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51206400" cy="3657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A59B"/>
    <a:srgbClr val="AED7D5"/>
    <a:srgbClr val="98C880"/>
    <a:srgbClr val="F52200"/>
    <a:srgbClr val="3F327D"/>
    <a:srgbClr val="FF2400"/>
    <a:srgbClr val="39347C"/>
    <a:srgbClr val="92BE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A8E45E-BB92-B759-0591-FDD48D3A3028}" v="1" dt="2022-06-07T19:26:13.253"/>
    <p1510:client id="{D973D872-3118-6C4C-8153-94CEFE659431}" v="1000" dt="2022-06-07T16:16:31.3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97960fb061397425f700718124803df4c5a35c2b859208e1f4c73a38947b29a0::" providerId="AD" clId="Web-{B1A8E45E-BB92-B759-0591-FDD48D3A3028}"/>
    <pc:docChg chg="modSld">
      <pc:chgData name="Guest User" userId="S::urn:spo:anon#97960fb061397425f700718124803df4c5a35c2b859208e1f4c73a38947b29a0::" providerId="AD" clId="Web-{B1A8E45E-BB92-B759-0591-FDD48D3A3028}" dt="2022-06-07T19:26:13.253" v="0"/>
      <pc:docMkLst>
        <pc:docMk/>
      </pc:docMkLst>
      <pc:sldChg chg="addSp">
        <pc:chgData name="Guest User" userId="S::urn:spo:anon#97960fb061397425f700718124803df4c5a35c2b859208e1f4c73a38947b29a0::" providerId="AD" clId="Web-{B1A8E45E-BB92-B759-0591-FDD48D3A3028}" dt="2022-06-07T19:26:13.253" v="0"/>
        <pc:sldMkLst>
          <pc:docMk/>
          <pc:sldMk cId="138542929" sldId="256"/>
        </pc:sldMkLst>
        <pc:spChg chg="add">
          <ac:chgData name="Guest User" userId="S::urn:spo:anon#97960fb061397425f700718124803df4c5a35c2b859208e1f4c73a38947b29a0::" providerId="AD" clId="Web-{B1A8E45E-BB92-B759-0591-FDD48D3A3028}" dt="2022-06-07T19:26:13.253" v="0"/>
          <ac:spMkLst>
            <pc:docMk/>
            <pc:sldMk cId="138542929" sldId="256"/>
            <ac:spMk id="2" creationId="{8B41B90C-00DB-643D-633F-CC1AF2F2DD67}"/>
          </ac:spMkLst>
        </pc:spChg>
      </pc:sldChg>
    </pc:docChg>
  </pc:docChgLst>
  <pc:docChgLst>
    <pc:chgData name="Daniel A Negron" userId="3f4b37f9-7541-4fa3-afb6-23a3c546adf3" providerId="ADAL" clId="{D973D872-3118-6C4C-8153-94CEFE659431}"/>
    <pc:docChg chg="undo redo custSel modSld">
      <pc:chgData name="Daniel A Negron" userId="3f4b37f9-7541-4fa3-afb6-23a3c546adf3" providerId="ADAL" clId="{D973D872-3118-6C4C-8153-94CEFE659431}" dt="2022-06-07T16:16:31.383" v="6984" actId="478"/>
      <pc:docMkLst>
        <pc:docMk/>
      </pc:docMkLst>
      <pc:sldChg chg="addSp delSp modSp mod">
        <pc:chgData name="Daniel A Negron" userId="3f4b37f9-7541-4fa3-afb6-23a3c546adf3" providerId="ADAL" clId="{D973D872-3118-6C4C-8153-94CEFE659431}" dt="2022-06-07T16:16:31.383" v="6984" actId="478"/>
        <pc:sldMkLst>
          <pc:docMk/>
          <pc:sldMk cId="138542929" sldId="256"/>
        </pc:sldMkLst>
        <pc:spChg chg="add del mod">
          <ac:chgData name="Daniel A Negron" userId="3f4b37f9-7541-4fa3-afb6-23a3c546adf3" providerId="ADAL" clId="{D973D872-3118-6C4C-8153-94CEFE659431}" dt="2022-06-03T13:48:13.306" v="9"/>
          <ac:spMkLst>
            <pc:docMk/>
            <pc:sldMk cId="138542929" sldId="256"/>
            <ac:spMk id="2" creationId="{E75D959F-D408-DE90-3045-CD9717AA0303}"/>
          </ac:spMkLst>
        </pc:spChg>
        <pc:spChg chg="add del mod topLvl">
          <ac:chgData name="Daniel A Negron" userId="3f4b37f9-7541-4fa3-afb6-23a3c546adf3" providerId="ADAL" clId="{D973D872-3118-6C4C-8153-94CEFE659431}" dt="2022-06-07T16:14:53.989" v="6973" actId="1076"/>
          <ac:spMkLst>
            <pc:docMk/>
            <pc:sldMk cId="138542929" sldId="256"/>
            <ac:spMk id="3" creationId="{624E175C-B18D-BC56-1FEF-893AD7E4FAA1}"/>
          </ac:spMkLst>
        </pc:spChg>
        <pc:spChg chg="mod">
          <ac:chgData name="Daniel A Negron" userId="3f4b37f9-7541-4fa3-afb6-23a3c546adf3" providerId="ADAL" clId="{D973D872-3118-6C4C-8153-94CEFE659431}" dt="2022-06-06T12:35:02.228" v="6691" actId="1076"/>
          <ac:spMkLst>
            <pc:docMk/>
            <pc:sldMk cId="138542929" sldId="256"/>
            <ac:spMk id="4" creationId="{CD7B5B73-63C5-F261-6463-23A15122B7B9}"/>
          </ac:spMkLst>
        </pc:spChg>
        <pc:spChg chg="mod">
          <ac:chgData name="Daniel A Negron" userId="3f4b37f9-7541-4fa3-afb6-23a3c546adf3" providerId="ADAL" clId="{D973D872-3118-6C4C-8153-94CEFE659431}" dt="2022-06-06T15:02:28.798" v="6808" actId="1076"/>
          <ac:spMkLst>
            <pc:docMk/>
            <pc:sldMk cId="138542929" sldId="256"/>
            <ac:spMk id="5" creationId="{FBCBB66E-8245-F877-8505-DC1D1CFE8FBA}"/>
          </ac:spMkLst>
        </pc:spChg>
        <pc:spChg chg="add mod">
          <ac:chgData name="Daniel A Negron" userId="3f4b37f9-7541-4fa3-afb6-23a3c546adf3" providerId="ADAL" clId="{D973D872-3118-6C4C-8153-94CEFE659431}" dt="2022-06-06T18:55:28.421" v="6878" actId="465"/>
          <ac:spMkLst>
            <pc:docMk/>
            <pc:sldMk cId="138542929" sldId="256"/>
            <ac:spMk id="6" creationId="{5FC943EF-00F9-99FC-64FE-9F8F486BF64E}"/>
          </ac:spMkLst>
        </pc:spChg>
        <pc:spChg chg="add mod">
          <ac:chgData name="Daniel A Negron" userId="3f4b37f9-7541-4fa3-afb6-23a3c546adf3" providerId="ADAL" clId="{D973D872-3118-6C4C-8153-94CEFE659431}" dt="2022-06-05T20:13:39.445" v="6520" actId="165"/>
          <ac:spMkLst>
            <pc:docMk/>
            <pc:sldMk cId="138542929" sldId="256"/>
            <ac:spMk id="8" creationId="{CADB4316-BE40-1A1B-B887-BF703A5AEF0D}"/>
          </ac:spMkLst>
        </pc:spChg>
        <pc:spChg chg="mod">
          <ac:chgData name="Daniel A Negron" userId="3f4b37f9-7541-4fa3-afb6-23a3c546adf3" providerId="ADAL" clId="{D973D872-3118-6C4C-8153-94CEFE659431}" dt="2022-06-07T16:15:10.552" v="6975" actId="12788"/>
          <ac:spMkLst>
            <pc:docMk/>
            <pc:sldMk cId="138542929" sldId="256"/>
            <ac:spMk id="11" creationId="{F5E80E63-ABDB-DA52-532B-034371CE48C7}"/>
          </ac:spMkLst>
        </pc:spChg>
        <pc:spChg chg="mod">
          <ac:chgData name="Daniel A Negron" userId="3f4b37f9-7541-4fa3-afb6-23a3c546adf3" providerId="ADAL" clId="{D973D872-3118-6C4C-8153-94CEFE659431}" dt="2022-06-07T16:15:10.552" v="6975" actId="12788"/>
          <ac:spMkLst>
            <pc:docMk/>
            <pc:sldMk cId="138542929" sldId="256"/>
            <ac:spMk id="12" creationId="{16F604F3-2B6C-63FA-1383-D9DF2756A6F9}"/>
          </ac:spMkLst>
        </pc:spChg>
        <pc:spChg chg="mod">
          <ac:chgData name="Daniel A Negron" userId="3f4b37f9-7541-4fa3-afb6-23a3c546adf3" providerId="ADAL" clId="{D973D872-3118-6C4C-8153-94CEFE659431}" dt="2022-06-07T16:15:10.552" v="6975" actId="12788"/>
          <ac:spMkLst>
            <pc:docMk/>
            <pc:sldMk cId="138542929" sldId="256"/>
            <ac:spMk id="14" creationId="{6084E313-1E5E-3794-132A-22F02CF1F45F}"/>
          </ac:spMkLst>
        </pc:spChg>
        <pc:spChg chg="mod">
          <ac:chgData name="Daniel A Negron" userId="3f4b37f9-7541-4fa3-afb6-23a3c546adf3" providerId="ADAL" clId="{D973D872-3118-6C4C-8153-94CEFE659431}" dt="2022-06-07T16:15:10.552" v="6975" actId="12788"/>
          <ac:spMkLst>
            <pc:docMk/>
            <pc:sldMk cId="138542929" sldId="256"/>
            <ac:spMk id="15" creationId="{8C1C5D16-88C2-0CDD-679D-03BF2A155950}"/>
          </ac:spMkLst>
        </pc:spChg>
        <pc:spChg chg="mod">
          <ac:chgData name="Daniel A Negron" userId="3f4b37f9-7541-4fa3-afb6-23a3c546adf3" providerId="ADAL" clId="{D973D872-3118-6C4C-8153-94CEFE659431}" dt="2022-06-07T16:15:10.552" v="6975" actId="12788"/>
          <ac:spMkLst>
            <pc:docMk/>
            <pc:sldMk cId="138542929" sldId="256"/>
            <ac:spMk id="17" creationId="{0AC462C4-F5EC-CE23-7E11-B2D3914637E6}"/>
          </ac:spMkLst>
        </pc:spChg>
        <pc:spChg chg="mod">
          <ac:chgData name="Daniel A Negron" userId="3f4b37f9-7541-4fa3-afb6-23a3c546adf3" providerId="ADAL" clId="{D973D872-3118-6C4C-8153-94CEFE659431}" dt="2022-06-07T16:15:10.552" v="6975" actId="12788"/>
          <ac:spMkLst>
            <pc:docMk/>
            <pc:sldMk cId="138542929" sldId="256"/>
            <ac:spMk id="18" creationId="{E167C2C8-07AD-C0B0-3FC7-2D970B6A56B1}"/>
          </ac:spMkLst>
        </pc:spChg>
        <pc:spChg chg="mod">
          <ac:chgData name="Daniel A Negron" userId="3f4b37f9-7541-4fa3-afb6-23a3c546adf3" providerId="ADAL" clId="{D973D872-3118-6C4C-8153-94CEFE659431}" dt="2022-06-07T16:15:10.552" v="6975" actId="12788"/>
          <ac:spMkLst>
            <pc:docMk/>
            <pc:sldMk cId="138542929" sldId="256"/>
            <ac:spMk id="20" creationId="{E46DDCED-2E87-CDE8-85A4-1D85FB105886}"/>
          </ac:spMkLst>
        </pc:spChg>
        <pc:spChg chg="mod">
          <ac:chgData name="Daniel A Negron" userId="3f4b37f9-7541-4fa3-afb6-23a3c546adf3" providerId="ADAL" clId="{D973D872-3118-6C4C-8153-94CEFE659431}" dt="2022-06-07T16:15:10.552" v="6975" actId="12788"/>
          <ac:spMkLst>
            <pc:docMk/>
            <pc:sldMk cId="138542929" sldId="256"/>
            <ac:spMk id="21" creationId="{B471A876-3006-B6B6-AE7F-74668E3355BF}"/>
          </ac:spMkLst>
        </pc:spChg>
        <pc:spChg chg="mod">
          <ac:chgData name="Daniel A Negron" userId="3f4b37f9-7541-4fa3-afb6-23a3c546adf3" providerId="ADAL" clId="{D973D872-3118-6C4C-8153-94CEFE659431}" dt="2022-06-07T16:15:10.552" v="6975" actId="12788"/>
          <ac:spMkLst>
            <pc:docMk/>
            <pc:sldMk cId="138542929" sldId="256"/>
            <ac:spMk id="23" creationId="{863C76A2-49F2-F2CB-4DB0-6D2B7B68E0FC}"/>
          </ac:spMkLst>
        </pc:spChg>
        <pc:spChg chg="mod">
          <ac:chgData name="Daniel A Negron" userId="3f4b37f9-7541-4fa3-afb6-23a3c546adf3" providerId="ADAL" clId="{D973D872-3118-6C4C-8153-94CEFE659431}" dt="2022-06-07T16:15:10.552" v="6975" actId="12788"/>
          <ac:spMkLst>
            <pc:docMk/>
            <pc:sldMk cId="138542929" sldId="256"/>
            <ac:spMk id="24" creationId="{09C62AB9-EB05-8C8F-7A7C-86A0A48CEEAE}"/>
          </ac:spMkLst>
        </pc:spChg>
        <pc:spChg chg="mod">
          <ac:chgData name="Daniel A Negron" userId="3f4b37f9-7541-4fa3-afb6-23a3c546adf3" providerId="ADAL" clId="{D973D872-3118-6C4C-8153-94CEFE659431}" dt="2022-06-07T16:15:10.552" v="6975" actId="12788"/>
          <ac:spMkLst>
            <pc:docMk/>
            <pc:sldMk cId="138542929" sldId="256"/>
            <ac:spMk id="26" creationId="{63E883DE-3D5D-5B26-9D9B-19B35E67E00F}"/>
          </ac:spMkLst>
        </pc:spChg>
        <pc:spChg chg="mod">
          <ac:chgData name="Daniel A Negron" userId="3f4b37f9-7541-4fa3-afb6-23a3c546adf3" providerId="ADAL" clId="{D973D872-3118-6C4C-8153-94CEFE659431}" dt="2022-06-07T16:15:10.552" v="6975" actId="12788"/>
          <ac:spMkLst>
            <pc:docMk/>
            <pc:sldMk cId="138542929" sldId="256"/>
            <ac:spMk id="27" creationId="{344F04A3-D3E1-7C73-C0C6-8265989BA4E0}"/>
          </ac:spMkLst>
        </pc:spChg>
        <pc:spChg chg="mod">
          <ac:chgData name="Daniel A Negron" userId="3f4b37f9-7541-4fa3-afb6-23a3c546adf3" providerId="ADAL" clId="{D973D872-3118-6C4C-8153-94CEFE659431}" dt="2022-06-07T16:15:10.552" v="6975" actId="12788"/>
          <ac:spMkLst>
            <pc:docMk/>
            <pc:sldMk cId="138542929" sldId="256"/>
            <ac:spMk id="29" creationId="{EDC7FBAE-647B-8460-449F-697C9F615DB7}"/>
          </ac:spMkLst>
        </pc:spChg>
        <pc:spChg chg="mod">
          <ac:chgData name="Daniel A Negron" userId="3f4b37f9-7541-4fa3-afb6-23a3c546adf3" providerId="ADAL" clId="{D973D872-3118-6C4C-8153-94CEFE659431}" dt="2022-06-07T16:15:10.552" v="6975" actId="12788"/>
          <ac:spMkLst>
            <pc:docMk/>
            <pc:sldMk cId="138542929" sldId="256"/>
            <ac:spMk id="30" creationId="{11DA98FB-077E-F73C-5B03-612510D2DCC0}"/>
          </ac:spMkLst>
        </pc:spChg>
        <pc:spChg chg="mod">
          <ac:chgData name="Daniel A Negron" userId="3f4b37f9-7541-4fa3-afb6-23a3c546adf3" providerId="ADAL" clId="{D973D872-3118-6C4C-8153-94CEFE659431}" dt="2022-06-07T16:15:10.552" v="6975" actId="12788"/>
          <ac:spMkLst>
            <pc:docMk/>
            <pc:sldMk cId="138542929" sldId="256"/>
            <ac:spMk id="32" creationId="{745B8426-039B-5ACE-0EBE-5F1C8161B276}"/>
          </ac:spMkLst>
        </pc:spChg>
        <pc:spChg chg="mod">
          <ac:chgData name="Daniel A Negron" userId="3f4b37f9-7541-4fa3-afb6-23a3c546adf3" providerId="ADAL" clId="{D973D872-3118-6C4C-8153-94CEFE659431}" dt="2022-06-07T16:15:10.552" v="6975" actId="12788"/>
          <ac:spMkLst>
            <pc:docMk/>
            <pc:sldMk cId="138542929" sldId="256"/>
            <ac:spMk id="33" creationId="{641D4E09-45A0-F8D8-48D0-05F1F831ACBF}"/>
          </ac:spMkLst>
        </pc:spChg>
        <pc:spChg chg="mod">
          <ac:chgData name="Daniel A Negron" userId="3f4b37f9-7541-4fa3-afb6-23a3c546adf3" providerId="ADAL" clId="{D973D872-3118-6C4C-8153-94CEFE659431}" dt="2022-06-07T16:15:10.552" v="6975" actId="12788"/>
          <ac:spMkLst>
            <pc:docMk/>
            <pc:sldMk cId="138542929" sldId="256"/>
            <ac:spMk id="35" creationId="{A2675A90-A4FB-2572-0C25-6B3BF3C61F25}"/>
          </ac:spMkLst>
        </pc:spChg>
        <pc:spChg chg="add del mod">
          <ac:chgData name="Daniel A Negron" userId="3f4b37f9-7541-4fa3-afb6-23a3c546adf3" providerId="ADAL" clId="{D973D872-3118-6C4C-8153-94CEFE659431}" dt="2022-06-03T14:34:04.208" v="919" actId="478"/>
          <ac:spMkLst>
            <pc:docMk/>
            <pc:sldMk cId="138542929" sldId="256"/>
            <ac:spMk id="36" creationId="{91ACE1E6-5C3A-B432-DF43-7601917C0012}"/>
          </ac:spMkLst>
        </pc:spChg>
        <pc:spChg chg="mod">
          <ac:chgData name="Daniel A Negron" userId="3f4b37f9-7541-4fa3-afb6-23a3c546adf3" providerId="ADAL" clId="{D973D872-3118-6C4C-8153-94CEFE659431}" dt="2022-06-05T23:32:51.912" v="6541" actId="165"/>
          <ac:spMkLst>
            <pc:docMk/>
            <pc:sldMk cId="138542929" sldId="256"/>
            <ac:spMk id="38" creationId="{8E6C5156-98A1-C949-6C7B-99EFF1EF8A84}"/>
          </ac:spMkLst>
        </pc:spChg>
        <pc:spChg chg="mod">
          <ac:chgData name="Daniel A Negron" userId="3f4b37f9-7541-4fa3-afb6-23a3c546adf3" providerId="ADAL" clId="{D973D872-3118-6C4C-8153-94CEFE659431}" dt="2022-06-05T23:32:51.912" v="6541" actId="165"/>
          <ac:spMkLst>
            <pc:docMk/>
            <pc:sldMk cId="138542929" sldId="256"/>
            <ac:spMk id="39" creationId="{D9390709-2DB4-A9FB-792F-F73A3013A209}"/>
          </ac:spMkLst>
        </pc:spChg>
        <pc:spChg chg="mod">
          <ac:chgData name="Daniel A Negron" userId="3f4b37f9-7541-4fa3-afb6-23a3c546adf3" providerId="ADAL" clId="{D973D872-3118-6C4C-8153-94CEFE659431}" dt="2022-06-05T23:32:51.912" v="6541" actId="165"/>
          <ac:spMkLst>
            <pc:docMk/>
            <pc:sldMk cId="138542929" sldId="256"/>
            <ac:spMk id="40" creationId="{E490EAFF-3B83-177A-8727-3339B47A62CB}"/>
          </ac:spMkLst>
        </pc:spChg>
        <pc:spChg chg="mod">
          <ac:chgData name="Daniel A Negron" userId="3f4b37f9-7541-4fa3-afb6-23a3c546adf3" providerId="ADAL" clId="{D973D872-3118-6C4C-8153-94CEFE659431}" dt="2022-06-05T23:32:51.912" v="6541" actId="165"/>
          <ac:spMkLst>
            <pc:docMk/>
            <pc:sldMk cId="138542929" sldId="256"/>
            <ac:spMk id="41" creationId="{D44F071D-0732-8BB7-E229-4FAF597A134E}"/>
          </ac:spMkLst>
        </pc:spChg>
        <pc:spChg chg="mod">
          <ac:chgData name="Daniel A Negron" userId="3f4b37f9-7541-4fa3-afb6-23a3c546adf3" providerId="ADAL" clId="{D973D872-3118-6C4C-8153-94CEFE659431}" dt="2022-06-05T23:32:51.912" v="6541" actId="165"/>
          <ac:spMkLst>
            <pc:docMk/>
            <pc:sldMk cId="138542929" sldId="256"/>
            <ac:spMk id="51" creationId="{FE51D961-485C-2F65-D67D-A5AD0A773C55}"/>
          </ac:spMkLst>
        </pc:spChg>
        <pc:spChg chg="mod">
          <ac:chgData name="Daniel A Negron" userId="3f4b37f9-7541-4fa3-afb6-23a3c546adf3" providerId="ADAL" clId="{D973D872-3118-6C4C-8153-94CEFE659431}" dt="2022-06-05T23:32:51.912" v="6541" actId="165"/>
          <ac:spMkLst>
            <pc:docMk/>
            <pc:sldMk cId="138542929" sldId="256"/>
            <ac:spMk id="52" creationId="{C1DC9803-79E8-52E3-862D-3E3E8686B942}"/>
          </ac:spMkLst>
        </pc:spChg>
        <pc:spChg chg="mod">
          <ac:chgData name="Daniel A Negron" userId="3f4b37f9-7541-4fa3-afb6-23a3c546adf3" providerId="ADAL" clId="{D973D872-3118-6C4C-8153-94CEFE659431}" dt="2022-06-05T23:32:51.912" v="6541" actId="165"/>
          <ac:spMkLst>
            <pc:docMk/>
            <pc:sldMk cId="138542929" sldId="256"/>
            <ac:spMk id="53" creationId="{921AE2C9-311C-44FE-C1B9-F85F93578DD3}"/>
          </ac:spMkLst>
        </pc:spChg>
        <pc:spChg chg="mod">
          <ac:chgData name="Daniel A Negron" userId="3f4b37f9-7541-4fa3-afb6-23a3c546adf3" providerId="ADAL" clId="{D973D872-3118-6C4C-8153-94CEFE659431}" dt="2022-06-05T23:32:51.912" v="6541" actId="165"/>
          <ac:spMkLst>
            <pc:docMk/>
            <pc:sldMk cId="138542929" sldId="256"/>
            <ac:spMk id="54" creationId="{38EEEDD9-B168-5B72-1BC7-E739ED7D1C7D}"/>
          </ac:spMkLst>
        </pc:spChg>
        <pc:spChg chg="mod">
          <ac:chgData name="Daniel A Negron" userId="3f4b37f9-7541-4fa3-afb6-23a3c546adf3" providerId="ADAL" clId="{D973D872-3118-6C4C-8153-94CEFE659431}" dt="2022-06-05T23:32:51.912" v="6541" actId="165"/>
          <ac:spMkLst>
            <pc:docMk/>
            <pc:sldMk cId="138542929" sldId="256"/>
            <ac:spMk id="56" creationId="{C642B32B-8C3C-B3F8-32C1-080A2B2F51C2}"/>
          </ac:spMkLst>
        </pc:spChg>
        <pc:spChg chg="mod">
          <ac:chgData name="Daniel A Negron" userId="3f4b37f9-7541-4fa3-afb6-23a3c546adf3" providerId="ADAL" clId="{D973D872-3118-6C4C-8153-94CEFE659431}" dt="2022-06-05T23:32:51.912" v="6541" actId="165"/>
          <ac:spMkLst>
            <pc:docMk/>
            <pc:sldMk cId="138542929" sldId="256"/>
            <ac:spMk id="57" creationId="{D9FBAD06-FB5F-8943-B973-9B2B64B3AA25}"/>
          </ac:spMkLst>
        </pc:spChg>
        <pc:spChg chg="mod">
          <ac:chgData name="Daniel A Negron" userId="3f4b37f9-7541-4fa3-afb6-23a3c546adf3" providerId="ADAL" clId="{D973D872-3118-6C4C-8153-94CEFE659431}" dt="2022-06-05T23:32:51.912" v="6541" actId="165"/>
          <ac:spMkLst>
            <pc:docMk/>
            <pc:sldMk cId="138542929" sldId="256"/>
            <ac:spMk id="58" creationId="{860F3ED8-AE54-D6E5-0843-858744977BC4}"/>
          </ac:spMkLst>
        </pc:spChg>
        <pc:spChg chg="mod">
          <ac:chgData name="Daniel A Negron" userId="3f4b37f9-7541-4fa3-afb6-23a3c546adf3" providerId="ADAL" clId="{D973D872-3118-6C4C-8153-94CEFE659431}" dt="2022-06-05T23:32:51.912" v="6541" actId="165"/>
          <ac:spMkLst>
            <pc:docMk/>
            <pc:sldMk cId="138542929" sldId="256"/>
            <ac:spMk id="59" creationId="{9B31AFB0-6B57-CCCC-5472-B5603F55B173}"/>
          </ac:spMkLst>
        </pc:spChg>
        <pc:spChg chg="mod">
          <ac:chgData name="Daniel A Negron" userId="3f4b37f9-7541-4fa3-afb6-23a3c546adf3" providerId="ADAL" clId="{D973D872-3118-6C4C-8153-94CEFE659431}" dt="2022-06-05T23:32:51.912" v="6541" actId="165"/>
          <ac:spMkLst>
            <pc:docMk/>
            <pc:sldMk cId="138542929" sldId="256"/>
            <ac:spMk id="62" creationId="{2E1658B0-185C-D619-0980-E1E8C899D095}"/>
          </ac:spMkLst>
        </pc:spChg>
        <pc:spChg chg="mod">
          <ac:chgData name="Daniel A Negron" userId="3f4b37f9-7541-4fa3-afb6-23a3c546adf3" providerId="ADAL" clId="{D973D872-3118-6C4C-8153-94CEFE659431}" dt="2022-06-05T23:32:51.912" v="6541" actId="165"/>
          <ac:spMkLst>
            <pc:docMk/>
            <pc:sldMk cId="138542929" sldId="256"/>
            <ac:spMk id="63" creationId="{06B798E3-EFBD-2161-AE68-59EC3D36EB64}"/>
          </ac:spMkLst>
        </pc:spChg>
        <pc:spChg chg="mod">
          <ac:chgData name="Daniel A Negron" userId="3f4b37f9-7541-4fa3-afb6-23a3c546adf3" providerId="ADAL" clId="{D973D872-3118-6C4C-8153-94CEFE659431}" dt="2022-06-05T23:32:51.912" v="6541" actId="165"/>
          <ac:spMkLst>
            <pc:docMk/>
            <pc:sldMk cId="138542929" sldId="256"/>
            <ac:spMk id="1024" creationId="{54EDC532-1713-4CEC-471A-01845AD859BF}"/>
          </ac:spMkLst>
        </pc:spChg>
        <pc:spChg chg="mod">
          <ac:chgData name="Daniel A Negron" userId="3f4b37f9-7541-4fa3-afb6-23a3c546adf3" providerId="ADAL" clId="{D973D872-3118-6C4C-8153-94CEFE659431}" dt="2022-06-07T16:15:10.552" v="6975" actId="12788"/>
          <ac:spMkLst>
            <pc:docMk/>
            <pc:sldMk cId="138542929" sldId="256"/>
            <ac:spMk id="1029" creationId="{1F018CB9-D9D3-3008-126E-E985F96D678F}"/>
          </ac:spMkLst>
        </pc:spChg>
        <pc:spChg chg="mod">
          <ac:chgData name="Daniel A Negron" userId="3f4b37f9-7541-4fa3-afb6-23a3c546adf3" providerId="ADAL" clId="{D973D872-3118-6C4C-8153-94CEFE659431}" dt="2022-06-05T23:32:51.912" v="6541" actId="165"/>
          <ac:spMkLst>
            <pc:docMk/>
            <pc:sldMk cId="138542929" sldId="256"/>
            <ac:spMk id="1030" creationId="{F7B75AFF-C1CA-9E4B-3228-8625B294114D}"/>
          </ac:spMkLst>
        </pc:spChg>
        <pc:spChg chg="mod">
          <ac:chgData name="Daniel A Negron" userId="3f4b37f9-7541-4fa3-afb6-23a3c546adf3" providerId="ADAL" clId="{D973D872-3118-6C4C-8153-94CEFE659431}" dt="2022-06-05T23:32:51.912" v="6541" actId="165"/>
          <ac:spMkLst>
            <pc:docMk/>
            <pc:sldMk cId="138542929" sldId="256"/>
            <ac:spMk id="1032" creationId="{96AF961C-537F-5D5B-85AB-606D31B4965C}"/>
          </ac:spMkLst>
        </pc:spChg>
        <pc:spChg chg="mod">
          <ac:chgData name="Daniel A Negron" userId="3f4b37f9-7541-4fa3-afb6-23a3c546adf3" providerId="ADAL" clId="{D973D872-3118-6C4C-8153-94CEFE659431}" dt="2022-06-05T23:32:51.912" v="6541" actId="165"/>
          <ac:spMkLst>
            <pc:docMk/>
            <pc:sldMk cId="138542929" sldId="256"/>
            <ac:spMk id="1033" creationId="{2A0F30AA-C487-D636-E3DC-012366E7F34A}"/>
          </ac:spMkLst>
        </pc:spChg>
        <pc:spChg chg="mod">
          <ac:chgData name="Daniel A Negron" userId="3f4b37f9-7541-4fa3-afb6-23a3c546adf3" providerId="ADAL" clId="{D973D872-3118-6C4C-8153-94CEFE659431}" dt="2022-06-05T23:32:51.912" v="6541" actId="165"/>
          <ac:spMkLst>
            <pc:docMk/>
            <pc:sldMk cId="138542929" sldId="256"/>
            <ac:spMk id="1034" creationId="{03E31F06-DD57-7DA4-2829-F778E756D16D}"/>
          </ac:spMkLst>
        </pc:spChg>
        <pc:spChg chg="mod">
          <ac:chgData name="Daniel A Negron" userId="3f4b37f9-7541-4fa3-afb6-23a3c546adf3" providerId="ADAL" clId="{D973D872-3118-6C4C-8153-94CEFE659431}" dt="2022-06-05T23:32:51.912" v="6541" actId="165"/>
          <ac:spMkLst>
            <pc:docMk/>
            <pc:sldMk cId="138542929" sldId="256"/>
            <ac:spMk id="1035" creationId="{563488C7-5314-2C77-63B3-97384CE13581}"/>
          </ac:spMkLst>
        </pc:spChg>
        <pc:spChg chg="mod">
          <ac:chgData name="Daniel A Negron" userId="3f4b37f9-7541-4fa3-afb6-23a3c546adf3" providerId="ADAL" clId="{D973D872-3118-6C4C-8153-94CEFE659431}" dt="2022-06-05T23:32:51.912" v="6541" actId="165"/>
          <ac:spMkLst>
            <pc:docMk/>
            <pc:sldMk cId="138542929" sldId="256"/>
            <ac:spMk id="1039" creationId="{080ED847-85E8-8DB7-465A-3A2BEA2C963A}"/>
          </ac:spMkLst>
        </pc:spChg>
        <pc:spChg chg="mod">
          <ac:chgData name="Daniel A Negron" userId="3f4b37f9-7541-4fa3-afb6-23a3c546adf3" providerId="ADAL" clId="{D973D872-3118-6C4C-8153-94CEFE659431}" dt="2022-06-05T23:32:51.912" v="6541" actId="165"/>
          <ac:spMkLst>
            <pc:docMk/>
            <pc:sldMk cId="138542929" sldId="256"/>
            <ac:spMk id="1040" creationId="{B788DCFA-16EE-DC95-9E98-18214DFEF395}"/>
          </ac:spMkLst>
        </pc:spChg>
        <pc:spChg chg="mod">
          <ac:chgData name="Daniel A Negron" userId="3f4b37f9-7541-4fa3-afb6-23a3c546adf3" providerId="ADAL" clId="{D973D872-3118-6C4C-8153-94CEFE659431}" dt="2022-06-05T23:32:51.912" v="6541" actId="165"/>
          <ac:spMkLst>
            <pc:docMk/>
            <pc:sldMk cId="138542929" sldId="256"/>
            <ac:spMk id="1041" creationId="{ECD9F7AA-4AD9-C5CE-02D2-8F4F7E989ABF}"/>
          </ac:spMkLst>
        </pc:spChg>
        <pc:spChg chg="mod">
          <ac:chgData name="Daniel A Negron" userId="3f4b37f9-7541-4fa3-afb6-23a3c546adf3" providerId="ADAL" clId="{D973D872-3118-6C4C-8153-94CEFE659431}" dt="2022-06-05T23:32:51.912" v="6541" actId="165"/>
          <ac:spMkLst>
            <pc:docMk/>
            <pc:sldMk cId="138542929" sldId="256"/>
            <ac:spMk id="1042" creationId="{2CB94952-6AC5-F708-19DF-619896889BE0}"/>
          </ac:spMkLst>
        </pc:spChg>
        <pc:spChg chg="mod">
          <ac:chgData name="Daniel A Negron" userId="3f4b37f9-7541-4fa3-afb6-23a3c546adf3" providerId="ADAL" clId="{D973D872-3118-6C4C-8153-94CEFE659431}" dt="2022-06-05T23:32:51.912" v="6541" actId="165"/>
          <ac:spMkLst>
            <pc:docMk/>
            <pc:sldMk cId="138542929" sldId="256"/>
            <ac:spMk id="1044" creationId="{04409A10-76E3-9D36-E9FE-14BE0A847B51}"/>
          </ac:spMkLst>
        </pc:spChg>
        <pc:spChg chg="mod">
          <ac:chgData name="Daniel A Negron" userId="3f4b37f9-7541-4fa3-afb6-23a3c546adf3" providerId="ADAL" clId="{D973D872-3118-6C4C-8153-94CEFE659431}" dt="2022-06-05T23:32:51.912" v="6541" actId="165"/>
          <ac:spMkLst>
            <pc:docMk/>
            <pc:sldMk cId="138542929" sldId="256"/>
            <ac:spMk id="1045" creationId="{E926145D-4E08-2B0D-CA19-54013C85813A}"/>
          </ac:spMkLst>
        </pc:spChg>
        <pc:spChg chg="mod">
          <ac:chgData name="Daniel A Negron" userId="3f4b37f9-7541-4fa3-afb6-23a3c546adf3" providerId="ADAL" clId="{D973D872-3118-6C4C-8153-94CEFE659431}" dt="2022-06-05T23:32:51.912" v="6541" actId="165"/>
          <ac:spMkLst>
            <pc:docMk/>
            <pc:sldMk cId="138542929" sldId="256"/>
            <ac:spMk id="1046" creationId="{56B65198-4652-BF4C-885E-86FF8E91A0A8}"/>
          </ac:spMkLst>
        </pc:spChg>
        <pc:spChg chg="mod">
          <ac:chgData name="Daniel A Negron" userId="3f4b37f9-7541-4fa3-afb6-23a3c546adf3" providerId="ADAL" clId="{D973D872-3118-6C4C-8153-94CEFE659431}" dt="2022-06-05T23:32:51.912" v="6541" actId="165"/>
          <ac:spMkLst>
            <pc:docMk/>
            <pc:sldMk cId="138542929" sldId="256"/>
            <ac:spMk id="1047" creationId="{14306C54-BF81-61BA-8B1A-D6BE7DFA930F}"/>
          </ac:spMkLst>
        </pc:spChg>
        <pc:spChg chg="mod">
          <ac:chgData name="Daniel A Negron" userId="3f4b37f9-7541-4fa3-afb6-23a3c546adf3" providerId="ADAL" clId="{D973D872-3118-6C4C-8153-94CEFE659431}" dt="2022-06-05T23:32:51.912" v="6541" actId="165"/>
          <ac:spMkLst>
            <pc:docMk/>
            <pc:sldMk cId="138542929" sldId="256"/>
            <ac:spMk id="1050" creationId="{B0A7002B-B13D-819E-AA0F-14B26B27C001}"/>
          </ac:spMkLst>
        </pc:spChg>
        <pc:spChg chg="mod">
          <ac:chgData name="Daniel A Negron" userId="3f4b37f9-7541-4fa3-afb6-23a3c546adf3" providerId="ADAL" clId="{D973D872-3118-6C4C-8153-94CEFE659431}" dt="2022-06-05T23:32:51.912" v="6541" actId="165"/>
          <ac:spMkLst>
            <pc:docMk/>
            <pc:sldMk cId="138542929" sldId="256"/>
            <ac:spMk id="1051" creationId="{A63F4993-2894-BAD2-229C-174BBC3B8217}"/>
          </ac:spMkLst>
        </pc:spChg>
        <pc:spChg chg="mod">
          <ac:chgData name="Daniel A Negron" userId="3f4b37f9-7541-4fa3-afb6-23a3c546adf3" providerId="ADAL" clId="{D973D872-3118-6C4C-8153-94CEFE659431}" dt="2022-06-05T23:32:51.912" v="6541" actId="165"/>
          <ac:spMkLst>
            <pc:docMk/>
            <pc:sldMk cId="138542929" sldId="256"/>
            <ac:spMk id="1052" creationId="{7ACEAFC0-54DD-A496-88E7-B633F94654C6}"/>
          </ac:spMkLst>
        </pc:spChg>
        <pc:spChg chg="mod">
          <ac:chgData name="Daniel A Negron" userId="3f4b37f9-7541-4fa3-afb6-23a3c546adf3" providerId="ADAL" clId="{D973D872-3118-6C4C-8153-94CEFE659431}" dt="2022-06-05T23:32:51.912" v="6541" actId="165"/>
          <ac:spMkLst>
            <pc:docMk/>
            <pc:sldMk cId="138542929" sldId="256"/>
            <ac:spMk id="1053" creationId="{D419D8DE-4587-1DC0-5EF9-6DBF78A1ABE6}"/>
          </ac:spMkLst>
        </pc:spChg>
        <pc:spChg chg="mod">
          <ac:chgData name="Daniel A Negron" userId="3f4b37f9-7541-4fa3-afb6-23a3c546adf3" providerId="ADAL" clId="{D973D872-3118-6C4C-8153-94CEFE659431}" dt="2022-06-05T23:32:51.912" v="6541" actId="165"/>
          <ac:spMkLst>
            <pc:docMk/>
            <pc:sldMk cId="138542929" sldId="256"/>
            <ac:spMk id="1055" creationId="{BDD4740E-A13D-189B-126B-1FBE1B15D2A3}"/>
          </ac:spMkLst>
        </pc:spChg>
        <pc:spChg chg="mod">
          <ac:chgData name="Daniel A Negron" userId="3f4b37f9-7541-4fa3-afb6-23a3c546adf3" providerId="ADAL" clId="{D973D872-3118-6C4C-8153-94CEFE659431}" dt="2022-06-05T23:32:51.912" v="6541" actId="165"/>
          <ac:spMkLst>
            <pc:docMk/>
            <pc:sldMk cId="138542929" sldId="256"/>
            <ac:spMk id="1056" creationId="{2B1E28FB-9990-235F-5227-465D565AAE14}"/>
          </ac:spMkLst>
        </pc:spChg>
        <pc:spChg chg="mod">
          <ac:chgData name="Daniel A Negron" userId="3f4b37f9-7541-4fa3-afb6-23a3c546adf3" providerId="ADAL" clId="{D973D872-3118-6C4C-8153-94CEFE659431}" dt="2022-06-05T23:32:51.912" v="6541" actId="165"/>
          <ac:spMkLst>
            <pc:docMk/>
            <pc:sldMk cId="138542929" sldId="256"/>
            <ac:spMk id="1057" creationId="{8D2313C9-E536-B273-D94B-C52242C2C4A6}"/>
          </ac:spMkLst>
        </pc:spChg>
        <pc:spChg chg="mod">
          <ac:chgData name="Daniel A Negron" userId="3f4b37f9-7541-4fa3-afb6-23a3c546adf3" providerId="ADAL" clId="{D973D872-3118-6C4C-8153-94CEFE659431}" dt="2022-06-05T23:32:51.912" v="6541" actId="165"/>
          <ac:spMkLst>
            <pc:docMk/>
            <pc:sldMk cId="138542929" sldId="256"/>
            <ac:spMk id="1058" creationId="{9D57D802-424E-1590-573A-17285CCB6EF5}"/>
          </ac:spMkLst>
        </pc:spChg>
        <pc:spChg chg="mod">
          <ac:chgData name="Daniel A Negron" userId="3f4b37f9-7541-4fa3-afb6-23a3c546adf3" providerId="ADAL" clId="{D973D872-3118-6C4C-8153-94CEFE659431}" dt="2022-06-05T23:32:51.912" v="6541" actId="165"/>
          <ac:spMkLst>
            <pc:docMk/>
            <pc:sldMk cId="138542929" sldId="256"/>
            <ac:spMk id="1062" creationId="{5223CB09-B167-5E32-1725-9D4946553864}"/>
          </ac:spMkLst>
        </pc:spChg>
        <pc:spChg chg="mod">
          <ac:chgData name="Daniel A Negron" userId="3f4b37f9-7541-4fa3-afb6-23a3c546adf3" providerId="ADAL" clId="{D973D872-3118-6C4C-8153-94CEFE659431}" dt="2022-06-05T23:32:51.912" v="6541" actId="165"/>
          <ac:spMkLst>
            <pc:docMk/>
            <pc:sldMk cId="138542929" sldId="256"/>
            <ac:spMk id="1063" creationId="{86717741-FF3A-E8EA-0A3E-E296B9A1941B}"/>
          </ac:spMkLst>
        </pc:spChg>
        <pc:spChg chg="mod">
          <ac:chgData name="Daniel A Negron" userId="3f4b37f9-7541-4fa3-afb6-23a3c546adf3" providerId="ADAL" clId="{D973D872-3118-6C4C-8153-94CEFE659431}" dt="2022-06-05T23:32:51.912" v="6541" actId="165"/>
          <ac:spMkLst>
            <pc:docMk/>
            <pc:sldMk cId="138542929" sldId="256"/>
            <ac:spMk id="1064" creationId="{FF3044FB-AD81-9AD8-BCC4-2A8619EC6E32}"/>
          </ac:spMkLst>
        </pc:spChg>
        <pc:spChg chg="mod">
          <ac:chgData name="Daniel A Negron" userId="3f4b37f9-7541-4fa3-afb6-23a3c546adf3" providerId="ADAL" clId="{D973D872-3118-6C4C-8153-94CEFE659431}" dt="2022-06-05T23:32:51.912" v="6541" actId="165"/>
          <ac:spMkLst>
            <pc:docMk/>
            <pc:sldMk cId="138542929" sldId="256"/>
            <ac:spMk id="1065" creationId="{5AD38EDC-590D-CB3A-0D3A-7C2E3C6604F3}"/>
          </ac:spMkLst>
        </pc:spChg>
        <pc:spChg chg="mod">
          <ac:chgData name="Daniel A Negron" userId="3f4b37f9-7541-4fa3-afb6-23a3c546adf3" providerId="ADAL" clId="{D973D872-3118-6C4C-8153-94CEFE659431}" dt="2022-06-05T23:32:51.912" v="6541" actId="165"/>
          <ac:spMkLst>
            <pc:docMk/>
            <pc:sldMk cId="138542929" sldId="256"/>
            <ac:spMk id="1067" creationId="{3616D845-C582-EF99-DBA8-4EA369189392}"/>
          </ac:spMkLst>
        </pc:spChg>
        <pc:spChg chg="mod">
          <ac:chgData name="Daniel A Negron" userId="3f4b37f9-7541-4fa3-afb6-23a3c546adf3" providerId="ADAL" clId="{D973D872-3118-6C4C-8153-94CEFE659431}" dt="2022-06-05T23:32:51.912" v="6541" actId="165"/>
          <ac:spMkLst>
            <pc:docMk/>
            <pc:sldMk cId="138542929" sldId="256"/>
            <ac:spMk id="1068" creationId="{1B6EB680-815B-9C5A-8FA1-DC3536C646AA}"/>
          </ac:spMkLst>
        </pc:spChg>
        <pc:spChg chg="mod">
          <ac:chgData name="Daniel A Negron" userId="3f4b37f9-7541-4fa3-afb6-23a3c546adf3" providerId="ADAL" clId="{D973D872-3118-6C4C-8153-94CEFE659431}" dt="2022-06-05T23:32:51.912" v="6541" actId="165"/>
          <ac:spMkLst>
            <pc:docMk/>
            <pc:sldMk cId="138542929" sldId="256"/>
            <ac:spMk id="1069" creationId="{3BFC043D-2946-CF34-5D04-97B1C5255C9F}"/>
          </ac:spMkLst>
        </pc:spChg>
        <pc:spChg chg="mod">
          <ac:chgData name="Daniel A Negron" userId="3f4b37f9-7541-4fa3-afb6-23a3c546adf3" providerId="ADAL" clId="{D973D872-3118-6C4C-8153-94CEFE659431}" dt="2022-06-05T23:32:51.912" v="6541" actId="165"/>
          <ac:spMkLst>
            <pc:docMk/>
            <pc:sldMk cId="138542929" sldId="256"/>
            <ac:spMk id="1070" creationId="{ECAFB348-6E46-5A00-C367-10D985955FDE}"/>
          </ac:spMkLst>
        </pc:spChg>
        <pc:spChg chg="mod">
          <ac:chgData name="Daniel A Negron" userId="3f4b37f9-7541-4fa3-afb6-23a3c546adf3" providerId="ADAL" clId="{D973D872-3118-6C4C-8153-94CEFE659431}" dt="2022-06-05T23:32:51.912" v="6541" actId="165"/>
          <ac:spMkLst>
            <pc:docMk/>
            <pc:sldMk cId="138542929" sldId="256"/>
            <ac:spMk id="1073" creationId="{F14E1444-93C6-33DB-7E27-34566573815E}"/>
          </ac:spMkLst>
        </pc:spChg>
        <pc:spChg chg="mod">
          <ac:chgData name="Daniel A Negron" userId="3f4b37f9-7541-4fa3-afb6-23a3c546adf3" providerId="ADAL" clId="{D973D872-3118-6C4C-8153-94CEFE659431}" dt="2022-06-05T23:32:51.912" v="6541" actId="165"/>
          <ac:spMkLst>
            <pc:docMk/>
            <pc:sldMk cId="138542929" sldId="256"/>
            <ac:spMk id="1074" creationId="{571FE3C1-AA8D-9359-BECE-4A008DE27066}"/>
          </ac:spMkLst>
        </pc:spChg>
        <pc:spChg chg="mod">
          <ac:chgData name="Daniel A Negron" userId="3f4b37f9-7541-4fa3-afb6-23a3c546adf3" providerId="ADAL" clId="{D973D872-3118-6C4C-8153-94CEFE659431}" dt="2022-06-05T23:32:51.912" v="6541" actId="165"/>
          <ac:spMkLst>
            <pc:docMk/>
            <pc:sldMk cId="138542929" sldId="256"/>
            <ac:spMk id="1075" creationId="{FE944F2B-49FD-7774-7283-64B6A827B257}"/>
          </ac:spMkLst>
        </pc:spChg>
        <pc:spChg chg="mod">
          <ac:chgData name="Daniel A Negron" userId="3f4b37f9-7541-4fa3-afb6-23a3c546adf3" providerId="ADAL" clId="{D973D872-3118-6C4C-8153-94CEFE659431}" dt="2022-06-05T23:32:51.912" v="6541" actId="165"/>
          <ac:spMkLst>
            <pc:docMk/>
            <pc:sldMk cId="138542929" sldId="256"/>
            <ac:spMk id="1076" creationId="{16C346B3-C0A7-A37F-7705-F846D446C097}"/>
          </ac:spMkLst>
        </pc:spChg>
        <pc:spChg chg="mod">
          <ac:chgData name="Daniel A Negron" userId="3f4b37f9-7541-4fa3-afb6-23a3c546adf3" providerId="ADAL" clId="{D973D872-3118-6C4C-8153-94CEFE659431}" dt="2022-06-05T23:32:51.912" v="6541" actId="165"/>
          <ac:spMkLst>
            <pc:docMk/>
            <pc:sldMk cId="138542929" sldId="256"/>
            <ac:spMk id="1078" creationId="{9DEF2783-333E-88FC-8214-FD2A12740D27}"/>
          </ac:spMkLst>
        </pc:spChg>
        <pc:spChg chg="mod">
          <ac:chgData name="Daniel A Negron" userId="3f4b37f9-7541-4fa3-afb6-23a3c546adf3" providerId="ADAL" clId="{D973D872-3118-6C4C-8153-94CEFE659431}" dt="2022-06-05T23:32:51.912" v="6541" actId="165"/>
          <ac:spMkLst>
            <pc:docMk/>
            <pc:sldMk cId="138542929" sldId="256"/>
            <ac:spMk id="1079" creationId="{52A99DB0-0F6C-FAE3-FA9D-2E90EA7DC1D7}"/>
          </ac:spMkLst>
        </pc:spChg>
        <pc:spChg chg="mod">
          <ac:chgData name="Daniel A Negron" userId="3f4b37f9-7541-4fa3-afb6-23a3c546adf3" providerId="ADAL" clId="{D973D872-3118-6C4C-8153-94CEFE659431}" dt="2022-06-05T23:32:51.912" v="6541" actId="165"/>
          <ac:spMkLst>
            <pc:docMk/>
            <pc:sldMk cId="138542929" sldId="256"/>
            <ac:spMk id="1080" creationId="{F43B9E9A-199A-118D-C56A-0D21F533B0F9}"/>
          </ac:spMkLst>
        </pc:spChg>
        <pc:spChg chg="mod">
          <ac:chgData name="Daniel A Negron" userId="3f4b37f9-7541-4fa3-afb6-23a3c546adf3" providerId="ADAL" clId="{D973D872-3118-6C4C-8153-94CEFE659431}" dt="2022-06-05T23:32:51.912" v="6541" actId="165"/>
          <ac:spMkLst>
            <pc:docMk/>
            <pc:sldMk cId="138542929" sldId="256"/>
            <ac:spMk id="1081" creationId="{8B1EFC96-A2D3-CC47-81D6-4969EDF2007D}"/>
          </ac:spMkLst>
        </pc:spChg>
        <pc:spChg chg="mod">
          <ac:chgData name="Daniel A Negron" userId="3f4b37f9-7541-4fa3-afb6-23a3c546adf3" providerId="ADAL" clId="{D973D872-3118-6C4C-8153-94CEFE659431}" dt="2022-06-05T23:32:51.912" v="6541" actId="165"/>
          <ac:spMkLst>
            <pc:docMk/>
            <pc:sldMk cId="138542929" sldId="256"/>
            <ac:spMk id="1085" creationId="{E0A874D1-FDE7-97AD-A1E8-B205F45C9442}"/>
          </ac:spMkLst>
        </pc:spChg>
        <pc:spChg chg="mod">
          <ac:chgData name="Daniel A Negron" userId="3f4b37f9-7541-4fa3-afb6-23a3c546adf3" providerId="ADAL" clId="{D973D872-3118-6C4C-8153-94CEFE659431}" dt="2022-06-05T23:32:51.912" v="6541" actId="165"/>
          <ac:spMkLst>
            <pc:docMk/>
            <pc:sldMk cId="138542929" sldId="256"/>
            <ac:spMk id="1086" creationId="{1D11EBC5-0855-E5E2-EB0B-085E4ACBC310}"/>
          </ac:spMkLst>
        </pc:spChg>
        <pc:spChg chg="mod">
          <ac:chgData name="Daniel A Negron" userId="3f4b37f9-7541-4fa3-afb6-23a3c546adf3" providerId="ADAL" clId="{D973D872-3118-6C4C-8153-94CEFE659431}" dt="2022-06-05T23:32:51.912" v="6541" actId="165"/>
          <ac:spMkLst>
            <pc:docMk/>
            <pc:sldMk cId="138542929" sldId="256"/>
            <ac:spMk id="1087" creationId="{7C94E2B3-896B-EE2A-F44A-532BC735DE40}"/>
          </ac:spMkLst>
        </pc:spChg>
        <pc:spChg chg="mod">
          <ac:chgData name="Daniel A Negron" userId="3f4b37f9-7541-4fa3-afb6-23a3c546adf3" providerId="ADAL" clId="{D973D872-3118-6C4C-8153-94CEFE659431}" dt="2022-06-05T23:32:51.912" v="6541" actId="165"/>
          <ac:spMkLst>
            <pc:docMk/>
            <pc:sldMk cId="138542929" sldId="256"/>
            <ac:spMk id="1088" creationId="{14E0EF82-584E-3F37-AD94-5563E66DDFD0}"/>
          </ac:spMkLst>
        </pc:spChg>
        <pc:spChg chg="mod">
          <ac:chgData name="Daniel A Negron" userId="3f4b37f9-7541-4fa3-afb6-23a3c546adf3" providerId="ADAL" clId="{D973D872-3118-6C4C-8153-94CEFE659431}" dt="2022-06-05T23:32:51.912" v="6541" actId="165"/>
          <ac:spMkLst>
            <pc:docMk/>
            <pc:sldMk cId="138542929" sldId="256"/>
            <ac:spMk id="1090" creationId="{46A63F16-16D1-3970-93AD-0DC78395E0CA}"/>
          </ac:spMkLst>
        </pc:spChg>
        <pc:spChg chg="mod">
          <ac:chgData name="Daniel A Negron" userId="3f4b37f9-7541-4fa3-afb6-23a3c546adf3" providerId="ADAL" clId="{D973D872-3118-6C4C-8153-94CEFE659431}" dt="2022-06-05T23:32:51.912" v="6541" actId="165"/>
          <ac:spMkLst>
            <pc:docMk/>
            <pc:sldMk cId="138542929" sldId="256"/>
            <ac:spMk id="1091" creationId="{FD8153CC-C902-0FB9-4958-2A6EFDAD9659}"/>
          </ac:spMkLst>
        </pc:spChg>
        <pc:spChg chg="mod">
          <ac:chgData name="Daniel A Negron" userId="3f4b37f9-7541-4fa3-afb6-23a3c546adf3" providerId="ADAL" clId="{D973D872-3118-6C4C-8153-94CEFE659431}" dt="2022-06-05T23:32:51.912" v="6541" actId="165"/>
          <ac:spMkLst>
            <pc:docMk/>
            <pc:sldMk cId="138542929" sldId="256"/>
            <ac:spMk id="1092" creationId="{77DFBBF0-2D87-80D2-50B1-862C52BE8439}"/>
          </ac:spMkLst>
        </pc:spChg>
        <pc:spChg chg="mod">
          <ac:chgData name="Daniel A Negron" userId="3f4b37f9-7541-4fa3-afb6-23a3c546adf3" providerId="ADAL" clId="{D973D872-3118-6C4C-8153-94CEFE659431}" dt="2022-06-05T23:32:51.912" v="6541" actId="165"/>
          <ac:spMkLst>
            <pc:docMk/>
            <pc:sldMk cId="138542929" sldId="256"/>
            <ac:spMk id="1093" creationId="{118A6B3D-9FC5-4F3C-FEA5-520E55ADAE9F}"/>
          </ac:spMkLst>
        </pc:spChg>
        <pc:spChg chg="mod">
          <ac:chgData name="Daniel A Negron" userId="3f4b37f9-7541-4fa3-afb6-23a3c546adf3" providerId="ADAL" clId="{D973D872-3118-6C4C-8153-94CEFE659431}" dt="2022-06-05T23:32:51.912" v="6541" actId="165"/>
          <ac:spMkLst>
            <pc:docMk/>
            <pc:sldMk cId="138542929" sldId="256"/>
            <ac:spMk id="1096" creationId="{B69F8C42-9D4A-BA96-1AFD-80C927A4F975}"/>
          </ac:spMkLst>
        </pc:spChg>
        <pc:spChg chg="mod">
          <ac:chgData name="Daniel A Negron" userId="3f4b37f9-7541-4fa3-afb6-23a3c546adf3" providerId="ADAL" clId="{D973D872-3118-6C4C-8153-94CEFE659431}" dt="2022-06-05T23:32:51.912" v="6541" actId="165"/>
          <ac:spMkLst>
            <pc:docMk/>
            <pc:sldMk cId="138542929" sldId="256"/>
            <ac:spMk id="1097" creationId="{612268FD-730C-AE7E-3CDA-B0E836EA3EA2}"/>
          </ac:spMkLst>
        </pc:spChg>
        <pc:spChg chg="mod">
          <ac:chgData name="Daniel A Negron" userId="3f4b37f9-7541-4fa3-afb6-23a3c546adf3" providerId="ADAL" clId="{D973D872-3118-6C4C-8153-94CEFE659431}" dt="2022-06-05T23:32:51.912" v="6541" actId="165"/>
          <ac:spMkLst>
            <pc:docMk/>
            <pc:sldMk cId="138542929" sldId="256"/>
            <ac:spMk id="1098" creationId="{65568126-E139-320D-D4B1-C240675CC921}"/>
          </ac:spMkLst>
        </pc:spChg>
        <pc:spChg chg="mod">
          <ac:chgData name="Daniel A Negron" userId="3f4b37f9-7541-4fa3-afb6-23a3c546adf3" providerId="ADAL" clId="{D973D872-3118-6C4C-8153-94CEFE659431}" dt="2022-06-05T23:32:51.912" v="6541" actId="165"/>
          <ac:spMkLst>
            <pc:docMk/>
            <pc:sldMk cId="138542929" sldId="256"/>
            <ac:spMk id="1099" creationId="{B9E84071-FBF1-D425-958E-7AF0B059946E}"/>
          </ac:spMkLst>
        </pc:spChg>
        <pc:spChg chg="mod">
          <ac:chgData name="Daniel A Negron" userId="3f4b37f9-7541-4fa3-afb6-23a3c546adf3" providerId="ADAL" clId="{D973D872-3118-6C4C-8153-94CEFE659431}" dt="2022-06-05T23:32:51.912" v="6541" actId="165"/>
          <ac:spMkLst>
            <pc:docMk/>
            <pc:sldMk cId="138542929" sldId="256"/>
            <ac:spMk id="1101" creationId="{564C7615-30B7-B0FE-3E3C-36E95D8E4859}"/>
          </ac:spMkLst>
        </pc:spChg>
        <pc:spChg chg="mod">
          <ac:chgData name="Daniel A Negron" userId="3f4b37f9-7541-4fa3-afb6-23a3c546adf3" providerId="ADAL" clId="{D973D872-3118-6C4C-8153-94CEFE659431}" dt="2022-06-05T23:32:51.912" v="6541" actId="165"/>
          <ac:spMkLst>
            <pc:docMk/>
            <pc:sldMk cId="138542929" sldId="256"/>
            <ac:spMk id="1102" creationId="{B32DCA57-3388-063F-A991-52FD9181CDFE}"/>
          </ac:spMkLst>
        </pc:spChg>
        <pc:spChg chg="mod">
          <ac:chgData name="Daniel A Negron" userId="3f4b37f9-7541-4fa3-afb6-23a3c546adf3" providerId="ADAL" clId="{D973D872-3118-6C4C-8153-94CEFE659431}" dt="2022-06-05T23:32:51.912" v="6541" actId="165"/>
          <ac:spMkLst>
            <pc:docMk/>
            <pc:sldMk cId="138542929" sldId="256"/>
            <ac:spMk id="1103" creationId="{19B0AC4F-B94B-CC1D-852F-26CA49CD0DB3}"/>
          </ac:spMkLst>
        </pc:spChg>
        <pc:spChg chg="mod">
          <ac:chgData name="Daniel A Negron" userId="3f4b37f9-7541-4fa3-afb6-23a3c546adf3" providerId="ADAL" clId="{D973D872-3118-6C4C-8153-94CEFE659431}" dt="2022-06-05T23:32:51.912" v="6541" actId="165"/>
          <ac:spMkLst>
            <pc:docMk/>
            <pc:sldMk cId="138542929" sldId="256"/>
            <ac:spMk id="1104" creationId="{48F01682-20BB-1B58-DA20-D1AC2BB0322A}"/>
          </ac:spMkLst>
        </pc:spChg>
        <pc:spChg chg="mod">
          <ac:chgData name="Daniel A Negron" userId="3f4b37f9-7541-4fa3-afb6-23a3c546adf3" providerId="ADAL" clId="{D973D872-3118-6C4C-8153-94CEFE659431}" dt="2022-06-05T23:32:51.912" v="6541" actId="165"/>
          <ac:spMkLst>
            <pc:docMk/>
            <pc:sldMk cId="138542929" sldId="256"/>
            <ac:spMk id="1108" creationId="{99E4543B-09F7-3361-CB92-F6DC4E9CA148}"/>
          </ac:spMkLst>
        </pc:spChg>
        <pc:spChg chg="mod">
          <ac:chgData name="Daniel A Negron" userId="3f4b37f9-7541-4fa3-afb6-23a3c546adf3" providerId="ADAL" clId="{D973D872-3118-6C4C-8153-94CEFE659431}" dt="2022-06-05T23:32:51.912" v="6541" actId="165"/>
          <ac:spMkLst>
            <pc:docMk/>
            <pc:sldMk cId="138542929" sldId="256"/>
            <ac:spMk id="1109" creationId="{2A3537CD-964A-6B8C-5944-15FAD1AC3FFA}"/>
          </ac:spMkLst>
        </pc:spChg>
        <pc:spChg chg="mod">
          <ac:chgData name="Daniel A Negron" userId="3f4b37f9-7541-4fa3-afb6-23a3c546adf3" providerId="ADAL" clId="{D973D872-3118-6C4C-8153-94CEFE659431}" dt="2022-06-05T23:32:51.912" v="6541" actId="165"/>
          <ac:spMkLst>
            <pc:docMk/>
            <pc:sldMk cId="138542929" sldId="256"/>
            <ac:spMk id="1110" creationId="{5EED25E4-1F89-2A69-C8A7-C7F120A2D50C}"/>
          </ac:spMkLst>
        </pc:spChg>
        <pc:spChg chg="mod">
          <ac:chgData name="Daniel A Negron" userId="3f4b37f9-7541-4fa3-afb6-23a3c546adf3" providerId="ADAL" clId="{D973D872-3118-6C4C-8153-94CEFE659431}" dt="2022-06-05T23:32:51.912" v="6541" actId="165"/>
          <ac:spMkLst>
            <pc:docMk/>
            <pc:sldMk cId="138542929" sldId="256"/>
            <ac:spMk id="1111" creationId="{64AF19B8-30FD-697A-1462-5BD6AAC321D5}"/>
          </ac:spMkLst>
        </pc:spChg>
        <pc:spChg chg="mod">
          <ac:chgData name="Daniel A Negron" userId="3f4b37f9-7541-4fa3-afb6-23a3c546adf3" providerId="ADAL" clId="{D973D872-3118-6C4C-8153-94CEFE659431}" dt="2022-06-05T23:32:51.912" v="6541" actId="165"/>
          <ac:spMkLst>
            <pc:docMk/>
            <pc:sldMk cId="138542929" sldId="256"/>
            <ac:spMk id="1113" creationId="{4AD404B8-761F-864B-120B-E49228557CDA}"/>
          </ac:spMkLst>
        </pc:spChg>
        <pc:spChg chg="mod">
          <ac:chgData name="Daniel A Negron" userId="3f4b37f9-7541-4fa3-afb6-23a3c546adf3" providerId="ADAL" clId="{D973D872-3118-6C4C-8153-94CEFE659431}" dt="2022-06-05T23:32:51.912" v="6541" actId="165"/>
          <ac:spMkLst>
            <pc:docMk/>
            <pc:sldMk cId="138542929" sldId="256"/>
            <ac:spMk id="1114" creationId="{53C4A1B3-B870-ED4B-DE55-F8B2A852275B}"/>
          </ac:spMkLst>
        </pc:spChg>
        <pc:spChg chg="mod">
          <ac:chgData name="Daniel A Negron" userId="3f4b37f9-7541-4fa3-afb6-23a3c546adf3" providerId="ADAL" clId="{D973D872-3118-6C4C-8153-94CEFE659431}" dt="2022-06-05T23:32:51.912" v="6541" actId="165"/>
          <ac:spMkLst>
            <pc:docMk/>
            <pc:sldMk cId="138542929" sldId="256"/>
            <ac:spMk id="1115" creationId="{0D1DEF7F-36A7-65AE-5E62-055A3D54B4F8}"/>
          </ac:spMkLst>
        </pc:spChg>
        <pc:spChg chg="mod">
          <ac:chgData name="Daniel A Negron" userId="3f4b37f9-7541-4fa3-afb6-23a3c546adf3" providerId="ADAL" clId="{D973D872-3118-6C4C-8153-94CEFE659431}" dt="2022-06-05T23:32:51.912" v="6541" actId="165"/>
          <ac:spMkLst>
            <pc:docMk/>
            <pc:sldMk cId="138542929" sldId="256"/>
            <ac:spMk id="1116" creationId="{F7EE98DC-0896-CAE8-7A80-F93DC1858A9E}"/>
          </ac:spMkLst>
        </pc:spChg>
        <pc:spChg chg="mod">
          <ac:chgData name="Daniel A Negron" userId="3f4b37f9-7541-4fa3-afb6-23a3c546adf3" providerId="ADAL" clId="{D973D872-3118-6C4C-8153-94CEFE659431}" dt="2022-06-05T23:32:51.912" v="6541" actId="165"/>
          <ac:spMkLst>
            <pc:docMk/>
            <pc:sldMk cId="138542929" sldId="256"/>
            <ac:spMk id="1119" creationId="{370AEC66-419B-AFE1-F69A-6CE19833E5A6}"/>
          </ac:spMkLst>
        </pc:spChg>
        <pc:spChg chg="mod">
          <ac:chgData name="Daniel A Negron" userId="3f4b37f9-7541-4fa3-afb6-23a3c546adf3" providerId="ADAL" clId="{D973D872-3118-6C4C-8153-94CEFE659431}" dt="2022-06-05T23:32:51.912" v="6541" actId="165"/>
          <ac:spMkLst>
            <pc:docMk/>
            <pc:sldMk cId="138542929" sldId="256"/>
            <ac:spMk id="1120" creationId="{ADA432DD-915F-F7FE-6891-F9626AA22D2B}"/>
          </ac:spMkLst>
        </pc:spChg>
        <pc:spChg chg="mod">
          <ac:chgData name="Daniel A Negron" userId="3f4b37f9-7541-4fa3-afb6-23a3c546adf3" providerId="ADAL" clId="{D973D872-3118-6C4C-8153-94CEFE659431}" dt="2022-06-05T23:32:51.912" v="6541" actId="165"/>
          <ac:spMkLst>
            <pc:docMk/>
            <pc:sldMk cId="138542929" sldId="256"/>
            <ac:spMk id="1121" creationId="{115F42FD-9959-9617-307D-81DDBAEBBF9C}"/>
          </ac:spMkLst>
        </pc:spChg>
        <pc:spChg chg="mod">
          <ac:chgData name="Daniel A Negron" userId="3f4b37f9-7541-4fa3-afb6-23a3c546adf3" providerId="ADAL" clId="{D973D872-3118-6C4C-8153-94CEFE659431}" dt="2022-06-05T23:32:51.912" v="6541" actId="165"/>
          <ac:spMkLst>
            <pc:docMk/>
            <pc:sldMk cId="138542929" sldId="256"/>
            <ac:spMk id="1122" creationId="{387A3524-66AE-3606-7B92-82D2F0AEDBFE}"/>
          </ac:spMkLst>
        </pc:spChg>
        <pc:spChg chg="mod">
          <ac:chgData name="Daniel A Negron" userId="3f4b37f9-7541-4fa3-afb6-23a3c546adf3" providerId="ADAL" clId="{D973D872-3118-6C4C-8153-94CEFE659431}" dt="2022-06-05T23:32:51.912" v="6541" actId="165"/>
          <ac:spMkLst>
            <pc:docMk/>
            <pc:sldMk cId="138542929" sldId="256"/>
            <ac:spMk id="1124" creationId="{1D977D1E-A992-BF5A-5FF0-91BDFC79FF27}"/>
          </ac:spMkLst>
        </pc:spChg>
        <pc:spChg chg="mod">
          <ac:chgData name="Daniel A Negron" userId="3f4b37f9-7541-4fa3-afb6-23a3c546adf3" providerId="ADAL" clId="{D973D872-3118-6C4C-8153-94CEFE659431}" dt="2022-06-05T23:32:51.912" v="6541" actId="165"/>
          <ac:spMkLst>
            <pc:docMk/>
            <pc:sldMk cId="138542929" sldId="256"/>
            <ac:spMk id="1125" creationId="{E066105F-7408-D025-46AF-5D542D10B081}"/>
          </ac:spMkLst>
        </pc:spChg>
        <pc:spChg chg="mod">
          <ac:chgData name="Daniel A Negron" userId="3f4b37f9-7541-4fa3-afb6-23a3c546adf3" providerId="ADAL" clId="{D973D872-3118-6C4C-8153-94CEFE659431}" dt="2022-06-05T23:32:51.912" v="6541" actId="165"/>
          <ac:spMkLst>
            <pc:docMk/>
            <pc:sldMk cId="138542929" sldId="256"/>
            <ac:spMk id="1126" creationId="{C068B45F-15D4-BCB6-F372-BB4964C371EC}"/>
          </ac:spMkLst>
        </pc:spChg>
        <pc:spChg chg="mod">
          <ac:chgData name="Daniel A Negron" userId="3f4b37f9-7541-4fa3-afb6-23a3c546adf3" providerId="ADAL" clId="{D973D872-3118-6C4C-8153-94CEFE659431}" dt="2022-06-05T23:32:51.912" v="6541" actId="165"/>
          <ac:spMkLst>
            <pc:docMk/>
            <pc:sldMk cId="138542929" sldId="256"/>
            <ac:spMk id="1127" creationId="{19770BEE-E920-8903-4ADD-D3141FD9B42D}"/>
          </ac:spMkLst>
        </pc:spChg>
        <pc:spChg chg="mod">
          <ac:chgData name="Daniel A Negron" userId="3f4b37f9-7541-4fa3-afb6-23a3c546adf3" providerId="ADAL" clId="{D973D872-3118-6C4C-8153-94CEFE659431}" dt="2022-06-05T23:32:51.912" v="6541" actId="165"/>
          <ac:spMkLst>
            <pc:docMk/>
            <pc:sldMk cId="138542929" sldId="256"/>
            <ac:spMk id="1130" creationId="{8E077D04-773B-413F-7AA6-F163711DE0FE}"/>
          </ac:spMkLst>
        </pc:spChg>
        <pc:spChg chg="mod">
          <ac:chgData name="Daniel A Negron" userId="3f4b37f9-7541-4fa3-afb6-23a3c546adf3" providerId="ADAL" clId="{D973D872-3118-6C4C-8153-94CEFE659431}" dt="2022-06-05T23:32:51.912" v="6541" actId="165"/>
          <ac:spMkLst>
            <pc:docMk/>
            <pc:sldMk cId="138542929" sldId="256"/>
            <ac:spMk id="1131" creationId="{14A56169-855F-20BC-7119-E42E16B18501}"/>
          </ac:spMkLst>
        </pc:spChg>
        <pc:spChg chg="mod">
          <ac:chgData name="Daniel A Negron" userId="3f4b37f9-7541-4fa3-afb6-23a3c546adf3" providerId="ADAL" clId="{D973D872-3118-6C4C-8153-94CEFE659431}" dt="2022-06-05T23:32:51.912" v="6541" actId="165"/>
          <ac:spMkLst>
            <pc:docMk/>
            <pc:sldMk cId="138542929" sldId="256"/>
            <ac:spMk id="1132" creationId="{99597423-37B2-E730-EE48-E4D1FF3E0763}"/>
          </ac:spMkLst>
        </pc:spChg>
        <pc:spChg chg="mod">
          <ac:chgData name="Daniel A Negron" userId="3f4b37f9-7541-4fa3-afb6-23a3c546adf3" providerId="ADAL" clId="{D973D872-3118-6C4C-8153-94CEFE659431}" dt="2022-06-05T23:32:51.912" v="6541" actId="165"/>
          <ac:spMkLst>
            <pc:docMk/>
            <pc:sldMk cId="138542929" sldId="256"/>
            <ac:spMk id="1133" creationId="{8A574A54-7DF1-A088-21D6-2C488357832E}"/>
          </ac:spMkLst>
        </pc:spChg>
        <pc:spChg chg="mod">
          <ac:chgData name="Daniel A Negron" userId="3f4b37f9-7541-4fa3-afb6-23a3c546adf3" providerId="ADAL" clId="{D973D872-3118-6C4C-8153-94CEFE659431}" dt="2022-06-05T23:32:51.912" v="6541" actId="165"/>
          <ac:spMkLst>
            <pc:docMk/>
            <pc:sldMk cId="138542929" sldId="256"/>
            <ac:spMk id="1135" creationId="{17004B9B-3AFB-1AEB-85AA-F476E29ABF1E}"/>
          </ac:spMkLst>
        </pc:spChg>
        <pc:spChg chg="mod">
          <ac:chgData name="Daniel A Negron" userId="3f4b37f9-7541-4fa3-afb6-23a3c546adf3" providerId="ADAL" clId="{D973D872-3118-6C4C-8153-94CEFE659431}" dt="2022-06-05T23:32:51.912" v="6541" actId="165"/>
          <ac:spMkLst>
            <pc:docMk/>
            <pc:sldMk cId="138542929" sldId="256"/>
            <ac:spMk id="1136" creationId="{8E5B449D-F035-5A4E-D1BB-D156BA353FD2}"/>
          </ac:spMkLst>
        </pc:spChg>
        <pc:spChg chg="mod">
          <ac:chgData name="Daniel A Negron" userId="3f4b37f9-7541-4fa3-afb6-23a3c546adf3" providerId="ADAL" clId="{D973D872-3118-6C4C-8153-94CEFE659431}" dt="2022-06-05T23:32:51.912" v="6541" actId="165"/>
          <ac:spMkLst>
            <pc:docMk/>
            <pc:sldMk cId="138542929" sldId="256"/>
            <ac:spMk id="1137" creationId="{2D73D488-B974-400D-F800-C049DD072F9F}"/>
          </ac:spMkLst>
        </pc:spChg>
        <pc:spChg chg="mod">
          <ac:chgData name="Daniel A Negron" userId="3f4b37f9-7541-4fa3-afb6-23a3c546adf3" providerId="ADAL" clId="{D973D872-3118-6C4C-8153-94CEFE659431}" dt="2022-06-05T23:32:51.912" v="6541" actId="165"/>
          <ac:spMkLst>
            <pc:docMk/>
            <pc:sldMk cId="138542929" sldId="256"/>
            <ac:spMk id="1138" creationId="{44040B16-7910-5991-827C-04DA75CD750A}"/>
          </ac:spMkLst>
        </pc:spChg>
        <pc:spChg chg="mod">
          <ac:chgData name="Daniel A Negron" userId="3f4b37f9-7541-4fa3-afb6-23a3c546adf3" providerId="ADAL" clId="{D973D872-3118-6C4C-8153-94CEFE659431}" dt="2022-06-05T23:32:51.912" v="6541" actId="165"/>
          <ac:spMkLst>
            <pc:docMk/>
            <pc:sldMk cId="138542929" sldId="256"/>
            <ac:spMk id="1140" creationId="{6B377BFA-417C-EFE4-76CC-E31DE36B074D}"/>
          </ac:spMkLst>
        </pc:spChg>
        <pc:spChg chg="mod">
          <ac:chgData name="Daniel A Negron" userId="3f4b37f9-7541-4fa3-afb6-23a3c546adf3" providerId="ADAL" clId="{D973D872-3118-6C4C-8153-94CEFE659431}" dt="2022-06-05T23:32:51.912" v="6541" actId="165"/>
          <ac:spMkLst>
            <pc:docMk/>
            <pc:sldMk cId="138542929" sldId="256"/>
            <ac:spMk id="1141" creationId="{3D8DFD4B-D8CC-2F55-209D-D2F3EA965E55}"/>
          </ac:spMkLst>
        </pc:spChg>
        <pc:spChg chg="mod">
          <ac:chgData name="Daniel A Negron" userId="3f4b37f9-7541-4fa3-afb6-23a3c546adf3" providerId="ADAL" clId="{D973D872-3118-6C4C-8153-94CEFE659431}" dt="2022-06-05T23:32:51.912" v="6541" actId="165"/>
          <ac:spMkLst>
            <pc:docMk/>
            <pc:sldMk cId="138542929" sldId="256"/>
            <ac:spMk id="1142" creationId="{1A312B87-C06B-7549-7E53-9715391836B9}"/>
          </ac:spMkLst>
        </pc:spChg>
        <pc:spChg chg="mod">
          <ac:chgData name="Daniel A Negron" userId="3f4b37f9-7541-4fa3-afb6-23a3c546adf3" providerId="ADAL" clId="{D973D872-3118-6C4C-8153-94CEFE659431}" dt="2022-06-05T23:32:51.912" v="6541" actId="165"/>
          <ac:spMkLst>
            <pc:docMk/>
            <pc:sldMk cId="138542929" sldId="256"/>
            <ac:spMk id="1143" creationId="{59D481BA-4467-1D9F-EE2F-264AD7C0DB67}"/>
          </ac:spMkLst>
        </pc:spChg>
        <pc:spChg chg="mod">
          <ac:chgData name="Daniel A Negron" userId="3f4b37f9-7541-4fa3-afb6-23a3c546adf3" providerId="ADAL" clId="{D973D872-3118-6C4C-8153-94CEFE659431}" dt="2022-06-05T23:32:51.912" v="6541" actId="165"/>
          <ac:spMkLst>
            <pc:docMk/>
            <pc:sldMk cId="138542929" sldId="256"/>
            <ac:spMk id="1145" creationId="{D9AEF274-B43B-C994-EA81-823D56B345FE}"/>
          </ac:spMkLst>
        </pc:spChg>
        <pc:spChg chg="mod">
          <ac:chgData name="Daniel A Negron" userId="3f4b37f9-7541-4fa3-afb6-23a3c546adf3" providerId="ADAL" clId="{D973D872-3118-6C4C-8153-94CEFE659431}" dt="2022-06-05T23:32:51.912" v="6541" actId="165"/>
          <ac:spMkLst>
            <pc:docMk/>
            <pc:sldMk cId="138542929" sldId="256"/>
            <ac:spMk id="1146" creationId="{810DC95B-F0ED-A1A3-0D3C-C81B98BDB9ED}"/>
          </ac:spMkLst>
        </pc:spChg>
        <pc:spChg chg="mod">
          <ac:chgData name="Daniel A Negron" userId="3f4b37f9-7541-4fa3-afb6-23a3c546adf3" providerId="ADAL" clId="{D973D872-3118-6C4C-8153-94CEFE659431}" dt="2022-06-05T23:32:51.912" v="6541" actId="165"/>
          <ac:spMkLst>
            <pc:docMk/>
            <pc:sldMk cId="138542929" sldId="256"/>
            <ac:spMk id="1147" creationId="{326B4C95-4CF3-9BB2-4B43-6267A778BF35}"/>
          </ac:spMkLst>
        </pc:spChg>
        <pc:spChg chg="mod">
          <ac:chgData name="Daniel A Negron" userId="3f4b37f9-7541-4fa3-afb6-23a3c546adf3" providerId="ADAL" clId="{D973D872-3118-6C4C-8153-94CEFE659431}" dt="2022-06-05T23:32:51.912" v="6541" actId="165"/>
          <ac:spMkLst>
            <pc:docMk/>
            <pc:sldMk cId="138542929" sldId="256"/>
            <ac:spMk id="1148" creationId="{41326027-EF75-E1D3-5667-EE67DE4F6A31}"/>
          </ac:spMkLst>
        </pc:spChg>
        <pc:spChg chg="mod">
          <ac:chgData name="Daniel A Negron" userId="3f4b37f9-7541-4fa3-afb6-23a3c546adf3" providerId="ADAL" clId="{D973D872-3118-6C4C-8153-94CEFE659431}" dt="2022-06-05T23:32:51.912" v="6541" actId="165"/>
          <ac:spMkLst>
            <pc:docMk/>
            <pc:sldMk cId="138542929" sldId="256"/>
            <ac:spMk id="1150" creationId="{037B1D66-BDAC-869C-0126-C7C2CD15F2EA}"/>
          </ac:spMkLst>
        </pc:spChg>
        <pc:spChg chg="mod">
          <ac:chgData name="Daniel A Negron" userId="3f4b37f9-7541-4fa3-afb6-23a3c546adf3" providerId="ADAL" clId="{D973D872-3118-6C4C-8153-94CEFE659431}" dt="2022-06-05T23:32:51.912" v="6541" actId="165"/>
          <ac:spMkLst>
            <pc:docMk/>
            <pc:sldMk cId="138542929" sldId="256"/>
            <ac:spMk id="1151" creationId="{DAE7C11C-9949-D0A5-0930-15EFDDB04A2D}"/>
          </ac:spMkLst>
        </pc:spChg>
        <pc:spChg chg="mod">
          <ac:chgData name="Daniel A Negron" userId="3f4b37f9-7541-4fa3-afb6-23a3c546adf3" providerId="ADAL" clId="{D973D872-3118-6C4C-8153-94CEFE659431}" dt="2022-06-05T23:32:51.912" v="6541" actId="165"/>
          <ac:spMkLst>
            <pc:docMk/>
            <pc:sldMk cId="138542929" sldId="256"/>
            <ac:spMk id="1152" creationId="{E72174A5-126B-7B10-67EE-F1033ECFE36A}"/>
          </ac:spMkLst>
        </pc:spChg>
        <pc:spChg chg="mod">
          <ac:chgData name="Daniel A Negron" userId="3f4b37f9-7541-4fa3-afb6-23a3c546adf3" providerId="ADAL" clId="{D973D872-3118-6C4C-8153-94CEFE659431}" dt="2022-06-05T23:32:51.912" v="6541" actId="165"/>
          <ac:spMkLst>
            <pc:docMk/>
            <pc:sldMk cId="138542929" sldId="256"/>
            <ac:spMk id="1153" creationId="{DECDC313-AE62-5E39-090E-87E06D612B12}"/>
          </ac:spMkLst>
        </pc:spChg>
        <pc:spChg chg="mod">
          <ac:chgData name="Daniel A Negron" userId="3f4b37f9-7541-4fa3-afb6-23a3c546adf3" providerId="ADAL" clId="{D973D872-3118-6C4C-8153-94CEFE659431}" dt="2022-06-05T23:32:51.912" v="6541" actId="165"/>
          <ac:spMkLst>
            <pc:docMk/>
            <pc:sldMk cId="138542929" sldId="256"/>
            <ac:spMk id="1155" creationId="{67FF4BA8-CD04-B50E-60AE-2A1D6E651188}"/>
          </ac:spMkLst>
        </pc:spChg>
        <pc:spChg chg="mod">
          <ac:chgData name="Daniel A Negron" userId="3f4b37f9-7541-4fa3-afb6-23a3c546adf3" providerId="ADAL" clId="{D973D872-3118-6C4C-8153-94CEFE659431}" dt="2022-06-05T23:32:51.912" v="6541" actId="165"/>
          <ac:spMkLst>
            <pc:docMk/>
            <pc:sldMk cId="138542929" sldId="256"/>
            <ac:spMk id="1156" creationId="{733EE440-661E-1F25-554C-E9C55BEFA16E}"/>
          </ac:spMkLst>
        </pc:spChg>
        <pc:spChg chg="mod">
          <ac:chgData name="Daniel A Negron" userId="3f4b37f9-7541-4fa3-afb6-23a3c546adf3" providerId="ADAL" clId="{D973D872-3118-6C4C-8153-94CEFE659431}" dt="2022-06-05T23:32:51.912" v="6541" actId="165"/>
          <ac:spMkLst>
            <pc:docMk/>
            <pc:sldMk cId="138542929" sldId="256"/>
            <ac:spMk id="1157" creationId="{7612E87B-600F-81C7-102F-274ECB126BC4}"/>
          </ac:spMkLst>
        </pc:spChg>
        <pc:spChg chg="mod">
          <ac:chgData name="Daniel A Negron" userId="3f4b37f9-7541-4fa3-afb6-23a3c546adf3" providerId="ADAL" clId="{D973D872-3118-6C4C-8153-94CEFE659431}" dt="2022-06-05T23:32:51.912" v="6541" actId="165"/>
          <ac:spMkLst>
            <pc:docMk/>
            <pc:sldMk cId="138542929" sldId="256"/>
            <ac:spMk id="1158" creationId="{5978ADF5-3821-A31A-E8A6-D753A752EFC4}"/>
          </ac:spMkLst>
        </pc:spChg>
        <pc:spChg chg="mod">
          <ac:chgData name="Daniel A Negron" userId="3f4b37f9-7541-4fa3-afb6-23a3c546adf3" providerId="ADAL" clId="{D973D872-3118-6C4C-8153-94CEFE659431}" dt="2022-06-05T23:32:51.912" v="6541" actId="165"/>
          <ac:spMkLst>
            <pc:docMk/>
            <pc:sldMk cId="138542929" sldId="256"/>
            <ac:spMk id="1160" creationId="{4FA51D1F-D328-392C-9700-67EB68620612}"/>
          </ac:spMkLst>
        </pc:spChg>
        <pc:spChg chg="mod">
          <ac:chgData name="Daniel A Negron" userId="3f4b37f9-7541-4fa3-afb6-23a3c546adf3" providerId="ADAL" clId="{D973D872-3118-6C4C-8153-94CEFE659431}" dt="2022-06-05T23:32:51.912" v="6541" actId="165"/>
          <ac:spMkLst>
            <pc:docMk/>
            <pc:sldMk cId="138542929" sldId="256"/>
            <ac:spMk id="1161" creationId="{FAAAAD51-5C25-9134-6A32-CD3D46A514F5}"/>
          </ac:spMkLst>
        </pc:spChg>
        <pc:spChg chg="mod">
          <ac:chgData name="Daniel A Negron" userId="3f4b37f9-7541-4fa3-afb6-23a3c546adf3" providerId="ADAL" clId="{D973D872-3118-6C4C-8153-94CEFE659431}" dt="2022-06-05T23:32:51.912" v="6541" actId="165"/>
          <ac:spMkLst>
            <pc:docMk/>
            <pc:sldMk cId="138542929" sldId="256"/>
            <ac:spMk id="1162" creationId="{409E5021-97BD-3D7D-218E-CBBB1E6E814E}"/>
          </ac:spMkLst>
        </pc:spChg>
        <pc:spChg chg="mod">
          <ac:chgData name="Daniel A Negron" userId="3f4b37f9-7541-4fa3-afb6-23a3c546adf3" providerId="ADAL" clId="{D973D872-3118-6C4C-8153-94CEFE659431}" dt="2022-06-05T23:32:51.912" v="6541" actId="165"/>
          <ac:spMkLst>
            <pc:docMk/>
            <pc:sldMk cId="138542929" sldId="256"/>
            <ac:spMk id="1163" creationId="{7C0F924A-3CC1-CED1-02E4-1C08C9A8325C}"/>
          </ac:spMkLst>
        </pc:spChg>
        <pc:spChg chg="mod">
          <ac:chgData name="Daniel A Negron" userId="3f4b37f9-7541-4fa3-afb6-23a3c546adf3" providerId="ADAL" clId="{D973D872-3118-6C4C-8153-94CEFE659431}" dt="2022-06-05T23:32:51.912" v="6541" actId="165"/>
          <ac:spMkLst>
            <pc:docMk/>
            <pc:sldMk cId="138542929" sldId="256"/>
            <ac:spMk id="1165" creationId="{2AFC4500-6679-9E23-59A9-E6E38FD8037B}"/>
          </ac:spMkLst>
        </pc:spChg>
        <pc:spChg chg="mod">
          <ac:chgData name="Daniel A Negron" userId="3f4b37f9-7541-4fa3-afb6-23a3c546adf3" providerId="ADAL" clId="{D973D872-3118-6C4C-8153-94CEFE659431}" dt="2022-06-05T23:32:51.912" v="6541" actId="165"/>
          <ac:spMkLst>
            <pc:docMk/>
            <pc:sldMk cId="138542929" sldId="256"/>
            <ac:spMk id="1166" creationId="{892E98B2-E26D-32F7-3DF1-AA895D22BD59}"/>
          </ac:spMkLst>
        </pc:spChg>
        <pc:spChg chg="mod">
          <ac:chgData name="Daniel A Negron" userId="3f4b37f9-7541-4fa3-afb6-23a3c546adf3" providerId="ADAL" clId="{D973D872-3118-6C4C-8153-94CEFE659431}" dt="2022-06-05T23:32:51.912" v="6541" actId="165"/>
          <ac:spMkLst>
            <pc:docMk/>
            <pc:sldMk cId="138542929" sldId="256"/>
            <ac:spMk id="1167" creationId="{85BBF4A8-386B-E231-E5A0-7D668F084235}"/>
          </ac:spMkLst>
        </pc:spChg>
        <pc:spChg chg="mod">
          <ac:chgData name="Daniel A Negron" userId="3f4b37f9-7541-4fa3-afb6-23a3c546adf3" providerId="ADAL" clId="{D973D872-3118-6C4C-8153-94CEFE659431}" dt="2022-06-05T23:32:51.912" v="6541" actId="165"/>
          <ac:spMkLst>
            <pc:docMk/>
            <pc:sldMk cId="138542929" sldId="256"/>
            <ac:spMk id="1168" creationId="{C65C9BFB-F42F-CB16-E8AA-7C9EFC1E361F}"/>
          </ac:spMkLst>
        </pc:spChg>
        <pc:spChg chg="mod">
          <ac:chgData name="Daniel A Negron" userId="3f4b37f9-7541-4fa3-afb6-23a3c546adf3" providerId="ADAL" clId="{D973D872-3118-6C4C-8153-94CEFE659431}" dt="2022-06-05T23:32:51.912" v="6541" actId="165"/>
          <ac:spMkLst>
            <pc:docMk/>
            <pc:sldMk cId="138542929" sldId="256"/>
            <ac:spMk id="1170" creationId="{41822712-24DC-0C10-5F94-34C2016B62FA}"/>
          </ac:spMkLst>
        </pc:spChg>
        <pc:spChg chg="mod">
          <ac:chgData name="Daniel A Negron" userId="3f4b37f9-7541-4fa3-afb6-23a3c546adf3" providerId="ADAL" clId="{D973D872-3118-6C4C-8153-94CEFE659431}" dt="2022-06-05T23:32:51.912" v="6541" actId="165"/>
          <ac:spMkLst>
            <pc:docMk/>
            <pc:sldMk cId="138542929" sldId="256"/>
            <ac:spMk id="1171" creationId="{0F851A3F-33F5-2DDB-5EAD-DD7609E77FDB}"/>
          </ac:spMkLst>
        </pc:spChg>
        <pc:spChg chg="mod">
          <ac:chgData name="Daniel A Negron" userId="3f4b37f9-7541-4fa3-afb6-23a3c546adf3" providerId="ADAL" clId="{D973D872-3118-6C4C-8153-94CEFE659431}" dt="2022-06-05T23:32:51.912" v="6541" actId="165"/>
          <ac:spMkLst>
            <pc:docMk/>
            <pc:sldMk cId="138542929" sldId="256"/>
            <ac:spMk id="1172" creationId="{CE7B1FC7-A289-E722-AAC1-0E08BD0EB805}"/>
          </ac:spMkLst>
        </pc:spChg>
        <pc:spChg chg="mod">
          <ac:chgData name="Daniel A Negron" userId="3f4b37f9-7541-4fa3-afb6-23a3c546adf3" providerId="ADAL" clId="{D973D872-3118-6C4C-8153-94CEFE659431}" dt="2022-06-05T23:32:51.912" v="6541" actId="165"/>
          <ac:spMkLst>
            <pc:docMk/>
            <pc:sldMk cId="138542929" sldId="256"/>
            <ac:spMk id="1173" creationId="{694337DB-BEBB-BFBA-1C05-AA5075A3F1AC}"/>
          </ac:spMkLst>
        </pc:spChg>
        <pc:spChg chg="mod">
          <ac:chgData name="Daniel A Negron" userId="3f4b37f9-7541-4fa3-afb6-23a3c546adf3" providerId="ADAL" clId="{D973D872-3118-6C4C-8153-94CEFE659431}" dt="2022-06-05T23:32:51.912" v="6541" actId="165"/>
          <ac:spMkLst>
            <pc:docMk/>
            <pc:sldMk cId="138542929" sldId="256"/>
            <ac:spMk id="1175" creationId="{3C7A8E75-08A6-BE4D-945F-FCB86F0C49D2}"/>
          </ac:spMkLst>
        </pc:spChg>
        <pc:spChg chg="mod">
          <ac:chgData name="Daniel A Negron" userId="3f4b37f9-7541-4fa3-afb6-23a3c546adf3" providerId="ADAL" clId="{D973D872-3118-6C4C-8153-94CEFE659431}" dt="2022-06-05T23:32:51.912" v="6541" actId="165"/>
          <ac:spMkLst>
            <pc:docMk/>
            <pc:sldMk cId="138542929" sldId="256"/>
            <ac:spMk id="1176" creationId="{48ABD566-8ABD-59C2-DC48-E6D2177419B9}"/>
          </ac:spMkLst>
        </pc:spChg>
        <pc:spChg chg="mod">
          <ac:chgData name="Daniel A Negron" userId="3f4b37f9-7541-4fa3-afb6-23a3c546adf3" providerId="ADAL" clId="{D973D872-3118-6C4C-8153-94CEFE659431}" dt="2022-06-05T23:32:51.912" v="6541" actId="165"/>
          <ac:spMkLst>
            <pc:docMk/>
            <pc:sldMk cId="138542929" sldId="256"/>
            <ac:spMk id="1177" creationId="{B3EAD1A6-9268-43AA-9965-E2A393CDB650}"/>
          </ac:spMkLst>
        </pc:spChg>
        <pc:spChg chg="mod">
          <ac:chgData name="Daniel A Negron" userId="3f4b37f9-7541-4fa3-afb6-23a3c546adf3" providerId="ADAL" clId="{D973D872-3118-6C4C-8153-94CEFE659431}" dt="2022-06-05T23:32:51.912" v="6541" actId="165"/>
          <ac:spMkLst>
            <pc:docMk/>
            <pc:sldMk cId="138542929" sldId="256"/>
            <ac:spMk id="1178" creationId="{E6C06A04-6329-8F90-5F0E-6A5D67A70B6B}"/>
          </ac:spMkLst>
        </pc:spChg>
        <pc:spChg chg="mod">
          <ac:chgData name="Daniel A Negron" userId="3f4b37f9-7541-4fa3-afb6-23a3c546adf3" providerId="ADAL" clId="{D973D872-3118-6C4C-8153-94CEFE659431}" dt="2022-06-05T23:32:51.912" v="6541" actId="165"/>
          <ac:spMkLst>
            <pc:docMk/>
            <pc:sldMk cId="138542929" sldId="256"/>
            <ac:spMk id="1180" creationId="{EAA00B55-1848-F890-A833-50117F90C2BD}"/>
          </ac:spMkLst>
        </pc:spChg>
        <pc:spChg chg="mod">
          <ac:chgData name="Daniel A Negron" userId="3f4b37f9-7541-4fa3-afb6-23a3c546adf3" providerId="ADAL" clId="{D973D872-3118-6C4C-8153-94CEFE659431}" dt="2022-06-05T23:32:51.912" v="6541" actId="165"/>
          <ac:spMkLst>
            <pc:docMk/>
            <pc:sldMk cId="138542929" sldId="256"/>
            <ac:spMk id="1181" creationId="{164E9A22-F2D8-D5A9-D19C-F7E567F6E162}"/>
          </ac:spMkLst>
        </pc:spChg>
        <pc:spChg chg="mod">
          <ac:chgData name="Daniel A Negron" userId="3f4b37f9-7541-4fa3-afb6-23a3c546adf3" providerId="ADAL" clId="{D973D872-3118-6C4C-8153-94CEFE659431}" dt="2022-06-05T23:32:51.912" v="6541" actId="165"/>
          <ac:spMkLst>
            <pc:docMk/>
            <pc:sldMk cId="138542929" sldId="256"/>
            <ac:spMk id="1182" creationId="{0E48766F-B2E8-CC33-66DC-1B9597AA1B5E}"/>
          </ac:spMkLst>
        </pc:spChg>
        <pc:spChg chg="mod">
          <ac:chgData name="Daniel A Negron" userId="3f4b37f9-7541-4fa3-afb6-23a3c546adf3" providerId="ADAL" clId="{D973D872-3118-6C4C-8153-94CEFE659431}" dt="2022-06-05T23:32:51.912" v="6541" actId="165"/>
          <ac:spMkLst>
            <pc:docMk/>
            <pc:sldMk cId="138542929" sldId="256"/>
            <ac:spMk id="1183" creationId="{5321DB23-CF5A-2EF7-58F5-947F88D16505}"/>
          </ac:spMkLst>
        </pc:spChg>
        <pc:spChg chg="mod">
          <ac:chgData name="Daniel A Negron" userId="3f4b37f9-7541-4fa3-afb6-23a3c546adf3" providerId="ADAL" clId="{D973D872-3118-6C4C-8153-94CEFE659431}" dt="2022-06-05T23:32:51.912" v="6541" actId="165"/>
          <ac:spMkLst>
            <pc:docMk/>
            <pc:sldMk cId="138542929" sldId="256"/>
            <ac:spMk id="1185" creationId="{A3A87349-B896-CE93-1120-08AF55B9922E}"/>
          </ac:spMkLst>
        </pc:spChg>
        <pc:spChg chg="mod">
          <ac:chgData name="Daniel A Negron" userId="3f4b37f9-7541-4fa3-afb6-23a3c546adf3" providerId="ADAL" clId="{D973D872-3118-6C4C-8153-94CEFE659431}" dt="2022-06-05T23:32:51.912" v="6541" actId="165"/>
          <ac:spMkLst>
            <pc:docMk/>
            <pc:sldMk cId="138542929" sldId="256"/>
            <ac:spMk id="1186" creationId="{4F7FACE9-B392-79F7-8095-B0143F5661EE}"/>
          </ac:spMkLst>
        </pc:spChg>
        <pc:spChg chg="mod">
          <ac:chgData name="Daniel A Negron" userId="3f4b37f9-7541-4fa3-afb6-23a3c546adf3" providerId="ADAL" clId="{D973D872-3118-6C4C-8153-94CEFE659431}" dt="2022-06-05T23:32:51.912" v="6541" actId="165"/>
          <ac:spMkLst>
            <pc:docMk/>
            <pc:sldMk cId="138542929" sldId="256"/>
            <ac:spMk id="1187" creationId="{33B66620-1767-7CB0-07D7-5FA3E945F045}"/>
          </ac:spMkLst>
        </pc:spChg>
        <pc:spChg chg="mod">
          <ac:chgData name="Daniel A Negron" userId="3f4b37f9-7541-4fa3-afb6-23a3c546adf3" providerId="ADAL" clId="{D973D872-3118-6C4C-8153-94CEFE659431}" dt="2022-06-05T23:32:51.912" v="6541" actId="165"/>
          <ac:spMkLst>
            <pc:docMk/>
            <pc:sldMk cId="138542929" sldId="256"/>
            <ac:spMk id="1188" creationId="{3F4D694D-7DDB-489B-F8B1-AA3BC12C031B}"/>
          </ac:spMkLst>
        </pc:spChg>
        <pc:spChg chg="mod">
          <ac:chgData name="Daniel A Negron" userId="3f4b37f9-7541-4fa3-afb6-23a3c546adf3" providerId="ADAL" clId="{D973D872-3118-6C4C-8153-94CEFE659431}" dt="2022-06-05T23:32:51.912" v="6541" actId="165"/>
          <ac:spMkLst>
            <pc:docMk/>
            <pc:sldMk cId="138542929" sldId="256"/>
            <ac:spMk id="1190" creationId="{CA0228C0-D561-11AA-FAD7-18755FC5697A}"/>
          </ac:spMkLst>
        </pc:spChg>
        <pc:spChg chg="mod">
          <ac:chgData name="Daniel A Negron" userId="3f4b37f9-7541-4fa3-afb6-23a3c546adf3" providerId="ADAL" clId="{D973D872-3118-6C4C-8153-94CEFE659431}" dt="2022-06-05T23:32:51.912" v="6541" actId="165"/>
          <ac:spMkLst>
            <pc:docMk/>
            <pc:sldMk cId="138542929" sldId="256"/>
            <ac:spMk id="1191" creationId="{DFB0BF6E-01DD-9A51-94D9-2AA8063A4766}"/>
          </ac:spMkLst>
        </pc:spChg>
        <pc:spChg chg="mod">
          <ac:chgData name="Daniel A Negron" userId="3f4b37f9-7541-4fa3-afb6-23a3c546adf3" providerId="ADAL" clId="{D973D872-3118-6C4C-8153-94CEFE659431}" dt="2022-06-05T23:32:51.912" v="6541" actId="165"/>
          <ac:spMkLst>
            <pc:docMk/>
            <pc:sldMk cId="138542929" sldId="256"/>
            <ac:spMk id="1192" creationId="{0C515D6C-E40A-87F8-5942-CB89931B5F4D}"/>
          </ac:spMkLst>
        </pc:spChg>
        <pc:spChg chg="mod">
          <ac:chgData name="Daniel A Negron" userId="3f4b37f9-7541-4fa3-afb6-23a3c546adf3" providerId="ADAL" clId="{D973D872-3118-6C4C-8153-94CEFE659431}" dt="2022-06-05T23:32:51.912" v="6541" actId="165"/>
          <ac:spMkLst>
            <pc:docMk/>
            <pc:sldMk cId="138542929" sldId="256"/>
            <ac:spMk id="1193" creationId="{B250CC3B-6E05-B9BA-83AF-99081BD32A32}"/>
          </ac:spMkLst>
        </pc:spChg>
        <pc:spChg chg="mod">
          <ac:chgData name="Daniel A Negron" userId="3f4b37f9-7541-4fa3-afb6-23a3c546adf3" providerId="ADAL" clId="{D973D872-3118-6C4C-8153-94CEFE659431}" dt="2022-06-05T23:32:51.912" v="6541" actId="165"/>
          <ac:spMkLst>
            <pc:docMk/>
            <pc:sldMk cId="138542929" sldId="256"/>
            <ac:spMk id="1195" creationId="{5722DF50-4AF4-5D77-2BA5-547D75AB781F}"/>
          </ac:spMkLst>
        </pc:spChg>
        <pc:spChg chg="mod">
          <ac:chgData name="Daniel A Negron" userId="3f4b37f9-7541-4fa3-afb6-23a3c546adf3" providerId="ADAL" clId="{D973D872-3118-6C4C-8153-94CEFE659431}" dt="2022-06-05T23:32:51.912" v="6541" actId="165"/>
          <ac:spMkLst>
            <pc:docMk/>
            <pc:sldMk cId="138542929" sldId="256"/>
            <ac:spMk id="1196" creationId="{C4CE2BB8-FC96-1408-901D-5EF8877E1C29}"/>
          </ac:spMkLst>
        </pc:spChg>
        <pc:spChg chg="mod">
          <ac:chgData name="Daniel A Negron" userId="3f4b37f9-7541-4fa3-afb6-23a3c546adf3" providerId="ADAL" clId="{D973D872-3118-6C4C-8153-94CEFE659431}" dt="2022-06-05T23:32:51.912" v="6541" actId="165"/>
          <ac:spMkLst>
            <pc:docMk/>
            <pc:sldMk cId="138542929" sldId="256"/>
            <ac:spMk id="1197" creationId="{2E98E798-E068-0C4C-A9E0-748D2C2B7BE0}"/>
          </ac:spMkLst>
        </pc:spChg>
        <pc:spChg chg="mod">
          <ac:chgData name="Daniel A Negron" userId="3f4b37f9-7541-4fa3-afb6-23a3c546adf3" providerId="ADAL" clId="{D973D872-3118-6C4C-8153-94CEFE659431}" dt="2022-06-05T23:32:51.912" v="6541" actId="165"/>
          <ac:spMkLst>
            <pc:docMk/>
            <pc:sldMk cId="138542929" sldId="256"/>
            <ac:spMk id="1198" creationId="{20D54C97-7DA4-F494-6CD3-1C4571E0098A}"/>
          </ac:spMkLst>
        </pc:spChg>
        <pc:spChg chg="mod">
          <ac:chgData name="Daniel A Negron" userId="3f4b37f9-7541-4fa3-afb6-23a3c546adf3" providerId="ADAL" clId="{D973D872-3118-6C4C-8153-94CEFE659431}" dt="2022-06-05T23:32:51.912" v="6541" actId="165"/>
          <ac:spMkLst>
            <pc:docMk/>
            <pc:sldMk cId="138542929" sldId="256"/>
            <ac:spMk id="1200" creationId="{88E225C0-4822-4798-B683-D0DF2BEE698D}"/>
          </ac:spMkLst>
        </pc:spChg>
        <pc:spChg chg="mod">
          <ac:chgData name="Daniel A Negron" userId="3f4b37f9-7541-4fa3-afb6-23a3c546adf3" providerId="ADAL" clId="{D973D872-3118-6C4C-8153-94CEFE659431}" dt="2022-06-05T23:32:51.912" v="6541" actId="165"/>
          <ac:spMkLst>
            <pc:docMk/>
            <pc:sldMk cId="138542929" sldId="256"/>
            <ac:spMk id="1201" creationId="{D5E0C247-E4B2-DDD8-8730-F82A7B9D9113}"/>
          </ac:spMkLst>
        </pc:spChg>
        <pc:spChg chg="mod">
          <ac:chgData name="Daniel A Negron" userId="3f4b37f9-7541-4fa3-afb6-23a3c546adf3" providerId="ADAL" clId="{D973D872-3118-6C4C-8153-94CEFE659431}" dt="2022-06-05T23:32:51.912" v="6541" actId="165"/>
          <ac:spMkLst>
            <pc:docMk/>
            <pc:sldMk cId="138542929" sldId="256"/>
            <ac:spMk id="1202" creationId="{B9245E94-42C4-1422-D2A1-BD175205DF4B}"/>
          </ac:spMkLst>
        </pc:spChg>
        <pc:spChg chg="mod">
          <ac:chgData name="Daniel A Negron" userId="3f4b37f9-7541-4fa3-afb6-23a3c546adf3" providerId="ADAL" clId="{D973D872-3118-6C4C-8153-94CEFE659431}" dt="2022-06-05T23:32:51.912" v="6541" actId="165"/>
          <ac:spMkLst>
            <pc:docMk/>
            <pc:sldMk cId="138542929" sldId="256"/>
            <ac:spMk id="1203" creationId="{AE9218BD-F11F-A0A1-7141-0D18C5312D08}"/>
          </ac:spMkLst>
        </pc:spChg>
        <pc:spChg chg="mod">
          <ac:chgData name="Daniel A Negron" userId="3f4b37f9-7541-4fa3-afb6-23a3c546adf3" providerId="ADAL" clId="{D973D872-3118-6C4C-8153-94CEFE659431}" dt="2022-06-05T23:32:51.912" v="6541" actId="165"/>
          <ac:spMkLst>
            <pc:docMk/>
            <pc:sldMk cId="138542929" sldId="256"/>
            <ac:spMk id="1205" creationId="{A2C159C1-62DE-A3E7-35A2-DF7A610F49CC}"/>
          </ac:spMkLst>
        </pc:spChg>
        <pc:spChg chg="mod">
          <ac:chgData name="Daniel A Negron" userId="3f4b37f9-7541-4fa3-afb6-23a3c546adf3" providerId="ADAL" clId="{D973D872-3118-6C4C-8153-94CEFE659431}" dt="2022-06-05T23:32:51.912" v="6541" actId="165"/>
          <ac:spMkLst>
            <pc:docMk/>
            <pc:sldMk cId="138542929" sldId="256"/>
            <ac:spMk id="1206" creationId="{0208312B-BFE6-6485-4477-E72D4B798670}"/>
          </ac:spMkLst>
        </pc:spChg>
        <pc:spChg chg="mod">
          <ac:chgData name="Daniel A Negron" userId="3f4b37f9-7541-4fa3-afb6-23a3c546adf3" providerId="ADAL" clId="{D973D872-3118-6C4C-8153-94CEFE659431}" dt="2022-06-05T23:32:51.912" v="6541" actId="165"/>
          <ac:spMkLst>
            <pc:docMk/>
            <pc:sldMk cId="138542929" sldId="256"/>
            <ac:spMk id="1207" creationId="{27A8AA6A-1AE6-46F4-817C-58A090E24EBC}"/>
          </ac:spMkLst>
        </pc:spChg>
        <pc:spChg chg="mod">
          <ac:chgData name="Daniel A Negron" userId="3f4b37f9-7541-4fa3-afb6-23a3c546adf3" providerId="ADAL" clId="{D973D872-3118-6C4C-8153-94CEFE659431}" dt="2022-06-05T23:32:51.912" v="6541" actId="165"/>
          <ac:spMkLst>
            <pc:docMk/>
            <pc:sldMk cId="138542929" sldId="256"/>
            <ac:spMk id="1208" creationId="{FA802759-09C4-364D-2E92-DBF70637C000}"/>
          </ac:spMkLst>
        </pc:spChg>
        <pc:spChg chg="mod">
          <ac:chgData name="Daniel A Negron" userId="3f4b37f9-7541-4fa3-afb6-23a3c546adf3" providerId="ADAL" clId="{D973D872-3118-6C4C-8153-94CEFE659431}" dt="2022-06-05T23:32:51.912" v="6541" actId="165"/>
          <ac:spMkLst>
            <pc:docMk/>
            <pc:sldMk cId="138542929" sldId="256"/>
            <ac:spMk id="1210" creationId="{BEBE132D-50DC-54A2-4FAC-118F68AC569E}"/>
          </ac:spMkLst>
        </pc:spChg>
        <pc:spChg chg="mod">
          <ac:chgData name="Daniel A Negron" userId="3f4b37f9-7541-4fa3-afb6-23a3c546adf3" providerId="ADAL" clId="{D973D872-3118-6C4C-8153-94CEFE659431}" dt="2022-06-05T23:32:51.912" v="6541" actId="165"/>
          <ac:spMkLst>
            <pc:docMk/>
            <pc:sldMk cId="138542929" sldId="256"/>
            <ac:spMk id="1211" creationId="{3AB84704-62EF-C5E3-887B-E0485D2F2236}"/>
          </ac:spMkLst>
        </pc:spChg>
        <pc:spChg chg="mod">
          <ac:chgData name="Daniel A Negron" userId="3f4b37f9-7541-4fa3-afb6-23a3c546adf3" providerId="ADAL" clId="{D973D872-3118-6C4C-8153-94CEFE659431}" dt="2022-06-05T23:32:51.912" v="6541" actId="165"/>
          <ac:spMkLst>
            <pc:docMk/>
            <pc:sldMk cId="138542929" sldId="256"/>
            <ac:spMk id="1212" creationId="{2DCB2173-989D-3F43-8590-584A68FA2763}"/>
          </ac:spMkLst>
        </pc:spChg>
        <pc:spChg chg="mod">
          <ac:chgData name="Daniel A Negron" userId="3f4b37f9-7541-4fa3-afb6-23a3c546adf3" providerId="ADAL" clId="{D973D872-3118-6C4C-8153-94CEFE659431}" dt="2022-06-05T23:32:51.912" v="6541" actId="165"/>
          <ac:spMkLst>
            <pc:docMk/>
            <pc:sldMk cId="138542929" sldId="256"/>
            <ac:spMk id="1213" creationId="{A7A69FE2-F454-AB6D-1270-CD6FCB0F5427}"/>
          </ac:spMkLst>
        </pc:spChg>
        <pc:spChg chg="mod">
          <ac:chgData name="Daniel A Negron" userId="3f4b37f9-7541-4fa3-afb6-23a3c546adf3" providerId="ADAL" clId="{D973D872-3118-6C4C-8153-94CEFE659431}" dt="2022-06-05T23:32:51.912" v="6541" actId="165"/>
          <ac:spMkLst>
            <pc:docMk/>
            <pc:sldMk cId="138542929" sldId="256"/>
            <ac:spMk id="1215" creationId="{56F792F5-C618-348C-83D4-91DBAA29CF89}"/>
          </ac:spMkLst>
        </pc:spChg>
        <pc:spChg chg="mod">
          <ac:chgData name="Daniel A Negron" userId="3f4b37f9-7541-4fa3-afb6-23a3c546adf3" providerId="ADAL" clId="{D973D872-3118-6C4C-8153-94CEFE659431}" dt="2022-06-05T23:32:51.912" v="6541" actId="165"/>
          <ac:spMkLst>
            <pc:docMk/>
            <pc:sldMk cId="138542929" sldId="256"/>
            <ac:spMk id="1216" creationId="{0D62E1B5-79D7-C235-88D2-7E2D5E847769}"/>
          </ac:spMkLst>
        </pc:spChg>
        <pc:spChg chg="mod">
          <ac:chgData name="Daniel A Negron" userId="3f4b37f9-7541-4fa3-afb6-23a3c546adf3" providerId="ADAL" clId="{D973D872-3118-6C4C-8153-94CEFE659431}" dt="2022-06-05T23:32:51.912" v="6541" actId="165"/>
          <ac:spMkLst>
            <pc:docMk/>
            <pc:sldMk cId="138542929" sldId="256"/>
            <ac:spMk id="1217" creationId="{EA2AB8E3-1435-2CB8-0630-92AEE666AC06}"/>
          </ac:spMkLst>
        </pc:spChg>
        <pc:spChg chg="mod">
          <ac:chgData name="Daniel A Negron" userId="3f4b37f9-7541-4fa3-afb6-23a3c546adf3" providerId="ADAL" clId="{D973D872-3118-6C4C-8153-94CEFE659431}" dt="2022-06-05T23:32:51.912" v="6541" actId="165"/>
          <ac:spMkLst>
            <pc:docMk/>
            <pc:sldMk cId="138542929" sldId="256"/>
            <ac:spMk id="1218" creationId="{5676D18D-14D5-8051-F5ED-D167B3D1534C}"/>
          </ac:spMkLst>
        </pc:spChg>
        <pc:spChg chg="mod">
          <ac:chgData name="Daniel A Negron" userId="3f4b37f9-7541-4fa3-afb6-23a3c546adf3" providerId="ADAL" clId="{D973D872-3118-6C4C-8153-94CEFE659431}" dt="2022-06-05T23:32:51.912" v="6541" actId="165"/>
          <ac:spMkLst>
            <pc:docMk/>
            <pc:sldMk cId="138542929" sldId="256"/>
            <ac:spMk id="1220" creationId="{CEA607A8-8ECC-AB6D-5FA0-1ADEA219638A}"/>
          </ac:spMkLst>
        </pc:spChg>
        <pc:spChg chg="mod">
          <ac:chgData name="Daniel A Negron" userId="3f4b37f9-7541-4fa3-afb6-23a3c546adf3" providerId="ADAL" clId="{D973D872-3118-6C4C-8153-94CEFE659431}" dt="2022-06-05T23:32:51.912" v="6541" actId="165"/>
          <ac:spMkLst>
            <pc:docMk/>
            <pc:sldMk cId="138542929" sldId="256"/>
            <ac:spMk id="1221" creationId="{4392697E-74EF-D1FE-5BE2-6C79AB9A5038}"/>
          </ac:spMkLst>
        </pc:spChg>
        <pc:spChg chg="mod">
          <ac:chgData name="Daniel A Negron" userId="3f4b37f9-7541-4fa3-afb6-23a3c546adf3" providerId="ADAL" clId="{D973D872-3118-6C4C-8153-94CEFE659431}" dt="2022-06-05T23:32:51.912" v="6541" actId="165"/>
          <ac:spMkLst>
            <pc:docMk/>
            <pc:sldMk cId="138542929" sldId="256"/>
            <ac:spMk id="1222" creationId="{DC4341F5-8352-140D-109B-50C53AF98A21}"/>
          </ac:spMkLst>
        </pc:spChg>
        <pc:spChg chg="mod">
          <ac:chgData name="Daniel A Negron" userId="3f4b37f9-7541-4fa3-afb6-23a3c546adf3" providerId="ADAL" clId="{D973D872-3118-6C4C-8153-94CEFE659431}" dt="2022-06-05T23:32:51.912" v="6541" actId="165"/>
          <ac:spMkLst>
            <pc:docMk/>
            <pc:sldMk cId="138542929" sldId="256"/>
            <ac:spMk id="1223" creationId="{B58B9887-FDBB-D3CB-08B4-D34ECFB218BF}"/>
          </ac:spMkLst>
        </pc:spChg>
        <pc:spChg chg="mod">
          <ac:chgData name="Daniel A Negron" userId="3f4b37f9-7541-4fa3-afb6-23a3c546adf3" providerId="ADAL" clId="{D973D872-3118-6C4C-8153-94CEFE659431}" dt="2022-06-05T23:32:51.912" v="6541" actId="165"/>
          <ac:spMkLst>
            <pc:docMk/>
            <pc:sldMk cId="138542929" sldId="256"/>
            <ac:spMk id="1225" creationId="{079FD7E4-2A4F-315E-D2FA-181F25C326CC}"/>
          </ac:spMkLst>
        </pc:spChg>
        <pc:spChg chg="mod">
          <ac:chgData name="Daniel A Negron" userId="3f4b37f9-7541-4fa3-afb6-23a3c546adf3" providerId="ADAL" clId="{D973D872-3118-6C4C-8153-94CEFE659431}" dt="2022-06-05T23:32:51.912" v="6541" actId="165"/>
          <ac:spMkLst>
            <pc:docMk/>
            <pc:sldMk cId="138542929" sldId="256"/>
            <ac:spMk id="1226" creationId="{7128272A-2E5D-4346-9D7D-E9F79BB9B528}"/>
          </ac:spMkLst>
        </pc:spChg>
        <pc:spChg chg="mod">
          <ac:chgData name="Daniel A Negron" userId="3f4b37f9-7541-4fa3-afb6-23a3c546adf3" providerId="ADAL" clId="{D973D872-3118-6C4C-8153-94CEFE659431}" dt="2022-06-05T23:32:51.912" v="6541" actId="165"/>
          <ac:spMkLst>
            <pc:docMk/>
            <pc:sldMk cId="138542929" sldId="256"/>
            <ac:spMk id="1227" creationId="{1B0943DB-5C99-0F46-B37E-30630F23CCE0}"/>
          </ac:spMkLst>
        </pc:spChg>
        <pc:spChg chg="mod">
          <ac:chgData name="Daniel A Negron" userId="3f4b37f9-7541-4fa3-afb6-23a3c546adf3" providerId="ADAL" clId="{D973D872-3118-6C4C-8153-94CEFE659431}" dt="2022-06-05T23:32:51.912" v="6541" actId="165"/>
          <ac:spMkLst>
            <pc:docMk/>
            <pc:sldMk cId="138542929" sldId="256"/>
            <ac:spMk id="1228" creationId="{18F51696-DB12-190E-345C-B7C2F3CB921E}"/>
          </ac:spMkLst>
        </pc:spChg>
        <pc:spChg chg="mod">
          <ac:chgData name="Daniel A Negron" userId="3f4b37f9-7541-4fa3-afb6-23a3c546adf3" providerId="ADAL" clId="{D973D872-3118-6C4C-8153-94CEFE659431}" dt="2022-06-07T16:15:10.552" v="6975" actId="12788"/>
          <ac:spMkLst>
            <pc:docMk/>
            <pc:sldMk cId="138542929" sldId="256"/>
            <ac:spMk id="1229" creationId="{6F9A4C47-E759-A3AC-873A-A657CF47F69B}"/>
          </ac:spMkLst>
        </pc:spChg>
        <pc:spChg chg="mod">
          <ac:chgData name="Daniel A Negron" userId="3f4b37f9-7541-4fa3-afb6-23a3c546adf3" providerId="ADAL" clId="{D973D872-3118-6C4C-8153-94CEFE659431}" dt="2022-06-07T16:15:10.552" v="6975" actId="12788"/>
          <ac:spMkLst>
            <pc:docMk/>
            <pc:sldMk cId="138542929" sldId="256"/>
            <ac:spMk id="1230" creationId="{770222A4-508C-E0D3-110C-086CDE5E617B}"/>
          </ac:spMkLst>
        </pc:spChg>
        <pc:spChg chg="mod">
          <ac:chgData name="Daniel A Negron" userId="3f4b37f9-7541-4fa3-afb6-23a3c546adf3" providerId="ADAL" clId="{D973D872-3118-6C4C-8153-94CEFE659431}" dt="2022-06-07T16:15:10.552" v="6975" actId="12788"/>
          <ac:spMkLst>
            <pc:docMk/>
            <pc:sldMk cId="138542929" sldId="256"/>
            <ac:spMk id="1231" creationId="{54D14F05-61DF-84C9-8D78-88D09F4E7FB9}"/>
          </ac:spMkLst>
        </pc:spChg>
        <pc:spChg chg="mod">
          <ac:chgData name="Daniel A Negron" userId="3f4b37f9-7541-4fa3-afb6-23a3c546adf3" providerId="ADAL" clId="{D973D872-3118-6C4C-8153-94CEFE659431}" dt="2022-06-07T16:15:10.552" v="6975" actId="12788"/>
          <ac:spMkLst>
            <pc:docMk/>
            <pc:sldMk cId="138542929" sldId="256"/>
            <ac:spMk id="1233" creationId="{AA6916FF-327D-3ACB-FC73-085F828DA66C}"/>
          </ac:spMkLst>
        </pc:spChg>
        <pc:spChg chg="mod">
          <ac:chgData name="Daniel A Negron" userId="3f4b37f9-7541-4fa3-afb6-23a3c546adf3" providerId="ADAL" clId="{D973D872-3118-6C4C-8153-94CEFE659431}" dt="2022-06-07T16:15:10.552" v="6975" actId="12788"/>
          <ac:spMkLst>
            <pc:docMk/>
            <pc:sldMk cId="138542929" sldId="256"/>
            <ac:spMk id="1234" creationId="{6F03613B-013F-167D-E0C4-CEF2C62F1756}"/>
          </ac:spMkLst>
        </pc:spChg>
        <pc:spChg chg="mod">
          <ac:chgData name="Daniel A Negron" userId="3f4b37f9-7541-4fa3-afb6-23a3c546adf3" providerId="ADAL" clId="{D973D872-3118-6C4C-8153-94CEFE659431}" dt="2022-06-07T16:15:10.552" v="6975" actId="12788"/>
          <ac:spMkLst>
            <pc:docMk/>
            <pc:sldMk cId="138542929" sldId="256"/>
            <ac:spMk id="1235" creationId="{ED037B86-A3F6-1B36-9255-4756084BC067}"/>
          </ac:spMkLst>
        </pc:spChg>
        <pc:spChg chg="mod">
          <ac:chgData name="Daniel A Negron" userId="3f4b37f9-7541-4fa3-afb6-23a3c546adf3" providerId="ADAL" clId="{D973D872-3118-6C4C-8153-94CEFE659431}" dt="2022-06-07T16:15:10.552" v="6975" actId="12788"/>
          <ac:spMkLst>
            <pc:docMk/>
            <pc:sldMk cId="138542929" sldId="256"/>
            <ac:spMk id="1236" creationId="{3FED2886-44A1-E15E-E641-962B52FD86A6}"/>
          </ac:spMkLst>
        </pc:spChg>
        <pc:spChg chg="mod">
          <ac:chgData name="Daniel A Negron" userId="3f4b37f9-7541-4fa3-afb6-23a3c546adf3" providerId="ADAL" clId="{D973D872-3118-6C4C-8153-94CEFE659431}" dt="2022-06-07T16:15:10.552" v="6975" actId="12788"/>
          <ac:spMkLst>
            <pc:docMk/>
            <pc:sldMk cId="138542929" sldId="256"/>
            <ac:spMk id="1237" creationId="{05AE8EE3-D9A2-A0EC-102B-FCC55DADCCF3}"/>
          </ac:spMkLst>
        </pc:spChg>
        <pc:spChg chg="mod">
          <ac:chgData name="Daniel A Negron" userId="3f4b37f9-7541-4fa3-afb6-23a3c546adf3" providerId="ADAL" clId="{D973D872-3118-6C4C-8153-94CEFE659431}" dt="2022-06-07T16:15:10.552" v="6975" actId="12788"/>
          <ac:spMkLst>
            <pc:docMk/>
            <pc:sldMk cId="138542929" sldId="256"/>
            <ac:spMk id="1238" creationId="{01E9136C-0B70-E3B9-5E7B-1BED09F700F5}"/>
          </ac:spMkLst>
        </pc:spChg>
        <pc:spChg chg="mod">
          <ac:chgData name="Daniel A Negron" userId="3f4b37f9-7541-4fa3-afb6-23a3c546adf3" providerId="ADAL" clId="{D973D872-3118-6C4C-8153-94CEFE659431}" dt="2022-06-07T16:15:10.552" v="6975" actId="12788"/>
          <ac:spMkLst>
            <pc:docMk/>
            <pc:sldMk cId="138542929" sldId="256"/>
            <ac:spMk id="1239" creationId="{75CBDFEE-CF5F-CAD5-134C-52B86E6665FB}"/>
          </ac:spMkLst>
        </pc:spChg>
        <pc:spChg chg="mod">
          <ac:chgData name="Daniel A Negron" userId="3f4b37f9-7541-4fa3-afb6-23a3c546adf3" providerId="ADAL" clId="{D973D872-3118-6C4C-8153-94CEFE659431}" dt="2022-06-07T16:15:10.552" v="6975" actId="12788"/>
          <ac:spMkLst>
            <pc:docMk/>
            <pc:sldMk cId="138542929" sldId="256"/>
            <ac:spMk id="1240" creationId="{F1562908-70BB-4D59-B543-826472E52323}"/>
          </ac:spMkLst>
        </pc:spChg>
        <pc:spChg chg="mod">
          <ac:chgData name="Daniel A Negron" userId="3f4b37f9-7541-4fa3-afb6-23a3c546adf3" providerId="ADAL" clId="{D973D872-3118-6C4C-8153-94CEFE659431}" dt="2022-06-07T16:15:10.552" v="6975" actId="12788"/>
          <ac:spMkLst>
            <pc:docMk/>
            <pc:sldMk cId="138542929" sldId="256"/>
            <ac:spMk id="1241" creationId="{2B2F3425-7B11-D6A4-000B-274DCD93B50F}"/>
          </ac:spMkLst>
        </pc:spChg>
        <pc:spChg chg="mod">
          <ac:chgData name="Daniel A Negron" userId="3f4b37f9-7541-4fa3-afb6-23a3c546adf3" providerId="ADAL" clId="{D973D872-3118-6C4C-8153-94CEFE659431}" dt="2022-06-07T16:15:10.552" v="6975" actId="12788"/>
          <ac:spMkLst>
            <pc:docMk/>
            <pc:sldMk cId="138542929" sldId="256"/>
            <ac:spMk id="1242" creationId="{0EB518A7-FF20-CF77-FA41-66C2A4880E3C}"/>
          </ac:spMkLst>
        </pc:spChg>
        <pc:spChg chg="mod">
          <ac:chgData name="Daniel A Negron" userId="3f4b37f9-7541-4fa3-afb6-23a3c546adf3" providerId="ADAL" clId="{D973D872-3118-6C4C-8153-94CEFE659431}" dt="2022-06-05T23:32:51.912" v="6541" actId="165"/>
          <ac:spMkLst>
            <pc:docMk/>
            <pc:sldMk cId="138542929" sldId="256"/>
            <ac:spMk id="1247" creationId="{539EFC05-C308-5CBB-43BE-DE9E315A7417}"/>
          </ac:spMkLst>
        </pc:spChg>
        <pc:spChg chg="mod">
          <ac:chgData name="Daniel A Negron" userId="3f4b37f9-7541-4fa3-afb6-23a3c546adf3" providerId="ADAL" clId="{D973D872-3118-6C4C-8153-94CEFE659431}" dt="2022-06-05T23:32:51.912" v="6541" actId="165"/>
          <ac:spMkLst>
            <pc:docMk/>
            <pc:sldMk cId="138542929" sldId="256"/>
            <ac:spMk id="1248" creationId="{E7D9E8EA-26C7-11F1-55D7-386E6519F3B6}"/>
          </ac:spMkLst>
        </pc:spChg>
        <pc:spChg chg="mod">
          <ac:chgData name="Daniel A Negron" userId="3f4b37f9-7541-4fa3-afb6-23a3c546adf3" providerId="ADAL" clId="{D973D872-3118-6C4C-8153-94CEFE659431}" dt="2022-06-05T23:32:51.912" v="6541" actId="165"/>
          <ac:spMkLst>
            <pc:docMk/>
            <pc:sldMk cId="138542929" sldId="256"/>
            <ac:spMk id="1249" creationId="{526FBD06-07C6-83D8-E653-C73A954E59E0}"/>
          </ac:spMkLst>
        </pc:spChg>
        <pc:spChg chg="mod">
          <ac:chgData name="Daniel A Negron" userId="3f4b37f9-7541-4fa3-afb6-23a3c546adf3" providerId="ADAL" clId="{D973D872-3118-6C4C-8153-94CEFE659431}" dt="2022-06-05T23:32:51.912" v="6541" actId="165"/>
          <ac:spMkLst>
            <pc:docMk/>
            <pc:sldMk cId="138542929" sldId="256"/>
            <ac:spMk id="1250" creationId="{3D3FDD16-417A-C230-4411-F697001366C3}"/>
          </ac:spMkLst>
        </pc:spChg>
        <pc:spChg chg="mod">
          <ac:chgData name="Daniel A Negron" userId="3f4b37f9-7541-4fa3-afb6-23a3c546adf3" providerId="ADAL" clId="{D973D872-3118-6C4C-8153-94CEFE659431}" dt="2022-06-05T23:32:51.912" v="6541" actId="165"/>
          <ac:spMkLst>
            <pc:docMk/>
            <pc:sldMk cId="138542929" sldId="256"/>
            <ac:spMk id="1252" creationId="{E5345D38-2129-9271-B19A-8CFDE939D182}"/>
          </ac:spMkLst>
        </pc:spChg>
        <pc:spChg chg="mod">
          <ac:chgData name="Daniel A Negron" userId="3f4b37f9-7541-4fa3-afb6-23a3c546adf3" providerId="ADAL" clId="{D973D872-3118-6C4C-8153-94CEFE659431}" dt="2022-06-05T23:32:51.912" v="6541" actId="165"/>
          <ac:spMkLst>
            <pc:docMk/>
            <pc:sldMk cId="138542929" sldId="256"/>
            <ac:spMk id="1253" creationId="{D3C433C6-D4BA-555D-B06E-1BC7FC1B6D81}"/>
          </ac:spMkLst>
        </pc:spChg>
        <pc:spChg chg="mod">
          <ac:chgData name="Daniel A Negron" userId="3f4b37f9-7541-4fa3-afb6-23a3c546adf3" providerId="ADAL" clId="{D973D872-3118-6C4C-8153-94CEFE659431}" dt="2022-06-05T23:32:51.912" v="6541" actId="165"/>
          <ac:spMkLst>
            <pc:docMk/>
            <pc:sldMk cId="138542929" sldId="256"/>
            <ac:spMk id="1254" creationId="{528B371D-8D1E-1E93-DFBB-BD02938B398E}"/>
          </ac:spMkLst>
        </pc:spChg>
        <pc:spChg chg="mod">
          <ac:chgData name="Daniel A Negron" userId="3f4b37f9-7541-4fa3-afb6-23a3c546adf3" providerId="ADAL" clId="{D973D872-3118-6C4C-8153-94CEFE659431}" dt="2022-06-05T23:32:51.912" v="6541" actId="165"/>
          <ac:spMkLst>
            <pc:docMk/>
            <pc:sldMk cId="138542929" sldId="256"/>
            <ac:spMk id="1255" creationId="{E9F77127-A0F6-FD85-9536-A546FAFF4505}"/>
          </ac:spMkLst>
        </pc:spChg>
        <pc:spChg chg="mod">
          <ac:chgData name="Daniel A Negron" userId="3f4b37f9-7541-4fa3-afb6-23a3c546adf3" providerId="ADAL" clId="{D973D872-3118-6C4C-8153-94CEFE659431}" dt="2022-06-05T23:32:51.912" v="6541" actId="165"/>
          <ac:spMkLst>
            <pc:docMk/>
            <pc:sldMk cId="138542929" sldId="256"/>
            <ac:spMk id="1256" creationId="{940CAA34-1118-240B-5F86-EEDB2612A3AC}"/>
          </ac:spMkLst>
        </pc:spChg>
        <pc:spChg chg="mod">
          <ac:chgData name="Daniel A Negron" userId="3f4b37f9-7541-4fa3-afb6-23a3c546adf3" providerId="ADAL" clId="{D973D872-3118-6C4C-8153-94CEFE659431}" dt="2022-06-05T23:32:51.912" v="6541" actId="165"/>
          <ac:spMkLst>
            <pc:docMk/>
            <pc:sldMk cId="138542929" sldId="256"/>
            <ac:spMk id="1257" creationId="{AFB98BEA-7BE7-B17C-93FD-E6DEB14F41FE}"/>
          </ac:spMkLst>
        </pc:spChg>
        <pc:spChg chg="mod">
          <ac:chgData name="Daniel A Negron" userId="3f4b37f9-7541-4fa3-afb6-23a3c546adf3" providerId="ADAL" clId="{D973D872-3118-6C4C-8153-94CEFE659431}" dt="2022-06-05T23:32:51.912" v="6541" actId="165"/>
          <ac:spMkLst>
            <pc:docMk/>
            <pc:sldMk cId="138542929" sldId="256"/>
            <ac:spMk id="1258" creationId="{2101B656-904C-8DD6-E486-3C7726566AFA}"/>
          </ac:spMkLst>
        </pc:spChg>
        <pc:spChg chg="mod">
          <ac:chgData name="Daniel A Negron" userId="3f4b37f9-7541-4fa3-afb6-23a3c546adf3" providerId="ADAL" clId="{D973D872-3118-6C4C-8153-94CEFE659431}" dt="2022-06-05T23:32:51.912" v="6541" actId="165"/>
          <ac:spMkLst>
            <pc:docMk/>
            <pc:sldMk cId="138542929" sldId="256"/>
            <ac:spMk id="1261" creationId="{4B4B41A9-7B8A-7F46-58F7-AE3F0712A16D}"/>
          </ac:spMkLst>
        </pc:spChg>
        <pc:spChg chg="mod">
          <ac:chgData name="Daniel A Negron" userId="3f4b37f9-7541-4fa3-afb6-23a3c546adf3" providerId="ADAL" clId="{D973D872-3118-6C4C-8153-94CEFE659431}" dt="2022-06-05T23:32:51.912" v="6541" actId="165"/>
          <ac:spMkLst>
            <pc:docMk/>
            <pc:sldMk cId="138542929" sldId="256"/>
            <ac:spMk id="1262" creationId="{B6B52FD8-C4D6-1020-555C-14D9B841DADF}"/>
          </ac:spMkLst>
        </pc:spChg>
        <pc:spChg chg="mod">
          <ac:chgData name="Daniel A Negron" userId="3f4b37f9-7541-4fa3-afb6-23a3c546adf3" providerId="ADAL" clId="{D973D872-3118-6C4C-8153-94CEFE659431}" dt="2022-06-05T23:32:51.912" v="6541" actId="165"/>
          <ac:spMkLst>
            <pc:docMk/>
            <pc:sldMk cId="138542929" sldId="256"/>
            <ac:spMk id="1263" creationId="{AD1033AB-338D-1D4A-59F6-EBF179D7609D}"/>
          </ac:spMkLst>
        </pc:spChg>
        <pc:spChg chg="mod">
          <ac:chgData name="Daniel A Negron" userId="3f4b37f9-7541-4fa3-afb6-23a3c546adf3" providerId="ADAL" clId="{D973D872-3118-6C4C-8153-94CEFE659431}" dt="2022-06-05T23:32:51.912" v="6541" actId="165"/>
          <ac:spMkLst>
            <pc:docMk/>
            <pc:sldMk cId="138542929" sldId="256"/>
            <ac:spMk id="1264" creationId="{017731F4-5F2D-9B68-C069-9BDD0A62E9D2}"/>
          </ac:spMkLst>
        </pc:spChg>
        <pc:spChg chg="mod">
          <ac:chgData name="Daniel A Negron" userId="3f4b37f9-7541-4fa3-afb6-23a3c546adf3" providerId="ADAL" clId="{D973D872-3118-6C4C-8153-94CEFE659431}" dt="2022-06-05T23:32:51.912" v="6541" actId="165"/>
          <ac:spMkLst>
            <pc:docMk/>
            <pc:sldMk cId="138542929" sldId="256"/>
            <ac:spMk id="1266" creationId="{CE9AFE5A-7AF8-FD45-949E-64C1B503D04E}"/>
          </ac:spMkLst>
        </pc:spChg>
        <pc:spChg chg="mod">
          <ac:chgData name="Daniel A Negron" userId="3f4b37f9-7541-4fa3-afb6-23a3c546adf3" providerId="ADAL" clId="{D973D872-3118-6C4C-8153-94CEFE659431}" dt="2022-06-05T23:32:51.912" v="6541" actId="165"/>
          <ac:spMkLst>
            <pc:docMk/>
            <pc:sldMk cId="138542929" sldId="256"/>
            <ac:spMk id="1267" creationId="{8340F738-CF03-B496-703D-75EC8F6D018A}"/>
          </ac:spMkLst>
        </pc:spChg>
        <pc:spChg chg="mod">
          <ac:chgData name="Daniel A Negron" userId="3f4b37f9-7541-4fa3-afb6-23a3c546adf3" providerId="ADAL" clId="{D973D872-3118-6C4C-8153-94CEFE659431}" dt="2022-06-05T23:32:51.912" v="6541" actId="165"/>
          <ac:spMkLst>
            <pc:docMk/>
            <pc:sldMk cId="138542929" sldId="256"/>
            <ac:spMk id="1268" creationId="{907F1750-08AD-1610-5526-04770913B836}"/>
          </ac:spMkLst>
        </pc:spChg>
        <pc:spChg chg="mod">
          <ac:chgData name="Daniel A Negron" userId="3f4b37f9-7541-4fa3-afb6-23a3c546adf3" providerId="ADAL" clId="{D973D872-3118-6C4C-8153-94CEFE659431}" dt="2022-06-05T23:32:51.912" v="6541" actId="165"/>
          <ac:spMkLst>
            <pc:docMk/>
            <pc:sldMk cId="138542929" sldId="256"/>
            <ac:spMk id="1269" creationId="{34CE93CD-AF77-C46B-4677-FC6D6E3A8A3A}"/>
          </ac:spMkLst>
        </pc:spChg>
        <pc:spChg chg="mod">
          <ac:chgData name="Daniel A Negron" userId="3f4b37f9-7541-4fa3-afb6-23a3c546adf3" providerId="ADAL" clId="{D973D872-3118-6C4C-8153-94CEFE659431}" dt="2022-06-05T23:32:51.912" v="6541" actId="165"/>
          <ac:spMkLst>
            <pc:docMk/>
            <pc:sldMk cId="138542929" sldId="256"/>
            <ac:spMk id="1270" creationId="{A579245A-B1B5-5FB1-1181-0329880ABEA1}"/>
          </ac:spMkLst>
        </pc:spChg>
        <pc:spChg chg="mod">
          <ac:chgData name="Daniel A Negron" userId="3f4b37f9-7541-4fa3-afb6-23a3c546adf3" providerId="ADAL" clId="{D973D872-3118-6C4C-8153-94CEFE659431}" dt="2022-06-05T23:32:51.912" v="6541" actId="165"/>
          <ac:spMkLst>
            <pc:docMk/>
            <pc:sldMk cId="138542929" sldId="256"/>
            <ac:spMk id="1271" creationId="{8EA1A70E-96CB-F155-CA57-0D13F16F3117}"/>
          </ac:spMkLst>
        </pc:spChg>
        <pc:spChg chg="mod">
          <ac:chgData name="Daniel A Negron" userId="3f4b37f9-7541-4fa3-afb6-23a3c546adf3" providerId="ADAL" clId="{D973D872-3118-6C4C-8153-94CEFE659431}" dt="2022-06-05T23:32:51.912" v="6541" actId="165"/>
          <ac:spMkLst>
            <pc:docMk/>
            <pc:sldMk cId="138542929" sldId="256"/>
            <ac:spMk id="1272" creationId="{68F8F524-32CD-C931-F47D-9E032702E0CC}"/>
          </ac:spMkLst>
        </pc:spChg>
        <pc:spChg chg="mod">
          <ac:chgData name="Daniel A Negron" userId="3f4b37f9-7541-4fa3-afb6-23a3c546adf3" providerId="ADAL" clId="{D973D872-3118-6C4C-8153-94CEFE659431}" dt="2022-06-05T23:32:51.912" v="6541" actId="165"/>
          <ac:spMkLst>
            <pc:docMk/>
            <pc:sldMk cId="138542929" sldId="256"/>
            <ac:spMk id="1276" creationId="{6C1DB360-1A63-AC72-E5A3-C2B59A3B31D3}"/>
          </ac:spMkLst>
        </pc:spChg>
        <pc:spChg chg="mod">
          <ac:chgData name="Daniel A Negron" userId="3f4b37f9-7541-4fa3-afb6-23a3c546adf3" providerId="ADAL" clId="{D973D872-3118-6C4C-8153-94CEFE659431}" dt="2022-06-05T23:32:51.912" v="6541" actId="165"/>
          <ac:spMkLst>
            <pc:docMk/>
            <pc:sldMk cId="138542929" sldId="256"/>
            <ac:spMk id="1277" creationId="{0F63A642-21FC-A162-F4F1-CD3B491D89F5}"/>
          </ac:spMkLst>
        </pc:spChg>
        <pc:spChg chg="mod">
          <ac:chgData name="Daniel A Negron" userId="3f4b37f9-7541-4fa3-afb6-23a3c546adf3" providerId="ADAL" clId="{D973D872-3118-6C4C-8153-94CEFE659431}" dt="2022-06-05T23:32:51.912" v="6541" actId="165"/>
          <ac:spMkLst>
            <pc:docMk/>
            <pc:sldMk cId="138542929" sldId="256"/>
            <ac:spMk id="1278" creationId="{4EAB51BF-AED5-2899-6BBB-7FB9F3DBA986}"/>
          </ac:spMkLst>
        </pc:spChg>
        <pc:spChg chg="mod">
          <ac:chgData name="Daniel A Negron" userId="3f4b37f9-7541-4fa3-afb6-23a3c546adf3" providerId="ADAL" clId="{D973D872-3118-6C4C-8153-94CEFE659431}" dt="2022-06-05T23:32:51.912" v="6541" actId="165"/>
          <ac:spMkLst>
            <pc:docMk/>
            <pc:sldMk cId="138542929" sldId="256"/>
            <ac:spMk id="1279" creationId="{E941EBD1-0899-82A1-0A15-FE89BA9CA936}"/>
          </ac:spMkLst>
        </pc:spChg>
        <pc:spChg chg="mod">
          <ac:chgData name="Daniel A Negron" userId="3f4b37f9-7541-4fa3-afb6-23a3c546adf3" providerId="ADAL" clId="{D973D872-3118-6C4C-8153-94CEFE659431}" dt="2022-06-05T23:32:51.912" v="6541" actId="165"/>
          <ac:spMkLst>
            <pc:docMk/>
            <pc:sldMk cId="138542929" sldId="256"/>
            <ac:spMk id="1281" creationId="{67DE8798-C9F1-A94A-9B7D-E00A75BA2935}"/>
          </ac:spMkLst>
        </pc:spChg>
        <pc:spChg chg="mod">
          <ac:chgData name="Daniel A Negron" userId="3f4b37f9-7541-4fa3-afb6-23a3c546adf3" providerId="ADAL" clId="{D973D872-3118-6C4C-8153-94CEFE659431}" dt="2022-06-05T23:32:51.912" v="6541" actId="165"/>
          <ac:spMkLst>
            <pc:docMk/>
            <pc:sldMk cId="138542929" sldId="256"/>
            <ac:spMk id="1282" creationId="{D3C5A531-3149-1AC3-0384-4D5511A9CA4A}"/>
          </ac:spMkLst>
        </pc:spChg>
        <pc:spChg chg="mod">
          <ac:chgData name="Daniel A Negron" userId="3f4b37f9-7541-4fa3-afb6-23a3c546adf3" providerId="ADAL" clId="{D973D872-3118-6C4C-8153-94CEFE659431}" dt="2022-06-05T23:32:51.912" v="6541" actId="165"/>
          <ac:spMkLst>
            <pc:docMk/>
            <pc:sldMk cId="138542929" sldId="256"/>
            <ac:spMk id="1283" creationId="{A75A3732-9B85-8351-E9D9-D2D1C54FD8AC}"/>
          </ac:spMkLst>
        </pc:spChg>
        <pc:spChg chg="mod">
          <ac:chgData name="Daniel A Negron" userId="3f4b37f9-7541-4fa3-afb6-23a3c546adf3" providerId="ADAL" clId="{D973D872-3118-6C4C-8153-94CEFE659431}" dt="2022-06-05T23:32:51.912" v="6541" actId="165"/>
          <ac:spMkLst>
            <pc:docMk/>
            <pc:sldMk cId="138542929" sldId="256"/>
            <ac:spMk id="1284" creationId="{3A419AEF-8DC0-25D7-9D19-736A6B3478A9}"/>
          </ac:spMkLst>
        </pc:spChg>
        <pc:spChg chg="mod">
          <ac:chgData name="Daniel A Negron" userId="3f4b37f9-7541-4fa3-afb6-23a3c546adf3" providerId="ADAL" clId="{D973D872-3118-6C4C-8153-94CEFE659431}" dt="2022-06-05T23:32:51.912" v="6541" actId="165"/>
          <ac:spMkLst>
            <pc:docMk/>
            <pc:sldMk cId="138542929" sldId="256"/>
            <ac:spMk id="1285" creationId="{1D7D5E58-CF7E-D48C-B458-086A1F3905BF}"/>
          </ac:spMkLst>
        </pc:spChg>
        <pc:spChg chg="mod">
          <ac:chgData name="Daniel A Negron" userId="3f4b37f9-7541-4fa3-afb6-23a3c546adf3" providerId="ADAL" clId="{D973D872-3118-6C4C-8153-94CEFE659431}" dt="2022-06-05T23:32:51.912" v="6541" actId="165"/>
          <ac:spMkLst>
            <pc:docMk/>
            <pc:sldMk cId="138542929" sldId="256"/>
            <ac:spMk id="1286" creationId="{C2B9754F-411B-0F74-3291-5D092860846E}"/>
          </ac:spMkLst>
        </pc:spChg>
        <pc:spChg chg="mod">
          <ac:chgData name="Daniel A Negron" userId="3f4b37f9-7541-4fa3-afb6-23a3c546adf3" providerId="ADAL" clId="{D973D872-3118-6C4C-8153-94CEFE659431}" dt="2022-06-05T23:32:51.912" v="6541" actId="165"/>
          <ac:spMkLst>
            <pc:docMk/>
            <pc:sldMk cId="138542929" sldId="256"/>
            <ac:spMk id="1287" creationId="{92A33A8A-00ED-9E03-DF0A-CBD0573B848F}"/>
          </ac:spMkLst>
        </pc:spChg>
        <pc:spChg chg="mod">
          <ac:chgData name="Daniel A Negron" userId="3f4b37f9-7541-4fa3-afb6-23a3c546adf3" providerId="ADAL" clId="{D973D872-3118-6C4C-8153-94CEFE659431}" dt="2022-06-05T23:32:51.912" v="6541" actId="165"/>
          <ac:spMkLst>
            <pc:docMk/>
            <pc:sldMk cId="138542929" sldId="256"/>
            <ac:spMk id="1290" creationId="{0526CCC9-AB19-7C34-A050-3CF29BCA4FD0}"/>
          </ac:spMkLst>
        </pc:spChg>
        <pc:spChg chg="mod">
          <ac:chgData name="Daniel A Negron" userId="3f4b37f9-7541-4fa3-afb6-23a3c546adf3" providerId="ADAL" clId="{D973D872-3118-6C4C-8153-94CEFE659431}" dt="2022-06-05T23:32:51.912" v="6541" actId="165"/>
          <ac:spMkLst>
            <pc:docMk/>
            <pc:sldMk cId="138542929" sldId="256"/>
            <ac:spMk id="1291" creationId="{EC897B9E-1748-1D12-E9AA-7E214992EDCC}"/>
          </ac:spMkLst>
        </pc:spChg>
        <pc:spChg chg="mod">
          <ac:chgData name="Daniel A Negron" userId="3f4b37f9-7541-4fa3-afb6-23a3c546adf3" providerId="ADAL" clId="{D973D872-3118-6C4C-8153-94CEFE659431}" dt="2022-06-05T23:32:51.912" v="6541" actId="165"/>
          <ac:spMkLst>
            <pc:docMk/>
            <pc:sldMk cId="138542929" sldId="256"/>
            <ac:spMk id="1292" creationId="{19F5A18D-D133-606F-13E0-5CE5D96DC998}"/>
          </ac:spMkLst>
        </pc:spChg>
        <pc:spChg chg="mod">
          <ac:chgData name="Daniel A Negron" userId="3f4b37f9-7541-4fa3-afb6-23a3c546adf3" providerId="ADAL" clId="{D973D872-3118-6C4C-8153-94CEFE659431}" dt="2022-06-05T23:32:51.912" v="6541" actId="165"/>
          <ac:spMkLst>
            <pc:docMk/>
            <pc:sldMk cId="138542929" sldId="256"/>
            <ac:spMk id="1293" creationId="{4D5340F9-6AB5-D014-1BB5-1DAE9A9C2B09}"/>
          </ac:spMkLst>
        </pc:spChg>
        <pc:spChg chg="mod">
          <ac:chgData name="Daniel A Negron" userId="3f4b37f9-7541-4fa3-afb6-23a3c546adf3" providerId="ADAL" clId="{D973D872-3118-6C4C-8153-94CEFE659431}" dt="2022-06-05T23:32:51.912" v="6541" actId="165"/>
          <ac:spMkLst>
            <pc:docMk/>
            <pc:sldMk cId="138542929" sldId="256"/>
            <ac:spMk id="1295" creationId="{B19117B1-1F2B-0EF2-3B49-4B9CCA881948}"/>
          </ac:spMkLst>
        </pc:spChg>
        <pc:spChg chg="mod">
          <ac:chgData name="Daniel A Negron" userId="3f4b37f9-7541-4fa3-afb6-23a3c546adf3" providerId="ADAL" clId="{D973D872-3118-6C4C-8153-94CEFE659431}" dt="2022-06-05T23:32:51.912" v="6541" actId="165"/>
          <ac:spMkLst>
            <pc:docMk/>
            <pc:sldMk cId="138542929" sldId="256"/>
            <ac:spMk id="1296" creationId="{B68A817A-F88E-7D99-350B-09F688509542}"/>
          </ac:spMkLst>
        </pc:spChg>
        <pc:spChg chg="mod">
          <ac:chgData name="Daniel A Negron" userId="3f4b37f9-7541-4fa3-afb6-23a3c546adf3" providerId="ADAL" clId="{D973D872-3118-6C4C-8153-94CEFE659431}" dt="2022-06-05T23:32:51.912" v="6541" actId="165"/>
          <ac:spMkLst>
            <pc:docMk/>
            <pc:sldMk cId="138542929" sldId="256"/>
            <ac:spMk id="1297" creationId="{F2CD177F-E177-344C-8F44-DA5BEA9E061D}"/>
          </ac:spMkLst>
        </pc:spChg>
        <pc:spChg chg="mod">
          <ac:chgData name="Daniel A Negron" userId="3f4b37f9-7541-4fa3-afb6-23a3c546adf3" providerId="ADAL" clId="{D973D872-3118-6C4C-8153-94CEFE659431}" dt="2022-06-05T23:32:51.912" v="6541" actId="165"/>
          <ac:spMkLst>
            <pc:docMk/>
            <pc:sldMk cId="138542929" sldId="256"/>
            <ac:spMk id="1298" creationId="{0A0203EF-8760-8575-77CB-888728CD09B5}"/>
          </ac:spMkLst>
        </pc:spChg>
        <pc:spChg chg="mod">
          <ac:chgData name="Daniel A Negron" userId="3f4b37f9-7541-4fa3-afb6-23a3c546adf3" providerId="ADAL" clId="{D973D872-3118-6C4C-8153-94CEFE659431}" dt="2022-06-05T23:32:51.912" v="6541" actId="165"/>
          <ac:spMkLst>
            <pc:docMk/>
            <pc:sldMk cId="138542929" sldId="256"/>
            <ac:spMk id="1299" creationId="{6472300F-BA75-5ACE-BEEF-FC86EE57EFC8}"/>
          </ac:spMkLst>
        </pc:spChg>
        <pc:spChg chg="mod">
          <ac:chgData name="Daniel A Negron" userId="3f4b37f9-7541-4fa3-afb6-23a3c546adf3" providerId="ADAL" clId="{D973D872-3118-6C4C-8153-94CEFE659431}" dt="2022-06-05T23:32:51.912" v="6541" actId="165"/>
          <ac:spMkLst>
            <pc:docMk/>
            <pc:sldMk cId="138542929" sldId="256"/>
            <ac:spMk id="1300" creationId="{848F0CE0-FC4D-1FEA-8F79-12CB2C3196F2}"/>
          </ac:spMkLst>
        </pc:spChg>
        <pc:spChg chg="mod">
          <ac:chgData name="Daniel A Negron" userId="3f4b37f9-7541-4fa3-afb6-23a3c546adf3" providerId="ADAL" clId="{D973D872-3118-6C4C-8153-94CEFE659431}" dt="2022-06-05T23:32:51.912" v="6541" actId="165"/>
          <ac:spMkLst>
            <pc:docMk/>
            <pc:sldMk cId="138542929" sldId="256"/>
            <ac:spMk id="1301" creationId="{64D269ED-A94C-CD6F-972B-49B72C6A5D66}"/>
          </ac:spMkLst>
        </pc:spChg>
        <pc:spChg chg="mod">
          <ac:chgData name="Daniel A Negron" userId="3f4b37f9-7541-4fa3-afb6-23a3c546adf3" providerId="ADAL" clId="{D973D872-3118-6C4C-8153-94CEFE659431}" dt="2022-06-05T23:32:51.912" v="6541" actId="165"/>
          <ac:spMkLst>
            <pc:docMk/>
            <pc:sldMk cId="138542929" sldId="256"/>
            <ac:spMk id="1305" creationId="{A24E2038-AF83-91AE-18CB-3B494074C6D4}"/>
          </ac:spMkLst>
        </pc:spChg>
        <pc:spChg chg="mod">
          <ac:chgData name="Daniel A Negron" userId="3f4b37f9-7541-4fa3-afb6-23a3c546adf3" providerId="ADAL" clId="{D973D872-3118-6C4C-8153-94CEFE659431}" dt="2022-06-05T23:32:51.912" v="6541" actId="165"/>
          <ac:spMkLst>
            <pc:docMk/>
            <pc:sldMk cId="138542929" sldId="256"/>
            <ac:spMk id="1306" creationId="{86E8D53A-289C-32FC-D42F-045EECFA0556}"/>
          </ac:spMkLst>
        </pc:spChg>
        <pc:spChg chg="mod">
          <ac:chgData name="Daniel A Negron" userId="3f4b37f9-7541-4fa3-afb6-23a3c546adf3" providerId="ADAL" clId="{D973D872-3118-6C4C-8153-94CEFE659431}" dt="2022-06-05T23:32:51.912" v="6541" actId="165"/>
          <ac:spMkLst>
            <pc:docMk/>
            <pc:sldMk cId="138542929" sldId="256"/>
            <ac:spMk id="1307" creationId="{DE6AA77A-F503-6687-C897-4843267FB4D6}"/>
          </ac:spMkLst>
        </pc:spChg>
        <pc:spChg chg="mod">
          <ac:chgData name="Daniel A Negron" userId="3f4b37f9-7541-4fa3-afb6-23a3c546adf3" providerId="ADAL" clId="{D973D872-3118-6C4C-8153-94CEFE659431}" dt="2022-06-05T23:32:51.912" v="6541" actId="165"/>
          <ac:spMkLst>
            <pc:docMk/>
            <pc:sldMk cId="138542929" sldId="256"/>
            <ac:spMk id="1308" creationId="{76B70B3D-AB0F-1A58-D5E8-B4CAE3434417}"/>
          </ac:spMkLst>
        </pc:spChg>
        <pc:spChg chg="mod">
          <ac:chgData name="Daniel A Negron" userId="3f4b37f9-7541-4fa3-afb6-23a3c546adf3" providerId="ADAL" clId="{D973D872-3118-6C4C-8153-94CEFE659431}" dt="2022-06-05T23:32:51.912" v="6541" actId="165"/>
          <ac:spMkLst>
            <pc:docMk/>
            <pc:sldMk cId="138542929" sldId="256"/>
            <ac:spMk id="1310" creationId="{39DC3361-3444-A9B1-7FCF-EF8BEAE7CDE3}"/>
          </ac:spMkLst>
        </pc:spChg>
        <pc:spChg chg="mod">
          <ac:chgData name="Daniel A Negron" userId="3f4b37f9-7541-4fa3-afb6-23a3c546adf3" providerId="ADAL" clId="{D973D872-3118-6C4C-8153-94CEFE659431}" dt="2022-06-05T23:32:51.912" v="6541" actId="165"/>
          <ac:spMkLst>
            <pc:docMk/>
            <pc:sldMk cId="138542929" sldId="256"/>
            <ac:spMk id="1311" creationId="{24511C42-C094-A47C-FDAC-97E55599548C}"/>
          </ac:spMkLst>
        </pc:spChg>
        <pc:spChg chg="mod">
          <ac:chgData name="Daniel A Negron" userId="3f4b37f9-7541-4fa3-afb6-23a3c546adf3" providerId="ADAL" clId="{D973D872-3118-6C4C-8153-94CEFE659431}" dt="2022-06-05T23:32:51.912" v="6541" actId="165"/>
          <ac:spMkLst>
            <pc:docMk/>
            <pc:sldMk cId="138542929" sldId="256"/>
            <ac:spMk id="1312" creationId="{59470C71-2AA4-3C49-B9C8-AB962E6BB7FC}"/>
          </ac:spMkLst>
        </pc:spChg>
        <pc:spChg chg="mod">
          <ac:chgData name="Daniel A Negron" userId="3f4b37f9-7541-4fa3-afb6-23a3c546adf3" providerId="ADAL" clId="{D973D872-3118-6C4C-8153-94CEFE659431}" dt="2022-06-05T23:32:51.912" v="6541" actId="165"/>
          <ac:spMkLst>
            <pc:docMk/>
            <pc:sldMk cId="138542929" sldId="256"/>
            <ac:spMk id="1313" creationId="{54EAA0D4-ECA9-DA73-3B0B-67E67A776D20}"/>
          </ac:spMkLst>
        </pc:spChg>
        <pc:spChg chg="mod">
          <ac:chgData name="Daniel A Negron" userId="3f4b37f9-7541-4fa3-afb6-23a3c546adf3" providerId="ADAL" clId="{D973D872-3118-6C4C-8153-94CEFE659431}" dt="2022-06-05T23:32:51.912" v="6541" actId="165"/>
          <ac:spMkLst>
            <pc:docMk/>
            <pc:sldMk cId="138542929" sldId="256"/>
            <ac:spMk id="1314" creationId="{3E63EE33-0233-2F6E-0933-01A1010FD5B5}"/>
          </ac:spMkLst>
        </pc:spChg>
        <pc:spChg chg="mod">
          <ac:chgData name="Daniel A Negron" userId="3f4b37f9-7541-4fa3-afb6-23a3c546adf3" providerId="ADAL" clId="{D973D872-3118-6C4C-8153-94CEFE659431}" dt="2022-06-05T23:32:51.912" v="6541" actId="165"/>
          <ac:spMkLst>
            <pc:docMk/>
            <pc:sldMk cId="138542929" sldId="256"/>
            <ac:spMk id="1315" creationId="{E2923FAE-D91F-484C-1D06-80EBCDBE1011}"/>
          </ac:spMkLst>
        </pc:spChg>
        <pc:spChg chg="mod">
          <ac:chgData name="Daniel A Negron" userId="3f4b37f9-7541-4fa3-afb6-23a3c546adf3" providerId="ADAL" clId="{D973D872-3118-6C4C-8153-94CEFE659431}" dt="2022-06-05T23:32:51.912" v="6541" actId="165"/>
          <ac:spMkLst>
            <pc:docMk/>
            <pc:sldMk cId="138542929" sldId="256"/>
            <ac:spMk id="1316" creationId="{05AA0658-23E1-18A8-118E-53DD356B2939}"/>
          </ac:spMkLst>
        </pc:spChg>
        <pc:spChg chg="mod">
          <ac:chgData name="Daniel A Negron" userId="3f4b37f9-7541-4fa3-afb6-23a3c546adf3" providerId="ADAL" clId="{D973D872-3118-6C4C-8153-94CEFE659431}" dt="2022-06-05T23:32:51.912" v="6541" actId="165"/>
          <ac:spMkLst>
            <pc:docMk/>
            <pc:sldMk cId="138542929" sldId="256"/>
            <ac:spMk id="1319" creationId="{843F1C13-C7B6-D191-0091-D2B0BC9D8961}"/>
          </ac:spMkLst>
        </pc:spChg>
        <pc:spChg chg="mod">
          <ac:chgData name="Daniel A Negron" userId="3f4b37f9-7541-4fa3-afb6-23a3c546adf3" providerId="ADAL" clId="{D973D872-3118-6C4C-8153-94CEFE659431}" dt="2022-06-05T23:32:51.912" v="6541" actId="165"/>
          <ac:spMkLst>
            <pc:docMk/>
            <pc:sldMk cId="138542929" sldId="256"/>
            <ac:spMk id="1320" creationId="{761295A3-31D5-814A-3465-33AEE19D37CB}"/>
          </ac:spMkLst>
        </pc:spChg>
        <pc:spChg chg="mod">
          <ac:chgData name="Daniel A Negron" userId="3f4b37f9-7541-4fa3-afb6-23a3c546adf3" providerId="ADAL" clId="{D973D872-3118-6C4C-8153-94CEFE659431}" dt="2022-06-05T23:32:51.912" v="6541" actId="165"/>
          <ac:spMkLst>
            <pc:docMk/>
            <pc:sldMk cId="138542929" sldId="256"/>
            <ac:spMk id="1321" creationId="{869244D6-51F7-6045-C684-7288DFCB6147}"/>
          </ac:spMkLst>
        </pc:spChg>
        <pc:spChg chg="mod">
          <ac:chgData name="Daniel A Negron" userId="3f4b37f9-7541-4fa3-afb6-23a3c546adf3" providerId="ADAL" clId="{D973D872-3118-6C4C-8153-94CEFE659431}" dt="2022-06-05T23:32:51.912" v="6541" actId="165"/>
          <ac:spMkLst>
            <pc:docMk/>
            <pc:sldMk cId="138542929" sldId="256"/>
            <ac:spMk id="1322" creationId="{E89A3907-33CC-F221-0507-3E560E1050C0}"/>
          </ac:spMkLst>
        </pc:spChg>
        <pc:spChg chg="mod">
          <ac:chgData name="Daniel A Negron" userId="3f4b37f9-7541-4fa3-afb6-23a3c546adf3" providerId="ADAL" clId="{D973D872-3118-6C4C-8153-94CEFE659431}" dt="2022-06-05T23:32:51.912" v="6541" actId="165"/>
          <ac:spMkLst>
            <pc:docMk/>
            <pc:sldMk cId="138542929" sldId="256"/>
            <ac:spMk id="1324" creationId="{FBA966B2-05BF-9890-8F7F-3A88F17BCA39}"/>
          </ac:spMkLst>
        </pc:spChg>
        <pc:spChg chg="mod">
          <ac:chgData name="Daniel A Negron" userId="3f4b37f9-7541-4fa3-afb6-23a3c546adf3" providerId="ADAL" clId="{D973D872-3118-6C4C-8153-94CEFE659431}" dt="2022-06-05T23:32:51.912" v="6541" actId="165"/>
          <ac:spMkLst>
            <pc:docMk/>
            <pc:sldMk cId="138542929" sldId="256"/>
            <ac:spMk id="1325" creationId="{D826ED1C-E25B-176D-65DD-56D63C7C8A94}"/>
          </ac:spMkLst>
        </pc:spChg>
        <pc:spChg chg="mod">
          <ac:chgData name="Daniel A Negron" userId="3f4b37f9-7541-4fa3-afb6-23a3c546adf3" providerId="ADAL" clId="{D973D872-3118-6C4C-8153-94CEFE659431}" dt="2022-06-05T23:32:51.912" v="6541" actId="165"/>
          <ac:spMkLst>
            <pc:docMk/>
            <pc:sldMk cId="138542929" sldId="256"/>
            <ac:spMk id="1326" creationId="{97CB0C9E-1EAA-49B8-7896-0C121454872A}"/>
          </ac:spMkLst>
        </pc:spChg>
        <pc:spChg chg="mod">
          <ac:chgData name="Daniel A Negron" userId="3f4b37f9-7541-4fa3-afb6-23a3c546adf3" providerId="ADAL" clId="{D973D872-3118-6C4C-8153-94CEFE659431}" dt="2022-06-05T23:32:51.912" v="6541" actId="165"/>
          <ac:spMkLst>
            <pc:docMk/>
            <pc:sldMk cId="138542929" sldId="256"/>
            <ac:spMk id="1327" creationId="{133FFF10-6BA1-966A-7520-9C750D2FD558}"/>
          </ac:spMkLst>
        </pc:spChg>
        <pc:spChg chg="mod">
          <ac:chgData name="Daniel A Negron" userId="3f4b37f9-7541-4fa3-afb6-23a3c546adf3" providerId="ADAL" clId="{D973D872-3118-6C4C-8153-94CEFE659431}" dt="2022-06-05T23:32:51.912" v="6541" actId="165"/>
          <ac:spMkLst>
            <pc:docMk/>
            <pc:sldMk cId="138542929" sldId="256"/>
            <ac:spMk id="1328" creationId="{BFE64E3B-8F3E-C4A0-02FA-BA476097962F}"/>
          </ac:spMkLst>
        </pc:spChg>
        <pc:spChg chg="mod">
          <ac:chgData name="Daniel A Negron" userId="3f4b37f9-7541-4fa3-afb6-23a3c546adf3" providerId="ADAL" clId="{D973D872-3118-6C4C-8153-94CEFE659431}" dt="2022-06-05T23:32:51.912" v="6541" actId="165"/>
          <ac:spMkLst>
            <pc:docMk/>
            <pc:sldMk cId="138542929" sldId="256"/>
            <ac:spMk id="1329" creationId="{168902DB-0BB2-5F61-CC9D-7A79509E45BF}"/>
          </ac:spMkLst>
        </pc:spChg>
        <pc:spChg chg="mod">
          <ac:chgData name="Daniel A Negron" userId="3f4b37f9-7541-4fa3-afb6-23a3c546adf3" providerId="ADAL" clId="{D973D872-3118-6C4C-8153-94CEFE659431}" dt="2022-06-05T23:32:51.912" v="6541" actId="165"/>
          <ac:spMkLst>
            <pc:docMk/>
            <pc:sldMk cId="138542929" sldId="256"/>
            <ac:spMk id="1330" creationId="{DADA2ABE-34B0-03B2-58CD-ADBABA086B7B}"/>
          </ac:spMkLst>
        </pc:spChg>
        <pc:spChg chg="mod">
          <ac:chgData name="Daniel A Negron" userId="3f4b37f9-7541-4fa3-afb6-23a3c546adf3" providerId="ADAL" clId="{D973D872-3118-6C4C-8153-94CEFE659431}" dt="2022-06-05T23:32:51.912" v="6541" actId="165"/>
          <ac:spMkLst>
            <pc:docMk/>
            <pc:sldMk cId="138542929" sldId="256"/>
            <ac:spMk id="1334" creationId="{DAD89387-31BE-27DC-0FC5-DEDFB852E9EB}"/>
          </ac:spMkLst>
        </pc:spChg>
        <pc:spChg chg="mod">
          <ac:chgData name="Daniel A Negron" userId="3f4b37f9-7541-4fa3-afb6-23a3c546adf3" providerId="ADAL" clId="{D973D872-3118-6C4C-8153-94CEFE659431}" dt="2022-06-05T23:32:51.912" v="6541" actId="165"/>
          <ac:spMkLst>
            <pc:docMk/>
            <pc:sldMk cId="138542929" sldId="256"/>
            <ac:spMk id="1335" creationId="{DDAD9830-ECB4-115E-8663-E658932849A7}"/>
          </ac:spMkLst>
        </pc:spChg>
        <pc:spChg chg="mod">
          <ac:chgData name="Daniel A Negron" userId="3f4b37f9-7541-4fa3-afb6-23a3c546adf3" providerId="ADAL" clId="{D973D872-3118-6C4C-8153-94CEFE659431}" dt="2022-06-05T23:32:51.912" v="6541" actId="165"/>
          <ac:spMkLst>
            <pc:docMk/>
            <pc:sldMk cId="138542929" sldId="256"/>
            <ac:spMk id="1336" creationId="{F93383FF-481E-A2E7-0ACF-B50968FAF410}"/>
          </ac:spMkLst>
        </pc:spChg>
        <pc:spChg chg="mod">
          <ac:chgData name="Daniel A Negron" userId="3f4b37f9-7541-4fa3-afb6-23a3c546adf3" providerId="ADAL" clId="{D973D872-3118-6C4C-8153-94CEFE659431}" dt="2022-06-05T23:32:51.912" v="6541" actId="165"/>
          <ac:spMkLst>
            <pc:docMk/>
            <pc:sldMk cId="138542929" sldId="256"/>
            <ac:spMk id="1337" creationId="{F11A5ED7-56CA-E538-3910-241E01897ABD}"/>
          </ac:spMkLst>
        </pc:spChg>
        <pc:spChg chg="mod">
          <ac:chgData name="Daniel A Negron" userId="3f4b37f9-7541-4fa3-afb6-23a3c546adf3" providerId="ADAL" clId="{D973D872-3118-6C4C-8153-94CEFE659431}" dt="2022-06-05T23:32:51.912" v="6541" actId="165"/>
          <ac:spMkLst>
            <pc:docMk/>
            <pc:sldMk cId="138542929" sldId="256"/>
            <ac:spMk id="1339" creationId="{BB22F61B-266B-347C-0F66-B73E5B6851D5}"/>
          </ac:spMkLst>
        </pc:spChg>
        <pc:spChg chg="mod">
          <ac:chgData name="Daniel A Negron" userId="3f4b37f9-7541-4fa3-afb6-23a3c546adf3" providerId="ADAL" clId="{D973D872-3118-6C4C-8153-94CEFE659431}" dt="2022-06-05T23:32:51.912" v="6541" actId="165"/>
          <ac:spMkLst>
            <pc:docMk/>
            <pc:sldMk cId="138542929" sldId="256"/>
            <ac:spMk id="1340" creationId="{997C353D-0B5D-C7B7-CCAE-6DE4B16B7AD1}"/>
          </ac:spMkLst>
        </pc:spChg>
        <pc:spChg chg="mod">
          <ac:chgData name="Daniel A Negron" userId="3f4b37f9-7541-4fa3-afb6-23a3c546adf3" providerId="ADAL" clId="{D973D872-3118-6C4C-8153-94CEFE659431}" dt="2022-06-05T23:32:51.912" v="6541" actId="165"/>
          <ac:spMkLst>
            <pc:docMk/>
            <pc:sldMk cId="138542929" sldId="256"/>
            <ac:spMk id="1341" creationId="{22AC9FFD-CE06-507B-F262-BE01F48FB8E3}"/>
          </ac:spMkLst>
        </pc:spChg>
        <pc:spChg chg="mod">
          <ac:chgData name="Daniel A Negron" userId="3f4b37f9-7541-4fa3-afb6-23a3c546adf3" providerId="ADAL" clId="{D973D872-3118-6C4C-8153-94CEFE659431}" dt="2022-06-05T23:32:51.912" v="6541" actId="165"/>
          <ac:spMkLst>
            <pc:docMk/>
            <pc:sldMk cId="138542929" sldId="256"/>
            <ac:spMk id="1342" creationId="{C7A1EDE9-9FD2-4449-6000-B2F50C343BD5}"/>
          </ac:spMkLst>
        </pc:spChg>
        <pc:spChg chg="mod">
          <ac:chgData name="Daniel A Negron" userId="3f4b37f9-7541-4fa3-afb6-23a3c546adf3" providerId="ADAL" clId="{D973D872-3118-6C4C-8153-94CEFE659431}" dt="2022-06-05T23:32:51.912" v="6541" actId="165"/>
          <ac:spMkLst>
            <pc:docMk/>
            <pc:sldMk cId="138542929" sldId="256"/>
            <ac:spMk id="1343" creationId="{795028EB-0254-A53B-4C4B-8E59D6A95DB0}"/>
          </ac:spMkLst>
        </pc:spChg>
        <pc:spChg chg="mod">
          <ac:chgData name="Daniel A Negron" userId="3f4b37f9-7541-4fa3-afb6-23a3c546adf3" providerId="ADAL" clId="{D973D872-3118-6C4C-8153-94CEFE659431}" dt="2022-06-05T23:32:51.912" v="6541" actId="165"/>
          <ac:spMkLst>
            <pc:docMk/>
            <pc:sldMk cId="138542929" sldId="256"/>
            <ac:spMk id="1344" creationId="{03E798A3-BEB4-7AF1-7389-DF857C9825F8}"/>
          </ac:spMkLst>
        </pc:spChg>
        <pc:spChg chg="mod">
          <ac:chgData name="Daniel A Negron" userId="3f4b37f9-7541-4fa3-afb6-23a3c546adf3" providerId="ADAL" clId="{D973D872-3118-6C4C-8153-94CEFE659431}" dt="2022-06-05T23:32:51.912" v="6541" actId="165"/>
          <ac:spMkLst>
            <pc:docMk/>
            <pc:sldMk cId="138542929" sldId="256"/>
            <ac:spMk id="1345" creationId="{D452E6B0-E52B-4C90-F596-92C98F1619F9}"/>
          </ac:spMkLst>
        </pc:spChg>
        <pc:spChg chg="mod">
          <ac:chgData name="Daniel A Negron" userId="3f4b37f9-7541-4fa3-afb6-23a3c546adf3" providerId="ADAL" clId="{D973D872-3118-6C4C-8153-94CEFE659431}" dt="2022-06-05T23:32:51.912" v="6541" actId="165"/>
          <ac:spMkLst>
            <pc:docMk/>
            <pc:sldMk cId="138542929" sldId="256"/>
            <ac:spMk id="1348" creationId="{05A126B1-B261-E3DA-8D90-34D096DEAA67}"/>
          </ac:spMkLst>
        </pc:spChg>
        <pc:spChg chg="mod">
          <ac:chgData name="Daniel A Negron" userId="3f4b37f9-7541-4fa3-afb6-23a3c546adf3" providerId="ADAL" clId="{D973D872-3118-6C4C-8153-94CEFE659431}" dt="2022-06-05T23:32:51.912" v="6541" actId="165"/>
          <ac:spMkLst>
            <pc:docMk/>
            <pc:sldMk cId="138542929" sldId="256"/>
            <ac:spMk id="1349" creationId="{40BB6A1F-6967-C289-7DCA-A039F3C1458B}"/>
          </ac:spMkLst>
        </pc:spChg>
        <pc:spChg chg="mod">
          <ac:chgData name="Daniel A Negron" userId="3f4b37f9-7541-4fa3-afb6-23a3c546adf3" providerId="ADAL" clId="{D973D872-3118-6C4C-8153-94CEFE659431}" dt="2022-06-05T23:32:51.912" v="6541" actId="165"/>
          <ac:spMkLst>
            <pc:docMk/>
            <pc:sldMk cId="138542929" sldId="256"/>
            <ac:spMk id="1350" creationId="{C7B7A1AD-6424-150C-39EA-EED42DED1C02}"/>
          </ac:spMkLst>
        </pc:spChg>
        <pc:spChg chg="mod">
          <ac:chgData name="Daniel A Negron" userId="3f4b37f9-7541-4fa3-afb6-23a3c546adf3" providerId="ADAL" clId="{D973D872-3118-6C4C-8153-94CEFE659431}" dt="2022-06-05T23:32:51.912" v="6541" actId="165"/>
          <ac:spMkLst>
            <pc:docMk/>
            <pc:sldMk cId="138542929" sldId="256"/>
            <ac:spMk id="1351" creationId="{46B1CC2F-2C17-43DB-32F8-EEB24C997B3E}"/>
          </ac:spMkLst>
        </pc:spChg>
        <pc:spChg chg="mod">
          <ac:chgData name="Daniel A Negron" userId="3f4b37f9-7541-4fa3-afb6-23a3c546adf3" providerId="ADAL" clId="{D973D872-3118-6C4C-8153-94CEFE659431}" dt="2022-06-05T23:32:51.912" v="6541" actId="165"/>
          <ac:spMkLst>
            <pc:docMk/>
            <pc:sldMk cId="138542929" sldId="256"/>
            <ac:spMk id="1353" creationId="{2BBC2E9C-640F-0F7B-BCF3-0C1604C4BD5C}"/>
          </ac:spMkLst>
        </pc:spChg>
        <pc:spChg chg="mod">
          <ac:chgData name="Daniel A Negron" userId="3f4b37f9-7541-4fa3-afb6-23a3c546adf3" providerId="ADAL" clId="{D973D872-3118-6C4C-8153-94CEFE659431}" dt="2022-06-05T23:32:51.912" v="6541" actId="165"/>
          <ac:spMkLst>
            <pc:docMk/>
            <pc:sldMk cId="138542929" sldId="256"/>
            <ac:spMk id="1354" creationId="{A4875A32-2E64-0294-7065-D7C4B2BF8458}"/>
          </ac:spMkLst>
        </pc:spChg>
        <pc:spChg chg="mod">
          <ac:chgData name="Daniel A Negron" userId="3f4b37f9-7541-4fa3-afb6-23a3c546adf3" providerId="ADAL" clId="{D973D872-3118-6C4C-8153-94CEFE659431}" dt="2022-06-05T23:32:51.912" v="6541" actId="165"/>
          <ac:spMkLst>
            <pc:docMk/>
            <pc:sldMk cId="138542929" sldId="256"/>
            <ac:spMk id="1355" creationId="{8740E501-7876-DEFB-95F5-D8230F6DBBA7}"/>
          </ac:spMkLst>
        </pc:spChg>
        <pc:spChg chg="mod">
          <ac:chgData name="Daniel A Negron" userId="3f4b37f9-7541-4fa3-afb6-23a3c546adf3" providerId="ADAL" clId="{D973D872-3118-6C4C-8153-94CEFE659431}" dt="2022-06-05T23:32:51.912" v="6541" actId="165"/>
          <ac:spMkLst>
            <pc:docMk/>
            <pc:sldMk cId="138542929" sldId="256"/>
            <ac:spMk id="1356" creationId="{F8261E05-F03D-EF55-2FFE-265622386BF4}"/>
          </ac:spMkLst>
        </pc:spChg>
        <pc:spChg chg="mod">
          <ac:chgData name="Daniel A Negron" userId="3f4b37f9-7541-4fa3-afb6-23a3c546adf3" providerId="ADAL" clId="{D973D872-3118-6C4C-8153-94CEFE659431}" dt="2022-06-05T23:32:51.912" v="6541" actId="165"/>
          <ac:spMkLst>
            <pc:docMk/>
            <pc:sldMk cId="138542929" sldId="256"/>
            <ac:spMk id="1357" creationId="{A21E6517-8453-4B02-A3CD-EA643ADB4116}"/>
          </ac:spMkLst>
        </pc:spChg>
        <pc:spChg chg="mod">
          <ac:chgData name="Daniel A Negron" userId="3f4b37f9-7541-4fa3-afb6-23a3c546adf3" providerId="ADAL" clId="{D973D872-3118-6C4C-8153-94CEFE659431}" dt="2022-06-05T23:32:51.912" v="6541" actId="165"/>
          <ac:spMkLst>
            <pc:docMk/>
            <pc:sldMk cId="138542929" sldId="256"/>
            <ac:spMk id="1358" creationId="{710AFF50-97B9-3B33-EDC2-D9D319EC6CFC}"/>
          </ac:spMkLst>
        </pc:spChg>
        <pc:spChg chg="mod">
          <ac:chgData name="Daniel A Negron" userId="3f4b37f9-7541-4fa3-afb6-23a3c546adf3" providerId="ADAL" clId="{D973D872-3118-6C4C-8153-94CEFE659431}" dt="2022-06-05T23:32:51.912" v="6541" actId="165"/>
          <ac:spMkLst>
            <pc:docMk/>
            <pc:sldMk cId="138542929" sldId="256"/>
            <ac:spMk id="1359" creationId="{3EED9E91-A5BA-4931-BB3E-F3341140F711}"/>
          </ac:spMkLst>
        </pc:spChg>
        <pc:spChg chg="mod">
          <ac:chgData name="Daniel A Negron" userId="3f4b37f9-7541-4fa3-afb6-23a3c546adf3" providerId="ADAL" clId="{D973D872-3118-6C4C-8153-94CEFE659431}" dt="2022-06-05T23:32:51.912" v="6541" actId="165"/>
          <ac:spMkLst>
            <pc:docMk/>
            <pc:sldMk cId="138542929" sldId="256"/>
            <ac:spMk id="1363" creationId="{2EA8CBD3-D58E-951F-152D-8990A04205A8}"/>
          </ac:spMkLst>
        </pc:spChg>
        <pc:spChg chg="mod">
          <ac:chgData name="Daniel A Negron" userId="3f4b37f9-7541-4fa3-afb6-23a3c546adf3" providerId="ADAL" clId="{D973D872-3118-6C4C-8153-94CEFE659431}" dt="2022-06-05T23:32:51.912" v="6541" actId="165"/>
          <ac:spMkLst>
            <pc:docMk/>
            <pc:sldMk cId="138542929" sldId="256"/>
            <ac:spMk id="1364" creationId="{A8720347-F7FB-81E7-8174-934D566EE31C}"/>
          </ac:spMkLst>
        </pc:spChg>
        <pc:spChg chg="mod">
          <ac:chgData name="Daniel A Negron" userId="3f4b37f9-7541-4fa3-afb6-23a3c546adf3" providerId="ADAL" clId="{D973D872-3118-6C4C-8153-94CEFE659431}" dt="2022-06-05T23:32:51.912" v="6541" actId="165"/>
          <ac:spMkLst>
            <pc:docMk/>
            <pc:sldMk cId="138542929" sldId="256"/>
            <ac:spMk id="1365" creationId="{3AEF75AB-CCC8-A00D-2AF8-63968A61EB72}"/>
          </ac:spMkLst>
        </pc:spChg>
        <pc:spChg chg="mod">
          <ac:chgData name="Daniel A Negron" userId="3f4b37f9-7541-4fa3-afb6-23a3c546adf3" providerId="ADAL" clId="{D973D872-3118-6C4C-8153-94CEFE659431}" dt="2022-06-05T23:32:51.912" v="6541" actId="165"/>
          <ac:spMkLst>
            <pc:docMk/>
            <pc:sldMk cId="138542929" sldId="256"/>
            <ac:spMk id="1366" creationId="{6BAC3C32-98EF-06F7-0606-797039C31869}"/>
          </ac:spMkLst>
        </pc:spChg>
        <pc:spChg chg="mod">
          <ac:chgData name="Daniel A Negron" userId="3f4b37f9-7541-4fa3-afb6-23a3c546adf3" providerId="ADAL" clId="{D973D872-3118-6C4C-8153-94CEFE659431}" dt="2022-06-05T23:32:51.912" v="6541" actId="165"/>
          <ac:spMkLst>
            <pc:docMk/>
            <pc:sldMk cId="138542929" sldId="256"/>
            <ac:spMk id="1368" creationId="{53747B21-2844-E1A0-B3C0-A5A72A47CC3A}"/>
          </ac:spMkLst>
        </pc:spChg>
        <pc:spChg chg="mod">
          <ac:chgData name="Daniel A Negron" userId="3f4b37f9-7541-4fa3-afb6-23a3c546adf3" providerId="ADAL" clId="{D973D872-3118-6C4C-8153-94CEFE659431}" dt="2022-06-05T23:32:51.912" v="6541" actId="165"/>
          <ac:spMkLst>
            <pc:docMk/>
            <pc:sldMk cId="138542929" sldId="256"/>
            <ac:spMk id="1369" creationId="{9840CA25-1361-113C-6BDA-0857280C7C6E}"/>
          </ac:spMkLst>
        </pc:spChg>
        <pc:spChg chg="mod">
          <ac:chgData name="Daniel A Negron" userId="3f4b37f9-7541-4fa3-afb6-23a3c546adf3" providerId="ADAL" clId="{D973D872-3118-6C4C-8153-94CEFE659431}" dt="2022-06-05T23:32:51.912" v="6541" actId="165"/>
          <ac:spMkLst>
            <pc:docMk/>
            <pc:sldMk cId="138542929" sldId="256"/>
            <ac:spMk id="1370" creationId="{DA18A2F2-3F37-1643-9A3D-B51FD4AE1AC5}"/>
          </ac:spMkLst>
        </pc:spChg>
        <pc:spChg chg="mod">
          <ac:chgData name="Daniel A Negron" userId="3f4b37f9-7541-4fa3-afb6-23a3c546adf3" providerId="ADAL" clId="{D973D872-3118-6C4C-8153-94CEFE659431}" dt="2022-06-05T23:32:51.912" v="6541" actId="165"/>
          <ac:spMkLst>
            <pc:docMk/>
            <pc:sldMk cId="138542929" sldId="256"/>
            <ac:spMk id="1371" creationId="{75EA2FCA-290E-C2F9-9CA5-401E3A96C25C}"/>
          </ac:spMkLst>
        </pc:spChg>
        <pc:spChg chg="mod">
          <ac:chgData name="Daniel A Negron" userId="3f4b37f9-7541-4fa3-afb6-23a3c546adf3" providerId="ADAL" clId="{D973D872-3118-6C4C-8153-94CEFE659431}" dt="2022-06-05T23:32:51.912" v="6541" actId="165"/>
          <ac:spMkLst>
            <pc:docMk/>
            <pc:sldMk cId="138542929" sldId="256"/>
            <ac:spMk id="1372" creationId="{1853B5BD-8EBA-3254-329E-CF7A207801C8}"/>
          </ac:spMkLst>
        </pc:spChg>
        <pc:spChg chg="mod">
          <ac:chgData name="Daniel A Negron" userId="3f4b37f9-7541-4fa3-afb6-23a3c546adf3" providerId="ADAL" clId="{D973D872-3118-6C4C-8153-94CEFE659431}" dt="2022-06-05T23:32:51.912" v="6541" actId="165"/>
          <ac:spMkLst>
            <pc:docMk/>
            <pc:sldMk cId="138542929" sldId="256"/>
            <ac:spMk id="1373" creationId="{4EEF81DD-D8A6-3416-84C8-7C1E4A2CCEEF}"/>
          </ac:spMkLst>
        </pc:spChg>
        <pc:spChg chg="mod">
          <ac:chgData name="Daniel A Negron" userId="3f4b37f9-7541-4fa3-afb6-23a3c546adf3" providerId="ADAL" clId="{D973D872-3118-6C4C-8153-94CEFE659431}" dt="2022-06-05T23:32:51.912" v="6541" actId="165"/>
          <ac:spMkLst>
            <pc:docMk/>
            <pc:sldMk cId="138542929" sldId="256"/>
            <ac:spMk id="1374" creationId="{D327240E-D3FE-7BEB-25EE-A70FF9134B3C}"/>
          </ac:spMkLst>
        </pc:spChg>
        <pc:spChg chg="mod">
          <ac:chgData name="Daniel A Negron" userId="3f4b37f9-7541-4fa3-afb6-23a3c546adf3" providerId="ADAL" clId="{D973D872-3118-6C4C-8153-94CEFE659431}" dt="2022-06-05T23:32:51.912" v="6541" actId="165"/>
          <ac:spMkLst>
            <pc:docMk/>
            <pc:sldMk cId="138542929" sldId="256"/>
            <ac:spMk id="1377" creationId="{3A944E58-F4B3-53A6-7029-13FA5AEF8246}"/>
          </ac:spMkLst>
        </pc:spChg>
        <pc:spChg chg="mod">
          <ac:chgData name="Daniel A Negron" userId="3f4b37f9-7541-4fa3-afb6-23a3c546adf3" providerId="ADAL" clId="{D973D872-3118-6C4C-8153-94CEFE659431}" dt="2022-06-05T23:32:51.912" v="6541" actId="165"/>
          <ac:spMkLst>
            <pc:docMk/>
            <pc:sldMk cId="138542929" sldId="256"/>
            <ac:spMk id="1378" creationId="{470FE0EE-70E0-9B9A-8251-77240413F6E1}"/>
          </ac:spMkLst>
        </pc:spChg>
        <pc:spChg chg="mod">
          <ac:chgData name="Daniel A Negron" userId="3f4b37f9-7541-4fa3-afb6-23a3c546adf3" providerId="ADAL" clId="{D973D872-3118-6C4C-8153-94CEFE659431}" dt="2022-06-05T23:32:51.912" v="6541" actId="165"/>
          <ac:spMkLst>
            <pc:docMk/>
            <pc:sldMk cId="138542929" sldId="256"/>
            <ac:spMk id="1379" creationId="{E3BF5592-E0FA-7DA5-F5FA-F25BC1276DC6}"/>
          </ac:spMkLst>
        </pc:spChg>
        <pc:spChg chg="mod">
          <ac:chgData name="Daniel A Negron" userId="3f4b37f9-7541-4fa3-afb6-23a3c546adf3" providerId="ADAL" clId="{D973D872-3118-6C4C-8153-94CEFE659431}" dt="2022-06-05T23:32:51.912" v="6541" actId="165"/>
          <ac:spMkLst>
            <pc:docMk/>
            <pc:sldMk cId="138542929" sldId="256"/>
            <ac:spMk id="1380" creationId="{0D4A4C56-C837-6348-D7A7-5177ACC7152B}"/>
          </ac:spMkLst>
        </pc:spChg>
        <pc:spChg chg="mod">
          <ac:chgData name="Daniel A Negron" userId="3f4b37f9-7541-4fa3-afb6-23a3c546adf3" providerId="ADAL" clId="{D973D872-3118-6C4C-8153-94CEFE659431}" dt="2022-06-05T23:32:51.912" v="6541" actId="165"/>
          <ac:spMkLst>
            <pc:docMk/>
            <pc:sldMk cId="138542929" sldId="256"/>
            <ac:spMk id="1382" creationId="{2777C8D0-84C4-69AE-C6EE-892650E6607F}"/>
          </ac:spMkLst>
        </pc:spChg>
        <pc:spChg chg="mod">
          <ac:chgData name="Daniel A Negron" userId="3f4b37f9-7541-4fa3-afb6-23a3c546adf3" providerId="ADAL" clId="{D973D872-3118-6C4C-8153-94CEFE659431}" dt="2022-06-05T23:32:51.912" v="6541" actId="165"/>
          <ac:spMkLst>
            <pc:docMk/>
            <pc:sldMk cId="138542929" sldId="256"/>
            <ac:spMk id="1383" creationId="{E61AE363-8F8A-1672-7B67-3EED7ECE8E4F}"/>
          </ac:spMkLst>
        </pc:spChg>
        <pc:spChg chg="mod">
          <ac:chgData name="Daniel A Negron" userId="3f4b37f9-7541-4fa3-afb6-23a3c546adf3" providerId="ADAL" clId="{D973D872-3118-6C4C-8153-94CEFE659431}" dt="2022-06-05T23:32:51.912" v="6541" actId="165"/>
          <ac:spMkLst>
            <pc:docMk/>
            <pc:sldMk cId="138542929" sldId="256"/>
            <ac:spMk id="1384" creationId="{E4B0928A-36CA-8C4F-6DA3-B4CC61903E7D}"/>
          </ac:spMkLst>
        </pc:spChg>
        <pc:spChg chg="mod">
          <ac:chgData name="Daniel A Negron" userId="3f4b37f9-7541-4fa3-afb6-23a3c546adf3" providerId="ADAL" clId="{D973D872-3118-6C4C-8153-94CEFE659431}" dt="2022-06-05T23:32:51.912" v="6541" actId="165"/>
          <ac:spMkLst>
            <pc:docMk/>
            <pc:sldMk cId="138542929" sldId="256"/>
            <ac:spMk id="1385" creationId="{44B5B4D1-CEE2-BAE2-A099-93BD5A1F4623}"/>
          </ac:spMkLst>
        </pc:spChg>
        <pc:spChg chg="mod">
          <ac:chgData name="Daniel A Negron" userId="3f4b37f9-7541-4fa3-afb6-23a3c546adf3" providerId="ADAL" clId="{D973D872-3118-6C4C-8153-94CEFE659431}" dt="2022-06-05T23:32:51.912" v="6541" actId="165"/>
          <ac:spMkLst>
            <pc:docMk/>
            <pc:sldMk cId="138542929" sldId="256"/>
            <ac:spMk id="1386" creationId="{0DC61556-0177-A0EF-290D-E7C014EC60B2}"/>
          </ac:spMkLst>
        </pc:spChg>
        <pc:spChg chg="mod">
          <ac:chgData name="Daniel A Negron" userId="3f4b37f9-7541-4fa3-afb6-23a3c546adf3" providerId="ADAL" clId="{D973D872-3118-6C4C-8153-94CEFE659431}" dt="2022-06-05T23:32:51.912" v="6541" actId="165"/>
          <ac:spMkLst>
            <pc:docMk/>
            <pc:sldMk cId="138542929" sldId="256"/>
            <ac:spMk id="1387" creationId="{CC0B02A6-654E-C850-8A32-CE552E7D3171}"/>
          </ac:spMkLst>
        </pc:spChg>
        <pc:spChg chg="mod">
          <ac:chgData name="Daniel A Negron" userId="3f4b37f9-7541-4fa3-afb6-23a3c546adf3" providerId="ADAL" clId="{D973D872-3118-6C4C-8153-94CEFE659431}" dt="2022-06-05T23:32:51.912" v="6541" actId="165"/>
          <ac:spMkLst>
            <pc:docMk/>
            <pc:sldMk cId="138542929" sldId="256"/>
            <ac:spMk id="1388" creationId="{032EEFAD-2FB9-9C8A-8625-FD7F185D0E75}"/>
          </ac:spMkLst>
        </pc:spChg>
        <pc:spChg chg="mod">
          <ac:chgData name="Daniel A Negron" userId="3f4b37f9-7541-4fa3-afb6-23a3c546adf3" providerId="ADAL" clId="{D973D872-3118-6C4C-8153-94CEFE659431}" dt="2022-06-05T23:32:51.912" v="6541" actId="165"/>
          <ac:spMkLst>
            <pc:docMk/>
            <pc:sldMk cId="138542929" sldId="256"/>
            <ac:spMk id="1391" creationId="{40C9102E-7B7B-16E1-CF10-A009BB04E048}"/>
          </ac:spMkLst>
        </pc:spChg>
        <pc:spChg chg="mod">
          <ac:chgData name="Daniel A Negron" userId="3f4b37f9-7541-4fa3-afb6-23a3c546adf3" providerId="ADAL" clId="{D973D872-3118-6C4C-8153-94CEFE659431}" dt="2022-06-05T23:32:51.912" v="6541" actId="165"/>
          <ac:spMkLst>
            <pc:docMk/>
            <pc:sldMk cId="138542929" sldId="256"/>
            <ac:spMk id="1392" creationId="{D23982AC-8BB7-C968-A1D8-19614D36E58B}"/>
          </ac:spMkLst>
        </pc:spChg>
        <pc:spChg chg="mod">
          <ac:chgData name="Daniel A Negron" userId="3f4b37f9-7541-4fa3-afb6-23a3c546adf3" providerId="ADAL" clId="{D973D872-3118-6C4C-8153-94CEFE659431}" dt="2022-06-05T23:32:51.912" v="6541" actId="165"/>
          <ac:spMkLst>
            <pc:docMk/>
            <pc:sldMk cId="138542929" sldId="256"/>
            <ac:spMk id="1393" creationId="{B02740FB-DD99-70D4-77EF-DD48157F42B9}"/>
          </ac:spMkLst>
        </pc:spChg>
        <pc:spChg chg="mod">
          <ac:chgData name="Daniel A Negron" userId="3f4b37f9-7541-4fa3-afb6-23a3c546adf3" providerId="ADAL" clId="{D973D872-3118-6C4C-8153-94CEFE659431}" dt="2022-06-05T23:32:51.912" v="6541" actId="165"/>
          <ac:spMkLst>
            <pc:docMk/>
            <pc:sldMk cId="138542929" sldId="256"/>
            <ac:spMk id="1394" creationId="{A00BE206-4BA9-D5D6-369E-7BCBD3D10BAA}"/>
          </ac:spMkLst>
        </pc:spChg>
        <pc:spChg chg="mod">
          <ac:chgData name="Daniel A Negron" userId="3f4b37f9-7541-4fa3-afb6-23a3c546adf3" providerId="ADAL" clId="{D973D872-3118-6C4C-8153-94CEFE659431}" dt="2022-06-05T23:32:51.912" v="6541" actId="165"/>
          <ac:spMkLst>
            <pc:docMk/>
            <pc:sldMk cId="138542929" sldId="256"/>
            <ac:spMk id="1395" creationId="{9969B7EA-C11D-AF4A-1B39-827AA1DC972D}"/>
          </ac:spMkLst>
        </pc:spChg>
        <pc:spChg chg="mod">
          <ac:chgData name="Daniel A Negron" userId="3f4b37f9-7541-4fa3-afb6-23a3c546adf3" providerId="ADAL" clId="{D973D872-3118-6C4C-8153-94CEFE659431}" dt="2022-06-05T23:32:51.912" v="6541" actId="165"/>
          <ac:spMkLst>
            <pc:docMk/>
            <pc:sldMk cId="138542929" sldId="256"/>
            <ac:spMk id="1396" creationId="{0F39E184-39B1-5C4B-1971-108215CCC5D8}"/>
          </ac:spMkLst>
        </pc:spChg>
        <pc:spChg chg="mod">
          <ac:chgData name="Daniel A Negron" userId="3f4b37f9-7541-4fa3-afb6-23a3c546adf3" providerId="ADAL" clId="{D973D872-3118-6C4C-8153-94CEFE659431}" dt="2022-06-05T23:32:51.912" v="6541" actId="165"/>
          <ac:spMkLst>
            <pc:docMk/>
            <pc:sldMk cId="138542929" sldId="256"/>
            <ac:spMk id="1397" creationId="{1D3C62B1-4D3D-7A86-CDD7-DB3DFEE9E3E5}"/>
          </ac:spMkLst>
        </pc:spChg>
        <pc:spChg chg="mod">
          <ac:chgData name="Daniel A Negron" userId="3f4b37f9-7541-4fa3-afb6-23a3c546adf3" providerId="ADAL" clId="{D973D872-3118-6C4C-8153-94CEFE659431}" dt="2022-06-05T23:32:51.912" v="6541" actId="165"/>
          <ac:spMkLst>
            <pc:docMk/>
            <pc:sldMk cId="138542929" sldId="256"/>
            <ac:spMk id="1399" creationId="{A41146F6-63C8-D285-EE16-8451804331A9}"/>
          </ac:spMkLst>
        </pc:spChg>
        <pc:spChg chg="mod">
          <ac:chgData name="Daniel A Negron" userId="3f4b37f9-7541-4fa3-afb6-23a3c546adf3" providerId="ADAL" clId="{D973D872-3118-6C4C-8153-94CEFE659431}" dt="2022-06-05T23:32:51.912" v="6541" actId="165"/>
          <ac:spMkLst>
            <pc:docMk/>
            <pc:sldMk cId="138542929" sldId="256"/>
            <ac:spMk id="1400" creationId="{CBFFF992-861B-5405-E250-30C26FDC0055}"/>
          </ac:spMkLst>
        </pc:spChg>
        <pc:spChg chg="mod">
          <ac:chgData name="Daniel A Negron" userId="3f4b37f9-7541-4fa3-afb6-23a3c546adf3" providerId="ADAL" clId="{D973D872-3118-6C4C-8153-94CEFE659431}" dt="2022-06-05T23:32:51.912" v="6541" actId="165"/>
          <ac:spMkLst>
            <pc:docMk/>
            <pc:sldMk cId="138542929" sldId="256"/>
            <ac:spMk id="1401" creationId="{54B81ED6-F9F9-6733-E64C-E276A5FEFF04}"/>
          </ac:spMkLst>
        </pc:spChg>
        <pc:spChg chg="mod">
          <ac:chgData name="Daniel A Negron" userId="3f4b37f9-7541-4fa3-afb6-23a3c546adf3" providerId="ADAL" clId="{D973D872-3118-6C4C-8153-94CEFE659431}" dt="2022-06-05T23:32:51.912" v="6541" actId="165"/>
          <ac:spMkLst>
            <pc:docMk/>
            <pc:sldMk cId="138542929" sldId="256"/>
            <ac:spMk id="1402" creationId="{AF4831E7-9B86-1162-15E0-35FE819A0D85}"/>
          </ac:spMkLst>
        </pc:spChg>
        <pc:spChg chg="mod">
          <ac:chgData name="Daniel A Negron" userId="3f4b37f9-7541-4fa3-afb6-23a3c546adf3" providerId="ADAL" clId="{D973D872-3118-6C4C-8153-94CEFE659431}" dt="2022-06-05T23:32:51.912" v="6541" actId="165"/>
          <ac:spMkLst>
            <pc:docMk/>
            <pc:sldMk cId="138542929" sldId="256"/>
            <ac:spMk id="1404" creationId="{C606A0CC-7C1F-23FC-E4AA-FA9C61050A44}"/>
          </ac:spMkLst>
        </pc:spChg>
        <pc:spChg chg="mod">
          <ac:chgData name="Daniel A Negron" userId="3f4b37f9-7541-4fa3-afb6-23a3c546adf3" providerId="ADAL" clId="{D973D872-3118-6C4C-8153-94CEFE659431}" dt="2022-06-05T23:32:51.912" v="6541" actId="165"/>
          <ac:spMkLst>
            <pc:docMk/>
            <pc:sldMk cId="138542929" sldId="256"/>
            <ac:spMk id="1405" creationId="{4F0D4A89-ED6D-B00A-894A-ECA4DBF5CD9D}"/>
          </ac:spMkLst>
        </pc:spChg>
        <pc:spChg chg="mod">
          <ac:chgData name="Daniel A Negron" userId="3f4b37f9-7541-4fa3-afb6-23a3c546adf3" providerId="ADAL" clId="{D973D872-3118-6C4C-8153-94CEFE659431}" dt="2022-06-05T23:32:51.912" v="6541" actId="165"/>
          <ac:spMkLst>
            <pc:docMk/>
            <pc:sldMk cId="138542929" sldId="256"/>
            <ac:spMk id="1406" creationId="{1765870F-8B8A-A557-3325-014F69D50540}"/>
          </ac:spMkLst>
        </pc:spChg>
        <pc:spChg chg="mod">
          <ac:chgData name="Daniel A Negron" userId="3f4b37f9-7541-4fa3-afb6-23a3c546adf3" providerId="ADAL" clId="{D973D872-3118-6C4C-8153-94CEFE659431}" dt="2022-06-05T23:32:51.912" v="6541" actId="165"/>
          <ac:spMkLst>
            <pc:docMk/>
            <pc:sldMk cId="138542929" sldId="256"/>
            <ac:spMk id="1407" creationId="{3B49AEFE-FA7E-32DB-5355-6E051B78F2A1}"/>
          </ac:spMkLst>
        </pc:spChg>
        <pc:spChg chg="mod">
          <ac:chgData name="Daniel A Negron" userId="3f4b37f9-7541-4fa3-afb6-23a3c546adf3" providerId="ADAL" clId="{D973D872-3118-6C4C-8153-94CEFE659431}" dt="2022-06-05T23:32:51.912" v="6541" actId="165"/>
          <ac:spMkLst>
            <pc:docMk/>
            <pc:sldMk cId="138542929" sldId="256"/>
            <ac:spMk id="1408" creationId="{AE788E74-CC09-B514-2BC8-DEF4C5B24DBB}"/>
          </ac:spMkLst>
        </pc:spChg>
        <pc:spChg chg="mod">
          <ac:chgData name="Daniel A Negron" userId="3f4b37f9-7541-4fa3-afb6-23a3c546adf3" providerId="ADAL" clId="{D973D872-3118-6C4C-8153-94CEFE659431}" dt="2022-06-05T23:32:51.912" v="6541" actId="165"/>
          <ac:spMkLst>
            <pc:docMk/>
            <pc:sldMk cId="138542929" sldId="256"/>
            <ac:spMk id="1409" creationId="{5BB7E3F9-8627-12F5-95AC-E63F8829D114}"/>
          </ac:spMkLst>
        </pc:spChg>
        <pc:spChg chg="mod">
          <ac:chgData name="Daniel A Negron" userId="3f4b37f9-7541-4fa3-afb6-23a3c546adf3" providerId="ADAL" clId="{D973D872-3118-6C4C-8153-94CEFE659431}" dt="2022-06-05T23:32:51.912" v="6541" actId="165"/>
          <ac:spMkLst>
            <pc:docMk/>
            <pc:sldMk cId="138542929" sldId="256"/>
            <ac:spMk id="1410" creationId="{9903E85B-AF2C-3463-DCEB-DF5D7D5FE372}"/>
          </ac:spMkLst>
        </pc:spChg>
        <pc:spChg chg="mod">
          <ac:chgData name="Daniel A Negron" userId="3f4b37f9-7541-4fa3-afb6-23a3c546adf3" providerId="ADAL" clId="{D973D872-3118-6C4C-8153-94CEFE659431}" dt="2022-06-05T23:32:51.912" v="6541" actId="165"/>
          <ac:spMkLst>
            <pc:docMk/>
            <pc:sldMk cId="138542929" sldId="256"/>
            <ac:spMk id="1412" creationId="{2B7715B5-2811-7CCF-2B26-BFEFDE4402C1}"/>
          </ac:spMkLst>
        </pc:spChg>
        <pc:spChg chg="mod">
          <ac:chgData name="Daniel A Negron" userId="3f4b37f9-7541-4fa3-afb6-23a3c546adf3" providerId="ADAL" clId="{D973D872-3118-6C4C-8153-94CEFE659431}" dt="2022-06-05T23:32:51.912" v="6541" actId="165"/>
          <ac:spMkLst>
            <pc:docMk/>
            <pc:sldMk cId="138542929" sldId="256"/>
            <ac:spMk id="1413" creationId="{6C112C33-AFBB-7CB5-859A-4E3C72E17FFF}"/>
          </ac:spMkLst>
        </pc:spChg>
        <pc:spChg chg="mod">
          <ac:chgData name="Daniel A Negron" userId="3f4b37f9-7541-4fa3-afb6-23a3c546adf3" providerId="ADAL" clId="{D973D872-3118-6C4C-8153-94CEFE659431}" dt="2022-06-05T23:32:51.912" v="6541" actId="165"/>
          <ac:spMkLst>
            <pc:docMk/>
            <pc:sldMk cId="138542929" sldId="256"/>
            <ac:spMk id="1414" creationId="{B79EDA6A-66A4-523D-06AC-65E2A17E7C56}"/>
          </ac:spMkLst>
        </pc:spChg>
        <pc:spChg chg="mod">
          <ac:chgData name="Daniel A Negron" userId="3f4b37f9-7541-4fa3-afb6-23a3c546adf3" providerId="ADAL" clId="{D973D872-3118-6C4C-8153-94CEFE659431}" dt="2022-06-05T23:32:51.912" v="6541" actId="165"/>
          <ac:spMkLst>
            <pc:docMk/>
            <pc:sldMk cId="138542929" sldId="256"/>
            <ac:spMk id="1415" creationId="{E0240603-2335-DDFC-9A84-64269EAB11BB}"/>
          </ac:spMkLst>
        </pc:spChg>
        <pc:spChg chg="mod">
          <ac:chgData name="Daniel A Negron" userId="3f4b37f9-7541-4fa3-afb6-23a3c546adf3" providerId="ADAL" clId="{D973D872-3118-6C4C-8153-94CEFE659431}" dt="2022-06-05T23:32:51.912" v="6541" actId="165"/>
          <ac:spMkLst>
            <pc:docMk/>
            <pc:sldMk cId="138542929" sldId="256"/>
            <ac:spMk id="1416" creationId="{4299318E-0BCD-A269-2537-74A855442267}"/>
          </ac:spMkLst>
        </pc:spChg>
        <pc:spChg chg="mod">
          <ac:chgData name="Daniel A Negron" userId="3f4b37f9-7541-4fa3-afb6-23a3c546adf3" providerId="ADAL" clId="{D973D872-3118-6C4C-8153-94CEFE659431}" dt="2022-06-05T23:32:51.912" v="6541" actId="165"/>
          <ac:spMkLst>
            <pc:docMk/>
            <pc:sldMk cId="138542929" sldId="256"/>
            <ac:spMk id="1417" creationId="{9C396AFC-70C1-BAE8-8123-ECFE52A18211}"/>
          </ac:spMkLst>
        </pc:spChg>
        <pc:spChg chg="mod">
          <ac:chgData name="Daniel A Negron" userId="3f4b37f9-7541-4fa3-afb6-23a3c546adf3" providerId="ADAL" clId="{D973D872-3118-6C4C-8153-94CEFE659431}" dt="2022-06-05T23:32:51.912" v="6541" actId="165"/>
          <ac:spMkLst>
            <pc:docMk/>
            <pc:sldMk cId="138542929" sldId="256"/>
            <ac:spMk id="1418" creationId="{3BF3BDFE-F946-8DA3-F3A1-437EC48DDE9B}"/>
          </ac:spMkLst>
        </pc:spChg>
        <pc:spChg chg="mod">
          <ac:chgData name="Daniel A Negron" userId="3f4b37f9-7541-4fa3-afb6-23a3c546adf3" providerId="ADAL" clId="{D973D872-3118-6C4C-8153-94CEFE659431}" dt="2022-06-05T23:32:51.912" v="6541" actId="165"/>
          <ac:spMkLst>
            <pc:docMk/>
            <pc:sldMk cId="138542929" sldId="256"/>
            <ac:spMk id="1420" creationId="{6568DD34-C798-0632-9DD4-8749B8534300}"/>
          </ac:spMkLst>
        </pc:spChg>
        <pc:spChg chg="mod">
          <ac:chgData name="Daniel A Negron" userId="3f4b37f9-7541-4fa3-afb6-23a3c546adf3" providerId="ADAL" clId="{D973D872-3118-6C4C-8153-94CEFE659431}" dt="2022-06-05T23:32:51.912" v="6541" actId="165"/>
          <ac:spMkLst>
            <pc:docMk/>
            <pc:sldMk cId="138542929" sldId="256"/>
            <ac:spMk id="1421" creationId="{AA4FE5BC-8946-BE6A-6FE9-98EA108F41A0}"/>
          </ac:spMkLst>
        </pc:spChg>
        <pc:spChg chg="mod">
          <ac:chgData name="Daniel A Negron" userId="3f4b37f9-7541-4fa3-afb6-23a3c546adf3" providerId="ADAL" clId="{D973D872-3118-6C4C-8153-94CEFE659431}" dt="2022-06-05T23:32:51.912" v="6541" actId="165"/>
          <ac:spMkLst>
            <pc:docMk/>
            <pc:sldMk cId="138542929" sldId="256"/>
            <ac:spMk id="1422" creationId="{627169CB-1CD8-7830-E333-D001DB36B54F}"/>
          </ac:spMkLst>
        </pc:spChg>
        <pc:spChg chg="mod">
          <ac:chgData name="Daniel A Negron" userId="3f4b37f9-7541-4fa3-afb6-23a3c546adf3" providerId="ADAL" clId="{D973D872-3118-6C4C-8153-94CEFE659431}" dt="2022-06-05T23:32:51.912" v="6541" actId="165"/>
          <ac:spMkLst>
            <pc:docMk/>
            <pc:sldMk cId="138542929" sldId="256"/>
            <ac:spMk id="1423" creationId="{EA6A8EB1-2B28-294B-36F4-B62B8312861C}"/>
          </ac:spMkLst>
        </pc:spChg>
        <pc:spChg chg="mod">
          <ac:chgData name="Daniel A Negron" userId="3f4b37f9-7541-4fa3-afb6-23a3c546adf3" providerId="ADAL" clId="{D973D872-3118-6C4C-8153-94CEFE659431}" dt="2022-06-05T23:32:51.912" v="6541" actId="165"/>
          <ac:spMkLst>
            <pc:docMk/>
            <pc:sldMk cId="138542929" sldId="256"/>
            <ac:spMk id="1425" creationId="{E83593F1-5D76-7E7E-A123-CBE15703AC06}"/>
          </ac:spMkLst>
        </pc:spChg>
        <pc:spChg chg="mod">
          <ac:chgData name="Daniel A Negron" userId="3f4b37f9-7541-4fa3-afb6-23a3c546adf3" providerId="ADAL" clId="{D973D872-3118-6C4C-8153-94CEFE659431}" dt="2022-06-05T23:32:51.912" v="6541" actId="165"/>
          <ac:spMkLst>
            <pc:docMk/>
            <pc:sldMk cId="138542929" sldId="256"/>
            <ac:spMk id="1426" creationId="{1E650F5B-F4E1-B92C-C7DD-1A267F8CF5AA}"/>
          </ac:spMkLst>
        </pc:spChg>
        <pc:spChg chg="mod">
          <ac:chgData name="Daniel A Negron" userId="3f4b37f9-7541-4fa3-afb6-23a3c546adf3" providerId="ADAL" clId="{D973D872-3118-6C4C-8153-94CEFE659431}" dt="2022-06-05T23:32:51.912" v="6541" actId="165"/>
          <ac:spMkLst>
            <pc:docMk/>
            <pc:sldMk cId="138542929" sldId="256"/>
            <ac:spMk id="1427" creationId="{D598C761-B9CD-C6B4-54D2-D136364B21C1}"/>
          </ac:spMkLst>
        </pc:spChg>
        <pc:spChg chg="mod">
          <ac:chgData name="Daniel A Negron" userId="3f4b37f9-7541-4fa3-afb6-23a3c546adf3" providerId="ADAL" clId="{D973D872-3118-6C4C-8153-94CEFE659431}" dt="2022-06-05T23:32:51.912" v="6541" actId="165"/>
          <ac:spMkLst>
            <pc:docMk/>
            <pc:sldMk cId="138542929" sldId="256"/>
            <ac:spMk id="1428" creationId="{C009E84A-3305-77A0-A394-08572B75D7D8}"/>
          </ac:spMkLst>
        </pc:spChg>
        <pc:spChg chg="mod">
          <ac:chgData name="Daniel A Negron" userId="3f4b37f9-7541-4fa3-afb6-23a3c546adf3" providerId="ADAL" clId="{D973D872-3118-6C4C-8153-94CEFE659431}" dt="2022-06-05T23:32:51.912" v="6541" actId="165"/>
          <ac:spMkLst>
            <pc:docMk/>
            <pc:sldMk cId="138542929" sldId="256"/>
            <ac:spMk id="1430" creationId="{2D7AD7D8-67BB-B75C-E2DA-D0BC09843F6A}"/>
          </ac:spMkLst>
        </pc:spChg>
        <pc:spChg chg="mod">
          <ac:chgData name="Daniel A Negron" userId="3f4b37f9-7541-4fa3-afb6-23a3c546adf3" providerId="ADAL" clId="{D973D872-3118-6C4C-8153-94CEFE659431}" dt="2022-06-05T23:32:51.912" v="6541" actId="165"/>
          <ac:spMkLst>
            <pc:docMk/>
            <pc:sldMk cId="138542929" sldId="256"/>
            <ac:spMk id="1431" creationId="{99899F4C-6E83-4967-ADD4-99BBF82F34D4}"/>
          </ac:spMkLst>
        </pc:spChg>
        <pc:spChg chg="mod">
          <ac:chgData name="Daniel A Negron" userId="3f4b37f9-7541-4fa3-afb6-23a3c546adf3" providerId="ADAL" clId="{D973D872-3118-6C4C-8153-94CEFE659431}" dt="2022-06-05T23:32:51.912" v="6541" actId="165"/>
          <ac:spMkLst>
            <pc:docMk/>
            <pc:sldMk cId="138542929" sldId="256"/>
            <ac:spMk id="1432" creationId="{DEA40539-3737-8C96-5FF4-58663040A2DB}"/>
          </ac:spMkLst>
        </pc:spChg>
        <pc:spChg chg="mod">
          <ac:chgData name="Daniel A Negron" userId="3f4b37f9-7541-4fa3-afb6-23a3c546adf3" providerId="ADAL" clId="{D973D872-3118-6C4C-8153-94CEFE659431}" dt="2022-06-05T23:32:51.912" v="6541" actId="165"/>
          <ac:spMkLst>
            <pc:docMk/>
            <pc:sldMk cId="138542929" sldId="256"/>
            <ac:spMk id="1433" creationId="{9382ED70-2AD8-C650-6EB1-976F82EBD4D3}"/>
          </ac:spMkLst>
        </pc:spChg>
        <pc:spChg chg="mod">
          <ac:chgData name="Daniel A Negron" userId="3f4b37f9-7541-4fa3-afb6-23a3c546adf3" providerId="ADAL" clId="{D973D872-3118-6C4C-8153-94CEFE659431}" dt="2022-06-05T23:32:51.912" v="6541" actId="165"/>
          <ac:spMkLst>
            <pc:docMk/>
            <pc:sldMk cId="138542929" sldId="256"/>
            <ac:spMk id="1434" creationId="{D54906D4-876E-A830-7B79-B972A025E512}"/>
          </ac:spMkLst>
        </pc:spChg>
        <pc:spChg chg="mod">
          <ac:chgData name="Daniel A Negron" userId="3f4b37f9-7541-4fa3-afb6-23a3c546adf3" providerId="ADAL" clId="{D973D872-3118-6C4C-8153-94CEFE659431}" dt="2022-06-05T23:32:51.912" v="6541" actId="165"/>
          <ac:spMkLst>
            <pc:docMk/>
            <pc:sldMk cId="138542929" sldId="256"/>
            <ac:spMk id="1435" creationId="{37B81D2C-5FDD-2D27-7345-42D76B1F3059}"/>
          </ac:spMkLst>
        </pc:spChg>
        <pc:spChg chg="mod">
          <ac:chgData name="Daniel A Negron" userId="3f4b37f9-7541-4fa3-afb6-23a3c546adf3" providerId="ADAL" clId="{D973D872-3118-6C4C-8153-94CEFE659431}" dt="2022-06-05T23:32:51.912" v="6541" actId="165"/>
          <ac:spMkLst>
            <pc:docMk/>
            <pc:sldMk cId="138542929" sldId="256"/>
            <ac:spMk id="1436" creationId="{4B07ED8C-6FD3-341B-19BC-370B226158F4}"/>
          </ac:spMkLst>
        </pc:spChg>
        <pc:spChg chg="mod">
          <ac:chgData name="Daniel A Negron" userId="3f4b37f9-7541-4fa3-afb6-23a3c546adf3" providerId="ADAL" clId="{D973D872-3118-6C4C-8153-94CEFE659431}" dt="2022-06-05T23:32:51.912" v="6541" actId="165"/>
          <ac:spMkLst>
            <pc:docMk/>
            <pc:sldMk cId="138542929" sldId="256"/>
            <ac:spMk id="1438" creationId="{91044132-8741-3049-B881-E1C3CC1A8760}"/>
          </ac:spMkLst>
        </pc:spChg>
        <pc:spChg chg="mod">
          <ac:chgData name="Daniel A Negron" userId="3f4b37f9-7541-4fa3-afb6-23a3c546adf3" providerId="ADAL" clId="{D973D872-3118-6C4C-8153-94CEFE659431}" dt="2022-06-05T23:32:51.912" v="6541" actId="165"/>
          <ac:spMkLst>
            <pc:docMk/>
            <pc:sldMk cId="138542929" sldId="256"/>
            <ac:spMk id="1439" creationId="{F5479CBB-4B02-165A-C720-E7C41BAF868E}"/>
          </ac:spMkLst>
        </pc:spChg>
        <pc:spChg chg="mod">
          <ac:chgData name="Daniel A Negron" userId="3f4b37f9-7541-4fa3-afb6-23a3c546adf3" providerId="ADAL" clId="{D973D872-3118-6C4C-8153-94CEFE659431}" dt="2022-06-05T23:32:51.912" v="6541" actId="165"/>
          <ac:spMkLst>
            <pc:docMk/>
            <pc:sldMk cId="138542929" sldId="256"/>
            <ac:spMk id="1440" creationId="{AB4FF5C0-32F3-68CC-5F7A-442CEA42E891}"/>
          </ac:spMkLst>
        </pc:spChg>
        <pc:spChg chg="mod">
          <ac:chgData name="Daniel A Negron" userId="3f4b37f9-7541-4fa3-afb6-23a3c546adf3" providerId="ADAL" clId="{D973D872-3118-6C4C-8153-94CEFE659431}" dt="2022-06-05T23:32:51.912" v="6541" actId="165"/>
          <ac:spMkLst>
            <pc:docMk/>
            <pc:sldMk cId="138542929" sldId="256"/>
            <ac:spMk id="1441" creationId="{DD96E316-9E35-22B9-4133-9501A1D91AF3}"/>
          </ac:spMkLst>
        </pc:spChg>
        <pc:spChg chg="mod">
          <ac:chgData name="Daniel A Negron" userId="3f4b37f9-7541-4fa3-afb6-23a3c546adf3" providerId="ADAL" clId="{D973D872-3118-6C4C-8153-94CEFE659431}" dt="2022-06-05T23:32:51.912" v="6541" actId="165"/>
          <ac:spMkLst>
            <pc:docMk/>
            <pc:sldMk cId="138542929" sldId="256"/>
            <ac:spMk id="1442" creationId="{2275B629-53E1-0CF9-11A9-BB7883BB0F93}"/>
          </ac:spMkLst>
        </pc:spChg>
        <pc:spChg chg="mod">
          <ac:chgData name="Daniel A Negron" userId="3f4b37f9-7541-4fa3-afb6-23a3c546adf3" providerId="ADAL" clId="{D973D872-3118-6C4C-8153-94CEFE659431}" dt="2022-06-05T23:32:51.912" v="6541" actId="165"/>
          <ac:spMkLst>
            <pc:docMk/>
            <pc:sldMk cId="138542929" sldId="256"/>
            <ac:spMk id="1443" creationId="{58719ED3-174A-9CEF-9112-8B2A334B748E}"/>
          </ac:spMkLst>
        </pc:spChg>
        <pc:spChg chg="mod">
          <ac:chgData name="Daniel A Negron" userId="3f4b37f9-7541-4fa3-afb6-23a3c546adf3" providerId="ADAL" clId="{D973D872-3118-6C4C-8153-94CEFE659431}" dt="2022-06-05T23:32:51.912" v="6541" actId="165"/>
          <ac:spMkLst>
            <pc:docMk/>
            <pc:sldMk cId="138542929" sldId="256"/>
            <ac:spMk id="1444" creationId="{9AC11B5E-3263-85E6-C757-ABBEE9B96049}"/>
          </ac:spMkLst>
        </pc:spChg>
        <pc:spChg chg="mod">
          <ac:chgData name="Daniel A Negron" userId="3f4b37f9-7541-4fa3-afb6-23a3c546adf3" providerId="ADAL" clId="{D973D872-3118-6C4C-8153-94CEFE659431}" dt="2022-06-05T23:32:51.912" v="6541" actId="165"/>
          <ac:spMkLst>
            <pc:docMk/>
            <pc:sldMk cId="138542929" sldId="256"/>
            <ac:spMk id="1446" creationId="{CD653E14-2760-3C7F-FD7C-06CC47067DA3}"/>
          </ac:spMkLst>
        </pc:spChg>
        <pc:spChg chg="mod">
          <ac:chgData name="Daniel A Negron" userId="3f4b37f9-7541-4fa3-afb6-23a3c546adf3" providerId="ADAL" clId="{D973D872-3118-6C4C-8153-94CEFE659431}" dt="2022-06-05T23:32:51.912" v="6541" actId="165"/>
          <ac:spMkLst>
            <pc:docMk/>
            <pc:sldMk cId="138542929" sldId="256"/>
            <ac:spMk id="1447" creationId="{22A546AF-C9BE-8B46-4D47-EE19147339A1}"/>
          </ac:spMkLst>
        </pc:spChg>
        <pc:spChg chg="mod">
          <ac:chgData name="Daniel A Negron" userId="3f4b37f9-7541-4fa3-afb6-23a3c546adf3" providerId="ADAL" clId="{D973D872-3118-6C4C-8153-94CEFE659431}" dt="2022-06-05T23:32:51.912" v="6541" actId="165"/>
          <ac:spMkLst>
            <pc:docMk/>
            <pc:sldMk cId="138542929" sldId="256"/>
            <ac:spMk id="1448" creationId="{0C28732A-2D1E-E57C-341A-5E0131E5AC02}"/>
          </ac:spMkLst>
        </pc:spChg>
        <pc:spChg chg="mod">
          <ac:chgData name="Daniel A Negron" userId="3f4b37f9-7541-4fa3-afb6-23a3c546adf3" providerId="ADAL" clId="{D973D872-3118-6C4C-8153-94CEFE659431}" dt="2022-06-05T23:32:51.912" v="6541" actId="165"/>
          <ac:spMkLst>
            <pc:docMk/>
            <pc:sldMk cId="138542929" sldId="256"/>
            <ac:spMk id="1449" creationId="{49A47290-BA19-4DEC-FFDE-F1CDB3B1398C}"/>
          </ac:spMkLst>
        </pc:spChg>
        <pc:spChg chg="mod">
          <ac:chgData name="Daniel A Negron" userId="3f4b37f9-7541-4fa3-afb6-23a3c546adf3" providerId="ADAL" clId="{D973D872-3118-6C4C-8153-94CEFE659431}" dt="2022-06-05T23:32:51.912" v="6541" actId="165"/>
          <ac:spMkLst>
            <pc:docMk/>
            <pc:sldMk cId="138542929" sldId="256"/>
            <ac:spMk id="1451" creationId="{0543970D-7345-56EC-1B87-42641D4762B3}"/>
          </ac:spMkLst>
        </pc:spChg>
        <pc:spChg chg="mod">
          <ac:chgData name="Daniel A Negron" userId="3f4b37f9-7541-4fa3-afb6-23a3c546adf3" providerId="ADAL" clId="{D973D872-3118-6C4C-8153-94CEFE659431}" dt="2022-06-05T23:32:51.912" v="6541" actId="165"/>
          <ac:spMkLst>
            <pc:docMk/>
            <pc:sldMk cId="138542929" sldId="256"/>
            <ac:spMk id="1452" creationId="{C2956F55-00C0-5F89-AAD0-B296B8E030AB}"/>
          </ac:spMkLst>
        </pc:spChg>
        <pc:spChg chg="mod">
          <ac:chgData name="Daniel A Negron" userId="3f4b37f9-7541-4fa3-afb6-23a3c546adf3" providerId="ADAL" clId="{D973D872-3118-6C4C-8153-94CEFE659431}" dt="2022-06-05T23:32:51.912" v="6541" actId="165"/>
          <ac:spMkLst>
            <pc:docMk/>
            <pc:sldMk cId="138542929" sldId="256"/>
            <ac:spMk id="1453" creationId="{FDFD090F-FDC8-740B-4267-229FDAB56737}"/>
          </ac:spMkLst>
        </pc:spChg>
        <pc:spChg chg="mod">
          <ac:chgData name="Daniel A Negron" userId="3f4b37f9-7541-4fa3-afb6-23a3c546adf3" providerId="ADAL" clId="{D973D872-3118-6C4C-8153-94CEFE659431}" dt="2022-06-05T23:32:51.912" v="6541" actId="165"/>
          <ac:spMkLst>
            <pc:docMk/>
            <pc:sldMk cId="138542929" sldId="256"/>
            <ac:spMk id="1454" creationId="{E6F08EC0-8DCA-E6CE-9756-74C46F5D1036}"/>
          </ac:spMkLst>
        </pc:spChg>
        <pc:spChg chg="mod">
          <ac:chgData name="Daniel A Negron" userId="3f4b37f9-7541-4fa3-afb6-23a3c546adf3" providerId="ADAL" clId="{D973D872-3118-6C4C-8153-94CEFE659431}" dt="2022-06-05T23:32:51.912" v="6541" actId="165"/>
          <ac:spMkLst>
            <pc:docMk/>
            <pc:sldMk cId="138542929" sldId="256"/>
            <ac:spMk id="1456" creationId="{8133E6E2-E66D-7810-7DAA-C041AEAAC6F1}"/>
          </ac:spMkLst>
        </pc:spChg>
        <pc:spChg chg="mod">
          <ac:chgData name="Daniel A Negron" userId="3f4b37f9-7541-4fa3-afb6-23a3c546adf3" providerId="ADAL" clId="{D973D872-3118-6C4C-8153-94CEFE659431}" dt="2022-06-05T23:32:51.912" v="6541" actId="165"/>
          <ac:spMkLst>
            <pc:docMk/>
            <pc:sldMk cId="138542929" sldId="256"/>
            <ac:spMk id="1457" creationId="{F5826A75-8FD2-0312-AE0C-48AD3DB74ED4}"/>
          </ac:spMkLst>
        </pc:spChg>
        <pc:spChg chg="mod">
          <ac:chgData name="Daniel A Negron" userId="3f4b37f9-7541-4fa3-afb6-23a3c546adf3" providerId="ADAL" clId="{D973D872-3118-6C4C-8153-94CEFE659431}" dt="2022-06-05T23:32:51.912" v="6541" actId="165"/>
          <ac:spMkLst>
            <pc:docMk/>
            <pc:sldMk cId="138542929" sldId="256"/>
            <ac:spMk id="1458" creationId="{BF018235-5E61-08E8-6ACE-4B8A5D6F7940}"/>
          </ac:spMkLst>
        </pc:spChg>
        <pc:spChg chg="mod">
          <ac:chgData name="Daniel A Negron" userId="3f4b37f9-7541-4fa3-afb6-23a3c546adf3" providerId="ADAL" clId="{D973D872-3118-6C4C-8153-94CEFE659431}" dt="2022-06-05T23:32:51.912" v="6541" actId="165"/>
          <ac:spMkLst>
            <pc:docMk/>
            <pc:sldMk cId="138542929" sldId="256"/>
            <ac:spMk id="1459" creationId="{B6967532-7266-135D-1D09-CF5F87266706}"/>
          </ac:spMkLst>
        </pc:spChg>
        <pc:spChg chg="mod">
          <ac:chgData name="Daniel A Negron" userId="3f4b37f9-7541-4fa3-afb6-23a3c546adf3" providerId="ADAL" clId="{D973D872-3118-6C4C-8153-94CEFE659431}" dt="2022-06-05T23:32:51.912" v="6541" actId="165"/>
          <ac:spMkLst>
            <pc:docMk/>
            <pc:sldMk cId="138542929" sldId="256"/>
            <ac:spMk id="1461" creationId="{009A0E20-2C23-AE81-10DA-AF883B2C8108}"/>
          </ac:spMkLst>
        </pc:spChg>
        <pc:spChg chg="mod">
          <ac:chgData name="Daniel A Negron" userId="3f4b37f9-7541-4fa3-afb6-23a3c546adf3" providerId="ADAL" clId="{D973D872-3118-6C4C-8153-94CEFE659431}" dt="2022-06-05T23:32:51.912" v="6541" actId="165"/>
          <ac:spMkLst>
            <pc:docMk/>
            <pc:sldMk cId="138542929" sldId="256"/>
            <ac:spMk id="1462" creationId="{9DA95F60-B15C-BE15-C66C-B4C586ABF992}"/>
          </ac:spMkLst>
        </pc:spChg>
        <pc:spChg chg="mod">
          <ac:chgData name="Daniel A Negron" userId="3f4b37f9-7541-4fa3-afb6-23a3c546adf3" providerId="ADAL" clId="{D973D872-3118-6C4C-8153-94CEFE659431}" dt="2022-06-05T23:32:51.912" v="6541" actId="165"/>
          <ac:spMkLst>
            <pc:docMk/>
            <pc:sldMk cId="138542929" sldId="256"/>
            <ac:spMk id="1463" creationId="{A6977708-AB0B-3D28-BFBC-6313B1C40CE6}"/>
          </ac:spMkLst>
        </pc:spChg>
        <pc:spChg chg="mod">
          <ac:chgData name="Daniel A Negron" userId="3f4b37f9-7541-4fa3-afb6-23a3c546adf3" providerId="ADAL" clId="{D973D872-3118-6C4C-8153-94CEFE659431}" dt="2022-06-05T23:32:51.912" v="6541" actId="165"/>
          <ac:spMkLst>
            <pc:docMk/>
            <pc:sldMk cId="138542929" sldId="256"/>
            <ac:spMk id="1464" creationId="{E7BE6A3B-A53D-F22C-00D8-6DE4FC7602ED}"/>
          </ac:spMkLst>
        </pc:spChg>
        <pc:spChg chg="mod">
          <ac:chgData name="Daniel A Negron" userId="3f4b37f9-7541-4fa3-afb6-23a3c546adf3" providerId="ADAL" clId="{D973D872-3118-6C4C-8153-94CEFE659431}" dt="2022-06-05T23:32:51.912" v="6541" actId="165"/>
          <ac:spMkLst>
            <pc:docMk/>
            <pc:sldMk cId="138542929" sldId="256"/>
            <ac:spMk id="1466" creationId="{5049BDA7-750E-259A-9490-7A6A97C1841E}"/>
          </ac:spMkLst>
        </pc:spChg>
        <pc:spChg chg="mod">
          <ac:chgData name="Daniel A Negron" userId="3f4b37f9-7541-4fa3-afb6-23a3c546adf3" providerId="ADAL" clId="{D973D872-3118-6C4C-8153-94CEFE659431}" dt="2022-06-05T23:32:51.912" v="6541" actId="165"/>
          <ac:spMkLst>
            <pc:docMk/>
            <pc:sldMk cId="138542929" sldId="256"/>
            <ac:spMk id="1467" creationId="{9047892A-3DC2-C51F-5D92-E94A06E5D394}"/>
          </ac:spMkLst>
        </pc:spChg>
        <pc:spChg chg="mod">
          <ac:chgData name="Daniel A Negron" userId="3f4b37f9-7541-4fa3-afb6-23a3c546adf3" providerId="ADAL" clId="{D973D872-3118-6C4C-8153-94CEFE659431}" dt="2022-06-05T23:32:51.912" v="6541" actId="165"/>
          <ac:spMkLst>
            <pc:docMk/>
            <pc:sldMk cId="138542929" sldId="256"/>
            <ac:spMk id="1468" creationId="{2BCD4755-E208-7556-39A3-7437E3F03FEA}"/>
          </ac:spMkLst>
        </pc:spChg>
        <pc:spChg chg="mod">
          <ac:chgData name="Daniel A Negron" userId="3f4b37f9-7541-4fa3-afb6-23a3c546adf3" providerId="ADAL" clId="{D973D872-3118-6C4C-8153-94CEFE659431}" dt="2022-06-05T23:32:51.912" v="6541" actId="165"/>
          <ac:spMkLst>
            <pc:docMk/>
            <pc:sldMk cId="138542929" sldId="256"/>
            <ac:spMk id="1469" creationId="{EEED3510-FE9A-5943-27C9-811E74E5BC9D}"/>
          </ac:spMkLst>
        </pc:spChg>
        <pc:spChg chg="mod">
          <ac:chgData name="Daniel A Negron" userId="3f4b37f9-7541-4fa3-afb6-23a3c546adf3" providerId="ADAL" clId="{D973D872-3118-6C4C-8153-94CEFE659431}" dt="2022-06-05T23:32:51.912" v="6541" actId="165"/>
          <ac:spMkLst>
            <pc:docMk/>
            <pc:sldMk cId="138542929" sldId="256"/>
            <ac:spMk id="1470" creationId="{956A9A87-73AC-95E6-6EC1-0C0C503D3CCB}"/>
          </ac:spMkLst>
        </pc:spChg>
        <pc:spChg chg="mod">
          <ac:chgData name="Daniel A Negron" userId="3f4b37f9-7541-4fa3-afb6-23a3c546adf3" providerId="ADAL" clId="{D973D872-3118-6C4C-8153-94CEFE659431}" dt="2022-06-05T23:32:51.912" v="6541" actId="165"/>
          <ac:spMkLst>
            <pc:docMk/>
            <pc:sldMk cId="138542929" sldId="256"/>
            <ac:spMk id="1471" creationId="{E29CEEAD-0B4E-1273-5ED1-914FC7AC93CD}"/>
          </ac:spMkLst>
        </pc:spChg>
        <pc:spChg chg="mod">
          <ac:chgData name="Daniel A Negron" userId="3f4b37f9-7541-4fa3-afb6-23a3c546adf3" providerId="ADAL" clId="{D973D872-3118-6C4C-8153-94CEFE659431}" dt="2022-06-05T23:32:51.912" v="6541" actId="165"/>
          <ac:spMkLst>
            <pc:docMk/>
            <pc:sldMk cId="138542929" sldId="256"/>
            <ac:spMk id="1472" creationId="{E070DDF2-FC8F-ED5C-EB87-52F666ED6888}"/>
          </ac:spMkLst>
        </pc:spChg>
        <pc:spChg chg="mod">
          <ac:chgData name="Daniel A Negron" userId="3f4b37f9-7541-4fa3-afb6-23a3c546adf3" providerId="ADAL" clId="{D973D872-3118-6C4C-8153-94CEFE659431}" dt="2022-06-05T23:32:51.912" v="6541" actId="165"/>
          <ac:spMkLst>
            <pc:docMk/>
            <pc:sldMk cId="138542929" sldId="256"/>
            <ac:spMk id="1474" creationId="{C14287B1-5103-42C0-12EB-C603E536AF00}"/>
          </ac:spMkLst>
        </pc:spChg>
        <pc:spChg chg="mod">
          <ac:chgData name="Daniel A Negron" userId="3f4b37f9-7541-4fa3-afb6-23a3c546adf3" providerId="ADAL" clId="{D973D872-3118-6C4C-8153-94CEFE659431}" dt="2022-06-05T23:32:51.912" v="6541" actId="165"/>
          <ac:spMkLst>
            <pc:docMk/>
            <pc:sldMk cId="138542929" sldId="256"/>
            <ac:spMk id="1475" creationId="{6D61BF50-29C2-39DB-681A-44C03C47EF51}"/>
          </ac:spMkLst>
        </pc:spChg>
        <pc:spChg chg="mod">
          <ac:chgData name="Daniel A Negron" userId="3f4b37f9-7541-4fa3-afb6-23a3c546adf3" providerId="ADAL" clId="{D973D872-3118-6C4C-8153-94CEFE659431}" dt="2022-06-05T23:32:51.912" v="6541" actId="165"/>
          <ac:spMkLst>
            <pc:docMk/>
            <pc:sldMk cId="138542929" sldId="256"/>
            <ac:spMk id="1476" creationId="{681CD93A-7490-59F4-6239-E0DFF2D30D3A}"/>
          </ac:spMkLst>
        </pc:spChg>
        <pc:spChg chg="mod">
          <ac:chgData name="Daniel A Negron" userId="3f4b37f9-7541-4fa3-afb6-23a3c546adf3" providerId="ADAL" clId="{D973D872-3118-6C4C-8153-94CEFE659431}" dt="2022-06-05T23:32:51.912" v="6541" actId="165"/>
          <ac:spMkLst>
            <pc:docMk/>
            <pc:sldMk cId="138542929" sldId="256"/>
            <ac:spMk id="1477" creationId="{ADF4E99B-33B1-6B06-E2E7-516E2C3485B7}"/>
          </ac:spMkLst>
        </pc:spChg>
        <pc:spChg chg="mod">
          <ac:chgData name="Daniel A Negron" userId="3f4b37f9-7541-4fa3-afb6-23a3c546adf3" providerId="ADAL" clId="{D973D872-3118-6C4C-8153-94CEFE659431}" dt="2022-06-05T23:32:51.912" v="6541" actId="165"/>
          <ac:spMkLst>
            <pc:docMk/>
            <pc:sldMk cId="138542929" sldId="256"/>
            <ac:spMk id="1478" creationId="{194DACCF-6F7C-4C0C-D761-14AB570A3A44}"/>
          </ac:spMkLst>
        </pc:spChg>
        <pc:spChg chg="mod">
          <ac:chgData name="Daniel A Negron" userId="3f4b37f9-7541-4fa3-afb6-23a3c546adf3" providerId="ADAL" clId="{D973D872-3118-6C4C-8153-94CEFE659431}" dt="2022-06-05T23:32:51.912" v="6541" actId="165"/>
          <ac:spMkLst>
            <pc:docMk/>
            <pc:sldMk cId="138542929" sldId="256"/>
            <ac:spMk id="1479" creationId="{5098E957-3072-D2FD-F75E-9687550E1329}"/>
          </ac:spMkLst>
        </pc:spChg>
        <pc:spChg chg="mod">
          <ac:chgData name="Daniel A Negron" userId="3f4b37f9-7541-4fa3-afb6-23a3c546adf3" providerId="ADAL" clId="{D973D872-3118-6C4C-8153-94CEFE659431}" dt="2022-06-05T23:32:51.912" v="6541" actId="165"/>
          <ac:spMkLst>
            <pc:docMk/>
            <pc:sldMk cId="138542929" sldId="256"/>
            <ac:spMk id="1480" creationId="{781B3087-B56C-FAA2-699C-14C9146337F8}"/>
          </ac:spMkLst>
        </pc:spChg>
        <pc:spChg chg="mod">
          <ac:chgData name="Daniel A Negron" userId="3f4b37f9-7541-4fa3-afb6-23a3c546adf3" providerId="ADAL" clId="{D973D872-3118-6C4C-8153-94CEFE659431}" dt="2022-06-05T23:32:51.912" v="6541" actId="165"/>
          <ac:spMkLst>
            <pc:docMk/>
            <pc:sldMk cId="138542929" sldId="256"/>
            <ac:spMk id="1482" creationId="{53AB0ABC-9BC2-C6C3-7242-5FE9A6717484}"/>
          </ac:spMkLst>
        </pc:spChg>
        <pc:spChg chg="mod">
          <ac:chgData name="Daniel A Negron" userId="3f4b37f9-7541-4fa3-afb6-23a3c546adf3" providerId="ADAL" clId="{D973D872-3118-6C4C-8153-94CEFE659431}" dt="2022-06-05T23:32:51.912" v="6541" actId="165"/>
          <ac:spMkLst>
            <pc:docMk/>
            <pc:sldMk cId="138542929" sldId="256"/>
            <ac:spMk id="1483" creationId="{F51FF619-D04D-0680-CA18-D5BAFA3A93C2}"/>
          </ac:spMkLst>
        </pc:spChg>
        <pc:spChg chg="mod">
          <ac:chgData name="Daniel A Negron" userId="3f4b37f9-7541-4fa3-afb6-23a3c546adf3" providerId="ADAL" clId="{D973D872-3118-6C4C-8153-94CEFE659431}" dt="2022-06-05T23:32:51.912" v="6541" actId="165"/>
          <ac:spMkLst>
            <pc:docMk/>
            <pc:sldMk cId="138542929" sldId="256"/>
            <ac:spMk id="1484" creationId="{5ABC600D-BFD2-A4F1-17EB-CDABD28E2198}"/>
          </ac:spMkLst>
        </pc:spChg>
        <pc:spChg chg="mod">
          <ac:chgData name="Daniel A Negron" userId="3f4b37f9-7541-4fa3-afb6-23a3c546adf3" providerId="ADAL" clId="{D973D872-3118-6C4C-8153-94CEFE659431}" dt="2022-06-05T23:32:51.912" v="6541" actId="165"/>
          <ac:spMkLst>
            <pc:docMk/>
            <pc:sldMk cId="138542929" sldId="256"/>
            <ac:spMk id="1485" creationId="{3C2A6AF3-859F-694D-8317-EFC92F6507FF}"/>
          </ac:spMkLst>
        </pc:spChg>
        <pc:spChg chg="mod">
          <ac:chgData name="Daniel A Negron" userId="3f4b37f9-7541-4fa3-afb6-23a3c546adf3" providerId="ADAL" clId="{D973D872-3118-6C4C-8153-94CEFE659431}" dt="2022-06-05T23:32:51.912" v="6541" actId="165"/>
          <ac:spMkLst>
            <pc:docMk/>
            <pc:sldMk cId="138542929" sldId="256"/>
            <ac:spMk id="1487" creationId="{2899C9FD-C38D-82CA-CA66-8476C8AE17F1}"/>
          </ac:spMkLst>
        </pc:spChg>
        <pc:spChg chg="mod">
          <ac:chgData name="Daniel A Negron" userId="3f4b37f9-7541-4fa3-afb6-23a3c546adf3" providerId="ADAL" clId="{D973D872-3118-6C4C-8153-94CEFE659431}" dt="2022-06-05T23:32:51.912" v="6541" actId="165"/>
          <ac:spMkLst>
            <pc:docMk/>
            <pc:sldMk cId="138542929" sldId="256"/>
            <ac:spMk id="1488" creationId="{EEDB82C6-7DAB-ABF3-5382-2CEE756CDE75}"/>
          </ac:spMkLst>
        </pc:spChg>
        <pc:spChg chg="mod">
          <ac:chgData name="Daniel A Negron" userId="3f4b37f9-7541-4fa3-afb6-23a3c546adf3" providerId="ADAL" clId="{D973D872-3118-6C4C-8153-94CEFE659431}" dt="2022-06-05T23:32:51.912" v="6541" actId="165"/>
          <ac:spMkLst>
            <pc:docMk/>
            <pc:sldMk cId="138542929" sldId="256"/>
            <ac:spMk id="1489" creationId="{DEEDF166-2895-C905-BA89-0179DC321831}"/>
          </ac:spMkLst>
        </pc:spChg>
        <pc:spChg chg="mod">
          <ac:chgData name="Daniel A Negron" userId="3f4b37f9-7541-4fa3-afb6-23a3c546adf3" providerId="ADAL" clId="{D973D872-3118-6C4C-8153-94CEFE659431}" dt="2022-06-05T23:32:51.912" v="6541" actId="165"/>
          <ac:spMkLst>
            <pc:docMk/>
            <pc:sldMk cId="138542929" sldId="256"/>
            <ac:spMk id="1490" creationId="{06749787-D703-D723-2387-7D900006A857}"/>
          </ac:spMkLst>
        </pc:spChg>
        <pc:spChg chg="mod">
          <ac:chgData name="Daniel A Negron" userId="3f4b37f9-7541-4fa3-afb6-23a3c546adf3" providerId="ADAL" clId="{D973D872-3118-6C4C-8153-94CEFE659431}" dt="2022-06-05T23:32:51.912" v="6541" actId="165"/>
          <ac:spMkLst>
            <pc:docMk/>
            <pc:sldMk cId="138542929" sldId="256"/>
            <ac:spMk id="1492" creationId="{78407E45-6128-42B7-AFEB-0C172E453F2F}"/>
          </ac:spMkLst>
        </pc:spChg>
        <pc:spChg chg="mod">
          <ac:chgData name="Daniel A Negron" userId="3f4b37f9-7541-4fa3-afb6-23a3c546adf3" providerId="ADAL" clId="{D973D872-3118-6C4C-8153-94CEFE659431}" dt="2022-06-05T23:32:51.912" v="6541" actId="165"/>
          <ac:spMkLst>
            <pc:docMk/>
            <pc:sldMk cId="138542929" sldId="256"/>
            <ac:spMk id="1493" creationId="{F7158E3B-D554-25BF-FEA9-8D229AEBDA25}"/>
          </ac:spMkLst>
        </pc:spChg>
        <pc:spChg chg="mod">
          <ac:chgData name="Daniel A Negron" userId="3f4b37f9-7541-4fa3-afb6-23a3c546adf3" providerId="ADAL" clId="{D973D872-3118-6C4C-8153-94CEFE659431}" dt="2022-06-05T23:32:51.912" v="6541" actId="165"/>
          <ac:spMkLst>
            <pc:docMk/>
            <pc:sldMk cId="138542929" sldId="256"/>
            <ac:spMk id="1494" creationId="{EC8FA34E-7B3D-A308-74FD-63B1EB68E881}"/>
          </ac:spMkLst>
        </pc:spChg>
        <pc:spChg chg="mod">
          <ac:chgData name="Daniel A Negron" userId="3f4b37f9-7541-4fa3-afb6-23a3c546adf3" providerId="ADAL" clId="{D973D872-3118-6C4C-8153-94CEFE659431}" dt="2022-06-05T23:32:51.912" v="6541" actId="165"/>
          <ac:spMkLst>
            <pc:docMk/>
            <pc:sldMk cId="138542929" sldId="256"/>
            <ac:spMk id="1495" creationId="{04BEA577-FAF2-104E-92FD-374F59A8E11B}"/>
          </ac:spMkLst>
        </pc:spChg>
        <pc:spChg chg="mod">
          <ac:chgData name="Daniel A Negron" userId="3f4b37f9-7541-4fa3-afb6-23a3c546adf3" providerId="ADAL" clId="{D973D872-3118-6C4C-8153-94CEFE659431}" dt="2022-06-05T23:32:51.912" v="6541" actId="165"/>
          <ac:spMkLst>
            <pc:docMk/>
            <pc:sldMk cId="138542929" sldId="256"/>
            <ac:spMk id="1496" creationId="{0365D66D-0BF6-C2AD-BBBF-2A964F69EBB2}"/>
          </ac:spMkLst>
        </pc:spChg>
        <pc:spChg chg="mod">
          <ac:chgData name="Daniel A Negron" userId="3f4b37f9-7541-4fa3-afb6-23a3c546adf3" providerId="ADAL" clId="{D973D872-3118-6C4C-8153-94CEFE659431}" dt="2022-06-05T23:32:51.912" v="6541" actId="165"/>
          <ac:spMkLst>
            <pc:docMk/>
            <pc:sldMk cId="138542929" sldId="256"/>
            <ac:spMk id="1497" creationId="{B42B79E4-C1F8-070E-1CA9-FEBBC5E4A9EA}"/>
          </ac:spMkLst>
        </pc:spChg>
        <pc:spChg chg="mod">
          <ac:chgData name="Daniel A Negron" userId="3f4b37f9-7541-4fa3-afb6-23a3c546adf3" providerId="ADAL" clId="{D973D872-3118-6C4C-8153-94CEFE659431}" dt="2022-06-05T23:32:51.912" v="6541" actId="165"/>
          <ac:spMkLst>
            <pc:docMk/>
            <pc:sldMk cId="138542929" sldId="256"/>
            <ac:spMk id="1498" creationId="{648B3015-98C2-05B2-BB14-7E4D7BAE149E}"/>
          </ac:spMkLst>
        </pc:spChg>
        <pc:spChg chg="mod">
          <ac:chgData name="Daniel A Negron" userId="3f4b37f9-7541-4fa3-afb6-23a3c546adf3" providerId="ADAL" clId="{D973D872-3118-6C4C-8153-94CEFE659431}" dt="2022-06-05T23:32:51.912" v="6541" actId="165"/>
          <ac:spMkLst>
            <pc:docMk/>
            <pc:sldMk cId="138542929" sldId="256"/>
            <ac:spMk id="1500" creationId="{7B79E0DB-33F0-2547-0B28-DA2EC85CCBEE}"/>
          </ac:spMkLst>
        </pc:spChg>
        <pc:spChg chg="mod">
          <ac:chgData name="Daniel A Negron" userId="3f4b37f9-7541-4fa3-afb6-23a3c546adf3" providerId="ADAL" clId="{D973D872-3118-6C4C-8153-94CEFE659431}" dt="2022-06-05T23:32:51.912" v="6541" actId="165"/>
          <ac:spMkLst>
            <pc:docMk/>
            <pc:sldMk cId="138542929" sldId="256"/>
            <ac:spMk id="1501" creationId="{2FEA286E-D98C-5F6B-764E-73695229D24B}"/>
          </ac:spMkLst>
        </pc:spChg>
        <pc:spChg chg="mod">
          <ac:chgData name="Daniel A Negron" userId="3f4b37f9-7541-4fa3-afb6-23a3c546adf3" providerId="ADAL" clId="{D973D872-3118-6C4C-8153-94CEFE659431}" dt="2022-06-05T23:32:51.912" v="6541" actId="165"/>
          <ac:spMkLst>
            <pc:docMk/>
            <pc:sldMk cId="138542929" sldId="256"/>
            <ac:spMk id="1502" creationId="{FB3A0B3B-77B0-5C99-F33E-A3F9277C886B}"/>
          </ac:spMkLst>
        </pc:spChg>
        <pc:spChg chg="mod">
          <ac:chgData name="Daniel A Negron" userId="3f4b37f9-7541-4fa3-afb6-23a3c546adf3" providerId="ADAL" clId="{D973D872-3118-6C4C-8153-94CEFE659431}" dt="2022-06-05T23:32:51.912" v="6541" actId="165"/>
          <ac:spMkLst>
            <pc:docMk/>
            <pc:sldMk cId="138542929" sldId="256"/>
            <ac:spMk id="1503" creationId="{EC9F4F80-4B08-CEC0-AD21-F97B41780553}"/>
          </ac:spMkLst>
        </pc:spChg>
        <pc:spChg chg="mod">
          <ac:chgData name="Daniel A Negron" userId="3f4b37f9-7541-4fa3-afb6-23a3c546adf3" providerId="ADAL" clId="{D973D872-3118-6C4C-8153-94CEFE659431}" dt="2022-06-05T23:32:51.912" v="6541" actId="165"/>
          <ac:spMkLst>
            <pc:docMk/>
            <pc:sldMk cId="138542929" sldId="256"/>
            <ac:spMk id="1504" creationId="{E142BBB8-37F4-0EC2-F9BE-75424AD09DF8}"/>
          </ac:spMkLst>
        </pc:spChg>
        <pc:spChg chg="mod">
          <ac:chgData name="Daniel A Negron" userId="3f4b37f9-7541-4fa3-afb6-23a3c546adf3" providerId="ADAL" clId="{D973D872-3118-6C4C-8153-94CEFE659431}" dt="2022-06-05T23:32:51.912" v="6541" actId="165"/>
          <ac:spMkLst>
            <pc:docMk/>
            <pc:sldMk cId="138542929" sldId="256"/>
            <ac:spMk id="1505" creationId="{3D82605F-A68E-2268-4634-6AAFF8520B87}"/>
          </ac:spMkLst>
        </pc:spChg>
        <pc:spChg chg="mod">
          <ac:chgData name="Daniel A Negron" userId="3f4b37f9-7541-4fa3-afb6-23a3c546adf3" providerId="ADAL" clId="{D973D872-3118-6C4C-8153-94CEFE659431}" dt="2022-06-05T23:32:51.912" v="6541" actId="165"/>
          <ac:spMkLst>
            <pc:docMk/>
            <pc:sldMk cId="138542929" sldId="256"/>
            <ac:spMk id="1506" creationId="{04587A7F-C656-19D0-D087-014B7CD43B78}"/>
          </ac:spMkLst>
        </pc:spChg>
        <pc:spChg chg="mod">
          <ac:chgData name="Daniel A Negron" userId="3f4b37f9-7541-4fa3-afb6-23a3c546adf3" providerId="ADAL" clId="{D973D872-3118-6C4C-8153-94CEFE659431}" dt="2022-06-05T23:32:51.912" v="6541" actId="165"/>
          <ac:spMkLst>
            <pc:docMk/>
            <pc:sldMk cId="138542929" sldId="256"/>
            <ac:spMk id="1508" creationId="{DB3BA0AC-2FF8-BA45-FD88-F23965891053}"/>
          </ac:spMkLst>
        </pc:spChg>
        <pc:spChg chg="mod">
          <ac:chgData name="Daniel A Negron" userId="3f4b37f9-7541-4fa3-afb6-23a3c546adf3" providerId="ADAL" clId="{D973D872-3118-6C4C-8153-94CEFE659431}" dt="2022-06-05T23:32:51.912" v="6541" actId="165"/>
          <ac:spMkLst>
            <pc:docMk/>
            <pc:sldMk cId="138542929" sldId="256"/>
            <ac:spMk id="1509" creationId="{7BD16C44-6AD8-D9F8-1282-97B5644E7C44}"/>
          </ac:spMkLst>
        </pc:spChg>
        <pc:spChg chg="mod">
          <ac:chgData name="Daniel A Negron" userId="3f4b37f9-7541-4fa3-afb6-23a3c546adf3" providerId="ADAL" clId="{D973D872-3118-6C4C-8153-94CEFE659431}" dt="2022-06-05T23:32:51.912" v="6541" actId="165"/>
          <ac:spMkLst>
            <pc:docMk/>
            <pc:sldMk cId="138542929" sldId="256"/>
            <ac:spMk id="1510" creationId="{6289A39B-3376-8FBB-F95D-ED82D36590A8}"/>
          </ac:spMkLst>
        </pc:spChg>
        <pc:spChg chg="mod">
          <ac:chgData name="Daniel A Negron" userId="3f4b37f9-7541-4fa3-afb6-23a3c546adf3" providerId="ADAL" clId="{D973D872-3118-6C4C-8153-94CEFE659431}" dt="2022-06-05T23:32:51.912" v="6541" actId="165"/>
          <ac:spMkLst>
            <pc:docMk/>
            <pc:sldMk cId="138542929" sldId="256"/>
            <ac:spMk id="1511" creationId="{AFBEA2B8-946E-7A23-07AE-4223A9735AED}"/>
          </ac:spMkLst>
        </pc:spChg>
        <pc:spChg chg="mod">
          <ac:chgData name="Daniel A Negron" userId="3f4b37f9-7541-4fa3-afb6-23a3c546adf3" providerId="ADAL" clId="{D973D872-3118-6C4C-8153-94CEFE659431}" dt="2022-06-05T23:32:51.912" v="6541" actId="165"/>
          <ac:spMkLst>
            <pc:docMk/>
            <pc:sldMk cId="138542929" sldId="256"/>
            <ac:spMk id="1513" creationId="{42A687E7-A019-4725-7067-F88033B969A7}"/>
          </ac:spMkLst>
        </pc:spChg>
        <pc:spChg chg="mod">
          <ac:chgData name="Daniel A Negron" userId="3f4b37f9-7541-4fa3-afb6-23a3c546adf3" providerId="ADAL" clId="{D973D872-3118-6C4C-8153-94CEFE659431}" dt="2022-06-05T23:32:51.912" v="6541" actId="165"/>
          <ac:spMkLst>
            <pc:docMk/>
            <pc:sldMk cId="138542929" sldId="256"/>
            <ac:spMk id="1514" creationId="{5C49B663-D382-9F0A-3C8B-73699855F13E}"/>
          </ac:spMkLst>
        </pc:spChg>
        <pc:spChg chg="mod">
          <ac:chgData name="Daniel A Negron" userId="3f4b37f9-7541-4fa3-afb6-23a3c546adf3" providerId="ADAL" clId="{D973D872-3118-6C4C-8153-94CEFE659431}" dt="2022-06-05T23:32:51.912" v="6541" actId="165"/>
          <ac:spMkLst>
            <pc:docMk/>
            <pc:sldMk cId="138542929" sldId="256"/>
            <ac:spMk id="1515" creationId="{73403A15-69D0-FE4F-D5F7-E263802A3F58}"/>
          </ac:spMkLst>
        </pc:spChg>
        <pc:spChg chg="mod">
          <ac:chgData name="Daniel A Negron" userId="3f4b37f9-7541-4fa3-afb6-23a3c546adf3" providerId="ADAL" clId="{D973D872-3118-6C4C-8153-94CEFE659431}" dt="2022-06-05T23:32:51.912" v="6541" actId="165"/>
          <ac:spMkLst>
            <pc:docMk/>
            <pc:sldMk cId="138542929" sldId="256"/>
            <ac:spMk id="1516" creationId="{84E4494D-21BE-ED41-726A-9EAC3911F2EA}"/>
          </ac:spMkLst>
        </pc:spChg>
        <pc:spChg chg="mod">
          <ac:chgData name="Daniel A Negron" userId="3f4b37f9-7541-4fa3-afb6-23a3c546adf3" providerId="ADAL" clId="{D973D872-3118-6C4C-8153-94CEFE659431}" dt="2022-06-05T23:32:51.912" v="6541" actId="165"/>
          <ac:spMkLst>
            <pc:docMk/>
            <pc:sldMk cId="138542929" sldId="256"/>
            <ac:spMk id="1517" creationId="{23642B99-E784-096A-CA32-93220939B89A}"/>
          </ac:spMkLst>
        </pc:spChg>
        <pc:spChg chg="mod">
          <ac:chgData name="Daniel A Negron" userId="3f4b37f9-7541-4fa3-afb6-23a3c546adf3" providerId="ADAL" clId="{D973D872-3118-6C4C-8153-94CEFE659431}" dt="2022-06-05T23:32:51.912" v="6541" actId="165"/>
          <ac:spMkLst>
            <pc:docMk/>
            <pc:sldMk cId="138542929" sldId="256"/>
            <ac:spMk id="1518" creationId="{76276F74-B389-4CDE-464C-07A5D460954D}"/>
          </ac:spMkLst>
        </pc:spChg>
        <pc:spChg chg="mod">
          <ac:chgData name="Daniel A Negron" userId="3f4b37f9-7541-4fa3-afb6-23a3c546adf3" providerId="ADAL" clId="{D973D872-3118-6C4C-8153-94CEFE659431}" dt="2022-06-05T23:32:51.912" v="6541" actId="165"/>
          <ac:spMkLst>
            <pc:docMk/>
            <pc:sldMk cId="138542929" sldId="256"/>
            <ac:spMk id="1519" creationId="{AAA814C3-27CA-68D6-817E-775CA2937F55}"/>
          </ac:spMkLst>
        </pc:spChg>
        <pc:spChg chg="mod">
          <ac:chgData name="Daniel A Negron" userId="3f4b37f9-7541-4fa3-afb6-23a3c546adf3" providerId="ADAL" clId="{D973D872-3118-6C4C-8153-94CEFE659431}" dt="2022-06-05T23:32:51.912" v="6541" actId="165"/>
          <ac:spMkLst>
            <pc:docMk/>
            <pc:sldMk cId="138542929" sldId="256"/>
            <ac:spMk id="1522" creationId="{BACE1A81-9D01-7D47-2C8D-6195A36A9B67}"/>
          </ac:spMkLst>
        </pc:spChg>
        <pc:spChg chg="mod">
          <ac:chgData name="Daniel A Negron" userId="3f4b37f9-7541-4fa3-afb6-23a3c546adf3" providerId="ADAL" clId="{D973D872-3118-6C4C-8153-94CEFE659431}" dt="2022-06-05T23:32:51.912" v="6541" actId="165"/>
          <ac:spMkLst>
            <pc:docMk/>
            <pc:sldMk cId="138542929" sldId="256"/>
            <ac:spMk id="1523" creationId="{9FFDA598-7B62-1342-825F-9F5F41A4F5BD}"/>
          </ac:spMkLst>
        </pc:spChg>
        <pc:spChg chg="mod">
          <ac:chgData name="Daniel A Negron" userId="3f4b37f9-7541-4fa3-afb6-23a3c546adf3" providerId="ADAL" clId="{D973D872-3118-6C4C-8153-94CEFE659431}" dt="2022-06-05T23:32:51.912" v="6541" actId="165"/>
          <ac:spMkLst>
            <pc:docMk/>
            <pc:sldMk cId="138542929" sldId="256"/>
            <ac:spMk id="1524" creationId="{971A8F8C-E8B7-A808-7D92-69AD76452B49}"/>
          </ac:spMkLst>
        </pc:spChg>
        <pc:spChg chg="mod">
          <ac:chgData name="Daniel A Negron" userId="3f4b37f9-7541-4fa3-afb6-23a3c546adf3" providerId="ADAL" clId="{D973D872-3118-6C4C-8153-94CEFE659431}" dt="2022-06-05T23:32:51.912" v="6541" actId="165"/>
          <ac:spMkLst>
            <pc:docMk/>
            <pc:sldMk cId="138542929" sldId="256"/>
            <ac:spMk id="1525" creationId="{79144DA5-69C7-33CE-B940-47CFBEDDA71F}"/>
          </ac:spMkLst>
        </pc:spChg>
        <pc:spChg chg="mod">
          <ac:chgData name="Daniel A Negron" userId="3f4b37f9-7541-4fa3-afb6-23a3c546adf3" providerId="ADAL" clId="{D973D872-3118-6C4C-8153-94CEFE659431}" dt="2022-06-05T23:32:51.912" v="6541" actId="165"/>
          <ac:spMkLst>
            <pc:docMk/>
            <pc:sldMk cId="138542929" sldId="256"/>
            <ac:spMk id="1527" creationId="{6F9FE333-F5F8-36B1-C86D-A7CD73B2433B}"/>
          </ac:spMkLst>
        </pc:spChg>
        <pc:spChg chg="mod">
          <ac:chgData name="Daniel A Negron" userId="3f4b37f9-7541-4fa3-afb6-23a3c546adf3" providerId="ADAL" clId="{D973D872-3118-6C4C-8153-94CEFE659431}" dt="2022-06-05T23:32:51.912" v="6541" actId="165"/>
          <ac:spMkLst>
            <pc:docMk/>
            <pc:sldMk cId="138542929" sldId="256"/>
            <ac:spMk id="1528" creationId="{1DC2F117-ED97-C021-9943-46EBF8F6599A}"/>
          </ac:spMkLst>
        </pc:spChg>
        <pc:spChg chg="mod">
          <ac:chgData name="Daniel A Negron" userId="3f4b37f9-7541-4fa3-afb6-23a3c546adf3" providerId="ADAL" clId="{D973D872-3118-6C4C-8153-94CEFE659431}" dt="2022-06-05T23:32:51.912" v="6541" actId="165"/>
          <ac:spMkLst>
            <pc:docMk/>
            <pc:sldMk cId="138542929" sldId="256"/>
            <ac:spMk id="1529" creationId="{55E5F17F-5511-3B4B-B727-B9E19259158A}"/>
          </ac:spMkLst>
        </pc:spChg>
        <pc:spChg chg="mod">
          <ac:chgData name="Daniel A Negron" userId="3f4b37f9-7541-4fa3-afb6-23a3c546adf3" providerId="ADAL" clId="{D973D872-3118-6C4C-8153-94CEFE659431}" dt="2022-06-05T23:32:51.912" v="6541" actId="165"/>
          <ac:spMkLst>
            <pc:docMk/>
            <pc:sldMk cId="138542929" sldId="256"/>
            <ac:spMk id="1530" creationId="{35D6FFD1-13AE-0592-FE53-C18D06FFCF1C}"/>
          </ac:spMkLst>
        </pc:spChg>
        <pc:spChg chg="mod">
          <ac:chgData name="Daniel A Negron" userId="3f4b37f9-7541-4fa3-afb6-23a3c546adf3" providerId="ADAL" clId="{D973D872-3118-6C4C-8153-94CEFE659431}" dt="2022-06-05T23:32:51.912" v="6541" actId="165"/>
          <ac:spMkLst>
            <pc:docMk/>
            <pc:sldMk cId="138542929" sldId="256"/>
            <ac:spMk id="1531" creationId="{8AAD3520-F51D-A5ED-8DE6-6BE52356944A}"/>
          </ac:spMkLst>
        </pc:spChg>
        <pc:spChg chg="mod">
          <ac:chgData name="Daniel A Negron" userId="3f4b37f9-7541-4fa3-afb6-23a3c546adf3" providerId="ADAL" clId="{D973D872-3118-6C4C-8153-94CEFE659431}" dt="2022-06-05T23:32:51.912" v="6541" actId="165"/>
          <ac:spMkLst>
            <pc:docMk/>
            <pc:sldMk cId="138542929" sldId="256"/>
            <ac:spMk id="1532" creationId="{99C23D56-AC4B-9324-7428-930523B1A7F2}"/>
          </ac:spMkLst>
        </pc:spChg>
        <pc:spChg chg="mod">
          <ac:chgData name="Daniel A Negron" userId="3f4b37f9-7541-4fa3-afb6-23a3c546adf3" providerId="ADAL" clId="{D973D872-3118-6C4C-8153-94CEFE659431}" dt="2022-06-05T23:32:51.912" v="6541" actId="165"/>
          <ac:spMkLst>
            <pc:docMk/>
            <pc:sldMk cId="138542929" sldId="256"/>
            <ac:spMk id="1533" creationId="{DF343187-7700-7651-6517-A187E00064C4}"/>
          </ac:spMkLst>
        </pc:spChg>
        <pc:spChg chg="mod">
          <ac:chgData name="Daniel A Negron" userId="3f4b37f9-7541-4fa3-afb6-23a3c546adf3" providerId="ADAL" clId="{D973D872-3118-6C4C-8153-94CEFE659431}" dt="2022-06-05T23:32:51.912" v="6541" actId="165"/>
          <ac:spMkLst>
            <pc:docMk/>
            <pc:sldMk cId="138542929" sldId="256"/>
            <ac:spMk id="1535" creationId="{3DC1E5B2-76C2-22C6-995B-DC31CD9658CF}"/>
          </ac:spMkLst>
        </pc:spChg>
        <pc:spChg chg="mod">
          <ac:chgData name="Daniel A Negron" userId="3f4b37f9-7541-4fa3-afb6-23a3c546adf3" providerId="ADAL" clId="{D973D872-3118-6C4C-8153-94CEFE659431}" dt="2022-06-05T23:32:51.912" v="6541" actId="165"/>
          <ac:spMkLst>
            <pc:docMk/>
            <pc:sldMk cId="138542929" sldId="256"/>
            <ac:spMk id="1536" creationId="{827C152F-C2E1-4D98-82A8-17E21FCEE248}"/>
          </ac:spMkLst>
        </pc:spChg>
        <pc:spChg chg="mod">
          <ac:chgData name="Daniel A Negron" userId="3f4b37f9-7541-4fa3-afb6-23a3c546adf3" providerId="ADAL" clId="{D973D872-3118-6C4C-8153-94CEFE659431}" dt="2022-06-05T23:32:51.912" v="6541" actId="165"/>
          <ac:spMkLst>
            <pc:docMk/>
            <pc:sldMk cId="138542929" sldId="256"/>
            <ac:spMk id="1537" creationId="{5F58C295-D8D9-B9AE-7818-28977F978090}"/>
          </ac:spMkLst>
        </pc:spChg>
        <pc:spChg chg="mod">
          <ac:chgData name="Daniel A Negron" userId="3f4b37f9-7541-4fa3-afb6-23a3c546adf3" providerId="ADAL" clId="{D973D872-3118-6C4C-8153-94CEFE659431}" dt="2022-06-05T23:32:51.912" v="6541" actId="165"/>
          <ac:spMkLst>
            <pc:docMk/>
            <pc:sldMk cId="138542929" sldId="256"/>
            <ac:spMk id="1538" creationId="{AE70DE4C-F65B-00FA-459F-E7EA47D5CC47}"/>
          </ac:spMkLst>
        </pc:spChg>
        <pc:spChg chg="mod">
          <ac:chgData name="Daniel A Negron" userId="3f4b37f9-7541-4fa3-afb6-23a3c546adf3" providerId="ADAL" clId="{D973D872-3118-6C4C-8153-94CEFE659431}" dt="2022-06-05T23:32:51.912" v="6541" actId="165"/>
          <ac:spMkLst>
            <pc:docMk/>
            <pc:sldMk cId="138542929" sldId="256"/>
            <ac:spMk id="1539" creationId="{0292BF8D-6AF5-E2F8-BA08-E423464C7E46}"/>
          </ac:spMkLst>
        </pc:spChg>
        <pc:spChg chg="mod">
          <ac:chgData name="Daniel A Negron" userId="3f4b37f9-7541-4fa3-afb6-23a3c546adf3" providerId="ADAL" clId="{D973D872-3118-6C4C-8153-94CEFE659431}" dt="2022-06-05T23:32:51.912" v="6541" actId="165"/>
          <ac:spMkLst>
            <pc:docMk/>
            <pc:sldMk cId="138542929" sldId="256"/>
            <ac:spMk id="1540" creationId="{F15CA422-1D72-232D-FB6C-EE058A59A030}"/>
          </ac:spMkLst>
        </pc:spChg>
        <pc:spChg chg="mod">
          <ac:chgData name="Daniel A Negron" userId="3f4b37f9-7541-4fa3-afb6-23a3c546adf3" providerId="ADAL" clId="{D973D872-3118-6C4C-8153-94CEFE659431}" dt="2022-06-05T23:32:51.912" v="6541" actId="165"/>
          <ac:spMkLst>
            <pc:docMk/>
            <pc:sldMk cId="138542929" sldId="256"/>
            <ac:spMk id="1542" creationId="{C6FA57B0-0698-1A0B-81D5-AC469EF0A10D}"/>
          </ac:spMkLst>
        </pc:spChg>
        <pc:spChg chg="mod">
          <ac:chgData name="Daniel A Negron" userId="3f4b37f9-7541-4fa3-afb6-23a3c546adf3" providerId="ADAL" clId="{D973D872-3118-6C4C-8153-94CEFE659431}" dt="2022-06-05T23:32:51.912" v="6541" actId="165"/>
          <ac:spMkLst>
            <pc:docMk/>
            <pc:sldMk cId="138542929" sldId="256"/>
            <ac:spMk id="1543" creationId="{986A9A8C-9776-802A-779A-6C9A839043D7}"/>
          </ac:spMkLst>
        </pc:spChg>
        <pc:spChg chg="mod">
          <ac:chgData name="Daniel A Negron" userId="3f4b37f9-7541-4fa3-afb6-23a3c546adf3" providerId="ADAL" clId="{D973D872-3118-6C4C-8153-94CEFE659431}" dt="2022-06-05T23:32:51.912" v="6541" actId="165"/>
          <ac:spMkLst>
            <pc:docMk/>
            <pc:sldMk cId="138542929" sldId="256"/>
            <ac:spMk id="1544" creationId="{A5683F2F-582E-4B9B-7C15-41C32D5F4F5E}"/>
          </ac:spMkLst>
        </pc:spChg>
        <pc:spChg chg="mod">
          <ac:chgData name="Daniel A Negron" userId="3f4b37f9-7541-4fa3-afb6-23a3c546adf3" providerId="ADAL" clId="{D973D872-3118-6C4C-8153-94CEFE659431}" dt="2022-06-05T23:32:51.912" v="6541" actId="165"/>
          <ac:spMkLst>
            <pc:docMk/>
            <pc:sldMk cId="138542929" sldId="256"/>
            <ac:spMk id="1545" creationId="{C20BE26A-0CA8-3F11-B3DD-55756ACA2920}"/>
          </ac:spMkLst>
        </pc:spChg>
        <pc:spChg chg="mod">
          <ac:chgData name="Daniel A Negron" userId="3f4b37f9-7541-4fa3-afb6-23a3c546adf3" providerId="ADAL" clId="{D973D872-3118-6C4C-8153-94CEFE659431}" dt="2022-06-05T23:32:51.912" v="6541" actId="165"/>
          <ac:spMkLst>
            <pc:docMk/>
            <pc:sldMk cId="138542929" sldId="256"/>
            <ac:spMk id="1550" creationId="{42FF127D-5E7A-F399-C5AB-DA40CEEBF82B}"/>
          </ac:spMkLst>
        </pc:spChg>
        <pc:spChg chg="mod">
          <ac:chgData name="Daniel A Negron" userId="3f4b37f9-7541-4fa3-afb6-23a3c546adf3" providerId="ADAL" clId="{D973D872-3118-6C4C-8153-94CEFE659431}" dt="2022-06-05T23:32:51.912" v="6541" actId="165"/>
          <ac:spMkLst>
            <pc:docMk/>
            <pc:sldMk cId="138542929" sldId="256"/>
            <ac:spMk id="1551" creationId="{00BA2001-5049-0270-D870-CC76C4E09F87}"/>
          </ac:spMkLst>
        </pc:spChg>
        <pc:spChg chg="mod">
          <ac:chgData name="Daniel A Negron" userId="3f4b37f9-7541-4fa3-afb6-23a3c546adf3" providerId="ADAL" clId="{D973D872-3118-6C4C-8153-94CEFE659431}" dt="2022-06-05T23:32:51.912" v="6541" actId="165"/>
          <ac:spMkLst>
            <pc:docMk/>
            <pc:sldMk cId="138542929" sldId="256"/>
            <ac:spMk id="1552" creationId="{E50C103C-569D-7074-90F8-252BE78C68C0}"/>
          </ac:spMkLst>
        </pc:spChg>
        <pc:spChg chg="mod">
          <ac:chgData name="Daniel A Negron" userId="3f4b37f9-7541-4fa3-afb6-23a3c546adf3" providerId="ADAL" clId="{D973D872-3118-6C4C-8153-94CEFE659431}" dt="2022-06-05T23:32:51.912" v="6541" actId="165"/>
          <ac:spMkLst>
            <pc:docMk/>
            <pc:sldMk cId="138542929" sldId="256"/>
            <ac:spMk id="1553" creationId="{457583C1-DB6D-5837-7CA7-446ECFC62EFA}"/>
          </ac:spMkLst>
        </pc:spChg>
        <pc:spChg chg="mod">
          <ac:chgData name="Daniel A Negron" userId="3f4b37f9-7541-4fa3-afb6-23a3c546adf3" providerId="ADAL" clId="{D973D872-3118-6C4C-8153-94CEFE659431}" dt="2022-06-05T23:32:51.912" v="6541" actId="165"/>
          <ac:spMkLst>
            <pc:docMk/>
            <pc:sldMk cId="138542929" sldId="256"/>
            <ac:spMk id="1555" creationId="{8D71A9EC-B7D3-981F-A7E6-739C970A5104}"/>
          </ac:spMkLst>
        </pc:spChg>
        <pc:spChg chg="mod">
          <ac:chgData name="Daniel A Negron" userId="3f4b37f9-7541-4fa3-afb6-23a3c546adf3" providerId="ADAL" clId="{D973D872-3118-6C4C-8153-94CEFE659431}" dt="2022-06-05T23:32:51.912" v="6541" actId="165"/>
          <ac:spMkLst>
            <pc:docMk/>
            <pc:sldMk cId="138542929" sldId="256"/>
            <ac:spMk id="1556" creationId="{B19C2B55-E51C-17C5-C69D-F5927840CEFF}"/>
          </ac:spMkLst>
        </pc:spChg>
        <pc:spChg chg="mod">
          <ac:chgData name="Daniel A Negron" userId="3f4b37f9-7541-4fa3-afb6-23a3c546adf3" providerId="ADAL" clId="{D973D872-3118-6C4C-8153-94CEFE659431}" dt="2022-06-05T23:32:51.912" v="6541" actId="165"/>
          <ac:spMkLst>
            <pc:docMk/>
            <pc:sldMk cId="138542929" sldId="256"/>
            <ac:spMk id="1557" creationId="{F79B18AB-4EA2-AF0B-1107-3F888F647079}"/>
          </ac:spMkLst>
        </pc:spChg>
        <pc:spChg chg="mod">
          <ac:chgData name="Daniel A Negron" userId="3f4b37f9-7541-4fa3-afb6-23a3c546adf3" providerId="ADAL" clId="{D973D872-3118-6C4C-8153-94CEFE659431}" dt="2022-06-05T23:32:51.912" v="6541" actId="165"/>
          <ac:spMkLst>
            <pc:docMk/>
            <pc:sldMk cId="138542929" sldId="256"/>
            <ac:spMk id="1558" creationId="{C0BF8118-51FF-69ED-4A40-7BD5C735F1D7}"/>
          </ac:spMkLst>
        </pc:spChg>
        <pc:spChg chg="mod">
          <ac:chgData name="Daniel A Negron" userId="3f4b37f9-7541-4fa3-afb6-23a3c546adf3" providerId="ADAL" clId="{D973D872-3118-6C4C-8153-94CEFE659431}" dt="2022-06-05T23:32:51.912" v="6541" actId="165"/>
          <ac:spMkLst>
            <pc:docMk/>
            <pc:sldMk cId="138542929" sldId="256"/>
            <ac:spMk id="1559" creationId="{F4DD358F-B128-C33F-D6F6-36D640CFC7FC}"/>
          </ac:spMkLst>
        </pc:spChg>
        <pc:spChg chg="mod">
          <ac:chgData name="Daniel A Negron" userId="3f4b37f9-7541-4fa3-afb6-23a3c546adf3" providerId="ADAL" clId="{D973D872-3118-6C4C-8153-94CEFE659431}" dt="2022-06-05T23:32:51.912" v="6541" actId="165"/>
          <ac:spMkLst>
            <pc:docMk/>
            <pc:sldMk cId="138542929" sldId="256"/>
            <ac:spMk id="1560" creationId="{1402C7F4-6D85-F71F-36EC-95F39BCB870E}"/>
          </ac:spMkLst>
        </pc:spChg>
        <pc:spChg chg="mod">
          <ac:chgData name="Daniel A Negron" userId="3f4b37f9-7541-4fa3-afb6-23a3c546adf3" providerId="ADAL" clId="{D973D872-3118-6C4C-8153-94CEFE659431}" dt="2022-06-05T23:32:51.912" v="6541" actId="165"/>
          <ac:spMkLst>
            <pc:docMk/>
            <pc:sldMk cId="138542929" sldId="256"/>
            <ac:spMk id="1561" creationId="{BEFE3D19-B960-E71C-99D2-4EC8818FEB10}"/>
          </ac:spMkLst>
        </pc:spChg>
        <pc:spChg chg="mod">
          <ac:chgData name="Daniel A Negron" userId="3f4b37f9-7541-4fa3-afb6-23a3c546adf3" providerId="ADAL" clId="{D973D872-3118-6C4C-8153-94CEFE659431}" dt="2022-06-05T23:32:51.912" v="6541" actId="165"/>
          <ac:spMkLst>
            <pc:docMk/>
            <pc:sldMk cId="138542929" sldId="256"/>
            <ac:spMk id="1563" creationId="{1010C888-133A-433A-C659-90D7002DA837}"/>
          </ac:spMkLst>
        </pc:spChg>
        <pc:spChg chg="mod">
          <ac:chgData name="Daniel A Negron" userId="3f4b37f9-7541-4fa3-afb6-23a3c546adf3" providerId="ADAL" clId="{D973D872-3118-6C4C-8153-94CEFE659431}" dt="2022-06-05T23:32:51.912" v="6541" actId="165"/>
          <ac:spMkLst>
            <pc:docMk/>
            <pc:sldMk cId="138542929" sldId="256"/>
            <ac:spMk id="1564" creationId="{5E148E2B-11BD-ABFF-AF29-2217C1C5791F}"/>
          </ac:spMkLst>
        </pc:spChg>
        <pc:spChg chg="mod">
          <ac:chgData name="Daniel A Negron" userId="3f4b37f9-7541-4fa3-afb6-23a3c546adf3" providerId="ADAL" clId="{D973D872-3118-6C4C-8153-94CEFE659431}" dt="2022-06-05T23:32:51.912" v="6541" actId="165"/>
          <ac:spMkLst>
            <pc:docMk/>
            <pc:sldMk cId="138542929" sldId="256"/>
            <ac:spMk id="1565" creationId="{0AA62255-EC9F-5438-59C4-C6B9763B1340}"/>
          </ac:spMkLst>
        </pc:spChg>
        <pc:spChg chg="mod">
          <ac:chgData name="Daniel A Negron" userId="3f4b37f9-7541-4fa3-afb6-23a3c546adf3" providerId="ADAL" clId="{D973D872-3118-6C4C-8153-94CEFE659431}" dt="2022-06-05T23:32:51.912" v="6541" actId="165"/>
          <ac:spMkLst>
            <pc:docMk/>
            <pc:sldMk cId="138542929" sldId="256"/>
            <ac:spMk id="1566" creationId="{2AA63F00-931E-96E8-DAA1-9E1E244F6E99}"/>
          </ac:spMkLst>
        </pc:spChg>
        <pc:spChg chg="mod">
          <ac:chgData name="Daniel A Negron" userId="3f4b37f9-7541-4fa3-afb6-23a3c546adf3" providerId="ADAL" clId="{D973D872-3118-6C4C-8153-94CEFE659431}" dt="2022-06-05T23:32:51.912" v="6541" actId="165"/>
          <ac:spMkLst>
            <pc:docMk/>
            <pc:sldMk cId="138542929" sldId="256"/>
            <ac:spMk id="1567" creationId="{5B165373-D969-0D74-ECC7-0C5C1788ADB8}"/>
          </ac:spMkLst>
        </pc:spChg>
        <pc:spChg chg="mod">
          <ac:chgData name="Daniel A Negron" userId="3f4b37f9-7541-4fa3-afb6-23a3c546adf3" providerId="ADAL" clId="{D973D872-3118-6C4C-8153-94CEFE659431}" dt="2022-06-05T23:32:51.912" v="6541" actId="165"/>
          <ac:spMkLst>
            <pc:docMk/>
            <pc:sldMk cId="138542929" sldId="256"/>
            <ac:spMk id="1568" creationId="{93E017F5-9A3C-7E48-B3D1-8CC64BFF70DB}"/>
          </ac:spMkLst>
        </pc:spChg>
        <pc:spChg chg="mod">
          <ac:chgData name="Daniel A Negron" userId="3f4b37f9-7541-4fa3-afb6-23a3c546adf3" providerId="ADAL" clId="{D973D872-3118-6C4C-8153-94CEFE659431}" dt="2022-06-05T23:32:51.912" v="6541" actId="165"/>
          <ac:spMkLst>
            <pc:docMk/>
            <pc:sldMk cId="138542929" sldId="256"/>
            <ac:spMk id="1570" creationId="{65CD59AA-45D1-E5CB-7A5F-765329CBB8B2}"/>
          </ac:spMkLst>
        </pc:spChg>
        <pc:spChg chg="mod">
          <ac:chgData name="Daniel A Negron" userId="3f4b37f9-7541-4fa3-afb6-23a3c546adf3" providerId="ADAL" clId="{D973D872-3118-6C4C-8153-94CEFE659431}" dt="2022-06-05T23:32:51.912" v="6541" actId="165"/>
          <ac:spMkLst>
            <pc:docMk/>
            <pc:sldMk cId="138542929" sldId="256"/>
            <ac:spMk id="1571" creationId="{E42C234A-1DEC-5189-3A47-7A74172EC26D}"/>
          </ac:spMkLst>
        </pc:spChg>
        <pc:spChg chg="mod">
          <ac:chgData name="Daniel A Negron" userId="3f4b37f9-7541-4fa3-afb6-23a3c546adf3" providerId="ADAL" clId="{D973D872-3118-6C4C-8153-94CEFE659431}" dt="2022-06-05T23:32:51.912" v="6541" actId="165"/>
          <ac:spMkLst>
            <pc:docMk/>
            <pc:sldMk cId="138542929" sldId="256"/>
            <ac:spMk id="1572" creationId="{2295A824-8663-C519-F2B9-09BA585C3FF0}"/>
          </ac:spMkLst>
        </pc:spChg>
        <pc:spChg chg="mod">
          <ac:chgData name="Daniel A Negron" userId="3f4b37f9-7541-4fa3-afb6-23a3c546adf3" providerId="ADAL" clId="{D973D872-3118-6C4C-8153-94CEFE659431}" dt="2022-06-05T23:32:51.912" v="6541" actId="165"/>
          <ac:spMkLst>
            <pc:docMk/>
            <pc:sldMk cId="138542929" sldId="256"/>
            <ac:spMk id="1573" creationId="{1DE94178-2ADE-8C00-C08A-653163FB65A8}"/>
          </ac:spMkLst>
        </pc:spChg>
        <pc:spChg chg="mod">
          <ac:chgData name="Daniel A Negron" userId="3f4b37f9-7541-4fa3-afb6-23a3c546adf3" providerId="ADAL" clId="{D973D872-3118-6C4C-8153-94CEFE659431}" dt="2022-06-05T23:32:51.912" v="6541" actId="165"/>
          <ac:spMkLst>
            <pc:docMk/>
            <pc:sldMk cId="138542929" sldId="256"/>
            <ac:spMk id="1576" creationId="{278388AB-5FD2-0C98-DF15-BE3DC65BA3BA}"/>
          </ac:spMkLst>
        </pc:spChg>
        <pc:spChg chg="mod">
          <ac:chgData name="Daniel A Negron" userId="3f4b37f9-7541-4fa3-afb6-23a3c546adf3" providerId="ADAL" clId="{D973D872-3118-6C4C-8153-94CEFE659431}" dt="2022-06-05T23:32:51.912" v="6541" actId="165"/>
          <ac:spMkLst>
            <pc:docMk/>
            <pc:sldMk cId="138542929" sldId="256"/>
            <ac:spMk id="1577" creationId="{051E22F6-3E07-5292-3535-DBFB3EE9EAAF}"/>
          </ac:spMkLst>
        </pc:spChg>
        <pc:spChg chg="mod">
          <ac:chgData name="Daniel A Negron" userId="3f4b37f9-7541-4fa3-afb6-23a3c546adf3" providerId="ADAL" clId="{D973D872-3118-6C4C-8153-94CEFE659431}" dt="2022-06-05T23:32:51.912" v="6541" actId="165"/>
          <ac:spMkLst>
            <pc:docMk/>
            <pc:sldMk cId="138542929" sldId="256"/>
            <ac:spMk id="1578" creationId="{8E977562-EA81-4941-8770-DB339EDBB6D8}"/>
          </ac:spMkLst>
        </pc:spChg>
        <pc:spChg chg="mod">
          <ac:chgData name="Daniel A Negron" userId="3f4b37f9-7541-4fa3-afb6-23a3c546adf3" providerId="ADAL" clId="{D973D872-3118-6C4C-8153-94CEFE659431}" dt="2022-06-05T23:32:51.912" v="6541" actId="165"/>
          <ac:spMkLst>
            <pc:docMk/>
            <pc:sldMk cId="138542929" sldId="256"/>
            <ac:spMk id="1579" creationId="{F096EAFB-A023-B0AD-E85D-1EE43C7C2DA4}"/>
          </ac:spMkLst>
        </pc:spChg>
        <pc:spChg chg="mod">
          <ac:chgData name="Daniel A Negron" userId="3f4b37f9-7541-4fa3-afb6-23a3c546adf3" providerId="ADAL" clId="{D973D872-3118-6C4C-8153-94CEFE659431}" dt="2022-06-05T23:32:51.912" v="6541" actId="165"/>
          <ac:spMkLst>
            <pc:docMk/>
            <pc:sldMk cId="138542929" sldId="256"/>
            <ac:spMk id="1581" creationId="{80A3323F-3F5E-45BE-0058-A09CD7C28F71}"/>
          </ac:spMkLst>
        </pc:spChg>
        <pc:spChg chg="mod">
          <ac:chgData name="Daniel A Negron" userId="3f4b37f9-7541-4fa3-afb6-23a3c546adf3" providerId="ADAL" clId="{D973D872-3118-6C4C-8153-94CEFE659431}" dt="2022-06-05T23:32:51.912" v="6541" actId="165"/>
          <ac:spMkLst>
            <pc:docMk/>
            <pc:sldMk cId="138542929" sldId="256"/>
            <ac:spMk id="1582" creationId="{21C70BCA-2482-1B73-8BD3-F98B4BCFAD26}"/>
          </ac:spMkLst>
        </pc:spChg>
        <pc:spChg chg="mod">
          <ac:chgData name="Daniel A Negron" userId="3f4b37f9-7541-4fa3-afb6-23a3c546adf3" providerId="ADAL" clId="{D973D872-3118-6C4C-8153-94CEFE659431}" dt="2022-06-05T23:32:51.912" v="6541" actId="165"/>
          <ac:spMkLst>
            <pc:docMk/>
            <pc:sldMk cId="138542929" sldId="256"/>
            <ac:spMk id="1583" creationId="{388E616B-530D-FB25-2EA6-486B5BC9EAF1}"/>
          </ac:spMkLst>
        </pc:spChg>
        <pc:spChg chg="mod">
          <ac:chgData name="Daniel A Negron" userId="3f4b37f9-7541-4fa3-afb6-23a3c546adf3" providerId="ADAL" clId="{D973D872-3118-6C4C-8153-94CEFE659431}" dt="2022-06-05T23:32:51.912" v="6541" actId="165"/>
          <ac:spMkLst>
            <pc:docMk/>
            <pc:sldMk cId="138542929" sldId="256"/>
            <ac:spMk id="1584" creationId="{D2477F2A-5D2D-A478-349A-3DB122EC8997}"/>
          </ac:spMkLst>
        </pc:spChg>
        <pc:spChg chg="mod">
          <ac:chgData name="Daniel A Negron" userId="3f4b37f9-7541-4fa3-afb6-23a3c546adf3" providerId="ADAL" clId="{D973D872-3118-6C4C-8153-94CEFE659431}" dt="2022-06-05T23:32:51.912" v="6541" actId="165"/>
          <ac:spMkLst>
            <pc:docMk/>
            <pc:sldMk cId="138542929" sldId="256"/>
            <ac:spMk id="1585" creationId="{AD195A47-DEB4-6E09-A0B6-73241B05E3E9}"/>
          </ac:spMkLst>
        </pc:spChg>
        <pc:spChg chg="mod">
          <ac:chgData name="Daniel A Negron" userId="3f4b37f9-7541-4fa3-afb6-23a3c546adf3" providerId="ADAL" clId="{D973D872-3118-6C4C-8153-94CEFE659431}" dt="2022-06-05T23:32:51.912" v="6541" actId="165"/>
          <ac:spMkLst>
            <pc:docMk/>
            <pc:sldMk cId="138542929" sldId="256"/>
            <ac:spMk id="1586" creationId="{7BC05BBE-E275-1D5E-C39C-B5ED07B3BD6F}"/>
          </ac:spMkLst>
        </pc:spChg>
        <pc:spChg chg="mod">
          <ac:chgData name="Daniel A Negron" userId="3f4b37f9-7541-4fa3-afb6-23a3c546adf3" providerId="ADAL" clId="{D973D872-3118-6C4C-8153-94CEFE659431}" dt="2022-06-05T23:32:51.912" v="6541" actId="165"/>
          <ac:spMkLst>
            <pc:docMk/>
            <pc:sldMk cId="138542929" sldId="256"/>
            <ac:spMk id="1587" creationId="{8F186CF1-AC7B-A0D3-93B4-2DDB2E38726F}"/>
          </ac:spMkLst>
        </pc:spChg>
        <pc:spChg chg="mod">
          <ac:chgData name="Daniel A Negron" userId="3f4b37f9-7541-4fa3-afb6-23a3c546adf3" providerId="ADAL" clId="{D973D872-3118-6C4C-8153-94CEFE659431}" dt="2022-06-05T23:32:51.912" v="6541" actId="165"/>
          <ac:spMkLst>
            <pc:docMk/>
            <pc:sldMk cId="138542929" sldId="256"/>
            <ac:spMk id="1589" creationId="{3D92ADB6-17C3-7DDB-2193-CD600B728FA2}"/>
          </ac:spMkLst>
        </pc:spChg>
        <pc:spChg chg="mod">
          <ac:chgData name="Daniel A Negron" userId="3f4b37f9-7541-4fa3-afb6-23a3c546adf3" providerId="ADAL" clId="{D973D872-3118-6C4C-8153-94CEFE659431}" dt="2022-06-05T23:32:51.912" v="6541" actId="165"/>
          <ac:spMkLst>
            <pc:docMk/>
            <pc:sldMk cId="138542929" sldId="256"/>
            <ac:spMk id="1590" creationId="{5E605802-EF4B-C54C-F672-EFC95BD23243}"/>
          </ac:spMkLst>
        </pc:spChg>
        <pc:spChg chg="mod">
          <ac:chgData name="Daniel A Negron" userId="3f4b37f9-7541-4fa3-afb6-23a3c546adf3" providerId="ADAL" clId="{D973D872-3118-6C4C-8153-94CEFE659431}" dt="2022-06-05T23:32:51.912" v="6541" actId="165"/>
          <ac:spMkLst>
            <pc:docMk/>
            <pc:sldMk cId="138542929" sldId="256"/>
            <ac:spMk id="1591" creationId="{9A86273E-30E9-9ECB-20DC-5B53F2A6585B}"/>
          </ac:spMkLst>
        </pc:spChg>
        <pc:spChg chg="mod">
          <ac:chgData name="Daniel A Negron" userId="3f4b37f9-7541-4fa3-afb6-23a3c546adf3" providerId="ADAL" clId="{D973D872-3118-6C4C-8153-94CEFE659431}" dt="2022-06-05T23:32:51.912" v="6541" actId="165"/>
          <ac:spMkLst>
            <pc:docMk/>
            <pc:sldMk cId="138542929" sldId="256"/>
            <ac:spMk id="1592" creationId="{E2242849-774A-A24C-2966-9BEFF7309238}"/>
          </ac:spMkLst>
        </pc:spChg>
        <pc:spChg chg="mod">
          <ac:chgData name="Daniel A Negron" userId="3f4b37f9-7541-4fa3-afb6-23a3c546adf3" providerId="ADAL" clId="{D973D872-3118-6C4C-8153-94CEFE659431}" dt="2022-06-05T23:32:51.912" v="6541" actId="165"/>
          <ac:spMkLst>
            <pc:docMk/>
            <pc:sldMk cId="138542929" sldId="256"/>
            <ac:spMk id="1593" creationId="{9CC4D19B-04AB-FC7B-70F8-F850BC06E3D1}"/>
          </ac:spMkLst>
        </pc:spChg>
        <pc:spChg chg="mod">
          <ac:chgData name="Daniel A Negron" userId="3f4b37f9-7541-4fa3-afb6-23a3c546adf3" providerId="ADAL" clId="{D973D872-3118-6C4C-8153-94CEFE659431}" dt="2022-06-05T23:32:51.912" v="6541" actId="165"/>
          <ac:spMkLst>
            <pc:docMk/>
            <pc:sldMk cId="138542929" sldId="256"/>
            <ac:spMk id="1594" creationId="{0DED1FFE-3853-129B-832A-3275A0470970}"/>
          </ac:spMkLst>
        </pc:spChg>
        <pc:spChg chg="mod">
          <ac:chgData name="Daniel A Negron" userId="3f4b37f9-7541-4fa3-afb6-23a3c546adf3" providerId="ADAL" clId="{D973D872-3118-6C4C-8153-94CEFE659431}" dt="2022-06-05T23:32:51.912" v="6541" actId="165"/>
          <ac:spMkLst>
            <pc:docMk/>
            <pc:sldMk cId="138542929" sldId="256"/>
            <ac:spMk id="1597" creationId="{7C344B09-224A-56E4-1002-C07656DE4731}"/>
          </ac:spMkLst>
        </pc:spChg>
        <pc:spChg chg="mod">
          <ac:chgData name="Daniel A Negron" userId="3f4b37f9-7541-4fa3-afb6-23a3c546adf3" providerId="ADAL" clId="{D973D872-3118-6C4C-8153-94CEFE659431}" dt="2022-06-05T23:32:51.912" v="6541" actId="165"/>
          <ac:spMkLst>
            <pc:docMk/>
            <pc:sldMk cId="138542929" sldId="256"/>
            <ac:spMk id="1598" creationId="{8A1C2BAA-E3E1-D248-C36E-E8BB64737E75}"/>
          </ac:spMkLst>
        </pc:spChg>
        <pc:spChg chg="mod">
          <ac:chgData name="Daniel A Negron" userId="3f4b37f9-7541-4fa3-afb6-23a3c546adf3" providerId="ADAL" clId="{D973D872-3118-6C4C-8153-94CEFE659431}" dt="2022-06-05T23:32:51.912" v="6541" actId="165"/>
          <ac:spMkLst>
            <pc:docMk/>
            <pc:sldMk cId="138542929" sldId="256"/>
            <ac:spMk id="1599" creationId="{2FB040F5-0D7B-FFFC-789D-D793E148B8AE}"/>
          </ac:spMkLst>
        </pc:spChg>
        <pc:spChg chg="mod">
          <ac:chgData name="Daniel A Negron" userId="3f4b37f9-7541-4fa3-afb6-23a3c546adf3" providerId="ADAL" clId="{D973D872-3118-6C4C-8153-94CEFE659431}" dt="2022-06-05T23:32:51.912" v="6541" actId="165"/>
          <ac:spMkLst>
            <pc:docMk/>
            <pc:sldMk cId="138542929" sldId="256"/>
            <ac:spMk id="1600" creationId="{30CDA249-08C9-69A8-A8A1-814F84B0BD84}"/>
          </ac:spMkLst>
        </pc:spChg>
        <pc:spChg chg="mod">
          <ac:chgData name="Daniel A Negron" userId="3f4b37f9-7541-4fa3-afb6-23a3c546adf3" providerId="ADAL" clId="{D973D872-3118-6C4C-8153-94CEFE659431}" dt="2022-06-05T23:32:51.912" v="6541" actId="165"/>
          <ac:spMkLst>
            <pc:docMk/>
            <pc:sldMk cId="138542929" sldId="256"/>
            <ac:spMk id="1602" creationId="{6BFBADE1-1974-ADAA-1F74-604C31A78E49}"/>
          </ac:spMkLst>
        </pc:spChg>
        <pc:spChg chg="mod">
          <ac:chgData name="Daniel A Negron" userId="3f4b37f9-7541-4fa3-afb6-23a3c546adf3" providerId="ADAL" clId="{D973D872-3118-6C4C-8153-94CEFE659431}" dt="2022-06-05T23:32:51.912" v="6541" actId="165"/>
          <ac:spMkLst>
            <pc:docMk/>
            <pc:sldMk cId="138542929" sldId="256"/>
            <ac:spMk id="1603" creationId="{C884CCA9-AC6D-D164-D232-DBDE78FBD010}"/>
          </ac:spMkLst>
        </pc:spChg>
        <pc:spChg chg="mod">
          <ac:chgData name="Daniel A Negron" userId="3f4b37f9-7541-4fa3-afb6-23a3c546adf3" providerId="ADAL" clId="{D973D872-3118-6C4C-8153-94CEFE659431}" dt="2022-06-05T23:32:51.912" v="6541" actId="165"/>
          <ac:spMkLst>
            <pc:docMk/>
            <pc:sldMk cId="138542929" sldId="256"/>
            <ac:spMk id="1604" creationId="{C67D49B0-0350-AD4C-D079-E4E532A23D3D}"/>
          </ac:spMkLst>
        </pc:spChg>
        <pc:spChg chg="mod">
          <ac:chgData name="Daniel A Negron" userId="3f4b37f9-7541-4fa3-afb6-23a3c546adf3" providerId="ADAL" clId="{D973D872-3118-6C4C-8153-94CEFE659431}" dt="2022-06-05T23:32:51.912" v="6541" actId="165"/>
          <ac:spMkLst>
            <pc:docMk/>
            <pc:sldMk cId="138542929" sldId="256"/>
            <ac:spMk id="1605" creationId="{8B90C054-C070-61DF-6912-CFDA3BAAC5EC}"/>
          </ac:spMkLst>
        </pc:spChg>
        <pc:spChg chg="mod">
          <ac:chgData name="Daniel A Negron" userId="3f4b37f9-7541-4fa3-afb6-23a3c546adf3" providerId="ADAL" clId="{D973D872-3118-6C4C-8153-94CEFE659431}" dt="2022-06-05T23:32:51.912" v="6541" actId="165"/>
          <ac:spMkLst>
            <pc:docMk/>
            <pc:sldMk cId="138542929" sldId="256"/>
            <ac:spMk id="1606" creationId="{4A89BCBC-DB51-2D0B-D813-0C46B8058724}"/>
          </ac:spMkLst>
        </pc:spChg>
        <pc:spChg chg="mod">
          <ac:chgData name="Daniel A Negron" userId="3f4b37f9-7541-4fa3-afb6-23a3c546adf3" providerId="ADAL" clId="{D973D872-3118-6C4C-8153-94CEFE659431}" dt="2022-06-05T23:32:51.912" v="6541" actId="165"/>
          <ac:spMkLst>
            <pc:docMk/>
            <pc:sldMk cId="138542929" sldId="256"/>
            <ac:spMk id="1607" creationId="{A4D1F601-424E-4649-1B52-6C09AEE5E19E}"/>
          </ac:spMkLst>
        </pc:spChg>
        <pc:spChg chg="mod">
          <ac:chgData name="Daniel A Negron" userId="3f4b37f9-7541-4fa3-afb6-23a3c546adf3" providerId="ADAL" clId="{D973D872-3118-6C4C-8153-94CEFE659431}" dt="2022-06-05T23:32:51.912" v="6541" actId="165"/>
          <ac:spMkLst>
            <pc:docMk/>
            <pc:sldMk cId="138542929" sldId="256"/>
            <ac:spMk id="1608" creationId="{0D5D083A-74EB-9DC4-3F2C-736059E8E050}"/>
          </ac:spMkLst>
        </pc:spChg>
        <pc:spChg chg="mod">
          <ac:chgData name="Daniel A Negron" userId="3f4b37f9-7541-4fa3-afb6-23a3c546adf3" providerId="ADAL" clId="{D973D872-3118-6C4C-8153-94CEFE659431}" dt="2022-06-05T23:32:51.912" v="6541" actId="165"/>
          <ac:spMkLst>
            <pc:docMk/>
            <pc:sldMk cId="138542929" sldId="256"/>
            <ac:spMk id="1610" creationId="{217EC601-E7FD-9E81-B9F9-7A23A1E64C41}"/>
          </ac:spMkLst>
        </pc:spChg>
        <pc:spChg chg="mod">
          <ac:chgData name="Daniel A Negron" userId="3f4b37f9-7541-4fa3-afb6-23a3c546adf3" providerId="ADAL" clId="{D973D872-3118-6C4C-8153-94CEFE659431}" dt="2022-06-05T23:32:51.912" v="6541" actId="165"/>
          <ac:spMkLst>
            <pc:docMk/>
            <pc:sldMk cId="138542929" sldId="256"/>
            <ac:spMk id="1611" creationId="{84D5DBFC-67C2-FED3-5FAD-91E610605718}"/>
          </ac:spMkLst>
        </pc:spChg>
        <pc:spChg chg="mod">
          <ac:chgData name="Daniel A Negron" userId="3f4b37f9-7541-4fa3-afb6-23a3c546adf3" providerId="ADAL" clId="{D973D872-3118-6C4C-8153-94CEFE659431}" dt="2022-06-05T23:32:51.912" v="6541" actId="165"/>
          <ac:spMkLst>
            <pc:docMk/>
            <pc:sldMk cId="138542929" sldId="256"/>
            <ac:spMk id="1612" creationId="{B5EF6C29-5A90-44E3-5FB4-13A660AB27AA}"/>
          </ac:spMkLst>
        </pc:spChg>
        <pc:spChg chg="mod">
          <ac:chgData name="Daniel A Negron" userId="3f4b37f9-7541-4fa3-afb6-23a3c546adf3" providerId="ADAL" clId="{D973D872-3118-6C4C-8153-94CEFE659431}" dt="2022-06-05T23:32:51.912" v="6541" actId="165"/>
          <ac:spMkLst>
            <pc:docMk/>
            <pc:sldMk cId="138542929" sldId="256"/>
            <ac:spMk id="1613" creationId="{32ED1843-2FFC-0981-78D5-B36EBA866B9E}"/>
          </ac:spMkLst>
        </pc:spChg>
        <pc:spChg chg="mod">
          <ac:chgData name="Daniel A Negron" userId="3f4b37f9-7541-4fa3-afb6-23a3c546adf3" providerId="ADAL" clId="{D973D872-3118-6C4C-8153-94CEFE659431}" dt="2022-06-05T23:32:51.912" v="6541" actId="165"/>
          <ac:spMkLst>
            <pc:docMk/>
            <pc:sldMk cId="138542929" sldId="256"/>
            <ac:spMk id="1614" creationId="{C0A50605-5D0E-B632-AE15-2B9E9060B82A}"/>
          </ac:spMkLst>
        </pc:spChg>
        <pc:spChg chg="mod">
          <ac:chgData name="Daniel A Negron" userId="3f4b37f9-7541-4fa3-afb6-23a3c546adf3" providerId="ADAL" clId="{D973D872-3118-6C4C-8153-94CEFE659431}" dt="2022-06-05T23:32:51.912" v="6541" actId="165"/>
          <ac:spMkLst>
            <pc:docMk/>
            <pc:sldMk cId="138542929" sldId="256"/>
            <ac:spMk id="1615" creationId="{58D08D64-4427-647B-40D6-BEE987F79395}"/>
          </ac:spMkLst>
        </pc:spChg>
        <pc:spChg chg="mod">
          <ac:chgData name="Daniel A Negron" userId="3f4b37f9-7541-4fa3-afb6-23a3c546adf3" providerId="ADAL" clId="{D973D872-3118-6C4C-8153-94CEFE659431}" dt="2022-06-05T23:32:51.912" v="6541" actId="165"/>
          <ac:spMkLst>
            <pc:docMk/>
            <pc:sldMk cId="138542929" sldId="256"/>
            <ac:spMk id="1619" creationId="{0568E62B-7FE4-BDDF-812C-F176A0B3ABB1}"/>
          </ac:spMkLst>
        </pc:spChg>
        <pc:spChg chg="mod">
          <ac:chgData name="Daniel A Negron" userId="3f4b37f9-7541-4fa3-afb6-23a3c546adf3" providerId="ADAL" clId="{D973D872-3118-6C4C-8153-94CEFE659431}" dt="2022-06-05T23:32:51.912" v="6541" actId="165"/>
          <ac:spMkLst>
            <pc:docMk/>
            <pc:sldMk cId="138542929" sldId="256"/>
            <ac:spMk id="1620" creationId="{105D5742-E749-3B3B-5A91-C96BE117E8C5}"/>
          </ac:spMkLst>
        </pc:spChg>
        <pc:spChg chg="mod">
          <ac:chgData name="Daniel A Negron" userId="3f4b37f9-7541-4fa3-afb6-23a3c546adf3" providerId="ADAL" clId="{D973D872-3118-6C4C-8153-94CEFE659431}" dt="2022-06-05T23:32:51.912" v="6541" actId="165"/>
          <ac:spMkLst>
            <pc:docMk/>
            <pc:sldMk cId="138542929" sldId="256"/>
            <ac:spMk id="1621" creationId="{B6569B64-AF56-BE81-3920-933044E5193D}"/>
          </ac:spMkLst>
        </pc:spChg>
        <pc:spChg chg="mod">
          <ac:chgData name="Daniel A Negron" userId="3f4b37f9-7541-4fa3-afb6-23a3c546adf3" providerId="ADAL" clId="{D973D872-3118-6C4C-8153-94CEFE659431}" dt="2022-06-05T23:32:51.912" v="6541" actId="165"/>
          <ac:spMkLst>
            <pc:docMk/>
            <pc:sldMk cId="138542929" sldId="256"/>
            <ac:spMk id="1622" creationId="{5FC032EC-950E-A08E-CE9B-1B09FA8FC7D8}"/>
          </ac:spMkLst>
        </pc:spChg>
        <pc:spChg chg="mod">
          <ac:chgData name="Daniel A Negron" userId="3f4b37f9-7541-4fa3-afb6-23a3c546adf3" providerId="ADAL" clId="{D973D872-3118-6C4C-8153-94CEFE659431}" dt="2022-06-05T23:32:51.912" v="6541" actId="165"/>
          <ac:spMkLst>
            <pc:docMk/>
            <pc:sldMk cId="138542929" sldId="256"/>
            <ac:spMk id="1624" creationId="{6E07B2A8-5953-66B8-77F5-AEE561C29671}"/>
          </ac:spMkLst>
        </pc:spChg>
        <pc:spChg chg="mod">
          <ac:chgData name="Daniel A Negron" userId="3f4b37f9-7541-4fa3-afb6-23a3c546adf3" providerId="ADAL" clId="{D973D872-3118-6C4C-8153-94CEFE659431}" dt="2022-06-05T23:32:51.912" v="6541" actId="165"/>
          <ac:spMkLst>
            <pc:docMk/>
            <pc:sldMk cId="138542929" sldId="256"/>
            <ac:spMk id="1625" creationId="{9B7B565B-872D-AFE3-29C2-D26408C174E3}"/>
          </ac:spMkLst>
        </pc:spChg>
        <pc:spChg chg="mod">
          <ac:chgData name="Daniel A Negron" userId="3f4b37f9-7541-4fa3-afb6-23a3c546adf3" providerId="ADAL" clId="{D973D872-3118-6C4C-8153-94CEFE659431}" dt="2022-06-05T23:32:51.912" v="6541" actId="165"/>
          <ac:spMkLst>
            <pc:docMk/>
            <pc:sldMk cId="138542929" sldId="256"/>
            <ac:spMk id="1626" creationId="{AED42229-8CB8-2239-E687-0ADA439CEBB1}"/>
          </ac:spMkLst>
        </pc:spChg>
        <pc:spChg chg="mod">
          <ac:chgData name="Daniel A Negron" userId="3f4b37f9-7541-4fa3-afb6-23a3c546adf3" providerId="ADAL" clId="{D973D872-3118-6C4C-8153-94CEFE659431}" dt="2022-06-05T23:32:51.912" v="6541" actId="165"/>
          <ac:spMkLst>
            <pc:docMk/>
            <pc:sldMk cId="138542929" sldId="256"/>
            <ac:spMk id="1627" creationId="{4312336E-663E-04C1-FAE6-7983CD66D7EA}"/>
          </ac:spMkLst>
        </pc:spChg>
        <pc:spChg chg="mod">
          <ac:chgData name="Daniel A Negron" userId="3f4b37f9-7541-4fa3-afb6-23a3c546adf3" providerId="ADAL" clId="{D973D872-3118-6C4C-8153-94CEFE659431}" dt="2022-06-05T23:32:51.912" v="6541" actId="165"/>
          <ac:spMkLst>
            <pc:docMk/>
            <pc:sldMk cId="138542929" sldId="256"/>
            <ac:spMk id="1628" creationId="{70377313-D79C-BBCD-2CF9-04BF81C4918B}"/>
          </ac:spMkLst>
        </pc:spChg>
        <pc:spChg chg="mod">
          <ac:chgData name="Daniel A Negron" userId="3f4b37f9-7541-4fa3-afb6-23a3c546adf3" providerId="ADAL" clId="{D973D872-3118-6C4C-8153-94CEFE659431}" dt="2022-06-05T23:32:51.912" v="6541" actId="165"/>
          <ac:spMkLst>
            <pc:docMk/>
            <pc:sldMk cId="138542929" sldId="256"/>
            <ac:spMk id="1629" creationId="{FA1E18FD-1410-91E9-2524-6CA6F5828820}"/>
          </ac:spMkLst>
        </pc:spChg>
        <pc:spChg chg="mod">
          <ac:chgData name="Daniel A Negron" userId="3f4b37f9-7541-4fa3-afb6-23a3c546adf3" providerId="ADAL" clId="{D973D872-3118-6C4C-8153-94CEFE659431}" dt="2022-06-05T23:32:51.912" v="6541" actId="165"/>
          <ac:spMkLst>
            <pc:docMk/>
            <pc:sldMk cId="138542929" sldId="256"/>
            <ac:spMk id="1630" creationId="{85D6DA56-506F-F262-5C0B-C480835A8F3F}"/>
          </ac:spMkLst>
        </pc:spChg>
        <pc:spChg chg="mod">
          <ac:chgData name="Daniel A Negron" userId="3f4b37f9-7541-4fa3-afb6-23a3c546adf3" providerId="ADAL" clId="{D973D872-3118-6C4C-8153-94CEFE659431}" dt="2022-06-05T23:32:51.912" v="6541" actId="165"/>
          <ac:spMkLst>
            <pc:docMk/>
            <pc:sldMk cId="138542929" sldId="256"/>
            <ac:spMk id="1632" creationId="{8A4EF89C-1BCB-2AB8-A0F7-557A09D0577B}"/>
          </ac:spMkLst>
        </pc:spChg>
        <pc:spChg chg="mod">
          <ac:chgData name="Daniel A Negron" userId="3f4b37f9-7541-4fa3-afb6-23a3c546adf3" providerId="ADAL" clId="{D973D872-3118-6C4C-8153-94CEFE659431}" dt="2022-06-05T23:32:51.912" v="6541" actId="165"/>
          <ac:spMkLst>
            <pc:docMk/>
            <pc:sldMk cId="138542929" sldId="256"/>
            <ac:spMk id="1633" creationId="{35CB2434-9F22-0425-297F-5EA5BA7C25A0}"/>
          </ac:spMkLst>
        </pc:spChg>
        <pc:spChg chg="mod">
          <ac:chgData name="Daniel A Negron" userId="3f4b37f9-7541-4fa3-afb6-23a3c546adf3" providerId="ADAL" clId="{D973D872-3118-6C4C-8153-94CEFE659431}" dt="2022-06-05T23:32:51.912" v="6541" actId="165"/>
          <ac:spMkLst>
            <pc:docMk/>
            <pc:sldMk cId="138542929" sldId="256"/>
            <ac:spMk id="1634" creationId="{A142247C-D355-89B1-DCB8-4ABB3170DDDC}"/>
          </ac:spMkLst>
        </pc:spChg>
        <pc:spChg chg="mod">
          <ac:chgData name="Daniel A Negron" userId="3f4b37f9-7541-4fa3-afb6-23a3c546adf3" providerId="ADAL" clId="{D973D872-3118-6C4C-8153-94CEFE659431}" dt="2022-06-05T23:32:51.912" v="6541" actId="165"/>
          <ac:spMkLst>
            <pc:docMk/>
            <pc:sldMk cId="138542929" sldId="256"/>
            <ac:spMk id="1635" creationId="{9C4167FA-FA80-1727-6F37-01DE3AC8B4C7}"/>
          </ac:spMkLst>
        </pc:spChg>
        <pc:spChg chg="mod">
          <ac:chgData name="Daniel A Negron" userId="3f4b37f9-7541-4fa3-afb6-23a3c546adf3" providerId="ADAL" clId="{D973D872-3118-6C4C-8153-94CEFE659431}" dt="2022-06-05T23:32:51.912" v="6541" actId="165"/>
          <ac:spMkLst>
            <pc:docMk/>
            <pc:sldMk cId="138542929" sldId="256"/>
            <ac:spMk id="1636" creationId="{8EA363F6-7089-D117-FC6E-903A51B14FDA}"/>
          </ac:spMkLst>
        </pc:spChg>
        <pc:spChg chg="mod">
          <ac:chgData name="Daniel A Negron" userId="3f4b37f9-7541-4fa3-afb6-23a3c546adf3" providerId="ADAL" clId="{D973D872-3118-6C4C-8153-94CEFE659431}" dt="2022-06-05T23:32:51.912" v="6541" actId="165"/>
          <ac:spMkLst>
            <pc:docMk/>
            <pc:sldMk cId="138542929" sldId="256"/>
            <ac:spMk id="1637" creationId="{738041CF-911C-9604-F875-279BA52FB37B}"/>
          </ac:spMkLst>
        </pc:spChg>
        <pc:spChg chg="mod">
          <ac:chgData name="Daniel A Negron" userId="3f4b37f9-7541-4fa3-afb6-23a3c546adf3" providerId="ADAL" clId="{D973D872-3118-6C4C-8153-94CEFE659431}" dt="2022-06-05T23:32:51.912" v="6541" actId="165"/>
          <ac:spMkLst>
            <pc:docMk/>
            <pc:sldMk cId="138542929" sldId="256"/>
            <ac:spMk id="1639" creationId="{0265E443-2D09-1348-F3B4-B0CB5DF0AB7B}"/>
          </ac:spMkLst>
        </pc:spChg>
        <pc:spChg chg="mod">
          <ac:chgData name="Daniel A Negron" userId="3f4b37f9-7541-4fa3-afb6-23a3c546adf3" providerId="ADAL" clId="{D973D872-3118-6C4C-8153-94CEFE659431}" dt="2022-06-05T23:32:51.912" v="6541" actId="165"/>
          <ac:spMkLst>
            <pc:docMk/>
            <pc:sldMk cId="138542929" sldId="256"/>
            <ac:spMk id="1640" creationId="{4C69E0FE-AE4F-1ACA-0DD8-545BC04B11B0}"/>
          </ac:spMkLst>
        </pc:spChg>
        <pc:spChg chg="mod">
          <ac:chgData name="Daniel A Negron" userId="3f4b37f9-7541-4fa3-afb6-23a3c546adf3" providerId="ADAL" clId="{D973D872-3118-6C4C-8153-94CEFE659431}" dt="2022-06-05T23:32:51.912" v="6541" actId="165"/>
          <ac:spMkLst>
            <pc:docMk/>
            <pc:sldMk cId="138542929" sldId="256"/>
            <ac:spMk id="1641" creationId="{AFAE3EF9-878A-130B-CE4B-8A720CCBF83C}"/>
          </ac:spMkLst>
        </pc:spChg>
        <pc:spChg chg="mod">
          <ac:chgData name="Daniel A Negron" userId="3f4b37f9-7541-4fa3-afb6-23a3c546adf3" providerId="ADAL" clId="{D973D872-3118-6C4C-8153-94CEFE659431}" dt="2022-06-05T23:32:51.912" v="6541" actId="165"/>
          <ac:spMkLst>
            <pc:docMk/>
            <pc:sldMk cId="138542929" sldId="256"/>
            <ac:spMk id="1642" creationId="{7882B653-447B-3FBC-E89A-B948D3C4B27D}"/>
          </ac:spMkLst>
        </pc:spChg>
        <pc:spChg chg="mod">
          <ac:chgData name="Daniel A Negron" userId="3f4b37f9-7541-4fa3-afb6-23a3c546adf3" providerId="ADAL" clId="{D973D872-3118-6C4C-8153-94CEFE659431}" dt="2022-06-05T23:32:51.912" v="6541" actId="165"/>
          <ac:spMkLst>
            <pc:docMk/>
            <pc:sldMk cId="138542929" sldId="256"/>
            <ac:spMk id="1645" creationId="{6B882C0A-3E08-4CD1-1131-DC2736BCD65E}"/>
          </ac:spMkLst>
        </pc:spChg>
        <pc:spChg chg="mod">
          <ac:chgData name="Daniel A Negron" userId="3f4b37f9-7541-4fa3-afb6-23a3c546adf3" providerId="ADAL" clId="{D973D872-3118-6C4C-8153-94CEFE659431}" dt="2022-06-05T23:32:51.912" v="6541" actId="165"/>
          <ac:spMkLst>
            <pc:docMk/>
            <pc:sldMk cId="138542929" sldId="256"/>
            <ac:spMk id="1646" creationId="{9219527A-EF1A-19E4-7ABB-78372FFF6DB6}"/>
          </ac:spMkLst>
        </pc:spChg>
        <pc:spChg chg="mod">
          <ac:chgData name="Daniel A Negron" userId="3f4b37f9-7541-4fa3-afb6-23a3c546adf3" providerId="ADAL" clId="{D973D872-3118-6C4C-8153-94CEFE659431}" dt="2022-06-05T23:32:51.912" v="6541" actId="165"/>
          <ac:spMkLst>
            <pc:docMk/>
            <pc:sldMk cId="138542929" sldId="256"/>
            <ac:spMk id="1647" creationId="{ACA091DC-E62C-66A5-B1BE-E06BA9826666}"/>
          </ac:spMkLst>
        </pc:spChg>
        <pc:spChg chg="mod">
          <ac:chgData name="Daniel A Negron" userId="3f4b37f9-7541-4fa3-afb6-23a3c546adf3" providerId="ADAL" clId="{D973D872-3118-6C4C-8153-94CEFE659431}" dt="2022-06-05T23:32:51.912" v="6541" actId="165"/>
          <ac:spMkLst>
            <pc:docMk/>
            <pc:sldMk cId="138542929" sldId="256"/>
            <ac:spMk id="1648" creationId="{9D5D747B-7F06-91D3-5D49-29E5D111B8A4}"/>
          </ac:spMkLst>
        </pc:spChg>
        <pc:spChg chg="mod">
          <ac:chgData name="Daniel A Negron" userId="3f4b37f9-7541-4fa3-afb6-23a3c546adf3" providerId="ADAL" clId="{D973D872-3118-6C4C-8153-94CEFE659431}" dt="2022-06-05T23:32:51.912" v="6541" actId="165"/>
          <ac:spMkLst>
            <pc:docMk/>
            <pc:sldMk cId="138542929" sldId="256"/>
            <ac:spMk id="1650" creationId="{59A794FB-1865-CC25-433B-88A57CEF6894}"/>
          </ac:spMkLst>
        </pc:spChg>
        <pc:spChg chg="mod">
          <ac:chgData name="Daniel A Negron" userId="3f4b37f9-7541-4fa3-afb6-23a3c546adf3" providerId="ADAL" clId="{D973D872-3118-6C4C-8153-94CEFE659431}" dt="2022-06-05T23:32:51.912" v="6541" actId="165"/>
          <ac:spMkLst>
            <pc:docMk/>
            <pc:sldMk cId="138542929" sldId="256"/>
            <ac:spMk id="1651" creationId="{22327F70-3848-625B-69F2-12F6585A67DA}"/>
          </ac:spMkLst>
        </pc:spChg>
        <pc:spChg chg="mod">
          <ac:chgData name="Daniel A Negron" userId="3f4b37f9-7541-4fa3-afb6-23a3c546adf3" providerId="ADAL" clId="{D973D872-3118-6C4C-8153-94CEFE659431}" dt="2022-06-05T23:32:51.912" v="6541" actId="165"/>
          <ac:spMkLst>
            <pc:docMk/>
            <pc:sldMk cId="138542929" sldId="256"/>
            <ac:spMk id="1652" creationId="{37246CAF-C47C-68CC-96D8-01745430CB8E}"/>
          </ac:spMkLst>
        </pc:spChg>
        <pc:spChg chg="mod">
          <ac:chgData name="Daniel A Negron" userId="3f4b37f9-7541-4fa3-afb6-23a3c546adf3" providerId="ADAL" clId="{D973D872-3118-6C4C-8153-94CEFE659431}" dt="2022-06-05T23:32:51.912" v="6541" actId="165"/>
          <ac:spMkLst>
            <pc:docMk/>
            <pc:sldMk cId="138542929" sldId="256"/>
            <ac:spMk id="1653" creationId="{E9CF5E01-8B43-1594-A6A5-1ED7F3B50FF3}"/>
          </ac:spMkLst>
        </pc:spChg>
        <pc:spChg chg="mod">
          <ac:chgData name="Daniel A Negron" userId="3f4b37f9-7541-4fa3-afb6-23a3c546adf3" providerId="ADAL" clId="{D973D872-3118-6C4C-8153-94CEFE659431}" dt="2022-06-05T23:32:51.912" v="6541" actId="165"/>
          <ac:spMkLst>
            <pc:docMk/>
            <pc:sldMk cId="138542929" sldId="256"/>
            <ac:spMk id="1654" creationId="{B68C1DB2-1609-6778-433F-2497806316C1}"/>
          </ac:spMkLst>
        </pc:spChg>
        <pc:spChg chg="mod">
          <ac:chgData name="Daniel A Negron" userId="3f4b37f9-7541-4fa3-afb6-23a3c546adf3" providerId="ADAL" clId="{D973D872-3118-6C4C-8153-94CEFE659431}" dt="2022-06-05T23:32:51.912" v="6541" actId="165"/>
          <ac:spMkLst>
            <pc:docMk/>
            <pc:sldMk cId="138542929" sldId="256"/>
            <ac:spMk id="1655" creationId="{08E6D3EF-1643-BBAA-0984-9DECF34694A6}"/>
          </ac:spMkLst>
        </pc:spChg>
        <pc:spChg chg="mod">
          <ac:chgData name="Daniel A Negron" userId="3f4b37f9-7541-4fa3-afb6-23a3c546adf3" providerId="ADAL" clId="{D973D872-3118-6C4C-8153-94CEFE659431}" dt="2022-06-05T23:32:51.912" v="6541" actId="165"/>
          <ac:spMkLst>
            <pc:docMk/>
            <pc:sldMk cId="138542929" sldId="256"/>
            <ac:spMk id="1656" creationId="{5540EE55-A5F0-ED2D-BFEA-37606B0FAFA0}"/>
          </ac:spMkLst>
        </pc:spChg>
        <pc:spChg chg="mod">
          <ac:chgData name="Daniel A Negron" userId="3f4b37f9-7541-4fa3-afb6-23a3c546adf3" providerId="ADAL" clId="{D973D872-3118-6C4C-8153-94CEFE659431}" dt="2022-06-05T23:32:51.912" v="6541" actId="165"/>
          <ac:spMkLst>
            <pc:docMk/>
            <pc:sldMk cId="138542929" sldId="256"/>
            <ac:spMk id="1658" creationId="{0511C010-7609-F827-AA0D-858EF074110B}"/>
          </ac:spMkLst>
        </pc:spChg>
        <pc:spChg chg="mod">
          <ac:chgData name="Daniel A Negron" userId="3f4b37f9-7541-4fa3-afb6-23a3c546adf3" providerId="ADAL" clId="{D973D872-3118-6C4C-8153-94CEFE659431}" dt="2022-06-05T23:32:51.912" v="6541" actId="165"/>
          <ac:spMkLst>
            <pc:docMk/>
            <pc:sldMk cId="138542929" sldId="256"/>
            <ac:spMk id="1659" creationId="{84573461-7493-53E4-F5ED-6BE36409CF2B}"/>
          </ac:spMkLst>
        </pc:spChg>
        <pc:spChg chg="mod">
          <ac:chgData name="Daniel A Negron" userId="3f4b37f9-7541-4fa3-afb6-23a3c546adf3" providerId="ADAL" clId="{D973D872-3118-6C4C-8153-94CEFE659431}" dt="2022-06-05T23:32:51.912" v="6541" actId="165"/>
          <ac:spMkLst>
            <pc:docMk/>
            <pc:sldMk cId="138542929" sldId="256"/>
            <ac:spMk id="1660" creationId="{C253BD2C-78A4-3AE5-8B15-7FA7E11BCA0C}"/>
          </ac:spMkLst>
        </pc:spChg>
        <pc:spChg chg="mod">
          <ac:chgData name="Daniel A Negron" userId="3f4b37f9-7541-4fa3-afb6-23a3c546adf3" providerId="ADAL" clId="{D973D872-3118-6C4C-8153-94CEFE659431}" dt="2022-06-05T23:32:51.912" v="6541" actId="165"/>
          <ac:spMkLst>
            <pc:docMk/>
            <pc:sldMk cId="138542929" sldId="256"/>
            <ac:spMk id="1661" creationId="{4DD27CEC-E811-251B-293D-2D024E8EE2A4}"/>
          </ac:spMkLst>
        </pc:spChg>
        <pc:spChg chg="mod">
          <ac:chgData name="Daniel A Negron" userId="3f4b37f9-7541-4fa3-afb6-23a3c546adf3" providerId="ADAL" clId="{D973D872-3118-6C4C-8153-94CEFE659431}" dt="2022-06-05T23:32:51.912" v="6541" actId="165"/>
          <ac:spMkLst>
            <pc:docMk/>
            <pc:sldMk cId="138542929" sldId="256"/>
            <ac:spMk id="1662" creationId="{C2973282-0F23-F54A-09DF-C43A56F15368}"/>
          </ac:spMkLst>
        </pc:spChg>
        <pc:spChg chg="mod">
          <ac:chgData name="Daniel A Negron" userId="3f4b37f9-7541-4fa3-afb6-23a3c546adf3" providerId="ADAL" clId="{D973D872-3118-6C4C-8153-94CEFE659431}" dt="2022-06-05T23:32:51.912" v="6541" actId="165"/>
          <ac:spMkLst>
            <pc:docMk/>
            <pc:sldMk cId="138542929" sldId="256"/>
            <ac:spMk id="1663" creationId="{5717133C-D585-87B3-9D89-A84314E3B519}"/>
          </ac:spMkLst>
        </pc:spChg>
        <pc:spChg chg="mod">
          <ac:chgData name="Daniel A Negron" userId="3f4b37f9-7541-4fa3-afb6-23a3c546adf3" providerId="ADAL" clId="{D973D872-3118-6C4C-8153-94CEFE659431}" dt="2022-06-05T23:32:51.912" v="6541" actId="165"/>
          <ac:spMkLst>
            <pc:docMk/>
            <pc:sldMk cId="138542929" sldId="256"/>
            <ac:spMk id="1666" creationId="{3EBCAA02-2781-39EA-56B4-B45300894C88}"/>
          </ac:spMkLst>
        </pc:spChg>
        <pc:spChg chg="mod">
          <ac:chgData name="Daniel A Negron" userId="3f4b37f9-7541-4fa3-afb6-23a3c546adf3" providerId="ADAL" clId="{D973D872-3118-6C4C-8153-94CEFE659431}" dt="2022-06-05T23:32:51.912" v="6541" actId="165"/>
          <ac:spMkLst>
            <pc:docMk/>
            <pc:sldMk cId="138542929" sldId="256"/>
            <ac:spMk id="1667" creationId="{DFCD0D01-94DB-FA6D-23BC-4E412DEEF8FC}"/>
          </ac:spMkLst>
        </pc:spChg>
        <pc:spChg chg="mod">
          <ac:chgData name="Daniel A Negron" userId="3f4b37f9-7541-4fa3-afb6-23a3c546adf3" providerId="ADAL" clId="{D973D872-3118-6C4C-8153-94CEFE659431}" dt="2022-06-05T23:32:51.912" v="6541" actId="165"/>
          <ac:spMkLst>
            <pc:docMk/>
            <pc:sldMk cId="138542929" sldId="256"/>
            <ac:spMk id="1668" creationId="{D2DA0EB6-EF6E-199A-CA30-EEBE2D81DBEB}"/>
          </ac:spMkLst>
        </pc:spChg>
        <pc:spChg chg="mod">
          <ac:chgData name="Daniel A Negron" userId="3f4b37f9-7541-4fa3-afb6-23a3c546adf3" providerId="ADAL" clId="{D973D872-3118-6C4C-8153-94CEFE659431}" dt="2022-06-05T23:32:51.912" v="6541" actId="165"/>
          <ac:spMkLst>
            <pc:docMk/>
            <pc:sldMk cId="138542929" sldId="256"/>
            <ac:spMk id="1669" creationId="{FABCF00D-77FF-9801-EF68-04E3E161833C}"/>
          </ac:spMkLst>
        </pc:spChg>
        <pc:spChg chg="mod">
          <ac:chgData name="Daniel A Negron" userId="3f4b37f9-7541-4fa3-afb6-23a3c546adf3" providerId="ADAL" clId="{D973D872-3118-6C4C-8153-94CEFE659431}" dt="2022-06-05T23:32:51.912" v="6541" actId="165"/>
          <ac:spMkLst>
            <pc:docMk/>
            <pc:sldMk cId="138542929" sldId="256"/>
            <ac:spMk id="1671" creationId="{1E7427CB-1560-BED1-65DA-7E1974352AD8}"/>
          </ac:spMkLst>
        </pc:spChg>
        <pc:spChg chg="mod">
          <ac:chgData name="Daniel A Negron" userId="3f4b37f9-7541-4fa3-afb6-23a3c546adf3" providerId="ADAL" clId="{D973D872-3118-6C4C-8153-94CEFE659431}" dt="2022-06-05T23:32:51.912" v="6541" actId="165"/>
          <ac:spMkLst>
            <pc:docMk/>
            <pc:sldMk cId="138542929" sldId="256"/>
            <ac:spMk id="1672" creationId="{BD932B6B-2198-A801-82AD-D26B65FE3B70}"/>
          </ac:spMkLst>
        </pc:spChg>
        <pc:spChg chg="mod">
          <ac:chgData name="Daniel A Negron" userId="3f4b37f9-7541-4fa3-afb6-23a3c546adf3" providerId="ADAL" clId="{D973D872-3118-6C4C-8153-94CEFE659431}" dt="2022-06-05T23:32:51.912" v="6541" actId="165"/>
          <ac:spMkLst>
            <pc:docMk/>
            <pc:sldMk cId="138542929" sldId="256"/>
            <ac:spMk id="1673" creationId="{29B079E5-9990-78CA-F916-462D74638ED8}"/>
          </ac:spMkLst>
        </pc:spChg>
        <pc:spChg chg="mod">
          <ac:chgData name="Daniel A Negron" userId="3f4b37f9-7541-4fa3-afb6-23a3c546adf3" providerId="ADAL" clId="{D973D872-3118-6C4C-8153-94CEFE659431}" dt="2022-06-05T23:32:51.912" v="6541" actId="165"/>
          <ac:spMkLst>
            <pc:docMk/>
            <pc:sldMk cId="138542929" sldId="256"/>
            <ac:spMk id="1674" creationId="{2B23E74B-80A7-E924-8BAC-95242281ECB8}"/>
          </ac:spMkLst>
        </pc:spChg>
        <pc:spChg chg="mod">
          <ac:chgData name="Daniel A Negron" userId="3f4b37f9-7541-4fa3-afb6-23a3c546adf3" providerId="ADAL" clId="{D973D872-3118-6C4C-8153-94CEFE659431}" dt="2022-06-05T23:32:51.912" v="6541" actId="165"/>
          <ac:spMkLst>
            <pc:docMk/>
            <pc:sldMk cId="138542929" sldId="256"/>
            <ac:spMk id="1675" creationId="{33C564B0-985A-E474-413C-7102181B1F1B}"/>
          </ac:spMkLst>
        </pc:spChg>
        <pc:spChg chg="mod">
          <ac:chgData name="Daniel A Negron" userId="3f4b37f9-7541-4fa3-afb6-23a3c546adf3" providerId="ADAL" clId="{D973D872-3118-6C4C-8153-94CEFE659431}" dt="2022-06-05T23:32:51.912" v="6541" actId="165"/>
          <ac:spMkLst>
            <pc:docMk/>
            <pc:sldMk cId="138542929" sldId="256"/>
            <ac:spMk id="1676" creationId="{1E2D6BD9-4411-27BC-EC41-8810AE09FA63}"/>
          </ac:spMkLst>
        </pc:spChg>
        <pc:spChg chg="mod">
          <ac:chgData name="Daniel A Negron" userId="3f4b37f9-7541-4fa3-afb6-23a3c546adf3" providerId="ADAL" clId="{D973D872-3118-6C4C-8153-94CEFE659431}" dt="2022-06-05T23:32:51.912" v="6541" actId="165"/>
          <ac:spMkLst>
            <pc:docMk/>
            <pc:sldMk cId="138542929" sldId="256"/>
            <ac:spMk id="1677" creationId="{F2C14588-44B4-7DF9-173F-5E8F7E6FFFBC}"/>
          </ac:spMkLst>
        </pc:spChg>
        <pc:spChg chg="mod">
          <ac:chgData name="Daniel A Negron" userId="3f4b37f9-7541-4fa3-afb6-23a3c546adf3" providerId="ADAL" clId="{D973D872-3118-6C4C-8153-94CEFE659431}" dt="2022-06-05T23:32:51.912" v="6541" actId="165"/>
          <ac:spMkLst>
            <pc:docMk/>
            <pc:sldMk cId="138542929" sldId="256"/>
            <ac:spMk id="1679" creationId="{DA8B7744-47AD-61D9-0E17-B026CED9FC9C}"/>
          </ac:spMkLst>
        </pc:spChg>
        <pc:spChg chg="mod">
          <ac:chgData name="Daniel A Negron" userId="3f4b37f9-7541-4fa3-afb6-23a3c546adf3" providerId="ADAL" clId="{D973D872-3118-6C4C-8153-94CEFE659431}" dt="2022-06-05T23:32:51.912" v="6541" actId="165"/>
          <ac:spMkLst>
            <pc:docMk/>
            <pc:sldMk cId="138542929" sldId="256"/>
            <ac:spMk id="1680" creationId="{E0BC4930-60EF-6B2D-6D83-EAD8478FA60F}"/>
          </ac:spMkLst>
        </pc:spChg>
        <pc:spChg chg="mod">
          <ac:chgData name="Daniel A Negron" userId="3f4b37f9-7541-4fa3-afb6-23a3c546adf3" providerId="ADAL" clId="{D973D872-3118-6C4C-8153-94CEFE659431}" dt="2022-06-05T23:32:51.912" v="6541" actId="165"/>
          <ac:spMkLst>
            <pc:docMk/>
            <pc:sldMk cId="138542929" sldId="256"/>
            <ac:spMk id="1681" creationId="{1600F371-0944-5CF3-4096-7F2851D1A1F9}"/>
          </ac:spMkLst>
        </pc:spChg>
        <pc:spChg chg="mod">
          <ac:chgData name="Daniel A Negron" userId="3f4b37f9-7541-4fa3-afb6-23a3c546adf3" providerId="ADAL" clId="{D973D872-3118-6C4C-8153-94CEFE659431}" dt="2022-06-05T23:32:51.912" v="6541" actId="165"/>
          <ac:spMkLst>
            <pc:docMk/>
            <pc:sldMk cId="138542929" sldId="256"/>
            <ac:spMk id="1682" creationId="{73698AF2-BE8B-2282-E388-1FFFFA41094D}"/>
          </ac:spMkLst>
        </pc:spChg>
        <pc:spChg chg="mod">
          <ac:chgData name="Daniel A Negron" userId="3f4b37f9-7541-4fa3-afb6-23a3c546adf3" providerId="ADAL" clId="{D973D872-3118-6C4C-8153-94CEFE659431}" dt="2022-06-05T23:32:51.912" v="6541" actId="165"/>
          <ac:spMkLst>
            <pc:docMk/>
            <pc:sldMk cId="138542929" sldId="256"/>
            <ac:spMk id="1683" creationId="{9EF385F6-A277-4E24-6062-8F3E050E7F5C}"/>
          </ac:spMkLst>
        </pc:spChg>
        <pc:spChg chg="mod">
          <ac:chgData name="Daniel A Negron" userId="3f4b37f9-7541-4fa3-afb6-23a3c546adf3" providerId="ADAL" clId="{D973D872-3118-6C4C-8153-94CEFE659431}" dt="2022-06-05T23:32:51.912" v="6541" actId="165"/>
          <ac:spMkLst>
            <pc:docMk/>
            <pc:sldMk cId="138542929" sldId="256"/>
            <ac:spMk id="1684" creationId="{87E5E0AF-B671-0122-7B29-DDE27F10C6A8}"/>
          </ac:spMkLst>
        </pc:spChg>
        <pc:spChg chg="mod">
          <ac:chgData name="Daniel A Negron" userId="3f4b37f9-7541-4fa3-afb6-23a3c546adf3" providerId="ADAL" clId="{D973D872-3118-6C4C-8153-94CEFE659431}" dt="2022-06-05T23:32:51.912" v="6541" actId="165"/>
          <ac:spMkLst>
            <pc:docMk/>
            <pc:sldMk cId="138542929" sldId="256"/>
            <ac:spMk id="1687" creationId="{286EA2B8-4842-D78F-0C50-0D4F6AB49BC8}"/>
          </ac:spMkLst>
        </pc:spChg>
        <pc:spChg chg="mod">
          <ac:chgData name="Daniel A Negron" userId="3f4b37f9-7541-4fa3-afb6-23a3c546adf3" providerId="ADAL" clId="{D973D872-3118-6C4C-8153-94CEFE659431}" dt="2022-06-05T23:32:51.912" v="6541" actId="165"/>
          <ac:spMkLst>
            <pc:docMk/>
            <pc:sldMk cId="138542929" sldId="256"/>
            <ac:spMk id="1688" creationId="{CC8F0EE5-51CF-9CCC-940D-2F10C7D17928}"/>
          </ac:spMkLst>
        </pc:spChg>
        <pc:spChg chg="mod">
          <ac:chgData name="Daniel A Negron" userId="3f4b37f9-7541-4fa3-afb6-23a3c546adf3" providerId="ADAL" clId="{D973D872-3118-6C4C-8153-94CEFE659431}" dt="2022-06-05T23:32:51.912" v="6541" actId="165"/>
          <ac:spMkLst>
            <pc:docMk/>
            <pc:sldMk cId="138542929" sldId="256"/>
            <ac:spMk id="1689" creationId="{A8C55788-CBBE-4E02-6884-C8B35715BAB3}"/>
          </ac:spMkLst>
        </pc:spChg>
        <pc:spChg chg="mod">
          <ac:chgData name="Daniel A Negron" userId="3f4b37f9-7541-4fa3-afb6-23a3c546adf3" providerId="ADAL" clId="{D973D872-3118-6C4C-8153-94CEFE659431}" dt="2022-06-05T23:32:51.912" v="6541" actId="165"/>
          <ac:spMkLst>
            <pc:docMk/>
            <pc:sldMk cId="138542929" sldId="256"/>
            <ac:spMk id="1690" creationId="{1FEF50DC-BF0F-561D-82B3-853FDE55A2D2}"/>
          </ac:spMkLst>
        </pc:spChg>
        <pc:spChg chg="mod">
          <ac:chgData name="Daniel A Negron" userId="3f4b37f9-7541-4fa3-afb6-23a3c546adf3" providerId="ADAL" clId="{D973D872-3118-6C4C-8153-94CEFE659431}" dt="2022-06-05T23:32:51.912" v="6541" actId="165"/>
          <ac:spMkLst>
            <pc:docMk/>
            <pc:sldMk cId="138542929" sldId="256"/>
            <ac:spMk id="1691" creationId="{3DA983F6-A9E7-9C51-916F-E64DBE9D0E9A}"/>
          </ac:spMkLst>
        </pc:spChg>
        <pc:spChg chg="mod">
          <ac:chgData name="Daniel A Negron" userId="3f4b37f9-7541-4fa3-afb6-23a3c546adf3" providerId="ADAL" clId="{D973D872-3118-6C4C-8153-94CEFE659431}" dt="2022-06-05T23:32:51.912" v="6541" actId="165"/>
          <ac:spMkLst>
            <pc:docMk/>
            <pc:sldMk cId="138542929" sldId="256"/>
            <ac:spMk id="1692" creationId="{39244501-8733-FDA8-99C8-EF36DE8584FF}"/>
          </ac:spMkLst>
        </pc:spChg>
        <pc:spChg chg="mod">
          <ac:chgData name="Daniel A Negron" userId="3f4b37f9-7541-4fa3-afb6-23a3c546adf3" providerId="ADAL" clId="{D973D872-3118-6C4C-8153-94CEFE659431}" dt="2022-06-05T23:32:51.912" v="6541" actId="165"/>
          <ac:spMkLst>
            <pc:docMk/>
            <pc:sldMk cId="138542929" sldId="256"/>
            <ac:spMk id="1693" creationId="{C652D775-38AF-688D-D577-69C6D500B2E5}"/>
          </ac:spMkLst>
        </pc:spChg>
        <pc:spChg chg="mod">
          <ac:chgData name="Daniel A Negron" userId="3f4b37f9-7541-4fa3-afb6-23a3c546adf3" providerId="ADAL" clId="{D973D872-3118-6C4C-8153-94CEFE659431}" dt="2022-06-05T23:32:51.912" v="6541" actId="165"/>
          <ac:spMkLst>
            <pc:docMk/>
            <pc:sldMk cId="138542929" sldId="256"/>
            <ac:spMk id="1695" creationId="{CDF398E6-A279-6111-7AAE-92E463085DB5}"/>
          </ac:spMkLst>
        </pc:spChg>
        <pc:spChg chg="mod">
          <ac:chgData name="Daniel A Negron" userId="3f4b37f9-7541-4fa3-afb6-23a3c546adf3" providerId="ADAL" clId="{D973D872-3118-6C4C-8153-94CEFE659431}" dt="2022-06-05T23:32:51.912" v="6541" actId="165"/>
          <ac:spMkLst>
            <pc:docMk/>
            <pc:sldMk cId="138542929" sldId="256"/>
            <ac:spMk id="1696" creationId="{F90310A3-F5F8-F07E-96B9-EB5AAB1D8E00}"/>
          </ac:spMkLst>
        </pc:spChg>
        <pc:spChg chg="mod">
          <ac:chgData name="Daniel A Negron" userId="3f4b37f9-7541-4fa3-afb6-23a3c546adf3" providerId="ADAL" clId="{D973D872-3118-6C4C-8153-94CEFE659431}" dt="2022-06-05T23:32:51.912" v="6541" actId="165"/>
          <ac:spMkLst>
            <pc:docMk/>
            <pc:sldMk cId="138542929" sldId="256"/>
            <ac:spMk id="1697" creationId="{BE6C5120-C956-5BDC-533F-6D0FF4D9AC09}"/>
          </ac:spMkLst>
        </pc:spChg>
        <pc:spChg chg="mod">
          <ac:chgData name="Daniel A Negron" userId="3f4b37f9-7541-4fa3-afb6-23a3c546adf3" providerId="ADAL" clId="{D973D872-3118-6C4C-8153-94CEFE659431}" dt="2022-06-05T23:32:51.912" v="6541" actId="165"/>
          <ac:spMkLst>
            <pc:docMk/>
            <pc:sldMk cId="138542929" sldId="256"/>
            <ac:spMk id="1698" creationId="{1376B794-52D1-D299-C746-10ADE55F84C4}"/>
          </ac:spMkLst>
        </pc:spChg>
        <pc:spChg chg="mod">
          <ac:chgData name="Daniel A Negron" userId="3f4b37f9-7541-4fa3-afb6-23a3c546adf3" providerId="ADAL" clId="{D973D872-3118-6C4C-8153-94CEFE659431}" dt="2022-06-05T23:32:51.912" v="6541" actId="165"/>
          <ac:spMkLst>
            <pc:docMk/>
            <pc:sldMk cId="138542929" sldId="256"/>
            <ac:spMk id="1700" creationId="{E39F5A50-DA11-A8AB-1487-2CBB1557A846}"/>
          </ac:spMkLst>
        </pc:spChg>
        <pc:spChg chg="mod">
          <ac:chgData name="Daniel A Negron" userId="3f4b37f9-7541-4fa3-afb6-23a3c546adf3" providerId="ADAL" clId="{D973D872-3118-6C4C-8153-94CEFE659431}" dt="2022-06-05T23:32:51.912" v="6541" actId="165"/>
          <ac:spMkLst>
            <pc:docMk/>
            <pc:sldMk cId="138542929" sldId="256"/>
            <ac:spMk id="1701" creationId="{2D21C68D-38C8-40C5-7758-66317BC40697}"/>
          </ac:spMkLst>
        </pc:spChg>
        <pc:spChg chg="mod">
          <ac:chgData name="Daniel A Negron" userId="3f4b37f9-7541-4fa3-afb6-23a3c546adf3" providerId="ADAL" clId="{D973D872-3118-6C4C-8153-94CEFE659431}" dt="2022-06-05T23:32:51.912" v="6541" actId="165"/>
          <ac:spMkLst>
            <pc:docMk/>
            <pc:sldMk cId="138542929" sldId="256"/>
            <ac:spMk id="1702" creationId="{0D53ECA6-BBA0-3845-E24B-98C28886B05B}"/>
          </ac:spMkLst>
        </pc:spChg>
        <pc:spChg chg="mod">
          <ac:chgData name="Daniel A Negron" userId="3f4b37f9-7541-4fa3-afb6-23a3c546adf3" providerId="ADAL" clId="{D973D872-3118-6C4C-8153-94CEFE659431}" dt="2022-06-05T23:32:51.912" v="6541" actId="165"/>
          <ac:spMkLst>
            <pc:docMk/>
            <pc:sldMk cId="138542929" sldId="256"/>
            <ac:spMk id="1703" creationId="{6BA39ACF-2654-1FF5-0BA3-01D461D797AE}"/>
          </ac:spMkLst>
        </pc:spChg>
        <pc:spChg chg="mod">
          <ac:chgData name="Daniel A Negron" userId="3f4b37f9-7541-4fa3-afb6-23a3c546adf3" providerId="ADAL" clId="{D973D872-3118-6C4C-8153-94CEFE659431}" dt="2022-06-05T23:32:51.912" v="6541" actId="165"/>
          <ac:spMkLst>
            <pc:docMk/>
            <pc:sldMk cId="138542929" sldId="256"/>
            <ac:spMk id="1704" creationId="{5CD951F0-49F8-5441-8838-88B25D12D931}"/>
          </ac:spMkLst>
        </pc:spChg>
        <pc:spChg chg="mod">
          <ac:chgData name="Daniel A Negron" userId="3f4b37f9-7541-4fa3-afb6-23a3c546adf3" providerId="ADAL" clId="{D973D872-3118-6C4C-8153-94CEFE659431}" dt="2022-06-05T23:32:51.912" v="6541" actId="165"/>
          <ac:spMkLst>
            <pc:docMk/>
            <pc:sldMk cId="138542929" sldId="256"/>
            <ac:spMk id="1705" creationId="{65E2A7EF-8C81-C9D9-FE86-10B4461549ED}"/>
          </ac:spMkLst>
        </pc:spChg>
        <pc:spChg chg="mod">
          <ac:chgData name="Daniel A Negron" userId="3f4b37f9-7541-4fa3-afb6-23a3c546adf3" providerId="ADAL" clId="{D973D872-3118-6C4C-8153-94CEFE659431}" dt="2022-06-05T23:32:51.912" v="6541" actId="165"/>
          <ac:spMkLst>
            <pc:docMk/>
            <pc:sldMk cId="138542929" sldId="256"/>
            <ac:spMk id="1707" creationId="{6C0C4889-3C00-4D89-BB03-91EEFBC0444C}"/>
          </ac:spMkLst>
        </pc:spChg>
        <pc:spChg chg="mod">
          <ac:chgData name="Daniel A Negron" userId="3f4b37f9-7541-4fa3-afb6-23a3c546adf3" providerId="ADAL" clId="{D973D872-3118-6C4C-8153-94CEFE659431}" dt="2022-06-05T23:32:51.912" v="6541" actId="165"/>
          <ac:spMkLst>
            <pc:docMk/>
            <pc:sldMk cId="138542929" sldId="256"/>
            <ac:spMk id="1708" creationId="{09FD840B-FFB1-D331-1852-2BAA7D91A8BA}"/>
          </ac:spMkLst>
        </pc:spChg>
        <pc:spChg chg="mod">
          <ac:chgData name="Daniel A Negron" userId="3f4b37f9-7541-4fa3-afb6-23a3c546adf3" providerId="ADAL" clId="{D973D872-3118-6C4C-8153-94CEFE659431}" dt="2022-06-05T23:32:51.912" v="6541" actId="165"/>
          <ac:spMkLst>
            <pc:docMk/>
            <pc:sldMk cId="138542929" sldId="256"/>
            <ac:spMk id="1709" creationId="{721EF1F9-E11F-B510-61E8-B0782F57B09C}"/>
          </ac:spMkLst>
        </pc:spChg>
        <pc:spChg chg="mod">
          <ac:chgData name="Daniel A Negron" userId="3f4b37f9-7541-4fa3-afb6-23a3c546adf3" providerId="ADAL" clId="{D973D872-3118-6C4C-8153-94CEFE659431}" dt="2022-06-05T23:32:51.912" v="6541" actId="165"/>
          <ac:spMkLst>
            <pc:docMk/>
            <pc:sldMk cId="138542929" sldId="256"/>
            <ac:spMk id="1710" creationId="{FA05736F-2121-3AD0-0C8F-3F6CD327EF8F}"/>
          </ac:spMkLst>
        </pc:spChg>
        <pc:spChg chg="mod">
          <ac:chgData name="Daniel A Negron" userId="3f4b37f9-7541-4fa3-afb6-23a3c546adf3" providerId="ADAL" clId="{D973D872-3118-6C4C-8153-94CEFE659431}" dt="2022-06-05T23:32:51.912" v="6541" actId="165"/>
          <ac:spMkLst>
            <pc:docMk/>
            <pc:sldMk cId="138542929" sldId="256"/>
            <ac:spMk id="1711" creationId="{83523A8E-AAF9-556D-951B-36116ADAAD58}"/>
          </ac:spMkLst>
        </pc:spChg>
        <pc:spChg chg="mod">
          <ac:chgData name="Daniel A Negron" userId="3f4b37f9-7541-4fa3-afb6-23a3c546adf3" providerId="ADAL" clId="{D973D872-3118-6C4C-8153-94CEFE659431}" dt="2022-06-05T23:32:51.912" v="6541" actId="165"/>
          <ac:spMkLst>
            <pc:docMk/>
            <pc:sldMk cId="138542929" sldId="256"/>
            <ac:spMk id="1712" creationId="{33FDD145-F73A-308E-C96A-0C5E9B8121AF}"/>
          </ac:spMkLst>
        </pc:spChg>
        <pc:spChg chg="mod">
          <ac:chgData name="Daniel A Negron" userId="3f4b37f9-7541-4fa3-afb6-23a3c546adf3" providerId="ADAL" clId="{D973D872-3118-6C4C-8153-94CEFE659431}" dt="2022-06-05T23:32:51.912" v="6541" actId="165"/>
          <ac:spMkLst>
            <pc:docMk/>
            <pc:sldMk cId="138542929" sldId="256"/>
            <ac:spMk id="1713" creationId="{9FBAF899-2AEC-1BFE-CDE4-D4AE2CCE054F}"/>
          </ac:spMkLst>
        </pc:spChg>
        <pc:spChg chg="mod">
          <ac:chgData name="Daniel A Negron" userId="3f4b37f9-7541-4fa3-afb6-23a3c546adf3" providerId="ADAL" clId="{D973D872-3118-6C4C-8153-94CEFE659431}" dt="2022-06-05T23:32:51.912" v="6541" actId="165"/>
          <ac:spMkLst>
            <pc:docMk/>
            <pc:sldMk cId="138542929" sldId="256"/>
            <ac:spMk id="1715" creationId="{0A0FE4B1-0410-5DD4-A66D-AC97C10418C1}"/>
          </ac:spMkLst>
        </pc:spChg>
        <pc:spChg chg="mod">
          <ac:chgData name="Daniel A Negron" userId="3f4b37f9-7541-4fa3-afb6-23a3c546adf3" providerId="ADAL" clId="{D973D872-3118-6C4C-8153-94CEFE659431}" dt="2022-06-05T23:32:51.912" v="6541" actId="165"/>
          <ac:spMkLst>
            <pc:docMk/>
            <pc:sldMk cId="138542929" sldId="256"/>
            <ac:spMk id="1716" creationId="{B5C61167-D42B-0B88-B21C-57CBD8308EEF}"/>
          </ac:spMkLst>
        </pc:spChg>
        <pc:spChg chg="mod">
          <ac:chgData name="Daniel A Negron" userId="3f4b37f9-7541-4fa3-afb6-23a3c546adf3" providerId="ADAL" clId="{D973D872-3118-6C4C-8153-94CEFE659431}" dt="2022-06-05T23:32:51.912" v="6541" actId="165"/>
          <ac:spMkLst>
            <pc:docMk/>
            <pc:sldMk cId="138542929" sldId="256"/>
            <ac:spMk id="1717" creationId="{AAF12449-4150-611D-A1D5-2D5703F4D7CB}"/>
          </ac:spMkLst>
        </pc:spChg>
        <pc:spChg chg="mod">
          <ac:chgData name="Daniel A Negron" userId="3f4b37f9-7541-4fa3-afb6-23a3c546adf3" providerId="ADAL" clId="{D973D872-3118-6C4C-8153-94CEFE659431}" dt="2022-06-05T23:32:51.912" v="6541" actId="165"/>
          <ac:spMkLst>
            <pc:docMk/>
            <pc:sldMk cId="138542929" sldId="256"/>
            <ac:spMk id="1718" creationId="{8D0EA090-E62E-88AA-8894-89BBA56D5FB2}"/>
          </ac:spMkLst>
        </pc:spChg>
        <pc:spChg chg="mod">
          <ac:chgData name="Daniel A Negron" userId="3f4b37f9-7541-4fa3-afb6-23a3c546adf3" providerId="ADAL" clId="{D973D872-3118-6C4C-8153-94CEFE659431}" dt="2022-06-05T23:32:51.912" v="6541" actId="165"/>
          <ac:spMkLst>
            <pc:docMk/>
            <pc:sldMk cId="138542929" sldId="256"/>
            <ac:spMk id="1719" creationId="{183DDA74-13D6-4FBD-F99A-86D8A0926CE9}"/>
          </ac:spMkLst>
        </pc:spChg>
        <pc:spChg chg="mod">
          <ac:chgData name="Daniel A Negron" userId="3f4b37f9-7541-4fa3-afb6-23a3c546adf3" providerId="ADAL" clId="{D973D872-3118-6C4C-8153-94CEFE659431}" dt="2022-06-05T23:32:51.912" v="6541" actId="165"/>
          <ac:spMkLst>
            <pc:docMk/>
            <pc:sldMk cId="138542929" sldId="256"/>
            <ac:spMk id="1720" creationId="{0151FA4D-ED37-BF4D-7C81-CE17A8B9ED7B}"/>
          </ac:spMkLst>
        </pc:spChg>
        <pc:spChg chg="mod">
          <ac:chgData name="Daniel A Negron" userId="3f4b37f9-7541-4fa3-afb6-23a3c546adf3" providerId="ADAL" clId="{D973D872-3118-6C4C-8153-94CEFE659431}" dt="2022-06-05T23:32:51.912" v="6541" actId="165"/>
          <ac:spMkLst>
            <pc:docMk/>
            <pc:sldMk cId="138542929" sldId="256"/>
            <ac:spMk id="1722" creationId="{190DF8D2-896B-C738-ACE3-0DAEBAB3485C}"/>
          </ac:spMkLst>
        </pc:spChg>
        <pc:spChg chg="mod">
          <ac:chgData name="Daniel A Negron" userId="3f4b37f9-7541-4fa3-afb6-23a3c546adf3" providerId="ADAL" clId="{D973D872-3118-6C4C-8153-94CEFE659431}" dt="2022-06-05T23:32:51.912" v="6541" actId="165"/>
          <ac:spMkLst>
            <pc:docMk/>
            <pc:sldMk cId="138542929" sldId="256"/>
            <ac:spMk id="1723" creationId="{5D2614F8-AB84-3876-1F66-562558A69928}"/>
          </ac:spMkLst>
        </pc:spChg>
        <pc:spChg chg="mod">
          <ac:chgData name="Daniel A Negron" userId="3f4b37f9-7541-4fa3-afb6-23a3c546adf3" providerId="ADAL" clId="{D973D872-3118-6C4C-8153-94CEFE659431}" dt="2022-06-05T23:32:51.912" v="6541" actId="165"/>
          <ac:spMkLst>
            <pc:docMk/>
            <pc:sldMk cId="138542929" sldId="256"/>
            <ac:spMk id="1724" creationId="{21A9F341-36B5-C45D-E19D-2FA6EA377864}"/>
          </ac:spMkLst>
        </pc:spChg>
        <pc:spChg chg="mod">
          <ac:chgData name="Daniel A Negron" userId="3f4b37f9-7541-4fa3-afb6-23a3c546adf3" providerId="ADAL" clId="{D973D872-3118-6C4C-8153-94CEFE659431}" dt="2022-06-05T23:32:51.912" v="6541" actId="165"/>
          <ac:spMkLst>
            <pc:docMk/>
            <pc:sldMk cId="138542929" sldId="256"/>
            <ac:spMk id="1725" creationId="{6D3BEB76-8C01-B699-7D7B-BC571A63B274}"/>
          </ac:spMkLst>
        </pc:spChg>
        <pc:spChg chg="mod">
          <ac:chgData name="Daniel A Negron" userId="3f4b37f9-7541-4fa3-afb6-23a3c546adf3" providerId="ADAL" clId="{D973D872-3118-6C4C-8153-94CEFE659431}" dt="2022-06-05T23:32:51.912" v="6541" actId="165"/>
          <ac:spMkLst>
            <pc:docMk/>
            <pc:sldMk cId="138542929" sldId="256"/>
            <ac:spMk id="1726" creationId="{09FEA437-CBDA-AE5A-FF7E-599DB802A481}"/>
          </ac:spMkLst>
        </pc:spChg>
        <pc:spChg chg="mod">
          <ac:chgData name="Daniel A Negron" userId="3f4b37f9-7541-4fa3-afb6-23a3c546adf3" providerId="ADAL" clId="{D973D872-3118-6C4C-8153-94CEFE659431}" dt="2022-06-05T23:32:51.912" v="6541" actId="165"/>
          <ac:spMkLst>
            <pc:docMk/>
            <pc:sldMk cId="138542929" sldId="256"/>
            <ac:spMk id="1727" creationId="{17EA2FE8-AF5C-1DD0-1AF4-B212C15CF3C4}"/>
          </ac:spMkLst>
        </pc:spChg>
        <pc:spChg chg="mod">
          <ac:chgData name="Daniel A Negron" userId="3f4b37f9-7541-4fa3-afb6-23a3c546adf3" providerId="ADAL" clId="{D973D872-3118-6C4C-8153-94CEFE659431}" dt="2022-06-05T23:32:51.912" v="6541" actId="165"/>
          <ac:spMkLst>
            <pc:docMk/>
            <pc:sldMk cId="138542929" sldId="256"/>
            <ac:spMk id="1729" creationId="{2294C7C0-5BCC-8526-1413-5E9BF5DAB784}"/>
          </ac:spMkLst>
        </pc:spChg>
        <pc:spChg chg="mod">
          <ac:chgData name="Daniel A Negron" userId="3f4b37f9-7541-4fa3-afb6-23a3c546adf3" providerId="ADAL" clId="{D973D872-3118-6C4C-8153-94CEFE659431}" dt="2022-06-05T23:32:51.912" v="6541" actId="165"/>
          <ac:spMkLst>
            <pc:docMk/>
            <pc:sldMk cId="138542929" sldId="256"/>
            <ac:spMk id="1730" creationId="{520C1D43-04D7-AC58-5782-DA12A0320227}"/>
          </ac:spMkLst>
        </pc:spChg>
        <pc:spChg chg="mod">
          <ac:chgData name="Daniel A Negron" userId="3f4b37f9-7541-4fa3-afb6-23a3c546adf3" providerId="ADAL" clId="{D973D872-3118-6C4C-8153-94CEFE659431}" dt="2022-06-05T23:32:51.912" v="6541" actId="165"/>
          <ac:spMkLst>
            <pc:docMk/>
            <pc:sldMk cId="138542929" sldId="256"/>
            <ac:spMk id="1731" creationId="{62286EA0-4C97-DAED-87F7-D7BF572DE2B3}"/>
          </ac:spMkLst>
        </pc:spChg>
        <pc:spChg chg="mod">
          <ac:chgData name="Daniel A Negron" userId="3f4b37f9-7541-4fa3-afb6-23a3c546adf3" providerId="ADAL" clId="{D973D872-3118-6C4C-8153-94CEFE659431}" dt="2022-06-05T23:32:51.912" v="6541" actId="165"/>
          <ac:spMkLst>
            <pc:docMk/>
            <pc:sldMk cId="138542929" sldId="256"/>
            <ac:spMk id="1732" creationId="{FE834D86-025A-C4FC-BED8-83024E3138CD}"/>
          </ac:spMkLst>
        </pc:spChg>
        <pc:spChg chg="mod">
          <ac:chgData name="Daniel A Negron" userId="3f4b37f9-7541-4fa3-afb6-23a3c546adf3" providerId="ADAL" clId="{D973D872-3118-6C4C-8153-94CEFE659431}" dt="2022-06-05T23:32:51.912" v="6541" actId="165"/>
          <ac:spMkLst>
            <pc:docMk/>
            <pc:sldMk cId="138542929" sldId="256"/>
            <ac:spMk id="1734" creationId="{42EA8EA8-51C1-7E57-851B-B4E52D02123A}"/>
          </ac:spMkLst>
        </pc:spChg>
        <pc:spChg chg="mod">
          <ac:chgData name="Daniel A Negron" userId="3f4b37f9-7541-4fa3-afb6-23a3c546adf3" providerId="ADAL" clId="{D973D872-3118-6C4C-8153-94CEFE659431}" dt="2022-06-05T23:32:51.912" v="6541" actId="165"/>
          <ac:spMkLst>
            <pc:docMk/>
            <pc:sldMk cId="138542929" sldId="256"/>
            <ac:spMk id="1735" creationId="{58484862-F1A7-2232-9088-A1C6D446E1F4}"/>
          </ac:spMkLst>
        </pc:spChg>
        <pc:spChg chg="mod">
          <ac:chgData name="Daniel A Negron" userId="3f4b37f9-7541-4fa3-afb6-23a3c546adf3" providerId="ADAL" clId="{D973D872-3118-6C4C-8153-94CEFE659431}" dt="2022-06-05T23:32:51.912" v="6541" actId="165"/>
          <ac:spMkLst>
            <pc:docMk/>
            <pc:sldMk cId="138542929" sldId="256"/>
            <ac:spMk id="1736" creationId="{30B17BB6-0167-3B8F-D8EA-CA100552349D}"/>
          </ac:spMkLst>
        </pc:spChg>
        <pc:spChg chg="mod">
          <ac:chgData name="Daniel A Negron" userId="3f4b37f9-7541-4fa3-afb6-23a3c546adf3" providerId="ADAL" clId="{D973D872-3118-6C4C-8153-94CEFE659431}" dt="2022-06-05T23:32:51.912" v="6541" actId="165"/>
          <ac:spMkLst>
            <pc:docMk/>
            <pc:sldMk cId="138542929" sldId="256"/>
            <ac:spMk id="1737" creationId="{C30EC350-69C2-AA56-92CE-1B7A415C316B}"/>
          </ac:spMkLst>
        </pc:spChg>
        <pc:spChg chg="mod">
          <ac:chgData name="Daniel A Negron" userId="3f4b37f9-7541-4fa3-afb6-23a3c546adf3" providerId="ADAL" clId="{D973D872-3118-6C4C-8153-94CEFE659431}" dt="2022-06-05T23:32:51.912" v="6541" actId="165"/>
          <ac:spMkLst>
            <pc:docMk/>
            <pc:sldMk cId="138542929" sldId="256"/>
            <ac:spMk id="1739" creationId="{FF162CCB-A642-780E-F79B-F104168AB8F1}"/>
          </ac:spMkLst>
        </pc:spChg>
        <pc:spChg chg="mod">
          <ac:chgData name="Daniel A Negron" userId="3f4b37f9-7541-4fa3-afb6-23a3c546adf3" providerId="ADAL" clId="{D973D872-3118-6C4C-8153-94CEFE659431}" dt="2022-06-05T23:32:51.912" v="6541" actId="165"/>
          <ac:spMkLst>
            <pc:docMk/>
            <pc:sldMk cId="138542929" sldId="256"/>
            <ac:spMk id="1740" creationId="{2BABF5F6-667E-0DDD-9BF6-AB6FF98965FB}"/>
          </ac:spMkLst>
        </pc:spChg>
        <pc:spChg chg="mod">
          <ac:chgData name="Daniel A Negron" userId="3f4b37f9-7541-4fa3-afb6-23a3c546adf3" providerId="ADAL" clId="{D973D872-3118-6C4C-8153-94CEFE659431}" dt="2022-06-05T23:32:51.912" v="6541" actId="165"/>
          <ac:spMkLst>
            <pc:docMk/>
            <pc:sldMk cId="138542929" sldId="256"/>
            <ac:spMk id="1741" creationId="{9E49794B-C5CD-BF98-8B20-38239B67D579}"/>
          </ac:spMkLst>
        </pc:spChg>
        <pc:spChg chg="mod">
          <ac:chgData name="Daniel A Negron" userId="3f4b37f9-7541-4fa3-afb6-23a3c546adf3" providerId="ADAL" clId="{D973D872-3118-6C4C-8153-94CEFE659431}" dt="2022-06-05T23:32:51.912" v="6541" actId="165"/>
          <ac:spMkLst>
            <pc:docMk/>
            <pc:sldMk cId="138542929" sldId="256"/>
            <ac:spMk id="1742" creationId="{63073EC0-3FE1-7F0C-7E8D-938A9951D44D}"/>
          </ac:spMkLst>
        </pc:spChg>
        <pc:spChg chg="mod">
          <ac:chgData name="Daniel A Negron" userId="3f4b37f9-7541-4fa3-afb6-23a3c546adf3" providerId="ADAL" clId="{D973D872-3118-6C4C-8153-94CEFE659431}" dt="2022-06-05T23:32:51.912" v="6541" actId="165"/>
          <ac:spMkLst>
            <pc:docMk/>
            <pc:sldMk cId="138542929" sldId="256"/>
            <ac:spMk id="1744" creationId="{DF003FD5-CE56-899C-FACD-C325E3231433}"/>
          </ac:spMkLst>
        </pc:spChg>
        <pc:spChg chg="mod">
          <ac:chgData name="Daniel A Negron" userId="3f4b37f9-7541-4fa3-afb6-23a3c546adf3" providerId="ADAL" clId="{D973D872-3118-6C4C-8153-94CEFE659431}" dt="2022-06-05T23:32:51.912" v="6541" actId="165"/>
          <ac:spMkLst>
            <pc:docMk/>
            <pc:sldMk cId="138542929" sldId="256"/>
            <ac:spMk id="1745" creationId="{1A91E873-57AA-189E-1518-C7F21B3D56CC}"/>
          </ac:spMkLst>
        </pc:spChg>
        <pc:spChg chg="mod">
          <ac:chgData name="Daniel A Negron" userId="3f4b37f9-7541-4fa3-afb6-23a3c546adf3" providerId="ADAL" clId="{D973D872-3118-6C4C-8153-94CEFE659431}" dt="2022-06-05T23:32:51.912" v="6541" actId="165"/>
          <ac:spMkLst>
            <pc:docMk/>
            <pc:sldMk cId="138542929" sldId="256"/>
            <ac:spMk id="1746" creationId="{22BDF56D-E0E6-C817-639C-7799069F27FC}"/>
          </ac:spMkLst>
        </pc:spChg>
        <pc:spChg chg="mod">
          <ac:chgData name="Daniel A Negron" userId="3f4b37f9-7541-4fa3-afb6-23a3c546adf3" providerId="ADAL" clId="{D973D872-3118-6C4C-8153-94CEFE659431}" dt="2022-06-05T23:32:51.912" v="6541" actId="165"/>
          <ac:spMkLst>
            <pc:docMk/>
            <pc:sldMk cId="138542929" sldId="256"/>
            <ac:spMk id="1747" creationId="{605D6AF8-CB10-56F6-C15F-5574BB557578}"/>
          </ac:spMkLst>
        </pc:spChg>
        <pc:spChg chg="mod">
          <ac:chgData name="Daniel A Negron" userId="3f4b37f9-7541-4fa3-afb6-23a3c546adf3" providerId="ADAL" clId="{D973D872-3118-6C4C-8153-94CEFE659431}" dt="2022-06-05T23:32:51.912" v="6541" actId="165"/>
          <ac:spMkLst>
            <pc:docMk/>
            <pc:sldMk cId="138542929" sldId="256"/>
            <ac:spMk id="1749" creationId="{B64F49D2-99F1-FCE7-06C2-A125E6161E91}"/>
          </ac:spMkLst>
        </pc:spChg>
        <pc:spChg chg="mod">
          <ac:chgData name="Daniel A Negron" userId="3f4b37f9-7541-4fa3-afb6-23a3c546adf3" providerId="ADAL" clId="{D973D872-3118-6C4C-8153-94CEFE659431}" dt="2022-06-05T23:32:51.912" v="6541" actId="165"/>
          <ac:spMkLst>
            <pc:docMk/>
            <pc:sldMk cId="138542929" sldId="256"/>
            <ac:spMk id="1750" creationId="{02829076-5E65-B198-2113-8CDA1820CD4B}"/>
          </ac:spMkLst>
        </pc:spChg>
        <pc:spChg chg="mod">
          <ac:chgData name="Daniel A Negron" userId="3f4b37f9-7541-4fa3-afb6-23a3c546adf3" providerId="ADAL" clId="{D973D872-3118-6C4C-8153-94CEFE659431}" dt="2022-06-05T23:32:51.912" v="6541" actId="165"/>
          <ac:spMkLst>
            <pc:docMk/>
            <pc:sldMk cId="138542929" sldId="256"/>
            <ac:spMk id="1751" creationId="{C80A39A5-C3C2-B8A7-C479-EA61596BDC27}"/>
          </ac:spMkLst>
        </pc:spChg>
        <pc:spChg chg="mod">
          <ac:chgData name="Daniel A Negron" userId="3f4b37f9-7541-4fa3-afb6-23a3c546adf3" providerId="ADAL" clId="{D973D872-3118-6C4C-8153-94CEFE659431}" dt="2022-06-05T23:32:51.912" v="6541" actId="165"/>
          <ac:spMkLst>
            <pc:docMk/>
            <pc:sldMk cId="138542929" sldId="256"/>
            <ac:spMk id="1752" creationId="{6626FADA-FEEC-C7C8-364A-1B0A212B8014}"/>
          </ac:spMkLst>
        </pc:spChg>
        <pc:spChg chg="mod">
          <ac:chgData name="Daniel A Negron" userId="3f4b37f9-7541-4fa3-afb6-23a3c546adf3" providerId="ADAL" clId="{D973D872-3118-6C4C-8153-94CEFE659431}" dt="2022-06-05T23:32:51.912" v="6541" actId="165"/>
          <ac:spMkLst>
            <pc:docMk/>
            <pc:sldMk cId="138542929" sldId="256"/>
            <ac:spMk id="1753" creationId="{FA199F2F-7A36-F3D3-C433-020D93CB6BF6}"/>
          </ac:spMkLst>
        </pc:spChg>
        <pc:spChg chg="mod">
          <ac:chgData name="Daniel A Negron" userId="3f4b37f9-7541-4fa3-afb6-23a3c546adf3" providerId="ADAL" clId="{D973D872-3118-6C4C-8153-94CEFE659431}" dt="2022-06-05T23:32:51.912" v="6541" actId="165"/>
          <ac:spMkLst>
            <pc:docMk/>
            <pc:sldMk cId="138542929" sldId="256"/>
            <ac:spMk id="1754" creationId="{A2C04498-E21F-A9CB-226C-7E605EA10D83}"/>
          </ac:spMkLst>
        </pc:spChg>
        <pc:spChg chg="mod">
          <ac:chgData name="Daniel A Negron" userId="3f4b37f9-7541-4fa3-afb6-23a3c546adf3" providerId="ADAL" clId="{D973D872-3118-6C4C-8153-94CEFE659431}" dt="2022-06-05T23:32:51.912" v="6541" actId="165"/>
          <ac:spMkLst>
            <pc:docMk/>
            <pc:sldMk cId="138542929" sldId="256"/>
            <ac:spMk id="1755" creationId="{10FFD35D-8ED9-7C58-EA5C-21CFAFFC4F36}"/>
          </ac:spMkLst>
        </pc:spChg>
        <pc:spChg chg="mod">
          <ac:chgData name="Daniel A Negron" userId="3f4b37f9-7541-4fa3-afb6-23a3c546adf3" providerId="ADAL" clId="{D973D872-3118-6C4C-8153-94CEFE659431}" dt="2022-06-05T23:32:51.912" v="6541" actId="165"/>
          <ac:spMkLst>
            <pc:docMk/>
            <pc:sldMk cId="138542929" sldId="256"/>
            <ac:spMk id="1757" creationId="{6CA5EE6C-6A00-D81D-B795-A48A06D7B874}"/>
          </ac:spMkLst>
        </pc:spChg>
        <pc:spChg chg="mod">
          <ac:chgData name="Daniel A Negron" userId="3f4b37f9-7541-4fa3-afb6-23a3c546adf3" providerId="ADAL" clId="{D973D872-3118-6C4C-8153-94CEFE659431}" dt="2022-06-05T23:32:51.912" v="6541" actId="165"/>
          <ac:spMkLst>
            <pc:docMk/>
            <pc:sldMk cId="138542929" sldId="256"/>
            <ac:spMk id="1758" creationId="{711A7C75-DB8A-B3A2-7298-98059763CE1F}"/>
          </ac:spMkLst>
        </pc:spChg>
        <pc:spChg chg="mod">
          <ac:chgData name="Daniel A Negron" userId="3f4b37f9-7541-4fa3-afb6-23a3c546adf3" providerId="ADAL" clId="{D973D872-3118-6C4C-8153-94CEFE659431}" dt="2022-06-05T23:32:51.912" v="6541" actId="165"/>
          <ac:spMkLst>
            <pc:docMk/>
            <pc:sldMk cId="138542929" sldId="256"/>
            <ac:spMk id="1759" creationId="{2138F7A7-DBA0-52F3-8E3E-FF92B0D428AE}"/>
          </ac:spMkLst>
        </pc:spChg>
        <pc:spChg chg="mod">
          <ac:chgData name="Daniel A Negron" userId="3f4b37f9-7541-4fa3-afb6-23a3c546adf3" providerId="ADAL" clId="{D973D872-3118-6C4C-8153-94CEFE659431}" dt="2022-06-05T23:32:51.912" v="6541" actId="165"/>
          <ac:spMkLst>
            <pc:docMk/>
            <pc:sldMk cId="138542929" sldId="256"/>
            <ac:spMk id="1760" creationId="{30395247-418A-F696-46B6-1DF2D4A5C7D5}"/>
          </ac:spMkLst>
        </pc:spChg>
        <pc:spChg chg="mod">
          <ac:chgData name="Daniel A Negron" userId="3f4b37f9-7541-4fa3-afb6-23a3c546adf3" providerId="ADAL" clId="{D973D872-3118-6C4C-8153-94CEFE659431}" dt="2022-06-05T23:32:51.912" v="6541" actId="165"/>
          <ac:spMkLst>
            <pc:docMk/>
            <pc:sldMk cId="138542929" sldId="256"/>
            <ac:spMk id="1761" creationId="{7BEA5C78-6E03-5996-FB06-ACC3E4421A23}"/>
          </ac:spMkLst>
        </pc:spChg>
        <pc:spChg chg="mod">
          <ac:chgData name="Daniel A Negron" userId="3f4b37f9-7541-4fa3-afb6-23a3c546adf3" providerId="ADAL" clId="{D973D872-3118-6C4C-8153-94CEFE659431}" dt="2022-06-05T23:32:51.912" v="6541" actId="165"/>
          <ac:spMkLst>
            <pc:docMk/>
            <pc:sldMk cId="138542929" sldId="256"/>
            <ac:spMk id="1762" creationId="{310C10D2-707A-A9DF-B958-0929EAB5356F}"/>
          </ac:spMkLst>
        </pc:spChg>
        <pc:spChg chg="mod">
          <ac:chgData name="Daniel A Negron" userId="3f4b37f9-7541-4fa3-afb6-23a3c546adf3" providerId="ADAL" clId="{D973D872-3118-6C4C-8153-94CEFE659431}" dt="2022-06-05T23:32:51.912" v="6541" actId="165"/>
          <ac:spMkLst>
            <pc:docMk/>
            <pc:sldMk cId="138542929" sldId="256"/>
            <ac:spMk id="1764" creationId="{0BD1E384-C9C5-0EFE-2B7E-36AC89B3CE88}"/>
          </ac:spMkLst>
        </pc:spChg>
        <pc:spChg chg="mod">
          <ac:chgData name="Daniel A Negron" userId="3f4b37f9-7541-4fa3-afb6-23a3c546adf3" providerId="ADAL" clId="{D973D872-3118-6C4C-8153-94CEFE659431}" dt="2022-06-05T23:32:51.912" v="6541" actId="165"/>
          <ac:spMkLst>
            <pc:docMk/>
            <pc:sldMk cId="138542929" sldId="256"/>
            <ac:spMk id="1765" creationId="{ACB15956-5DC6-386F-3018-E8C8D0114783}"/>
          </ac:spMkLst>
        </pc:spChg>
        <pc:spChg chg="mod">
          <ac:chgData name="Daniel A Negron" userId="3f4b37f9-7541-4fa3-afb6-23a3c546adf3" providerId="ADAL" clId="{D973D872-3118-6C4C-8153-94CEFE659431}" dt="2022-06-05T23:32:51.912" v="6541" actId="165"/>
          <ac:spMkLst>
            <pc:docMk/>
            <pc:sldMk cId="138542929" sldId="256"/>
            <ac:spMk id="1766" creationId="{A4143497-075F-60D2-BDEE-FE934C12D786}"/>
          </ac:spMkLst>
        </pc:spChg>
        <pc:spChg chg="mod">
          <ac:chgData name="Daniel A Negron" userId="3f4b37f9-7541-4fa3-afb6-23a3c546adf3" providerId="ADAL" clId="{D973D872-3118-6C4C-8153-94CEFE659431}" dt="2022-06-05T23:32:51.912" v="6541" actId="165"/>
          <ac:spMkLst>
            <pc:docMk/>
            <pc:sldMk cId="138542929" sldId="256"/>
            <ac:spMk id="1767" creationId="{709CBBDA-B96B-983B-F057-557F87D087C0}"/>
          </ac:spMkLst>
        </pc:spChg>
        <pc:spChg chg="mod">
          <ac:chgData name="Daniel A Negron" userId="3f4b37f9-7541-4fa3-afb6-23a3c546adf3" providerId="ADAL" clId="{D973D872-3118-6C4C-8153-94CEFE659431}" dt="2022-06-05T23:32:51.912" v="6541" actId="165"/>
          <ac:spMkLst>
            <pc:docMk/>
            <pc:sldMk cId="138542929" sldId="256"/>
            <ac:spMk id="1769" creationId="{7CD6BAAF-0BE0-067E-C67C-6B95F1369BA8}"/>
          </ac:spMkLst>
        </pc:spChg>
        <pc:spChg chg="mod">
          <ac:chgData name="Daniel A Negron" userId="3f4b37f9-7541-4fa3-afb6-23a3c546adf3" providerId="ADAL" clId="{D973D872-3118-6C4C-8153-94CEFE659431}" dt="2022-06-05T23:32:51.912" v="6541" actId="165"/>
          <ac:spMkLst>
            <pc:docMk/>
            <pc:sldMk cId="138542929" sldId="256"/>
            <ac:spMk id="1770" creationId="{FE201C9E-C7F9-2B87-1874-040598E4FBFD}"/>
          </ac:spMkLst>
        </pc:spChg>
        <pc:spChg chg="mod">
          <ac:chgData name="Daniel A Negron" userId="3f4b37f9-7541-4fa3-afb6-23a3c546adf3" providerId="ADAL" clId="{D973D872-3118-6C4C-8153-94CEFE659431}" dt="2022-06-05T23:32:51.912" v="6541" actId="165"/>
          <ac:spMkLst>
            <pc:docMk/>
            <pc:sldMk cId="138542929" sldId="256"/>
            <ac:spMk id="1771" creationId="{13A5120B-2095-290B-5690-B96C14A2A20F}"/>
          </ac:spMkLst>
        </pc:spChg>
        <pc:spChg chg="mod">
          <ac:chgData name="Daniel A Negron" userId="3f4b37f9-7541-4fa3-afb6-23a3c546adf3" providerId="ADAL" clId="{D973D872-3118-6C4C-8153-94CEFE659431}" dt="2022-06-05T23:32:51.912" v="6541" actId="165"/>
          <ac:spMkLst>
            <pc:docMk/>
            <pc:sldMk cId="138542929" sldId="256"/>
            <ac:spMk id="1772" creationId="{BC449014-8850-8300-B73D-98006D39A6FF}"/>
          </ac:spMkLst>
        </pc:spChg>
        <pc:spChg chg="mod">
          <ac:chgData name="Daniel A Negron" userId="3f4b37f9-7541-4fa3-afb6-23a3c546adf3" providerId="ADAL" clId="{D973D872-3118-6C4C-8153-94CEFE659431}" dt="2022-06-05T23:32:51.912" v="6541" actId="165"/>
          <ac:spMkLst>
            <pc:docMk/>
            <pc:sldMk cId="138542929" sldId="256"/>
            <ac:spMk id="1774" creationId="{5F0C7353-6123-B426-3EB7-770603C6D77F}"/>
          </ac:spMkLst>
        </pc:spChg>
        <pc:spChg chg="mod">
          <ac:chgData name="Daniel A Negron" userId="3f4b37f9-7541-4fa3-afb6-23a3c546adf3" providerId="ADAL" clId="{D973D872-3118-6C4C-8153-94CEFE659431}" dt="2022-06-05T23:32:51.912" v="6541" actId="165"/>
          <ac:spMkLst>
            <pc:docMk/>
            <pc:sldMk cId="138542929" sldId="256"/>
            <ac:spMk id="1775" creationId="{48388629-F662-5ECB-5745-5F82448E675B}"/>
          </ac:spMkLst>
        </pc:spChg>
        <pc:spChg chg="mod">
          <ac:chgData name="Daniel A Negron" userId="3f4b37f9-7541-4fa3-afb6-23a3c546adf3" providerId="ADAL" clId="{D973D872-3118-6C4C-8153-94CEFE659431}" dt="2022-06-05T23:32:51.912" v="6541" actId="165"/>
          <ac:spMkLst>
            <pc:docMk/>
            <pc:sldMk cId="138542929" sldId="256"/>
            <ac:spMk id="1776" creationId="{46D96A58-A5F9-2F74-5AF8-B072B16CDA69}"/>
          </ac:spMkLst>
        </pc:spChg>
        <pc:spChg chg="mod">
          <ac:chgData name="Daniel A Negron" userId="3f4b37f9-7541-4fa3-afb6-23a3c546adf3" providerId="ADAL" clId="{D973D872-3118-6C4C-8153-94CEFE659431}" dt="2022-06-05T23:32:51.912" v="6541" actId="165"/>
          <ac:spMkLst>
            <pc:docMk/>
            <pc:sldMk cId="138542929" sldId="256"/>
            <ac:spMk id="1777" creationId="{4C63BB28-C7DF-012B-7CF9-188C47CA016B}"/>
          </ac:spMkLst>
        </pc:spChg>
        <pc:spChg chg="mod">
          <ac:chgData name="Daniel A Negron" userId="3f4b37f9-7541-4fa3-afb6-23a3c546adf3" providerId="ADAL" clId="{D973D872-3118-6C4C-8153-94CEFE659431}" dt="2022-06-05T23:32:51.912" v="6541" actId="165"/>
          <ac:spMkLst>
            <pc:docMk/>
            <pc:sldMk cId="138542929" sldId="256"/>
            <ac:spMk id="1778" creationId="{E05A3B47-235B-5EB2-6135-037562A5CA00}"/>
          </ac:spMkLst>
        </pc:spChg>
        <pc:spChg chg="mod">
          <ac:chgData name="Daniel A Negron" userId="3f4b37f9-7541-4fa3-afb6-23a3c546adf3" providerId="ADAL" clId="{D973D872-3118-6C4C-8153-94CEFE659431}" dt="2022-06-05T23:32:51.912" v="6541" actId="165"/>
          <ac:spMkLst>
            <pc:docMk/>
            <pc:sldMk cId="138542929" sldId="256"/>
            <ac:spMk id="1779" creationId="{2F880D41-777D-0A3F-6AC2-FCBBE03711C3}"/>
          </ac:spMkLst>
        </pc:spChg>
        <pc:spChg chg="mod">
          <ac:chgData name="Daniel A Negron" userId="3f4b37f9-7541-4fa3-afb6-23a3c546adf3" providerId="ADAL" clId="{D973D872-3118-6C4C-8153-94CEFE659431}" dt="2022-06-05T23:32:51.912" v="6541" actId="165"/>
          <ac:spMkLst>
            <pc:docMk/>
            <pc:sldMk cId="138542929" sldId="256"/>
            <ac:spMk id="1780" creationId="{BDDE9BDD-1366-B29F-25FE-9AC5EC65E496}"/>
          </ac:spMkLst>
        </pc:spChg>
        <pc:spChg chg="mod">
          <ac:chgData name="Daniel A Negron" userId="3f4b37f9-7541-4fa3-afb6-23a3c546adf3" providerId="ADAL" clId="{D973D872-3118-6C4C-8153-94CEFE659431}" dt="2022-06-05T23:32:51.912" v="6541" actId="165"/>
          <ac:spMkLst>
            <pc:docMk/>
            <pc:sldMk cId="138542929" sldId="256"/>
            <ac:spMk id="1782" creationId="{995ADFA5-48EA-4A8D-7D13-71AEFB850A42}"/>
          </ac:spMkLst>
        </pc:spChg>
        <pc:spChg chg="mod">
          <ac:chgData name="Daniel A Negron" userId="3f4b37f9-7541-4fa3-afb6-23a3c546adf3" providerId="ADAL" clId="{D973D872-3118-6C4C-8153-94CEFE659431}" dt="2022-06-05T23:32:51.912" v="6541" actId="165"/>
          <ac:spMkLst>
            <pc:docMk/>
            <pc:sldMk cId="138542929" sldId="256"/>
            <ac:spMk id="1783" creationId="{0E1ECFBA-6C44-7798-1FE3-05EC4FF7126C}"/>
          </ac:spMkLst>
        </pc:spChg>
        <pc:spChg chg="mod">
          <ac:chgData name="Daniel A Negron" userId="3f4b37f9-7541-4fa3-afb6-23a3c546adf3" providerId="ADAL" clId="{D973D872-3118-6C4C-8153-94CEFE659431}" dt="2022-06-05T23:32:51.912" v="6541" actId="165"/>
          <ac:spMkLst>
            <pc:docMk/>
            <pc:sldMk cId="138542929" sldId="256"/>
            <ac:spMk id="1784" creationId="{595D9AB2-5896-D4F6-4A6F-0C521577C0A1}"/>
          </ac:spMkLst>
        </pc:spChg>
        <pc:spChg chg="mod">
          <ac:chgData name="Daniel A Negron" userId="3f4b37f9-7541-4fa3-afb6-23a3c546adf3" providerId="ADAL" clId="{D973D872-3118-6C4C-8153-94CEFE659431}" dt="2022-06-05T23:32:51.912" v="6541" actId="165"/>
          <ac:spMkLst>
            <pc:docMk/>
            <pc:sldMk cId="138542929" sldId="256"/>
            <ac:spMk id="1785" creationId="{CC557978-5678-03B8-7D0A-71B07C1F41FD}"/>
          </ac:spMkLst>
        </pc:spChg>
        <pc:spChg chg="mod">
          <ac:chgData name="Daniel A Negron" userId="3f4b37f9-7541-4fa3-afb6-23a3c546adf3" providerId="ADAL" clId="{D973D872-3118-6C4C-8153-94CEFE659431}" dt="2022-06-05T23:32:51.912" v="6541" actId="165"/>
          <ac:spMkLst>
            <pc:docMk/>
            <pc:sldMk cId="138542929" sldId="256"/>
            <ac:spMk id="1786" creationId="{137F03E4-79DA-7DF2-C606-40561DC63E87}"/>
          </ac:spMkLst>
        </pc:spChg>
        <pc:spChg chg="mod">
          <ac:chgData name="Daniel A Negron" userId="3f4b37f9-7541-4fa3-afb6-23a3c546adf3" providerId="ADAL" clId="{D973D872-3118-6C4C-8153-94CEFE659431}" dt="2022-06-05T23:32:51.912" v="6541" actId="165"/>
          <ac:spMkLst>
            <pc:docMk/>
            <pc:sldMk cId="138542929" sldId="256"/>
            <ac:spMk id="1787" creationId="{E36EF72C-468A-CAA9-6AC4-38AA1DD562C9}"/>
          </ac:spMkLst>
        </pc:spChg>
        <pc:spChg chg="mod">
          <ac:chgData name="Daniel A Negron" userId="3f4b37f9-7541-4fa3-afb6-23a3c546adf3" providerId="ADAL" clId="{D973D872-3118-6C4C-8153-94CEFE659431}" dt="2022-06-05T23:32:51.912" v="6541" actId="165"/>
          <ac:spMkLst>
            <pc:docMk/>
            <pc:sldMk cId="138542929" sldId="256"/>
            <ac:spMk id="1788" creationId="{C741431C-7302-9FDA-9F35-2915F089C58B}"/>
          </ac:spMkLst>
        </pc:spChg>
        <pc:spChg chg="mod">
          <ac:chgData name="Daniel A Negron" userId="3f4b37f9-7541-4fa3-afb6-23a3c546adf3" providerId="ADAL" clId="{D973D872-3118-6C4C-8153-94CEFE659431}" dt="2022-06-05T23:32:51.912" v="6541" actId="165"/>
          <ac:spMkLst>
            <pc:docMk/>
            <pc:sldMk cId="138542929" sldId="256"/>
            <ac:spMk id="1790" creationId="{B962B86B-71FF-3623-0BB7-52D1CF8E866E}"/>
          </ac:spMkLst>
        </pc:spChg>
        <pc:spChg chg="mod">
          <ac:chgData name="Daniel A Negron" userId="3f4b37f9-7541-4fa3-afb6-23a3c546adf3" providerId="ADAL" clId="{D973D872-3118-6C4C-8153-94CEFE659431}" dt="2022-06-05T23:32:51.912" v="6541" actId="165"/>
          <ac:spMkLst>
            <pc:docMk/>
            <pc:sldMk cId="138542929" sldId="256"/>
            <ac:spMk id="1791" creationId="{0B0BA6E9-AB6D-A2EA-9107-F76185DC4C74}"/>
          </ac:spMkLst>
        </pc:spChg>
        <pc:spChg chg="mod">
          <ac:chgData name="Daniel A Negron" userId="3f4b37f9-7541-4fa3-afb6-23a3c546adf3" providerId="ADAL" clId="{D973D872-3118-6C4C-8153-94CEFE659431}" dt="2022-06-05T23:32:51.912" v="6541" actId="165"/>
          <ac:spMkLst>
            <pc:docMk/>
            <pc:sldMk cId="138542929" sldId="256"/>
            <ac:spMk id="1792" creationId="{FA31BE1C-65C6-D37B-5E3E-EE298F0BE41F}"/>
          </ac:spMkLst>
        </pc:spChg>
        <pc:spChg chg="mod">
          <ac:chgData name="Daniel A Negron" userId="3f4b37f9-7541-4fa3-afb6-23a3c546adf3" providerId="ADAL" clId="{D973D872-3118-6C4C-8153-94CEFE659431}" dt="2022-06-05T23:32:51.912" v="6541" actId="165"/>
          <ac:spMkLst>
            <pc:docMk/>
            <pc:sldMk cId="138542929" sldId="256"/>
            <ac:spMk id="1793" creationId="{A79AD888-49DF-C71D-C38B-27F9F2566E47}"/>
          </ac:spMkLst>
        </pc:spChg>
        <pc:spChg chg="mod">
          <ac:chgData name="Daniel A Negron" userId="3f4b37f9-7541-4fa3-afb6-23a3c546adf3" providerId="ADAL" clId="{D973D872-3118-6C4C-8153-94CEFE659431}" dt="2022-06-05T23:32:51.912" v="6541" actId="165"/>
          <ac:spMkLst>
            <pc:docMk/>
            <pc:sldMk cId="138542929" sldId="256"/>
            <ac:spMk id="1794" creationId="{F8C0FE96-E56B-1FF4-BA42-D8DE76555D80}"/>
          </ac:spMkLst>
        </pc:spChg>
        <pc:spChg chg="mod">
          <ac:chgData name="Daniel A Negron" userId="3f4b37f9-7541-4fa3-afb6-23a3c546adf3" providerId="ADAL" clId="{D973D872-3118-6C4C-8153-94CEFE659431}" dt="2022-06-05T23:32:51.912" v="6541" actId="165"/>
          <ac:spMkLst>
            <pc:docMk/>
            <pc:sldMk cId="138542929" sldId="256"/>
            <ac:spMk id="1795" creationId="{59CEC611-4172-68FC-700C-923FF8903F27}"/>
          </ac:spMkLst>
        </pc:spChg>
        <pc:spChg chg="mod">
          <ac:chgData name="Daniel A Negron" userId="3f4b37f9-7541-4fa3-afb6-23a3c546adf3" providerId="ADAL" clId="{D973D872-3118-6C4C-8153-94CEFE659431}" dt="2022-06-05T23:32:51.912" v="6541" actId="165"/>
          <ac:spMkLst>
            <pc:docMk/>
            <pc:sldMk cId="138542929" sldId="256"/>
            <ac:spMk id="1796" creationId="{139D6476-394E-41C1-1B6A-BAC53AEC43B8}"/>
          </ac:spMkLst>
        </pc:spChg>
        <pc:spChg chg="mod">
          <ac:chgData name="Daniel A Negron" userId="3f4b37f9-7541-4fa3-afb6-23a3c546adf3" providerId="ADAL" clId="{D973D872-3118-6C4C-8153-94CEFE659431}" dt="2022-06-05T23:32:51.912" v="6541" actId="165"/>
          <ac:spMkLst>
            <pc:docMk/>
            <pc:sldMk cId="138542929" sldId="256"/>
            <ac:spMk id="1798" creationId="{965E08D7-A3BE-7005-CDB4-5B4836333F74}"/>
          </ac:spMkLst>
        </pc:spChg>
        <pc:spChg chg="mod">
          <ac:chgData name="Daniel A Negron" userId="3f4b37f9-7541-4fa3-afb6-23a3c546adf3" providerId="ADAL" clId="{D973D872-3118-6C4C-8153-94CEFE659431}" dt="2022-06-05T23:32:51.912" v="6541" actId="165"/>
          <ac:spMkLst>
            <pc:docMk/>
            <pc:sldMk cId="138542929" sldId="256"/>
            <ac:spMk id="1799" creationId="{D88120FF-8675-3A78-3F75-A6E6B557E60D}"/>
          </ac:spMkLst>
        </pc:spChg>
        <pc:spChg chg="mod">
          <ac:chgData name="Daniel A Negron" userId="3f4b37f9-7541-4fa3-afb6-23a3c546adf3" providerId="ADAL" clId="{D973D872-3118-6C4C-8153-94CEFE659431}" dt="2022-06-05T23:32:51.912" v="6541" actId="165"/>
          <ac:spMkLst>
            <pc:docMk/>
            <pc:sldMk cId="138542929" sldId="256"/>
            <ac:spMk id="1800" creationId="{5BDC74BD-40CA-B525-7895-C4530B8A0D75}"/>
          </ac:spMkLst>
        </pc:spChg>
        <pc:spChg chg="mod">
          <ac:chgData name="Daniel A Negron" userId="3f4b37f9-7541-4fa3-afb6-23a3c546adf3" providerId="ADAL" clId="{D973D872-3118-6C4C-8153-94CEFE659431}" dt="2022-06-05T23:32:51.912" v="6541" actId="165"/>
          <ac:spMkLst>
            <pc:docMk/>
            <pc:sldMk cId="138542929" sldId="256"/>
            <ac:spMk id="1801" creationId="{40B0B9BB-29A9-3C72-B92F-8C5C4A9E26AC}"/>
          </ac:spMkLst>
        </pc:spChg>
        <pc:spChg chg="mod">
          <ac:chgData name="Daniel A Negron" userId="3f4b37f9-7541-4fa3-afb6-23a3c546adf3" providerId="ADAL" clId="{D973D872-3118-6C4C-8153-94CEFE659431}" dt="2022-06-05T23:32:51.912" v="6541" actId="165"/>
          <ac:spMkLst>
            <pc:docMk/>
            <pc:sldMk cId="138542929" sldId="256"/>
            <ac:spMk id="1803" creationId="{E6294163-7554-2262-D594-E1568893DE21}"/>
          </ac:spMkLst>
        </pc:spChg>
        <pc:spChg chg="mod">
          <ac:chgData name="Daniel A Negron" userId="3f4b37f9-7541-4fa3-afb6-23a3c546adf3" providerId="ADAL" clId="{D973D872-3118-6C4C-8153-94CEFE659431}" dt="2022-06-05T23:32:51.912" v="6541" actId="165"/>
          <ac:spMkLst>
            <pc:docMk/>
            <pc:sldMk cId="138542929" sldId="256"/>
            <ac:spMk id="1804" creationId="{A76F811B-53D6-9222-4324-7847B1226417}"/>
          </ac:spMkLst>
        </pc:spChg>
        <pc:spChg chg="mod">
          <ac:chgData name="Daniel A Negron" userId="3f4b37f9-7541-4fa3-afb6-23a3c546adf3" providerId="ADAL" clId="{D973D872-3118-6C4C-8153-94CEFE659431}" dt="2022-06-05T23:32:51.912" v="6541" actId="165"/>
          <ac:spMkLst>
            <pc:docMk/>
            <pc:sldMk cId="138542929" sldId="256"/>
            <ac:spMk id="1805" creationId="{FC2AA342-4643-0EE3-A2FB-163A60E84145}"/>
          </ac:spMkLst>
        </pc:spChg>
        <pc:spChg chg="mod">
          <ac:chgData name="Daniel A Negron" userId="3f4b37f9-7541-4fa3-afb6-23a3c546adf3" providerId="ADAL" clId="{D973D872-3118-6C4C-8153-94CEFE659431}" dt="2022-06-05T23:32:51.912" v="6541" actId="165"/>
          <ac:spMkLst>
            <pc:docMk/>
            <pc:sldMk cId="138542929" sldId="256"/>
            <ac:spMk id="1806" creationId="{66EC8BE6-5B01-80EE-2627-43EFE64DA8E0}"/>
          </ac:spMkLst>
        </pc:spChg>
        <pc:spChg chg="mod">
          <ac:chgData name="Daniel A Negron" userId="3f4b37f9-7541-4fa3-afb6-23a3c546adf3" providerId="ADAL" clId="{D973D872-3118-6C4C-8153-94CEFE659431}" dt="2022-06-05T23:32:51.912" v="6541" actId="165"/>
          <ac:spMkLst>
            <pc:docMk/>
            <pc:sldMk cId="138542929" sldId="256"/>
            <ac:spMk id="1807" creationId="{A82B13F6-C12E-5E9F-7CDE-A851D5C37907}"/>
          </ac:spMkLst>
        </pc:spChg>
        <pc:spChg chg="mod">
          <ac:chgData name="Daniel A Negron" userId="3f4b37f9-7541-4fa3-afb6-23a3c546adf3" providerId="ADAL" clId="{D973D872-3118-6C4C-8153-94CEFE659431}" dt="2022-06-05T23:32:51.912" v="6541" actId="165"/>
          <ac:spMkLst>
            <pc:docMk/>
            <pc:sldMk cId="138542929" sldId="256"/>
            <ac:spMk id="1808" creationId="{44F18D00-D1C2-B0C5-A117-23DB147E576B}"/>
          </ac:spMkLst>
        </pc:spChg>
        <pc:spChg chg="mod">
          <ac:chgData name="Daniel A Negron" userId="3f4b37f9-7541-4fa3-afb6-23a3c546adf3" providerId="ADAL" clId="{D973D872-3118-6C4C-8153-94CEFE659431}" dt="2022-06-05T23:32:51.912" v="6541" actId="165"/>
          <ac:spMkLst>
            <pc:docMk/>
            <pc:sldMk cId="138542929" sldId="256"/>
            <ac:spMk id="1810" creationId="{C486B92C-E8E6-75D9-58B8-81B33E76F76D}"/>
          </ac:spMkLst>
        </pc:spChg>
        <pc:spChg chg="mod">
          <ac:chgData name="Daniel A Negron" userId="3f4b37f9-7541-4fa3-afb6-23a3c546adf3" providerId="ADAL" clId="{D973D872-3118-6C4C-8153-94CEFE659431}" dt="2022-06-05T23:32:51.912" v="6541" actId="165"/>
          <ac:spMkLst>
            <pc:docMk/>
            <pc:sldMk cId="138542929" sldId="256"/>
            <ac:spMk id="1811" creationId="{61AD065F-22AB-BB25-53BB-99B52363E809}"/>
          </ac:spMkLst>
        </pc:spChg>
        <pc:spChg chg="mod">
          <ac:chgData name="Daniel A Negron" userId="3f4b37f9-7541-4fa3-afb6-23a3c546adf3" providerId="ADAL" clId="{D973D872-3118-6C4C-8153-94CEFE659431}" dt="2022-06-05T23:32:51.912" v="6541" actId="165"/>
          <ac:spMkLst>
            <pc:docMk/>
            <pc:sldMk cId="138542929" sldId="256"/>
            <ac:spMk id="1812" creationId="{0E66F4A9-4418-8D97-FC58-E35A605B9754}"/>
          </ac:spMkLst>
        </pc:spChg>
        <pc:spChg chg="mod">
          <ac:chgData name="Daniel A Negron" userId="3f4b37f9-7541-4fa3-afb6-23a3c546adf3" providerId="ADAL" clId="{D973D872-3118-6C4C-8153-94CEFE659431}" dt="2022-06-05T23:32:51.912" v="6541" actId="165"/>
          <ac:spMkLst>
            <pc:docMk/>
            <pc:sldMk cId="138542929" sldId="256"/>
            <ac:spMk id="1813" creationId="{4F9C8FE2-0B54-3D83-D04E-466A1E6DB6EE}"/>
          </ac:spMkLst>
        </pc:spChg>
        <pc:spChg chg="mod">
          <ac:chgData name="Daniel A Negron" userId="3f4b37f9-7541-4fa3-afb6-23a3c546adf3" providerId="ADAL" clId="{D973D872-3118-6C4C-8153-94CEFE659431}" dt="2022-06-05T23:32:51.912" v="6541" actId="165"/>
          <ac:spMkLst>
            <pc:docMk/>
            <pc:sldMk cId="138542929" sldId="256"/>
            <ac:spMk id="1814" creationId="{54648A1D-CB98-5CC9-1AC8-6BF0175EE7EB}"/>
          </ac:spMkLst>
        </pc:spChg>
        <pc:spChg chg="mod">
          <ac:chgData name="Daniel A Negron" userId="3f4b37f9-7541-4fa3-afb6-23a3c546adf3" providerId="ADAL" clId="{D973D872-3118-6C4C-8153-94CEFE659431}" dt="2022-06-05T23:32:51.912" v="6541" actId="165"/>
          <ac:spMkLst>
            <pc:docMk/>
            <pc:sldMk cId="138542929" sldId="256"/>
            <ac:spMk id="1815" creationId="{49192C2D-A56A-D5A5-41FD-AB70B61E9E11}"/>
          </ac:spMkLst>
        </pc:spChg>
        <pc:spChg chg="mod">
          <ac:chgData name="Daniel A Negron" userId="3f4b37f9-7541-4fa3-afb6-23a3c546adf3" providerId="ADAL" clId="{D973D872-3118-6C4C-8153-94CEFE659431}" dt="2022-06-05T23:32:51.912" v="6541" actId="165"/>
          <ac:spMkLst>
            <pc:docMk/>
            <pc:sldMk cId="138542929" sldId="256"/>
            <ac:spMk id="1818" creationId="{E2A296D1-C880-7352-3B51-455D1C16C328}"/>
          </ac:spMkLst>
        </pc:spChg>
        <pc:spChg chg="mod">
          <ac:chgData name="Daniel A Negron" userId="3f4b37f9-7541-4fa3-afb6-23a3c546adf3" providerId="ADAL" clId="{D973D872-3118-6C4C-8153-94CEFE659431}" dt="2022-06-05T23:32:51.912" v="6541" actId="165"/>
          <ac:spMkLst>
            <pc:docMk/>
            <pc:sldMk cId="138542929" sldId="256"/>
            <ac:spMk id="1819" creationId="{91E45EEF-BFFB-C2D3-371F-D971658E9807}"/>
          </ac:spMkLst>
        </pc:spChg>
        <pc:spChg chg="mod">
          <ac:chgData name="Daniel A Negron" userId="3f4b37f9-7541-4fa3-afb6-23a3c546adf3" providerId="ADAL" clId="{D973D872-3118-6C4C-8153-94CEFE659431}" dt="2022-06-05T23:32:51.912" v="6541" actId="165"/>
          <ac:spMkLst>
            <pc:docMk/>
            <pc:sldMk cId="138542929" sldId="256"/>
            <ac:spMk id="1820" creationId="{124B559B-7A08-7C41-4743-157675BB56A1}"/>
          </ac:spMkLst>
        </pc:spChg>
        <pc:spChg chg="mod">
          <ac:chgData name="Daniel A Negron" userId="3f4b37f9-7541-4fa3-afb6-23a3c546adf3" providerId="ADAL" clId="{D973D872-3118-6C4C-8153-94CEFE659431}" dt="2022-06-05T23:32:51.912" v="6541" actId="165"/>
          <ac:spMkLst>
            <pc:docMk/>
            <pc:sldMk cId="138542929" sldId="256"/>
            <ac:spMk id="1821" creationId="{A7DB0041-D66C-AF82-B92D-A556B1E83F7F}"/>
          </ac:spMkLst>
        </pc:spChg>
        <pc:spChg chg="mod">
          <ac:chgData name="Daniel A Negron" userId="3f4b37f9-7541-4fa3-afb6-23a3c546adf3" providerId="ADAL" clId="{D973D872-3118-6C4C-8153-94CEFE659431}" dt="2022-06-05T23:32:51.912" v="6541" actId="165"/>
          <ac:spMkLst>
            <pc:docMk/>
            <pc:sldMk cId="138542929" sldId="256"/>
            <ac:spMk id="1823" creationId="{D55279F1-957D-71D9-2922-EAFFD6FA2A6B}"/>
          </ac:spMkLst>
        </pc:spChg>
        <pc:spChg chg="mod">
          <ac:chgData name="Daniel A Negron" userId="3f4b37f9-7541-4fa3-afb6-23a3c546adf3" providerId="ADAL" clId="{D973D872-3118-6C4C-8153-94CEFE659431}" dt="2022-06-05T23:32:51.912" v="6541" actId="165"/>
          <ac:spMkLst>
            <pc:docMk/>
            <pc:sldMk cId="138542929" sldId="256"/>
            <ac:spMk id="1824" creationId="{9570DAFB-6BCF-AF7B-AA0D-348344F17194}"/>
          </ac:spMkLst>
        </pc:spChg>
        <pc:spChg chg="mod">
          <ac:chgData name="Daniel A Negron" userId="3f4b37f9-7541-4fa3-afb6-23a3c546adf3" providerId="ADAL" clId="{D973D872-3118-6C4C-8153-94CEFE659431}" dt="2022-06-05T23:32:51.912" v="6541" actId="165"/>
          <ac:spMkLst>
            <pc:docMk/>
            <pc:sldMk cId="138542929" sldId="256"/>
            <ac:spMk id="1825" creationId="{9BC220D2-ECA4-3E72-0EFC-83B82F28BB3C}"/>
          </ac:spMkLst>
        </pc:spChg>
        <pc:spChg chg="mod">
          <ac:chgData name="Daniel A Negron" userId="3f4b37f9-7541-4fa3-afb6-23a3c546adf3" providerId="ADAL" clId="{D973D872-3118-6C4C-8153-94CEFE659431}" dt="2022-06-05T23:32:51.912" v="6541" actId="165"/>
          <ac:spMkLst>
            <pc:docMk/>
            <pc:sldMk cId="138542929" sldId="256"/>
            <ac:spMk id="1826" creationId="{3E00E3C6-A272-8A97-2372-8B1E6780790A}"/>
          </ac:spMkLst>
        </pc:spChg>
        <pc:spChg chg="mod">
          <ac:chgData name="Daniel A Negron" userId="3f4b37f9-7541-4fa3-afb6-23a3c546adf3" providerId="ADAL" clId="{D973D872-3118-6C4C-8153-94CEFE659431}" dt="2022-06-05T23:32:51.912" v="6541" actId="165"/>
          <ac:spMkLst>
            <pc:docMk/>
            <pc:sldMk cId="138542929" sldId="256"/>
            <ac:spMk id="1827" creationId="{A6C3753D-6435-1BB5-D19B-273AE94A18FC}"/>
          </ac:spMkLst>
        </pc:spChg>
        <pc:spChg chg="mod">
          <ac:chgData name="Daniel A Negron" userId="3f4b37f9-7541-4fa3-afb6-23a3c546adf3" providerId="ADAL" clId="{D973D872-3118-6C4C-8153-94CEFE659431}" dt="2022-06-05T23:32:51.912" v="6541" actId="165"/>
          <ac:spMkLst>
            <pc:docMk/>
            <pc:sldMk cId="138542929" sldId="256"/>
            <ac:spMk id="1828" creationId="{F04800F9-6988-375A-C05A-BB2219AB60D7}"/>
          </ac:spMkLst>
        </pc:spChg>
        <pc:spChg chg="mod">
          <ac:chgData name="Daniel A Negron" userId="3f4b37f9-7541-4fa3-afb6-23a3c546adf3" providerId="ADAL" clId="{D973D872-3118-6C4C-8153-94CEFE659431}" dt="2022-06-05T23:32:51.912" v="6541" actId="165"/>
          <ac:spMkLst>
            <pc:docMk/>
            <pc:sldMk cId="138542929" sldId="256"/>
            <ac:spMk id="1829" creationId="{4D51D889-C3D3-F3C7-1B05-84F2CEF35E56}"/>
          </ac:spMkLst>
        </pc:spChg>
        <pc:spChg chg="mod">
          <ac:chgData name="Daniel A Negron" userId="3f4b37f9-7541-4fa3-afb6-23a3c546adf3" providerId="ADAL" clId="{D973D872-3118-6C4C-8153-94CEFE659431}" dt="2022-06-05T23:32:51.912" v="6541" actId="165"/>
          <ac:spMkLst>
            <pc:docMk/>
            <pc:sldMk cId="138542929" sldId="256"/>
            <ac:spMk id="1831" creationId="{187B8AE3-F3E7-47AF-3605-8200BF9CBA15}"/>
          </ac:spMkLst>
        </pc:spChg>
        <pc:spChg chg="mod">
          <ac:chgData name="Daniel A Negron" userId="3f4b37f9-7541-4fa3-afb6-23a3c546adf3" providerId="ADAL" clId="{D973D872-3118-6C4C-8153-94CEFE659431}" dt="2022-06-05T23:32:51.912" v="6541" actId="165"/>
          <ac:spMkLst>
            <pc:docMk/>
            <pc:sldMk cId="138542929" sldId="256"/>
            <ac:spMk id="1832" creationId="{8A0F8990-8A7D-F2A8-8DF3-06A1F6373CD6}"/>
          </ac:spMkLst>
        </pc:spChg>
        <pc:spChg chg="mod">
          <ac:chgData name="Daniel A Negron" userId="3f4b37f9-7541-4fa3-afb6-23a3c546adf3" providerId="ADAL" clId="{D973D872-3118-6C4C-8153-94CEFE659431}" dt="2022-06-05T23:32:51.912" v="6541" actId="165"/>
          <ac:spMkLst>
            <pc:docMk/>
            <pc:sldMk cId="138542929" sldId="256"/>
            <ac:spMk id="1833" creationId="{F1D4579A-F66B-99FC-CED9-8CB044B08F96}"/>
          </ac:spMkLst>
        </pc:spChg>
        <pc:spChg chg="mod">
          <ac:chgData name="Daniel A Negron" userId="3f4b37f9-7541-4fa3-afb6-23a3c546adf3" providerId="ADAL" clId="{D973D872-3118-6C4C-8153-94CEFE659431}" dt="2022-06-05T23:32:51.912" v="6541" actId="165"/>
          <ac:spMkLst>
            <pc:docMk/>
            <pc:sldMk cId="138542929" sldId="256"/>
            <ac:spMk id="1834" creationId="{AF019CB8-F584-9128-4711-F67B9C50D968}"/>
          </ac:spMkLst>
        </pc:spChg>
        <pc:spChg chg="mod">
          <ac:chgData name="Daniel A Negron" userId="3f4b37f9-7541-4fa3-afb6-23a3c546adf3" providerId="ADAL" clId="{D973D872-3118-6C4C-8153-94CEFE659431}" dt="2022-06-05T23:32:51.912" v="6541" actId="165"/>
          <ac:spMkLst>
            <pc:docMk/>
            <pc:sldMk cId="138542929" sldId="256"/>
            <ac:spMk id="1835" creationId="{035403E5-30DC-D351-F5B6-B06B1EBB0FE9}"/>
          </ac:spMkLst>
        </pc:spChg>
        <pc:spChg chg="mod">
          <ac:chgData name="Daniel A Negron" userId="3f4b37f9-7541-4fa3-afb6-23a3c546adf3" providerId="ADAL" clId="{D973D872-3118-6C4C-8153-94CEFE659431}" dt="2022-06-05T23:32:51.912" v="6541" actId="165"/>
          <ac:spMkLst>
            <pc:docMk/>
            <pc:sldMk cId="138542929" sldId="256"/>
            <ac:spMk id="1836" creationId="{F419AFF3-9CF8-1CB6-2F3C-020347CCE7F3}"/>
          </ac:spMkLst>
        </pc:spChg>
        <pc:spChg chg="mod">
          <ac:chgData name="Daniel A Negron" userId="3f4b37f9-7541-4fa3-afb6-23a3c546adf3" providerId="ADAL" clId="{D973D872-3118-6C4C-8153-94CEFE659431}" dt="2022-06-05T23:32:51.912" v="6541" actId="165"/>
          <ac:spMkLst>
            <pc:docMk/>
            <pc:sldMk cId="138542929" sldId="256"/>
            <ac:spMk id="1838" creationId="{9727AEE6-6EE1-7B44-D266-C3F69A6EB5AF}"/>
          </ac:spMkLst>
        </pc:spChg>
        <pc:spChg chg="mod">
          <ac:chgData name="Daniel A Negron" userId="3f4b37f9-7541-4fa3-afb6-23a3c546adf3" providerId="ADAL" clId="{D973D872-3118-6C4C-8153-94CEFE659431}" dt="2022-06-05T23:32:51.912" v="6541" actId="165"/>
          <ac:spMkLst>
            <pc:docMk/>
            <pc:sldMk cId="138542929" sldId="256"/>
            <ac:spMk id="1839" creationId="{98D04B47-BD82-6CE4-34C0-B171D45C94A4}"/>
          </ac:spMkLst>
        </pc:spChg>
        <pc:spChg chg="mod">
          <ac:chgData name="Daniel A Negron" userId="3f4b37f9-7541-4fa3-afb6-23a3c546adf3" providerId="ADAL" clId="{D973D872-3118-6C4C-8153-94CEFE659431}" dt="2022-06-05T23:32:51.912" v="6541" actId="165"/>
          <ac:spMkLst>
            <pc:docMk/>
            <pc:sldMk cId="138542929" sldId="256"/>
            <ac:spMk id="1840" creationId="{FC69E625-328E-CCAF-7B6B-0EFE1B601AC5}"/>
          </ac:spMkLst>
        </pc:spChg>
        <pc:spChg chg="mod">
          <ac:chgData name="Daniel A Negron" userId="3f4b37f9-7541-4fa3-afb6-23a3c546adf3" providerId="ADAL" clId="{D973D872-3118-6C4C-8153-94CEFE659431}" dt="2022-06-05T23:32:51.912" v="6541" actId="165"/>
          <ac:spMkLst>
            <pc:docMk/>
            <pc:sldMk cId="138542929" sldId="256"/>
            <ac:spMk id="1841" creationId="{5A1FB5A1-DE44-5DFF-937F-5BFED2773543}"/>
          </ac:spMkLst>
        </pc:spChg>
        <pc:spChg chg="mod">
          <ac:chgData name="Daniel A Negron" userId="3f4b37f9-7541-4fa3-afb6-23a3c546adf3" providerId="ADAL" clId="{D973D872-3118-6C4C-8153-94CEFE659431}" dt="2022-06-05T23:32:51.912" v="6541" actId="165"/>
          <ac:spMkLst>
            <pc:docMk/>
            <pc:sldMk cId="138542929" sldId="256"/>
            <ac:spMk id="1843" creationId="{DD4C6F6D-DCF6-E7D4-993F-716397BD8140}"/>
          </ac:spMkLst>
        </pc:spChg>
        <pc:spChg chg="mod">
          <ac:chgData name="Daniel A Negron" userId="3f4b37f9-7541-4fa3-afb6-23a3c546adf3" providerId="ADAL" clId="{D973D872-3118-6C4C-8153-94CEFE659431}" dt="2022-06-05T23:32:51.912" v="6541" actId="165"/>
          <ac:spMkLst>
            <pc:docMk/>
            <pc:sldMk cId="138542929" sldId="256"/>
            <ac:spMk id="1844" creationId="{5EBCEC4E-117E-E109-4381-5DDF3770FB62}"/>
          </ac:spMkLst>
        </pc:spChg>
        <pc:spChg chg="mod">
          <ac:chgData name="Daniel A Negron" userId="3f4b37f9-7541-4fa3-afb6-23a3c546adf3" providerId="ADAL" clId="{D973D872-3118-6C4C-8153-94CEFE659431}" dt="2022-06-05T23:32:51.912" v="6541" actId="165"/>
          <ac:spMkLst>
            <pc:docMk/>
            <pc:sldMk cId="138542929" sldId="256"/>
            <ac:spMk id="1845" creationId="{9762C178-2CA8-356B-8E56-F1CC586D19BD}"/>
          </ac:spMkLst>
        </pc:spChg>
        <pc:spChg chg="mod">
          <ac:chgData name="Daniel A Negron" userId="3f4b37f9-7541-4fa3-afb6-23a3c546adf3" providerId="ADAL" clId="{D973D872-3118-6C4C-8153-94CEFE659431}" dt="2022-06-05T23:32:51.912" v="6541" actId="165"/>
          <ac:spMkLst>
            <pc:docMk/>
            <pc:sldMk cId="138542929" sldId="256"/>
            <ac:spMk id="1846" creationId="{A3DEF5E1-119D-2015-8CD9-94F3FCFE03CB}"/>
          </ac:spMkLst>
        </pc:spChg>
        <pc:spChg chg="mod">
          <ac:chgData name="Daniel A Negron" userId="3f4b37f9-7541-4fa3-afb6-23a3c546adf3" providerId="ADAL" clId="{D973D872-3118-6C4C-8153-94CEFE659431}" dt="2022-06-05T23:32:51.912" v="6541" actId="165"/>
          <ac:spMkLst>
            <pc:docMk/>
            <pc:sldMk cId="138542929" sldId="256"/>
            <ac:spMk id="1847" creationId="{00224F4D-E82B-90C6-53B9-A18F1A118D29}"/>
          </ac:spMkLst>
        </pc:spChg>
        <pc:spChg chg="mod">
          <ac:chgData name="Daniel A Negron" userId="3f4b37f9-7541-4fa3-afb6-23a3c546adf3" providerId="ADAL" clId="{D973D872-3118-6C4C-8153-94CEFE659431}" dt="2022-06-05T23:32:51.912" v="6541" actId="165"/>
          <ac:spMkLst>
            <pc:docMk/>
            <pc:sldMk cId="138542929" sldId="256"/>
            <ac:spMk id="1848" creationId="{8DFBC427-1208-5DA9-57B2-A5C24D08CD9C}"/>
          </ac:spMkLst>
        </pc:spChg>
        <pc:spChg chg="mod">
          <ac:chgData name="Daniel A Negron" userId="3f4b37f9-7541-4fa3-afb6-23a3c546adf3" providerId="ADAL" clId="{D973D872-3118-6C4C-8153-94CEFE659431}" dt="2022-06-05T23:32:51.912" v="6541" actId="165"/>
          <ac:spMkLst>
            <pc:docMk/>
            <pc:sldMk cId="138542929" sldId="256"/>
            <ac:spMk id="1849" creationId="{53828F69-4DF9-8694-6B32-6AF6E4217069}"/>
          </ac:spMkLst>
        </pc:spChg>
        <pc:spChg chg="mod">
          <ac:chgData name="Daniel A Negron" userId="3f4b37f9-7541-4fa3-afb6-23a3c546adf3" providerId="ADAL" clId="{D973D872-3118-6C4C-8153-94CEFE659431}" dt="2022-06-05T23:32:51.912" v="6541" actId="165"/>
          <ac:spMkLst>
            <pc:docMk/>
            <pc:sldMk cId="138542929" sldId="256"/>
            <ac:spMk id="1853" creationId="{D3CA7E7A-D2C6-F679-2D9C-E489FDFC3A35}"/>
          </ac:spMkLst>
        </pc:spChg>
        <pc:spChg chg="mod">
          <ac:chgData name="Daniel A Negron" userId="3f4b37f9-7541-4fa3-afb6-23a3c546adf3" providerId="ADAL" clId="{D973D872-3118-6C4C-8153-94CEFE659431}" dt="2022-06-05T23:32:51.912" v="6541" actId="165"/>
          <ac:spMkLst>
            <pc:docMk/>
            <pc:sldMk cId="138542929" sldId="256"/>
            <ac:spMk id="1854" creationId="{1735922E-CC66-B7E3-DFA1-8F92D0DAC12B}"/>
          </ac:spMkLst>
        </pc:spChg>
        <pc:spChg chg="mod">
          <ac:chgData name="Daniel A Negron" userId="3f4b37f9-7541-4fa3-afb6-23a3c546adf3" providerId="ADAL" clId="{D973D872-3118-6C4C-8153-94CEFE659431}" dt="2022-06-05T23:32:51.912" v="6541" actId="165"/>
          <ac:spMkLst>
            <pc:docMk/>
            <pc:sldMk cId="138542929" sldId="256"/>
            <ac:spMk id="1855" creationId="{93596B08-AB38-B073-DB23-000F18FBA2B2}"/>
          </ac:spMkLst>
        </pc:spChg>
        <pc:spChg chg="mod">
          <ac:chgData name="Daniel A Negron" userId="3f4b37f9-7541-4fa3-afb6-23a3c546adf3" providerId="ADAL" clId="{D973D872-3118-6C4C-8153-94CEFE659431}" dt="2022-06-05T23:32:51.912" v="6541" actId="165"/>
          <ac:spMkLst>
            <pc:docMk/>
            <pc:sldMk cId="138542929" sldId="256"/>
            <ac:spMk id="1856" creationId="{8DBF7BE4-485D-BAD8-25AA-B8358559E3BA}"/>
          </ac:spMkLst>
        </pc:spChg>
        <pc:spChg chg="mod">
          <ac:chgData name="Daniel A Negron" userId="3f4b37f9-7541-4fa3-afb6-23a3c546adf3" providerId="ADAL" clId="{D973D872-3118-6C4C-8153-94CEFE659431}" dt="2022-06-05T23:32:51.912" v="6541" actId="165"/>
          <ac:spMkLst>
            <pc:docMk/>
            <pc:sldMk cId="138542929" sldId="256"/>
            <ac:spMk id="1858" creationId="{15B837A0-3B28-5D57-625F-29020D0E1FEB}"/>
          </ac:spMkLst>
        </pc:spChg>
        <pc:spChg chg="mod">
          <ac:chgData name="Daniel A Negron" userId="3f4b37f9-7541-4fa3-afb6-23a3c546adf3" providerId="ADAL" clId="{D973D872-3118-6C4C-8153-94CEFE659431}" dt="2022-06-05T23:32:51.912" v="6541" actId="165"/>
          <ac:spMkLst>
            <pc:docMk/>
            <pc:sldMk cId="138542929" sldId="256"/>
            <ac:spMk id="1859" creationId="{86E71F32-9CAC-6162-8159-82CF5DA1F1D2}"/>
          </ac:spMkLst>
        </pc:spChg>
        <pc:spChg chg="mod">
          <ac:chgData name="Daniel A Negron" userId="3f4b37f9-7541-4fa3-afb6-23a3c546adf3" providerId="ADAL" clId="{D973D872-3118-6C4C-8153-94CEFE659431}" dt="2022-06-05T23:32:51.912" v="6541" actId="165"/>
          <ac:spMkLst>
            <pc:docMk/>
            <pc:sldMk cId="138542929" sldId="256"/>
            <ac:spMk id="1860" creationId="{3257CD2C-5893-E1CE-D48E-2F2570B3C91B}"/>
          </ac:spMkLst>
        </pc:spChg>
        <pc:spChg chg="mod">
          <ac:chgData name="Daniel A Negron" userId="3f4b37f9-7541-4fa3-afb6-23a3c546adf3" providerId="ADAL" clId="{D973D872-3118-6C4C-8153-94CEFE659431}" dt="2022-06-05T23:32:51.912" v="6541" actId="165"/>
          <ac:spMkLst>
            <pc:docMk/>
            <pc:sldMk cId="138542929" sldId="256"/>
            <ac:spMk id="1861" creationId="{1B802A74-3946-C891-21DA-DE0DC7A4E26E}"/>
          </ac:spMkLst>
        </pc:spChg>
        <pc:spChg chg="mod">
          <ac:chgData name="Daniel A Negron" userId="3f4b37f9-7541-4fa3-afb6-23a3c546adf3" providerId="ADAL" clId="{D973D872-3118-6C4C-8153-94CEFE659431}" dt="2022-06-05T23:32:51.912" v="6541" actId="165"/>
          <ac:spMkLst>
            <pc:docMk/>
            <pc:sldMk cId="138542929" sldId="256"/>
            <ac:spMk id="1862" creationId="{C0764FC6-7671-33DC-F992-CE47CED43890}"/>
          </ac:spMkLst>
        </pc:spChg>
        <pc:spChg chg="mod">
          <ac:chgData name="Daniel A Negron" userId="3f4b37f9-7541-4fa3-afb6-23a3c546adf3" providerId="ADAL" clId="{D973D872-3118-6C4C-8153-94CEFE659431}" dt="2022-06-05T23:32:51.912" v="6541" actId="165"/>
          <ac:spMkLst>
            <pc:docMk/>
            <pc:sldMk cId="138542929" sldId="256"/>
            <ac:spMk id="1863" creationId="{1362C5C0-4D10-6292-EAEC-D69BDD7AE0E0}"/>
          </ac:spMkLst>
        </pc:spChg>
        <pc:spChg chg="mod">
          <ac:chgData name="Daniel A Negron" userId="3f4b37f9-7541-4fa3-afb6-23a3c546adf3" providerId="ADAL" clId="{D973D872-3118-6C4C-8153-94CEFE659431}" dt="2022-06-05T23:32:51.912" v="6541" actId="165"/>
          <ac:spMkLst>
            <pc:docMk/>
            <pc:sldMk cId="138542929" sldId="256"/>
            <ac:spMk id="1864" creationId="{8C151C96-57EF-7325-FDDC-3661BF958B72}"/>
          </ac:spMkLst>
        </pc:spChg>
        <pc:spChg chg="mod">
          <ac:chgData name="Daniel A Negron" userId="3f4b37f9-7541-4fa3-afb6-23a3c546adf3" providerId="ADAL" clId="{D973D872-3118-6C4C-8153-94CEFE659431}" dt="2022-06-05T23:32:51.912" v="6541" actId="165"/>
          <ac:spMkLst>
            <pc:docMk/>
            <pc:sldMk cId="138542929" sldId="256"/>
            <ac:spMk id="1866" creationId="{637006C4-4F71-A99B-4770-A489754830E2}"/>
          </ac:spMkLst>
        </pc:spChg>
        <pc:spChg chg="mod">
          <ac:chgData name="Daniel A Negron" userId="3f4b37f9-7541-4fa3-afb6-23a3c546adf3" providerId="ADAL" clId="{D973D872-3118-6C4C-8153-94CEFE659431}" dt="2022-06-05T23:32:51.912" v="6541" actId="165"/>
          <ac:spMkLst>
            <pc:docMk/>
            <pc:sldMk cId="138542929" sldId="256"/>
            <ac:spMk id="1867" creationId="{ABEF372A-F721-8D96-F55D-3BCAC5AEF0E1}"/>
          </ac:spMkLst>
        </pc:spChg>
        <pc:spChg chg="mod">
          <ac:chgData name="Daniel A Negron" userId="3f4b37f9-7541-4fa3-afb6-23a3c546adf3" providerId="ADAL" clId="{D973D872-3118-6C4C-8153-94CEFE659431}" dt="2022-06-05T23:32:51.912" v="6541" actId="165"/>
          <ac:spMkLst>
            <pc:docMk/>
            <pc:sldMk cId="138542929" sldId="256"/>
            <ac:spMk id="1868" creationId="{7B96833C-31C3-3DD3-45A7-50F6D9D4A369}"/>
          </ac:spMkLst>
        </pc:spChg>
        <pc:spChg chg="mod">
          <ac:chgData name="Daniel A Negron" userId="3f4b37f9-7541-4fa3-afb6-23a3c546adf3" providerId="ADAL" clId="{D973D872-3118-6C4C-8153-94CEFE659431}" dt="2022-06-05T23:32:51.912" v="6541" actId="165"/>
          <ac:spMkLst>
            <pc:docMk/>
            <pc:sldMk cId="138542929" sldId="256"/>
            <ac:spMk id="1869" creationId="{18342DAF-BB52-A973-E943-8A26F546657D}"/>
          </ac:spMkLst>
        </pc:spChg>
        <pc:spChg chg="mod">
          <ac:chgData name="Daniel A Negron" userId="3f4b37f9-7541-4fa3-afb6-23a3c546adf3" providerId="ADAL" clId="{D973D872-3118-6C4C-8153-94CEFE659431}" dt="2022-06-05T23:32:51.912" v="6541" actId="165"/>
          <ac:spMkLst>
            <pc:docMk/>
            <pc:sldMk cId="138542929" sldId="256"/>
            <ac:spMk id="1870" creationId="{F75E375C-A294-CE37-C4B5-4E23E10F29B2}"/>
          </ac:spMkLst>
        </pc:spChg>
        <pc:spChg chg="mod">
          <ac:chgData name="Daniel A Negron" userId="3f4b37f9-7541-4fa3-afb6-23a3c546adf3" providerId="ADAL" clId="{D973D872-3118-6C4C-8153-94CEFE659431}" dt="2022-06-05T23:32:51.912" v="6541" actId="165"/>
          <ac:spMkLst>
            <pc:docMk/>
            <pc:sldMk cId="138542929" sldId="256"/>
            <ac:spMk id="1871" creationId="{00F9C0AC-F3F1-B330-8E12-89EE25167639}"/>
          </ac:spMkLst>
        </pc:spChg>
        <pc:spChg chg="mod">
          <ac:chgData name="Daniel A Negron" userId="3f4b37f9-7541-4fa3-afb6-23a3c546adf3" providerId="ADAL" clId="{D973D872-3118-6C4C-8153-94CEFE659431}" dt="2022-06-05T23:32:51.912" v="6541" actId="165"/>
          <ac:spMkLst>
            <pc:docMk/>
            <pc:sldMk cId="138542929" sldId="256"/>
            <ac:spMk id="1873" creationId="{B936EB3E-705C-A62F-66A9-53A74D1EF87C}"/>
          </ac:spMkLst>
        </pc:spChg>
        <pc:spChg chg="mod">
          <ac:chgData name="Daniel A Negron" userId="3f4b37f9-7541-4fa3-afb6-23a3c546adf3" providerId="ADAL" clId="{D973D872-3118-6C4C-8153-94CEFE659431}" dt="2022-06-05T23:32:51.912" v="6541" actId="165"/>
          <ac:spMkLst>
            <pc:docMk/>
            <pc:sldMk cId="138542929" sldId="256"/>
            <ac:spMk id="1874" creationId="{3E14883C-6728-5A64-167C-143F0A4604D8}"/>
          </ac:spMkLst>
        </pc:spChg>
        <pc:spChg chg="mod">
          <ac:chgData name="Daniel A Negron" userId="3f4b37f9-7541-4fa3-afb6-23a3c546adf3" providerId="ADAL" clId="{D973D872-3118-6C4C-8153-94CEFE659431}" dt="2022-06-05T23:32:51.912" v="6541" actId="165"/>
          <ac:spMkLst>
            <pc:docMk/>
            <pc:sldMk cId="138542929" sldId="256"/>
            <ac:spMk id="1875" creationId="{10550017-F370-FA07-5FE2-796CD6C84099}"/>
          </ac:spMkLst>
        </pc:spChg>
        <pc:spChg chg="mod">
          <ac:chgData name="Daniel A Negron" userId="3f4b37f9-7541-4fa3-afb6-23a3c546adf3" providerId="ADAL" clId="{D973D872-3118-6C4C-8153-94CEFE659431}" dt="2022-06-05T23:32:51.912" v="6541" actId="165"/>
          <ac:spMkLst>
            <pc:docMk/>
            <pc:sldMk cId="138542929" sldId="256"/>
            <ac:spMk id="1876" creationId="{F8E77D06-C464-65BE-A80A-072844AD9D0B}"/>
          </ac:spMkLst>
        </pc:spChg>
        <pc:spChg chg="mod">
          <ac:chgData name="Daniel A Negron" userId="3f4b37f9-7541-4fa3-afb6-23a3c546adf3" providerId="ADAL" clId="{D973D872-3118-6C4C-8153-94CEFE659431}" dt="2022-06-05T23:32:51.912" v="6541" actId="165"/>
          <ac:spMkLst>
            <pc:docMk/>
            <pc:sldMk cId="138542929" sldId="256"/>
            <ac:spMk id="1878" creationId="{BF6016A1-95B8-8241-7824-42347C511ACA}"/>
          </ac:spMkLst>
        </pc:spChg>
        <pc:spChg chg="mod">
          <ac:chgData name="Daniel A Negron" userId="3f4b37f9-7541-4fa3-afb6-23a3c546adf3" providerId="ADAL" clId="{D973D872-3118-6C4C-8153-94CEFE659431}" dt="2022-06-05T23:32:51.912" v="6541" actId="165"/>
          <ac:spMkLst>
            <pc:docMk/>
            <pc:sldMk cId="138542929" sldId="256"/>
            <ac:spMk id="1879" creationId="{B19BB676-2E23-103C-B4D7-B127131CFF66}"/>
          </ac:spMkLst>
        </pc:spChg>
        <pc:spChg chg="mod">
          <ac:chgData name="Daniel A Negron" userId="3f4b37f9-7541-4fa3-afb6-23a3c546adf3" providerId="ADAL" clId="{D973D872-3118-6C4C-8153-94CEFE659431}" dt="2022-06-05T23:32:51.912" v="6541" actId="165"/>
          <ac:spMkLst>
            <pc:docMk/>
            <pc:sldMk cId="138542929" sldId="256"/>
            <ac:spMk id="1880" creationId="{3A1C197A-AF44-6A57-C091-8753811812BB}"/>
          </ac:spMkLst>
        </pc:spChg>
        <pc:spChg chg="mod">
          <ac:chgData name="Daniel A Negron" userId="3f4b37f9-7541-4fa3-afb6-23a3c546adf3" providerId="ADAL" clId="{D973D872-3118-6C4C-8153-94CEFE659431}" dt="2022-06-05T23:32:51.912" v="6541" actId="165"/>
          <ac:spMkLst>
            <pc:docMk/>
            <pc:sldMk cId="138542929" sldId="256"/>
            <ac:spMk id="1881" creationId="{E24C5DA3-6F85-A95D-18CB-E256FCE8E182}"/>
          </ac:spMkLst>
        </pc:spChg>
        <pc:spChg chg="mod">
          <ac:chgData name="Daniel A Negron" userId="3f4b37f9-7541-4fa3-afb6-23a3c546adf3" providerId="ADAL" clId="{D973D872-3118-6C4C-8153-94CEFE659431}" dt="2022-06-05T23:32:51.912" v="6541" actId="165"/>
          <ac:spMkLst>
            <pc:docMk/>
            <pc:sldMk cId="138542929" sldId="256"/>
            <ac:spMk id="1882" creationId="{772D7349-6A10-0043-A380-C9A67147A0FC}"/>
          </ac:spMkLst>
        </pc:spChg>
        <pc:spChg chg="mod">
          <ac:chgData name="Daniel A Negron" userId="3f4b37f9-7541-4fa3-afb6-23a3c546adf3" providerId="ADAL" clId="{D973D872-3118-6C4C-8153-94CEFE659431}" dt="2022-06-05T23:32:51.912" v="6541" actId="165"/>
          <ac:spMkLst>
            <pc:docMk/>
            <pc:sldMk cId="138542929" sldId="256"/>
            <ac:spMk id="1883" creationId="{F27C5395-EEE6-94D3-D087-855B2D8F327F}"/>
          </ac:spMkLst>
        </pc:spChg>
        <pc:spChg chg="mod">
          <ac:chgData name="Daniel A Negron" userId="3f4b37f9-7541-4fa3-afb6-23a3c546adf3" providerId="ADAL" clId="{D973D872-3118-6C4C-8153-94CEFE659431}" dt="2022-06-05T23:32:51.912" v="6541" actId="165"/>
          <ac:spMkLst>
            <pc:docMk/>
            <pc:sldMk cId="138542929" sldId="256"/>
            <ac:spMk id="1884" creationId="{DC331186-E5AD-9DB4-6D0E-62FC993133F1}"/>
          </ac:spMkLst>
        </pc:spChg>
        <pc:spChg chg="mod">
          <ac:chgData name="Daniel A Negron" userId="3f4b37f9-7541-4fa3-afb6-23a3c546adf3" providerId="ADAL" clId="{D973D872-3118-6C4C-8153-94CEFE659431}" dt="2022-06-05T23:32:51.912" v="6541" actId="165"/>
          <ac:spMkLst>
            <pc:docMk/>
            <pc:sldMk cId="138542929" sldId="256"/>
            <ac:spMk id="1887" creationId="{3A9936AF-2E91-E7E8-4320-D120671B391D}"/>
          </ac:spMkLst>
        </pc:spChg>
        <pc:spChg chg="mod">
          <ac:chgData name="Daniel A Negron" userId="3f4b37f9-7541-4fa3-afb6-23a3c546adf3" providerId="ADAL" clId="{D973D872-3118-6C4C-8153-94CEFE659431}" dt="2022-06-05T23:32:51.912" v="6541" actId="165"/>
          <ac:spMkLst>
            <pc:docMk/>
            <pc:sldMk cId="138542929" sldId="256"/>
            <ac:spMk id="1888" creationId="{BDF59D3D-9607-FF08-6658-A16E570DB38B}"/>
          </ac:spMkLst>
        </pc:spChg>
        <pc:spChg chg="mod">
          <ac:chgData name="Daniel A Negron" userId="3f4b37f9-7541-4fa3-afb6-23a3c546adf3" providerId="ADAL" clId="{D973D872-3118-6C4C-8153-94CEFE659431}" dt="2022-06-05T23:32:51.912" v="6541" actId="165"/>
          <ac:spMkLst>
            <pc:docMk/>
            <pc:sldMk cId="138542929" sldId="256"/>
            <ac:spMk id="1889" creationId="{1EDCC2E5-E659-2783-E90F-205B1C5D7DC6}"/>
          </ac:spMkLst>
        </pc:spChg>
        <pc:spChg chg="mod">
          <ac:chgData name="Daniel A Negron" userId="3f4b37f9-7541-4fa3-afb6-23a3c546adf3" providerId="ADAL" clId="{D973D872-3118-6C4C-8153-94CEFE659431}" dt="2022-06-05T23:32:51.912" v="6541" actId="165"/>
          <ac:spMkLst>
            <pc:docMk/>
            <pc:sldMk cId="138542929" sldId="256"/>
            <ac:spMk id="1890" creationId="{39EA6FA2-594E-52FB-E436-290675E9D3DF}"/>
          </ac:spMkLst>
        </pc:spChg>
        <pc:spChg chg="mod">
          <ac:chgData name="Daniel A Negron" userId="3f4b37f9-7541-4fa3-afb6-23a3c546adf3" providerId="ADAL" clId="{D973D872-3118-6C4C-8153-94CEFE659431}" dt="2022-06-05T23:32:51.912" v="6541" actId="165"/>
          <ac:spMkLst>
            <pc:docMk/>
            <pc:sldMk cId="138542929" sldId="256"/>
            <ac:spMk id="1892" creationId="{116A016F-3B12-D4E3-C826-06DB26F09F6D}"/>
          </ac:spMkLst>
        </pc:spChg>
        <pc:spChg chg="mod">
          <ac:chgData name="Daniel A Negron" userId="3f4b37f9-7541-4fa3-afb6-23a3c546adf3" providerId="ADAL" clId="{D973D872-3118-6C4C-8153-94CEFE659431}" dt="2022-06-05T23:32:51.912" v="6541" actId="165"/>
          <ac:spMkLst>
            <pc:docMk/>
            <pc:sldMk cId="138542929" sldId="256"/>
            <ac:spMk id="1893" creationId="{E8FA69EB-2D47-553C-B936-56789AB5EFB3}"/>
          </ac:spMkLst>
        </pc:spChg>
        <pc:spChg chg="mod">
          <ac:chgData name="Daniel A Negron" userId="3f4b37f9-7541-4fa3-afb6-23a3c546adf3" providerId="ADAL" clId="{D973D872-3118-6C4C-8153-94CEFE659431}" dt="2022-06-05T23:32:51.912" v="6541" actId="165"/>
          <ac:spMkLst>
            <pc:docMk/>
            <pc:sldMk cId="138542929" sldId="256"/>
            <ac:spMk id="1894" creationId="{4B296E39-EC55-8211-B1AC-AD929EB99366}"/>
          </ac:spMkLst>
        </pc:spChg>
        <pc:spChg chg="mod">
          <ac:chgData name="Daniel A Negron" userId="3f4b37f9-7541-4fa3-afb6-23a3c546adf3" providerId="ADAL" clId="{D973D872-3118-6C4C-8153-94CEFE659431}" dt="2022-06-05T23:32:51.912" v="6541" actId="165"/>
          <ac:spMkLst>
            <pc:docMk/>
            <pc:sldMk cId="138542929" sldId="256"/>
            <ac:spMk id="1895" creationId="{10E54438-05E9-47CD-3958-22A4A301E52B}"/>
          </ac:spMkLst>
        </pc:spChg>
        <pc:spChg chg="mod">
          <ac:chgData name="Daniel A Negron" userId="3f4b37f9-7541-4fa3-afb6-23a3c546adf3" providerId="ADAL" clId="{D973D872-3118-6C4C-8153-94CEFE659431}" dt="2022-06-05T23:32:51.912" v="6541" actId="165"/>
          <ac:spMkLst>
            <pc:docMk/>
            <pc:sldMk cId="138542929" sldId="256"/>
            <ac:spMk id="1896" creationId="{F1983D51-E4BB-512B-5E13-A3CC433F95B9}"/>
          </ac:spMkLst>
        </pc:spChg>
        <pc:spChg chg="mod">
          <ac:chgData name="Daniel A Negron" userId="3f4b37f9-7541-4fa3-afb6-23a3c546adf3" providerId="ADAL" clId="{D973D872-3118-6C4C-8153-94CEFE659431}" dt="2022-06-05T23:32:51.912" v="6541" actId="165"/>
          <ac:spMkLst>
            <pc:docMk/>
            <pc:sldMk cId="138542929" sldId="256"/>
            <ac:spMk id="1897" creationId="{2E3ACE37-A20C-1FC8-3175-ACBDFDB83A8C}"/>
          </ac:spMkLst>
        </pc:spChg>
        <pc:spChg chg="mod">
          <ac:chgData name="Daniel A Negron" userId="3f4b37f9-7541-4fa3-afb6-23a3c546adf3" providerId="ADAL" clId="{D973D872-3118-6C4C-8153-94CEFE659431}" dt="2022-06-05T23:32:51.912" v="6541" actId="165"/>
          <ac:spMkLst>
            <pc:docMk/>
            <pc:sldMk cId="138542929" sldId="256"/>
            <ac:spMk id="1898" creationId="{2CFC2C93-9EB4-808D-E263-CDE4D1CB3F2A}"/>
          </ac:spMkLst>
        </pc:spChg>
        <pc:spChg chg="mod">
          <ac:chgData name="Daniel A Negron" userId="3f4b37f9-7541-4fa3-afb6-23a3c546adf3" providerId="ADAL" clId="{D973D872-3118-6C4C-8153-94CEFE659431}" dt="2022-06-05T23:32:51.912" v="6541" actId="165"/>
          <ac:spMkLst>
            <pc:docMk/>
            <pc:sldMk cId="138542929" sldId="256"/>
            <ac:spMk id="1900" creationId="{4147F2C8-548E-86B4-FEF0-3764A9C17166}"/>
          </ac:spMkLst>
        </pc:spChg>
        <pc:spChg chg="mod">
          <ac:chgData name="Daniel A Negron" userId="3f4b37f9-7541-4fa3-afb6-23a3c546adf3" providerId="ADAL" clId="{D973D872-3118-6C4C-8153-94CEFE659431}" dt="2022-06-05T23:32:51.912" v="6541" actId="165"/>
          <ac:spMkLst>
            <pc:docMk/>
            <pc:sldMk cId="138542929" sldId="256"/>
            <ac:spMk id="1901" creationId="{110C67D2-3C65-198E-39AC-DA653A0C89D9}"/>
          </ac:spMkLst>
        </pc:spChg>
        <pc:spChg chg="mod">
          <ac:chgData name="Daniel A Negron" userId="3f4b37f9-7541-4fa3-afb6-23a3c546adf3" providerId="ADAL" clId="{D973D872-3118-6C4C-8153-94CEFE659431}" dt="2022-06-05T23:32:51.912" v="6541" actId="165"/>
          <ac:spMkLst>
            <pc:docMk/>
            <pc:sldMk cId="138542929" sldId="256"/>
            <ac:spMk id="1902" creationId="{FAA38DC3-8403-255F-2804-E1003595AF8A}"/>
          </ac:spMkLst>
        </pc:spChg>
        <pc:spChg chg="mod">
          <ac:chgData name="Daniel A Negron" userId="3f4b37f9-7541-4fa3-afb6-23a3c546adf3" providerId="ADAL" clId="{D973D872-3118-6C4C-8153-94CEFE659431}" dt="2022-06-05T23:32:51.912" v="6541" actId="165"/>
          <ac:spMkLst>
            <pc:docMk/>
            <pc:sldMk cId="138542929" sldId="256"/>
            <ac:spMk id="1903" creationId="{44575BF5-947B-E038-2650-7952FE2A0835}"/>
          </ac:spMkLst>
        </pc:spChg>
        <pc:spChg chg="mod">
          <ac:chgData name="Daniel A Negron" userId="3f4b37f9-7541-4fa3-afb6-23a3c546adf3" providerId="ADAL" clId="{D973D872-3118-6C4C-8153-94CEFE659431}" dt="2022-06-05T23:32:51.912" v="6541" actId="165"/>
          <ac:spMkLst>
            <pc:docMk/>
            <pc:sldMk cId="138542929" sldId="256"/>
            <ac:spMk id="1904" creationId="{61C96ED9-1184-7CB5-BF32-C830553388BF}"/>
          </ac:spMkLst>
        </pc:spChg>
        <pc:spChg chg="mod">
          <ac:chgData name="Daniel A Negron" userId="3f4b37f9-7541-4fa3-afb6-23a3c546adf3" providerId="ADAL" clId="{D973D872-3118-6C4C-8153-94CEFE659431}" dt="2022-06-05T23:32:51.912" v="6541" actId="165"/>
          <ac:spMkLst>
            <pc:docMk/>
            <pc:sldMk cId="138542929" sldId="256"/>
            <ac:spMk id="1905" creationId="{EB710D35-1EF6-3777-76CF-7963886D5296}"/>
          </ac:spMkLst>
        </pc:spChg>
        <pc:spChg chg="mod">
          <ac:chgData name="Daniel A Negron" userId="3f4b37f9-7541-4fa3-afb6-23a3c546adf3" providerId="ADAL" clId="{D973D872-3118-6C4C-8153-94CEFE659431}" dt="2022-06-05T23:32:51.912" v="6541" actId="165"/>
          <ac:spMkLst>
            <pc:docMk/>
            <pc:sldMk cId="138542929" sldId="256"/>
            <ac:spMk id="1907" creationId="{8B91BE8D-E989-BF2D-1458-F85B93E84F8A}"/>
          </ac:spMkLst>
        </pc:spChg>
        <pc:spChg chg="mod">
          <ac:chgData name="Daniel A Negron" userId="3f4b37f9-7541-4fa3-afb6-23a3c546adf3" providerId="ADAL" clId="{D973D872-3118-6C4C-8153-94CEFE659431}" dt="2022-06-05T23:32:51.912" v="6541" actId="165"/>
          <ac:spMkLst>
            <pc:docMk/>
            <pc:sldMk cId="138542929" sldId="256"/>
            <ac:spMk id="1908" creationId="{ECCAC64B-89AE-D181-CC24-B00C1F52F3B6}"/>
          </ac:spMkLst>
        </pc:spChg>
        <pc:spChg chg="mod">
          <ac:chgData name="Daniel A Negron" userId="3f4b37f9-7541-4fa3-afb6-23a3c546adf3" providerId="ADAL" clId="{D973D872-3118-6C4C-8153-94CEFE659431}" dt="2022-06-05T23:32:51.912" v="6541" actId="165"/>
          <ac:spMkLst>
            <pc:docMk/>
            <pc:sldMk cId="138542929" sldId="256"/>
            <ac:spMk id="1909" creationId="{21C4B673-A516-157A-BE59-74F360F38574}"/>
          </ac:spMkLst>
        </pc:spChg>
        <pc:spChg chg="mod">
          <ac:chgData name="Daniel A Negron" userId="3f4b37f9-7541-4fa3-afb6-23a3c546adf3" providerId="ADAL" clId="{D973D872-3118-6C4C-8153-94CEFE659431}" dt="2022-06-05T23:32:51.912" v="6541" actId="165"/>
          <ac:spMkLst>
            <pc:docMk/>
            <pc:sldMk cId="138542929" sldId="256"/>
            <ac:spMk id="1910" creationId="{9D78DCC0-8A1F-9A4A-CAB5-6837926A6FD4}"/>
          </ac:spMkLst>
        </pc:spChg>
        <pc:spChg chg="mod">
          <ac:chgData name="Daniel A Negron" userId="3f4b37f9-7541-4fa3-afb6-23a3c546adf3" providerId="ADAL" clId="{D973D872-3118-6C4C-8153-94CEFE659431}" dt="2022-06-05T23:32:51.912" v="6541" actId="165"/>
          <ac:spMkLst>
            <pc:docMk/>
            <pc:sldMk cId="138542929" sldId="256"/>
            <ac:spMk id="1912" creationId="{136096A9-6792-C6E4-8740-D6327DA51BBF}"/>
          </ac:spMkLst>
        </pc:spChg>
        <pc:spChg chg="mod">
          <ac:chgData name="Daniel A Negron" userId="3f4b37f9-7541-4fa3-afb6-23a3c546adf3" providerId="ADAL" clId="{D973D872-3118-6C4C-8153-94CEFE659431}" dt="2022-06-05T23:32:51.912" v="6541" actId="165"/>
          <ac:spMkLst>
            <pc:docMk/>
            <pc:sldMk cId="138542929" sldId="256"/>
            <ac:spMk id="1913" creationId="{064FBE3E-B524-5CAB-3815-59F878DE5DEE}"/>
          </ac:spMkLst>
        </pc:spChg>
        <pc:spChg chg="mod">
          <ac:chgData name="Daniel A Negron" userId="3f4b37f9-7541-4fa3-afb6-23a3c546adf3" providerId="ADAL" clId="{D973D872-3118-6C4C-8153-94CEFE659431}" dt="2022-06-05T23:32:51.912" v="6541" actId="165"/>
          <ac:spMkLst>
            <pc:docMk/>
            <pc:sldMk cId="138542929" sldId="256"/>
            <ac:spMk id="1914" creationId="{D78BE216-4596-64AF-F243-99D50F665A2F}"/>
          </ac:spMkLst>
        </pc:spChg>
        <pc:spChg chg="mod">
          <ac:chgData name="Daniel A Negron" userId="3f4b37f9-7541-4fa3-afb6-23a3c546adf3" providerId="ADAL" clId="{D973D872-3118-6C4C-8153-94CEFE659431}" dt="2022-06-05T23:32:51.912" v="6541" actId="165"/>
          <ac:spMkLst>
            <pc:docMk/>
            <pc:sldMk cId="138542929" sldId="256"/>
            <ac:spMk id="1915" creationId="{7B5C3D6E-DE13-6099-E71B-D2E214848D2D}"/>
          </ac:spMkLst>
        </pc:spChg>
        <pc:spChg chg="mod">
          <ac:chgData name="Daniel A Negron" userId="3f4b37f9-7541-4fa3-afb6-23a3c546adf3" providerId="ADAL" clId="{D973D872-3118-6C4C-8153-94CEFE659431}" dt="2022-06-05T23:32:51.912" v="6541" actId="165"/>
          <ac:spMkLst>
            <pc:docMk/>
            <pc:sldMk cId="138542929" sldId="256"/>
            <ac:spMk id="1916" creationId="{DCED922B-649C-141A-2654-B768AB2EB1CC}"/>
          </ac:spMkLst>
        </pc:spChg>
        <pc:spChg chg="mod">
          <ac:chgData name="Daniel A Negron" userId="3f4b37f9-7541-4fa3-afb6-23a3c546adf3" providerId="ADAL" clId="{D973D872-3118-6C4C-8153-94CEFE659431}" dt="2022-06-05T23:32:51.912" v="6541" actId="165"/>
          <ac:spMkLst>
            <pc:docMk/>
            <pc:sldMk cId="138542929" sldId="256"/>
            <ac:spMk id="1917" creationId="{1EB01765-BA34-937A-220D-DF5A5CE87CB9}"/>
          </ac:spMkLst>
        </pc:spChg>
        <pc:spChg chg="mod">
          <ac:chgData name="Daniel A Negron" userId="3f4b37f9-7541-4fa3-afb6-23a3c546adf3" providerId="ADAL" clId="{D973D872-3118-6C4C-8153-94CEFE659431}" dt="2022-06-05T23:32:51.912" v="6541" actId="165"/>
          <ac:spMkLst>
            <pc:docMk/>
            <pc:sldMk cId="138542929" sldId="256"/>
            <ac:spMk id="1918" creationId="{A9399734-B031-79AF-F0A2-5C43EE9A5E62}"/>
          </ac:spMkLst>
        </pc:spChg>
        <pc:spChg chg="mod">
          <ac:chgData name="Daniel A Negron" userId="3f4b37f9-7541-4fa3-afb6-23a3c546adf3" providerId="ADAL" clId="{D973D872-3118-6C4C-8153-94CEFE659431}" dt="2022-06-05T23:32:51.912" v="6541" actId="165"/>
          <ac:spMkLst>
            <pc:docMk/>
            <pc:sldMk cId="138542929" sldId="256"/>
            <ac:spMk id="1921" creationId="{7EB99858-EF04-D1C7-6542-3DAB6AFE8545}"/>
          </ac:spMkLst>
        </pc:spChg>
        <pc:spChg chg="mod">
          <ac:chgData name="Daniel A Negron" userId="3f4b37f9-7541-4fa3-afb6-23a3c546adf3" providerId="ADAL" clId="{D973D872-3118-6C4C-8153-94CEFE659431}" dt="2022-06-05T23:32:51.912" v="6541" actId="165"/>
          <ac:spMkLst>
            <pc:docMk/>
            <pc:sldMk cId="138542929" sldId="256"/>
            <ac:spMk id="1922" creationId="{3B4CA8BC-FA0D-EC91-21EB-7E2DE140DD56}"/>
          </ac:spMkLst>
        </pc:spChg>
        <pc:spChg chg="mod">
          <ac:chgData name="Daniel A Negron" userId="3f4b37f9-7541-4fa3-afb6-23a3c546adf3" providerId="ADAL" clId="{D973D872-3118-6C4C-8153-94CEFE659431}" dt="2022-06-05T23:32:51.912" v="6541" actId="165"/>
          <ac:spMkLst>
            <pc:docMk/>
            <pc:sldMk cId="138542929" sldId="256"/>
            <ac:spMk id="1923" creationId="{3FE8F171-3BB5-09E5-570B-B9193E6D61C3}"/>
          </ac:spMkLst>
        </pc:spChg>
        <pc:spChg chg="mod">
          <ac:chgData name="Daniel A Negron" userId="3f4b37f9-7541-4fa3-afb6-23a3c546adf3" providerId="ADAL" clId="{D973D872-3118-6C4C-8153-94CEFE659431}" dt="2022-06-05T23:32:51.912" v="6541" actId="165"/>
          <ac:spMkLst>
            <pc:docMk/>
            <pc:sldMk cId="138542929" sldId="256"/>
            <ac:spMk id="1924" creationId="{9CC6ADF2-081F-22E4-90D9-063EBF9D6046}"/>
          </ac:spMkLst>
        </pc:spChg>
        <pc:spChg chg="mod">
          <ac:chgData name="Daniel A Negron" userId="3f4b37f9-7541-4fa3-afb6-23a3c546adf3" providerId="ADAL" clId="{D973D872-3118-6C4C-8153-94CEFE659431}" dt="2022-06-05T23:32:51.912" v="6541" actId="165"/>
          <ac:spMkLst>
            <pc:docMk/>
            <pc:sldMk cId="138542929" sldId="256"/>
            <ac:spMk id="1926" creationId="{109E93D9-9EB5-41F0-EA22-1396026AAA9D}"/>
          </ac:spMkLst>
        </pc:spChg>
        <pc:spChg chg="mod">
          <ac:chgData name="Daniel A Negron" userId="3f4b37f9-7541-4fa3-afb6-23a3c546adf3" providerId="ADAL" clId="{D973D872-3118-6C4C-8153-94CEFE659431}" dt="2022-06-05T23:32:51.912" v="6541" actId="165"/>
          <ac:spMkLst>
            <pc:docMk/>
            <pc:sldMk cId="138542929" sldId="256"/>
            <ac:spMk id="1927" creationId="{A785C4DF-CAEF-CDCF-AA91-9575628B1D65}"/>
          </ac:spMkLst>
        </pc:spChg>
        <pc:spChg chg="mod">
          <ac:chgData name="Daniel A Negron" userId="3f4b37f9-7541-4fa3-afb6-23a3c546adf3" providerId="ADAL" clId="{D973D872-3118-6C4C-8153-94CEFE659431}" dt="2022-06-05T23:32:51.912" v="6541" actId="165"/>
          <ac:spMkLst>
            <pc:docMk/>
            <pc:sldMk cId="138542929" sldId="256"/>
            <ac:spMk id="1928" creationId="{C344918D-5497-DEBD-9993-BFB0A390D7F7}"/>
          </ac:spMkLst>
        </pc:spChg>
        <pc:spChg chg="mod">
          <ac:chgData name="Daniel A Negron" userId="3f4b37f9-7541-4fa3-afb6-23a3c546adf3" providerId="ADAL" clId="{D973D872-3118-6C4C-8153-94CEFE659431}" dt="2022-06-05T23:32:51.912" v="6541" actId="165"/>
          <ac:spMkLst>
            <pc:docMk/>
            <pc:sldMk cId="138542929" sldId="256"/>
            <ac:spMk id="1929" creationId="{D9CEC9ED-AFE7-1ECC-4936-F509FD6C5A4C}"/>
          </ac:spMkLst>
        </pc:spChg>
        <pc:spChg chg="mod">
          <ac:chgData name="Daniel A Negron" userId="3f4b37f9-7541-4fa3-afb6-23a3c546adf3" providerId="ADAL" clId="{D973D872-3118-6C4C-8153-94CEFE659431}" dt="2022-06-05T23:32:51.912" v="6541" actId="165"/>
          <ac:spMkLst>
            <pc:docMk/>
            <pc:sldMk cId="138542929" sldId="256"/>
            <ac:spMk id="1930" creationId="{4675F989-F564-7DC2-1757-7B8504270283}"/>
          </ac:spMkLst>
        </pc:spChg>
        <pc:spChg chg="mod">
          <ac:chgData name="Daniel A Negron" userId="3f4b37f9-7541-4fa3-afb6-23a3c546adf3" providerId="ADAL" clId="{D973D872-3118-6C4C-8153-94CEFE659431}" dt="2022-06-05T23:32:51.912" v="6541" actId="165"/>
          <ac:spMkLst>
            <pc:docMk/>
            <pc:sldMk cId="138542929" sldId="256"/>
            <ac:spMk id="1931" creationId="{D0D490D6-AF88-3060-B26D-D277A305DFC0}"/>
          </ac:spMkLst>
        </pc:spChg>
        <pc:spChg chg="mod">
          <ac:chgData name="Daniel A Negron" userId="3f4b37f9-7541-4fa3-afb6-23a3c546adf3" providerId="ADAL" clId="{D973D872-3118-6C4C-8153-94CEFE659431}" dt="2022-06-05T23:32:51.912" v="6541" actId="165"/>
          <ac:spMkLst>
            <pc:docMk/>
            <pc:sldMk cId="138542929" sldId="256"/>
            <ac:spMk id="1932" creationId="{A3E65034-B64B-C7C4-A8BF-3646404243A1}"/>
          </ac:spMkLst>
        </pc:spChg>
        <pc:spChg chg="mod">
          <ac:chgData name="Daniel A Negron" userId="3f4b37f9-7541-4fa3-afb6-23a3c546adf3" providerId="ADAL" clId="{D973D872-3118-6C4C-8153-94CEFE659431}" dt="2022-06-05T23:32:51.912" v="6541" actId="165"/>
          <ac:spMkLst>
            <pc:docMk/>
            <pc:sldMk cId="138542929" sldId="256"/>
            <ac:spMk id="1934" creationId="{155AC601-D1EE-4F96-3A86-ACA4E6A92D7D}"/>
          </ac:spMkLst>
        </pc:spChg>
        <pc:spChg chg="mod">
          <ac:chgData name="Daniel A Negron" userId="3f4b37f9-7541-4fa3-afb6-23a3c546adf3" providerId="ADAL" clId="{D973D872-3118-6C4C-8153-94CEFE659431}" dt="2022-06-05T23:32:51.912" v="6541" actId="165"/>
          <ac:spMkLst>
            <pc:docMk/>
            <pc:sldMk cId="138542929" sldId="256"/>
            <ac:spMk id="1935" creationId="{12804E7B-3D39-CB90-64BB-DC482A33AE27}"/>
          </ac:spMkLst>
        </pc:spChg>
        <pc:spChg chg="mod">
          <ac:chgData name="Daniel A Negron" userId="3f4b37f9-7541-4fa3-afb6-23a3c546adf3" providerId="ADAL" clId="{D973D872-3118-6C4C-8153-94CEFE659431}" dt="2022-06-05T23:32:51.912" v="6541" actId="165"/>
          <ac:spMkLst>
            <pc:docMk/>
            <pc:sldMk cId="138542929" sldId="256"/>
            <ac:spMk id="1936" creationId="{6C215641-44BE-98DC-EAEA-7F1FEA8D061E}"/>
          </ac:spMkLst>
        </pc:spChg>
        <pc:spChg chg="mod">
          <ac:chgData name="Daniel A Negron" userId="3f4b37f9-7541-4fa3-afb6-23a3c546adf3" providerId="ADAL" clId="{D973D872-3118-6C4C-8153-94CEFE659431}" dt="2022-06-05T23:32:51.912" v="6541" actId="165"/>
          <ac:spMkLst>
            <pc:docMk/>
            <pc:sldMk cId="138542929" sldId="256"/>
            <ac:spMk id="1937" creationId="{759D614F-31C7-8253-4987-4C230E7A7A2C}"/>
          </ac:spMkLst>
        </pc:spChg>
        <pc:spChg chg="mod">
          <ac:chgData name="Daniel A Negron" userId="3f4b37f9-7541-4fa3-afb6-23a3c546adf3" providerId="ADAL" clId="{D973D872-3118-6C4C-8153-94CEFE659431}" dt="2022-06-05T23:32:51.912" v="6541" actId="165"/>
          <ac:spMkLst>
            <pc:docMk/>
            <pc:sldMk cId="138542929" sldId="256"/>
            <ac:spMk id="1938" creationId="{F83908B9-A2BD-DAFD-622B-47B7BACCADEE}"/>
          </ac:spMkLst>
        </pc:spChg>
        <pc:spChg chg="mod">
          <ac:chgData name="Daniel A Negron" userId="3f4b37f9-7541-4fa3-afb6-23a3c546adf3" providerId="ADAL" clId="{D973D872-3118-6C4C-8153-94CEFE659431}" dt="2022-06-05T23:32:51.912" v="6541" actId="165"/>
          <ac:spMkLst>
            <pc:docMk/>
            <pc:sldMk cId="138542929" sldId="256"/>
            <ac:spMk id="1939" creationId="{5290EB20-CEEB-0199-FB01-2B5C0B2CC65F}"/>
          </ac:spMkLst>
        </pc:spChg>
        <pc:spChg chg="mod">
          <ac:chgData name="Daniel A Negron" userId="3f4b37f9-7541-4fa3-afb6-23a3c546adf3" providerId="ADAL" clId="{D973D872-3118-6C4C-8153-94CEFE659431}" dt="2022-06-05T23:32:51.912" v="6541" actId="165"/>
          <ac:spMkLst>
            <pc:docMk/>
            <pc:sldMk cId="138542929" sldId="256"/>
            <ac:spMk id="1941" creationId="{5EC3A08D-1B60-0B50-E4DA-BB354D0FB3B4}"/>
          </ac:spMkLst>
        </pc:spChg>
        <pc:spChg chg="mod">
          <ac:chgData name="Daniel A Negron" userId="3f4b37f9-7541-4fa3-afb6-23a3c546adf3" providerId="ADAL" clId="{D973D872-3118-6C4C-8153-94CEFE659431}" dt="2022-06-05T23:32:51.912" v="6541" actId="165"/>
          <ac:spMkLst>
            <pc:docMk/>
            <pc:sldMk cId="138542929" sldId="256"/>
            <ac:spMk id="1942" creationId="{DC54B505-AD8D-1DBB-B902-B1D617591539}"/>
          </ac:spMkLst>
        </pc:spChg>
        <pc:spChg chg="mod">
          <ac:chgData name="Daniel A Negron" userId="3f4b37f9-7541-4fa3-afb6-23a3c546adf3" providerId="ADAL" clId="{D973D872-3118-6C4C-8153-94CEFE659431}" dt="2022-06-05T23:32:51.912" v="6541" actId="165"/>
          <ac:spMkLst>
            <pc:docMk/>
            <pc:sldMk cId="138542929" sldId="256"/>
            <ac:spMk id="1943" creationId="{2E681FAE-FB90-EBB8-A265-9A2C7EFBA0C0}"/>
          </ac:spMkLst>
        </pc:spChg>
        <pc:spChg chg="mod">
          <ac:chgData name="Daniel A Negron" userId="3f4b37f9-7541-4fa3-afb6-23a3c546adf3" providerId="ADAL" clId="{D973D872-3118-6C4C-8153-94CEFE659431}" dt="2022-06-05T23:32:51.912" v="6541" actId="165"/>
          <ac:spMkLst>
            <pc:docMk/>
            <pc:sldMk cId="138542929" sldId="256"/>
            <ac:spMk id="1944" creationId="{B71D9749-3FD4-CECE-01C4-4B705DE79B14}"/>
          </ac:spMkLst>
        </pc:spChg>
        <pc:spChg chg="mod">
          <ac:chgData name="Daniel A Negron" userId="3f4b37f9-7541-4fa3-afb6-23a3c546adf3" providerId="ADAL" clId="{D973D872-3118-6C4C-8153-94CEFE659431}" dt="2022-06-05T23:32:51.912" v="6541" actId="165"/>
          <ac:spMkLst>
            <pc:docMk/>
            <pc:sldMk cId="138542929" sldId="256"/>
            <ac:spMk id="1946" creationId="{BA5DDABF-BFE6-F7C3-FF4F-27AB570615D3}"/>
          </ac:spMkLst>
        </pc:spChg>
        <pc:spChg chg="mod">
          <ac:chgData name="Daniel A Negron" userId="3f4b37f9-7541-4fa3-afb6-23a3c546adf3" providerId="ADAL" clId="{D973D872-3118-6C4C-8153-94CEFE659431}" dt="2022-06-05T23:32:51.912" v="6541" actId="165"/>
          <ac:spMkLst>
            <pc:docMk/>
            <pc:sldMk cId="138542929" sldId="256"/>
            <ac:spMk id="1947" creationId="{69FC03B4-E3D2-4095-F2B6-9055CA2FFC32}"/>
          </ac:spMkLst>
        </pc:spChg>
        <pc:spChg chg="mod">
          <ac:chgData name="Daniel A Negron" userId="3f4b37f9-7541-4fa3-afb6-23a3c546adf3" providerId="ADAL" clId="{D973D872-3118-6C4C-8153-94CEFE659431}" dt="2022-06-05T23:32:51.912" v="6541" actId="165"/>
          <ac:spMkLst>
            <pc:docMk/>
            <pc:sldMk cId="138542929" sldId="256"/>
            <ac:spMk id="1948" creationId="{64D7BF6A-5707-3993-6F7E-06232AA398E7}"/>
          </ac:spMkLst>
        </pc:spChg>
        <pc:spChg chg="mod">
          <ac:chgData name="Daniel A Negron" userId="3f4b37f9-7541-4fa3-afb6-23a3c546adf3" providerId="ADAL" clId="{D973D872-3118-6C4C-8153-94CEFE659431}" dt="2022-06-05T23:32:51.912" v="6541" actId="165"/>
          <ac:spMkLst>
            <pc:docMk/>
            <pc:sldMk cId="138542929" sldId="256"/>
            <ac:spMk id="1949" creationId="{03F158B6-00BF-64D1-0F0C-78930FC79A85}"/>
          </ac:spMkLst>
        </pc:spChg>
        <pc:spChg chg="mod">
          <ac:chgData name="Daniel A Negron" userId="3f4b37f9-7541-4fa3-afb6-23a3c546adf3" providerId="ADAL" clId="{D973D872-3118-6C4C-8153-94CEFE659431}" dt="2022-06-05T23:32:51.912" v="6541" actId="165"/>
          <ac:spMkLst>
            <pc:docMk/>
            <pc:sldMk cId="138542929" sldId="256"/>
            <ac:spMk id="1950" creationId="{3E6DE4A8-2C3E-9ED3-AFA8-722220365C2E}"/>
          </ac:spMkLst>
        </pc:spChg>
        <pc:spChg chg="mod">
          <ac:chgData name="Daniel A Negron" userId="3f4b37f9-7541-4fa3-afb6-23a3c546adf3" providerId="ADAL" clId="{D973D872-3118-6C4C-8153-94CEFE659431}" dt="2022-06-05T23:32:51.912" v="6541" actId="165"/>
          <ac:spMkLst>
            <pc:docMk/>
            <pc:sldMk cId="138542929" sldId="256"/>
            <ac:spMk id="1951" creationId="{CB9A0929-F98F-B2BC-D042-90B4E1C33795}"/>
          </ac:spMkLst>
        </pc:spChg>
        <pc:spChg chg="mod">
          <ac:chgData name="Daniel A Negron" userId="3f4b37f9-7541-4fa3-afb6-23a3c546adf3" providerId="ADAL" clId="{D973D872-3118-6C4C-8153-94CEFE659431}" dt="2022-06-05T23:32:51.912" v="6541" actId="165"/>
          <ac:spMkLst>
            <pc:docMk/>
            <pc:sldMk cId="138542929" sldId="256"/>
            <ac:spMk id="1952" creationId="{5F6200EC-F9F3-6D1F-09C5-6C64014B90D7}"/>
          </ac:spMkLst>
        </pc:spChg>
        <pc:spChg chg="mod">
          <ac:chgData name="Daniel A Negron" userId="3f4b37f9-7541-4fa3-afb6-23a3c546adf3" providerId="ADAL" clId="{D973D872-3118-6C4C-8153-94CEFE659431}" dt="2022-06-05T23:32:51.912" v="6541" actId="165"/>
          <ac:spMkLst>
            <pc:docMk/>
            <pc:sldMk cId="138542929" sldId="256"/>
            <ac:spMk id="1955" creationId="{CB901086-A452-3ADD-E793-83A2AFCED48C}"/>
          </ac:spMkLst>
        </pc:spChg>
        <pc:spChg chg="mod">
          <ac:chgData name="Daniel A Negron" userId="3f4b37f9-7541-4fa3-afb6-23a3c546adf3" providerId="ADAL" clId="{D973D872-3118-6C4C-8153-94CEFE659431}" dt="2022-06-05T23:32:51.912" v="6541" actId="165"/>
          <ac:spMkLst>
            <pc:docMk/>
            <pc:sldMk cId="138542929" sldId="256"/>
            <ac:spMk id="1956" creationId="{6EAF90B0-EFB1-8DC0-9612-3AB378556741}"/>
          </ac:spMkLst>
        </pc:spChg>
        <pc:spChg chg="mod">
          <ac:chgData name="Daniel A Negron" userId="3f4b37f9-7541-4fa3-afb6-23a3c546adf3" providerId="ADAL" clId="{D973D872-3118-6C4C-8153-94CEFE659431}" dt="2022-06-05T23:32:51.912" v="6541" actId="165"/>
          <ac:spMkLst>
            <pc:docMk/>
            <pc:sldMk cId="138542929" sldId="256"/>
            <ac:spMk id="1957" creationId="{DAECAB1C-82A6-4DA8-882B-1199CF869143}"/>
          </ac:spMkLst>
        </pc:spChg>
        <pc:spChg chg="mod">
          <ac:chgData name="Daniel A Negron" userId="3f4b37f9-7541-4fa3-afb6-23a3c546adf3" providerId="ADAL" clId="{D973D872-3118-6C4C-8153-94CEFE659431}" dt="2022-06-05T23:32:51.912" v="6541" actId="165"/>
          <ac:spMkLst>
            <pc:docMk/>
            <pc:sldMk cId="138542929" sldId="256"/>
            <ac:spMk id="1958" creationId="{60F77AD0-0CDD-3369-50F2-088E8737AEB2}"/>
          </ac:spMkLst>
        </pc:spChg>
        <pc:spChg chg="mod">
          <ac:chgData name="Daniel A Negron" userId="3f4b37f9-7541-4fa3-afb6-23a3c546adf3" providerId="ADAL" clId="{D973D872-3118-6C4C-8153-94CEFE659431}" dt="2022-06-05T23:32:51.912" v="6541" actId="165"/>
          <ac:spMkLst>
            <pc:docMk/>
            <pc:sldMk cId="138542929" sldId="256"/>
            <ac:spMk id="1960" creationId="{4682098E-3196-BC53-4CB3-88ABFD683FA6}"/>
          </ac:spMkLst>
        </pc:spChg>
        <pc:spChg chg="mod">
          <ac:chgData name="Daniel A Negron" userId="3f4b37f9-7541-4fa3-afb6-23a3c546adf3" providerId="ADAL" clId="{D973D872-3118-6C4C-8153-94CEFE659431}" dt="2022-06-05T23:32:51.912" v="6541" actId="165"/>
          <ac:spMkLst>
            <pc:docMk/>
            <pc:sldMk cId="138542929" sldId="256"/>
            <ac:spMk id="1961" creationId="{ECCC6542-6974-8DAE-424C-DDD172C25F7E}"/>
          </ac:spMkLst>
        </pc:spChg>
        <pc:spChg chg="mod">
          <ac:chgData name="Daniel A Negron" userId="3f4b37f9-7541-4fa3-afb6-23a3c546adf3" providerId="ADAL" clId="{D973D872-3118-6C4C-8153-94CEFE659431}" dt="2022-06-05T23:32:51.912" v="6541" actId="165"/>
          <ac:spMkLst>
            <pc:docMk/>
            <pc:sldMk cId="138542929" sldId="256"/>
            <ac:spMk id="1962" creationId="{E17821C5-F2D6-E6A7-3A53-ACAA68E020EA}"/>
          </ac:spMkLst>
        </pc:spChg>
        <pc:spChg chg="mod">
          <ac:chgData name="Daniel A Negron" userId="3f4b37f9-7541-4fa3-afb6-23a3c546adf3" providerId="ADAL" clId="{D973D872-3118-6C4C-8153-94CEFE659431}" dt="2022-06-05T23:32:51.912" v="6541" actId="165"/>
          <ac:spMkLst>
            <pc:docMk/>
            <pc:sldMk cId="138542929" sldId="256"/>
            <ac:spMk id="1963" creationId="{7DAF3CE1-B9E3-96C5-BEE9-CA25D5FA2605}"/>
          </ac:spMkLst>
        </pc:spChg>
        <pc:spChg chg="mod">
          <ac:chgData name="Daniel A Negron" userId="3f4b37f9-7541-4fa3-afb6-23a3c546adf3" providerId="ADAL" clId="{D973D872-3118-6C4C-8153-94CEFE659431}" dt="2022-06-05T23:32:51.912" v="6541" actId="165"/>
          <ac:spMkLst>
            <pc:docMk/>
            <pc:sldMk cId="138542929" sldId="256"/>
            <ac:spMk id="1964" creationId="{2A5ABE3B-C843-F7C1-F113-B15671DFCF1A}"/>
          </ac:spMkLst>
        </pc:spChg>
        <pc:spChg chg="mod">
          <ac:chgData name="Daniel A Negron" userId="3f4b37f9-7541-4fa3-afb6-23a3c546adf3" providerId="ADAL" clId="{D973D872-3118-6C4C-8153-94CEFE659431}" dt="2022-06-05T23:32:51.912" v="6541" actId="165"/>
          <ac:spMkLst>
            <pc:docMk/>
            <pc:sldMk cId="138542929" sldId="256"/>
            <ac:spMk id="1965" creationId="{D9B4DD6A-90F3-7B69-9714-D0AFF454F6BB}"/>
          </ac:spMkLst>
        </pc:spChg>
        <pc:spChg chg="mod">
          <ac:chgData name="Daniel A Negron" userId="3f4b37f9-7541-4fa3-afb6-23a3c546adf3" providerId="ADAL" clId="{D973D872-3118-6C4C-8153-94CEFE659431}" dt="2022-06-05T23:32:51.912" v="6541" actId="165"/>
          <ac:spMkLst>
            <pc:docMk/>
            <pc:sldMk cId="138542929" sldId="256"/>
            <ac:spMk id="1966" creationId="{34F4DFE8-F2FD-4C3F-B2C6-BFD5D7FA1080}"/>
          </ac:spMkLst>
        </pc:spChg>
        <pc:spChg chg="mod">
          <ac:chgData name="Daniel A Negron" userId="3f4b37f9-7541-4fa3-afb6-23a3c546adf3" providerId="ADAL" clId="{D973D872-3118-6C4C-8153-94CEFE659431}" dt="2022-06-05T23:32:51.912" v="6541" actId="165"/>
          <ac:spMkLst>
            <pc:docMk/>
            <pc:sldMk cId="138542929" sldId="256"/>
            <ac:spMk id="1968" creationId="{56ED1E4F-5FBE-5FFD-2A20-4FE54C0E0153}"/>
          </ac:spMkLst>
        </pc:spChg>
        <pc:spChg chg="mod">
          <ac:chgData name="Daniel A Negron" userId="3f4b37f9-7541-4fa3-afb6-23a3c546adf3" providerId="ADAL" clId="{D973D872-3118-6C4C-8153-94CEFE659431}" dt="2022-06-05T23:32:51.912" v="6541" actId="165"/>
          <ac:spMkLst>
            <pc:docMk/>
            <pc:sldMk cId="138542929" sldId="256"/>
            <ac:spMk id="1969" creationId="{493D840C-B83B-E61A-850C-4DDC5D28AAE4}"/>
          </ac:spMkLst>
        </pc:spChg>
        <pc:spChg chg="mod">
          <ac:chgData name="Daniel A Negron" userId="3f4b37f9-7541-4fa3-afb6-23a3c546adf3" providerId="ADAL" clId="{D973D872-3118-6C4C-8153-94CEFE659431}" dt="2022-06-05T23:32:51.912" v="6541" actId="165"/>
          <ac:spMkLst>
            <pc:docMk/>
            <pc:sldMk cId="138542929" sldId="256"/>
            <ac:spMk id="1970" creationId="{F9370FD7-8A1D-424E-A5AA-4FF156552070}"/>
          </ac:spMkLst>
        </pc:spChg>
        <pc:spChg chg="mod">
          <ac:chgData name="Daniel A Negron" userId="3f4b37f9-7541-4fa3-afb6-23a3c546adf3" providerId="ADAL" clId="{D973D872-3118-6C4C-8153-94CEFE659431}" dt="2022-06-05T23:32:51.912" v="6541" actId="165"/>
          <ac:spMkLst>
            <pc:docMk/>
            <pc:sldMk cId="138542929" sldId="256"/>
            <ac:spMk id="1971" creationId="{60EA3BCB-F38E-E794-28B5-0DF097EEE837}"/>
          </ac:spMkLst>
        </pc:spChg>
        <pc:spChg chg="mod">
          <ac:chgData name="Daniel A Negron" userId="3f4b37f9-7541-4fa3-afb6-23a3c546adf3" providerId="ADAL" clId="{D973D872-3118-6C4C-8153-94CEFE659431}" dt="2022-06-05T23:32:51.912" v="6541" actId="165"/>
          <ac:spMkLst>
            <pc:docMk/>
            <pc:sldMk cId="138542929" sldId="256"/>
            <ac:spMk id="1972" creationId="{079959DB-29EA-7994-C780-E9A4979C2A88}"/>
          </ac:spMkLst>
        </pc:spChg>
        <pc:spChg chg="mod">
          <ac:chgData name="Daniel A Negron" userId="3f4b37f9-7541-4fa3-afb6-23a3c546adf3" providerId="ADAL" clId="{D973D872-3118-6C4C-8153-94CEFE659431}" dt="2022-06-05T23:32:51.912" v="6541" actId="165"/>
          <ac:spMkLst>
            <pc:docMk/>
            <pc:sldMk cId="138542929" sldId="256"/>
            <ac:spMk id="1973" creationId="{EABA1D2B-F8BD-8704-85C0-6E18630E1919}"/>
          </ac:spMkLst>
        </pc:spChg>
        <pc:spChg chg="mod">
          <ac:chgData name="Daniel A Negron" userId="3f4b37f9-7541-4fa3-afb6-23a3c546adf3" providerId="ADAL" clId="{D973D872-3118-6C4C-8153-94CEFE659431}" dt="2022-06-05T23:32:51.912" v="6541" actId="165"/>
          <ac:spMkLst>
            <pc:docMk/>
            <pc:sldMk cId="138542929" sldId="256"/>
            <ac:spMk id="1975" creationId="{F96009FA-DC21-C474-B487-335E82E5A6BE}"/>
          </ac:spMkLst>
        </pc:spChg>
        <pc:spChg chg="mod">
          <ac:chgData name="Daniel A Negron" userId="3f4b37f9-7541-4fa3-afb6-23a3c546adf3" providerId="ADAL" clId="{D973D872-3118-6C4C-8153-94CEFE659431}" dt="2022-06-05T23:32:51.912" v="6541" actId="165"/>
          <ac:spMkLst>
            <pc:docMk/>
            <pc:sldMk cId="138542929" sldId="256"/>
            <ac:spMk id="1976" creationId="{EB3455A1-6C76-DAF8-AC8D-CE4F7583CCDC}"/>
          </ac:spMkLst>
        </pc:spChg>
        <pc:spChg chg="mod">
          <ac:chgData name="Daniel A Negron" userId="3f4b37f9-7541-4fa3-afb6-23a3c546adf3" providerId="ADAL" clId="{D973D872-3118-6C4C-8153-94CEFE659431}" dt="2022-06-05T23:32:51.912" v="6541" actId="165"/>
          <ac:spMkLst>
            <pc:docMk/>
            <pc:sldMk cId="138542929" sldId="256"/>
            <ac:spMk id="1977" creationId="{3008EF2C-5E82-763E-F68D-92E4FFD44582}"/>
          </ac:spMkLst>
        </pc:spChg>
        <pc:spChg chg="mod">
          <ac:chgData name="Daniel A Negron" userId="3f4b37f9-7541-4fa3-afb6-23a3c546adf3" providerId="ADAL" clId="{D973D872-3118-6C4C-8153-94CEFE659431}" dt="2022-06-05T23:32:51.912" v="6541" actId="165"/>
          <ac:spMkLst>
            <pc:docMk/>
            <pc:sldMk cId="138542929" sldId="256"/>
            <ac:spMk id="1978" creationId="{1F295456-2D21-18C7-EE1E-38F5BCA04245}"/>
          </ac:spMkLst>
        </pc:spChg>
        <pc:spChg chg="mod">
          <ac:chgData name="Daniel A Negron" userId="3f4b37f9-7541-4fa3-afb6-23a3c546adf3" providerId="ADAL" clId="{D973D872-3118-6C4C-8153-94CEFE659431}" dt="2022-06-05T23:32:51.912" v="6541" actId="165"/>
          <ac:spMkLst>
            <pc:docMk/>
            <pc:sldMk cId="138542929" sldId="256"/>
            <ac:spMk id="1980" creationId="{00ABBF97-B82B-98CC-C853-F96883D1C994}"/>
          </ac:spMkLst>
        </pc:spChg>
        <pc:spChg chg="mod">
          <ac:chgData name="Daniel A Negron" userId="3f4b37f9-7541-4fa3-afb6-23a3c546adf3" providerId="ADAL" clId="{D973D872-3118-6C4C-8153-94CEFE659431}" dt="2022-06-05T23:32:51.912" v="6541" actId="165"/>
          <ac:spMkLst>
            <pc:docMk/>
            <pc:sldMk cId="138542929" sldId="256"/>
            <ac:spMk id="1981" creationId="{C4C35C04-7A84-792D-46AC-792D34F4B9C9}"/>
          </ac:spMkLst>
        </pc:spChg>
        <pc:spChg chg="mod">
          <ac:chgData name="Daniel A Negron" userId="3f4b37f9-7541-4fa3-afb6-23a3c546adf3" providerId="ADAL" clId="{D973D872-3118-6C4C-8153-94CEFE659431}" dt="2022-06-05T23:32:51.912" v="6541" actId="165"/>
          <ac:spMkLst>
            <pc:docMk/>
            <pc:sldMk cId="138542929" sldId="256"/>
            <ac:spMk id="1982" creationId="{30C82DFF-BA5B-21E0-2542-D64CE77A36C2}"/>
          </ac:spMkLst>
        </pc:spChg>
        <pc:spChg chg="mod">
          <ac:chgData name="Daniel A Negron" userId="3f4b37f9-7541-4fa3-afb6-23a3c546adf3" providerId="ADAL" clId="{D973D872-3118-6C4C-8153-94CEFE659431}" dt="2022-06-05T23:32:51.912" v="6541" actId="165"/>
          <ac:spMkLst>
            <pc:docMk/>
            <pc:sldMk cId="138542929" sldId="256"/>
            <ac:spMk id="1983" creationId="{C7545A52-1740-F425-9891-942A168C9F3F}"/>
          </ac:spMkLst>
        </pc:spChg>
        <pc:spChg chg="mod">
          <ac:chgData name="Daniel A Negron" userId="3f4b37f9-7541-4fa3-afb6-23a3c546adf3" providerId="ADAL" clId="{D973D872-3118-6C4C-8153-94CEFE659431}" dt="2022-06-05T23:32:51.912" v="6541" actId="165"/>
          <ac:spMkLst>
            <pc:docMk/>
            <pc:sldMk cId="138542929" sldId="256"/>
            <ac:spMk id="1984" creationId="{688EC0B6-D52A-B607-FF65-8506886F355B}"/>
          </ac:spMkLst>
        </pc:spChg>
        <pc:spChg chg="mod">
          <ac:chgData name="Daniel A Negron" userId="3f4b37f9-7541-4fa3-afb6-23a3c546adf3" providerId="ADAL" clId="{D973D872-3118-6C4C-8153-94CEFE659431}" dt="2022-06-05T23:32:51.912" v="6541" actId="165"/>
          <ac:spMkLst>
            <pc:docMk/>
            <pc:sldMk cId="138542929" sldId="256"/>
            <ac:spMk id="1985" creationId="{71A358EA-A1F9-B3D3-A54A-DF521B776F1C}"/>
          </ac:spMkLst>
        </pc:spChg>
        <pc:spChg chg="mod">
          <ac:chgData name="Daniel A Negron" userId="3f4b37f9-7541-4fa3-afb6-23a3c546adf3" providerId="ADAL" clId="{D973D872-3118-6C4C-8153-94CEFE659431}" dt="2022-06-05T23:32:51.912" v="6541" actId="165"/>
          <ac:spMkLst>
            <pc:docMk/>
            <pc:sldMk cId="138542929" sldId="256"/>
            <ac:spMk id="1986" creationId="{0ECE95CC-E3FF-262C-19A0-22E40B30C2A8}"/>
          </ac:spMkLst>
        </pc:spChg>
        <pc:spChg chg="mod">
          <ac:chgData name="Daniel A Negron" userId="3f4b37f9-7541-4fa3-afb6-23a3c546adf3" providerId="ADAL" clId="{D973D872-3118-6C4C-8153-94CEFE659431}" dt="2022-06-05T23:32:51.912" v="6541" actId="165"/>
          <ac:spMkLst>
            <pc:docMk/>
            <pc:sldMk cId="138542929" sldId="256"/>
            <ac:spMk id="1989" creationId="{220E9CB2-0BED-A206-5047-D040738CC0D1}"/>
          </ac:spMkLst>
        </pc:spChg>
        <pc:spChg chg="mod">
          <ac:chgData name="Daniel A Negron" userId="3f4b37f9-7541-4fa3-afb6-23a3c546adf3" providerId="ADAL" clId="{D973D872-3118-6C4C-8153-94CEFE659431}" dt="2022-06-05T23:32:51.912" v="6541" actId="165"/>
          <ac:spMkLst>
            <pc:docMk/>
            <pc:sldMk cId="138542929" sldId="256"/>
            <ac:spMk id="1990" creationId="{68C7127D-7EAB-2B61-9A95-4A98C6160A5E}"/>
          </ac:spMkLst>
        </pc:spChg>
        <pc:spChg chg="mod">
          <ac:chgData name="Daniel A Negron" userId="3f4b37f9-7541-4fa3-afb6-23a3c546adf3" providerId="ADAL" clId="{D973D872-3118-6C4C-8153-94CEFE659431}" dt="2022-06-05T23:32:51.912" v="6541" actId="165"/>
          <ac:spMkLst>
            <pc:docMk/>
            <pc:sldMk cId="138542929" sldId="256"/>
            <ac:spMk id="1991" creationId="{9EF7E6C2-29E1-4D43-BDF1-0A42EFAD7234}"/>
          </ac:spMkLst>
        </pc:spChg>
        <pc:spChg chg="mod">
          <ac:chgData name="Daniel A Negron" userId="3f4b37f9-7541-4fa3-afb6-23a3c546adf3" providerId="ADAL" clId="{D973D872-3118-6C4C-8153-94CEFE659431}" dt="2022-06-05T23:32:51.912" v="6541" actId="165"/>
          <ac:spMkLst>
            <pc:docMk/>
            <pc:sldMk cId="138542929" sldId="256"/>
            <ac:spMk id="1992" creationId="{100DCAFD-88CF-3F05-5377-E9F0F7C6C5EE}"/>
          </ac:spMkLst>
        </pc:spChg>
        <pc:spChg chg="mod">
          <ac:chgData name="Daniel A Negron" userId="3f4b37f9-7541-4fa3-afb6-23a3c546adf3" providerId="ADAL" clId="{D973D872-3118-6C4C-8153-94CEFE659431}" dt="2022-06-05T23:32:51.912" v="6541" actId="165"/>
          <ac:spMkLst>
            <pc:docMk/>
            <pc:sldMk cId="138542929" sldId="256"/>
            <ac:spMk id="1993" creationId="{7E7B01C7-44DD-8A17-A9FF-F1F61E2C6F08}"/>
          </ac:spMkLst>
        </pc:spChg>
        <pc:spChg chg="mod">
          <ac:chgData name="Daniel A Negron" userId="3f4b37f9-7541-4fa3-afb6-23a3c546adf3" providerId="ADAL" clId="{D973D872-3118-6C4C-8153-94CEFE659431}" dt="2022-06-05T23:32:51.912" v="6541" actId="165"/>
          <ac:spMkLst>
            <pc:docMk/>
            <pc:sldMk cId="138542929" sldId="256"/>
            <ac:spMk id="1994" creationId="{24C6C5A0-66C8-17BC-851F-BFB83BBE9FBA}"/>
          </ac:spMkLst>
        </pc:spChg>
        <pc:spChg chg="mod">
          <ac:chgData name="Daniel A Negron" userId="3f4b37f9-7541-4fa3-afb6-23a3c546adf3" providerId="ADAL" clId="{D973D872-3118-6C4C-8153-94CEFE659431}" dt="2022-06-05T23:32:51.912" v="6541" actId="165"/>
          <ac:spMkLst>
            <pc:docMk/>
            <pc:sldMk cId="138542929" sldId="256"/>
            <ac:spMk id="1995" creationId="{0FC4356D-E465-9410-E092-DE8E0FEBD5A2}"/>
          </ac:spMkLst>
        </pc:spChg>
        <pc:spChg chg="mod">
          <ac:chgData name="Daniel A Negron" userId="3f4b37f9-7541-4fa3-afb6-23a3c546adf3" providerId="ADAL" clId="{D973D872-3118-6C4C-8153-94CEFE659431}" dt="2022-06-05T23:32:51.912" v="6541" actId="165"/>
          <ac:spMkLst>
            <pc:docMk/>
            <pc:sldMk cId="138542929" sldId="256"/>
            <ac:spMk id="1997" creationId="{151F4377-D5D7-73E1-026D-5D98773D996D}"/>
          </ac:spMkLst>
        </pc:spChg>
        <pc:spChg chg="mod">
          <ac:chgData name="Daniel A Negron" userId="3f4b37f9-7541-4fa3-afb6-23a3c546adf3" providerId="ADAL" clId="{D973D872-3118-6C4C-8153-94CEFE659431}" dt="2022-06-05T23:32:51.912" v="6541" actId="165"/>
          <ac:spMkLst>
            <pc:docMk/>
            <pc:sldMk cId="138542929" sldId="256"/>
            <ac:spMk id="1998" creationId="{E4B0A334-5048-AF6A-CF2F-6F1BA08D2FF0}"/>
          </ac:spMkLst>
        </pc:spChg>
        <pc:spChg chg="mod">
          <ac:chgData name="Daniel A Negron" userId="3f4b37f9-7541-4fa3-afb6-23a3c546adf3" providerId="ADAL" clId="{D973D872-3118-6C4C-8153-94CEFE659431}" dt="2022-06-05T23:32:51.912" v="6541" actId="165"/>
          <ac:spMkLst>
            <pc:docMk/>
            <pc:sldMk cId="138542929" sldId="256"/>
            <ac:spMk id="1999" creationId="{1E43A559-AA51-28DD-2BD2-25E0BD76A67D}"/>
          </ac:spMkLst>
        </pc:spChg>
        <pc:spChg chg="mod">
          <ac:chgData name="Daniel A Negron" userId="3f4b37f9-7541-4fa3-afb6-23a3c546adf3" providerId="ADAL" clId="{D973D872-3118-6C4C-8153-94CEFE659431}" dt="2022-06-05T23:32:51.912" v="6541" actId="165"/>
          <ac:spMkLst>
            <pc:docMk/>
            <pc:sldMk cId="138542929" sldId="256"/>
            <ac:spMk id="2000" creationId="{973D448A-CD48-B76B-4C07-E6EBAEAB5B44}"/>
          </ac:spMkLst>
        </pc:spChg>
        <pc:spChg chg="mod">
          <ac:chgData name="Daniel A Negron" userId="3f4b37f9-7541-4fa3-afb6-23a3c546adf3" providerId="ADAL" clId="{D973D872-3118-6C4C-8153-94CEFE659431}" dt="2022-06-05T23:32:51.912" v="6541" actId="165"/>
          <ac:spMkLst>
            <pc:docMk/>
            <pc:sldMk cId="138542929" sldId="256"/>
            <ac:spMk id="2001" creationId="{55C51931-841C-9F50-E3A4-620D64593CBC}"/>
          </ac:spMkLst>
        </pc:spChg>
        <pc:spChg chg="mod">
          <ac:chgData name="Daniel A Negron" userId="3f4b37f9-7541-4fa3-afb6-23a3c546adf3" providerId="ADAL" clId="{D973D872-3118-6C4C-8153-94CEFE659431}" dt="2022-06-05T23:32:51.912" v="6541" actId="165"/>
          <ac:spMkLst>
            <pc:docMk/>
            <pc:sldMk cId="138542929" sldId="256"/>
            <ac:spMk id="2002" creationId="{04C15F94-12EE-5F9E-E840-E720D3114178}"/>
          </ac:spMkLst>
        </pc:spChg>
        <pc:spChg chg="mod">
          <ac:chgData name="Daniel A Negron" userId="3f4b37f9-7541-4fa3-afb6-23a3c546adf3" providerId="ADAL" clId="{D973D872-3118-6C4C-8153-94CEFE659431}" dt="2022-06-05T23:32:51.912" v="6541" actId="165"/>
          <ac:spMkLst>
            <pc:docMk/>
            <pc:sldMk cId="138542929" sldId="256"/>
            <ac:spMk id="2003" creationId="{33161923-9B76-CD07-9339-D00A75479732}"/>
          </ac:spMkLst>
        </pc:spChg>
        <pc:spChg chg="mod">
          <ac:chgData name="Daniel A Negron" userId="3f4b37f9-7541-4fa3-afb6-23a3c546adf3" providerId="ADAL" clId="{D973D872-3118-6C4C-8153-94CEFE659431}" dt="2022-06-05T23:32:51.912" v="6541" actId="165"/>
          <ac:spMkLst>
            <pc:docMk/>
            <pc:sldMk cId="138542929" sldId="256"/>
            <ac:spMk id="2005" creationId="{99371BB7-95B6-1C64-CC77-46F6BA48E62E}"/>
          </ac:spMkLst>
        </pc:spChg>
        <pc:spChg chg="mod">
          <ac:chgData name="Daniel A Negron" userId="3f4b37f9-7541-4fa3-afb6-23a3c546adf3" providerId="ADAL" clId="{D973D872-3118-6C4C-8153-94CEFE659431}" dt="2022-06-05T23:32:51.912" v="6541" actId="165"/>
          <ac:spMkLst>
            <pc:docMk/>
            <pc:sldMk cId="138542929" sldId="256"/>
            <ac:spMk id="2006" creationId="{822FE9B3-3B26-F81B-70E2-52B4F4F0CCCF}"/>
          </ac:spMkLst>
        </pc:spChg>
        <pc:spChg chg="mod">
          <ac:chgData name="Daniel A Negron" userId="3f4b37f9-7541-4fa3-afb6-23a3c546adf3" providerId="ADAL" clId="{D973D872-3118-6C4C-8153-94CEFE659431}" dt="2022-06-05T23:32:51.912" v="6541" actId="165"/>
          <ac:spMkLst>
            <pc:docMk/>
            <pc:sldMk cId="138542929" sldId="256"/>
            <ac:spMk id="2007" creationId="{07C9C27F-3647-973D-2DD5-18B84EB7F5D1}"/>
          </ac:spMkLst>
        </pc:spChg>
        <pc:spChg chg="mod">
          <ac:chgData name="Daniel A Negron" userId="3f4b37f9-7541-4fa3-afb6-23a3c546adf3" providerId="ADAL" clId="{D973D872-3118-6C4C-8153-94CEFE659431}" dt="2022-06-05T23:32:51.912" v="6541" actId="165"/>
          <ac:spMkLst>
            <pc:docMk/>
            <pc:sldMk cId="138542929" sldId="256"/>
            <ac:spMk id="2008" creationId="{41AF68D7-5847-0C59-0663-76F0ED872A82}"/>
          </ac:spMkLst>
        </pc:spChg>
        <pc:spChg chg="mod">
          <ac:chgData name="Daniel A Negron" userId="3f4b37f9-7541-4fa3-afb6-23a3c546adf3" providerId="ADAL" clId="{D973D872-3118-6C4C-8153-94CEFE659431}" dt="2022-06-05T23:32:51.912" v="6541" actId="165"/>
          <ac:spMkLst>
            <pc:docMk/>
            <pc:sldMk cId="138542929" sldId="256"/>
            <ac:spMk id="2009" creationId="{CEE9E6E9-039B-8145-C37A-225040E38274}"/>
          </ac:spMkLst>
        </pc:spChg>
        <pc:spChg chg="mod">
          <ac:chgData name="Daniel A Negron" userId="3f4b37f9-7541-4fa3-afb6-23a3c546adf3" providerId="ADAL" clId="{D973D872-3118-6C4C-8153-94CEFE659431}" dt="2022-06-05T23:32:51.912" v="6541" actId="165"/>
          <ac:spMkLst>
            <pc:docMk/>
            <pc:sldMk cId="138542929" sldId="256"/>
            <ac:spMk id="2010" creationId="{59C232C2-02BF-0436-8F57-1D48F8596D32}"/>
          </ac:spMkLst>
        </pc:spChg>
        <pc:spChg chg="mod">
          <ac:chgData name="Daniel A Negron" userId="3f4b37f9-7541-4fa3-afb6-23a3c546adf3" providerId="ADAL" clId="{D973D872-3118-6C4C-8153-94CEFE659431}" dt="2022-06-05T23:32:51.912" v="6541" actId="165"/>
          <ac:spMkLst>
            <pc:docMk/>
            <pc:sldMk cId="138542929" sldId="256"/>
            <ac:spMk id="2011" creationId="{7659544C-6094-D418-6E3C-6CC834E0EC09}"/>
          </ac:spMkLst>
        </pc:spChg>
        <pc:spChg chg="mod">
          <ac:chgData name="Daniel A Negron" userId="3f4b37f9-7541-4fa3-afb6-23a3c546adf3" providerId="ADAL" clId="{D973D872-3118-6C4C-8153-94CEFE659431}" dt="2022-06-05T23:32:51.912" v="6541" actId="165"/>
          <ac:spMkLst>
            <pc:docMk/>
            <pc:sldMk cId="138542929" sldId="256"/>
            <ac:spMk id="2013" creationId="{04E16BAF-7D1D-2498-67CC-FCBBB0DC21F0}"/>
          </ac:spMkLst>
        </pc:spChg>
        <pc:spChg chg="mod">
          <ac:chgData name="Daniel A Negron" userId="3f4b37f9-7541-4fa3-afb6-23a3c546adf3" providerId="ADAL" clId="{D973D872-3118-6C4C-8153-94CEFE659431}" dt="2022-06-05T23:32:51.912" v="6541" actId="165"/>
          <ac:spMkLst>
            <pc:docMk/>
            <pc:sldMk cId="138542929" sldId="256"/>
            <ac:spMk id="2014" creationId="{E0A2B013-A477-BD2F-6680-EB86FE1A41EE}"/>
          </ac:spMkLst>
        </pc:spChg>
        <pc:spChg chg="mod">
          <ac:chgData name="Daniel A Negron" userId="3f4b37f9-7541-4fa3-afb6-23a3c546adf3" providerId="ADAL" clId="{D973D872-3118-6C4C-8153-94CEFE659431}" dt="2022-06-05T23:32:51.912" v="6541" actId="165"/>
          <ac:spMkLst>
            <pc:docMk/>
            <pc:sldMk cId="138542929" sldId="256"/>
            <ac:spMk id="2015" creationId="{1E3A1759-8102-2957-FFA0-97935AD53482}"/>
          </ac:spMkLst>
        </pc:spChg>
        <pc:spChg chg="mod">
          <ac:chgData name="Daniel A Negron" userId="3f4b37f9-7541-4fa3-afb6-23a3c546adf3" providerId="ADAL" clId="{D973D872-3118-6C4C-8153-94CEFE659431}" dt="2022-06-05T23:32:51.912" v="6541" actId="165"/>
          <ac:spMkLst>
            <pc:docMk/>
            <pc:sldMk cId="138542929" sldId="256"/>
            <ac:spMk id="2016" creationId="{91F36444-D02B-82F9-1C54-EBC8ABD26C47}"/>
          </ac:spMkLst>
        </pc:spChg>
        <pc:spChg chg="mod">
          <ac:chgData name="Daniel A Negron" userId="3f4b37f9-7541-4fa3-afb6-23a3c546adf3" providerId="ADAL" clId="{D973D872-3118-6C4C-8153-94CEFE659431}" dt="2022-06-05T23:32:51.912" v="6541" actId="165"/>
          <ac:spMkLst>
            <pc:docMk/>
            <pc:sldMk cId="138542929" sldId="256"/>
            <ac:spMk id="2018" creationId="{CE8EDA83-F290-65F1-149D-CDFC84490C85}"/>
          </ac:spMkLst>
        </pc:spChg>
        <pc:spChg chg="mod">
          <ac:chgData name="Daniel A Negron" userId="3f4b37f9-7541-4fa3-afb6-23a3c546adf3" providerId="ADAL" clId="{D973D872-3118-6C4C-8153-94CEFE659431}" dt="2022-06-05T23:32:51.912" v="6541" actId="165"/>
          <ac:spMkLst>
            <pc:docMk/>
            <pc:sldMk cId="138542929" sldId="256"/>
            <ac:spMk id="2019" creationId="{1EDF7764-FEAF-C16B-BF3A-8FD2F854D01B}"/>
          </ac:spMkLst>
        </pc:spChg>
        <pc:spChg chg="mod">
          <ac:chgData name="Daniel A Negron" userId="3f4b37f9-7541-4fa3-afb6-23a3c546adf3" providerId="ADAL" clId="{D973D872-3118-6C4C-8153-94CEFE659431}" dt="2022-06-05T23:32:51.912" v="6541" actId="165"/>
          <ac:spMkLst>
            <pc:docMk/>
            <pc:sldMk cId="138542929" sldId="256"/>
            <ac:spMk id="2020" creationId="{6A3E436E-045A-70A3-756E-CEB28647E9AD}"/>
          </ac:spMkLst>
        </pc:spChg>
        <pc:spChg chg="mod">
          <ac:chgData name="Daniel A Negron" userId="3f4b37f9-7541-4fa3-afb6-23a3c546adf3" providerId="ADAL" clId="{D973D872-3118-6C4C-8153-94CEFE659431}" dt="2022-06-05T23:32:51.912" v="6541" actId="165"/>
          <ac:spMkLst>
            <pc:docMk/>
            <pc:sldMk cId="138542929" sldId="256"/>
            <ac:spMk id="2021" creationId="{4A09F38E-BC76-076A-1755-A617D5EE3480}"/>
          </ac:spMkLst>
        </pc:spChg>
        <pc:spChg chg="mod">
          <ac:chgData name="Daniel A Negron" userId="3f4b37f9-7541-4fa3-afb6-23a3c546adf3" providerId="ADAL" clId="{D973D872-3118-6C4C-8153-94CEFE659431}" dt="2022-06-05T23:32:51.912" v="6541" actId="165"/>
          <ac:spMkLst>
            <pc:docMk/>
            <pc:sldMk cId="138542929" sldId="256"/>
            <ac:spMk id="2022" creationId="{D6745A8A-D80D-70A1-373F-4E12CDAB14B6}"/>
          </ac:spMkLst>
        </pc:spChg>
        <pc:spChg chg="mod">
          <ac:chgData name="Daniel A Negron" userId="3f4b37f9-7541-4fa3-afb6-23a3c546adf3" providerId="ADAL" clId="{D973D872-3118-6C4C-8153-94CEFE659431}" dt="2022-06-05T23:32:51.912" v="6541" actId="165"/>
          <ac:spMkLst>
            <pc:docMk/>
            <pc:sldMk cId="138542929" sldId="256"/>
            <ac:spMk id="2023" creationId="{60698714-ABF3-D4A8-C86C-657BEF2AF9F7}"/>
          </ac:spMkLst>
        </pc:spChg>
        <pc:spChg chg="mod">
          <ac:chgData name="Daniel A Negron" userId="3f4b37f9-7541-4fa3-afb6-23a3c546adf3" providerId="ADAL" clId="{D973D872-3118-6C4C-8153-94CEFE659431}" dt="2022-06-05T23:32:51.912" v="6541" actId="165"/>
          <ac:spMkLst>
            <pc:docMk/>
            <pc:sldMk cId="138542929" sldId="256"/>
            <ac:spMk id="2024" creationId="{5E413CFF-D794-A026-464D-A50E980F1DD1}"/>
          </ac:spMkLst>
        </pc:spChg>
        <pc:spChg chg="mod">
          <ac:chgData name="Daniel A Negron" userId="3f4b37f9-7541-4fa3-afb6-23a3c546adf3" providerId="ADAL" clId="{D973D872-3118-6C4C-8153-94CEFE659431}" dt="2022-06-05T23:32:51.912" v="6541" actId="165"/>
          <ac:spMkLst>
            <pc:docMk/>
            <pc:sldMk cId="138542929" sldId="256"/>
            <ac:spMk id="2026" creationId="{E1CEEEC9-D7E5-4960-7950-A11C56C106C9}"/>
          </ac:spMkLst>
        </pc:spChg>
        <pc:spChg chg="mod">
          <ac:chgData name="Daniel A Negron" userId="3f4b37f9-7541-4fa3-afb6-23a3c546adf3" providerId="ADAL" clId="{D973D872-3118-6C4C-8153-94CEFE659431}" dt="2022-06-05T23:32:51.912" v="6541" actId="165"/>
          <ac:spMkLst>
            <pc:docMk/>
            <pc:sldMk cId="138542929" sldId="256"/>
            <ac:spMk id="2027" creationId="{FC14D405-1DCE-0C94-D145-B5D165852D4A}"/>
          </ac:spMkLst>
        </pc:spChg>
        <pc:spChg chg="mod">
          <ac:chgData name="Daniel A Negron" userId="3f4b37f9-7541-4fa3-afb6-23a3c546adf3" providerId="ADAL" clId="{D973D872-3118-6C4C-8153-94CEFE659431}" dt="2022-06-05T23:32:51.912" v="6541" actId="165"/>
          <ac:spMkLst>
            <pc:docMk/>
            <pc:sldMk cId="138542929" sldId="256"/>
            <ac:spMk id="2028" creationId="{BF4AF54D-00FE-E711-333F-9ED4755ACC1E}"/>
          </ac:spMkLst>
        </pc:spChg>
        <pc:spChg chg="mod">
          <ac:chgData name="Daniel A Negron" userId="3f4b37f9-7541-4fa3-afb6-23a3c546adf3" providerId="ADAL" clId="{D973D872-3118-6C4C-8153-94CEFE659431}" dt="2022-06-05T23:32:51.912" v="6541" actId="165"/>
          <ac:spMkLst>
            <pc:docMk/>
            <pc:sldMk cId="138542929" sldId="256"/>
            <ac:spMk id="2029" creationId="{9458C3CD-F496-5741-D43B-C8400655878F}"/>
          </ac:spMkLst>
        </pc:spChg>
        <pc:spChg chg="mod">
          <ac:chgData name="Daniel A Negron" userId="3f4b37f9-7541-4fa3-afb6-23a3c546adf3" providerId="ADAL" clId="{D973D872-3118-6C4C-8153-94CEFE659431}" dt="2022-06-05T23:32:51.912" v="6541" actId="165"/>
          <ac:spMkLst>
            <pc:docMk/>
            <pc:sldMk cId="138542929" sldId="256"/>
            <ac:spMk id="2031" creationId="{3AFF3337-39C3-2C48-2E74-556820CC6C3F}"/>
          </ac:spMkLst>
        </pc:spChg>
        <pc:spChg chg="mod">
          <ac:chgData name="Daniel A Negron" userId="3f4b37f9-7541-4fa3-afb6-23a3c546adf3" providerId="ADAL" clId="{D973D872-3118-6C4C-8153-94CEFE659431}" dt="2022-06-05T23:32:51.912" v="6541" actId="165"/>
          <ac:spMkLst>
            <pc:docMk/>
            <pc:sldMk cId="138542929" sldId="256"/>
            <ac:spMk id="2032" creationId="{9E4D983B-EA8B-84CE-0F3A-E0B5D41E7C7F}"/>
          </ac:spMkLst>
        </pc:spChg>
        <pc:spChg chg="mod">
          <ac:chgData name="Daniel A Negron" userId="3f4b37f9-7541-4fa3-afb6-23a3c546adf3" providerId="ADAL" clId="{D973D872-3118-6C4C-8153-94CEFE659431}" dt="2022-06-05T23:32:51.912" v="6541" actId="165"/>
          <ac:spMkLst>
            <pc:docMk/>
            <pc:sldMk cId="138542929" sldId="256"/>
            <ac:spMk id="2033" creationId="{BF92CF77-7B5F-D150-C04E-67514DDF9B7E}"/>
          </ac:spMkLst>
        </pc:spChg>
        <pc:spChg chg="mod">
          <ac:chgData name="Daniel A Negron" userId="3f4b37f9-7541-4fa3-afb6-23a3c546adf3" providerId="ADAL" clId="{D973D872-3118-6C4C-8153-94CEFE659431}" dt="2022-06-05T23:32:51.912" v="6541" actId="165"/>
          <ac:spMkLst>
            <pc:docMk/>
            <pc:sldMk cId="138542929" sldId="256"/>
            <ac:spMk id="2034" creationId="{2AAE515B-49CC-DD7F-BCA7-3C4B58E2D12F}"/>
          </ac:spMkLst>
        </pc:spChg>
        <pc:spChg chg="mod">
          <ac:chgData name="Daniel A Negron" userId="3f4b37f9-7541-4fa3-afb6-23a3c546adf3" providerId="ADAL" clId="{D973D872-3118-6C4C-8153-94CEFE659431}" dt="2022-06-05T23:32:51.912" v="6541" actId="165"/>
          <ac:spMkLst>
            <pc:docMk/>
            <pc:sldMk cId="138542929" sldId="256"/>
            <ac:spMk id="2036" creationId="{2B51BBF6-BC40-1AA2-69AD-E0C8F4DEFEA4}"/>
          </ac:spMkLst>
        </pc:spChg>
        <pc:spChg chg="mod">
          <ac:chgData name="Daniel A Negron" userId="3f4b37f9-7541-4fa3-afb6-23a3c546adf3" providerId="ADAL" clId="{D973D872-3118-6C4C-8153-94CEFE659431}" dt="2022-06-05T23:32:51.912" v="6541" actId="165"/>
          <ac:spMkLst>
            <pc:docMk/>
            <pc:sldMk cId="138542929" sldId="256"/>
            <ac:spMk id="2037" creationId="{469CE415-A62E-27C0-0A7B-74DB2CF565C9}"/>
          </ac:spMkLst>
        </pc:spChg>
        <pc:spChg chg="mod">
          <ac:chgData name="Daniel A Negron" userId="3f4b37f9-7541-4fa3-afb6-23a3c546adf3" providerId="ADAL" clId="{D973D872-3118-6C4C-8153-94CEFE659431}" dt="2022-06-05T23:32:51.912" v="6541" actId="165"/>
          <ac:spMkLst>
            <pc:docMk/>
            <pc:sldMk cId="138542929" sldId="256"/>
            <ac:spMk id="2038" creationId="{D39610CC-6D55-DE64-7815-D4A81A57AE0E}"/>
          </ac:spMkLst>
        </pc:spChg>
        <pc:spChg chg="mod">
          <ac:chgData name="Daniel A Negron" userId="3f4b37f9-7541-4fa3-afb6-23a3c546adf3" providerId="ADAL" clId="{D973D872-3118-6C4C-8153-94CEFE659431}" dt="2022-06-05T23:32:51.912" v="6541" actId="165"/>
          <ac:spMkLst>
            <pc:docMk/>
            <pc:sldMk cId="138542929" sldId="256"/>
            <ac:spMk id="2039" creationId="{C08CD3C0-E66C-0E70-8F9C-D8730F0BD1CA}"/>
          </ac:spMkLst>
        </pc:spChg>
        <pc:spChg chg="mod">
          <ac:chgData name="Daniel A Negron" userId="3f4b37f9-7541-4fa3-afb6-23a3c546adf3" providerId="ADAL" clId="{D973D872-3118-6C4C-8153-94CEFE659431}" dt="2022-06-05T23:32:51.912" v="6541" actId="165"/>
          <ac:spMkLst>
            <pc:docMk/>
            <pc:sldMk cId="138542929" sldId="256"/>
            <ac:spMk id="2041" creationId="{5BC69BC8-6133-44F6-5684-348A8A67F2B5}"/>
          </ac:spMkLst>
        </pc:spChg>
        <pc:spChg chg="mod">
          <ac:chgData name="Daniel A Negron" userId="3f4b37f9-7541-4fa3-afb6-23a3c546adf3" providerId="ADAL" clId="{D973D872-3118-6C4C-8153-94CEFE659431}" dt="2022-06-05T23:32:51.912" v="6541" actId="165"/>
          <ac:spMkLst>
            <pc:docMk/>
            <pc:sldMk cId="138542929" sldId="256"/>
            <ac:spMk id="2042" creationId="{2845F722-5A45-167F-0903-FEF793AA4EEF}"/>
          </ac:spMkLst>
        </pc:spChg>
        <pc:spChg chg="mod">
          <ac:chgData name="Daniel A Negron" userId="3f4b37f9-7541-4fa3-afb6-23a3c546adf3" providerId="ADAL" clId="{D973D872-3118-6C4C-8153-94CEFE659431}" dt="2022-06-05T23:32:51.912" v="6541" actId="165"/>
          <ac:spMkLst>
            <pc:docMk/>
            <pc:sldMk cId="138542929" sldId="256"/>
            <ac:spMk id="2043" creationId="{8DCB58B0-7387-A66C-3A83-0573D360B57A}"/>
          </ac:spMkLst>
        </pc:spChg>
        <pc:spChg chg="mod">
          <ac:chgData name="Daniel A Negron" userId="3f4b37f9-7541-4fa3-afb6-23a3c546adf3" providerId="ADAL" clId="{D973D872-3118-6C4C-8153-94CEFE659431}" dt="2022-06-05T23:32:51.912" v="6541" actId="165"/>
          <ac:spMkLst>
            <pc:docMk/>
            <pc:sldMk cId="138542929" sldId="256"/>
            <ac:spMk id="2044" creationId="{67066A4D-F797-7871-B863-AB26F572A180}"/>
          </ac:spMkLst>
        </pc:spChg>
        <pc:spChg chg="mod">
          <ac:chgData name="Daniel A Negron" userId="3f4b37f9-7541-4fa3-afb6-23a3c546adf3" providerId="ADAL" clId="{D973D872-3118-6C4C-8153-94CEFE659431}" dt="2022-06-05T23:32:51.912" v="6541" actId="165"/>
          <ac:spMkLst>
            <pc:docMk/>
            <pc:sldMk cId="138542929" sldId="256"/>
            <ac:spMk id="2045" creationId="{30142253-A967-7200-4618-B90F0A0A9834}"/>
          </ac:spMkLst>
        </pc:spChg>
        <pc:spChg chg="mod">
          <ac:chgData name="Daniel A Negron" userId="3f4b37f9-7541-4fa3-afb6-23a3c546adf3" providerId="ADAL" clId="{D973D872-3118-6C4C-8153-94CEFE659431}" dt="2022-06-05T23:32:51.912" v="6541" actId="165"/>
          <ac:spMkLst>
            <pc:docMk/>
            <pc:sldMk cId="138542929" sldId="256"/>
            <ac:spMk id="2046" creationId="{AF183415-94EC-FE6C-81BF-95B6A32FEA36}"/>
          </ac:spMkLst>
        </pc:spChg>
        <pc:spChg chg="mod">
          <ac:chgData name="Daniel A Negron" userId="3f4b37f9-7541-4fa3-afb6-23a3c546adf3" providerId="ADAL" clId="{D973D872-3118-6C4C-8153-94CEFE659431}" dt="2022-06-05T23:32:51.912" v="6541" actId="165"/>
          <ac:spMkLst>
            <pc:docMk/>
            <pc:sldMk cId="138542929" sldId="256"/>
            <ac:spMk id="2048" creationId="{196BF519-6E0F-1447-6A63-147414B3E094}"/>
          </ac:spMkLst>
        </pc:spChg>
        <pc:spChg chg="mod">
          <ac:chgData name="Daniel A Negron" userId="3f4b37f9-7541-4fa3-afb6-23a3c546adf3" providerId="ADAL" clId="{D973D872-3118-6C4C-8153-94CEFE659431}" dt="2022-06-05T23:32:51.912" v="6541" actId="165"/>
          <ac:spMkLst>
            <pc:docMk/>
            <pc:sldMk cId="138542929" sldId="256"/>
            <ac:spMk id="2049" creationId="{216D90CB-5F03-F40B-A407-5B39317C1B19}"/>
          </ac:spMkLst>
        </pc:spChg>
        <pc:spChg chg="mod">
          <ac:chgData name="Daniel A Negron" userId="3f4b37f9-7541-4fa3-afb6-23a3c546adf3" providerId="ADAL" clId="{D973D872-3118-6C4C-8153-94CEFE659431}" dt="2022-06-05T23:32:51.912" v="6541" actId="165"/>
          <ac:spMkLst>
            <pc:docMk/>
            <pc:sldMk cId="138542929" sldId="256"/>
            <ac:spMk id="2050" creationId="{C8F245C0-2169-4197-58B4-6D8C1CFD6CAD}"/>
          </ac:spMkLst>
        </pc:spChg>
        <pc:spChg chg="mod">
          <ac:chgData name="Daniel A Negron" userId="3f4b37f9-7541-4fa3-afb6-23a3c546adf3" providerId="ADAL" clId="{D973D872-3118-6C4C-8153-94CEFE659431}" dt="2022-06-05T23:32:51.912" v="6541" actId="165"/>
          <ac:spMkLst>
            <pc:docMk/>
            <pc:sldMk cId="138542929" sldId="256"/>
            <ac:spMk id="2051" creationId="{94220FAA-C0EA-E82C-1A31-F6BC630EB40E}"/>
          </ac:spMkLst>
        </pc:spChg>
        <pc:spChg chg="mod">
          <ac:chgData name="Daniel A Negron" userId="3f4b37f9-7541-4fa3-afb6-23a3c546adf3" providerId="ADAL" clId="{D973D872-3118-6C4C-8153-94CEFE659431}" dt="2022-06-05T23:32:51.912" v="6541" actId="165"/>
          <ac:spMkLst>
            <pc:docMk/>
            <pc:sldMk cId="138542929" sldId="256"/>
            <ac:spMk id="2052" creationId="{AD7014A3-3FD7-6F36-3CA8-F250959D3546}"/>
          </ac:spMkLst>
        </pc:spChg>
        <pc:spChg chg="mod">
          <ac:chgData name="Daniel A Negron" userId="3f4b37f9-7541-4fa3-afb6-23a3c546adf3" providerId="ADAL" clId="{D973D872-3118-6C4C-8153-94CEFE659431}" dt="2022-06-05T23:32:51.912" v="6541" actId="165"/>
          <ac:spMkLst>
            <pc:docMk/>
            <pc:sldMk cId="138542929" sldId="256"/>
            <ac:spMk id="2053" creationId="{C98A15B0-9E37-C995-77AC-1958B3D80B31}"/>
          </ac:spMkLst>
        </pc:spChg>
        <pc:spChg chg="mod">
          <ac:chgData name="Daniel A Negron" userId="3f4b37f9-7541-4fa3-afb6-23a3c546adf3" providerId="ADAL" clId="{D973D872-3118-6C4C-8153-94CEFE659431}" dt="2022-06-05T23:32:51.912" v="6541" actId="165"/>
          <ac:spMkLst>
            <pc:docMk/>
            <pc:sldMk cId="138542929" sldId="256"/>
            <ac:spMk id="2055" creationId="{45CB6E46-90DE-AF2D-1BD3-2EA0D886E83C}"/>
          </ac:spMkLst>
        </pc:spChg>
        <pc:spChg chg="mod">
          <ac:chgData name="Daniel A Negron" userId="3f4b37f9-7541-4fa3-afb6-23a3c546adf3" providerId="ADAL" clId="{D973D872-3118-6C4C-8153-94CEFE659431}" dt="2022-06-05T23:32:51.912" v="6541" actId="165"/>
          <ac:spMkLst>
            <pc:docMk/>
            <pc:sldMk cId="138542929" sldId="256"/>
            <ac:spMk id="2056" creationId="{753937B8-65F3-5EE9-7144-ADD66194E6E3}"/>
          </ac:spMkLst>
        </pc:spChg>
        <pc:spChg chg="mod">
          <ac:chgData name="Daniel A Negron" userId="3f4b37f9-7541-4fa3-afb6-23a3c546adf3" providerId="ADAL" clId="{D973D872-3118-6C4C-8153-94CEFE659431}" dt="2022-06-05T23:32:51.912" v="6541" actId="165"/>
          <ac:spMkLst>
            <pc:docMk/>
            <pc:sldMk cId="138542929" sldId="256"/>
            <ac:spMk id="2057" creationId="{793FF4E1-EAF0-5D3E-0A18-841C9A8CF575}"/>
          </ac:spMkLst>
        </pc:spChg>
        <pc:spChg chg="mod">
          <ac:chgData name="Daniel A Negron" userId="3f4b37f9-7541-4fa3-afb6-23a3c546adf3" providerId="ADAL" clId="{D973D872-3118-6C4C-8153-94CEFE659431}" dt="2022-06-05T23:32:51.912" v="6541" actId="165"/>
          <ac:spMkLst>
            <pc:docMk/>
            <pc:sldMk cId="138542929" sldId="256"/>
            <ac:spMk id="2058" creationId="{BB367531-A97A-BE91-F8A8-2BAA48817122}"/>
          </ac:spMkLst>
        </pc:spChg>
        <pc:spChg chg="mod">
          <ac:chgData name="Daniel A Negron" userId="3f4b37f9-7541-4fa3-afb6-23a3c546adf3" providerId="ADAL" clId="{D973D872-3118-6C4C-8153-94CEFE659431}" dt="2022-06-05T23:32:51.912" v="6541" actId="165"/>
          <ac:spMkLst>
            <pc:docMk/>
            <pc:sldMk cId="138542929" sldId="256"/>
            <ac:spMk id="2059" creationId="{17CEC32F-CD4F-EA8E-236A-3C56F832C942}"/>
          </ac:spMkLst>
        </pc:spChg>
        <pc:spChg chg="mod">
          <ac:chgData name="Daniel A Negron" userId="3f4b37f9-7541-4fa3-afb6-23a3c546adf3" providerId="ADAL" clId="{D973D872-3118-6C4C-8153-94CEFE659431}" dt="2022-06-05T23:32:51.912" v="6541" actId="165"/>
          <ac:spMkLst>
            <pc:docMk/>
            <pc:sldMk cId="138542929" sldId="256"/>
            <ac:spMk id="2060" creationId="{FE3E7B06-40B4-FCCB-BA29-782826B13A86}"/>
          </ac:spMkLst>
        </pc:spChg>
        <pc:spChg chg="mod">
          <ac:chgData name="Daniel A Negron" userId="3f4b37f9-7541-4fa3-afb6-23a3c546adf3" providerId="ADAL" clId="{D973D872-3118-6C4C-8153-94CEFE659431}" dt="2022-06-05T23:32:51.912" v="6541" actId="165"/>
          <ac:spMkLst>
            <pc:docMk/>
            <pc:sldMk cId="138542929" sldId="256"/>
            <ac:spMk id="2062" creationId="{684BDF64-58BD-840D-78DC-1468FC55391F}"/>
          </ac:spMkLst>
        </pc:spChg>
        <pc:spChg chg="mod">
          <ac:chgData name="Daniel A Negron" userId="3f4b37f9-7541-4fa3-afb6-23a3c546adf3" providerId="ADAL" clId="{D973D872-3118-6C4C-8153-94CEFE659431}" dt="2022-06-05T23:32:51.912" v="6541" actId="165"/>
          <ac:spMkLst>
            <pc:docMk/>
            <pc:sldMk cId="138542929" sldId="256"/>
            <ac:spMk id="2063" creationId="{87545DC9-3DC6-F291-7B50-107FF3C50B7A}"/>
          </ac:spMkLst>
        </pc:spChg>
        <pc:spChg chg="mod">
          <ac:chgData name="Daniel A Negron" userId="3f4b37f9-7541-4fa3-afb6-23a3c546adf3" providerId="ADAL" clId="{D973D872-3118-6C4C-8153-94CEFE659431}" dt="2022-06-05T23:32:51.912" v="6541" actId="165"/>
          <ac:spMkLst>
            <pc:docMk/>
            <pc:sldMk cId="138542929" sldId="256"/>
            <ac:spMk id="2064" creationId="{409E66F1-632B-26E8-5800-D0F5FC16F7E9}"/>
          </ac:spMkLst>
        </pc:spChg>
        <pc:spChg chg="mod">
          <ac:chgData name="Daniel A Negron" userId="3f4b37f9-7541-4fa3-afb6-23a3c546adf3" providerId="ADAL" clId="{D973D872-3118-6C4C-8153-94CEFE659431}" dt="2022-06-05T23:32:51.912" v="6541" actId="165"/>
          <ac:spMkLst>
            <pc:docMk/>
            <pc:sldMk cId="138542929" sldId="256"/>
            <ac:spMk id="2065" creationId="{2E73C7DA-13AB-03A0-14E4-27A062808AB1}"/>
          </ac:spMkLst>
        </pc:spChg>
        <pc:spChg chg="mod">
          <ac:chgData name="Daniel A Negron" userId="3f4b37f9-7541-4fa3-afb6-23a3c546adf3" providerId="ADAL" clId="{D973D872-3118-6C4C-8153-94CEFE659431}" dt="2022-06-05T23:32:51.912" v="6541" actId="165"/>
          <ac:spMkLst>
            <pc:docMk/>
            <pc:sldMk cId="138542929" sldId="256"/>
            <ac:spMk id="2066" creationId="{164860E0-58C3-1F81-EA0D-0F355453CBBB}"/>
          </ac:spMkLst>
        </pc:spChg>
        <pc:spChg chg="mod">
          <ac:chgData name="Daniel A Negron" userId="3f4b37f9-7541-4fa3-afb6-23a3c546adf3" providerId="ADAL" clId="{D973D872-3118-6C4C-8153-94CEFE659431}" dt="2022-06-05T23:32:51.912" v="6541" actId="165"/>
          <ac:spMkLst>
            <pc:docMk/>
            <pc:sldMk cId="138542929" sldId="256"/>
            <ac:spMk id="2067" creationId="{40962510-23BC-9F26-F6CE-2176EB8815A0}"/>
          </ac:spMkLst>
        </pc:spChg>
        <pc:spChg chg="mod">
          <ac:chgData name="Daniel A Negron" userId="3f4b37f9-7541-4fa3-afb6-23a3c546adf3" providerId="ADAL" clId="{D973D872-3118-6C4C-8153-94CEFE659431}" dt="2022-06-05T23:32:51.912" v="6541" actId="165"/>
          <ac:spMkLst>
            <pc:docMk/>
            <pc:sldMk cId="138542929" sldId="256"/>
            <ac:spMk id="2069" creationId="{4A1AB10A-9952-0D92-8A3D-1E0FBF2C811E}"/>
          </ac:spMkLst>
        </pc:spChg>
        <pc:spChg chg="mod">
          <ac:chgData name="Daniel A Negron" userId="3f4b37f9-7541-4fa3-afb6-23a3c546adf3" providerId="ADAL" clId="{D973D872-3118-6C4C-8153-94CEFE659431}" dt="2022-06-05T23:32:51.912" v="6541" actId="165"/>
          <ac:spMkLst>
            <pc:docMk/>
            <pc:sldMk cId="138542929" sldId="256"/>
            <ac:spMk id="2070" creationId="{EFC07C38-C682-8E3E-0021-E800D0419C98}"/>
          </ac:spMkLst>
        </pc:spChg>
        <pc:spChg chg="mod">
          <ac:chgData name="Daniel A Negron" userId="3f4b37f9-7541-4fa3-afb6-23a3c546adf3" providerId="ADAL" clId="{D973D872-3118-6C4C-8153-94CEFE659431}" dt="2022-06-05T23:32:51.912" v="6541" actId="165"/>
          <ac:spMkLst>
            <pc:docMk/>
            <pc:sldMk cId="138542929" sldId="256"/>
            <ac:spMk id="2071" creationId="{C2175CBF-D9D0-C038-4A90-4DBB013ED420}"/>
          </ac:spMkLst>
        </pc:spChg>
        <pc:spChg chg="mod">
          <ac:chgData name="Daniel A Negron" userId="3f4b37f9-7541-4fa3-afb6-23a3c546adf3" providerId="ADAL" clId="{D973D872-3118-6C4C-8153-94CEFE659431}" dt="2022-06-05T23:32:51.912" v="6541" actId="165"/>
          <ac:spMkLst>
            <pc:docMk/>
            <pc:sldMk cId="138542929" sldId="256"/>
            <ac:spMk id="2072" creationId="{4D3A62DC-64A6-5025-56D1-9AA3929B7BFE}"/>
          </ac:spMkLst>
        </pc:spChg>
        <pc:spChg chg="mod">
          <ac:chgData name="Daniel A Negron" userId="3f4b37f9-7541-4fa3-afb6-23a3c546adf3" providerId="ADAL" clId="{D973D872-3118-6C4C-8153-94CEFE659431}" dt="2022-06-05T23:32:51.912" v="6541" actId="165"/>
          <ac:spMkLst>
            <pc:docMk/>
            <pc:sldMk cId="138542929" sldId="256"/>
            <ac:spMk id="2074" creationId="{14C94379-D151-15EC-5355-94468C4B56EC}"/>
          </ac:spMkLst>
        </pc:spChg>
        <pc:spChg chg="mod">
          <ac:chgData name="Daniel A Negron" userId="3f4b37f9-7541-4fa3-afb6-23a3c546adf3" providerId="ADAL" clId="{D973D872-3118-6C4C-8153-94CEFE659431}" dt="2022-06-05T23:32:51.912" v="6541" actId="165"/>
          <ac:spMkLst>
            <pc:docMk/>
            <pc:sldMk cId="138542929" sldId="256"/>
            <ac:spMk id="2075" creationId="{C564E6CE-7A51-FA9B-8B30-1747B1F9C9BD}"/>
          </ac:spMkLst>
        </pc:spChg>
        <pc:spChg chg="mod">
          <ac:chgData name="Daniel A Negron" userId="3f4b37f9-7541-4fa3-afb6-23a3c546adf3" providerId="ADAL" clId="{D973D872-3118-6C4C-8153-94CEFE659431}" dt="2022-06-05T23:32:51.912" v="6541" actId="165"/>
          <ac:spMkLst>
            <pc:docMk/>
            <pc:sldMk cId="138542929" sldId="256"/>
            <ac:spMk id="2076" creationId="{405FA1EB-35A4-5C6A-DF98-2A7B28ACCD8F}"/>
          </ac:spMkLst>
        </pc:spChg>
        <pc:spChg chg="mod">
          <ac:chgData name="Daniel A Negron" userId="3f4b37f9-7541-4fa3-afb6-23a3c546adf3" providerId="ADAL" clId="{D973D872-3118-6C4C-8153-94CEFE659431}" dt="2022-06-05T23:32:51.912" v="6541" actId="165"/>
          <ac:spMkLst>
            <pc:docMk/>
            <pc:sldMk cId="138542929" sldId="256"/>
            <ac:spMk id="2077" creationId="{6D9D8590-30F8-AD86-210B-8ECE8D81A4B3}"/>
          </ac:spMkLst>
        </pc:spChg>
        <pc:spChg chg="mod">
          <ac:chgData name="Daniel A Negron" userId="3f4b37f9-7541-4fa3-afb6-23a3c546adf3" providerId="ADAL" clId="{D973D872-3118-6C4C-8153-94CEFE659431}" dt="2022-06-05T23:32:51.912" v="6541" actId="165"/>
          <ac:spMkLst>
            <pc:docMk/>
            <pc:sldMk cId="138542929" sldId="256"/>
            <ac:spMk id="2079" creationId="{1FBCF373-8452-15B1-9F9C-506EB6584646}"/>
          </ac:spMkLst>
        </pc:spChg>
        <pc:spChg chg="mod">
          <ac:chgData name="Daniel A Negron" userId="3f4b37f9-7541-4fa3-afb6-23a3c546adf3" providerId="ADAL" clId="{D973D872-3118-6C4C-8153-94CEFE659431}" dt="2022-06-05T23:32:51.912" v="6541" actId="165"/>
          <ac:spMkLst>
            <pc:docMk/>
            <pc:sldMk cId="138542929" sldId="256"/>
            <ac:spMk id="2080" creationId="{147B9FEB-ADF6-4780-4A85-31D11D45854D}"/>
          </ac:spMkLst>
        </pc:spChg>
        <pc:spChg chg="mod">
          <ac:chgData name="Daniel A Negron" userId="3f4b37f9-7541-4fa3-afb6-23a3c546adf3" providerId="ADAL" clId="{D973D872-3118-6C4C-8153-94CEFE659431}" dt="2022-06-05T23:32:51.912" v="6541" actId="165"/>
          <ac:spMkLst>
            <pc:docMk/>
            <pc:sldMk cId="138542929" sldId="256"/>
            <ac:spMk id="2081" creationId="{C360F605-84FD-7F86-0802-D373E770DD13}"/>
          </ac:spMkLst>
        </pc:spChg>
        <pc:spChg chg="mod">
          <ac:chgData name="Daniel A Negron" userId="3f4b37f9-7541-4fa3-afb6-23a3c546adf3" providerId="ADAL" clId="{D973D872-3118-6C4C-8153-94CEFE659431}" dt="2022-06-05T23:32:51.912" v="6541" actId="165"/>
          <ac:spMkLst>
            <pc:docMk/>
            <pc:sldMk cId="138542929" sldId="256"/>
            <ac:spMk id="2082" creationId="{918E780D-B30E-A2C8-CE22-CC02E5A5A525}"/>
          </ac:spMkLst>
        </pc:spChg>
        <pc:spChg chg="mod">
          <ac:chgData name="Daniel A Negron" userId="3f4b37f9-7541-4fa3-afb6-23a3c546adf3" providerId="ADAL" clId="{D973D872-3118-6C4C-8153-94CEFE659431}" dt="2022-06-05T23:32:51.912" v="6541" actId="165"/>
          <ac:spMkLst>
            <pc:docMk/>
            <pc:sldMk cId="138542929" sldId="256"/>
            <ac:spMk id="2084" creationId="{80960A01-5372-3F3C-C422-FBD154949417}"/>
          </ac:spMkLst>
        </pc:spChg>
        <pc:spChg chg="mod">
          <ac:chgData name="Daniel A Negron" userId="3f4b37f9-7541-4fa3-afb6-23a3c546adf3" providerId="ADAL" clId="{D973D872-3118-6C4C-8153-94CEFE659431}" dt="2022-06-05T23:32:51.912" v="6541" actId="165"/>
          <ac:spMkLst>
            <pc:docMk/>
            <pc:sldMk cId="138542929" sldId="256"/>
            <ac:spMk id="2085" creationId="{A947097E-1E02-64CE-7ABD-0AB69E267AF5}"/>
          </ac:spMkLst>
        </pc:spChg>
        <pc:spChg chg="mod">
          <ac:chgData name="Daniel A Negron" userId="3f4b37f9-7541-4fa3-afb6-23a3c546adf3" providerId="ADAL" clId="{D973D872-3118-6C4C-8153-94CEFE659431}" dt="2022-06-05T23:32:51.912" v="6541" actId="165"/>
          <ac:spMkLst>
            <pc:docMk/>
            <pc:sldMk cId="138542929" sldId="256"/>
            <ac:spMk id="2086" creationId="{DDC81F10-031E-5CD2-ED16-B091B4F9FD14}"/>
          </ac:spMkLst>
        </pc:spChg>
        <pc:spChg chg="mod">
          <ac:chgData name="Daniel A Negron" userId="3f4b37f9-7541-4fa3-afb6-23a3c546adf3" providerId="ADAL" clId="{D973D872-3118-6C4C-8153-94CEFE659431}" dt="2022-06-05T23:32:51.912" v="6541" actId="165"/>
          <ac:spMkLst>
            <pc:docMk/>
            <pc:sldMk cId="138542929" sldId="256"/>
            <ac:spMk id="2087" creationId="{DFF215A1-8DD8-2325-7721-491031213524}"/>
          </ac:spMkLst>
        </pc:spChg>
        <pc:spChg chg="mod">
          <ac:chgData name="Daniel A Negron" userId="3f4b37f9-7541-4fa3-afb6-23a3c546adf3" providerId="ADAL" clId="{D973D872-3118-6C4C-8153-94CEFE659431}" dt="2022-06-05T23:32:51.912" v="6541" actId="165"/>
          <ac:spMkLst>
            <pc:docMk/>
            <pc:sldMk cId="138542929" sldId="256"/>
            <ac:spMk id="2088" creationId="{ED199B92-95D1-D664-3756-B58BE398C406}"/>
          </ac:spMkLst>
        </pc:spChg>
        <pc:spChg chg="mod">
          <ac:chgData name="Daniel A Negron" userId="3f4b37f9-7541-4fa3-afb6-23a3c546adf3" providerId="ADAL" clId="{D973D872-3118-6C4C-8153-94CEFE659431}" dt="2022-06-05T23:32:51.912" v="6541" actId="165"/>
          <ac:spMkLst>
            <pc:docMk/>
            <pc:sldMk cId="138542929" sldId="256"/>
            <ac:spMk id="2089" creationId="{B686741A-75FB-321E-AB89-E8922388E47A}"/>
          </ac:spMkLst>
        </pc:spChg>
        <pc:spChg chg="mod">
          <ac:chgData name="Daniel A Negron" userId="3f4b37f9-7541-4fa3-afb6-23a3c546adf3" providerId="ADAL" clId="{D973D872-3118-6C4C-8153-94CEFE659431}" dt="2022-06-05T23:32:51.912" v="6541" actId="165"/>
          <ac:spMkLst>
            <pc:docMk/>
            <pc:sldMk cId="138542929" sldId="256"/>
            <ac:spMk id="2090" creationId="{1F045D2D-84CE-D2FD-EB3B-437AB1630860}"/>
          </ac:spMkLst>
        </pc:spChg>
        <pc:spChg chg="mod">
          <ac:chgData name="Daniel A Negron" userId="3f4b37f9-7541-4fa3-afb6-23a3c546adf3" providerId="ADAL" clId="{D973D872-3118-6C4C-8153-94CEFE659431}" dt="2022-06-05T23:32:51.912" v="6541" actId="165"/>
          <ac:spMkLst>
            <pc:docMk/>
            <pc:sldMk cId="138542929" sldId="256"/>
            <ac:spMk id="2092" creationId="{F93C191A-30FF-44ED-3F53-C269BA8345AF}"/>
          </ac:spMkLst>
        </pc:spChg>
        <pc:spChg chg="mod">
          <ac:chgData name="Daniel A Negron" userId="3f4b37f9-7541-4fa3-afb6-23a3c546adf3" providerId="ADAL" clId="{D973D872-3118-6C4C-8153-94CEFE659431}" dt="2022-06-05T23:32:51.912" v="6541" actId="165"/>
          <ac:spMkLst>
            <pc:docMk/>
            <pc:sldMk cId="138542929" sldId="256"/>
            <ac:spMk id="2093" creationId="{B08D8993-265E-1BD2-02B2-AFA0C4CCDCEB}"/>
          </ac:spMkLst>
        </pc:spChg>
        <pc:spChg chg="mod">
          <ac:chgData name="Daniel A Negron" userId="3f4b37f9-7541-4fa3-afb6-23a3c546adf3" providerId="ADAL" clId="{D973D872-3118-6C4C-8153-94CEFE659431}" dt="2022-06-05T23:32:51.912" v="6541" actId="165"/>
          <ac:spMkLst>
            <pc:docMk/>
            <pc:sldMk cId="138542929" sldId="256"/>
            <ac:spMk id="2094" creationId="{339DFB6B-BC19-3F48-9DAA-D05853F99F83}"/>
          </ac:spMkLst>
        </pc:spChg>
        <pc:spChg chg="mod">
          <ac:chgData name="Daniel A Negron" userId="3f4b37f9-7541-4fa3-afb6-23a3c546adf3" providerId="ADAL" clId="{D973D872-3118-6C4C-8153-94CEFE659431}" dt="2022-06-05T23:32:51.912" v="6541" actId="165"/>
          <ac:spMkLst>
            <pc:docMk/>
            <pc:sldMk cId="138542929" sldId="256"/>
            <ac:spMk id="2095" creationId="{756C4E17-A342-E9DB-D0A8-0377EB9B883A}"/>
          </ac:spMkLst>
        </pc:spChg>
        <pc:spChg chg="mod">
          <ac:chgData name="Daniel A Negron" userId="3f4b37f9-7541-4fa3-afb6-23a3c546adf3" providerId="ADAL" clId="{D973D872-3118-6C4C-8153-94CEFE659431}" dt="2022-06-05T23:32:51.912" v="6541" actId="165"/>
          <ac:spMkLst>
            <pc:docMk/>
            <pc:sldMk cId="138542929" sldId="256"/>
            <ac:spMk id="2097" creationId="{07FC0766-BD83-47A2-EC0D-A5ADF164DE3A}"/>
          </ac:spMkLst>
        </pc:spChg>
        <pc:spChg chg="mod">
          <ac:chgData name="Daniel A Negron" userId="3f4b37f9-7541-4fa3-afb6-23a3c546adf3" providerId="ADAL" clId="{D973D872-3118-6C4C-8153-94CEFE659431}" dt="2022-06-05T23:32:51.912" v="6541" actId="165"/>
          <ac:spMkLst>
            <pc:docMk/>
            <pc:sldMk cId="138542929" sldId="256"/>
            <ac:spMk id="2098" creationId="{6B1D8D36-693A-79AA-C67C-F4CE08055181}"/>
          </ac:spMkLst>
        </pc:spChg>
        <pc:spChg chg="mod">
          <ac:chgData name="Daniel A Negron" userId="3f4b37f9-7541-4fa3-afb6-23a3c546adf3" providerId="ADAL" clId="{D973D872-3118-6C4C-8153-94CEFE659431}" dt="2022-06-05T23:32:51.912" v="6541" actId="165"/>
          <ac:spMkLst>
            <pc:docMk/>
            <pc:sldMk cId="138542929" sldId="256"/>
            <ac:spMk id="2099" creationId="{9A47B646-1013-EB60-9E29-0C24418645BF}"/>
          </ac:spMkLst>
        </pc:spChg>
        <pc:spChg chg="mod">
          <ac:chgData name="Daniel A Negron" userId="3f4b37f9-7541-4fa3-afb6-23a3c546adf3" providerId="ADAL" clId="{D973D872-3118-6C4C-8153-94CEFE659431}" dt="2022-06-05T23:32:51.912" v="6541" actId="165"/>
          <ac:spMkLst>
            <pc:docMk/>
            <pc:sldMk cId="138542929" sldId="256"/>
            <ac:spMk id="2100" creationId="{05D89DBF-7DEB-75C2-FE28-2E9150D02B5C}"/>
          </ac:spMkLst>
        </pc:spChg>
        <pc:spChg chg="mod">
          <ac:chgData name="Daniel A Negron" userId="3f4b37f9-7541-4fa3-afb6-23a3c546adf3" providerId="ADAL" clId="{D973D872-3118-6C4C-8153-94CEFE659431}" dt="2022-06-05T23:32:51.912" v="6541" actId="165"/>
          <ac:spMkLst>
            <pc:docMk/>
            <pc:sldMk cId="138542929" sldId="256"/>
            <ac:spMk id="2101" creationId="{DC52C765-A554-AC69-C180-43064E734614}"/>
          </ac:spMkLst>
        </pc:spChg>
        <pc:spChg chg="mod">
          <ac:chgData name="Daniel A Negron" userId="3f4b37f9-7541-4fa3-afb6-23a3c546adf3" providerId="ADAL" clId="{D973D872-3118-6C4C-8153-94CEFE659431}" dt="2022-06-05T23:32:51.912" v="6541" actId="165"/>
          <ac:spMkLst>
            <pc:docMk/>
            <pc:sldMk cId="138542929" sldId="256"/>
            <ac:spMk id="2102" creationId="{51CDEFCB-FE9B-AEEF-6127-FCE10C6C7FFF}"/>
          </ac:spMkLst>
        </pc:spChg>
        <pc:spChg chg="mod">
          <ac:chgData name="Daniel A Negron" userId="3f4b37f9-7541-4fa3-afb6-23a3c546adf3" providerId="ADAL" clId="{D973D872-3118-6C4C-8153-94CEFE659431}" dt="2022-06-05T23:32:51.912" v="6541" actId="165"/>
          <ac:spMkLst>
            <pc:docMk/>
            <pc:sldMk cId="138542929" sldId="256"/>
            <ac:spMk id="2103" creationId="{3C773D77-8574-5252-20C3-6F72ED2BE9D0}"/>
          </ac:spMkLst>
        </pc:spChg>
        <pc:spChg chg="mod">
          <ac:chgData name="Daniel A Negron" userId="3f4b37f9-7541-4fa3-afb6-23a3c546adf3" providerId="ADAL" clId="{D973D872-3118-6C4C-8153-94CEFE659431}" dt="2022-06-05T23:32:51.912" v="6541" actId="165"/>
          <ac:spMkLst>
            <pc:docMk/>
            <pc:sldMk cId="138542929" sldId="256"/>
            <ac:spMk id="2105" creationId="{B6D04511-74EE-B1E4-2434-F09B18EF4131}"/>
          </ac:spMkLst>
        </pc:spChg>
        <pc:spChg chg="mod">
          <ac:chgData name="Daniel A Negron" userId="3f4b37f9-7541-4fa3-afb6-23a3c546adf3" providerId="ADAL" clId="{D973D872-3118-6C4C-8153-94CEFE659431}" dt="2022-06-05T23:32:51.912" v="6541" actId="165"/>
          <ac:spMkLst>
            <pc:docMk/>
            <pc:sldMk cId="138542929" sldId="256"/>
            <ac:spMk id="2106" creationId="{7470ADCA-B450-7E63-FA6A-996CA5F50227}"/>
          </ac:spMkLst>
        </pc:spChg>
        <pc:spChg chg="mod">
          <ac:chgData name="Daniel A Negron" userId="3f4b37f9-7541-4fa3-afb6-23a3c546adf3" providerId="ADAL" clId="{D973D872-3118-6C4C-8153-94CEFE659431}" dt="2022-06-05T23:32:51.912" v="6541" actId="165"/>
          <ac:spMkLst>
            <pc:docMk/>
            <pc:sldMk cId="138542929" sldId="256"/>
            <ac:spMk id="2107" creationId="{05050CA8-440F-FFF4-2ED7-F2F699013984}"/>
          </ac:spMkLst>
        </pc:spChg>
        <pc:spChg chg="mod">
          <ac:chgData name="Daniel A Negron" userId="3f4b37f9-7541-4fa3-afb6-23a3c546adf3" providerId="ADAL" clId="{D973D872-3118-6C4C-8153-94CEFE659431}" dt="2022-06-05T23:32:51.912" v="6541" actId="165"/>
          <ac:spMkLst>
            <pc:docMk/>
            <pc:sldMk cId="138542929" sldId="256"/>
            <ac:spMk id="2108" creationId="{AB11D4CB-D73B-0818-2B4E-AE8067F8BA62}"/>
          </ac:spMkLst>
        </pc:spChg>
        <pc:spChg chg="mod">
          <ac:chgData name="Daniel A Negron" userId="3f4b37f9-7541-4fa3-afb6-23a3c546adf3" providerId="ADAL" clId="{D973D872-3118-6C4C-8153-94CEFE659431}" dt="2022-06-05T23:32:51.912" v="6541" actId="165"/>
          <ac:spMkLst>
            <pc:docMk/>
            <pc:sldMk cId="138542929" sldId="256"/>
            <ac:spMk id="2109" creationId="{78C280F8-6947-D428-7A44-04EFF99A73E7}"/>
          </ac:spMkLst>
        </pc:spChg>
        <pc:spChg chg="mod">
          <ac:chgData name="Daniel A Negron" userId="3f4b37f9-7541-4fa3-afb6-23a3c546adf3" providerId="ADAL" clId="{D973D872-3118-6C4C-8153-94CEFE659431}" dt="2022-06-05T23:32:51.912" v="6541" actId="165"/>
          <ac:spMkLst>
            <pc:docMk/>
            <pc:sldMk cId="138542929" sldId="256"/>
            <ac:spMk id="2110" creationId="{E442D003-A7BB-BEA5-5A31-C793BEAAFFDA}"/>
          </ac:spMkLst>
        </pc:spChg>
        <pc:spChg chg="mod">
          <ac:chgData name="Daniel A Negron" userId="3f4b37f9-7541-4fa3-afb6-23a3c546adf3" providerId="ADAL" clId="{D973D872-3118-6C4C-8153-94CEFE659431}" dt="2022-06-05T23:32:51.912" v="6541" actId="165"/>
          <ac:spMkLst>
            <pc:docMk/>
            <pc:sldMk cId="138542929" sldId="256"/>
            <ac:spMk id="2111" creationId="{3B474D2F-713F-2171-6E0A-DF4FCC127A30}"/>
          </ac:spMkLst>
        </pc:spChg>
        <pc:spChg chg="mod">
          <ac:chgData name="Daniel A Negron" userId="3f4b37f9-7541-4fa3-afb6-23a3c546adf3" providerId="ADAL" clId="{D973D872-3118-6C4C-8153-94CEFE659431}" dt="2022-06-05T23:32:51.912" v="6541" actId="165"/>
          <ac:spMkLst>
            <pc:docMk/>
            <pc:sldMk cId="138542929" sldId="256"/>
            <ac:spMk id="2113" creationId="{028C046E-26FD-DA41-7738-09BB418109F3}"/>
          </ac:spMkLst>
        </pc:spChg>
        <pc:spChg chg="mod">
          <ac:chgData name="Daniel A Negron" userId="3f4b37f9-7541-4fa3-afb6-23a3c546adf3" providerId="ADAL" clId="{D973D872-3118-6C4C-8153-94CEFE659431}" dt="2022-06-05T23:32:51.912" v="6541" actId="165"/>
          <ac:spMkLst>
            <pc:docMk/>
            <pc:sldMk cId="138542929" sldId="256"/>
            <ac:spMk id="2114" creationId="{1B5F0D4C-06CF-EEDE-FD9C-E1FB42373752}"/>
          </ac:spMkLst>
        </pc:spChg>
        <pc:spChg chg="mod">
          <ac:chgData name="Daniel A Negron" userId="3f4b37f9-7541-4fa3-afb6-23a3c546adf3" providerId="ADAL" clId="{D973D872-3118-6C4C-8153-94CEFE659431}" dt="2022-06-05T23:32:51.912" v="6541" actId="165"/>
          <ac:spMkLst>
            <pc:docMk/>
            <pc:sldMk cId="138542929" sldId="256"/>
            <ac:spMk id="2115" creationId="{1CEFE474-2172-3FE1-BD1B-8425780B5589}"/>
          </ac:spMkLst>
        </pc:spChg>
        <pc:spChg chg="mod">
          <ac:chgData name="Daniel A Negron" userId="3f4b37f9-7541-4fa3-afb6-23a3c546adf3" providerId="ADAL" clId="{D973D872-3118-6C4C-8153-94CEFE659431}" dt="2022-06-05T23:32:51.912" v="6541" actId="165"/>
          <ac:spMkLst>
            <pc:docMk/>
            <pc:sldMk cId="138542929" sldId="256"/>
            <ac:spMk id="2116" creationId="{63173059-9DE9-BC79-0216-87CA6498EA16}"/>
          </ac:spMkLst>
        </pc:spChg>
        <pc:spChg chg="mod">
          <ac:chgData name="Daniel A Negron" userId="3f4b37f9-7541-4fa3-afb6-23a3c546adf3" providerId="ADAL" clId="{D973D872-3118-6C4C-8153-94CEFE659431}" dt="2022-06-05T23:32:51.912" v="6541" actId="165"/>
          <ac:spMkLst>
            <pc:docMk/>
            <pc:sldMk cId="138542929" sldId="256"/>
            <ac:spMk id="2117" creationId="{8381ACF1-5019-16B0-5E7D-5B663A36F126}"/>
          </ac:spMkLst>
        </pc:spChg>
        <pc:spChg chg="mod">
          <ac:chgData name="Daniel A Negron" userId="3f4b37f9-7541-4fa3-afb6-23a3c546adf3" providerId="ADAL" clId="{D973D872-3118-6C4C-8153-94CEFE659431}" dt="2022-06-05T23:32:51.912" v="6541" actId="165"/>
          <ac:spMkLst>
            <pc:docMk/>
            <pc:sldMk cId="138542929" sldId="256"/>
            <ac:spMk id="2118" creationId="{7AC8BE0D-9132-C8B6-5A15-30B726EE0FB4}"/>
          </ac:spMkLst>
        </pc:spChg>
        <pc:spChg chg="mod">
          <ac:chgData name="Daniel A Negron" userId="3f4b37f9-7541-4fa3-afb6-23a3c546adf3" providerId="ADAL" clId="{D973D872-3118-6C4C-8153-94CEFE659431}" dt="2022-06-05T23:32:51.912" v="6541" actId="165"/>
          <ac:spMkLst>
            <pc:docMk/>
            <pc:sldMk cId="138542929" sldId="256"/>
            <ac:spMk id="2119" creationId="{B9442C1A-0D76-24B5-21B7-ACAFEDEB75DF}"/>
          </ac:spMkLst>
        </pc:spChg>
        <pc:spChg chg="mod">
          <ac:chgData name="Daniel A Negron" userId="3f4b37f9-7541-4fa3-afb6-23a3c546adf3" providerId="ADAL" clId="{D973D872-3118-6C4C-8153-94CEFE659431}" dt="2022-06-07T16:15:10.552" v="6975" actId="12788"/>
          <ac:spMkLst>
            <pc:docMk/>
            <pc:sldMk cId="138542929" sldId="256"/>
            <ac:spMk id="2125" creationId="{18055FE7-B073-F009-A890-2B533FC1C850}"/>
          </ac:spMkLst>
        </pc:spChg>
        <pc:spChg chg="mod">
          <ac:chgData name="Daniel A Negron" userId="3f4b37f9-7541-4fa3-afb6-23a3c546adf3" providerId="ADAL" clId="{D973D872-3118-6C4C-8153-94CEFE659431}" dt="2022-06-07T16:15:10.552" v="6975" actId="12788"/>
          <ac:spMkLst>
            <pc:docMk/>
            <pc:sldMk cId="138542929" sldId="256"/>
            <ac:spMk id="2126" creationId="{7EA27402-C81E-390D-4899-F6E6A834E353}"/>
          </ac:spMkLst>
        </pc:spChg>
        <pc:spChg chg="mod">
          <ac:chgData name="Daniel A Negron" userId="3f4b37f9-7541-4fa3-afb6-23a3c546adf3" providerId="ADAL" clId="{D973D872-3118-6C4C-8153-94CEFE659431}" dt="2022-06-07T16:15:10.552" v="6975" actId="12788"/>
          <ac:spMkLst>
            <pc:docMk/>
            <pc:sldMk cId="138542929" sldId="256"/>
            <ac:spMk id="2128" creationId="{62376FC5-3142-970D-8463-F76FAFA4F530}"/>
          </ac:spMkLst>
        </pc:spChg>
        <pc:spChg chg="mod">
          <ac:chgData name="Daniel A Negron" userId="3f4b37f9-7541-4fa3-afb6-23a3c546adf3" providerId="ADAL" clId="{D973D872-3118-6C4C-8153-94CEFE659431}" dt="2022-06-07T16:15:10.552" v="6975" actId="12788"/>
          <ac:spMkLst>
            <pc:docMk/>
            <pc:sldMk cId="138542929" sldId="256"/>
            <ac:spMk id="2129" creationId="{8EA70F89-BC18-3DB7-C7B6-4C24F148662F}"/>
          </ac:spMkLst>
        </pc:spChg>
        <pc:spChg chg="mod">
          <ac:chgData name="Daniel A Negron" userId="3f4b37f9-7541-4fa3-afb6-23a3c546adf3" providerId="ADAL" clId="{D973D872-3118-6C4C-8153-94CEFE659431}" dt="2022-06-07T16:15:10.552" v="6975" actId="12788"/>
          <ac:spMkLst>
            <pc:docMk/>
            <pc:sldMk cId="138542929" sldId="256"/>
            <ac:spMk id="2131" creationId="{96D8C705-F04B-DB2D-73E5-71DDD04DE84E}"/>
          </ac:spMkLst>
        </pc:spChg>
        <pc:spChg chg="mod">
          <ac:chgData name="Daniel A Negron" userId="3f4b37f9-7541-4fa3-afb6-23a3c546adf3" providerId="ADAL" clId="{D973D872-3118-6C4C-8153-94CEFE659431}" dt="2022-06-07T16:15:10.552" v="6975" actId="12788"/>
          <ac:spMkLst>
            <pc:docMk/>
            <pc:sldMk cId="138542929" sldId="256"/>
            <ac:spMk id="2132" creationId="{117E1D79-7339-26A9-35F5-DB5C6471BDF8}"/>
          </ac:spMkLst>
        </pc:spChg>
        <pc:spChg chg="mod">
          <ac:chgData name="Daniel A Negron" userId="3f4b37f9-7541-4fa3-afb6-23a3c546adf3" providerId="ADAL" clId="{D973D872-3118-6C4C-8153-94CEFE659431}" dt="2022-06-07T16:15:10.552" v="6975" actId="12788"/>
          <ac:spMkLst>
            <pc:docMk/>
            <pc:sldMk cId="138542929" sldId="256"/>
            <ac:spMk id="2134" creationId="{A601C531-6131-7B95-C059-7ED0D84EC6A9}"/>
          </ac:spMkLst>
        </pc:spChg>
        <pc:spChg chg="mod">
          <ac:chgData name="Daniel A Negron" userId="3f4b37f9-7541-4fa3-afb6-23a3c546adf3" providerId="ADAL" clId="{D973D872-3118-6C4C-8153-94CEFE659431}" dt="2022-06-07T16:15:10.552" v="6975" actId="12788"/>
          <ac:spMkLst>
            <pc:docMk/>
            <pc:sldMk cId="138542929" sldId="256"/>
            <ac:spMk id="2135" creationId="{4FC002AB-C4CD-2600-C7CC-BB26630C94E1}"/>
          </ac:spMkLst>
        </pc:spChg>
        <pc:spChg chg="mod">
          <ac:chgData name="Daniel A Negron" userId="3f4b37f9-7541-4fa3-afb6-23a3c546adf3" providerId="ADAL" clId="{D973D872-3118-6C4C-8153-94CEFE659431}" dt="2022-06-07T16:15:10.552" v="6975" actId="12788"/>
          <ac:spMkLst>
            <pc:docMk/>
            <pc:sldMk cId="138542929" sldId="256"/>
            <ac:spMk id="2137" creationId="{4A8EEB3A-17BE-1154-3064-18114E088C86}"/>
          </ac:spMkLst>
        </pc:spChg>
        <pc:spChg chg="mod">
          <ac:chgData name="Daniel A Negron" userId="3f4b37f9-7541-4fa3-afb6-23a3c546adf3" providerId="ADAL" clId="{D973D872-3118-6C4C-8153-94CEFE659431}" dt="2022-06-07T16:15:10.552" v="6975" actId="12788"/>
          <ac:spMkLst>
            <pc:docMk/>
            <pc:sldMk cId="138542929" sldId="256"/>
            <ac:spMk id="2138" creationId="{5E4863CE-5F8D-FFA6-DF19-6802F5288A42}"/>
          </ac:spMkLst>
        </pc:spChg>
        <pc:spChg chg="mod">
          <ac:chgData name="Daniel A Negron" userId="3f4b37f9-7541-4fa3-afb6-23a3c546adf3" providerId="ADAL" clId="{D973D872-3118-6C4C-8153-94CEFE659431}" dt="2022-06-07T16:15:10.552" v="6975" actId="12788"/>
          <ac:spMkLst>
            <pc:docMk/>
            <pc:sldMk cId="138542929" sldId="256"/>
            <ac:spMk id="2140" creationId="{CC303EEA-A5F1-56A7-B480-F44ACD5A06FB}"/>
          </ac:spMkLst>
        </pc:spChg>
        <pc:spChg chg="mod">
          <ac:chgData name="Daniel A Negron" userId="3f4b37f9-7541-4fa3-afb6-23a3c546adf3" providerId="ADAL" clId="{D973D872-3118-6C4C-8153-94CEFE659431}" dt="2022-06-07T16:15:10.552" v="6975" actId="12788"/>
          <ac:spMkLst>
            <pc:docMk/>
            <pc:sldMk cId="138542929" sldId="256"/>
            <ac:spMk id="2141" creationId="{BB65CA69-8076-2913-7115-CF83AFC4DF46}"/>
          </ac:spMkLst>
        </pc:spChg>
        <pc:spChg chg="mod">
          <ac:chgData name="Daniel A Negron" userId="3f4b37f9-7541-4fa3-afb6-23a3c546adf3" providerId="ADAL" clId="{D973D872-3118-6C4C-8153-94CEFE659431}" dt="2022-06-07T16:15:10.552" v="6975" actId="12788"/>
          <ac:spMkLst>
            <pc:docMk/>
            <pc:sldMk cId="138542929" sldId="256"/>
            <ac:spMk id="2143" creationId="{2EFD20DD-744E-5D8E-3D55-EE76948CD94B}"/>
          </ac:spMkLst>
        </pc:spChg>
        <pc:spChg chg="mod">
          <ac:chgData name="Daniel A Negron" userId="3f4b37f9-7541-4fa3-afb6-23a3c546adf3" providerId="ADAL" clId="{D973D872-3118-6C4C-8153-94CEFE659431}" dt="2022-06-05T23:32:51.912" v="6541" actId="165"/>
          <ac:spMkLst>
            <pc:docMk/>
            <pc:sldMk cId="138542929" sldId="256"/>
            <ac:spMk id="2146" creationId="{D58E0D5A-14B4-85B4-DFE7-191D506B9EB9}"/>
          </ac:spMkLst>
        </pc:spChg>
        <pc:spChg chg="mod">
          <ac:chgData name="Daniel A Negron" userId="3f4b37f9-7541-4fa3-afb6-23a3c546adf3" providerId="ADAL" clId="{D973D872-3118-6C4C-8153-94CEFE659431}" dt="2022-06-05T23:32:51.912" v="6541" actId="165"/>
          <ac:spMkLst>
            <pc:docMk/>
            <pc:sldMk cId="138542929" sldId="256"/>
            <ac:spMk id="2147" creationId="{7AA82416-51CD-F817-4E8A-111FB30A8F78}"/>
          </ac:spMkLst>
        </pc:spChg>
        <pc:spChg chg="mod">
          <ac:chgData name="Daniel A Negron" userId="3f4b37f9-7541-4fa3-afb6-23a3c546adf3" providerId="ADAL" clId="{D973D872-3118-6C4C-8153-94CEFE659431}" dt="2022-06-05T23:32:51.912" v="6541" actId="165"/>
          <ac:spMkLst>
            <pc:docMk/>
            <pc:sldMk cId="138542929" sldId="256"/>
            <ac:spMk id="2148" creationId="{BA0AF12D-C48C-BB06-6C36-926F454E9D41}"/>
          </ac:spMkLst>
        </pc:spChg>
        <pc:spChg chg="mod">
          <ac:chgData name="Daniel A Negron" userId="3f4b37f9-7541-4fa3-afb6-23a3c546adf3" providerId="ADAL" clId="{D973D872-3118-6C4C-8153-94CEFE659431}" dt="2022-06-05T23:32:51.912" v="6541" actId="165"/>
          <ac:spMkLst>
            <pc:docMk/>
            <pc:sldMk cId="138542929" sldId="256"/>
            <ac:spMk id="2149" creationId="{905DD783-DA07-6004-6944-C6ED242D667C}"/>
          </ac:spMkLst>
        </pc:spChg>
        <pc:spChg chg="mod">
          <ac:chgData name="Daniel A Negron" userId="3f4b37f9-7541-4fa3-afb6-23a3c546adf3" providerId="ADAL" clId="{D973D872-3118-6C4C-8153-94CEFE659431}" dt="2022-06-05T23:32:51.912" v="6541" actId="165"/>
          <ac:spMkLst>
            <pc:docMk/>
            <pc:sldMk cId="138542929" sldId="256"/>
            <ac:spMk id="2151" creationId="{06FEFAA1-EF8C-6AE8-F0BC-C53EEBFC66E3}"/>
          </ac:spMkLst>
        </pc:spChg>
        <pc:spChg chg="mod">
          <ac:chgData name="Daniel A Negron" userId="3f4b37f9-7541-4fa3-afb6-23a3c546adf3" providerId="ADAL" clId="{D973D872-3118-6C4C-8153-94CEFE659431}" dt="2022-06-05T23:32:51.912" v="6541" actId="165"/>
          <ac:spMkLst>
            <pc:docMk/>
            <pc:sldMk cId="138542929" sldId="256"/>
            <ac:spMk id="2152" creationId="{2C0E4459-EA4E-E3B7-D4C7-368D29AE4FD8}"/>
          </ac:spMkLst>
        </pc:spChg>
        <pc:spChg chg="mod">
          <ac:chgData name="Daniel A Negron" userId="3f4b37f9-7541-4fa3-afb6-23a3c546adf3" providerId="ADAL" clId="{D973D872-3118-6C4C-8153-94CEFE659431}" dt="2022-06-05T23:32:51.912" v="6541" actId="165"/>
          <ac:spMkLst>
            <pc:docMk/>
            <pc:sldMk cId="138542929" sldId="256"/>
            <ac:spMk id="2153" creationId="{EDCCD40F-61BA-1D2A-9631-DAF64AAF3E79}"/>
          </ac:spMkLst>
        </pc:spChg>
        <pc:spChg chg="mod">
          <ac:chgData name="Daniel A Negron" userId="3f4b37f9-7541-4fa3-afb6-23a3c546adf3" providerId="ADAL" clId="{D973D872-3118-6C4C-8153-94CEFE659431}" dt="2022-06-05T23:32:51.912" v="6541" actId="165"/>
          <ac:spMkLst>
            <pc:docMk/>
            <pc:sldMk cId="138542929" sldId="256"/>
            <ac:spMk id="2154" creationId="{7D856648-E202-AEB4-E853-D73A1647E793}"/>
          </ac:spMkLst>
        </pc:spChg>
        <pc:spChg chg="mod">
          <ac:chgData name="Daniel A Negron" userId="3f4b37f9-7541-4fa3-afb6-23a3c546adf3" providerId="ADAL" clId="{D973D872-3118-6C4C-8153-94CEFE659431}" dt="2022-06-05T23:32:51.912" v="6541" actId="165"/>
          <ac:spMkLst>
            <pc:docMk/>
            <pc:sldMk cId="138542929" sldId="256"/>
            <ac:spMk id="2155" creationId="{9A7BA10A-AF7F-FAD3-DBC3-E8905663F148}"/>
          </ac:spMkLst>
        </pc:spChg>
        <pc:spChg chg="mod">
          <ac:chgData name="Daniel A Negron" userId="3f4b37f9-7541-4fa3-afb6-23a3c546adf3" providerId="ADAL" clId="{D973D872-3118-6C4C-8153-94CEFE659431}" dt="2022-06-05T23:32:51.912" v="6541" actId="165"/>
          <ac:spMkLst>
            <pc:docMk/>
            <pc:sldMk cId="138542929" sldId="256"/>
            <ac:spMk id="2156" creationId="{448596CC-D027-3AD8-9EB8-7AFC7640FC00}"/>
          </ac:spMkLst>
        </pc:spChg>
        <pc:spChg chg="mod">
          <ac:chgData name="Daniel A Negron" userId="3f4b37f9-7541-4fa3-afb6-23a3c546adf3" providerId="ADAL" clId="{D973D872-3118-6C4C-8153-94CEFE659431}" dt="2022-06-05T23:32:51.912" v="6541" actId="165"/>
          <ac:spMkLst>
            <pc:docMk/>
            <pc:sldMk cId="138542929" sldId="256"/>
            <ac:spMk id="2157" creationId="{09048E15-DD3F-B599-302D-08C0432CB83B}"/>
          </ac:spMkLst>
        </pc:spChg>
        <pc:spChg chg="mod">
          <ac:chgData name="Daniel A Negron" userId="3f4b37f9-7541-4fa3-afb6-23a3c546adf3" providerId="ADAL" clId="{D973D872-3118-6C4C-8153-94CEFE659431}" dt="2022-06-07T16:15:10.552" v="6975" actId="12788"/>
          <ac:spMkLst>
            <pc:docMk/>
            <pc:sldMk cId="138542929" sldId="256"/>
            <ac:spMk id="2158" creationId="{DA2A1D3B-8127-A92E-E3FB-0E70D450E780}"/>
          </ac:spMkLst>
        </pc:spChg>
        <pc:spChg chg="mod">
          <ac:chgData name="Daniel A Negron" userId="3f4b37f9-7541-4fa3-afb6-23a3c546adf3" providerId="ADAL" clId="{D973D872-3118-6C4C-8153-94CEFE659431}" dt="2022-06-07T16:15:10.552" v="6975" actId="12788"/>
          <ac:spMkLst>
            <pc:docMk/>
            <pc:sldMk cId="138542929" sldId="256"/>
            <ac:spMk id="2161" creationId="{6A88D59F-2DF3-177E-7354-BD0D877A86FB}"/>
          </ac:spMkLst>
        </pc:spChg>
        <pc:spChg chg="mod">
          <ac:chgData name="Daniel A Negron" userId="3f4b37f9-7541-4fa3-afb6-23a3c546adf3" providerId="ADAL" clId="{D973D872-3118-6C4C-8153-94CEFE659431}" dt="2022-06-07T16:15:10.552" v="6975" actId="12788"/>
          <ac:spMkLst>
            <pc:docMk/>
            <pc:sldMk cId="138542929" sldId="256"/>
            <ac:spMk id="2162" creationId="{1220F8AB-DCC1-69BF-B48D-D086DE156BA5}"/>
          </ac:spMkLst>
        </pc:spChg>
        <pc:spChg chg="mod">
          <ac:chgData name="Daniel A Negron" userId="3f4b37f9-7541-4fa3-afb6-23a3c546adf3" providerId="ADAL" clId="{D973D872-3118-6C4C-8153-94CEFE659431}" dt="2022-06-07T16:15:10.552" v="6975" actId="12788"/>
          <ac:spMkLst>
            <pc:docMk/>
            <pc:sldMk cId="138542929" sldId="256"/>
            <ac:spMk id="2164" creationId="{74F3A2C4-CC12-E4A5-6698-1886708AA9CF}"/>
          </ac:spMkLst>
        </pc:spChg>
        <pc:spChg chg="mod">
          <ac:chgData name="Daniel A Negron" userId="3f4b37f9-7541-4fa3-afb6-23a3c546adf3" providerId="ADAL" clId="{D973D872-3118-6C4C-8153-94CEFE659431}" dt="2022-06-07T16:15:10.552" v="6975" actId="12788"/>
          <ac:spMkLst>
            <pc:docMk/>
            <pc:sldMk cId="138542929" sldId="256"/>
            <ac:spMk id="2165" creationId="{615D9075-263F-567F-8A58-95789BBCC1C1}"/>
          </ac:spMkLst>
        </pc:spChg>
        <pc:spChg chg="mod">
          <ac:chgData name="Daniel A Negron" userId="3f4b37f9-7541-4fa3-afb6-23a3c546adf3" providerId="ADAL" clId="{D973D872-3118-6C4C-8153-94CEFE659431}" dt="2022-06-07T16:15:10.552" v="6975" actId="12788"/>
          <ac:spMkLst>
            <pc:docMk/>
            <pc:sldMk cId="138542929" sldId="256"/>
            <ac:spMk id="2167" creationId="{3A3FD6E7-D4B2-0958-D882-F36E60A21F14}"/>
          </ac:spMkLst>
        </pc:spChg>
        <pc:spChg chg="mod">
          <ac:chgData name="Daniel A Negron" userId="3f4b37f9-7541-4fa3-afb6-23a3c546adf3" providerId="ADAL" clId="{D973D872-3118-6C4C-8153-94CEFE659431}" dt="2022-06-07T16:15:10.552" v="6975" actId="12788"/>
          <ac:spMkLst>
            <pc:docMk/>
            <pc:sldMk cId="138542929" sldId="256"/>
            <ac:spMk id="2168" creationId="{36C9CF6D-575C-E694-4272-4D89FDD652C3}"/>
          </ac:spMkLst>
        </pc:spChg>
        <pc:spChg chg="mod">
          <ac:chgData name="Daniel A Negron" userId="3f4b37f9-7541-4fa3-afb6-23a3c546adf3" providerId="ADAL" clId="{D973D872-3118-6C4C-8153-94CEFE659431}" dt="2022-06-07T16:15:10.552" v="6975" actId="12788"/>
          <ac:spMkLst>
            <pc:docMk/>
            <pc:sldMk cId="138542929" sldId="256"/>
            <ac:spMk id="2170" creationId="{98B60705-6FE3-3807-1A74-84596BBA4DA0}"/>
          </ac:spMkLst>
        </pc:spChg>
        <pc:spChg chg="mod">
          <ac:chgData name="Daniel A Negron" userId="3f4b37f9-7541-4fa3-afb6-23a3c546adf3" providerId="ADAL" clId="{D973D872-3118-6C4C-8153-94CEFE659431}" dt="2022-06-07T16:15:10.552" v="6975" actId="12788"/>
          <ac:spMkLst>
            <pc:docMk/>
            <pc:sldMk cId="138542929" sldId="256"/>
            <ac:spMk id="2171" creationId="{684198C3-5188-7520-567F-9E802648953F}"/>
          </ac:spMkLst>
        </pc:spChg>
        <pc:spChg chg="mod">
          <ac:chgData name="Daniel A Negron" userId="3f4b37f9-7541-4fa3-afb6-23a3c546adf3" providerId="ADAL" clId="{D973D872-3118-6C4C-8153-94CEFE659431}" dt="2022-06-07T16:15:10.552" v="6975" actId="12788"/>
          <ac:spMkLst>
            <pc:docMk/>
            <pc:sldMk cId="138542929" sldId="256"/>
            <ac:spMk id="2173" creationId="{DF479380-610D-B02B-5CE4-3D082DC005E0}"/>
          </ac:spMkLst>
        </pc:spChg>
        <pc:spChg chg="mod">
          <ac:chgData name="Daniel A Negron" userId="3f4b37f9-7541-4fa3-afb6-23a3c546adf3" providerId="ADAL" clId="{D973D872-3118-6C4C-8153-94CEFE659431}" dt="2022-06-07T16:15:10.552" v="6975" actId="12788"/>
          <ac:spMkLst>
            <pc:docMk/>
            <pc:sldMk cId="138542929" sldId="256"/>
            <ac:spMk id="2174" creationId="{E7C626E5-0A79-1C96-4276-CE181B87264A}"/>
          </ac:spMkLst>
        </pc:spChg>
        <pc:spChg chg="mod">
          <ac:chgData name="Daniel A Negron" userId="3f4b37f9-7541-4fa3-afb6-23a3c546adf3" providerId="ADAL" clId="{D973D872-3118-6C4C-8153-94CEFE659431}" dt="2022-06-07T16:15:10.552" v="6975" actId="12788"/>
          <ac:spMkLst>
            <pc:docMk/>
            <pc:sldMk cId="138542929" sldId="256"/>
            <ac:spMk id="4737" creationId="{729C7749-B645-30FF-3045-C9F81A987768}"/>
          </ac:spMkLst>
        </pc:spChg>
        <pc:spChg chg="mod">
          <ac:chgData name="Daniel A Negron" userId="3f4b37f9-7541-4fa3-afb6-23a3c546adf3" providerId="ADAL" clId="{D973D872-3118-6C4C-8153-94CEFE659431}" dt="2022-06-07T16:15:10.552" v="6975" actId="12788"/>
          <ac:spMkLst>
            <pc:docMk/>
            <pc:sldMk cId="138542929" sldId="256"/>
            <ac:spMk id="4738" creationId="{1E837E4E-8729-A9BE-DB4D-8D851300B18B}"/>
          </ac:spMkLst>
        </pc:spChg>
        <pc:spChg chg="mod">
          <ac:chgData name="Daniel A Negron" userId="3f4b37f9-7541-4fa3-afb6-23a3c546adf3" providerId="ADAL" clId="{D973D872-3118-6C4C-8153-94CEFE659431}" dt="2022-06-07T16:15:10.552" v="6975" actId="12788"/>
          <ac:spMkLst>
            <pc:docMk/>
            <pc:sldMk cId="138542929" sldId="256"/>
            <ac:spMk id="4740" creationId="{AD78FE01-ECBB-CAE5-CA84-D911FAD4A815}"/>
          </ac:spMkLst>
        </pc:spChg>
        <pc:spChg chg="mod">
          <ac:chgData name="Daniel A Negron" userId="3f4b37f9-7541-4fa3-afb6-23a3c546adf3" providerId="ADAL" clId="{D973D872-3118-6C4C-8153-94CEFE659431}" dt="2022-06-07T16:15:10.552" v="6975" actId="12788"/>
          <ac:spMkLst>
            <pc:docMk/>
            <pc:sldMk cId="138542929" sldId="256"/>
            <ac:spMk id="4741" creationId="{BBFECAC0-2EBD-62B2-FCC2-A364EEE703DB}"/>
          </ac:spMkLst>
        </pc:spChg>
        <pc:spChg chg="mod">
          <ac:chgData name="Daniel A Negron" userId="3f4b37f9-7541-4fa3-afb6-23a3c546adf3" providerId="ADAL" clId="{D973D872-3118-6C4C-8153-94CEFE659431}" dt="2022-06-07T16:15:10.552" v="6975" actId="12788"/>
          <ac:spMkLst>
            <pc:docMk/>
            <pc:sldMk cId="138542929" sldId="256"/>
            <ac:spMk id="4743" creationId="{88194363-C6E9-A7F3-562C-8996EB6610C8}"/>
          </ac:spMkLst>
        </pc:spChg>
        <pc:spChg chg="mod">
          <ac:chgData name="Daniel A Negron" userId="3f4b37f9-7541-4fa3-afb6-23a3c546adf3" providerId="ADAL" clId="{D973D872-3118-6C4C-8153-94CEFE659431}" dt="2022-06-07T16:15:10.552" v="6975" actId="12788"/>
          <ac:spMkLst>
            <pc:docMk/>
            <pc:sldMk cId="138542929" sldId="256"/>
            <ac:spMk id="4744" creationId="{0ED82770-BE67-CC56-1B40-ACCB9865FE91}"/>
          </ac:spMkLst>
        </pc:spChg>
        <pc:spChg chg="mod">
          <ac:chgData name="Daniel A Negron" userId="3f4b37f9-7541-4fa3-afb6-23a3c546adf3" providerId="ADAL" clId="{D973D872-3118-6C4C-8153-94CEFE659431}" dt="2022-06-07T16:15:10.552" v="6975" actId="12788"/>
          <ac:spMkLst>
            <pc:docMk/>
            <pc:sldMk cId="138542929" sldId="256"/>
            <ac:spMk id="4746" creationId="{800DBD5F-B6D1-61D4-47F7-9835F7A04A11}"/>
          </ac:spMkLst>
        </pc:spChg>
        <pc:spChg chg="mod">
          <ac:chgData name="Daniel A Negron" userId="3f4b37f9-7541-4fa3-afb6-23a3c546adf3" providerId="ADAL" clId="{D973D872-3118-6C4C-8153-94CEFE659431}" dt="2022-06-07T16:15:10.552" v="6975" actId="12788"/>
          <ac:spMkLst>
            <pc:docMk/>
            <pc:sldMk cId="138542929" sldId="256"/>
            <ac:spMk id="4747" creationId="{F99199B2-3E61-0FA6-3051-E3E1DE98A575}"/>
          </ac:spMkLst>
        </pc:spChg>
        <pc:spChg chg="mod">
          <ac:chgData name="Daniel A Negron" userId="3f4b37f9-7541-4fa3-afb6-23a3c546adf3" providerId="ADAL" clId="{D973D872-3118-6C4C-8153-94CEFE659431}" dt="2022-06-07T16:15:10.552" v="6975" actId="12788"/>
          <ac:spMkLst>
            <pc:docMk/>
            <pc:sldMk cId="138542929" sldId="256"/>
            <ac:spMk id="4749" creationId="{F4082483-2295-EFAD-B5C4-4074CFAB598B}"/>
          </ac:spMkLst>
        </pc:spChg>
        <pc:spChg chg="mod">
          <ac:chgData name="Daniel A Negron" userId="3f4b37f9-7541-4fa3-afb6-23a3c546adf3" providerId="ADAL" clId="{D973D872-3118-6C4C-8153-94CEFE659431}" dt="2022-06-07T16:15:10.552" v="6975" actId="12788"/>
          <ac:spMkLst>
            <pc:docMk/>
            <pc:sldMk cId="138542929" sldId="256"/>
            <ac:spMk id="4750" creationId="{BC1B6518-622F-EFA4-D109-E445F35965B1}"/>
          </ac:spMkLst>
        </pc:spChg>
        <pc:spChg chg="mod">
          <ac:chgData name="Daniel A Negron" userId="3f4b37f9-7541-4fa3-afb6-23a3c546adf3" providerId="ADAL" clId="{D973D872-3118-6C4C-8153-94CEFE659431}" dt="2022-06-07T16:15:10.552" v="6975" actId="12788"/>
          <ac:spMkLst>
            <pc:docMk/>
            <pc:sldMk cId="138542929" sldId="256"/>
            <ac:spMk id="4752" creationId="{3E3BB5AB-FC5B-4A68-DDAE-20B121B975C8}"/>
          </ac:spMkLst>
        </pc:spChg>
        <pc:spChg chg="mod">
          <ac:chgData name="Daniel A Negron" userId="3f4b37f9-7541-4fa3-afb6-23a3c546adf3" providerId="ADAL" clId="{D973D872-3118-6C4C-8153-94CEFE659431}" dt="2022-06-07T16:15:10.552" v="6975" actId="12788"/>
          <ac:spMkLst>
            <pc:docMk/>
            <pc:sldMk cId="138542929" sldId="256"/>
            <ac:spMk id="4753" creationId="{D2814F42-CACB-4DC1-2AA4-15938C2CC5DF}"/>
          </ac:spMkLst>
        </pc:spChg>
        <pc:spChg chg="mod">
          <ac:chgData name="Daniel A Negron" userId="3f4b37f9-7541-4fa3-afb6-23a3c546adf3" providerId="ADAL" clId="{D973D872-3118-6C4C-8153-94CEFE659431}" dt="2022-06-07T16:15:10.552" v="6975" actId="12788"/>
          <ac:spMkLst>
            <pc:docMk/>
            <pc:sldMk cId="138542929" sldId="256"/>
            <ac:spMk id="4755" creationId="{0CB9756D-4566-B668-5C61-C32ADABC3FB4}"/>
          </ac:spMkLst>
        </pc:spChg>
        <pc:spChg chg="mod">
          <ac:chgData name="Daniel A Negron" userId="3f4b37f9-7541-4fa3-afb6-23a3c546adf3" providerId="ADAL" clId="{D973D872-3118-6C4C-8153-94CEFE659431}" dt="2022-06-07T16:15:10.552" v="6975" actId="12788"/>
          <ac:spMkLst>
            <pc:docMk/>
            <pc:sldMk cId="138542929" sldId="256"/>
            <ac:spMk id="4756" creationId="{180EC1FF-A830-FE2C-2469-2C1545B11169}"/>
          </ac:spMkLst>
        </pc:spChg>
        <pc:spChg chg="mod">
          <ac:chgData name="Daniel A Negron" userId="3f4b37f9-7541-4fa3-afb6-23a3c546adf3" providerId="ADAL" clId="{D973D872-3118-6C4C-8153-94CEFE659431}" dt="2022-06-07T16:15:10.552" v="6975" actId="12788"/>
          <ac:spMkLst>
            <pc:docMk/>
            <pc:sldMk cId="138542929" sldId="256"/>
            <ac:spMk id="4758" creationId="{06C7A4E9-A05D-F12E-05EA-0D61C2CFCB3B}"/>
          </ac:spMkLst>
        </pc:spChg>
        <pc:spChg chg="mod">
          <ac:chgData name="Daniel A Negron" userId="3f4b37f9-7541-4fa3-afb6-23a3c546adf3" providerId="ADAL" clId="{D973D872-3118-6C4C-8153-94CEFE659431}" dt="2022-06-07T16:15:10.552" v="6975" actId="12788"/>
          <ac:spMkLst>
            <pc:docMk/>
            <pc:sldMk cId="138542929" sldId="256"/>
            <ac:spMk id="4759" creationId="{BC65562B-68CB-AE39-CF2F-2FD8A570A6B2}"/>
          </ac:spMkLst>
        </pc:spChg>
        <pc:spChg chg="mod">
          <ac:chgData name="Daniel A Negron" userId="3f4b37f9-7541-4fa3-afb6-23a3c546adf3" providerId="ADAL" clId="{D973D872-3118-6C4C-8153-94CEFE659431}" dt="2022-06-07T16:15:10.552" v="6975" actId="12788"/>
          <ac:spMkLst>
            <pc:docMk/>
            <pc:sldMk cId="138542929" sldId="256"/>
            <ac:spMk id="4760" creationId="{70B5B107-AC9B-5B25-06B9-671E1AB65132}"/>
          </ac:spMkLst>
        </pc:spChg>
        <pc:spChg chg="mod">
          <ac:chgData name="Daniel A Negron" userId="3f4b37f9-7541-4fa3-afb6-23a3c546adf3" providerId="ADAL" clId="{D973D872-3118-6C4C-8153-94CEFE659431}" dt="2022-06-07T16:15:10.552" v="6975" actId="12788"/>
          <ac:spMkLst>
            <pc:docMk/>
            <pc:sldMk cId="138542929" sldId="256"/>
            <ac:spMk id="4761" creationId="{723F17B6-512B-E4C6-43DF-A2077D8B5A72}"/>
          </ac:spMkLst>
        </pc:spChg>
        <pc:spChg chg="mod">
          <ac:chgData name="Daniel A Negron" userId="3f4b37f9-7541-4fa3-afb6-23a3c546adf3" providerId="ADAL" clId="{D973D872-3118-6C4C-8153-94CEFE659431}" dt="2022-06-07T16:15:10.552" v="6975" actId="12788"/>
          <ac:spMkLst>
            <pc:docMk/>
            <pc:sldMk cId="138542929" sldId="256"/>
            <ac:spMk id="4762" creationId="{92F74FEA-CDB3-215B-B1BA-45D5C4ACAAB6}"/>
          </ac:spMkLst>
        </pc:spChg>
        <pc:spChg chg="mod">
          <ac:chgData name="Daniel A Negron" userId="3f4b37f9-7541-4fa3-afb6-23a3c546adf3" providerId="ADAL" clId="{D973D872-3118-6C4C-8153-94CEFE659431}" dt="2022-06-07T16:15:10.552" v="6975" actId="12788"/>
          <ac:spMkLst>
            <pc:docMk/>
            <pc:sldMk cId="138542929" sldId="256"/>
            <ac:spMk id="4763" creationId="{B8760221-FB13-1F43-7451-A52C7E07D6B0}"/>
          </ac:spMkLst>
        </pc:spChg>
        <pc:spChg chg="mod">
          <ac:chgData name="Daniel A Negron" userId="3f4b37f9-7541-4fa3-afb6-23a3c546adf3" providerId="ADAL" clId="{D973D872-3118-6C4C-8153-94CEFE659431}" dt="2022-06-07T16:15:10.552" v="6975" actId="12788"/>
          <ac:spMkLst>
            <pc:docMk/>
            <pc:sldMk cId="138542929" sldId="256"/>
            <ac:spMk id="4764" creationId="{BF3B7630-21B8-FE74-6BC2-0847812361D9}"/>
          </ac:spMkLst>
        </pc:spChg>
        <pc:spChg chg="mod">
          <ac:chgData name="Daniel A Negron" userId="3f4b37f9-7541-4fa3-afb6-23a3c546adf3" providerId="ADAL" clId="{D973D872-3118-6C4C-8153-94CEFE659431}" dt="2022-06-07T16:15:10.552" v="6975" actId="12788"/>
          <ac:spMkLst>
            <pc:docMk/>
            <pc:sldMk cId="138542929" sldId="256"/>
            <ac:spMk id="4765" creationId="{E89F2DB8-8C27-79AA-D0DA-471A88D13684}"/>
          </ac:spMkLst>
        </pc:spChg>
        <pc:spChg chg="mod">
          <ac:chgData name="Daniel A Negron" userId="3f4b37f9-7541-4fa3-afb6-23a3c546adf3" providerId="ADAL" clId="{D973D872-3118-6C4C-8153-94CEFE659431}" dt="2022-06-07T16:15:10.552" v="6975" actId="12788"/>
          <ac:spMkLst>
            <pc:docMk/>
            <pc:sldMk cId="138542929" sldId="256"/>
            <ac:spMk id="4766" creationId="{62735200-5A77-633F-B9C9-C7BB9F3BA97B}"/>
          </ac:spMkLst>
        </pc:spChg>
        <pc:spChg chg="mod">
          <ac:chgData name="Daniel A Negron" userId="3f4b37f9-7541-4fa3-afb6-23a3c546adf3" providerId="ADAL" clId="{D973D872-3118-6C4C-8153-94CEFE659431}" dt="2022-06-07T16:15:10.552" v="6975" actId="12788"/>
          <ac:spMkLst>
            <pc:docMk/>
            <pc:sldMk cId="138542929" sldId="256"/>
            <ac:spMk id="4767" creationId="{989FD6BD-37DD-415E-3958-EB7EDEC838A2}"/>
          </ac:spMkLst>
        </pc:spChg>
        <pc:spChg chg="mod">
          <ac:chgData name="Daniel A Negron" userId="3f4b37f9-7541-4fa3-afb6-23a3c546adf3" providerId="ADAL" clId="{D973D872-3118-6C4C-8153-94CEFE659431}" dt="2022-06-07T16:15:10.552" v="6975" actId="12788"/>
          <ac:spMkLst>
            <pc:docMk/>
            <pc:sldMk cId="138542929" sldId="256"/>
            <ac:spMk id="4768" creationId="{489F03DC-76D3-16A5-AF98-61FEADDA5E89}"/>
          </ac:spMkLst>
        </pc:spChg>
        <pc:spChg chg="mod">
          <ac:chgData name="Daniel A Negron" userId="3f4b37f9-7541-4fa3-afb6-23a3c546adf3" providerId="ADAL" clId="{D973D872-3118-6C4C-8153-94CEFE659431}" dt="2022-06-07T16:15:10.552" v="6975" actId="12788"/>
          <ac:spMkLst>
            <pc:docMk/>
            <pc:sldMk cId="138542929" sldId="256"/>
            <ac:spMk id="4769" creationId="{6173D327-5AFE-DA1C-1557-287DCD9821AE}"/>
          </ac:spMkLst>
        </pc:spChg>
        <pc:spChg chg="mod">
          <ac:chgData name="Daniel A Negron" userId="3f4b37f9-7541-4fa3-afb6-23a3c546adf3" providerId="ADAL" clId="{D973D872-3118-6C4C-8153-94CEFE659431}" dt="2022-06-07T16:15:10.552" v="6975" actId="12788"/>
          <ac:spMkLst>
            <pc:docMk/>
            <pc:sldMk cId="138542929" sldId="256"/>
            <ac:spMk id="4770" creationId="{6B6A1E71-06C8-997D-CA4D-A128DC723ABB}"/>
          </ac:spMkLst>
        </pc:spChg>
        <pc:spChg chg="mod">
          <ac:chgData name="Daniel A Negron" userId="3f4b37f9-7541-4fa3-afb6-23a3c546adf3" providerId="ADAL" clId="{D973D872-3118-6C4C-8153-94CEFE659431}" dt="2022-06-07T16:15:10.552" v="6975" actId="12788"/>
          <ac:spMkLst>
            <pc:docMk/>
            <pc:sldMk cId="138542929" sldId="256"/>
            <ac:spMk id="4771" creationId="{5180F4A0-550F-C357-B75F-351644B96A54}"/>
          </ac:spMkLst>
        </pc:spChg>
        <pc:spChg chg="mod">
          <ac:chgData name="Daniel A Negron" userId="3f4b37f9-7541-4fa3-afb6-23a3c546adf3" providerId="ADAL" clId="{D973D872-3118-6C4C-8153-94CEFE659431}" dt="2022-06-07T16:15:10.552" v="6975" actId="12788"/>
          <ac:spMkLst>
            <pc:docMk/>
            <pc:sldMk cId="138542929" sldId="256"/>
            <ac:spMk id="4772" creationId="{97181E93-82E2-2DFB-9268-FC2A008EF4B3}"/>
          </ac:spMkLst>
        </pc:spChg>
        <pc:spChg chg="mod">
          <ac:chgData name="Daniel A Negron" userId="3f4b37f9-7541-4fa3-afb6-23a3c546adf3" providerId="ADAL" clId="{D973D872-3118-6C4C-8153-94CEFE659431}" dt="2022-06-07T16:15:10.552" v="6975" actId="12788"/>
          <ac:spMkLst>
            <pc:docMk/>
            <pc:sldMk cId="138542929" sldId="256"/>
            <ac:spMk id="4773" creationId="{C5CA6F84-4EAA-14D3-3B9C-BE882EEF3D56}"/>
          </ac:spMkLst>
        </pc:spChg>
        <pc:spChg chg="mod">
          <ac:chgData name="Daniel A Negron" userId="3f4b37f9-7541-4fa3-afb6-23a3c546adf3" providerId="ADAL" clId="{D973D872-3118-6C4C-8153-94CEFE659431}" dt="2022-06-07T16:15:10.552" v="6975" actId="12788"/>
          <ac:spMkLst>
            <pc:docMk/>
            <pc:sldMk cId="138542929" sldId="256"/>
            <ac:spMk id="4774" creationId="{A3F12084-4E4B-EDB9-1120-53A66F406B15}"/>
          </ac:spMkLst>
        </pc:spChg>
        <pc:spChg chg="mod">
          <ac:chgData name="Daniel A Negron" userId="3f4b37f9-7541-4fa3-afb6-23a3c546adf3" providerId="ADAL" clId="{D973D872-3118-6C4C-8153-94CEFE659431}" dt="2022-06-07T16:15:10.552" v="6975" actId="12788"/>
          <ac:spMkLst>
            <pc:docMk/>
            <pc:sldMk cId="138542929" sldId="256"/>
            <ac:spMk id="4775" creationId="{7B41D56C-90D6-0B55-E06A-3B88A5039678}"/>
          </ac:spMkLst>
        </pc:spChg>
        <pc:spChg chg="mod">
          <ac:chgData name="Daniel A Negron" userId="3f4b37f9-7541-4fa3-afb6-23a3c546adf3" providerId="ADAL" clId="{D973D872-3118-6C4C-8153-94CEFE659431}" dt="2022-06-07T16:15:10.552" v="6975" actId="12788"/>
          <ac:spMkLst>
            <pc:docMk/>
            <pc:sldMk cId="138542929" sldId="256"/>
            <ac:spMk id="4776" creationId="{EB988BB3-905C-D230-2836-6B2C992FD03C}"/>
          </ac:spMkLst>
        </pc:spChg>
        <pc:spChg chg="mod">
          <ac:chgData name="Daniel A Negron" userId="3f4b37f9-7541-4fa3-afb6-23a3c546adf3" providerId="ADAL" clId="{D973D872-3118-6C4C-8153-94CEFE659431}" dt="2022-06-07T16:15:10.552" v="6975" actId="12788"/>
          <ac:spMkLst>
            <pc:docMk/>
            <pc:sldMk cId="138542929" sldId="256"/>
            <ac:spMk id="4778" creationId="{ADF46C1A-DEBE-3DEC-32E8-318148F2973C}"/>
          </ac:spMkLst>
        </pc:spChg>
        <pc:spChg chg="mod">
          <ac:chgData name="Daniel A Negron" userId="3f4b37f9-7541-4fa3-afb6-23a3c546adf3" providerId="ADAL" clId="{D973D872-3118-6C4C-8153-94CEFE659431}" dt="2022-06-07T16:15:10.552" v="6975" actId="12788"/>
          <ac:spMkLst>
            <pc:docMk/>
            <pc:sldMk cId="138542929" sldId="256"/>
            <ac:spMk id="4779" creationId="{DC5B384E-9E3B-7E93-3C64-CBD7B075A519}"/>
          </ac:spMkLst>
        </pc:spChg>
        <pc:spChg chg="mod">
          <ac:chgData name="Daniel A Negron" userId="3f4b37f9-7541-4fa3-afb6-23a3c546adf3" providerId="ADAL" clId="{D973D872-3118-6C4C-8153-94CEFE659431}" dt="2022-06-07T16:15:10.552" v="6975" actId="12788"/>
          <ac:spMkLst>
            <pc:docMk/>
            <pc:sldMk cId="138542929" sldId="256"/>
            <ac:spMk id="4780" creationId="{B240F83B-D2CD-43AF-9573-CE3F0AFB7C3F}"/>
          </ac:spMkLst>
        </pc:spChg>
        <pc:spChg chg="mod">
          <ac:chgData name="Daniel A Negron" userId="3f4b37f9-7541-4fa3-afb6-23a3c546adf3" providerId="ADAL" clId="{D973D872-3118-6C4C-8153-94CEFE659431}" dt="2022-06-07T16:15:10.552" v="6975" actId="12788"/>
          <ac:spMkLst>
            <pc:docMk/>
            <pc:sldMk cId="138542929" sldId="256"/>
            <ac:spMk id="4781" creationId="{12D504A7-9AFD-4B0A-20E1-F9AB85A3A028}"/>
          </ac:spMkLst>
        </pc:spChg>
        <pc:spChg chg="mod">
          <ac:chgData name="Daniel A Negron" userId="3f4b37f9-7541-4fa3-afb6-23a3c546adf3" providerId="ADAL" clId="{D973D872-3118-6C4C-8153-94CEFE659431}" dt="2022-06-07T16:15:10.552" v="6975" actId="12788"/>
          <ac:spMkLst>
            <pc:docMk/>
            <pc:sldMk cId="138542929" sldId="256"/>
            <ac:spMk id="4782" creationId="{B524DFC2-1A49-5872-5AD0-0DB6DF1BF390}"/>
          </ac:spMkLst>
        </pc:spChg>
        <pc:spChg chg="mod">
          <ac:chgData name="Daniel A Negron" userId="3f4b37f9-7541-4fa3-afb6-23a3c546adf3" providerId="ADAL" clId="{D973D872-3118-6C4C-8153-94CEFE659431}" dt="2022-06-07T16:15:10.552" v="6975" actId="12788"/>
          <ac:spMkLst>
            <pc:docMk/>
            <pc:sldMk cId="138542929" sldId="256"/>
            <ac:spMk id="4783" creationId="{295FE970-CD38-FA6E-9270-D05F442AA1D8}"/>
          </ac:spMkLst>
        </pc:spChg>
        <pc:spChg chg="mod">
          <ac:chgData name="Daniel A Negron" userId="3f4b37f9-7541-4fa3-afb6-23a3c546adf3" providerId="ADAL" clId="{D973D872-3118-6C4C-8153-94CEFE659431}" dt="2022-06-07T16:15:10.552" v="6975" actId="12788"/>
          <ac:spMkLst>
            <pc:docMk/>
            <pc:sldMk cId="138542929" sldId="256"/>
            <ac:spMk id="4784" creationId="{D0E1C74F-E978-4E16-D1D1-A46ADDC35288}"/>
          </ac:spMkLst>
        </pc:spChg>
        <pc:spChg chg="mod">
          <ac:chgData name="Daniel A Negron" userId="3f4b37f9-7541-4fa3-afb6-23a3c546adf3" providerId="ADAL" clId="{D973D872-3118-6C4C-8153-94CEFE659431}" dt="2022-06-07T16:15:10.552" v="6975" actId="12788"/>
          <ac:spMkLst>
            <pc:docMk/>
            <pc:sldMk cId="138542929" sldId="256"/>
            <ac:spMk id="4785" creationId="{6170554C-1B30-F403-ADAA-9CA519F62F8A}"/>
          </ac:spMkLst>
        </pc:spChg>
        <pc:spChg chg="mod">
          <ac:chgData name="Daniel A Negron" userId="3f4b37f9-7541-4fa3-afb6-23a3c546adf3" providerId="ADAL" clId="{D973D872-3118-6C4C-8153-94CEFE659431}" dt="2022-06-07T16:15:10.552" v="6975" actId="12788"/>
          <ac:spMkLst>
            <pc:docMk/>
            <pc:sldMk cId="138542929" sldId="256"/>
            <ac:spMk id="4786" creationId="{4E538CA6-5210-0E26-4DB3-4C8ADCBA8970}"/>
          </ac:spMkLst>
        </pc:spChg>
        <pc:spChg chg="mod">
          <ac:chgData name="Daniel A Negron" userId="3f4b37f9-7541-4fa3-afb6-23a3c546adf3" providerId="ADAL" clId="{D973D872-3118-6C4C-8153-94CEFE659431}" dt="2022-06-07T16:15:10.552" v="6975" actId="12788"/>
          <ac:spMkLst>
            <pc:docMk/>
            <pc:sldMk cId="138542929" sldId="256"/>
            <ac:spMk id="4787" creationId="{E03C1F15-E3AF-CDC7-E1AC-163918BAC0FE}"/>
          </ac:spMkLst>
        </pc:spChg>
        <pc:spChg chg="mod">
          <ac:chgData name="Daniel A Negron" userId="3f4b37f9-7541-4fa3-afb6-23a3c546adf3" providerId="ADAL" clId="{D973D872-3118-6C4C-8153-94CEFE659431}" dt="2022-06-07T16:15:10.552" v="6975" actId="12788"/>
          <ac:spMkLst>
            <pc:docMk/>
            <pc:sldMk cId="138542929" sldId="256"/>
            <ac:spMk id="4788" creationId="{89151C1C-2626-4CA4-AAD0-FA8E48B23B70}"/>
          </ac:spMkLst>
        </pc:spChg>
        <pc:spChg chg="mod">
          <ac:chgData name="Daniel A Negron" userId="3f4b37f9-7541-4fa3-afb6-23a3c546adf3" providerId="ADAL" clId="{D973D872-3118-6C4C-8153-94CEFE659431}" dt="2022-06-07T16:15:10.552" v="6975" actId="12788"/>
          <ac:spMkLst>
            <pc:docMk/>
            <pc:sldMk cId="138542929" sldId="256"/>
            <ac:spMk id="4789" creationId="{968F947B-8E28-C560-BFA2-27676D8643B9}"/>
          </ac:spMkLst>
        </pc:spChg>
        <pc:spChg chg="mod">
          <ac:chgData name="Daniel A Negron" userId="3f4b37f9-7541-4fa3-afb6-23a3c546adf3" providerId="ADAL" clId="{D973D872-3118-6C4C-8153-94CEFE659431}" dt="2022-06-07T16:15:10.552" v="6975" actId="12788"/>
          <ac:spMkLst>
            <pc:docMk/>
            <pc:sldMk cId="138542929" sldId="256"/>
            <ac:spMk id="4790" creationId="{CA8023F6-BD82-DEEF-A62A-B87C49C2FC93}"/>
          </ac:spMkLst>
        </pc:spChg>
        <pc:spChg chg="mod">
          <ac:chgData name="Daniel A Negron" userId="3f4b37f9-7541-4fa3-afb6-23a3c546adf3" providerId="ADAL" clId="{D973D872-3118-6C4C-8153-94CEFE659431}" dt="2022-06-07T16:15:10.552" v="6975" actId="12788"/>
          <ac:spMkLst>
            <pc:docMk/>
            <pc:sldMk cId="138542929" sldId="256"/>
            <ac:spMk id="4791" creationId="{33816092-C818-11AF-7812-E375D546F7D7}"/>
          </ac:spMkLst>
        </pc:spChg>
        <pc:spChg chg="mod">
          <ac:chgData name="Daniel A Negron" userId="3f4b37f9-7541-4fa3-afb6-23a3c546adf3" providerId="ADAL" clId="{D973D872-3118-6C4C-8153-94CEFE659431}" dt="2022-06-07T16:15:10.552" v="6975" actId="12788"/>
          <ac:spMkLst>
            <pc:docMk/>
            <pc:sldMk cId="138542929" sldId="256"/>
            <ac:spMk id="4792" creationId="{4267FC73-18A7-EFEF-7D4B-D075AE3B1B50}"/>
          </ac:spMkLst>
        </pc:spChg>
        <pc:spChg chg="mod">
          <ac:chgData name="Daniel A Negron" userId="3f4b37f9-7541-4fa3-afb6-23a3c546adf3" providerId="ADAL" clId="{D973D872-3118-6C4C-8153-94CEFE659431}" dt="2022-06-07T16:15:10.552" v="6975" actId="12788"/>
          <ac:spMkLst>
            <pc:docMk/>
            <pc:sldMk cId="138542929" sldId="256"/>
            <ac:spMk id="4793" creationId="{CB79F9B7-7BA8-D096-DA9A-D26AC9D5EF50}"/>
          </ac:spMkLst>
        </pc:spChg>
        <pc:spChg chg="mod">
          <ac:chgData name="Daniel A Negron" userId="3f4b37f9-7541-4fa3-afb6-23a3c546adf3" providerId="ADAL" clId="{D973D872-3118-6C4C-8153-94CEFE659431}" dt="2022-06-07T16:15:10.552" v="6975" actId="12788"/>
          <ac:spMkLst>
            <pc:docMk/>
            <pc:sldMk cId="138542929" sldId="256"/>
            <ac:spMk id="4794" creationId="{4722E954-907E-E24D-E858-EFFD7ADA9B82}"/>
          </ac:spMkLst>
        </pc:spChg>
        <pc:spChg chg="mod">
          <ac:chgData name="Daniel A Negron" userId="3f4b37f9-7541-4fa3-afb6-23a3c546adf3" providerId="ADAL" clId="{D973D872-3118-6C4C-8153-94CEFE659431}" dt="2022-06-07T16:15:10.552" v="6975" actId="12788"/>
          <ac:spMkLst>
            <pc:docMk/>
            <pc:sldMk cId="138542929" sldId="256"/>
            <ac:spMk id="4795" creationId="{D7AE573F-B63A-2333-1137-DB3CECEAB465}"/>
          </ac:spMkLst>
        </pc:spChg>
        <pc:spChg chg="mod">
          <ac:chgData name="Daniel A Negron" userId="3f4b37f9-7541-4fa3-afb6-23a3c546adf3" providerId="ADAL" clId="{D973D872-3118-6C4C-8153-94CEFE659431}" dt="2022-06-07T16:15:10.552" v="6975" actId="12788"/>
          <ac:spMkLst>
            <pc:docMk/>
            <pc:sldMk cId="138542929" sldId="256"/>
            <ac:spMk id="4796" creationId="{A620CFA4-39CB-27D2-CFA4-C4B94CC10B4E}"/>
          </ac:spMkLst>
        </pc:spChg>
        <pc:spChg chg="mod">
          <ac:chgData name="Daniel A Negron" userId="3f4b37f9-7541-4fa3-afb6-23a3c546adf3" providerId="ADAL" clId="{D973D872-3118-6C4C-8153-94CEFE659431}" dt="2022-06-07T16:15:10.552" v="6975" actId="12788"/>
          <ac:spMkLst>
            <pc:docMk/>
            <pc:sldMk cId="138542929" sldId="256"/>
            <ac:spMk id="4797" creationId="{C8F7EA4B-C9CD-6F07-3FFD-819F0B7B3798}"/>
          </ac:spMkLst>
        </pc:spChg>
        <pc:spChg chg="mod">
          <ac:chgData name="Daniel A Negron" userId="3f4b37f9-7541-4fa3-afb6-23a3c546adf3" providerId="ADAL" clId="{D973D872-3118-6C4C-8153-94CEFE659431}" dt="2022-06-07T16:15:10.552" v="6975" actId="12788"/>
          <ac:spMkLst>
            <pc:docMk/>
            <pc:sldMk cId="138542929" sldId="256"/>
            <ac:spMk id="4798" creationId="{78794EA3-55F4-E0C1-FCAF-A14F6DE1FE0B}"/>
          </ac:spMkLst>
        </pc:spChg>
        <pc:spChg chg="mod">
          <ac:chgData name="Daniel A Negron" userId="3f4b37f9-7541-4fa3-afb6-23a3c546adf3" providerId="ADAL" clId="{D973D872-3118-6C4C-8153-94CEFE659431}" dt="2022-06-07T16:15:10.552" v="6975" actId="12788"/>
          <ac:spMkLst>
            <pc:docMk/>
            <pc:sldMk cId="138542929" sldId="256"/>
            <ac:spMk id="4799" creationId="{3F1E3BDE-D516-6E1C-BC35-66587ACBB6FD}"/>
          </ac:spMkLst>
        </pc:spChg>
        <pc:spChg chg="add mod topLvl">
          <ac:chgData name="Daniel A Negron" userId="3f4b37f9-7541-4fa3-afb6-23a3c546adf3" providerId="ADAL" clId="{D973D872-3118-6C4C-8153-94CEFE659431}" dt="2022-06-07T16:14:53.989" v="6973" actId="1076"/>
          <ac:spMkLst>
            <pc:docMk/>
            <pc:sldMk cId="138542929" sldId="256"/>
            <ac:spMk id="5862" creationId="{7881D5CA-03D3-6200-112E-65C452FCC576}"/>
          </ac:spMkLst>
        </pc:spChg>
        <pc:spChg chg="add mod topLvl">
          <ac:chgData name="Daniel A Negron" userId="3f4b37f9-7541-4fa3-afb6-23a3c546adf3" providerId="ADAL" clId="{D973D872-3118-6C4C-8153-94CEFE659431}" dt="2022-06-07T16:16:22.583" v="6983" actId="20577"/>
          <ac:spMkLst>
            <pc:docMk/>
            <pc:sldMk cId="138542929" sldId="256"/>
            <ac:spMk id="5863" creationId="{4308618E-0408-6FBE-1175-BD6CFBFCAC45}"/>
          </ac:spMkLst>
        </pc:spChg>
        <pc:spChg chg="add mod">
          <ac:chgData name="Daniel A Negron" userId="3f4b37f9-7541-4fa3-afb6-23a3c546adf3" providerId="ADAL" clId="{D973D872-3118-6C4C-8153-94CEFE659431}" dt="2022-06-06T18:55:28.421" v="6878" actId="465"/>
          <ac:spMkLst>
            <pc:docMk/>
            <pc:sldMk cId="138542929" sldId="256"/>
            <ac:spMk id="5880" creationId="{3AAABF5E-9523-A6CF-FE7E-20C2675FB4EB}"/>
          </ac:spMkLst>
        </pc:spChg>
        <pc:spChg chg="add del">
          <ac:chgData name="Daniel A Negron" userId="3f4b37f9-7541-4fa3-afb6-23a3c546adf3" providerId="ADAL" clId="{D973D872-3118-6C4C-8153-94CEFE659431}" dt="2022-06-04T14:30:28.958" v="5808" actId="22"/>
          <ac:spMkLst>
            <pc:docMk/>
            <pc:sldMk cId="138542929" sldId="256"/>
            <ac:spMk id="5891" creationId="{578CF3EF-DBC8-A852-DC8F-6D6FA68C513F}"/>
          </ac:spMkLst>
        </pc:spChg>
        <pc:spChg chg="add del mod">
          <ac:chgData name="Daniel A Negron" userId="3f4b37f9-7541-4fa3-afb6-23a3c546adf3" providerId="ADAL" clId="{D973D872-3118-6C4C-8153-94CEFE659431}" dt="2022-06-06T12:39:41.689" v="6781" actId="164"/>
          <ac:spMkLst>
            <pc:docMk/>
            <pc:sldMk cId="138542929" sldId="256"/>
            <ac:spMk id="5896" creationId="{810210F9-A3FC-578C-33A8-F7918008D88D}"/>
          </ac:spMkLst>
        </pc:spChg>
        <pc:spChg chg="add mod">
          <ac:chgData name="Daniel A Negron" userId="3f4b37f9-7541-4fa3-afb6-23a3c546adf3" providerId="ADAL" clId="{D973D872-3118-6C4C-8153-94CEFE659431}" dt="2022-06-07T16:15:10.552" v="6975" actId="12788"/>
          <ac:spMkLst>
            <pc:docMk/>
            <pc:sldMk cId="138542929" sldId="256"/>
            <ac:spMk id="5897" creationId="{5427392B-5911-8418-3BD5-A19988CCB327}"/>
          </ac:spMkLst>
        </pc:spChg>
        <pc:spChg chg="add mod">
          <ac:chgData name="Daniel A Negron" userId="3f4b37f9-7541-4fa3-afb6-23a3c546adf3" providerId="ADAL" clId="{D973D872-3118-6C4C-8153-94CEFE659431}" dt="2022-06-07T16:15:10.552" v="6975" actId="12788"/>
          <ac:spMkLst>
            <pc:docMk/>
            <pc:sldMk cId="138542929" sldId="256"/>
            <ac:spMk id="5900" creationId="{C73DBAE4-FF2C-8F52-5B3F-791F1CC38456}"/>
          </ac:spMkLst>
        </pc:spChg>
        <pc:spChg chg="mod">
          <ac:chgData name="Daniel A Negron" userId="3f4b37f9-7541-4fa3-afb6-23a3c546adf3" providerId="ADAL" clId="{D973D872-3118-6C4C-8153-94CEFE659431}" dt="2022-06-03T14:39:42.437" v="947"/>
          <ac:spMkLst>
            <pc:docMk/>
            <pc:sldMk cId="138542929" sldId="256"/>
            <ac:spMk id="6063" creationId="{F154895E-DB89-45CC-7886-9F2F17ECA953}"/>
          </ac:spMkLst>
        </pc:spChg>
        <pc:spChg chg="mod">
          <ac:chgData name="Daniel A Negron" userId="3f4b37f9-7541-4fa3-afb6-23a3c546adf3" providerId="ADAL" clId="{D973D872-3118-6C4C-8153-94CEFE659431}" dt="2022-06-03T14:39:42.437" v="947"/>
          <ac:spMkLst>
            <pc:docMk/>
            <pc:sldMk cId="138542929" sldId="256"/>
            <ac:spMk id="6064" creationId="{256AC44B-30DC-79FA-05B1-7C9ABD787ACE}"/>
          </ac:spMkLst>
        </pc:spChg>
        <pc:spChg chg="mod">
          <ac:chgData name="Daniel A Negron" userId="3f4b37f9-7541-4fa3-afb6-23a3c546adf3" providerId="ADAL" clId="{D973D872-3118-6C4C-8153-94CEFE659431}" dt="2022-06-03T14:39:42.437" v="947"/>
          <ac:spMkLst>
            <pc:docMk/>
            <pc:sldMk cId="138542929" sldId="256"/>
            <ac:spMk id="6065" creationId="{755129C9-CC3F-655C-4360-5E6F993C62D8}"/>
          </ac:spMkLst>
        </pc:spChg>
        <pc:spChg chg="mod">
          <ac:chgData name="Daniel A Negron" userId="3f4b37f9-7541-4fa3-afb6-23a3c546adf3" providerId="ADAL" clId="{D973D872-3118-6C4C-8153-94CEFE659431}" dt="2022-06-03T14:39:42.437" v="947"/>
          <ac:spMkLst>
            <pc:docMk/>
            <pc:sldMk cId="138542929" sldId="256"/>
            <ac:spMk id="6066" creationId="{CDE5494A-02B3-225A-129F-B550A0E78DF0}"/>
          </ac:spMkLst>
        </pc:spChg>
        <pc:spChg chg="mod">
          <ac:chgData name="Daniel A Negron" userId="3f4b37f9-7541-4fa3-afb6-23a3c546adf3" providerId="ADAL" clId="{D973D872-3118-6C4C-8153-94CEFE659431}" dt="2022-06-03T14:39:42.437" v="947"/>
          <ac:spMkLst>
            <pc:docMk/>
            <pc:sldMk cId="138542929" sldId="256"/>
            <ac:spMk id="6067" creationId="{BB4866A4-9EE8-FC55-1D9C-85BF78591870}"/>
          </ac:spMkLst>
        </pc:spChg>
        <pc:spChg chg="mod">
          <ac:chgData name="Daniel A Negron" userId="3f4b37f9-7541-4fa3-afb6-23a3c546adf3" providerId="ADAL" clId="{D973D872-3118-6C4C-8153-94CEFE659431}" dt="2022-06-03T14:39:42.437" v="947"/>
          <ac:spMkLst>
            <pc:docMk/>
            <pc:sldMk cId="138542929" sldId="256"/>
            <ac:spMk id="6068" creationId="{C95F7708-344B-64FC-DBD5-DE5200DF5FF4}"/>
          </ac:spMkLst>
        </pc:spChg>
        <pc:spChg chg="mod">
          <ac:chgData name="Daniel A Negron" userId="3f4b37f9-7541-4fa3-afb6-23a3c546adf3" providerId="ADAL" clId="{D973D872-3118-6C4C-8153-94CEFE659431}" dt="2022-06-03T14:39:42.437" v="947"/>
          <ac:spMkLst>
            <pc:docMk/>
            <pc:sldMk cId="138542929" sldId="256"/>
            <ac:spMk id="6069" creationId="{284D661A-415F-1DF2-D27F-287BFFE456E0}"/>
          </ac:spMkLst>
        </pc:spChg>
        <pc:spChg chg="mod">
          <ac:chgData name="Daniel A Negron" userId="3f4b37f9-7541-4fa3-afb6-23a3c546adf3" providerId="ADAL" clId="{D973D872-3118-6C4C-8153-94CEFE659431}" dt="2022-06-03T14:39:42.437" v="947"/>
          <ac:spMkLst>
            <pc:docMk/>
            <pc:sldMk cId="138542929" sldId="256"/>
            <ac:spMk id="6070" creationId="{38D293D5-4422-5787-524C-32F9E3A85133}"/>
          </ac:spMkLst>
        </pc:spChg>
        <pc:spChg chg="mod">
          <ac:chgData name="Daniel A Negron" userId="3f4b37f9-7541-4fa3-afb6-23a3c546adf3" providerId="ADAL" clId="{D973D872-3118-6C4C-8153-94CEFE659431}" dt="2022-06-03T14:39:42.437" v="947"/>
          <ac:spMkLst>
            <pc:docMk/>
            <pc:sldMk cId="138542929" sldId="256"/>
            <ac:spMk id="6071" creationId="{AF3AE270-51C6-9BFF-0F76-D33083A6C459}"/>
          </ac:spMkLst>
        </pc:spChg>
        <pc:spChg chg="mod">
          <ac:chgData name="Daniel A Negron" userId="3f4b37f9-7541-4fa3-afb6-23a3c546adf3" providerId="ADAL" clId="{D973D872-3118-6C4C-8153-94CEFE659431}" dt="2022-06-03T14:39:42.437" v="947"/>
          <ac:spMkLst>
            <pc:docMk/>
            <pc:sldMk cId="138542929" sldId="256"/>
            <ac:spMk id="6072" creationId="{68E664FB-69B1-A18D-5CA9-E1FB3A69CAAB}"/>
          </ac:spMkLst>
        </pc:spChg>
        <pc:spChg chg="mod">
          <ac:chgData name="Daniel A Negron" userId="3f4b37f9-7541-4fa3-afb6-23a3c546adf3" providerId="ADAL" clId="{D973D872-3118-6C4C-8153-94CEFE659431}" dt="2022-06-03T14:39:42.437" v="947"/>
          <ac:spMkLst>
            <pc:docMk/>
            <pc:sldMk cId="138542929" sldId="256"/>
            <ac:spMk id="6073" creationId="{7463A7F3-BAC9-C571-1FA7-22FE73E87375}"/>
          </ac:spMkLst>
        </pc:spChg>
        <pc:spChg chg="mod">
          <ac:chgData name="Daniel A Negron" userId="3f4b37f9-7541-4fa3-afb6-23a3c546adf3" providerId="ADAL" clId="{D973D872-3118-6C4C-8153-94CEFE659431}" dt="2022-06-03T14:39:42.437" v="947"/>
          <ac:spMkLst>
            <pc:docMk/>
            <pc:sldMk cId="138542929" sldId="256"/>
            <ac:spMk id="6074" creationId="{A17DB5CF-2C66-A459-9BFB-C20104B1FD84}"/>
          </ac:spMkLst>
        </pc:spChg>
        <pc:spChg chg="mod">
          <ac:chgData name="Daniel A Negron" userId="3f4b37f9-7541-4fa3-afb6-23a3c546adf3" providerId="ADAL" clId="{D973D872-3118-6C4C-8153-94CEFE659431}" dt="2022-06-03T14:39:42.437" v="947"/>
          <ac:spMkLst>
            <pc:docMk/>
            <pc:sldMk cId="138542929" sldId="256"/>
            <ac:spMk id="6075" creationId="{E2EFC927-03C6-D4B2-5E72-9667D843BA35}"/>
          </ac:spMkLst>
        </pc:spChg>
        <pc:spChg chg="mod">
          <ac:chgData name="Daniel A Negron" userId="3f4b37f9-7541-4fa3-afb6-23a3c546adf3" providerId="ADAL" clId="{D973D872-3118-6C4C-8153-94CEFE659431}" dt="2022-06-03T14:39:42.437" v="947"/>
          <ac:spMkLst>
            <pc:docMk/>
            <pc:sldMk cId="138542929" sldId="256"/>
            <ac:spMk id="6076" creationId="{E93742AA-30F5-9083-CCD3-84E3FCA398C1}"/>
          </ac:spMkLst>
        </pc:spChg>
        <pc:spChg chg="mod">
          <ac:chgData name="Daniel A Negron" userId="3f4b37f9-7541-4fa3-afb6-23a3c546adf3" providerId="ADAL" clId="{D973D872-3118-6C4C-8153-94CEFE659431}" dt="2022-06-03T14:39:42.437" v="947"/>
          <ac:spMkLst>
            <pc:docMk/>
            <pc:sldMk cId="138542929" sldId="256"/>
            <ac:spMk id="6077" creationId="{33BF42C5-3D47-D240-5979-D1EBFB9ED947}"/>
          </ac:spMkLst>
        </pc:spChg>
        <pc:spChg chg="mod">
          <ac:chgData name="Daniel A Negron" userId="3f4b37f9-7541-4fa3-afb6-23a3c546adf3" providerId="ADAL" clId="{D973D872-3118-6C4C-8153-94CEFE659431}" dt="2022-06-03T14:39:42.437" v="947"/>
          <ac:spMkLst>
            <pc:docMk/>
            <pc:sldMk cId="138542929" sldId="256"/>
            <ac:spMk id="6078" creationId="{CC891A45-8B4E-B450-D9A3-3729FAE988EF}"/>
          </ac:spMkLst>
        </pc:spChg>
        <pc:spChg chg="mod">
          <ac:chgData name="Daniel A Negron" userId="3f4b37f9-7541-4fa3-afb6-23a3c546adf3" providerId="ADAL" clId="{D973D872-3118-6C4C-8153-94CEFE659431}" dt="2022-06-03T14:39:42.437" v="947"/>
          <ac:spMkLst>
            <pc:docMk/>
            <pc:sldMk cId="138542929" sldId="256"/>
            <ac:spMk id="6079" creationId="{1D1A50B6-E97B-51B7-FE0A-6234BC385263}"/>
          </ac:spMkLst>
        </pc:spChg>
        <pc:spChg chg="mod">
          <ac:chgData name="Daniel A Negron" userId="3f4b37f9-7541-4fa3-afb6-23a3c546adf3" providerId="ADAL" clId="{D973D872-3118-6C4C-8153-94CEFE659431}" dt="2022-06-03T14:39:42.437" v="947"/>
          <ac:spMkLst>
            <pc:docMk/>
            <pc:sldMk cId="138542929" sldId="256"/>
            <ac:spMk id="6080" creationId="{348BA057-54E8-AE09-2DF6-C8C10DC1AC88}"/>
          </ac:spMkLst>
        </pc:spChg>
        <pc:spChg chg="mod">
          <ac:chgData name="Daniel A Negron" userId="3f4b37f9-7541-4fa3-afb6-23a3c546adf3" providerId="ADAL" clId="{D973D872-3118-6C4C-8153-94CEFE659431}" dt="2022-06-03T14:39:42.437" v="947"/>
          <ac:spMkLst>
            <pc:docMk/>
            <pc:sldMk cId="138542929" sldId="256"/>
            <ac:spMk id="6081" creationId="{69D5156F-731D-A481-FFEF-73BC586C716C}"/>
          </ac:spMkLst>
        </pc:spChg>
        <pc:spChg chg="mod">
          <ac:chgData name="Daniel A Negron" userId="3f4b37f9-7541-4fa3-afb6-23a3c546adf3" providerId="ADAL" clId="{D973D872-3118-6C4C-8153-94CEFE659431}" dt="2022-06-03T14:39:42.437" v="947"/>
          <ac:spMkLst>
            <pc:docMk/>
            <pc:sldMk cId="138542929" sldId="256"/>
            <ac:spMk id="6082" creationId="{ACD0C2C2-D4C0-E684-9767-48D75D87F11E}"/>
          </ac:spMkLst>
        </pc:spChg>
        <pc:spChg chg="mod">
          <ac:chgData name="Daniel A Negron" userId="3f4b37f9-7541-4fa3-afb6-23a3c546adf3" providerId="ADAL" clId="{D973D872-3118-6C4C-8153-94CEFE659431}" dt="2022-06-03T14:39:42.437" v="947"/>
          <ac:spMkLst>
            <pc:docMk/>
            <pc:sldMk cId="138542929" sldId="256"/>
            <ac:spMk id="6083" creationId="{DF0ED477-E16B-121D-E8A9-03AB5EB26DEC}"/>
          </ac:spMkLst>
        </pc:spChg>
        <pc:spChg chg="mod">
          <ac:chgData name="Daniel A Negron" userId="3f4b37f9-7541-4fa3-afb6-23a3c546adf3" providerId="ADAL" clId="{D973D872-3118-6C4C-8153-94CEFE659431}" dt="2022-06-03T14:39:42.437" v="947"/>
          <ac:spMkLst>
            <pc:docMk/>
            <pc:sldMk cId="138542929" sldId="256"/>
            <ac:spMk id="6084" creationId="{39F2BB86-C9AF-4C13-7BA5-DB96860A4DC1}"/>
          </ac:spMkLst>
        </pc:spChg>
        <pc:spChg chg="mod">
          <ac:chgData name="Daniel A Negron" userId="3f4b37f9-7541-4fa3-afb6-23a3c546adf3" providerId="ADAL" clId="{D973D872-3118-6C4C-8153-94CEFE659431}" dt="2022-06-03T14:39:42.437" v="947"/>
          <ac:spMkLst>
            <pc:docMk/>
            <pc:sldMk cId="138542929" sldId="256"/>
            <ac:spMk id="6085" creationId="{347B640D-99C6-E20C-5081-E01C895E8B3F}"/>
          </ac:spMkLst>
        </pc:spChg>
        <pc:spChg chg="mod">
          <ac:chgData name="Daniel A Negron" userId="3f4b37f9-7541-4fa3-afb6-23a3c546adf3" providerId="ADAL" clId="{D973D872-3118-6C4C-8153-94CEFE659431}" dt="2022-06-03T14:39:42.437" v="947"/>
          <ac:spMkLst>
            <pc:docMk/>
            <pc:sldMk cId="138542929" sldId="256"/>
            <ac:spMk id="6086" creationId="{C06661AD-87D1-8103-D8A5-4068274FFAA6}"/>
          </ac:spMkLst>
        </pc:spChg>
        <pc:spChg chg="mod">
          <ac:chgData name="Daniel A Negron" userId="3f4b37f9-7541-4fa3-afb6-23a3c546adf3" providerId="ADAL" clId="{D973D872-3118-6C4C-8153-94CEFE659431}" dt="2022-06-03T14:39:42.437" v="947"/>
          <ac:spMkLst>
            <pc:docMk/>
            <pc:sldMk cId="138542929" sldId="256"/>
            <ac:spMk id="6087" creationId="{9C50B7DA-8973-9B2F-0419-17CDACFEF06F}"/>
          </ac:spMkLst>
        </pc:spChg>
        <pc:spChg chg="mod">
          <ac:chgData name="Daniel A Negron" userId="3f4b37f9-7541-4fa3-afb6-23a3c546adf3" providerId="ADAL" clId="{D973D872-3118-6C4C-8153-94CEFE659431}" dt="2022-06-03T14:39:42.437" v="947"/>
          <ac:spMkLst>
            <pc:docMk/>
            <pc:sldMk cId="138542929" sldId="256"/>
            <ac:spMk id="6088" creationId="{F4E04E03-0E89-99DA-5BC3-0A2871D7C2B8}"/>
          </ac:spMkLst>
        </pc:spChg>
        <pc:spChg chg="mod">
          <ac:chgData name="Daniel A Negron" userId="3f4b37f9-7541-4fa3-afb6-23a3c546adf3" providerId="ADAL" clId="{D973D872-3118-6C4C-8153-94CEFE659431}" dt="2022-06-03T14:39:42.437" v="947"/>
          <ac:spMkLst>
            <pc:docMk/>
            <pc:sldMk cId="138542929" sldId="256"/>
            <ac:spMk id="6089" creationId="{CA9514CF-080A-8A4A-A1E1-FB7E01B8652D}"/>
          </ac:spMkLst>
        </pc:spChg>
        <pc:spChg chg="mod">
          <ac:chgData name="Daniel A Negron" userId="3f4b37f9-7541-4fa3-afb6-23a3c546adf3" providerId="ADAL" clId="{D973D872-3118-6C4C-8153-94CEFE659431}" dt="2022-06-03T14:39:42.437" v="947"/>
          <ac:spMkLst>
            <pc:docMk/>
            <pc:sldMk cId="138542929" sldId="256"/>
            <ac:spMk id="6090" creationId="{D6852D6D-870B-6239-E288-1E8C59CE1F66}"/>
          </ac:spMkLst>
        </pc:spChg>
        <pc:spChg chg="mod">
          <ac:chgData name="Daniel A Negron" userId="3f4b37f9-7541-4fa3-afb6-23a3c546adf3" providerId="ADAL" clId="{D973D872-3118-6C4C-8153-94CEFE659431}" dt="2022-06-03T14:39:42.437" v="947"/>
          <ac:spMkLst>
            <pc:docMk/>
            <pc:sldMk cId="138542929" sldId="256"/>
            <ac:spMk id="6091" creationId="{19CAA770-C5C9-25D2-09DF-5666B1699CDD}"/>
          </ac:spMkLst>
        </pc:spChg>
        <pc:spChg chg="mod">
          <ac:chgData name="Daniel A Negron" userId="3f4b37f9-7541-4fa3-afb6-23a3c546adf3" providerId="ADAL" clId="{D973D872-3118-6C4C-8153-94CEFE659431}" dt="2022-06-03T14:39:42.437" v="947"/>
          <ac:spMkLst>
            <pc:docMk/>
            <pc:sldMk cId="138542929" sldId="256"/>
            <ac:spMk id="6092" creationId="{04F1BF58-0D12-85BB-79DF-B11DB86D852D}"/>
          </ac:spMkLst>
        </pc:spChg>
        <pc:spChg chg="mod">
          <ac:chgData name="Daniel A Negron" userId="3f4b37f9-7541-4fa3-afb6-23a3c546adf3" providerId="ADAL" clId="{D973D872-3118-6C4C-8153-94CEFE659431}" dt="2022-06-03T14:39:42.437" v="947"/>
          <ac:spMkLst>
            <pc:docMk/>
            <pc:sldMk cId="138542929" sldId="256"/>
            <ac:spMk id="6093" creationId="{3C7AFA43-00E2-C12A-1575-58D727857D88}"/>
          </ac:spMkLst>
        </pc:spChg>
        <pc:spChg chg="mod">
          <ac:chgData name="Daniel A Negron" userId="3f4b37f9-7541-4fa3-afb6-23a3c546adf3" providerId="ADAL" clId="{D973D872-3118-6C4C-8153-94CEFE659431}" dt="2022-06-03T14:39:42.437" v="947"/>
          <ac:spMkLst>
            <pc:docMk/>
            <pc:sldMk cId="138542929" sldId="256"/>
            <ac:spMk id="6094" creationId="{5A840E3D-1DD9-2DDB-2197-B4E275F0F541}"/>
          </ac:spMkLst>
        </pc:spChg>
        <pc:spChg chg="mod">
          <ac:chgData name="Daniel A Negron" userId="3f4b37f9-7541-4fa3-afb6-23a3c546adf3" providerId="ADAL" clId="{D973D872-3118-6C4C-8153-94CEFE659431}" dt="2022-06-03T14:39:42.437" v="947"/>
          <ac:spMkLst>
            <pc:docMk/>
            <pc:sldMk cId="138542929" sldId="256"/>
            <ac:spMk id="6095" creationId="{0A561B6C-BD4B-5517-CAFE-6F828FA01CEE}"/>
          </ac:spMkLst>
        </pc:spChg>
        <pc:spChg chg="mod">
          <ac:chgData name="Daniel A Negron" userId="3f4b37f9-7541-4fa3-afb6-23a3c546adf3" providerId="ADAL" clId="{D973D872-3118-6C4C-8153-94CEFE659431}" dt="2022-06-03T14:39:42.437" v="947"/>
          <ac:spMkLst>
            <pc:docMk/>
            <pc:sldMk cId="138542929" sldId="256"/>
            <ac:spMk id="6096" creationId="{261715A6-C501-67F1-1B35-8A52B55952AE}"/>
          </ac:spMkLst>
        </pc:spChg>
        <pc:spChg chg="mod">
          <ac:chgData name="Daniel A Negron" userId="3f4b37f9-7541-4fa3-afb6-23a3c546adf3" providerId="ADAL" clId="{D973D872-3118-6C4C-8153-94CEFE659431}" dt="2022-06-03T14:39:42.437" v="947"/>
          <ac:spMkLst>
            <pc:docMk/>
            <pc:sldMk cId="138542929" sldId="256"/>
            <ac:spMk id="6097" creationId="{B65FA23E-D49C-C7B7-FC64-7E229A42302F}"/>
          </ac:spMkLst>
        </pc:spChg>
        <pc:spChg chg="mod">
          <ac:chgData name="Daniel A Negron" userId="3f4b37f9-7541-4fa3-afb6-23a3c546adf3" providerId="ADAL" clId="{D973D872-3118-6C4C-8153-94CEFE659431}" dt="2022-06-03T14:39:42.437" v="947"/>
          <ac:spMkLst>
            <pc:docMk/>
            <pc:sldMk cId="138542929" sldId="256"/>
            <ac:spMk id="6098" creationId="{7D76B200-8EDE-9BFE-CE6D-9CDAE2C9F34E}"/>
          </ac:spMkLst>
        </pc:spChg>
        <pc:spChg chg="mod">
          <ac:chgData name="Daniel A Negron" userId="3f4b37f9-7541-4fa3-afb6-23a3c546adf3" providerId="ADAL" clId="{D973D872-3118-6C4C-8153-94CEFE659431}" dt="2022-06-03T14:39:42.437" v="947"/>
          <ac:spMkLst>
            <pc:docMk/>
            <pc:sldMk cId="138542929" sldId="256"/>
            <ac:spMk id="6099" creationId="{4B19F87B-8E66-F353-84D3-382B2A1C4462}"/>
          </ac:spMkLst>
        </pc:spChg>
        <pc:spChg chg="mod">
          <ac:chgData name="Daniel A Negron" userId="3f4b37f9-7541-4fa3-afb6-23a3c546adf3" providerId="ADAL" clId="{D973D872-3118-6C4C-8153-94CEFE659431}" dt="2022-06-03T14:39:42.437" v="947"/>
          <ac:spMkLst>
            <pc:docMk/>
            <pc:sldMk cId="138542929" sldId="256"/>
            <ac:spMk id="6100" creationId="{0B404E19-B561-CBC5-AAA9-4D8819AD9A31}"/>
          </ac:spMkLst>
        </pc:spChg>
        <pc:spChg chg="mod">
          <ac:chgData name="Daniel A Negron" userId="3f4b37f9-7541-4fa3-afb6-23a3c546adf3" providerId="ADAL" clId="{D973D872-3118-6C4C-8153-94CEFE659431}" dt="2022-06-03T14:39:42.437" v="947"/>
          <ac:spMkLst>
            <pc:docMk/>
            <pc:sldMk cId="138542929" sldId="256"/>
            <ac:spMk id="6101" creationId="{84DA4FE1-3751-349F-410D-18C22070CBD5}"/>
          </ac:spMkLst>
        </pc:spChg>
        <pc:spChg chg="mod">
          <ac:chgData name="Daniel A Negron" userId="3f4b37f9-7541-4fa3-afb6-23a3c546adf3" providerId="ADAL" clId="{D973D872-3118-6C4C-8153-94CEFE659431}" dt="2022-06-03T14:39:42.437" v="947"/>
          <ac:spMkLst>
            <pc:docMk/>
            <pc:sldMk cId="138542929" sldId="256"/>
            <ac:spMk id="6102" creationId="{367A0272-061F-9A66-4A48-40CE00FD1C9D}"/>
          </ac:spMkLst>
        </pc:spChg>
        <pc:spChg chg="mod">
          <ac:chgData name="Daniel A Negron" userId="3f4b37f9-7541-4fa3-afb6-23a3c546adf3" providerId="ADAL" clId="{D973D872-3118-6C4C-8153-94CEFE659431}" dt="2022-06-03T14:39:42.437" v="947"/>
          <ac:spMkLst>
            <pc:docMk/>
            <pc:sldMk cId="138542929" sldId="256"/>
            <ac:spMk id="6103" creationId="{5C92D89F-CA66-835A-9B3D-3593C632CC83}"/>
          </ac:spMkLst>
        </pc:spChg>
        <pc:spChg chg="mod">
          <ac:chgData name="Daniel A Negron" userId="3f4b37f9-7541-4fa3-afb6-23a3c546adf3" providerId="ADAL" clId="{D973D872-3118-6C4C-8153-94CEFE659431}" dt="2022-06-03T14:39:42.437" v="947"/>
          <ac:spMkLst>
            <pc:docMk/>
            <pc:sldMk cId="138542929" sldId="256"/>
            <ac:spMk id="6104" creationId="{870D5BAC-B879-211D-1425-15D5D4028109}"/>
          </ac:spMkLst>
        </pc:spChg>
        <pc:spChg chg="mod">
          <ac:chgData name="Daniel A Negron" userId="3f4b37f9-7541-4fa3-afb6-23a3c546adf3" providerId="ADAL" clId="{D973D872-3118-6C4C-8153-94CEFE659431}" dt="2022-06-03T14:39:42.437" v="947"/>
          <ac:spMkLst>
            <pc:docMk/>
            <pc:sldMk cId="138542929" sldId="256"/>
            <ac:spMk id="6105" creationId="{B05DE3F4-1CB7-B304-6092-95FCEAF0FB21}"/>
          </ac:spMkLst>
        </pc:spChg>
        <pc:spChg chg="mod">
          <ac:chgData name="Daniel A Negron" userId="3f4b37f9-7541-4fa3-afb6-23a3c546adf3" providerId="ADAL" clId="{D973D872-3118-6C4C-8153-94CEFE659431}" dt="2022-06-03T14:39:42.437" v="947"/>
          <ac:spMkLst>
            <pc:docMk/>
            <pc:sldMk cId="138542929" sldId="256"/>
            <ac:spMk id="6106" creationId="{76858314-0DBC-310F-28B2-ADD2ACB5A5F1}"/>
          </ac:spMkLst>
        </pc:spChg>
        <pc:spChg chg="mod">
          <ac:chgData name="Daniel A Negron" userId="3f4b37f9-7541-4fa3-afb6-23a3c546adf3" providerId="ADAL" clId="{D973D872-3118-6C4C-8153-94CEFE659431}" dt="2022-06-03T14:39:42.437" v="947"/>
          <ac:spMkLst>
            <pc:docMk/>
            <pc:sldMk cId="138542929" sldId="256"/>
            <ac:spMk id="6107" creationId="{18D858B2-549E-4195-92D0-234094CD221C}"/>
          </ac:spMkLst>
        </pc:spChg>
        <pc:spChg chg="mod">
          <ac:chgData name="Daniel A Negron" userId="3f4b37f9-7541-4fa3-afb6-23a3c546adf3" providerId="ADAL" clId="{D973D872-3118-6C4C-8153-94CEFE659431}" dt="2022-06-03T14:39:42.437" v="947"/>
          <ac:spMkLst>
            <pc:docMk/>
            <pc:sldMk cId="138542929" sldId="256"/>
            <ac:spMk id="6108" creationId="{F0B206D1-7193-0297-33B3-E3102913E779}"/>
          </ac:spMkLst>
        </pc:spChg>
        <pc:spChg chg="mod">
          <ac:chgData name="Daniel A Negron" userId="3f4b37f9-7541-4fa3-afb6-23a3c546adf3" providerId="ADAL" clId="{D973D872-3118-6C4C-8153-94CEFE659431}" dt="2022-06-03T14:39:42.437" v="947"/>
          <ac:spMkLst>
            <pc:docMk/>
            <pc:sldMk cId="138542929" sldId="256"/>
            <ac:spMk id="6109" creationId="{851602DF-742E-8B1D-C502-8975EB64846A}"/>
          </ac:spMkLst>
        </pc:spChg>
        <pc:spChg chg="mod">
          <ac:chgData name="Daniel A Negron" userId="3f4b37f9-7541-4fa3-afb6-23a3c546adf3" providerId="ADAL" clId="{D973D872-3118-6C4C-8153-94CEFE659431}" dt="2022-06-03T14:39:42.437" v="947"/>
          <ac:spMkLst>
            <pc:docMk/>
            <pc:sldMk cId="138542929" sldId="256"/>
            <ac:spMk id="6110" creationId="{EE163A40-84DA-CADF-4676-C404E1CA591B}"/>
          </ac:spMkLst>
        </pc:spChg>
        <pc:spChg chg="mod">
          <ac:chgData name="Daniel A Negron" userId="3f4b37f9-7541-4fa3-afb6-23a3c546adf3" providerId="ADAL" clId="{D973D872-3118-6C4C-8153-94CEFE659431}" dt="2022-06-03T14:39:42.437" v="947"/>
          <ac:spMkLst>
            <pc:docMk/>
            <pc:sldMk cId="138542929" sldId="256"/>
            <ac:spMk id="6111" creationId="{8588D363-C099-2552-1D14-BABE3F764F5F}"/>
          </ac:spMkLst>
        </pc:spChg>
        <pc:spChg chg="mod">
          <ac:chgData name="Daniel A Negron" userId="3f4b37f9-7541-4fa3-afb6-23a3c546adf3" providerId="ADAL" clId="{D973D872-3118-6C4C-8153-94CEFE659431}" dt="2022-06-03T14:39:42.437" v="947"/>
          <ac:spMkLst>
            <pc:docMk/>
            <pc:sldMk cId="138542929" sldId="256"/>
            <ac:spMk id="6112" creationId="{057A1B49-4782-56E4-87B2-4B949AB0B122}"/>
          </ac:spMkLst>
        </pc:spChg>
        <pc:spChg chg="mod">
          <ac:chgData name="Daniel A Negron" userId="3f4b37f9-7541-4fa3-afb6-23a3c546adf3" providerId="ADAL" clId="{D973D872-3118-6C4C-8153-94CEFE659431}" dt="2022-06-03T14:39:42.437" v="947"/>
          <ac:spMkLst>
            <pc:docMk/>
            <pc:sldMk cId="138542929" sldId="256"/>
            <ac:spMk id="6113" creationId="{6FA01FA6-B77F-0D5B-D255-56E839796256}"/>
          </ac:spMkLst>
        </pc:spChg>
        <pc:spChg chg="mod">
          <ac:chgData name="Daniel A Negron" userId="3f4b37f9-7541-4fa3-afb6-23a3c546adf3" providerId="ADAL" clId="{D973D872-3118-6C4C-8153-94CEFE659431}" dt="2022-06-03T14:39:42.437" v="947"/>
          <ac:spMkLst>
            <pc:docMk/>
            <pc:sldMk cId="138542929" sldId="256"/>
            <ac:spMk id="6114" creationId="{794454CA-EFEA-CB33-2FE6-0BB9A6810798}"/>
          </ac:spMkLst>
        </pc:spChg>
        <pc:spChg chg="mod">
          <ac:chgData name="Daniel A Negron" userId="3f4b37f9-7541-4fa3-afb6-23a3c546adf3" providerId="ADAL" clId="{D973D872-3118-6C4C-8153-94CEFE659431}" dt="2022-06-03T14:39:42.437" v="947"/>
          <ac:spMkLst>
            <pc:docMk/>
            <pc:sldMk cId="138542929" sldId="256"/>
            <ac:spMk id="6115" creationId="{33B22C91-EEA5-ECEA-D7BD-B66C7A357FF7}"/>
          </ac:spMkLst>
        </pc:spChg>
        <pc:spChg chg="mod">
          <ac:chgData name="Daniel A Negron" userId="3f4b37f9-7541-4fa3-afb6-23a3c546adf3" providerId="ADAL" clId="{D973D872-3118-6C4C-8153-94CEFE659431}" dt="2022-06-03T14:39:42.437" v="947"/>
          <ac:spMkLst>
            <pc:docMk/>
            <pc:sldMk cId="138542929" sldId="256"/>
            <ac:spMk id="6116" creationId="{C7AD8ACC-0289-2D02-589F-43057B891843}"/>
          </ac:spMkLst>
        </pc:spChg>
        <pc:spChg chg="mod">
          <ac:chgData name="Daniel A Negron" userId="3f4b37f9-7541-4fa3-afb6-23a3c546adf3" providerId="ADAL" clId="{D973D872-3118-6C4C-8153-94CEFE659431}" dt="2022-06-03T14:39:42.437" v="947"/>
          <ac:spMkLst>
            <pc:docMk/>
            <pc:sldMk cId="138542929" sldId="256"/>
            <ac:spMk id="6117" creationId="{AF9C9279-1521-1CF4-5F3A-B74930DC976F}"/>
          </ac:spMkLst>
        </pc:spChg>
        <pc:spChg chg="mod">
          <ac:chgData name="Daniel A Negron" userId="3f4b37f9-7541-4fa3-afb6-23a3c546adf3" providerId="ADAL" clId="{D973D872-3118-6C4C-8153-94CEFE659431}" dt="2022-06-03T14:39:42.437" v="947"/>
          <ac:spMkLst>
            <pc:docMk/>
            <pc:sldMk cId="138542929" sldId="256"/>
            <ac:spMk id="6118" creationId="{AAAB057C-80B8-31AE-DCA4-EA16265FCE15}"/>
          </ac:spMkLst>
        </pc:spChg>
        <pc:spChg chg="mod">
          <ac:chgData name="Daniel A Negron" userId="3f4b37f9-7541-4fa3-afb6-23a3c546adf3" providerId="ADAL" clId="{D973D872-3118-6C4C-8153-94CEFE659431}" dt="2022-06-03T14:39:42.437" v="947"/>
          <ac:spMkLst>
            <pc:docMk/>
            <pc:sldMk cId="138542929" sldId="256"/>
            <ac:spMk id="6119" creationId="{EC47AD2B-7398-73D1-28C1-93855311774A}"/>
          </ac:spMkLst>
        </pc:spChg>
        <pc:spChg chg="mod">
          <ac:chgData name="Daniel A Negron" userId="3f4b37f9-7541-4fa3-afb6-23a3c546adf3" providerId="ADAL" clId="{D973D872-3118-6C4C-8153-94CEFE659431}" dt="2022-06-03T14:39:42.437" v="947"/>
          <ac:spMkLst>
            <pc:docMk/>
            <pc:sldMk cId="138542929" sldId="256"/>
            <ac:spMk id="6120" creationId="{D1ADBF5B-9DE6-CC3E-CFFF-33DCED243B64}"/>
          </ac:spMkLst>
        </pc:spChg>
        <pc:spChg chg="mod">
          <ac:chgData name="Daniel A Negron" userId="3f4b37f9-7541-4fa3-afb6-23a3c546adf3" providerId="ADAL" clId="{D973D872-3118-6C4C-8153-94CEFE659431}" dt="2022-06-03T14:39:42.437" v="947"/>
          <ac:spMkLst>
            <pc:docMk/>
            <pc:sldMk cId="138542929" sldId="256"/>
            <ac:spMk id="6121" creationId="{1A77F5CB-004C-222B-5A8A-EBAAA5F554A3}"/>
          </ac:spMkLst>
        </pc:spChg>
        <pc:spChg chg="mod">
          <ac:chgData name="Daniel A Negron" userId="3f4b37f9-7541-4fa3-afb6-23a3c546adf3" providerId="ADAL" clId="{D973D872-3118-6C4C-8153-94CEFE659431}" dt="2022-06-03T14:39:42.437" v="947"/>
          <ac:spMkLst>
            <pc:docMk/>
            <pc:sldMk cId="138542929" sldId="256"/>
            <ac:spMk id="6122" creationId="{B153BA1F-678B-DB92-88F9-2924BBAA46CE}"/>
          </ac:spMkLst>
        </pc:spChg>
        <pc:spChg chg="mod">
          <ac:chgData name="Daniel A Negron" userId="3f4b37f9-7541-4fa3-afb6-23a3c546adf3" providerId="ADAL" clId="{D973D872-3118-6C4C-8153-94CEFE659431}" dt="2022-06-03T14:39:42.437" v="947"/>
          <ac:spMkLst>
            <pc:docMk/>
            <pc:sldMk cId="138542929" sldId="256"/>
            <ac:spMk id="6123" creationId="{8CA90275-4BF0-FD1F-3A13-03CFA2596BC0}"/>
          </ac:spMkLst>
        </pc:spChg>
        <pc:spChg chg="mod">
          <ac:chgData name="Daniel A Negron" userId="3f4b37f9-7541-4fa3-afb6-23a3c546adf3" providerId="ADAL" clId="{D973D872-3118-6C4C-8153-94CEFE659431}" dt="2022-06-03T14:39:42.437" v="947"/>
          <ac:spMkLst>
            <pc:docMk/>
            <pc:sldMk cId="138542929" sldId="256"/>
            <ac:spMk id="6124" creationId="{D82098BA-A401-AEEE-8760-7CEE09427DED}"/>
          </ac:spMkLst>
        </pc:spChg>
        <pc:spChg chg="mod">
          <ac:chgData name="Daniel A Negron" userId="3f4b37f9-7541-4fa3-afb6-23a3c546adf3" providerId="ADAL" clId="{D973D872-3118-6C4C-8153-94CEFE659431}" dt="2022-06-03T14:39:42.437" v="947"/>
          <ac:spMkLst>
            <pc:docMk/>
            <pc:sldMk cId="138542929" sldId="256"/>
            <ac:spMk id="6125" creationId="{77F892F3-CC00-E78B-D7B4-2633E2148E34}"/>
          </ac:spMkLst>
        </pc:spChg>
        <pc:spChg chg="mod">
          <ac:chgData name="Daniel A Negron" userId="3f4b37f9-7541-4fa3-afb6-23a3c546adf3" providerId="ADAL" clId="{D973D872-3118-6C4C-8153-94CEFE659431}" dt="2022-06-03T14:39:42.437" v="947"/>
          <ac:spMkLst>
            <pc:docMk/>
            <pc:sldMk cId="138542929" sldId="256"/>
            <ac:spMk id="6126" creationId="{258B707D-F736-22F5-0658-3B656EE0F439}"/>
          </ac:spMkLst>
        </pc:spChg>
        <pc:spChg chg="mod">
          <ac:chgData name="Daniel A Negron" userId="3f4b37f9-7541-4fa3-afb6-23a3c546adf3" providerId="ADAL" clId="{D973D872-3118-6C4C-8153-94CEFE659431}" dt="2022-06-03T14:39:42.437" v="947"/>
          <ac:spMkLst>
            <pc:docMk/>
            <pc:sldMk cId="138542929" sldId="256"/>
            <ac:spMk id="6127" creationId="{113DDCDB-69B3-389F-3D97-CCB6849A9972}"/>
          </ac:spMkLst>
        </pc:spChg>
        <pc:spChg chg="mod">
          <ac:chgData name="Daniel A Negron" userId="3f4b37f9-7541-4fa3-afb6-23a3c546adf3" providerId="ADAL" clId="{D973D872-3118-6C4C-8153-94CEFE659431}" dt="2022-06-03T14:39:42.437" v="947"/>
          <ac:spMkLst>
            <pc:docMk/>
            <pc:sldMk cId="138542929" sldId="256"/>
            <ac:spMk id="6128" creationId="{4EEEE54F-9E5A-90AA-528C-AD9E5525FEA1}"/>
          </ac:spMkLst>
        </pc:spChg>
        <pc:spChg chg="mod">
          <ac:chgData name="Daniel A Negron" userId="3f4b37f9-7541-4fa3-afb6-23a3c546adf3" providerId="ADAL" clId="{D973D872-3118-6C4C-8153-94CEFE659431}" dt="2022-06-03T14:39:42.437" v="947"/>
          <ac:spMkLst>
            <pc:docMk/>
            <pc:sldMk cId="138542929" sldId="256"/>
            <ac:spMk id="6129" creationId="{3B02BED7-F713-5686-667B-6CC5CF055470}"/>
          </ac:spMkLst>
        </pc:spChg>
        <pc:spChg chg="mod">
          <ac:chgData name="Daniel A Negron" userId="3f4b37f9-7541-4fa3-afb6-23a3c546adf3" providerId="ADAL" clId="{D973D872-3118-6C4C-8153-94CEFE659431}" dt="2022-06-03T14:39:42.437" v="947"/>
          <ac:spMkLst>
            <pc:docMk/>
            <pc:sldMk cId="138542929" sldId="256"/>
            <ac:spMk id="6130" creationId="{5B800FFA-92E1-61BA-23EF-03B34BEAEEA7}"/>
          </ac:spMkLst>
        </pc:spChg>
        <pc:spChg chg="mod">
          <ac:chgData name="Daniel A Negron" userId="3f4b37f9-7541-4fa3-afb6-23a3c546adf3" providerId="ADAL" clId="{D973D872-3118-6C4C-8153-94CEFE659431}" dt="2022-06-03T14:39:42.437" v="947"/>
          <ac:spMkLst>
            <pc:docMk/>
            <pc:sldMk cId="138542929" sldId="256"/>
            <ac:spMk id="6131" creationId="{36824A01-F6D6-235E-6ED6-EF0FD02B4CBF}"/>
          </ac:spMkLst>
        </pc:spChg>
        <pc:spChg chg="mod">
          <ac:chgData name="Daniel A Negron" userId="3f4b37f9-7541-4fa3-afb6-23a3c546adf3" providerId="ADAL" clId="{D973D872-3118-6C4C-8153-94CEFE659431}" dt="2022-06-03T14:39:42.437" v="947"/>
          <ac:spMkLst>
            <pc:docMk/>
            <pc:sldMk cId="138542929" sldId="256"/>
            <ac:spMk id="6132" creationId="{F5BDC9D5-8F4A-E6CF-DCB0-500F9653DE60}"/>
          </ac:spMkLst>
        </pc:spChg>
        <pc:spChg chg="mod">
          <ac:chgData name="Daniel A Negron" userId="3f4b37f9-7541-4fa3-afb6-23a3c546adf3" providerId="ADAL" clId="{D973D872-3118-6C4C-8153-94CEFE659431}" dt="2022-06-03T14:39:42.437" v="947"/>
          <ac:spMkLst>
            <pc:docMk/>
            <pc:sldMk cId="138542929" sldId="256"/>
            <ac:spMk id="6133" creationId="{B37A2EA9-C4F6-6B30-BE22-8230ED31443A}"/>
          </ac:spMkLst>
        </pc:spChg>
        <pc:spChg chg="mod">
          <ac:chgData name="Daniel A Negron" userId="3f4b37f9-7541-4fa3-afb6-23a3c546adf3" providerId="ADAL" clId="{D973D872-3118-6C4C-8153-94CEFE659431}" dt="2022-06-03T14:39:42.437" v="947"/>
          <ac:spMkLst>
            <pc:docMk/>
            <pc:sldMk cId="138542929" sldId="256"/>
            <ac:spMk id="6134" creationId="{C4F0340B-AA1B-8B01-3CFE-3DC6044A1B4C}"/>
          </ac:spMkLst>
        </pc:spChg>
        <pc:spChg chg="mod">
          <ac:chgData name="Daniel A Negron" userId="3f4b37f9-7541-4fa3-afb6-23a3c546adf3" providerId="ADAL" clId="{D973D872-3118-6C4C-8153-94CEFE659431}" dt="2022-06-03T14:39:42.437" v="947"/>
          <ac:spMkLst>
            <pc:docMk/>
            <pc:sldMk cId="138542929" sldId="256"/>
            <ac:spMk id="6135" creationId="{DE05D658-A045-A209-CD5F-136C8553DE8E}"/>
          </ac:spMkLst>
        </pc:spChg>
        <pc:spChg chg="mod">
          <ac:chgData name="Daniel A Negron" userId="3f4b37f9-7541-4fa3-afb6-23a3c546adf3" providerId="ADAL" clId="{D973D872-3118-6C4C-8153-94CEFE659431}" dt="2022-06-03T14:39:42.437" v="947"/>
          <ac:spMkLst>
            <pc:docMk/>
            <pc:sldMk cId="138542929" sldId="256"/>
            <ac:spMk id="6136" creationId="{2EA72D18-CA2E-04F1-453C-DBE375ABF4C3}"/>
          </ac:spMkLst>
        </pc:spChg>
        <pc:spChg chg="mod">
          <ac:chgData name="Daniel A Negron" userId="3f4b37f9-7541-4fa3-afb6-23a3c546adf3" providerId="ADAL" clId="{D973D872-3118-6C4C-8153-94CEFE659431}" dt="2022-06-03T14:39:42.437" v="947"/>
          <ac:spMkLst>
            <pc:docMk/>
            <pc:sldMk cId="138542929" sldId="256"/>
            <ac:spMk id="6137" creationId="{8256CAE7-82F0-C7B6-DE4A-9AA0AC5558F3}"/>
          </ac:spMkLst>
        </pc:spChg>
        <pc:spChg chg="mod">
          <ac:chgData name="Daniel A Negron" userId="3f4b37f9-7541-4fa3-afb6-23a3c546adf3" providerId="ADAL" clId="{D973D872-3118-6C4C-8153-94CEFE659431}" dt="2022-06-03T14:39:42.437" v="947"/>
          <ac:spMkLst>
            <pc:docMk/>
            <pc:sldMk cId="138542929" sldId="256"/>
            <ac:spMk id="6138" creationId="{902F70F6-3C13-4C32-D9E8-3621DDEE0C61}"/>
          </ac:spMkLst>
        </pc:spChg>
        <pc:spChg chg="mod">
          <ac:chgData name="Daniel A Negron" userId="3f4b37f9-7541-4fa3-afb6-23a3c546adf3" providerId="ADAL" clId="{D973D872-3118-6C4C-8153-94CEFE659431}" dt="2022-06-03T14:39:42.437" v="947"/>
          <ac:spMkLst>
            <pc:docMk/>
            <pc:sldMk cId="138542929" sldId="256"/>
            <ac:spMk id="6139" creationId="{7FC640FB-D070-4AA3-E89B-70FCA8434190}"/>
          </ac:spMkLst>
        </pc:spChg>
        <pc:spChg chg="mod">
          <ac:chgData name="Daniel A Negron" userId="3f4b37f9-7541-4fa3-afb6-23a3c546adf3" providerId="ADAL" clId="{D973D872-3118-6C4C-8153-94CEFE659431}" dt="2022-06-03T14:39:42.437" v="947"/>
          <ac:spMkLst>
            <pc:docMk/>
            <pc:sldMk cId="138542929" sldId="256"/>
            <ac:spMk id="6140" creationId="{1A204411-94E5-8936-264E-B4B8CD18EAA0}"/>
          </ac:spMkLst>
        </pc:spChg>
        <pc:spChg chg="mod">
          <ac:chgData name="Daniel A Negron" userId="3f4b37f9-7541-4fa3-afb6-23a3c546adf3" providerId="ADAL" clId="{D973D872-3118-6C4C-8153-94CEFE659431}" dt="2022-06-03T14:39:42.437" v="947"/>
          <ac:spMkLst>
            <pc:docMk/>
            <pc:sldMk cId="138542929" sldId="256"/>
            <ac:spMk id="6141" creationId="{685F7F14-4B7A-C25E-9001-BD8DAE17862E}"/>
          </ac:spMkLst>
        </pc:spChg>
        <pc:spChg chg="mod">
          <ac:chgData name="Daniel A Negron" userId="3f4b37f9-7541-4fa3-afb6-23a3c546adf3" providerId="ADAL" clId="{D973D872-3118-6C4C-8153-94CEFE659431}" dt="2022-06-03T14:39:42.437" v="947"/>
          <ac:spMkLst>
            <pc:docMk/>
            <pc:sldMk cId="138542929" sldId="256"/>
            <ac:spMk id="6142" creationId="{0EB97B87-0CB9-6194-F149-F634DB825DA3}"/>
          </ac:spMkLst>
        </pc:spChg>
        <pc:spChg chg="mod">
          <ac:chgData name="Daniel A Negron" userId="3f4b37f9-7541-4fa3-afb6-23a3c546adf3" providerId="ADAL" clId="{D973D872-3118-6C4C-8153-94CEFE659431}" dt="2022-06-03T14:39:42.437" v="947"/>
          <ac:spMkLst>
            <pc:docMk/>
            <pc:sldMk cId="138542929" sldId="256"/>
            <ac:spMk id="6143" creationId="{3FC77B57-3F4E-2E83-AD7B-9390E2A8F32D}"/>
          </ac:spMkLst>
        </pc:spChg>
        <pc:spChg chg="mod">
          <ac:chgData name="Daniel A Negron" userId="3f4b37f9-7541-4fa3-afb6-23a3c546adf3" providerId="ADAL" clId="{D973D872-3118-6C4C-8153-94CEFE659431}" dt="2022-06-03T14:39:42.437" v="947"/>
          <ac:spMkLst>
            <pc:docMk/>
            <pc:sldMk cId="138542929" sldId="256"/>
            <ac:spMk id="6144" creationId="{2A26F3A4-CC85-C6A9-FE1E-1A8530F53D6C}"/>
          </ac:spMkLst>
        </pc:spChg>
        <pc:spChg chg="mod">
          <ac:chgData name="Daniel A Negron" userId="3f4b37f9-7541-4fa3-afb6-23a3c546adf3" providerId="ADAL" clId="{D973D872-3118-6C4C-8153-94CEFE659431}" dt="2022-06-03T14:39:42.437" v="947"/>
          <ac:spMkLst>
            <pc:docMk/>
            <pc:sldMk cId="138542929" sldId="256"/>
            <ac:spMk id="6145" creationId="{80961D7B-684A-1811-22BA-369E63C69587}"/>
          </ac:spMkLst>
        </pc:spChg>
        <pc:spChg chg="mod">
          <ac:chgData name="Daniel A Negron" userId="3f4b37f9-7541-4fa3-afb6-23a3c546adf3" providerId="ADAL" clId="{D973D872-3118-6C4C-8153-94CEFE659431}" dt="2022-06-03T14:39:42.437" v="947"/>
          <ac:spMkLst>
            <pc:docMk/>
            <pc:sldMk cId="138542929" sldId="256"/>
            <ac:spMk id="6146" creationId="{9CFBD748-968B-817A-8B9E-BE6DF01118E5}"/>
          </ac:spMkLst>
        </pc:spChg>
        <pc:spChg chg="mod">
          <ac:chgData name="Daniel A Negron" userId="3f4b37f9-7541-4fa3-afb6-23a3c546adf3" providerId="ADAL" clId="{D973D872-3118-6C4C-8153-94CEFE659431}" dt="2022-06-03T14:39:42.437" v="947"/>
          <ac:spMkLst>
            <pc:docMk/>
            <pc:sldMk cId="138542929" sldId="256"/>
            <ac:spMk id="6147" creationId="{F5469AFA-3478-2CB6-8423-10F011E21F6D}"/>
          </ac:spMkLst>
        </pc:spChg>
        <pc:spChg chg="mod">
          <ac:chgData name="Daniel A Negron" userId="3f4b37f9-7541-4fa3-afb6-23a3c546adf3" providerId="ADAL" clId="{D973D872-3118-6C4C-8153-94CEFE659431}" dt="2022-06-03T14:39:42.437" v="947"/>
          <ac:spMkLst>
            <pc:docMk/>
            <pc:sldMk cId="138542929" sldId="256"/>
            <ac:spMk id="6148" creationId="{BBD1F522-CF7D-F46B-CBBE-85860BB6906C}"/>
          </ac:spMkLst>
        </pc:spChg>
        <pc:spChg chg="mod">
          <ac:chgData name="Daniel A Negron" userId="3f4b37f9-7541-4fa3-afb6-23a3c546adf3" providerId="ADAL" clId="{D973D872-3118-6C4C-8153-94CEFE659431}" dt="2022-06-03T14:39:42.437" v="947"/>
          <ac:spMkLst>
            <pc:docMk/>
            <pc:sldMk cId="138542929" sldId="256"/>
            <ac:spMk id="6149" creationId="{9F71427E-BA36-ABC1-1A19-C3CCC6B2B688}"/>
          </ac:spMkLst>
        </pc:spChg>
        <pc:spChg chg="mod">
          <ac:chgData name="Daniel A Negron" userId="3f4b37f9-7541-4fa3-afb6-23a3c546adf3" providerId="ADAL" clId="{D973D872-3118-6C4C-8153-94CEFE659431}" dt="2022-06-03T14:39:42.437" v="947"/>
          <ac:spMkLst>
            <pc:docMk/>
            <pc:sldMk cId="138542929" sldId="256"/>
            <ac:spMk id="6150" creationId="{1D32F339-0AFB-456F-9050-DF619A3EFDB5}"/>
          </ac:spMkLst>
        </pc:spChg>
        <pc:spChg chg="mod">
          <ac:chgData name="Daniel A Negron" userId="3f4b37f9-7541-4fa3-afb6-23a3c546adf3" providerId="ADAL" clId="{D973D872-3118-6C4C-8153-94CEFE659431}" dt="2022-06-03T14:39:42.437" v="947"/>
          <ac:spMkLst>
            <pc:docMk/>
            <pc:sldMk cId="138542929" sldId="256"/>
            <ac:spMk id="6151" creationId="{52E63611-6E42-7F2C-0625-9DBFF3C581ED}"/>
          </ac:spMkLst>
        </pc:spChg>
        <pc:spChg chg="mod">
          <ac:chgData name="Daniel A Negron" userId="3f4b37f9-7541-4fa3-afb6-23a3c546adf3" providerId="ADAL" clId="{D973D872-3118-6C4C-8153-94CEFE659431}" dt="2022-06-03T14:39:42.437" v="947"/>
          <ac:spMkLst>
            <pc:docMk/>
            <pc:sldMk cId="138542929" sldId="256"/>
            <ac:spMk id="6152" creationId="{08BD84BC-5143-A72C-4C01-CDAE82CDFECA}"/>
          </ac:spMkLst>
        </pc:spChg>
        <pc:spChg chg="mod">
          <ac:chgData name="Daniel A Negron" userId="3f4b37f9-7541-4fa3-afb6-23a3c546adf3" providerId="ADAL" clId="{D973D872-3118-6C4C-8153-94CEFE659431}" dt="2022-06-03T14:39:42.437" v="947"/>
          <ac:spMkLst>
            <pc:docMk/>
            <pc:sldMk cId="138542929" sldId="256"/>
            <ac:spMk id="6153" creationId="{BADF1389-0E38-FCB2-529B-CB3B20E0B6AF}"/>
          </ac:spMkLst>
        </pc:spChg>
        <pc:spChg chg="mod">
          <ac:chgData name="Daniel A Negron" userId="3f4b37f9-7541-4fa3-afb6-23a3c546adf3" providerId="ADAL" clId="{D973D872-3118-6C4C-8153-94CEFE659431}" dt="2022-06-03T14:39:42.437" v="947"/>
          <ac:spMkLst>
            <pc:docMk/>
            <pc:sldMk cId="138542929" sldId="256"/>
            <ac:spMk id="6154" creationId="{9B70108E-71A3-4E77-97A6-D145807526AE}"/>
          </ac:spMkLst>
        </pc:spChg>
        <pc:spChg chg="mod">
          <ac:chgData name="Daniel A Negron" userId="3f4b37f9-7541-4fa3-afb6-23a3c546adf3" providerId="ADAL" clId="{D973D872-3118-6C4C-8153-94CEFE659431}" dt="2022-06-03T14:39:42.437" v="947"/>
          <ac:spMkLst>
            <pc:docMk/>
            <pc:sldMk cId="138542929" sldId="256"/>
            <ac:spMk id="6155" creationId="{D6743686-29CF-ECF5-066A-59D5D466F16F}"/>
          </ac:spMkLst>
        </pc:spChg>
        <pc:spChg chg="mod">
          <ac:chgData name="Daniel A Negron" userId="3f4b37f9-7541-4fa3-afb6-23a3c546adf3" providerId="ADAL" clId="{D973D872-3118-6C4C-8153-94CEFE659431}" dt="2022-06-03T14:39:42.437" v="947"/>
          <ac:spMkLst>
            <pc:docMk/>
            <pc:sldMk cId="138542929" sldId="256"/>
            <ac:spMk id="6156" creationId="{BFC3F93C-9A7E-A47F-F0A5-3632B4AF13EA}"/>
          </ac:spMkLst>
        </pc:spChg>
        <pc:spChg chg="mod">
          <ac:chgData name="Daniel A Negron" userId="3f4b37f9-7541-4fa3-afb6-23a3c546adf3" providerId="ADAL" clId="{D973D872-3118-6C4C-8153-94CEFE659431}" dt="2022-06-03T14:39:42.437" v="947"/>
          <ac:spMkLst>
            <pc:docMk/>
            <pc:sldMk cId="138542929" sldId="256"/>
            <ac:spMk id="6157" creationId="{0FE3C080-8605-DD4A-4C6F-D01DC88BAF19}"/>
          </ac:spMkLst>
        </pc:spChg>
        <pc:spChg chg="mod">
          <ac:chgData name="Daniel A Negron" userId="3f4b37f9-7541-4fa3-afb6-23a3c546adf3" providerId="ADAL" clId="{D973D872-3118-6C4C-8153-94CEFE659431}" dt="2022-06-03T14:39:42.437" v="947"/>
          <ac:spMkLst>
            <pc:docMk/>
            <pc:sldMk cId="138542929" sldId="256"/>
            <ac:spMk id="6158" creationId="{CCBDA2B2-E597-7EDD-E886-E85B3C90BFA7}"/>
          </ac:spMkLst>
        </pc:spChg>
        <pc:spChg chg="mod">
          <ac:chgData name="Daniel A Negron" userId="3f4b37f9-7541-4fa3-afb6-23a3c546adf3" providerId="ADAL" clId="{D973D872-3118-6C4C-8153-94CEFE659431}" dt="2022-06-03T14:39:42.437" v="947"/>
          <ac:spMkLst>
            <pc:docMk/>
            <pc:sldMk cId="138542929" sldId="256"/>
            <ac:spMk id="6159" creationId="{71AE6BAA-C18C-A14F-0322-957E149327B7}"/>
          </ac:spMkLst>
        </pc:spChg>
        <pc:spChg chg="mod">
          <ac:chgData name="Daniel A Negron" userId="3f4b37f9-7541-4fa3-afb6-23a3c546adf3" providerId="ADAL" clId="{D973D872-3118-6C4C-8153-94CEFE659431}" dt="2022-06-03T14:39:42.437" v="947"/>
          <ac:spMkLst>
            <pc:docMk/>
            <pc:sldMk cId="138542929" sldId="256"/>
            <ac:spMk id="6160" creationId="{73112891-F2F3-3A22-EEF3-074F208E0070}"/>
          </ac:spMkLst>
        </pc:spChg>
        <pc:spChg chg="mod">
          <ac:chgData name="Daniel A Negron" userId="3f4b37f9-7541-4fa3-afb6-23a3c546adf3" providerId="ADAL" clId="{D973D872-3118-6C4C-8153-94CEFE659431}" dt="2022-06-03T14:39:42.437" v="947"/>
          <ac:spMkLst>
            <pc:docMk/>
            <pc:sldMk cId="138542929" sldId="256"/>
            <ac:spMk id="6161" creationId="{C2807027-FFBB-5072-ED02-6314F3997B5E}"/>
          </ac:spMkLst>
        </pc:spChg>
        <pc:spChg chg="mod">
          <ac:chgData name="Daniel A Negron" userId="3f4b37f9-7541-4fa3-afb6-23a3c546adf3" providerId="ADAL" clId="{D973D872-3118-6C4C-8153-94CEFE659431}" dt="2022-06-03T14:39:42.437" v="947"/>
          <ac:spMkLst>
            <pc:docMk/>
            <pc:sldMk cId="138542929" sldId="256"/>
            <ac:spMk id="6162" creationId="{7BA05FBF-B517-98FE-09EE-DF58AD9A0CE1}"/>
          </ac:spMkLst>
        </pc:spChg>
        <pc:spChg chg="mod">
          <ac:chgData name="Daniel A Negron" userId="3f4b37f9-7541-4fa3-afb6-23a3c546adf3" providerId="ADAL" clId="{D973D872-3118-6C4C-8153-94CEFE659431}" dt="2022-06-03T14:39:42.437" v="947"/>
          <ac:spMkLst>
            <pc:docMk/>
            <pc:sldMk cId="138542929" sldId="256"/>
            <ac:spMk id="6163" creationId="{AA120EF1-0E5E-BC15-2472-6D0CB80F31BB}"/>
          </ac:spMkLst>
        </pc:spChg>
        <pc:spChg chg="mod">
          <ac:chgData name="Daniel A Negron" userId="3f4b37f9-7541-4fa3-afb6-23a3c546adf3" providerId="ADAL" clId="{D973D872-3118-6C4C-8153-94CEFE659431}" dt="2022-06-03T14:39:42.437" v="947"/>
          <ac:spMkLst>
            <pc:docMk/>
            <pc:sldMk cId="138542929" sldId="256"/>
            <ac:spMk id="6164" creationId="{B86DFE84-2FE8-AFB4-FF1F-E51C25FDC09C}"/>
          </ac:spMkLst>
        </pc:spChg>
        <pc:spChg chg="mod">
          <ac:chgData name="Daniel A Negron" userId="3f4b37f9-7541-4fa3-afb6-23a3c546adf3" providerId="ADAL" clId="{D973D872-3118-6C4C-8153-94CEFE659431}" dt="2022-06-03T14:39:42.437" v="947"/>
          <ac:spMkLst>
            <pc:docMk/>
            <pc:sldMk cId="138542929" sldId="256"/>
            <ac:spMk id="6165" creationId="{00CAAE3F-D7F4-A639-34BE-1677CC12CD12}"/>
          </ac:spMkLst>
        </pc:spChg>
        <pc:spChg chg="mod">
          <ac:chgData name="Daniel A Negron" userId="3f4b37f9-7541-4fa3-afb6-23a3c546adf3" providerId="ADAL" clId="{D973D872-3118-6C4C-8153-94CEFE659431}" dt="2022-06-03T14:39:42.437" v="947"/>
          <ac:spMkLst>
            <pc:docMk/>
            <pc:sldMk cId="138542929" sldId="256"/>
            <ac:spMk id="6166" creationId="{EF630444-1B3C-152B-E5D4-0587A0B6BDC1}"/>
          </ac:spMkLst>
        </pc:spChg>
        <pc:spChg chg="mod">
          <ac:chgData name="Daniel A Negron" userId="3f4b37f9-7541-4fa3-afb6-23a3c546adf3" providerId="ADAL" clId="{D973D872-3118-6C4C-8153-94CEFE659431}" dt="2022-06-03T14:39:42.437" v="947"/>
          <ac:spMkLst>
            <pc:docMk/>
            <pc:sldMk cId="138542929" sldId="256"/>
            <ac:spMk id="6167" creationId="{383CA987-F14A-A8A1-39C5-44FCFB47865A}"/>
          </ac:spMkLst>
        </pc:spChg>
        <pc:spChg chg="mod">
          <ac:chgData name="Daniel A Negron" userId="3f4b37f9-7541-4fa3-afb6-23a3c546adf3" providerId="ADAL" clId="{D973D872-3118-6C4C-8153-94CEFE659431}" dt="2022-06-03T14:39:42.437" v="947"/>
          <ac:spMkLst>
            <pc:docMk/>
            <pc:sldMk cId="138542929" sldId="256"/>
            <ac:spMk id="6168" creationId="{5789BEA0-A674-C397-5019-8022E9B2B64A}"/>
          </ac:spMkLst>
        </pc:spChg>
        <pc:spChg chg="mod">
          <ac:chgData name="Daniel A Negron" userId="3f4b37f9-7541-4fa3-afb6-23a3c546adf3" providerId="ADAL" clId="{D973D872-3118-6C4C-8153-94CEFE659431}" dt="2022-06-03T14:39:42.437" v="947"/>
          <ac:spMkLst>
            <pc:docMk/>
            <pc:sldMk cId="138542929" sldId="256"/>
            <ac:spMk id="6169" creationId="{2128C30F-D951-F7A7-92C8-CABB986DFE31}"/>
          </ac:spMkLst>
        </pc:spChg>
        <pc:spChg chg="mod">
          <ac:chgData name="Daniel A Negron" userId="3f4b37f9-7541-4fa3-afb6-23a3c546adf3" providerId="ADAL" clId="{D973D872-3118-6C4C-8153-94CEFE659431}" dt="2022-06-03T14:39:42.437" v="947"/>
          <ac:spMkLst>
            <pc:docMk/>
            <pc:sldMk cId="138542929" sldId="256"/>
            <ac:spMk id="6170" creationId="{2F6CE3CE-0E0F-69DC-0644-AED411B23226}"/>
          </ac:spMkLst>
        </pc:spChg>
        <pc:spChg chg="mod">
          <ac:chgData name="Daniel A Negron" userId="3f4b37f9-7541-4fa3-afb6-23a3c546adf3" providerId="ADAL" clId="{D973D872-3118-6C4C-8153-94CEFE659431}" dt="2022-06-03T14:39:42.437" v="947"/>
          <ac:spMkLst>
            <pc:docMk/>
            <pc:sldMk cId="138542929" sldId="256"/>
            <ac:spMk id="6171" creationId="{B56651C2-FF64-50DC-963A-2D82A1AFE83B}"/>
          </ac:spMkLst>
        </pc:spChg>
        <pc:spChg chg="mod">
          <ac:chgData name="Daniel A Negron" userId="3f4b37f9-7541-4fa3-afb6-23a3c546adf3" providerId="ADAL" clId="{D973D872-3118-6C4C-8153-94CEFE659431}" dt="2022-06-03T14:39:42.437" v="947"/>
          <ac:spMkLst>
            <pc:docMk/>
            <pc:sldMk cId="138542929" sldId="256"/>
            <ac:spMk id="6172" creationId="{F3ED6ACF-90C5-2BF4-428E-F1A6D980C052}"/>
          </ac:spMkLst>
        </pc:spChg>
        <pc:spChg chg="mod">
          <ac:chgData name="Daniel A Negron" userId="3f4b37f9-7541-4fa3-afb6-23a3c546adf3" providerId="ADAL" clId="{D973D872-3118-6C4C-8153-94CEFE659431}" dt="2022-06-03T14:39:42.437" v="947"/>
          <ac:spMkLst>
            <pc:docMk/>
            <pc:sldMk cId="138542929" sldId="256"/>
            <ac:spMk id="6173" creationId="{3BDD6A5A-BEA5-C7A4-EEDC-E7F2C22F857F}"/>
          </ac:spMkLst>
        </pc:spChg>
        <pc:spChg chg="mod">
          <ac:chgData name="Daniel A Negron" userId="3f4b37f9-7541-4fa3-afb6-23a3c546adf3" providerId="ADAL" clId="{D973D872-3118-6C4C-8153-94CEFE659431}" dt="2022-06-03T14:39:42.437" v="947"/>
          <ac:spMkLst>
            <pc:docMk/>
            <pc:sldMk cId="138542929" sldId="256"/>
            <ac:spMk id="6174" creationId="{9AD01C25-1E94-B9FA-63D2-2F679E85C4BF}"/>
          </ac:spMkLst>
        </pc:spChg>
        <pc:spChg chg="mod">
          <ac:chgData name="Daniel A Negron" userId="3f4b37f9-7541-4fa3-afb6-23a3c546adf3" providerId="ADAL" clId="{D973D872-3118-6C4C-8153-94CEFE659431}" dt="2022-06-03T14:39:42.437" v="947"/>
          <ac:spMkLst>
            <pc:docMk/>
            <pc:sldMk cId="138542929" sldId="256"/>
            <ac:spMk id="6175" creationId="{36DFBBC8-E2C7-C548-8A0D-EF3241289739}"/>
          </ac:spMkLst>
        </pc:spChg>
        <pc:spChg chg="mod">
          <ac:chgData name="Daniel A Negron" userId="3f4b37f9-7541-4fa3-afb6-23a3c546adf3" providerId="ADAL" clId="{D973D872-3118-6C4C-8153-94CEFE659431}" dt="2022-06-03T14:39:42.437" v="947"/>
          <ac:spMkLst>
            <pc:docMk/>
            <pc:sldMk cId="138542929" sldId="256"/>
            <ac:spMk id="6176" creationId="{A3C37449-3B7D-90BE-2405-20A06773526E}"/>
          </ac:spMkLst>
        </pc:spChg>
        <pc:spChg chg="mod">
          <ac:chgData name="Daniel A Negron" userId="3f4b37f9-7541-4fa3-afb6-23a3c546adf3" providerId="ADAL" clId="{D973D872-3118-6C4C-8153-94CEFE659431}" dt="2022-06-03T14:39:42.437" v="947"/>
          <ac:spMkLst>
            <pc:docMk/>
            <pc:sldMk cId="138542929" sldId="256"/>
            <ac:spMk id="6177" creationId="{F5D94F45-9064-3429-4286-642CEDFAF8CC}"/>
          </ac:spMkLst>
        </pc:spChg>
        <pc:spChg chg="mod">
          <ac:chgData name="Daniel A Negron" userId="3f4b37f9-7541-4fa3-afb6-23a3c546adf3" providerId="ADAL" clId="{D973D872-3118-6C4C-8153-94CEFE659431}" dt="2022-06-03T14:39:42.437" v="947"/>
          <ac:spMkLst>
            <pc:docMk/>
            <pc:sldMk cId="138542929" sldId="256"/>
            <ac:spMk id="6178" creationId="{388E2F18-2FD5-C418-30E4-9D67BD8486A6}"/>
          </ac:spMkLst>
        </pc:spChg>
        <pc:spChg chg="mod">
          <ac:chgData name="Daniel A Negron" userId="3f4b37f9-7541-4fa3-afb6-23a3c546adf3" providerId="ADAL" clId="{D973D872-3118-6C4C-8153-94CEFE659431}" dt="2022-06-03T14:39:42.437" v="947"/>
          <ac:spMkLst>
            <pc:docMk/>
            <pc:sldMk cId="138542929" sldId="256"/>
            <ac:spMk id="6179" creationId="{BBA16F5B-D99B-CEEB-5232-4797173782F2}"/>
          </ac:spMkLst>
        </pc:spChg>
        <pc:spChg chg="mod">
          <ac:chgData name="Daniel A Negron" userId="3f4b37f9-7541-4fa3-afb6-23a3c546adf3" providerId="ADAL" clId="{D973D872-3118-6C4C-8153-94CEFE659431}" dt="2022-06-03T14:39:42.437" v="947"/>
          <ac:spMkLst>
            <pc:docMk/>
            <pc:sldMk cId="138542929" sldId="256"/>
            <ac:spMk id="6180" creationId="{5D8AD9CC-7211-9ABF-9106-5771D7EA5D68}"/>
          </ac:spMkLst>
        </pc:spChg>
        <pc:spChg chg="mod">
          <ac:chgData name="Daniel A Negron" userId="3f4b37f9-7541-4fa3-afb6-23a3c546adf3" providerId="ADAL" clId="{D973D872-3118-6C4C-8153-94CEFE659431}" dt="2022-06-03T14:39:42.437" v="947"/>
          <ac:spMkLst>
            <pc:docMk/>
            <pc:sldMk cId="138542929" sldId="256"/>
            <ac:spMk id="6181" creationId="{C7066916-DB14-D3E2-74D7-D76EC194088F}"/>
          </ac:spMkLst>
        </pc:spChg>
        <pc:spChg chg="mod">
          <ac:chgData name="Daniel A Negron" userId="3f4b37f9-7541-4fa3-afb6-23a3c546adf3" providerId="ADAL" clId="{D973D872-3118-6C4C-8153-94CEFE659431}" dt="2022-06-03T14:39:42.437" v="947"/>
          <ac:spMkLst>
            <pc:docMk/>
            <pc:sldMk cId="138542929" sldId="256"/>
            <ac:spMk id="6182" creationId="{CEC29D67-1149-7B92-DFB0-455B92635D0B}"/>
          </ac:spMkLst>
        </pc:spChg>
        <pc:spChg chg="mod">
          <ac:chgData name="Daniel A Negron" userId="3f4b37f9-7541-4fa3-afb6-23a3c546adf3" providerId="ADAL" clId="{D973D872-3118-6C4C-8153-94CEFE659431}" dt="2022-06-03T14:39:42.437" v="947"/>
          <ac:spMkLst>
            <pc:docMk/>
            <pc:sldMk cId="138542929" sldId="256"/>
            <ac:spMk id="6183" creationId="{FBDB77BA-9027-A3BE-6F4D-E031C7A43CF4}"/>
          </ac:spMkLst>
        </pc:spChg>
        <pc:spChg chg="mod">
          <ac:chgData name="Daniel A Negron" userId="3f4b37f9-7541-4fa3-afb6-23a3c546adf3" providerId="ADAL" clId="{D973D872-3118-6C4C-8153-94CEFE659431}" dt="2022-06-03T14:39:42.437" v="947"/>
          <ac:spMkLst>
            <pc:docMk/>
            <pc:sldMk cId="138542929" sldId="256"/>
            <ac:spMk id="6184" creationId="{B83517CA-49A4-9389-C9F9-A4F870FEBE12}"/>
          </ac:spMkLst>
        </pc:spChg>
        <pc:spChg chg="mod">
          <ac:chgData name="Daniel A Negron" userId="3f4b37f9-7541-4fa3-afb6-23a3c546adf3" providerId="ADAL" clId="{D973D872-3118-6C4C-8153-94CEFE659431}" dt="2022-06-03T14:39:42.437" v="947"/>
          <ac:spMkLst>
            <pc:docMk/>
            <pc:sldMk cId="138542929" sldId="256"/>
            <ac:spMk id="6185" creationId="{209AB3A8-B5BD-FD71-75D2-24F15CFF0B9B}"/>
          </ac:spMkLst>
        </pc:spChg>
        <pc:spChg chg="mod">
          <ac:chgData name="Daniel A Negron" userId="3f4b37f9-7541-4fa3-afb6-23a3c546adf3" providerId="ADAL" clId="{D973D872-3118-6C4C-8153-94CEFE659431}" dt="2022-06-03T14:39:42.437" v="947"/>
          <ac:spMkLst>
            <pc:docMk/>
            <pc:sldMk cId="138542929" sldId="256"/>
            <ac:spMk id="6186" creationId="{D36D8CAB-B4B2-60DD-CC29-D6C28CF9D31C}"/>
          </ac:spMkLst>
        </pc:spChg>
        <pc:spChg chg="mod">
          <ac:chgData name="Daniel A Negron" userId="3f4b37f9-7541-4fa3-afb6-23a3c546adf3" providerId="ADAL" clId="{D973D872-3118-6C4C-8153-94CEFE659431}" dt="2022-06-03T14:39:42.437" v="947"/>
          <ac:spMkLst>
            <pc:docMk/>
            <pc:sldMk cId="138542929" sldId="256"/>
            <ac:spMk id="6187" creationId="{778954E7-FC6F-0437-92AF-5E008F29BF1D}"/>
          </ac:spMkLst>
        </pc:spChg>
        <pc:spChg chg="mod">
          <ac:chgData name="Daniel A Negron" userId="3f4b37f9-7541-4fa3-afb6-23a3c546adf3" providerId="ADAL" clId="{D973D872-3118-6C4C-8153-94CEFE659431}" dt="2022-06-03T14:39:42.437" v="947"/>
          <ac:spMkLst>
            <pc:docMk/>
            <pc:sldMk cId="138542929" sldId="256"/>
            <ac:spMk id="6188" creationId="{DC1D3190-BBC3-D9D5-3475-EA494258F7BA}"/>
          </ac:spMkLst>
        </pc:spChg>
        <pc:spChg chg="mod">
          <ac:chgData name="Daniel A Negron" userId="3f4b37f9-7541-4fa3-afb6-23a3c546adf3" providerId="ADAL" clId="{D973D872-3118-6C4C-8153-94CEFE659431}" dt="2022-06-03T14:39:42.437" v="947"/>
          <ac:spMkLst>
            <pc:docMk/>
            <pc:sldMk cId="138542929" sldId="256"/>
            <ac:spMk id="6189" creationId="{8BA5BB81-0B0F-E0C0-1237-53223546333E}"/>
          </ac:spMkLst>
        </pc:spChg>
        <pc:spChg chg="mod">
          <ac:chgData name="Daniel A Negron" userId="3f4b37f9-7541-4fa3-afb6-23a3c546adf3" providerId="ADAL" clId="{D973D872-3118-6C4C-8153-94CEFE659431}" dt="2022-06-03T14:39:42.437" v="947"/>
          <ac:spMkLst>
            <pc:docMk/>
            <pc:sldMk cId="138542929" sldId="256"/>
            <ac:spMk id="6190" creationId="{32E13B18-FEB5-C35E-B42F-C29A12BA295D}"/>
          </ac:spMkLst>
        </pc:spChg>
        <pc:spChg chg="mod">
          <ac:chgData name="Daniel A Negron" userId="3f4b37f9-7541-4fa3-afb6-23a3c546adf3" providerId="ADAL" clId="{D973D872-3118-6C4C-8153-94CEFE659431}" dt="2022-06-03T14:39:42.437" v="947"/>
          <ac:spMkLst>
            <pc:docMk/>
            <pc:sldMk cId="138542929" sldId="256"/>
            <ac:spMk id="6191" creationId="{DBF75FFB-9A09-7311-3BDC-D32D19ECFE54}"/>
          </ac:spMkLst>
        </pc:spChg>
        <pc:spChg chg="mod">
          <ac:chgData name="Daniel A Negron" userId="3f4b37f9-7541-4fa3-afb6-23a3c546adf3" providerId="ADAL" clId="{D973D872-3118-6C4C-8153-94CEFE659431}" dt="2022-06-03T14:39:42.437" v="947"/>
          <ac:spMkLst>
            <pc:docMk/>
            <pc:sldMk cId="138542929" sldId="256"/>
            <ac:spMk id="6192" creationId="{0849DAC2-AE85-9CEC-8139-13F0A26BFCA7}"/>
          </ac:spMkLst>
        </pc:spChg>
        <pc:spChg chg="mod">
          <ac:chgData name="Daniel A Negron" userId="3f4b37f9-7541-4fa3-afb6-23a3c546adf3" providerId="ADAL" clId="{D973D872-3118-6C4C-8153-94CEFE659431}" dt="2022-06-03T14:39:42.437" v="947"/>
          <ac:spMkLst>
            <pc:docMk/>
            <pc:sldMk cId="138542929" sldId="256"/>
            <ac:spMk id="6193" creationId="{31D5C060-6FF9-7DC3-D01A-C980C444FBD0}"/>
          </ac:spMkLst>
        </pc:spChg>
        <pc:spChg chg="mod">
          <ac:chgData name="Daniel A Negron" userId="3f4b37f9-7541-4fa3-afb6-23a3c546adf3" providerId="ADAL" clId="{D973D872-3118-6C4C-8153-94CEFE659431}" dt="2022-06-03T14:39:42.437" v="947"/>
          <ac:spMkLst>
            <pc:docMk/>
            <pc:sldMk cId="138542929" sldId="256"/>
            <ac:spMk id="6194" creationId="{949A6FB4-9CC3-D940-E5E0-C31ADAC41D73}"/>
          </ac:spMkLst>
        </pc:spChg>
        <pc:spChg chg="mod">
          <ac:chgData name="Daniel A Negron" userId="3f4b37f9-7541-4fa3-afb6-23a3c546adf3" providerId="ADAL" clId="{D973D872-3118-6C4C-8153-94CEFE659431}" dt="2022-06-03T14:39:42.437" v="947"/>
          <ac:spMkLst>
            <pc:docMk/>
            <pc:sldMk cId="138542929" sldId="256"/>
            <ac:spMk id="6195" creationId="{AD853B96-18E1-2A14-9756-4847BAD5FC96}"/>
          </ac:spMkLst>
        </pc:spChg>
        <pc:spChg chg="mod">
          <ac:chgData name="Daniel A Negron" userId="3f4b37f9-7541-4fa3-afb6-23a3c546adf3" providerId="ADAL" clId="{D973D872-3118-6C4C-8153-94CEFE659431}" dt="2022-06-03T14:39:42.437" v="947"/>
          <ac:spMkLst>
            <pc:docMk/>
            <pc:sldMk cId="138542929" sldId="256"/>
            <ac:spMk id="6196" creationId="{28FE0BD4-3740-3E7F-0F97-491BC8E6EFFD}"/>
          </ac:spMkLst>
        </pc:spChg>
        <pc:spChg chg="mod">
          <ac:chgData name="Daniel A Negron" userId="3f4b37f9-7541-4fa3-afb6-23a3c546adf3" providerId="ADAL" clId="{D973D872-3118-6C4C-8153-94CEFE659431}" dt="2022-06-03T14:39:42.437" v="947"/>
          <ac:spMkLst>
            <pc:docMk/>
            <pc:sldMk cId="138542929" sldId="256"/>
            <ac:spMk id="6197" creationId="{8802B433-26BE-73B5-E1E5-B870773122EA}"/>
          </ac:spMkLst>
        </pc:spChg>
        <pc:spChg chg="mod">
          <ac:chgData name="Daniel A Negron" userId="3f4b37f9-7541-4fa3-afb6-23a3c546adf3" providerId="ADAL" clId="{D973D872-3118-6C4C-8153-94CEFE659431}" dt="2022-06-03T14:39:42.437" v="947"/>
          <ac:spMkLst>
            <pc:docMk/>
            <pc:sldMk cId="138542929" sldId="256"/>
            <ac:spMk id="6198" creationId="{E167212B-B8FD-B84E-2196-E358319A2555}"/>
          </ac:spMkLst>
        </pc:spChg>
        <pc:spChg chg="mod">
          <ac:chgData name="Daniel A Negron" userId="3f4b37f9-7541-4fa3-afb6-23a3c546adf3" providerId="ADAL" clId="{D973D872-3118-6C4C-8153-94CEFE659431}" dt="2022-06-03T14:39:42.437" v="947"/>
          <ac:spMkLst>
            <pc:docMk/>
            <pc:sldMk cId="138542929" sldId="256"/>
            <ac:spMk id="6199" creationId="{63B86928-0454-9D82-AF7A-0294DCCC3D1D}"/>
          </ac:spMkLst>
        </pc:spChg>
        <pc:spChg chg="mod">
          <ac:chgData name="Daniel A Negron" userId="3f4b37f9-7541-4fa3-afb6-23a3c546adf3" providerId="ADAL" clId="{D973D872-3118-6C4C-8153-94CEFE659431}" dt="2022-06-03T14:39:42.437" v="947"/>
          <ac:spMkLst>
            <pc:docMk/>
            <pc:sldMk cId="138542929" sldId="256"/>
            <ac:spMk id="6200" creationId="{F6A2ACF2-48BE-2F8C-31AA-C628D96C8EB2}"/>
          </ac:spMkLst>
        </pc:spChg>
        <pc:spChg chg="mod">
          <ac:chgData name="Daniel A Negron" userId="3f4b37f9-7541-4fa3-afb6-23a3c546adf3" providerId="ADAL" clId="{D973D872-3118-6C4C-8153-94CEFE659431}" dt="2022-06-03T14:39:42.437" v="947"/>
          <ac:spMkLst>
            <pc:docMk/>
            <pc:sldMk cId="138542929" sldId="256"/>
            <ac:spMk id="6201" creationId="{91C881DC-EEF5-B0EF-3D4A-67C69F50108C}"/>
          </ac:spMkLst>
        </pc:spChg>
        <pc:spChg chg="mod">
          <ac:chgData name="Daniel A Negron" userId="3f4b37f9-7541-4fa3-afb6-23a3c546adf3" providerId="ADAL" clId="{D973D872-3118-6C4C-8153-94CEFE659431}" dt="2022-06-03T14:39:42.437" v="947"/>
          <ac:spMkLst>
            <pc:docMk/>
            <pc:sldMk cId="138542929" sldId="256"/>
            <ac:spMk id="6202" creationId="{F0C02004-B11B-2351-188E-EFFBA9D34DBF}"/>
          </ac:spMkLst>
        </pc:spChg>
        <pc:spChg chg="mod">
          <ac:chgData name="Daniel A Negron" userId="3f4b37f9-7541-4fa3-afb6-23a3c546adf3" providerId="ADAL" clId="{D973D872-3118-6C4C-8153-94CEFE659431}" dt="2022-06-03T14:39:42.437" v="947"/>
          <ac:spMkLst>
            <pc:docMk/>
            <pc:sldMk cId="138542929" sldId="256"/>
            <ac:spMk id="6203" creationId="{64E382D0-3851-6C93-F793-B36A1A8F5024}"/>
          </ac:spMkLst>
        </pc:spChg>
        <pc:spChg chg="mod">
          <ac:chgData name="Daniel A Negron" userId="3f4b37f9-7541-4fa3-afb6-23a3c546adf3" providerId="ADAL" clId="{D973D872-3118-6C4C-8153-94CEFE659431}" dt="2022-06-03T14:39:42.437" v="947"/>
          <ac:spMkLst>
            <pc:docMk/>
            <pc:sldMk cId="138542929" sldId="256"/>
            <ac:spMk id="6204" creationId="{7C9D18AC-F85A-F665-AD8D-730511F0FD08}"/>
          </ac:spMkLst>
        </pc:spChg>
        <pc:spChg chg="mod">
          <ac:chgData name="Daniel A Negron" userId="3f4b37f9-7541-4fa3-afb6-23a3c546adf3" providerId="ADAL" clId="{D973D872-3118-6C4C-8153-94CEFE659431}" dt="2022-06-03T14:39:42.437" v="947"/>
          <ac:spMkLst>
            <pc:docMk/>
            <pc:sldMk cId="138542929" sldId="256"/>
            <ac:spMk id="6205" creationId="{79BFC764-B61B-7DA5-3BA5-E43EEC6DB6B7}"/>
          </ac:spMkLst>
        </pc:spChg>
        <pc:spChg chg="mod">
          <ac:chgData name="Daniel A Negron" userId="3f4b37f9-7541-4fa3-afb6-23a3c546adf3" providerId="ADAL" clId="{D973D872-3118-6C4C-8153-94CEFE659431}" dt="2022-06-03T14:39:42.437" v="947"/>
          <ac:spMkLst>
            <pc:docMk/>
            <pc:sldMk cId="138542929" sldId="256"/>
            <ac:spMk id="6206" creationId="{8C73ED22-F57A-4E57-5F36-5A00E154F31B}"/>
          </ac:spMkLst>
        </pc:spChg>
        <pc:spChg chg="mod">
          <ac:chgData name="Daniel A Negron" userId="3f4b37f9-7541-4fa3-afb6-23a3c546adf3" providerId="ADAL" clId="{D973D872-3118-6C4C-8153-94CEFE659431}" dt="2022-06-03T14:39:42.437" v="947"/>
          <ac:spMkLst>
            <pc:docMk/>
            <pc:sldMk cId="138542929" sldId="256"/>
            <ac:spMk id="6207" creationId="{4A7EB62F-206C-3689-82E4-1DB162512ED0}"/>
          </ac:spMkLst>
        </pc:spChg>
        <pc:spChg chg="mod">
          <ac:chgData name="Daniel A Negron" userId="3f4b37f9-7541-4fa3-afb6-23a3c546adf3" providerId="ADAL" clId="{D973D872-3118-6C4C-8153-94CEFE659431}" dt="2022-06-03T14:39:42.437" v="947"/>
          <ac:spMkLst>
            <pc:docMk/>
            <pc:sldMk cId="138542929" sldId="256"/>
            <ac:spMk id="6208" creationId="{C7F9F4C2-1F77-7E0E-25E4-D2FC84DC350F}"/>
          </ac:spMkLst>
        </pc:spChg>
        <pc:spChg chg="mod">
          <ac:chgData name="Daniel A Negron" userId="3f4b37f9-7541-4fa3-afb6-23a3c546adf3" providerId="ADAL" clId="{D973D872-3118-6C4C-8153-94CEFE659431}" dt="2022-06-03T14:39:42.437" v="947"/>
          <ac:spMkLst>
            <pc:docMk/>
            <pc:sldMk cId="138542929" sldId="256"/>
            <ac:spMk id="6209" creationId="{3A746FD1-9755-C7BB-634A-C609F07BDA32}"/>
          </ac:spMkLst>
        </pc:spChg>
        <pc:spChg chg="mod">
          <ac:chgData name="Daniel A Negron" userId="3f4b37f9-7541-4fa3-afb6-23a3c546adf3" providerId="ADAL" clId="{D973D872-3118-6C4C-8153-94CEFE659431}" dt="2022-06-03T14:39:42.437" v="947"/>
          <ac:spMkLst>
            <pc:docMk/>
            <pc:sldMk cId="138542929" sldId="256"/>
            <ac:spMk id="6210" creationId="{D971EDB5-E23D-8644-1142-8756CE19439D}"/>
          </ac:spMkLst>
        </pc:spChg>
        <pc:spChg chg="mod">
          <ac:chgData name="Daniel A Negron" userId="3f4b37f9-7541-4fa3-afb6-23a3c546adf3" providerId="ADAL" clId="{D973D872-3118-6C4C-8153-94CEFE659431}" dt="2022-06-03T14:39:42.437" v="947"/>
          <ac:spMkLst>
            <pc:docMk/>
            <pc:sldMk cId="138542929" sldId="256"/>
            <ac:spMk id="6211" creationId="{D80238A1-2F22-02C3-59AF-F16F2393C207}"/>
          </ac:spMkLst>
        </pc:spChg>
        <pc:spChg chg="mod">
          <ac:chgData name="Daniel A Negron" userId="3f4b37f9-7541-4fa3-afb6-23a3c546adf3" providerId="ADAL" clId="{D973D872-3118-6C4C-8153-94CEFE659431}" dt="2022-06-03T14:39:42.437" v="947"/>
          <ac:spMkLst>
            <pc:docMk/>
            <pc:sldMk cId="138542929" sldId="256"/>
            <ac:spMk id="6212" creationId="{C4516E20-3ABA-DFED-0879-20019325911F}"/>
          </ac:spMkLst>
        </pc:spChg>
        <pc:spChg chg="mod">
          <ac:chgData name="Daniel A Negron" userId="3f4b37f9-7541-4fa3-afb6-23a3c546adf3" providerId="ADAL" clId="{D973D872-3118-6C4C-8153-94CEFE659431}" dt="2022-06-03T14:39:42.437" v="947"/>
          <ac:spMkLst>
            <pc:docMk/>
            <pc:sldMk cId="138542929" sldId="256"/>
            <ac:spMk id="6213" creationId="{41679C99-817C-281E-C9A3-2C140369DB79}"/>
          </ac:spMkLst>
        </pc:spChg>
        <pc:spChg chg="mod">
          <ac:chgData name="Daniel A Negron" userId="3f4b37f9-7541-4fa3-afb6-23a3c546adf3" providerId="ADAL" clId="{D973D872-3118-6C4C-8153-94CEFE659431}" dt="2022-06-03T14:39:42.437" v="947"/>
          <ac:spMkLst>
            <pc:docMk/>
            <pc:sldMk cId="138542929" sldId="256"/>
            <ac:spMk id="6214" creationId="{8A1C276D-F0CF-02F9-8BC6-C749775F5DA4}"/>
          </ac:spMkLst>
        </pc:spChg>
        <pc:spChg chg="mod">
          <ac:chgData name="Daniel A Negron" userId="3f4b37f9-7541-4fa3-afb6-23a3c546adf3" providerId="ADAL" clId="{D973D872-3118-6C4C-8153-94CEFE659431}" dt="2022-06-03T14:39:42.437" v="947"/>
          <ac:spMkLst>
            <pc:docMk/>
            <pc:sldMk cId="138542929" sldId="256"/>
            <ac:spMk id="6215" creationId="{2AB72DF3-45CC-9FD6-CA0A-D7956DFD8341}"/>
          </ac:spMkLst>
        </pc:spChg>
        <pc:spChg chg="mod">
          <ac:chgData name="Daniel A Negron" userId="3f4b37f9-7541-4fa3-afb6-23a3c546adf3" providerId="ADAL" clId="{D973D872-3118-6C4C-8153-94CEFE659431}" dt="2022-06-03T14:39:42.437" v="947"/>
          <ac:spMkLst>
            <pc:docMk/>
            <pc:sldMk cId="138542929" sldId="256"/>
            <ac:spMk id="6216" creationId="{85631FC8-3582-F58A-AA68-180D8A499509}"/>
          </ac:spMkLst>
        </pc:spChg>
        <pc:spChg chg="mod">
          <ac:chgData name="Daniel A Negron" userId="3f4b37f9-7541-4fa3-afb6-23a3c546adf3" providerId="ADAL" clId="{D973D872-3118-6C4C-8153-94CEFE659431}" dt="2022-06-03T14:39:42.437" v="947"/>
          <ac:spMkLst>
            <pc:docMk/>
            <pc:sldMk cId="138542929" sldId="256"/>
            <ac:spMk id="6217" creationId="{39DDA59C-C61F-C632-3357-06429129A529}"/>
          </ac:spMkLst>
        </pc:spChg>
        <pc:spChg chg="mod">
          <ac:chgData name="Daniel A Negron" userId="3f4b37f9-7541-4fa3-afb6-23a3c546adf3" providerId="ADAL" clId="{D973D872-3118-6C4C-8153-94CEFE659431}" dt="2022-06-03T14:39:42.437" v="947"/>
          <ac:spMkLst>
            <pc:docMk/>
            <pc:sldMk cId="138542929" sldId="256"/>
            <ac:spMk id="6218" creationId="{006C7711-28A5-80AE-7E73-DA54005C9DE4}"/>
          </ac:spMkLst>
        </pc:spChg>
        <pc:spChg chg="mod">
          <ac:chgData name="Daniel A Negron" userId="3f4b37f9-7541-4fa3-afb6-23a3c546adf3" providerId="ADAL" clId="{D973D872-3118-6C4C-8153-94CEFE659431}" dt="2022-06-03T14:39:42.437" v="947"/>
          <ac:spMkLst>
            <pc:docMk/>
            <pc:sldMk cId="138542929" sldId="256"/>
            <ac:spMk id="6219" creationId="{F6ED4288-D1BC-A105-8A21-9DDFC7CBE226}"/>
          </ac:spMkLst>
        </pc:spChg>
        <pc:spChg chg="mod">
          <ac:chgData name="Daniel A Negron" userId="3f4b37f9-7541-4fa3-afb6-23a3c546adf3" providerId="ADAL" clId="{D973D872-3118-6C4C-8153-94CEFE659431}" dt="2022-06-03T14:39:42.437" v="947"/>
          <ac:spMkLst>
            <pc:docMk/>
            <pc:sldMk cId="138542929" sldId="256"/>
            <ac:spMk id="6220" creationId="{D9E883B9-0642-7FE3-EA17-E7591C6E84DF}"/>
          </ac:spMkLst>
        </pc:spChg>
        <pc:spChg chg="mod">
          <ac:chgData name="Daniel A Negron" userId="3f4b37f9-7541-4fa3-afb6-23a3c546adf3" providerId="ADAL" clId="{D973D872-3118-6C4C-8153-94CEFE659431}" dt="2022-06-03T14:39:42.437" v="947"/>
          <ac:spMkLst>
            <pc:docMk/>
            <pc:sldMk cId="138542929" sldId="256"/>
            <ac:spMk id="6221" creationId="{62B01FDB-0F4E-10E9-40F1-4619C2B84C03}"/>
          </ac:spMkLst>
        </pc:spChg>
        <pc:spChg chg="mod">
          <ac:chgData name="Daniel A Negron" userId="3f4b37f9-7541-4fa3-afb6-23a3c546adf3" providerId="ADAL" clId="{D973D872-3118-6C4C-8153-94CEFE659431}" dt="2022-06-03T14:39:42.437" v="947"/>
          <ac:spMkLst>
            <pc:docMk/>
            <pc:sldMk cId="138542929" sldId="256"/>
            <ac:spMk id="6222" creationId="{C0F4F687-7D55-6CDE-CE32-995D52F715CC}"/>
          </ac:spMkLst>
        </pc:spChg>
        <pc:spChg chg="mod">
          <ac:chgData name="Daniel A Negron" userId="3f4b37f9-7541-4fa3-afb6-23a3c546adf3" providerId="ADAL" clId="{D973D872-3118-6C4C-8153-94CEFE659431}" dt="2022-06-03T14:39:42.437" v="947"/>
          <ac:spMkLst>
            <pc:docMk/>
            <pc:sldMk cId="138542929" sldId="256"/>
            <ac:spMk id="6223" creationId="{77DA6EED-28F9-D835-5252-CE952A74E7DC}"/>
          </ac:spMkLst>
        </pc:spChg>
        <pc:spChg chg="mod">
          <ac:chgData name="Daniel A Negron" userId="3f4b37f9-7541-4fa3-afb6-23a3c546adf3" providerId="ADAL" clId="{D973D872-3118-6C4C-8153-94CEFE659431}" dt="2022-06-03T14:39:42.437" v="947"/>
          <ac:spMkLst>
            <pc:docMk/>
            <pc:sldMk cId="138542929" sldId="256"/>
            <ac:spMk id="6224" creationId="{1148FB27-C297-B18F-6FE7-B28FA1D2DC2B}"/>
          </ac:spMkLst>
        </pc:spChg>
        <pc:spChg chg="mod">
          <ac:chgData name="Daniel A Negron" userId="3f4b37f9-7541-4fa3-afb6-23a3c546adf3" providerId="ADAL" clId="{D973D872-3118-6C4C-8153-94CEFE659431}" dt="2022-06-03T14:39:42.437" v="947"/>
          <ac:spMkLst>
            <pc:docMk/>
            <pc:sldMk cId="138542929" sldId="256"/>
            <ac:spMk id="6225" creationId="{66331963-F6CA-BBA4-A6F2-8A5C5DDF16EB}"/>
          </ac:spMkLst>
        </pc:spChg>
        <pc:spChg chg="mod">
          <ac:chgData name="Daniel A Negron" userId="3f4b37f9-7541-4fa3-afb6-23a3c546adf3" providerId="ADAL" clId="{D973D872-3118-6C4C-8153-94CEFE659431}" dt="2022-06-03T14:39:42.437" v="947"/>
          <ac:spMkLst>
            <pc:docMk/>
            <pc:sldMk cId="138542929" sldId="256"/>
            <ac:spMk id="6226" creationId="{8C470130-E0EC-908C-B659-C2EF07CD3FF6}"/>
          </ac:spMkLst>
        </pc:spChg>
        <pc:spChg chg="mod">
          <ac:chgData name="Daniel A Negron" userId="3f4b37f9-7541-4fa3-afb6-23a3c546adf3" providerId="ADAL" clId="{D973D872-3118-6C4C-8153-94CEFE659431}" dt="2022-06-03T14:39:42.437" v="947"/>
          <ac:spMkLst>
            <pc:docMk/>
            <pc:sldMk cId="138542929" sldId="256"/>
            <ac:spMk id="6227" creationId="{30BCABDC-23A9-39B1-D274-C0CFF5432F94}"/>
          </ac:spMkLst>
        </pc:spChg>
        <pc:spChg chg="mod">
          <ac:chgData name="Daniel A Negron" userId="3f4b37f9-7541-4fa3-afb6-23a3c546adf3" providerId="ADAL" clId="{D973D872-3118-6C4C-8153-94CEFE659431}" dt="2022-06-03T14:39:42.437" v="947"/>
          <ac:spMkLst>
            <pc:docMk/>
            <pc:sldMk cId="138542929" sldId="256"/>
            <ac:spMk id="6228" creationId="{7C95C20B-207A-2802-6591-F2FE9C5A832C}"/>
          </ac:spMkLst>
        </pc:spChg>
        <pc:spChg chg="mod">
          <ac:chgData name="Daniel A Negron" userId="3f4b37f9-7541-4fa3-afb6-23a3c546adf3" providerId="ADAL" clId="{D973D872-3118-6C4C-8153-94CEFE659431}" dt="2022-06-03T14:39:42.437" v="947"/>
          <ac:spMkLst>
            <pc:docMk/>
            <pc:sldMk cId="138542929" sldId="256"/>
            <ac:spMk id="6229" creationId="{D9616C24-AD52-591A-CC59-2356FC19AD8C}"/>
          </ac:spMkLst>
        </pc:spChg>
        <pc:spChg chg="mod">
          <ac:chgData name="Daniel A Negron" userId="3f4b37f9-7541-4fa3-afb6-23a3c546adf3" providerId="ADAL" clId="{D973D872-3118-6C4C-8153-94CEFE659431}" dt="2022-06-03T14:39:42.437" v="947"/>
          <ac:spMkLst>
            <pc:docMk/>
            <pc:sldMk cId="138542929" sldId="256"/>
            <ac:spMk id="6230" creationId="{AABA5BED-49BE-AAFC-D82A-6C17559C57ED}"/>
          </ac:spMkLst>
        </pc:spChg>
        <pc:spChg chg="mod">
          <ac:chgData name="Daniel A Negron" userId="3f4b37f9-7541-4fa3-afb6-23a3c546adf3" providerId="ADAL" clId="{D973D872-3118-6C4C-8153-94CEFE659431}" dt="2022-06-03T14:39:42.437" v="947"/>
          <ac:spMkLst>
            <pc:docMk/>
            <pc:sldMk cId="138542929" sldId="256"/>
            <ac:spMk id="6231" creationId="{D2794E7D-3CAD-BAF8-4753-9245DAD4CF27}"/>
          </ac:spMkLst>
        </pc:spChg>
        <pc:spChg chg="mod">
          <ac:chgData name="Daniel A Negron" userId="3f4b37f9-7541-4fa3-afb6-23a3c546adf3" providerId="ADAL" clId="{D973D872-3118-6C4C-8153-94CEFE659431}" dt="2022-06-03T14:39:42.437" v="947"/>
          <ac:spMkLst>
            <pc:docMk/>
            <pc:sldMk cId="138542929" sldId="256"/>
            <ac:spMk id="6232" creationId="{75EA3FEA-8D25-CFD2-0F7C-B65AF2063CA0}"/>
          </ac:spMkLst>
        </pc:spChg>
        <pc:spChg chg="mod">
          <ac:chgData name="Daniel A Negron" userId="3f4b37f9-7541-4fa3-afb6-23a3c546adf3" providerId="ADAL" clId="{D973D872-3118-6C4C-8153-94CEFE659431}" dt="2022-06-03T14:39:42.437" v="947"/>
          <ac:spMkLst>
            <pc:docMk/>
            <pc:sldMk cId="138542929" sldId="256"/>
            <ac:spMk id="6233" creationId="{54F00024-1554-2D90-FA61-98C1D5383AAC}"/>
          </ac:spMkLst>
        </pc:spChg>
        <pc:spChg chg="mod">
          <ac:chgData name="Daniel A Negron" userId="3f4b37f9-7541-4fa3-afb6-23a3c546adf3" providerId="ADAL" clId="{D973D872-3118-6C4C-8153-94CEFE659431}" dt="2022-06-03T14:39:42.437" v="947"/>
          <ac:spMkLst>
            <pc:docMk/>
            <pc:sldMk cId="138542929" sldId="256"/>
            <ac:spMk id="6234" creationId="{8483C2FE-B4AD-1BF5-7C09-1C9916285C36}"/>
          </ac:spMkLst>
        </pc:spChg>
        <pc:spChg chg="mod">
          <ac:chgData name="Daniel A Negron" userId="3f4b37f9-7541-4fa3-afb6-23a3c546adf3" providerId="ADAL" clId="{D973D872-3118-6C4C-8153-94CEFE659431}" dt="2022-06-03T14:39:42.437" v="947"/>
          <ac:spMkLst>
            <pc:docMk/>
            <pc:sldMk cId="138542929" sldId="256"/>
            <ac:spMk id="6235" creationId="{50C965D0-B4D2-A834-0C5C-51E431CDE1C9}"/>
          </ac:spMkLst>
        </pc:spChg>
        <pc:spChg chg="mod">
          <ac:chgData name="Daniel A Negron" userId="3f4b37f9-7541-4fa3-afb6-23a3c546adf3" providerId="ADAL" clId="{D973D872-3118-6C4C-8153-94CEFE659431}" dt="2022-06-03T14:39:42.437" v="947"/>
          <ac:spMkLst>
            <pc:docMk/>
            <pc:sldMk cId="138542929" sldId="256"/>
            <ac:spMk id="6236" creationId="{E1FED140-3D39-3A24-1386-CE70625D2108}"/>
          </ac:spMkLst>
        </pc:spChg>
        <pc:spChg chg="mod">
          <ac:chgData name="Daniel A Negron" userId="3f4b37f9-7541-4fa3-afb6-23a3c546adf3" providerId="ADAL" clId="{D973D872-3118-6C4C-8153-94CEFE659431}" dt="2022-06-03T14:39:42.437" v="947"/>
          <ac:spMkLst>
            <pc:docMk/>
            <pc:sldMk cId="138542929" sldId="256"/>
            <ac:spMk id="6237" creationId="{F7478EA1-06EC-C3CC-2831-22ECDBA65B44}"/>
          </ac:spMkLst>
        </pc:spChg>
        <pc:spChg chg="mod">
          <ac:chgData name="Daniel A Negron" userId="3f4b37f9-7541-4fa3-afb6-23a3c546adf3" providerId="ADAL" clId="{D973D872-3118-6C4C-8153-94CEFE659431}" dt="2022-06-03T14:39:42.437" v="947"/>
          <ac:spMkLst>
            <pc:docMk/>
            <pc:sldMk cId="138542929" sldId="256"/>
            <ac:spMk id="6238" creationId="{0FB576D6-E0C0-1E00-90AB-430863727C7C}"/>
          </ac:spMkLst>
        </pc:spChg>
        <pc:spChg chg="mod">
          <ac:chgData name="Daniel A Negron" userId="3f4b37f9-7541-4fa3-afb6-23a3c546adf3" providerId="ADAL" clId="{D973D872-3118-6C4C-8153-94CEFE659431}" dt="2022-06-03T14:39:42.437" v="947"/>
          <ac:spMkLst>
            <pc:docMk/>
            <pc:sldMk cId="138542929" sldId="256"/>
            <ac:spMk id="6239" creationId="{BB1D5197-251E-A47E-BBB2-7146FCFA4368}"/>
          </ac:spMkLst>
        </pc:spChg>
        <pc:spChg chg="mod">
          <ac:chgData name="Daniel A Negron" userId="3f4b37f9-7541-4fa3-afb6-23a3c546adf3" providerId="ADAL" clId="{D973D872-3118-6C4C-8153-94CEFE659431}" dt="2022-06-03T14:39:42.437" v="947"/>
          <ac:spMkLst>
            <pc:docMk/>
            <pc:sldMk cId="138542929" sldId="256"/>
            <ac:spMk id="6240" creationId="{E4436869-54FA-5734-6BF0-1D7D8F8BD307}"/>
          </ac:spMkLst>
        </pc:spChg>
        <pc:spChg chg="mod">
          <ac:chgData name="Daniel A Negron" userId="3f4b37f9-7541-4fa3-afb6-23a3c546adf3" providerId="ADAL" clId="{D973D872-3118-6C4C-8153-94CEFE659431}" dt="2022-06-03T14:39:42.437" v="947"/>
          <ac:spMkLst>
            <pc:docMk/>
            <pc:sldMk cId="138542929" sldId="256"/>
            <ac:spMk id="6241" creationId="{771AC79C-303F-EBA4-9AA0-41821D241C5A}"/>
          </ac:spMkLst>
        </pc:spChg>
        <pc:spChg chg="mod">
          <ac:chgData name="Daniel A Negron" userId="3f4b37f9-7541-4fa3-afb6-23a3c546adf3" providerId="ADAL" clId="{D973D872-3118-6C4C-8153-94CEFE659431}" dt="2022-06-03T14:39:42.437" v="947"/>
          <ac:spMkLst>
            <pc:docMk/>
            <pc:sldMk cId="138542929" sldId="256"/>
            <ac:spMk id="6242" creationId="{6AE97B03-61A6-2F13-17D0-B4C3A6B2A42A}"/>
          </ac:spMkLst>
        </pc:spChg>
        <pc:spChg chg="mod">
          <ac:chgData name="Daniel A Negron" userId="3f4b37f9-7541-4fa3-afb6-23a3c546adf3" providerId="ADAL" clId="{D973D872-3118-6C4C-8153-94CEFE659431}" dt="2022-06-03T14:39:42.437" v="947"/>
          <ac:spMkLst>
            <pc:docMk/>
            <pc:sldMk cId="138542929" sldId="256"/>
            <ac:spMk id="6243" creationId="{90A882CD-5C36-BE7C-3F81-E38C97D72AE2}"/>
          </ac:spMkLst>
        </pc:spChg>
        <pc:spChg chg="mod">
          <ac:chgData name="Daniel A Negron" userId="3f4b37f9-7541-4fa3-afb6-23a3c546adf3" providerId="ADAL" clId="{D973D872-3118-6C4C-8153-94CEFE659431}" dt="2022-06-03T14:39:42.437" v="947"/>
          <ac:spMkLst>
            <pc:docMk/>
            <pc:sldMk cId="138542929" sldId="256"/>
            <ac:spMk id="6244" creationId="{B8F70F0B-CED0-770F-4176-07F5EE6F1653}"/>
          </ac:spMkLst>
        </pc:spChg>
        <pc:spChg chg="mod">
          <ac:chgData name="Daniel A Negron" userId="3f4b37f9-7541-4fa3-afb6-23a3c546adf3" providerId="ADAL" clId="{D973D872-3118-6C4C-8153-94CEFE659431}" dt="2022-06-03T14:39:42.437" v="947"/>
          <ac:spMkLst>
            <pc:docMk/>
            <pc:sldMk cId="138542929" sldId="256"/>
            <ac:spMk id="6245" creationId="{ABF5046D-DF59-3FBC-6BED-A39CC92A3A5A}"/>
          </ac:spMkLst>
        </pc:spChg>
        <pc:spChg chg="mod">
          <ac:chgData name="Daniel A Negron" userId="3f4b37f9-7541-4fa3-afb6-23a3c546adf3" providerId="ADAL" clId="{D973D872-3118-6C4C-8153-94CEFE659431}" dt="2022-06-03T14:39:42.437" v="947"/>
          <ac:spMkLst>
            <pc:docMk/>
            <pc:sldMk cId="138542929" sldId="256"/>
            <ac:spMk id="6246" creationId="{AD509A00-31EA-8550-9C3A-8591109CEB29}"/>
          </ac:spMkLst>
        </pc:spChg>
        <pc:spChg chg="mod">
          <ac:chgData name="Daniel A Negron" userId="3f4b37f9-7541-4fa3-afb6-23a3c546adf3" providerId="ADAL" clId="{D973D872-3118-6C4C-8153-94CEFE659431}" dt="2022-06-03T14:39:42.437" v="947"/>
          <ac:spMkLst>
            <pc:docMk/>
            <pc:sldMk cId="138542929" sldId="256"/>
            <ac:spMk id="6247" creationId="{26E01DEC-3D02-B34E-6E43-8CE3F460C896}"/>
          </ac:spMkLst>
        </pc:spChg>
        <pc:spChg chg="mod">
          <ac:chgData name="Daniel A Negron" userId="3f4b37f9-7541-4fa3-afb6-23a3c546adf3" providerId="ADAL" clId="{D973D872-3118-6C4C-8153-94CEFE659431}" dt="2022-06-03T14:39:42.437" v="947"/>
          <ac:spMkLst>
            <pc:docMk/>
            <pc:sldMk cId="138542929" sldId="256"/>
            <ac:spMk id="6248" creationId="{EFC117DF-3462-A860-62D7-C8B6BC6F65D8}"/>
          </ac:spMkLst>
        </pc:spChg>
        <pc:spChg chg="mod">
          <ac:chgData name="Daniel A Negron" userId="3f4b37f9-7541-4fa3-afb6-23a3c546adf3" providerId="ADAL" clId="{D973D872-3118-6C4C-8153-94CEFE659431}" dt="2022-06-03T14:39:42.437" v="947"/>
          <ac:spMkLst>
            <pc:docMk/>
            <pc:sldMk cId="138542929" sldId="256"/>
            <ac:spMk id="6249" creationId="{66839511-70D6-DDE6-F25F-31613FE5212F}"/>
          </ac:spMkLst>
        </pc:spChg>
        <pc:spChg chg="mod">
          <ac:chgData name="Daniel A Negron" userId="3f4b37f9-7541-4fa3-afb6-23a3c546adf3" providerId="ADAL" clId="{D973D872-3118-6C4C-8153-94CEFE659431}" dt="2022-06-03T14:39:42.437" v="947"/>
          <ac:spMkLst>
            <pc:docMk/>
            <pc:sldMk cId="138542929" sldId="256"/>
            <ac:spMk id="6250" creationId="{14B969BE-DED2-4178-E5CA-10BF6DAE2203}"/>
          </ac:spMkLst>
        </pc:spChg>
        <pc:spChg chg="mod">
          <ac:chgData name="Daniel A Negron" userId="3f4b37f9-7541-4fa3-afb6-23a3c546adf3" providerId="ADAL" clId="{D973D872-3118-6C4C-8153-94CEFE659431}" dt="2022-06-03T14:39:42.437" v="947"/>
          <ac:spMkLst>
            <pc:docMk/>
            <pc:sldMk cId="138542929" sldId="256"/>
            <ac:spMk id="6251" creationId="{6A085B17-33D5-1BE1-D2DA-D57FCE6734E4}"/>
          </ac:spMkLst>
        </pc:spChg>
        <pc:spChg chg="mod">
          <ac:chgData name="Daniel A Negron" userId="3f4b37f9-7541-4fa3-afb6-23a3c546adf3" providerId="ADAL" clId="{D973D872-3118-6C4C-8153-94CEFE659431}" dt="2022-06-03T14:39:42.437" v="947"/>
          <ac:spMkLst>
            <pc:docMk/>
            <pc:sldMk cId="138542929" sldId="256"/>
            <ac:spMk id="6252" creationId="{B0F8099B-9A11-F9E6-392F-B1808CAD68C8}"/>
          </ac:spMkLst>
        </pc:spChg>
        <pc:spChg chg="mod">
          <ac:chgData name="Daniel A Negron" userId="3f4b37f9-7541-4fa3-afb6-23a3c546adf3" providerId="ADAL" clId="{D973D872-3118-6C4C-8153-94CEFE659431}" dt="2022-06-03T14:39:42.437" v="947"/>
          <ac:spMkLst>
            <pc:docMk/>
            <pc:sldMk cId="138542929" sldId="256"/>
            <ac:spMk id="6253" creationId="{1DCA33EF-072F-AA07-D902-F4A7983E9BBA}"/>
          </ac:spMkLst>
        </pc:spChg>
        <pc:spChg chg="mod">
          <ac:chgData name="Daniel A Negron" userId="3f4b37f9-7541-4fa3-afb6-23a3c546adf3" providerId="ADAL" clId="{D973D872-3118-6C4C-8153-94CEFE659431}" dt="2022-06-03T14:39:42.437" v="947"/>
          <ac:spMkLst>
            <pc:docMk/>
            <pc:sldMk cId="138542929" sldId="256"/>
            <ac:spMk id="6254" creationId="{E41E524E-DCC1-5C77-AB42-885555A3DABF}"/>
          </ac:spMkLst>
        </pc:spChg>
        <pc:spChg chg="mod">
          <ac:chgData name="Daniel A Negron" userId="3f4b37f9-7541-4fa3-afb6-23a3c546adf3" providerId="ADAL" clId="{D973D872-3118-6C4C-8153-94CEFE659431}" dt="2022-06-03T14:39:42.437" v="947"/>
          <ac:spMkLst>
            <pc:docMk/>
            <pc:sldMk cId="138542929" sldId="256"/>
            <ac:spMk id="6255" creationId="{AFA60033-02D3-B6B4-E59C-DB06CC559657}"/>
          </ac:spMkLst>
        </pc:spChg>
        <pc:spChg chg="mod">
          <ac:chgData name="Daniel A Negron" userId="3f4b37f9-7541-4fa3-afb6-23a3c546adf3" providerId="ADAL" clId="{D973D872-3118-6C4C-8153-94CEFE659431}" dt="2022-06-03T14:39:42.437" v="947"/>
          <ac:spMkLst>
            <pc:docMk/>
            <pc:sldMk cId="138542929" sldId="256"/>
            <ac:spMk id="6256" creationId="{376BCEA3-B290-8694-FC58-B4E063F0FED9}"/>
          </ac:spMkLst>
        </pc:spChg>
        <pc:spChg chg="mod">
          <ac:chgData name="Daniel A Negron" userId="3f4b37f9-7541-4fa3-afb6-23a3c546adf3" providerId="ADAL" clId="{D973D872-3118-6C4C-8153-94CEFE659431}" dt="2022-06-03T14:39:42.437" v="947"/>
          <ac:spMkLst>
            <pc:docMk/>
            <pc:sldMk cId="138542929" sldId="256"/>
            <ac:spMk id="6257" creationId="{324DAF9B-0240-7828-D115-13C7CACD5483}"/>
          </ac:spMkLst>
        </pc:spChg>
        <pc:spChg chg="mod">
          <ac:chgData name="Daniel A Negron" userId="3f4b37f9-7541-4fa3-afb6-23a3c546adf3" providerId="ADAL" clId="{D973D872-3118-6C4C-8153-94CEFE659431}" dt="2022-06-03T14:39:42.437" v="947"/>
          <ac:spMkLst>
            <pc:docMk/>
            <pc:sldMk cId="138542929" sldId="256"/>
            <ac:spMk id="6258" creationId="{6434649D-3906-2754-D469-0FAADF292173}"/>
          </ac:spMkLst>
        </pc:spChg>
        <pc:spChg chg="mod">
          <ac:chgData name="Daniel A Negron" userId="3f4b37f9-7541-4fa3-afb6-23a3c546adf3" providerId="ADAL" clId="{D973D872-3118-6C4C-8153-94CEFE659431}" dt="2022-06-03T14:39:42.437" v="947"/>
          <ac:spMkLst>
            <pc:docMk/>
            <pc:sldMk cId="138542929" sldId="256"/>
            <ac:spMk id="6259" creationId="{54CFF762-BC3B-B8CE-8993-1B13039D0525}"/>
          </ac:spMkLst>
        </pc:spChg>
        <pc:spChg chg="mod">
          <ac:chgData name="Daniel A Negron" userId="3f4b37f9-7541-4fa3-afb6-23a3c546adf3" providerId="ADAL" clId="{D973D872-3118-6C4C-8153-94CEFE659431}" dt="2022-06-03T14:39:42.437" v="947"/>
          <ac:spMkLst>
            <pc:docMk/>
            <pc:sldMk cId="138542929" sldId="256"/>
            <ac:spMk id="6260" creationId="{FAEDDAB5-A05E-DA7E-83D8-73FF9C61B8A3}"/>
          </ac:spMkLst>
        </pc:spChg>
        <pc:spChg chg="mod">
          <ac:chgData name="Daniel A Negron" userId="3f4b37f9-7541-4fa3-afb6-23a3c546adf3" providerId="ADAL" clId="{D973D872-3118-6C4C-8153-94CEFE659431}" dt="2022-06-03T14:39:42.437" v="947"/>
          <ac:spMkLst>
            <pc:docMk/>
            <pc:sldMk cId="138542929" sldId="256"/>
            <ac:spMk id="6261" creationId="{306DE354-2FCC-155B-2FB0-79D6CEA814D7}"/>
          </ac:spMkLst>
        </pc:spChg>
        <pc:spChg chg="mod">
          <ac:chgData name="Daniel A Negron" userId="3f4b37f9-7541-4fa3-afb6-23a3c546adf3" providerId="ADAL" clId="{D973D872-3118-6C4C-8153-94CEFE659431}" dt="2022-06-03T14:39:42.437" v="947"/>
          <ac:spMkLst>
            <pc:docMk/>
            <pc:sldMk cId="138542929" sldId="256"/>
            <ac:spMk id="6262" creationId="{B90B64C1-BA5B-D7E7-637B-E519638C13DB}"/>
          </ac:spMkLst>
        </pc:spChg>
        <pc:spChg chg="mod">
          <ac:chgData name="Daniel A Negron" userId="3f4b37f9-7541-4fa3-afb6-23a3c546adf3" providerId="ADAL" clId="{D973D872-3118-6C4C-8153-94CEFE659431}" dt="2022-06-03T14:39:42.437" v="947"/>
          <ac:spMkLst>
            <pc:docMk/>
            <pc:sldMk cId="138542929" sldId="256"/>
            <ac:spMk id="6263" creationId="{C72E7133-9FE8-7121-194C-FD49034E716B}"/>
          </ac:spMkLst>
        </pc:spChg>
        <pc:spChg chg="mod">
          <ac:chgData name="Daniel A Negron" userId="3f4b37f9-7541-4fa3-afb6-23a3c546adf3" providerId="ADAL" clId="{D973D872-3118-6C4C-8153-94CEFE659431}" dt="2022-06-03T14:39:42.437" v="947"/>
          <ac:spMkLst>
            <pc:docMk/>
            <pc:sldMk cId="138542929" sldId="256"/>
            <ac:spMk id="6264" creationId="{3835CD15-5363-90F0-DDA6-161FBBC5FB58}"/>
          </ac:spMkLst>
        </pc:spChg>
        <pc:spChg chg="mod">
          <ac:chgData name="Daniel A Negron" userId="3f4b37f9-7541-4fa3-afb6-23a3c546adf3" providerId="ADAL" clId="{D973D872-3118-6C4C-8153-94CEFE659431}" dt="2022-06-03T14:39:42.437" v="947"/>
          <ac:spMkLst>
            <pc:docMk/>
            <pc:sldMk cId="138542929" sldId="256"/>
            <ac:spMk id="6265" creationId="{6F38E922-1A8F-5F7B-CBF9-49FB53003BAE}"/>
          </ac:spMkLst>
        </pc:spChg>
        <pc:spChg chg="mod">
          <ac:chgData name="Daniel A Negron" userId="3f4b37f9-7541-4fa3-afb6-23a3c546adf3" providerId="ADAL" clId="{D973D872-3118-6C4C-8153-94CEFE659431}" dt="2022-06-03T14:39:42.437" v="947"/>
          <ac:spMkLst>
            <pc:docMk/>
            <pc:sldMk cId="138542929" sldId="256"/>
            <ac:spMk id="6266" creationId="{B714E2AB-4AB7-831E-DC43-B84FA9AF09B3}"/>
          </ac:spMkLst>
        </pc:spChg>
        <pc:spChg chg="mod">
          <ac:chgData name="Daniel A Negron" userId="3f4b37f9-7541-4fa3-afb6-23a3c546adf3" providerId="ADAL" clId="{D973D872-3118-6C4C-8153-94CEFE659431}" dt="2022-06-03T14:39:42.437" v="947"/>
          <ac:spMkLst>
            <pc:docMk/>
            <pc:sldMk cId="138542929" sldId="256"/>
            <ac:spMk id="6267" creationId="{3C962915-ABBB-E9FA-214C-4E238AA534E8}"/>
          </ac:spMkLst>
        </pc:spChg>
        <pc:spChg chg="mod">
          <ac:chgData name="Daniel A Negron" userId="3f4b37f9-7541-4fa3-afb6-23a3c546adf3" providerId="ADAL" clId="{D973D872-3118-6C4C-8153-94CEFE659431}" dt="2022-06-03T14:39:42.437" v="947"/>
          <ac:spMkLst>
            <pc:docMk/>
            <pc:sldMk cId="138542929" sldId="256"/>
            <ac:spMk id="6268" creationId="{443E6255-24CF-0D8F-5316-D5F7B8071FAB}"/>
          </ac:spMkLst>
        </pc:spChg>
        <pc:spChg chg="mod">
          <ac:chgData name="Daniel A Negron" userId="3f4b37f9-7541-4fa3-afb6-23a3c546adf3" providerId="ADAL" clId="{D973D872-3118-6C4C-8153-94CEFE659431}" dt="2022-06-03T14:39:42.437" v="947"/>
          <ac:spMkLst>
            <pc:docMk/>
            <pc:sldMk cId="138542929" sldId="256"/>
            <ac:spMk id="6269" creationId="{A48FBD7A-78ED-D421-3306-978D3FADAD11}"/>
          </ac:spMkLst>
        </pc:spChg>
        <pc:spChg chg="mod">
          <ac:chgData name="Daniel A Negron" userId="3f4b37f9-7541-4fa3-afb6-23a3c546adf3" providerId="ADAL" clId="{D973D872-3118-6C4C-8153-94CEFE659431}" dt="2022-06-03T14:39:42.437" v="947"/>
          <ac:spMkLst>
            <pc:docMk/>
            <pc:sldMk cId="138542929" sldId="256"/>
            <ac:spMk id="6270" creationId="{A0FC05A9-D72D-CB2A-FAB2-4EAE82594BCD}"/>
          </ac:spMkLst>
        </pc:spChg>
        <pc:spChg chg="mod">
          <ac:chgData name="Daniel A Negron" userId="3f4b37f9-7541-4fa3-afb6-23a3c546adf3" providerId="ADAL" clId="{D973D872-3118-6C4C-8153-94CEFE659431}" dt="2022-06-03T14:39:42.437" v="947"/>
          <ac:spMkLst>
            <pc:docMk/>
            <pc:sldMk cId="138542929" sldId="256"/>
            <ac:spMk id="6271" creationId="{0E529E01-E659-5FF0-F463-8C7017C0E8EE}"/>
          </ac:spMkLst>
        </pc:spChg>
        <pc:spChg chg="mod">
          <ac:chgData name="Daniel A Negron" userId="3f4b37f9-7541-4fa3-afb6-23a3c546adf3" providerId="ADAL" clId="{D973D872-3118-6C4C-8153-94CEFE659431}" dt="2022-06-03T14:39:42.437" v="947"/>
          <ac:spMkLst>
            <pc:docMk/>
            <pc:sldMk cId="138542929" sldId="256"/>
            <ac:spMk id="6272" creationId="{5AEEB8F6-A8C0-5D36-4848-FB58C8696144}"/>
          </ac:spMkLst>
        </pc:spChg>
        <pc:spChg chg="mod">
          <ac:chgData name="Daniel A Negron" userId="3f4b37f9-7541-4fa3-afb6-23a3c546adf3" providerId="ADAL" clId="{D973D872-3118-6C4C-8153-94CEFE659431}" dt="2022-06-03T14:39:42.437" v="947"/>
          <ac:spMkLst>
            <pc:docMk/>
            <pc:sldMk cId="138542929" sldId="256"/>
            <ac:spMk id="6273" creationId="{E6B9F593-4C01-A0C0-0415-CF7E2215C186}"/>
          </ac:spMkLst>
        </pc:spChg>
        <pc:spChg chg="mod">
          <ac:chgData name="Daniel A Negron" userId="3f4b37f9-7541-4fa3-afb6-23a3c546adf3" providerId="ADAL" clId="{D973D872-3118-6C4C-8153-94CEFE659431}" dt="2022-06-03T14:39:42.437" v="947"/>
          <ac:spMkLst>
            <pc:docMk/>
            <pc:sldMk cId="138542929" sldId="256"/>
            <ac:spMk id="6274" creationId="{C3CC9637-2BA1-6DB8-1647-A7457264556C}"/>
          </ac:spMkLst>
        </pc:spChg>
        <pc:spChg chg="mod">
          <ac:chgData name="Daniel A Negron" userId="3f4b37f9-7541-4fa3-afb6-23a3c546adf3" providerId="ADAL" clId="{D973D872-3118-6C4C-8153-94CEFE659431}" dt="2022-06-03T14:39:42.437" v="947"/>
          <ac:spMkLst>
            <pc:docMk/>
            <pc:sldMk cId="138542929" sldId="256"/>
            <ac:spMk id="6275" creationId="{C21B70F2-3B21-AB2C-08DC-B8A657E78FC8}"/>
          </ac:spMkLst>
        </pc:spChg>
        <pc:spChg chg="mod">
          <ac:chgData name="Daniel A Negron" userId="3f4b37f9-7541-4fa3-afb6-23a3c546adf3" providerId="ADAL" clId="{D973D872-3118-6C4C-8153-94CEFE659431}" dt="2022-06-03T14:39:42.437" v="947"/>
          <ac:spMkLst>
            <pc:docMk/>
            <pc:sldMk cId="138542929" sldId="256"/>
            <ac:spMk id="6276" creationId="{9343FF22-7CCC-EC79-1AA8-384B9E4A3D5A}"/>
          </ac:spMkLst>
        </pc:spChg>
        <pc:spChg chg="mod">
          <ac:chgData name="Daniel A Negron" userId="3f4b37f9-7541-4fa3-afb6-23a3c546adf3" providerId="ADAL" clId="{D973D872-3118-6C4C-8153-94CEFE659431}" dt="2022-06-03T14:39:42.437" v="947"/>
          <ac:spMkLst>
            <pc:docMk/>
            <pc:sldMk cId="138542929" sldId="256"/>
            <ac:spMk id="6277" creationId="{46851D55-0929-C9B4-EFBC-1A143D2CCC27}"/>
          </ac:spMkLst>
        </pc:spChg>
        <pc:spChg chg="mod">
          <ac:chgData name="Daniel A Negron" userId="3f4b37f9-7541-4fa3-afb6-23a3c546adf3" providerId="ADAL" clId="{D973D872-3118-6C4C-8153-94CEFE659431}" dt="2022-06-03T14:39:42.437" v="947"/>
          <ac:spMkLst>
            <pc:docMk/>
            <pc:sldMk cId="138542929" sldId="256"/>
            <ac:spMk id="6278" creationId="{C46E1EC9-E7BA-1FD6-C5B5-3D9ABA159520}"/>
          </ac:spMkLst>
        </pc:spChg>
        <pc:spChg chg="mod">
          <ac:chgData name="Daniel A Negron" userId="3f4b37f9-7541-4fa3-afb6-23a3c546adf3" providerId="ADAL" clId="{D973D872-3118-6C4C-8153-94CEFE659431}" dt="2022-06-03T14:39:42.437" v="947"/>
          <ac:spMkLst>
            <pc:docMk/>
            <pc:sldMk cId="138542929" sldId="256"/>
            <ac:spMk id="6279" creationId="{57704BA7-4718-FA42-2237-9614B16D1E00}"/>
          </ac:spMkLst>
        </pc:spChg>
        <pc:spChg chg="mod">
          <ac:chgData name="Daniel A Negron" userId="3f4b37f9-7541-4fa3-afb6-23a3c546adf3" providerId="ADAL" clId="{D973D872-3118-6C4C-8153-94CEFE659431}" dt="2022-06-03T14:39:42.437" v="947"/>
          <ac:spMkLst>
            <pc:docMk/>
            <pc:sldMk cId="138542929" sldId="256"/>
            <ac:spMk id="6280" creationId="{B58C6A4E-DFD5-0E3E-1E5E-486D322E3567}"/>
          </ac:spMkLst>
        </pc:spChg>
        <pc:spChg chg="mod">
          <ac:chgData name="Daniel A Negron" userId="3f4b37f9-7541-4fa3-afb6-23a3c546adf3" providerId="ADAL" clId="{D973D872-3118-6C4C-8153-94CEFE659431}" dt="2022-06-03T14:39:42.437" v="947"/>
          <ac:spMkLst>
            <pc:docMk/>
            <pc:sldMk cId="138542929" sldId="256"/>
            <ac:spMk id="6281" creationId="{208C40B7-5634-31E7-DD8C-EAAD217F24A8}"/>
          </ac:spMkLst>
        </pc:spChg>
        <pc:spChg chg="mod">
          <ac:chgData name="Daniel A Negron" userId="3f4b37f9-7541-4fa3-afb6-23a3c546adf3" providerId="ADAL" clId="{D973D872-3118-6C4C-8153-94CEFE659431}" dt="2022-06-03T14:39:42.437" v="947"/>
          <ac:spMkLst>
            <pc:docMk/>
            <pc:sldMk cId="138542929" sldId="256"/>
            <ac:spMk id="6282" creationId="{649F6026-77DA-6D1D-C7CA-6AD62D642FBB}"/>
          </ac:spMkLst>
        </pc:spChg>
        <pc:spChg chg="mod">
          <ac:chgData name="Daniel A Negron" userId="3f4b37f9-7541-4fa3-afb6-23a3c546adf3" providerId="ADAL" clId="{D973D872-3118-6C4C-8153-94CEFE659431}" dt="2022-06-03T14:39:42.437" v="947"/>
          <ac:spMkLst>
            <pc:docMk/>
            <pc:sldMk cId="138542929" sldId="256"/>
            <ac:spMk id="6283" creationId="{5BABC16E-6812-6762-C2F7-54BECE16653C}"/>
          </ac:spMkLst>
        </pc:spChg>
        <pc:spChg chg="mod">
          <ac:chgData name="Daniel A Negron" userId="3f4b37f9-7541-4fa3-afb6-23a3c546adf3" providerId="ADAL" clId="{D973D872-3118-6C4C-8153-94CEFE659431}" dt="2022-06-03T14:39:42.437" v="947"/>
          <ac:spMkLst>
            <pc:docMk/>
            <pc:sldMk cId="138542929" sldId="256"/>
            <ac:spMk id="6284" creationId="{C46974DE-B4FD-54DD-108B-E8670F360F55}"/>
          </ac:spMkLst>
        </pc:spChg>
        <pc:spChg chg="mod">
          <ac:chgData name="Daniel A Negron" userId="3f4b37f9-7541-4fa3-afb6-23a3c546adf3" providerId="ADAL" clId="{D973D872-3118-6C4C-8153-94CEFE659431}" dt="2022-06-03T14:39:42.437" v="947"/>
          <ac:spMkLst>
            <pc:docMk/>
            <pc:sldMk cId="138542929" sldId="256"/>
            <ac:spMk id="6285" creationId="{16306D99-8D84-D6BC-A035-CDC68C6B6324}"/>
          </ac:spMkLst>
        </pc:spChg>
        <pc:spChg chg="mod">
          <ac:chgData name="Daniel A Negron" userId="3f4b37f9-7541-4fa3-afb6-23a3c546adf3" providerId="ADAL" clId="{D973D872-3118-6C4C-8153-94CEFE659431}" dt="2022-06-03T14:39:42.437" v="947"/>
          <ac:spMkLst>
            <pc:docMk/>
            <pc:sldMk cId="138542929" sldId="256"/>
            <ac:spMk id="6286" creationId="{97AB4D99-5794-A48E-1B7D-37AE9F7DCA9C}"/>
          </ac:spMkLst>
        </pc:spChg>
        <pc:spChg chg="mod">
          <ac:chgData name="Daniel A Negron" userId="3f4b37f9-7541-4fa3-afb6-23a3c546adf3" providerId="ADAL" clId="{D973D872-3118-6C4C-8153-94CEFE659431}" dt="2022-06-03T14:39:42.437" v="947"/>
          <ac:spMkLst>
            <pc:docMk/>
            <pc:sldMk cId="138542929" sldId="256"/>
            <ac:spMk id="6287" creationId="{FEE9913C-B784-76AF-1CBD-AB0DDDF5BD85}"/>
          </ac:spMkLst>
        </pc:spChg>
        <pc:spChg chg="mod">
          <ac:chgData name="Daniel A Negron" userId="3f4b37f9-7541-4fa3-afb6-23a3c546adf3" providerId="ADAL" clId="{D973D872-3118-6C4C-8153-94CEFE659431}" dt="2022-06-03T14:39:42.437" v="947"/>
          <ac:spMkLst>
            <pc:docMk/>
            <pc:sldMk cId="138542929" sldId="256"/>
            <ac:spMk id="6288" creationId="{B78F7BEF-65D5-56E0-14E5-E4D1A981D9AC}"/>
          </ac:spMkLst>
        </pc:spChg>
        <pc:spChg chg="mod">
          <ac:chgData name="Daniel A Negron" userId="3f4b37f9-7541-4fa3-afb6-23a3c546adf3" providerId="ADAL" clId="{D973D872-3118-6C4C-8153-94CEFE659431}" dt="2022-06-03T14:39:42.437" v="947"/>
          <ac:spMkLst>
            <pc:docMk/>
            <pc:sldMk cId="138542929" sldId="256"/>
            <ac:spMk id="6289" creationId="{FA3F9CF7-465E-437F-2AC3-CFB300936190}"/>
          </ac:spMkLst>
        </pc:spChg>
        <pc:spChg chg="mod">
          <ac:chgData name="Daniel A Negron" userId="3f4b37f9-7541-4fa3-afb6-23a3c546adf3" providerId="ADAL" clId="{D973D872-3118-6C4C-8153-94CEFE659431}" dt="2022-06-03T14:39:42.437" v="947"/>
          <ac:spMkLst>
            <pc:docMk/>
            <pc:sldMk cId="138542929" sldId="256"/>
            <ac:spMk id="6290" creationId="{D9A024D2-53FB-BCD5-F9D7-42B8FD49D59F}"/>
          </ac:spMkLst>
        </pc:spChg>
        <pc:spChg chg="mod">
          <ac:chgData name="Daniel A Negron" userId="3f4b37f9-7541-4fa3-afb6-23a3c546adf3" providerId="ADAL" clId="{D973D872-3118-6C4C-8153-94CEFE659431}" dt="2022-06-03T14:39:42.437" v="947"/>
          <ac:spMkLst>
            <pc:docMk/>
            <pc:sldMk cId="138542929" sldId="256"/>
            <ac:spMk id="6291" creationId="{D751964D-396C-216C-9284-2D05AED23E9E}"/>
          </ac:spMkLst>
        </pc:spChg>
        <pc:spChg chg="mod">
          <ac:chgData name="Daniel A Negron" userId="3f4b37f9-7541-4fa3-afb6-23a3c546adf3" providerId="ADAL" clId="{D973D872-3118-6C4C-8153-94CEFE659431}" dt="2022-06-03T14:39:42.437" v="947"/>
          <ac:spMkLst>
            <pc:docMk/>
            <pc:sldMk cId="138542929" sldId="256"/>
            <ac:spMk id="6292" creationId="{0AE55E00-630D-EDCF-A3FE-6EF4BC5B8E5F}"/>
          </ac:spMkLst>
        </pc:spChg>
        <pc:spChg chg="mod">
          <ac:chgData name="Daniel A Negron" userId="3f4b37f9-7541-4fa3-afb6-23a3c546adf3" providerId="ADAL" clId="{D973D872-3118-6C4C-8153-94CEFE659431}" dt="2022-06-03T14:39:42.437" v="947"/>
          <ac:spMkLst>
            <pc:docMk/>
            <pc:sldMk cId="138542929" sldId="256"/>
            <ac:spMk id="6293" creationId="{9F549839-B559-B8EE-7136-6FF11AA1BAC5}"/>
          </ac:spMkLst>
        </pc:spChg>
        <pc:spChg chg="mod">
          <ac:chgData name="Daniel A Negron" userId="3f4b37f9-7541-4fa3-afb6-23a3c546adf3" providerId="ADAL" clId="{D973D872-3118-6C4C-8153-94CEFE659431}" dt="2022-06-03T14:39:42.437" v="947"/>
          <ac:spMkLst>
            <pc:docMk/>
            <pc:sldMk cId="138542929" sldId="256"/>
            <ac:spMk id="6294" creationId="{3B3BE915-E713-1E15-CFDD-9CBFB39A7D2B}"/>
          </ac:spMkLst>
        </pc:spChg>
        <pc:spChg chg="mod">
          <ac:chgData name="Daniel A Negron" userId="3f4b37f9-7541-4fa3-afb6-23a3c546adf3" providerId="ADAL" clId="{D973D872-3118-6C4C-8153-94CEFE659431}" dt="2022-06-03T14:39:42.437" v="947"/>
          <ac:spMkLst>
            <pc:docMk/>
            <pc:sldMk cId="138542929" sldId="256"/>
            <ac:spMk id="6295" creationId="{B6AD7EDE-32BC-2777-ADDA-D382099F05ED}"/>
          </ac:spMkLst>
        </pc:spChg>
        <pc:spChg chg="mod">
          <ac:chgData name="Daniel A Negron" userId="3f4b37f9-7541-4fa3-afb6-23a3c546adf3" providerId="ADAL" clId="{D973D872-3118-6C4C-8153-94CEFE659431}" dt="2022-06-03T14:39:42.437" v="947"/>
          <ac:spMkLst>
            <pc:docMk/>
            <pc:sldMk cId="138542929" sldId="256"/>
            <ac:spMk id="6296" creationId="{0D06AAEC-EB51-8C29-84E4-0B3ED2ACBCAB}"/>
          </ac:spMkLst>
        </pc:spChg>
        <pc:spChg chg="mod">
          <ac:chgData name="Daniel A Negron" userId="3f4b37f9-7541-4fa3-afb6-23a3c546adf3" providerId="ADAL" clId="{D973D872-3118-6C4C-8153-94CEFE659431}" dt="2022-06-03T14:39:42.437" v="947"/>
          <ac:spMkLst>
            <pc:docMk/>
            <pc:sldMk cId="138542929" sldId="256"/>
            <ac:spMk id="6297" creationId="{5249574F-0D32-ECC4-E9F5-AAD58E6E3820}"/>
          </ac:spMkLst>
        </pc:spChg>
        <pc:spChg chg="mod">
          <ac:chgData name="Daniel A Negron" userId="3f4b37f9-7541-4fa3-afb6-23a3c546adf3" providerId="ADAL" clId="{D973D872-3118-6C4C-8153-94CEFE659431}" dt="2022-06-03T14:39:42.437" v="947"/>
          <ac:spMkLst>
            <pc:docMk/>
            <pc:sldMk cId="138542929" sldId="256"/>
            <ac:spMk id="6298" creationId="{5C5E9536-1C77-CC64-6BE0-D3E0D825481A}"/>
          </ac:spMkLst>
        </pc:spChg>
        <pc:spChg chg="mod topLvl">
          <ac:chgData name="Daniel A Negron" userId="3f4b37f9-7541-4fa3-afb6-23a3c546adf3" providerId="ADAL" clId="{D973D872-3118-6C4C-8153-94CEFE659431}" dt="2022-06-05T23:48:02.792" v="6577" actId="164"/>
          <ac:spMkLst>
            <pc:docMk/>
            <pc:sldMk cId="138542929" sldId="256"/>
            <ac:spMk id="6299" creationId="{535F0CE0-21DC-1EC1-AAA3-419703EA6B8C}"/>
          </ac:spMkLst>
        </pc:spChg>
        <pc:spChg chg="mod">
          <ac:chgData name="Daniel A Negron" userId="3f4b37f9-7541-4fa3-afb6-23a3c546adf3" providerId="ADAL" clId="{D973D872-3118-6C4C-8153-94CEFE659431}" dt="2022-06-03T14:39:42.437" v="947"/>
          <ac:spMkLst>
            <pc:docMk/>
            <pc:sldMk cId="138542929" sldId="256"/>
            <ac:spMk id="6300" creationId="{06158F3D-8B19-0B54-27C1-290519B54855}"/>
          </ac:spMkLst>
        </pc:spChg>
        <pc:spChg chg="mod">
          <ac:chgData name="Daniel A Negron" userId="3f4b37f9-7541-4fa3-afb6-23a3c546adf3" providerId="ADAL" clId="{D973D872-3118-6C4C-8153-94CEFE659431}" dt="2022-06-03T14:39:42.437" v="947"/>
          <ac:spMkLst>
            <pc:docMk/>
            <pc:sldMk cId="138542929" sldId="256"/>
            <ac:spMk id="6301" creationId="{EB2ED11C-C648-EE35-37D4-9E013D31605F}"/>
          </ac:spMkLst>
        </pc:spChg>
        <pc:spChg chg="mod">
          <ac:chgData name="Daniel A Negron" userId="3f4b37f9-7541-4fa3-afb6-23a3c546adf3" providerId="ADAL" clId="{D973D872-3118-6C4C-8153-94CEFE659431}" dt="2022-06-03T14:39:42.437" v="947"/>
          <ac:spMkLst>
            <pc:docMk/>
            <pc:sldMk cId="138542929" sldId="256"/>
            <ac:spMk id="6302" creationId="{D62AB897-0664-A4C1-104F-FF20BB056E8F}"/>
          </ac:spMkLst>
        </pc:spChg>
        <pc:spChg chg="mod">
          <ac:chgData name="Daniel A Negron" userId="3f4b37f9-7541-4fa3-afb6-23a3c546adf3" providerId="ADAL" clId="{D973D872-3118-6C4C-8153-94CEFE659431}" dt="2022-06-03T14:39:42.437" v="947"/>
          <ac:spMkLst>
            <pc:docMk/>
            <pc:sldMk cId="138542929" sldId="256"/>
            <ac:spMk id="6303" creationId="{E49C8AE5-F842-7BFD-0DA1-9809F53971C6}"/>
          </ac:spMkLst>
        </pc:spChg>
        <pc:spChg chg="mod">
          <ac:chgData name="Daniel A Negron" userId="3f4b37f9-7541-4fa3-afb6-23a3c546adf3" providerId="ADAL" clId="{D973D872-3118-6C4C-8153-94CEFE659431}" dt="2022-06-03T14:39:42.437" v="947"/>
          <ac:spMkLst>
            <pc:docMk/>
            <pc:sldMk cId="138542929" sldId="256"/>
            <ac:spMk id="6304" creationId="{1D9F31BA-548A-B18C-C7EC-53417E6909B2}"/>
          </ac:spMkLst>
        </pc:spChg>
        <pc:spChg chg="mod">
          <ac:chgData name="Daniel A Negron" userId="3f4b37f9-7541-4fa3-afb6-23a3c546adf3" providerId="ADAL" clId="{D973D872-3118-6C4C-8153-94CEFE659431}" dt="2022-06-03T14:39:42.437" v="947"/>
          <ac:spMkLst>
            <pc:docMk/>
            <pc:sldMk cId="138542929" sldId="256"/>
            <ac:spMk id="6305" creationId="{50B82867-5764-8DCB-D454-51FCFBD6DBF6}"/>
          </ac:spMkLst>
        </pc:spChg>
        <pc:spChg chg="mod">
          <ac:chgData name="Daniel A Negron" userId="3f4b37f9-7541-4fa3-afb6-23a3c546adf3" providerId="ADAL" clId="{D973D872-3118-6C4C-8153-94CEFE659431}" dt="2022-06-03T14:39:42.437" v="947"/>
          <ac:spMkLst>
            <pc:docMk/>
            <pc:sldMk cId="138542929" sldId="256"/>
            <ac:spMk id="6306" creationId="{99DEC7B6-41BC-6FEE-6B80-5BB041319C0E}"/>
          </ac:spMkLst>
        </pc:spChg>
        <pc:spChg chg="mod">
          <ac:chgData name="Daniel A Negron" userId="3f4b37f9-7541-4fa3-afb6-23a3c546adf3" providerId="ADAL" clId="{D973D872-3118-6C4C-8153-94CEFE659431}" dt="2022-06-03T14:39:42.437" v="947"/>
          <ac:spMkLst>
            <pc:docMk/>
            <pc:sldMk cId="138542929" sldId="256"/>
            <ac:spMk id="6307" creationId="{F132DED1-B35D-DC19-AA76-98E2A40F9C72}"/>
          </ac:spMkLst>
        </pc:spChg>
        <pc:spChg chg="mod">
          <ac:chgData name="Daniel A Negron" userId="3f4b37f9-7541-4fa3-afb6-23a3c546adf3" providerId="ADAL" clId="{D973D872-3118-6C4C-8153-94CEFE659431}" dt="2022-06-03T14:39:42.437" v="947"/>
          <ac:spMkLst>
            <pc:docMk/>
            <pc:sldMk cId="138542929" sldId="256"/>
            <ac:spMk id="6308" creationId="{BB8A1C5A-4632-34BA-C334-148CCBB00536}"/>
          </ac:spMkLst>
        </pc:spChg>
        <pc:spChg chg="mod topLvl">
          <ac:chgData name="Daniel A Negron" userId="3f4b37f9-7541-4fa3-afb6-23a3c546adf3" providerId="ADAL" clId="{D973D872-3118-6C4C-8153-94CEFE659431}" dt="2022-06-05T23:48:02.792" v="6577" actId="164"/>
          <ac:spMkLst>
            <pc:docMk/>
            <pc:sldMk cId="138542929" sldId="256"/>
            <ac:spMk id="6309" creationId="{ACA90DC8-585D-6CB5-0AD9-BD0368B1ADEC}"/>
          </ac:spMkLst>
        </pc:spChg>
        <pc:spChg chg="mod">
          <ac:chgData name="Daniel A Negron" userId="3f4b37f9-7541-4fa3-afb6-23a3c546adf3" providerId="ADAL" clId="{D973D872-3118-6C4C-8153-94CEFE659431}" dt="2022-06-03T14:39:42.437" v="947"/>
          <ac:spMkLst>
            <pc:docMk/>
            <pc:sldMk cId="138542929" sldId="256"/>
            <ac:spMk id="6310" creationId="{7AB0BC33-7D91-1D4F-E4E4-3788C9928705}"/>
          </ac:spMkLst>
        </pc:spChg>
        <pc:spChg chg="mod topLvl">
          <ac:chgData name="Daniel A Negron" userId="3f4b37f9-7541-4fa3-afb6-23a3c546adf3" providerId="ADAL" clId="{D973D872-3118-6C4C-8153-94CEFE659431}" dt="2022-06-05T23:48:02.792" v="6577" actId="164"/>
          <ac:spMkLst>
            <pc:docMk/>
            <pc:sldMk cId="138542929" sldId="256"/>
            <ac:spMk id="6311" creationId="{87BAF77E-51F0-9684-7283-F15F0AC9B568}"/>
          </ac:spMkLst>
        </pc:spChg>
        <pc:spChg chg="mod">
          <ac:chgData name="Daniel A Negron" userId="3f4b37f9-7541-4fa3-afb6-23a3c546adf3" providerId="ADAL" clId="{D973D872-3118-6C4C-8153-94CEFE659431}" dt="2022-06-03T14:39:42.437" v="947"/>
          <ac:spMkLst>
            <pc:docMk/>
            <pc:sldMk cId="138542929" sldId="256"/>
            <ac:spMk id="6312" creationId="{F38A5E60-3C45-57CA-EE76-62DEB36C6138}"/>
          </ac:spMkLst>
        </pc:spChg>
        <pc:spChg chg="mod topLvl">
          <ac:chgData name="Daniel A Negron" userId="3f4b37f9-7541-4fa3-afb6-23a3c546adf3" providerId="ADAL" clId="{D973D872-3118-6C4C-8153-94CEFE659431}" dt="2022-06-05T23:48:02.792" v="6577" actId="164"/>
          <ac:spMkLst>
            <pc:docMk/>
            <pc:sldMk cId="138542929" sldId="256"/>
            <ac:spMk id="6313" creationId="{3BC71FDB-3D78-C96D-9EC9-5D9FA9B21A88}"/>
          </ac:spMkLst>
        </pc:spChg>
        <pc:spChg chg="mod topLvl">
          <ac:chgData name="Daniel A Negron" userId="3f4b37f9-7541-4fa3-afb6-23a3c546adf3" providerId="ADAL" clId="{D973D872-3118-6C4C-8153-94CEFE659431}" dt="2022-06-05T23:48:02.792" v="6577" actId="164"/>
          <ac:spMkLst>
            <pc:docMk/>
            <pc:sldMk cId="138542929" sldId="256"/>
            <ac:spMk id="6314" creationId="{BBB84F36-2CBE-BDDE-4D05-DBC6361D9F91}"/>
          </ac:spMkLst>
        </pc:spChg>
        <pc:spChg chg="mod topLvl">
          <ac:chgData name="Daniel A Negron" userId="3f4b37f9-7541-4fa3-afb6-23a3c546adf3" providerId="ADAL" clId="{D973D872-3118-6C4C-8153-94CEFE659431}" dt="2022-06-05T23:48:02.792" v="6577" actId="164"/>
          <ac:spMkLst>
            <pc:docMk/>
            <pc:sldMk cId="138542929" sldId="256"/>
            <ac:spMk id="6315" creationId="{844F5287-107B-27C0-001E-8121F295D72F}"/>
          </ac:spMkLst>
        </pc:spChg>
        <pc:spChg chg="mod">
          <ac:chgData name="Daniel A Negron" userId="3f4b37f9-7541-4fa3-afb6-23a3c546adf3" providerId="ADAL" clId="{D973D872-3118-6C4C-8153-94CEFE659431}" dt="2022-06-03T14:39:42.437" v="947"/>
          <ac:spMkLst>
            <pc:docMk/>
            <pc:sldMk cId="138542929" sldId="256"/>
            <ac:spMk id="6316" creationId="{B6D78BDF-67ED-3CD8-8A3C-22B1046FF155}"/>
          </ac:spMkLst>
        </pc:spChg>
        <pc:spChg chg="mod">
          <ac:chgData name="Daniel A Negron" userId="3f4b37f9-7541-4fa3-afb6-23a3c546adf3" providerId="ADAL" clId="{D973D872-3118-6C4C-8153-94CEFE659431}" dt="2022-06-03T14:39:42.437" v="947"/>
          <ac:spMkLst>
            <pc:docMk/>
            <pc:sldMk cId="138542929" sldId="256"/>
            <ac:spMk id="6317" creationId="{39FC10D8-E3E6-25AC-9E37-4E4A89B38D59}"/>
          </ac:spMkLst>
        </pc:spChg>
        <pc:spChg chg="mod">
          <ac:chgData name="Daniel A Negron" userId="3f4b37f9-7541-4fa3-afb6-23a3c546adf3" providerId="ADAL" clId="{D973D872-3118-6C4C-8153-94CEFE659431}" dt="2022-06-03T14:39:42.437" v="947"/>
          <ac:spMkLst>
            <pc:docMk/>
            <pc:sldMk cId="138542929" sldId="256"/>
            <ac:spMk id="6318" creationId="{70829467-FA38-3D9E-340F-057617E17A44}"/>
          </ac:spMkLst>
        </pc:spChg>
        <pc:spChg chg="mod">
          <ac:chgData name="Daniel A Negron" userId="3f4b37f9-7541-4fa3-afb6-23a3c546adf3" providerId="ADAL" clId="{D973D872-3118-6C4C-8153-94CEFE659431}" dt="2022-06-03T14:39:42.437" v="947"/>
          <ac:spMkLst>
            <pc:docMk/>
            <pc:sldMk cId="138542929" sldId="256"/>
            <ac:spMk id="6319" creationId="{18821275-4A94-B307-E108-84B4ED131D8C}"/>
          </ac:spMkLst>
        </pc:spChg>
        <pc:spChg chg="mod">
          <ac:chgData name="Daniel A Negron" userId="3f4b37f9-7541-4fa3-afb6-23a3c546adf3" providerId="ADAL" clId="{D973D872-3118-6C4C-8153-94CEFE659431}" dt="2022-06-03T14:39:42.437" v="947"/>
          <ac:spMkLst>
            <pc:docMk/>
            <pc:sldMk cId="138542929" sldId="256"/>
            <ac:spMk id="6320" creationId="{26023F48-886B-A240-D2E9-86E90853E0B0}"/>
          </ac:spMkLst>
        </pc:spChg>
        <pc:spChg chg="mod">
          <ac:chgData name="Daniel A Negron" userId="3f4b37f9-7541-4fa3-afb6-23a3c546adf3" providerId="ADAL" clId="{D973D872-3118-6C4C-8153-94CEFE659431}" dt="2022-06-03T14:39:42.437" v="947"/>
          <ac:spMkLst>
            <pc:docMk/>
            <pc:sldMk cId="138542929" sldId="256"/>
            <ac:spMk id="6321" creationId="{53AAE589-2A55-DE54-454B-7156A6F4FEB0}"/>
          </ac:spMkLst>
        </pc:spChg>
        <pc:spChg chg="mod">
          <ac:chgData name="Daniel A Negron" userId="3f4b37f9-7541-4fa3-afb6-23a3c546adf3" providerId="ADAL" clId="{D973D872-3118-6C4C-8153-94CEFE659431}" dt="2022-06-03T14:39:42.437" v="947"/>
          <ac:spMkLst>
            <pc:docMk/>
            <pc:sldMk cId="138542929" sldId="256"/>
            <ac:spMk id="6322" creationId="{53DBD314-F2E4-9D34-784E-EDF7E8093A92}"/>
          </ac:spMkLst>
        </pc:spChg>
        <pc:spChg chg="mod">
          <ac:chgData name="Daniel A Negron" userId="3f4b37f9-7541-4fa3-afb6-23a3c546adf3" providerId="ADAL" clId="{D973D872-3118-6C4C-8153-94CEFE659431}" dt="2022-06-03T14:39:42.437" v="947"/>
          <ac:spMkLst>
            <pc:docMk/>
            <pc:sldMk cId="138542929" sldId="256"/>
            <ac:spMk id="6323" creationId="{506E6175-4C4D-7521-2F16-873F05D8A6A9}"/>
          </ac:spMkLst>
        </pc:spChg>
        <pc:spChg chg="mod">
          <ac:chgData name="Daniel A Negron" userId="3f4b37f9-7541-4fa3-afb6-23a3c546adf3" providerId="ADAL" clId="{D973D872-3118-6C4C-8153-94CEFE659431}" dt="2022-06-03T14:39:42.437" v="947"/>
          <ac:spMkLst>
            <pc:docMk/>
            <pc:sldMk cId="138542929" sldId="256"/>
            <ac:spMk id="6324" creationId="{E705F9B6-B780-AC00-FFAF-F001B81C4433}"/>
          </ac:spMkLst>
        </pc:spChg>
        <pc:spChg chg="mod">
          <ac:chgData name="Daniel A Negron" userId="3f4b37f9-7541-4fa3-afb6-23a3c546adf3" providerId="ADAL" clId="{D973D872-3118-6C4C-8153-94CEFE659431}" dt="2022-06-03T14:39:42.437" v="947"/>
          <ac:spMkLst>
            <pc:docMk/>
            <pc:sldMk cId="138542929" sldId="256"/>
            <ac:spMk id="6325" creationId="{7C03DB0F-2FDA-5C08-D690-BD7A3EA3077D}"/>
          </ac:spMkLst>
        </pc:spChg>
        <pc:spChg chg="mod">
          <ac:chgData name="Daniel A Negron" userId="3f4b37f9-7541-4fa3-afb6-23a3c546adf3" providerId="ADAL" clId="{D973D872-3118-6C4C-8153-94CEFE659431}" dt="2022-06-03T14:39:42.437" v="947"/>
          <ac:spMkLst>
            <pc:docMk/>
            <pc:sldMk cId="138542929" sldId="256"/>
            <ac:spMk id="6326" creationId="{11A17B75-B17A-5C71-65FE-1038246A5745}"/>
          </ac:spMkLst>
        </pc:spChg>
        <pc:spChg chg="mod topLvl">
          <ac:chgData name="Daniel A Negron" userId="3f4b37f9-7541-4fa3-afb6-23a3c546adf3" providerId="ADAL" clId="{D973D872-3118-6C4C-8153-94CEFE659431}" dt="2022-06-07T16:15:10.552" v="6975" actId="12788"/>
          <ac:spMkLst>
            <pc:docMk/>
            <pc:sldMk cId="138542929" sldId="256"/>
            <ac:spMk id="6327" creationId="{1CE21A59-C188-DBBB-889E-3B0D2985D826}"/>
          </ac:spMkLst>
        </pc:spChg>
        <pc:spChg chg="mod">
          <ac:chgData name="Daniel A Negron" userId="3f4b37f9-7541-4fa3-afb6-23a3c546adf3" providerId="ADAL" clId="{D973D872-3118-6C4C-8153-94CEFE659431}" dt="2022-06-03T14:39:42.437" v="947"/>
          <ac:spMkLst>
            <pc:docMk/>
            <pc:sldMk cId="138542929" sldId="256"/>
            <ac:spMk id="6328" creationId="{611117B8-83B1-0993-D768-7E4D24A5B577}"/>
          </ac:spMkLst>
        </pc:spChg>
        <pc:spChg chg="mod">
          <ac:chgData name="Daniel A Negron" userId="3f4b37f9-7541-4fa3-afb6-23a3c546adf3" providerId="ADAL" clId="{D973D872-3118-6C4C-8153-94CEFE659431}" dt="2022-06-03T14:39:42.437" v="947"/>
          <ac:spMkLst>
            <pc:docMk/>
            <pc:sldMk cId="138542929" sldId="256"/>
            <ac:spMk id="6329" creationId="{DD62BBA5-7051-612F-0D44-2EC131215EDD}"/>
          </ac:spMkLst>
        </pc:spChg>
        <pc:spChg chg="mod topLvl">
          <ac:chgData name="Daniel A Negron" userId="3f4b37f9-7541-4fa3-afb6-23a3c546adf3" providerId="ADAL" clId="{D973D872-3118-6C4C-8153-94CEFE659431}" dt="2022-06-05T23:48:02.792" v="6577" actId="164"/>
          <ac:spMkLst>
            <pc:docMk/>
            <pc:sldMk cId="138542929" sldId="256"/>
            <ac:spMk id="6330" creationId="{F47DD4FF-9902-3456-93AF-70AA17E60CE2}"/>
          </ac:spMkLst>
        </pc:spChg>
        <pc:spChg chg="mod topLvl">
          <ac:chgData name="Daniel A Negron" userId="3f4b37f9-7541-4fa3-afb6-23a3c546adf3" providerId="ADAL" clId="{D973D872-3118-6C4C-8153-94CEFE659431}" dt="2022-06-05T23:48:02.792" v="6577" actId="164"/>
          <ac:spMkLst>
            <pc:docMk/>
            <pc:sldMk cId="138542929" sldId="256"/>
            <ac:spMk id="6331" creationId="{3D4A984C-855F-0317-53C1-F5D7BA71C463}"/>
          </ac:spMkLst>
        </pc:spChg>
        <pc:spChg chg="mod topLvl">
          <ac:chgData name="Daniel A Negron" userId="3f4b37f9-7541-4fa3-afb6-23a3c546adf3" providerId="ADAL" clId="{D973D872-3118-6C4C-8153-94CEFE659431}" dt="2022-06-05T23:48:02.792" v="6577" actId="164"/>
          <ac:spMkLst>
            <pc:docMk/>
            <pc:sldMk cId="138542929" sldId="256"/>
            <ac:spMk id="6332" creationId="{091C42D1-0F44-7579-7E48-18088B426832}"/>
          </ac:spMkLst>
        </pc:spChg>
        <pc:spChg chg="mod topLvl">
          <ac:chgData name="Daniel A Negron" userId="3f4b37f9-7541-4fa3-afb6-23a3c546adf3" providerId="ADAL" clId="{D973D872-3118-6C4C-8153-94CEFE659431}" dt="2022-06-05T23:48:02.792" v="6577" actId="164"/>
          <ac:spMkLst>
            <pc:docMk/>
            <pc:sldMk cId="138542929" sldId="256"/>
            <ac:spMk id="6333" creationId="{2E73B79C-8A88-2B2E-6401-90EBAFD09C48}"/>
          </ac:spMkLst>
        </pc:spChg>
        <pc:spChg chg="mod topLvl">
          <ac:chgData name="Daniel A Negron" userId="3f4b37f9-7541-4fa3-afb6-23a3c546adf3" providerId="ADAL" clId="{D973D872-3118-6C4C-8153-94CEFE659431}" dt="2022-06-05T23:48:02.792" v="6577" actId="164"/>
          <ac:spMkLst>
            <pc:docMk/>
            <pc:sldMk cId="138542929" sldId="256"/>
            <ac:spMk id="6334" creationId="{7F900A61-26ED-F558-FF36-8689C0954E7F}"/>
          </ac:spMkLst>
        </pc:spChg>
        <pc:spChg chg="mod topLvl">
          <ac:chgData name="Daniel A Negron" userId="3f4b37f9-7541-4fa3-afb6-23a3c546adf3" providerId="ADAL" clId="{D973D872-3118-6C4C-8153-94CEFE659431}" dt="2022-06-05T23:48:02.792" v="6577" actId="164"/>
          <ac:spMkLst>
            <pc:docMk/>
            <pc:sldMk cId="138542929" sldId="256"/>
            <ac:spMk id="6335" creationId="{E2D4587A-5CF0-BB77-CD7A-3317ACD8FC6F}"/>
          </ac:spMkLst>
        </pc:spChg>
        <pc:spChg chg="mod topLvl">
          <ac:chgData name="Daniel A Negron" userId="3f4b37f9-7541-4fa3-afb6-23a3c546adf3" providerId="ADAL" clId="{D973D872-3118-6C4C-8153-94CEFE659431}" dt="2022-06-05T23:48:02.792" v="6577" actId="164"/>
          <ac:spMkLst>
            <pc:docMk/>
            <pc:sldMk cId="138542929" sldId="256"/>
            <ac:spMk id="6336" creationId="{7EA6A180-F5B5-8D2C-FF50-2BD2DFEF030A}"/>
          </ac:spMkLst>
        </pc:spChg>
        <pc:spChg chg="mod">
          <ac:chgData name="Daniel A Negron" userId="3f4b37f9-7541-4fa3-afb6-23a3c546adf3" providerId="ADAL" clId="{D973D872-3118-6C4C-8153-94CEFE659431}" dt="2022-06-03T14:39:42.437" v="947"/>
          <ac:spMkLst>
            <pc:docMk/>
            <pc:sldMk cId="138542929" sldId="256"/>
            <ac:spMk id="6337" creationId="{42AFCC28-18A3-5A1A-649B-E609DFD00710}"/>
          </ac:spMkLst>
        </pc:spChg>
        <pc:spChg chg="mod">
          <ac:chgData name="Daniel A Negron" userId="3f4b37f9-7541-4fa3-afb6-23a3c546adf3" providerId="ADAL" clId="{D973D872-3118-6C4C-8153-94CEFE659431}" dt="2022-06-03T14:39:42.437" v="947"/>
          <ac:spMkLst>
            <pc:docMk/>
            <pc:sldMk cId="138542929" sldId="256"/>
            <ac:spMk id="6338" creationId="{97313C9C-089B-C816-9558-3CCDB16BB1DE}"/>
          </ac:spMkLst>
        </pc:spChg>
        <pc:spChg chg="mod">
          <ac:chgData name="Daniel A Negron" userId="3f4b37f9-7541-4fa3-afb6-23a3c546adf3" providerId="ADAL" clId="{D973D872-3118-6C4C-8153-94CEFE659431}" dt="2022-06-03T14:39:42.437" v="947"/>
          <ac:spMkLst>
            <pc:docMk/>
            <pc:sldMk cId="138542929" sldId="256"/>
            <ac:spMk id="6339" creationId="{8C024EE0-BAA9-7E76-7A04-F79BA2933F88}"/>
          </ac:spMkLst>
        </pc:spChg>
        <pc:spChg chg="mod">
          <ac:chgData name="Daniel A Negron" userId="3f4b37f9-7541-4fa3-afb6-23a3c546adf3" providerId="ADAL" clId="{D973D872-3118-6C4C-8153-94CEFE659431}" dt="2022-06-03T14:39:42.437" v="947"/>
          <ac:spMkLst>
            <pc:docMk/>
            <pc:sldMk cId="138542929" sldId="256"/>
            <ac:spMk id="6340" creationId="{333A8D6B-F33C-B57F-BC0B-74EBE7080448}"/>
          </ac:spMkLst>
        </pc:spChg>
        <pc:spChg chg="mod">
          <ac:chgData name="Daniel A Negron" userId="3f4b37f9-7541-4fa3-afb6-23a3c546adf3" providerId="ADAL" clId="{D973D872-3118-6C4C-8153-94CEFE659431}" dt="2022-06-03T14:39:42.437" v="947"/>
          <ac:spMkLst>
            <pc:docMk/>
            <pc:sldMk cId="138542929" sldId="256"/>
            <ac:spMk id="6341" creationId="{E246E13F-AE7F-986C-0267-01825F41A25C}"/>
          </ac:spMkLst>
        </pc:spChg>
        <pc:spChg chg="mod">
          <ac:chgData name="Daniel A Negron" userId="3f4b37f9-7541-4fa3-afb6-23a3c546adf3" providerId="ADAL" clId="{D973D872-3118-6C4C-8153-94CEFE659431}" dt="2022-06-03T14:39:42.437" v="947"/>
          <ac:spMkLst>
            <pc:docMk/>
            <pc:sldMk cId="138542929" sldId="256"/>
            <ac:spMk id="6342" creationId="{B474F874-75E6-5F87-1A82-38B97A1A62FE}"/>
          </ac:spMkLst>
        </pc:spChg>
        <pc:spChg chg="mod topLvl">
          <ac:chgData name="Daniel A Negron" userId="3f4b37f9-7541-4fa3-afb6-23a3c546adf3" providerId="ADAL" clId="{D973D872-3118-6C4C-8153-94CEFE659431}" dt="2022-06-05T20:13:39.445" v="6520" actId="165"/>
          <ac:spMkLst>
            <pc:docMk/>
            <pc:sldMk cId="138542929" sldId="256"/>
            <ac:spMk id="6343" creationId="{EF3B0C1F-5D4F-BD10-F11B-37E9ED545054}"/>
          </ac:spMkLst>
        </pc:spChg>
        <pc:spChg chg="del">
          <ac:chgData name="Daniel A Negron" userId="3f4b37f9-7541-4fa3-afb6-23a3c546adf3" providerId="ADAL" clId="{D973D872-3118-6C4C-8153-94CEFE659431}" dt="2022-06-03T18:22:04.778" v="4095" actId="478"/>
          <ac:spMkLst>
            <pc:docMk/>
            <pc:sldMk cId="138542929" sldId="256"/>
            <ac:spMk id="6344" creationId="{B2872A4C-3F2C-496A-06D7-F0EDF5EC07D5}"/>
          </ac:spMkLst>
        </pc:spChg>
        <pc:spChg chg="mod">
          <ac:chgData name="Daniel A Negron" userId="3f4b37f9-7541-4fa3-afb6-23a3c546adf3" providerId="ADAL" clId="{D973D872-3118-6C4C-8153-94CEFE659431}" dt="2022-06-03T14:39:42.437" v="947"/>
          <ac:spMkLst>
            <pc:docMk/>
            <pc:sldMk cId="138542929" sldId="256"/>
            <ac:spMk id="6345" creationId="{83005CEF-12A6-63A0-60B2-D935CBB76A1B}"/>
          </ac:spMkLst>
        </pc:spChg>
        <pc:spChg chg="mod">
          <ac:chgData name="Daniel A Negron" userId="3f4b37f9-7541-4fa3-afb6-23a3c546adf3" providerId="ADAL" clId="{D973D872-3118-6C4C-8153-94CEFE659431}" dt="2022-06-03T14:39:42.437" v="947"/>
          <ac:spMkLst>
            <pc:docMk/>
            <pc:sldMk cId="138542929" sldId="256"/>
            <ac:spMk id="6346" creationId="{F8B322F0-87A7-A4EF-D04F-33C2DC8D9B44}"/>
          </ac:spMkLst>
        </pc:spChg>
        <pc:spChg chg="mod">
          <ac:chgData name="Daniel A Negron" userId="3f4b37f9-7541-4fa3-afb6-23a3c546adf3" providerId="ADAL" clId="{D973D872-3118-6C4C-8153-94CEFE659431}" dt="2022-06-03T14:39:42.437" v="947"/>
          <ac:spMkLst>
            <pc:docMk/>
            <pc:sldMk cId="138542929" sldId="256"/>
            <ac:spMk id="6347" creationId="{3D13C3E3-DF35-3B87-BFF8-F08EBC279B07}"/>
          </ac:spMkLst>
        </pc:spChg>
        <pc:spChg chg="mod topLvl">
          <ac:chgData name="Daniel A Negron" userId="3f4b37f9-7541-4fa3-afb6-23a3c546adf3" providerId="ADAL" clId="{D973D872-3118-6C4C-8153-94CEFE659431}" dt="2022-06-05T20:13:39.445" v="6520" actId="165"/>
          <ac:spMkLst>
            <pc:docMk/>
            <pc:sldMk cId="138542929" sldId="256"/>
            <ac:spMk id="6348" creationId="{C4E32444-913D-CF63-097D-B82E73ED23B2}"/>
          </ac:spMkLst>
        </pc:spChg>
        <pc:spChg chg="mod topLvl">
          <ac:chgData name="Daniel A Negron" userId="3f4b37f9-7541-4fa3-afb6-23a3c546adf3" providerId="ADAL" clId="{D973D872-3118-6C4C-8153-94CEFE659431}" dt="2022-06-06T18:55:28.421" v="6878" actId="465"/>
          <ac:spMkLst>
            <pc:docMk/>
            <pc:sldMk cId="138542929" sldId="256"/>
            <ac:spMk id="6349" creationId="{35DD3098-3386-49E5-8C82-F59C2A1E958E}"/>
          </ac:spMkLst>
        </pc:spChg>
        <pc:spChg chg="mod topLvl">
          <ac:chgData name="Daniel A Negron" userId="3f4b37f9-7541-4fa3-afb6-23a3c546adf3" providerId="ADAL" clId="{D973D872-3118-6C4C-8153-94CEFE659431}" dt="2022-06-05T23:48:02.792" v="6577" actId="164"/>
          <ac:spMkLst>
            <pc:docMk/>
            <pc:sldMk cId="138542929" sldId="256"/>
            <ac:spMk id="6350" creationId="{28CAC6FB-574A-C53C-9269-B147C9B97DAA}"/>
          </ac:spMkLst>
        </pc:spChg>
        <pc:spChg chg="mod">
          <ac:chgData name="Daniel A Negron" userId="3f4b37f9-7541-4fa3-afb6-23a3c546adf3" providerId="ADAL" clId="{D973D872-3118-6C4C-8153-94CEFE659431}" dt="2022-06-03T14:39:42.437" v="947"/>
          <ac:spMkLst>
            <pc:docMk/>
            <pc:sldMk cId="138542929" sldId="256"/>
            <ac:spMk id="6353" creationId="{0417FB6E-EE4F-84BB-7A8A-7BC4D13931AA}"/>
          </ac:spMkLst>
        </pc:spChg>
        <pc:spChg chg="mod">
          <ac:chgData name="Daniel A Negron" userId="3f4b37f9-7541-4fa3-afb6-23a3c546adf3" providerId="ADAL" clId="{D973D872-3118-6C4C-8153-94CEFE659431}" dt="2022-06-03T14:39:42.437" v="947"/>
          <ac:spMkLst>
            <pc:docMk/>
            <pc:sldMk cId="138542929" sldId="256"/>
            <ac:spMk id="6354" creationId="{332B7807-96ED-F7D1-AA74-1434EC585049}"/>
          </ac:spMkLst>
        </pc:spChg>
        <pc:spChg chg="mod">
          <ac:chgData name="Daniel A Negron" userId="3f4b37f9-7541-4fa3-afb6-23a3c546adf3" providerId="ADAL" clId="{D973D872-3118-6C4C-8153-94CEFE659431}" dt="2022-06-03T14:39:42.437" v="947"/>
          <ac:spMkLst>
            <pc:docMk/>
            <pc:sldMk cId="138542929" sldId="256"/>
            <ac:spMk id="6355" creationId="{E58BCFA0-9FB6-016F-C223-0ADC6C843C6C}"/>
          </ac:spMkLst>
        </pc:spChg>
        <pc:spChg chg="mod">
          <ac:chgData name="Daniel A Negron" userId="3f4b37f9-7541-4fa3-afb6-23a3c546adf3" providerId="ADAL" clId="{D973D872-3118-6C4C-8153-94CEFE659431}" dt="2022-06-03T14:39:42.437" v="947"/>
          <ac:spMkLst>
            <pc:docMk/>
            <pc:sldMk cId="138542929" sldId="256"/>
            <ac:spMk id="6356" creationId="{0029A37F-3C64-3DCC-44D2-CCE05D7FAF7E}"/>
          </ac:spMkLst>
        </pc:spChg>
        <pc:spChg chg="mod">
          <ac:chgData name="Daniel A Negron" userId="3f4b37f9-7541-4fa3-afb6-23a3c546adf3" providerId="ADAL" clId="{D973D872-3118-6C4C-8153-94CEFE659431}" dt="2022-06-03T14:39:42.437" v="947"/>
          <ac:spMkLst>
            <pc:docMk/>
            <pc:sldMk cId="138542929" sldId="256"/>
            <ac:spMk id="6357" creationId="{042309E6-B9C9-D709-0F63-44EC5EF2BDEE}"/>
          </ac:spMkLst>
        </pc:spChg>
        <pc:spChg chg="mod">
          <ac:chgData name="Daniel A Negron" userId="3f4b37f9-7541-4fa3-afb6-23a3c546adf3" providerId="ADAL" clId="{D973D872-3118-6C4C-8153-94CEFE659431}" dt="2022-06-03T14:39:42.437" v="947"/>
          <ac:spMkLst>
            <pc:docMk/>
            <pc:sldMk cId="138542929" sldId="256"/>
            <ac:spMk id="6358" creationId="{0CA71D53-C3D8-3B08-8649-03BB1525B94D}"/>
          </ac:spMkLst>
        </pc:spChg>
        <pc:spChg chg="mod">
          <ac:chgData name="Daniel A Negron" userId="3f4b37f9-7541-4fa3-afb6-23a3c546adf3" providerId="ADAL" clId="{D973D872-3118-6C4C-8153-94CEFE659431}" dt="2022-06-03T14:39:42.437" v="947"/>
          <ac:spMkLst>
            <pc:docMk/>
            <pc:sldMk cId="138542929" sldId="256"/>
            <ac:spMk id="6359" creationId="{A49E7664-408E-2DC4-E45B-CB087593CD5E}"/>
          </ac:spMkLst>
        </pc:spChg>
        <pc:spChg chg="mod">
          <ac:chgData name="Daniel A Negron" userId="3f4b37f9-7541-4fa3-afb6-23a3c546adf3" providerId="ADAL" clId="{D973D872-3118-6C4C-8153-94CEFE659431}" dt="2022-06-03T14:39:42.437" v="947"/>
          <ac:spMkLst>
            <pc:docMk/>
            <pc:sldMk cId="138542929" sldId="256"/>
            <ac:spMk id="6360" creationId="{2962F8DB-390F-A362-4FDC-BA68F3853F7A}"/>
          </ac:spMkLst>
        </pc:spChg>
        <pc:spChg chg="mod">
          <ac:chgData name="Daniel A Negron" userId="3f4b37f9-7541-4fa3-afb6-23a3c546adf3" providerId="ADAL" clId="{D973D872-3118-6C4C-8153-94CEFE659431}" dt="2022-06-03T14:39:42.437" v="947"/>
          <ac:spMkLst>
            <pc:docMk/>
            <pc:sldMk cId="138542929" sldId="256"/>
            <ac:spMk id="6361" creationId="{ED4C45DE-22C3-4727-76A1-229028BECB5E}"/>
          </ac:spMkLst>
        </pc:spChg>
        <pc:spChg chg="mod">
          <ac:chgData name="Daniel A Negron" userId="3f4b37f9-7541-4fa3-afb6-23a3c546adf3" providerId="ADAL" clId="{D973D872-3118-6C4C-8153-94CEFE659431}" dt="2022-06-03T14:39:42.437" v="947"/>
          <ac:spMkLst>
            <pc:docMk/>
            <pc:sldMk cId="138542929" sldId="256"/>
            <ac:spMk id="6362" creationId="{776C6F83-AE17-DA6B-31B6-522D9E80CEFA}"/>
          </ac:spMkLst>
        </pc:spChg>
        <pc:spChg chg="mod">
          <ac:chgData name="Daniel A Negron" userId="3f4b37f9-7541-4fa3-afb6-23a3c546adf3" providerId="ADAL" clId="{D973D872-3118-6C4C-8153-94CEFE659431}" dt="2022-06-03T14:39:42.437" v="947"/>
          <ac:spMkLst>
            <pc:docMk/>
            <pc:sldMk cId="138542929" sldId="256"/>
            <ac:spMk id="6363" creationId="{22E11945-0987-4D26-3D01-F3DEBB71A934}"/>
          </ac:spMkLst>
        </pc:spChg>
        <pc:spChg chg="mod">
          <ac:chgData name="Daniel A Negron" userId="3f4b37f9-7541-4fa3-afb6-23a3c546adf3" providerId="ADAL" clId="{D973D872-3118-6C4C-8153-94CEFE659431}" dt="2022-06-03T14:39:42.437" v="947"/>
          <ac:spMkLst>
            <pc:docMk/>
            <pc:sldMk cId="138542929" sldId="256"/>
            <ac:spMk id="6364" creationId="{881A782F-7F4D-ACF1-8B05-8B41D41CED9F}"/>
          </ac:spMkLst>
        </pc:spChg>
        <pc:spChg chg="mod">
          <ac:chgData name="Daniel A Negron" userId="3f4b37f9-7541-4fa3-afb6-23a3c546adf3" providerId="ADAL" clId="{D973D872-3118-6C4C-8153-94CEFE659431}" dt="2022-06-03T14:39:42.437" v="947"/>
          <ac:spMkLst>
            <pc:docMk/>
            <pc:sldMk cId="138542929" sldId="256"/>
            <ac:spMk id="6365" creationId="{493CEB3F-5A45-195A-D9AC-45C40960C3B5}"/>
          </ac:spMkLst>
        </pc:spChg>
        <pc:spChg chg="mod">
          <ac:chgData name="Daniel A Negron" userId="3f4b37f9-7541-4fa3-afb6-23a3c546adf3" providerId="ADAL" clId="{D973D872-3118-6C4C-8153-94CEFE659431}" dt="2022-06-03T14:39:42.437" v="947"/>
          <ac:spMkLst>
            <pc:docMk/>
            <pc:sldMk cId="138542929" sldId="256"/>
            <ac:spMk id="6366" creationId="{9E976268-BCE0-D368-F236-564891B5E769}"/>
          </ac:spMkLst>
        </pc:spChg>
        <pc:spChg chg="mod">
          <ac:chgData name="Daniel A Negron" userId="3f4b37f9-7541-4fa3-afb6-23a3c546adf3" providerId="ADAL" clId="{D973D872-3118-6C4C-8153-94CEFE659431}" dt="2022-06-03T14:39:42.437" v="947"/>
          <ac:spMkLst>
            <pc:docMk/>
            <pc:sldMk cId="138542929" sldId="256"/>
            <ac:spMk id="6367" creationId="{2312EC9B-1020-916C-3CFF-23E7D1E4EBC2}"/>
          </ac:spMkLst>
        </pc:spChg>
        <pc:spChg chg="mod">
          <ac:chgData name="Daniel A Negron" userId="3f4b37f9-7541-4fa3-afb6-23a3c546adf3" providerId="ADAL" clId="{D973D872-3118-6C4C-8153-94CEFE659431}" dt="2022-06-03T14:39:42.437" v="947"/>
          <ac:spMkLst>
            <pc:docMk/>
            <pc:sldMk cId="138542929" sldId="256"/>
            <ac:spMk id="6368" creationId="{4D1F01BE-7E0D-D2F5-1DAC-3F90F322C2BA}"/>
          </ac:spMkLst>
        </pc:spChg>
        <pc:spChg chg="mod">
          <ac:chgData name="Daniel A Negron" userId="3f4b37f9-7541-4fa3-afb6-23a3c546adf3" providerId="ADAL" clId="{D973D872-3118-6C4C-8153-94CEFE659431}" dt="2022-06-03T14:39:42.437" v="947"/>
          <ac:spMkLst>
            <pc:docMk/>
            <pc:sldMk cId="138542929" sldId="256"/>
            <ac:spMk id="6369" creationId="{F5D14A48-CAB7-9143-8342-52A1820055B4}"/>
          </ac:spMkLst>
        </pc:spChg>
        <pc:spChg chg="mod">
          <ac:chgData name="Daniel A Negron" userId="3f4b37f9-7541-4fa3-afb6-23a3c546adf3" providerId="ADAL" clId="{D973D872-3118-6C4C-8153-94CEFE659431}" dt="2022-06-03T14:39:42.437" v="947"/>
          <ac:spMkLst>
            <pc:docMk/>
            <pc:sldMk cId="138542929" sldId="256"/>
            <ac:spMk id="6370" creationId="{423E9885-BC4F-0111-D7F9-5EC6919932B8}"/>
          </ac:spMkLst>
        </pc:spChg>
        <pc:spChg chg="mod">
          <ac:chgData name="Daniel A Negron" userId="3f4b37f9-7541-4fa3-afb6-23a3c546adf3" providerId="ADAL" clId="{D973D872-3118-6C4C-8153-94CEFE659431}" dt="2022-06-03T14:39:42.437" v="947"/>
          <ac:spMkLst>
            <pc:docMk/>
            <pc:sldMk cId="138542929" sldId="256"/>
            <ac:spMk id="6371" creationId="{B974B5C0-F716-9C1A-0E89-7B403E146D1A}"/>
          </ac:spMkLst>
        </pc:spChg>
        <pc:spChg chg="mod">
          <ac:chgData name="Daniel A Negron" userId="3f4b37f9-7541-4fa3-afb6-23a3c546adf3" providerId="ADAL" clId="{D973D872-3118-6C4C-8153-94CEFE659431}" dt="2022-06-03T14:39:42.437" v="947"/>
          <ac:spMkLst>
            <pc:docMk/>
            <pc:sldMk cId="138542929" sldId="256"/>
            <ac:spMk id="6372" creationId="{1756F03D-3BF6-0E6B-AF88-8947E9EC5159}"/>
          </ac:spMkLst>
        </pc:spChg>
        <pc:spChg chg="mod">
          <ac:chgData name="Daniel A Negron" userId="3f4b37f9-7541-4fa3-afb6-23a3c546adf3" providerId="ADAL" clId="{D973D872-3118-6C4C-8153-94CEFE659431}" dt="2022-06-03T14:39:42.437" v="947"/>
          <ac:spMkLst>
            <pc:docMk/>
            <pc:sldMk cId="138542929" sldId="256"/>
            <ac:spMk id="6373" creationId="{E4A96F35-E5B0-33F2-79E4-2FA3A0395ED9}"/>
          </ac:spMkLst>
        </pc:spChg>
        <pc:spChg chg="mod">
          <ac:chgData name="Daniel A Negron" userId="3f4b37f9-7541-4fa3-afb6-23a3c546adf3" providerId="ADAL" clId="{D973D872-3118-6C4C-8153-94CEFE659431}" dt="2022-06-03T14:39:42.437" v="947"/>
          <ac:spMkLst>
            <pc:docMk/>
            <pc:sldMk cId="138542929" sldId="256"/>
            <ac:spMk id="6374" creationId="{54A5D5D5-1CFB-C3AB-AFD2-8E12AF436CD3}"/>
          </ac:spMkLst>
        </pc:spChg>
        <pc:spChg chg="mod">
          <ac:chgData name="Daniel A Negron" userId="3f4b37f9-7541-4fa3-afb6-23a3c546adf3" providerId="ADAL" clId="{D973D872-3118-6C4C-8153-94CEFE659431}" dt="2022-06-03T14:39:42.437" v="947"/>
          <ac:spMkLst>
            <pc:docMk/>
            <pc:sldMk cId="138542929" sldId="256"/>
            <ac:spMk id="6375" creationId="{BB58D306-0CBB-D93A-90C2-EE1C0662C954}"/>
          </ac:spMkLst>
        </pc:spChg>
        <pc:spChg chg="mod">
          <ac:chgData name="Daniel A Negron" userId="3f4b37f9-7541-4fa3-afb6-23a3c546adf3" providerId="ADAL" clId="{D973D872-3118-6C4C-8153-94CEFE659431}" dt="2022-06-03T14:39:42.437" v="947"/>
          <ac:spMkLst>
            <pc:docMk/>
            <pc:sldMk cId="138542929" sldId="256"/>
            <ac:spMk id="6376" creationId="{96B7287E-FFF5-447C-16F0-24671ECBA479}"/>
          </ac:spMkLst>
        </pc:spChg>
        <pc:spChg chg="mod">
          <ac:chgData name="Daniel A Negron" userId="3f4b37f9-7541-4fa3-afb6-23a3c546adf3" providerId="ADAL" clId="{D973D872-3118-6C4C-8153-94CEFE659431}" dt="2022-06-03T14:39:42.437" v="947"/>
          <ac:spMkLst>
            <pc:docMk/>
            <pc:sldMk cId="138542929" sldId="256"/>
            <ac:spMk id="6377" creationId="{ED7AEF36-989E-F256-5476-B7E009BD0771}"/>
          </ac:spMkLst>
        </pc:spChg>
        <pc:spChg chg="mod">
          <ac:chgData name="Daniel A Negron" userId="3f4b37f9-7541-4fa3-afb6-23a3c546adf3" providerId="ADAL" clId="{D973D872-3118-6C4C-8153-94CEFE659431}" dt="2022-06-03T14:39:42.437" v="947"/>
          <ac:spMkLst>
            <pc:docMk/>
            <pc:sldMk cId="138542929" sldId="256"/>
            <ac:spMk id="6378" creationId="{2479E044-15DF-68F7-B753-C6B5A0ADA8AA}"/>
          </ac:spMkLst>
        </pc:spChg>
        <pc:spChg chg="mod">
          <ac:chgData name="Daniel A Negron" userId="3f4b37f9-7541-4fa3-afb6-23a3c546adf3" providerId="ADAL" clId="{D973D872-3118-6C4C-8153-94CEFE659431}" dt="2022-06-03T14:39:42.437" v="947"/>
          <ac:spMkLst>
            <pc:docMk/>
            <pc:sldMk cId="138542929" sldId="256"/>
            <ac:spMk id="6379" creationId="{0E9080DA-9389-5402-208C-E04DAF6BFE98}"/>
          </ac:spMkLst>
        </pc:spChg>
        <pc:spChg chg="mod">
          <ac:chgData name="Daniel A Negron" userId="3f4b37f9-7541-4fa3-afb6-23a3c546adf3" providerId="ADAL" clId="{D973D872-3118-6C4C-8153-94CEFE659431}" dt="2022-06-03T14:39:42.437" v="947"/>
          <ac:spMkLst>
            <pc:docMk/>
            <pc:sldMk cId="138542929" sldId="256"/>
            <ac:spMk id="6380" creationId="{57CB5CB1-7737-5732-F68B-ABA178012039}"/>
          </ac:spMkLst>
        </pc:spChg>
        <pc:spChg chg="mod">
          <ac:chgData name="Daniel A Negron" userId="3f4b37f9-7541-4fa3-afb6-23a3c546adf3" providerId="ADAL" clId="{D973D872-3118-6C4C-8153-94CEFE659431}" dt="2022-06-03T14:39:42.437" v="947"/>
          <ac:spMkLst>
            <pc:docMk/>
            <pc:sldMk cId="138542929" sldId="256"/>
            <ac:spMk id="6381" creationId="{93440F4F-2CB2-4F80-C376-96AC41BC6DF1}"/>
          </ac:spMkLst>
        </pc:spChg>
        <pc:spChg chg="mod">
          <ac:chgData name="Daniel A Negron" userId="3f4b37f9-7541-4fa3-afb6-23a3c546adf3" providerId="ADAL" clId="{D973D872-3118-6C4C-8153-94CEFE659431}" dt="2022-06-03T14:39:42.437" v="947"/>
          <ac:spMkLst>
            <pc:docMk/>
            <pc:sldMk cId="138542929" sldId="256"/>
            <ac:spMk id="6382" creationId="{1A41916A-E9FC-E9BB-EA7E-CB67D31917BE}"/>
          </ac:spMkLst>
        </pc:spChg>
        <pc:spChg chg="mod">
          <ac:chgData name="Daniel A Negron" userId="3f4b37f9-7541-4fa3-afb6-23a3c546adf3" providerId="ADAL" clId="{D973D872-3118-6C4C-8153-94CEFE659431}" dt="2022-06-03T14:39:42.437" v="947"/>
          <ac:spMkLst>
            <pc:docMk/>
            <pc:sldMk cId="138542929" sldId="256"/>
            <ac:spMk id="6383" creationId="{523A8A92-E2C7-6318-8410-81749D431DAB}"/>
          </ac:spMkLst>
        </pc:spChg>
        <pc:spChg chg="mod">
          <ac:chgData name="Daniel A Negron" userId="3f4b37f9-7541-4fa3-afb6-23a3c546adf3" providerId="ADAL" clId="{D973D872-3118-6C4C-8153-94CEFE659431}" dt="2022-06-03T14:39:42.437" v="947"/>
          <ac:spMkLst>
            <pc:docMk/>
            <pc:sldMk cId="138542929" sldId="256"/>
            <ac:spMk id="6384" creationId="{8EDB3D66-EC08-3DDE-8AC6-29D1A0EED975}"/>
          </ac:spMkLst>
        </pc:spChg>
        <pc:spChg chg="mod">
          <ac:chgData name="Daniel A Negron" userId="3f4b37f9-7541-4fa3-afb6-23a3c546adf3" providerId="ADAL" clId="{D973D872-3118-6C4C-8153-94CEFE659431}" dt="2022-06-03T14:39:42.437" v="947"/>
          <ac:spMkLst>
            <pc:docMk/>
            <pc:sldMk cId="138542929" sldId="256"/>
            <ac:spMk id="6385" creationId="{B788743F-091B-EEBB-7550-16670E7983B8}"/>
          </ac:spMkLst>
        </pc:spChg>
        <pc:spChg chg="mod">
          <ac:chgData name="Daniel A Negron" userId="3f4b37f9-7541-4fa3-afb6-23a3c546adf3" providerId="ADAL" clId="{D973D872-3118-6C4C-8153-94CEFE659431}" dt="2022-06-03T14:39:42.437" v="947"/>
          <ac:spMkLst>
            <pc:docMk/>
            <pc:sldMk cId="138542929" sldId="256"/>
            <ac:spMk id="6386" creationId="{A21DC072-2821-85CC-8ECE-9037939B9152}"/>
          </ac:spMkLst>
        </pc:spChg>
        <pc:spChg chg="mod">
          <ac:chgData name="Daniel A Negron" userId="3f4b37f9-7541-4fa3-afb6-23a3c546adf3" providerId="ADAL" clId="{D973D872-3118-6C4C-8153-94CEFE659431}" dt="2022-06-03T14:39:42.437" v="947"/>
          <ac:spMkLst>
            <pc:docMk/>
            <pc:sldMk cId="138542929" sldId="256"/>
            <ac:spMk id="6387" creationId="{2F8448E4-415D-4CE3-EB6C-B63F007D5F0D}"/>
          </ac:spMkLst>
        </pc:spChg>
        <pc:spChg chg="mod">
          <ac:chgData name="Daniel A Negron" userId="3f4b37f9-7541-4fa3-afb6-23a3c546adf3" providerId="ADAL" clId="{D973D872-3118-6C4C-8153-94CEFE659431}" dt="2022-06-03T14:39:42.437" v="947"/>
          <ac:spMkLst>
            <pc:docMk/>
            <pc:sldMk cId="138542929" sldId="256"/>
            <ac:spMk id="6388" creationId="{B102486C-28FB-0A18-A7D6-6F823CB35BD5}"/>
          </ac:spMkLst>
        </pc:spChg>
        <pc:spChg chg="mod">
          <ac:chgData name="Daniel A Negron" userId="3f4b37f9-7541-4fa3-afb6-23a3c546adf3" providerId="ADAL" clId="{D973D872-3118-6C4C-8153-94CEFE659431}" dt="2022-06-03T14:39:42.437" v="947"/>
          <ac:spMkLst>
            <pc:docMk/>
            <pc:sldMk cId="138542929" sldId="256"/>
            <ac:spMk id="6389" creationId="{B42D14CB-3EC1-EF49-D1E7-B7678D696479}"/>
          </ac:spMkLst>
        </pc:spChg>
        <pc:spChg chg="mod">
          <ac:chgData name="Daniel A Negron" userId="3f4b37f9-7541-4fa3-afb6-23a3c546adf3" providerId="ADAL" clId="{D973D872-3118-6C4C-8153-94CEFE659431}" dt="2022-06-03T14:39:42.437" v="947"/>
          <ac:spMkLst>
            <pc:docMk/>
            <pc:sldMk cId="138542929" sldId="256"/>
            <ac:spMk id="6390" creationId="{672083F0-EAD3-EC49-1534-66EE79C8197F}"/>
          </ac:spMkLst>
        </pc:spChg>
        <pc:spChg chg="mod">
          <ac:chgData name="Daniel A Negron" userId="3f4b37f9-7541-4fa3-afb6-23a3c546adf3" providerId="ADAL" clId="{D973D872-3118-6C4C-8153-94CEFE659431}" dt="2022-06-03T14:39:42.437" v="947"/>
          <ac:spMkLst>
            <pc:docMk/>
            <pc:sldMk cId="138542929" sldId="256"/>
            <ac:spMk id="6391" creationId="{193AF310-6C76-BFD1-7B2D-7F12CED667C8}"/>
          </ac:spMkLst>
        </pc:spChg>
        <pc:spChg chg="mod">
          <ac:chgData name="Daniel A Negron" userId="3f4b37f9-7541-4fa3-afb6-23a3c546adf3" providerId="ADAL" clId="{D973D872-3118-6C4C-8153-94CEFE659431}" dt="2022-06-03T14:39:42.437" v="947"/>
          <ac:spMkLst>
            <pc:docMk/>
            <pc:sldMk cId="138542929" sldId="256"/>
            <ac:spMk id="6392" creationId="{636E7713-7DB6-B0F2-CBF7-9268F87EAA10}"/>
          </ac:spMkLst>
        </pc:spChg>
        <pc:spChg chg="mod">
          <ac:chgData name="Daniel A Negron" userId="3f4b37f9-7541-4fa3-afb6-23a3c546adf3" providerId="ADAL" clId="{D973D872-3118-6C4C-8153-94CEFE659431}" dt="2022-06-03T14:39:42.437" v="947"/>
          <ac:spMkLst>
            <pc:docMk/>
            <pc:sldMk cId="138542929" sldId="256"/>
            <ac:spMk id="6393" creationId="{5C4F5E2E-69EB-670D-A137-17246E5D0A17}"/>
          </ac:spMkLst>
        </pc:spChg>
        <pc:spChg chg="mod">
          <ac:chgData name="Daniel A Negron" userId="3f4b37f9-7541-4fa3-afb6-23a3c546adf3" providerId="ADAL" clId="{D973D872-3118-6C4C-8153-94CEFE659431}" dt="2022-06-03T14:39:42.437" v="947"/>
          <ac:spMkLst>
            <pc:docMk/>
            <pc:sldMk cId="138542929" sldId="256"/>
            <ac:spMk id="6394" creationId="{4B2DE211-3A85-1A35-FEE1-FF6B53962937}"/>
          </ac:spMkLst>
        </pc:spChg>
        <pc:spChg chg="mod">
          <ac:chgData name="Daniel A Negron" userId="3f4b37f9-7541-4fa3-afb6-23a3c546adf3" providerId="ADAL" clId="{D973D872-3118-6C4C-8153-94CEFE659431}" dt="2022-06-03T14:39:42.437" v="947"/>
          <ac:spMkLst>
            <pc:docMk/>
            <pc:sldMk cId="138542929" sldId="256"/>
            <ac:spMk id="6395" creationId="{8B968E62-1AB4-60ED-3E39-A8C3D03F7970}"/>
          </ac:spMkLst>
        </pc:spChg>
        <pc:spChg chg="mod">
          <ac:chgData name="Daniel A Negron" userId="3f4b37f9-7541-4fa3-afb6-23a3c546adf3" providerId="ADAL" clId="{D973D872-3118-6C4C-8153-94CEFE659431}" dt="2022-06-03T14:39:42.437" v="947"/>
          <ac:spMkLst>
            <pc:docMk/>
            <pc:sldMk cId="138542929" sldId="256"/>
            <ac:spMk id="6396" creationId="{CA3C1D6B-D0FD-BB7C-BF30-CDBF1C704DA7}"/>
          </ac:spMkLst>
        </pc:spChg>
        <pc:spChg chg="mod">
          <ac:chgData name="Daniel A Negron" userId="3f4b37f9-7541-4fa3-afb6-23a3c546adf3" providerId="ADAL" clId="{D973D872-3118-6C4C-8153-94CEFE659431}" dt="2022-06-03T14:39:42.437" v="947"/>
          <ac:spMkLst>
            <pc:docMk/>
            <pc:sldMk cId="138542929" sldId="256"/>
            <ac:spMk id="6397" creationId="{E1A26FB0-85FE-3F8C-2822-807FF6CE5AD3}"/>
          </ac:spMkLst>
        </pc:spChg>
        <pc:spChg chg="mod">
          <ac:chgData name="Daniel A Negron" userId="3f4b37f9-7541-4fa3-afb6-23a3c546adf3" providerId="ADAL" clId="{D973D872-3118-6C4C-8153-94CEFE659431}" dt="2022-06-03T14:39:42.437" v="947"/>
          <ac:spMkLst>
            <pc:docMk/>
            <pc:sldMk cId="138542929" sldId="256"/>
            <ac:spMk id="6398" creationId="{128FA636-8CD1-F650-9B00-D235FE9523A1}"/>
          </ac:spMkLst>
        </pc:spChg>
        <pc:spChg chg="mod">
          <ac:chgData name="Daniel A Negron" userId="3f4b37f9-7541-4fa3-afb6-23a3c546adf3" providerId="ADAL" clId="{D973D872-3118-6C4C-8153-94CEFE659431}" dt="2022-06-03T14:39:42.437" v="947"/>
          <ac:spMkLst>
            <pc:docMk/>
            <pc:sldMk cId="138542929" sldId="256"/>
            <ac:spMk id="6399" creationId="{7526DEBC-E006-715C-BABA-A27C1BAF018D}"/>
          </ac:spMkLst>
        </pc:spChg>
        <pc:spChg chg="mod">
          <ac:chgData name="Daniel A Negron" userId="3f4b37f9-7541-4fa3-afb6-23a3c546adf3" providerId="ADAL" clId="{D973D872-3118-6C4C-8153-94CEFE659431}" dt="2022-06-03T14:39:42.437" v="947"/>
          <ac:spMkLst>
            <pc:docMk/>
            <pc:sldMk cId="138542929" sldId="256"/>
            <ac:spMk id="6400" creationId="{B34BCE7D-4933-5ACA-FC12-F735AB6EBBC5}"/>
          </ac:spMkLst>
        </pc:spChg>
        <pc:spChg chg="mod">
          <ac:chgData name="Daniel A Negron" userId="3f4b37f9-7541-4fa3-afb6-23a3c546adf3" providerId="ADAL" clId="{D973D872-3118-6C4C-8153-94CEFE659431}" dt="2022-06-03T14:39:42.437" v="947"/>
          <ac:spMkLst>
            <pc:docMk/>
            <pc:sldMk cId="138542929" sldId="256"/>
            <ac:spMk id="6401" creationId="{0AF274C0-0E53-5AAE-E046-A023BD0F5AA6}"/>
          </ac:spMkLst>
        </pc:spChg>
        <pc:spChg chg="mod">
          <ac:chgData name="Daniel A Negron" userId="3f4b37f9-7541-4fa3-afb6-23a3c546adf3" providerId="ADAL" clId="{D973D872-3118-6C4C-8153-94CEFE659431}" dt="2022-06-03T14:39:42.437" v="947"/>
          <ac:spMkLst>
            <pc:docMk/>
            <pc:sldMk cId="138542929" sldId="256"/>
            <ac:spMk id="6402" creationId="{1FEBF24E-9C67-B47A-93C4-96EA02787D7F}"/>
          </ac:spMkLst>
        </pc:spChg>
        <pc:spChg chg="mod">
          <ac:chgData name="Daniel A Negron" userId="3f4b37f9-7541-4fa3-afb6-23a3c546adf3" providerId="ADAL" clId="{D973D872-3118-6C4C-8153-94CEFE659431}" dt="2022-06-03T14:39:42.437" v="947"/>
          <ac:spMkLst>
            <pc:docMk/>
            <pc:sldMk cId="138542929" sldId="256"/>
            <ac:spMk id="6403" creationId="{019430D9-0657-528D-BF5C-C1FB148CABA0}"/>
          </ac:spMkLst>
        </pc:spChg>
        <pc:spChg chg="mod">
          <ac:chgData name="Daniel A Negron" userId="3f4b37f9-7541-4fa3-afb6-23a3c546adf3" providerId="ADAL" clId="{D973D872-3118-6C4C-8153-94CEFE659431}" dt="2022-06-03T14:39:42.437" v="947"/>
          <ac:spMkLst>
            <pc:docMk/>
            <pc:sldMk cId="138542929" sldId="256"/>
            <ac:spMk id="6404" creationId="{984E6868-06A4-7A1D-E969-C47E82075100}"/>
          </ac:spMkLst>
        </pc:spChg>
        <pc:spChg chg="mod">
          <ac:chgData name="Daniel A Negron" userId="3f4b37f9-7541-4fa3-afb6-23a3c546adf3" providerId="ADAL" clId="{D973D872-3118-6C4C-8153-94CEFE659431}" dt="2022-06-03T14:39:42.437" v="947"/>
          <ac:spMkLst>
            <pc:docMk/>
            <pc:sldMk cId="138542929" sldId="256"/>
            <ac:spMk id="6405" creationId="{418583B5-5ABA-0253-01CA-732DB76F4BBB}"/>
          </ac:spMkLst>
        </pc:spChg>
        <pc:spChg chg="mod">
          <ac:chgData name="Daniel A Negron" userId="3f4b37f9-7541-4fa3-afb6-23a3c546adf3" providerId="ADAL" clId="{D973D872-3118-6C4C-8153-94CEFE659431}" dt="2022-06-03T14:39:42.437" v="947"/>
          <ac:spMkLst>
            <pc:docMk/>
            <pc:sldMk cId="138542929" sldId="256"/>
            <ac:spMk id="6406" creationId="{E2831106-1EAC-EA75-DA14-B7656DD92CF4}"/>
          </ac:spMkLst>
        </pc:spChg>
        <pc:spChg chg="mod">
          <ac:chgData name="Daniel A Negron" userId="3f4b37f9-7541-4fa3-afb6-23a3c546adf3" providerId="ADAL" clId="{D973D872-3118-6C4C-8153-94CEFE659431}" dt="2022-06-03T14:39:42.437" v="947"/>
          <ac:spMkLst>
            <pc:docMk/>
            <pc:sldMk cId="138542929" sldId="256"/>
            <ac:spMk id="6407" creationId="{6872C984-79E0-C622-2D68-FEC9B80ECA79}"/>
          </ac:spMkLst>
        </pc:spChg>
        <pc:spChg chg="mod">
          <ac:chgData name="Daniel A Negron" userId="3f4b37f9-7541-4fa3-afb6-23a3c546adf3" providerId="ADAL" clId="{D973D872-3118-6C4C-8153-94CEFE659431}" dt="2022-06-03T14:39:42.437" v="947"/>
          <ac:spMkLst>
            <pc:docMk/>
            <pc:sldMk cId="138542929" sldId="256"/>
            <ac:spMk id="6408" creationId="{3A49A7FC-F43F-4D99-2E32-78002361FCC1}"/>
          </ac:spMkLst>
        </pc:spChg>
        <pc:spChg chg="mod">
          <ac:chgData name="Daniel A Negron" userId="3f4b37f9-7541-4fa3-afb6-23a3c546adf3" providerId="ADAL" clId="{D973D872-3118-6C4C-8153-94CEFE659431}" dt="2022-06-03T14:39:42.437" v="947"/>
          <ac:spMkLst>
            <pc:docMk/>
            <pc:sldMk cId="138542929" sldId="256"/>
            <ac:spMk id="6409" creationId="{3BCEA33E-F285-D678-4D84-6F8CB9BDA848}"/>
          </ac:spMkLst>
        </pc:spChg>
        <pc:spChg chg="mod">
          <ac:chgData name="Daniel A Negron" userId="3f4b37f9-7541-4fa3-afb6-23a3c546adf3" providerId="ADAL" clId="{D973D872-3118-6C4C-8153-94CEFE659431}" dt="2022-06-03T14:39:42.437" v="947"/>
          <ac:spMkLst>
            <pc:docMk/>
            <pc:sldMk cId="138542929" sldId="256"/>
            <ac:spMk id="6410" creationId="{5FC710E8-E3CE-20F3-395B-5F022655A213}"/>
          </ac:spMkLst>
        </pc:spChg>
        <pc:spChg chg="mod">
          <ac:chgData name="Daniel A Negron" userId="3f4b37f9-7541-4fa3-afb6-23a3c546adf3" providerId="ADAL" clId="{D973D872-3118-6C4C-8153-94CEFE659431}" dt="2022-06-03T14:39:42.437" v="947"/>
          <ac:spMkLst>
            <pc:docMk/>
            <pc:sldMk cId="138542929" sldId="256"/>
            <ac:spMk id="6411" creationId="{19FDFCDB-7A73-707A-E4EB-14D7112B5839}"/>
          </ac:spMkLst>
        </pc:spChg>
        <pc:spChg chg="mod">
          <ac:chgData name="Daniel A Negron" userId="3f4b37f9-7541-4fa3-afb6-23a3c546adf3" providerId="ADAL" clId="{D973D872-3118-6C4C-8153-94CEFE659431}" dt="2022-06-03T14:39:42.437" v="947"/>
          <ac:spMkLst>
            <pc:docMk/>
            <pc:sldMk cId="138542929" sldId="256"/>
            <ac:spMk id="6412" creationId="{B18EE83C-995B-F4B5-FBE9-AE6E18F212E4}"/>
          </ac:spMkLst>
        </pc:spChg>
        <pc:spChg chg="mod">
          <ac:chgData name="Daniel A Negron" userId="3f4b37f9-7541-4fa3-afb6-23a3c546adf3" providerId="ADAL" clId="{D973D872-3118-6C4C-8153-94CEFE659431}" dt="2022-06-03T14:39:42.437" v="947"/>
          <ac:spMkLst>
            <pc:docMk/>
            <pc:sldMk cId="138542929" sldId="256"/>
            <ac:spMk id="6413" creationId="{71EA908A-7591-BD05-B581-80C930595123}"/>
          </ac:spMkLst>
        </pc:spChg>
        <pc:spChg chg="mod">
          <ac:chgData name="Daniel A Negron" userId="3f4b37f9-7541-4fa3-afb6-23a3c546adf3" providerId="ADAL" clId="{D973D872-3118-6C4C-8153-94CEFE659431}" dt="2022-06-03T14:39:42.437" v="947"/>
          <ac:spMkLst>
            <pc:docMk/>
            <pc:sldMk cId="138542929" sldId="256"/>
            <ac:spMk id="6414" creationId="{753CF8C6-0D56-7DD1-DBDA-945400ACF735}"/>
          </ac:spMkLst>
        </pc:spChg>
        <pc:spChg chg="mod">
          <ac:chgData name="Daniel A Negron" userId="3f4b37f9-7541-4fa3-afb6-23a3c546adf3" providerId="ADAL" clId="{D973D872-3118-6C4C-8153-94CEFE659431}" dt="2022-06-03T14:39:42.437" v="947"/>
          <ac:spMkLst>
            <pc:docMk/>
            <pc:sldMk cId="138542929" sldId="256"/>
            <ac:spMk id="6415" creationId="{AE393973-ECFE-9CD2-4362-DE495928A40C}"/>
          </ac:spMkLst>
        </pc:spChg>
        <pc:spChg chg="mod">
          <ac:chgData name="Daniel A Negron" userId="3f4b37f9-7541-4fa3-afb6-23a3c546adf3" providerId="ADAL" clId="{D973D872-3118-6C4C-8153-94CEFE659431}" dt="2022-06-03T14:39:42.437" v="947"/>
          <ac:spMkLst>
            <pc:docMk/>
            <pc:sldMk cId="138542929" sldId="256"/>
            <ac:spMk id="6416" creationId="{144C62C3-8B30-A574-B03D-AAD28C5D9EFD}"/>
          </ac:spMkLst>
        </pc:spChg>
        <pc:spChg chg="mod">
          <ac:chgData name="Daniel A Negron" userId="3f4b37f9-7541-4fa3-afb6-23a3c546adf3" providerId="ADAL" clId="{D973D872-3118-6C4C-8153-94CEFE659431}" dt="2022-06-03T14:39:42.437" v="947"/>
          <ac:spMkLst>
            <pc:docMk/>
            <pc:sldMk cId="138542929" sldId="256"/>
            <ac:spMk id="6417" creationId="{39657DD6-C87E-C17F-F7B2-E2A9D38D8EDC}"/>
          </ac:spMkLst>
        </pc:spChg>
        <pc:spChg chg="mod">
          <ac:chgData name="Daniel A Negron" userId="3f4b37f9-7541-4fa3-afb6-23a3c546adf3" providerId="ADAL" clId="{D973D872-3118-6C4C-8153-94CEFE659431}" dt="2022-06-03T14:39:42.437" v="947"/>
          <ac:spMkLst>
            <pc:docMk/>
            <pc:sldMk cId="138542929" sldId="256"/>
            <ac:spMk id="6418" creationId="{144A4655-8A97-A238-8EA7-8C308CF13F5C}"/>
          </ac:spMkLst>
        </pc:spChg>
        <pc:spChg chg="mod">
          <ac:chgData name="Daniel A Negron" userId="3f4b37f9-7541-4fa3-afb6-23a3c546adf3" providerId="ADAL" clId="{D973D872-3118-6C4C-8153-94CEFE659431}" dt="2022-06-03T14:39:42.437" v="947"/>
          <ac:spMkLst>
            <pc:docMk/>
            <pc:sldMk cId="138542929" sldId="256"/>
            <ac:spMk id="6419" creationId="{F9B8BB48-F695-6D58-6078-84FB44AF6880}"/>
          </ac:spMkLst>
        </pc:spChg>
        <pc:spChg chg="mod">
          <ac:chgData name="Daniel A Negron" userId="3f4b37f9-7541-4fa3-afb6-23a3c546adf3" providerId="ADAL" clId="{D973D872-3118-6C4C-8153-94CEFE659431}" dt="2022-06-03T14:39:42.437" v="947"/>
          <ac:spMkLst>
            <pc:docMk/>
            <pc:sldMk cId="138542929" sldId="256"/>
            <ac:spMk id="6420" creationId="{7E7F58D7-2ECF-6FA8-A328-1AA845A0A011}"/>
          </ac:spMkLst>
        </pc:spChg>
        <pc:spChg chg="mod">
          <ac:chgData name="Daniel A Negron" userId="3f4b37f9-7541-4fa3-afb6-23a3c546adf3" providerId="ADAL" clId="{D973D872-3118-6C4C-8153-94CEFE659431}" dt="2022-06-03T14:39:42.437" v="947"/>
          <ac:spMkLst>
            <pc:docMk/>
            <pc:sldMk cId="138542929" sldId="256"/>
            <ac:spMk id="6421" creationId="{B19104E2-4D6D-2925-8FBD-C4BD01D60C3F}"/>
          </ac:spMkLst>
        </pc:spChg>
        <pc:spChg chg="mod">
          <ac:chgData name="Daniel A Negron" userId="3f4b37f9-7541-4fa3-afb6-23a3c546adf3" providerId="ADAL" clId="{D973D872-3118-6C4C-8153-94CEFE659431}" dt="2022-06-03T14:39:42.437" v="947"/>
          <ac:spMkLst>
            <pc:docMk/>
            <pc:sldMk cId="138542929" sldId="256"/>
            <ac:spMk id="6422" creationId="{9B0AAC58-5390-C792-C8EB-A2F5BB413B2C}"/>
          </ac:spMkLst>
        </pc:spChg>
        <pc:spChg chg="mod">
          <ac:chgData name="Daniel A Negron" userId="3f4b37f9-7541-4fa3-afb6-23a3c546adf3" providerId="ADAL" clId="{D973D872-3118-6C4C-8153-94CEFE659431}" dt="2022-06-03T14:39:42.437" v="947"/>
          <ac:spMkLst>
            <pc:docMk/>
            <pc:sldMk cId="138542929" sldId="256"/>
            <ac:spMk id="6423" creationId="{598BB29D-6AF8-A545-F85E-368E102C65DE}"/>
          </ac:spMkLst>
        </pc:spChg>
        <pc:spChg chg="mod">
          <ac:chgData name="Daniel A Negron" userId="3f4b37f9-7541-4fa3-afb6-23a3c546adf3" providerId="ADAL" clId="{D973D872-3118-6C4C-8153-94CEFE659431}" dt="2022-06-03T14:39:42.437" v="947"/>
          <ac:spMkLst>
            <pc:docMk/>
            <pc:sldMk cId="138542929" sldId="256"/>
            <ac:spMk id="6424" creationId="{6CF3725C-4FF6-95D6-0C34-80B253C9CD8C}"/>
          </ac:spMkLst>
        </pc:spChg>
        <pc:spChg chg="mod">
          <ac:chgData name="Daniel A Negron" userId="3f4b37f9-7541-4fa3-afb6-23a3c546adf3" providerId="ADAL" clId="{D973D872-3118-6C4C-8153-94CEFE659431}" dt="2022-06-03T14:39:42.437" v="947"/>
          <ac:spMkLst>
            <pc:docMk/>
            <pc:sldMk cId="138542929" sldId="256"/>
            <ac:spMk id="6425" creationId="{D114C7D9-F6BF-71DD-5900-A52200D41366}"/>
          </ac:spMkLst>
        </pc:spChg>
        <pc:spChg chg="mod">
          <ac:chgData name="Daniel A Negron" userId="3f4b37f9-7541-4fa3-afb6-23a3c546adf3" providerId="ADAL" clId="{D973D872-3118-6C4C-8153-94CEFE659431}" dt="2022-06-03T14:39:42.437" v="947"/>
          <ac:spMkLst>
            <pc:docMk/>
            <pc:sldMk cId="138542929" sldId="256"/>
            <ac:spMk id="6426" creationId="{149C28BD-931F-1E33-7A66-060C1907FAE0}"/>
          </ac:spMkLst>
        </pc:spChg>
        <pc:spChg chg="mod">
          <ac:chgData name="Daniel A Negron" userId="3f4b37f9-7541-4fa3-afb6-23a3c546adf3" providerId="ADAL" clId="{D973D872-3118-6C4C-8153-94CEFE659431}" dt="2022-06-03T14:39:42.437" v="947"/>
          <ac:spMkLst>
            <pc:docMk/>
            <pc:sldMk cId="138542929" sldId="256"/>
            <ac:spMk id="6427" creationId="{F087EF91-DC27-383C-076F-C443FB3E31DB}"/>
          </ac:spMkLst>
        </pc:spChg>
        <pc:spChg chg="mod">
          <ac:chgData name="Daniel A Negron" userId="3f4b37f9-7541-4fa3-afb6-23a3c546adf3" providerId="ADAL" clId="{D973D872-3118-6C4C-8153-94CEFE659431}" dt="2022-06-03T14:39:42.437" v="947"/>
          <ac:spMkLst>
            <pc:docMk/>
            <pc:sldMk cId="138542929" sldId="256"/>
            <ac:spMk id="6428" creationId="{DEC48CEF-A6F2-BD10-29DD-F751132B5ECB}"/>
          </ac:spMkLst>
        </pc:spChg>
        <pc:spChg chg="mod">
          <ac:chgData name="Daniel A Negron" userId="3f4b37f9-7541-4fa3-afb6-23a3c546adf3" providerId="ADAL" clId="{D973D872-3118-6C4C-8153-94CEFE659431}" dt="2022-06-03T14:39:42.437" v="947"/>
          <ac:spMkLst>
            <pc:docMk/>
            <pc:sldMk cId="138542929" sldId="256"/>
            <ac:spMk id="6429" creationId="{AC9AC5D8-D555-9B1A-BF13-5E9C18F0659B}"/>
          </ac:spMkLst>
        </pc:spChg>
        <pc:spChg chg="mod">
          <ac:chgData name="Daniel A Negron" userId="3f4b37f9-7541-4fa3-afb6-23a3c546adf3" providerId="ADAL" clId="{D973D872-3118-6C4C-8153-94CEFE659431}" dt="2022-06-03T14:39:42.437" v="947"/>
          <ac:spMkLst>
            <pc:docMk/>
            <pc:sldMk cId="138542929" sldId="256"/>
            <ac:spMk id="6430" creationId="{764AE91D-70CA-D9F2-9E03-4A1DC92FF152}"/>
          </ac:spMkLst>
        </pc:spChg>
        <pc:spChg chg="mod">
          <ac:chgData name="Daniel A Negron" userId="3f4b37f9-7541-4fa3-afb6-23a3c546adf3" providerId="ADAL" clId="{D973D872-3118-6C4C-8153-94CEFE659431}" dt="2022-06-03T14:39:42.437" v="947"/>
          <ac:spMkLst>
            <pc:docMk/>
            <pc:sldMk cId="138542929" sldId="256"/>
            <ac:spMk id="6431" creationId="{1F6DD09A-1CEC-3F68-F32F-7B1BA6E41D95}"/>
          </ac:spMkLst>
        </pc:spChg>
        <pc:spChg chg="mod">
          <ac:chgData name="Daniel A Negron" userId="3f4b37f9-7541-4fa3-afb6-23a3c546adf3" providerId="ADAL" clId="{D973D872-3118-6C4C-8153-94CEFE659431}" dt="2022-06-03T14:39:42.437" v="947"/>
          <ac:spMkLst>
            <pc:docMk/>
            <pc:sldMk cId="138542929" sldId="256"/>
            <ac:spMk id="6432" creationId="{E586FE22-E4A5-B5D3-AF30-44FBD0173DC8}"/>
          </ac:spMkLst>
        </pc:spChg>
        <pc:spChg chg="mod">
          <ac:chgData name="Daniel A Negron" userId="3f4b37f9-7541-4fa3-afb6-23a3c546adf3" providerId="ADAL" clId="{D973D872-3118-6C4C-8153-94CEFE659431}" dt="2022-06-03T14:39:42.437" v="947"/>
          <ac:spMkLst>
            <pc:docMk/>
            <pc:sldMk cId="138542929" sldId="256"/>
            <ac:spMk id="6433" creationId="{401B3518-06AA-CD3B-C5EE-EB679C2CD88B}"/>
          </ac:spMkLst>
        </pc:spChg>
        <pc:spChg chg="mod">
          <ac:chgData name="Daniel A Negron" userId="3f4b37f9-7541-4fa3-afb6-23a3c546adf3" providerId="ADAL" clId="{D973D872-3118-6C4C-8153-94CEFE659431}" dt="2022-06-03T14:39:42.437" v="947"/>
          <ac:spMkLst>
            <pc:docMk/>
            <pc:sldMk cId="138542929" sldId="256"/>
            <ac:spMk id="6434" creationId="{CA167B58-AB63-3ED6-C5D7-612F70096B11}"/>
          </ac:spMkLst>
        </pc:spChg>
        <pc:spChg chg="mod">
          <ac:chgData name="Daniel A Negron" userId="3f4b37f9-7541-4fa3-afb6-23a3c546adf3" providerId="ADAL" clId="{D973D872-3118-6C4C-8153-94CEFE659431}" dt="2022-06-03T14:39:42.437" v="947"/>
          <ac:spMkLst>
            <pc:docMk/>
            <pc:sldMk cId="138542929" sldId="256"/>
            <ac:spMk id="6435" creationId="{7EE2A203-1676-6011-A099-7E7EFA4651CB}"/>
          </ac:spMkLst>
        </pc:spChg>
        <pc:spChg chg="mod">
          <ac:chgData name="Daniel A Negron" userId="3f4b37f9-7541-4fa3-afb6-23a3c546adf3" providerId="ADAL" clId="{D973D872-3118-6C4C-8153-94CEFE659431}" dt="2022-06-03T14:39:42.437" v="947"/>
          <ac:spMkLst>
            <pc:docMk/>
            <pc:sldMk cId="138542929" sldId="256"/>
            <ac:spMk id="6436" creationId="{123273F3-97E6-2567-3D06-5B56052C027A}"/>
          </ac:spMkLst>
        </pc:spChg>
        <pc:spChg chg="mod">
          <ac:chgData name="Daniel A Negron" userId="3f4b37f9-7541-4fa3-afb6-23a3c546adf3" providerId="ADAL" clId="{D973D872-3118-6C4C-8153-94CEFE659431}" dt="2022-06-03T14:39:42.437" v="947"/>
          <ac:spMkLst>
            <pc:docMk/>
            <pc:sldMk cId="138542929" sldId="256"/>
            <ac:spMk id="6437" creationId="{BB939B18-9867-B85F-E756-544A8A53D112}"/>
          </ac:spMkLst>
        </pc:spChg>
        <pc:spChg chg="mod">
          <ac:chgData name="Daniel A Negron" userId="3f4b37f9-7541-4fa3-afb6-23a3c546adf3" providerId="ADAL" clId="{D973D872-3118-6C4C-8153-94CEFE659431}" dt="2022-06-03T14:39:42.437" v="947"/>
          <ac:spMkLst>
            <pc:docMk/>
            <pc:sldMk cId="138542929" sldId="256"/>
            <ac:spMk id="6438" creationId="{2765D04E-7912-F920-5314-3127B004E9B6}"/>
          </ac:spMkLst>
        </pc:spChg>
        <pc:spChg chg="mod">
          <ac:chgData name="Daniel A Negron" userId="3f4b37f9-7541-4fa3-afb6-23a3c546adf3" providerId="ADAL" clId="{D973D872-3118-6C4C-8153-94CEFE659431}" dt="2022-06-03T14:39:42.437" v="947"/>
          <ac:spMkLst>
            <pc:docMk/>
            <pc:sldMk cId="138542929" sldId="256"/>
            <ac:spMk id="6439" creationId="{8DF1FA21-AE4B-E5F4-606F-A047D274DB9B}"/>
          </ac:spMkLst>
        </pc:spChg>
        <pc:spChg chg="mod">
          <ac:chgData name="Daniel A Negron" userId="3f4b37f9-7541-4fa3-afb6-23a3c546adf3" providerId="ADAL" clId="{D973D872-3118-6C4C-8153-94CEFE659431}" dt="2022-06-03T14:39:42.437" v="947"/>
          <ac:spMkLst>
            <pc:docMk/>
            <pc:sldMk cId="138542929" sldId="256"/>
            <ac:spMk id="6440" creationId="{B32A0105-703E-6774-A1DC-9069D4F08EB5}"/>
          </ac:spMkLst>
        </pc:spChg>
        <pc:spChg chg="mod">
          <ac:chgData name="Daniel A Negron" userId="3f4b37f9-7541-4fa3-afb6-23a3c546adf3" providerId="ADAL" clId="{D973D872-3118-6C4C-8153-94CEFE659431}" dt="2022-06-03T14:39:42.437" v="947"/>
          <ac:spMkLst>
            <pc:docMk/>
            <pc:sldMk cId="138542929" sldId="256"/>
            <ac:spMk id="6441" creationId="{856042CE-2222-80D7-F460-1DD9487FD947}"/>
          </ac:spMkLst>
        </pc:spChg>
        <pc:spChg chg="mod">
          <ac:chgData name="Daniel A Negron" userId="3f4b37f9-7541-4fa3-afb6-23a3c546adf3" providerId="ADAL" clId="{D973D872-3118-6C4C-8153-94CEFE659431}" dt="2022-06-03T14:39:42.437" v="947"/>
          <ac:spMkLst>
            <pc:docMk/>
            <pc:sldMk cId="138542929" sldId="256"/>
            <ac:spMk id="6442" creationId="{A8D2E7B3-E710-E7D3-8A29-68B58B0FA9E7}"/>
          </ac:spMkLst>
        </pc:spChg>
        <pc:spChg chg="mod">
          <ac:chgData name="Daniel A Negron" userId="3f4b37f9-7541-4fa3-afb6-23a3c546adf3" providerId="ADAL" clId="{D973D872-3118-6C4C-8153-94CEFE659431}" dt="2022-06-03T14:39:42.437" v="947"/>
          <ac:spMkLst>
            <pc:docMk/>
            <pc:sldMk cId="138542929" sldId="256"/>
            <ac:spMk id="6443" creationId="{BF727DD8-C2CF-9984-F225-C4148A56708B}"/>
          </ac:spMkLst>
        </pc:spChg>
        <pc:spChg chg="mod">
          <ac:chgData name="Daniel A Negron" userId="3f4b37f9-7541-4fa3-afb6-23a3c546adf3" providerId="ADAL" clId="{D973D872-3118-6C4C-8153-94CEFE659431}" dt="2022-06-03T14:39:42.437" v="947"/>
          <ac:spMkLst>
            <pc:docMk/>
            <pc:sldMk cId="138542929" sldId="256"/>
            <ac:spMk id="6444" creationId="{4FADCD10-D266-811C-09EE-552B79235343}"/>
          </ac:spMkLst>
        </pc:spChg>
        <pc:spChg chg="mod">
          <ac:chgData name="Daniel A Negron" userId="3f4b37f9-7541-4fa3-afb6-23a3c546adf3" providerId="ADAL" clId="{D973D872-3118-6C4C-8153-94CEFE659431}" dt="2022-06-03T14:39:42.437" v="947"/>
          <ac:spMkLst>
            <pc:docMk/>
            <pc:sldMk cId="138542929" sldId="256"/>
            <ac:spMk id="6445" creationId="{E0887BFB-0369-FD3C-EE18-EEEF3D5BA7AB}"/>
          </ac:spMkLst>
        </pc:spChg>
        <pc:spChg chg="mod">
          <ac:chgData name="Daniel A Negron" userId="3f4b37f9-7541-4fa3-afb6-23a3c546adf3" providerId="ADAL" clId="{D973D872-3118-6C4C-8153-94CEFE659431}" dt="2022-06-03T14:39:42.437" v="947"/>
          <ac:spMkLst>
            <pc:docMk/>
            <pc:sldMk cId="138542929" sldId="256"/>
            <ac:spMk id="6446" creationId="{B42EE9E9-368F-C8D6-ADC2-B185D0B32A30}"/>
          </ac:spMkLst>
        </pc:spChg>
        <pc:spChg chg="mod">
          <ac:chgData name="Daniel A Negron" userId="3f4b37f9-7541-4fa3-afb6-23a3c546adf3" providerId="ADAL" clId="{D973D872-3118-6C4C-8153-94CEFE659431}" dt="2022-06-03T14:39:42.437" v="947"/>
          <ac:spMkLst>
            <pc:docMk/>
            <pc:sldMk cId="138542929" sldId="256"/>
            <ac:spMk id="6447" creationId="{2F5A1406-A68F-C90D-ECBF-DE02993EE46E}"/>
          </ac:spMkLst>
        </pc:spChg>
        <pc:spChg chg="mod">
          <ac:chgData name="Daniel A Negron" userId="3f4b37f9-7541-4fa3-afb6-23a3c546adf3" providerId="ADAL" clId="{D973D872-3118-6C4C-8153-94CEFE659431}" dt="2022-06-03T14:39:42.437" v="947"/>
          <ac:spMkLst>
            <pc:docMk/>
            <pc:sldMk cId="138542929" sldId="256"/>
            <ac:spMk id="6448" creationId="{C3FFD7CF-91BE-A432-BCF1-B0D7956AB37A}"/>
          </ac:spMkLst>
        </pc:spChg>
        <pc:spChg chg="mod">
          <ac:chgData name="Daniel A Negron" userId="3f4b37f9-7541-4fa3-afb6-23a3c546adf3" providerId="ADAL" clId="{D973D872-3118-6C4C-8153-94CEFE659431}" dt="2022-06-03T14:39:42.437" v="947"/>
          <ac:spMkLst>
            <pc:docMk/>
            <pc:sldMk cId="138542929" sldId="256"/>
            <ac:spMk id="6449" creationId="{D1DDE9B6-0649-7AEC-CF66-D137F1411D1E}"/>
          </ac:spMkLst>
        </pc:spChg>
        <pc:spChg chg="mod">
          <ac:chgData name="Daniel A Negron" userId="3f4b37f9-7541-4fa3-afb6-23a3c546adf3" providerId="ADAL" clId="{D973D872-3118-6C4C-8153-94CEFE659431}" dt="2022-06-03T14:39:42.437" v="947"/>
          <ac:spMkLst>
            <pc:docMk/>
            <pc:sldMk cId="138542929" sldId="256"/>
            <ac:spMk id="6450" creationId="{A2E24DEF-00CD-8C81-0509-625DC65A539F}"/>
          </ac:spMkLst>
        </pc:spChg>
        <pc:spChg chg="mod">
          <ac:chgData name="Daniel A Negron" userId="3f4b37f9-7541-4fa3-afb6-23a3c546adf3" providerId="ADAL" clId="{D973D872-3118-6C4C-8153-94CEFE659431}" dt="2022-06-03T14:39:42.437" v="947"/>
          <ac:spMkLst>
            <pc:docMk/>
            <pc:sldMk cId="138542929" sldId="256"/>
            <ac:spMk id="6451" creationId="{F5A23FB8-91C4-CC78-1F81-E958513784B5}"/>
          </ac:spMkLst>
        </pc:spChg>
        <pc:spChg chg="mod">
          <ac:chgData name="Daniel A Negron" userId="3f4b37f9-7541-4fa3-afb6-23a3c546adf3" providerId="ADAL" clId="{D973D872-3118-6C4C-8153-94CEFE659431}" dt="2022-06-03T14:39:42.437" v="947"/>
          <ac:spMkLst>
            <pc:docMk/>
            <pc:sldMk cId="138542929" sldId="256"/>
            <ac:spMk id="6452" creationId="{92E8C06D-0A98-B941-4BAE-EDBFEB44EE35}"/>
          </ac:spMkLst>
        </pc:spChg>
        <pc:spChg chg="mod">
          <ac:chgData name="Daniel A Negron" userId="3f4b37f9-7541-4fa3-afb6-23a3c546adf3" providerId="ADAL" clId="{D973D872-3118-6C4C-8153-94CEFE659431}" dt="2022-06-03T14:39:42.437" v="947"/>
          <ac:spMkLst>
            <pc:docMk/>
            <pc:sldMk cId="138542929" sldId="256"/>
            <ac:spMk id="6453" creationId="{2CC434D7-0009-0460-0D2A-BA35D7CC7F26}"/>
          </ac:spMkLst>
        </pc:spChg>
        <pc:spChg chg="mod">
          <ac:chgData name="Daniel A Negron" userId="3f4b37f9-7541-4fa3-afb6-23a3c546adf3" providerId="ADAL" clId="{D973D872-3118-6C4C-8153-94CEFE659431}" dt="2022-06-03T14:39:42.437" v="947"/>
          <ac:spMkLst>
            <pc:docMk/>
            <pc:sldMk cId="138542929" sldId="256"/>
            <ac:spMk id="6454" creationId="{7CC64D73-A157-247A-3C63-083DDC0C5329}"/>
          </ac:spMkLst>
        </pc:spChg>
        <pc:spChg chg="mod">
          <ac:chgData name="Daniel A Negron" userId="3f4b37f9-7541-4fa3-afb6-23a3c546adf3" providerId="ADAL" clId="{D973D872-3118-6C4C-8153-94CEFE659431}" dt="2022-06-03T14:39:42.437" v="947"/>
          <ac:spMkLst>
            <pc:docMk/>
            <pc:sldMk cId="138542929" sldId="256"/>
            <ac:spMk id="6455" creationId="{36ED49A3-6443-01B6-A26B-FD20D2FC9980}"/>
          </ac:spMkLst>
        </pc:spChg>
        <pc:spChg chg="mod">
          <ac:chgData name="Daniel A Negron" userId="3f4b37f9-7541-4fa3-afb6-23a3c546adf3" providerId="ADAL" clId="{D973D872-3118-6C4C-8153-94CEFE659431}" dt="2022-06-03T14:39:42.437" v="947"/>
          <ac:spMkLst>
            <pc:docMk/>
            <pc:sldMk cId="138542929" sldId="256"/>
            <ac:spMk id="6456" creationId="{E3A458D4-00E8-47B2-9C12-39B87EF13577}"/>
          </ac:spMkLst>
        </pc:spChg>
        <pc:spChg chg="mod">
          <ac:chgData name="Daniel A Negron" userId="3f4b37f9-7541-4fa3-afb6-23a3c546adf3" providerId="ADAL" clId="{D973D872-3118-6C4C-8153-94CEFE659431}" dt="2022-06-03T14:39:42.437" v="947"/>
          <ac:spMkLst>
            <pc:docMk/>
            <pc:sldMk cId="138542929" sldId="256"/>
            <ac:spMk id="6457" creationId="{DBF37F91-DAED-1590-B491-47D226B78376}"/>
          </ac:spMkLst>
        </pc:spChg>
        <pc:spChg chg="mod">
          <ac:chgData name="Daniel A Negron" userId="3f4b37f9-7541-4fa3-afb6-23a3c546adf3" providerId="ADAL" clId="{D973D872-3118-6C4C-8153-94CEFE659431}" dt="2022-06-03T14:39:42.437" v="947"/>
          <ac:spMkLst>
            <pc:docMk/>
            <pc:sldMk cId="138542929" sldId="256"/>
            <ac:spMk id="6458" creationId="{39336E7F-C362-0F9E-E6C5-282BEF59A854}"/>
          </ac:spMkLst>
        </pc:spChg>
        <pc:spChg chg="mod">
          <ac:chgData name="Daniel A Negron" userId="3f4b37f9-7541-4fa3-afb6-23a3c546adf3" providerId="ADAL" clId="{D973D872-3118-6C4C-8153-94CEFE659431}" dt="2022-06-03T14:39:42.437" v="947"/>
          <ac:spMkLst>
            <pc:docMk/>
            <pc:sldMk cId="138542929" sldId="256"/>
            <ac:spMk id="6459" creationId="{9CBC016C-FDBE-3CCB-0258-E98F397C3DD0}"/>
          </ac:spMkLst>
        </pc:spChg>
        <pc:spChg chg="mod">
          <ac:chgData name="Daniel A Negron" userId="3f4b37f9-7541-4fa3-afb6-23a3c546adf3" providerId="ADAL" clId="{D973D872-3118-6C4C-8153-94CEFE659431}" dt="2022-06-03T14:39:42.437" v="947"/>
          <ac:spMkLst>
            <pc:docMk/>
            <pc:sldMk cId="138542929" sldId="256"/>
            <ac:spMk id="6460" creationId="{A7AC0925-E969-0A51-7E98-EE4BD3DC7531}"/>
          </ac:spMkLst>
        </pc:spChg>
        <pc:spChg chg="mod">
          <ac:chgData name="Daniel A Negron" userId="3f4b37f9-7541-4fa3-afb6-23a3c546adf3" providerId="ADAL" clId="{D973D872-3118-6C4C-8153-94CEFE659431}" dt="2022-06-03T14:39:42.437" v="947"/>
          <ac:spMkLst>
            <pc:docMk/>
            <pc:sldMk cId="138542929" sldId="256"/>
            <ac:spMk id="6461" creationId="{1A979F32-FFFF-6B2D-B7FA-A32AB1DBF8F2}"/>
          </ac:spMkLst>
        </pc:spChg>
        <pc:spChg chg="mod">
          <ac:chgData name="Daniel A Negron" userId="3f4b37f9-7541-4fa3-afb6-23a3c546adf3" providerId="ADAL" clId="{D973D872-3118-6C4C-8153-94CEFE659431}" dt="2022-06-03T14:39:42.437" v="947"/>
          <ac:spMkLst>
            <pc:docMk/>
            <pc:sldMk cId="138542929" sldId="256"/>
            <ac:spMk id="6462" creationId="{1534FB90-05A8-5AC3-996B-FFC57D231CFD}"/>
          </ac:spMkLst>
        </pc:spChg>
        <pc:spChg chg="mod">
          <ac:chgData name="Daniel A Negron" userId="3f4b37f9-7541-4fa3-afb6-23a3c546adf3" providerId="ADAL" clId="{D973D872-3118-6C4C-8153-94CEFE659431}" dt="2022-06-03T14:39:42.437" v="947"/>
          <ac:spMkLst>
            <pc:docMk/>
            <pc:sldMk cId="138542929" sldId="256"/>
            <ac:spMk id="6463" creationId="{D1C2196F-7850-5257-D558-F3E7FC34DAE0}"/>
          </ac:spMkLst>
        </pc:spChg>
        <pc:spChg chg="mod">
          <ac:chgData name="Daniel A Negron" userId="3f4b37f9-7541-4fa3-afb6-23a3c546adf3" providerId="ADAL" clId="{D973D872-3118-6C4C-8153-94CEFE659431}" dt="2022-06-03T14:39:42.437" v="947"/>
          <ac:spMkLst>
            <pc:docMk/>
            <pc:sldMk cId="138542929" sldId="256"/>
            <ac:spMk id="6464" creationId="{260DD958-617E-8AAB-A131-31A99B3F878A}"/>
          </ac:spMkLst>
        </pc:spChg>
        <pc:spChg chg="mod">
          <ac:chgData name="Daniel A Negron" userId="3f4b37f9-7541-4fa3-afb6-23a3c546adf3" providerId="ADAL" clId="{D973D872-3118-6C4C-8153-94CEFE659431}" dt="2022-06-03T14:39:42.437" v="947"/>
          <ac:spMkLst>
            <pc:docMk/>
            <pc:sldMk cId="138542929" sldId="256"/>
            <ac:spMk id="6465" creationId="{9944D0B3-DE29-C110-2301-6B0A265BF73A}"/>
          </ac:spMkLst>
        </pc:spChg>
        <pc:spChg chg="mod">
          <ac:chgData name="Daniel A Negron" userId="3f4b37f9-7541-4fa3-afb6-23a3c546adf3" providerId="ADAL" clId="{D973D872-3118-6C4C-8153-94CEFE659431}" dt="2022-06-03T14:39:42.437" v="947"/>
          <ac:spMkLst>
            <pc:docMk/>
            <pc:sldMk cId="138542929" sldId="256"/>
            <ac:spMk id="6466" creationId="{0768773D-DFEA-BE32-5B4B-C84C14DD2ADB}"/>
          </ac:spMkLst>
        </pc:spChg>
        <pc:spChg chg="mod">
          <ac:chgData name="Daniel A Negron" userId="3f4b37f9-7541-4fa3-afb6-23a3c546adf3" providerId="ADAL" clId="{D973D872-3118-6C4C-8153-94CEFE659431}" dt="2022-06-03T14:39:42.437" v="947"/>
          <ac:spMkLst>
            <pc:docMk/>
            <pc:sldMk cId="138542929" sldId="256"/>
            <ac:spMk id="6467" creationId="{C715EE61-CCDD-9616-E06E-15FF6B86253C}"/>
          </ac:spMkLst>
        </pc:spChg>
        <pc:spChg chg="mod">
          <ac:chgData name="Daniel A Negron" userId="3f4b37f9-7541-4fa3-afb6-23a3c546adf3" providerId="ADAL" clId="{D973D872-3118-6C4C-8153-94CEFE659431}" dt="2022-06-03T14:39:42.437" v="947"/>
          <ac:spMkLst>
            <pc:docMk/>
            <pc:sldMk cId="138542929" sldId="256"/>
            <ac:spMk id="6468" creationId="{58DFD855-9EE1-E8D7-4A61-526134B079A7}"/>
          </ac:spMkLst>
        </pc:spChg>
        <pc:spChg chg="mod">
          <ac:chgData name="Daniel A Negron" userId="3f4b37f9-7541-4fa3-afb6-23a3c546adf3" providerId="ADAL" clId="{D973D872-3118-6C4C-8153-94CEFE659431}" dt="2022-06-03T14:39:42.437" v="947"/>
          <ac:spMkLst>
            <pc:docMk/>
            <pc:sldMk cId="138542929" sldId="256"/>
            <ac:spMk id="6469" creationId="{CEAEADFB-DB43-DDC4-2D9A-6BAAADADD641}"/>
          </ac:spMkLst>
        </pc:spChg>
        <pc:spChg chg="mod">
          <ac:chgData name="Daniel A Negron" userId="3f4b37f9-7541-4fa3-afb6-23a3c546adf3" providerId="ADAL" clId="{D973D872-3118-6C4C-8153-94CEFE659431}" dt="2022-06-03T14:39:42.437" v="947"/>
          <ac:spMkLst>
            <pc:docMk/>
            <pc:sldMk cId="138542929" sldId="256"/>
            <ac:spMk id="6470" creationId="{927B1725-531F-1344-4314-8D0678142332}"/>
          </ac:spMkLst>
        </pc:spChg>
        <pc:spChg chg="mod">
          <ac:chgData name="Daniel A Negron" userId="3f4b37f9-7541-4fa3-afb6-23a3c546adf3" providerId="ADAL" clId="{D973D872-3118-6C4C-8153-94CEFE659431}" dt="2022-06-03T14:39:42.437" v="947"/>
          <ac:spMkLst>
            <pc:docMk/>
            <pc:sldMk cId="138542929" sldId="256"/>
            <ac:spMk id="6471" creationId="{009B34A8-CB67-0E03-71A9-7886B8F8E5F1}"/>
          </ac:spMkLst>
        </pc:spChg>
        <pc:spChg chg="mod">
          <ac:chgData name="Daniel A Negron" userId="3f4b37f9-7541-4fa3-afb6-23a3c546adf3" providerId="ADAL" clId="{D973D872-3118-6C4C-8153-94CEFE659431}" dt="2022-06-03T14:39:42.437" v="947"/>
          <ac:spMkLst>
            <pc:docMk/>
            <pc:sldMk cId="138542929" sldId="256"/>
            <ac:spMk id="6472" creationId="{638C160C-DFD6-1BDB-028A-AB085E1F59B1}"/>
          </ac:spMkLst>
        </pc:spChg>
        <pc:spChg chg="mod">
          <ac:chgData name="Daniel A Negron" userId="3f4b37f9-7541-4fa3-afb6-23a3c546adf3" providerId="ADAL" clId="{D973D872-3118-6C4C-8153-94CEFE659431}" dt="2022-06-03T14:39:42.437" v="947"/>
          <ac:spMkLst>
            <pc:docMk/>
            <pc:sldMk cId="138542929" sldId="256"/>
            <ac:spMk id="6473" creationId="{C8B8872C-A2E4-0AE8-0131-FCD589B05E39}"/>
          </ac:spMkLst>
        </pc:spChg>
        <pc:spChg chg="mod">
          <ac:chgData name="Daniel A Negron" userId="3f4b37f9-7541-4fa3-afb6-23a3c546adf3" providerId="ADAL" clId="{D973D872-3118-6C4C-8153-94CEFE659431}" dt="2022-06-03T14:39:42.437" v="947"/>
          <ac:spMkLst>
            <pc:docMk/>
            <pc:sldMk cId="138542929" sldId="256"/>
            <ac:spMk id="6474" creationId="{6A245B30-779F-8EBD-F436-3513738AB916}"/>
          </ac:spMkLst>
        </pc:spChg>
        <pc:spChg chg="mod">
          <ac:chgData name="Daniel A Negron" userId="3f4b37f9-7541-4fa3-afb6-23a3c546adf3" providerId="ADAL" clId="{D973D872-3118-6C4C-8153-94CEFE659431}" dt="2022-06-03T14:39:42.437" v="947"/>
          <ac:spMkLst>
            <pc:docMk/>
            <pc:sldMk cId="138542929" sldId="256"/>
            <ac:spMk id="6475" creationId="{BA573412-0150-D1AE-2DA6-B7A342A7A454}"/>
          </ac:spMkLst>
        </pc:spChg>
        <pc:spChg chg="mod">
          <ac:chgData name="Daniel A Negron" userId="3f4b37f9-7541-4fa3-afb6-23a3c546adf3" providerId="ADAL" clId="{D973D872-3118-6C4C-8153-94CEFE659431}" dt="2022-06-03T14:39:42.437" v="947"/>
          <ac:spMkLst>
            <pc:docMk/>
            <pc:sldMk cId="138542929" sldId="256"/>
            <ac:spMk id="6476" creationId="{EF1DC21D-FDFF-88D4-AE1E-CBD0BAA066AD}"/>
          </ac:spMkLst>
        </pc:spChg>
        <pc:spChg chg="mod">
          <ac:chgData name="Daniel A Negron" userId="3f4b37f9-7541-4fa3-afb6-23a3c546adf3" providerId="ADAL" clId="{D973D872-3118-6C4C-8153-94CEFE659431}" dt="2022-06-03T14:39:42.437" v="947"/>
          <ac:spMkLst>
            <pc:docMk/>
            <pc:sldMk cId="138542929" sldId="256"/>
            <ac:spMk id="6477" creationId="{FC3745F2-26B6-DBA9-8286-899605335421}"/>
          </ac:spMkLst>
        </pc:spChg>
        <pc:spChg chg="mod">
          <ac:chgData name="Daniel A Negron" userId="3f4b37f9-7541-4fa3-afb6-23a3c546adf3" providerId="ADAL" clId="{D973D872-3118-6C4C-8153-94CEFE659431}" dt="2022-06-03T14:39:42.437" v="947"/>
          <ac:spMkLst>
            <pc:docMk/>
            <pc:sldMk cId="138542929" sldId="256"/>
            <ac:spMk id="6478" creationId="{FE0E67AB-8DB2-FB15-3A25-BF60FA80EA71}"/>
          </ac:spMkLst>
        </pc:spChg>
        <pc:spChg chg="mod">
          <ac:chgData name="Daniel A Negron" userId="3f4b37f9-7541-4fa3-afb6-23a3c546adf3" providerId="ADAL" clId="{D973D872-3118-6C4C-8153-94CEFE659431}" dt="2022-06-03T14:39:42.437" v="947"/>
          <ac:spMkLst>
            <pc:docMk/>
            <pc:sldMk cId="138542929" sldId="256"/>
            <ac:spMk id="6479" creationId="{E596C906-CCE9-1473-5CC6-C8B0956EABAD}"/>
          </ac:spMkLst>
        </pc:spChg>
        <pc:spChg chg="mod">
          <ac:chgData name="Daniel A Negron" userId="3f4b37f9-7541-4fa3-afb6-23a3c546adf3" providerId="ADAL" clId="{D973D872-3118-6C4C-8153-94CEFE659431}" dt="2022-06-03T14:39:42.437" v="947"/>
          <ac:spMkLst>
            <pc:docMk/>
            <pc:sldMk cId="138542929" sldId="256"/>
            <ac:spMk id="6480" creationId="{A0990C84-F748-C4DB-6316-590C63448385}"/>
          </ac:spMkLst>
        </pc:spChg>
        <pc:spChg chg="mod">
          <ac:chgData name="Daniel A Negron" userId="3f4b37f9-7541-4fa3-afb6-23a3c546adf3" providerId="ADAL" clId="{D973D872-3118-6C4C-8153-94CEFE659431}" dt="2022-06-03T14:39:42.437" v="947"/>
          <ac:spMkLst>
            <pc:docMk/>
            <pc:sldMk cId="138542929" sldId="256"/>
            <ac:spMk id="6481" creationId="{3F499459-E8B4-ED6A-47C0-E6E00B3FAF53}"/>
          </ac:spMkLst>
        </pc:spChg>
        <pc:spChg chg="mod">
          <ac:chgData name="Daniel A Negron" userId="3f4b37f9-7541-4fa3-afb6-23a3c546adf3" providerId="ADAL" clId="{D973D872-3118-6C4C-8153-94CEFE659431}" dt="2022-06-03T14:39:42.437" v="947"/>
          <ac:spMkLst>
            <pc:docMk/>
            <pc:sldMk cId="138542929" sldId="256"/>
            <ac:spMk id="6482" creationId="{4ABFB052-7944-3D8D-6EFB-C95E7FD20DE9}"/>
          </ac:spMkLst>
        </pc:spChg>
        <pc:spChg chg="mod">
          <ac:chgData name="Daniel A Negron" userId="3f4b37f9-7541-4fa3-afb6-23a3c546adf3" providerId="ADAL" clId="{D973D872-3118-6C4C-8153-94CEFE659431}" dt="2022-06-03T14:39:42.437" v="947"/>
          <ac:spMkLst>
            <pc:docMk/>
            <pc:sldMk cId="138542929" sldId="256"/>
            <ac:spMk id="6483" creationId="{D27BD9D6-4BA5-968D-3C2F-A611B96A768A}"/>
          </ac:spMkLst>
        </pc:spChg>
        <pc:spChg chg="mod">
          <ac:chgData name="Daniel A Negron" userId="3f4b37f9-7541-4fa3-afb6-23a3c546adf3" providerId="ADAL" clId="{D973D872-3118-6C4C-8153-94CEFE659431}" dt="2022-06-07T16:15:10.552" v="6975" actId="12788"/>
          <ac:spMkLst>
            <pc:docMk/>
            <pc:sldMk cId="138542929" sldId="256"/>
            <ac:spMk id="6484" creationId="{14AEB5E7-D556-3166-8E3A-E743D88E5DEA}"/>
          </ac:spMkLst>
        </pc:spChg>
        <pc:spChg chg="mod">
          <ac:chgData name="Daniel A Negron" userId="3f4b37f9-7541-4fa3-afb6-23a3c546adf3" providerId="ADAL" clId="{D973D872-3118-6C4C-8153-94CEFE659431}" dt="2022-06-03T14:39:42.437" v="947"/>
          <ac:spMkLst>
            <pc:docMk/>
            <pc:sldMk cId="138542929" sldId="256"/>
            <ac:spMk id="6485" creationId="{FCD539A0-EECC-284F-9ACC-831D562DF0C4}"/>
          </ac:spMkLst>
        </pc:spChg>
        <pc:spChg chg="mod">
          <ac:chgData name="Daniel A Negron" userId="3f4b37f9-7541-4fa3-afb6-23a3c546adf3" providerId="ADAL" clId="{D973D872-3118-6C4C-8153-94CEFE659431}" dt="2022-06-03T14:39:42.437" v="947"/>
          <ac:spMkLst>
            <pc:docMk/>
            <pc:sldMk cId="138542929" sldId="256"/>
            <ac:spMk id="6486" creationId="{339CAF54-3B1F-0B3F-A64D-A70082D0EF15}"/>
          </ac:spMkLst>
        </pc:spChg>
        <pc:spChg chg="mod">
          <ac:chgData name="Daniel A Negron" userId="3f4b37f9-7541-4fa3-afb6-23a3c546adf3" providerId="ADAL" clId="{D973D872-3118-6C4C-8153-94CEFE659431}" dt="2022-06-07T16:15:10.552" v="6975" actId="12788"/>
          <ac:spMkLst>
            <pc:docMk/>
            <pc:sldMk cId="138542929" sldId="256"/>
            <ac:spMk id="6488" creationId="{A43FD196-62D1-1B77-FFA8-FEEC35367483}"/>
          </ac:spMkLst>
        </pc:spChg>
        <pc:spChg chg="mod">
          <ac:chgData name="Daniel A Negron" userId="3f4b37f9-7541-4fa3-afb6-23a3c546adf3" providerId="ADAL" clId="{D973D872-3118-6C4C-8153-94CEFE659431}" dt="2022-06-03T14:39:42.437" v="947"/>
          <ac:spMkLst>
            <pc:docMk/>
            <pc:sldMk cId="138542929" sldId="256"/>
            <ac:spMk id="6489" creationId="{3F92DF5E-AEC9-2DB8-D1BC-F7AA17611BA0}"/>
          </ac:spMkLst>
        </pc:spChg>
        <pc:spChg chg="mod">
          <ac:chgData name="Daniel A Negron" userId="3f4b37f9-7541-4fa3-afb6-23a3c546adf3" providerId="ADAL" clId="{D973D872-3118-6C4C-8153-94CEFE659431}" dt="2022-06-07T16:15:10.552" v="6975" actId="12788"/>
          <ac:spMkLst>
            <pc:docMk/>
            <pc:sldMk cId="138542929" sldId="256"/>
            <ac:spMk id="6490" creationId="{2FD072CF-9AFD-AAEF-82EC-79FC13C96347}"/>
          </ac:spMkLst>
        </pc:spChg>
        <pc:spChg chg="mod">
          <ac:chgData name="Daniel A Negron" userId="3f4b37f9-7541-4fa3-afb6-23a3c546adf3" providerId="ADAL" clId="{D973D872-3118-6C4C-8153-94CEFE659431}" dt="2022-06-03T14:39:42.437" v="947"/>
          <ac:spMkLst>
            <pc:docMk/>
            <pc:sldMk cId="138542929" sldId="256"/>
            <ac:spMk id="6492" creationId="{D3C18790-33A5-07DF-F41B-9B36A41A596A}"/>
          </ac:spMkLst>
        </pc:spChg>
        <pc:spChg chg="mod">
          <ac:chgData name="Daniel A Negron" userId="3f4b37f9-7541-4fa3-afb6-23a3c546adf3" providerId="ADAL" clId="{D973D872-3118-6C4C-8153-94CEFE659431}" dt="2022-06-07T16:15:10.552" v="6975" actId="12788"/>
          <ac:spMkLst>
            <pc:docMk/>
            <pc:sldMk cId="138542929" sldId="256"/>
            <ac:spMk id="6493" creationId="{BD318AF3-1DAC-927B-AA64-17320074C14F}"/>
          </ac:spMkLst>
        </pc:spChg>
        <pc:spChg chg="mod">
          <ac:chgData name="Daniel A Negron" userId="3f4b37f9-7541-4fa3-afb6-23a3c546adf3" providerId="ADAL" clId="{D973D872-3118-6C4C-8153-94CEFE659431}" dt="2022-06-07T16:15:10.552" v="6975" actId="12788"/>
          <ac:spMkLst>
            <pc:docMk/>
            <pc:sldMk cId="138542929" sldId="256"/>
            <ac:spMk id="6494" creationId="{03DD5788-6381-83B2-3940-DFBCFF269CB3}"/>
          </ac:spMkLst>
        </pc:spChg>
        <pc:spChg chg="mod">
          <ac:chgData name="Daniel A Negron" userId="3f4b37f9-7541-4fa3-afb6-23a3c546adf3" providerId="ADAL" clId="{D973D872-3118-6C4C-8153-94CEFE659431}" dt="2022-06-03T14:39:42.437" v="947"/>
          <ac:spMkLst>
            <pc:docMk/>
            <pc:sldMk cId="138542929" sldId="256"/>
            <ac:spMk id="6495" creationId="{554A0AFB-87E9-6A76-4598-F098332A1D23}"/>
          </ac:spMkLst>
        </pc:spChg>
        <pc:spChg chg="mod">
          <ac:chgData name="Daniel A Negron" userId="3f4b37f9-7541-4fa3-afb6-23a3c546adf3" providerId="ADAL" clId="{D973D872-3118-6C4C-8153-94CEFE659431}" dt="2022-06-07T16:15:10.552" v="6975" actId="12788"/>
          <ac:spMkLst>
            <pc:docMk/>
            <pc:sldMk cId="138542929" sldId="256"/>
            <ac:spMk id="6497" creationId="{232FA8A2-FD84-F4B0-20DE-1B18C7929534}"/>
          </ac:spMkLst>
        </pc:spChg>
        <pc:spChg chg="mod">
          <ac:chgData name="Daniel A Negron" userId="3f4b37f9-7541-4fa3-afb6-23a3c546adf3" providerId="ADAL" clId="{D973D872-3118-6C4C-8153-94CEFE659431}" dt="2022-06-03T14:39:42.437" v="947"/>
          <ac:spMkLst>
            <pc:docMk/>
            <pc:sldMk cId="138542929" sldId="256"/>
            <ac:spMk id="6498" creationId="{21FAD1A1-B508-D90A-2DD8-C458053C412F}"/>
          </ac:spMkLst>
        </pc:spChg>
        <pc:spChg chg="mod">
          <ac:chgData name="Daniel A Negron" userId="3f4b37f9-7541-4fa3-afb6-23a3c546adf3" providerId="ADAL" clId="{D973D872-3118-6C4C-8153-94CEFE659431}" dt="2022-06-07T16:15:10.552" v="6975" actId="12788"/>
          <ac:spMkLst>
            <pc:docMk/>
            <pc:sldMk cId="138542929" sldId="256"/>
            <ac:spMk id="6499" creationId="{3307464B-7DE7-B102-90F8-3F2969C251D5}"/>
          </ac:spMkLst>
        </pc:spChg>
        <pc:spChg chg="mod">
          <ac:chgData name="Daniel A Negron" userId="3f4b37f9-7541-4fa3-afb6-23a3c546adf3" providerId="ADAL" clId="{D973D872-3118-6C4C-8153-94CEFE659431}" dt="2022-06-03T14:39:42.437" v="947"/>
          <ac:spMkLst>
            <pc:docMk/>
            <pc:sldMk cId="138542929" sldId="256"/>
            <ac:spMk id="6501" creationId="{C7FB1717-FF8C-116F-4693-D8C9E6CAED77}"/>
          </ac:spMkLst>
        </pc:spChg>
        <pc:spChg chg="mod">
          <ac:chgData name="Daniel A Negron" userId="3f4b37f9-7541-4fa3-afb6-23a3c546adf3" providerId="ADAL" clId="{D973D872-3118-6C4C-8153-94CEFE659431}" dt="2022-06-07T16:15:10.552" v="6975" actId="12788"/>
          <ac:spMkLst>
            <pc:docMk/>
            <pc:sldMk cId="138542929" sldId="256"/>
            <ac:spMk id="6502" creationId="{228A598C-2B3D-E11C-7FEF-86F6276B5B46}"/>
          </ac:spMkLst>
        </pc:spChg>
        <pc:spChg chg="mod">
          <ac:chgData name="Daniel A Negron" userId="3f4b37f9-7541-4fa3-afb6-23a3c546adf3" providerId="ADAL" clId="{D973D872-3118-6C4C-8153-94CEFE659431}" dt="2022-06-07T16:15:10.552" v="6975" actId="12788"/>
          <ac:spMkLst>
            <pc:docMk/>
            <pc:sldMk cId="138542929" sldId="256"/>
            <ac:spMk id="6503" creationId="{2E8353C1-8E6F-398C-2EC1-FBBF54417F41}"/>
          </ac:spMkLst>
        </pc:spChg>
        <pc:spChg chg="mod">
          <ac:chgData name="Daniel A Negron" userId="3f4b37f9-7541-4fa3-afb6-23a3c546adf3" providerId="ADAL" clId="{D973D872-3118-6C4C-8153-94CEFE659431}" dt="2022-06-03T14:39:42.437" v="947"/>
          <ac:spMkLst>
            <pc:docMk/>
            <pc:sldMk cId="138542929" sldId="256"/>
            <ac:spMk id="6504" creationId="{DDABBC6B-B83E-E665-D54D-A285B6B7E743}"/>
          </ac:spMkLst>
        </pc:spChg>
        <pc:spChg chg="mod">
          <ac:chgData name="Daniel A Negron" userId="3f4b37f9-7541-4fa3-afb6-23a3c546adf3" providerId="ADAL" clId="{D973D872-3118-6C4C-8153-94CEFE659431}" dt="2022-06-07T16:15:10.552" v="6975" actId="12788"/>
          <ac:spMkLst>
            <pc:docMk/>
            <pc:sldMk cId="138542929" sldId="256"/>
            <ac:spMk id="6506" creationId="{5C45192F-7860-5011-207A-7756D3E40A9B}"/>
          </ac:spMkLst>
        </pc:spChg>
        <pc:spChg chg="mod">
          <ac:chgData name="Daniel A Negron" userId="3f4b37f9-7541-4fa3-afb6-23a3c546adf3" providerId="ADAL" clId="{D973D872-3118-6C4C-8153-94CEFE659431}" dt="2022-06-03T14:39:42.437" v="947"/>
          <ac:spMkLst>
            <pc:docMk/>
            <pc:sldMk cId="138542929" sldId="256"/>
            <ac:spMk id="6507" creationId="{E1911959-B600-D45F-8E88-CDD22EE98441}"/>
          </ac:spMkLst>
        </pc:spChg>
        <pc:spChg chg="mod">
          <ac:chgData name="Daniel A Negron" userId="3f4b37f9-7541-4fa3-afb6-23a3c546adf3" providerId="ADAL" clId="{D973D872-3118-6C4C-8153-94CEFE659431}" dt="2022-06-07T16:15:10.552" v="6975" actId="12788"/>
          <ac:spMkLst>
            <pc:docMk/>
            <pc:sldMk cId="138542929" sldId="256"/>
            <ac:spMk id="6508" creationId="{CC2268B9-A30C-0069-0112-6F552B603F22}"/>
          </ac:spMkLst>
        </pc:spChg>
        <pc:spChg chg="mod">
          <ac:chgData name="Daniel A Negron" userId="3f4b37f9-7541-4fa3-afb6-23a3c546adf3" providerId="ADAL" clId="{D973D872-3118-6C4C-8153-94CEFE659431}" dt="2022-06-03T14:39:42.437" v="947"/>
          <ac:spMkLst>
            <pc:docMk/>
            <pc:sldMk cId="138542929" sldId="256"/>
            <ac:spMk id="6510" creationId="{430E4491-8FD4-360D-CA38-CA39B91AE5EF}"/>
          </ac:spMkLst>
        </pc:spChg>
        <pc:spChg chg="mod">
          <ac:chgData name="Daniel A Negron" userId="3f4b37f9-7541-4fa3-afb6-23a3c546adf3" providerId="ADAL" clId="{D973D872-3118-6C4C-8153-94CEFE659431}" dt="2022-06-07T16:15:10.552" v="6975" actId="12788"/>
          <ac:spMkLst>
            <pc:docMk/>
            <pc:sldMk cId="138542929" sldId="256"/>
            <ac:spMk id="6511" creationId="{51EDBE65-D4CD-8B9E-4A31-FE29D0716471}"/>
          </ac:spMkLst>
        </pc:spChg>
        <pc:spChg chg="mod">
          <ac:chgData name="Daniel A Negron" userId="3f4b37f9-7541-4fa3-afb6-23a3c546adf3" providerId="ADAL" clId="{D973D872-3118-6C4C-8153-94CEFE659431}" dt="2022-06-07T16:15:10.552" v="6975" actId="12788"/>
          <ac:spMkLst>
            <pc:docMk/>
            <pc:sldMk cId="138542929" sldId="256"/>
            <ac:spMk id="6512" creationId="{874D1BD9-CB1A-B198-B068-35A8573DECAA}"/>
          </ac:spMkLst>
        </pc:spChg>
        <pc:spChg chg="mod">
          <ac:chgData name="Daniel A Negron" userId="3f4b37f9-7541-4fa3-afb6-23a3c546adf3" providerId="ADAL" clId="{D973D872-3118-6C4C-8153-94CEFE659431}" dt="2022-06-07T16:15:10.552" v="6975" actId="12788"/>
          <ac:spMkLst>
            <pc:docMk/>
            <pc:sldMk cId="138542929" sldId="256"/>
            <ac:spMk id="6514" creationId="{36285558-D6CC-F057-FFA9-8D13434B66AE}"/>
          </ac:spMkLst>
        </pc:spChg>
        <pc:spChg chg="mod">
          <ac:chgData name="Daniel A Negron" userId="3f4b37f9-7541-4fa3-afb6-23a3c546adf3" providerId="ADAL" clId="{D973D872-3118-6C4C-8153-94CEFE659431}" dt="2022-06-07T16:15:10.552" v="6975" actId="12788"/>
          <ac:spMkLst>
            <pc:docMk/>
            <pc:sldMk cId="138542929" sldId="256"/>
            <ac:spMk id="6515" creationId="{B04EED28-338C-EF66-ED19-F732C95794D4}"/>
          </ac:spMkLst>
        </pc:spChg>
        <pc:spChg chg="mod">
          <ac:chgData name="Daniel A Negron" userId="3f4b37f9-7541-4fa3-afb6-23a3c546adf3" providerId="ADAL" clId="{D973D872-3118-6C4C-8153-94CEFE659431}" dt="2022-06-07T16:15:10.552" v="6975" actId="12788"/>
          <ac:spMkLst>
            <pc:docMk/>
            <pc:sldMk cId="138542929" sldId="256"/>
            <ac:spMk id="6517" creationId="{800240D8-D949-CE4E-C32B-86034EFBC1AC}"/>
          </ac:spMkLst>
        </pc:spChg>
        <pc:spChg chg="mod">
          <ac:chgData name="Daniel A Negron" userId="3f4b37f9-7541-4fa3-afb6-23a3c546adf3" providerId="ADAL" clId="{D973D872-3118-6C4C-8153-94CEFE659431}" dt="2022-06-07T16:15:10.552" v="6975" actId="12788"/>
          <ac:spMkLst>
            <pc:docMk/>
            <pc:sldMk cId="138542929" sldId="256"/>
            <ac:spMk id="6518" creationId="{1FCBA4B7-E8E5-C01E-EA89-0DE9C3A70884}"/>
          </ac:spMkLst>
        </pc:spChg>
        <pc:spChg chg="mod">
          <ac:chgData name="Daniel A Negron" userId="3f4b37f9-7541-4fa3-afb6-23a3c546adf3" providerId="ADAL" clId="{D973D872-3118-6C4C-8153-94CEFE659431}" dt="2022-06-07T16:15:10.552" v="6975" actId="12788"/>
          <ac:spMkLst>
            <pc:docMk/>
            <pc:sldMk cId="138542929" sldId="256"/>
            <ac:spMk id="6519" creationId="{CDAD2C07-B835-2A4F-E525-6A08DD9D09EC}"/>
          </ac:spMkLst>
        </pc:spChg>
        <pc:spChg chg="mod">
          <ac:chgData name="Daniel A Negron" userId="3f4b37f9-7541-4fa3-afb6-23a3c546adf3" providerId="ADAL" clId="{D973D872-3118-6C4C-8153-94CEFE659431}" dt="2022-06-07T16:15:10.552" v="6975" actId="12788"/>
          <ac:spMkLst>
            <pc:docMk/>
            <pc:sldMk cId="138542929" sldId="256"/>
            <ac:spMk id="6520" creationId="{DC7C8EE5-2D6B-131B-E8D8-134355B678BD}"/>
          </ac:spMkLst>
        </pc:spChg>
        <pc:spChg chg="mod">
          <ac:chgData name="Daniel A Negron" userId="3f4b37f9-7541-4fa3-afb6-23a3c546adf3" providerId="ADAL" clId="{D973D872-3118-6C4C-8153-94CEFE659431}" dt="2022-06-07T16:15:10.552" v="6975" actId="12788"/>
          <ac:spMkLst>
            <pc:docMk/>
            <pc:sldMk cId="138542929" sldId="256"/>
            <ac:spMk id="6521" creationId="{8FD82C9F-8CDB-17EF-1187-537A69A26027}"/>
          </ac:spMkLst>
        </pc:spChg>
        <pc:spChg chg="mod">
          <ac:chgData name="Daniel A Negron" userId="3f4b37f9-7541-4fa3-afb6-23a3c546adf3" providerId="ADAL" clId="{D973D872-3118-6C4C-8153-94CEFE659431}" dt="2022-06-07T16:15:10.552" v="6975" actId="12788"/>
          <ac:spMkLst>
            <pc:docMk/>
            <pc:sldMk cId="138542929" sldId="256"/>
            <ac:spMk id="6522" creationId="{26F56BDE-E593-1E3E-7230-ABDFC4082310}"/>
          </ac:spMkLst>
        </pc:spChg>
        <pc:spChg chg="mod">
          <ac:chgData name="Daniel A Negron" userId="3f4b37f9-7541-4fa3-afb6-23a3c546adf3" providerId="ADAL" clId="{D973D872-3118-6C4C-8153-94CEFE659431}" dt="2022-06-07T16:15:10.552" v="6975" actId="12788"/>
          <ac:spMkLst>
            <pc:docMk/>
            <pc:sldMk cId="138542929" sldId="256"/>
            <ac:spMk id="6523" creationId="{A95AF3C9-26F0-5246-80D7-4FBC04CF42CA}"/>
          </ac:spMkLst>
        </pc:spChg>
        <pc:spChg chg="mod">
          <ac:chgData name="Daniel A Negron" userId="3f4b37f9-7541-4fa3-afb6-23a3c546adf3" providerId="ADAL" clId="{D973D872-3118-6C4C-8153-94CEFE659431}" dt="2022-06-07T16:15:10.552" v="6975" actId="12788"/>
          <ac:spMkLst>
            <pc:docMk/>
            <pc:sldMk cId="138542929" sldId="256"/>
            <ac:spMk id="6524" creationId="{E57B56FA-A2D5-2DA5-66D1-903211E1DF09}"/>
          </ac:spMkLst>
        </pc:spChg>
        <pc:spChg chg="mod">
          <ac:chgData name="Daniel A Negron" userId="3f4b37f9-7541-4fa3-afb6-23a3c546adf3" providerId="ADAL" clId="{D973D872-3118-6C4C-8153-94CEFE659431}" dt="2022-06-07T16:15:10.552" v="6975" actId="12788"/>
          <ac:spMkLst>
            <pc:docMk/>
            <pc:sldMk cId="138542929" sldId="256"/>
            <ac:spMk id="6525" creationId="{CFF49F36-3DB8-3D38-F256-102A928F2A9B}"/>
          </ac:spMkLst>
        </pc:spChg>
        <pc:spChg chg="mod">
          <ac:chgData name="Daniel A Negron" userId="3f4b37f9-7541-4fa3-afb6-23a3c546adf3" providerId="ADAL" clId="{D973D872-3118-6C4C-8153-94CEFE659431}" dt="2022-06-07T16:15:10.552" v="6975" actId="12788"/>
          <ac:spMkLst>
            <pc:docMk/>
            <pc:sldMk cId="138542929" sldId="256"/>
            <ac:spMk id="6526" creationId="{0EC8042E-6D7E-5AE8-9E62-ECDC3BF26465}"/>
          </ac:spMkLst>
        </pc:spChg>
        <pc:spChg chg="mod">
          <ac:chgData name="Daniel A Negron" userId="3f4b37f9-7541-4fa3-afb6-23a3c546adf3" providerId="ADAL" clId="{D973D872-3118-6C4C-8153-94CEFE659431}" dt="2022-06-07T16:15:10.552" v="6975" actId="12788"/>
          <ac:spMkLst>
            <pc:docMk/>
            <pc:sldMk cId="138542929" sldId="256"/>
            <ac:spMk id="6527" creationId="{C522995B-C1B9-1907-CE07-24CEBFDA22DC}"/>
          </ac:spMkLst>
        </pc:spChg>
        <pc:spChg chg="mod">
          <ac:chgData name="Daniel A Negron" userId="3f4b37f9-7541-4fa3-afb6-23a3c546adf3" providerId="ADAL" clId="{D973D872-3118-6C4C-8153-94CEFE659431}" dt="2022-06-03T14:39:42.437" v="947"/>
          <ac:spMkLst>
            <pc:docMk/>
            <pc:sldMk cId="138542929" sldId="256"/>
            <ac:spMk id="6530" creationId="{0023C0CB-F0C3-A36E-7866-954A4B484840}"/>
          </ac:spMkLst>
        </pc:spChg>
        <pc:spChg chg="mod">
          <ac:chgData name="Daniel A Negron" userId="3f4b37f9-7541-4fa3-afb6-23a3c546adf3" providerId="ADAL" clId="{D973D872-3118-6C4C-8153-94CEFE659431}" dt="2022-06-03T14:39:42.437" v="947"/>
          <ac:spMkLst>
            <pc:docMk/>
            <pc:sldMk cId="138542929" sldId="256"/>
            <ac:spMk id="6531" creationId="{2DBF3ADC-887D-433E-D9AF-4B4A31A20270}"/>
          </ac:spMkLst>
        </pc:spChg>
        <pc:spChg chg="mod">
          <ac:chgData name="Daniel A Negron" userId="3f4b37f9-7541-4fa3-afb6-23a3c546adf3" providerId="ADAL" clId="{D973D872-3118-6C4C-8153-94CEFE659431}" dt="2022-06-03T14:39:42.437" v="947"/>
          <ac:spMkLst>
            <pc:docMk/>
            <pc:sldMk cId="138542929" sldId="256"/>
            <ac:spMk id="6532" creationId="{8ACF3DF3-6506-3B68-0137-257E7C065BA5}"/>
          </ac:spMkLst>
        </pc:spChg>
        <pc:spChg chg="mod">
          <ac:chgData name="Daniel A Negron" userId="3f4b37f9-7541-4fa3-afb6-23a3c546adf3" providerId="ADAL" clId="{D973D872-3118-6C4C-8153-94CEFE659431}" dt="2022-06-03T14:39:42.437" v="947"/>
          <ac:spMkLst>
            <pc:docMk/>
            <pc:sldMk cId="138542929" sldId="256"/>
            <ac:spMk id="6533" creationId="{FE0AC69C-6256-31EB-D318-BAF85BF182EA}"/>
          </ac:spMkLst>
        </pc:spChg>
        <pc:spChg chg="mod">
          <ac:chgData name="Daniel A Negron" userId="3f4b37f9-7541-4fa3-afb6-23a3c546adf3" providerId="ADAL" clId="{D973D872-3118-6C4C-8153-94CEFE659431}" dt="2022-06-03T14:39:42.437" v="947"/>
          <ac:spMkLst>
            <pc:docMk/>
            <pc:sldMk cId="138542929" sldId="256"/>
            <ac:spMk id="6534" creationId="{8955711B-4B33-4721-92C0-B24DE9CD79C7}"/>
          </ac:spMkLst>
        </pc:spChg>
        <pc:spChg chg="mod">
          <ac:chgData name="Daniel A Negron" userId="3f4b37f9-7541-4fa3-afb6-23a3c546adf3" providerId="ADAL" clId="{D973D872-3118-6C4C-8153-94CEFE659431}" dt="2022-06-03T14:39:42.437" v="947"/>
          <ac:spMkLst>
            <pc:docMk/>
            <pc:sldMk cId="138542929" sldId="256"/>
            <ac:spMk id="6535" creationId="{EF80981A-967F-8490-F3F0-6C74E7240E21}"/>
          </ac:spMkLst>
        </pc:spChg>
        <pc:spChg chg="mod">
          <ac:chgData name="Daniel A Negron" userId="3f4b37f9-7541-4fa3-afb6-23a3c546adf3" providerId="ADAL" clId="{D973D872-3118-6C4C-8153-94CEFE659431}" dt="2022-06-03T14:39:42.437" v="947"/>
          <ac:spMkLst>
            <pc:docMk/>
            <pc:sldMk cId="138542929" sldId="256"/>
            <ac:spMk id="6536" creationId="{298A831A-7CA8-9276-9DBC-21E99F512317}"/>
          </ac:spMkLst>
        </pc:spChg>
        <pc:spChg chg="mod">
          <ac:chgData name="Daniel A Negron" userId="3f4b37f9-7541-4fa3-afb6-23a3c546adf3" providerId="ADAL" clId="{D973D872-3118-6C4C-8153-94CEFE659431}" dt="2022-06-03T14:39:42.437" v="947"/>
          <ac:spMkLst>
            <pc:docMk/>
            <pc:sldMk cId="138542929" sldId="256"/>
            <ac:spMk id="6537" creationId="{C4EB4275-2A2B-1687-BE60-FC91E1209771}"/>
          </ac:spMkLst>
        </pc:spChg>
        <pc:spChg chg="mod">
          <ac:chgData name="Daniel A Negron" userId="3f4b37f9-7541-4fa3-afb6-23a3c546adf3" providerId="ADAL" clId="{D973D872-3118-6C4C-8153-94CEFE659431}" dt="2022-06-03T14:39:42.437" v="947"/>
          <ac:spMkLst>
            <pc:docMk/>
            <pc:sldMk cId="138542929" sldId="256"/>
            <ac:spMk id="6538" creationId="{AF949CA3-9067-2F6F-8B6A-77FE17EDBECE}"/>
          </ac:spMkLst>
        </pc:spChg>
        <pc:spChg chg="mod">
          <ac:chgData name="Daniel A Negron" userId="3f4b37f9-7541-4fa3-afb6-23a3c546adf3" providerId="ADAL" clId="{D973D872-3118-6C4C-8153-94CEFE659431}" dt="2022-06-03T14:39:42.437" v="947"/>
          <ac:spMkLst>
            <pc:docMk/>
            <pc:sldMk cId="138542929" sldId="256"/>
            <ac:spMk id="6539" creationId="{73BE5EBE-A070-51F4-3200-507638D6431E}"/>
          </ac:spMkLst>
        </pc:spChg>
        <pc:spChg chg="mod">
          <ac:chgData name="Daniel A Negron" userId="3f4b37f9-7541-4fa3-afb6-23a3c546adf3" providerId="ADAL" clId="{D973D872-3118-6C4C-8153-94CEFE659431}" dt="2022-06-03T14:39:42.437" v="947"/>
          <ac:spMkLst>
            <pc:docMk/>
            <pc:sldMk cId="138542929" sldId="256"/>
            <ac:spMk id="6540" creationId="{D47DDC13-CFC2-DBF6-98F7-0BC0FBF4E6AF}"/>
          </ac:spMkLst>
        </pc:spChg>
        <pc:spChg chg="mod">
          <ac:chgData name="Daniel A Negron" userId="3f4b37f9-7541-4fa3-afb6-23a3c546adf3" providerId="ADAL" clId="{D973D872-3118-6C4C-8153-94CEFE659431}" dt="2022-06-03T14:39:42.437" v="947"/>
          <ac:spMkLst>
            <pc:docMk/>
            <pc:sldMk cId="138542929" sldId="256"/>
            <ac:spMk id="6541" creationId="{978CEB13-842A-DA7B-2A5E-AB984CC0E4FE}"/>
          </ac:spMkLst>
        </pc:spChg>
        <pc:spChg chg="mod">
          <ac:chgData name="Daniel A Negron" userId="3f4b37f9-7541-4fa3-afb6-23a3c546adf3" providerId="ADAL" clId="{D973D872-3118-6C4C-8153-94CEFE659431}" dt="2022-06-03T14:39:42.437" v="947"/>
          <ac:spMkLst>
            <pc:docMk/>
            <pc:sldMk cId="138542929" sldId="256"/>
            <ac:spMk id="6542" creationId="{DEDE1997-D219-FE12-6D7D-B7FED8101CFF}"/>
          </ac:spMkLst>
        </pc:spChg>
        <pc:spChg chg="mod">
          <ac:chgData name="Daniel A Negron" userId="3f4b37f9-7541-4fa3-afb6-23a3c546adf3" providerId="ADAL" clId="{D973D872-3118-6C4C-8153-94CEFE659431}" dt="2022-06-03T14:39:42.437" v="947"/>
          <ac:spMkLst>
            <pc:docMk/>
            <pc:sldMk cId="138542929" sldId="256"/>
            <ac:spMk id="6543" creationId="{A331FB35-A641-A029-46D4-4D0023AA6D45}"/>
          </ac:spMkLst>
        </pc:spChg>
        <pc:spChg chg="mod">
          <ac:chgData name="Daniel A Negron" userId="3f4b37f9-7541-4fa3-afb6-23a3c546adf3" providerId="ADAL" clId="{D973D872-3118-6C4C-8153-94CEFE659431}" dt="2022-06-03T14:39:42.437" v="947"/>
          <ac:spMkLst>
            <pc:docMk/>
            <pc:sldMk cId="138542929" sldId="256"/>
            <ac:spMk id="6544" creationId="{F9596446-B2FE-897B-182D-E336873815A3}"/>
          </ac:spMkLst>
        </pc:spChg>
        <pc:spChg chg="mod">
          <ac:chgData name="Daniel A Negron" userId="3f4b37f9-7541-4fa3-afb6-23a3c546adf3" providerId="ADAL" clId="{D973D872-3118-6C4C-8153-94CEFE659431}" dt="2022-06-03T14:39:42.437" v="947"/>
          <ac:spMkLst>
            <pc:docMk/>
            <pc:sldMk cId="138542929" sldId="256"/>
            <ac:spMk id="6545" creationId="{EF6897E8-2B83-FC90-0E78-1105276F0F0D}"/>
          </ac:spMkLst>
        </pc:spChg>
        <pc:spChg chg="mod">
          <ac:chgData name="Daniel A Negron" userId="3f4b37f9-7541-4fa3-afb6-23a3c546adf3" providerId="ADAL" clId="{D973D872-3118-6C4C-8153-94CEFE659431}" dt="2022-06-03T14:39:42.437" v="947"/>
          <ac:spMkLst>
            <pc:docMk/>
            <pc:sldMk cId="138542929" sldId="256"/>
            <ac:spMk id="6546" creationId="{879C4B66-0660-F973-466B-1494C063DD26}"/>
          </ac:spMkLst>
        </pc:spChg>
        <pc:spChg chg="mod">
          <ac:chgData name="Daniel A Negron" userId="3f4b37f9-7541-4fa3-afb6-23a3c546adf3" providerId="ADAL" clId="{D973D872-3118-6C4C-8153-94CEFE659431}" dt="2022-06-03T14:39:42.437" v="947"/>
          <ac:spMkLst>
            <pc:docMk/>
            <pc:sldMk cId="138542929" sldId="256"/>
            <ac:spMk id="6547" creationId="{CBFEC76D-61A6-F1AF-1B19-D9A694467745}"/>
          </ac:spMkLst>
        </pc:spChg>
        <pc:spChg chg="mod">
          <ac:chgData name="Daniel A Negron" userId="3f4b37f9-7541-4fa3-afb6-23a3c546adf3" providerId="ADAL" clId="{D973D872-3118-6C4C-8153-94CEFE659431}" dt="2022-06-03T14:39:42.437" v="947"/>
          <ac:spMkLst>
            <pc:docMk/>
            <pc:sldMk cId="138542929" sldId="256"/>
            <ac:spMk id="6548" creationId="{709FA6A2-93CC-21DA-50B3-F47008870147}"/>
          </ac:spMkLst>
        </pc:spChg>
        <pc:spChg chg="mod">
          <ac:chgData name="Daniel A Negron" userId="3f4b37f9-7541-4fa3-afb6-23a3c546adf3" providerId="ADAL" clId="{D973D872-3118-6C4C-8153-94CEFE659431}" dt="2022-06-03T14:39:42.437" v="947"/>
          <ac:spMkLst>
            <pc:docMk/>
            <pc:sldMk cId="138542929" sldId="256"/>
            <ac:spMk id="6549" creationId="{355EB1B0-8362-D3AA-8935-F2020DE42D40}"/>
          </ac:spMkLst>
        </pc:spChg>
        <pc:spChg chg="mod">
          <ac:chgData name="Daniel A Negron" userId="3f4b37f9-7541-4fa3-afb6-23a3c546adf3" providerId="ADAL" clId="{D973D872-3118-6C4C-8153-94CEFE659431}" dt="2022-06-03T14:39:42.437" v="947"/>
          <ac:spMkLst>
            <pc:docMk/>
            <pc:sldMk cId="138542929" sldId="256"/>
            <ac:spMk id="6550" creationId="{B9AB64F3-D18A-D74B-A2D6-24390D008D20}"/>
          </ac:spMkLst>
        </pc:spChg>
        <pc:spChg chg="mod">
          <ac:chgData name="Daniel A Negron" userId="3f4b37f9-7541-4fa3-afb6-23a3c546adf3" providerId="ADAL" clId="{D973D872-3118-6C4C-8153-94CEFE659431}" dt="2022-06-03T14:39:42.437" v="947"/>
          <ac:spMkLst>
            <pc:docMk/>
            <pc:sldMk cId="138542929" sldId="256"/>
            <ac:spMk id="6551" creationId="{7C2EAC6C-7125-A87F-5814-22634B77ACE3}"/>
          </ac:spMkLst>
        </pc:spChg>
        <pc:spChg chg="mod">
          <ac:chgData name="Daniel A Negron" userId="3f4b37f9-7541-4fa3-afb6-23a3c546adf3" providerId="ADAL" clId="{D973D872-3118-6C4C-8153-94CEFE659431}" dt="2022-06-03T14:39:42.437" v="947"/>
          <ac:spMkLst>
            <pc:docMk/>
            <pc:sldMk cId="138542929" sldId="256"/>
            <ac:spMk id="6552" creationId="{724150F9-1D3A-D85B-3414-3A2EE1BA38D7}"/>
          </ac:spMkLst>
        </pc:spChg>
        <pc:spChg chg="mod">
          <ac:chgData name="Daniel A Negron" userId="3f4b37f9-7541-4fa3-afb6-23a3c546adf3" providerId="ADAL" clId="{D973D872-3118-6C4C-8153-94CEFE659431}" dt="2022-06-03T14:39:42.437" v="947"/>
          <ac:spMkLst>
            <pc:docMk/>
            <pc:sldMk cId="138542929" sldId="256"/>
            <ac:spMk id="6553" creationId="{55CFCAC8-4278-732C-AB3A-E6E59A319533}"/>
          </ac:spMkLst>
        </pc:spChg>
        <pc:spChg chg="mod">
          <ac:chgData name="Daniel A Negron" userId="3f4b37f9-7541-4fa3-afb6-23a3c546adf3" providerId="ADAL" clId="{D973D872-3118-6C4C-8153-94CEFE659431}" dt="2022-06-03T14:39:42.437" v="947"/>
          <ac:spMkLst>
            <pc:docMk/>
            <pc:sldMk cId="138542929" sldId="256"/>
            <ac:spMk id="6554" creationId="{FB8BC65E-CA7A-23E2-0720-9A3BFC4131E2}"/>
          </ac:spMkLst>
        </pc:spChg>
        <pc:spChg chg="mod">
          <ac:chgData name="Daniel A Negron" userId="3f4b37f9-7541-4fa3-afb6-23a3c546adf3" providerId="ADAL" clId="{D973D872-3118-6C4C-8153-94CEFE659431}" dt="2022-06-03T14:39:42.437" v="947"/>
          <ac:spMkLst>
            <pc:docMk/>
            <pc:sldMk cId="138542929" sldId="256"/>
            <ac:spMk id="6555" creationId="{7ED4037A-EC4B-BD7A-1832-02940F45CDAB}"/>
          </ac:spMkLst>
        </pc:spChg>
        <pc:spChg chg="mod">
          <ac:chgData name="Daniel A Negron" userId="3f4b37f9-7541-4fa3-afb6-23a3c546adf3" providerId="ADAL" clId="{D973D872-3118-6C4C-8153-94CEFE659431}" dt="2022-06-03T14:39:42.437" v="947"/>
          <ac:spMkLst>
            <pc:docMk/>
            <pc:sldMk cId="138542929" sldId="256"/>
            <ac:spMk id="6556" creationId="{084C2514-F46D-D180-92BD-D44295A6121E}"/>
          </ac:spMkLst>
        </pc:spChg>
        <pc:spChg chg="mod">
          <ac:chgData name="Daniel A Negron" userId="3f4b37f9-7541-4fa3-afb6-23a3c546adf3" providerId="ADAL" clId="{D973D872-3118-6C4C-8153-94CEFE659431}" dt="2022-06-03T14:39:42.437" v="947"/>
          <ac:spMkLst>
            <pc:docMk/>
            <pc:sldMk cId="138542929" sldId="256"/>
            <ac:spMk id="6557" creationId="{1D88CC6A-14DB-11AE-D5E1-91D0243C5B06}"/>
          </ac:spMkLst>
        </pc:spChg>
        <pc:spChg chg="mod">
          <ac:chgData name="Daniel A Negron" userId="3f4b37f9-7541-4fa3-afb6-23a3c546adf3" providerId="ADAL" clId="{D973D872-3118-6C4C-8153-94CEFE659431}" dt="2022-06-03T14:39:42.437" v="947"/>
          <ac:spMkLst>
            <pc:docMk/>
            <pc:sldMk cId="138542929" sldId="256"/>
            <ac:spMk id="6558" creationId="{0C0B30F6-3469-ECA4-0C7C-9EE472E6B1EF}"/>
          </ac:spMkLst>
        </pc:spChg>
        <pc:spChg chg="mod">
          <ac:chgData name="Daniel A Negron" userId="3f4b37f9-7541-4fa3-afb6-23a3c546adf3" providerId="ADAL" clId="{D973D872-3118-6C4C-8153-94CEFE659431}" dt="2022-06-03T14:39:42.437" v="947"/>
          <ac:spMkLst>
            <pc:docMk/>
            <pc:sldMk cId="138542929" sldId="256"/>
            <ac:spMk id="6559" creationId="{C78684AD-187D-9A6E-DF59-F1600D684AFA}"/>
          </ac:spMkLst>
        </pc:spChg>
        <pc:spChg chg="mod">
          <ac:chgData name="Daniel A Negron" userId="3f4b37f9-7541-4fa3-afb6-23a3c546adf3" providerId="ADAL" clId="{D973D872-3118-6C4C-8153-94CEFE659431}" dt="2022-06-03T14:39:42.437" v="947"/>
          <ac:spMkLst>
            <pc:docMk/>
            <pc:sldMk cId="138542929" sldId="256"/>
            <ac:spMk id="6560" creationId="{57C03DDE-4225-E384-2985-3B4FE2A039C9}"/>
          </ac:spMkLst>
        </pc:spChg>
        <pc:spChg chg="mod">
          <ac:chgData name="Daniel A Negron" userId="3f4b37f9-7541-4fa3-afb6-23a3c546adf3" providerId="ADAL" clId="{D973D872-3118-6C4C-8153-94CEFE659431}" dt="2022-06-03T14:39:42.437" v="947"/>
          <ac:spMkLst>
            <pc:docMk/>
            <pc:sldMk cId="138542929" sldId="256"/>
            <ac:spMk id="6561" creationId="{8AD496DA-9378-275C-8B42-C5F012BC8A78}"/>
          </ac:spMkLst>
        </pc:spChg>
        <pc:spChg chg="mod">
          <ac:chgData name="Daniel A Negron" userId="3f4b37f9-7541-4fa3-afb6-23a3c546adf3" providerId="ADAL" clId="{D973D872-3118-6C4C-8153-94CEFE659431}" dt="2022-06-03T14:39:42.437" v="947"/>
          <ac:spMkLst>
            <pc:docMk/>
            <pc:sldMk cId="138542929" sldId="256"/>
            <ac:spMk id="6562" creationId="{644A7755-C9DE-7357-8D42-FE352E8DF615}"/>
          </ac:spMkLst>
        </pc:spChg>
        <pc:spChg chg="mod">
          <ac:chgData name="Daniel A Negron" userId="3f4b37f9-7541-4fa3-afb6-23a3c546adf3" providerId="ADAL" clId="{D973D872-3118-6C4C-8153-94CEFE659431}" dt="2022-06-03T14:39:42.437" v="947"/>
          <ac:spMkLst>
            <pc:docMk/>
            <pc:sldMk cId="138542929" sldId="256"/>
            <ac:spMk id="6563" creationId="{86067DE8-47B0-BE9E-F9E4-B0892EF53D0E}"/>
          </ac:spMkLst>
        </pc:spChg>
        <pc:spChg chg="mod">
          <ac:chgData name="Daniel A Negron" userId="3f4b37f9-7541-4fa3-afb6-23a3c546adf3" providerId="ADAL" clId="{D973D872-3118-6C4C-8153-94CEFE659431}" dt="2022-06-03T14:39:42.437" v="947"/>
          <ac:spMkLst>
            <pc:docMk/>
            <pc:sldMk cId="138542929" sldId="256"/>
            <ac:spMk id="6564" creationId="{AABF39E8-EE51-0010-2F75-1B298C93C9EA}"/>
          </ac:spMkLst>
        </pc:spChg>
        <pc:spChg chg="mod">
          <ac:chgData name="Daniel A Negron" userId="3f4b37f9-7541-4fa3-afb6-23a3c546adf3" providerId="ADAL" clId="{D973D872-3118-6C4C-8153-94CEFE659431}" dt="2022-06-03T14:39:42.437" v="947"/>
          <ac:spMkLst>
            <pc:docMk/>
            <pc:sldMk cId="138542929" sldId="256"/>
            <ac:spMk id="6565" creationId="{CC49DD6B-6A8B-91F7-5772-13D6E63E2F37}"/>
          </ac:spMkLst>
        </pc:spChg>
        <pc:spChg chg="mod">
          <ac:chgData name="Daniel A Negron" userId="3f4b37f9-7541-4fa3-afb6-23a3c546adf3" providerId="ADAL" clId="{D973D872-3118-6C4C-8153-94CEFE659431}" dt="2022-06-03T14:39:42.437" v="947"/>
          <ac:spMkLst>
            <pc:docMk/>
            <pc:sldMk cId="138542929" sldId="256"/>
            <ac:spMk id="6566" creationId="{B9294ED4-2560-136B-510B-DB8BABEF032C}"/>
          </ac:spMkLst>
        </pc:spChg>
        <pc:spChg chg="mod">
          <ac:chgData name="Daniel A Negron" userId="3f4b37f9-7541-4fa3-afb6-23a3c546adf3" providerId="ADAL" clId="{D973D872-3118-6C4C-8153-94CEFE659431}" dt="2022-06-03T14:39:42.437" v="947"/>
          <ac:spMkLst>
            <pc:docMk/>
            <pc:sldMk cId="138542929" sldId="256"/>
            <ac:spMk id="6567" creationId="{6CB2B289-931A-E7A7-EB3C-C87B8B6613D7}"/>
          </ac:spMkLst>
        </pc:spChg>
        <pc:spChg chg="mod">
          <ac:chgData name="Daniel A Negron" userId="3f4b37f9-7541-4fa3-afb6-23a3c546adf3" providerId="ADAL" clId="{D973D872-3118-6C4C-8153-94CEFE659431}" dt="2022-06-03T14:39:42.437" v="947"/>
          <ac:spMkLst>
            <pc:docMk/>
            <pc:sldMk cId="138542929" sldId="256"/>
            <ac:spMk id="6568" creationId="{641D0D96-C41E-6C63-7658-1708B4A99708}"/>
          </ac:spMkLst>
        </pc:spChg>
        <pc:spChg chg="mod">
          <ac:chgData name="Daniel A Negron" userId="3f4b37f9-7541-4fa3-afb6-23a3c546adf3" providerId="ADAL" clId="{D973D872-3118-6C4C-8153-94CEFE659431}" dt="2022-06-03T14:39:42.437" v="947"/>
          <ac:spMkLst>
            <pc:docMk/>
            <pc:sldMk cId="138542929" sldId="256"/>
            <ac:spMk id="6569" creationId="{1E4F2CA1-D90B-6F73-855A-8A5DB878E9CC}"/>
          </ac:spMkLst>
        </pc:spChg>
        <pc:spChg chg="mod">
          <ac:chgData name="Daniel A Negron" userId="3f4b37f9-7541-4fa3-afb6-23a3c546adf3" providerId="ADAL" clId="{D973D872-3118-6C4C-8153-94CEFE659431}" dt="2022-06-03T14:39:42.437" v="947"/>
          <ac:spMkLst>
            <pc:docMk/>
            <pc:sldMk cId="138542929" sldId="256"/>
            <ac:spMk id="6570" creationId="{1D4E8C68-7ACE-BB6A-2D71-529B7EA358BA}"/>
          </ac:spMkLst>
        </pc:spChg>
        <pc:spChg chg="mod">
          <ac:chgData name="Daniel A Negron" userId="3f4b37f9-7541-4fa3-afb6-23a3c546adf3" providerId="ADAL" clId="{D973D872-3118-6C4C-8153-94CEFE659431}" dt="2022-06-03T14:39:42.437" v="947"/>
          <ac:spMkLst>
            <pc:docMk/>
            <pc:sldMk cId="138542929" sldId="256"/>
            <ac:spMk id="6571" creationId="{B8820848-79EB-49E0-1B13-560162D57D51}"/>
          </ac:spMkLst>
        </pc:spChg>
        <pc:spChg chg="mod">
          <ac:chgData name="Daniel A Negron" userId="3f4b37f9-7541-4fa3-afb6-23a3c546adf3" providerId="ADAL" clId="{D973D872-3118-6C4C-8153-94CEFE659431}" dt="2022-06-03T14:39:42.437" v="947"/>
          <ac:spMkLst>
            <pc:docMk/>
            <pc:sldMk cId="138542929" sldId="256"/>
            <ac:spMk id="6572" creationId="{28E7691F-4341-AD72-8B04-36F5D1111F9B}"/>
          </ac:spMkLst>
        </pc:spChg>
        <pc:spChg chg="mod">
          <ac:chgData name="Daniel A Negron" userId="3f4b37f9-7541-4fa3-afb6-23a3c546adf3" providerId="ADAL" clId="{D973D872-3118-6C4C-8153-94CEFE659431}" dt="2022-06-03T14:39:42.437" v="947"/>
          <ac:spMkLst>
            <pc:docMk/>
            <pc:sldMk cId="138542929" sldId="256"/>
            <ac:spMk id="6573" creationId="{8AB6E5AB-7269-86F2-C80A-A34489D0D3BA}"/>
          </ac:spMkLst>
        </pc:spChg>
        <pc:spChg chg="mod">
          <ac:chgData name="Daniel A Negron" userId="3f4b37f9-7541-4fa3-afb6-23a3c546adf3" providerId="ADAL" clId="{D973D872-3118-6C4C-8153-94CEFE659431}" dt="2022-06-03T14:39:42.437" v="947"/>
          <ac:spMkLst>
            <pc:docMk/>
            <pc:sldMk cId="138542929" sldId="256"/>
            <ac:spMk id="6574" creationId="{8497AE9F-56EF-0293-2DF2-70B2B57525DE}"/>
          </ac:spMkLst>
        </pc:spChg>
        <pc:spChg chg="mod">
          <ac:chgData name="Daniel A Negron" userId="3f4b37f9-7541-4fa3-afb6-23a3c546adf3" providerId="ADAL" clId="{D973D872-3118-6C4C-8153-94CEFE659431}" dt="2022-06-03T14:39:42.437" v="947"/>
          <ac:spMkLst>
            <pc:docMk/>
            <pc:sldMk cId="138542929" sldId="256"/>
            <ac:spMk id="6575" creationId="{5F4FCBD3-8548-E1F7-D2B1-2D8747F32F5D}"/>
          </ac:spMkLst>
        </pc:spChg>
        <pc:spChg chg="mod">
          <ac:chgData name="Daniel A Negron" userId="3f4b37f9-7541-4fa3-afb6-23a3c546adf3" providerId="ADAL" clId="{D973D872-3118-6C4C-8153-94CEFE659431}" dt="2022-06-03T14:39:42.437" v="947"/>
          <ac:spMkLst>
            <pc:docMk/>
            <pc:sldMk cId="138542929" sldId="256"/>
            <ac:spMk id="6576" creationId="{D0F3CE12-6697-B301-EEB1-F5963DD67CEA}"/>
          </ac:spMkLst>
        </pc:spChg>
        <pc:spChg chg="mod">
          <ac:chgData name="Daniel A Negron" userId="3f4b37f9-7541-4fa3-afb6-23a3c546adf3" providerId="ADAL" clId="{D973D872-3118-6C4C-8153-94CEFE659431}" dt="2022-06-03T14:39:42.437" v="947"/>
          <ac:spMkLst>
            <pc:docMk/>
            <pc:sldMk cId="138542929" sldId="256"/>
            <ac:spMk id="6577" creationId="{DB746DCB-5F18-AFA4-5BA1-F0424B6FBB9C}"/>
          </ac:spMkLst>
        </pc:spChg>
        <pc:spChg chg="mod">
          <ac:chgData name="Daniel A Negron" userId="3f4b37f9-7541-4fa3-afb6-23a3c546adf3" providerId="ADAL" clId="{D973D872-3118-6C4C-8153-94CEFE659431}" dt="2022-06-03T14:39:42.437" v="947"/>
          <ac:spMkLst>
            <pc:docMk/>
            <pc:sldMk cId="138542929" sldId="256"/>
            <ac:spMk id="6578" creationId="{EC85FAC4-9BBA-80CD-7D65-B45DC42AEBA7}"/>
          </ac:spMkLst>
        </pc:spChg>
        <pc:spChg chg="mod">
          <ac:chgData name="Daniel A Negron" userId="3f4b37f9-7541-4fa3-afb6-23a3c546adf3" providerId="ADAL" clId="{D973D872-3118-6C4C-8153-94CEFE659431}" dt="2022-06-03T14:39:42.437" v="947"/>
          <ac:spMkLst>
            <pc:docMk/>
            <pc:sldMk cId="138542929" sldId="256"/>
            <ac:spMk id="6579" creationId="{9A7A8B81-090D-FB7E-963D-4DFC77141523}"/>
          </ac:spMkLst>
        </pc:spChg>
        <pc:spChg chg="mod">
          <ac:chgData name="Daniel A Negron" userId="3f4b37f9-7541-4fa3-afb6-23a3c546adf3" providerId="ADAL" clId="{D973D872-3118-6C4C-8153-94CEFE659431}" dt="2022-06-03T14:39:42.437" v="947"/>
          <ac:spMkLst>
            <pc:docMk/>
            <pc:sldMk cId="138542929" sldId="256"/>
            <ac:spMk id="6580" creationId="{0569CD82-40C6-246D-0A12-CF131CF7FA55}"/>
          </ac:spMkLst>
        </pc:spChg>
        <pc:spChg chg="mod">
          <ac:chgData name="Daniel A Negron" userId="3f4b37f9-7541-4fa3-afb6-23a3c546adf3" providerId="ADAL" clId="{D973D872-3118-6C4C-8153-94CEFE659431}" dt="2022-06-03T14:39:42.437" v="947"/>
          <ac:spMkLst>
            <pc:docMk/>
            <pc:sldMk cId="138542929" sldId="256"/>
            <ac:spMk id="6581" creationId="{00B61740-ED3C-C3A4-539C-2125DEC825FB}"/>
          </ac:spMkLst>
        </pc:spChg>
        <pc:spChg chg="mod">
          <ac:chgData name="Daniel A Negron" userId="3f4b37f9-7541-4fa3-afb6-23a3c546adf3" providerId="ADAL" clId="{D973D872-3118-6C4C-8153-94CEFE659431}" dt="2022-06-03T14:39:42.437" v="947"/>
          <ac:spMkLst>
            <pc:docMk/>
            <pc:sldMk cId="138542929" sldId="256"/>
            <ac:spMk id="6582" creationId="{8ACE44DE-396E-AEFF-91C5-364E1A99B1EC}"/>
          </ac:spMkLst>
        </pc:spChg>
        <pc:spChg chg="mod">
          <ac:chgData name="Daniel A Negron" userId="3f4b37f9-7541-4fa3-afb6-23a3c546adf3" providerId="ADAL" clId="{D973D872-3118-6C4C-8153-94CEFE659431}" dt="2022-06-03T14:39:42.437" v="947"/>
          <ac:spMkLst>
            <pc:docMk/>
            <pc:sldMk cId="138542929" sldId="256"/>
            <ac:spMk id="6583" creationId="{C7BAAC9E-AE21-F495-E3E5-35B6B6FA122F}"/>
          </ac:spMkLst>
        </pc:spChg>
        <pc:spChg chg="mod">
          <ac:chgData name="Daniel A Negron" userId="3f4b37f9-7541-4fa3-afb6-23a3c546adf3" providerId="ADAL" clId="{D973D872-3118-6C4C-8153-94CEFE659431}" dt="2022-06-03T14:39:42.437" v="947"/>
          <ac:spMkLst>
            <pc:docMk/>
            <pc:sldMk cId="138542929" sldId="256"/>
            <ac:spMk id="6584" creationId="{42059172-45B4-920E-C6F5-20DD03048DDF}"/>
          </ac:spMkLst>
        </pc:spChg>
        <pc:spChg chg="mod">
          <ac:chgData name="Daniel A Negron" userId="3f4b37f9-7541-4fa3-afb6-23a3c546adf3" providerId="ADAL" clId="{D973D872-3118-6C4C-8153-94CEFE659431}" dt="2022-06-03T14:39:42.437" v="947"/>
          <ac:spMkLst>
            <pc:docMk/>
            <pc:sldMk cId="138542929" sldId="256"/>
            <ac:spMk id="6585" creationId="{F1C5EF1A-0388-96D5-5CDC-DEF4CC21CAF7}"/>
          </ac:spMkLst>
        </pc:spChg>
        <pc:spChg chg="mod">
          <ac:chgData name="Daniel A Negron" userId="3f4b37f9-7541-4fa3-afb6-23a3c546adf3" providerId="ADAL" clId="{D973D872-3118-6C4C-8153-94CEFE659431}" dt="2022-06-03T14:39:42.437" v="947"/>
          <ac:spMkLst>
            <pc:docMk/>
            <pc:sldMk cId="138542929" sldId="256"/>
            <ac:spMk id="6586" creationId="{A72F1929-EA01-D57C-4EB1-EDBDF8ABE699}"/>
          </ac:spMkLst>
        </pc:spChg>
        <pc:spChg chg="mod">
          <ac:chgData name="Daniel A Negron" userId="3f4b37f9-7541-4fa3-afb6-23a3c546adf3" providerId="ADAL" clId="{D973D872-3118-6C4C-8153-94CEFE659431}" dt="2022-06-03T14:39:42.437" v="947"/>
          <ac:spMkLst>
            <pc:docMk/>
            <pc:sldMk cId="138542929" sldId="256"/>
            <ac:spMk id="6587" creationId="{B80DFE65-A835-A651-1B7E-8AC7CDDF8FD6}"/>
          </ac:spMkLst>
        </pc:spChg>
        <pc:spChg chg="mod">
          <ac:chgData name="Daniel A Negron" userId="3f4b37f9-7541-4fa3-afb6-23a3c546adf3" providerId="ADAL" clId="{D973D872-3118-6C4C-8153-94CEFE659431}" dt="2022-06-03T14:39:42.437" v="947"/>
          <ac:spMkLst>
            <pc:docMk/>
            <pc:sldMk cId="138542929" sldId="256"/>
            <ac:spMk id="6588" creationId="{22A26F0C-68EF-8638-6DB6-D601362A6E87}"/>
          </ac:spMkLst>
        </pc:spChg>
        <pc:spChg chg="mod">
          <ac:chgData name="Daniel A Negron" userId="3f4b37f9-7541-4fa3-afb6-23a3c546adf3" providerId="ADAL" clId="{D973D872-3118-6C4C-8153-94CEFE659431}" dt="2022-06-03T14:39:42.437" v="947"/>
          <ac:spMkLst>
            <pc:docMk/>
            <pc:sldMk cId="138542929" sldId="256"/>
            <ac:spMk id="6589" creationId="{5106620F-6A8D-1D60-1612-14F1F15AD9F0}"/>
          </ac:spMkLst>
        </pc:spChg>
        <pc:spChg chg="mod">
          <ac:chgData name="Daniel A Negron" userId="3f4b37f9-7541-4fa3-afb6-23a3c546adf3" providerId="ADAL" clId="{D973D872-3118-6C4C-8153-94CEFE659431}" dt="2022-06-03T14:39:42.437" v="947"/>
          <ac:spMkLst>
            <pc:docMk/>
            <pc:sldMk cId="138542929" sldId="256"/>
            <ac:spMk id="6590" creationId="{2546E2B6-C6D7-C0E7-170F-3ADDA64F1A74}"/>
          </ac:spMkLst>
        </pc:spChg>
        <pc:spChg chg="mod">
          <ac:chgData name="Daniel A Negron" userId="3f4b37f9-7541-4fa3-afb6-23a3c546adf3" providerId="ADAL" clId="{D973D872-3118-6C4C-8153-94CEFE659431}" dt="2022-06-03T14:39:42.437" v="947"/>
          <ac:spMkLst>
            <pc:docMk/>
            <pc:sldMk cId="138542929" sldId="256"/>
            <ac:spMk id="6591" creationId="{6CA8BE5B-3B42-8BE6-88E1-2F4EB089ABCA}"/>
          </ac:spMkLst>
        </pc:spChg>
        <pc:spChg chg="mod">
          <ac:chgData name="Daniel A Negron" userId="3f4b37f9-7541-4fa3-afb6-23a3c546adf3" providerId="ADAL" clId="{D973D872-3118-6C4C-8153-94CEFE659431}" dt="2022-06-03T14:39:42.437" v="947"/>
          <ac:spMkLst>
            <pc:docMk/>
            <pc:sldMk cId="138542929" sldId="256"/>
            <ac:spMk id="6592" creationId="{EE283CC2-220E-E293-EFA7-355DF5381841}"/>
          </ac:spMkLst>
        </pc:spChg>
        <pc:spChg chg="mod">
          <ac:chgData name="Daniel A Negron" userId="3f4b37f9-7541-4fa3-afb6-23a3c546adf3" providerId="ADAL" clId="{D973D872-3118-6C4C-8153-94CEFE659431}" dt="2022-06-03T14:39:42.437" v="947"/>
          <ac:spMkLst>
            <pc:docMk/>
            <pc:sldMk cId="138542929" sldId="256"/>
            <ac:spMk id="6593" creationId="{150879D4-6DF3-48D5-0765-0D1B72F64803}"/>
          </ac:spMkLst>
        </pc:spChg>
        <pc:spChg chg="mod">
          <ac:chgData name="Daniel A Negron" userId="3f4b37f9-7541-4fa3-afb6-23a3c546adf3" providerId="ADAL" clId="{D973D872-3118-6C4C-8153-94CEFE659431}" dt="2022-06-07T16:15:10.552" v="6975" actId="12788"/>
          <ac:spMkLst>
            <pc:docMk/>
            <pc:sldMk cId="138542929" sldId="256"/>
            <ac:spMk id="6594" creationId="{5822ACC4-BD4D-4F83-5C3E-98BE51613CB7}"/>
          </ac:spMkLst>
        </pc:spChg>
        <pc:spChg chg="mod">
          <ac:chgData name="Daniel A Negron" userId="3f4b37f9-7541-4fa3-afb6-23a3c546adf3" providerId="ADAL" clId="{D973D872-3118-6C4C-8153-94CEFE659431}" dt="2022-06-07T16:15:10.552" v="6975" actId="12788"/>
          <ac:spMkLst>
            <pc:docMk/>
            <pc:sldMk cId="138542929" sldId="256"/>
            <ac:spMk id="6595" creationId="{3A2BE333-C6DF-4DA6-3EC5-A43E7CC8446E}"/>
          </ac:spMkLst>
        </pc:spChg>
        <pc:spChg chg="mod">
          <ac:chgData name="Daniel A Negron" userId="3f4b37f9-7541-4fa3-afb6-23a3c546adf3" providerId="ADAL" clId="{D973D872-3118-6C4C-8153-94CEFE659431}" dt="2022-06-07T16:15:10.552" v="6975" actId="12788"/>
          <ac:spMkLst>
            <pc:docMk/>
            <pc:sldMk cId="138542929" sldId="256"/>
            <ac:spMk id="6596" creationId="{2A311096-2CDF-DC67-319D-ED0DFA9A8611}"/>
          </ac:spMkLst>
        </pc:spChg>
        <pc:spChg chg="mod">
          <ac:chgData name="Daniel A Negron" userId="3f4b37f9-7541-4fa3-afb6-23a3c546adf3" providerId="ADAL" clId="{D973D872-3118-6C4C-8153-94CEFE659431}" dt="2022-06-07T16:15:10.552" v="6975" actId="12788"/>
          <ac:spMkLst>
            <pc:docMk/>
            <pc:sldMk cId="138542929" sldId="256"/>
            <ac:spMk id="6597" creationId="{E5480B92-E2C6-7207-AF16-3A8EC8B74C01}"/>
          </ac:spMkLst>
        </pc:spChg>
        <pc:spChg chg="mod">
          <ac:chgData name="Daniel A Negron" userId="3f4b37f9-7541-4fa3-afb6-23a3c546adf3" providerId="ADAL" clId="{D973D872-3118-6C4C-8153-94CEFE659431}" dt="2022-06-07T16:15:10.552" v="6975" actId="12788"/>
          <ac:spMkLst>
            <pc:docMk/>
            <pc:sldMk cId="138542929" sldId="256"/>
            <ac:spMk id="6598" creationId="{9BC0C35E-6D55-C859-4C1B-0E47EDF48555}"/>
          </ac:spMkLst>
        </pc:spChg>
        <pc:spChg chg="mod">
          <ac:chgData name="Daniel A Negron" userId="3f4b37f9-7541-4fa3-afb6-23a3c546adf3" providerId="ADAL" clId="{D973D872-3118-6C4C-8153-94CEFE659431}" dt="2022-06-07T16:15:10.552" v="6975" actId="12788"/>
          <ac:spMkLst>
            <pc:docMk/>
            <pc:sldMk cId="138542929" sldId="256"/>
            <ac:spMk id="6599" creationId="{2CBB77B3-AA5E-C62B-E712-267374060B95}"/>
          </ac:spMkLst>
        </pc:spChg>
        <pc:spChg chg="mod">
          <ac:chgData name="Daniel A Negron" userId="3f4b37f9-7541-4fa3-afb6-23a3c546adf3" providerId="ADAL" clId="{D973D872-3118-6C4C-8153-94CEFE659431}" dt="2022-06-07T16:15:10.552" v="6975" actId="12788"/>
          <ac:spMkLst>
            <pc:docMk/>
            <pc:sldMk cId="138542929" sldId="256"/>
            <ac:spMk id="6600" creationId="{45927563-3C1A-1F4B-6E41-2E2BB0BAB5D7}"/>
          </ac:spMkLst>
        </pc:spChg>
        <pc:spChg chg="mod">
          <ac:chgData name="Daniel A Negron" userId="3f4b37f9-7541-4fa3-afb6-23a3c546adf3" providerId="ADAL" clId="{D973D872-3118-6C4C-8153-94CEFE659431}" dt="2022-06-07T16:15:10.552" v="6975" actId="12788"/>
          <ac:spMkLst>
            <pc:docMk/>
            <pc:sldMk cId="138542929" sldId="256"/>
            <ac:spMk id="6601" creationId="{5629B869-5478-3D1D-D5CB-5AA7CFDF897A}"/>
          </ac:spMkLst>
        </pc:spChg>
        <pc:spChg chg="mod">
          <ac:chgData name="Daniel A Negron" userId="3f4b37f9-7541-4fa3-afb6-23a3c546adf3" providerId="ADAL" clId="{D973D872-3118-6C4C-8153-94CEFE659431}" dt="2022-06-07T16:15:10.552" v="6975" actId="12788"/>
          <ac:spMkLst>
            <pc:docMk/>
            <pc:sldMk cId="138542929" sldId="256"/>
            <ac:spMk id="6602" creationId="{F20141AC-7816-AB04-8A42-B453734F8FEF}"/>
          </ac:spMkLst>
        </pc:spChg>
        <pc:spChg chg="mod">
          <ac:chgData name="Daniel A Negron" userId="3f4b37f9-7541-4fa3-afb6-23a3c546adf3" providerId="ADAL" clId="{D973D872-3118-6C4C-8153-94CEFE659431}" dt="2022-06-07T16:15:10.552" v="6975" actId="12788"/>
          <ac:spMkLst>
            <pc:docMk/>
            <pc:sldMk cId="138542929" sldId="256"/>
            <ac:spMk id="6603" creationId="{954ABD5D-050D-D76C-7EB3-EAA951F44C29}"/>
          </ac:spMkLst>
        </pc:spChg>
        <pc:spChg chg="mod">
          <ac:chgData name="Daniel A Negron" userId="3f4b37f9-7541-4fa3-afb6-23a3c546adf3" providerId="ADAL" clId="{D973D872-3118-6C4C-8153-94CEFE659431}" dt="2022-06-07T16:15:10.552" v="6975" actId="12788"/>
          <ac:spMkLst>
            <pc:docMk/>
            <pc:sldMk cId="138542929" sldId="256"/>
            <ac:spMk id="6604" creationId="{58009BC6-02E6-9AF3-DB5B-A2726443A9F4}"/>
          </ac:spMkLst>
        </pc:spChg>
        <pc:spChg chg="mod">
          <ac:chgData name="Daniel A Negron" userId="3f4b37f9-7541-4fa3-afb6-23a3c546adf3" providerId="ADAL" clId="{D973D872-3118-6C4C-8153-94CEFE659431}" dt="2022-06-07T16:15:10.552" v="6975" actId="12788"/>
          <ac:spMkLst>
            <pc:docMk/>
            <pc:sldMk cId="138542929" sldId="256"/>
            <ac:spMk id="6606" creationId="{DCBDDA3A-F875-30C6-4372-961FE99AD73C}"/>
          </ac:spMkLst>
        </pc:spChg>
        <pc:spChg chg="mod">
          <ac:chgData name="Daniel A Negron" userId="3f4b37f9-7541-4fa3-afb6-23a3c546adf3" providerId="ADAL" clId="{D973D872-3118-6C4C-8153-94CEFE659431}" dt="2022-06-07T16:15:10.552" v="6975" actId="12788"/>
          <ac:spMkLst>
            <pc:docMk/>
            <pc:sldMk cId="138542929" sldId="256"/>
            <ac:spMk id="6607" creationId="{F4FB15C0-EE3F-2E11-1BF1-E5D93DB3FE16}"/>
          </ac:spMkLst>
        </pc:spChg>
        <pc:spChg chg="mod">
          <ac:chgData name="Daniel A Negron" userId="3f4b37f9-7541-4fa3-afb6-23a3c546adf3" providerId="ADAL" clId="{D973D872-3118-6C4C-8153-94CEFE659431}" dt="2022-06-07T16:15:10.552" v="6975" actId="12788"/>
          <ac:spMkLst>
            <pc:docMk/>
            <pc:sldMk cId="138542929" sldId="256"/>
            <ac:spMk id="6608" creationId="{300116E4-CEE5-3634-5BED-32C57F8DDDF4}"/>
          </ac:spMkLst>
        </pc:spChg>
        <pc:spChg chg="mod">
          <ac:chgData name="Daniel A Negron" userId="3f4b37f9-7541-4fa3-afb6-23a3c546adf3" providerId="ADAL" clId="{D973D872-3118-6C4C-8153-94CEFE659431}" dt="2022-06-07T16:15:10.552" v="6975" actId="12788"/>
          <ac:spMkLst>
            <pc:docMk/>
            <pc:sldMk cId="138542929" sldId="256"/>
            <ac:spMk id="6609" creationId="{AE9D8EA2-2F08-B4AD-0E02-1AF9A2655236}"/>
          </ac:spMkLst>
        </pc:spChg>
        <pc:spChg chg="mod">
          <ac:chgData name="Daniel A Negron" userId="3f4b37f9-7541-4fa3-afb6-23a3c546adf3" providerId="ADAL" clId="{D973D872-3118-6C4C-8153-94CEFE659431}" dt="2022-06-07T16:15:10.552" v="6975" actId="12788"/>
          <ac:spMkLst>
            <pc:docMk/>
            <pc:sldMk cId="138542929" sldId="256"/>
            <ac:spMk id="6610" creationId="{6D5F032C-DD0E-70F3-1339-B940BEBC136C}"/>
          </ac:spMkLst>
        </pc:spChg>
        <pc:spChg chg="mod">
          <ac:chgData name="Daniel A Negron" userId="3f4b37f9-7541-4fa3-afb6-23a3c546adf3" providerId="ADAL" clId="{D973D872-3118-6C4C-8153-94CEFE659431}" dt="2022-06-07T16:15:10.552" v="6975" actId="12788"/>
          <ac:spMkLst>
            <pc:docMk/>
            <pc:sldMk cId="138542929" sldId="256"/>
            <ac:spMk id="6611" creationId="{D6F422F3-66BA-A42E-1109-8DF541C2F1E9}"/>
          </ac:spMkLst>
        </pc:spChg>
        <pc:spChg chg="mod">
          <ac:chgData name="Daniel A Negron" userId="3f4b37f9-7541-4fa3-afb6-23a3c546adf3" providerId="ADAL" clId="{D973D872-3118-6C4C-8153-94CEFE659431}" dt="2022-06-07T16:15:10.552" v="6975" actId="12788"/>
          <ac:spMkLst>
            <pc:docMk/>
            <pc:sldMk cId="138542929" sldId="256"/>
            <ac:spMk id="6612" creationId="{01AA546F-72CA-17A6-22DA-CE0D4A0B051C}"/>
          </ac:spMkLst>
        </pc:spChg>
        <pc:spChg chg="mod">
          <ac:chgData name="Daniel A Negron" userId="3f4b37f9-7541-4fa3-afb6-23a3c546adf3" providerId="ADAL" clId="{D973D872-3118-6C4C-8153-94CEFE659431}" dt="2022-06-07T16:15:10.552" v="6975" actId="12788"/>
          <ac:spMkLst>
            <pc:docMk/>
            <pc:sldMk cId="138542929" sldId="256"/>
            <ac:spMk id="6613" creationId="{F60AC82F-716D-3282-E60B-0F34B9D97D23}"/>
          </ac:spMkLst>
        </pc:spChg>
        <pc:spChg chg="mod">
          <ac:chgData name="Daniel A Negron" userId="3f4b37f9-7541-4fa3-afb6-23a3c546adf3" providerId="ADAL" clId="{D973D872-3118-6C4C-8153-94CEFE659431}" dt="2022-06-07T16:15:10.552" v="6975" actId="12788"/>
          <ac:spMkLst>
            <pc:docMk/>
            <pc:sldMk cId="138542929" sldId="256"/>
            <ac:spMk id="6614" creationId="{5CEF6938-399E-40AB-2CF3-D6CDF8A509C5}"/>
          </ac:spMkLst>
        </pc:spChg>
        <pc:spChg chg="mod">
          <ac:chgData name="Daniel A Negron" userId="3f4b37f9-7541-4fa3-afb6-23a3c546adf3" providerId="ADAL" clId="{D973D872-3118-6C4C-8153-94CEFE659431}" dt="2022-06-07T16:15:10.552" v="6975" actId="12788"/>
          <ac:spMkLst>
            <pc:docMk/>
            <pc:sldMk cId="138542929" sldId="256"/>
            <ac:spMk id="6615" creationId="{D83292A8-58B8-DC84-F6DE-47579B9213D4}"/>
          </ac:spMkLst>
        </pc:spChg>
        <pc:spChg chg="mod">
          <ac:chgData name="Daniel A Negron" userId="3f4b37f9-7541-4fa3-afb6-23a3c546adf3" providerId="ADAL" clId="{D973D872-3118-6C4C-8153-94CEFE659431}" dt="2022-06-07T16:15:10.552" v="6975" actId="12788"/>
          <ac:spMkLst>
            <pc:docMk/>
            <pc:sldMk cId="138542929" sldId="256"/>
            <ac:spMk id="6616" creationId="{93BB3767-7ECE-B489-D7B1-11B3C071DF94}"/>
          </ac:spMkLst>
        </pc:spChg>
        <pc:spChg chg="mod">
          <ac:chgData name="Daniel A Negron" userId="3f4b37f9-7541-4fa3-afb6-23a3c546adf3" providerId="ADAL" clId="{D973D872-3118-6C4C-8153-94CEFE659431}" dt="2022-06-07T16:15:10.552" v="6975" actId="12788"/>
          <ac:spMkLst>
            <pc:docMk/>
            <pc:sldMk cId="138542929" sldId="256"/>
            <ac:spMk id="6617" creationId="{2A1C2A9A-7BFD-CD1D-9F33-B26B3CC76D79}"/>
          </ac:spMkLst>
        </pc:spChg>
        <pc:spChg chg="mod">
          <ac:chgData name="Daniel A Negron" userId="3f4b37f9-7541-4fa3-afb6-23a3c546adf3" providerId="ADAL" clId="{D973D872-3118-6C4C-8153-94CEFE659431}" dt="2022-06-07T16:15:10.552" v="6975" actId="12788"/>
          <ac:spMkLst>
            <pc:docMk/>
            <pc:sldMk cId="138542929" sldId="256"/>
            <ac:spMk id="6618" creationId="{9818E79F-37EF-3E7E-A981-748164EA0DB9}"/>
          </ac:spMkLst>
        </pc:spChg>
        <pc:spChg chg="mod">
          <ac:chgData name="Daniel A Negron" userId="3f4b37f9-7541-4fa3-afb6-23a3c546adf3" providerId="ADAL" clId="{D973D872-3118-6C4C-8153-94CEFE659431}" dt="2022-06-07T16:15:10.552" v="6975" actId="12788"/>
          <ac:spMkLst>
            <pc:docMk/>
            <pc:sldMk cId="138542929" sldId="256"/>
            <ac:spMk id="6619" creationId="{412E0E3C-A38D-207B-7377-3285BD293CF6}"/>
          </ac:spMkLst>
        </pc:spChg>
        <pc:spChg chg="mod">
          <ac:chgData name="Daniel A Negron" userId="3f4b37f9-7541-4fa3-afb6-23a3c546adf3" providerId="ADAL" clId="{D973D872-3118-6C4C-8153-94CEFE659431}" dt="2022-06-07T16:15:10.552" v="6975" actId="12788"/>
          <ac:spMkLst>
            <pc:docMk/>
            <pc:sldMk cId="138542929" sldId="256"/>
            <ac:spMk id="6620" creationId="{642BC05C-3A1C-DDB1-4BF9-B27F88FEC6BC}"/>
          </ac:spMkLst>
        </pc:spChg>
        <pc:spChg chg="mod">
          <ac:chgData name="Daniel A Negron" userId="3f4b37f9-7541-4fa3-afb6-23a3c546adf3" providerId="ADAL" clId="{D973D872-3118-6C4C-8153-94CEFE659431}" dt="2022-06-07T16:15:10.552" v="6975" actId="12788"/>
          <ac:spMkLst>
            <pc:docMk/>
            <pc:sldMk cId="138542929" sldId="256"/>
            <ac:spMk id="6621" creationId="{40646C44-C27C-60F0-5DC5-578F68DB214E}"/>
          </ac:spMkLst>
        </pc:spChg>
        <pc:spChg chg="mod">
          <ac:chgData name="Daniel A Negron" userId="3f4b37f9-7541-4fa3-afb6-23a3c546adf3" providerId="ADAL" clId="{D973D872-3118-6C4C-8153-94CEFE659431}" dt="2022-06-07T16:15:10.552" v="6975" actId="12788"/>
          <ac:spMkLst>
            <pc:docMk/>
            <pc:sldMk cId="138542929" sldId="256"/>
            <ac:spMk id="6622" creationId="{048010AC-6C87-91CA-506C-890C417C781B}"/>
          </ac:spMkLst>
        </pc:spChg>
        <pc:spChg chg="mod">
          <ac:chgData name="Daniel A Negron" userId="3f4b37f9-7541-4fa3-afb6-23a3c546adf3" providerId="ADAL" clId="{D973D872-3118-6C4C-8153-94CEFE659431}" dt="2022-06-07T16:15:10.552" v="6975" actId="12788"/>
          <ac:spMkLst>
            <pc:docMk/>
            <pc:sldMk cId="138542929" sldId="256"/>
            <ac:spMk id="6623" creationId="{69D05380-489D-5A82-6A99-34B0DBBF4718}"/>
          </ac:spMkLst>
        </pc:spChg>
        <pc:spChg chg="mod">
          <ac:chgData name="Daniel A Negron" userId="3f4b37f9-7541-4fa3-afb6-23a3c546adf3" providerId="ADAL" clId="{D973D872-3118-6C4C-8153-94CEFE659431}" dt="2022-06-07T16:15:10.552" v="6975" actId="12788"/>
          <ac:spMkLst>
            <pc:docMk/>
            <pc:sldMk cId="138542929" sldId="256"/>
            <ac:spMk id="6624" creationId="{98BB74F3-CFBD-8875-5812-89592E8DAB42}"/>
          </ac:spMkLst>
        </pc:spChg>
        <pc:spChg chg="mod">
          <ac:chgData name="Daniel A Negron" userId="3f4b37f9-7541-4fa3-afb6-23a3c546adf3" providerId="ADAL" clId="{D973D872-3118-6C4C-8153-94CEFE659431}" dt="2022-06-07T16:15:10.552" v="6975" actId="12788"/>
          <ac:spMkLst>
            <pc:docMk/>
            <pc:sldMk cId="138542929" sldId="256"/>
            <ac:spMk id="6626" creationId="{DC3F47A7-78A1-7986-3C78-39FB6ED79FDA}"/>
          </ac:spMkLst>
        </pc:spChg>
        <pc:spChg chg="mod">
          <ac:chgData name="Daniel A Negron" userId="3f4b37f9-7541-4fa3-afb6-23a3c546adf3" providerId="ADAL" clId="{D973D872-3118-6C4C-8153-94CEFE659431}" dt="2022-06-07T16:15:10.552" v="6975" actId="12788"/>
          <ac:spMkLst>
            <pc:docMk/>
            <pc:sldMk cId="138542929" sldId="256"/>
            <ac:spMk id="6627" creationId="{09CDBD9E-D6E2-2AAE-437B-7CD353FC92DB}"/>
          </ac:spMkLst>
        </pc:spChg>
        <pc:spChg chg="mod">
          <ac:chgData name="Daniel A Negron" userId="3f4b37f9-7541-4fa3-afb6-23a3c546adf3" providerId="ADAL" clId="{D973D872-3118-6C4C-8153-94CEFE659431}" dt="2022-06-07T16:15:10.552" v="6975" actId="12788"/>
          <ac:spMkLst>
            <pc:docMk/>
            <pc:sldMk cId="138542929" sldId="256"/>
            <ac:spMk id="6628" creationId="{715AEC1F-5438-2B6D-0C52-78B8C074B357}"/>
          </ac:spMkLst>
        </pc:spChg>
        <pc:spChg chg="mod">
          <ac:chgData name="Daniel A Negron" userId="3f4b37f9-7541-4fa3-afb6-23a3c546adf3" providerId="ADAL" clId="{D973D872-3118-6C4C-8153-94CEFE659431}" dt="2022-06-07T16:15:10.552" v="6975" actId="12788"/>
          <ac:spMkLst>
            <pc:docMk/>
            <pc:sldMk cId="138542929" sldId="256"/>
            <ac:spMk id="6629" creationId="{BCE56C2F-01E6-993C-B83A-5C102F3FE3DE}"/>
          </ac:spMkLst>
        </pc:spChg>
        <pc:spChg chg="mod">
          <ac:chgData name="Daniel A Negron" userId="3f4b37f9-7541-4fa3-afb6-23a3c546adf3" providerId="ADAL" clId="{D973D872-3118-6C4C-8153-94CEFE659431}" dt="2022-06-07T16:15:10.552" v="6975" actId="12788"/>
          <ac:spMkLst>
            <pc:docMk/>
            <pc:sldMk cId="138542929" sldId="256"/>
            <ac:spMk id="6630" creationId="{BF993AE7-3281-4EA8-A79D-1A74983AE289}"/>
          </ac:spMkLst>
        </pc:spChg>
        <pc:spChg chg="mod">
          <ac:chgData name="Daniel A Negron" userId="3f4b37f9-7541-4fa3-afb6-23a3c546adf3" providerId="ADAL" clId="{D973D872-3118-6C4C-8153-94CEFE659431}" dt="2022-06-07T16:15:10.552" v="6975" actId="12788"/>
          <ac:spMkLst>
            <pc:docMk/>
            <pc:sldMk cId="138542929" sldId="256"/>
            <ac:spMk id="6631" creationId="{0E489B84-F415-53FE-E4C9-D53BDC984D3E}"/>
          </ac:spMkLst>
        </pc:spChg>
        <pc:spChg chg="mod">
          <ac:chgData name="Daniel A Negron" userId="3f4b37f9-7541-4fa3-afb6-23a3c546adf3" providerId="ADAL" clId="{D973D872-3118-6C4C-8153-94CEFE659431}" dt="2022-06-07T16:15:10.552" v="6975" actId="12788"/>
          <ac:spMkLst>
            <pc:docMk/>
            <pc:sldMk cId="138542929" sldId="256"/>
            <ac:spMk id="6632" creationId="{9FBDAB43-5A58-5A93-7D42-3A40E7D2E23C}"/>
          </ac:spMkLst>
        </pc:spChg>
        <pc:spChg chg="mod">
          <ac:chgData name="Daniel A Negron" userId="3f4b37f9-7541-4fa3-afb6-23a3c546adf3" providerId="ADAL" clId="{D973D872-3118-6C4C-8153-94CEFE659431}" dt="2022-06-07T16:15:10.552" v="6975" actId="12788"/>
          <ac:spMkLst>
            <pc:docMk/>
            <pc:sldMk cId="138542929" sldId="256"/>
            <ac:spMk id="6633" creationId="{EF37CF01-4864-C1C6-9A4C-677777C1E8CF}"/>
          </ac:spMkLst>
        </pc:spChg>
        <pc:spChg chg="mod">
          <ac:chgData name="Daniel A Negron" userId="3f4b37f9-7541-4fa3-afb6-23a3c546adf3" providerId="ADAL" clId="{D973D872-3118-6C4C-8153-94CEFE659431}" dt="2022-06-07T16:15:10.552" v="6975" actId="12788"/>
          <ac:spMkLst>
            <pc:docMk/>
            <pc:sldMk cId="138542929" sldId="256"/>
            <ac:spMk id="6634" creationId="{56E13BB6-DAF1-18AB-50EC-10489D3DE04F}"/>
          </ac:spMkLst>
        </pc:spChg>
        <pc:spChg chg="mod">
          <ac:chgData name="Daniel A Negron" userId="3f4b37f9-7541-4fa3-afb6-23a3c546adf3" providerId="ADAL" clId="{D973D872-3118-6C4C-8153-94CEFE659431}" dt="2022-06-07T16:15:10.552" v="6975" actId="12788"/>
          <ac:spMkLst>
            <pc:docMk/>
            <pc:sldMk cId="138542929" sldId="256"/>
            <ac:spMk id="6635" creationId="{B93CADC7-68B4-C6C3-31DE-F712E799333A}"/>
          </ac:spMkLst>
        </pc:spChg>
        <pc:spChg chg="mod">
          <ac:chgData name="Daniel A Negron" userId="3f4b37f9-7541-4fa3-afb6-23a3c546adf3" providerId="ADAL" clId="{D973D872-3118-6C4C-8153-94CEFE659431}" dt="2022-06-07T16:15:10.552" v="6975" actId="12788"/>
          <ac:spMkLst>
            <pc:docMk/>
            <pc:sldMk cId="138542929" sldId="256"/>
            <ac:spMk id="6636" creationId="{3412DA04-4E0B-B352-7F67-F502CB12D7E4}"/>
          </ac:spMkLst>
        </pc:spChg>
        <pc:spChg chg="mod">
          <ac:chgData name="Daniel A Negron" userId="3f4b37f9-7541-4fa3-afb6-23a3c546adf3" providerId="ADAL" clId="{D973D872-3118-6C4C-8153-94CEFE659431}" dt="2022-06-07T16:15:10.552" v="6975" actId="12788"/>
          <ac:spMkLst>
            <pc:docMk/>
            <pc:sldMk cId="138542929" sldId="256"/>
            <ac:spMk id="6637" creationId="{79DE01F6-871F-8955-EFE1-3D45D64046F5}"/>
          </ac:spMkLst>
        </pc:spChg>
        <pc:spChg chg="mod">
          <ac:chgData name="Daniel A Negron" userId="3f4b37f9-7541-4fa3-afb6-23a3c546adf3" providerId="ADAL" clId="{D973D872-3118-6C4C-8153-94CEFE659431}" dt="2022-06-07T16:15:10.552" v="6975" actId="12788"/>
          <ac:spMkLst>
            <pc:docMk/>
            <pc:sldMk cId="138542929" sldId="256"/>
            <ac:spMk id="6638" creationId="{C1B6BDDB-DBC0-89BD-888F-0723A6247EFE}"/>
          </ac:spMkLst>
        </pc:spChg>
        <pc:spChg chg="mod">
          <ac:chgData name="Daniel A Negron" userId="3f4b37f9-7541-4fa3-afb6-23a3c546adf3" providerId="ADAL" clId="{D973D872-3118-6C4C-8153-94CEFE659431}" dt="2022-06-07T16:15:10.552" v="6975" actId="12788"/>
          <ac:spMkLst>
            <pc:docMk/>
            <pc:sldMk cId="138542929" sldId="256"/>
            <ac:spMk id="6639" creationId="{588C69A0-149F-55EF-6F17-DF3F6277FA3D}"/>
          </ac:spMkLst>
        </pc:spChg>
        <pc:spChg chg="mod">
          <ac:chgData name="Daniel A Negron" userId="3f4b37f9-7541-4fa3-afb6-23a3c546adf3" providerId="ADAL" clId="{D973D872-3118-6C4C-8153-94CEFE659431}" dt="2022-06-07T16:15:10.552" v="6975" actId="12788"/>
          <ac:spMkLst>
            <pc:docMk/>
            <pc:sldMk cId="138542929" sldId="256"/>
            <ac:spMk id="6640" creationId="{C9F21ED0-636E-F0D7-B3BB-D2CAC2A75B89}"/>
          </ac:spMkLst>
        </pc:spChg>
        <pc:spChg chg="mod">
          <ac:chgData name="Daniel A Negron" userId="3f4b37f9-7541-4fa3-afb6-23a3c546adf3" providerId="ADAL" clId="{D973D872-3118-6C4C-8153-94CEFE659431}" dt="2022-06-07T16:15:10.552" v="6975" actId="12788"/>
          <ac:spMkLst>
            <pc:docMk/>
            <pc:sldMk cId="138542929" sldId="256"/>
            <ac:spMk id="6641" creationId="{0E206CE3-5EF9-9558-1154-F3466F708FAA}"/>
          </ac:spMkLst>
        </pc:spChg>
        <pc:spChg chg="mod">
          <ac:chgData name="Daniel A Negron" userId="3f4b37f9-7541-4fa3-afb6-23a3c546adf3" providerId="ADAL" clId="{D973D872-3118-6C4C-8153-94CEFE659431}" dt="2022-06-07T16:15:10.552" v="6975" actId="12788"/>
          <ac:spMkLst>
            <pc:docMk/>
            <pc:sldMk cId="138542929" sldId="256"/>
            <ac:spMk id="6642" creationId="{AA56D020-ABDC-4A26-6918-BC43B2E3C5FE}"/>
          </ac:spMkLst>
        </pc:spChg>
        <pc:spChg chg="mod">
          <ac:chgData name="Daniel A Negron" userId="3f4b37f9-7541-4fa3-afb6-23a3c546adf3" providerId="ADAL" clId="{D973D872-3118-6C4C-8153-94CEFE659431}" dt="2022-06-07T16:15:10.552" v="6975" actId="12788"/>
          <ac:spMkLst>
            <pc:docMk/>
            <pc:sldMk cId="138542929" sldId="256"/>
            <ac:spMk id="6643" creationId="{0D79713A-2FAE-F1F0-05E4-E3567F2E82CB}"/>
          </ac:spMkLst>
        </pc:spChg>
        <pc:spChg chg="mod">
          <ac:chgData name="Daniel A Negron" userId="3f4b37f9-7541-4fa3-afb6-23a3c546adf3" providerId="ADAL" clId="{D973D872-3118-6C4C-8153-94CEFE659431}" dt="2022-06-07T16:15:10.552" v="6975" actId="12788"/>
          <ac:spMkLst>
            <pc:docMk/>
            <pc:sldMk cId="138542929" sldId="256"/>
            <ac:spMk id="6644" creationId="{20D7F059-84C8-268F-4FCE-F4F977BBA556}"/>
          </ac:spMkLst>
        </pc:spChg>
        <pc:spChg chg="mod">
          <ac:chgData name="Daniel A Negron" userId="3f4b37f9-7541-4fa3-afb6-23a3c546adf3" providerId="ADAL" clId="{D973D872-3118-6C4C-8153-94CEFE659431}" dt="2022-06-07T16:15:10.552" v="6975" actId="12788"/>
          <ac:spMkLst>
            <pc:docMk/>
            <pc:sldMk cId="138542929" sldId="256"/>
            <ac:spMk id="6646" creationId="{3C9EAEBD-766F-04AE-FE8D-BEBAF87D85AA}"/>
          </ac:spMkLst>
        </pc:spChg>
        <pc:spChg chg="mod">
          <ac:chgData name="Daniel A Negron" userId="3f4b37f9-7541-4fa3-afb6-23a3c546adf3" providerId="ADAL" clId="{D973D872-3118-6C4C-8153-94CEFE659431}" dt="2022-06-07T16:15:10.552" v="6975" actId="12788"/>
          <ac:spMkLst>
            <pc:docMk/>
            <pc:sldMk cId="138542929" sldId="256"/>
            <ac:spMk id="6647" creationId="{29D050BC-1A4C-F346-D8C5-D4370055EE6A}"/>
          </ac:spMkLst>
        </pc:spChg>
        <pc:spChg chg="mod">
          <ac:chgData name="Daniel A Negron" userId="3f4b37f9-7541-4fa3-afb6-23a3c546adf3" providerId="ADAL" clId="{D973D872-3118-6C4C-8153-94CEFE659431}" dt="2022-06-07T16:15:10.552" v="6975" actId="12788"/>
          <ac:spMkLst>
            <pc:docMk/>
            <pc:sldMk cId="138542929" sldId="256"/>
            <ac:spMk id="6648" creationId="{4D5D916B-E6C4-F2A6-FDCE-4BE8FE730746}"/>
          </ac:spMkLst>
        </pc:spChg>
        <pc:spChg chg="mod">
          <ac:chgData name="Daniel A Negron" userId="3f4b37f9-7541-4fa3-afb6-23a3c546adf3" providerId="ADAL" clId="{D973D872-3118-6C4C-8153-94CEFE659431}" dt="2022-06-07T16:15:10.552" v="6975" actId="12788"/>
          <ac:spMkLst>
            <pc:docMk/>
            <pc:sldMk cId="138542929" sldId="256"/>
            <ac:spMk id="6649" creationId="{03C5B780-CF64-1360-B4D3-4CA40437854E}"/>
          </ac:spMkLst>
        </pc:spChg>
        <pc:spChg chg="mod">
          <ac:chgData name="Daniel A Negron" userId="3f4b37f9-7541-4fa3-afb6-23a3c546adf3" providerId="ADAL" clId="{D973D872-3118-6C4C-8153-94CEFE659431}" dt="2022-06-07T16:15:10.552" v="6975" actId="12788"/>
          <ac:spMkLst>
            <pc:docMk/>
            <pc:sldMk cId="138542929" sldId="256"/>
            <ac:spMk id="6650" creationId="{CE3712DD-5807-AB21-776E-2FC3E51D80F0}"/>
          </ac:spMkLst>
        </pc:spChg>
        <pc:spChg chg="mod">
          <ac:chgData name="Daniel A Negron" userId="3f4b37f9-7541-4fa3-afb6-23a3c546adf3" providerId="ADAL" clId="{D973D872-3118-6C4C-8153-94CEFE659431}" dt="2022-06-07T16:15:10.552" v="6975" actId="12788"/>
          <ac:spMkLst>
            <pc:docMk/>
            <pc:sldMk cId="138542929" sldId="256"/>
            <ac:spMk id="6651" creationId="{791D0616-B11C-8C20-7E9B-23B761B8B1AF}"/>
          </ac:spMkLst>
        </pc:spChg>
        <pc:spChg chg="mod">
          <ac:chgData name="Daniel A Negron" userId="3f4b37f9-7541-4fa3-afb6-23a3c546adf3" providerId="ADAL" clId="{D973D872-3118-6C4C-8153-94CEFE659431}" dt="2022-06-07T16:15:10.552" v="6975" actId="12788"/>
          <ac:spMkLst>
            <pc:docMk/>
            <pc:sldMk cId="138542929" sldId="256"/>
            <ac:spMk id="6652" creationId="{143EA798-4C9F-948B-9ABB-6760B9370EEF}"/>
          </ac:spMkLst>
        </pc:spChg>
        <pc:spChg chg="mod">
          <ac:chgData name="Daniel A Negron" userId="3f4b37f9-7541-4fa3-afb6-23a3c546adf3" providerId="ADAL" clId="{D973D872-3118-6C4C-8153-94CEFE659431}" dt="2022-06-07T16:15:10.552" v="6975" actId="12788"/>
          <ac:spMkLst>
            <pc:docMk/>
            <pc:sldMk cId="138542929" sldId="256"/>
            <ac:spMk id="6653" creationId="{4AD728A0-B88C-11E1-7BF5-DBA62C0ED98D}"/>
          </ac:spMkLst>
        </pc:spChg>
        <pc:spChg chg="mod">
          <ac:chgData name="Daniel A Negron" userId="3f4b37f9-7541-4fa3-afb6-23a3c546adf3" providerId="ADAL" clId="{D973D872-3118-6C4C-8153-94CEFE659431}" dt="2022-06-07T16:15:10.552" v="6975" actId="12788"/>
          <ac:spMkLst>
            <pc:docMk/>
            <pc:sldMk cId="138542929" sldId="256"/>
            <ac:spMk id="6654" creationId="{67AA7D50-1DF5-4519-95D8-82FEE1E6CDB3}"/>
          </ac:spMkLst>
        </pc:spChg>
        <pc:spChg chg="mod">
          <ac:chgData name="Daniel A Negron" userId="3f4b37f9-7541-4fa3-afb6-23a3c546adf3" providerId="ADAL" clId="{D973D872-3118-6C4C-8153-94CEFE659431}" dt="2022-06-07T16:15:10.552" v="6975" actId="12788"/>
          <ac:spMkLst>
            <pc:docMk/>
            <pc:sldMk cId="138542929" sldId="256"/>
            <ac:spMk id="6655" creationId="{858F4B11-5B45-7ACF-749B-92E8E954E482}"/>
          </ac:spMkLst>
        </pc:spChg>
        <pc:spChg chg="mod">
          <ac:chgData name="Daniel A Negron" userId="3f4b37f9-7541-4fa3-afb6-23a3c546adf3" providerId="ADAL" clId="{D973D872-3118-6C4C-8153-94CEFE659431}" dt="2022-06-03T14:39:42.437" v="947"/>
          <ac:spMkLst>
            <pc:docMk/>
            <pc:sldMk cId="138542929" sldId="256"/>
            <ac:spMk id="6656" creationId="{8687FEEC-62C4-2546-730A-C9AC81BB3BCB}"/>
          </ac:spMkLst>
        </pc:spChg>
        <pc:spChg chg="mod">
          <ac:chgData name="Daniel A Negron" userId="3f4b37f9-7541-4fa3-afb6-23a3c546adf3" providerId="ADAL" clId="{D973D872-3118-6C4C-8153-94CEFE659431}" dt="2022-06-03T14:39:42.437" v="947"/>
          <ac:spMkLst>
            <pc:docMk/>
            <pc:sldMk cId="138542929" sldId="256"/>
            <ac:spMk id="6657" creationId="{7F6E55E5-4FE9-719A-7377-087709CEC196}"/>
          </ac:spMkLst>
        </pc:spChg>
        <pc:spChg chg="mod">
          <ac:chgData name="Daniel A Negron" userId="3f4b37f9-7541-4fa3-afb6-23a3c546adf3" providerId="ADAL" clId="{D973D872-3118-6C4C-8153-94CEFE659431}" dt="2022-06-03T14:39:42.437" v="947"/>
          <ac:spMkLst>
            <pc:docMk/>
            <pc:sldMk cId="138542929" sldId="256"/>
            <ac:spMk id="6658" creationId="{4183B6AC-C15E-1F33-8A70-6C09B0AB2A0E}"/>
          </ac:spMkLst>
        </pc:spChg>
        <pc:spChg chg="mod">
          <ac:chgData name="Daniel A Negron" userId="3f4b37f9-7541-4fa3-afb6-23a3c546adf3" providerId="ADAL" clId="{D973D872-3118-6C4C-8153-94CEFE659431}" dt="2022-06-03T14:39:42.437" v="947"/>
          <ac:spMkLst>
            <pc:docMk/>
            <pc:sldMk cId="138542929" sldId="256"/>
            <ac:spMk id="6659" creationId="{632DD0A0-BF13-D024-98BB-72A0B0CE518E}"/>
          </ac:spMkLst>
        </pc:spChg>
        <pc:spChg chg="mod">
          <ac:chgData name="Daniel A Negron" userId="3f4b37f9-7541-4fa3-afb6-23a3c546adf3" providerId="ADAL" clId="{D973D872-3118-6C4C-8153-94CEFE659431}" dt="2022-06-03T14:39:42.437" v="947"/>
          <ac:spMkLst>
            <pc:docMk/>
            <pc:sldMk cId="138542929" sldId="256"/>
            <ac:spMk id="6660" creationId="{2A2EA62A-52F7-39EB-4173-89078AEADA0B}"/>
          </ac:spMkLst>
        </pc:spChg>
        <pc:spChg chg="mod">
          <ac:chgData name="Daniel A Negron" userId="3f4b37f9-7541-4fa3-afb6-23a3c546adf3" providerId="ADAL" clId="{D973D872-3118-6C4C-8153-94CEFE659431}" dt="2022-06-03T14:39:42.437" v="947"/>
          <ac:spMkLst>
            <pc:docMk/>
            <pc:sldMk cId="138542929" sldId="256"/>
            <ac:spMk id="6661" creationId="{010A4C4B-23EA-A2A8-E7EC-3A441BA6E30D}"/>
          </ac:spMkLst>
        </pc:spChg>
        <pc:spChg chg="mod">
          <ac:chgData name="Daniel A Negron" userId="3f4b37f9-7541-4fa3-afb6-23a3c546adf3" providerId="ADAL" clId="{D973D872-3118-6C4C-8153-94CEFE659431}" dt="2022-06-03T14:39:42.437" v="947"/>
          <ac:spMkLst>
            <pc:docMk/>
            <pc:sldMk cId="138542929" sldId="256"/>
            <ac:spMk id="6662" creationId="{D0BDB40A-6304-647B-FE77-F17DEC2A7BB7}"/>
          </ac:spMkLst>
        </pc:spChg>
        <pc:spChg chg="mod">
          <ac:chgData name="Daniel A Negron" userId="3f4b37f9-7541-4fa3-afb6-23a3c546adf3" providerId="ADAL" clId="{D973D872-3118-6C4C-8153-94CEFE659431}" dt="2022-06-03T14:39:42.437" v="947"/>
          <ac:spMkLst>
            <pc:docMk/>
            <pc:sldMk cId="138542929" sldId="256"/>
            <ac:spMk id="6663" creationId="{BD7B5C8F-4E92-1FA6-7D19-D5985E4CE88D}"/>
          </ac:spMkLst>
        </pc:spChg>
        <pc:spChg chg="mod">
          <ac:chgData name="Daniel A Negron" userId="3f4b37f9-7541-4fa3-afb6-23a3c546adf3" providerId="ADAL" clId="{D973D872-3118-6C4C-8153-94CEFE659431}" dt="2022-06-03T14:39:42.437" v="947"/>
          <ac:spMkLst>
            <pc:docMk/>
            <pc:sldMk cId="138542929" sldId="256"/>
            <ac:spMk id="6664" creationId="{7921CC44-1C63-1369-F319-88C7F65E2341}"/>
          </ac:spMkLst>
        </pc:spChg>
        <pc:spChg chg="mod">
          <ac:chgData name="Daniel A Negron" userId="3f4b37f9-7541-4fa3-afb6-23a3c546adf3" providerId="ADAL" clId="{D973D872-3118-6C4C-8153-94CEFE659431}" dt="2022-06-03T14:39:42.437" v="947"/>
          <ac:spMkLst>
            <pc:docMk/>
            <pc:sldMk cId="138542929" sldId="256"/>
            <ac:spMk id="6665" creationId="{406EEA9B-52DA-EA34-493B-A7D1891522C7}"/>
          </ac:spMkLst>
        </pc:spChg>
        <pc:spChg chg="mod">
          <ac:chgData name="Daniel A Negron" userId="3f4b37f9-7541-4fa3-afb6-23a3c546adf3" providerId="ADAL" clId="{D973D872-3118-6C4C-8153-94CEFE659431}" dt="2022-06-03T14:39:42.437" v="947"/>
          <ac:spMkLst>
            <pc:docMk/>
            <pc:sldMk cId="138542929" sldId="256"/>
            <ac:spMk id="6666" creationId="{F90F4A36-8D38-B593-2C79-A127B82E52A9}"/>
          </ac:spMkLst>
        </pc:spChg>
        <pc:spChg chg="mod">
          <ac:chgData name="Daniel A Negron" userId="3f4b37f9-7541-4fa3-afb6-23a3c546adf3" providerId="ADAL" clId="{D973D872-3118-6C4C-8153-94CEFE659431}" dt="2022-06-03T14:39:42.437" v="947"/>
          <ac:spMkLst>
            <pc:docMk/>
            <pc:sldMk cId="138542929" sldId="256"/>
            <ac:spMk id="6667" creationId="{DEB3224E-D178-3A0F-FE58-CA4A8295240E}"/>
          </ac:spMkLst>
        </pc:spChg>
        <pc:spChg chg="mod">
          <ac:chgData name="Daniel A Negron" userId="3f4b37f9-7541-4fa3-afb6-23a3c546adf3" providerId="ADAL" clId="{D973D872-3118-6C4C-8153-94CEFE659431}" dt="2022-06-03T14:39:42.437" v="947"/>
          <ac:spMkLst>
            <pc:docMk/>
            <pc:sldMk cId="138542929" sldId="256"/>
            <ac:spMk id="6668" creationId="{3D85F8ED-0E9A-A227-E53E-42B6B5C24B80}"/>
          </ac:spMkLst>
        </pc:spChg>
        <pc:spChg chg="mod">
          <ac:chgData name="Daniel A Negron" userId="3f4b37f9-7541-4fa3-afb6-23a3c546adf3" providerId="ADAL" clId="{D973D872-3118-6C4C-8153-94CEFE659431}" dt="2022-06-03T14:39:42.437" v="947"/>
          <ac:spMkLst>
            <pc:docMk/>
            <pc:sldMk cId="138542929" sldId="256"/>
            <ac:spMk id="6669" creationId="{DBCCBC05-360D-129B-A209-0BF832285C63}"/>
          </ac:spMkLst>
        </pc:spChg>
        <pc:spChg chg="mod">
          <ac:chgData name="Daniel A Negron" userId="3f4b37f9-7541-4fa3-afb6-23a3c546adf3" providerId="ADAL" clId="{D973D872-3118-6C4C-8153-94CEFE659431}" dt="2022-06-03T14:39:42.437" v="947"/>
          <ac:spMkLst>
            <pc:docMk/>
            <pc:sldMk cId="138542929" sldId="256"/>
            <ac:spMk id="6670" creationId="{76D5A33B-5A35-6FA0-741B-701975E27395}"/>
          </ac:spMkLst>
        </pc:spChg>
        <pc:spChg chg="mod">
          <ac:chgData name="Daniel A Negron" userId="3f4b37f9-7541-4fa3-afb6-23a3c546adf3" providerId="ADAL" clId="{D973D872-3118-6C4C-8153-94CEFE659431}" dt="2022-06-03T14:39:42.437" v="947"/>
          <ac:spMkLst>
            <pc:docMk/>
            <pc:sldMk cId="138542929" sldId="256"/>
            <ac:spMk id="6671" creationId="{B67DBA34-B869-3CBE-430A-B85972BB7AB4}"/>
          </ac:spMkLst>
        </pc:spChg>
        <pc:spChg chg="mod">
          <ac:chgData name="Daniel A Negron" userId="3f4b37f9-7541-4fa3-afb6-23a3c546adf3" providerId="ADAL" clId="{D973D872-3118-6C4C-8153-94CEFE659431}" dt="2022-06-03T14:39:42.437" v="947"/>
          <ac:spMkLst>
            <pc:docMk/>
            <pc:sldMk cId="138542929" sldId="256"/>
            <ac:spMk id="6672" creationId="{C44FF92F-5E88-50A2-130D-5A35EE0C168E}"/>
          </ac:spMkLst>
        </pc:spChg>
        <pc:spChg chg="mod">
          <ac:chgData name="Daniel A Negron" userId="3f4b37f9-7541-4fa3-afb6-23a3c546adf3" providerId="ADAL" clId="{D973D872-3118-6C4C-8153-94CEFE659431}" dt="2022-06-07T16:15:10.552" v="6975" actId="12788"/>
          <ac:spMkLst>
            <pc:docMk/>
            <pc:sldMk cId="138542929" sldId="256"/>
            <ac:spMk id="6675" creationId="{F822F5FD-8CC9-31BB-B712-B865774A8F17}"/>
          </ac:spMkLst>
        </pc:spChg>
        <pc:spChg chg="mod">
          <ac:chgData name="Daniel A Negron" userId="3f4b37f9-7541-4fa3-afb6-23a3c546adf3" providerId="ADAL" clId="{D973D872-3118-6C4C-8153-94CEFE659431}" dt="2022-06-07T16:15:10.552" v="6975" actId="12788"/>
          <ac:spMkLst>
            <pc:docMk/>
            <pc:sldMk cId="138542929" sldId="256"/>
            <ac:spMk id="6676" creationId="{B5ED4300-89E5-0E04-6174-82271C69DA7D}"/>
          </ac:spMkLst>
        </pc:spChg>
        <pc:spChg chg="mod">
          <ac:chgData name="Daniel A Negron" userId="3f4b37f9-7541-4fa3-afb6-23a3c546adf3" providerId="ADAL" clId="{D973D872-3118-6C4C-8153-94CEFE659431}" dt="2022-06-07T16:15:10.552" v="6975" actId="12788"/>
          <ac:spMkLst>
            <pc:docMk/>
            <pc:sldMk cId="138542929" sldId="256"/>
            <ac:spMk id="6677" creationId="{6EF3B4AE-F430-9A89-E27F-E5C3795BE562}"/>
          </ac:spMkLst>
        </pc:spChg>
        <pc:spChg chg="mod">
          <ac:chgData name="Daniel A Negron" userId="3f4b37f9-7541-4fa3-afb6-23a3c546adf3" providerId="ADAL" clId="{D973D872-3118-6C4C-8153-94CEFE659431}" dt="2022-06-07T16:15:10.552" v="6975" actId="12788"/>
          <ac:spMkLst>
            <pc:docMk/>
            <pc:sldMk cId="138542929" sldId="256"/>
            <ac:spMk id="6678" creationId="{BB41AA6B-6EBE-B52C-612B-7CED1A99479B}"/>
          </ac:spMkLst>
        </pc:spChg>
        <pc:spChg chg="mod">
          <ac:chgData name="Daniel A Negron" userId="3f4b37f9-7541-4fa3-afb6-23a3c546adf3" providerId="ADAL" clId="{D973D872-3118-6C4C-8153-94CEFE659431}" dt="2022-06-07T16:15:10.552" v="6975" actId="12788"/>
          <ac:spMkLst>
            <pc:docMk/>
            <pc:sldMk cId="138542929" sldId="256"/>
            <ac:spMk id="6679" creationId="{CCEFC0B0-6100-998C-1F27-B48467971C58}"/>
          </ac:spMkLst>
        </pc:spChg>
        <pc:spChg chg="mod">
          <ac:chgData name="Daniel A Negron" userId="3f4b37f9-7541-4fa3-afb6-23a3c546adf3" providerId="ADAL" clId="{D973D872-3118-6C4C-8153-94CEFE659431}" dt="2022-06-07T16:15:10.552" v="6975" actId="12788"/>
          <ac:spMkLst>
            <pc:docMk/>
            <pc:sldMk cId="138542929" sldId="256"/>
            <ac:spMk id="6680" creationId="{85457BBA-B106-1F98-C218-904B7CDC6026}"/>
          </ac:spMkLst>
        </pc:spChg>
        <pc:spChg chg="mod">
          <ac:chgData name="Daniel A Negron" userId="3f4b37f9-7541-4fa3-afb6-23a3c546adf3" providerId="ADAL" clId="{D973D872-3118-6C4C-8153-94CEFE659431}" dt="2022-06-07T16:15:10.552" v="6975" actId="12788"/>
          <ac:spMkLst>
            <pc:docMk/>
            <pc:sldMk cId="138542929" sldId="256"/>
            <ac:spMk id="6681" creationId="{FFC8464E-557E-D0B2-C7A1-4F056572CDA7}"/>
          </ac:spMkLst>
        </pc:spChg>
        <pc:spChg chg="mod">
          <ac:chgData name="Daniel A Negron" userId="3f4b37f9-7541-4fa3-afb6-23a3c546adf3" providerId="ADAL" clId="{D973D872-3118-6C4C-8153-94CEFE659431}" dt="2022-06-07T16:15:10.552" v="6975" actId="12788"/>
          <ac:spMkLst>
            <pc:docMk/>
            <pc:sldMk cId="138542929" sldId="256"/>
            <ac:spMk id="6682" creationId="{2BC86782-6D6D-9C3E-701A-65B49076949C}"/>
          </ac:spMkLst>
        </pc:spChg>
        <pc:spChg chg="mod">
          <ac:chgData name="Daniel A Negron" userId="3f4b37f9-7541-4fa3-afb6-23a3c546adf3" providerId="ADAL" clId="{D973D872-3118-6C4C-8153-94CEFE659431}" dt="2022-06-07T16:15:10.552" v="6975" actId="12788"/>
          <ac:spMkLst>
            <pc:docMk/>
            <pc:sldMk cId="138542929" sldId="256"/>
            <ac:spMk id="6683" creationId="{6C27BFA7-BEFC-8A6D-559C-84EBE48F2916}"/>
          </ac:spMkLst>
        </pc:spChg>
        <pc:spChg chg="mod">
          <ac:chgData name="Daniel A Negron" userId="3f4b37f9-7541-4fa3-afb6-23a3c546adf3" providerId="ADAL" clId="{D973D872-3118-6C4C-8153-94CEFE659431}" dt="2022-06-07T16:15:10.552" v="6975" actId="12788"/>
          <ac:spMkLst>
            <pc:docMk/>
            <pc:sldMk cId="138542929" sldId="256"/>
            <ac:spMk id="6684" creationId="{B946999D-2D22-FF16-B37A-F024FA3A1B8F}"/>
          </ac:spMkLst>
        </pc:spChg>
        <pc:spChg chg="mod">
          <ac:chgData name="Daniel A Negron" userId="3f4b37f9-7541-4fa3-afb6-23a3c546adf3" providerId="ADAL" clId="{D973D872-3118-6C4C-8153-94CEFE659431}" dt="2022-06-07T16:15:10.552" v="6975" actId="12788"/>
          <ac:spMkLst>
            <pc:docMk/>
            <pc:sldMk cId="138542929" sldId="256"/>
            <ac:spMk id="6685" creationId="{E275F875-DA1F-55C5-5182-6DD52262DCC7}"/>
          </ac:spMkLst>
        </pc:spChg>
        <pc:spChg chg="mod">
          <ac:chgData name="Daniel A Negron" userId="3f4b37f9-7541-4fa3-afb6-23a3c546adf3" providerId="ADAL" clId="{D973D872-3118-6C4C-8153-94CEFE659431}" dt="2022-06-07T16:15:10.552" v="6975" actId="12788"/>
          <ac:spMkLst>
            <pc:docMk/>
            <pc:sldMk cId="138542929" sldId="256"/>
            <ac:spMk id="6686" creationId="{858F35DD-156D-CE99-46ED-2096A4115964}"/>
          </ac:spMkLst>
        </pc:spChg>
        <pc:spChg chg="mod">
          <ac:chgData name="Daniel A Negron" userId="3f4b37f9-7541-4fa3-afb6-23a3c546adf3" providerId="ADAL" clId="{D973D872-3118-6C4C-8153-94CEFE659431}" dt="2022-06-07T16:15:10.552" v="6975" actId="12788"/>
          <ac:spMkLst>
            <pc:docMk/>
            <pc:sldMk cId="138542929" sldId="256"/>
            <ac:spMk id="6687" creationId="{086FD94B-6AAF-4DB8-C678-F1DFFC11E91E}"/>
          </ac:spMkLst>
        </pc:spChg>
        <pc:spChg chg="mod">
          <ac:chgData name="Daniel A Negron" userId="3f4b37f9-7541-4fa3-afb6-23a3c546adf3" providerId="ADAL" clId="{D973D872-3118-6C4C-8153-94CEFE659431}" dt="2022-06-07T16:15:10.552" v="6975" actId="12788"/>
          <ac:spMkLst>
            <pc:docMk/>
            <pc:sldMk cId="138542929" sldId="256"/>
            <ac:spMk id="6688" creationId="{DEDBD74E-C7EA-3D86-5439-CC43009E8FC6}"/>
          </ac:spMkLst>
        </pc:spChg>
        <pc:spChg chg="mod">
          <ac:chgData name="Daniel A Negron" userId="3f4b37f9-7541-4fa3-afb6-23a3c546adf3" providerId="ADAL" clId="{D973D872-3118-6C4C-8153-94CEFE659431}" dt="2022-06-07T16:15:10.552" v="6975" actId="12788"/>
          <ac:spMkLst>
            <pc:docMk/>
            <pc:sldMk cId="138542929" sldId="256"/>
            <ac:spMk id="6689" creationId="{1D47C92E-F63B-1E06-2DE7-D37C5A6A8FEC}"/>
          </ac:spMkLst>
        </pc:spChg>
        <pc:spChg chg="mod">
          <ac:chgData name="Daniel A Negron" userId="3f4b37f9-7541-4fa3-afb6-23a3c546adf3" providerId="ADAL" clId="{D973D872-3118-6C4C-8153-94CEFE659431}" dt="2022-06-07T16:15:10.552" v="6975" actId="12788"/>
          <ac:spMkLst>
            <pc:docMk/>
            <pc:sldMk cId="138542929" sldId="256"/>
            <ac:spMk id="6690" creationId="{1C9ED8C8-6960-5AF6-8EC3-5CE563189DB0}"/>
          </ac:spMkLst>
        </pc:spChg>
        <pc:spChg chg="mod">
          <ac:chgData name="Daniel A Negron" userId="3f4b37f9-7541-4fa3-afb6-23a3c546adf3" providerId="ADAL" clId="{D973D872-3118-6C4C-8153-94CEFE659431}" dt="2022-06-07T16:15:10.552" v="6975" actId="12788"/>
          <ac:spMkLst>
            <pc:docMk/>
            <pc:sldMk cId="138542929" sldId="256"/>
            <ac:spMk id="6691" creationId="{B4FD16A0-7E9B-C770-5A83-F4148DA5EDE6}"/>
          </ac:spMkLst>
        </pc:spChg>
        <pc:spChg chg="mod">
          <ac:chgData name="Daniel A Negron" userId="3f4b37f9-7541-4fa3-afb6-23a3c546adf3" providerId="ADAL" clId="{D973D872-3118-6C4C-8153-94CEFE659431}" dt="2022-06-07T16:15:10.552" v="6975" actId="12788"/>
          <ac:spMkLst>
            <pc:docMk/>
            <pc:sldMk cId="138542929" sldId="256"/>
            <ac:spMk id="6692" creationId="{25059284-93E9-4849-9B7D-1C9148AEB3C3}"/>
          </ac:spMkLst>
        </pc:spChg>
        <pc:spChg chg="mod">
          <ac:chgData name="Daniel A Negron" userId="3f4b37f9-7541-4fa3-afb6-23a3c546adf3" providerId="ADAL" clId="{D973D872-3118-6C4C-8153-94CEFE659431}" dt="2022-06-07T16:15:10.552" v="6975" actId="12788"/>
          <ac:spMkLst>
            <pc:docMk/>
            <pc:sldMk cId="138542929" sldId="256"/>
            <ac:spMk id="6693" creationId="{26BDEF77-CF4F-90E4-36FE-F0E2B2EC0467}"/>
          </ac:spMkLst>
        </pc:spChg>
        <pc:spChg chg="mod">
          <ac:chgData name="Daniel A Negron" userId="3f4b37f9-7541-4fa3-afb6-23a3c546adf3" providerId="ADAL" clId="{D973D872-3118-6C4C-8153-94CEFE659431}" dt="2022-06-07T16:15:10.552" v="6975" actId="12788"/>
          <ac:spMkLst>
            <pc:docMk/>
            <pc:sldMk cId="138542929" sldId="256"/>
            <ac:spMk id="6694" creationId="{7EE6CA8B-3936-DA36-3961-A07B84A2DFDB}"/>
          </ac:spMkLst>
        </pc:spChg>
        <pc:spChg chg="mod">
          <ac:chgData name="Daniel A Negron" userId="3f4b37f9-7541-4fa3-afb6-23a3c546adf3" providerId="ADAL" clId="{D973D872-3118-6C4C-8153-94CEFE659431}" dt="2022-06-07T16:15:10.552" v="6975" actId="12788"/>
          <ac:spMkLst>
            <pc:docMk/>
            <pc:sldMk cId="138542929" sldId="256"/>
            <ac:spMk id="6695" creationId="{85502FFE-8ABB-967F-CAC2-B529C31F6E48}"/>
          </ac:spMkLst>
        </pc:spChg>
        <pc:spChg chg="mod">
          <ac:chgData name="Daniel A Negron" userId="3f4b37f9-7541-4fa3-afb6-23a3c546adf3" providerId="ADAL" clId="{D973D872-3118-6C4C-8153-94CEFE659431}" dt="2022-06-07T16:15:10.552" v="6975" actId="12788"/>
          <ac:spMkLst>
            <pc:docMk/>
            <pc:sldMk cId="138542929" sldId="256"/>
            <ac:spMk id="6696" creationId="{201DF52F-21DC-8B79-7E3E-16CCDA5B9758}"/>
          </ac:spMkLst>
        </pc:spChg>
        <pc:spChg chg="mod">
          <ac:chgData name="Daniel A Negron" userId="3f4b37f9-7541-4fa3-afb6-23a3c546adf3" providerId="ADAL" clId="{D973D872-3118-6C4C-8153-94CEFE659431}" dt="2022-06-07T16:15:10.552" v="6975" actId="12788"/>
          <ac:spMkLst>
            <pc:docMk/>
            <pc:sldMk cId="138542929" sldId="256"/>
            <ac:spMk id="6697" creationId="{88AB7519-3956-4E46-E741-65B628C632B4}"/>
          </ac:spMkLst>
        </pc:spChg>
        <pc:spChg chg="mod">
          <ac:chgData name="Daniel A Negron" userId="3f4b37f9-7541-4fa3-afb6-23a3c546adf3" providerId="ADAL" clId="{D973D872-3118-6C4C-8153-94CEFE659431}" dt="2022-06-07T16:15:10.552" v="6975" actId="12788"/>
          <ac:spMkLst>
            <pc:docMk/>
            <pc:sldMk cId="138542929" sldId="256"/>
            <ac:spMk id="6698" creationId="{213713B5-5DC6-9681-5734-6FA489F2B956}"/>
          </ac:spMkLst>
        </pc:spChg>
        <pc:spChg chg="mod">
          <ac:chgData name="Daniel A Negron" userId="3f4b37f9-7541-4fa3-afb6-23a3c546adf3" providerId="ADAL" clId="{D973D872-3118-6C4C-8153-94CEFE659431}" dt="2022-06-07T16:15:10.552" v="6975" actId="12788"/>
          <ac:spMkLst>
            <pc:docMk/>
            <pc:sldMk cId="138542929" sldId="256"/>
            <ac:spMk id="6699" creationId="{90049FA7-0D7D-15B3-A078-EC35AC295C8F}"/>
          </ac:spMkLst>
        </pc:spChg>
        <pc:spChg chg="mod">
          <ac:chgData name="Daniel A Negron" userId="3f4b37f9-7541-4fa3-afb6-23a3c546adf3" providerId="ADAL" clId="{D973D872-3118-6C4C-8153-94CEFE659431}" dt="2022-06-07T16:15:10.552" v="6975" actId="12788"/>
          <ac:spMkLst>
            <pc:docMk/>
            <pc:sldMk cId="138542929" sldId="256"/>
            <ac:spMk id="6700" creationId="{A8B7F072-C801-F2EC-90E7-851337E370B0}"/>
          </ac:spMkLst>
        </pc:spChg>
        <pc:spChg chg="mod">
          <ac:chgData name="Daniel A Negron" userId="3f4b37f9-7541-4fa3-afb6-23a3c546adf3" providerId="ADAL" clId="{D973D872-3118-6C4C-8153-94CEFE659431}" dt="2022-06-07T16:15:10.552" v="6975" actId="12788"/>
          <ac:spMkLst>
            <pc:docMk/>
            <pc:sldMk cId="138542929" sldId="256"/>
            <ac:spMk id="6701" creationId="{EC36E887-69E6-79CD-6441-DE28A9F94089}"/>
          </ac:spMkLst>
        </pc:spChg>
        <pc:spChg chg="mod">
          <ac:chgData name="Daniel A Negron" userId="3f4b37f9-7541-4fa3-afb6-23a3c546adf3" providerId="ADAL" clId="{D973D872-3118-6C4C-8153-94CEFE659431}" dt="2022-06-07T16:15:10.552" v="6975" actId="12788"/>
          <ac:spMkLst>
            <pc:docMk/>
            <pc:sldMk cId="138542929" sldId="256"/>
            <ac:spMk id="6702" creationId="{5617F81B-57FE-0AAA-896C-64481EB51540}"/>
          </ac:spMkLst>
        </pc:spChg>
        <pc:spChg chg="mod">
          <ac:chgData name="Daniel A Negron" userId="3f4b37f9-7541-4fa3-afb6-23a3c546adf3" providerId="ADAL" clId="{D973D872-3118-6C4C-8153-94CEFE659431}" dt="2022-06-07T16:15:10.552" v="6975" actId="12788"/>
          <ac:spMkLst>
            <pc:docMk/>
            <pc:sldMk cId="138542929" sldId="256"/>
            <ac:spMk id="6703" creationId="{3818DBFC-5D96-664E-C239-0CADA6F13251}"/>
          </ac:spMkLst>
        </pc:spChg>
        <pc:spChg chg="mod">
          <ac:chgData name="Daniel A Negron" userId="3f4b37f9-7541-4fa3-afb6-23a3c546adf3" providerId="ADAL" clId="{D973D872-3118-6C4C-8153-94CEFE659431}" dt="2022-06-07T16:15:10.552" v="6975" actId="12788"/>
          <ac:spMkLst>
            <pc:docMk/>
            <pc:sldMk cId="138542929" sldId="256"/>
            <ac:spMk id="6704" creationId="{4795E50A-D39C-94E7-1A2F-D2FDDDFB8E7C}"/>
          </ac:spMkLst>
        </pc:spChg>
        <pc:spChg chg="mod">
          <ac:chgData name="Daniel A Negron" userId="3f4b37f9-7541-4fa3-afb6-23a3c546adf3" providerId="ADAL" clId="{D973D872-3118-6C4C-8153-94CEFE659431}" dt="2022-06-07T16:15:10.552" v="6975" actId="12788"/>
          <ac:spMkLst>
            <pc:docMk/>
            <pc:sldMk cId="138542929" sldId="256"/>
            <ac:spMk id="6705" creationId="{43779781-D4C8-7C8A-A564-158B56157B63}"/>
          </ac:spMkLst>
        </pc:spChg>
        <pc:spChg chg="mod">
          <ac:chgData name="Daniel A Negron" userId="3f4b37f9-7541-4fa3-afb6-23a3c546adf3" providerId="ADAL" clId="{D973D872-3118-6C4C-8153-94CEFE659431}" dt="2022-06-07T16:15:10.552" v="6975" actId="12788"/>
          <ac:spMkLst>
            <pc:docMk/>
            <pc:sldMk cId="138542929" sldId="256"/>
            <ac:spMk id="6707" creationId="{A46F2155-71F3-5225-32A3-EDA6A4BA294F}"/>
          </ac:spMkLst>
        </pc:spChg>
        <pc:spChg chg="mod">
          <ac:chgData name="Daniel A Negron" userId="3f4b37f9-7541-4fa3-afb6-23a3c546adf3" providerId="ADAL" clId="{D973D872-3118-6C4C-8153-94CEFE659431}" dt="2022-06-07T16:15:10.552" v="6975" actId="12788"/>
          <ac:spMkLst>
            <pc:docMk/>
            <pc:sldMk cId="138542929" sldId="256"/>
            <ac:spMk id="6708" creationId="{268CEB45-8452-04CA-456E-FE3C8DEAF21D}"/>
          </ac:spMkLst>
        </pc:spChg>
        <pc:spChg chg="mod">
          <ac:chgData name="Daniel A Negron" userId="3f4b37f9-7541-4fa3-afb6-23a3c546adf3" providerId="ADAL" clId="{D973D872-3118-6C4C-8153-94CEFE659431}" dt="2022-06-07T16:15:10.552" v="6975" actId="12788"/>
          <ac:spMkLst>
            <pc:docMk/>
            <pc:sldMk cId="138542929" sldId="256"/>
            <ac:spMk id="6709" creationId="{E8252AF3-73A4-3BE8-39E8-CCBE91F8E463}"/>
          </ac:spMkLst>
        </pc:spChg>
        <pc:spChg chg="mod">
          <ac:chgData name="Daniel A Negron" userId="3f4b37f9-7541-4fa3-afb6-23a3c546adf3" providerId="ADAL" clId="{D973D872-3118-6C4C-8153-94CEFE659431}" dt="2022-06-07T16:15:10.552" v="6975" actId="12788"/>
          <ac:spMkLst>
            <pc:docMk/>
            <pc:sldMk cId="138542929" sldId="256"/>
            <ac:spMk id="6710" creationId="{BFB7BE07-7391-77B5-EC14-6A2E5CCE524C}"/>
          </ac:spMkLst>
        </pc:spChg>
        <pc:spChg chg="mod">
          <ac:chgData name="Daniel A Negron" userId="3f4b37f9-7541-4fa3-afb6-23a3c546adf3" providerId="ADAL" clId="{D973D872-3118-6C4C-8153-94CEFE659431}" dt="2022-06-07T16:15:10.552" v="6975" actId="12788"/>
          <ac:spMkLst>
            <pc:docMk/>
            <pc:sldMk cId="138542929" sldId="256"/>
            <ac:spMk id="6711" creationId="{D6037187-605F-098B-761B-C9048BCFEDA2}"/>
          </ac:spMkLst>
        </pc:spChg>
        <pc:spChg chg="mod">
          <ac:chgData name="Daniel A Negron" userId="3f4b37f9-7541-4fa3-afb6-23a3c546adf3" providerId="ADAL" clId="{D973D872-3118-6C4C-8153-94CEFE659431}" dt="2022-06-07T16:15:10.552" v="6975" actId="12788"/>
          <ac:spMkLst>
            <pc:docMk/>
            <pc:sldMk cId="138542929" sldId="256"/>
            <ac:spMk id="6712" creationId="{620C3470-0A69-F8B4-B4B5-0B67DCCD3B58}"/>
          </ac:spMkLst>
        </pc:spChg>
        <pc:spChg chg="mod">
          <ac:chgData name="Daniel A Negron" userId="3f4b37f9-7541-4fa3-afb6-23a3c546adf3" providerId="ADAL" clId="{D973D872-3118-6C4C-8153-94CEFE659431}" dt="2022-06-07T16:15:10.552" v="6975" actId="12788"/>
          <ac:spMkLst>
            <pc:docMk/>
            <pc:sldMk cId="138542929" sldId="256"/>
            <ac:spMk id="6713" creationId="{DFF3E706-34F7-605F-84A2-C243BB620CE0}"/>
          </ac:spMkLst>
        </pc:spChg>
        <pc:spChg chg="mod">
          <ac:chgData name="Daniel A Negron" userId="3f4b37f9-7541-4fa3-afb6-23a3c546adf3" providerId="ADAL" clId="{D973D872-3118-6C4C-8153-94CEFE659431}" dt="2022-06-07T16:15:10.552" v="6975" actId="12788"/>
          <ac:spMkLst>
            <pc:docMk/>
            <pc:sldMk cId="138542929" sldId="256"/>
            <ac:spMk id="6714" creationId="{D39D8DB7-787F-B040-BB09-ABB37F669AC3}"/>
          </ac:spMkLst>
        </pc:spChg>
        <pc:spChg chg="mod">
          <ac:chgData name="Daniel A Negron" userId="3f4b37f9-7541-4fa3-afb6-23a3c546adf3" providerId="ADAL" clId="{D973D872-3118-6C4C-8153-94CEFE659431}" dt="2022-06-07T16:15:10.552" v="6975" actId="12788"/>
          <ac:spMkLst>
            <pc:docMk/>
            <pc:sldMk cId="138542929" sldId="256"/>
            <ac:spMk id="6715" creationId="{59C8115F-5049-A5E0-7029-7CFCB1BE6B29}"/>
          </ac:spMkLst>
        </pc:spChg>
        <pc:spChg chg="mod">
          <ac:chgData name="Daniel A Negron" userId="3f4b37f9-7541-4fa3-afb6-23a3c546adf3" providerId="ADAL" clId="{D973D872-3118-6C4C-8153-94CEFE659431}" dt="2022-06-07T16:15:10.552" v="6975" actId="12788"/>
          <ac:spMkLst>
            <pc:docMk/>
            <pc:sldMk cId="138542929" sldId="256"/>
            <ac:spMk id="6716" creationId="{318350BB-DD9D-C31F-1E18-A68167AEC389}"/>
          </ac:spMkLst>
        </pc:spChg>
        <pc:spChg chg="mod">
          <ac:chgData name="Daniel A Negron" userId="3f4b37f9-7541-4fa3-afb6-23a3c546adf3" providerId="ADAL" clId="{D973D872-3118-6C4C-8153-94CEFE659431}" dt="2022-06-07T16:15:10.552" v="6975" actId="12788"/>
          <ac:spMkLst>
            <pc:docMk/>
            <pc:sldMk cId="138542929" sldId="256"/>
            <ac:spMk id="6717" creationId="{756A450B-6C2E-9DF5-8C1E-FBB6ABDE00C7}"/>
          </ac:spMkLst>
        </pc:spChg>
        <pc:spChg chg="mod">
          <ac:chgData name="Daniel A Negron" userId="3f4b37f9-7541-4fa3-afb6-23a3c546adf3" providerId="ADAL" clId="{D973D872-3118-6C4C-8153-94CEFE659431}" dt="2022-06-07T16:15:10.552" v="6975" actId="12788"/>
          <ac:spMkLst>
            <pc:docMk/>
            <pc:sldMk cId="138542929" sldId="256"/>
            <ac:spMk id="6718" creationId="{B774D08A-D0D8-6816-9899-DDAEFEE1E14A}"/>
          </ac:spMkLst>
        </pc:spChg>
        <pc:spChg chg="mod">
          <ac:chgData name="Daniel A Negron" userId="3f4b37f9-7541-4fa3-afb6-23a3c546adf3" providerId="ADAL" clId="{D973D872-3118-6C4C-8153-94CEFE659431}" dt="2022-06-07T16:15:10.552" v="6975" actId="12788"/>
          <ac:spMkLst>
            <pc:docMk/>
            <pc:sldMk cId="138542929" sldId="256"/>
            <ac:spMk id="6719" creationId="{14885C78-B8A1-84E3-86D5-5AA454C97D08}"/>
          </ac:spMkLst>
        </pc:spChg>
        <pc:spChg chg="mod">
          <ac:chgData name="Daniel A Negron" userId="3f4b37f9-7541-4fa3-afb6-23a3c546adf3" providerId="ADAL" clId="{D973D872-3118-6C4C-8153-94CEFE659431}" dt="2022-06-03T14:39:42.437" v="947"/>
          <ac:spMkLst>
            <pc:docMk/>
            <pc:sldMk cId="138542929" sldId="256"/>
            <ac:spMk id="6720" creationId="{4EDDC738-17F5-248C-F68D-9CE31EFB10D7}"/>
          </ac:spMkLst>
        </pc:spChg>
        <pc:spChg chg="mod">
          <ac:chgData name="Daniel A Negron" userId="3f4b37f9-7541-4fa3-afb6-23a3c546adf3" providerId="ADAL" clId="{D973D872-3118-6C4C-8153-94CEFE659431}" dt="2022-06-03T14:39:42.437" v="947"/>
          <ac:spMkLst>
            <pc:docMk/>
            <pc:sldMk cId="138542929" sldId="256"/>
            <ac:spMk id="6721" creationId="{5A30FB70-835D-8713-8CC6-351BD9163B67}"/>
          </ac:spMkLst>
        </pc:spChg>
        <pc:spChg chg="mod">
          <ac:chgData name="Daniel A Negron" userId="3f4b37f9-7541-4fa3-afb6-23a3c546adf3" providerId="ADAL" clId="{D973D872-3118-6C4C-8153-94CEFE659431}" dt="2022-06-03T14:39:42.437" v="947"/>
          <ac:spMkLst>
            <pc:docMk/>
            <pc:sldMk cId="138542929" sldId="256"/>
            <ac:spMk id="6722" creationId="{547538A7-446C-BB62-C0AA-6EA0E8CF367D}"/>
          </ac:spMkLst>
        </pc:spChg>
        <pc:spChg chg="mod">
          <ac:chgData name="Daniel A Negron" userId="3f4b37f9-7541-4fa3-afb6-23a3c546adf3" providerId="ADAL" clId="{D973D872-3118-6C4C-8153-94CEFE659431}" dt="2022-06-03T14:39:42.437" v="947"/>
          <ac:spMkLst>
            <pc:docMk/>
            <pc:sldMk cId="138542929" sldId="256"/>
            <ac:spMk id="6723" creationId="{790CBB5C-E265-F63B-8AC7-64A8DDFEBDD6}"/>
          </ac:spMkLst>
        </pc:spChg>
        <pc:spChg chg="mod">
          <ac:chgData name="Daniel A Negron" userId="3f4b37f9-7541-4fa3-afb6-23a3c546adf3" providerId="ADAL" clId="{D973D872-3118-6C4C-8153-94CEFE659431}" dt="2022-06-03T14:39:42.437" v="947"/>
          <ac:spMkLst>
            <pc:docMk/>
            <pc:sldMk cId="138542929" sldId="256"/>
            <ac:spMk id="6724" creationId="{BA24CAB4-A492-8883-BA05-147C39396448}"/>
          </ac:spMkLst>
        </pc:spChg>
        <pc:spChg chg="mod">
          <ac:chgData name="Daniel A Negron" userId="3f4b37f9-7541-4fa3-afb6-23a3c546adf3" providerId="ADAL" clId="{D973D872-3118-6C4C-8153-94CEFE659431}" dt="2022-06-03T14:39:42.437" v="947"/>
          <ac:spMkLst>
            <pc:docMk/>
            <pc:sldMk cId="138542929" sldId="256"/>
            <ac:spMk id="6725" creationId="{EC7D62AA-52F6-3439-DDBD-224E9DC11D58}"/>
          </ac:spMkLst>
        </pc:spChg>
        <pc:spChg chg="mod">
          <ac:chgData name="Daniel A Negron" userId="3f4b37f9-7541-4fa3-afb6-23a3c546adf3" providerId="ADAL" clId="{D973D872-3118-6C4C-8153-94CEFE659431}" dt="2022-06-03T14:39:42.437" v="947"/>
          <ac:spMkLst>
            <pc:docMk/>
            <pc:sldMk cId="138542929" sldId="256"/>
            <ac:spMk id="6726" creationId="{96F9F99F-D07E-D0A7-35C9-1F3E13F3CDF7}"/>
          </ac:spMkLst>
        </pc:spChg>
        <pc:spChg chg="mod">
          <ac:chgData name="Daniel A Negron" userId="3f4b37f9-7541-4fa3-afb6-23a3c546adf3" providerId="ADAL" clId="{D973D872-3118-6C4C-8153-94CEFE659431}" dt="2022-06-03T14:39:42.437" v="947"/>
          <ac:spMkLst>
            <pc:docMk/>
            <pc:sldMk cId="138542929" sldId="256"/>
            <ac:spMk id="6727" creationId="{87F6FC0F-4B5A-996D-DCF7-E25C9C4E7E18}"/>
          </ac:spMkLst>
        </pc:spChg>
        <pc:spChg chg="mod">
          <ac:chgData name="Daniel A Negron" userId="3f4b37f9-7541-4fa3-afb6-23a3c546adf3" providerId="ADAL" clId="{D973D872-3118-6C4C-8153-94CEFE659431}" dt="2022-06-03T14:39:42.437" v="947"/>
          <ac:spMkLst>
            <pc:docMk/>
            <pc:sldMk cId="138542929" sldId="256"/>
            <ac:spMk id="6728" creationId="{7756438D-349F-15C2-1901-54FC3722AC09}"/>
          </ac:spMkLst>
        </pc:spChg>
        <pc:spChg chg="mod">
          <ac:chgData name="Daniel A Negron" userId="3f4b37f9-7541-4fa3-afb6-23a3c546adf3" providerId="ADAL" clId="{D973D872-3118-6C4C-8153-94CEFE659431}" dt="2022-06-03T14:39:42.437" v="947"/>
          <ac:spMkLst>
            <pc:docMk/>
            <pc:sldMk cId="138542929" sldId="256"/>
            <ac:spMk id="6729" creationId="{B24EDE2E-F55E-6FB8-B463-E82AB658202B}"/>
          </ac:spMkLst>
        </pc:spChg>
        <pc:spChg chg="mod">
          <ac:chgData name="Daniel A Negron" userId="3f4b37f9-7541-4fa3-afb6-23a3c546adf3" providerId="ADAL" clId="{D973D872-3118-6C4C-8153-94CEFE659431}" dt="2022-06-03T14:39:42.437" v="947"/>
          <ac:spMkLst>
            <pc:docMk/>
            <pc:sldMk cId="138542929" sldId="256"/>
            <ac:spMk id="6730" creationId="{97B31F8A-0BE2-19E3-BA14-4750B2773392}"/>
          </ac:spMkLst>
        </pc:spChg>
        <pc:spChg chg="mod">
          <ac:chgData name="Daniel A Negron" userId="3f4b37f9-7541-4fa3-afb6-23a3c546adf3" providerId="ADAL" clId="{D973D872-3118-6C4C-8153-94CEFE659431}" dt="2022-06-03T14:39:42.437" v="947"/>
          <ac:spMkLst>
            <pc:docMk/>
            <pc:sldMk cId="138542929" sldId="256"/>
            <ac:spMk id="6731" creationId="{F8436823-0330-8362-78AE-22A46B6B3EAA}"/>
          </ac:spMkLst>
        </pc:spChg>
        <pc:spChg chg="mod">
          <ac:chgData name="Daniel A Negron" userId="3f4b37f9-7541-4fa3-afb6-23a3c546adf3" providerId="ADAL" clId="{D973D872-3118-6C4C-8153-94CEFE659431}" dt="2022-06-03T14:39:42.437" v="947"/>
          <ac:spMkLst>
            <pc:docMk/>
            <pc:sldMk cId="138542929" sldId="256"/>
            <ac:spMk id="6732" creationId="{5B87543A-D65E-8733-271B-BD77A5EA094C}"/>
          </ac:spMkLst>
        </pc:spChg>
        <pc:spChg chg="mod">
          <ac:chgData name="Daniel A Negron" userId="3f4b37f9-7541-4fa3-afb6-23a3c546adf3" providerId="ADAL" clId="{D973D872-3118-6C4C-8153-94CEFE659431}" dt="2022-06-03T14:39:42.437" v="947"/>
          <ac:spMkLst>
            <pc:docMk/>
            <pc:sldMk cId="138542929" sldId="256"/>
            <ac:spMk id="6733" creationId="{90D6E2B2-04FD-106C-EEC5-FEA39253190E}"/>
          </ac:spMkLst>
        </pc:spChg>
        <pc:spChg chg="mod">
          <ac:chgData name="Daniel A Negron" userId="3f4b37f9-7541-4fa3-afb6-23a3c546adf3" providerId="ADAL" clId="{D973D872-3118-6C4C-8153-94CEFE659431}" dt="2022-06-03T14:39:42.437" v="947"/>
          <ac:spMkLst>
            <pc:docMk/>
            <pc:sldMk cId="138542929" sldId="256"/>
            <ac:spMk id="6734" creationId="{27BB2C2E-3BA1-CD69-096F-EDC154DAE841}"/>
          </ac:spMkLst>
        </pc:spChg>
        <pc:spChg chg="mod">
          <ac:chgData name="Daniel A Negron" userId="3f4b37f9-7541-4fa3-afb6-23a3c546adf3" providerId="ADAL" clId="{D973D872-3118-6C4C-8153-94CEFE659431}" dt="2022-06-03T14:39:42.437" v="947"/>
          <ac:spMkLst>
            <pc:docMk/>
            <pc:sldMk cId="138542929" sldId="256"/>
            <ac:spMk id="6735" creationId="{3641A7DC-380F-BD15-F10F-54ACEBBACF18}"/>
          </ac:spMkLst>
        </pc:spChg>
        <pc:spChg chg="mod">
          <ac:chgData name="Daniel A Negron" userId="3f4b37f9-7541-4fa3-afb6-23a3c546adf3" providerId="ADAL" clId="{D973D872-3118-6C4C-8153-94CEFE659431}" dt="2022-06-03T14:39:42.437" v="947"/>
          <ac:spMkLst>
            <pc:docMk/>
            <pc:sldMk cId="138542929" sldId="256"/>
            <ac:spMk id="6736" creationId="{C3014BFE-19BD-3ED4-EB4C-249184B1EF38}"/>
          </ac:spMkLst>
        </pc:spChg>
        <pc:spChg chg="mod">
          <ac:chgData name="Daniel A Negron" userId="3f4b37f9-7541-4fa3-afb6-23a3c546adf3" providerId="ADAL" clId="{D973D872-3118-6C4C-8153-94CEFE659431}" dt="2022-06-03T14:39:42.437" v="947"/>
          <ac:spMkLst>
            <pc:docMk/>
            <pc:sldMk cId="138542929" sldId="256"/>
            <ac:spMk id="6737" creationId="{5DD3B9C5-2B1A-67B8-297C-07B0D9B88AE7}"/>
          </ac:spMkLst>
        </pc:spChg>
        <pc:spChg chg="mod">
          <ac:chgData name="Daniel A Negron" userId="3f4b37f9-7541-4fa3-afb6-23a3c546adf3" providerId="ADAL" clId="{D973D872-3118-6C4C-8153-94CEFE659431}" dt="2022-06-03T14:39:42.437" v="947"/>
          <ac:spMkLst>
            <pc:docMk/>
            <pc:sldMk cId="138542929" sldId="256"/>
            <ac:spMk id="6738" creationId="{4EF63E9B-F0FE-4838-48A9-BBBF02E7EACB}"/>
          </ac:spMkLst>
        </pc:spChg>
        <pc:spChg chg="mod">
          <ac:chgData name="Daniel A Negron" userId="3f4b37f9-7541-4fa3-afb6-23a3c546adf3" providerId="ADAL" clId="{D973D872-3118-6C4C-8153-94CEFE659431}" dt="2022-06-03T14:39:42.437" v="947"/>
          <ac:spMkLst>
            <pc:docMk/>
            <pc:sldMk cId="138542929" sldId="256"/>
            <ac:spMk id="6739" creationId="{FA8AFB18-BF18-E777-7F73-9779F129A5B7}"/>
          </ac:spMkLst>
        </pc:spChg>
        <pc:spChg chg="mod">
          <ac:chgData name="Daniel A Negron" userId="3f4b37f9-7541-4fa3-afb6-23a3c546adf3" providerId="ADAL" clId="{D973D872-3118-6C4C-8153-94CEFE659431}" dt="2022-06-03T14:39:42.437" v="947"/>
          <ac:spMkLst>
            <pc:docMk/>
            <pc:sldMk cId="138542929" sldId="256"/>
            <ac:spMk id="6740" creationId="{E431A5BE-CDA2-C170-61EE-2AFC1C6A70BC}"/>
          </ac:spMkLst>
        </pc:spChg>
        <pc:spChg chg="mod">
          <ac:chgData name="Daniel A Negron" userId="3f4b37f9-7541-4fa3-afb6-23a3c546adf3" providerId="ADAL" clId="{D973D872-3118-6C4C-8153-94CEFE659431}" dt="2022-06-03T14:39:42.437" v="947"/>
          <ac:spMkLst>
            <pc:docMk/>
            <pc:sldMk cId="138542929" sldId="256"/>
            <ac:spMk id="6741" creationId="{BB49DDC0-7D27-47D7-600E-091DDA988A74}"/>
          </ac:spMkLst>
        </pc:spChg>
        <pc:spChg chg="mod">
          <ac:chgData name="Daniel A Negron" userId="3f4b37f9-7541-4fa3-afb6-23a3c546adf3" providerId="ADAL" clId="{D973D872-3118-6C4C-8153-94CEFE659431}" dt="2022-06-03T14:39:42.437" v="947"/>
          <ac:spMkLst>
            <pc:docMk/>
            <pc:sldMk cId="138542929" sldId="256"/>
            <ac:spMk id="6742" creationId="{47E36454-B51D-CAC0-C31B-A19AE3BAFFE6}"/>
          </ac:spMkLst>
        </pc:spChg>
        <pc:spChg chg="mod">
          <ac:chgData name="Daniel A Negron" userId="3f4b37f9-7541-4fa3-afb6-23a3c546adf3" providerId="ADAL" clId="{D973D872-3118-6C4C-8153-94CEFE659431}" dt="2022-06-03T14:39:42.437" v="947"/>
          <ac:spMkLst>
            <pc:docMk/>
            <pc:sldMk cId="138542929" sldId="256"/>
            <ac:spMk id="6743" creationId="{56D0314F-56D7-3930-A838-CCFC0678DC85}"/>
          </ac:spMkLst>
        </pc:spChg>
        <pc:spChg chg="mod">
          <ac:chgData name="Daniel A Negron" userId="3f4b37f9-7541-4fa3-afb6-23a3c546adf3" providerId="ADAL" clId="{D973D872-3118-6C4C-8153-94CEFE659431}" dt="2022-06-03T14:39:42.437" v="947"/>
          <ac:spMkLst>
            <pc:docMk/>
            <pc:sldMk cId="138542929" sldId="256"/>
            <ac:spMk id="6744" creationId="{8A3AE2AC-E371-5CAC-9B20-04B873290076}"/>
          </ac:spMkLst>
        </pc:spChg>
        <pc:spChg chg="mod">
          <ac:chgData name="Daniel A Negron" userId="3f4b37f9-7541-4fa3-afb6-23a3c546adf3" providerId="ADAL" clId="{D973D872-3118-6C4C-8153-94CEFE659431}" dt="2022-06-03T14:39:42.437" v="947"/>
          <ac:spMkLst>
            <pc:docMk/>
            <pc:sldMk cId="138542929" sldId="256"/>
            <ac:spMk id="6745" creationId="{876453C2-3323-53BB-3787-ACB9A287DFE2}"/>
          </ac:spMkLst>
        </pc:spChg>
        <pc:spChg chg="mod">
          <ac:chgData name="Daniel A Negron" userId="3f4b37f9-7541-4fa3-afb6-23a3c546adf3" providerId="ADAL" clId="{D973D872-3118-6C4C-8153-94CEFE659431}" dt="2022-06-03T14:39:42.437" v="947"/>
          <ac:spMkLst>
            <pc:docMk/>
            <pc:sldMk cId="138542929" sldId="256"/>
            <ac:spMk id="6746" creationId="{899D1C76-689D-C87A-B20D-05C7D6DC7874}"/>
          </ac:spMkLst>
        </pc:spChg>
        <pc:spChg chg="mod">
          <ac:chgData name="Daniel A Negron" userId="3f4b37f9-7541-4fa3-afb6-23a3c546adf3" providerId="ADAL" clId="{D973D872-3118-6C4C-8153-94CEFE659431}" dt="2022-06-03T14:39:42.437" v="947"/>
          <ac:spMkLst>
            <pc:docMk/>
            <pc:sldMk cId="138542929" sldId="256"/>
            <ac:spMk id="6747" creationId="{5465F2A7-FE47-BAE1-91C1-7BEBEB5652F4}"/>
          </ac:spMkLst>
        </pc:spChg>
        <pc:spChg chg="mod">
          <ac:chgData name="Daniel A Negron" userId="3f4b37f9-7541-4fa3-afb6-23a3c546adf3" providerId="ADAL" clId="{D973D872-3118-6C4C-8153-94CEFE659431}" dt="2022-06-03T14:39:42.437" v="947"/>
          <ac:spMkLst>
            <pc:docMk/>
            <pc:sldMk cId="138542929" sldId="256"/>
            <ac:spMk id="6748" creationId="{F14BF112-24F5-07A0-5243-81B39851CA0D}"/>
          </ac:spMkLst>
        </pc:spChg>
        <pc:spChg chg="mod">
          <ac:chgData name="Daniel A Negron" userId="3f4b37f9-7541-4fa3-afb6-23a3c546adf3" providerId="ADAL" clId="{D973D872-3118-6C4C-8153-94CEFE659431}" dt="2022-06-03T14:39:42.437" v="947"/>
          <ac:spMkLst>
            <pc:docMk/>
            <pc:sldMk cId="138542929" sldId="256"/>
            <ac:spMk id="6749" creationId="{8372AB84-4D22-D138-DFA1-28A7574B657D}"/>
          </ac:spMkLst>
        </pc:spChg>
        <pc:spChg chg="mod">
          <ac:chgData name="Daniel A Negron" userId="3f4b37f9-7541-4fa3-afb6-23a3c546adf3" providerId="ADAL" clId="{D973D872-3118-6C4C-8153-94CEFE659431}" dt="2022-06-03T14:39:42.437" v="947"/>
          <ac:spMkLst>
            <pc:docMk/>
            <pc:sldMk cId="138542929" sldId="256"/>
            <ac:spMk id="6750" creationId="{F2F69E03-B333-B7BE-FCB6-7726195A4937}"/>
          </ac:spMkLst>
        </pc:spChg>
        <pc:spChg chg="mod">
          <ac:chgData name="Daniel A Negron" userId="3f4b37f9-7541-4fa3-afb6-23a3c546adf3" providerId="ADAL" clId="{D973D872-3118-6C4C-8153-94CEFE659431}" dt="2022-06-03T14:39:42.437" v="947"/>
          <ac:spMkLst>
            <pc:docMk/>
            <pc:sldMk cId="138542929" sldId="256"/>
            <ac:spMk id="6751" creationId="{24F56D2B-FFB4-00ED-56F1-86A49254411D}"/>
          </ac:spMkLst>
        </pc:spChg>
        <pc:spChg chg="mod">
          <ac:chgData name="Daniel A Negron" userId="3f4b37f9-7541-4fa3-afb6-23a3c546adf3" providerId="ADAL" clId="{D973D872-3118-6C4C-8153-94CEFE659431}" dt="2022-06-03T14:39:42.437" v="947"/>
          <ac:spMkLst>
            <pc:docMk/>
            <pc:sldMk cId="138542929" sldId="256"/>
            <ac:spMk id="6752" creationId="{42E85117-1CF4-F55F-313A-B497717B77BA}"/>
          </ac:spMkLst>
        </pc:spChg>
        <pc:spChg chg="mod">
          <ac:chgData name="Daniel A Negron" userId="3f4b37f9-7541-4fa3-afb6-23a3c546adf3" providerId="ADAL" clId="{D973D872-3118-6C4C-8153-94CEFE659431}" dt="2022-06-03T14:39:42.437" v="947"/>
          <ac:spMkLst>
            <pc:docMk/>
            <pc:sldMk cId="138542929" sldId="256"/>
            <ac:spMk id="6753" creationId="{F9118AC1-2CB8-E880-44D1-2E1231042FE4}"/>
          </ac:spMkLst>
        </pc:spChg>
        <pc:spChg chg="mod">
          <ac:chgData name="Daniel A Negron" userId="3f4b37f9-7541-4fa3-afb6-23a3c546adf3" providerId="ADAL" clId="{D973D872-3118-6C4C-8153-94CEFE659431}" dt="2022-06-03T14:39:42.437" v="947"/>
          <ac:spMkLst>
            <pc:docMk/>
            <pc:sldMk cId="138542929" sldId="256"/>
            <ac:spMk id="6754" creationId="{CCED776E-93B9-1E1B-99DC-F8DCBD9F393B}"/>
          </ac:spMkLst>
        </pc:spChg>
        <pc:spChg chg="mod">
          <ac:chgData name="Daniel A Negron" userId="3f4b37f9-7541-4fa3-afb6-23a3c546adf3" providerId="ADAL" clId="{D973D872-3118-6C4C-8153-94CEFE659431}" dt="2022-06-03T14:39:42.437" v="947"/>
          <ac:spMkLst>
            <pc:docMk/>
            <pc:sldMk cId="138542929" sldId="256"/>
            <ac:spMk id="6755" creationId="{B7C2E506-604D-31C2-B291-C97C53E9F0E4}"/>
          </ac:spMkLst>
        </pc:spChg>
        <pc:spChg chg="mod">
          <ac:chgData name="Daniel A Negron" userId="3f4b37f9-7541-4fa3-afb6-23a3c546adf3" providerId="ADAL" clId="{D973D872-3118-6C4C-8153-94CEFE659431}" dt="2022-06-03T14:39:42.437" v="947"/>
          <ac:spMkLst>
            <pc:docMk/>
            <pc:sldMk cId="138542929" sldId="256"/>
            <ac:spMk id="6756" creationId="{2C3E42B2-82E6-393C-EEE8-DAAA0722C955}"/>
          </ac:spMkLst>
        </pc:spChg>
        <pc:spChg chg="mod">
          <ac:chgData name="Daniel A Negron" userId="3f4b37f9-7541-4fa3-afb6-23a3c546adf3" providerId="ADAL" clId="{D973D872-3118-6C4C-8153-94CEFE659431}" dt="2022-06-03T14:39:42.437" v="947"/>
          <ac:spMkLst>
            <pc:docMk/>
            <pc:sldMk cId="138542929" sldId="256"/>
            <ac:spMk id="6757" creationId="{1BF44F67-B298-7596-43B1-20B4C41BE8D4}"/>
          </ac:spMkLst>
        </pc:spChg>
        <pc:spChg chg="mod">
          <ac:chgData name="Daniel A Negron" userId="3f4b37f9-7541-4fa3-afb6-23a3c546adf3" providerId="ADAL" clId="{D973D872-3118-6C4C-8153-94CEFE659431}" dt="2022-06-03T14:39:42.437" v="947"/>
          <ac:spMkLst>
            <pc:docMk/>
            <pc:sldMk cId="138542929" sldId="256"/>
            <ac:spMk id="6758" creationId="{350D69C9-C11E-0080-47A2-8CA70E5AC9F8}"/>
          </ac:spMkLst>
        </pc:spChg>
        <pc:spChg chg="mod">
          <ac:chgData name="Daniel A Negron" userId="3f4b37f9-7541-4fa3-afb6-23a3c546adf3" providerId="ADAL" clId="{D973D872-3118-6C4C-8153-94CEFE659431}" dt="2022-06-03T14:39:42.437" v="947"/>
          <ac:spMkLst>
            <pc:docMk/>
            <pc:sldMk cId="138542929" sldId="256"/>
            <ac:spMk id="6759" creationId="{CB390052-DA6D-510D-3E20-29B6F1FDF899}"/>
          </ac:spMkLst>
        </pc:spChg>
        <pc:spChg chg="mod">
          <ac:chgData name="Daniel A Negron" userId="3f4b37f9-7541-4fa3-afb6-23a3c546adf3" providerId="ADAL" clId="{D973D872-3118-6C4C-8153-94CEFE659431}" dt="2022-06-03T14:39:42.437" v="947"/>
          <ac:spMkLst>
            <pc:docMk/>
            <pc:sldMk cId="138542929" sldId="256"/>
            <ac:spMk id="6760" creationId="{9C285BE4-E70F-5753-E7F5-A03D49930A86}"/>
          </ac:spMkLst>
        </pc:spChg>
        <pc:spChg chg="mod">
          <ac:chgData name="Daniel A Negron" userId="3f4b37f9-7541-4fa3-afb6-23a3c546adf3" providerId="ADAL" clId="{D973D872-3118-6C4C-8153-94CEFE659431}" dt="2022-06-03T14:39:42.437" v="947"/>
          <ac:spMkLst>
            <pc:docMk/>
            <pc:sldMk cId="138542929" sldId="256"/>
            <ac:spMk id="6761" creationId="{7AA4C8C5-B34A-ACA8-8445-A4A3FD725562}"/>
          </ac:spMkLst>
        </pc:spChg>
        <pc:spChg chg="mod">
          <ac:chgData name="Daniel A Negron" userId="3f4b37f9-7541-4fa3-afb6-23a3c546adf3" providerId="ADAL" clId="{D973D872-3118-6C4C-8153-94CEFE659431}" dt="2022-06-03T14:39:42.437" v="947"/>
          <ac:spMkLst>
            <pc:docMk/>
            <pc:sldMk cId="138542929" sldId="256"/>
            <ac:spMk id="6762" creationId="{1FB8CA19-E459-CB96-5280-E414608F8BD9}"/>
          </ac:spMkLst>
        </pc:spChg>
        <pc:spChg chg="mod">
          <ac:chgData name="Daniel A Negron" userId="3f4b37f9-7541-4fa3-afb6-23a3c546adf3" providerId="ADAL" clId="{D973D872-3118-6C4C-8153-94CEFE659431}" dt="2022-06-03T14:39:42.437" v="947"/>
          <ac:spMkLst>
            <pc:docMk/>
            <pc:sldMk cId="138542929" sldId="256"/>
            <ac:spMk id="6763" creationId="{F55BCAA5-A2C5-E622-A1E1-F2D98C3A57CA}"/>
          </ac:spMkLst>
        </pc:spChg>
        <pc:spChg chg="mod">
          <ac:chgData name="Daniel A Negron" userId="3f4b37f9-7541-4fa3-afb6-23a3c546adf3" providerId="ADAL" clId="{D973D872-3118-6C4C-8153-94CEFE659431}" dt="2022-06-03T14:39:42.437" v="947"/>
          <ac:spMkLst>
            <pc:docMk/>
            <pc:sldMk cId="138542929" sldId="256"/>
            <ac:spMk id="6764" creationId="{754426F5-C5BA-F7C4-7E38-719DEF81CF5C}"/>
          </ac:spMkLst>
        </pc:spChg>
        <pc:spChg chg="mod">
          <ac:chgData name="Daniel A Negron" userId="3f4b37f9-7541-4fa3-afb6-23a3c546adf3" providerId="ADAL" clId="{D973D872-3118-6C4C-8153-94CEFE659431}" dt="2022-06-03T14:39:42.437" v="947"/>
          <ac:spMkLst>
            <pc:docMk/>
            <pc:sldMk cId="138542929" sldId="256"/>
            <ac:spMk id="6765" creationId="{F720981A-E34A-848B-2712-84DCA0D81C76}"/>
          </ac:spMkLst>
        </pc:spChg>
        <pc:spChg chg="mod">
          <ac:chgData name="Daniel A Negron" userId="3f4b37f9-7541-4fa3-afb6-23a3c546adf3" providerId="ADAL" clId="{D973D872-3118-6C4C-8153-94CEFE659431}" dt="2022-06-03T14:39:42.437" v="947"/>
          <ac:spMkLst>
            <pc:docMk/>
            <pc:sldMk cId="138542929" sldId="256"/>
            <ac:spMk id="6766" creationId="{82A0935A-716E-C98C-C2C2-D14DDCEE06F1}"/>
          </ac:spMkLst>
        </pc:spChg>
        <pc:spChg chg="mod">
          <ac:chgData name="Daniel A Negron" userId="3f4b37f9-7541-4fa3-afb6-23a3c546adf3" providerId="ADAL" clId="{D973D872-3118-6C4C-8153-94CEFE659431}" dt="2022-06-03T14:39:42.437" v="947"/>
          <ac:spMkLst>
            <pc:docMk/>
            <pc:sldMk cId="138542929" sldId="256"/>
            <ac:spMk id="6767" creationId="{7A7D848F-C93C-62DA-B87E-F6753A513D2A}"/>
          </ac:spMkLst>
        </pc:spChg>
        <pc:spChg chg="mod">
          <ac:chgData name="Daniel A Negron" userId="3f4b37f9-7541-4fa3-afb6-23a3c546adf3" providerId="ADAL" clId="{D973D872-3118-6C4C-8153-94CEFE659431}" dt="2022-06-03T14:39:42.437" v="947"/>
          <ac:spMkLst>
            <pc:docMk/>
            <pc:sldMk cId="138542929" sldId="256"/>
            <ac:spMk id="6768" creationId="{2D8E3A4F-42EE-D5AF-17DD-FB6DB680CD36}"/>
          </ac:spMkLst>
        </pc:spChg>
        <pc:spChg chg="mod">
          <ac:chgData name="Daniel A Negron" userId="3f4b37f9-7541-4fa3-afb6-23a3c546adf3" providerId="ADAL" clId="{D973D872-3118-6C4C-8153-94CEFE659431}" dt="2022-06-03T14:39:42.437" v="947"/>
          <ac:spMkLst>
            <pc:docMk/>
            <pc:sldMk cId="138542929" sldId="256"/>
            <ac:spMk id="6769" creationId="{9AB68BB8-A015-A480-B1D5-7C1EF119EE2E}"/>
          </ac:spMkLst>
        </pc:spChg>
        <pc:spChg chg="mod">
          <ac:chgData name="Daniel A Negron" userId="3f4b37f9-7541-4fa3-afb6-23a3c546adf3" providerId="ADAL" clId="{D973D872-3118-6C4C-8153-94CEFE659431}" dt="2022-06-03T14:39:42.437" v="947"/>
          <ac:spMkLst>
            <pc:docMk/>
            <pc:sldMk cId="138542929" sldId="256"/>
            <ac:spMk id="6770" creationId="{E528F083-132A-012C-63D4-2CBA52FBBD36}"/>
          </ac:spMkLst>
        </pc:spChg>
        <pc:spChg chg="mod">
          <ac:chgData name="Daniel A Negron" userId="3f4b37f9-7541-4fa3-afb6-23a3c546adf3" providerId="ADAL" clId="{D973D872-3118-6C4C-8153-94CEFE659431}" dt="2022-06-03T14:39:42.437" v="947"/>
          <ac:spMkLst>
            <pc:docMk/>
            <pc:sldMk cId="138542929" sldId="256"/>
            <ac:spMk id="6771" creationId="{7653BE1D-324D-7C75-51A6-B6F81D3EBA50}"/>
          </ac:spMkLst>
        </pc:spChg>
        <pc:spChg chg="mod">
          <ac:chgData name="Daniel A Negron" userId="3f4b37f9-7541-4fa3-afb6-23a3c546adf3" providerId="ADAL" clId="{D973D872-3118-6C4C-8153-94CEFE659431}" dt="2022-06-03T14:39:42.437" v="947"/>
          <ac:spMkLst>
            <pc:docMk/>
            <pc:sldMk cId="138542929" sldId="256"/>
            <ac:spMk id="6772" creationId="{E868C4B3-7960-E29F-DA73-36AB1AB95D48}"/>
          </ac:spMkLst>
        </pc:spChg>
        <pc:spChg chg="mod">
          <ac:chgData name="Daniel A Negron" userId="3f4b37f9-7541-4fa3-afb6-23a3c546adf3" providerId="ADAL" clId="{D973D872-3118-6C4C-8153-94CEFE659431}" dt="2022-06-03T14:39:42.437" v="947"/>
          <ac:spMkLst>
            <pc:docMk/>
            <pc:sldMk cId="138542929" sldId="256"/>
            <ac:spMk id="6773" creationId="{C8908FF8-1E39-3B2F-C790-CEED8C0315C2}"/>
          </ac:spMkLst>
        </pc:spChg>
        <pc:spChg chg="mod">
          <ac:chgData name="Daniel A Negron" userId="3f4b37f9-7541-4fa3-afb6-23a3c546adf3" providerId="ADAL" clId="{D973D872-3118-6C4C-8153-94CEFE659431}" dt="2022-06-03T14:39:42.437" v="947"/>
          <ac:spMkLst>
            <pc:docMk/>
            <pc:sldMk cId="138542929" sldId="256"/>
            <ac:spMk id="6774" creationId="{04EF1629-7865-9F11-3265-874882CA69C1}"/>
          </ac:spMkLst>
        </pc:spChg>
        <pc:spChg chg="mod">
          <ac:chgData name="Daniel A Negron" userId="3f4b37f9-7541-4fa3-afb6-23a3c546adf3" providerId="ADAL" clId="{D973D872-3118-6C4C-8153-94CEFE659431}" dt="2022-06-03T14:39:42.437" v="947"/>
          <ac:spMkLst>
            <pc:docMk/>
            <pc:sldMk cId="138542929" sldId="256"/>
            <ac:spMk id="6775" creationId="{5FC1CD2F-C5A9-1F25-68FA-A38E97F17A67}"/>
          </ac:spMkLst>
        </pc:spChg>
        <pc:spChg chg="mod">
          <ac:chgData name="Daniel A Negron" userId="3f4b37f9-7541-4fa3-afb6-23a3c546adf3" providerId="ADAL" clId="{D973D872-3118-6C4C-8153-94CEFE659431}" dt="2022-06-03T14:39:42.437" v="947"/>
          <ac:spMkLst>
            <pc:docMk/>
            <pc:sldMk cId="138542929" sldId="256"/>
            <ac:spMk id="6776" creationId="{62EF7AC9-D5DF-BB76-9086-15220E18C89D}"/>
          </ac:spMkLst>
        </pc:spChg>
        <pc:spChg chg="mod">
          <ac:chgData name="Daniel A Negron" userId="3f4b37f9-7541-4fa3-afb6-23a3c546adf3" providerId="ADAL" clId="{D973D872-3118-6C4C-8153-94CEFE659431}" dt="2022-06-03T14:39:42.437" v="947"/>
          <ac:spMkLst>
            <pc:docMk/>
            <pc:sldMk cId="138542929" sldId="256"/>
            <ac:spMk id="6777" creationId="{96185901-957C-42A8-8DFA-F7976351A986}"/>
          </ac:spMkLst>
        </pc:spChg>
        <pc:spChg chg="mod">
          <ac:chgData name="Daniel A Negron" userId="3f4b37f9-7541-4fa3-afb6-23a3c546adf3" providerId="ADAL" clId="{D973D872-3118-6C4C-8153-94CEFE659431}" dt="2022-06-03T14:39:42.437" v="947"/>
          <ac:spMkLst>
            <pc:docMk/>
            <pc:sldMk cId="138542929" sldId="256"/>
            <ac:spMk id="6778" creationId="{D726ACA0-1113-CD7F-0EDA-74D1AD910E62}"/>
          </ac:spMkLst>
        </pc:spChg>
        <pc:spChg chg="mod">
          <ac:chgData name="Daniel A Negron" userId="3f4b37f9-7541-4fa3-afb6-23a3c546adf3" providerId="ADAL" clId="{D973D872-3118-6C4C-8153-94CEFE659431}" dt="2022-06-03T14:39:42.437" v="947"/>
          <ac:spMkLst>
            <pc:docMk/>
            <pc:sldMk cId="138542929" sldId="256"/>
            <ac:spMk id="6779" creationId="{007EBE39-C759-0376-0770-97E6A9B706B2}"/>
          </ac:spMkLst>
        </pc:spChg>
        <pc:spChg chg="mod">
          <ac:chgData name="Daniel A Negron" userId="3f4b37f9-7541-4fa3-afb6-23a3c546adf3" providerId="ADAL" clId="{D973D872-3118-6C4C-8153-94CEFE659431}" dt="2022-06-03T14:39:42.437" v="947"/>
          <ac:spMkLst>
            <pc:docMk/>
            <pc:sldMk cId="138542929" sldId="256"/>
            <ac:spMk id="6780" creationId="{EEE9BD7C-E34A-723D-9E00-779C052FE952}"/>
          </ac:spMkLst>
        </pc:spChg>
        <pc:spChg chg="mod">
          <ac:chgData name="Daniel A Negron" userId="3f4b37f9-7541-4fa3-afb6-23a3c546adf3" providerId="ADAL" clId="{D973D872-3118-6C4C-8153-94CEFE659431}" dt="2022-06-03T14:39:42.437" v="947"/>
          <ac:spMkLst>
            <pc:docMk/>
            <pc:sldMk cId="138542929" sldId="256"/>
            <ac:spMk id="6781" creationId="{285134B1-C8FD-847B-3E4E-7D451542972B}"/>
          </ac:spMkLst>
        </pc:spChg>
        <pc:spChg chg="mod">
          <ac:chgData name="Daniel A Negron" userId="3f4b37f9-7541-4fa3-afb6-23a3c546adf3" providerId="ADAL" clId="{D973D872-3118-6C4C-8153-94CEFE659431}" dt="2022-06-03T14:39:42.437" v="947"/>
          <ac:spMkLst>
            <pc:docMk/>
            <pc:sldMk cId="138542929" sldId="256"/>
            <ac:spMk id="6782" creationId="{C6D65950-A277-E851-5FEA-71CB62EE2C0C}"/>
          </ac:spMkLst>
        </pc:spChg>
        <pc:spChg chg="mod">
          <ac:chgData name="Daniel A Negron" userId="3f4b37f9-7541-4fa3-afb6-23a3c546adf3" providerId="ADAL" clId="{D973D872-3118-6C4C-8153-94CEFE659431}" dt="2022-06-03T14:39:42.437" v="947"/>
          <ac:spMkLst>
            <pc:docMk/>
            <pc:sldMk cId="138542929" sldId="256"/>
            <ac:spMk id="6783" creationId="{CC27A631-45DD-9DCA-7B46-939F4704BB58}"/>
          </ac:spMkLst>
        </pc:spChg>
        <pc:spChg chg="mod">
          <ac:chgData name="Daniel A Negron" userId="3f4b37f9-7541-4fa3-afb6-23a3c546adf3" providerId="ADAL" clId="{D973D872-3118-6C4C-8153-94CEFE659431}" dt="2022-06-03T14:39:42.437" v="947"/>
          <ac:spMkLst>
            <pc:docMk/>
            <pc:sldMk cId="138542929" sldId="256"/>
            <ac:spMk id="6784" creationId="{0864A487-99E3-2B85-238B-D87D28EF8F4E}"/>
          </ac:spMkLst>
        </pc:spChg>
        <pc:spChg chg="mod">
          <ac:chgData name="Daniel A Negron" userId="3f4b37f9-7541-4fa3-afb6-23a3c546adf3" providerId="ADAL" clId="{D973D872-3118-6C4C-8153-94CEFE659431}" dt="2022-06-03T14:39:42.437" v="947"/>
          <ac:spMkLst>
            <pc:docMk/>
            <pc:sldMk cId="138542929" sldId="256"/>
            <ac:spMk id="6785" creationId="{F2A122F2-9B58-251D-91E2-D8FC94010E55}"/>
          </ac:spMkLst>
        </pc:spChg>
        <pc:spChg chg="mod">
          <ac:chgData name="Daniel A Negron" userId="3f4b37f9-7541-4fa3-afb6-23a3c546adf3" providerId="ADAL" clId="{D973D872-3118-6C4C-8153-94CEFE659431}" dt="2022-06-03T14:39:42.437" v="947"/>
          <ac:spMkLst>
            <pc:docMk/>
            <pc:sldMk cId="138542929" sldId="256"/>
            <ac:spMk id="6786" creationId="{3D140BBF-A466-66B0-79F7-E45B571726C6}"/>
          </ac:spMkLst>
        </pc:spChg>
        <pc:spChg chg="mod">
          <ac:chgData name="Daniel A Negron" userId="3f4b37f9-7541-4fa3-afb6-23a3c546adf3" providerId="ADAL" clId="{D973D872-3118-6C4C-8153-94CEFE659431}" dt="2022-06-03T14:39:42.437" v="947"/>
          <ac:spMkLst>
            <pc:docMk/>
            <pc:sldMk cId="138542929" sldId="256"/>
            <ac:spMk id="6787" creationId="{E87EFF46-CE45-ED28-4092-F7BB8A91CF0A}"/>
          </ac:spMkLst>
        </pc:spChg>
        <pc:spChg chg="mod">
          <ac:chgData name="Daniel A Negron" userId="3f4b37f9-7541-4fa3-afb6-23a3c546adf3" providerId="ADAL" clId="{D973D872-3118-6C4C-8153-94CEFE659431}" dt="2022-06-03T14:39:42.437" v="947"/>
          <ac:spMkLst>
            <pc:docMk/>
            <pc:sldMk cId="138542929" sldId="256"/>
            <ac:spMk id="6788" creationId="{91F270B0-BFE6-2D31-3C6E-9079A1391705}"/>
          </ac:spMkLst>
        </pc:spChg>
        <pc:spChg chg="mod">
          <ac:chgData name="Daniel A Negron" userId="3f4b37f9-7541-4fa3-afb6-23a3c546adf3" providerId="ADAL" clId="{D973D872-3118-6C4C-8153-94CEFE659431}" dt="2022-06-03T14:39:42.437" v="947"/>
          <ac:spMkLst>
            <pc:docMk/>
            <pc:sldMk cId="138542929" sldId="256"/>
            <ac:spMk id="6789" creationId="{B8E10806-836B-92FD-E040-CE34BE0BE288}"/>
          </ac:spMkLst>
        </pc:spChg>
        <pc:spChg chg="mod">
          <ac:chgData name="Daniel A Negron" userId="3f4b37f9-7541-4fa3-afb6-23a3c546adf3" providerId="ADAL" clId="{D973D872-3118-6C4C-8153-94CEFE659431}" dt="2022-06-03T14:39:42.437" v="947"/>
          <ac:spMkLst>
            <pc:docMk/>
            <pc:sldMk cId="138542929" sldId="256"/>
            <ac:spMk id="6790" creationId="{C1A0F6A5-D4AF-CBA0-50A8-0923C7BC697F}"/>
          </ac:spMkLst>
        </pc:spChg>
        <pc:spChg chg="mod">
          <ac:chgData name="Daniel A Negron" userId="3f4b37f9-7541-4fa3-afb6-23a3c546adf3" providerId="ADAL" clId="{D973D872-3118-6C4C-8153-94CEFE659431}" dt="2022-06-03T14:39:42.437" v="947"/>
          <ac:spMkLst>
            <pc:docMk/>
            <pc:sldMk cId="138542929" sldId="256"/>
            <ac:spMk id="6791" creationId="{33475292-2729-A351-6A35-A086ED973920}"/>
          </ac:spMkLst>
        </pc:spChg>
        <pc:spChg chg="mod">
          <ac:chgData name="Daniel A Negron" userId="3f4b37f9-7541-4fa3-afb6-23a3c546adf3" providerId="ADAL" clId="{D973D872-3118-6C4C-8153-94CEFE659431}" dt="2022-06-03T14:39:42.437" v="947"/>
          <ac:spMkLst>
            <pc:docMk/>
            <pc:sldMk cId="138542929" sldId="256"/>
            <ac:spMk id="6792" creationId="{B843E21D-092E-E0BE-7B5A-F14FC222A537}"/>
          </ac:spMkLst>
        </pc:spChg>
        <pc:spChg chg="mod">
          <ac:chgData name="Daniel A Negron" userId="3f4b37f9-7541-4fa3-afb6-23a3c546adf3" providerId="ADAL" clId="{D973D872-3118-6C4C-8153-94CEFE659431}" dt="2022-06-03T14:39:42.437" v="947"/>
          <ac:spMkLst>
            <pc:docMk/>
            <pc:sldMk cId="138542929" sldId="256"/>
            <ac:spMk id="6793" creationId="{5E1B3FBE-B028-382B-EDA1-CD6B3B420AF9}"/>
          </ac:spMkLst>
        </pc:spChg>
        <pc:spChg chg="mod">
          <ac:chgData name="Daniel A Negron" userId="3f4b37f9-7541-4fa3-afb6-23a3c546adf3" providerId="ADAL" clId="{D973D872-3118-6C4C-8153-94CEFE659431}" dt="2022-06-03T14:39:42.437" v="947"/>
          <ac:spMkLst>
            <pc:docMk/>
            <pc:sldMk cId="138542929" sldId="256"/>
            <ac:spMk id="6794" creationId="{E0E69235-F882-7824-978F-833D7976F4F0}"/>
          </ac:spMkLst>
        </pc:spChg>
        <pc:spChg chg="mod">
          <ac:chgData name="Daniel A Negron" userId="3f4b37f9-7541-4fa3-afb6-23a3c546adf3" providerId="ADAL" clId="{D973D872-3118-6C4C-8153-94CEFE659431}" dt="2022-06-03T14:39:42.437" v="947"/>
          <ac:spMkLst>
            <pc:docMk/>
            <pc:sldMk cId="138542929" sldId="256"/>
            <ac:spMk id="6795" creationId="{72B5F398-0D3A-9602-A32A-E7E0131346C8}"/>
          </ac:spMkLst>
        </pc:spChg>
        <pc:spChg chg="mod">
          <ac:chgData name="Daniel A Negron" userId="3f4b37f9-7541-4fa3-afb6-23a3c546adf3" providerId="ADAL" clId="{D973D872-3118-6C4C-8153-94CEFE659431}" dt="2022-06-03T14:39:42.437" v="947"/>
          <ac:spMkLst>
            <pc:docMk/>
            <pc:sldMk cId="138542929" sldId="256"/>
            <ac:spMk id="6796" creationId="{58E68182-2192-4348-BCD7-EFB14CBE212F}"/>
          </ac:spMkLst>
        </pc:spChg>
        <pc:spChg chg="mod">
          <ac:chgData name="Daniel A Negron" userId="3f4b37f9-7541-4fa3-afb6-23a3c546adf3" providerId="ADAL" clId="{D973D872-3118-6C4C-8153-94CEFE659431}" dt="2022-06-03T14:39:42.437" v="947"/>
          <ac:spMkLst>
            <pc:docMk/>
            <pc:sldMk cId="138542929" sldId="256"/>
            <ac:spMk id="6797" creationId="{71C187F4-343D-51B6-7C3F-3ECD599D1E2E}"/>
          </ac:spMkLst>
        </pc:spChg>
        <pc:spChg chg="mod">
          <ac:chgData name="Daniel A Negron" userId="3f4b37f9-7541-4fa3-afb6-23a3c546adf3" providerId="ADAL" clId="{D973D872-3118-6C4C-8153-94CEFE659431}" dt="2022-06-03T14:39:42.437" v="947"/>
          <ac:spMkLst>
            <pc:docMk/>
            <pc:sldMk cId="138542929" sldId="256"/>
            <ac:spMk id="6798" creationId="{8E944890-BF0F-8BBD-14C9-25F0228415C7}"/>
          </ac:spMkLst>
        </pc:spChg>
        <pc:spChg chg="mod">
          <ac:chgData name="Daniel A Negron" userId="3f4b37f9-7541-4fa3-afb6-23a3c546adf3" providerId="ADAL" clId="{D973D872-3118-6C4C-8153-94CEFE659431}" dt="2022-06-03T14:39:42.437" v="947"/>
          <ac:spMkLst>
            <pc:docMk/>
            <pc:sldMk cId="138542929" sldId="256"/>
            <ac:spMk id="6799" creationId="{BFB12BAA-14AB-7865-DDBB-0C555D19F894}"/>
          </ac:spMkLst>
        </pc:spChg>
        <pc:spChg chg="mod">
          <ac:chgData name="Daniel A Negron" userId="3f4b37f9-7541-4fa3-afb6-23a3c546adf3" providerId="ADAL" clId="{D973D872-3118-6C4C-8153-94CEFE659431}" dt="2022-06-03T14:39:42.437" v="947"/>
          <ac:spMkLst>
            <pc:docMk/>
            <pc:sldMk cId="138542929" sldId="256"/>
            <ac:spMk id="6800" creationId="{1D6E97FA-D1C0-0D66-B2B4-2A75DD978094}"/>
          </ac:spMkLst>
        </pc:spChg>
        <pc:spChg chg="mod">
          <ac:chgData name="Daniel A Negron" userId="3f4b37f9-7541-4fa3-afb6-23a3c546adf3" providerId="ADAL" clId="{D973D872-3118-6C4C-8153-94CEFE659431}" dt="2022-06-03T14:39:42.437" v="947"/>
          <ac:spMkLst>
            <pc:docMk/>
            <pc:sldMk cId="138542929" sldId="256"/>
            <ac:spMk id="6801" creationId="{2583B0C9-7D70-8869-6434-9EC1C9BD7AC0}"/>
          </ac:spMkLst>
        </pc:spChg>
        <pc:spChg chg="mod">
          <ac:chgData name="Daniel A Negron" userId="3f4b37f9-7541-4fa3-afb6-23a3c546adf3" providerId="ADAL" clId="{D973D872-3118-6C4C-8153-94CEFE659431}" dt="2022-06-03T14:39:42.437" v="947"/>
          <ac:spMkLst>
            <pc:docMk/>
            <pc:sldMk cId="138542929" sldId="256"/>
            <ac:spMk id="6802" creationId="{764A0506-8F81-BC8C-AF2A-04C011A3093D}"/>
          </ac:spMkLst>
        </pc:spChg>
        <pc:spChg chg="mod">
          <ac:chgData name="Daniel A Negron" userId="3f4b37f9-7541-4fa3-afb6-23a3c546adf3" providerId="ADAL" clId="{D973D872-3118-6C4C-8153-94CEFE659431}" dt="2022-06-03T14:39:42.437" v="947"/>
          <ac:spMkLst>
            <pc:docMk/>
            <pc:sldMk cId="138542929" sldId="256"/>
            <ac:spMk id="6803" creationId="{5D90933B-94A2-A56C-5A2E-1437149CB357}"/>
          </ac:spMkLst>
        </pc:spChg>
        <pc:spChg chg="mod">
          <ac:chgData name="Daniel A Negron" userId="3f4b37f9-7541-4fa3-afb6-23a3c546adf3" providerId="ADAL" clId="{D973D872-3118-6C4C-8153-94CEFE659431}" dt="2022-06-03T14:39:42.437" v="947"/>
          <ac:spMkLst>
            <pc:docMk/>
            <pc:sldMk cId="138542929" sldId="256"/>
            <ac:spMk id="6804" creationId="{1DF80E52-5828-97D2-D2CF-93C256D4253B}"/>
          </ac:spMkLst>
        </pc:spChg>
        <pc:spChg chg="mod">
          <ac:chgData name="Daniel A Negron" userId="3f4b37f9-7541-4fa3-afb6-23a3c546adf3" providerId="ADAL" clId="{D973D872-3118-6C4C-8153-94CEFE659431}" dt="2022-06-03T14:39:42.437" v="947"/>
          <ac:spMkLst>
            <pc:docMk/>
            <pc:sldMk cId="138542929" sldId="256"/>
            <ac:spMk id="6805" creationId="{BE4E07A5-9338-635A-9311-39CFB22197E7}"/>
          </ac:spMkLst>
        </pc:spChg>
        <pc:spChg chg="mod">
          <ac:chgData name="Daniel A Negron" userId="3f4b37f9-7541-4fa3-afb6-23a3c546adf3" providerId="ADAL" clId="{D973D872-3118-6C4C-8153-94CEFE659431}" dt="2022-06-03T14:39:42.437" v="947"/>
          <ac:spMkLst>
            <pc:docMk/>
            <pc:sldMk cId="138542929" sldId="256"/>
            <ac:spMk id="6806" creationId="{920B4E58-58C9-D72E-3964-F56699E7A13F}"/>
          </ac:spMkLst>
        </pc:spChg>
        <pc:spChg chg="mod">
          <ac:chgData name="Daniel A Negron" userId="3f4b37f9-7541-4fa3-afb6-23a3c546adf3" providerId="ADAL" clId="{D973D872-3118-6C4C-8153-94CEFE659431}" dt="2022-06-03T14:39:42.437" v="947"/>
          <ac:spMkLst>
            <pc:docMk/>
            <pc:sldMk cId="138542929" sldId="256"/>
            <ac:spMk id="6807" creationId="{FD52B250-A5A2-BAEC-7A54-E1C8BB494035}"/>
          </ac:spMkLst>
        </pc:spChg>
        <pc:spChg chg="mod">
          <ac:chgData name="Daniel A Negron" userId="3f4b37f9-7541-4fa3-afb6-23a3c546adf3" providerId="ADAL" clId="{D973D872-3118-6C4C-8153-94CEFE659431}" dt="2022-06-03T14:39:42.437" v="947"/>
          <ac:spMkLst>
            <pc:docMk/>
            <pc:sldMk cId="138542929" sldId="256"/>
            <ac:spMk id="6808" creationId="{97BD07D7-33CF-BB23-475D-8E08EAAFDD57}"/>
          </ac:spMkLst>
        </pc:spChg>
        <pc:spChg chg="mod">
          <ac:chgData name="Daniel A Negron" userId="3f4b37f9-7541-4fa3-afb6-23a3c546adf3" providerId="ADAL" clId="{D973D872-3118-6C4C-8153-94CEFE659431}" dt="2022-06-03T14:39:42.437" v="947"/>
          <ac:spMkLst>
            <pc:docMk/>
            <pc:sldMk cId="138542929" sldId="256"/>
            <ac:spMk id="6809" creationId="{EB72D47E-1C7D-2650-47A7-962F218C9ECC}"/>
          </ac:spMkLst>
        </pc:spChg>
        <pc:spChg chg="mod">
          <ac:chgData name="Daniel A Negron" userId="3f4b37f9-7541-4fa3-afb6-23a3c546adf3" providerId="ADAL" clId="{D973D872-3118-6C4C-8153-94CEFE659431}" dt="2022-06-03T14:39:42.437" v="947"/>
          <ac:spMkLst>
            <pc:docMk/>
            <pc:sldMk cId="138542929" sldId="256"/>
            <ac:spMk id="6810" creationId="{4DC56CCB-D662-EC2B-5448-57E9F84DC74E}"/>
          </ac:spMkLst>
        </pc:spChg>
        <pc:spChg chg="mod">
          <ac:chgData name="Daniel A Negron" userId="3f4b37f9-7541-4fa3-afb6-23a3c546adf3" providerId="ADAL" clId="{D973D872-3118-6C4C-8153-94CEFE659431}" dt="2022-06-03T14:39:42.437" v="947"/>
          <ac:spMkLst>
            <pc:docMk/>
            <pc:sldMk cId="138542929" sldId="256"/>
            <ac:spMk id="6811" creationId="{DDCEAB06-4EBE-7633-4638-C95488DB773E}"/>
          </ac:spMkLst>
        </pc:spChg>
        <pc:spChg chg="mod">
          <ac:chgData name="Daniel A Negron" userId="3f4b37f9-7541-4fa3-afb6-23a3c546adf3" providerId="ADAL" clId="{D973D872-3118-6C4C-8153-94CEFE659431}" dt="2022-06-03T14:39:42.437" v="947"/>
          <ac:spMkLst>
            <pc:docMk/>
            <pc:sldMk cId="138542929" sldId="256"/>
            <ac:spMk id="6812" creationId="{14E5AD53-2823-212F-EB0D-F0F344ACCD42}"/>
          </ac:spMkLst>
        </pc:spChg>
        <pc:spChg chg="mod">
          <ac:chgData name="Daniel A Negron" userId="3f4b37f9-7541-4fa3-afb6-23a3c546adf3" providerId="ADAL" clId="{D973D872-3118-6C4C-8153-94CEFE659431}" dt="2022-06-03T14:39:42.437" v="947"/>
          <ac:spMkLst>
            <pc:docMk/>
            <pc:sldMk cId="138542929" sldId="256"/>
            <ac:spMk id="6813" creationId="{555069ED-9CB1-2257-B162-35E5F59C8794}"/>
          </ac:spMkLst>
        </pc:spChg>
        <pc:spChg chg="mod">
          <ac:chgData name="Daniel A Negron" userId="3f4b37f9-7541-4fa3-afb6-23a3c546adf3" providerId="ADAL" clId="{D973D872-3118-6C4C-8153-94CEFE659431}" dt="2022-06-03T14:39:42.437" v="947"/>
          <ac:spMkLst>
            <pc:docMk/>
            <pc:sldMk cId="138542929" sldId="256"/>
            <ac:spMk id="6814" creationId="{0CC28B3A-4075-CBAA-2C79-FA0A2F118BC1}"/>
          </ac:spMkLst>
        </pc:spChg>
        <pc:spChg chg="mod">
          <ac:chgData name="Daniel A Negron" userId="3f4b37f9-7541-4fa3-afb6-23a3c546adf3" providerId="ADAL" clId="{D973D872-3118-6C4C-8153-94CEFE659431}" dt="2022-06-03T14:39:42.437" v="947"/>
          <ac:spMkLst>
            <pc:docMk/>
            <pc:sldMk cId="138542929" sldId="256"/>
            <ac:spMk id="6815" creationId="{BCCAAD11-C5AA-9109-BD94-146E8ECDCD42}"/>
          </ac:spMkLst>
        </pc:spChg>
        <pc:spChg chg="mod">
          <ac:chgData name="Daniel A Negron" userId="3f4b37f9-7541-4fa3-afb6-23a3c546adf3" providerId="ADAL" clId="{D973D872-3118-6C4C-8153-94CEFE659431}" dt="2022-06-03T14:39:42.437" v="947"/>
          <ac:spMkLst>
            <pc:docMk/>
            <pc:sldMk cId="138542929" sldId="256"/>
            <ac:spMk id="6816" creationId="{1772A199-98F5-2A7B-C375-389D4FFA494C}"/>
          </ac:spMkLst>
        </pc:spChg>
        <pc:spChg chg="mod">
          <ac:chgData name="Daniel A Negron" userId="3f4b37f9-7541-4fa3-afb6-23a3c546adf3" providerId="ADAL" clId="{D973D872-3118-6C4C-8153-94CEFE659431}" dt="2022-06-03T14:39:42.437" v="947"/>
          <ac:spMkLst>
            <pc:docMk/>
            <pc:sldMk cId="138542929" sldId="256"/>
            <ac:spMk id="6817" creationId="{78192CF8-EFFA-0B92-EE80-755BDCA2CB71}"/>
          </ac:spMkLst>
        </pc:spChg>
        <pc:spChg chg="mod">
          <ac:chgData name="Daniel A Negron" userId="3f4b37f9-7541-4fa3-afb6-23a3c546adf3" providerId="ADAL" clId="{D973D872-3118-6C4C-8153-94CEFE659431}" dt="2022-06-03T14:39:42.437" v="947"/>
          <ac:spMkLst>
            <pc:docMk/>
            <pc:sldMk cId="138542929" sldId="256"/>
            <ac:spMk id="6818" creationId="{C5E5FEC0-2716-CBDC-C88C-D3E6F56B468B}"/>
          </ac:spMkLst>
        </pc:spChg>
        <pc:spChg chg="mod">
          <ac:chgData name="Daniel A Negron" userId="3f4b37f9-7541-4fa3-afb6-23a3c546adf3" providerId="ADAL" clId="{D973D872-3118-6C4C-8153-94CEFE659431}" dt="2022-06-03T14:39:42.437" v="947"/>
          <ac:spMkLst>
            <pc:docMk/>
            <pc:sldMk cId="138542929" sldId="256"/>
            <ac:spMk id="6819" creationId="{9E5861FB-7499-BD10-5D78-6E590ADA1127}"/>
          </ac:spMkLst>
        </pc:spChg>
        <pc:spChg chg="mod">
          <ac:chgData name="Daniel A Negron" userId="3f4b37f9-7541-4fa3-afb6-23a3c546adf3" providerId="ADAL" clId="{D973D872-3118-6C4C-8153-94CEFE659431}" dt="2022-06-03T14:39:42.437" v="947"/>
          <ac:spMkLst>
            <pc:docMk/>
            <pc:sldMk cId="138542929" sldId="256"/>
            <ac:spMk id="6820" creationId="{DBB758DA-A163-9E6F-DCAF-487AC4EEBF47}"/>
          </ac:spMkLst>
        </pc:spChg>
        <pc:spChg chg="mod">
          <ac:chgData name="Daniel A Negron" userId="3f4b37f9-7541-4fa3-afb6-23a3c546adf3" providerId="ADAL" clId="{D973D872-3118-6C4C-8153-94CEFE659431}" dt="2022-06-03T14:39:42.437" v="947"/>
          <ac:spMkLst>
            <pc:docMk/>
            <pc:sldMk cId="138542929" sldId="256"/>
            <ac:spMk id="6821" creationId="{544503DB-7DED-079C-C4D7-2B39ED419B67}"/>
          </ac:spMkLst>
        </pc:spChg>
        <pc:spChg chg="mod">
          <ac:chgData name="Daniel A Negron" userId="3f4b37f9-7541-4fa3-afb6-23a3c546adf3" providerId="ADAL" clId="{D973D872-3118-6C4C-8153-94CEFE659431}" dt="2022-06-03T14:39:42.437" v="947"/>
          <ac:spMkLst>
            <pc:docMk/>
            <pc:sldMk cId="138542929" sldId="256"/>
            <ac:spMk id="6822" creationId="{E351B235-6F70-ADB8-10F0-FEAB2A7B921D}"/>
          </ac:spMkLst>
        </pc:spChg>
        <pc:spChg chg="mod">
          <ac:chgData name="Daniel A Negron" userId="3f4b37f9-7541-4fa3-afb6-23a3c546adf3" providerId="ADAL" clId="{D973D872-3118-6C4C-8153-94CEFE659431}" dt="2022-06-03T14:39:42.437" v="947"/>
          <ac:spMkLst>
            <pc:docMk/>
            <pc:sldMk cId="138542929" sldId="256"/>
            <ac:spMk id="6823" creationId="{DEE294A5-D38D-F6C4-20E4-D7331881506B}"/>
          </ac:spMkLst>
        </pc:spChg>
        <pc:spChg chg="mod">
          <ac:chgData name="Daniel A Negron" userId="3f4b37f9-7541-4fa3-afb6-23a3c546adf3" providerId="ADAL" clId="{D973D872-3118-6C4C-8153-94CEFE659431}" dt="2022-06-03T14:39:42.437" v="947"/>
          <ac:spMkLst>
            <pc:docMk/>
            <pc:sldMk cId="138542929" sldId="256"/>
            <ac:spMk id="6824" creationId="{C402D099-A52C-F933-B507-748819940A0A}"/>
          </ac:spMkLst>
        </pc:spChg>
        <pc:spChg chg="mod">
          <ac:chgData name="Daniel A Negron" userId="3f4b37f9-7541-4fa3-afb6-23a3c546adf3" providerId="ADAL" clId="{D973D872-3118-6C4C-8153-94CEFE659431}" dt="2022-06-03T14:39:42.437" v="947"/>
          <ac:spMkLst>
            <pc:docMk/>
            <pc:sldMk cId="138542929" sldId="256"/>
            <ac:spMk id="6825" creationId="{C06ABD94-A1D6-403A-DF7E-605C670089D4}"/>
          </ac:spMkLst>
        </pc:spChg>
        <pc:spChg chg="mod">
          <ac:chgData name="Daniel A Negron" userId="3f4b37f9-7541-4fa3-afb6-23a3c546adf3" providerId="ADAL" clId="{D973D872-3118-6C4C-8153-94CEFE659431}" dt="2022-06-03T14:39:42.437" v="947"/>
          <ac:spMkLst>
            <pc:docMk/>
            <pc:sldMk cId="138542929" sldId="256"/>
            <ac:spMk id="6826" creationId="{77C7C782-4232-529A-5258-35D50C19B3AF}"/>
          </ac:spMkLst>
        </pc:spChg>
        <pc:spChg chg="mod">
          <ac:chgData name="Daniel A Negron" userId="3f4b37f9-7541-4fa3-afb6-23a3c546adf3" providerId="ADAL" clId="{D973D872-3118-6C4C-8153-94CEFE659431}" dt="2022-06-03T14:39:42.437" v="947"/>
          <ac:spMkLst>
            <pc:docMk/>
            <pc:sldMk cId="138542929" sldId="256"/>
            <ac:spMk id="6827" creationId="{1F94C27A-49A5-F466-47EC-CC4EA780797A}"/>
          </ac:spMkLst>
        </pc:spChg>
        <pc:spChg chg="mod">
          <ac:chgData name="Daniel A Negron" userId="3f4b37f9-7541-4fa3-afb6-23a3c546adf3" providerId="ADAL" clId="{D973D872-3118-6C4C-8153-94CEFE659431}" dt="2022-06-03T14:39:42.437" v="947"/>
          <ac:spMkLst>
            <pc:docMk/>
            <pc:sldMk cId="138542929" sldId="256"/>
            <ac:spMk id="6828" creationId="{82C7B678-6314-19B9-658D-3A12B3E3D292}"/>
          </ac:spMkLst>
        </pc:spChg>
        <pc:spChg chg="mod">
          <ac:chgData name="Daniel A Negron" userId="3f4b37f9-7541-4fa3-afb6-23a3c546adf3" providerId="ADAL" clId="{D973D872-3118-6C4C-8153-94CEFE659431}" dt="2022-06-03T14:39:42.437" v="947"/>
          <ac:spMkLst>
            <pc:docMk/>
            <pc:sldMk cId="138542929" sldId="256"/>
            <ac:spMk id="6829" creationId="{B36B453F-AA67-14DF-EFB0-B6D6579FFDA2}"/>
          </ac:spMkLst>
        </pc:spChg>
        <pc:spChg chg="mod">
          <ac:chgData name="Daniel A Negron" userId="3f4b37f9-7541-4fa3-afb6-23a3c546adf3" providerId="ADAL" clId="{D973D872-3118-6C4C-8153-94CEFE659431}" dt="2022-06-03T14:39:42.437" v="947"/>
          <ac:spMkLst>
            <pc:docMk/>
            <pc:sldMk cId="138542929" sldId="256"/>
            <ac:spMk id="6830" creationId="{58135335-9DED-7198-80DA-2F9DD7D3D0DB}"/>
          </ac:spMkLst>
        </pc:spChg>
        <pc:spChg chg="mod">
          <ac:chgData name="Daniel A Negron" userId="3f4b37f9-7541-4fa3-afb6-23a3c546adf3" providerId="ADAL" clId="{D973D872-3118-6C4C-8153-94CEFE659431}" dt="2022-06-03T14:39:42.437" v="947"/>
          <ac:spMkLst>
            <pc:docMk/>
            <pc:sldMk cId="138542929" sldId="256"/>
            <ac:spMk id="6831" creationId="{BE6C3A6F-D4F1-8B3F-C6C6-143014432E7B}"/>
          </ac:spMkLst>
        </pc:spChg>
        <pc:spChg chg="mod">
          <ac:chgData name="Daniel A Negron" userId="3f4b37f9-7541-4fa3-afb6-23a3c546adf3" providerId="ADAL" clId="{D973D872-3118-6C4C-8153-94CEFE659431}" dt="2022-06-03T14:39:42.437" v="947"/>
          <ac:spMkLst>
            <pc:docMk/>
            <pc:sldMk cId="138542929" sldId="256"/>
            <ac:spMk id="6832" creationId="{A917DEA8-310A-716E-FC92-0AE05821EA18}"/>
          </ac:spMkLst>
        </pc:spChg>
        <pc:spChg chg="mod">
          <ac:chgData name="Daniel A Negron" userId="3f4b37f9-7541-4fa3-afb6-23a3c546adf3" providerId="ADAL" clId="{D973D872-3118-6C4C-8153-94CEFE659431}" dt="2022-06-03T14:39:42.437" v="947"/>
          <ac:spMkLst>
            <pc:docMk/>
            <pc:sldMk cId="138542929" sldId="256"/>
            <ac:spMk id="6833" creationId="{9AF091F2-45EE-0307-8D32-A407EABAEEA7}"/>
          </ac:spMkLst>
        </pc:spChg>
        <pc:spChg chg="mod">
          <ac:chgData name="Daniel A Negron" userId="3f4b37f9-7541-4fa3-afb6-23a3c546adf3" providerId="ADAL" clId="{D973D872-3118-6C4C-8153-94CEFE659431}" dt="2022-06-03T14:39:42.437" v="947"/>
          <ac:spMkLst>
            <pc:docMk/>
            <pc:sldMk cId="138542929" sldId="256"/>
            <ac:spMk id="6834" creationId="{F7AE4656-1CFC-48B6-C948-6706266E7796}"/>
          </ac:spMkLst>
        </pc:spChg>
        <pc:spChg chg="mod">
          <ac:chgData name="Daniel A Negron" userId="3f4b37f9-7541-4fa3-afb6-23a3c546adf3" providerId="ADAL" clId="{D973D872-3118-6C4C-8153-94CEFE659431}" dt="2022-06-03T14:39:42.437" v="947"/>
          <ac:spMkLst>
            <pc:docMk/>
            <pc:sldMk cId="138542929" sldId="256"/>
            <ac:spMk id="6835" creationId="{D6048743-E0E1-D07B-683B-8B4339B896F7}"/>
          </ac:spMkLst>
        </pc:spChg>
        <pc:spChg chg="mod">
          <ac:chgData name="Daniel A Negron" userId="3f4b37f9-7541-4fa3-afb6-23a3c546adf3" providerId="ADAL" clId="{D973D872-3118-6C4C-8153-94CEFE659431}" dt="2022-06-03T14:39:42.437" v="947"/>
          <ac:spMkLst>
            <pc:docMk/>
            <pc:sldMk cId="138542929" sldId="256"/>
            <ac:spMk id="6836" creationId="{17A2DE12-6B0B-FBB5-5848-45308A7AC823}"/>
          </ac:spMkLst>
        </pc:spChg>
        <pc:spChg chg="mod">
          <ac:chgData name="Daniel A Negron" userId="3f4b37f9-7541-4fa3-afb6-23a3c546adf3" providerId="ADAL" clId="{D973D872-3118-6C4C-8153-94CEFE659431}" dt="2022-06-03T14:39:42.437" v="947"/>
          <ac:spMkLst>
            <pc:docMk/>
            <pc:sldMk cId="138542929" sldId="256"/>
            <ac:spMk id="6837" creationId="{0AD3C796-4106-0139-93EC-FCBCD4322BCD}"/>
          </ac:spMkLst>
        </pc:spChg>
        <pc:spChg chg="mod">
          <ac:chgData name="Daniel A Negron" userId="3f4b37f9-7541-4fa3-afb6-23a3c546adf3" providerId="ADAL" clId="{D973D872-3118-6C4C-8153-94CEFE659431}" dt="2022-06-03T14:39:42.437" v="947"/>
          <ac:spMkLst>
            <pc:docMk/>
            <pc:sldMk cId="138542929" sldId="256"/>
            <ac:spMk id="6838" creationId="{D6E95E1A-FEBA-4979-9A5A-6DBE0E8E5444}"/>
          </ac:spMkLst>
        </pc:spChg>
        <pc:spChg chg="mod">
          <ac:chgData name="Daniel A Negron" userId="3f4b37f9-7541-4fa3-afb6-23a3c546adf3" providerId="ADAL" clId="{D973D872-3118-6C4C-8153-94CEFE659431}" dt="2022-06-03T14:39:42.437" v="947"/>
          <ac:spMkLst>
            <pc:docMk/>
            <pc:sldMk cId="138542929" sldId="256"/>
            <ac:spMk id="6839" creationId="{E26DAB3D-FCC9-0CFF-7A68-7741CA9938A5}"/>
          </ac:spMkLst>
        </pc:spChg>
        <pc:spChg chg="mod">
          <ac:chgData name="Daniel A Negron" userId="3f4b37f9-7541-4fa3-afb6-23a3c546adf3" providerId="ADAL" clId="{D973D872-3118-6C4C-8153-94CEFE659431}" dt="2022-06-03T14:39:42.437" v="947"/>
          <ac:spMkLst>
            <pc:docMk/>
            <pc:sldMk cId="138542929" sldId="256"/>
            <ac:spMk id="6840" creationId="{33A62C79-0FB1-EB3A-CAC2-62C1FE1FDC4E}"/>
          </ac:spMkLst>
        </pc:spChg>
        <pc:spChg chg="mod">
          <ac:chgData name="Daniel A Negron" userId="3f4b37f9-7541-4fa3-afb6-23a3c546adf3" providerId="ADAL" clId="{D973D872-3118-6C4C-8153-94CEFE659431}" dt="2022-06-03T14:39:42.437" v="947"/>
          <ac:spMkLst>
            <pc:docMk/>
            <pc:sldMk cId="138542929" sldId="256"/>
            <ac:spMk id="6841" creationId="{4376A7A5-42CD-3EE6-AEFF-6732C976B678}"/>
          </ac:spMkLst>
        </pc:spChg>
        <pc:spChg chg="mod">
          <ac:chgData name="Daniel A Negron" userId="3f4b37f9-7541-4fa3-afb6-23a3c546adf3" providerId="ADAL" clId="{D973D872-3118-6C4C-8153-94CEFE659431}" dt="2022-06-03T14:39:42.437" v="947"/>
          <ac:spMkLst>
            <pc:docMk/>
            <pc:sldMk cId="138542929" sldId="256"/>
            <ac:spMk id="6842" creationId="{4251BCE8-5654-3896-22F4-4495D0F13BC2}"/>
          </ac:spMkLst>
        </pc:spChg>
        <pc:spChg chg="mod">
          <ac:chgData name="Daniel A Negron" userId="3f4b37f9-7541-4fa3-afb6-23a3c546adf3" providerId="ADAL" clId="{D973D872-3118-6C4C-8153-94CEFE659431}" dt="2022-06-03T14:39:42.437" v="947"/>
          <ac:spMkLst>
            <pc:docMk/>
            <pc:sldMk cId="138542929" sldId="256"/>
            <ac:spMk id="6843" creationId="{1B541632-419F-787C-A9BE-66AD4D208E22}"/>
          </ac:spMkLst>
        </pc:spChg>
        <pc:spChg chg="mod">
          <ac:chgData name="Daniel A Negron" userId="3f4b37f9-7541-4fa3-afb6-23a3c546adf3" providerId="ADAL" clId="{D973D872-3118-6C4C-8153-94CEFE659431}" dt="2022-06-03T14:39:42.437" v="947"/>
          <ac:spMkLst>
            <pc:docMk/>
            <pc:sldMk cId="138542929" sldId="256"/>
            <ac:spMk id="6844" creationId="{6BB78E11-257F-AC31-FDF6-629234C47C94}"/>
          </ac:spMkLst>
        </pc:spChg>
        <pc:spChg chg="mod">
          <ac:chgData name="Daniel A Negron" userId="3f4b37f9-7541-4fa3-afb6-23a3c546adf3" providerId="ADAL" clId="{D973D872-3118-6C4C-8153-94CEFE659431}" dt="2022-06-03T14:39:42.437" v="947"/>
          <ac:spMkLst>
            <pc:docMk/>
            <pc:sldMk cId="138542929" sldId="256"/>
            <ac:spMk id="6845" creationId="{EA98DCAD-B681-B325-F0EA-8322B499791D}"/>
          </ac:spMkLst>
        </pc:spChg>
        <pc:spChg chg="mod">
          <ac:chgData name="Daniel A Negron" userId="3f4b37f9-7541-4fa3-afb6-23a3c546adf3" providerId="ADAL" clId="{D973D872-3118-6C4C-8153-94CEFE659431}" dt="2022-06-03T14:39:42.437" v="947"/>
          <ac:spMkLst>
            <pc:docMk/>
            <pc:sldMk cId="138542929" sldId="256"/>
            <ac:spMk id="6846" creationId="{44E86679-3E49-23D8-1EC7-D86818218B83}"/>
          </ac:spMkLst>
        </pc:spChg>
        <pc:spChg chg="mod">
          <ac:chgData name="Daniel A Negron" userId="3f4b37f9-7541-4fa3-afb6-23a3c546adf3" providerId="ADAL" clId="{D973D872-3118-6C4C-8153-94CEFE659431}" dt="2022-06-03T14:39:42.437" v="947"/>
          <ac:spMkLst>
            <pc:docMk/>
            <pc:sldMk cId="138542929" sldId="256"/>
            <ac:spMk id="6847" creationId="{98452B4A-6FFC-6C64-E698-68167F33274C}"/>
          </ac:spMkLst>
        </pc:spChg>
        <pc:spChg chg="mod">
          <ac:chgData name="Daniel A Negron" userId="3f4b37f9-7541-4fa3-afb6-23a3c546adf3" providerId="ADAL" clId="{D973D872-3118-6C4C-8153-94CEFE659431}" dt="2022-06-03T14:39:42.437" v="947"/>
          <ac:spMkLst>
            <pc:docMk/>
            <pc:sldMk cId="138542929" sldId="256"/>
            <ac:spMk id="6848" creationId="{EA7AC5E6-0D05-5716-182E-6DDF3A9DB76A}"/>
          </ac:spMkLst>
        </pc:spChg>
        <pc:spChg chg="mod">
          <ac:chgData name="Daniel A Negron" userId="3f4b37f9-7541-4fa3-afb6-23a3c546adf3" providerId="ADAL" clId="{D973D872-3118-6C4C-8153-94CEFE659431}" dt="2022-06-03T14:39:42.437" v="947"/>
          <ac:spMkLst>
            <pc:docMk/>
            <pc:sldMk cId="138542929" sldId="256"/>
            <ac:spMk id="6849" creationId="{01F6C6C1-B785-7666-C9F2-032711E980BD}"/>
          </ac:spMkLst>
        </pc:spChg>
        <pc:spChg chg="mod">
          <ac:chgData name="Daniel A Negron" userId="3f4b37f9-7541-4fa3-afb6-23a3c546adf3" providerId="ADAL" clId="{D973D872-3118-6C4C-8153-94CEFE659431}" dt="2022-06-03T14:39:42.437" v="947"/>
          <ac:spMkLst>
            <pc:docMk/>
            <pc:sldMk cId="138542929" sldId="256"/>
            <ac:spMk id="6850" creationId="{88F8B8E9-EC45-44EC-7E65-57E08169C3F0}"/>
          </ac:spMkLst>
        </pc:spChg>
        <pc:spChg chg="mod">
          <ac:chgData name="Daniel A Negron" userId="3f4b37f9-7541-4fa3-afb6-23a3c546adf3" providerId="ADAL" clId="{D973D872-3118-6C4C-8153-94CEFE659431}" dt="2022-06-03T14:39:42.437" v="947"/>
          <ac:spMkLst>
            <pc:docMk/>
            <pc:sldMk cId="138542929" sldId="256"/>
            <ac:spMk id="6851" creationId="{5636A573-E88D-88D6-8F70-EFD50A22F19E}"/>
          </ac:spMkLst>
        </pc:spChg>
        <pc:spChg chg="mod">
          <ac:chgData name="Daniel A Negron" userId="3f4b37f9-7541-4fa3-afb6-23a3c546adf3" providerId="ADAL" clId="{D973D872-3118-6C4C-8153-94CEFE659431}" dt="2022-06-03T14:39:42.437" v="947"/>
          <ac:spMkLst>
            <pc:docMk/>
            <pc:sldMk cId="138542929" sldId="256"/>
            <ac:spMk id="6852" creationId="{2E5A5959-8D21-A187-018D-F8090C6089DB}"/>
          </ac:spMkLst>
        </pc:spChg>
        <pc:spChg chg="mod">
          <ac:chgData name="Daniel A Negron" userId="3f4b37f9-7541-4fa3-afb6-23a3c546adf3" providerId="ADAL" clId="{D973D872-3118-6C4C-8153-94CEFE659431}" dt="2022-06-03T14:39:42.437" v="947"/>
          <ac:spMkLst>
            <pc:docMk/>
            <pc:sldMk cId="138542929" sldId="256"/>
            <ac:spMk id="6853" creationId="{243F88BD-4753-511F-60B7-94DFB2945861}"/>
          </ac:spMkLst>
        </pc:spChg>
        <pc:spChg chg="mod">
          <ac:chgData name="Daniel A Negron" userId="3f4b37f9-7541-4fa3-afb6-23a3c546adf3" providerId="ADAL" clId="{D973D872-3118-6C4C-8153-94CEFE659431}" dt="2022-06-03T14:39:42.437" v="947"/>
          <ac:spMkLst>
            <pc:docMk/>
            <pc:sldMk cId="138542929" sldId="256"/>
            <ac:spMk id="6854" creationId="{6E3B7640-CA8F-C491-C188-DD07388965B0}"/>
          </ac:spMkLst>
        </pc:spChg>
        <pc:spChg chg="mod">
          <ac:chgData name="Daniel A Negron" userId="3f4b37f9-7541-4fa3-afb6-23a3c546adf3" providerId="ADAL" clId="{D973D872-3118-6C4C-8153-94CEFE659431}" dt="2022-06-03T14:39:42.437" v="947"/>
          <ac:spMkLst>
            <pc:docMk/>
            <pc:sldMk cId="138542929" sldId="256"/>
            <ac:spMk id="6855" creationId="{D8620782-82C2-DF94-6013-DD2398C03859}"/>
          </ac:spMkLst>
        </pc:spChg>
        <pc:spChg chg="mod">
          <ac:chgData name="Daniel A Negron" userId="3f4b37f9-7541-4fa3-afb6-23a3c546adf3" providerId="ADAL" clId="{D973D872-3118-6C4C-8153-94CEFE659431}" dt="2022-06-03T14:39:42.437" v="947"/>
          <ac:spMkLst>
            <pc:docMk/>
            <pc:sldMk cId="138542929" sldId="256"/>
            <ac:spMk id="6856" creationId="{A8BFAF02-B381-1D9A-8899-A0B0AC3EF364}"/>
          </ac:spMkLst>
        </pc:spChg>
        <pc:spChg chg="mod">
          <ac:chgData name="Daniel A Negron" userId="3f4b37f9-7541-4fa3-afb6-23a3c546adf3" providerId="ADAL" clId="{D973D872-3118-6C4C-8153-94CEFE659431}" dt="2022-06-03T14:39:42.437" v="947"/>
          <ac:spMkLst>
            <pc:docMk/>
            <pc:sldMk cId="138542929" sldId="256"/>
            <ac:spMk id="6857" creationId="{7B445601-48CC-E380-3876-F1035D317490}"/>
          </ac:spMkLst>
        </pc:spChg>
        <pc:spChg chg="mod">
          <ac:chgData name="Daniel A Negron" userId="3f4b37f9-7541-4fa3-afb6-23a3c546adf3" providerId="ADAL" clId="{D973D872-3118-6C4C-8153-94CEFE659431}" dt="2022-06-03T14:39:42.437" v="947"/>
          <ac:spMkLst>
            <pc:docMk/>
            <pc:sldMk cId="138542929" sldId="256"/>
            <ac:spMk id="6858" creationId="{A4809A63-6D50-7602-C0A7-C48AD772C6F7}"/>
          </ac:spMkLst>
        </pc:spChg>
        <pc:spChg chg="mod">
          <ac:chgData name="Daniel A Negron" userId="3f4b37f9-7541-4fa3-afb6-23a3c546adf3" providerId="ADAL" clId="{D973D872-3118-6C4C-8153-94CEFE659431}" dt="2022-06-03T14:39:42.437" v="947"/>
          <ac:spMkLst>
            <pc:docMk/>
            <pc:sldMk cId="138542929" sldId="256"/>
            <ac:spMk id="6859" creationId="{D44E5DD1-FD69-3C6E-3078-728871B4885F}"/>
          </ac:spMkLst>
        </pc:spChg>
        <pc:spChg chg="mod">
          <ac:chgData name="Daniel A Negron" userId="3f4b37f9-7541-4fa3-afb6-23a3c546adf3" providerId="ADAL" clId="{D973D872-3118-6C4C-8153-94CEFE659431}" dt="2022-06-03T14:39:42.437" v="947"/>
          <ac:spMkLst>
            <pc:docMk/>
            <pc:sldMk cId="138542929" sldId="256"/>
            <ac:spMk id="6860" creationId="{19C93D99-D0F6-A93E-3EFB-C6271B8A7504}"/>
          </ac:spMkLst>
        </pc:spChg>
        <pc:spChg chg="mod">
          <ac:chgData name="Daniel A Negron" userId="3f4b37f9-7541-4fa3-afb6-23a3c546adf3" providerId="ADAL" clId="{D973D872-3118-6C4C-8153-94CEFE659431}" dt="2022-06-03T14:39:42.437" v="947"/>
          <ac:spMkLst>
            <pc:docMk/>
            <pc:sldMk cId="138542929" sldId="256"/>
            <ac:spMk id="6861" creationId="{E22DC7C6-E277-312C-F15D-B684F0C270B7}"/>
          </ac:spMkLst>
        </pc:spChg>
        <pc:spChg chg="mod">
          <ac:chgData name="Daniel A Negron" userId="3f4b37f9-7541-4fa3-afb6-23a3c546adf3" providerId="ADAL" clId="{D973D872-3118-6C4C-8153-94CEFE659431}" dt="2022-06-03T14:39:42.437" v="947"/>
          <ac:spMkLst>
            <pc:docMk/>
            <pc:sldMk cId="138542929" sldId="256"/>
            <ac:spMk id="6862" creationId="{7FF2B36F-FEF8-5DE9-E946-95183DA908B4}"/>
          </ac:spMkLst>
        </pc:spChg>
        <pc:spChg chg="mod">
          <ac:chgData name="Daniel A Negron" userId="3f4b37f9-7541-4fa3-afb6-23a3c546adf3" providerId="ADAL" clId="{D973D872-3118-6C4C-8153-94CEFE659431}" dt="2022-06-03T14:39:42.437" v="947"/>
          <ac:spMkLst>
            <pc:docMk/>
            <pc:sldMk cId="138542929" sldId="256"/>
            <ac:spMk id="6863" creationId="{5BA6D64C-6DCA-C95F-0813-20F34D3BAEC0}"/>
          </ac:spMkLst>
        </pc:spChg>
        <pc:spChg chg="mod">
          <ac:chgData name="Daniel A Negron" userId="3f4b37f9-7541-4fa3-afb6-23a3c546adf3" providerId="ADAL" clId="{D973D872-3118-6C4C-8153-94CEFE659431}" dt="2022-06-03T14:39:42.437" v="947"/>
          <ac:spMkLst>
            <pc:docMk/>
            <pc:sldMk cId="138542929" sldId="256"/>
            <ac:spMk id="6864" creationId="{DDCC3D8B-F17F-9867-176E-731B3C4ED752}"/>
          </ac:spMkLst>
        </pc:spChg>
        <pc:spChg chg="mod">
          <ac:chgData name="Daniel A Negron" userId="3f4b37f9-7541-4fa3-afb6-23a3c546adf3" providerId="ADAL" clId="{D973D872-3118-6C4C-8153-94CEFE659431}" dt="2022-06-03T14:39:42.437" v="947"/>
          <ac:spMkLst>
            <pc:docMk/>
            <pc:sldMk cId="138542929" sldId="256"/>
            <ac:spMk id="6865" creationId="{5C6D81BB-A2A8-1323-A5BA-68FFC7690712}"/>
          </ac:spMkLst>
        </pc:spChg>
        <pc:spChg chg="mod">
          <ac:chgData name="Daniel A Negron" userId="3f4b37f9-7541-4fa3-afb6-23a3c546adf3" providerId="ADAL" clId="{D973D872-3118-6C4C-8153-94CEFE659431}" dt="2022-06-03T14:39:42.437" v="947"/>
          <ac:spMkLst>
            <pc:docMk/>
            <pc:sldMk cId="138542929" sldId="256"/>
            <ac:spMk id="6866" creationId="{F7A1330D-0617-31D4-B111-5C21A07A432C}"/>
          </ac:spMkLst>
        </pc:spChg>
        <pc:spChg chg="mod">
          <ac:chgData name="Daniel A Negron" userId="3f4b37f9-7541-4fa3-afb6-23a3c546adf3" providerId="ADAL" clId="{D973D872-3118-6C4C-8153-94CEFE659431}" dt="2022-06-03T14:39:42.437" v="947"/>
          <ac:spMkLst>
            <pc:docMk/>
            <pc:sldMk cId="138542929" sldId="256"/>
            <ac:spMk id="6867" creationId="{587E6F5B-AD71-2062-1A5C-6C98684632AC}"/>
          </ac:spMkLst>
        </pc:spChg>
        <pc:spChg chg="mod">
          <ac:chgData name="Daniel A Negron" userId="3f4b37f9-7541-4fa3-afb6-23a3c546adf3" providerId="ADAL" clId="{D973D872-3118-6C4C-8153-94CEFE659431}" dt="2022-06-03T14:39:42.437" v="947"/>
          <ac:spMkLst>
            <pc:docMk/>
            <pc:sldMk cId="138542929" sldId="256"/>
            <ac:spMk id="6868" creationId="{5D68A484-B06E-E40E-31A9-C4701C0D9544}"/>
          </ac:spMkLst>
        </pc:spChg>
        <pc:spChg chg="mod">
          <ac:chgData name="Daniel A Negron" userId="3f4b37f9-7541-4fa3-afb6-23a3c546adf3" providerId="ADAL" clId="{D973D872-3118-6C4C-8153-94CEFE659431}" dt="2022-06-03T14:39:42.437" v="947"/>
          <ac:spMkLst>
            <pc:docMk/>
            <pc:sldMk cId="138542929" sldId="256"/>
            <ac:spMk id="6869" creationId="{FEB6F957-BAF5-078C-E4AE-19B0DCC26071}"/>
          </ac:spMkLst>
        </pc:spChg>
        <pc:spChg chg="mod">
          <ac:chgData name="Daniel A Negron" userId="3f4b37f9-7541-4fa3-afb6-23a3c546adf3" providerId="ADAL" clId="{D973D872-3118-6C4C-8153-94CEFE659431}" dt="2022-06-03T14:39:42.437" v="947"/>
          <ac:spMkLst>
            <pc:docMk/>
            <pc:sldMk cId="138542929" sldId="256"/>
            <ac:spMk id="6870" creationId="{1964B6B7-28A8-2475-8E81-1B64A1678F16}"/>
          </ac:spMkLst>
        </pc:spChg>
        <pc:spChg chg="mod">
          <ac:chgData name="Daniel A Negron" userId="3f4b37f9-7541-4fa3-afb6-23a3c546adf3" providerId="ADAL" clId="{D973D872-3118-6C4C-8153-94CEFE659431}" dt="2022-06-03T14:39:42.437" v="947"/>
          <ac:spMkLst>
            <pc:docMk/>
            <pc:sldMk cId="138542929" sldId="256"/>
            <ac:spMk id="6871" creationId="{D2920294-E48B-4D15-21E5-DF07A3FA7B64}"/>
          </ac:spMkLst>
        </pc:spChg>
        <pc:spChg chg="mod">
          <ac:chgData name="Daniel A Negron" userId="3f4b37f9-7541-4fa3-afb6-23a3c546adf3" providerId="ADAL" clId="{D973D872-3118-6C4C-8153-94CEFE659431}" dt="2022-06-03T14:39:42.437" v="947"/>
          <ac:spMkLst>
            <pc:docMk/>
            <pc:sldMk cId="138542929" sldId="256"/>
            <ac:spMk id="6872" creationId="{ABD9BB40-747B-00C1-84DE-8D731359A451}"/>
          </ac:spMkLst>
        </pc:spChg>
        <pc:spChg chg="mod">
          <ac:chgData name="Daniel A Negron" userId="3f4b37f9-7541-4fa3-afb6-23a3c546adf3" providerId="ADAL" clId="{D973D872-3118-6C4C-8153-94CEFE659431}" dt="2022-06-03T14:39:42.437" v="947"/>
          <ac:spMkLst>
            <pc:docMk/>
            <pc:sldMk cId="138542929" sldId="256"/>
            <ac:spMk id="6873" creationId="{35101705-424B-2567-EA3F-99E15739B797}"/>
          </ac:spMkLst>
        </pc:spChg>
        <pc:spChg chg="mod">
          <ac:chgData name="Daniel A Negron" userId="3f4b37f9-7541-4fa3-afb6-23a3c546adf3" providerId="ADAL" clId="{D973D872-3118-6C4C-8153-94CEFE659431}" dt="2022-06-03T14:39:42.437" v="947"/>
          <ac:spMkLst>
            <pc:docMk/>
            <pc:sldMk cId="138542929" sldId="256"/>
            <ac:spMk id="6874" creationId="{6B8EF675-FE9F-B699-2698-CFB61F63DF8B}"/>
          </ac:spMkLst>
        </pc:spChg>
        <pc:spChg chg="mod">
          <ac:chgData name="Daniel A Negron" userId="3f4b37f9-7541-4fa3-afb6-23a3c546adf3" providerId="ADAL" clId="{D973D872-3118-6C4C-8153-94CEFE659431}" dt="2022-06-03T14:39:42.437" v="947"/>
          <ac:spMkLst>
            <pc:docMk/>
            <pc:sldMk cId="138542929" sldId="256"/>
            <ac:spMk id="6875" creationId="{47466B56-6F56-3126-E4C5-691DB4EB1717}"/>
          </ac:spMkLst>
        </pc:spChg>
        <pc:spChg chg="mod">
          <ac:chgData name="Daniel A Negron" userId="3f4b37f9-7541-4fa3-afb6-23a3c546adf3" providerId="ADAL" clId="{D973D872-3118-6C4C-8153-94CEFE659431}" dt="2022-06-03T14:39:42.437" v="947"/>
          <ac:spMkLst>
            <pc:docMk/>
            <pc:sldMk cId="138542929" sldId="256"/>
            <ac:spMk id="6876" creationId="{8D1E3D4D-8390-C93F-2AF4-29716B11B7CE}"/>
          </ac:spMkLst>
        </pc:spChg>
        <pc:spChg chg="mod">
          <ac:chgData name="Daniel A Negron" userId="3f4b37f9-7541-4fa3-afb6-23a3c546adf3" providerId="ADAL" clId="{D973D872-3118-6C4C-8153-94CEFE659431}" dt="2022-06-03T14:39:42.437" v="947"/>
          <ac:spMkLst>
            <pc:docMk/>
            <pc:sldMk cId="138542929" sldId="256"/>
            <ac:spMk id="6877" creationId="{D9C4F0AF-5F09-9DB8-1474-145798C8F3CE}"/>
          </ac:spMkLst>
        </pc:spChg>
        <pc:spChg chg="mod">
          <ac:chgData name="Daniel A Negron" userId="3f4b37f9-7541-4fa3-afb6-23a3c546adf3" providerId="ADAL" clId="{D973D872-3118-6C4C-8153-94CEFE659431}" dt="2022-06-03T14:39:42.437" v="947"/>
          <ac:spMkLst>
            <pc:docMk/>
            <pc:sldMk cId="138542929" sldId="256"/>
            <ac:spMk id="6878" creationId="{EE5E2371-087D-9D53-687D-27C27990A729}"/>
          </ac:spMkLst>
        </pc:spChg>
        <pc:spChg chg="mod">
          <ac:chgData name="Daniel A Negron" userId="3f4b37f9-7541-4fa3-afb6-23a3c546adf3" providerId="ADAL" clId="{D973D872-3118-6C4C-8153-94CEFE659431}" dt="2022-06-03T14:39:42.437" v="947"/>
          <ac:spMkLst>
            <pc:docMk/>
            <pc:sldMk cId="138542929" sldId="256"/>
            <ac:spMk id="6879" creationId="{F76D1D18-5E85-DF9F-8EF1-A3A7099AC029}"/>
          </ac:spMkLst>
        </pc:spChg>
        <pc:spChg chg="mod">
          <ac:chgData name="Daniel A Negron" userId="3f4b37f9-7541-4fa3-afb6-23a3c546adf3" providerId="ADAL" clId="{D973D872-3118-6C4C-8153-94CEFE659431}" dt="2022-06-03T14:39:42.437" v="947"/>
          <ac:spMkLst>
            <pc:docMk/>
            <pc:sldMk cId="138542929" sldId="256"/>
            <ac:spMk id="6880" creationId="{43E2C676-2A8D-42BE-A550-A8F69227BC3D}"/>
          </ac:spMkLst>
        </pc:spChg>
        <pc:spChg chg="mod">
          <ac:chgData name="Daniel A Negron" userId="3f4b37f9-7541-4fa3-afb6-23a3c546adf3" providerId="ADAL" clId="{D973D872-3118-6C4C-8153-94CEFE659431}" dt="2022-06-03T14:39:42.437" v="947"/>
          <ac:spMkLst>
            <pc:docMk/>
            <pc:sldMk cId="138542929" sldId="256"/>
            <ac:spMk id="6881" creationId="{AFD5E2B8-8680-52E1-3B8B-D2597B0D95F1}"/>
          </ac:spMkLst>
        </pc:spChg>
        <pc:spChg chg="mod">
          <ac:chgData name="Daniel A Negron" userId="3f4b37f9-7541-4fa3-afb6-23a3c546adf3" providerId="ADAL" clId="{D973D872-3118-6C4C-8153-94CEFE659431}" dt="2022-06-03T14:39:42.437" v="947"/>
          <ac:spMkLst>
            <pc:docMk/>
            <pc:sldMk cId="138542929" sldId="256"/>
            <ac:spMk id="6882" creationId="{0574CD1C-CF68-22EF-DBA6-9B6F7D476EBA}"/>
          </ac:spMkLst>
        </pc:spChg>
        <pc:spChg chg="mod">
          <ac:chgData name="Daniel A Negron" userId="3f4b37f9-7541-4fa3-afb6-23a3c546adf3" providerId="ADAL" clId="{D973D872-3118-6C4C-8153-94CEFE659431}" dt="2022-06-03T14:39:42.437" v="947"/>
          <ac:spMkLst>
            <pc:docMk/>
            <pc:sldMk cId="138542929" sldId="256"/>
            <ac:spMk id="6883" creationId="{4840474C-1870-E011-258A-A5D7195795BA}"/>
          </ac:spMkLst>
        </pc:spChg>
        <pc:spChg chg="mod">
          <ac:chgData name="Daniel A Negron" userId="3f4b37f9-7541-4fa3-afb6-23a3c546adf3" providerId="ADAL" clId="{D973D872-3118-6C4C-8153-94CEFE659431}" dt="2022-06-03T14:39:42.437" v="947"/>
          <ac:spMkLst>
            <pc:docMk/>
            <pc:sldMk cId="138542929" sldId="256"/>
            <ac:spMk id="6884" creationId="{A78268F2-5253-59F7-8F6B-B3356E713FDC}"/>
          </ac:spMkLst>
        </pc:spChg>
        <pc:spChg chg="mod">
          <ac:chgData name="Daniel A Negron" userId="3f4b37f9-7541-4fa3-afb6-23a3c546adf3" providerId="ADAL" clId="{D973D872-3118-6C4C-8153-94CEFE659431}" dt="2022-06-03T14:39:42.437" v="947"/>
          <ac:spMkLst>
            <pc:docMk/>
            <pc:sldMk cId="138542929" sldId="256"/>
            <ac:spMk id="6885" creationId="{402474ED-D8F1-D9E6-DBC0-965765F456BA}"/>
          </ac:spMkLst>
        </pc:spChg>
        <pc:spChg chg="mod">
          <ac:chgData name="Daniel A Negron" userId="3f4b37f9-7541-4fa3-afb6-23a3c546adf3" providerId="ADAL" clId="{D973D872-3118-6C4C-8153-94CEFE659431}" dt="2022-06-03T14:39:42.437" v="947"/>
          <ac:spMkLst>
            <pc:docMk/>
            <pc:sldMk cId="138542929" sldId="256"/>
            <ac:spMk id="6886" creationId="{91B6ABC0-C20F-14EE-2378-671D0E69E623}"/>
          </ac:spMkLst>
        </pc:spChg>
        <pc:spChg chg="mod">
          <ac:chgData name="Daniel A Negron" userId="3f4b37f9-7541-4fa3-afb6-23a3c546adf3" providerId="ADAL" clId="{D973D872-3118-6C4C-8153-94CEFE659431}" dt="2022-06-03T14:39:42.437" v="947"/>
          <ac:spMkLst>
            <pc:docMk/>
            <pc:sldMk cId="138542929" sldId="256"/>
            <ac:spMk id="6887" creationId="{51C11669-2324-6820-5271-2F889F2193BC}"/>
          </ac:spMkLst>
        </pc:spChg>
        <pc:spChg chg="mod">
          <ac:chgData name="Daniel A Negron" userId="3f4b37f9-7541-4fa3-afb6-23a3c546adf3" providerId="ADAL" clId="{D973D872-3118-6C4C-8153-94CEFE659431}" dt="2022-06-03T14:39:42.437" v="947"/>
          <ac:spMkLst>
            <pc:docMk/>
            <pc:sldMk cId="138542929" sldId="256"/>
            <ac:spMk id="6888" creationId="{1B9EF116-6CCE-A08D-C1DB-135605139FFF}"/>
          </ac:spMkLst>
        </pc:spChg>
        <pc:spChg chg="mod">
          <ac:chgData name="Daniel A Negron" userId="3f4b37f9-7541-4fa3-afb6-23a3c546adf3" providerId="ADAL" clId="{D973D872-3118-6C4C-8153-94CEFE659431}" dt="2022-06-03T14:39:42.437" v="947"/>
          <ac:spMkLst>
            <pc:docMk/>
            <pc:sldMk cId="138542929" sldId="256"/>
            <ac:spMk id="6889" creationId="{6ED5F5C0-857B-E6CD-965F-DDFA0D896F08}"/>
          </ac:spMkLst>
        </pc:spChg>
        <pc:spChg chg="mod">
          <ac:chgData name="Daniel A Negron" userId="3f4b37f9-7541-4fa3-afb6-23a3c546adf3" providerId="ADAL" clId="{D973D872-3118-6C4C-8153-94CEFE659431}" dt="2022-06-03T14:39:42.437" v="947"/>
          <ac:spMkLst>
            <pc:docMk/>
            <pc:sldMk cId="138542929" sldId="256"/>
            <ac:spMk id="6890" creationId="{0F098E7E-D954-8462-FB96-43319B20C172}"/>
          </ac:spMkLst>
        </pc:spChg>
        <pc:spChg chg="mod">
          <ac:chgData name="Daniel A Negron" userId="3f4b37f9-7541-4fa3-afb6-23a3c546adf3" providerId="ADAL" clId="{D973D872-3118-6C4C-8153-94CEFE659431}" dt="2022-06-03T14:39:42.437" v="947"/>
          <ac:spMkLst>
            <pc:docMk/>
            <pc:sldMk cId="138542929" sldId="256"/>
            <ac:spMk id="6891" creationId="{D0B9309C-0855-3C9A-489A-02A213E84D5E}"/>
          </ac:spMkLst>
        </pc:spChg>
        <pc:spChg chg="mod">
          <ac:chgData name="Daniel A Negron" userId="3f4b37f9-7541-4fa3-afb6-23a3c546adf3" providerId="ADAL" clId="{D973D872-3118-6C4C-8153-94CEFE659431}" dt="2022-06-03T14:39:42.437" v="947"/>
          <ac:spMkLst>
            <pc:docMk/>
            <pc:sldMk cId="138542929" sldId="256"/>
            <ac:spMk id="6892" creationId="{505F4E66-3B8F-EEF6-2BC0-3CD888BE011D}"/>
          </ac:spMkLst>
        </pc:spChg>
        <pc:spChg chg="mod">
          <ac:chgData name="Daniel A Negron" userId="3f4b37f9-7541-4fa3-afb6-23a3c546adf3" providerId="ADAL" clId="{D973D872-3118-6C4C-8153-94CEFE659431}" dt="2022-06-03T14:39:42.437" v="947"/>
          <ac:spMkLst>
            <pc:docMk/>
            <pc:sldMk cId="138542929" sldId="256"/>
            <ac:spMk id="6893" creationId="{B7073DC8-4F92-FF83-20F6-246BAAA666B4}"/>
          </ac:spMkLst>
        </pc:spChg>
        <pc:spChg chg="mod">
          <ac:chgData name="Daniel A Negron" userId="3f4b37f9-7541-4fa3-afb6-23a3c546adf3" providerId="ADAL" clId="{D973D872-3118-6C4C-8153-94CEFE659431}" dt="2022-06-03T14:39:42.437" v="947"/>
          <ac:spMkLst>
            <pc:docMk/>
            <pc:sldMk cId="138542929" sldId="256"/>
            <ac:spMk id="6894" creationId="{CD939603-B4EE-0C74-B66C-355604FD5164}"/>
          </ac:spMkLst>
        </pc:spChg>
        <pc:spChg chg="mod">
          <ac:chgData name="Daniel A Negron" userId="3f4b37f9-7541-4fa3-afb6-23a3c546adf3" providerId="ADAL" clId="{D973D872-3118-6C4C-8153-94CEFE659431}" dt="2022-06-03T14:39:42.437" v="947"/>
          <ac:spMkLst>
            <pc:docMk/>
            <pc:sldMk cId="138542929" sldId="256"/>
            <ac:spMk id="6895" creationId="{545FD9E2-ECD7-44D3-D82F-A1CA81DA4EC6}"/>
          </ac:spMkLst>
        </pc:spChg>
        <pc:spChg chg="mod">
          <ac:chgData name="Daniel A Negron" userId="3f4b37f9-7541-4fa3-afb6-23a3c546adf3" providerId="ADAL" clId="{D973D872-3118-6C4C-8153-94CEFE659431}" dt="2022-06-03T14:39:42.437" v="947"/>
          <ac:spMkLst>
            <pc:docMk/>
            <pc:sldMk cId="138542929" sldId="256"/>
            <ac:spMk id="6896" creationId="{C005EEE5-7A97-15B1-565E-338DD403A201}"/>
          </ac:spMkLst>
        </pc:spChg>
        <pc:spChg chg="mod">
          <ac:chgData name="Daniel A Negron" userId="3f4b37f9-7541-4fa3-afb6-23a3c546adf3" providerId="ADAL" clId="{D973D872-3118-6C4C-8153-94CEFE659431}" dt="2022-06-03T14:39:42.437" v="947"/>
          <ac:spMkLst>
            <pc:docMk/>
            <pc:sldMk cId="138542929" sldId="256"/>
            <ac:spMk id="6897" creationId="{392512F9-D4B0-F837-19ED-1112E46A23D7}"/>
          </ac:spMkLst>
        </pc:spChg>
        <pc:spChg chg="mod">
          <ac:chgData name="Daniel A Negron" userId="3f4b37f9-7541-4fa3-afb6-23a3c546adf3" providerId="ADAL" clId="{D973D872-3118-6C4C-8153-94CEFE659431}" dt="2022-06-03T14:39:42.437" v="947"/>
          <ac:spMkLst>
            <pc:docMk/>
            <pc:sldMk cId="138542929" sldId="256"/>
            <ac:spMk id="6898" creationId="{3583E28A-0410-51DA-0086-965F3A0208C4}"/>
          </ac:spMkLst>
        </pc:spChg>
        <pc:spChg chg="mod">
          <ac:chgData name="Daniel A Negron" userId="3f4b37f9-7541-4fa3-afb6-23a3c546adf3" providerId="ADAL" clId="{D973D872-3118-6C4C-8153-94CEFE659431}" dt="2022-06-03T14:39:42.437" v="947"/>
          <ac:spMkLst>
            <pc:docMk/>
            <pc:sldMk cId="138542929" sldId="256"/>
            <ac:spMk id="6899" creationId="{D85E90A4-65B6-C9AE-5349-D821E7E8FF9C}"/>
          </ac:spMkLst>
        </pc:spChg>
        <pc:spChg chg="mod">
          <ac:chgData name="Daniel A Negron" userId="3f4b37f9-7541-4fa3-afb6-23a3c546adf3" providerId="ADAL" clId="{D973D872-3118-6C4C-8153-94CEFE659431}" dt="2022-06-03T14:39:42.437" v="947"/>
          <ac:spMkLst>
            <pc:docMk/>
            <pc:sldMk cId="138542929" sldId="256"/>
            <ac:spMk id="6900" creationId="{38EC7E45-9A0F-E13A-2747-78C8F2472C92}"/>
          </ac:spMkLst>
        </pc:spChg>
        <pc:spChg chg="mod">
          <ac:chgData name="Daniel A Negron" userId="3f4b37f9-7541-4fa3-afb6-23a3c546adf3" providerId="ADAL" clId="{D973D872-3118-6C4C-8153-94CEFE659431}" dt="2022-06-03T14:39:42.437" v="947"/>
          <ac:spMkLst>
            <pc:docMk/>
            <pc:sldMk cId="138542929" sldId="256"/>
            <ac:spMk id="6901" creationId="{EA36C629-1093-2FD0-DCE4-C28999E76136}"/>
          </ac:spMkLst>
        </pc:spChg>
        <pc:spChg chg="mod">
          <ac:chgData name="Daniel A Negron" userId="3f4b37f9-7541-4fa3-afb6-23a3c546adf3" providerId="ADAL" clId="{D973D872-3118-6C4C-8153-94CEFE659431}" dt="2022-06-03T14:39:42.437" v="947"/>
          <ac:spMkLst>
            <pc:docMk/>
            <pc:sldMk cId="138542929" sldId="256"/>
            <ac:spMk id="6902" creationId="{3E6CB2FB-127F-4DAE-971A-08410AABC02A}"/>
          </ac:spMkLst>
        </pc:spChg>
        <pc:spChg chg="add mod topLvl">
          <ac:chgData name="Daniel A Negron" userId="3f4b37f9-7541-4fa3-afb6-23a3c546adf3" providerId="ADAL" clId="{D973D872-3118-6C4C-8153-94CEFE659431}" dt="2022-06-05T23:48:02.792" v="6577" actId="164"/>
          <ac:spMkLst>
            <pc:docMk/>
            <pc:sldMk cId="138542929" sldId="256"/>
            <ac:spMk id="6912" creationId="{2503FDB5-33FB-1788-9318-AE7F3B10DBAB}"/>
          </ac:spMkLst>
        </pc:spChg>
        <pc:spChg chg="mod">
          <ac:chgData name="Daniel A Negron" userId="3f4b37f9-7541-4fa3-afb6-23a3c546adf3" providerId="ADAL" clId="{D973D872-3118-6C4C-8153-94CEFE659431}" dt="2022-06-03T14:40:08.072" v="953"/>
          <ac:spMkLst>
            <pc:docMk/>
            <pc:sldMk cId="138542929" sldId="256"/>
            <ac:spMk id="6913" creationId="{FB8D4565-744D-E2FD-20B5-60FFA0110A36}"/>
          </ac:spMkLst>
        </pc:spChg>
        <pc:spChg chg="add mod">
          <ac:chgData name="Daniel A Negron" userId="3f4b37f9-7541-4fa3-afb6-23a3c546adf3" providerId="ADAL" clId="{D973D872-3118-6C4C-8153-94CEFE659431}" dt="2022-06-07T16:15:10.552" v="6975" actId="12788"/>
          <ac:spMkLst>
            <pc:docMk/>
            <pc:sldMk cId="138542929" sldId="256"/>
            <ac:spMk id="6914" creationId="{55418F41-175E-82A1-A38E-6DA9BE8AE39A}"/>
          </ac:spMkLst>
        </pc:spChg>
        <pc:spChg chg="mod">
          <ac:chgData name="Daniel A Negron" userId="3f4b37f9-7541-4fa3-afb6-23a3c546adf3" providerId="ADAL" clId="{D973D872-3118-6C4C-8153-94CEFE659431}" dt="2022-06-03T14:40:08.072" v="953"/>
          <ac:spMkLst>
            <pc:docMk/>
            <pc:sldMk cId="138542929" sldId="256"/>
            <ac:spMk id="6914" creationId="{620364C8-ECC3-7757-6CBE-95B19CEF8D27}"/>
          </ac:spMkLst>
        </pc:spChg>
        <pc:spChg chg="mod">
          <ac:chgData name="Daniel A Negron" userId="3f4b37f9-7541-4fa3-afb6-23a3c546adf3" providerId="ADAL" clId="{D973D872-3118-6C4C-8153-94CEFE659431}" dt="2022-06-03T14:40:08.072" v="953"/>
          <ac:spMkLst>
            <pc:docMk/>
            <pc:sldMk cId="138542929" sldId="256"/>
            <ac:spMk id="6915" creationId="{D7C08095-383B-0E75-5881-8958E246B9CD}"/>
          </ac:spMkLst>
        </pc:spChg>
        <pc:spChg chg="mod">
          <ac:chgData name="Daniel A Negron" userId="3f4b37f9-7541-4fa3-afb6-23a3c546adf3" providerId="ADAL" clId="{D973D872-3118-6C4C-8153-94CEFE659431}" dt="2022-06-03T14:40:08.072" v="953"/>
          <ac:spMkLst>
            <pc:docMk/>
            <pc:sldMk cId="138542929" sldId="256"/>
            <ac:spMk id="6916" creationId="{55A281BF-E677-A135-16A9-212D8A75E102}"/>
          </ac:spMkLst>
        </pc:spChg>
        <pc:spChg chg="mod">
          <ac:chgData name="Daniel A Negron" userId="3f4b37f9-7541-4fa3-afb6-23a3c546adf3" providerId="ADAL" clId="{D973D872-3118-6C4C-8153-94CEFE659431}" dt="2022-06-03T14:40:08.072" v="953"/>
          <ac:spMkLst>
            <pc:docMk/>
            <pc:sldMk cId="138542929" sldId="256"/>
            <ac:spMk id="6917" creationId="{3277262C-D280-5543-7A1A-55E08A15DD64}"/>
          </ac:spMkLst>
        </pc:spChg>
        <pc:spChg chg="mod">
          <ac:chgData name="Daniel A Negron" userId="3f4b37f9-7541-4fa3-afb6-23a3c546adf3" providerId="ADAL" clId="{D973D872-3118-6C4C-8153-94CEFE659431}" dt="2022-06-03T14:40:08.072" v="953"/>
          <ac:spMkLst>
            <pc:docMk/>
            <pc:sldMk cId="138542929" sldId="256"/>
            <ac:spMk id="6918" creationId="{304C83EE-90EB-3D37-F766-13407CB02477}"/>
          </ac:spMkLst>
        </pc:spChg>
        <pc:spChg chg="mod">
          <ac:chgData name="Daniel A Negron" userId="3f4b37f9-7541-4fa3-afb6-23a3c546adf3" providerId="ADAL" clId="{D973D872-3118-6C4C-8153-94CEFE659431}" dt="2022-06-03T14:40:08.072" v="953"/>
          <ac:spMkLst>
            <pc:docMk/>
            <pc:sldMk cId="138542929" sldId="256"/>
            <ac:spMk id="6919" creationId="{4D4F87C2-86AE-3A35-DC2F-438903931F43}"/>
          </ac:spMkLst>
        </pc:spChg>
        <pc:spChg chg="mod">
          <ac:chgData name="Daniel A Negron" userId="3f4b37f9-7541-4fa3-afb6-23a3c546adf3" providerId="ADAL" clId="{D973D872-3118-6C4C-8153-94CEFE659431}" dt="2022-06-03T14:40:08.072" v="953"/>
          <ac:spMkLst>
            <pc:docMk/>
            <pc:sldMk cId="138542929" sldId="256"/>
            <ac:spMk id="6920" creationId="{FF46E87A-C0D1-C24B-1D35-8B5D2AE87AFC}"/>
          </ac:spMkLst>
        </pc:spChg>
        <pc:spChg chg="mod">
          <ac:chgData name="Daniel A Negron" userId="3f4b37f9-7541-4fa3-afb6-23a3c546adf3" providerId="ADAL" clId="{D973D872-3118-6C4C-8153-94CEFE659431}" dt="2022-06-03T14:40:08.072" v="953"/>
          <ac:spMkLst>
            <pc:docMk/>
            <pc:sldMk cId="138542929" sldId="256"/>
            <ac:spMk id="6921" creationId="{C161C616-8E35-55C8-ACB7-0387E7D8068B}"/>
          </ac:spMkLst>
        </pc:spChg>
        <pc:spChg chg="mod">
          <ac:chgData name="Daniel A Negron" userId="3f4b37f9-7541-4fa3-afb6-23a3c546adf3" providerId="ADAL" clId="{D973D872-3118-6C4C-8153-94CEFE659431}" dt="2022-06-03T14:40:08.072" v="953"/>
          <ac:spMkLst>
            <pc:docMk/>
            <pc:sldMk cId="138542929" sldId="256"/>
            <ac:spMk id="6922" creationId="{4ECFE80A-E59C-8742-AA17-DA720CA54E2D}"/>
          </ac:spMkLst>
        </pc:spChg>
        <pc:spChg chg="mod">
          <ac:chgData name="Daniel A Negron" userId="3f4b37f9-7541-4fa3-afb6-23a3c546adf3" providerId="ADAL" clId="{D973D872-3118-6C4C-8153-94CEFE659431}" dt="2022-06-03T14:40:08.072" v="953"/>
          <ac:spMkLst>
            <pc:docMk/>
            <pc:sldMk cId="138542929" sldId="256"/>
            <ac:spMk id="6923" creationId="{6B57860F-9F51-ED54-CBB4-0F888980FABF}"/>
          </ac:spMkLst>
        </pc:spChg>
        <pc:spChg chg="mod">
          <ac:chgData name="Daniel A Negron" userId="3f4b37f9-7541-4fa3-afb6-23a3c546adf3" providerId="ADAL" clId="{D973D872-3118-6C4C-8153-94CEFE659431}" dt="2022-06-03T14:40:08.072" v="953"/>
          <ac:spMkLst>
            <pc:docMk/>
            <pc:sldMk cId="138542929" sldId="256"/>
            <ac:spMk id="6924" creationId="{1FC9F5A8-D40E-0BEA-BE07-8A77F6B8AA5A}"/>
          </ac:spMkLst>
        </pc:spChg>
        <pc:spChg chg="mod">
          <ac:chgData name="Daniel A Negron" userId="3f4b37f9-7541-4fa3-afb6-23a3c546adf3" providerId="ADAL" clId="{D973D872-3118-6C4C-8153-94CEFE659431}" dt="2022-06-03T14:40:08.072" v="953"/>
          <ac:spMkLst>
            <pc:docMk/>
            <pc:sldMk cId="138542929" sldId="256"/>
            <ac:spMk id="6925" creationId="{D32CA384-BB0D-1B90-3198-E9834263599C}"/>
          </ac:spMkLst>
        </pc:spChg>
        <pc:spChg chg="mod">
          <ac:chgData name="Daniel A Negron" userId="3f4b37f9-7541-4fa3-afb6-23a3c546adf3" providerId="ADAL" clId="{D973D872-3118-6C4C-8153-94CEFE659431}" dt="2022-06-03T14:40:08.072" v="953"/>
          <ac:spMkLst>
            <pc:docMk/>
            <pc:sldMk cId="138542929" sldId="256"/>
            <ac:spMk id="6926" creationId="{26D1351A-0591-B016-5010-0B95E8075C33}"/>
          </ac:spMkLst>
        </pc:spChg>
        <pc:spChg chg="mod">
          <ac:chgData name="Daniel A Negron" userId="3f4b37f9-7541-4fa3-afb6-23a3c546adf3" providerId="ADAL" clId="{D973D872-3118-6C4C-8153-94CEFE659431}" dt="2022-06-03T14:40:08.072" v="953"/>
          <ac:spMkLst>
            <pc:docMk/>
            <pc:sldMk cId="138542929" sldId="256"/>
            <ac:spMk id="6927" creationId="{8D89A20E-B57D-BDE3-7E43-92C6B76B6853}"/>
          </ac:spMkLst>
        </pc:spChg>
        <pc:spChg chg="mod">
          <ac:chgData name="Daniel A Negron" userId="3f4b37f9-7541-4fa3-afb6-23a3c546adf3" providerId="ADAL" clId="{D973D872-3118-6C4C-8153-94CEFE659431}" dt="2022-06-03T14:40:08.072" v="953"/>
          <ac:spMkLst>
            <pc:docMk/>
            <pc:sldMk cId="138542929" sldId="256"/>
            <ac:spMk id="6928" creationId="{E98CAC88-F6B6-489B-CB97-5D1AD535F403}"/>
          </ac:spMkLst>
        </pc:spChg>
        <pc:spChg chg="mod">
          <ac:chgData name="Daniel A Negron" userId="3f4b37f9-7541-4fa3-afb6-23a3c546adf3" providerId="ADAL" clId="{D973D872-3118-6C4C-8153-94CEFE659431}" dt="2022-06-03T14:40:08.072" v="953"/>
          <ac:spMkLst>
            <pc:docMk/>
            <pc:sldMk cId="138542929" sldId="256"/>
            <ac:spMk id="6929" creationId="{394B4DBE-50B6-9686-2BC7-D2B7CF74CC20}"/>
          </ac:spMkLst>
        </pc:spChg>
        <pc:spChg chg="mod">
          <ac:chgData name="Daniel A Negron" userId="3f4b37f9-7541-4fa3-afb6-23a3c546adf3" providerId="ADAL" clId="{D973D872-3118-6C4C-8153-94CEFE659431}" dt="2022-06-03T14:40:08.072" v="953"/>
          <ac:spMkLst>
            <pc:docMk/>
            <pc:sldMk cId="138542929" sldId="256"/>
            <ac:spMk id="6930" creationId="{C2FB4D39-7111-A753-6100-423CFF59B62D}"/>
          </ac:spMkLst>
        </pc:spChg>
        <pc:spChg chg="mod">
          <ac:chgData name="Daniel A Negron" userId="3f4b37f9-7541-4fa3-afb6-23a3c546adf3" providerId="ADAL" clId="{D973D872-3118-6C4C-8153-94CEFE659431}" dt="2022-06-03T14:40:08.072" v="953"/>
          <ac:spMkLst>
            <pc:docMk/>
            <pc:sldMk cId="138542929" sldId="256"/>
            <ac:spMk id="6931" creationId="{8B3CDC0A-A7CA-73C1-83DC-0ACE7EF7831C}"/>
          </ac:spMkLst>
        </pc:spChg>
        <pc:spChg chg="mod">
          <ac:chgData name="Daniel A Negron" userId="3f4b37f9-7541-4fa3-afb6-23a3c546adf3" providerId="ADAL" clId="{D973D872-3118-6C4C-8153-94CEFE659431}" dt="2022-06-03T14:41:58.596" v="969" actId="164"/>
          <ac:spMkLst>
            <pc:docMk/>
            <pc:sldMk cId="138542929" sldId="256"/>
            <ac:spMk id="6946" creationId="{6F17F887-F120-063E-E336-AF21FE645ADB}"/>
          </ac:spMkLst>
        </pc:spChg>
        <pc:spChg chg="mod">
          <ac:chgData name="Daniel A Negron" userId="3f4b37f9-7541-4fa3-afb6-23a3c546adf3" providerId="ADAL" clId="{D973D872-3118-6C4C-8153-94CEFE659431}" dt="2022-06-03T14:41:58.596" v="969" actId="164"/>
          <ac:spMkLst>
            <pc:docMk/>
            <pc:sldMk cId="138542929" sldId="256"/>
            <ac:spMk id="6947" creationId="{087333EE-0932-BFF0-50D5-88BBDFB97C3A}"/>
          </ac:spMkLst>
        </pc:spChg>
        <pc:spChg chg="mod">
          <ac:chgData name="Daniel A Negron" userId="3f4b37f9-7541-4fa3-afb6-23a3c546adf3" providerId="ADAL" clId="{D973D872-3118-6C4C-8153-94CEFE659431}" dt="2022-06-03T14:41:58.596" v="969" actId="164"/>
          <ac:spMkLst>
            <pc:docMk/>
            <pc:sldMk cId="138542929" sldId="256"/>
            <ac:spMk id="6948" creationId="{4CD38FA5-A13A-2282-B7AA-AF8B160CFA31}"/>
          </ac:spMkLst>
        </pc:spChg>
        <pc:spChg chg="mod">
          <ac:chgData name="Daniel A Negron" userId="3f4b37f9-7541-4fa3-afb6-23a3c546adf3" providerId="ADAL" clId="{D973D872-3118-6C4C-8153-94CEFE659431}" dt="2022-06-03T14:41:58.596" v="969" actId="164"/>
          <ac:spMkLst>
            <pc:docMk/>
            <pc:sldMk cId="138542929" sldId="256"/>
            <ac:spMk id="6949" creationId="{6A3C7ACC-AB66-4C01-C372-88F2CD5075F5}"/>
          </ac:spMkLst>
        </pc:spChg>
        <pc:spChg chg="mod">
          <ac:chgData name="Daniel A Negron" userId="3f4b37f9-7541-4fa3-afb6-23a3c546adf3" providerId="ADAL" clId="{D973D872-3118-6C4C-8153-94CEFE659431}" dt="2022-06-03T14:41:58.596" v="969" actId="164"/>
          <ac:spMkLst>
            <pc:docMk/>
            <pc:sldMk cId="138542929" sldId="256"/>
            <ac:spMk id="6950" creationId="{50624443-C8D9-3A90-E39E-E3D1842D2739}"/>
          </ac:spMkLst>
        </pc:spChg>
        <pc:spChg chg="mod">
          <ac:chgData name="Daniel A Negron" userId="3f4b37f9-7541-4fa3-afb6-23a3c546adf3" providerId="ADAL" clId="{D973D872-3118-6C4C-8153-94CEFE659431}" dt="2022-06-03T14:41:58.596" v="969" actId="164"/>
          <ac:spMkLst>
            <pc:docMk/>
            <pc:sldMk cId="138542929" sldId="256"/>
            <ac:spMk id="6951" creationId="{C5C44762-7A60-E38C-B58D-DA9ED03F8ECA}"/>
          </ac:spMkLst>
        </pc:spChg>
        <pc:spChg chg="mod">
          <ac:chgData name="Daniel A Negron" userId="3f4b37f9-7541-4fa3-afb6-23a3c546adf3" providerId="ADAL" clId="{D973D872-3118-6C4C-8153-94CEFE659431}" dt="2022-06-03T14:41:58.596" v="969" actId="164"/>
          <ac:spMkLst>
            <pc:docMk/>
            <pc:sldMk cId="138542929" sldId="256"/>
            <ac:spMk id="6952" creationId="{37A54820-F7AB-9539-CAD7-41F677469106}"/>
          </ac:spMkLst>
        </pc:spChg>
        <pc:spChg chg="mod">
          <ac:chgData name="Daniel A Negron" userId="3f4b37f9-7541-4fa3-afb6-23a3c546adf3" providerId="ADAL" clId="{D973D872-3118-6C4C-8153-94CEFE659431}" dt="2022-06-03T14:41:58.596" v="969" actId="164"/>
          <ac:spMkLst>
            <pc:docMk/>
            <pc:sldMk cId="138542929" sldId="256"/>
            <ac:spMk id="6953" creationId="{528F9D97-1568-E21C-D5E7-3F0DB73AB079}"/>
          </ac:spMkLst>
        </pc:spChg>
        <pc:spChg chg="mod">
          <ac:chgData name="Daniel A Negron" userId="3f4b37f9-7541-4fa3-afb6-23a3c546adf3" providerId="ADAL" clId="{D973D872-3118-6C4C-8153-94CEFE659431}" dt="2022-06-03T14:41:58.596" v="969" actId="164"/>
          <ac:spMkLst>
            <pc:docMk/>
            <pc:sldMk cId="138542929" sldId="256"/>
            <ac:spMk id="6954" creationId="{E1DF7BDA-447F-D674-0668-913E10BECF3F}"/>
          </ac:spMkLst>
        </pc:spChg>
        <pc:spChg chg="mod">
          <ac:chgData name="Daniel A Negron" userId="3f4b37f9-7541-4fa3-afb6-23a3c546adf3" providerId="ADAL" clId="{D973D872-3118-6C4C-8153-94CEFE659431}" dt="2022-06-03T14:41:58.596" v="969" actId="164"/>
          <ac:spMkLst>
            <pc:docMk/>
            <pc:sldMk cId="138542929" sldId="256"/>
            <ac:spMk id="6955" creationId="{67F74BC0-88BC-C696-F6A3-9ACE4DEC5AFA}"/>
          </ac:spMkLst>
        </pc:spChg>
        <pc:spChg chg="mod">
          <ac:chgData name="Daniel A Negron" userId="3f4b37f9-7541-4fa3-afb6-23a3c546adf3" providerId="ADAL" clId="{D973D872-3118-6C4C-8153-94CEFE659431}" dt="2022-06-03T14:41:58.596" v="969" actId="164"/>
          <ac:spMkLst>
            <pc:docMk/>
            <pc:sldMk cId="138542929" sldId="256"/>
            <ac:spMk id="6956" creationId="{490B163F-4B31-198E-C3AF-A5DC7146401D}"/>
          </ac:spMkLst>
        </pc:spChg>
        <pc:spChg chg="mod">
          <ac:chgData name="Daniel A Negron" userId="3f4b37f9-7541-4fa3-afb6-23a3c546adf3" providerId="ADAL" clId="{D973D872-3118-6C4C-8153-94CEFE659431}" dt="2022-06-03T14:41:58.596" v="969" actId="164"/>
          <ac:spMkLst>
            <pc:docMk/>
            <pc:sldMk cId="138542929" sldId="256"/>
            <ac:spMk id="6957" creationId="{2AD29717-BD91-41FE-4DFA-519D3C8A5D6E}"/>
          </ac:spMkLst>
        </pc:spChg>
        <pc:spChg chg="mod">
          <ac:chgData name="Daniel A Negron" userId="3f4b37f9-7541-4fa3-afb6-23a3c546adf3" providerId="ADAL" clId="{D973D872-3118-6C4C-8153-94CEFE659431}" dt="2022-06-03T14:41:58.596" v="969" actId="164"/>
          <ac:spMkLst>
            <pc:docMk/>
            <pc:sldMk cId="138542929" sldId="256"/>
            <ac:spMk id="6958" creationId="{812F7A69-82C2-CD7D-2F10-3679DBD91C70}"/>
          </ac:spMkLst>
        </pc:spChg>
        <pc:spChg chg="mod">
          <ac:chgData name="Daniel A Negron" userId="3f4b37f9-7541-4fa3-afb6-23a3c546adf3" providerId="ADAL" clId="{D973D872-3118-6C4C-8153-94CEFE659431}" dt="2022-06-03T14:41:58.596" v="969" actId="164"/>
          <ac:spMkLst>
            <pc:docMk/>
            <pc:sldMk cId="138542929" sldId="256"/>
            <ac:spMk id="6959" creationId="{FAA4B069-DBEE-62D0-F37C-99472054D1DF}"/>
          </ac:spMkLst>
        </pc:spChg>
        <pc:spChg chg="mod">
          <ac:chgData name="Daniel A Negron" userId="3f4b37f9-7541-4fa3-afb6-23a3c546adf3" providerId="ADAL" clId="{D973D872-3118-6C4C-8153-94CEFE659431}" dt="2022-06-03T14:41:58.596" v="969" actId="164"/>
          <ac:spMkLst>
            <pc:docMk/>
            <pc:sldMk cId="138542929" sldId="256"/>
            <ac:spMk id="6960" creationId="{4C40F43B-5CC8-E321-4847-4D297484EC19}"/>
          </ac:spMkLst>
        </pc:spChg>
        <pc:spChg chg="add mod topLvl">
          <ac:chgData name="Daniel A Negron" userId="3f4b37f9-7541-4fa3-afb6-23a3c546adf3" providerId="ADAL" clId="{D973D872-3118-6C4C-8153-94CEFE659431}" dt="2022-06-07T16:14:53.989" v="6973" actId="1076"/>
          <ac:spMkLst>
            <pc:docMk/>
            <pc:sldMk cId="138542929" sldId="256"/>
            <ac:spMk id="6966" creationId="{7C2C41A4-70D6-FDF7-4C7B-D9A53CC0324B}"/>
          </ac:spMkLst>
        </pc:spChg>
        <pc:spChg chg="add mod topLvl">
          <ac:chgData name="Daniel A Negron" userId="3f4b37f9-7541-4fa3-afb6-23a3c546adf3" providerId="ADAL" clId="{D973D872-3118-6C4C-8153-94CEFE659431}" dt="2022-06-06T18:55:28.421" v="6878" actId="465"/>
          <ac:spMkLst>
            <pc:docMk/>
            <pc:sldMk cId="138542929" sldId="256"/>
            <ac:spMk id="6967" creationId="{0B07244F-A681-7732-DF07-F4E914F24A8D}"/>
          </ac:spMkLst>
        </pc:spChg>
        <pc:spChg chg="mod">
          <ac:chgData name="Daniel A Negron" userId="3f4b37f9-7541-4fa3-afb6-23a3c546adf3" providerId="ADAL" clId="{D973D872-3118-6C4C-8153-94CEFE659431}" dt="2022-06-07T16:15:10.552" v="6975" actId="12788"/>
          <ac:spMkLst>
            <pc:docMk/>
            <pc:sldMk cId="138542929" sldId="256"/>
            <ac:spMk id="6976" creationId="{07F6DF2A-C8DE-6B32-065B-929674289FBA}"/>
          </ac:spMkLst>
        </pc:spChg>
        <pc:spChg chg="mod">
          <ac:chgData name="Daniel A Negron" userId="3f4b37f9-7541-4fa3-afb6-23a3c546adf3" providerId="ADAL" clId="{D973D872-3118-6C4C-8153-94CEFE659431}" dt="2022-06-07T16:15:10.552" v="6975" actId="12788"/>
          <ac:spMkLst>
            <pc:docMk/>
            <pc:sldMk cId="138542929" sldId="256"/>
            <ac:spMk id="6977" creationId="{06E40E52-EEC9-A552-CE0B-86B9DA54BE7B}"/>
          </ac:spMkLst>
        </pc:spChg>
        <pc:spChg chg="mod">
          <ac:chgData name="Daniel A Negron" userId="3f4b37f9-7541-4fa3-afb6-23a3c546adf3" providerId="ADAL" clId="{D973D872-3118-6C4C-8153-94CEFE659431}" dt="2022-06-07T16:15:10.552" v="6975" actId="12788"/>
          <ac:spMkLst>
            <pc:docMk/>
            <pc:sldMk cId="138542929" sldId="256"/>
            <ac:spMk id="6978" creationId="{106074E9-8EBD-99AD-6E51-1424E4F7D15C}"/>
          </ac:spMkLst>
        </pc:spChg>
        <pc:spChg chg="mod">
          <ac:chgData name="Daniel A Negron" userId="3f4b37f9-7541-4fa3-afb6-23a3c546adf3" providerId="ADAL" clId="{D973D872-3118-6C4C-8153-94CEFE659431}" dt="2022-06-07T16:15:10.552" v="6975" actId="12788"/>
          <ac:spMkLst>
            <pc:docMk/>
            <pc:sldMk cId="138542929" sldId="256"/>
            <ac:spMk id="6979" creationId="{FBD904D4-8D35-D790-65FD-689969E60D5C}"/>
          </ac:spMkLst>
        </pc:spChg>
        <pc:spChg chg="mod">
          <ac:chgData name="Daniel A Negron" userId="3f4b37f9-7541-4fa3-afb6-23a3c546adf3" providerId="ADAL" clId="{D973D872-3118-6C4C-8153-94CEFE659431}" dt="2022-06-07T16:15:10.552" v="6975" actId="12788"/>
          <ac:spMkLst>
            <pc:docMk/>
            <pc:sldMk cId="138542929" sldId="256"/>
            <ac:spMk id="6980" creationId="{B12A1D68-5EE9-5421-A69F-2BA0041D6CC1}"/>
          </ac:spMkLst>
        </pc:spChg>
        <pc:spChg chg="mod">
          <ac:chgData name="Daniel A Negron" userId="3f4b37f9-7541-4fa3-afb6-23a3c546adf3" providerId="ADAL" clId="{D973D872-3118-6C4C-8153-94CEFE659431}" dt="2022-06-07T16:15:10.552" v="6975" actId="12788"/>
          <ac:spMkLst>
            <pc:docMk/>
            <pc:sldMk cId="138542929" sldId="256"/>
            <ac:spMk id="6982" creationId="{C8F9B5A3-034A-0BD7-99CE-4C70A0E001FE}"/>
          </ac:spMkLst>
        </pc:spChg>
        <pc:spChg chg="mod">
          <ac:chgData name="Daniel A Negron" userId="3f4b37f9-7541-4fa3-afb6-23a3c546adf3" providerId="ADAL" clId="{D973D872-3118-6C4C-8153-94CEFE659431}" dt="2022-06-07T16:15:10.552" v="6975" actId="12788"/>
          <ac:spMkLst>
            <pc:docMk/>
            <pc:sldMk cId="138542929" sldId="256"/>
            <ac:spMk id="6983" creationId="{13EBBBF4-0B02-F643-1076-EBF74C3AC825}"/>
          </ac:spMkLst>
        </pc:spChg>
        <pc:spChg chg="mod">
          <ac:chgData name="Daniel A Negron" userId="3f4b37f9-7541-4fa3-afb6-23a3c546adf3" providerId="ADAL" clId="{D973D872-3118-6C4C-8153-94CEFE659431}" dt="2022-06-07T16:15:10.552" v="6975" actId="12788"/>
          <ac:spMkLst>
            <pc:docMk/>
            <pc:sldMk cId="138542929" sldId="256"/>
            <ac:spMk id="6984" creationId="{912E8A68-DB81-D7FE-85E0-1DA5E3720E16}"/>
          </ac:spMkLst>
        </pc:spChg>
        <pc:spChg chg="mod">
          <ac:chgData name="Daniel A Negron" userId="3f4b37f9-7541-4fa3-afb6-23a3c546adf3" providerId="ADAL" clId="{D973D872-3118-6C4C-8153-94CEFE659431}" dt="2022-06-07T16:15:10.552" v="6975" actId="12788"/>
          <ac:spMkLst>
            <pc:docMk/>
            <pc:sldMk cId="138542929" sldId="256"/>
            <ac:spMk id="6985" creationId="{F31965C2-5172-856F-8B6E-F1E198BCCAB1}"/>
          </ac:spMkLst>
        </pc:spChg>
        <pc:spChg chg="mod">
          <ac:chgData name="Daniel A Negron" userId="3f4b37f9-7541-4fa3-afb6-23a3c546adf3" providerId="ADAL" clId="{D973D872-3118-6C4C-8153-94CEFE659431}" dt="2022-06-07T16:15:10.552" v="6975" actId="12788"/>
          <ac:spMkLst>
            <pc:docMk/>
            <pc:sldMk cId="138542929" sldId="256"/>
            <ac:spMk id="6986" creationId="{C3D050ED-89B2-E7B8-27AB-2FA89E37A0B9}"/>
          </ac:spMkLst>
        </pc:spChg>
        <pc:spChg chg="mod">
          <ac:chgData name="Daniel A Negron" userId="3f4b37f9-7541-4fa3-afb6-23a3c546adf3" providerId="ADAL" clId="{D973D872-3118-6C4C-8153-94CEFE659431}" dt="2022-06-07T16:15:10.552" v="6975" actId="12788"/>
          <ac:spMkLst>
            <pc:docMk/>
            <pc:sldMk cId="138542929" sldId="256"/>
            <ac:spMk id="6987" creationId="{2EADA223-FCCD-7497-9458-AA18CC76C1C1}"/>
          </ac:spMkLst>
        </pc:spChg>
        <pc:spChg chg="mod">
          <ac:chgData name="Daniel A Negron" userId="3f4b37f9-7541-4fa3-afb6-23a3c546adf3" providerId="ADAL" clId="{D973D872-3118-6C4C-8153-94CEFE659431}" dt="2022-06-07T16:15:10.552" v="6975" actId="12788"/>
          <ac:spMkLst>
            <pc:docMk/>
            <pc:sldMk cId="138542929" sldId="256"/>
            <ac:spMk id="6988" creationId="{182D104D-B1E2-B9F3-8C03-7F8400B52E02}"/>
          </ac:spMkLst>
        </pc:spChg>
        <pc:spChg chg="mod">
          <ac:chgData name="Daniel A Negron" userId="3f4b37f9-7541-4fa3-afb6-23a3c546adf3" providerId="ADAL" clId="{D973D872-3118-6C4C-8153-94CEFE659431}" dt="2022-06-07T16:15:10.552" v="6975" actId="12788"/>
          <ac:spMkLst>
            <pc:docMk/>
            <pc:sldMk cId="138542929" sldId="256"/>
            <ac:spMk id="6989" creationId="{ADC6DE67-F62C-AEC4-1C33-2503AC3273FC}"/>
          </ac:spMkLst>
        </pc:spChg>
        <pc:spChg chg="mod">
          <ac:chgData name="Daniel A Negron" userId="3f4b37f9-7541-4fa3-afb6-23a3c546adf3" providerId="ADAL" clId="{D973D872-3118-6C4C-8153-94CEFE659431}" dt="2022-06-07T16:15:10.552" v="6975" actId="12788"/>
          <ac:spMkLst>
            <pc:docMk/>
            <pc:sldMk cId="138542929" sldId="256"/>
            <ac:spMk id="6990" creationId="{EC0B61F1-FFBD-89F5-3E79-F20BA2506BEC}"/>
          </ac:spMkLst>
        </pc:spChg>
        <pc:spChg chg="mod">
          <ac:chgData name="Daniel A Negron" userId="3f4b37f9-7541-4fa3-afb6-23a3c546adf3" providerId="ADAL" clId="{D973D872-3118-6C4C-8153-94CEFE659431}" dt="2022-06-07T16:15:10.552" v="6975" actId="12788"/>
          <ac:spMkLst>
            <pc:docMk/>
            <pc:sldMk cId="138542929" sldId="256"/>
            <ac:spMk id="6991" creationId="{C3EB6884-91C0-67FF-D9E8-F9317BE5C20A}"/>
          </ac:spMkLst>
        </pc:spChg>
        <pc:spChg chg="mod">
          <ac:chgData name="Daniel A Negron" userId="3f4b37f9-7541-4fa3-afb6-23a3c546adf3" providerId="ADAL" clId="{D973D872-3118-6C4C-8153-94CEFE659431}" dt="2022-06-07T16:15:10.552" v="6975" actId="12788"/>
          <ac:spMkLst>
            <pc:docMk/>
            <pc:sldMk cId="138542929" sldId="256"/>
            <ac:spMk id="6992" creationId="{29931999-6431-FBA3-3CE8-0FC031FD5018}"/>
          </ac:spMkLst>
        </pc:spChg>
        <pc:spChg chg="mod">
          <ac:chgData name="Daniel A Negron" userId="3f4b37f9-7541-4fa3-afb6-23a3c546adf3" providerId="ADAL" clId="{D973D872-3118-6C4C-8153-94CEFE659431}" dt="2022-06-07T16:15:10.552" v="6975" actId="12788"/>
          <ac:spMkLst>
            <pc:docMk/>
            <pc:sldMk cId="138542929" sldId="256"/>
            <ac:spMk id="6993" creationId="{B2CADFB6-5A06-6942-366B-C3D912482C3C}"/>
          </ac:spMkLst>
        </pc:spChg>
        <pc:spChg chg="mod">
          <ac:chgData name="Daniel A Negron" userId="3f4b37f9-7541-4fa3-afb6-23a3c546adf3" providerId="ADAL" clId="{D973D872-3118-6C4C-8153-94CEFE659431}" dt="2022-06-07T16:15:10.552" v="6975" actId="12788"/>
          <ac:spMkLst>
            <pc:docMk/>
            <pc:sldMk cId="138542929" sldId="256"/>
            <ac:spMk id="6994" creationId="{631876BB-C570-8A74-0E43-D4523DEA40AE}"/>
          </ac:spMkLst>
        </pc:spChg>
        <pc:spChg chg="mod">
          <ac:chgData name="Daniel A Negron" userId="3f4b37f9-7541-4fa3-afb6-23a3c546adf3" providerId="ADAL" clId="{D973D872-3118-6C4C-8153-94CEFE659431}" dt="2022-06-07T16:15:10.552" v="6975" actId="12788"/>
          <ac:spMkLst>
            <pc:docMk/>
            <pc:sldMk cId="138542929" sldId="256"/>
            <ac:spMk id="6995" creationId="{FA383354-898D-A6E5-1EED-759263491644}"/>
          </ac:spMkLst>
        </pc:spChg>
        <pc:spChg chg="mod">
          <ac:chgData name="Daniel A Negron" userId="3f4b37f9-7541-4fa3-afb6-23a3c546adf3" providerId="ADAL" clId="{D973D872-3118-6C4C-8153-94CEFE659431}" dt="2022-06-07T16:15:10.552" v="6975" actId="12788"/>
          <ac:spMkLst>
            <pc:docMk/>
            <pc:sldMk cId="138542929" sldId="256"/>
            <ac:spMk id="6996" creationId="{544E26BA-2BAA-706C-5B49-B76BD75CD475}"/>
          </ac:spMkLst>
        </pc:spChg>
        <pc:spChg chg="mod">
          <ac:chgData name="Daniel A Negron" userId="3f4b37f9-7541-4fa3-afb6-23a3c546adf3" providerId="ADAL" clId="{D973D872-3118-6C4C-8153-94CEFE659431}" dt="2022-06-07T16:15:10.552" v="6975" actId="12788"/>
          <ac:spMkLst>
            <pc:docMk/>
            <pc:sldMk cId="138542929" sldId="256"/>
            <ac:spMk id="6998" creationId="{1CCB933F-452B-5C96-5259-B27228852154}"/>
          </ac:spMkLst>
        </pc:spChg>
        <pc:spChg chg="mod">
          <ac:chgData name="Daniel A Negron" userId="3f4b37f9-7541-4fa3-afb6-23a3c546adf3" providerId="ADAL" clId="{D973D872-3118-6C4C-8153-94CEFE659431}" dt="2022-06-07T16:15:10.552" v="6975" actId="12788"/>
          <ac:spMkLst>
            <pc:docMk/>
            <pc:sldMk cId="138542929" sldId="256"/>
            <ac:spMk id="6999" creationId="{0680D2F0-B8D7-335D-E7BF-AD8C469180EC}"/>
          </ac:spMkLst>
        </pc:spChg>
        <pc:spChg chg="mod">
          <ac:chgData name="Daniel A Negron" userId="3f4b37f9-7541-4fa3-afb6-23a3c546adf3" providerId="ADAL" clId="{D973D872-3118-6C4C-8153-94CEFE659431}" dt="2022-06-07T16:15:10.552" v="6975" actId="12788"/>
          <ac:spMkLst>
            <pc:docMk/>
            <pc:sldMk cId="138542929" sldId="256"/>
            <ac:spMk id="7000" creationId="{C0A3741A-14B9-221A-19FE-551BA714C323}"/>
          </ac:spMkLst>
        </pc:spChg>
        <pc:spChg chg="mod">
          <ac:chgData name="Daniel A Negron" userId="3f4b37f9-7541-4fa3-afb6-23a3c546adf3" providerId="ADAL" clId="{D973D872-3118-6C4C-8153-94CEFE659431}" dt="2022-06-07T16:15:10.552" v="6975" actId="12788"/>
          <ac:spMkLst>
            <pc:docMk/>
            <pc:sldMk cId="138542929" sldId="256"/>
            <ac:spMk id="7001" creationId="{25EB0D01-58DF-231C-5F27-981348464844}"/>
          </ac:spMkLst>
        </pc:spChg>
        <pc:spChg chg="mod">
          <ac:chgData name="Daniel A Negron" userId="3f4b37f9-7541-4fa3-afb6-23a3c546adf3" providerId="ADAL" clId="{D973D872-3118-6C4C-8153-94CEFE659431}" dt="2022-06-07T16:15:10.552" v="6975" actId="12788"/>
          <ac:spMkLst>
            <pc:docMk/>
            <pc:sldMk cId="138542929" sldId="256"/>
            <ac:spMk id="7002" creationId="{B54A94CE-1ABC-6279-E76A-0517EA3EF564}"/>
          </ac:spMkLst>
        </pc:spChg>
        <pc:spChg chg="mod">
          <ac:chgData name="Daniel A Negron" userId="3f4b37f9-7541-4fa3-afb6-23a3c546adf3" providerId="ADAL" clId="{D973D872-3118-6C4C-8153-94CEFE659431}" dt="2022-06-07T16:15:10.552" v="6975" actId="12788"/>
          <ac:spMkLst>
            <pc:docMk/>
            <pc:sldMk cId="138542929" sldId="256"/>
            <ac:spMk id="7003" creationId="{81EB2E57-58FC-1AD2-3028-CC4F08A029F5}"/>
          </ac:spMkLst>
        </pc:spChg>
        <pc:spChg chg="mod">
          <ac:chgData name="Daniel A Negron" userId="3f4b37f9-7541-4fa3-afb6-23a3c546adf3" providerId="ADAL" clId="{D973D872-3118-6C4C-8153-94CEFE659431}" dt="2022-06-07T16:15:10.552" v="6975" actId="12788"/>
          <ac:spMkLst>
            <pc:docMk/>
            <pc:sldMk cId="138542929" sldId="256"/>
            <ac:spMk id="7004" creationId="{B6622677-C89D-567B-6124-22FC0EAD83AE}"/>
          </ac:spMkLst>
        </pc:spChg>
        <pc:spChg chg="mod">
          <ac:chgData name="Daniel A Negron" userId="3f4b37f9-7541-4fa3-afb6-23a3c546adf3" providerId="ADAL" clId="{D973D872-3118-6C4C-8153-94CEFE659431}" dt="2022-06-07T16:15:10.552" v="6975" actId="12788"/>
          <ac:spMkLst>
            <pc:docMk/>
            <pc:sldMk cId="138542929" sldId="256"/>
            <ac:spMk id="7005" creationId="{DCF857A8-BDB5-0004-2254-402D112857A3}"/>
          </ac:spMkLst>
        </pc:spChg>
        <pc:spChg chg="mod">
          <ac:chgData name="Daniel A Negron" userId="3f4b37f9-7541-4fa3-afb6-23a3c546adf3" providerId="ADAL" clId="{D973D872-3118-6C4C-8153-94CEFE659431}" dt="2022-06-07T16:15:10.552" v="6975" actId="12788"/>
          <ac:spMkLst>
            <pc:docMk/>
            <pc:sldMk cId="138542929" sldId="256"/>
            <ac:spMk id="7006" creationId="{A010F3C6-C36C-FFFB-6BA2-96839A5548E9}"/>
          </ac:spMkLst>
        </pc:spChg>
        <pc:spChg chg="mod">
          <ac:chgData name="Daniel A Negron" userId="3f4b37f9-7541-4fa3-afb6-23a3c546adf3" providerId="ADAL" clId="{D973D872-3118-6C4C-8153-94CEFE659431}" dt="2022-06-07T16:15:10.552" v="6975" actId="12788"/>
          <ac:spMkLst>
            <pc:docMk/>
            <pc:sldMk cId="138542929" sldId="256"/>
            <ac:spMk id="7007" creationId="{0164AFAD-5C09-C4A2-36F9-596EB5BA4966}"/>
          </ac:spMkLst>
        </pc:spChg>
        <pc:spChg chg="mod">
          <ac:chgData name="Daniel A Negron" userId="3f4b37f9-7541-4fa3-afb6-23a3c546adf3" providerId="ADAL" clId="{D973D872-3118-6C4C-8153-94CEFE659431}" dt="2022-06-07T16:15:10.552" v="6975" actId="12788"/>
          <ac:spMkLst>
            <pc:docMk/>
            <pc:sldMk cId="138542929" sldId="256"/>
            <ac:spMk id="7008" creationId="{EC6696B3-F92F-A0CD-A36C-544D88EE70B9}"/>
          </ac:spMkLst>
        </pc:spChg>
        <pc:spChg chg="mod">
          <ac:chgData name="Daniel A Negron" userId="3f4b37f9-7541-4fa3-afb6-23a3c546adf3" providerId="ADAL" clId="{D973D872-3118-6C4C-8153-94CEFE659431}" dt="2022-06-07T16:15:10.552" v="6975" actId="12788"/>
          <ac:spMkLst>
            <pc:docMk/>
            <pc:sldMk cId="138542929" sldId="256"/>
            <ac:spMk id="7009" creationId="{0DA7C4B5-E6F5-747F-3103-FCF62A01F842}"/>
          </ac:spMkLst>
        </pc:spChg>
        <pc:spChg chg="mod">
          <ac:chgData name="Daniel A Negron" userId="3f4b37f9-7541-4fa3-afb6-23a3c546adf3" providerId="ADAL" clId="{D973D872-3118-6C4C-8153-94CEFE659431}" dt="2022-06-07T16:15:10.552" v="6975" actId="12788"/>
          <ac:spMkLst>
            <pc:docMk/>
            <pc:sldMk cId="138542929" sldId="256"/>
            <ac:spMk id="7010" creationId="{9ACB270E-699A-B6AA-B377-7BF1C038DBA7}"/>
          </ac:spMkLst>
        </pc:spChg>
        <pc:spChg chg="mod">
          <ac:chgData name="Daniel A Negron" userId="3f4b37f9-7541-4fa3-afb6-23a3c546adf3" providerId="ADAL" clId="{D973D872-3118-6C4C-8153-94CEFE659431}" dt="2022-06-07T16:15:10.552" v="6975" actId="12788"/>
          <ac:spMkLst>
            <pc:docMk/>
            <pc:sldMk cId="138542929" sldId="256"/>
            <ac:spMk id="7011" creationId="{2E69D5B0-427A-807F-76E3-1BC594E441A2}"/>
          </ac:spMkLst>
        </pc:spChg>
        <pc:spChg chg="mod">
          <ac:chgData name="Daniel A Negron" userId="3f4b37f9-7541-4fa3-afb6-23a3c546adf3" providerId="ADAL" clId="{D973D872-3118-6C4C-8153-94CEFE659431}" dt="2022-06-07T16:15:10.552" v="6975" actId="12788"/>
          <ac:spMkLst>
            <pc:docMk/>
            <pc:sldMk cId="138542929" sldId="256"/>
            <ac:spMk id="7012" creationId="{E9A40A8E-0AD6-478F-20D5-C26E7800F966}"/>
          </ac:spMkLst>
        </pc:spChg>
        <pc:spChg chg="mod">
          <ac:chgData name="Daniel A Negron" userId="3f4b37f9-7541-4fa3-afb6-23a3c546adf3" providerId="ADAL" clId="{D973D872-3118-6C4C-8153-94CEFE659431}" dt="2022-06-07T16:15:10.552" v="6975" actId="12788"/>
          <ac:spMkLst>
            <pc:docMk/>
            <pc:sldMk cId="138542929" sldId="256"/>
            <ac:spMk id="7013" creationId="{86D7F52B-2116-EEC8-CBF2-E6D0C1CF5088}"/>
          </ac:spMkLst>
        </pc:spChg>
        <pc:spChg chg="mod">
          <ac:chgData name="Daniel A Negron" userId="3f4b37f9-7541-4fa3-afb6-23a3c546adf3" providerId="ADAL" clId="{D973D872-3118-6C4C-8153-94CEFE659431}" dt="2022-06-07T16:15:10.552" v="6975" actId="12788"/>
          <ac:spMkLst>
            <pc:docMk/>
            <pc:sldMk cId="138542929" sldId="256"/>
            <ac:spMk id="7014" creationId="{C38D1CB7-8DDE-3989-0376-B868E928DA23}"/>
          </ac:spMkLst>
        </pc:spChg>
        <pc:spChg chg="mod">
          <ac:chgData name="Daniel A Negron" userId="3f4b37f9-7541-4fa3-afb6-23a3c546adf3" providerId="ADAL" clId="{D973D872-3118-6C4C-8153-94CEFE659431}" dt="2022-06-07T16:15:10.552" v="6975" actId="12788"/>
          <ac:spMkLst>
            <pc:docMk/>
            <pc:sldMk cId="138542929" sldId="256"/>
            <ac:spMk id="7016" creationId="{974C459F-5CAD-607D-D386-4308A44F54D1}"/>
          </ac:spMkLst>
        </pc:spChg>
        <pc:spChg chg="mod">
          <ac:chgData name="Daniel A Negron" userId="3f4b37f9-7541-4fa3-afb6-23a3c546adf3" providerId="ADAL" clId="{D973D872-3118-6C4C-8153-94CEFE659431}" dt="2022-06-07T16:15:10.552" v="6975" actId="12788"/>
          <ac:spMkLst>
            <pc:docMk/>
            <pc:sldMk cId="138542929" sldId="256"/>
            <ac:spMk id="7017" creationId="{61ED8BAD-2341-DFAE-A3EB-26471A1B4F30}"/>
          </ac:spMkLst>
        </pc:spChg>
        <pc:spChg chg="mod">
          <ac:chgData name="Daniel A Negron" userId="3f4b37f9-7541-4fa3-afb6-23a3c546adf3" providerId="ADAL" clId="{D973D872-3118-6C4C-8153-94CEFE659431}" dt="2022-06-07T16:15:10.552" v="6975" actId="12788"/>
          <ac:spMkLst>
            <pc:docMk/>
            <pc:sldMk cId="138542929" sldId="256"/>
            <ac:spMk id="7018" creationId="{99077B42-442B-22C7-CD75-80397913A212}"/>
          </ac:spMkLst>
        </pc:spChg>
        <pc:spChg chg="mod">
          <ac:chgData name="Daniel A Negron" userId="3f4b37f9-7541-4fa3-afb6-23a3c546adf3" providerId="ADAL" clId="{D973D872-3118-6C4C-8153-94CEFE659431}" dt="2022-06-07T16:15:10.552" v="6975" actId="12788"/>
          <ac:spMkLst>
            <pc:docMk/>
            <pc:sldMk cId="138542929" sldId="256"/>
            <ac:spMk id="7019" creationId="{8E313148-D72D-4E09-CB8C-948BA6136FF1}"/>
          </ac:spMkLst>
        </pc:spChg>
        <pc:spChg chg="mod">
          <ac:chgData name="Daniel A Negron" userId="3f4b37f9-7541-4fa3-afb6-23a3c546adf3" providerId="ADAL" clId="{D973D872-3118-6C4C-8153-94CEFE659431}" dt="2022-06-07T16:15:10.552" v="6975" actId="12788"/>
          <ac:spMkLst>
            <pc:docMk/>
            <pc:sldMk cId="138542929" sldId="256"/>
            <ac:spMk id="7020" creationId="{16F0ED1E-6F5B-FC65-79A9-413F494E399D}"/>
          </ac:spMkLst>
        </pc:spChg>
        <pc:spChg chg="mod">
          <ac:chgData name="Daniel A Negron" userId="3f4b37f9-7541-4fa3-afb6-23a3c546adf3" providerId="ADAL" clId="{D973D872-3118-6C4C-8153-94CEFE659431}" dt="2022-06-07T16:15:10.552" v="6975" actId="12788"/>
          <ac:spMkLst>
            <pc:docMk/>
            <pc:sldMk cId="138542929" sldId="256"/>
            <ac:spMk id="7021" creationId="{BDE05264-B114-8F2A-7D83-748CE5CF6713}"/>
          </ac:spMkLst>
        </pc:spChg>
        <pc:spChg chg="mod">
          <ac:chgData name="Daniel A Negron" userId="3f4b37f9-7541-4fa3-afb6-23a3c546adf3" providerId="ADAL" clId="{D973D872-3118-6C4C-8153-94CEFE659431}" dt="2022-06-07T16:15:10.552" v="6975" actId="12788"/>
          <ac:spMkLst>
            <pc:docMk/>
            <pc:sldMk cId="138542929" sldId="256"/>
            <ac:spMk id="7022" creationId="{C05AE4E1-660C-7D97-5793-7E93A830C4DE}"/>
          </ac:spMkLst>
        </pc:spChg>
        <pc:spChg chg="mod">
          <ac:chgData name="Daniel A Negron" userId="3f4b37f9-7541-4fa3-afb6-23a3c546adf3" providerId="ADAL" clId="{D973D872-3118-6C4C-8153-94CEFE659431}" dt="2022-06-07T16:15:10.552" v="6975" actId="12788"/>
          <ac:spMkLst>
            <pc:docMk/>
            <pc:sldMk cId="138542929" sldId="256"/>
            <ac:spMk id="7023" creationId="{854619BB-D6E5-D4D1-5A8D-01B6030115CD}"/>
          </ac:spMkLst>
        </pc:spChg>
        <pc:spChg chg="mod">
          <ac:chgData name="Daniel A Negron" userId="3f4b37f9-7541-4fa3-afb6-23a3c546adf3" providerId="ADAL" clId="{D973D872-3118-6C4C-8153-94CEFE659431}" dt="2022-06-07T16:15:10.552" v="6975" actId="12788"/>
          <ac:spMkLst>
            <pc:docMk/>
            <pc:sldMk cId="138542929" sldId="256"/>
            <ac:spMk id="7024" creationId="{5A08139D-04FA-2429-3433-A4DF10E1B540}"/>
          </ac:spMkLst>
        </pc:spChg>
        <pc:spChg chg="mod">
          <ac:chgData name="Daniel A Negron" userId="3f4b37f9-7541-4fa3-afb6-23a3c546adf3" providerId="ADAL" clId="{D973D872-3118-6C4C-8153-94CEFE659431}" dt="2022-06-07T16:15:10.552" v="6975" actId="12788"/>
          <ac:spMkLst>
            <pc:docMk/>
            <pc:sldMk cId="138542929" sldId="256"/>
            <ac:spMk id="7025" creationId="{2109235E-E469-FBF2-8672-D9F0DF732786}"/>
          </ac:spMkLst>
        </pc:spChg>
        <pc:spChg chg="mod">
          <ac:chgData name="Daniel A Negron" userId="3f4b37f9-7541-4fa3-afb6-23a3c546adf3" providerId="ADAL" clId="{D973D872-3118-6C4C-8153-94CEFE659431}" dt="2022-06-07T16:15:10.552" v="6975" actId="12788"/>
          <ac:spMkLst>
            <pc:docMk/>
            <pc:sldMk cId="138542929" sldId="256"/>
            <ac:spMk id="7026" creationId="{681A9BB3-903C-1E0B-686C-189401F0E4C6}"/>
          </ac:spMkLst>
        </pc:spChg>
        <pc:spChg chg="mod">
          <ac:chgData name="Daniel A Negron" userId="3f4b37f9-7541-4fa3-afb6-23a3c546adf3" providerId="ADAL" clId="{D973D872-3118-6C4C-8153-94CEFE659431}" dt="2022-06-07T16:15:10.552" v="6975" actId="12788"/>
          <ac:spMkLst>
            <pc:docMk/>
            <pc:sldMk cId="138542929" sldId="256"/>
            <ac:spMk id="7027" creationId="{BD2DBE95-A4B3-4D9C-A565-3423F7C28E17}"/>
          </ac:spMkLst>
        </pc:spChg>
        <pc:spChg chg="mod">
          <ac:chgData name="Daniel A Negron" userId="3f4b37f9-7541-4fa3-afb6-23a3c546adf3" providerId="ADAL" clId="{D973D872-3118-6C4C-8153-94CEFE659431}" dt="2022-06-07T16:15:10.552" v="6975" actId="12788"/>
          <ac:spMkLst>
            <pc:docMk/>
            <pc:sldMk cId="138542929" sldId="256"/>
            <ac:spMk id="7028" creationId="{78B59BEE-E4A1-8E5F-B25A-E4DB5ACF4C0C}"/>
          </ac:spMkLst>
        </pc:spChg>
        <pc:spChg chg="mod">
          <ac:chgData name="Daniel A Negron" userId="3f4b37f9-7541-4fa3-afb6-23a3c546adf3" providerId="ADAL" clId="{D973D872-3118-6C4C-8153-94CEFE659431}" dt="2022-06-07T16:15:10.552" v="6975" actId="12788"/>
          <ac:spMkLst>
            <pc:docMk/>
            <pc:sldMk cId="138542929" sldId="256"/>
            <ac:spMk id="7029" creationId="{E8B77E39-228C-6BF4-5B1D-4C48A2ECEFD6}"/>
          </ac:spMkLst>
        </pc:spChg>
        <pc:spChg chg="mod">
          <ac:chgData name="Daniel A Negron" userId="3f4b37f9-7541-4fa3-afb6-23a3c546adf3" providerId="ADAL" clId="{D973D872-3118-6C4C-8153-94CEFE659431}" dt="2022-06-07T16:15:10.552" v="6975" actId="12788"/>
          <ac:spMkLst>
            <pc:docMk/>
            <pc:sldMk cId="138542929" sldId="256"/>
            <ac:spMk id="7030" creationId="{96E2FC22-6579-0A31-3A08-A7DBC3CB91A7}"/>
          </ac:spMkLst>
        </pc:spChg>
        <pc:spChg chg="mod">
          <ac:chgData name="Daniel A Negron" userId="3f4b37f9-7541-4fa3-afb6-23a3c546adf3" providerId="ADAL" clId="{D973D872-3118-6C4C-8153-94CEFE659431}" dt="2022-06-07T16:15:10.552" v="6975" actId="12788"/>
          <ac:spMkLst>
            <pc:docMk/>
            <pc:sldMk cId="138542929" sldId="256"/>
            <ac:spMk id="7032" creationId="{DA8EBDA6-8DC2-56F7-40B5-7C5B1C04CF99}"/>
          </ac:spMkLst>
        </pc:spChg>
        <pc:spChg chg="mod">
          <ac:chgData name="Daniel A Negron" userId="3f4b37f9-7541-4fa3-afb6-23a3c546adf3" providerId="ADAL" clId="{D973D872-3118-6C4C-8153-94CEFE659431}" dt="2022-06-07T16:15:10.552" v="6975" actId="12788"/>
          <ac:spMkLst>
            <pc:docMk/>
            <pc:sldMk cId="138542929" sldId="256"/>
            <ac:spMk id="7033" creationId="{E97D0E0B-4A40-99F2-6E90-5FA8EE93BBF4}"/>
          </ac:spMkLst>
        </pc:spChg>
        <pc:spChg chg="mod">
          <ac:chgData name="Daniel A Negron" userId="3f4b37f9-7541-4fa3-afb6-23a3c546adf3" providerId="ADAL" clId="{D973D872-3118-6C4C-8153-94CEFE659431}" dt="2022-06-07T16:15:10.552" v="6975" actId="12788"/>
          <ac:spMkLst>
            <pc:docMk/>
            <pc:sldMk cId="138542929" sldId="256"/>
            <ac:spMk id="7035" creationId="{94FE4972-4215-1DA8-CF07-42D6EBA1152A}"/>
          </ac:spMkLst>
        </pc:spChg>
        <pc:spChg chg="mod">
          <ac:chgData name="Daniel A Negron" userId="3f4b37f9-7541-4fa3-afb6-23a3c546adf3" providerId="ADAL" clId="{D973D872-3118-6C4C-8153-94CEFE659431}" dt="2022-06-07T16:15:10.552" v="6975" actId="12788"/>
          <ac:spMkLst>
            <pc:docMk/>
            <pc:sldMk cId="138542929" sldId="256"/>
            <ac:spMk id="7036" creationId="{4F3D3924-7D73-2769-0E8B-9719A19619E3}"/>
          </ac:spMkLst>
        </pc:spChg>
        <pc:spChg chg="mod">
          <ac:chgData name="Daniel A Negron" userId="3f4b37f9-7541-4fa3-afb6-23a3c546adf3" providerId="ADAL" clId="{D973D872-3118-6C4C-8153-94CEFE659431}" dt="2022-06-07T16:15:10.552" v="6975" actId="12788"/>
          <ac:spMkLst>
            <pc:docMk/>
            <pc:sldMk cId="138542929" sldId="256"/>
            <ac:spMk id="7038" creationId="{7EA31B55-5314-D50E-2794-67327F6E7FA0}"/>
          </ac:spMkLst>
        </pc:spChg>
        <pc:spChg chg="mod">
          <ac:chgData name="Daniel A Negron" userId="3f4b37f9-7541-4fa3-afb6-23a3c546adf3" providerId="ADAL" clId="{D973D872-3118-6C4C-8153-94CEFE659431}" dt="2022-06-07T16:15:10.552" v="6975" actId="12788"/>
          <ac:spMkLst>
            <pc:docMk/>
            <pc:sldMk cId="138542929" sldId="256"/>
            <ac:spMk id="7039" creationId="{661DE3CC-62AE-BE68-627F-0F6E49D8A730}"/>
          </ac:spMkLst>
        </pc:spChg>
        <pc:spChg chg="add mod topLvl">
          <ac:chgData name="Daniel A Negron" userId="3f4b37f9-7541-4fa3-afb6-23a3c546adf3" providerId="ADAL" clId="{D973D872-3118-6C4C-8153-94CEFE659431}" dt="2022-06-06T12:44:21.501" v="6797" actId="1076"/>
          <ac:spMkLst>
            <pc:docMk/>
            <pc:sldMk cId="138542929" sldId="256"/>
            <ac:spMk id="7045" creationId="{A8DF6206-6F39-B98D-B4CD-374EBA939EB9}"/>
          </ac:spMkLst>
        </pc:spChg>
        <pc:spChg chg="add mod topLvl">
          <ac:chgData name="Daniel A Negron" userId="3f4b37f9-7541-4fa3-afb6-23a3c546adf3" providerId="ADAL" clId="{D973D872-3118-6C4C-8153-94CEFE659431}" dt="2022-06-06T12:44:16.482" v="6796" actId="1076"/>
          <ac:spMkLst>
            <pc:docMk/>
            <pc:sldMk cId="138542929" sldId="256"/>
            <ac:spMk id="7046" creationId="{F38EE3BC-D266-C6F8-FECA-84DDDA3F3A06}"/>
          </ac:spMkLst>
        </pc:spChg>
        <pc:spChg chg="add mod">
          <ac:chgData name="Daniel A Negron" userId="3f4b37f9-7541-4fa3-afb6-23a3c546adf3" providerId="ADAL" clId="{D973D872-3118-6C4C-8153-94CEFE659431}" dt="2022-06-05T20:13:39.445" v="6520" actId="165"/>
          <ac:spMkLst>
            <pc:docMk/>
            <pc:sldMk cId="138542929" sldId="256"/>
            <ac:spMk id="7047" creationId="{56109CC4-0E3B-5CD7-C366-80FF06425423}"/>
          </ac:spMkLst>
        </pc:spChg>
        <pc:spChg chg="mod">
          <ac:chgData name="Daniel A Negron" userId="3f4b37f9-7541-4fa3-afb6-23a3c546adf3" providerId="ADAL" clId="{D973D872-3118-6C4C-8153-94CEFE659431}" dt="2022-06-07T16:15:10.552" v="6975" actId="12788"/>
          <ac:spMkLst>
            <pc:docMk/>
            <pc:sldMk cId="138542929" sldId="256"/>
            <ac:spMk id="7424" creationId="{BA78F9F1-2E68-7D34-6F1F-4E1A06E5497D}"/>
          </ac:spMkLst>
        </pc:spChg>
        <pc:spChg chg="mod">
          <ac:chgData name="Daniel A Negron" userId="3f4b37f9-7541-4fa3-afb6-23a3c546adf3" providerId="ADAL" clId="{D973D872-3118-6C4C-8153-94CEFE659431}" dt="2022-06-07T16:15:10.552" v="6975" actId="12788"/>
          <ac:spMkLst>
            <pc:docMk/>
            <pc:sldMk cId="138542929" sldId="256"/>
            <ac:spMk id="7425" creationId="{AD8EAF98-A8C8-9CBD-DBBE-CD4FA7929B59}"/>
          </ac:spMkLst>
        </pc:spChg>
        <pc:spChg chg="mod">
          <ac:chgData name="Daniel A Negron" userId="3f4b37f9-7541-4fa3-afb6-23a3c546adf3" providerId="ADAL" clId="{D973D872-3118-6C4C-8153-94CEFE659431}" dt="2022-06-07T16:15:10.552" v="6975" actId="12788"/>
          <ac:spMkLst>
            <pc:docMk/>
            <pc:sldMk cId="138542929" sldId="256"/>
            <ac:spMk id="7426" creationId="{340BF994-817A-83AF-E74F-BA65CF3A47AE}"/>
          </ac:spMkLst>
        </pc:spChg>
        <pc:spChg chg="mod">
          <ac:chgData name="Daniel A Negron" userId="3f4b37f9-7541-4fa3-afb6-23a3c546adf3" providerId="ADAL" clId="{D973D872-3118-6C4C-8153-94CEFE659431}" dt="2022-06-07T16:15:10.552" v="6975" actId="12788"/>
          <ac:spMkLst>
            <pc:docMk/>
            <pc:sldMk cId="138542929" sldId="256"/>
            <ac:spMk id="7427" creationId="{9AF74AC5-2CA0-C12C-5C75-95D25DCD3C52}"/>
          </ac:spMkLst>
        </pc:spChg>
        <pc:spChg chg="mod">
          <ac:chgData name="Daniel A Negron" userId="3f4b37f9-7541-4fa3-afb6-23a3c546adf3" providerId="ADAL" clId="{D973D872-3118-6C4C-8153-94CEFE659431}" dt="2022-06-07T16:15:10.552" v="6975" actId="12788"/>
          <ac:spMkLst>
            <pc:docMk/>
            <pc:sldMk cId="138542929" sldId="256"/>
            <ac:spMk id="7428" creationId="{6FC4315B-54DE-5EE9-1CD6-A1979A1E3179}"/>
          </ac:spMkLst>
        </pc:spChg>
        <pc:spChg chg="mod">
          <ac:chgData name="Daniel A Negron" userId="3f4b37f9-7541-4fa3-afb6-23a3c546adf3" providerId="ADAL" clId="{D973D872-3118-6C4C-8153-94CEFE659431}" dt="2022-06-07T16:15:10.552" v="6975" actId="12788"/>
          <ac:spMkLst>
            <pc:docMk/>
            <pc:sldMk cId="138542929" sldId="256"/>
            <ac:spMk id="7429" creationId="{B1E90B1C-86E5-877C-C1D0-3104EE5D80DE}"/>
          </ac:spMkLst>
        </pc:spChg>
        <pc:spChg chg="mod">
          <ac:chgData name="Daniel A Negron" userId="3f4b37f9-7541-4fa3-afb6-23a3c546adf3" providerId="ADAL" clId="{D973D872-3118-6C4C-8153-94CEFE659431}" dt="2022-06-07T16:15:10.552" v="6975" actId="12788"/>
          <ac:spMkLst>
            <pc:docMk/>
            <pc:sldMk cId="138542929" sldId="256"/>
            <ac:spMk id="7430" creationId="{9A56FD53-6A82-E19D-BD5A-6FFA0F35C312}"/>
          </ac:spMkLst>
        </pc:spChg>
        <pc:spChg chg="mod">
          <ac:chgData name="Daniel A Negron" userId="3f4b37f9-7541-4fa3-afb6-23a3c546adf3" providerId="ADAL" clId="{D973D872-3118-6C4C-8153-94CEFE659431}" dt="2022-06-07T16:15:10.552" v="6975" actId="12788"/>
          <ac:spMkLst>
            <pc:docMk/>
            <pc:sldMk cId="138542929" sldId="256"/>
            <ac:spMk id="7431" creationId="{C69EE17A-E717-6C1D-354E-D86127758AA9}"/>
          </ac:spMkLst>
        </pc:spChg>
        <pc:spChg chg="mod">
          <ac:chgData name="Daniel A Negron" userId="3f4b37f9-7541-4fa3-afb6-23a3c546adf3" providerId="ADAL" clId="{D973D872-3118-6C4C-8153-94CEFE659431}" dt="2022-06-07T16:15:10.552" v="6975" actId="12788"/>
          <ac:spMkLst>
            <pc:docMk/>
            <pc:sldMk cId="138542929" sldId="256"/>
            <ac:spMk id="7432" creationId="{F387BB06-1732-C0D1-669A-211C459CF504}"/>
          </ac:spMkLst>
        </pc:spChg>
        <pc:spChg chg="mod">
          <ac:chgData name="Daniel A Negron" userId="3f4b37f9-7541-4fa3-afb6-23a3c546adf3" providerId="ADAL" clId="{D973D872-3118-6C4C-8153-94CEFE659431}" dt="2022-06-07T16:15:10.552" v="6975" actId="12788"/>
          <ac:spMkLst>
            <pc:docMk/>
            <pc:sldMk cId="138542929" sldId="256"/>
            <ac:spMk id="7433" creationId="{794C9994-3E87-FBDC-F09E-6985028E76BF}"/>
          </ac:spMkLst>
        </pc:spChg>
        <pc:spChg chg="mod">
          <ac:chgData name="Daniel A Negron" userId="3f4b37f9-7541-4fa3-afb6-23a3c546adf3" providerId="ADAL" clId="{D973D872-3118-6C4C-8153-94CEFE659431}" dt="2022-06-07T16:15:10.552" v="6975" actId="12788"/>
          <ac:spMkLst>
            <pc:docMk/>
            <pc:sldMk cId="138542929" sldId="256"/>
            <ac:spMk id="7434" creationId="{8BD410B1-1FC9-24EE-96C4-D62952E5412B}"/>
          </ac:spMkLst>
        </pc:spChg>
        <pc:spChg chg="mod">
          <ac:chgData name="Daniel A Negron" userId="3f4b37f9-7541-4fa3-afb6-23a3c546adf3" providerId="ADAL" clId="{D973D872-3118-6C4C-8153-94CEFE659431}" dt="2022-06-07T16:15:10.552" v="6975" actId="12788"/>
          <ac:spMkLst>
            <pc:docMk/>
            <pc:sldMk cId="138542929" sldId="256"/>
            <ac:spMk id="7435" creationId="{A8B1C155-8B34-C425-5B36-B8B59512BD4F}"/>
          </ac:spMkLst>
        </pc:spChg>
        <pc:spChg chg="mod">
          <ac:chgData name="Daniel A Negron" userId="3f4b37f9-7541-4fa3-afb6-23a3c546adf3" providerId="ADAL" clId="{D973D872-3118-6C4C-8153-94CEFE659431}" dt="2022-06-07T16:15:10.552" v="6975" actId="12788"/>
          <ac:spMkLst>
            <pc:docMk/>
            <pc:sldMk cId="138542929" sldId="256"/>
            <ac:spMk id="7436" creationId="{882C7AE4-B810-AF4E-1C83-64DAC644640E}"/>
          </ac:spMkLst>
        </pc:spChg>
        <pc:spChg chg="mod">
          <ac:chgData name="Daniel A Negron" userId="3f4b37f9-7541-4fa3-afb6-23a3c546adf3" providerId="ADAL" clId="{D973D872-3118-6C4C-8153-94CEFE659431}" dt="2022-06-07T16:15:10.552" v="6975" actId="12788"/>
          <ac:spMkLst>
            <pc:docMk/>
            <pc:sldMk cId="138542929" sldId="256"/>
            <ac:spMk id="7437" creationId="{E466569F-BB8B-DAEF-0170-78A7241CF7ED}"/>
          </ac:spMkLst>
        </pc:spChg>
        <pc:spChg chg="mod">
          <ac:chgData name="Daniel A Negron" userId="3f4b37f9-7541-4fa3-afb6-23a3c546adf3" providerId="ADAL" clId="{D973D872-3118-6C4C-8153-94CEFE659431}" dt="2022-06-07T16:15:10.552" v="6975" actId="12788"/>
          <ac:spMkLst>
            <pc:docMk/>
            <pc:sldMk cId="138542929" sldId="256"/>
            <ac:spMk id="7438" creationId="{5CA6BDF3-9124-DCD8-DB7E-21E3173FBF3F}"/>
          </ac:spMkLst>
        </pc:spChg>
        <pc:spChg chg="mod">
          <ac:chgData name="Daniel A Negron" userId="3f4b37f9-7541-4fa3-afb6-23a3c546adf3" providerId="ADAL" clId="{D973D872-3118-6C4C-8153-94CEFE659431}" dt="2022-06-07T16:15:10.552" v="6975" actId="12788"/>
          <ac:spMkLst>
            <pc:docMk/>
            <pc:sldMk cId="138542929" sldId="256"/>
            <ac:spMk id="7439" creationId="{F053CDCD-0C31-3041-0FF1-00AE48459966}"/>
          </ac:spMkLst>
        </pc:spChg>
        <pc:spChg chg="mod">
          <ac:chgData name="Daniel A Negron" userId="3f4b37f9-7541-4fa3-afb6-23a3c546adf3" providerId="ADAL" clId="{D973D872-3118-6C4C-8153-94CEFE659431}" dt="2022-06-07T16:15:10.552" v="6975" actId="12788"/>
          <ac:spMkLst>
            <pc:docMk/>
            <pc:sldMk cId="138542929" sldId="256"/>
            <ac:spMk id="7440" creationId="{EE877007-5FCC-DC1A-7257-A49092EC90B8}"/>
          </ac:spMkLst>
        </pc:spChg>
        <pc:spChg chg="mod">
          <ac:chgData name="Daniel A Negron" userId="3f4b37f9-7541-4fa3-afb6-23a3c546adf3" providerId="ADAL" clId="{D973D872-3118-6C4C-8153-94CEFE659431}" dt="2022-06-07T16:15:10.552" v="6975" actId="12788"/>
          <ac:spMkLst>
            <pc:docMk/>
            <pc:sldMk cId="138542929" sldId="256"/>
            <ac:spMk id="7441" creationId="{6241A9BC-2386-8F9B-7644-396B4D7FAD20}"/>
          </ac:spMkLst>
        </pc:spChg>
        <pc:spChg chg="mod">
          <ac:chgData name="Daniel A Negron" userId="3f4b37f9-7541-4fa3-afb6-23a3c546adf3" providerId="ADAL" clId="{D973D872-3118-6C4C-8153-94CEFE659431}" dt="2022-06-07T16:15:10.552" v="6975" actId="12788"/>
          <ac:spMkLst>
            <pc:docMk/>
            <pc:sldMk cId="138542929" sldId="256"/>
            <ac:spMk id="7442" creationId="{30797233-E4E0-06D8-C1D4-604DEB44251B}"/>
          </ac:spMkLst>
        </pc:spChg>
        <pc:spChg chg="mod">
          <ac:chgData name="Daniel A Negron" userId="3f4b37f9-7541-4fa3-afb6-23a3c546adf3" providerId="ADAL" clId="{D973D872-3118-6C4C-8153-94CEFE659431}" dt="2022-06-07T16:15:10.552" v="6975" actId="12788"/>
          <ac:spMkLst>
            <pc:docMk/>
            <pc:sldMk cId="138542929" sldId="256"/>
            <ac:spMk id="7443" creationId="{8E84F155-9F5E-4C4C-4DEC-5D567484C6EA}"/>
          </ac:spMkLst>
        </pc:spChg>
        <pc:spChg chg="mod">
          <ac:chgData name="Daniel A Negron" userId="3f4b37f9-7541-4fa3-afb6-23a3c546adf3" providerId="ADAL" clId="{D973D872-3118-6C4C-8153-94CEFE659431}" dt="2022-06-07T16:15:10.552" v="6975" actId="12788"/>
          <ac:spMkLst>
            <pc:docMk/>
            <pc:sldMk cId="138542929" sldId="256"/>
            <ac:spMk id="7444" creationId="{82C24EA5-397C-138E-81B2-F4185848E893}"/>
          </ac:spMkLst>
        </pc:spChg>
        <pc:spChg chg="mod">
          <ac:chgData name="Daniel A Negron" userId="3f4b37f9-7541-4fa3-afb6-23a3c546adf3" providerId="ADAL" clId="{D973D872-3118-6C4C-8153-94CEFE659431}" dt="2022-06-07T16:15:10.552" v="6975" actId="12788"/>
          <ac:spMkLst>
            <pc:docMk/>
            <pc:sldMk cId="138542929" sldId="256"/>
            <ac:spMk id="7445" creationId="{71E53485-92F2-7360-7A60-42C7593EDC6C}"/>
          </ac:spMkLst>
        </pc:spChg>
        <pc:spChg chg="mod">
          <ac:chgData name="Daniel A Negron" userId="3f4b37f9-7541-4fa3-afb6-23a3c546adf3" providerId="ADAL" clId="{D973D872-3118-6C4C-8153-94CEFE659431}" dt="2022-06-07T16:15:10.552" v="6975" actId="12788"/>
          <ac:spMkLst>
            <pc:docMk/>
            <pc:sldMk cId="138542929" sldId="256"/>
            <ac:spMk id="7446" creationId="{C912685D-7DD4-63EA-3009-B7F409EA01AB}"/>
          </ac:spMkLst>
        </pc:spChg>
        <pc:spChg chg="mod">
          <ac:chgData name="Daniel A Negron" userId="3f4b37f9-7541-4fa3-afb6-23a3c546adf3" providerId="ADAL" clId="{D973D872-3118-6C4C-8153-94CEFE659431}" dt="2022-06-07T16:15:10.552" v="6975" actId="12788"/>
          <ac:spMkLst>
            <pc:docMk/>
            <pc:sldMk cId="138542929" sldId="256"/>
            <ac:spMk id="7447" creationId="{F7F2F93B-C97F-F784-CA6D-0C70A5D971DE}"/>
          </ac:spMkLst>
        </pc:spChg>
        <pc:spChg chg="mod">
          <ac:chgData name="Daniel A Negron" userId="3f4b37f9-7541-4fa3-afb6-23a3c546adf3" providerId="ADAL" clId="{D973D872-3118-6C4C-8153-94CEFE659431}" dt="2022-06-07T16:15:10.552" v="6975" actId="12788"/>
          <ac:spMkLst>
            <pc:docMk/>
            <pc:sldMk cId="138542929" sldId="256"/>
            <ac:spMk id="7448" creationId="{E5F72D66-45AB-DF31-F145-6E63360F72FA}"/>
          </ac:spMkLst>
        </pc:spChg>
        <pc:spChg chg="mod">
          <ac:chgData name="Daniel A Negron" userId="3f4b37f9-7541-4fa3-afb6-23a3c546adf3" providerId="ADAL" clId="{D973D872-3118-6C4C-8153-94CEFE659431}" dt="2022-06-07T16:15:10.552" v="6975" actId="12788"/>
          <ac:spMkLst>
            <pc:docMk/>
            <pc:sldMk cId="138542929" sldId="256"/>
            <ac:spMk id="7449" creationId="{EA9DFF3C-38B8-2581-1BF7-E6C7842A8D34}"/>
          </ac:spMkLst>
        </pc:spChg>
        <pc:spChg chg="mod">
          <ac:chgData name="Daniel A Negron" userId="3f4b37f9-7541-4fa3-afb6-23a3c546adf3" providerId="ADAL" clId="{D973D872-3118-6C4C-8153-94CEFE659431}" dt="2022-06-07T16:15:10.552" v="6975" actId="12788"/>
          <ac:spMkLst>
            <pc:docMk/>
            <pc:sldMk cId="138542929" sldId="256"/>
            <ac:spMk id="7450" creationId="{147423A3-256D-0F35-285D-73E1F6A40D22}"/>
          </ac:spMkLst>
        </pc:spChg>
        <pc:spChg chg="mod">
          <ac:chgData name="Daniel A Negron" userId="3f4b37f9-7541-4fa3-afb6-23a3c546adf3" providerId="ADAL" clId="{D973D872-3118-6C4C-8153-94CEFE659431}" dt="2022-06-07T16:15:10.552" v="6975" actId="12788"/>
          <ac:spMkLst>
            <pc:docMk/>
            <pc:sldMk cId="138542929" sldId="256"/>
            <ac:spMk id="7451" creationId="{A51A98F8-516F-BA26-D7F6-6226C6F89515}"/>
          </ac:spMkLst>
        </pc:spChg>
        <pc:spChg chg="mod">
          <ac:chgData name="Daniel A Negron" userId="3f4b37f9-7541-4fa3-afb6-23a3c546adf3" providerId="ADAL" clId="{D973D872-3118-6C4C-8153-94CEFE659431}" dt="2022-06-07T16:15:10.552" v="6975" actId="12788"/>
          <ac:spMkLst>
            <pc:docMk/>
            <pc:sldMk cId="138542929" sldId="256"/>
            <ac:spMk id="7453" creationId="{62219B52-3AE2-FD27-1163-213125464132}"/>
          </ac:spMkLst>
        </pc:spChg>
        <pc:spChg chg="mod">
          <ac:chgData name="Daniel A Negron" userId="3f4b37f9-7541-4fa3-afb6-23a3c546adf3" providerId="ADAL" clId="{D973D872-3118-6C4C-8153-94CEFE659431}" dt="2022-06-07T16:15:10.552" v="6975" actId="12788"/>
          <ac:spMkLst>
            <pc:docMk/>
            <pc:sldMk cId="138542929" sldId="256"/>
            <ac:spMk id="7454" creationId="{9EC0FC2A-0ABE-AAF2-CA42-C0F6D295D35E}"/>
          </ac:spMkLst>
        </pc:spChg>
        <pc:spChg chg="mod">
          <ac:chgData name="Daniel A Negron" userId="3f4b37f9-7541-4fa3-afb6-23a3c546adf3" providerId="ADAL" clId="{D973D872-3118-6C4C-8153-94CEFE659431}" dt="2022-06-07T16:15:10.552" v="6975" actId="12788"/>
          <ac:spMkLst>
            <pc:docMk/>
            <pc:sldMk cId="138542929" sldId="256"/>
            <ac:spMk id="7455" creationId="{10C37841-6145-D9F0-55DB-7A932FF0E7BD}"/>
          </ac:spMkLst>
        </pc:spChg>
        <pc:spChg chg="mod">
          <ac:chgData name="Daniel A Negron" userId="3f4b37f9-7541-4fa3-afb6-23a3c546adf3" providerId="ADAL" clId="{D973D872-3118-6C4C-8153-94CEFE659431}" dt="2022-06-07T16:15:10.552" v="6975" actId="12788"/>
          <ac:spMkLst>
            <pc:docMk/>
            <pc:sldMk cId="138542929" sldId="256"/>
            <ac:spMk id="7456" creationId="{9870246E-24F1-E127-3D5A-F7E19FA2336D}"/>
          </ac:spMkLst>
        </pc:spChg>
        <pc:spChg chg="mod">
          <ac:chgData name="Daniel A Negron" userId="3f4b37f9-7541-4fa3-afb6-23a3c546adf3" providerId="ADAL" clId="{D973D872-3118-6C4C-8153-94CEFE659431}" dt="2022-06-07T16:15:10.552" v="6975" actId="12788"/>
          <ac:spMkLst>
            <pc:docMk/>
            <pc:sldMk cId="138542929" sldId="256"/>
            <ac:spMk id="7457" creationId="{702011C0-BED9-1BE4-77A4-E41B5D617F5D}"/>
          </ac:spMkLst>
        </pc:spChg>
        <pc:spChg chg="mod">
          <ac:chgData name="Daniel A Negron" userId="3f4b37f9-7541-4fa3-afb6-23a3c546adf3" providerId="ADAL" clId="{D973D872-3118-6C4C-8153-94CEFE659431}" dt="2022-06-07T16:15:10.552" v="6975" actId="12788"/>
          <ac:spMkLst>
            <pc:docMk/>
            <pc:sldMk cId="138542929" sldId="256"/>
            <ac:spMk id="7458" creationId="{FD6ADD04-CB87-FFEE-ADCE-4A9FFFD2D3D5}"/>
          </ac:spMkLst>
        </pc:spChg>
        <pc:spChg chg="mod">
          <ac:chgData name="Daniel A Negron" userId="3f4b37f9-7541-4fa3-afb6-23a3c546adf3" providerId="ADAL" clId="{D973D872-3118-6C4C-8153-94CEFE659431}" dt="2022-06-07T16:15:10.552" v="6975" actId="12788"/>
          <ac:spMkLst>
            <pc:docMk/>
            <pc:sldMk cId="138542929" sldId="256"/>
            <ac:spMk id="7459" creationId="{5CF49ADD-E32A-1C4A-6F33-4F2130DBD4BD}"/>
          </ac:spMkLst>
        </pc:spChg>
        <pc:spChg chg="mod">
          <ac:chgData name="Daniel A Negron" userId="3f4b37f9-7541-4fa3-afb6-23a3c546adf3" providerId="ADAL" clId="{D973D872-3118-6C4C-8153-94CEFE659431}" dt="2022-06-07T16:15:10.552" v="6975" actId="12788"/>
          <ac:spMkLst>
            <pc:docMk/>
            <pc:sldMk cId="138542929" sldId="256"/>
            <ac:spMk id="7460" creationId="{2944BD12-06FE-9AA9-5108-0C3101FA9069}"/>
          </ac:spMkLst>
        </pc:spChg>
        <pc:spChg chg="mod">
          <ac:chgData name="Daniel A Negron" userId="3f4b37f9-7541-4fa3-afb6-23a3c546adf3" providerId="ADAL" clId="{D973D872-3118-6C4C-8153-94CEFE659431}" dt="2022-06-07T16:15:10.552" v="6975" actId="12788"/>
          <ac:spMkLst>
            <pc:docMk/>
            <pc:sldMk cId="138542929" sldId="256"/>
            <ac:spMk id="7461" creationId="{B9417189-CE57-9C76-5557-FA7E13A4AC54}"/>
          </ac:spMkLst>
        </pc:spChg>
        <pc:spChg chg="mod">
          <ac:chgData name="Daniel A Negron" userId="3f4b37f9-7541-4fa3-afb6-23a3c546adf3" providerId="ADAL" clId="{D973D872-3118-6C4C-8153-94CEFE659431}" dt="2022-06-07T16:15:10.552" v="6975" actId="12788"/>
          <ac:spMkLst>
            <pc:docMk/>
            <pc:sldMk cId="138542929" sldId="256"/>
            <ac:spMk id="7462" creationId="{7DBDA57B-AD34-9D65-14A0-9D99FB99AE11}"/>
          </ac:spMkLst>
        </pc:spChg>
        <pc:spChg chg="mod">
          <ac:chgData name="Daniel A Negron" userId="3f4b37f9-7541-4fa3-afb6-23a3c546adf3" providerId="ADAL" clId="{D973D872-3118-6C4C-8153-94CEFE659431}" dt="2022-06-07T16:15:10.552" v="6975" actId="12788"/>
          <ac:spMkLst>
            <pc:docMk/>
            <pc:sldMk cId="138542929" sldId="256"/>
            <ac:spMk id="7463" creationId="{32E3ED63-24DA-EFE7-459F-F06AE5148714}"/>
          </ac:spMkLst>
        </pc:spChg>
        <pc:spChg chg="mod">
          <ac:chgData name="Daniel A Negron" userId="3f4b37f9-7541-4fa3-afb6-23a3c546adf3" providerId="ADAL" clId="{D973D872-3118-6C4C-8153-94CEFE659431}" dt="2022-06-07T16:15:10.552" v="6975" actId="12788"/>
          <ac:spMkLst>
            <pc:docMk/>
            <pc:sldMk cId="138542929" sldId="256"/>
            <ac:spMk id="7464" creationId="{9FCF94FC-D5CB-70E8-7294-44F98649B2F7}"/>
          </ac:spMkLst>
        </pc:spChg>
        <pc:spChg chg="mod">
          <ac:chgData name="Daniel A Negron" userId="3f4b37f9-7541-4fa3-afb6-23a3c546adf3" providerId="ADAL" clId="{D973D872-3118-6C4C-8153-94CEFE659431}" dt="2022-06-07T16:15:10.552" v="6975" actId="12788"/>
          <ac:spMkLst>
            <pc:docMk/>
            <pc:sldMk cId="138542929" sldId="256"/>
            <ac:spMk id="7465" creationId="{204F0CB3-B0C5-FA32-9647-26D96A96E45A}"/>
          </ac:spMkLst>
        </pc:spChg>
        <pc:spChg chg="mod">
          <ac:chgData name="Daniel A Negron" userId="3f4b37f9-7541-4fa3-afb6-23a3c546adf3" providerId="ADAL" clId="{D973D872-3118-6C4C-8153-94CEFE659431}" dt="2022-06-07T16:15:10.552" v="6975" actId="12788"/>
          <ac:spMkLst>
            <pc:docMk/>
            <pc:sldMk cId="138542929" sldId="256"/>
            <ac:spMk id="7466" creationId="{6281D95A-CD62-B9E0-2647-2E52A37BFF3E}"/>
          </ac:spMkLst>
        </pc:spChg>
        <pc:spChg chg="mod">
          <ac:chgData name="Daniel A Negron" userId="3f4b37f9-7541-4fa3-afb6-23a3c546adf3" providerId="ADAL" clId="{D973D872-3118-6C4C-8153-94CEFE659431}" dt="2022-06-07T16:15:10.552" v="6975" actId="12788"/>
          <ac:spMkLst>
            <pc:docMk/>
            <pc:sldMk cId="138542929" sldId="256"/>
            <ac:spMk id="7467" creationId="{E1CD44F4-8EB4-C4D5-75F7-4E368696C442}"/>
          </ac:spMkLst>
        </pc:spChg>
        <pc:spChg chg="mod">
          <ac:chgData name="Daniel A Negron" userId="3f4b37f9-7541-4fa3-afb6-23a3c546adf3" providerId="ADAL" clId="{D973D872-3118-6C4C-8153-94CEFE659431}" dt="2022-06-07T16:15:10.552" v="6975" actId="12788"/>
          <ac:spMkLst>
            <pc:docMk/>
            <pc:sldMk cId="138542929" sldId="256"/>
            <ac:spMk id="7468" creationId="{EF5C60DD-A5F8-B213-B6AF-18050FDE2247}"/>
          </ac:spMkLst>
        </pc:spChg>
        <pc:spChg chg="mod">
          <ac:chgData name="Daniel A Negron" userId="3f4b37f9-7541-4fa3-afb6-23a3c546adf3" providerId="ADAL" clId="{D973D872-3118-6C4C-8153-94CEFE659431}" dt="2022-06-07T16:15:10.552" v="6975" actId="12788"/>
          <ac:spMkLst>
            <pc:docMk/>
            <pc:sldMk cId="138542929" sldId="256"/>
            <ac:spMk id="7470" creationId="{B8A1F6FE-5653-2F7C-F6F2-7D42942CE106}"/>
          </ac:spMkLst>
        </pc:spChg>
        <pc:spChg chg="mod">
          <ac:chgData name="Daniel A Negron" userId="3f4b37f9-7541-4fa3-afb6-23a3c546adf3" providerId="ADAL" clId="{D973D872-3118-6C4C-8153-94CEFE659431}" dt="2022-06-07T16:15:10.552" v="6975" actId="12788"/>
          <ac:spMkLst>
            <pc:docMk/>
            <pc:sldMk cId="138542929" sldId="256"/>
            <ac:spMk id="7471" creationId="{93C152A5-F773-6CAB-3AC1-77C135985F71}"/>
          </ac:spMkLst>
        </pc:spChg>
        <pc:spChg chg="mod">
          <ac:chgData name="Daniel A Negron" userId="3f4b37f9-7541-4fa3-afb6-23a3c546adf3" providerId="ADAL" clId="{D973D872-3118-6C4C-8153-94CEFE659431}" dt="2022-06-07T16:15:10.552" v="6975" actId="12788"/>
          <ac:spMkLst>
            <pc:docMk/>
            <pc:sldMk cId="138542929" sldId="256"/>
            <ac:spMk id="7472" creationId="{A7A13646-F0CD-779E-BD2F-11E49CEA2DE9}"/>
          </ac:spMkLst>
        </pc:spChg>
        <pc:spChg chg="mod">
          <ac:chgData name="Daniel A Negron" userId="3f4b37f9-7541-4fa3-afb6-23a3c546adf3" providerId="ADAL" clId="{D973D872-3118-6C4C-8153-94CEFE659431}" dt="2022-06-07T16:15:10.552" v="6975" actId="12788"/>
          <ac:spMkLst>
            <pc:docMk/>
            <pc:sldMk cId="138542929" sldId="256"/>
            <ac:spMk id="7473" creationId="{557E031C-F91A-BEB2-0AF7-AC08170B984D}"/>
          </ac:spMkLst>
        </pc:spChg>
        <pc:spChg chg="mod">
          <ac:chgData name="Daniel A Negron" userId="3f4b37f9-7541-4fa3-afb6-23a3c546adf3" providerId="ADAL" clId="{D973D872-3118-6C4C-8153-94CEFE659431}" dt="2022-06-07T16:15:10.552" v="6975" actId="12788"/>
          <ac:spMkLst>
            <pc:docMk/>
            <pc:sldMk cId="138542929" sldId="256"/>
            <ac:spMk id="7474" creationId="{D2E6B232-D6E0-6A55-6F75-60E638C39130}"/>
          </ac:spMkLst>
        </pc:spChg>
        <pc:spChg chg="mod">
          <ac:chgData name="Daniel A Negron" userId="3f4b37f9-7541-4fa3-afb6-23a3c546adf3" providerId="ADAL" clId="{D973D872-3118-6C4C-8153-94CEFE659431}" dt="2022-06-07T16:15:10.552" v="6975" actId="12788"/>
          <ac:spMkLst>
            <pc:docMk/>
            <pc:sldMk cId="138542929" sldId="256"/>
            <ac:spMk id="7475" creationId="{023CF68E-1CA5-AD30-7512-1AFB14270356}"/>
          </ac:spMkLst>
        </pc:spChg>
        <pc:spChg chg="mod">
          <ac:chgData name="Daniel A Negron" userId="3f4b37f9-7541-4fa3-afb6-23a3c546adf3" providerId="ADAL" clId="{D973D872-3118-6C4C-8153-94CEFE659431}" dt="2022-06-07T16:15:10.552" v="6975" actId="12788"/>
          <ac:spMkLst>
            <pc:docMk/>
            <pc:sldMk cId="138542929" sldId="256"/>
            <ac:spMk id="7476" creationId="{675F06BB-9161-24D5-9216-5686743B2272}"/>
          </ac:spMkLst>
        </pc:spChg>
        <pc:spChg chg="mod">
          <ac:chgData name="Daniel A Negron" userId="3f4b37f9-7541-4fa3-afb6-23a3c546adf3" providerId="ADAL" clId="{D973D872-3118-6C4C-8153-94CEFE659431}" dt="2022-06-07T16:15:10.552" v="6975" actId="12788"/>
          <ac:spMkLst>
            <pc:docMk/>
            <pc:sldMk cId="138542929" sldId="256"/>
            <ac:spMk id="7477" creationId="{5371FE5A-6D73-9087-C455-58A724E0D66E}"/>
          </ac:spMkLst>
        </pc:spChg>
        <pc:spChg chg="mod">
          <ac:chgData name="Daniel A Negron" userId="3f4b37f9-7541-4fa3-afb6-23a3c546adf3" providerId="ADAL" clId="{D973D872-3118-6C4C-8153-94CEFE659431}" dt="2022-06-07T16:15:10.552" v="6975" actId="12788"/>
          <ac:spMkLst>
            <pc:docMk/>
            <pc:sldMk cId="138542929" sldId="256"/>
            <ac:spMk id="7478" creationId="{E8D2963E-9726-454B-F265-4A6745CA130A}"/>
          </ac:spMkLst>
        </pc:spChg>
        <pc:spChg chg="mod">
          <ac:chgData name="Daniel A Negron" userId="3f4b37f9-7541-4fa3-afb6-23a3c546adf3" providerId="ADAL" clId="{D973D872-3118-6C4C-8153-94CEFE659431}" dt="2022-06-07T16:15:10.552" v="6975" actId="12788"/>
          <ac:spMkLst>
            <pc:docMk/>
            <pc:sldMk cId="138542929" sldId="256"/>
            <ac:spMk id="7479" creationId="{FF0BDF98-AD41-7941-9037-88B7C57D7FA0}"/>
          </ac:spMkLst>
        </pc:spChg>
        <pc:spChg chg="mod">
          <ac:chgData name="Daniel A Negron" userId="3f4b37f9-7541-4fa3-afb6-23a3c546adf3" providerId="ADAL" clId="{D973D872-3118-6C4C-8153-94CEFE659431}" dt="2022-06-07T16:15:10.552" v="6975" actId="12788"/>
          <ac:spMkLst>
            <pc:docMk/>
            <pc:sldMk cId="138542929" sldId="256"/>
            <ac:spMk id="7480" creationId="{7B519995-0AED-2598-9A98-03C596235894}"/>
          </ac:spMkLst>
        </pc:spChg>
        <pc:spChg chg="mod">
          <ac:chgData name="Daniel A Negron" userId="3f4b37f9-7541-4fa3-afb6-23a3c546adf3" providerId="ADAL" clId="{D973D872-3118-6C4C-8153-94CEFE659431}" dt="2022-06-07T16:15:10.552" v="6975" actId="12788"/>
          <ac:spMkLst>
            <pc:docMk/>
            <pc:sldMk cId="138542929" sldId="256"/>
            <ac:spMk id="7481" creationId="{FA0EEDA1-17F0-8427-2EA9-57861F9878DD}"/>
          </ac:spMkLst>
        </pc:spChg>
        <pc:spChg chg="mod">
          <ac:chgData name="Daniel A Negron" userId="3f4b37f9-7541-4fa3-afb6-23a3c546adf3" providerId="ADAL" clId="{D973D872-3118-6C4C-8153-94CEFE659431}" dt="2022-06-07T16:15:10.552" v="6975" actId="12788"/>
          <ac:spMkLst>
            <pc:docMk/>
            <pc:sldMk cId="138542929" sldId="256"/>
            <ac:spMk id="7482" creationId="{D6FE7A54-5561-DD78-0AB0-DF04CBC8F5DA}"/>
          </ac:spMkLst>
        </pc:spChg>
        <pc:spChg chg="mod">
          <ac:chgData name="Daniel A Negron" userId="3f4b37f9-7541-4fa3-afb6-23a3c546adf3" providerId="ADAL" clId="{D973D872-3118-6C4C-8153-94CEFE659431}" dt="2022-06-07T16:15:10.552" v="6975" actId="12788"/>
          <ac:spMkLst>
            <pc:docMk/>
            <pc:sldMk cId="138542929" sldId="256"/>
            <ac:spMk id="7483" creationId="{D22B8B89-5830-F15A-DBDB-0E8CB8E868E4}"/>
          </ac:spMkLst>
        </pc:spChg>
        <pc:spChg chg="mod">
          <ac:chgData name="Daniel A Negron" userId="3f4b37f9-7541-4fa3-afb6-23a3c546adf3" providerId="ADAL" clId="{D973D872-3118-6C4C-8153-94CEFE659431}" dt="2022-06-07T16:15:10.552" v="6975" actId="12788"/>
          <ac:spMkLst>
            <pc:docMk/>
            <pc:sldMk cId="138542929" sldId="256"/>
            <ac:spMk id="7485" creationId="{BDCF76A8-B251-1634-62BA-E945617D46A5}"/>
          </ac:spMkLst>
        </pc:spChg>
        <pc:spChg chg="mod">
          <ac:chgData name="Daniel A Negron" userId="3f4b37f9-7541-4fa3-afb6-23a3c546adf3" providerId="ADAL" clId="{D973D872-3118-6C4C-8153-94CEFE659431}" dt="2022-06-07T16:15:10.552" v="6975" actId="12788"/>
          <ac:spMkLst>
            <pc:docMk/>
            <pc:sldMk cId="138542929" sldId="256"/>
            <ac:spMk id="7486" creationId="{5CC06762-447C-3A38-6794-C2F35EABE0FD}"/>
          </ac:spMkLst>
        </pc:spChg>
        <pc:spChg chg="mod">
          <ac:chgData name="Daniel A Negron" userId="3f4b37f9-7541-4fa3-afb6-23a3c546adf3" providerId="ADAL" clId="{D973D872-3118-6C4C-8153-94CEFE659431}" dt="2022-06-07T16:15:10.552" v="6975" actId="12788"/>
          <ac:spMkLst>
            <pc:docMk/>
            <pc:sldMk cId="138542929" sldId="256"/>
            <ac:spMk id="7489" creationId="{95B0F031-14D2-0B94-ADAE-8B4DD6EE6804}"/>
          </ac:spMkLst>
        </pc:spChg>
        <pc:spChg chg="mod">
          <ac:chgData name="Daniel A Negron" userId="3f4b37f9-7541-4fa3-afb6-23a3c546adf3" providerId="ADAL" clId="{D973D872-3118-6C4C-8153-94CEFE659431}" dt="2022-06-07T16:15:10.552" v="6975" actId="12788"/>
          <ac:spMkLst>
            <pc:docMk/>
            <pc:sldMk cId="138542929" sldId="256"/>
            <ac:spMk id="7490" creationId="{17EC309A-AE72-E922-458F-135A7E5AAD0B}"/>
          </ac:spMkLst>
        </pc:spChg>
        <pc:spChg chg="mod">
          <ac:chgData name="Daniel A Negron" userId="3f4b37f9-7541-4fa3-afb6-23a3c546adf3" providerId="ADAL" clId="{D973D872-3118-6C4C-8153-94CEFE659431}" dt="2022-06-07T16:15:10.552" v="6975" actId="12788"/>
          <ac:spMkLst>
            <pc:docMk/>
            <pc:sldMk cId="138542929" sldId="256"/>
            <ac:spMk id="7492" creationId="{F1735785-A68C-5E5A-3327-573FD6F2A092}"/>
          </ac:spMkLst>
        </pc:spChg>
        <pc:spChg chg="mod">
          <ac:chgData name="Daniel A Negron" userId="3f4b37f9-7541-4fa3-afb6-23a3c546adf3" providerId="ADAL" clId="{D973D872-3118-6C4C-8153-94CEFE659431}" dt="2022-06-07T16:15:10.552" v="6975" actId="12788"/>
          <ac:spMkLst>
            <pc:docMk/>
            <pc:sldMk cId="138542929" sldId="256"/>
            <ac:spMk id="7493" creationId="{C3290D2A-7AFE-03DF-FF80-FAD1839B478A}"/>
          </ac:spMkLst>
        </pc:spChg>
        <pc:spChg chg="mod">
          <ac:chgData name="Daniel A Negron" userId="3f4b37f9-7541-4fa3-afb6-23a3c546adf3" providerId="ADAL" clId="{D973D872-3118-6C4C-8153-94CEFE659431}" dt="2022-06-07T16:15:10.552" v="6975" actId="12788"/>
          <ac:spMkLst>
            <pc:docMk/>
            <pc:sldMk cId="138542929" sldId="256"/>
            <ac:spMk id="7494" creationId="{4B077F4A-1017-C405-6287-0002216BB2B3}"/>
          </ac:spMkLst>
        </pc:spChg>
        <pc:spChg chg="mod">
          <ac:chgData name="Daniel A Negron" userId="3f4b37f9-7541-4fa3-afb6-23a3c546adf3" providerId="ADAL" clId="{D973D872-3118-6C4C-8153-94CEFE659431}" dt="2022-06-07T16:15:10.552" v="6975" actId="12788"/>
          <ac:spMkLst>
            <pc:docMk/>
            <pc:sldMk cId="138542929" sldId="256"/>
            <ac:spMk id="7495" creationId="{46C3F0D5-4267-A729-74FF-417D4FFE9896}"/>
          </ac:spMkLst>
        </pc:spChg>
        <pc:spChg chg="mod">
          <ac:chgData name="Daniel A Negron" userId="3f4b37f9-7541-4fa3-afb6-23a3c546adf3" providerId="ADAL" clId="{D973D872-3118-6C4C-8153-94CEFE659431}" dt="2022-06-07T16:15:10.552" v="6975" actId="12788"/>
          <ac:spMkLst>
            <pc:docMk/>
            <pc:sldMk cId="138542929" sldId="256"/>
            <ac:spMk id="7496" creationId="{8F35557A-289F-D90C-98F8-FFB7F607CDD0}"/>
          </ac:spMkLst>
        </pc:spChg>
        <pc:spChg chg="mod">
          <ac:chgData name="Daniel A Negron" userId="3f4b37f9-7541-4fa3-afb6-23a3c546adf3" providerId="ADAL" clId="{D973D872-3118-6C4C-8153-94CEFE659431}" dt="2022-06-07T16:15:10.552" v="6975" actId="12788"/>
          <ac:spMkLst>
            <pc:docMk/>
            <pc:sldMk cId="138542929" sldId="256"/>
            <ac:spMk id="7497" creationId="{91B539E5-955A-C0B8-679A-B65809A2E859}"/>
          </ac:spMkLst>
        </pc:spChg>
        <pc:spChg chg="mod">
          <ac:chgData name="Daniel A Negron" userId="3f4b37f9-7541-4fa3-afb6-23a3c546adf3" providerId="ADAL" clId="{D973D872-3118-6C4C-8153-94CEFE659431}" dt="2022-06-07T16:15:10.552" v="6975" actId="12788"/>
          <ac:spMkLst>
            <pc:docMk/>
            <pc:sldMk cId="138542929" sldId="256"/>
            <ac:spMk id="7498" creationId="{4CEEA570-7CF2-0EFB-9EC4-AF897A24FF50}"/>
          </ac:spMkLst>
        </pc:spChg>
        <pc:spChg chg="mod">
          <ac:chgData name="Daniel A Negron" userId="3f4b37f9-7541-4fa3-afb6-23a3c546adf3" providerId="ADAL" clId="{D973D872-3118-6C4C-8153-94CEFE659431}" dt="2022-06-07T16:15:10.552" v="6975" actId="12788"/>
          <ac:spMkLst>
            <pc:docMk/>
            <pc:sldMk cId="138542929" sldId="256"/>
            <ac:spMk id="7499" creationId="{9FFDF0FC-0A2E-3F9E-47F9-45AC36B56A09}"/>
          </ac:spMkLst>
        </pc:spChg>
        <pc:spChg chg="mod">
          <ac:chgData name="Daniel A Negron" userId="3f4b37f9-7541-4fa3-afb6-23a3c546adf3" providerId="ADAL" clId="{D973D872-3118-6C4C-8153-94CEFE659431}" dt="2022-06-07T16:15:10.552" v="6975" actId="12788"/>
          <ac:spMkLst>
            <pc:docMk/>
            <pc:sldMk cId="138542929" sldId="256"/>
            <ac:spMk id="7501" creationId="{1038AEEC-8AEC-3F3A-35F2-207F389F2758}"/>
          </ac:spMkLst>
        </pc:spChg>
        <pc:spChg chg="mod">
          <ac:chgData name="Daniel A Negron" userId="3f4b37f9-7541-4fa3-afb6-23a3c546adf3" providerId="ADAL" clId="{D973D872-3118-6C4C-8153-94CEFE659431}" dt="2022-06-07T16:15:10.552" v="6975" actId="12788"/>
          <ac:spMkLst>
            <pc:docMk/>
            <pc:sldMk cId="138542929" sldId="256"/>
            <ac:spMk id="7502" creationId="{52D8142F-3C63-00B7-3A3A-8F1420EA0AB5}"/>
          </ac:spMkLst>
        </pc:spChg>
        <pc:spChg chg="mod">
          <ac:chgData name="Daniel A Negron" userId="3f4b37f9-7541-4fa3-afb6-23a3c546adf3" providerId="ADAL" clId="{D973D872-3118-6C4C-8153-94CEFE659431}" dt="2022-06-07T16:15:10.552" v="6975" actId="12788"/>
          <ac:spMkLst>
            <pc:docMk/>
            <pc:sldMk cId="138542929" sldId="256"/>
            <ac:spMk id="7503" creationId="{3BC2F07F-556A-A3E2-CD4D-B0BE28920AD0}"/>
          </ac:spMkLst>
        </pc:spChg>
        <pc:spChg chg="mod">
          <ac:chgData name="Daniel A Negron" userId="3f4b37f9-7541-4fa3-afb6-23a3c546adf3" providerId="ADAL" clId="{D973D872-3118-6C4C-8153-94CEFE659431}" dt="2022-06-07T16:15:10.552" v="6975" actId="12788"/>
          <ac:spMkLst>
            <pc:docMk/>
            <pc:sldMk cId="138542929" sldId="256"/>
            <ac:spMk id="7504" creationId="{3A579828-80E4-811E-44C5-93F128A50CCD}"/>
          </ac:spMkLst>
        </pc:spChg>
        <pc:spChg chg="mod">
          <ac:chgData name="Daniel A Negron" userId="3f4b37f9-7541-4fa3-afb6-23a3c546adf3" providerId="ADAL" clId="{D973D872-3118-6C4C-8153-94CEFE659431}" dt="2022-06-07T16:15:10.552" v="6975" actId="12788"/>
          <ac:spMkLst>
            <pc:docMk/>
            <pc:sldMk cId="138542929" sldId="256"/>
            <ac:spMk id="7505" creationId="{34B3B072-9BE9-0405-6E8B-A64207724F03}"/>
          </ac:spMkLst>
        </pc:spChg>
        <pc:spChg chg="mod">
          <ac:chgData name="Daniel A Negron" userId="3f4b37f9-7541-4fa3-afb6-23a3c546adf3" providerId="ADAL" clId="{D973D872-3118-6C4C-8153-94CEFE659431}" dt="2022-06-07T16:15:10.552" v="6975" actId="12788"/>
          <ac:spMkLst>
            <pc:docMk/>
            <pc:sldMk cId="138542929" sldId="256"/>
            <ac:spMk id="7506" creationId="{AE373A09-D004-D1CE-4B85-CACC8FBA2B1F}"/>
          </ac:spMkLst>
        </pc:spChg>
        <pc:spChg chg="mod">
          <ac:chgData name="Daniel A Negron" userId="3f4b37f9-7541-4fa3-afb6-23a3c546adf3" providerId="ADAL" clId="{D973D872-3118-6C4C-8153-94CEFE659431}" dt="2022-06-07T16:15:10.552" v="6975" actId="12788"/>
          <ac:spMkLst>
            <pc:docMk/>
            <pc:sldMk cId="138542929" sldId="256"/>
            <ac:spMk id="7507" creationId="{11776190-2C6B-E809-F7DA-C91F2EDEF594}"/>
          </ac:spMkLst>
        </pc:spChg>
        <pc:spChg chg="mod">
          <ac:chgData name="Daniel A Negron" userId="3f4b37f9-7541-4fa3-afb6-23a3c546adf3" providerId="ADAL" clId="{D973D872-3118-6C4C-8153-94CEFE659431}" dt="2022-06-07T16:15:10.552" v="6975" actId="12788"/>
          <ac:spMkLst>
            <pc:docMk/>
            <pc:sldMk cId="138542929" sldId="256"/>
            <ac:spMk id="7508" creationId="{BA6A8BA0-DD1F-09D5-0720-D4F18A24F659}"/>
          </ac:spMkLst>
        </pc:spChg>
        <pc:spChg chg="mod">
          <ac:chgData name="Daniel A Negron" userId="3f4b37f9-7541-4fa3-afb6-23a3c546adf3" providerId="ADAL" clId="{D973D872-3118-6C4C-8153-94CEFE659431}" dt="2022-06-07T16:15:10.552" v="6975" actId="12788"/>
          <ac:spMkLst>
            <pc:docMk/>
            <pc:sldMk cId="138542929" sldId="256"/>
            <ac:spMk id="7509" creationId="{57ADCD20-606D-F640-6D76-41AAC2BBAB1C}"/>
          </ac:spMkLst>
        </pc:spChg>
        <pc:spChg chg="mod">
          <ac:chgData name="Daniel A Negron" userId="3f4b37f9-7541-4fa3-afb6-23a3c546adf3" providerId="ADAL" clId="{D973D872-3118-6C4C-8153-94CEFE659431}" dt="2022-06-07T16:15:10.552" v="6975" actId="12788"/>
          <ac:spMkLst>
            <pc:docMk/>
            <pc:sldMk cId="138542929" sldId="256"/>
            <ac:spMk id="7510" creationId="{EFD88471-C717-FC36-513C-110BF97E2E9F}"/>
          </ac:spMkLst>
        </pc:spChg>
        <pc:spChg chg="mod">
          <ac:chgData name="Daniel A Negron" userId="3f4b37f9-7541-4fa3-afb6-23a3c546adf3" providerId="ADAL" clId="{D973D872-3118-6C4C-8153-94CEFE659431}" dt="2022-06-07T16:15:10.552" v="6975" actId="12788"/>
          <ac:spMkLst>
            <pc:docMk/>
            <pc:sldMk cId="138542929" sldId="256"/>
            <ac:spMk id="7511" creationId="{EA6DAC22-695E-DC37-A298-2DC54D246A08}"/>
          </ac:spMkLst>
        </pc:spChg>
        <pc:spChg chg="mod">
          <ac:chgData name="Daniel A Negron" userId="3f4b37f9-7541-4fa3-afb6-23a3c546adf3" providerId="ADAL" clId="{D973D872-3118-6C4C-8153-94CEFE659431}" dt="2022-06-07T16:15:10.552" v="6975" actId="12788"/>
          <ac:spMkLst>
            <pc:docMk/>
            <pc:sldMk cId="138542929" sldId="256"/>
            <ac:spMk id="7512" creationId="{60537CBE-3316-4724-2B0C-287A55DC802A}"/>
          </ac:spMkLst>
        </pc:spChg>
        <pc:spChg chg="mod">
          <ac:chgData name="Daniel A Negron" userId="3f4b37f9-7541-4fa3-afb6-23a3c546adf3" providerId="ADAL" clId="{D973D872-3118-6C4C-8153-94CEFE659431}" dt="2022-06-07T16:15:10.552" v="6975" actId="12788"/>
          <ac:spMkLst>
            <pc:docMk/>
            <pc:sldMk cId="138542929" sldId="256"/>
            <ac:spMk id="7513" creationId="{BA57CAB8-9DD2-66E0-9578-2265DFB3E2E9}"/>
          </ac:spMkLst>
        </pc:spChg>
        <pc:spChg chg="mod">
          <ac:chgData name="Daniel A Negron" userId="3f4b37f9-7541-4fa3-afb6-23a3c546adf3" providerId="ADAL" clId="{D973D872-3118-6C4C-8153-94CEFE659431}" dt="2022-06-07T16:15:10.552" v="6975" actId="12788"/>
          <ac:spMkLst>
            <pc:docMk/>
            <pc:sldMk cId="138542929" sldId="256"/>
            <ac:spMk id="7514" creationId="{31F2901B-9F87-D6D7-8041-632DC347CF4D}"/>
          </ac:spMkLst>
        </pc:spChg>
        <pc:spChg chg="mod">
          <ac:chgData name="Daniel A Negron" userId="3f4b37f9-7541-4fa3-afb6-23a3c546adf3" providerId="ADAL" clId="{D973D872-3118-6C4C-8153-94CEFE659431}" dt="2022-06-07T16:15:10.552" v="6975" actId="12788"/>
          <ac:spMkLst>
            <pc:docMk/>
            <pc:sldMk cId="138542929" sldId="256"/>
            <ac:spMk id="7515" creationId="{2558851A-CE6A-1BB3-6321-359BCE50B282}"/>
          </ac:spMkLst>
        </pc:spChg>
        <pc:spChg chg="mod">
          <ac:chgData name="Daniel A Negron" userId="3f4b37f9-7541-4fa3-afb6-23a3c546adf3" providerId="ADAL" clId="{D973D872-3118-6C4C-8153-94CEFE659431}" dt="2022-06-07T16:15:10.552" v="6975" actId="12788"/>
          <ac:spMkLst>
            <pc:docMk/>
            <pc:sldMk cId="138542929" sldId="256"/>
            <ac:spMk id="7516" creationId="{825D2726-796B-9B87-25EF-67CF83FA4A74}"/>
          </ac:spMkLst>
        </pc:spChg>
        <pc:spChg chg="mod">
          <ac:chgData name="Daniel A Negron" userId="3f4b37f9-7541-4fa3-afb6-23a3c546adf3" providerId="ADAL" clId="{D973D872-3118-6C4C-8153-94CEFE659431}" dt="2022-06-07T16:15:10.552" v="6975" actId="12788"/>
          <ac:spMkLst>
            <pc:docMk/>
            <pc:sldMk cId="138542929" sldId="256"/>
            <ac:spMk id="7517" creationId="{64F00B5F-492B-1C86-9BD1-0B460865C8BB}"/>
          </ac:spMkLst>
        </pc:spChg>
        <pc:spChg chg="mod">
          <ac:chgData name="Daniel A Negron" userId="3f4b37f9-7541-4fa3-afb6-23a3c546adf3" providerId="ADAL" clId="{D973D872-3118-6C4C-8153-94CEFE659431}" dt="2022-06-07T16:15:10.552" v="6975" actId="12788"/>
          <ac:spMkLst>
            <pc:docMk/>
            <pc:sldMk cId="138542929" sldId="256"/>
            <ac:spMk id="7518" creationId="{83408EE9-8191-451B-79BF-03F21D6DAC8A}"/>
          </ac:spMkLst>
        </pc:spChg>
        <pc:spChg chg="mod">
          <ac:chgData name="Daniel A Negron" userId="3f4b37f9-7541-4fa3-afb6-23a3c546adf3" providerId="ADAL" clId="{D973D872-3118-6C4C-8153-94CEFE659431}" dt="2022-06-07T16:15:10.552" v="6975" actId="12788"/>
          <ac:spMkLst>
            <pc:docMk/>
            <pc:sldMk cId="138542929" sldId="256"/>
            <ac:spMk id="7519" creationId="{88F6B3E6-25D1-36E7-18AE-10E9B788AC93}"/>
          </ac:spMkLst>
        </pc:spChg>
        <pc:spChg chg="mod">
          <ac:chgData name="Daniel A Negron" userId="3f4b37f9-7541-4fa3-afb6-23a3c546adf3" providerId="ADAL" clId="{D973D872-3118-6C4C-8153-94CEFE659431}" dt="2022-06-07T16:15:10.552" v="6975" actId="12788"/>
          <ac:spMkLst>
            <pc:docMk/>
            <pc:sldMk cId="138542929" sldId="256"/>
            <ac:spMk id="7520" creationId="{B26C80F9-3B3D-EAE8-98BF-7F8AB932F66A}"/>
          </ac:spMkLst>
        </pc:spChg>
        <pc:spChg chg="mod">
          <ac:chgData name="Daniel A Negron" userId="3f4b37f9-7541-4fa3-afb6-23a3c546adf3" providerId="ADAL" clId="{D973D872-3118-6C4C-8153-94CEFE659431}" dt="2022-06-07T16:15:10.552" v="6975" actId="12788"/>
          <ac:spMkLst>
            <pc:docMk/>
            <pc:sldMk cId="138542929" sldId="256"/>
            <ac:spMk id="7521" creationId="{35DC1456-1AD4-9B5F-6203-7B1C1977EF3A}"/>
          </ac:spMkLst>
        </pc:spChg>
        <pc:spChg chg="mod">
          <ac:chgData name="Daniel A Negron" userId="3f4b37f9-7541-4fa3-afb6-23a3c546adf3" providerId="ADAL" clId="{D973D872-3118-6C4C-8153-94CEFE659431}" dt="2022-06-07T16:15:10.552" v="6975" actId="12788"/>
          <ac:spMkLst>
            <pc:docMk/>
            <pc:sldMk cId="138542929" sldId="256"/>
            <ac:spMk id="7522" creationId="{7676279A-2F12-4907-3720-ADBF00073AF6}"/>
          </ac:spMkLst>
        </pc:spChg>
        <pc:spChg chg="mod">
          <ac:chgData name="Daniel A Negron" userId="3f4b37f9-7541-4fa3-afb6-23a3c546adf3" providerId="ADAL" clId="{D973D872-3118-6C4C-8153-94CEFE659431}" dt="2022-06-07T16:15:10.552" v="6975" actId="12788"/>
          <ac:spMkLst>
            <pc:docMk/>
            <pc:sldMk cId="138542929" sldId="256"/>
            <ac:spMk id="7524" creationId="{361C6873-2082-1669-0501-9AC4CE377E4F}"/>
          </ac:spMkLst>
        </pc:spChg>
        <pc:spChg chg="mod">
          <ac:chgData name="Daniel A Negron" userId="3f4b37f9-7541-4fa3-afb6-23a3c546adf3" providerId="ADAL" clId="{D973D872-3118-6C4C-8153-94CEFE659431}" dt="2022-06-07T16:15:10.552" v="6975" actId="12788"/>
          <ac:spMkLst>
            <pc:docMk/>
            <pc:sldMk cId="138542929" sldId="256"/>
            <ac:spMk id="7525" creationId="{65A1809B-D220-BF47-7682-753DEB1CFE8F}"/>
          </ac:spMkLst>
        </pc:spChg>
        <pc:spChg chg="mod">
          <ac:chgData name="Daniel A Negron" userId="3f4b37f9-7541-4fa3-afb6-23a3c546adf3" providerId="ADAL" clId="{D973D872-3118-6C4C-8153-94CEFE659431}" dt="2022-06-07T16:15:10.552" v="6975" actId="12788"/>
          <ac:spMkLst>
            <pc:docMk/>
            <pc:sldMk cId="138542929" sldId="256"/>
            <ac:spMk id="7526" creationId="{FAED4D2D-C211-EC2E-2243-44846E7975A3}"/>
          </ac:spMkLst>
        </pc:spChg>
        <pc:spChg chg="mod">
          <ac:chgData name="Daniel A Negron" userId="3f4b37f9-7541-4fa3-afb6-23a3c546adf3" providerId="ADAL" clId="{D973D872-3118-6C4C-8153-94CEFE659431}" dt="2022-06-07T16:15:10.552" v="6975" actId="12788"/>
          <ac:spMkLst>
            <pc:docMk/>
            <pc:sldMk cId="138542929" sldId="256"/>
            <ac:spMk id="7527" creationId="{F8FD6603-B02D-051B-FE36-C373E96E34AF}"/>
          </ac:spMkLst>
        </pc:spChg>
        <pc:spChg chg="mod">
          <ac:chgData name="Daniel A Negron" userId="3f4b37f9-7541-4fa3-afb6-23a3c546adf3" providerId="ADAL" clId="{D973D872-3118-6C4C-8153-94CEFE659431}" dt="2022-06-07T16:15:10.552" v="6975" actId="12788"/>
          <ac:spMkLst>
            <pc:docMk/>
            <pc:sldMk cId="138542929" sldId="256"/>
            <ac:spMk id="7528" creationId="{C479BE96-09CC-3C3E-D9FD-DA6C2A4C5482}"/>
          </ac:spMkLst>
        </pc:spChg>
        <pc:spChg chg="mod">
          <ac:chgData name="Daniel A Negron" userId="3f4b37f9-7541-4fa3-afb6-23a3c546adf3" providerId="ADAL" clId="{D973D872-3118-6C4C-8153-94CEFE659431}" dt="2022-06-07T16:15:10.552" v="6975" actId="12788"/>
          <ac:spMkLst>
            <pc:docMk/>
            <pc:sldMk cId="138542929" sldId="256"/>
            <ac:spMk id="7529" creationId="{BB86CBA4-09E9-532D-D780-3EED60EDB912}"/>
          </ac:spMkLst>
        </pc:spChg>
        <pc:spChg chg="mod">
          <ac:chgData name="Daniel A Negron" userId="3f4b37f9-7541-4fa3-afb6-23a3c546adf3" providerId="ADAL" clId="{D973D872-3118-6C4C-8153-94CEFE659431}" dt="2022-06-07T16:15:10.552" v="6975" actId="12788"/>
          <ac:spMkLst>
            <pc:docMk/>
            <pc:sldMk cId="138542929" sldId="256"/>
            <ac:spMk id="7530" creationId="{4607FAC6-D220-A59E-782B-16C6593F0CEF}"/>
          </ac:spMkLst>
        </pc:spChg>
        <pc:spChg chg="mod">
          <ac:chgData name="Daniel A Negron" userId="3f4b37f9-7541-4fa3-afb6-23a3c546adf3" providerId="ADAL" clId="{D973D872-3118-6C4C-8153-94CEFE659431}" dt="2022-06-07T16:15:10.552" v="6975" actId="12788"/>
          <ac:spMkLst>
            <pc:docMk/>
            <pc:sldMk cId="138542929" sldId="256"/>
            <ac:spMk id="7531" creationId="{78F1F1DC-6A5C-69AF-563C-92196736E936}"/>
          </ac:spMkLst>
        </pc:spChg>
        <pc:spChg chg="mod">
          <ac:chgData name="Daniel A Negron" userId="3f4b37f9-7541-4fa3-afb6-23a3c546adf3" providerId="ADAL" clId="{D973D872-3118-6C4C-8153-94CEFE659431}" dt="2022-06-07T16:15:10.552" v="6975" actId="12788"/>
          <ac:spMkLst>
            <pc:docMk/>
            <pc:sldMk cId="138542929" sldId="256"/>
            <ac:spMk id="7532" creationId="{E48307DA-775F-609C-E27C-CF7FC619C177}"/>
          </ac:spMkLst>
        </pc:spChg>
        <pc:spChg chg="mod">
          <ac:chgData name="Daniel A Negron" userId="3f4b37f9-7541-4fa3-afb6-23a3c546adf3" providerId="ADAL" clId="{D973D872-3118-6C4C-8153-94CEFE659431}" dt="2022-06-07T16:15:10.552" v="6975" actId="12788"/>
          <ac:spMkLst>
            <pc:docMk/>
            <pc:sldMk cId="138542929" sldId="256"/>
            <ac:spMk id="7533" creationId="{8FEF123D-8833-E4C2-9C10-EB4A6B3FDE3B}"/>
          </ac:spMkLst>
        </pc:spChg>
        <pc:spChg chg="mod">
          <ac:chgData name="Daniel A Negron" userId="3f4b37f9-7541-4fa3-afb6-23a3c546adf3" providerId="ADAL" clId="{D973D872-3118-6C4C-8153-94CEFE659431}" dt="2022-06-07T16:15:10.552" v="6975" actId="12788"/>
          <ac:spMkLst>
            <pc:docMk/>
            <pc:sldMk cId="138542929" sldId="256"/>
            <ac:spMk id="7534" creationId="{BF0181B5-27CA-CE8C-1587-3F3E22D129B8}"/>
          </ac:spMkLst>
        </pc:spChg>
        <pc:spChg chg="mod">
          <ac:chgData name="Daniel A Negron" userId="3f4b37f9-7541-4fa3-afb6-23a3c546adf3" providerId="ADAL" clId="{D973D872-3118-6C4C-8153-94CEFE659431}" dt="2022-06-07T16:15:10.552" v="6975" actId="12788"/>
          <ac:spMkLst>
            <pc:docMk/>
            <pc:sldMk cId="138542929" sldId="256"/>
            <ac:spMk id="7535" creationId="{29A36A7B-E017-7AD4-C6C4-2C2A469BEFE8}"/>
          </ac:spMkLst>
        </pc:spChg>
        <pc:spChg chg="mod">
          <ac:chgData name="Daniel A Negron" userId="3f4b37f9-7541-4fa3-afb6-23a3c546adf3" providerId="ADAL" clId="{D973D872-3118-6C4C-8153-94CEFE659431}" dt="2022-06-07T16:15:10.552" v="6975" actId="12788"/>
          <ac:spMkLst>
            <pc:docMk/>
            <pc:sldMk cId="138542929" sldId="256"/>
            <ac:spMk id="7536" creationId="{01BF6BF5-23EB-2397-C9F2-084D6AF9DEA0}"/>
          </ac:spMkLst>
        </pc:spChg>
        <pc:spChg chg="mod">
          <ac:chgData name="Daniel A Negron" userId="3f4b37f9-7541-4fa3-afb6-23a3c546adf3" providerId="ADAL" clId="{D973D872-3118-6C4C-8153-94CEFE659431}" dt="2022-06-07T16:15:10.552" v="6975" actId="12788"/>
          <ac:spMkLst>
            <pc:docMk/>
            <pc:sldMk cId="138542929" sldId="256"/>
            <ac:spMk id="7537" creationId="{B105C079-FFBB-29CE-1781-27715CBCAB32}"/>
          </ac:spMkLst>
        </pc:spChg>
        <pc:spChg chg="mod">
          <ac:chgData name="Daniel A Negron" userId="3f4b37f9-7541-4fa3-afb6-23a3c546adf3" providerId="ADAL" clId="{D973D872-3118-6C4C-8153-94CEFE659431}" dt="2022-06-07T16:15:10.552" v="6975" actId="12788"/>
          <ac:spMkLst>
            <pc:docMk/>
            <pc:sldMk cId="138542929" sldId="256"/>
            <ac:spMk id="7538" creationId="{396D5A21-C8B7-6CEF-4EB0-7702B7215D3B}"/>
          </ac:spMkLst>
        </pc:spChg>
        <pc:spChg chg="mod">
          <ac:chgData name="Daniel A Negron" userId="3f4b37f9-7541-4fa3-afb6-23a3c546adf3" providerId="ADAL" clId="{D973D872-3118-6C4C-8153-94CEFE659431}" dt="2022-06-07T16:15:10.552" v="6975" actId="12788"/>
          <ac:spMkLst>
            <pc:docMk/>
            <pc:sldMk cId="138542929" sldId="256"/>
            <ac:spMk id="7539" creationId="{54438B11-6EDC-6303-84EE-17216F4DDF89}"/>
          </ac:spMkLst>
        </pc:spChg>
        <pc:spChg chg="mod">
          <ac:chgData name="Daniel A Negron" userId="3f4b37f9-7541-4fa3-afb6-23a3c546adf3" providerId="ADAL" clId="{D973D872-3118-6C4C-8153-94CEFE659431}" dt="2022-06-07T16:15:10.552" v="6975" actId="12788"/>
          <ac:spMkLst>
            <pc:docMk/>
            <pc:sldMk cId="138542929" sldId="256"/>
            <ac:spMk id="7541" creationId="{23D5B6E4-0637-332C-311E-E2D28795BC94}"/>
          </ac:spMkLst>
        </pc:spChg>
        <pc:spChg chg="mod">
          <ac:chgData name="Daniel A Negron" userId="3f4b37f9-7541-4fa3-afb6-23a3c546adf3" providerId="ADAL" clId="{D973D872-3118-6C4C-8153-94CEFE659431}" dt="2022-06-07T16:15:10.552" v="6975" actId="12788"/>
          <ac:spMkLst>
            <pc:docMk/>
            <pc:sldMk cId="138542929" sldId="256"/>
            <ac:spMk id="7542" creationId="{64D7FD3C-B783-DE13-6EBA-2DFA2C034F6D}"/>
          </ac:spMkLst>
        </pc:spChg>
        <pc:spChg chg="mod">
          <ac:chgData name="Daniel A Negron" userId="3f4b37f9-7541-4fa3-afb6-23a3c546adf3" providerId="ADAL" clId="{D973D872-3118-6C4C-8153-94CEFE659431}" dt="2022-06-07T16:15:10.552" v="6975" actId="12788"/>
          <ac:spMkLst>
            <pc:docMk/>
            <pc:sldMk cId="138542929" sldId="256"/>
            <ac:spMk id="7543" creationId="{BD2C1EAB-ECA1-D384-7099-E9160C3B5EE6}"/>
          </ac:spMkLst>
        </pc:spChg>
        <pc:spChg chg="mod">
          <ac:chgData name="Daniel A Negron" userId="3f4b37f9-7541-4fa3-afb6-23a3c546adf3" providerId="ADAL" clId="{D973D872-3118-6C4C-8153-94CEFE659431}" dt="2022-06-07T16:15:10.552" v="6975" actId="12788"/>
          <ac:spMkLst>
            <pc:docMk/>
            <pc:sldMk cId="138542929" sldId="256"/>
            <ac:spMk id="7544" creationId="{34A25868-DA3F-90B0-4E3F-51CFB74A3695}"/>
          </ac:spMkLst>
        </pc:spChg>
        <pc:spChg chg="mod">
          <ac:chgData name="Daniel A Negron" userId="3f4b37f9-7541-4fa3-afb6-23a3c546adf3" providerId="ADAL" clId="{D973D872-3118-6C4C-8153-94CEFE659431}" dt="2022-06-07T16:15:10.552" v="6975" actId="12788"/>
          <ac:spMkLst>
            <pc:docMk/>
            <pc:sldMk cId="138542929" sldId="256"/>
            <ac:spMk id="7545" creationId="{960059E7-E32B-B3DF-4770-A7F2FC4152AC}"/>
          </ac:spMkLst>
        </pc:spChg>
        <pc:spChg chg="mod">
          <ac:chgData name="Daniel A Negron" userId="3f4b37f9-7541-4fa3-afb6-23a3c546adf3" providerId="ADAL" clId="{D973D872-3118-6C4C-8153-94CEFE659431}" dt="2022-06-07T16:15:10.552" v="6975" actId="12788"/>
          <ac:spMkLst>
            <pc:docMk/>
            <pc:sldMk cId="138542929" sldId="256"/>
            <ac:spMk id="7546" creationId="{D207060C-0495-3772-590F-21CA9B146315}"/>
          </ac:spMkLst>
        </pc:spChg>
        <pc:spChg chg="mod">
          <ac:chgData name="Daniel A Negron" userId="3f4b37f9-7541-4fa3-afb6-23a3c546adf3" providerId="ADAL" clId="{D973D872-3118-6C4C-8153-94CEFE659431}" dt="2022-06-07T16:15:10.552" v="6975" actId="12788"/>
          <ac:spMkLst>
            <pc:docMk/>
            <pc:sldMk cId="138542929" sldId="256"/>
            <ac:spMk id="7547" creationId="{9DE50EAD-7D2A-88E5-DFB6-83CC9F05A563}"/>
          </ac:spMkLst>
        </pc:spChg>
        <pc:spChg chg="mod">
          <ac:chgData name="Daniel A Negron" userId="3f4b37f9-7541-4fa3-afb6-23a3c546adf3" providerId="ADAL" clId="{D973D872-3118-6C4C-8153-94CEFE659431}" dt="2022-06-07T16:15:10.552" v="6975" actId="12788"/>
          <ac:spMkLst>
            <pc:docMk/>
            <pc:sldMk cId="138542929" sldId="256"/>
            <ac:spMk id="7548" creationId="{0927A2E2-123F-E030-6058-25604DF23A7E}"/>
          </ac:spMkLst>
        </pc:spChg>
        <pc:spChg chg="mod">
          <ac:chgData name="Daniel A Negron" userId="3f4b37f9-7541-4fa3-afb6-23a3c546adf3" providerId="ADAL" clId="{D973D872-3118-6C4C-8153-94CEFE659431}" dt="2022-06-07T16:15:10.552" v="6975" actId="12788"/>
          <ac:spMkLst>
            <pc:docMk/>
            <pc:sldMk cId="138542929" sldId="256"/>
            <ac:spMk id="7549" creationId="{900E128A-2193-6037-9466-AA1B02122BF8}"/>
          </ac:spMkLst>
        </pc:spChg>
        <pc:spChg chg="mod">
          <ac:chgData name="Daniel A Negron" userId="3f4b37f9-7541-4fa3-afb6-23a3c546adf3" providerId="ADAL" clId="{D973D872-3118-6C4C-8153-94CEFE659431}" dt="2022-06-07T16:15:10.552" v="6975" actId="12788"/>
          <ac:spMkLst>
            <pc:docMk/>
            <pc:sldMk cId="138542929" sldId="256"/>
            <ac:spMk id="7550" creationId="{1BC7AC5E-3605-42AF-5BE5-9F1DB240940A}"/>
          </ac:spMkLst>
        </pc:spChg>
        <pc:spChg chg="mod">
          <ac:chgData name="Daniel A Negron" userId="3f4b37f9-7541-4fa3-afb6-23a3c546adf3" providerId="ADAL" clId="{D973D872-3118-6C4C-8153-94CEFE659431}" dt="2022-06-07T16:15:10.552" v="6975" actId="12788"/>
          <ac:spMkLst>
            <pc:docMk/>
            <pc:sldMk cId="138542929" sldId="256"/>
            <ac:spMk id="7551" creationId="{1F1174C8-CE97-F082-3929-C3D6384F7B58}"/>
          </ac:spMkLst>
        </pc:spChg>
        <pc:spChg chg="mod">
          <ac:chgData name="Daniel A Negron" userId="3f4b37f9-7541-4fa3-afb6-23a3c546adf3" providerId="ADAL" clId="{D973D872-3118-6C4C-8153-94CEFE659431}" dt="2022-06-07T16:15:10.552" v="6975" actId="12788"/>
          <ac:spMkLst>
            <pc:docMk/>
            <pc:sldMk cId="138542929" sldId="256"/>
            <ac:spMk id="7936" creationId="{3A574C44-13BC-B188-78D2-0C3DA3285A3D}"/>
          </ac:spMkLst>
        </pc:spChg>
        <pc:spChg chg="mod">
          <ac:chgData name="Daniel A Negron" userId="3f4b37f9-7541-4fa3-afb6-23a3c546adf3" providerId="ADAL" clId="{D973D872-3118-6C4C-8153-94CEFE659431}" dt="2022-06-07T16:15:10.552" v="6975" actId="12788"/>
          <ac:spMkLst>
            <pc:docMk/>
            <pc:sldMk cId="138542929" sldId="256"/>
            <ac:spMk id="7937" creationId="{CD0F54B6-0774-43C2-0AB2-773D63AA6DEF}"/>
          </ac:spMkLst>
        </pc:spChg>
        <pc:spChg chg="mod">
          <ac:chgData name="Daniel A Negron" userId="3f4b37f9-7541-4fa3-afb6-23a3c546adf3" providerId="ADAL" clId="{D973D872-3118-6C4C-8153-94CEFE659431}" dt="2022-06-07T16:15:10.552" v="6975" actId="12788"/>
          <ac:spMkLst>
            <pc:docMk/>
            <pc:sldMk cId="138542929" sldId="256"/>
            <ac:spMk id="7938" creationId="{722AEC79-0478-43A1-DCF7-2DF7F7B21D12}"/>
          </ac:spMkLst>
        </pc:spChg>
        <pc:spChg chg="mod">
          <ac:chgData name="Daniel A Negron" userId="3f4b37f9-7541-4fa3-afb6-23a3c546adf3" providerId="ADAL" clId="{D973D872-3118-6C4C-8153-94CEFE659431}" dt="2022-06-07T16:15:10.552" v="6975" actId="12788"/>
          <ac:spMkLst>
            <pc:docMk/>
            <pc:sldMk cId="138542929" sldId="256"/>
            <ac:spMk id="7939" creationId="{54C56A57-591A-4907-0740-2A5732EFEC12}"/>
          </ac:spMkLst>
        </pc:spChg>
        <pc:spChg chg="mod">
          <ac:chgData name="Daniel A Negron" userId="3f4b37f9-7541-4fa3-afb6-23a3c546adf3" providerId="ADAL" clId="{D973D872-3118-6C4C-8153-94CEFE659431}" dt="2022-06-07T16:15:10.552" v="6975" actId="12788"/>
          <ac:spMkLst>
            <pc:docMk/>
            <pc:sldMk cId="138542929" sldId="256"/>
            <ac:spMk id="7940" creationId="{659C0B4F-FFC0-2B55-F5CD-9163A1896683}"/>
          </ac:spMkLst>
        </pc:spChg>
        <pc:spChg chg="mod">
          <ac:chgData name="Daniel A Negron" userId="3f4b37f9-7541-4fa3-afb6-23a3c546adf3" providerId="ADAL" clId="{D973D872-3118-6C4C-8153-94CEFE659431}" dt="2022-06-07T16:15:10.552" v="6975" actId="12788"/>
          <ac:spMkLst>
            <pc:docMk/>
            <pc:sldMk cId="138542929" sldId="256"/>
            <ac:spMk id="7941" creationId="{652B5B07-4837-E69E-0197-AC42052F58DB}"/>
          </ac:spMkLst>
        </pc:spChg>
        <pc:spChg chg="mod">
          <ac:chgData name="Daniel A Negron" userId="3f4b37f9-7541-4fa3-afb6-23a3c546adf3" providerId="ADAL" clId="{D973D872-3118-6C4C-8153-94CEFE659431}" dt="2022-06-07T16:15:10.552" v="6975" actId="12788"/>
          <ac:spMkLst>
            <pc:docMk/>
            <pc:sldMk cId="138542929" sldId="256"/>
            <ac:spMk id="7942" creationId="{F0B59E69-B561-D151-AA0E-79DCF529C9B3}"/>
          </ac:spMkLst>
        </pc:spChg>
        <pc:spChg chg="mod">
          <ac:chgData name="Daniel A Negron" userId="3f4b37f9-7541-4fa3-afb6-23a3c546adf3" providerId="ADAL" clId="{D973D872-3118-6C4C-8153-94CEFE659431}" dt="2022-06-07T16:15:10.552" v="6975" actId="12788"/>
          <ac:spMkLst>
            <pc:docMk/>
            <pc:sldMk cId="138542929" sldId="256"/>
            <ac:spMk id="7943" creationId="{79670E44-C2AF-C01A-8369-3F393AC88E56}"/>
          </ac:spMkLst>
        </pc:spChg>
        <pc:spChg chg="mod">
          <ac:chgData name="Daniel A Negron" userId="3f4b37f9-7541-4fa3-afb6-23a3c546adf3" providerId="ADAL" clId="{D973D872-3118-6C4C-8153-94CEFE659431}" dt="2022-06-07T16:15:10.552" v="6975" actId="12788"/>
          <ac:spMkLst>
            <pc:docMk/>
            <pc:sldMk cId="138542929" sldId="256"/>
            <ac:spMk id="7944" creationId="{0031237E-CB63-D089-AA55-2D683B384D86}"/>
          </ac:spMkLst>
        </pc:spChg>
        <pc:spChg chg="mod">
          <ac:chgData name="Daniel A Negron" userId="3f4b37f9-7541-4fa3-afb6-23a3c546adf3" providerId="ADAL" clId="{D973D872-3118-6C4C-8153-94CEFE659431}" dt="2022-06-07T16:15:10.552" v="6975" actId="12788"/>
          <ac:spMkLst>
            <pc:docMk/>
            <pc:sldMk cId="138542929" sldId="256"/>
            <ac:spMk id="7945" creationId="{030B9BA0-55C0-5204-700D-AA01B1C4A7C5}"/>
          </ac:spMkLst>
        </pc:spChg>
        <pc:spChg chg="mod">
          <ac:chgData name="Daniel A Negron" userId="3f4b37f9-7541-4fa3-afb6-23a3c546adf3" providerId="ADAL" clId="{D973D872-3118-6C4C-8153-94CEFE659431}" dt="2022-06-07T16:15:10.552" v="6975" actId="12788"/>
          <ac:spMkLst>
            <pc:docMk/>
            <pc:sldMk cId="138542929" sldId="256"/>
            <ac:spMk id="7946" creationId="{C17AB61A-66E4-945F-9772-AB409E33024F}"/>
          </ac:spMkLst>
        </pc:spChg>
        <pc:spChg chg="mod">
          <ac:chgData name="Daniel A Negron" userId="3f4b37f9-7541-4fa3-afb6-23a3c546adf3" providerId="ADAL" clId="{D973D872-3118-6C4C-8153-94CEFE659431}" dt="2022-06-07T16:15:10.552" v="6975" actId="12788"/>
          <ac:spMkLst>
            <pc:docMk/>
            <pc:sldMk cId="138542929" sldId="256"/>
            <ac:spMk id="7947" creationId="{C716AB52-1A3A-DD81-D81D-0146A23DF732}"/>
          </ac:spMkLst>
        </pc:spChg>
        <pc:spChg chg="mod">
          <ac:chgData name="Daniel A Negron" userId="3f4b37f9-7541-4fa3-afb6-23a3c546adf3" providerId="ADAL" clId="{D973D872-3118-6C4C-8153-94CEFE659431}" dt="2022-06-07T16:15:10.552" v="6975" actId="12788"/>
          <ac:spMkLst>
            <pc:docMk/>
            <pc:sldMk cId="138542929" sldId="256"/>
            <ac:spMk id="7948" creationId="{8BF12E1B-821A-7839-0269-BFBBD7F56F27}"/>
          </ac:spMkLst>
        </pc:spChg>
        <pc:spChg chg="mod">
          <ac:chgData name="Daniel A Negron" userId="3f4b37f9-7541-4fa3-afb6-23a3c546adf3" providerId="ADAL" clId="{D973D872-3118-6C4C-8153-94CEFE659431}" dt="2022-06-07T16:15:10.552" v="6975" actId="12788"/>
          <ac:spMkLst>
            <pc:docMk/>
            <pc:sldMk cId="138542929" sldId="256"/>
            <ac:spMk id="7949" creationId="{8298CF60-BFA4-0239-FBC2-C10D234E9E19}"/>
          </ac:spMkLst>
        </pc:spChg>
        <pc:spChg chg="mod">
          <ac:chgData name="Daniel A Negron" userId="3f4b37f9-7541-4fa3-afb6-23a3c546adf3" providerId="ADAL" clId="{D973D872-3118-6C4C-8153-94CEFE659431}" dt="2022-06-07T16:15:10.552" v="6975" actId="12788"/>
          <ac:spMkLst>
            <pc:docMk/>
            <pc:sldMk cId="138542929" sldId="256"/>
            <ac:spMk id="7951" creationId="{36EDFE57-F8F7-AA37-BC9D-FEF7F944908E}"/>
          </ac:spMkLst>
        </pc:spChg>
        <pc:spChg chg="mod">
          <ac:chgData name="Daniel A Negron" userId="3f4b37f9-7541-4fa3-afb6-23a3c546adf3" providerId="ADAL" clId="{D973D872-3118-6C4C-8153-94CEFE659431}" dt="2022-06-07T16:15:10.552" v="6975" actId="12788"/>
          <ac:spMkLst>
            <pc:docMk/>
            <pc:sldMk cId="138542929" sldId="256"/>
            <ac:spMk id="7952" creationId="{FB47C5E0-54CD-B5BD-C149-54EADFA7D84E}"/>
          </ac:spMkLst>
        </pc:spChg>
        <pc:spChg chg="mod">
          <ac:chgData name="Daniel A Negron" userId="3f4b37f9-7541-4fa3-afb6-23a3c546adf3" providerId="ADAL" clId="{D973D872-3118-6C4C-8153-94CEFE659431}" dt="2022-06-07T16:15:10.552" v="6975" actId="12788"/>
          <ac:spMkLst>
            <pc:docMk/>
            <pc:sldMk cId="138542929" sldId="256"/>
            <ac:spMk id="7953" creationId="{C7299D2C-6093-F895-AF62-3A22C106D4EE}"/>
          </ac:spMkLst>
        </pc:spChg>
        <pc:spChg chg="mod">
          <ac:chgData name="Daniel A Negron" userId="3f4b37f9-7541-4fa3-afb6-23a3c546adf3" providerId="ADAL" clId="{D973D872-3118-6C4C-8153-94CEFE659431}" dt="2022-06-07T16:15:10.552" v="6975" actId="12788"/>
          <ac:spMkLst>
            <pc:docMk/>
            <pc:sldMk cId="138542929" sldId="256"/>
            <ac:spMk id="7954" creationId="{58E581E3-9B04-A47C-72A2-5ECC9A4D2336}"/>
          </ac:spMkLst>
        </pc:spChg>
        <pc:spChg chg="mod">
          <ac:chgData name="Daniel A Negron" userId="3f4b37f9-7541-4fa3-afb6-23a3c546adf3" providerId="ADAL" clId="{D973D872-3118-6C4C-8153-94CEFE659431}" dt="2022-06-07T16:15:10.552" v="6975" actId="12788"/>
          <ac:spMkLst>
            <pc:docMk/>
            <pc:sldMk cId="138542929" sldId="256"/>
            <ac:spMk id="7955" creationId="{FBC9C0A0-F89D-99F0-2DCB-39DB5ED46857}"/>
          </ac:spMkLst>
        </pc:spChg>
        <pc:spChg chg="mod">
          <ac:chgData name="Daniel A Negron" userId="3f4b37f9-7541-4fa3-afb6-23a3c546adf3" providerId="ADAL" clId="{D973D872-3118-6C4C-8153-94CEFE659431}" dt="2022-06-07T16:15:10.552" v="6975" actId="12788"/>
          <ac:spMkLst>
            <pc:docMk/>
            <pc:sldMk cId="138542929" sldId="256"/>
            <ac:spMk id="7956" creationId="{2DF34484-EF5C-E577-9AD4-32CA8180BC0B}"/>
          </ac:spMkLst>
        </pc:spChg>
        <pc:spChg chg="mod">
          <ac:chgData name="Daniel A Negron" userId="3f4b37f9-7541-4fa3-afb6-23a3c546adf3" providerId="ADAL" clId="{D973D872-3118-6C4C-8153-94CEFE659431}" dt="2022-06-07T16:15:10.552" v="6975" actId="12788"/>
          <ac:spMkLst>
            <pc:docMk/>
            <pc:sldMk cId="138542929" sldId="256"/>
            <ac:spMk id="7957" creationId="{329C34B7-3A4E-5B03-5145-F9B15551B22C}"/>
          </ac:spMkLst>
        </pc:spChg>
        <pc:spChg chg="mod">
          <ac:chgData name="Daniel A Negron" userId="3f4b37f9-7541-4fa3-afb6-23a3c546adf3" providerId="ADAL" clId="{D973D872-3118-6C4C-8153-94CEFE659431}" dt="2022-06-07T16:15:10.552" v="6975" actId="12788"/>
          <ac:spMkLst>
            <pc:docMk/>
            <pc:sldMk cId="138542929" sldId="256"/>
            <ac:spMk id="7958" creationId="{41436353-F11E-86EA-84CA-6C514A6690BB}"/>
          </ac:spMkLst>
        </pc:spChg>
        <pc:spChg chg="mod">
          <ac:chgData name="Daniel A Negron" userId="3f4b37f9-7541-4fa3-afb6-23a3c546adf3" providerId="ADAL" clId="{D973D872-3118-6C4C-8153-94CEFE659431}" dt="2022-06-07T16:15:10.552" v="6975" actId="12788"/>
          <ac:spMkLst>
            <pc:docMk/>
            <pc:sldMk cId="138542929" sldId="256"/>
            <ac:spMk id="7959" creationId="{D7826363-0822-3EC4-D2C3-46C48659539E}"/>
          </ac:spMkLst>
        </pc:spChg>
        <pc:spChg chg="mod">
          <ac:chgData name="Daniel A Negron" userId="3f4b37f9-7541-4fa3-afb6-23a3c546adf3" providerId="ADAL" clId="{D973D872-3118-6C4C-8153-94CEFE659431}" dt="2022-06-07T16:15:10.552" v="6975" actId="12788"/>
          <ac:spMkLst>
            <pc:docMk/>
            <pc:sldMk cId="138542929" sldId="256"/>
            <ac:spMk id="7960" creationId="{F5F2CB75-4F5A-BFA7-0AA6-229B4154DE2B}"/>
          </ac:spMkLst>
        </pc:spChg>
        <pc:spChg chg="mod">
          <ac:chgData name="Daniel A Negron" userId="3f4b37f9-7541-4fa3-afb6-23a3c546adf3" providerId="ADAL" clId="{D973D872-3118-6C4C-8153-94CEFE659431}" dt="2022-06-07T16:15:10.552" v="6975" actId="12788"/>
          <ac:spMkLst>
            <pc:docMk/>
            <pc:sldMk cId="138542929" sldId="256"/>
            <ac:spMk id="7961" creationId="{4BB4D81A-A22E-ED91-B476-2833571217CC}"/>
          </ac:spMkLst>
        </pc:spChg>
        <pc:spChg chg="mod">
          <ac:chgData name="Daniel A Negron" userId="3f4b37f9-7541-4fa3-afb6-23a3c546adf3" providerId="ADAL" clId="{D973D872-3118-6C4C-8153-94CEFE659431}" dt="2022-06-07T16:15:10.552" v="6975" actId="12788"/>
          <ac:spMkLst>
            <pc:docMk/>
            <pc:sldMk cId="138542929" sldId="256"/>
            <ac:spMk id="7962" creationId="{22CA19E2-4325-A9F2-CE05-7D33C2604F10}"/>
          </ac:spMkLst>
        </pc:spChg>
        <pc:spChg chg="mod">
          <ac:chgData name="Daniel A Negron" userId="3f4b37f9-7541-4fa3-afb6-23a3c546adf3" providerId="ADAL" clId="{D973D872-3118-6C4C-8153-94CEFE659431}" dt="2022-06-07T16:15:10.552" v="6975" actId="12788"/>
          <ac:spMkLst>
            <pc:docMk/>
            <pc:sldMk cId="138542929" sldId="256"/>
            <ac:spMk id="7963" creationId="{A3FAE0B9-4A38-B259-049E-85D122237F4D}"/>
          </ac:spMkLst>
        </pc:spChg>
        <pc:spChg chg="mod">
          <ac:chgData name="Daniel A Negron" userId="3f4b37f9-7541-4fa3-afb6-23a3c546adf3" providerId="ADAL" clId="{D973D872-3118-6C4C-8153-94CEFE659431}" dt="2022-06-07T16:15:10.552" v="6975" actId="12788"/>
          <ac:spMkLst>
            <pc:docMk/>
            <pc:sldMk cId="138542929" sldId="256"/>
            <ac:spMk id="7964" creationId="{D650D830-A7E6-90BF-1CC7-3954EAFCEB4B}"/>
          </ac:spMkLst>
        </pc:spChg>
        <pc:spChg chg="mod">
          <ac:chgData name="Daniel A Negron" userId="3f4b37f9-7541-4fa3-afb6-23a3c546adf3" providerId="ADAL" clId="{D973D872-3118-6C4C-8153-94CEFE659431}" dt="2022-06-07T16:15:10.552" v="6975" actId="12788"/>
          <ac:spMkLst>
            <pc:docMk/>
            <pc:sldMk cId="138542929" sldId="256"/>
            <ac:spMk id="7965" creationId="{268392E3-37DA-773D-882E-1D0BF35D1CA0}"/>
          </ac:spMkLst>
        </pc:spChg>
        <pc:spChg chg="mod">
          <ac:chgData name="Daniel A Negron" userId="3f4b37f9-7541-4fa3-afb6-23a3c546adf3" providerId="ADAL" clId="{D973D872-3118-6C4C-8153-94CEFE659431}" dt="2022-06-07T16:15:10.552" v="6975" actId="12788"/>
          <ac:spMkLst>
            <pc:docMk/>
            <pc:sldMk cId="138542929" sldId="256"/>
            <ac:spMk id="7966" creationId="{B6E494EA-A10E-7668-FECA-CA66AF8CE8CD}"/>
          </ac:spMkLst>
        </pc:spChg>
        <pc:spChg chg="mod">
          <ac:chgData name="Daniel A Negron" userId="3f4b37f9-7541-4fa3-afb6-23a3c546adf3" providerId="ADAL" clId="{D973D872-3118-6C4C-8153-94CEFE659431}" dt="2022-06-07T16:15:10.552" v="6975" actId="12788"/>
          <ac:spMkLst>
            <pc:docMk/>
            <pc:sldMk cId="138542929" sldId="256"/>
            <ac:spMk id="7968" creationId="{DF69AB0E-3EF7-E41E-642A-3C3690DE63D5}"/>
          </ac:spMkLst>
        </pc:spChg>
        <pc:spChg chg="mod">
          <ac:chgData name="Daniel A Negron" userId="3f4b37f9-7541-4fa3-afb6-23a3c546adf3" providerId="ADAL" clId="{D973D872-3118-6C4C-8153-94CEFE659431}" dt="2022-06-07T16:15:10.552" v="6975" actId="12788"/>
          <ac:spMkLst>
            <pc:docMk/>
            <pc:sldMk cId="138542929" sldId="256"/>
            <ac:spMk id="7969" creationId="{DF224A49-77EE-B05D-0EDB-5E712E211016}"/>
          </ac:spMkLst>
        </pc:spChg>
        <pc:spChg chg="mod">
          <ac:chgData name="Daniel A Negron" userId="3f4b37f9-7541-4fa3-afb6-23a3c546adf3" providerId="ADAL" clId="{D973D872-3118-6C4C-8153-94CEFE659431}" dt="2022-06-07T16:15:10.552" v="6975" actId="12788"/>
          <ac:spMkLst>
            <pc:docMk/>
            <pc:sldMk cId="138542929" sldId="256"/>
            <ac:spMk id="7970" creationId="{72C54679-F60C-BB77-DBF7-F1FDE83870C0}"/>
          </ac:spMkLst>
        </pc:spChg>
        <pc:spChg chg="mod">
          <ac:chgData name="Daniel A Negron" userId="3f4b37f9-7541-4fa3-afb6-23a3c546adf3" providerId="ADAL" clId="{D973D872-3118-6C4C-8153-94CEFE659431}" dt="2022-06-07T16:15:10.552" v="6975" actId="12788"/>
          <ac:spMkLst>
            <pc:docMk/>
            <pc:sldMk cId="138542929" sldId="256"/>
            <ac:spMk id="7971" creationId="{A967F68C-C736-C9CB-5936-E56EA882A8DE}"/>
          </ac:spMkLst>
        </pc:spChg>
        <pc:spChg chg="mod">
          <ac:chgData name="Daniel A Negron" userId="3f4b37f9-7541-4fa3-afb6-23a3c546adf3" providerId="ADAL" clId="{D973D872-3118-6C4C-8153-94CEFE659431}" dt="2022-06-07T16:15:10.552" v="6975" actId="12788"/>
          <ac:spMkLst>
            <pc:docMk/>
            <pc:sldMk cId="138542929" sldId="256"/>
            <ac:spMk id="7972" creationId="{C342469B-F825-7583-26E9-C8413695BAE6}"/>
          </ac:spMkLst>
        </pc:spChg>
        <pc:spChg chg="mod">
          <ac:chgData name="Daniel A Negron" userId="3f4b37f9-7541-4fa3-afb6-23a3c546adf3" providerId="ADAL" clId="{D973D872-3118-6C4C-8153-94CEFE659431}" dt="2022-06-07T16:15:10.552" v="6975" actId="12788"/>
          <ac:spMkLst>
            <pc:docMk/>
            <pc:sldMk cId="138542929" sldId="256"/>
            <ac:spMk id="7973" creationId="{083F154C-BB11-8433-649D-D4846CD6EA7A}"/>
          </ac:spMkLst>
        </pc:spChg>
        <pc:spChg chg="mod">
          <ac:chgData name="Daniel A Negron" userId="3f4b37f9-7541-4fa3-afb6-23a3c546adf3" providerId="ADAL" clId="{D973D872-3118-6C4C-8153-94CEFE659431}" dt="2022-06-07T16:15:10.552" v="6975" actId="12788"/>
          <ac:spMkLst>
            <pc:docMk/>
            <pc:sldMk cId="138542929" sldId="256"/>
            <ac:spMk id="7975" creationId="{6771E0DC-3218-374B-17CA-CAE57AB1A51F}"/>
          </ac:spMkLst>
        </pc:spChg>
        <pc:spChg chg="mod">
          <ac:chgData name="Daniel A Negron" userId="3f4b37f9-7541-4fa3-afb6-23a3c546adf3" providerId="ADAL" clId="{D973D872-3118-6C4C-8153-94CEFE659431}" dt="2022-06-07T16:15:10.552" v="6975" actId="12788"/>
          <ac:spMkLst>
            <pc:docMk/>
            <pc:sldMk cId="138542929" sldId="256"/>
            <ac:spMk id="7976" creationId="{42B6E3BA-7F56-C0DC-53D8-EF5C643833AB}"/>
          </ac:spMkLst>
        </pc:spChg>
        <pc:spChg chg="mod">
          <ac:chgData name="Daniel A Negron" userId="3f4b37f9-7541-4fa3-afb6-23a3c546adf3" providerId="ADAL" clId="{D973D872-3118-6C4C-8153-94CEFE659431}" dt="2022-06-07T16:15:10.552" v="6975" actId="12788"/>
          <ac:spMkLst>
            <pc:docMk/>
            <pc:sldMk cId="138542929" sldId="256"/>
            <ac:spMk id="7977" creationId="{00B2889C-151D-C3B8-2C40-BBAE29CD7328}"/>
          </ac:spMkLst>
        </pc:spChg>
        <pc:spChg chg="mod">
          <ac:chgData name="Daniel A Negron" userId="3f4b37f9-7541-4fa3-afb6-23a3c546adf3" providerId="ADAL" clId="{D973D872-3118-6C4C-8153-94CEFE659431}" dt="2022-06-07T16:15:10.552" v="6975" actId="12788"/>
          <ac:spMkLst>
            <pc:docMk/>
            <pc:sldMk cId="138542929" sldId="256"/>
            <ac:spMk id="7979" creationId="{ACC995B1-65BF-782F-C270-6D7E520E77B2}"/>
          </ac:spMkLst>
        </pc:spChg>
        <pc:spChg chg="mod">
          <ac:chgData name="Daniel A Negron" userId="3f4b37f9-7541-4fa3-afb6-23a3c546adf3" providerId="ADAL" clId="{D973D872-3118-6C4C-8153-94CEFE659431}" dt="2022-06-07T16:15:10.552" v="6975" actId="12788"/>
          <ac:spMkLst>
            <pc:docMk/>
            <pc:sldMk cId="138542929" sldId="256"/>
            <ac:spMk id="7980" creationId="{C3E1EFCE-E059-4BB7-7B10-4FDC4AA0AD63}"/>
          </ac:spMkLst>
        </pc:spChg>
        <pc:spChg chg="mod">
          <ac:chgData name="Daniel A Negron" userId="3f4b37f9-7541-4fa3-afb6-23a3c546adf3" providerId="ADAL" clId="{D973D872-3118-6C4C-8153-94CEFE659431}" dt="2022-06-07T16:15:10.552" v="6975" actId="12788"/>
          <ac:spMkLst>
            <pc:docMk/>
            <pc:sldMk cId="138542929" sldId="256"/>
            <ac:spMk id="7981" creationId="{A8D8953F-BA81-C5AB-D6CD-BDFDCE73EA3A}"/>
          </ac:spMkLst>
        </pc:spChg>
        <pc:spChg chg="mod">
          <ac:chgData name="Daniel A Negron" userId="3f4b37f9-7541-4fa3-afb6-23a3c546adf3" providerId="ADAL" clId="{D973D872-3118-6C4C-8153-94CEFE659431}" dt="2022-06-07T16:15:10.552" v="6975" actId="12788"/>
          <ac:spMkLst>
            <pc:docMk/>
            <pc:sldMk cId="138542929" sldId="256"/>
            <ac:spMk id="7983" creationId="{CCB4D47E-D3B8-6E15-3483-44E280872B27}"/>
          </ac:spMkLst>
        </pc:spChg>
        <pc:spChg chg="mod">
          <ac:chgData name="Daniel A Negron" userId="3f4b37f9-7541-4fa3-afb6-23a3c546adf3" providerId="ADAL" clId="{D973D872-3118-6C4C-8153-94CEFE659431}" dt="2022-06-07T16:15:10.552" v="6975" actId="12788"/>
          <ac:spMkLst>
            <pc:docMk/>
            <pc:sldMk cId="138542929" sldId="256"/>
            <ac:spMk id="7984" creationId="{845DF28D-9874-1557-D533-23C7336CC3D5}"/>
          </ac:spMkLst>
        </pc:spChg>
        <pc:spChg chg="mod">
          <ac:chgData name="Daniel A Negron" userId="3f4b37f9-7541-4fa3-afb6-23a3c546adf3" providerId="ADAL" clId="{D973D872-3118-6C4C-8153-94CEFE659431}" dt="2022-06-07T16:15:10.552" v="6975" actId="12788"/>
          <ac:spMkLst>
            <pc:docMk/>
            <pc:sldMk cId="138542929" sldId="256"/>
            <ac:spMk id="7985" creationId="{A5F3465E-B254-0E5A-9C0D-3441A6C4B191}"/>
          </ac:spMkLst>
        </pc:spChg>
        <pc:spChg chg="mod">
          <ac:chgData name="Daniel A Negron" userId="3f4b37f9-7541-4fa3-afb6-23a3c546adf3" providerId="ADAL" clId="{D973D872-3118-6C4C-8153-94CEFE659431}" dt="2022-06-07T16:15:10.552" v="6975" actId="12788"/>
          <ac:spMkLst>
            <pc:docMk/>
            <pc:sldMk cId="138542929" sldId="256"/>
            <ac:spMk id="7987" creationId="{D77437DE-882C-5B2B-9E48-3D695C030E0B}"/>
          </ac:spMkLst>
        </pc:spChg>
        <pc:spChg chg="mod">
          <ac:chgData name="Daniel A Negron" userId="3f4b37f9-7541-4fa3-afb6-23a3c546adf3" providerId="ADAL" clId="{D973D872-3118-6C4C-8153-94CEFE659431}" dt="2022-06-07T16:15:10.552" v="6975" actId="12788"/>
          <ac:spMkLst>
            <pc:docMk/>
            <pc:sldMk cId="138542929" sldId="256"/>
            <ac:spMk id="7988" creationId="{080B1845-A323-86C0-409A-AD4D1E2641EF}"/>
          </ac:spMkLst>
        </pc:spChg>
        <pc:spChg chg="mod">
          <ac:chgData name="Daniel A Negron" userId="3f4b37f9-7541-4fa3-afb6-23a3c546adf3" providerId="ADAL" clId="{D973D872-3118-6C4C-8153-94CEFE659431}" dt="2022-06-07T16:15:10.552" v="6975" actId="12788"/>
          <ac:spMkLst>
            <pc:docMk/>
            <pc:sldMk cId="138542929" sldId="256"/>
            <ac:spMk id="7990" creationId="{27C8E3DF-6DE4-56CF-F27E-63FC7092F06D}"/>
          </ac:spMkLst>
        </pc:spChg>
        <pc:spChg chg="mod">
          <ac:chgData name="Daniel A Negron" userId="3f4b37f9-7541-4fa3-afb6-23a3c546adf3" providerId="ADAL" clId="{D973D872-3118-6C4C-8153-94CEFE659431}" dt="2022-06-07T16:15:10.552" v="6975" actId="12788"/>
          <ac:spMkLst>
            <pc:docMk/>
            <pc:sldMk cId="138542929" sldId="256"/>
            <ac:spMk id="7991" creationId="{F7DF4FF9-8DCD-E310-0C2F-844D104D5F72}"/>
          </ac:spMkLst>
        </pc:spChg>
        <pc:spChg chg="mod">
          <ac:chgData name="Daniel A Negron" userId="3f4b37f9-7541-4fa3-afb6-23a3c546adf3" providerId="ADAL" clId="{D973D872-3118-6C4C-8153-94CEFE659431}" dt="2022-06-07T16:15:10.552" v="6975" actId="12788"/>
          <ac:spMkLst>
            <pc:docMk/>
            <pc:sldMk cId="138542929" sldId="256"/>
            <ac:spMk id="7993" creationId="{A49C6310-20FC-74CF-8D07-ABA9ABE9009D}"/>
          </ac:spMkLst>
        </pc:spChg>
        <pc:spChg chg="mod">
          <ac:chgData name="Daniel A Negron" userId="3f4b37f9-7541-4fa3-afb6-23a3c546adf3" providerId="ADAL" clId="{D973D872-3118-6C4C-8153-94CEFE659431}" dt="2022-06-07T16:15:10.552" v="6975" actId="12788"/>
          <ac:spMkLst>
            <pc:docMk/>
            <pc:sldMk cId="138542929" sldId="256"/>
            <ac:spMk id="7994" creationId="{122D509F-37D4-A777-C6F8-ABD829195F83}"/>
          </ac:spMkLst>
        </pc:spChg>
        <pc:spChg chg="mod">
          <ac:chgData name="Daniel A Negron" userId="3f4b37f9-7541-4fa3-afb6-23a3c546adf3" providerId="ADAL" clId="{D973D872-3118-6C4C-8153-94CEFE659431}" dt="2022-06-07T16:15:10.552" v="6975" actId="12788"/>
          <ac:spMkLst>
            <pc:docMk/>
            <pc:sldMk cId="138542929" sldId="256"/>
            <ac:spMk id="7996" creationId="{2C0DA297-82F4-232C-349D-35E947659CBF}"/>
          </ac:spMkLst>
        </pc:spChg>
        <pc:spChg chg="mod">
          <ac:chgData name="Daniel A Negron" userId="3f4b37f9-7541-4fa3-afb6-23a3c546adf3" providerId="ADAL" clId="{D973D872-3118-6C4C-8153-94CEFE659431}" dt="2022-06-07T16:15:10.552" v="6975" actId="12788"/>
          <ac:spMkLst>
            <pc:docMk/>
            <pc:sldMk cId="138542929" sldId="256"/>
            <ac:spMk id="7997" creationId="{3AFCBC6C-BC94-3C4A-FE85-65E5DFAF2F15}"/>
          </ac:spMkLst>
        </pc:spChg>
        <pc:spChg chg="mod">
          <ac:chgData name="Daniel A Negron" userId="3f4b37f9-7541-4fa3-afb6-23a3c546adf3" providerId="ADAL" clId="{D973D872-3118-6C4C-8153-94CEFE659431}" dt="2022-06-07T16:15:10.552" v="6975" actId="12788"/>
          <ac:spMkLst>
            <pc:docMk/>
            <pc:sldMk cId="138542929" sldId="256"/>
            <ac:spMk id="7999" creationId="{2331D29F-E0F0-5A2D-3337-D3EE74EC882E}"/>
          </ac:spMkLst>
        </pc:spChg>
        <pc:spChg chg="mod">
          <ac:chgData name="Daniel A Negron" userId="3f4b37f9-7541-4fa3-afb6-23a3c546adf3" providerId="ADAL" clId="{D973D872-3118-6C4C-8153-94CEFE659431}" dt="2022-06-07T16:15:10.552" v="6975" actId="12788"/>
          <ac:spMkLst>
            <pc:docMk/>
            <pc:sldMk cId="138542929" sldId="256"/>
            <ac:spMk id="8000" creationId="{768F536E-3537-C805-2533-CF540763F804}"/>
          </ac:spMkLst>
        </pc:spChg>
        <pc:spChg chg="mod">
          <ac:chgData name="Daniel A Negron" userId="3f4b37f9-7541-4fa3-afb6-23a3c546adf3" providerId="ADAL" clId="{D973D872-3118-6C4C-8153-94CEFE659431}" dt="2022-06-07T16:15:10.552" v="6975" actId="12788"/>
          <ac:spMkLst>
            <pc:docMk/>
            <pc:sldMk cId="138542929" sldId="256"/>
            <ac:spMk id="8002" creationId="{FA78ED98-3BE5-DCD8-60E8-3A1902061A19}"/>
          </ac:spMkLst>
        </pc:spChg>
        <pc:spChg chg="mod">
          <ac:chgData name="Daniel A Negron" userId="3f4b37f9-7541-4fa3-afb6-23a3c546adf3" providerId="ADAL" clId="{D973D872-3118-6C4C-8153-94CEFE659431}" dt="2022-06-07T16:15:10.552" v="6975" actId="12788"/>
          <ac:spMkLst>
            <pc:docMk/>
            <pc:sldMk cId="138542929" sldId="256"/>
            <ac:spMk id="8003" creationId="{AC764315-9C92-F650-8FB1-8A094762B4F5}"/>
          </ac:spMkLst>
        </pc:spChg>
        <pc:spChg chg="mod">
          <ac:chgData name="Daniel A Negron" userId="3f4b37f9-7541-4fa3-afb6-23a3c546adf3" providerId="ADAL" clId="{D973D872-3118-6C4C-8153-94CEFE659431}" dt="2022-06-07T16:15:10.552" v="6975" actId="12788"/>
          <ac:spMkLst>
            <pc:docMk/>
            <pc:sldMk cId="138542929" sldId="256"/>
            <ac:spMk id="8005" creationId="{D77B5EC5-6992-0055-EDB0-C2D0D7ED88D3}"/>
          </ac:spMkLst>
        </pc:spChg>
        <pc:spChg chg="mod">
          <ac:chgData name="Daniel A Negron" userId="3f4b37f9-7541-4fa3-afb6-23a3c546adf3" providerId="ADAL" clId="{D973D872-3118-6C4C-8153-94CEFE659431}" dt="2022-06-07T16:15:10.552" v="6975" actId="12788"/>
          <ac:spMkLst>
            <pc:docMk/>
            <pc:sldMk cId="138542929" sldId="256"/>
            <ac:spMk id="8006" creationId="{E2FD3865-2AC8-A73B-68FD-4F2772FE4BFE}"/>
          </ac:spMkLst>
        </pc:spChg>
        <pc:spChg chg="mod">
          <ac:chgData name="Daniel A Negron" userId="3f4b37f9-7541-4fa3-afb6-23a3c546adf3" providerId="ADAL" clId="{D973D872-3118-6C4C-8153-94CEFE659431}" dt="2022-06-07T16:15:10.552" v="6975" actId="12788"/>
          <ac:spMkLst>
            <pc:docMk/>
            <pc:sldMk cId="138542929" sldId="256"/>
            <ac:spMk id="8008" creationId="{5F7923DA-6B1D-AE84-BCA2-83B6C0783C7B}"/>
          </ac:spMkLst>
        </pc:spChg>
        <pc:spChg chg="mod">
          <ac:chgData name="Daniel A Negron" userId="3f4b37f9-7541-4fa3-afb6-23a3c546adf3" providerId="ADAL" clId="{D973D872-3118-6C4C-8153-94CEFE659431}" dt="2022-06-07T16:15:10.552" v="6975" actId="12788"/>
          <ac:spMkLst>
            <pc:docMk/>
            <pc:sldMk cId="138542929" sldId="256"/>
            <ac:spMk id="8009" creationId="{9C5B4179-1BA3-29EE-0C43-37106DBB2CDA}"/>
          </ac:spMkLst>
        </pc:spChg>
        <pc:spChg chg="mod">
          <ac:chgData name="Daniel A Negron" userId="3f4b37f9-7541-4fa3-afb6-23a3c546adf3" providerId="ADAL" clId="{D973D872-3118-6C4C-8153-94CEFE659431}" dt="2022-06-07T16:15:10.552" v="6975" actId="12788"/>
          <ac:spMkLst>
            <pc:docMk/>
            <pc:sldMk cId="138542929" sldId="256"/>
            <ac:spMk id="8011" creationId="{42ADC709-A792-393E-D52B-B040F5AED0A2}"/>
          </ac:spMkLst>
        </pc:spChg>
        <pc:spChg chg="mod">
          <ac:chgData name="Daniel A Negron" userId="3f4b37f9-7541-4fa3-afb6-23a3c546adf3" providerId="ADAL" clId="{D973D872-3118-6C4C-8153-94CEFE659431}" dt="2022-06-07T16:15:10.552" v="6975" actId="12788"/>
          <ac:spMkLst>
            <pc:docMk/>
            <pc:sldMk cId="138542929" sldId="256"/>
            <ac:spMk id="8012" creationId="{D95D1865-B298-F50B-AFB6-B0E9422112B5}"/>
          </ac:spMkLst>
        </pc:spChg>
        <pc:spChg chg="mod">
          <ac:chgData name="Daniel A Negron" userId="3f4b37f9-7541-4fa3-afb6-23a3c546adf3" providerId="ADAL" clId="{D973D872-3118-6C4C-8153-94CEFE659431}" dt="2022-06-07T16:15:10.552" v="6975" actId="12788"/>
          <ac:spMkLst>
            <pc:docMk/>
            <pc:sldMk cId="138542929" sldId="256"/>
            <ac:spMk id="8014" creationId="{DA486E2A-A9E5-2441-8A6B-1FA904BD85E6}"/>
          </ac:spMkLst>
        </pc:spChg>
        <pc:spChg chg="mod">
          <ac:chgData name="Daniel A Negron" userId="3f4b37f9-7541-4fa3-afb6-23a3c546adf3" providerId="ADAL" clId="{D973D872-3118-6C4C-8153-94CEFE659431}" dt="2022-06-07T16:15:10.552" v="6975" actId="12788"/>
          <ac:spMkLst>
            <pc:docMk/>
            <pc:sldMk cId="138542929" sldId="256"/>
            <ac:spMk id="8015" creationId="{499E9495-F5EA-06A3-7D1F-EE6BC1D188FE}"/>
          </ac:spMkLst>
        </pc:spChg>
        <pc:spChg chg="mod">
          <ac:chgData name="Daniel A Negron" userId="3f4b37f9-7541-4fa3-afb6-23a3c546adf3" providerId="ADAL" clId="{D973D872-3118-6C4C-8153-94CEFE659431}" dt="2022-06-07T16:15:10.552" v="6975" actId="12788"/>
          <ac:spMkLst>
            <pc:docMk/>
            <pc:sldMk cId="138542929" sldId="256"/>
            <ac:spMk id="8017" creationId="{F4692E85-B3CD-9FC4-CA44-E8425A5DD5E9}"/>
          </ac:spMkLst>
        </pc:spChg>
        <pc:spChg chg="mod">
          <ac:chgData name="Daniel A Negron" userId="3f4b37f9-7541-4fa3-afb6-23a3c546adf3" providerId="ADAL" clId="{D973D872-3118-6C4C-8153-94CEFE659431}" dt="2022-06-07T16:15:10.552" v="6975" actId="12788"/>
          <ac:spMkLst>
            <pc:docMk/>
            <pc:sldMk cId="138542929" sldId="256"/>
            <ac:spMk id="8018" creationId="{E0DD582C-1AD5-39A4-D01D-11F42E9DA7A4}"/>
          </ac:spMkLst>
        </pc:spChg>
        <pc:spChg chg="mod">
          <ac:chgData name="Daniel A Negron" userId="3f4b37f9-7541-4fa3-afb6-23a3c546adf3" providerId="ADAL" clId="{D973D872-3118-6C4C-8153-94CEFE659431}" dt="2022-06-07T16:15:10.552" v="6975" actId="12788"/>
          <ac:spMkLst>
            <pc:docMk/>
            <pc:sldMk cId="138542929" sldId="256"/>
            <ac:spMk id="8020" creationId="{DA65C006-68C9-2B84-48BE-6461E1077C36}"/>
          </ac:spMkLst>
        </pc:spChg>
        <pc:spChg chg="mod">
          <ac:chgData name="Daniel A Negron" userId="3f4b37f9-7541-4fa3-afb6-23a3c546adf3" providerId="ADAL" clId="{D973D872-3118-6C4C-8153-94CEFE659431}" dt="2022-06-07T16:15:10.552" v="6975" actId="12788"/>
          <ac:spMkLst>
            <pc:docMk/>
            <pc:sldMk cId="138542929" sldId="256"/>
            <ac:spMk id="8021" creationId="{3AE8813F-6E5E-9162-AF44-07D82CCF5505}"/>
          </ac:spMkLst>
        </pc:spChg>
        <pc:spChg chg="mod">
          <ac:chgData name="Daniel A Negron" userId="3f4b37f9-7541-4fa3-afb6-23a3c546adf3" providerId="ADAL" clId="{D973D872-3118-6C4C-8153-94CEFE659431}" dt="2022-06-07T16:15:10.552" v="6975" actId="12788"/>
          <ac:spMkLst>
            <pc:docMk/>
            <pc:sldMk cId="138542929" sldId="256"/>
            <ac:spMk id="8023" creationId="{CCB8C80A-FB02-E701-45AE-9C2256168044}"/>
          </ac:spMkLst>
        </pc:spChg>
        <pc:spChg chg="mod">
          <ac:chgData name="Daniel A Negron" userId="3f4b37f9-7541-4fa3-afb6-23a3c546adf3" providerId="ADAL" clId="{D973D872-3118-6C4C-8153-94CEFE659431}" dt="2022-06-07T16:15:10.552" v="6975" actId="12788"/>
          <ac:spMkLst>
            <pc:docMk/>
            <pc:sldMk cId="138542929" sldId="256"/>
            <ac:spMk id="8024" creationId="{73BF68F5-41B9-B880-A84F-8B1DEF8AFEFB}"/>
          </ac:spMkLst>
        </pc:spChg>
        <pc:spChg chg="mod">
          <ac:chgData name="Daniel A Negron" userId="3f4b37f9-7541-4fa3-afb6-23a3c546adf3" providerId="ADAL" clId="{D973D872-3118-6C4C-8153-94CEFE659431}" dt="2022-06-07T16:15:10.552" v="6975" actId="12788"/>
          <ac:spMkLst>
            <pc:docMk/>
            <pc:sldMk cId="138542929" sldId="256"/>
            <ac:spMk id="8026" creationId="{F9057986-13FF-D738-AD93-2B66E9284A5D}"/>
          </ac:spMkLst>
        </pc:spChg>
        <pc:spChg chg="mod">
          <ac:chgData name="Daniel A Negron" userId="3f4b37f9-7541-4fa3-afb6-23a3c546adf3" providerId="ADAL" clId="{D973D872-3118-6C4C-8153-94CEFE659431}" dt="2022-06-07T16:15:10.552" v="6975" actId="12788"/>
          <ac:spMkLst>
            <pc:docMk/>
            <pc:sldMk cId="138542929" sldId="256"/>
            <ac:spMk id="8027" creationId="{D7058092-4B32-3189-A875-39621A579BE7}"/>
          </ac:spMkLst>
        </pc:spChg>
        <pc:spChg chg="mod">
          <ac:chgData name="Daniel A Negron" userId="3f4b37f9-7541-4fa3-afb6-23a3c546adf3" providerId="ADAL" clId="{D973D872-3118-6C4C-8153-94CEFE659431}" dt="2022-06-07T16:15:10.552" v="6975" actId="12788"/>
          <ac:spMkLst>
            <pc:docMk/>
            <pc:sldMk cId="138542929" sldId="256"/>
            <ac:spMk id="8029" creationId="{A4D62FCE-554E-9F08-64D5-5374696231DD}"/>
          </ac:spMkLst>
        </pc:spChg>
        <pc:spChg chg="mod">
          <ac:chgData name="Daniel A Negron" userId="3f4b37f9-7541-4fa3-afb6-23a3c546adf3" providerId="ADAL" clId="{D973D872-3118-6C4C-8153-94CEFE659431}" dt="2022-06-07T16:15:10.552" v="6975" actId="12788"/>
          <ac:spMkLst>
            <pc:docMk/>
            <pc:sldMk cId="138542929" sldId="256"/>
            <ac:spMk id="8030" creationId="{0DA53FF1-93E0-6BC1-9A4C-3CD82A1FC66B}"/>
          </ac:spMkLst>
        </pc:spChg>
        <pc:spChg chg="mod">
          <ac:chgData name="Daniel A Negron" userId="3f4b37f9-7541-4fa3-afb6-23a3c546adf3" providerId="ADAL" clId="{D973D872-3118-6C4C-8153-94CEFE659431}" dt="2022-06-07T16:15:10.552" v="6975" actId="12788"/>
          <ac:spMkLst>
            <pc:docMk/>
            <pc:sldMk cId="138542929" sldId="256"/>
            <ac:spMk id="8032" creationId="{BC3F2561-4CAB-C0FF-5644-D45830790158}"/>
          </ac:spMkLst>
        </pc:spChg>
        <pc:spChg chg="mod">
          <ac:chgData name="Daniel A Negron" userId="3f4b37f9-7541-4fa3-afb6-23a3c546adf3" providerId="ADAL" clId="{D973D872-3118-6C4C-8153-94CEFE659431}" dt="2022-06-07T16:15:10.552" v="6975" actId="12788"/>
          <ac:spMkLst>
            <pc:docMk/>
            <pc:sldMk cId="138542929" sldId="256"/>
            <ac:spMk id="8033" creationId="{5E69CC69-3227-BC44-5109-86A68FAE499D}"/>
          </ac:spMkLst>
        </pc:spChg>
        <pc:spChg chg="mod">
          <ac:chgData name="Daniel A Negron" userId="3f4b37f9-7541-4fa3-afb6-23a3c546adf3" providerId="ADAL" clId="{D973D872-3118-6C4C-8153-94CEFE659431}" dt="2022-06-07T16:15:10.552" v="6975" actId="12788"/>
          <ac:spMkLst>
            <pc:docMk/>
            <pc:sldMk cId="138542929" sldId="256"/>
            <ac:spMk id="8035" creationId="{81C61B94-0AB3-6D8F-6755-D868CC512796}"/>
          </ac:spMkLst>
        </pc:spChg>
        <pc:spChg chg="mod">
          <ac:chgData name="Daniel A Negron" userId="3f4b37f9-7541-4fa3-afb6-23a3c546adf3" providerId="ADAL" clId="{D973D872-3118-6C4C-8153-94CEFE659431}" dt="2022-06-07T16:15:10.552" v="6975" actId="12788"/>
          <ac:spMkLst>
            <pc:docMk/>
            <pc:sldMk cId="138542929" sldId="256"/>
            <ac:spMk id="8036" creationId="{78F9578B-6C43-1383-9A0E-CE2EFC50EAAA}"/>
          </ac:spMkLst>
        </pc:spChg>
        <pc:spChg chg="mod">
          <ac:chgData name="Daniel A Negron" userId="3f4b37f9-7541-4fa3-afb6-23a3c546adf3" providerId="ADAL" clId="{D973D872-3118-6C4C-8153-94CEFE659431}" dt="2022-06-07T16:15:10.552" v="6975" actId="12788"/>
          <ac:spMkLst>
            <pc:docMk/>
            <pc:sldMk cId="138542929" sldId="256"/>
            <ac:spMk id="8038" creationId="{87E66746-601E-AD6F-D88F-2896581EA53F}"/>
          </ac:spMkLst>
        </pc:spChg>
        <pc:spChg chg="mod">
          <ac:chgData name="Daniel A Negron" userId="3f4b37f9-7541-4fa3-afb6-23a3c546adf3" providerId="ADAL" clId="{D973D872-3118-6C4C-8153-94CEFE659431}" dt="2022-06-07T16:15:10.552" v="6975" actId="12788"/>
          <ac:spMkLst>
            <pc:docMk/>
            <pc:sldMk cId="138542929" sldId="256"/>
            <ac:spMk id="8039" creationId="{45C8781A-F6FC-D8BC-998A-F9BE35A912B9}"/>
          </ac:spMkLst>
        </pc:spChg>
        <pc:spChg chg="mod">
          <ac:chgData name="Daniel A Negron" userId="3f4b37f9-7541-4fa3-afb6-23a3c546adf3" providerId="ADAL" clId="{D973D872-3118-6C4C-8153-94CEFE659431}" dt="2022-06-07T16:15:10.552" v="6975" actId="12788"/>
          <ac:spMkLst>
            <pc:docMk/>
            <pc:sldMk cId="138542929" sldId="256"/>
            <ac:spMk id="8041" creationId="{80F1847D-A300-48B1-F3E9-9394D3530083}"/>
          </ac:spMkLst>
        </pc:spChg>
        <pc:spChg chg="mod">
          <ac:chgData name="Daniel A Negron" userId="3f4b37f9-7541-4fa3-afb6-23a3c546adf3" providerId="ADAL" clId="{D973D872-3118-6C4C-8153-94CEFE659431}" dt="2022-06-07T16:15:10.552" v="6975" actId="12788"/>
          <ac:spMkLst>
            <pc:docMk/>
            <pc:sldMk cId="138542929" sldId="256"/>
            <ac:spMk id="8042" creationId="{FDF20983-D37E-771A-F40B-67580056E12C}"/>
          </ac:spMkLst>
        </pc:spChg>
        <pc:spChg chg="mod">
          <ac:chgData name="Daniel A Negron" userId="3f4b37f9-7541-4fa3-afb6-23a3c546adf3" providerId="ADAL" clId="{D973D872-3118-6C4C-8153-94CEFE659431}" dt="2022-06-07T16:15:10.552" v="6975" actId="12788"/>
          <ac:spMkLst>
            <pc:docMk/>
            <pc:sldMk cId="138542929" sldId="256"/>
            <ac:spMk id="8044" creationId="{6FF59BA4-775C-8B8B-BFDF-86817DF3466C}"/>
          </ac:spMkLst>
        </pc:spChg>
        <pc:spChg chg="mod">
          <ac:chgData name="Daniel A Negron" userId="3f4b37f9-7541-4fa3-afb6-23a3c546adf3" providerId="ADAL" clId="{D973D872-3118-6C4C-8153-94CEFE659431}" dt="2022-06-07T16:15:10.552" v="6975" actId="12788"/>
          <ac:spMkLst>
            <pc:docMk/>
            <pc:sldMk cId="138542929" sldId="256"/>
            <ac:spMk id="8045" creationId="{C11470A5-F0C4-0B44-7A77-37911980A909}"/>
          </ac:spMkLst>
        </pc:spChg>
        <pc:spChg chg="mod">
          <ac:chgData name="Daniel A Negron" userId="3f4b37f9-7541-4fa3-afb6-23a3c546adf3" providerId="ADAL" clId="{D973D872-3118-6C4C-8153-94CEFE659431}" dt="2022-06-07T16:15:10.552" v="6975" actId="12788"/>
          <ac:spMkLst>
            <pc:docMk/>
            <pc:sldMk cId="138542929" sldId="256"/>
            <ac:spMk id="8047" creationId="{BCF4CAB4-EB23-98A2-A0E8-114C0A1A3AB9}"/>
          </ac:spMkLst>
        </pc:spChg>
        <pc:spChg chg="mod">
          <ac:chgData name="Daniel A Negron" userId="3f4b37f9-7541-4fa3-afb6-23a3c546adf3" providerId="ADAL" clId="{D973D872-3118-6C4C-8153-94CEFE659431}" dt="2022-06-07T16:15:10.552" v="6975" actId="12788"/>
          <ac:spMkLst>
            <pc:docMk/>
            <pc:sldMk cId="138542929" sldId="256"/>
            <ac:spMk id="8048" creationId="{E8265F8F-5348-BBE1-51D6-A882D1E638C6}"/>
          </ac:spMkLst>
        </pc:spChg>
        <pc:spChg chg="mod">
          <ac:chgData name="Daniel A Negron" userId="3f4b37f9-7541-4fa3-afb6-23a3c546adf3" providerId="ADAL" clId="{D973D872-3118-6C4C-8153-94CEFE659431}" dt="2022-06-07T16:15:10.552" v="6975" actId="12788"/>
          <ac:spMkLst>
            <pc:docMk/>
            <pc:sldMk cId="138542929" sldId="256"/>
            <ac:spMk id="8050" creationId="{5ABCC748-86C0-AB67-E386-95A7EC105FA4}"/>
          </ac:spMkLst>
        </pc:spChg>
        <pc:spChg chg="mod">
          <ac:chgData name="Daniel A Negron" userId="3f4b37f9-7541-4fa3-afb6-23a3c546adf3" providerId="ADAL" clId="{D973D872-3118-6C4C-8153-94CEFE659431}" dt="2022-06-07T16:15:10.552" v="6975" actId="12788"/>
          <ac:spMkLst>
            <pc:docMk/>
            <pc:sldMk cId="138542929" sldId="256"/>
            <ac:spMk id="8051" creationId="{7DBE5EEF-7AAF-4104-CBAD-4131E17E9784}"/>
          </ac:spMkLst>
        </pc:spChg>
        <pc:spChg chg="mod">
          <ac:chgData name="Daniel A Negron" userId="3f4b37f9-7541-4fa3-afb6-23a3c546adf3" providerId="ADAL" clId="{D973D872-3118-6C4C-8153-94CEFE659431}" dt="2022-06-07T16:15:10.552" v="6975" actId="12788"/>
          <ac:spMkLst>
            <pc:docMk/>
            <pc:sldMk cId="138542929" sldId="256"/>
            <ac:spMk id="8052" creationId="{1F7E0B97-871C-B85F-46FE-01AE65B4FBD6}"/>
          </ac:spMkLst>
        </pc:spChg>
        <pc:spChg chg="mod">
          <ac:chgData name="Daniel A Negron" userId="3f4b37f9-7541-4fa3-afb6-23a3c546adf3" providerId="ADAL" clId="{D973D872-3118-6C4C-8153-94CEFE659431}" dt="2022-06-07T16:15:10.552" v="6975" actId="12788"/>
          <ac:spMkLst>
            <pc:docMk/>
            <pc:sldMk cId="138542929" sldId="256"/>
            <ac:spMk id="8053" creationId="{BF33547B-3A47-2590-D2E0-35C69E2F3231}"/>
          </ac:spMkLst>
        </pc:spChg>
        <pc:spChg chg="mod">
          <ac:chgData name="Daniel A Negron" userId="3f4b37f9-7541-4fa3-afb6-23a3c546adf3" providerId="ADAL" clId="{D973D872-3118-6C4C-8153-94CEFE659431}" dt="2022-06-07T16:15:10.552" v="6975" actId="12788"/>
          <ac:spMkLst>
            <pc:docMk/>
            <pc:sldMk cId="138542929" sldId="256"/>
            <ac:spMk id="8054" creationId="{EA195B3F-D891-1CEC-1F1F-8CA953C569A6}"/>
          </ac:spMkLst>
        </pc:spChg>
        <pc:spChg chg="mod">
          <ac:chgData name="Daniel A Negron" userId="3f4b37f9-7541-4fa3-afb6-23a3c546adf3" providerId="ADAL" clId="{D973D872-3118-6C4C-8153-94CEFE659431}" dt="2022-06-07T16:15:10.552" v="6975" actId="12788"/>
          <ac:spMkLst>
            <pc:docMk/>
            <pc:sldMk cId="138542929" sldId="256"/>
            <ac:spMk id="8055" creationId="{E232572F-56C8-CF14-74E0-EEEDD4C0C002}"/>
          </ac:spMkLst>
        </pc:spChg>
        <pc:spChg chg="mod">
          <ac:chgData name="Daniel A Negron" userId="3f4b37f9-7541-4fa3-afb6-23a3c546adf3" providerId="ADAL" clId="{D973D872-3118-6C4C-8153-94CEFE659431}" dt="2022-06-07T16:15:10.552" v="6975" actId="12788"/>
          <ac:spMkLst>
            <pc:docMk/>
            <pc:sldMk cId="138542929" sldId="256"/>
            <ac:spMk id="8056" creationId="{969778E6-2638-4B23-056D-F0183B825819}"/>
          </ac:spMkLst>
        </pc:spChg>
        <pc:spChg chg="mod">
          <ac:chgData name="Daniel A Negron" userId="3f4b37f9-7541-4fa3-afb6-23a3c546adf3" providerId="ADAL" clId="{D973D872-3118-6C4C-8153-94CEFE659431}" dt="2022-06-07T16:15:10.552" v="6975" actId="12788"/>
          <ac:spMkLst>
            <pc:docMk/>
            <pc:sldMk cId="138542929" sldId="256"/>
            <ac:spMk id="8057" creationId="{1FF6773E-13D6-58E4-15BF-81E7E4E9C17D}"/>
          </ac:spMkLst>
        </pc:spChg>
        <pc:spChg chg="mod">
          <ac:chgData name="Daniel A Negron" userId="3f4b37f9-7541-4fa3-afb6-23a3c546adf3" providerId="ADAL" clId="{D973D872-3118-6C4C-8153-94CEFE659431}" dt="2022-06-07T16:15:10.552" v="6975" actId="12788"/>
          <ac:spMkLst>
            <pc:docMk/>
            <pc:sldMk cId="138542929" sldId="256"/>
            <ac:spMk id="8058" creationId="{C0B36D1B-1DA1-E307-D90C-B009A930AA20}"/>
          </ac:spMkLst>
        </pc:spChg>
        <pc:spChg chg="mod">
          <ac:chgData name="Daniel A Negron" userId="3f4b37f9-7541-4fa3-afb6-23a3c546adf3" providerId="ADAL" clId="{D973D872-3118-6C4C-8153-94CEFE659431}" dt="2022-06-07T16:15:10.552" v="6975" actId="12788"/>
          <ac:spMkLst>
            <pc:docMk/>
            <pc:sldMk cId="138542929" sldId="256"/>
            <ac:spMk id="8059" creationId="{DAA75300-D73C-D22F-EEDF-734DF6F7EAB6}"/>
          </ac:spMkLst>
        </pc:spChg>
        <pc:spChg chg="mod">
          <ac:chgData name="Daniel A Negron" userId="3f4b37f9-7541-4fa3-afb6-23a3c546adf3" providerId="ADAL" clId="{D973D872-3118-6C4C-8153-94CEFE659431}" dt="2022-06-07T16:15:10.552" v="6975" actId="12788"/>
          <ac:spMkLst>
            <pc:docMk/>
            <pc:sldMk cId="138542929" sldId="256"/>
            <ac:spMk id="8060" creationId="{05E5AD44-2A3A-DE85-7DD9-401E56CA2CBD}"/>
          </ac:spMkLst>
        </pc:spChg>
        <pc:spChg chg="mod">
          <ac:chgData name="Daniel A Negron" userId="3f4b37f9-7541-4fa3-afb6-23a3c546adf3" providerId="ADAL" clId="{D973D872-3118-6C4C-8153-94CEFE659431}" dt="2022-06-07T16:15:10.552" v="6975" actId="12788"/>
          <ac:spMkLst>
            <pc:docMk/>
            <pc:sldMk cId="138542929" sldId="256"/>
            <ac:spMk id="8061" creationId="{603F8F60-D8CE-8370-724B-02D91DBB9A2B}"/>
          </ac:spMkLst>
        </pc:spChg>
        <pc:spChg chg="mod">
          <ac:chgData name="Daniel A Negron" userId="3f4b37f9-7541-4fa3-afb6-23a3c546adf3" providerId="ADAL" clId="{D973D872-3118-6C4C-8153-94CEFE659431}" dt="2022-06-07T16:15:10.552" v="6975" actId="12788"/>
          <ac:spMkLst>
            <pc:docMk/>
            <pc:sldMk cId="138542929" sldId="256"/>
            <ac:spMk id="8062" creationId="{8902DE98-7249-034E-61FD-DCD696BA85FA}"/>
          </ac:spMkLst>
        </pc:spChg>
        <pc:spChg chg="mod">
          <ac:chgData name="Daniel A Negron" userId="3f4b37f9-7541-4fa3-afb6-23a3c546adf3" providerId="ADAL" clId="{D973D872-3118-6C4C-8153-94CEFE659431}" dt="2022-06-07T16:15:10.552" v="6975" actId="12788"/>
          <ac:spMkLst>
            <pc:docMk/>
            <pc:sldMk cId="138542929" sldId="256"/>
            <ac:spMk id="8063" creationId="{31F4A8E7-689E-F10C-E610-8EF806FE6BFB}"/>
          </ac:spMkLst>
        </pc:spChg>
        <pc:spChg chg="mod">
          <ac:chgData name="Daniel A Negron" userId="3f4b37f9-7541-4fa3-afb6-23a3c546adf3" providerId="ADAL" clId="{D973D872-3118-6C4C-8153-94CEFE659431}" dt="2022-06-07T16:15:10.552" v="6975" actId="12788"/>
          <ac:spMkLst>
            <pc:docMk/>
            <pc:sldMk cId="138542929" sldId="256"/>
            <ac:spMk id="8064" creationId="{3D2F3CB3-35C2-B0EC-F852-C21B15D4231E}"/>
          </ac:spMkLst>
        </pc:spChg>
        <pc:spChg chg="mod">
          <ac:chgData name="Daniel A Negron" userId="3f4b37f9-7541-4fa3-afb6-23a3c546adf3" providerId="ADAL" clId="{D973D872-3118-6C4C-8153-94CEFE659431}" dt="2022-06-07T16:15:10.552" v="6975" actId="12788"/>
          <ac:spMkLst>
            <pc:docMk/>
            <pc:sldMk cId="138542929" sldId="256"/>
            <ac:spMk id="8065" creationId="{FC3F23BE-E700-A64C-56B1-3525A76CF9F8}"/>
          </ac:spMkLst>
        </pc:spChg>
        <pc:spChg chg="mod">
          <ac:chgData name="Daniel A Negron" userId="3f4b37f9-7541-4fa3-afb6-23a3c546adf3" providerId="ADAL" clId="{D973D872-3118-6C4C-8153-94CEFE659431}" dt="2022-06-07T16:15:10.552" v="6975" actId="12788"/>
          <ac:spMkLst>
            <pc:docMk/>
            <pc:sldMk cId="138542929" sldId="256"/>
            <ac:spMk id="8066" creationId="{974C6208-1706-E7AE-E441-A436FF075296}"/>
          </ac:spMkLst>
        </pc:spChg>
        <pc:spChg chg="mod">
          <ac:chgData name="Daniel A Negron" userId="3f4b37f9-7541-4fa3-afb6-23a3c546adf3" providerId="ADAL" clId="{D973D872-3118-6C4C-8153-94CEFE659431}" dt="2022-06-07T16:15:10.552" v="6975" actId="12788"/>
          <ac:spMkLst>
            <pc:docMk/>
            <pc:sldMk cId="138542929" sldId="256"/>
            <ac:spMk id="8067" creationId="{9BFA1CCE-D431-84CE-E958-60EDA174888C}"/>
          </ac:spMkLst>
        </pc:spChg>
        <pc:spChg chg="mod">
          <ac:chgData name="Daniel A Negron" userId="3f4b37f9-7541-4fa3-afb6-23a3c546adf3" providerId="ADAL" clId="{D973D872-3118-6C4C-8153-94CEFE659431}" dt="2022-06-07T16:15:10.552" v="6975" actId="12788"/>
          <ac:spMkLst>
            <pc:docMk/>
            <pc:sldMk cId="138542929" sldId="256"/>
            <ac:spMk id="8068" creationId="{C730F0D5-A9F5-4ABA-0CC4-81A60AE666A9}"/>
          </ac:spMkLst>
        </pc:spChg>
        <pc:spChg chg="mod">
          <ac:chgData name="Daniel A Negron" userId="3f4b37f9-7541-4fa3-afb6-23a3c546adf3" providerId="ADAL" clId="{D973D872-3118-6C4C-8153-94CEFE659431}" dt="2022-06-07T16:15:10.552" v="6975" actId="12788"/>
          <ac:spMkLst>
            <pc:docMk/>
            <pc:sldMk cId="138542929" sldId="256"/>
            <ac:spMk id="8070" creationId="{46DBC86C-7E89-7A51-3752-A405796DAF5C}"/>
          </ac:spMkLst>
        </pc:spChg>
        <pc:spChg chg="mod">
          <ac:chgData name="Daniel A Negron" userId="3f4b37f9-7541-4fa3-afb6-23a3c546adf3" providerId="ADAL" clId="{D973D872-3118-6C4C-8153-94CEFE659431}" dt="2022-06-07T16:15:10.552" v="6975" actId="12788"/>
          <ac:spMkLst>
            <pc:docMk/>
            <pc:sldMk cId="138542929" sldId="256"/>
            <ac:spMk id="8071" creationId="{0816D42C-5AF2-0C18-324B-2A540F264764}"/>
          </ac:spMkLst>
        </pc:spChg>
        <pc:spChg chg="mod">
          <ac:chgData name="Daniel A Negron" userId="3f4b37f9-7541-4fa3-afb6-23a3c546adf3" providerId="ADAL" clId="{D973D872-3118-6C4C-8153-94CEFE659431}" dt="2022-06-07T16:15:10.552" v="6975" actId="12788"/>
          <ac:spMkLst>
            <pc:docMk/>
            <pc:sldMk cId="138542929" sldId="256"/>
            <ac:spMk id="8072" creationId="{FC20D194-E2F7-97F8-5ACD-33152F6463F8}"/>
          </ac:spMkLst>
        </pc:spChg>
        <pc:spChg chg="mod">
          <ac:chgData name="Daniel A Negron" userId="3f4b37f9-7541-4fa3-afb6-23a3c546adf3" providerId="ADAL" clId="{D973D872-3118-6C4C-8153-94CEFE659431}" dt="2022-06-07T16:15:10.552" v="6975" actId="12788"/>
          <ac:spMkLst>
            <pc:docMk/>
            <pc:sldMk cId="138542929" sldId="256"/>
            <ac:spMk id="8073" creationId="{AA56BFF4-02B3-CE9B-8026-EAE6E3F5215B}"/>
          </ac:spMkLst>
        </pc:spChg>
        <pc:spChg chg="mod">
          <ac:chgData name="Daniel A Negron" userId="3f4b37f9-7541-4fa3-afb6-23a3c546adf3" providerId="ADAL" clId="{D973D872-3118-6C4C-8153-94CEFE659431}" dt="2022-06-07T16:15:10.552" v="6975" actId="12788"/>
          <ac:spMkLst>
            <pc:docMk/>
            <pc:sldMk cId="138542929" sldId="256"/>
            <ac:spMk id="8074" creationId="{6D9C91E1-5814-FCE6-F485-5ABBD0971765}"/>
          </ac:spMkLst>
        </pc:spChg>
        <pc:spChg chg="mod">
          <ac:chgData name="Daniel A Negron" userId="3f4b37f9-7541-4fa3-afb6-23a3c546adf3" providerId="ADAL" clId="{D973D872-3118-6C4C-8153-94CEFE659431}" dt="2022-06-07T16:15:10.552" v="6975" actId="12788"/>
          <ac:spMkLst>
            <pc:docMk/>
            <pc:sldMk cId="138542929" sldId="256"/>
            <ac:spMk id="8075" creationId="{F4B509DA-591A-4CFA-6292-EB889AB2DD65}"/>
          </ac:spMkLst>
        </pc:spChg>
        <pc:spChg chg="mod">
          <ac:chgData name="Daniel A Negron" userId="3f4b37f9-7541-4fa3-afb6-23a3c546adf3" providerId="ADAL" clId="{D973D872-3118-6C4C-8153-94CEFE659431}" dt="2022-06-07T16:15:10.552" v="6975" actId="12788"/>
          <ac:spMkLst>
            <pc:docMk/>
            <pc:sldMk cId="138542929" sldId="256"/>
            <ac:spMk id="8076" creationId="{329F2C7B-5616-044C-194F-5AFF04008F0F}"/>
          </ac:spMkLst>
        </pc:spChg>
        <pc:spChg chg="mod">
          <ac:chgData name="Daniel A Negron" userId="3f4b37f9-7541-4fa3-afb6-23a3c546adf3" providerId="ADAL" clId="{D973D872-3118-6C4C-8153-94CEFE659431}" dt="2022-06-07T16:15:10.552" v="6975" actId="12788"/>
          <ac:spMkLst>
            <pc:docMk/>
            <pc:sldMk cId="138542929" sldId="256"/>
            <ac:spMk id="8077" creationId="{09C925B7-1ACF-2794-7CED-64632055041C}"/>
          </ac:spMkLst>
        </pc:spChg>
        <pc:spChg chg="mod">
          <ac:chgData name="Daniel A Negron" userId="3f4b37f9-7541-4fa3-afb6-23a3c546adf3" providerId="ADAL" clId="{D973D872-3118-6C4C-8153-94CEFE659431}" dt="2022-06-07T16:15:10.552" v="6975" actId="12788"/>
          <ac:spMkLst>
            <pc:docMk/>
            <pc:sldMk cId="138542929" sldId="256"/>
            <ac:spMk id="8078" creationId="{7913AB28-B967-C97A-F744-9890B71AC6E0}"/>
          </ac:spMkLst>
        </pc:spChg>
        <pc:spChg chg="mod">
          <ac:chgData name="Daniel A Negron" userId="3f4b37f9-7541-4fa3-afb6-23a3c546adf3" providerId="ADAL" clId="{D973D872-3118-6C4C-8153-94CEFE659431}" dt="2022-06-07T16:15:10.552" v="6975" actId="12788"/>
          <ac:spMkLst>
            <pc:docMk/>
            <pc:sldMk cId="138542929" sldId="256"/>
            <ac:spMk id="8079" creationId="{9FC2EC2C-57D8-69B7-7C1A-7EB60D5CA2C2}"/>
          </ac:spMkLst>
        </pc:spChg>
        <pc:spChg chg="mod">
          <ac:chgData name="Daniel A Negron" userId="3f4b37f9-7541-4fa3-afb6-23a3c546adf3" providerId="ADAL" clId="{D973D872-3118-6C4C-8153-94CEFE659431}" dt="2022-06-07T16:15:10.552" v="6975" actId="12788"/>
          <ac:spMkLst>
            <pc:docMk/>
            <pc:sldMk cId="138542929" sldId="256"/>
            <ac:spMk id="8080" creationId="{E0AF4C90-6863-A8F1-E41E-C5C29CFE295D}"/>
          </ac:spMkLst>
        </pc:spChg>
        <pc:spChg chg="mod">
          <ac:chgData name="Daniel A Negron" userId="3f4b37f9-7541-4fa3-afb6-23a3c546adf3" providerId="ADAL" clId="{D973D872-3118-6C4C-8153-94CEFE659431}" dt="2022-06-07T16:15:10.552" v="6975" actId="12788"/>
          <ac:spMkLst>
            <pc:docMk/>
            <pc:sldMk cId="138542929" sldId="256"/>
            <ac:spMk id="8081" creationId="{B7C0FB92-2705-13EA-BED3-CA558013CEDD}"/>
          </ac:spMkLst>
        </pc:spChg>
        <pc:spChg chg="mod">
          <ac:chgData name="Daniel A Negron" userId="3f4b37f9-7541-4fa3-afb6-23a3c546adf3" providerId="ADAL" clId="{D973D872-3118-6C4C-8153-94CEFE659431}" dt="2022-06-07T16:15:10.552" v="6975" actId="12788"/>
          <ac:spMkLst>
            <pc:docMk/>
            <pc:sldMk cId="138542929" sldId="256"/>
            <ac:spMk id="8082" creationId="{E4E3A4E9-0120-A186-C797-369E1E216532}"/>
          </ac:spMkLst>
        </pc:spChg>
        <pc:spChg chg="mod">
          <ac:chgData name="Daniel A Negron" userId="3f4b37f9-7541-4fa3-afb6-23a3c546adf3" providerId="ADAL" clId="{D973D872-3118-6C4C-8153-94CEFE659431}" dt="2022-06-07T16:15:10.552" v="6975" actId="12788"/>
          <ac:spMkLst>
            <pc:docMk/>
            <pc:sldMk cId="138542929" sldId="256"/>
            <ac:spMk id="8083" creationId="{6237DF48-2344-DD14-2651-657BEC9E6CAD}"/>
          </ac:spMkLst>
        </pc:spChg>
        <pc:spChg chg="mod">
          <ac:chgData name="Daniel A Negron" userId="3f4b37f9-7541-4fa3-afb6-23a3c546adf3" providerId="ADAL" clId="{D973D872-3118-6C4C-8153-94CEFE659431}" dt="2022-06-07T16:15:10.552" v="6975" actId="12788"/>
          <ac:spMkLst>
            <pc:docMk/>
            <pc:sldMk cId="138542929" sldId="256"/>
            <ac:spMk id="8084" creationId="{79274ACA-FD2C-6A23-663A-BFE9A65ADD3B}"/>
          </ac:spMkLst>
        </pc:spChg>
        <pc:spChg chg="mod">
          <ac:chgData name="Daniel A Negron" userId="3f4b37f9-7541-4fa3-afb6-23a3c546adf3" providerId="ADAL" clId="{D973D872-3118-6C4C-8153-94CEFE659431}" dt="2022-06-07T16:15:10.552" v="6975" actId="12788"/>
          <ac:spMkLst>
            <pc:docMk/>
            <pc:sldMk cId="138542929" sldId="256"/>
            <ac:spMk id="8085" creationId="{EC88CC47-3EED-D695-AFE4-DB2FADDF89E3}"/>
          </ac:spMkLst>
        </pc:spChg>
        <pc:spChg chg="mod">
          <ac:chgData name="Daniel A Negron" userId="3f4b37f9-7541-4fa3-afb6-23a3c546adf3" providerId="ADAL" clId="{D973D872-3118-6C4C-8153-94CEFE659431}" dt="2022-06-07T16:15:10.552" v="6975" actId="12788"/>
          <ac:spMkLst>
            <pc:docMk/>
            <pc:sldMk cId="138542929" sldId="256"/>
            <ac:spMk id="8086" creationId="{C570320B-6E2D-015C-F8DC-1D0136F72605}"/>
          </ac:spMkLst>
        </pc:spChg>
        <pc:spChg chg="mod">
          <ac:chgData name="Daniel A Negron" userId="3f4b37f9-7541-4fa3-afb6-23a3c546adf3" providerId="ADAL" clId="{D973D872-3118-6C4C-8153-94CEFE659431}" dt="2022-06-07T16:15:10.552" v="6975" actId="12788"/>
          <ac:spMkLst>
            <pc:docMk/>
            <pc:sldMk cId="138542929" sldId="256"/>
            <ac:spMk id="8087" creationId="{5B187DE0-AE52-7D27-5046-5DB118BBC910}"/>
          </ac:spMkLst>
        </pc:spChg>
        <pc:spChg chg="mod">
          <ac:chgData name="Daniel A Negron" userId="3f4b37f9-7541-4fa3-afb6-23a3c546adf3" providerId="ADAL" clId="{D973D872-3118-6C4C-8153-94CEFE659431}" dt="2022-06-07T16:15:10.552" v="6975" actId="12788"/>
          <ac:spMkLst>
            <pc:docMk/>
            <pc:sldMk cId="138542929" sldId="256"/>
            <ac:spMk id="8088" creationId="{B4E746B3-D0EA-D59A-ECF5-B9E54F9F53CF}"/>
          </ac:spMkLst>
        </pc:spChg>
        <pc:spChg chg="mod">
          <ac:chgData name="Daniel A Negron" userId="3f4b37f9-7541-4fa3-afb6-23a3c546adf3" providerId="ADAL" clId="{D973D872-3118-6C4C-8153-94CEFE659431}" dt="2022-06-07T16:15:10.552" v="6975" actId="12788"/>
          <ac:spMkLst>
            <pc:docMk/>
            <pc:sldMk cId="138542929" sldId="256"/>
            <ac:spMk id="8090" creationId="{53B8F486-041B-C388-C90A-B0D0A940699C}"/>
          </ac:spMkLst>
        </pc:spChg>
        <pc:spChg chg="mod">
          <ac:chgData name="Daniel A Negron" userId="3f4b37f9-7541-4fa3-afb6-23a3c546adf3" providerId="ADAL" clId="{D973D872-3118-6C4C-8153-94CEFE659431}" dt="2022-06-07T16:15:10.552" v="6975" actId="12788"/>
          <ac:spMkLst>
            <pc:docMk/>
            <pc:sldMk cId="138542929" sldId="256"/>
            <ac:spMk id="8091" creationId="{ED6EA9E4-F8D5-743F-337D-6C1D69F36B7D}"/>
          </ac:spMkLst>
        </pc:spChg>
        <pc:spChg chg="mod">
          <ac:chgData name="Daniel A Negron" userId="3f4b37f9-7541-4fa3-afb6-23a3c546adf3" providerId="ADAL" clId="{D973D872-3118-6C4C-8153-94CEFE659431}" dt="2022-06-07T16:15:10.552" v="6975" actId="12788"/>
          <ac:spMkLst>
            <pc:docMk/>
            <pc:sldMk cId="138542929" sldId="256"/>
            <ac:spMk id="8092" creationId="{BF069409-D9AE-8D19-ECC6-E2CB0C3A06BD}"/>
          </ac:spMkLst>
        </pc:spChg>
        <pc:spChg chg="mod">
          <ac:chgData name="Daniel A Negron" userId="3f4b37f9-7541-4fa3-afb6-23a3c546adf3" providerId="ADAL" clId="{D973D872-3118-6C4C-8153-94CEFE659431}" dt="2022-06-07T16:15:10.552" v="6975" actId="12788"/>
          <ac:spMkLst>
            <pc:docMk/>
            <pc:sldMk cId="138542929" sldId="256"/>
            <ac:spMk id="8093" creationId="{A78058B1-7B42-E737-2C7A-685706EC223F}"/>
          </ac:spMkLst>
        </pc:spChg>
        <pc:spChg chg="mod">
          <ac:chgData name="Daniel A Negron" userId="3f4b37f9-7541-4fa3-afb6-23a3c546adf3" providerId="ADAL" clId="{D973D872-3118-6C4C-8153-94CEFE659431}" dt="2022-06-07T16:15:10.552" v="6975" actId="12788"/>
          <ac:spMkLst>
            <pc:docMk/>
            <pc:sldMk cId="138542929" sldId="256"/>
            <ac:spMk id="8094" creationId="{2332593A-CD0F-596A-D193-C28DCB671230}"/>
          </ac:spMkLst>
        </pc:spChg>
        <pc:spChg chg="mod">
          <ac:chgData name="Daniel A Negron" userId="3f4b37f9-7541-4fa3-afb6-23a3c546adf3" providerId="ADAL" clId="{D973D872-3118-6C4C-8153-94CEFE659431}" dt="2022-06-07T16:15:10.552" v="6975" actId="12788"/>
          <ac:spMkLst>
            <pc:docMk/>
            <pc:sldMk cId="138542929" sldId="256"/>
            <ac:spMk id="8095" creationId="{3110A639-F7C5-96A7-E78D-5B9CDFA8582C}"/>
          </ac:spMkLst>
        </pc:spChg>
        <pc:spChg chg="mod">
          <ac:chgData name="Daniel A Negron" userId="3f4b37f9-7541-4fa3-afb6-23a3c546adf3" providerId="ADAL" clId="{D973D872-3118-6C4C-8153-94CEFE659431}" dt="2022-06-07T16:15:10.552" v="6975" actId="12788"/>
          <ac:spMkLst>
            <pc:docMk/>
            <pc:sldMk cId="138542929" sldId="256"/>
            <ac:spMk id="8096" creationId="{E261458F-92FE-78EF-E7EA-985D447FB538}"/>
          </ac:spMkLst>
        </pc:spChg>
        <pc:spChg chg="mod">
          <ac:chgData name="Daniel A Negron" userId="3f4b37f9-7541-4fa3-afb6-23a3c546adf3" providerId="ADAL" clId="{D973D872-3118-6C4C-8153-94CEFE659431}" dt="2022-06-07T16:15:10.552" v="6975" actId="12788"/>
          <ac:spMkLst>
            <pc:docMk/>
            <pc:sldMk cId="138542929" sldId="256"/>
            <ac:spMk id="8097" creationId="{B112E18A-1459-4DD9-AC62-0F95FD1ECAA5}"/>
          </ac:spMkLst>
        </pc:spChg>
        <pc:spChg chg="mod">
          <ac:chgData name="Daniel A Negron" userId="3f4b37f9-7541-4fa3-afb6-23a3c546adf3" providerId="ADAL" clId="{D973D872-3118-6C4C-8153-94CEFE659431}" dt="2022-06-07T16:15:10.552" v="6975" actId="12788"/>
          <ac:spMkLst>
            <pc:docMk/>
            <pc:sldMk cId="138542929" sldId="256"/>
            <ac:spMk id="8098" creationId="{1D80E1C9-9F14-EA20-D007-3F1CA0F6E3CB}"/>
          </ac:spMkLst>
        </pc:spChg>
        <pc:spChg chg="mod">
          <ac:chgData name="Daniel A Negron" userId="3f4b37f9-7541-4fa3-afb6-23a3c546adf3" providerId="ADAL" clId="{D973D872-3118-6C4C-8153-94CEFE659431}" dt="2022-06-07T16:15:10.552" v="6975" actId="12788"/>
          <ac:spMkLst>
            <pc:docMk/>
            <pc:sldMk cId="138542929" sldId="256"/>
            <ac:spMk id="8099" creationId="{40D52B60-1C45-D6BC-9512-A87B9371764B}"/>
          </ac:spMkLst>
        </pc:spChg>
        <pc:spChg chg="mod">
          <ac:chgData name="Daniel A Negron" userId="3f4b37f9-7541-4fa3-afb6-23a3c546adf3" providerId="ADAL" clId="{D973D872-3118-6C4C-8153-94CEFE659431}" dt="2022-06-07T16:15:10.552" v="6975" actId="12788"/>
          <ac:spMkLst>
            <pc:docMk/>
            <pc:sldMk cId="138542929" sldId="256"/>
            <ac:spMk id="8100" creationId="{1A0B0F5D-F9AA-7E99-C638-B6CAF1830E2B}"/>
          </ac:spMkLst>
        </pc:spChg>
        <pc:spChg chg="mod">
          <ac:chgData name="Daniel A Negron" userId="3f4b37f9-7541-4fa3-afb6-23a3c546adf3" providerId="ADAL" clId="{D973D872-3118-6C4C-8153-94CEFE659431}" dt="2022-06-07T16:15:10.552" v="6975" actId="12788"/>
          <ac:spMkLst>
            <pc:docMk/>
            <pc:sldMk cId="138542929" sldId="256"/>
            <ac:spMk id="8101" creationId="{E4827FD4-3D23-1E8F-C573-87F5E3E723F0}"/>
          </ac:spMkLst>
        </pc:spChg>
        <pc:spChg chg="mod">
          <ac:chgData name="Daniel A Negron" userId="3f4b37f9-7541-4fa3-afb6-23a3c546adf3" providerId="ADAL" clId="{D973D872-3118-6C4C-8153-94CEFE659431}" dt="2022-06-07T16:15:10.552" v="6975" actId="12788"/>
          <ac:spMkLst>
            <pc:docMk/>
            <pc:sldMk cId="138542929" sldId="256"/>
            <ac:spMk id="8102" creationId="{21624C3C-FFDA-48EE-EBD8-D653037B4B15}"/>
          </ac:spMkLst>
        </pc:spChg>
        <pc:spChg chg="mod">
          <ac:chgData name="Daniel A Negron" userId="3f4b37f9-7541-4fa3-afb6-23a3c546adf3" providerId="ADAL" clId="{D973D872-3118-6C4C-8153-94CEFE659431}" dt="2022-06-07T16:15:10.552" v="6975" actId="12788"/>
          <ac:spMkLst>
            <pc:docMk/>
            <pc:sldMk cId="138542929" sldId="256"/>
            <ac:spMk id="8103" creationId="{AFEBC440-330F-2D89-2A14-3EBDD58884A2}"/>
          </ac:spMkLst>
        </pc:spChg>
        <pc:spChg chg="mod">
          <ac:chgData name="Daniel A Negron" userId="3f4b37f9-7541-4fa3-afb6-23a3c546adf3" providerId="ADAL" clId="{D973D872-3118-6C4C-8153-94CEFE659431}" dt="2022-06-07T16:15:10.552" v="6975" actId="12788"/>
          <ac:spMkLst>
            <pc:docMk/>
            <pc:sldMk cId="138542929" sldId="256"/>
            <ac:spMk id="8104" creationId="{4A7FDDCC-B10A-5427-8DBF-9DE66BF8FA37}"/>
          </ac:spMkLst>
        </pc:spChg>
        <pc:spChg chg="mod">
          <ac:chgData name="Daniel A Negron" userId="3f4b37f9-7541-4fa3-afb6-23a3c546adf3" providerId="ADAL" clId="{D973D872-3118-6C4C-8153-94CEFE659431}" dt="2022-06-07T16:15:10.552" v="6975" actId="12788"/>
          <ac:spMkLst>
            <pc:docMk/>
            <pc:sldMk cId="138542929" sldId="256"/>
            <ac:spMk id="8105" creationId="{48F0856D-16B1-EC4E-06E1-36CF966BB547}"/>
          </ac:spMkLst>
        </pc:spChg>
        <pc:spChg chg="mod">
          <ac:chgData name="Daniel A Negron" userId="3f4b37f9-7541-4fa3-afb6-23a3c546adf3" providerId="ADAL" clId="{D973D872-3118-6C4C-8153-94CEFE659431}" dt="2022-06-07T16:15:10.552" v="6975" actId="12788"/>
          <ac:spMkLst>
            <pc:docMk/>
            <pc:sldMk cId="138542929" sldId="256"/>
            <ac:spMk id="8106" creationId="{7A03DA2E-A11A-EBE4-F020-7EC046618E65}"/>
          </ac:spMkLst>
        </pc:spChg>
        <pc:spChg chg="mod">
          <ac:chgData name="Daniel A Negron" userId="3f4b37f9-7541-4fa3-afb6-23a3c546adf3" providerId="ADAL" clId="{D973D872-3118-6C4C-8153-94CEFE659431}" dt="2022-06-07T16:15:10.552" v="6975" actId="12788"/>
          <ac:spMkLst>
            <pc:docMk/>
            <pc:sldMk cId="138542929" sldId="256"/>
            <ac:spMk id="8107" creationId="{6B6AD6DF-6AFF-E671-0F54-4A01E61C2B57}"/>
          </ac:spMkLst>
        </pc:spChg>
        <pc:spChg chg="mod">
          <ac:chgData name="Daniel A Negron" userId="3f4b37f9-7541-4fa3-afb6-23a3c546adf3" providerId="ADAL" clId="{D973D872-3118-6C4C-8153-94CEFE659431}" dt="2022-06-07T16:15:10.552" v="6975" actId="12788"/>
          <ac:spMkLst>
            <pc:docMk/>
            <pc:sldMk cId="138542929" sldId="256"/>
            <ac:spMk id="8108" creationId="{551AF184-7E67-A6C1-8491-055974F7075B}"/>
          </ac:spMkLst>
        </pc:spChg>
        <pc:spChg chg="mod">
          <ac:chgData name="Daniel A Negron" userId="3f4b37f9-7541-4fa3-afb6-23a3c546adf3" providerId="ADAL" clId="{D973D872-3118-6C4C-8153-94CEFE659431}" dt="2022-06-07T16:15:10.552" v="6975" actId="12788"/>
          <ac:spMkLst>
            <pc:docMk/>
            <pc:sldMk cId="138542929" sldId="256"/>
            <ac:spMk id="8110" creationId="{7B817052-C77D-D5E7-8955-46A9ABF01769}"/>
          </ac:spMkLst>
        </pc:spChg>
        <pc:spChg chg="mod">
          <ac:chgData name="Daniel A Negron" userId="3f4b37f9-7541-4fa3-afb6-23a3c546adf3" providerId="ADAL" clId="{D973D872-3118-6C4C-8153-94CEFE659431}" dt="2022-06-07T16:15:10.552" v="6975" actId="12788"/>
          <ac:spMkLst>
            <pc:docMk/>
            <pc:sldMk cId="138542929" sldId="256"/>
            <ac:spMk id="8111" creationId="{239413FF-D2A7-D65C-AE66-94C3C85759D8}"/>
          </ac:spMkLst>
        </pc:spChg>
        <pc:spChg chg="mod">
          <ac:chgData name="Daniel A Negron" userId="3f4b37f9-7541-4fa3-afb6-23a3c546adf3" providerId="ADAL" clId="{D973D872-3118-6C4C-8153-94CEFE659431}" dt="2022-06-07T16:15:10.552" v="6975" actId="12788"/>
          <ac:spMkLst>
            <pc:docMk/>
            <pc:sldMk cId="138542929" sldId="256"/>
            <ac:spMk id="8112" creationId="{9E1D4D76-E119-2B6D-0601-5544690A592A}"/>
          </ac:spMkLst>
        </pc:spChg>
        <pc:spChg chg="mod">
          <ac:chgData name="Daniel A Negron" userId="3f4b37f9-7541-4fa3-afb6-23a3c546adf3" providerId="ADAL" clId="{D973D872-3118-6C4C-8153-94CEFE659431}" dt="2022-06-07T16:15:10.552" v="6975" actId="12788"/>
          <ac:spMkLst>
            <pc:docMk/>
            <pc:sldMk cId="138542929" sldId="256"/>
            <ac:spMk id="8113" creationId="{F7314EBB-4AA8-2130-EA9B-463EB884B8E5}"/>
          </ac:spMkLst>
        </pc:spChg>
        <pc:spChg chg="mod">
          <ac:chgData name="Daniel A Negron" userId="3f4b37f9-7541-4fa3-afb6-23a3c546adf3" providerId="ADAL" clId="{D973D872-3118-6C4C-8153-94CEFE659431}" dt="2022-06-07T16:15:10.552" v="6975" actId="12788"/>
          <ac:spMkLst>
            <pc:docMk/>
            <pc:sldMk cId="138542929" sldId="256"/>
            <ac:spMk id="8114" creationId="{85DA0104-F644-401E-D628-7E853395A41A}"/>
          </ac:spMkLst>
        </pc:spChg>
        <pc:spChg chg="mod">
          <ac:chgData name="Daniel A Negron" userId="3f4b37f9-7541-4fa3-afb6-23a3c546adf3" providerId="ADAL" clId="{D973D872-3118-6C4C-8153-94CEFE659431}" dt="2022-06-07T16:15:10.552" v="6975" actId="12788"/>
          <ac:spMkLst>
            <pc:docMk/>
            <pc:sldMk cId="138542929" sldId="256"/>
            <ac:spMk id="8115" creationId="{5608738F-AF33-413A-4953-EC3656110746}"/>
          </ac:spMkLst>
        </pc:spChg>
        <pc:spChg chg="mod">
          <ac:chgData name="Daniel A Negron" userId="3f4b37f9-7541-4fa3-afb6-23a3c546adf3" providerId="ADAL" clId="{D973D872-3118-6C4C-8153-94CEFE659431}" dt="2022-06-07T16:15:10.552" v="6975" actId="12788"/>
          <ac:spMkLst>
            <pc:docMk/>
            <pc:sldMk cId="138542929" sldId="256"/>
            <ac:spMk id="8116" creationId="{235E4D6E-A544-3210-09B4-EE1BDDDB5B95}"/>
          </ac:spMkLst>
        </pc:spChg>
        <pc:spChg chg="mod">
          <ac:chgData name="Daniel A Negron" userId="3f4b37f9-7541-4fa3-afb6-23a3c546adf3" providerId="ADAL" clId="{D973D872-3118-6C4C-8153-94CEFE659431}" dt="2022-06-07T16:15:10.552" v="6975" actId="12788"/>
          <ac:spMkLst>
            <pc:docMk/>
            <pc:sldMk cId="138542929" sldId="256"/>
            <ac:spMk id="8117" creationId="{A87DA3FE-BD8C-285A-7026-2E97D43BDD5A}"/>
          </ac:spMkLst>
        </pc:spChg>
        <pc:spChg chg="mod">
          <ac:chgData name="Daniel A Negron" userId="3f4b37f9-7541-4fa3-afb6-23a3c546adf3" providerId="ADAL" clId="{D973D872-3118-6C4C-8153-94CEFE659431}" dt="2022-06-07T16:15:10.552" v="6975" actId="12788"/>
          <ac:spMkLst>
            <pc:docMk/>
            <pc:sldMk cId="138542929" sldId="256"/>
            <ac:spMk id="8118" creationId="{B6EFE2C6-49F8-C061-70E4-D7B79FDDD48D}"/>
          </ac:spMkLst>
        </pc:spChg>
        <pc:spChg chg="mod">
          <ac:chgData name="Daniel A Negron" userId="3f4b37f9-7541-4fa3-afb6-23a3c546adf3" providerId="ADAL" clId="{D973D872-3118-6C4C-8153-94CEFE659431}" dt="2022-06-07T16:15:10.552" v="6975" actId="12788"/>
          <ac:spMkLst>
            <pc:docMk/>
            <pc:sldMk cId="138542929" sldId="256"/>
            <ac:spMk id="8119" creationId="{40A8C8D1-BB81-4E0F-95C4-1052980E7B97}"/>
          </ac:spMkLst>
        </pc:spChg>
        <pc:spChg chg="mod">
          <ac:chgData name="Daniel A Negron" userId="3f4b37f9-7541-4fa3-afb6-23a3c546adf3" providerId="ADAL" clId="{D973D872-3118-6C4C-8153-94CEFE659431}" dt="2022-06-07T16:15:10.552" v="6975" actId="12788"/>
          <ac:spMkLst>
            <pc:docMk/>
            <pc:sldMk cId="138542929" sldId="256"/>
            <ac:spMk id="8120" creationId="{FA63D9FD-8527-3A74-5B9E-743BCA19DDBB}"/>
          </ac:spMkLst>
        </pc:spChg>
        <pc:spChg chg="mod">
          <ac:chgData name="Daniel A Negron" userId="3f4b37f9-7541-4fa3-afb6-23a3c546adf3" providerId="ADAL" clId="{D973D872-3118-6C4C-8153-94CEFE659431}" dt="2022-06-07T16:15:10.552" v="6975" actId="12788"/>
          <ac:spMkLst>
            <pc:docMk/>
            <pc:sldMk cId="138542929" sldId="256"/>
            <ac:spMk id="8121" creationId="{4B7509BC-AA91-1B48-025D-F96F35C6E386}"/>
          </ac:spMkLst>
        </pc:spChg>
        <pc:spChg chg="mod">
          <ac:chgData name="Daniel A Negron" userId="3f4b37f9-7541-4fa3-afb6-23a3c546adf3" providerId="ADAL" clId="{D973D872-3118-6C4C-8153-94CEFE659431}" dt="2022-06-07T16:15:10.552" v="6975" actId="12788"/>
          <ac:spMkLst>
            <pc:docMk/>
            <pc:sldMk cId="138542929" sldId="256"/>
            <ac:spMk id="8122" creationId="{EFDFAE32-5E16-060E-AF78-7AF58B877769}"/>
          </ac:spMkLst>
        </pc:spChg>
        <pc:spChg chg="mod">
          <ac:chgData name="Daniel A Negron" userId="3f4b37f9-7541-4fa3-afb6-23a3c546adf3" providerId="ADAL" clId="{D973D872-3118-6C4C-8153-94CEFE659431}" dt="2022-06-07T16:15:10.552" v="6975" actId="12788"/>
          <ac:spMkLst>
            <pc:docMk/>
            <pc:sldMk cId="138542929" sldId="256"/>
            <ac:spMk id="8123" creationId="{73CE3B7E-3E81-320A-6D1F-A669957E649E}"/>
          </ac:spMkLst>
        </pc:spChg>
        <pc:spChg chg="mod">
          <ac:chgData name="Daniel A Negron" userId="3f4b37f9-7541-4fa3-afb6-23a3c546adf3" providerId="ADAL" clId="{D973D872-3118-6C4C-8153-94CEFE659431}" dt="2022-06-07T16:15:10.552" v="6975" actId="12788"/>
          <ac:spMkLst>
            <pc:docMk/>
            <pc:sldMk cId="138542929" sldId="256"/>
            <ac:spMk id="8124" creationId="{E05C81BE-C522-93B7-0D97-0EE57CEB2757}"/>
          </ac:spMkLst>
        </pc:spChg>
        <pc:spChg chg="mod">
          <ac:chgData name="Daniel A Negron" userId="3f4b37f9-7541-4fa3-afb6-23a3c546adf3" providerId="ADAL" clId="{D973D872-3118-6C4C-8153-94CEFE659431}" dt="2022-06-07T16:15:10.552" v="6975" actId="12788"/>
          <ac:spMkLst>
            <pc:docMk/>
            <pc:sldMk cId="138542929" sldId="256"/>
            <ac:spMk id="8125" creationId="{77696F73-D0C3-95DB-6841-21A63ABF5005}"/>
          </ac:spMkLst>
        </pc:spChg>
        <pc:spChg chg="mod">
          <ac:chgData name="Daniel A Negron" userId="3f4b37f9-7541-4fa3-afb6-23a3c546adf3" providerId="ADAL" clId="{D973D872-3118-6C4C-8153-94CEFE659431}" dt="2022-06-07T16:15:10.552" v="6975" actId="12788"/>
          <ac:spMkLst>
            <pc:docMk/>
            <pc:sldMk cId="138542929" sldId="256"/>
            <ac:spMk id="8126" creationId="{B2D9047F-4F22-E494-FBFB-D4C663654120}"/>
          </ac:spMkLst>
        </pc:spChg>
        <pc:spChg chg="mod">
          <ac:chgData name="Daniel A Negron" userId="3f4b37f9-7541-4fa3-afb6-23a3c546adf3" providerId="ADAL" clId="{D973D872-3118-6C4C-8153-94CEFE659431}" dt="2022-06-07T16:15:10.552" v="6975" actId="12788"/>
          <ac:spMkLst>
            <pc:docMk/>
            <pc:sldMk cId="138542929" sldId="256"/>
            <ac:spMk id="8127" creationId="{4C5F08C1-FF6F-FBA8-15C3-C0262737AFCA}"/>
          </ac:spMkLst>
        </pc:spChg>
        <pc:spChg chg="mod">
          <ac:chgData name="Daniel A Negron" userId="3f4b37f9-7541-4fa3-afb6-23a3c546adf3" providerId="ADAL" clId="{D973D872-3118-6C4C-8153-94CEFE659431}" dt="2022-06-07T16:15:10.552" v="6975" actId="12788"/>
          <ac:spMkLst>
            <pc:docMk/>
            <pc:sldMk cId="138542929" sldId="256"/>
            <ac:spMk id="8128" creationId="{1DE7A416-E157-75F8-27D0-13F9FF91CB5D}"/>
          </ac:spMkLst>
        </pc:spChg>
        <pc:spChg chg="mod">
          <ac:chgData name="Daniel A Negron" userId="3f4b37f9-7541-4fa3-afb6-23a3c546adf3" providerId="ADAL" clId="{D973D872-3118-6C4C-8153-94CEFE659431}" dt="2022-06-07T16:15:10.552" v="6975" actId="12788"/>
          <ac:spMkLst>
            <pc:docMk/>
            <pc:sldMk cId="138542929" sldId="256"/>
            <ac:spMk id="8130" creationId="{5341C107-5AC5-F4CE-CB09-56F5E23365AD}"/>
          </ac:spMkLst>
        </pc:spChg>
        <pc:spChg chg="mod">
          <ac:chgData name="Daniel A Negron" userId="3f4b37f9-7541-4fa3-afb6-23a3c546adf3" providerId="ADAL" clId="{D973D872-3118-6C4C-8153-94CEFE659431}" dt="2022-06-07T16:15:10.552" v="6975" actId="12788"/>
          <ac:spMkLst>
            <pc:docMk/>
            <pc:sldMk cId="138542929" sldId="256"/>
            <ac:spMk id="8131" creationId="{2ED8C0E2-04FC-A611-CA46-2E14BA30A60C}"/>
          </ac:spMkLst>
        </pc:spChg>
        <pc:spChg chg="mod">
          <ac:chgData name="Daniel A Negron" userId="3f4b37f9-7541-4fa3-afb6-23a3c546adf3" providerId="ADAL" clId="{D973D872-3118-6C4C-8153-94CEFE659431}" dt="2022-06-07T16:15:10.552" v="6975" actId="12788"/>
          <ac:spMkLst>
            <pc:docMk/>
            <pc:sldMk cId="138542929" sldId="256"/>
            <ac:spMk id="8132" creationId="{8A8B8C75-0727-408D-FDEF-8FA13F0F0638}"/>
          </ac:spMkLst>
        </pc:spChg>
        <pc:spChg chg="mod">
          <ac:chgData name="Daniel A Negron" userId="3f4b37f9-7541-4fa3-afb6-23a3c546adf3" providerId="ADAL" clId="{D973D872-3118-6C4C-8153-94CEFE659431}" dt="2022-06-07T16:15:10.552" v="6975" actId="12788"/>
          <ac:spMkLst>
            <pc:docMk/>
            <pc:sldMk cId="138542929" sldId="256"/>
            <ac:spMk id="8133" creationId="{6645691A-3B43-1057-4E4E-603D7CB49C2D}"/>
          </ac:spMkLst>
        </pc:spChg>
        <pc:spChg chg="mod">
          <ac:chgData name="Daniel A Negron" userId="3f4b37f9-7541-4fa3-afb6-23a3c546adf3" providerId="ADAL" clId="{D973D872-3118-6C4C-8153-94CEFE659431}" dt="2022-06-07T16:15:10.552" v="6975" actId="12788"/>
          <ac:spMkLst>
            <pc:docMk/>
            <pc:sldMk cId="138542929" sldId="256"/>
            <ac:spMk id="8134" creationId="{B24E48F7-B000-FE1C-7D84-4608347EF26B}"/>
          </ac:spMkLst>
        </pc:spChg>
        <pc:spChg chg="mod">
          <ac:chgData name="Daniel A Negron" userId="3f4b37f9-7541-4fa3-afb6-23a3c546adf3" providerId="ADAL" clId="{D973D872-3118-6C4C-8153-94CEFE659431}" dt="2022-06-07T16:15:10.552" v="6975" actId="12788"/>
          <ac:spMkLst>
            <pc:docMk/>
            <pc:sldMk cId="138542929" sldId="256"/>
            <ac:spMk id="8135" creationId="{02B688FB-C2BD-26E5-0FFF-64C0F3520E80}"/>
          </ac:spMkLst>
        </pc:spChg>
        <pc:spChg chg="mod">
          <ac:chgData name="Daniel A Negron" userId="3f4b37f9-7541-4fa3-afb6-23a3c546adf3" providerId="ADAL" clId="{D973D872-3118-6C4C-8153-94CEFE659431}" dt="2022-06-07T16:15:10.552" v="6975" actId="12788"/>
          <ac:spMkLst>
            <pc:docMk/>
            <pc:sldMk cId="138542929" sldId="256"/>
            <ac:spMk id="8136" creationId="{316A0E88-6F8E-63F1-AC23-5AC0465BAD4D}"/>
          </ac:spMkLst>
        </pc:spChg>
        <pc:spChg chg="mod">
          <ac:chgData name="Daniel A Negron" userId="3f4b37f9-7541-4fa3-afb6-23a3c546adf3" providerId="ADAL" clId="{D973D872-3118-6C4C-8153-94CEFE659431}" dt="2022-06-07T16:15:10.552" v="6975" actId="12788"/>
          <ac:spMkLst>
            <pc:docMk/>
            <pc:sldMk cId="138542929" sldId="256"/>
            <ac:spMk id="8137" creationId="{F0959723-FB19-8F98-E377-9713E1CDD9B2}"/>
          </ac:spMkLst>
        </pc:spChg>
        <pc:spChg chg="mod">
          <ac:chgData name="Daniel A Negron" userId="3f4b37f9-7541-4fa3-afb6-23a3c546adf3" providerId="ADAL" clId="{D973D872-3118-6C4C-8153-94CEFE659431}" dt="2022-06-07T16:15:10.552" v="6975" actId="12788"/>
          <ac:spMkLst>
            <pc:docMk/>
            <pc:sldMk cId="138542929" sldId="256"/>
            <ac:spMk id="8138" creationId="{D8671EEE-6333-4B07-66C0-8DEBD9D2B1EC}"/>
          </ac:spMkLst>
        </pc:spChg>
        <pc:spChg chg="mod">
          <ac:chgData name="Daniel A Negron" userId="3f4b37f9-7541-4fa3-afb6-23a3c546adf3" providerId="ADAL" clId="{D973D872-3118-6C4C-8153-94CEFE659431}" dt="2022-06-07T16:15:10.552" v="6975" actId="12788"/>
          <ac:spMkLst>
            <pc:docMk/>
            <pc:sldMk cId="138542929" sldId="256"/>
            <ac:spMk id="8139" creationId="{0A570F08-C892-4CA5-50E2-0575AA7CBCC7}"/>
          </ac:spMkLst>
        </pc:spChg>
        <pc:spChg chg="mod">
          <ac:chgData name="Daniel A Negron" userId="3f4b37f9-7541-4fa3-afb6-23a3c546adf3" providerId="ADAL" clId="{D973D872-3118-6C4C-8153-94CEFE659431}" dt="2022-06-07T16:15:10.552" v="6975" actId="12788"/>
          <ac:spMkLst>
            <pc:docMk/>
            <pc:sldMk cId="138542929" sldId="256"/>
            <ac:spMk id="8140" creationId="{463D7BE4-B544-6E46-A6BA-F372AE82A9E6}"/>
          </ac:spMkLst>
        </pc:spChg>
        <pc:spChg chg="mod">
          <ac:chgData name="Daniel A Negron" userId="3f4b37f9-7541-4fa3-afb6-23a3c546adf3" providerId="ADAL" clId="{D973D872-3118-6C4C-8153-94CEFE659431}" dt="2022-06-07T16:15:10.552" v="6975" actId="12788"/>
          <ac:spMkLst>
            <pc:docMk/>
            <pc:sldMk cId="138542929" sldId="256"/>
            <ac:spMk id="8141" creationId="{6C888F9F-4569-E323-2B2B-BDEE16C1477A}"/>
          </ac:spMkLst>
        </pc:spChg>
        <pc:spChg chg="mod">
          <ac:chgData name="Daniel A Negron" userId="3f4b37f9-7541-4fa3-afb6-23a3c546adf3" providerId="ADAL" clId="{D973D872-3118-6C4C-8153-94CEFE659431}" dt="2022-06-07T16:15:10.552" v="6975" actId="12788"/>
          <ac:spMkLst>
            <pc:docMk/>
            <pc:sldMk cId="138542929" sldId="256"/>
            <ac:spMk id="8142" creationId="{754482F0-7495-91AD-931C-E6DAE8E14FE2}"/>
          </ac:spMkLst>
        </pc:spChg>
        <pc:spChg chg="mod">
          <ac:chgData name="Daniel A Negron" userId="3f4b37f9-7541-4fa3-afb6-23a3c546adf3" providerId="ADAL" clId="{D973D872-3118-6C4C-8153-94CEFE659431}" dt="2022-06-07T16:15:10.552" v="6975" actId="12788"/>
          <ac:spMkLst>
            <pc:docMk/>
            <pc:sldMk cId="138542929" sldId="256"/>
            <ac:spMk id="8143" creationId="{882CBC24-C4F6-063F-4F42-FBBCAE30F79B}"/>
          </ac:spMkLst>
        </pc:spChg>
        <pc:spChg chg="mod">
          <ac:chgData name="Daniel A Negron" userId="3f4b37f9-7541-4fa3-afb6-23a3c546adf3" providerId="ADAL" clId="{D973D872-3118-6C4C-8153-94CEFE659431}" dt="2022-06-07T16:15:10.552" v="6975" actId="12788"/>
          <ac:spMkLst>
            <pc:docMk/>
            <pc:sldMk cId="138542929" sldId="256"/>
            <ac:spMk id="8144" creationId="{FE8A613B-EF90-6DBD-59CA-B690CEF3932C}"/>
          </ac:spMkLst>
        </pc:spChg>
        <pc:spChg chg="mod">
          <ac:chgData name="Daniel A Negron" userId="3f4b37f9-7541-4fa3-afb6-23a3c546adf3" providerId="ADAL" clId="{D973D872-3118-6C4C-8153-94CEFE659431}" dt="2022-06-07T16:15:10.552" v="6975" actId="12788"/>
          <ac:spMkLst>
            <pc:docMk/>
            <pc:sldMk cId="138542929" sldId="256"/>
            <ac:spMk id="8145" creationId="{2FEF4DBF-19AB-A6EC-0B82-B101424AAA17}"/>
          </ac:spMkLst>
        </pc:spChg>
        <pc:spChg chg="mod">
          <ac:chgData name="Daniel A Negron" userId="3f4b37f9-7541-4fa3-afb6-23a3c546adf3" providerId="ADAL" clId="{D973D872-3118-6C4C-8153-94CEFE659431}" dt="2022-06-07T16:15:10.552" v="6975" actId="12788"/>
          <ac:spMkLst>
            <pc:docMk/>
            <pc:sldMk cId="138542929" sldId="256"/>
            <ac:spMk id="8146" creationId="{ACAB0DA3-B1D3-5254-6065-74C5FD8FC18F}"/>
          </ac:spMkLst>
        </pc:spChg>
        <pc:spChg chg="mod">
          <ac:chgData name="Daniel A Negron" userId="3f4b37f9-7541-4fa3-afb6-23a3c546adf3" providerId="ADAL" clId="{D973D872-3118-6C4C-8153-94CEFE659431}" dt="2022-06-07T16:15:10.552" v="6975" actId="12788"/>
          <ac:spMkLst>
            <pc:docMk/>
            <pc:sldMk cId="138542929" sldId="256"/>
            <ac:spMk id="8147" creationId="{3ADBC74D-3C58-DCEB-34C5-81D5CE811B9B}"/>
          </ac:spMkLst>
        </pc:spChg>
        <pc:spChg chg="mod">
          <ac:chgData name="Daniel A Negron" userId="3f4b37f9-7541-4fa3-afb6-23a3c546adf3" providerId="ADAL" clId="{D973D872-3118-6C4C-8153-94CEFE659431}" dt="2022-06-07T16:15:10.552" v="6975" actId="12788"/>
          <ac:spMkLst>
            <pc:docMk/>
            <pc:sldMk cId="138542929" sldId="256"/>
            <ac:spMk id="8148" creationId="{E0602BA5-B3D4-457D-53C5-A8A42D56C279}"/>
          </ac:spMkLst>
        </pc:spChg>
        <pc:spChg chg="mod">
          <ac:chgData name="Daniel A Negron" userId="3f4b37f9-7541-4fa3-afb6-23a3c546adf3" providerId="ADAL" clId="{D973D872-3118-6C4C-8153-94CEFE659431}" dt="2022-06-07T16:15:10.552" v="6975" actId="12788"/>
          <ac:spMkLst>
            <pc:docMk/>
            <pc:sldMk cId="138542929" sldId="256"/>
            <ac:spMk id="8150" creationId="{6141CD74-7857-A721-9157-7CA6B48744F6}"/>
          </ac:spMkLst>
        </pc:spChg>
        <pc:spChg chg="mod">
          <ac:chgData name="Daniel A Negron" userId="3f4b37f9-7541-4fa3-afb6-23a3c546adf3" providerId="ADAL" clId="{D973D872-3118-6C4C-8153-94CEFE659431}" dt="2022-06-07T16:15:10.552" v="6975" actId="12788"/>
          <ac:spMkLst>
            <pc:docMk/>
            <pc:sldMk cId="138542929" sldId="256"/>
            <ac:spMk id="8151" creationId="{4E362401-FD70-3B62-BE42-E1FC1BAB284B}"/>
          </ac:spMkLst>
        </pc:spChg>
        <pc:spChg chg="mod">
          <ac:chgData name="Daniel A Negron" userId="3f4b37f9-7541-4fa3-afb6-23a3c546adf3" providerId="ADAL" clId="{D973D872-3118-6C4C-8153-94CEFE659431}" dt="2022-06-07T16:15:10.552" v="6975" actId="12788"/>
          <ac:spMkLst>
            <pc:docMk/>
            <pc:sldMk cId="138542929" sldId="256"/>
            <ac:spMk id="8153" creationId="{320E4BC3-737C-94B2-96E0-86ECBE7A073C}"/>
          </ac:spMkLst>
        </pc:spChg>
        <pc:spChg chg="mod">
          <ac:chgData name="Daniel A Negron" userId="3f4b37f9-7541-4fa3-afb6-23a3c546adf3" providerId="ADAL" clId="{D973D872-3118-6C4C-8153-94CEFE659431}" dt="2022-06-07T16:15:10.552" v="6975" actId="12788"/>
          <ac:spMkLst>
            <pc:docMk/>
            <pc:sldMk cId="138542929" sldId="256"/>
            <ac:spMk id="8154" creationId="{ADAD7210-C153-2A46-05D7-C6A739598EE2}"/>
          </ac:spMkLst>
        </pc:spChg>
        <pc:spChg chg="mod">
          <ac:chgData name="Daniel A Negron" userId="3f4b37f9-7541-4fa3-afb6-23a3c546adf3" providerId="ADAL" clId="{D973D872-3118-6C4C-8153-94CEFE659431}" dt="2022-06-07T16:15:10.552" v="6975" actId="12788"/>
          <ac:spMkLst>
            <pc:docMk/>
            <pc:sldMk cId="138542929" sldId="256"/>
            <ac:spMk id="8156" creationId="{47B10AC4-B044-A4CE-A168-536C4E0A6240}"/>
          </ac:spMkLst>
        </pc:spChg>
        <pc:spChg chg="mod">
          <ac:chgData name="Daniel A Negron" userId="3f4b37f9-7541-4fa3-afb6-23a3c546adf3" providerId="ADAL" clId="{D973D872-3118-6C4C-8153-94CEFE659431}" dt="2022-06-07T16:15:10.552" v="6975" actId="12788"/>
          <ac:spMkLst>
            <pc:docMk/>
            <pc:sldMk cId="138542929" sldId="256"/>
            <ac:spMk id="8157" creationId="{76EE157A-B820-ED39-6E46-953E073EBFA1}"/>
          </ac:spMkLst>
        </pc:spChg>
        <pc:spChg chg="mod">
          <ac:chgData name="Daniel A Negron" userId="3f4b37f9-7541-4fa3-afb6-23a3c546adf3" providerId="ADAL" clId="{D973D872-3118-6C4C-8153-94CEFE659431}" dt="2022-06-07T16:15:10.552" v="6975" actId="12788"/>
          <ac:spMkLst>
            <pc:docMk/>
            <pc:sldMk cId="138542929" sldId="256"/>
            <ac:spMk id="8159" creationId="{384D9CEA-9B45-24FF-C470-13B3CEEDEA3F}"/>
          </ac:spMkLst>
        </pc:spChg>
        <pc:spChg chg="mod">
          <ac:chgData name="Daniel A Negron" userId="3f4b37f9-7541-4fa3-afb6-23a3c546adf3" providerId="ADAL" clId="{D973D872-3118-6C4C-8153-94CEFE659431}" dt="2022-06-07T16:15:10.552" v="6975" actId="12788"/>
          <ac:spMkLst>
            <pc:docMk/>
            <pc:sldMk cId="138542929" sldId="256"/>
            <ac:spMk id="8160" creationId="{F1DF5189-AC4D-685D-92D7-910261790CFA}"/>
          </ac:spMkLst>
        </pc:spChg>
        <pc:spChg chg="mod">
          <ac:chgData name="Daniel A Negron" userId="3f4b37f9-7541-4fa3-afb6-23a3c546adf3" providerId="ADAL" clId="{D973D872-3118-6C4C-8153-94CEFE659431}" dt="2022-06-07T16:15:10.552" v="6975" actId="12788"/>
          <ac:spMkLst>
            <pc:docMk/>
            <pc:sldMk cId="138542929" sldId="256"/>
            <ac:spMk id="8162" creationId="{7AAF653C-F9F2-25D2-0EE2-64C932273CA7}"/>
          </ac:spMkLst>
        </pc:spChg>
        <pc:spChg chg="mod">
          <ac:chgData name="Daniel A Negron" userId="3f4b37f9-7541-4fa3-afb6-23a3c546adf3" providerId="ADAL" clId="{D973D872-3118-6C4C-8153-94CEFE659431}" dt="2022-06-07T16:15:10.552" v="6975" actId="12788"/>
          <ac:spMkLst>
            <pc:docMk/>
            <pc:sldMk cId="138542929" sldId="256"/>
            <ac:spMk id="8163" creationId="{EDE33863-DC48-738F-C600-4EBC36791DB9}"/>
          </ac:spMkLst>
        </pc:spChg>
        <pc:spChg chg="mod">
          <ac:chgData name="Daniel A Negron" userId="3f4b37f9-7541-4fa3-afb6-23a3c546adf3" providerId="ADAL" clId="{D973D872-3118-6C4C-8153-94CEFE659431}" dt="2022-06-07T16:15:10.552" v="6975" actId="12788"/>
          <ac:spMkLst>
            <pc:docMk/>
            <pc:sldMk cId="138542929" sldId="256"/>
            <ac:spMk id="8165" creationId="{6F1FB632-FC44-BABF-5A87-C8E676D267F5}"/>
          </ac:spMkLst>
        </pc:spChg>
        <pc:spChg chg="mod">
          <ac:chgData name="Daniel A Negron" userId="3f4b37f9-7541-4fa3-afb6-23a3c546adf3" providerId="ADAL" clId="{D973D872-3118-6C4C-8153-94CEFE659431}" dt="2022-06-07T16:15:10.552" v="6975" actId="12788"/>
          <ac:spMkLst>
            <pc:docMk/>
            <pc:sldMk cId="138542929" sldId="256"/>
            <ac:spMk id="8166" creationId="{B7CB321E-3374-2F97-2602-8967008269BE}"/>
          </ac:spMkLst>
        </pc:spChg>
        <pc:spChg chg="mod">
          <ac:chgData name="Daniel A Negron" userId="3f4b37f9-7541-4fa3-afb6-23a3c546adf3" providerId="ADAL" clId="{D973D872-3118-6C4C-8153-94CEFE659431}" dt="2022-06-07T16:15:10.552" v="6975" actId="12788"/>
          <ac:spMkLst>
            <pc:docMk/>
            <pc:sldMk cId="138542929" sldId="256"/>
            <ac:spMk id="8168" creationId="{DDC2EFB3-D1C5-0A56-283D-42C735B7EAB9}"/>
          </ac:spMkLst>
        </pc:spChg>
        <pc:spChg chg="mod">
          <ac:chgData name="Daniel A Negron" userId="3f4b37f9-7541-4fa3-afb6-23a3c546adf3" providerId="ADAL" clId="{D973D872-3118-6C4C-8153-94CEFE659431}" dt="2022-06-07T16:15:10.552" v="6975" actId="12788"/>
          <ac:spMkLst>
            <pc:docMk/>
            <pc:sldMk cId="138542929" sldId="256"/>
            <ac:spMk id="8169" creationId="{02CC6F63-BF63-568C-086B-A9EB766632E1}"/>
          </ac:spMkLst>
        </pc:spChg>
        <pc:spChg chg="mod">
          <ac:chgData name="Daniel A Negron" userId="3f4b37f9-7541-4fa3-afb6-23a3c546adf3" providerId="ADAL" clId="{D973D872-3118-6C4C-8153-94CEFE659431}" dt="2022-06-07T16:15:10.552" v="6975" actId="12788"/>
          <ac:spMkLst>
            <pc:docMk/>
            <pc:sldMk cId="138542929" sldId="256"/>
            <ac:spMk id="8171" creationId="{E08C52BD-0D9D-A4F1-5559-6D2451E7C665}"/>
          </ac:spMkLst>
        </pc:spChg>
        <pc:spChg chg="mod">
          <ac:chgData name="Daniel A Negron" userId="3f4b37f9-7541-4fa3-afb6-23a3c546adf3" providerId="ADAL" clId="{D973D872-3118-6C4C-8153-94CEFE659431}" dt="2022-06-07T16:15:10.552" v="6975" actId="12788"/>
          <ac:spMkLst>
            <pc:docMk/>
            <pc:sldMk cId="138542929" sldId="256"/>
            <ac:spMk id="8172" creationId="{D2E684F1-3F7A-9297-F7B8-542F39AE9071}"/>
          </ac:spMkLst>
        </pc:spChg>
        <pc:spChg chg="mod">
          <ac:chgData name="Daniel A Negron" userId="3f4b37f9-7541-4fa3-afb6-23a3c546adf3" providerId="ADAL" clId="{D973D872-3118-6C4C-8153-94CEFE659431}" dt="2022-06-07T16:15:10.552" v="6975" actId="12788"/>
          <ac:spMkLst>
            <pc:docMk/>
            <pc:sldMk cId="138542929" sldId="256"/>
            <ac:spMk id="8174" creationId="{A0440987-5AF4-C8B4-13F2-623A082ECAB2}"/>
          </ac:spMkLst>
        </pc:spChg>
        <pc:spChg chg="mod">
          <ac:chgData name="Daniel A Negron" userId="3f4b37f9-7541-4fa3-afb6-23a3c546adf3" providerId="ADAL" clId="{D973D872-3118-6C4C-8153-94CEFE659431}" dt="2022-06-07T16:15:10.552" v="6975" actId="12788"/>
          <ac:spMkLst>
            <pc:docMk/>
            <pc:sldMk cId="138542929" sldId="256"/>
            <ac:spMk id="8175" creationId="{D39753F1-3096-829B-4E09-3B40A93D3601}"/>
          </ac:spMkLst>
        </pc:spChg>
        <pc:spChg chg="mod">
          <ac:chgData name="Daniel A Negron" userId="3f4b37f9-7541-4fa3-afb6-23a3c546adf3" providerId="ADAL" clId="{D973D872-3118-6C4C-8153-94CEFE659431}" dt="2022-06-07T16:15:10.552" v="6975" actId="12788"/>
          <ac:spMkLst>
            <pc:docMk/>
            <pc:sldMk cId="138542929" sldId="256"/>
            <ac:spMk id="8177" creationId="{6BEC11DC-CB03-639B-36C6-B24B37ABEFC5}"/>
          </ac:spMkLst>
        </pc:spChg>
        <pc:spChg chg="mod">
          <ac:chgData name="Daniel A Negron" userId="3f4b37f9-7541-4fa3-afb6-23a3c546adf3" providerId="ADAL" clId="{D973D872-3118-6C4C-8153-94CEFE659431}" dt="2022-06-07T16:15:10.552" v="6975" actId="12788"/>
          <ac:spMkLst>
            <pc:docMk/>
            <pc:sldMk cId="138542929" sldId="256"/>
            <ac:spMk id="8178" creationId="{1E1F687D-0B15-7F91-16C5-BF80BA4BB8C2}"/>
          </ac:spMkLst>
        </pc:spChg>
        <pc:spChg chg="mod">
          <ac:chgData name="Daniel A Negron" userId="3f4b37f9-7541-4fa3-afb6-23a3c546adf3" providerId="ADAL" clId="{D973D872-3118-6C4C-8153-94CEFE659431}" dt="2022-06-07T16:15:10.552" v="6975" actId="12788"/>
          <ac:spMkLst>
            <pc:docMk/>
            <pc:sldMk cId="138542929" sldId="256"/>
            <ac:spMk id="8180" creationId="{550F2860-88F9-3515-6E24-C5E69FB31CC2}"/>
          </ac:spMkLst>
        </pc:spChg>
        <pc:spChg chg="mod">
          <ac:chgData name="Daniel A Negron" userId="3f4b37f9-7541-4fa3-afb6-23a3c546adf3" providerId="ADAL" clId="{D973D872-3118-6C4C-8153-94CEFE659431}" dt="2022-06-07T16:15:10.552" v="6975" actId="12788"/>
          <ac:spMkLst>
            <pc:docMk/>
            <pc:sldMk cId="138542929" sldId="256"/>
            <ac:spMk id="8181" creationId="{8E7CF798-B29B-1F8A-3136-19FBBB054377}"/>
          </ac:spMkLst>
        </pc:spChg>
        <pc:spChg chg="mod">
          <ac:chgData name="Daniel A Negron" userId="3f4b37f9-7541-4fa3-afb6-23a3c546adf3" providerId="ADAL" clId="{D973D872-3118-6C4C-8153-94CEFE659431}" dt="2022-06-07T16:15:10.552" v="6975" actId="12788"/>
          <ac:spMkLst>
            <pc:docMk/>
            <pc:sldMk cId="138542929" sldId="256"/>
            <ac:spMk id="8183" creationId="{A9CAE4CC-80C2-EB85-CA38-E8320865459D}"/>
          </ac:spMkLst>
        </pc:spChg>
        <pc:spChg chg="mod">
          <ac:chgData name="Daniel A Negron" userId="3f4b37f9-7541-4fa3-afb6-23a3c546adf3" providerId="ADAL" clId="{D973D872-3118-6C4C-8153-94CEFE659431}" dt="2022-06-07T16:15:10.552" v="6975" actId="12788"/>
          <ac:spMkLst>
            <pc:docMk/>
            <pc:sldMk cId="138542929" sldId="256"/>
            <ac:spMk id="8184" creationId="{BFD83BCD-CB27-E062-5352-4C0EF5C69F2C}"/>
          </ac:spMkLst>
        </pc:spChg>
        <pc:spChg chg="mod">
          <ac:chgData name="Daniel A Negron" userId="3f4b37f9-7541-4fa3-afb6-23a3c546adf3" providerId="ADAL" clId="{D973D872-3118-6C4C-8153-94CEFE659431}" dt="2022-06-07T16:15:10.552" v="6975" actId="12788"/>
          <ac:spMkLst>
            <pc:docMk/>
            <pc:sldMk cId="138542929" sldId="256"/>
            <ac:spMk id="8186" creationId="{02833D3C-7124-11ED-D348-9B459F6C88D9}"/>
          </ac:spMkLst>
        </pc:spChg>
        <pc:spChg chg="mod">
          <ac:chgData name="Daniel A Negron" userId="3f4b37f9-7541-4fa3-afb6-23a3c546adf3" providerId="ADAL" clId="{D973D872-3118-6C4C-8153-94CEFE659431}" dt="2022-06-07T16:15:10.552" v="6975" actId="12788"/>
          <ac:spMkLst>
            <pc:docMk/>
            <pc:sldMk cId="138542929" sldId="256"/>
            <ac:spMk id="8187" creationId="{9E57E387-7E8D-DC71-E0CC-8D1F83A16054}"/>
          </ac:spMkLst>
        </pc:spChg>
        <pc:spChg chg="mod">
          <ac:chgData name="Daniel A Negron" userId="3f4b37f9-7541-4fa3-afb6-23a3c546adf3" providerId="ADAL" clId="{D973D872-3118-6C4C-8153-94CEFE659431}" dt="2022-06-07T16:15:10.552" v="6975" actId="12788"/>
          <ac:spMkLst>
            <pc:docMk/>
            <pc:sldMk cId="138542929" sldId="256"/>
            <ac:spMk id="8189" creationId="{2021D517-90AB-EE95-7003-A5AF9CB10D62}"/>
          </ac:spMkLst>
        </pc:spChg>
        <pc:spChg chg="mod">
          <ac:chgData name="Daniel A Negron" userId="3f4b37f9-7541-4fa3-afb6-23a3c546adf3" providerId="ADAL" clId="{D973D872-3118-6C4C-8153-94CEFE659431}" dt="2022-06-07T16:15:10.552" v="6975" actId="12788"/>
          <ac:spMkLst>
            <pc:docMk/>
            <pc:sldMk cId="138542929" sldId="256"/>
            <ac:spMk id="8190" creationId="{D1C0BD2E-9108-25C0-D7D1-B3F6E60F9C34}"/>
          </ac:spMkLst>
        </pc:spChg>
        <pc:spChg chg="mod">
          <ac:chgData name="Daniel A Negron" userId="3f4b37f9-7541-4fa3-afb6-23a3c546adf3" providerId="ADAL" clId="{D973D872-3118-6C4C-8153-94CEFE659431}" dt="2022-06-07T16:15:10.552" v="6975" actId="12788"/>
          <ac:spMkLst>
            <pc:docMk/>
            <pc:sldMk cId="138542929" sldId="256"/>
            <ac:spMk id="8192" creationId="{83C5E4B0-23C0-40B3-A889-3ED79C172012}"/>
          </ac:spMkLst>
        </pc:spChg>
        <pc:spChg chg="mod">
          <ac:chgData name="Daniel A Negron" userId="3f4b37f9-7541-4fa3-afb6-23a3c546adf3" providerId="ADAL" clId="{D973D872-3118-6C4C-8153-94CEFE659431}" dt="2022-06-07T16:15:10.552" v="6975" actId="12788"/>
          <ac:spMkLst>
            <pc:docMk/>
            <pc:sldMk cId="138542929" sldId="256"/>
            <ac:spMk id="8193" creationId="{5ACF36B6-B31F-9987-F00D-17F104A3EB40}"/>
          </ac:spMkLst>
        </pc:spChg>
        <pc:spChg chg="mod">
          <ac:chgData name="Daniel A Negron" userId="3f4b37f9-7541-4fa3-afb6-23a3c546adf3" providerId="ADAL" clId="{D973D872-3118-6C4C-8153-94CEFE659431}" dt="2022-06-07T16:15:10.552" v="6975" actId="12788"/>
          <ac:spMkLst>
            <pc:docMk/>
            <pc:sldMk cId="138542929" sldId="256"/>
            <ac:spMk id="8195" creationId="{486292EF-FB4E-34C7-11A9-B327D30F8CBC}"/>
          </ac:spMkLst>
        </pc:spChg>
        <pc:spChg chg="mod">
          <ac:chgData name="Daniel A Negron" userId="3f4b37f9-7541-4fa3-afb6-23a3c546adf3" providerId="ADAL" clId="{D973D872-3118-6C4C-8153-94CEFE659431}" dt="2022-06-07T16:15:10.552" v="6975" actId="12788"/>
          <ac:spMkLst>
            <pc:docMk/>
            <pc:sldMk cId="138542929" sldId="256"/>
            <ac:spMk id="8196" creationId="{4199C4AF-90AF-D9F8-5BA1-B56DC10B2CDD}"/>
          </ac:spMkLst>
        </pc:spChg>
        <pc:spChg chg="mod">
          <ac:chgData name="Daniel A Negron" userId="3f4b37f9-7541-4fa3-afb6-23a3c546adf3" providerId="ADAL" clId="{D973D872-3118-6C4C-8153-94CEFE659431}" dt="2022-06-07T16:15:10.552" v="6975" actId="12788"/>
          <ac:spMkLst>
            <pc:docMk/>
            <pc:sldMk cId="138542929" sldId="256"/>
            <ac:spMk id="8198" creationId="{802518DD-A5D8-569C-3BED-D097CEDC5176}"/>
          </ac:spMkLst>
        </pc:spChg>
        <pc:spChg chg="mod">
          <ac:chgData name="Daniel A Negron" userId="3f4b37f9-7541-4fa3-afb6-23a3c546adf3" providerId="ADAL" clId="{D973D872-3118-6C4C-8153-94CEFE659431}" dt="2022-06-07T16:15:10.552" v="6975" actId="12788"/>
          <ac:spMkLst>
            <pc:docMk/>
            <pc:sldMk cId="138542929" sldId="256"/>
            <ac:spMk id="8199" creationId="{25DC4451-174A-0BA1-0A86-96D09EF65657}"/>
          </ac:spMkLst>
        </pc:spChg>
        <pc:spChg chg="mod">
          <ac:chgData name="Daniel A Negron" userId="3f4b37f9-7541-4fa3-afb6-23a3c546adf3" providerId="ADAL" clId="{D973D872-3118-6C4C-8153-94CEFE659431}" dt="2022-06-07T16:15:10.552" v="6975" actId="12788"/>
          <ac:spMkLst>
            <pc:docMk/>
            <pc:sldMk cId="138542929" sldId="256"/>
            <ac:spMk id="8201" creationId="{CC9E6D73-0D2D-9B52-B109-0B376727A797}"/>
          </ac:spMkLst>
        </pc:spChg>
        <pc:spChg chg="mod">
          <ac:chgData name="Daniel A Negron" userId="3f4b37f9-7541-4fa3-afb6-23a3c546adf3" providerId="ADAL" clId="{D973D872-3118-6C4C-8153-94CEFE659431}" dt="2022-06-07T16:15:10.552" v="6975" actId="12788"/>
          <ac:spMkLst>
            <pc:docMk/>
            <pc:sldMk cId="138542929" sldId="256"/>
            <ac:spMk id="8202" creationId="{85FC141F-1264-478C-A73D-C4A0F6DC6215}"/>
          </ac:spMkLst>
        </pc:spChg>
        <pc:spChg chg="mod">
          <ac:chgData name="Daniel A Negron" userId="3f4b37f9-7541-4fa3-afb6-23a3c546adf3" providerId="ADAL" clId="{D973D872-3118-6C4C-8153-94CEFE659431}" dt="2022-06-07T16:15:10.552" v="6975" actId="12788"/>
          <ac:spMkLst>
            <pc:docMk/>
            <pc:sldMk cId="138542929" sldId="256"/>
            <ac:spMk id="8204" creationId="{80C45C1F-11B9-F022-D40C-A65FE0A0ADE4}"/>
          </ac:spMkLst>
        </pc:spChg>
        <pc:spChg chg="mod">
          <ac:chgData name="Daniel A Negron" userId="3f4b37f9-7541-4fa3-afb6-23a3c546adf3" providerId="ADAL" clId="{D973D872-3118-6C4C-8153-94CEFE659431}" dt="2022-06-07T16:15:10.552" v="6975" actId="12788"/>
          <ac:spMkLst>
            <pc:docMk/>
            <pc:sldMk cId="138542929" sldId="256"/>
            <ac:spMk id="8205" creationId="{39551A88-1D70-D158-C50F-41F5083A491B}"/>
          </ac:spMkLst>
        </pc:spChg>
        <pc:spChg chg="mod">
          <ac:chgData name="Daniel A Negron" userId="3f4b37f9-7541-4fa3-afb6-23a3c546adf3" providerId="ADAL" clId="{D973D872-3118-6C4C-8153-94CEFE659431}" dt="2022-06-07T16:15:10.552" v="6975" actId="12788"/>
          <ac:spMkLst>
            <pc:docMk/>
            <pc:sldMk cId="138542929" sldId="256"/>
            <ac:spMk id="8207" creationId="{3F250906-439D-E955-3A58-6AEDF8A852C2}"/>
          </ac:spMkLst>
        </pc:spChg>
        <pc:spChg chg="mod">
          <ac:chgData name="Daniel A Negron" userId="3f4b37f9-7541-4fa3-afb6-23a3c546adf3" providerId="ADAL" clId="{D973D872-3118-6C4C-8153-94CEFE659431}" dt="2022-06-07T16:15:10.552" v="6975" actId="12788"/>
          <ac:spMkLst>
            <pc:docMk/>
            <pc:sldMk cId="138542929" sldId="256"/>
            <ac:spMk id="8208" creationId="{167D002E-D6FD-A931-D05E-658BE4CC3F7B}"/>
          </ac:spMkLst>
        </pc:spChg>
        <pc:spChg chg="mod">
          <ac:chgData name="Daniel A Negron" userId="3f4b37f9-7541-4fa3-afb6-23a3c546adf3" providerId="ADAL" clId="{D973D872-3118-6C4C-8153-94CEFE659431}" dt="2022-06-07T16:15:10.552" v="6975" actId="12788"/>
          <ac:spMkLst>
            <pc:docMk/>
            <pc:sldMk cId="138542929" sldId="256"/>
            <ac:spMk id="8210" creationId="{4B4A7955-BFD0-2D85-FAE8-71B342E4354E}"/>
          </ac:spMkLst>
        </pc:spChg>
        <pc:spChg chg="mod">
          <ac:chgData name="Daniel A Negron" userId="3f4b37f9-7541-4fa3-afb6-23a3c546adf3" providerId="ADAL" clId="{D973D872-3118-6C4C-8153-94CEFE659431}" dt="2022-06-07T16:15:10.552" v="6975" actId="12788"/>
          <ac:spMkLst>
            <pc:docMk/>
            <pc:sldMk cId="138542929" sldId="256"/>
            <ac:spMk id="8211" creationId="{E36132A1-ADFD-20CC-4BC0-0C89138367D4}"/>
          </ac:spMkLst>
        </pc:spChg>
        <pc:spChg chg="mod">
          <ac:chgData name="Daniel A Negron" userId="3f4b37f9-7541-4fa3-afb6-23a3c546adf3" providerId="ADAL" clId="{D973D872-3118-6C4C-8153-94CEFE659431}" dt="2022-06-07T16:15:10.552" v="6975" actId="12788"/>
          <ac:spMkLst>
            <pc:docMk/>
            <pc:sldMk cId="138542929" sldId="256"/>
            <ac:spMk id="8213" creationId="{7CFD6DFF-4C99-7715-4900-3415E6A96B6E}"/>
          </ac:spMkLst>
        </pc:spChg>
        <pc:spChg chg="mod">
          <ac:chgData name="Daniel A Negron" userId="3f4b37f9-7541-4fa3-afb6-23a3c546adf3" providerId="ADAL" clId="{D973D872-3118-6C4C-8153-94CEFE659431}" dt="2022-06-07T16:15:10.552" v="6975" actId="12788"/>
          <ac:spMkLst>
            <pc:docMk/>
            <pc:sldMk cId="138542929" sldId="256"/>
            <ac:spMk id="8214" creationId="{9728F1C9-A070-C6CF-80B0-E78465CE90B5}"/>
          </ac:spMkLst>
        </pc:spChg>
        <pc:spChg chg="mod">
          <ac:chgData name="Daniel A Negron" userId="3f4b37f9-7541-4fa3-afb6-23a3c546adf3" providerId="ADAL" clId="{D973D872-3118-6C4C-8153-94CEFE659431}" dt="2022-06-07T16:15:10.552" v="6975" actId="12788"/>
          <ac:spMkLst>
            <pc:docMk/>
            <pc:sldMk cId="138542929" sldId="256"/>
            <ac:spMk id="8216" creationId="{35A615BC-2243-B9A0-F2ED-1C87ADECAB68}"/>
          </ac:spMkLst>
        </pc:spChg>
        <pc:spChg chg="mod">
          <ac:chgData name="Daniel A Negron" userId="3f4b37f9-7541-4fa3-afb6-23a3c546adf3" providerId="ADAL" clId="{D973D872-3118-6C4C-8153-94CEFE659431}" dt="2022-06-07T16:15:10.552" v="6975" actId="12788"/>
          <ac:spMkLst>
            <pc:docMk/>
            <pc:sldMk cId="138542929" sldId="256"/>
            <ac:spMk id="8217" creationId="{33967931-B9CA-9744-03A9-ECFCFE0E3EB2}"/>
          </ac:spMkLst>
        </pc:spChg>
        <pc:spChg chg="mod">
          <ac:chgData name="Daniel A Negron" userId="3f4b37f9-7541-4fa3-afb6-23a3c546adf3" providerId="ADAL" clId="{D973D872-3118-6C4C-8153-94CEFE659431}" dt="2022-06-07T16:15:10.552" v="6975" actId="12788"/>
          <ac:spMkLst>
            <pc:docMk/>
            <pc:sldMk cId="138542929" sldId="256"/>
            <ac:spMk id="8219" creationId="{231F07DA-A32C-705E-53A0-78661B562BDA}"/>
          </ac:spMkLst>
        </pc:spChg>
        <pc:spChg chg="mod">
          <ac:chgData name="Daniel A Negron" userId="3f4b37f9-7541-4fa3-afb6-23a3c546adf3" providerId="ADAL" clId="{D973D872-3118-6C4C-8153-94CEFE659431}" dt="2022-06-07T16:15:10.552" v="6975" actId="12788"/>
          <ac:spMkLst>
            <pc:docMk/>
            <pc:sldMk cId="138542929" sldId="256"/>
            <ac:spMk id="8220" creationId="{A05F3652-2ED6-1B55-63EC-009A75D78800}"/>
          </ac:spMkLst>
        </pc:spChg>
        <pc:spChg chg="mod">
          <ac:chgData name="Daniel A Negron" userId="3f4b37f9-7541-4fa3-afb6-23a3c546adf3" providerId="ADAL" clId="{D973D872-3118-6C4C-8153-94CEFE659431}" dt="2022-06-07T16:15:10.552" v="6975" actId="12788"/>
          <ac:spMkLst>
            <pc:docMk/>
            <pc:sldMk cId="138542929" sldId="256"/>
            <ac:spMk id="8222" creationId="{EC228EA9-2E7C-5BC0-082C-B192A36B0F8E}"/>
          </ac:spMkLst>
        </pc:spChg>
        <pc:spChg chg="mod">
          <ac:chgData name="Daniel A Negron" userId="3f4b37f9-7541-4fa3-afb6-23a3c546adf3" providerId="ADAL" clId="{D973D872-3118-6C4C-8153-94CEFE659431}" dt="2022-06-07T16:15:10.552" v="6975" actId="12788"/>
          <ac:spMkLst>
            <pc:docMk/>
            <pc:sldMk cId="138542929" sldId="256"/>
            <ac:spMk id="8223" creationId="{FF62EC39-BFFF-8885-415C-A0FE65EEE2EF}"/>
          </ac:spMkLst>
        </pc:spChg>
        <pc:spChg chg="mod">
          <ac:chgData name="Daniel A Negron" userId="3f4b37f9-7541-4fa3-afb6-23a3c546adf3" providerId="ADAL" clId="{D973D872-3118-6C4C-8153-94CEFE659431}" dt="2022-06-07T16:15:10.552" v="6975" actId="12788"/>
          <ac:spMkLst>
            <pc:docMk/>
            <pc:sldMk cId="138542929" sldId="256"/>
            <ac:spMk id="8225" creationId="{F1753DEF-D716-640B-80E7-B0D01161C00A}"/>
          </ac:spMkLst>
        </pc:spChg>
        <pc:spChg chg="mod">
          <ac:chgData name="Daniel A Negron" userId="3f4b37f9-7541-4fa3-afb6-23a3c546adf3" providerId="ADAL" clId="{D973D872-3118-6C4C-8153-94CEFE659431}" dt="2022-06-07T16:15:10.552" v="6975" actId="12788"/>
          <ac:spMkLst>
            <pc:docMk/>
            <pc:sldMk cId="138542929" sldId="256"/>
            <ac:spMk id="8226" creationId="{1A35E3B1-CF81-BA19-16A6-E1DC93A15FAF}"/>
          </ac:spMkLst>
        </pc:spChg>
        <pc:spChg chg="mod">
          <ac:chgData name="Daniel A Negron" userId="3f4b37f9-7541-4fa3-afb6-23a3c546adf3" providerId="ADAL" clId="{D973D872-3118-6C4C-8153-94CEFE659431}" dt="2022-06-07T16:15:10.552" v="6975" actId="12788"/>
          <ac:spMkLst>
            <pc:docMk/>
            <pc:sldMk cId="138542929" sldId="256"/>
            <ac:spMk id="8228" creationId="{3035AFF2-DAF4-E172-454B-97849C349B6A}"/>
          </ac:spMkLst>
        </pc:spChg>
        <pc:spChg chg="mod">
          <ac:chgData name="Daniel A Negron" userId="3f4b37f9-7541-4fa3-afb6-23a3c546adf3" providerId="ADAL" clId="{D973D872-3118-6C4C-8153-94CEFE659431}" dt="2022-06-07T16:15:10.552" v="6975" actId="12788"/>
          <ac:spMkLst>
            <pc:docMk/>
            <pc:sldMk cId="138542929" sldId="256"/>
            <ac:spMk id="8229" creationId="{797B3870-CF3D-F048-6697-4E87C4B8607D}"/>
          </ac:spMkLst>
        </pc:spChg>
        <pc:spChg chg="mod">
          <ac:chgData name="Daniel A Negron" userId="3f4b37f9-7541-4fa3-afb6-23a3c546adf3" providerId="ADAL" clId="{D973D872-3118-6C4C-8153-94CEFE659431}" dt="2022-06-07T16:15:10.552" v="6975" actId="12788"/>
          <ac:spMkLst>
            <pc:docMk/>
            <pc:sldMk cId="138542929" sldId="256"/>
            <ac:spMk id="8231" creationId="{0CD7907E-088A-1A89-E110-D6636D2BAFA8}"/>
          </ac:spMkLst>
        </pc:spChg>
        <pc:spChg chg="mod">
          <ac:chgData name="Daniel A Negron" userId="3f4b37f9-7541-4fa3-afb6-23a3c546adf3" providerId="ADAL" clId="{D973D872-3118-6C4C-8153-94CEFE659431}" dt="2022-06-07T16:15:10.552" v="6975" actId="12788"/>
          <ac:spMkLst>
            <pc:docMk/>
            <pc:sldMk cId="138542929" sldId="256"/>
            <ac:spMk id="8232" creationId="{7AA92963-CA1A-0B6A-E2BA-4C1B63B5C016}"/>
          </ac:spMkLst>
        </pc:spChg>
        <pc:spChg chg="mod">
          <ac:chgData name="Daniel A Negron" userId="3f4b37f9-7541-4fa3-afb6-23a3c546adf3" providerId="ADAL" clId="{D973D872-3118-6C4C-8153-94CEFE659431}" dt="2022-06-07T16:15:10.552" v="6975" actId="12788"/>
          <ac:spMkLst>
            <pc:docMk/>
            <pc:sldMk cId="138542929" sldId="256"/>
            <ac:spMk id="8234" creationId="{5DB4E4EB-A901-6859-F28F-AD539BE491F8}"/>
          </ac:spMkLst>
        </pc:spChg>
        <pc:spChg chg="mod">
          <ac:chgData name="Daniel A Negron" userId="3f4b37f9-7541-4fa3-afb6-23a3c546adf3" providerId="ADAL" clId="{D973D872-3118-6C4C-8153-94CEFE659431}" dt="2022-06-07T16:15:10.552" v="6975" actId="12788"/>
          <ac:spMkLst>
            <pc:docMk/>
            <pc:sldMk cId="138542929" sldId="256"/>
            <ac:spMk id="8235" creationId="{E96F1AB5-8D64-77DA-B628-001C9FE079CF}"/>
          </ac:spMkLst>
        </pc:spChg>
        <pc:spChg chg="mod">
          <ac:chgData name="Daniel A Negron" userId="3f4b37f9-7541-4fa3-afb6-23a3c546adf3" providerId="ADAL" clId="{D973D872-3118-6C4C-8153-94CEFE659431}" dt="2022-06-07T16:15:10.552" v="6975" actId="12788"/>
          <ac:spMkLst>
            <pc:docMk/>
            <pc:sldMk cId="138542929" sldId="256"/>
            <ac:spMk id="8237" creationId="{0BC413D7-ABA2-7AD5-334A-BD3291780DF1}"/>
          </ac:spMkLst>
        </pc:spChg>
        <pc:spChg chg="mod">
          <ac:chgData name="Daniel A Negron" userId="3f4b37f9-7541-4fa3-afb6-23a3c546adf3" providerId="ADAL" clId="{D973D872-3118-6C4C-8153-94CEFE659431}" dt="2022-06-07T16:15:10.552" v="6975" actId="12788"/>
          <ac:spMkLst>
            <pc:docMk/>
            <pc:sldMk cId="138542929" sldId="256"/>
            <ac:spMk id="8238" creationId="{5F7DF40F-546D-C4CA-3015-38FE0D544517}"/>
          </ac:spMkLst>
        </pc:spChg>
        <pc:spChg chg="mod">
          <ac:chgData name="Daniel A Negron" userId="3f4b37f9-7541-4fa3-afb6-23a3c546adf3" providerId="ADAL" clId="{D973D872-3118-6C4C-8153-94CEFE659431}" dt="2022-06-07T16:15:10.552" v="6975" actId="12788"/>
          <ac:spMkLst>
            <pc:docMk/>
            <pc:sldMk cId="138542929" sldId="256"/>
            <ac:spMk id="8240" creationId="{4E225520-B64F-909D-4C0C-F4BAF46C9FE1}"/>
          </ac:spMkLst>
        </pc:spChg>
        <pc:spChg chg="mod">
          <ac:chgData name="Daniel A Negron" userId="3f4b37f9-7541-4fa3-afb6-23a3c546adf3" providerId="ADAL" clId="{D973D872-3118-6C4C-8153-94CEFE659431}" dt="2022-06-07T16:15:10.552" v="6975" actId="12788"/>
          <ac:spMkLst>
            <pc:docMk/>
            <pc:sldMk cId="138542929" sldId="256"/>
            <ac:spMk id="8241" creationId="{7DF9C628-EBF2-F58F-CFB2-6FDA16A9A758}"/>
          </ac:spMkLst>
        </pc:spChg>
        <pc:spChg chg="mod">
          <ac:chgData name="Daniel A Negron" userId="3f4b37f9-7541-4fa3-afb6-23a3c546adf3" providerId="ADAL" clId="{D973D872-3118-6C4C-8153-94CEFE659431}" dt="2022-06-07T16:15:10.552" v="6975" actId="12788"/>
          <ac:spMkLst>
            <pc:docMk/>
            <pc:sldMk cId="138542929" sldId="256"/>
            <ac:spMk id="8243" creationId="{B7763FFB-C3C7-3BE2-F7E4-62C8E7A2427A}"/>
          </ac:spMkLst>
        </pc:spChg>
        <pc:spChg chg="mod">
          <ac:chgData name="Daniel A Negron" userId="3f4b37f9-7541-4fa3-afb6-23a3c546adf3" providerId="ADAL" clId="{D973D872-3118-6C4C-8153-94CEFE659431}" dt="2022-06-07T16:15:10.552" v="6975" actId="12788"/>
          <ac:spMkLst>
            <pc:docMk/>
            <pc:sldMk cId="138542929" sldId="256"/>
            <ac:spMk id="8244" creationId="{2D80C27A-5AE7-76CD-15FB-14C8573360FB}"/>
          </ac:spMkLst>
        </pc:spChg>
        <pc:spChg chg="mod">
          <ac:chgData name="Daniel A Negron" userId="3f4b37f9-7541-4fa3-afb6-23a3c546adf3" providerId="ADAL" clId="{D973D872-3118-6C4C-8153-94CEFE659431}" dt="2022-06-07T16:15:10.552" v="6975" actId="12788"/>
          <ac:spMkLst>
            <pc:docMk/>
            <pc:sldMk cId="138542929" sldId="256"/>
            <ac:spMk id="8246" creationId="{B313693D-35FB-AFC9-1531-00A49E6F193B}"/>
          </ac:spMkLst>
        </pc:spChg>
        <pc:spChg chg="mod">
          <ac:chgData name="Daniel A Negron" userId="3f4b37f9-7541-4fa3-afb6-23a3c546adf3" providerId="ADAL" clId="{D973D872-3118-6C4C-8153-94CEFE659431}" dt="2022-06-07T16:15:10.552" v="6975" actId="12788"/>
          <ac:spMkLst>
            <pc:docMk/>
            <pc:sldMk cId="138542929" sldId="256"/>
            <ac:spMk id="8247" creationId="{849BA6E2-4F3F-539C-7065-27AF79A10B0B}"/>
          </ac:spMkLst>
        </pc:spChg>
        <pc:spChg chg="mod">
          <ac:chgData name="Daniel A Negron" userId="3f4b37f9-7541-4fa3-afb6-23a3c546adf3" providerId="ADAL" clId="{D973D872-3118-6C4C-8153-94CEFE659431}" dt="2022-06-07T16:15:10.552" v="6975" actId="12788"/>
          <ac:spMkLst>
            <pc:docMk/>
            <pc:sldMk cId="138542929" sldId="256"/>
            <ac:spMk id="8249" creationId="{3C455D91-5275-BEFC-D901-4849320FCE81}"/>
          </ac:spMkLst>
        </pc:spChg>
        <pc:spChg chg="mod">
          <ac:chgData name="Daniel A Negron" userId="3f4b37f9-7541-4fa3-afb6-23a3c546adf3" providerId="ADAL" clId="{D973D872-3118-6C4C-8153-94CEFE659431}" dt="2022-06-07T16:15:10.552" v="6975" actId="12788"/>
          <ac:spMkLst>
            <pc:docMk/>
            <pc:sldMk cId="138542929" sldId="256"/>
            <ac:spMk id="8250" creationId="{9E9384A1-6742-A6F3-D695-B0F6649FEFB8}"/>
          </ac:spMkLst>
        </pc:spChg>
        <pc:spChg chg="mod">
          <ac:chgData name="Daniel A Negron" userId="3f4b37f9-7541-4fa3-afb6-23a3c546adf3" providerId="ADAL" clId="{D973D872-3118-6C4C-8153-94CEFE659431}" dt="2022-06-07T16:15:10.552" v="6975" actId="12788"/>
          <ac:spMkLst>
            <pc:docMk/>
            <pc:sldMk cId="138542929" sldId="256"/>
            <ac:spMk id="8252" creationId="{0D38CE03-70E8-4BB9-E766-E80E9262C376}"/>
          </ac:spMkLst>
        </pc:spChg>
        <pc:spChg chg="mod">
          <ac:chgData name="Daniel A Negron" userId="3f4b37f9-7541-4fa3-afb6-23a3c546adf3" providerId="ADAL" clId="{D973D872-3118-6C4C-8153-94CEFE659431}" dt="2022-06-07T16:15:10.552" v="6975" actId="12788"/>
          <ac:spMkLst>
            <pc:docMk/>
            <pc:sldMk cId="138542929" sldId="256"/>
            <ac:spMk id="8253" creationId="{C3AFDE72-C323-D1A8-9E60-76153232C1B5}"/>
          </ac:spMkLst>
        </pc:spChg>
        <pc:spChg chg="mod">
          <ac:chgData name="Daniel A Negron" userId="3f4b37f9-7541-4fa3-afb6-23a3c546adf3" providerId="ADAL" clId="{D973D872-3118-6C4C-8153-94CEFE659431}" dt="2022-06-07T16:15:10.552" v="6975" actId="12788"/>
          <ac:spMkLst>
            <pc:docMk/>
            <pc:sldMk cId="138542929" sldId="256"/>
            <ac:spMk id="8255" creationId="{9EA41164-7FCB-58EB-A7A2-DC5BA27AC0D9}"/>
          </ac:spMkLst>
        </pc:spChg>
        <pc:spChg chg="mod">
          <ac:chgData name="Daniel A Negron" userId="3f4b37f9-7541-4fa3-afb6-23a3c546adf3" providerId="ADAL" clId="{D973D872-3118-6C4C-8153-94CEFE659431}" dt="2022-06-07T16:15:10.552" v="6975" actId="12788"/>
          <ac:spMkLst>
            <pc:docMk/>
            <pc:sldMk cId="138542929" sldId="256"/>
            <ac:spMk id="8256" creationId="{023F70BD-D800-0AE7-1C9A-8542D5478DF0}"/>
          </ac:spMkLst>
        </pc:spChg>
        <pc:spChg chg="mod">
          <ac:chgData name="Daniel A Negron" userId="3f4b37f9-7541-4fa3-afb6-23a3c546adf3" providerId="ADAL" clId="{D973D872-3118-6C4C-8153-94CEFE659431}" dt="2022-06-07T16:15:10.552" v="6975" actId="12788"/>
          <ac:spMkLst>
            <pc:docMk/>
            <pc:sldMk cId="138542929" sldId="256"/>
            <ac:spMk id="8257" creationId="{331DAD04-4D65-9728-663A-819DF8DB92F5}"/>
          </ac:spMkLst>
        </pc:spChg>
        <pc:spChg chg="mod">
          <ac:chgData name="Daniel A Negron" userId="3f4b37f9-7541-4fa3-afb6-23a3c546adf3" providerId="ADAL" clId="{D973D872-3118-6C4C-8153-94CEFE659431}" dt="2022-06-07T16:15:10.552" v="6975" actId="12788"/>
          <ac:spMkLst>
            <pc:docMk/>
            <pc:sldMk cId="138542929" sldId="256"/>
            <ac:spMk id="8258" creationId="{D4BD22BE-6F50-566D-ABF2-8EE7F92E442E}"/>
          </ac:spMkLst>
        </pc:spChg>
        <pc:spChg chg="mod">
          <ac:chgData name="Daniel A Negron" userId="3f4b37f9-7541-4fa3-afb6-23a3c546adf3" providerId="ADAL" clId="{D973D872-3118-6C4C-8153-94CEFE659431}" dt="2022-06-07T16:15:10.552" v="6975" actId="12788"/>
          <ac:spMkLst>
            <pc:docMk/>
            <pc:sldMk cId="138542929" sldId="256"/>
            <ac:spMk id="8259" creationId="{4EBF8245-E196-F974-FE09-814863084FB8}"/>
          </ac:spMkLst>
        </pc:spChg>
        <pc:spChg chg="mod">
          <ac:chgData name="Daniel A Negron" userId="3f4b37f9-7541-4fa3-afb6-23a3c546adf3" providerId="ADAL" clId="{D973D872-3118-6C4C-8153-94CEFE659431}" dt="2022-06-07T16:15:10.552" v="6975" actId="12788"/>
          <ac:spMkLst>
            <pc:docMk/>
            <pc:sldMk cId="138542929" sldId="256"/>
            <ac:spMk id="8260" creationId="{922F8610-F13A-4665-764C-E2A4DFF7813C}"/>
          </ac:spMkLst>
        </pc:spChg>
        <pc:spChg chg="mod">
          <ac:chgData name="Daniel A Negron" userId="3f4b37f9-7541-4fa3-afb6-23a3c546adf3" providerId="ADAL" clId="{D973D872-3118-6C4C-8153-94CEFE659431}" dt="2022-06-07T16:15:10.552" v="6975" actId="12788"/>
          <ac:spMkLst>
            <pc:docMk/>
            <pc:sldMk cId="138542929" sldId="256"/>
            <ac:spMk id="8261" creationId="{E53C08A7-4482-B667-97FB-22FF3ED40A45}"/>
          </ac:spMkLst>
        </pc:spChg>
        <pc:spChg chg="mod">
          <ac:chgData name="Daniel A Negron" userId="3f4b37f9-7541-4fa3-afb6-23a3c546adf3" providerId="ADAL" clId="{D973D872-3118-6C4C-8153-94CEFE659431}" dt="2022-06-07T16:15:10.552" v="6975" actId="12788"/>
          <ac:spMkLst>
            <pc:docMk/>
            <pc:sldMk cId="138542929" sldId="256"/>
            <ac:spMk id="8262" creationId="{7B4EB142-F9A7-B049-6AD9-D92AF08830E9}"/>
          </ac:spMkLst>
        </pc:spChg>
        <pc:spChg chg="mod">
          <ac:chgData name="Daniel A Negron" userId="3f4b37f9-7541-4fa3-afb6-23a3c546adf3" providerId="ADAL" clId="{D973D872-3118-6C4C-8153-94CEFE659431}" dt="2022-06-07T16:15:10.552" v="6975" actId="12788"/>
          <ac:spMkLst>
            <pc:docMk/>
            <pc:sldMk cId="138542929" sldId="256"/>
            <ac:spMk id="8263" creationId="{519A2B7C-8258-5A54-883D-B96EFD5A043D}"/>
          </ac:spMkLst>
        </pc:spChg>
        <pc:spChg chg="mod">
          <ac:chgData name="Daniel A Negron" userId="3f4b37f9-7541-4fa3-afb6-23a3c546adf3" providerId="ADAL" clId="{D973D872-3118-6C4C-8153-94CEFE659431}" dt="2022-06-07T16:15:10.552" v="6975" actId="12788"/>
          <ac:spMkLst>
            <pc:docMk/>
            <pc:sldMk cId="138542929" sldId="256"/>
            <ac:spMk id="8264" creationId="{6EA70F9D-C6BD-DA39-AD9A-875EF38109CC}"/>
          </ac:spMkLst>
        </pc:spChg>
        <pc:spChg chg="mod">
          <ac:chgData name="Daniel A Negron" userId="3f4b37f9-7541-4fa3-afb6-23a3c546adf3" providerId="ADAL" clId="{D973D872-3118-6C4C-8153-94CEFE659431}" dt="2022-06-07T16:15:10.552" v="6975" actId="12788"/>
          <ac:spMkLst>
            <pc:docMk/>
            <pc:sldMk cId="138542929" sldId="256"/>
            <ac:spMk id="8265" creationId="{ECEF4D1B-ADE5-C861-4357-9CCF17373C88}"/>
          </ac:spMkLst>
        </pc:spChg>
        <pc:spChg chg="mod">
          <ac:chgData name="Daniel A Negron" userId="3f4b37f9-7541-4fa3-afb6-23a3c546adf3" providerId="ADAL" clId="{D973D872-3118-6C4C-8153-94CEFE659431}" dt="2022-06-07T16:15:10.552" v="6975" actId="12788"/>
          <ac:spMkLst>
            <pc:docMk/>
            <pc:sldMk cId="138542929" sldId="256"/>
            <ac:spMk id="8266" creationId="{1D0E0FE4-5538-E066-7BE9-E096512D631B}"/>
          </ac:spMkLst>
        </pc:spChg>
        <pc:spChg chg="mod">
          <ac:chgData name="Daniel A Negron" userId="3f4b37f9-7541-4fa3-afb6-23a3c546adf3" providerId="ADAL" clId="{D973D872-3118-6C4C-8153-94CEFE659431}" dt="2022-06-07T16:15:10.552" v="6975" actId="12788"/>
          <ac:spMkLst>
            <pc:docMk/>
            <pc:sldMk cId="138542929" sldId="256"/>
            <ac:spMk id="8267" creationId="{E34D23C4-AD57-9C6F-D13B-E7DBAAFBA758}"/>
          </ac:spMkLst>
        </pc:spChg>
        <pc:spChg chg="mod">
          <ac:chgData name="Daniel A Negron" userId="3f4b37f9-7541-4fa3-afb6-23a3c546adf3" providerId="ADAL" clId="{D973D872-3118-6C4C-8153-94CEFE659431}" dt="2022-06-07T16:15:10.552" v="6975" actId="12788"/>
          <ac:spMkLst>
            <pc:docMk/>
            <pc:sldMk cId="138542929" sldId="256"/>
            <ac:spMk id="8268" creationId="{8347B4CC-B1AE-585B-6C9C-26313365FAB2}"/>
          </ac:spMkLst>
        </pc:spChg>
        <pc:spChg chg="mod">
          <ac:chgData name="Daniel A Negron" userId="3f4b37f9-7541-4fa3-afb6-23a3c546adf3" providerId="ADAL" clId="{D973D872-3118-6C4C-8153-94CEFE659431}" dt="2022-06-07T16:15:10.552" v="6975" actId="12788"/>
          <ac:spMkLst>
            <pc:docMk/>
            <pc:sldMk cId="138542929" sldId="256"/>
            <ac:spMk id="8269" creationId="{7AF16BB3-B0A9-A3DD-4E67-AF72D8E760F1}"/>
          </ac:spMkLst>
        </pc:spChg>
        <pc:spChg chg="mod">
          <ac:chgData name="Daniel A Negron" userId="3f4b37f9-7541-4fa3-afb6-23a3c546adf3" providerId="ADAL" clId="{D973D872-3118-6C4C-8153-94CEFE659431}" dt="2022-06-07T16:15:10.552" v="6975" actId="12788"/>
          <ac:spMkLst>
            <pc:docMk/>
            <pc:sldMk cId="138542929" sldId="256"/>
            <ac:spMk id="8270" creationId="{B0A17E62-A3AB-41C6-6E34-BEB948F82C55}"/>
          </ac:spMkLst>
        </pc:spChg>
        <pc:spChg chg="mod">
          <ac:chgData name="Daniel A Negron" userId="3f4b37f9-7541-4fa3-afb6-23a3c546adf3" providerId="ADAL" clId="{D973D872-3118-6C4C-8153-94CEFE659431}" dt="2022-06-07T16:15:10.552" v="6975" actId="12788"/>
          <ac:spMkLst>
            <pc:docMk/>
            <pc:sldMk cId="138542929" sldId="256"/>
            <ac:spMk id="8271" creationId="{21E8FCCB-3ADA-391F-A356-A1CCBA8F674E}"/>
          </ac:spMkLst>
        </pc:spChg>
        <pc:spChg chg="mod">
          <ac:chgData name="Daniel A Negron" userId="3f4b37f9-7541-4fa3-afb6-23a3c546adf3" providerId="ADAL" clId="{D973D872-3118-6C4C-8153-94CEFE659431}" dt="2022-06-07T16:15:10.552" v="6975" actId="12788"/>
          <ac:spMkLst>
            <pc:docMk/>
            <pc:sldMk cId="138542929" sldId="256"/>
            <ac:spMk id="8272" creationId="{1BDF228F-DDF9-EAD6-AD59-F8CDFDA775B3}"/>
          </ac:spMkLst>
        </pc:spChg>
        <pc:spChg chg="mod">
          <ac:chgData name="Daniel A Negron" userId="3f4b37f9-7541-4fa3-afb6-23a3c546adf3" providerId="ADAL" clId="{D973D872-3118-6C4C-8153-94CEFE659431}" dt="2022-06-07T16:15:10.552" v="6975" actId="12788"/>
          <ac:spMkLst>
            <pc:docMk/>
            <pc:sldMk cId="138542929" sldId="256"/>
            <ac:spMk id="8273" creationId="{7819CB6D-C0C1-D7B1-7F89-DB849DD6F4A9}"/>
          </ac:spMkLst>
        </pc:spChg>
        <pc:spChg chg="mod">
          <ac:chgData name="Daniel A Negron" userId="3f4b37f9-7541-4fa3-afb6-23a3c546adf3" providerId="ADAL" clId="{D973D872-3118-6C4C-8153-94CEFE659431}" dt="2022-06-07T16:15:10.552" v="6975" actId="12788"/>
          <ac:spMkLst>
            <pc:docMk/>
            <pc:sldMk cId="138542929" sldId="256"/>
            <ac:spMk id="8275" creationId="{F880C6D0-D6D5-8F31-8DCF-C6D2C773401F}"/>
          </ac:spMkLst>
        </pc:spChg>
        <pc:spChg chg="mod">
          <ac:chgData name="Daniel A Negron" userId="3f4b37f9-7541-4fa3-afb6-23a3c546adf3" providerId="ADAL" clId="{D973D872-3118-6C4C-8153-94CEFE659431}" dt="2022-06-07T16:15:10.552" v="6975" actId="12788"/>
          <ac:spMkLst>
            <pc:docMk/>
            <pc:sldMk cId="138542929" sldId="256"/>
            <ac:spMk id="8276" creationId="{83FE146E-51E4-6BE3-55A1-F47ECD10FE74}"/>
          </ac:spMkLst>
        </pc:spChg>
        <pc:spChg chg="mod">
          <ac:chgData name="Daniel A Negron" userId="3f4b37f9-7541-4fa3-afb6-23a3c546adf3" providerId="ADAL" clId="{D973D872-3118-6C4C-8153-94CEFE659431}" dt="2022-06-07T16:15:10.552" v="6975" actId="12788"/>
          <ac:spMkLst>
            <pc:docMk/>
            <pc:sldMk cId="138542929" sldId="256"/>
            <ac:spMk id="8277" creationId="{BF9C8BF9-9CEB-004B-69C5-950266E50029}"/>
          </ac:spMkLst>
        </pc:spChg>
        <pc:spChg chg="mod">
          <ac:chgData name="Daniel A Negron" userId="3f4b37f9-7541-4fa3-afb6-23a3c546adf3" providerId="ADAL" clId="{D973D872-3118-6C4C-8153-94CEFE659431}" dt="2022-06-07T16:15:10.552" v="6975" actId="12788"/>
          <ac:spMkLst>
            <pc:docMk/>
            <pc:sldMk cId="138542929" sldId="256"/>
            <ac:spMk id="8278" creationId="{A9E2C9D5-6908-90D8-DA69-7AC74EF2376A}"/>
          </ac:spMkLst>
        </pc:spChg>
        <pc:spChg chg="mod">
          <ac:chgData name="Daniel A Negron" userId="3f4b37f9-7541-4fa3-afb6-23a3c546adf3" providerId="ADAL" clId="{D973D872-3118-6C4C-8153-94CEFE659431}" dt="2022-06-07T16:15:10.552" v="6975" actId="12788"/>
          <ac:spMkLst>
            <pc:docMk/>
            <pc:sldMk cId="138542929" sldId="256"/>
            <ac:spMk id="8279" creationId="{EDF04DB1-FA40-C932-B0EA-F0AEDBF3591B}"/>
          </ac:spMkLst>
        </pc:spChg>
        <pc:spChg chg="mod">
          <ac:chgData name="Daniel A Negron" userId="3f4b37f9-7541-4fa3-afb6-23a3c546adf3" providerId="ADAL" clId="{D973D872-3118-6C4C-8153-94CEFE659431}" dt="2022-06-07T16:15:10.552" v="6975" actId="12788"/>
          <ac:spMkLst>
            <pc:docMk/>
            <pc:sldMk cId="138542929" sldId="256"/>
            <ac:spMk id="8280" creationId="{1906040C-6110-4FE2-7617-5EEB707EAC20}"/>
          </ac:spMkLst>
        </pc:spChg>
        <pc:spChg chg="mod">
          <ac:chgData name="Daniel A Negron" userId="3f4b37f9-7541-4fa3-afb6-23a3c546adf3" providerId="ADAL" clId="{D973D872-3118-6C4C-8153-94CEFE659431}" dt="2022-06-07T16:15:10.552" v="6975" actId="12788"/>
          <ac:spMkLst>
            <pc:docMk/>
            <pc:sldMk cId="138542929" sldId="256"/>
            <ac:spMk id="8281" creationId="{C7773AA5-BD3C-1C76-AFF8-AAA6C272EF0D}"/>
          </ac:spMkLst>
        </pc:spChg>
        <pc:spChg chg="mod">
          <ac:chgData name="Daniel A Negron" userId="3f4b37f9-7541-4fa3-afb6-23a3c546adf3" providerId="ADAL" clId="{D973D872-3118-6C4C-8153-94CEFE659431}" dt="2022-06-07T16:15:10.552" v="6975" actId="12788"/>
          <ac:spMkLst>
            <pc:docMk/>
            <pc:sldMk cId="138542929" sldId="256"/>
            <ac:spMk id="8282" creationId="{E1EE875F-F0D8-E90D-B453-7E40A010DE1F}"/>
          </ac:spMkLst>
        </pc:spChg>
        <pc:spChg chg="mod">
          <ac:chgData name="Daniel A Negron" userId="3f4b37f9-7541-4fa3-afb6-23a3c546adf3" providerId="ADAL" clId="{D973D872-3118-6C4C-8153-94CEFE659431}" dt="2022-06-07T16:15:10.552" v="6975" actId="12788"/>
          <ac:spMkLst>
            <pc:docMk/>
            <pc:sldMk cId="138542929" sldId="256"/>
            <ac:spMk id="8283" creationId="{1459D1B1-AEC6-0F21-792B-997A292D1D13}"/>
          </ac:spMkLst>
        </pc:spChg>
        <pc:spChg chg="mod">
          <ac:chgData name="Daniel A Negron" userId="3f4b37f9-7541-4fa3-afb6-23a3c546adf3" providerId="ADAL" clId="{D973D872-3118-6C4C-8153-94CEFE659431}" dt="2022-06-07T16:15:10.552" v="6975" actId="12788"/>
          <ac:spMkLst>
            <pc:docMk/>
            <pc:sldMk cId="138542929" sldId="256"/>
            <ac:spMk id="8284" creationId="{20DDC256-ABC5-7D94-4B3C-6B591763AA0C}"/>
          </ac:spMkLst>
        </pc:spChg>
        <pc:spChg chg="mod">
          <ac:chgData name="Daniel A Negron" userId="3f4b37f9-7541-4fa3-afb6-23a3c546adf3" providerId="ADAL" clId="{D973D872-3118-6C4C-8153-94CEFE659431}" dt="2022-06-07T16:15:10.552" v="6975" actId="12788"/>
          <ac:spMkLst>
            <pc:docMk/>
            <pc:sldMk cId="138542929" sldId="256"/>
            <ac:spMk id="8285" creationId="{C0F646C6-B58A-B6ED-D2DB-FB47242F2908}"/>
          </ac:spMkLst>
        </pc:spChg>
        <pc:spChg chg="mod">
          <ac:chgData name="Daniel A Negron" userId="3f4b37f9-7541-4fa3-afb6-23a3c546adf3" providerId="ADAL" clId="{D973D872-3118-6C4C-8153-94CEFE659431}" dt="2022-06-07T16:15:10.552" v="6975" actId="12788"/>
          <ac:spMkLst>
            <pc:docMk/>
            <pc:sldMk cId="138542929" sldId="256"/>
            <ac:spMk id="8286" creationId="{1BA8A124-289C-F7E9-784D-ED42CC56FC17}"/>
          </ac:spMkLst>
        </pc:spChg>
        <pc:spChg chg="mod">
          <ac:chgData name="Daniel A Negron" userId="3f4b37f9-7541-4fa3-afb6-23a3c546adf3" providerId="ADAL" clId="{D973D872-3118-6C4C-8153-94CEFE659431}" dt="2022-06-07T16:15:10.552" v="6975" actId="12788"/>
          <ac:spMkLst>
            <pc:docMk/>
            <pc:sldMk cId="138542929" sldId="256"/>
            <ac:spMk id="8287" creationId="{146C675B-C1D5-DEED-3EF2-0823E7E134DE}"/>
          </ac:spMkLst>
        </pc:spChg>
        <pc:spChg chg="mod">
          <ac:chgData name="Daniel A Negron" userId="3f4b37f9-7541-4fa3-afb6-23a3c546adf3" providerId="ADAL" clId="{D973D872-3118-6C4C-8153-94CEFE659431}" dt="2022-06-07T16:15:10.552" v="6975" actId="12788"/>
          <ac:spMkLst>
            <pc:docMk/>
            <pc:sldMk cId="138542929" sldId="256"/>
            <ac:spMk id="8288" creationId="{C8B27D09-9293-D5F5-A1F5-3AF7286C25F2}"/>
          </ac:spMkLst>
        </pc:spChg>
        <pc:spChg chg="mod">
          <ac:chgData name="Daniel A Negron" userId="3f4b37f9-7541-4fa3-afb6-23a3c546adf3" providerId="ADAL" clId="{D973D872-3118-6C4C-8153-94CEFE659431}" dt="2022-06-07T16:15:10.552" v="6975" actId="12788"/>
          <ac:spMkLst>
            <pc:docMk/>
            <pc:sldMk cId="138542929" sldId="256"/>
            <ac:spMk id="8289" creationId="{1D066A9E-0E14-9294-DE36-5195F0C9AE38}"/>
          </ac:spMkLst>
        </pc:spChg>
        <pc:spChg chg="mod">
          <ac:chgData name="Daniel A Negron" userId="3f4b37f9-7541-4fa3-afb6-23a3c546adf3" providerId="ADAL" clId="{D973D872-3118-6C4C-8153-94CEFE659431}" dt="2022-06-07T16:15:10.552" v="6975" actId="12788"/>
          <ac:spMkLst>
            <pc:docMk/>
            <pc:sldMk cId="138542929" sldId="256"/>
            <ac:spMk id="8290" creationId="{DF89514A-05CB-1806-CEB0-9DE36C6C8022}"/>
          </ac:spMkLst>
        </pc:spChg>
        <pc:spChg chg="mod">
          <ac:chgData name="Daniel A Negron" userId="3f4b37f9-7541-4fa3-afb6-23a3c546adf3" providerId="ADAL" clId="{D973D872-3118-6C4C-8153-94CEFE659431}" dt="2022-06-07T16:15:10.552" v="6975" actId="12788"/>
          <ac:spMkLst>
            <pc:docMk/>
            <pc:sldMk cId="138542929" sldId="256"/>
            <ac:spMk id="8291" creationId="{77D9C22A-4933-542C-AD12-F0A648D9F504}"/>
          </ac:spMkLst>
        </pc:spChg>
        <pc:spChg chg="mod">
          <ac:chgData name="Daniel A Negron" userId="3f4b37f9-7541-4fa3-afb6-23a3c546adf3" providerId="ADAL" clId="{D973D872-3118-6C4C-8153-94CEFE659431}" dt="2022-06-07T16:15:10.552" v="6975" actId="12788"/>
          <ac:spMkLst>
            <pc:docMk/>
            <pc:sldMk cId="138542929" sldId="256"/>
            <ac:spMk id="8292" creationId="{FF43058B-D02C-500B-8090-4DC54814668B}"/>
          </ac:spMkLst>
        </pc:spChg>
        <pc:spChg chg="mod">
          <ac:chgData name="Daniel A Negron" userId="3f4b37f9-7541-4fa3-afb6-23a3c546adf3" providerId="ADAL" clId="{D973D872-3118-6C4C-8153-94CEFE659431}" dt="2022-06-07T16:15:10.552" v="6975" actId="12788"/>
          <ac:spMkLst>
            <pc:docMk/>
            <pc:sldMk cId="138542929" sldId="256"/>
            <ac:spMk id="8293" creationId="{5C558554-FC81-4E84-30C0-9A535EE836BA}"/>
          </ac:spMkLst>
        </pc:spChg>
        <pc:spChg chg="mod">
          <ac:chgData name="Daniel A Negron" userId="3f4b37f9-7541-4fa3-afb6-23a3c546adf3" providerId="ADAL" clId="{D973D872-3118-6C4C-8153-94CEFE659431}" dt="2022-06-07T16:15:10.552" v="6975" actId="12788"/>
          <ac:spMkLst>
            <pc:docMk/>
            <pc:sldMk cId="138542929" sldId="256"/>
            <ac:spMk id="8295" creationId="{2358FFE3-7FE6-24C0-78E1-993FE9B07863}"/>
          </ac:spMkLst>
        </pc:spChg>
        <pc:spChg chg="mod">
          <ac:chgData name="Daniel A Negron" userId="3f4b37f9-7541-4fa3-afb6-23a3c546adf3" providerId="ADAL" clId="{D973D872-3118-6C4C-8153-94CEFE659431}" dt="2022-06-07T16:15:10.552" v="6975" actId="12788"/>
          <ac:spMkLst>
            <pc:docMk/>
            <pc:sldMk cId="138542929" sldId="256"/>
            <ac:spMk id="8296" creationId="{63D6274D-B35D-D55D-853B-AE61D93D4F21}"/>
          </ac:spMkLst>
        </pc:spChg>
        <pc:spChg chg="mod">
          <ac:chgData name="Daniel A Negron" userId="3f4b37f9-7541-4fa3-afb6-23a3c546adf3" providerId="ADAL" clId="{D973D872-3118-6C4C-8153-94CEFE659431}" dt="2022-06-07T16:15:10.552" v="6975" actId="12788"/>
          <ac:spMkLst>
            <pc:docMk/>
            <pc:sldMk cId="138542929" sldId="256"/>
            <ac:spMk id="8297" creationId="{B4EF4579-982B-9CE6-A89A-E82692092E0E}"/>
          </ac:spMkLst>
        </pc:spChg>
        <pc:spChg chg="mod">
          <ac:chgData name="Daniel A Negron" userId="3f4b37f9-7541-4fa3-afb6-23a3c546adf3" providerId="ADAL" clId="{D973D872-3118-6C4C-8153-94CEFE659431}" dt="2022-06-07T16:15:10.552" v="6975" actId="12788"/>
          <ac:spMkLst>
            <pc:docMk/>
            <pc:sldMk cId="138542929" sldId="256"/>
            <ac:spMk id="8298" creationId="{3ECD5F22-0E20-CC92-D77E-FC044A488F5F}"/>
          </ac:spMkLst>
        </pc:spChg>
        <pc:spChg chg="mod">
          <ac:chgData name="Daniel A Negron" userId="3f4b37f9-7541-4fa3-afb6-23a3c546adf3" providerId="ADAL" clId="{D973D872-3118-6C4C-8153-94CEFE659431}" dt="2022-06-07T16:15:10.552" v="6975" actId="12788"/>
          <ac:spMkLst>
            <pc:docMk/>
            <pc:sldMk cId="138542929" sldId="256"/>
            <ac:spMk id="8299" creationId="{5F943E94-1F3F-0543-4240-71D206B9AF54}"/>
          </ac:spMkLst>
        </pc:spChg>
        <pc:spChg chg="mod">
          <ac:chgData name="Daniel A Negron" userId="3f4b37f9-7541-4fa3-afb6-23a3c546adf3" providerId="ADAL" clId="{D973D872-3118-6C4C-8153-94CEFE659431}" dt="2022-06-07T16:15:10.552" v="6975" actId="12788"/>
          <ac:spMkLst>
            <pc:docMk/>
            <pc:sldMk cId="138542929" sldId="256"/>
            <ac:spMk id="8300" creationId="{730FC908-C4C9-C3EF-A4C6-85BD65829BCD}"/>
          </ac:spMkLst>
        </pc:spChg>
        <pc:spChg chg="mod">
          <ac:chgData name="Daniel A Negron" userId="3f4b37f9-7541-4fa3-afb6-23a3c546adf3" providerId="ADAL" clId="{D973D872-3118-6C4C-8153-94CEFE659431}" dt="2022-06-07T16:15:10.552" v="6975" actId="12788"/>
          <ac:spMkLst>
            <pc:docMk/>
            <pc:sldMk cId="138542929" sldId="256"/>
            <ac:spMk id="8301" creationId="{9B0DC521-4F15-9EFB-DC9F-AF87F317CD1C}"/>
          </ac:spMkLst>
        </pc:spChg>
        <pc:spChg chg="mod">
          <ac:chgData name="Daniel A Negron" userId="3f4b37f9-7541-4fa3-afb6-23a3c546adf3" providerId="ADAL" clId="{D973D872-3118-6C4C-8153-94CEFE659431}" dt="2022-06-07T16:15:10.552" v="6975" actId="12788"/>
          <ac:spMkLst>
            <pc:docMk/>
            <pc:sldMk cId="138542929" sldId="256"/>
            <ac:spMk id="8302" creationId="{939A4A90-E54A-62AE-6F87-09B9969B6169}"/>
          </ac:spMkLst>
        </pc:spChg>
        <pc:spChg chg="mod">
          <ac:chgData name="Daniel A Negron" userId="3f4b37f9-7541-4fa3-afb6-23a3c546adf3" providerId="ADAL" clId="{D973D872-3118-6C4C-8153-94CEFE659431}" dt="2022-06-07T16:15:10.552" v="6975" actId="12788"/>
          <ac:spMkLst>
            <pc:docMk/>
            <pc:sldMk cId="138542929" sldId="256"/>
            <ac:spMk id="8303" creationId="{4F0B25E6-95DF-022C-A7FA-1CB0469EC8A0}"/>
          </ac:spMkLst>
        </pc:spChg>
        <pc:spChg chg="mod">
          <ac:chgData name="Daniel A Negron" userId="3f4b37f9-7541-4fa3-afb6-23a3c546adf3" providerId="ADAL" clId="{D973D872-3118-6C4C-8153-94CEFE659431}" dt="2022-06-07T16:15:10.552" v="6975" actId="12788"/>
          <ac:spMkLst>
            <pc:docMk/>
            <pc:sldMk cId="138542929" sldId="256"/>
            <ac:spMk id="8304" creationId="{EB410E7D-E3C7-E085-5FA3-3AFC2C06093E}"/>
          </ac:spMkLst>
        </pc:spChg>
        <pc:spChg chg="mod">
          <ac:chgData name="Daniel A Negron" userId="3f4b37f9-7541-4fa3-afb6-23a3c546adf3" providerId="ADAL" clId="{D973D872-3118-6C4C-8153-94CEFE659431}" dt="2022-06-07T16:15:10.552" v="6975" actId="12788"/>
          <ac:spMkLst>
            <pc:docMk/>
            <pc:sldMk cId="138542929" sldId="256"/>
            <ac:spMk id="8305" creationId="{910FF14F-FCFA-F34E-F6A1-8220114FD98E}"/>
          </ac:spMkLst>
        </pc:spChg>
        <pc:spChg chg="mod">
          <ac:chgData name="Daniel A Negron" userId="3f4b37f9-7541-4fa3-afb6-23a3c546adf3" providerId="ADAL" clId="{D973D872-3118-6C4C-8153-94CEFE659431}" dt="2022-06-07T16:15:10.552" v="6975" actId="12788"/>
          <ac:spMkLst>
            <pc:docMk/>
            <pc:sldMk cId="138542929" sldId="256"/>
            <ac:spMk id="8306" creationId="{1D4A607A-AB33-50D6-1032-4D560EC4F848}"/>
          </ac:spMkLst>
        </pc:spChg>
        <pc:spChg chg="mod">
          <ac:chgData name="Daniel A Negron" userId="3f4b37f9-7541-4fa3-afb6-23a3c546adf3" providerId="ADAL" clId="{D973D872-3118-6C4C-8153-94CEFE659431}" dt="2022-06-07T16:15:10.552" v="6975" actId="12788"/>
          <ac:spMkLst>
            <pc:docMk/>
            <pc:sldMk cId="138542929" sldId="256"/>
            <ac:spMk id="8307" creationId="{11DF42BB-AEB3-E7C9-C7F0-5731A9638D2A}"/>
          </ac:spMkLst>
        </pc:spChg>
        <pc:spChg chg="mod">
          <ac:chgData name="Daniel A Negron" userId="3f4b37f9-7541-4fa3-afb6-23a3c546adf3" providerId="ADAL" clId="{D973D872-3118-6C4C-8153-94CEFE659431}" dt="2022-06-07T16:15:10.552" v="6975" actId="12788"/>
          <ac:spMkLst>
            <pc:docMk/>
            <pc:sldMk cId="138542929" sldId="256"/>
            <ac:spMk id="8308" creationId="{39CFDD86-77E4-B00C-3580-01473475D6F9}"/>
          </ac:spMkLst>
        </pc:spChg>
        <pc:spChg chg="mod">
          <ac:chgData name="Daniel A Negron" userId="3f4b37f9-7541-4fa3-afb6-23a3c546adf3" providerId="ADAL" clId="{D973D872-3118-6C4C-8153-94CEFE659431}" dt="2022-06-07T16:15:10.552" v="6975" actId="12788"/>
          <ac:spMkLst>
            <pc:docMk/>
            <pc:sldMk cId="138542929" sldId="256"/>
            <ac:spMk id="8309" creationId="{3621E9F4-F542-E350-B47C-7054984594DB}"/>
          </ac:spMkLst>
        </pc:spChg>
        <pc:spChg chg="mod">
          <ac:chgData name="Daniel A Negron" userId="3f4b37f9-7541-4fa3-afb6-23a3c546adf3" providerId="ADAL" clId="{D973D872-3118-6C4C-8153-94CEFE659431}" dt="2022-06-07T16:15:10.552" v="6975" actId="12788"/>
          <ac:spMkLst>
            <pc:docMk/>
            <pc:sldMk cId="138542929" sldId="256"/>
            <ac:spMk id="8310" creationId="{98739374-EF5E-A7DF-C6E4-D67F670C3328}"/>
          </ac:spMkLst>
        </pc:spChg>
        <pc:spChg chg="mod">
          <ac:chgData name="Daniel A Negron" userId="3f4b37f9-7541-4fa3-afb6-23a3c546adf3" providerId="ADAL" clId="{D973D872-3118-6C4C-8153-94CEFE659431}" dt="2022-06-07T16:15:10.552" v="6975" actId="12788"/>
          <ac:spMkLst>
            <pc:docMk/>
            <pc:sldMk cId="138542929" sldId="256"/>
            <ac:spMk id="8311" creationId="{CD8AAD39-96EE-DB8C-5F6C-F9F7DDA68513}"/>
          </ac:spMkLst>
        </pc:spChg>
        <pc:spChg chg="mod">
          <ac:chgData name="Daniel A Negron" userId="3f4b37f9-7541-4fa3-afb6-23a3c546adf3" providerId="ADAL" clId="{D973D872-3118-6C4C-8153-94CEFE659431}" dt="2022-06-07T16:15:10.552" v="6975" actId="12788"/>
          <ac:spMkLst>
            <pc:docMk/>
            <pc:sldMk cId="138542929" sldId="256"/>
            <ac:spMk id="8312" creationId="{037537E8-A60A-DA45-6D3B-1E39A265ABFA}"/>
          </ac:spMkLst>
        </pc:spChg>
        <pc:spChg chg="mod">
          <ac:chgData name="Daniel A Negron" userId="3f4b37f9-7541-4fa3-afb6-23a3c546adf3" providerId="ADAL" clId="{D973D872-3118-6C4C-8153-94CEFE659431}" dt="2022-06-07T16:15:10.552" v="6975" actId="12788"/>
          <ac:spMkLst>
            <pc:docMk/>
            <pc:sldMk cId="138542929" sldId="256"/>
            <ac:spMk id="8313" creationId="{F62B9E69-37C4-2CCF-66EF-50EA3CE27940}"/>
          </ac:spMkLst>
        </pc:spChg>
        <pc:spChg chg="mod">
          <ac:chgData name="Daniel A Negron" userId="3f4b37f9-7541-4fa3-afb6-23a3c546adf3" providerId="ADAL" clId="{D973D872-3118-6C4C-8153-94CEFE659431}" dt="2022-06-07T16:15:10.552" v="6975" actId="12788"/>
          <ac:spMkLst>
            <pc:docMk/>
            <pc:sldMk cId="138542929" sldId="256"/>
            <ac:spMk id="8315" creationId="{8015D282-6A41-1FBD-125E-2AA6453C8DD2}"/>
          </ac:spMkLst>
        </pc:spChg>
        <pc:spChg chg="mod">
          <ac:chgData name="Daniel A Negron" userId="3f4b37f9-7541-4fa3-afb6-23a3c546adf3" providerId="ADAL" clId="{D973D872-3118-6C4C-8153-94CEFE659431}" dt="2022-06-07T16:15:10.552" v="6975" actId="12788"/>
          <ac:spMkLst>
            <pc:docMk/>
            <pc:sldMk cId="138542929" sldId="256"/>
            <ac:spMk id="8316" creationId="{0512F9CB-6E87-96F4-FA13-14F2C7B9F0D0}"/>
          </ac:spMkLst>
        </pc:spChg>
        <pc:spChg chg="mod">
          <ac:chgData name="Daniel A Negron" userId="3f4b37f9-7541-4fa3-afb6-23a3c546adf3" providerId="ADAL" clId="{D973D872-3118-6C4C-8153-94CEFE659431}" dt="2022-06-07T16:15:10.552" v="6975" actId="12788"/>
          <ac:spMkLst>
            <pc:docMk/>
            <pc:sldMk cId="138542929" sldId="256"/>
            <ac:spMk id="8317" creationId="{F07446FA-BC3C-B839-061F-B6CE888AB76D}"/>
          </ac:spMkLst>
        </pc:spChg>
        <pc:spChg chg="mod">
          <ac:chgData name="Daniel A Negron" userId="3f4b37f9-7541-4fa3-afb6-23a3c546adf3" providerId="ADAL" clId="{D973D872-3118-6C4C-8153-94CEFE659431}" dt="2022-06-07T16:15:10.552" v="6975" actId="12788"/>
          <ac:spMkLst>
            <pc:docMk/>
            <pc:sldMk cId="138542929" sldId="256"/>
            <ac:spMk id="8318" creationId="{5DB2DA60-541A-490A-8B0A-0CAB1CBC2519}"/>
          </ac:spMkLst>
        </pc:spChg>
        <pc:spChg chg="mod">
          <ac:chgData name="Daniel A Negron" userId="3f4b37f9-7541-4fa3-afb6-23a3c546adf3" providerId="ADAL" clId="{D973D872-3118-6C4C-8153-94CEFE659431}" dt="2022-06-07T16:15:10.552" v="6975" actId="12788"/>
          <ac:spMkLst>
            <pc:docMk/>
            <pc:sldMk cId="138542929" sldId="256"/>
            <ac:spMk id="8319" creationId="{82C95D39-AD08-0347-8547-402E355AAC61}"/>
          </ac:spMkLst>
        </pc:spChg>
        <pc:spChg chg="mod">
          <ac:chgData name="Daniel A Negron" userId="3f4b37f9-7541-4fa3-afb6-23a3c546adf3" providerId="ADAL" clId="{D973D872-3118-6C4C-8153-94CEFE659431}" dt="2022-06-07T16:15:10.552" v="6975" actId="12788"/>
          <ac:spMkLst>
            <pc:docMk/>
            <pc:sldMk cId="138542929" sldId="256"/>
            <ac:spMk id="8320" creationId="{850AA790-B754-496C-3BCF-D1B6B294737B}"/>
          </ac:spMkLst>
        </pc:spChg>
        <pc:spChg chg="mod">
          <ac:chgData name="Daniel A Negron" userId="3f4b37f9-7541-4fa3-afb6-23a3c546adf3" providerId="ADAL" clId="{D973D872-3118-6C4C-8153-94CEFE659431}" dt="2022-06-07T16:15:10.552" v="6975" actId="12788"/>
          <ac:spMkLst>
            <pc:docMk/>
            <pc:sldMk cId="138542929" sldId="256"/>
            <ac:spMk id="8321" creationId="{6F3280A3-AE5D-8D36-F829-3A6B30FA1575}"/>
          </ac:spMkLst>
        </pc:spChg>
        <pc:spChg chg="mod">
          <ac:chgData name="Daniel A Negron" userId="3f4b37f9-7541-4fa3-afb6-23a3c546adf3" providerId="ADAL" clId="{D973D872-3118-6C4C-8153-94CEFE659431}" dt="2022-06-07T16:15:10.552" v="6975" actId="12788"/>
          <ac:spMkLst>
            <pc:docMk/>
            <pc:sldMk cId="138542929" sldId="256"/>
            <ac:spMk id="8322" creationId="{3B076576-DC74-A633-024A-2E464C830EBA}"/>
          </ac:spMkLst>
        </pc:spChg>
        <pc:spChg chg="mod">
          <ac:chgData name="Daniel A Negron" userId="3f4b37f9-7541-4fa3-afb6-23a3c546adf3" providerId="ADAL" clId="{D973D872-3118-6C4C-8153-94CEFE659431}" dt="2022-06-07T16:15:10.552" v="6975" actId="12788"/>
          <ac:spMkLst>
            <pc:docMk/>
            <pc:sldMk cId="138542929" sldId="256"/>
            <ac:spMk id="8323" creationId="{148112C3-7A8D-F63A-099D-17AAEE38489C}"/>
          </ac:spMkLst>
        </pc:spChg>
        <pc:spChg chg="mod">
          <ac:chgData name="Daniel A Negron" userId="3f4b37f9-7541-4fa3-afb6-23a3c546adf3" providerId="ADAL" clId="{D973D872-3118-6C4C-8153-94CEFE659431}" dt="2022-06-07T16:15:10.552" v="6975" actId="12788"/>
          <ac:spMkLst>
            <pc:docMk/>
            <pc:sldMk cId="138542929" sldId="256"/>
            <ac:spMk id="8324" creationId="{33586885-1B7F-0CE4-FD9A-46F2746DC409}"/>
          </ac:spMkLst>
        </pc:spChg>
        <pc:spChg chg="mod">
          <ac:chgData name="Daniel A Negron" userId="3f4b37f9-7541-4fa3-afb6-23a3c546adf3" providerId="ADAL" clId="{D973D872-3118-6C4C-8153-94CEFE659431}" dt="2022-06-07T16:15:10.552" v="6975" actId="12788"/>
          <ac:spMkLst>
            <pc:docMk/>
            <pc:sldMk cId="138542929" sldId="256"/>
            <ac:spMk id="8325" creationId="{FD99766E-815F-411D-CB3C-5D6429342076}"/>
          </ac:spMkLst>
        </pc:spChg>
        <pc:spChg chg="mod">
          <ac:chgData name="Daniel A Negron" userId="3f4b37f9-7541-4fa3-afb6-23a3c546adf3" providerId="ADAL" clId="{D973D872-3118-6C4C-8153-94CEFE659431}" dt="2022-06-07T16:15:10.552" v="6975" actId="12788"/>
          <ac:spMkLst>
            <pc:docMk/>
            <pc:sldMk cId="138542929" sldId="256"/>
            <ac:spMk id="8326" creationId="{51C24494-DB70-3D7B-DD65-EBBE038ACAE4}"/>
          </ac:spMkLst>
        </pc:spChg>
        <pc:spChg chg="mod">
          <ac:chgData name="Daniel A Negron" userId="3f4b37f9-7541-4fa3-afb6-23a3c546adf3" providerId="ADAL" clId="{D973D872-3118-6C4C-8153-94CEFE659431}" dt="2022-06-07T16:15:10.552" v="6975" actId="12788"/>
          <ac:spMkLst>
            <pc:docMk/>
            <pc:sldMk cId="138542929" sldId="256"/>
            <ac:spMk id="8327" creationId="{790010EA-17A9-F8B1-CAA2-709520955EF3}"/>
          </ac:spMkLst>
        </pc:spChg>
        <pc:spChg chg="mod">
          <ac:chgData name="Daniel A Negron" userId="3f4b37f9-7541-4fa3-afb6-23a3c546adf3" providerId="ADAL" clId="{D973D872-3118-6C4C-8153-94CEFE659431}" dt="2022-06-07T16:15:10.552" v="6975" actId="12788"/>
          <ac:spMkLst>
            <pc:docMk/>
            <pc:sldMk cId="138542929" sldId="256"/>
            <ac:spMk id="8328" creationId="{07358F8A-76E1-E256-3295-614E6CE02C88}"/>
          </ac:spMkLst>
        </pc:spChg>
        <pc:spChg chg="mod">
          <ac:chgData name="Daniel A Negron" userId="3f4b37f9-7541-4fa3-afb6-23a3c546adf3" providerId="ADAL" clId="{D973D872-3118-6C4C-8153-94CEFE659431}" dt="2022-06-07T16:15:10.552" v="6975" actId="12788"/>
          <ac:spMkLst>
            <pc:docMk/>
            <pc:sldMk cId="138542929" sldId="256"/>
            <ac:spMk id="8329" creationId="{ABB9B5AE-2BD3-DFBA-002B-8A3EEF2794C4}"/>
          </ac:spMkLst>
        </pc:spChg>
        <pc:spChg chg="mod">
          <ac:chgData name="Daniel A Negron" userId="3f4b37f9-7541-4fa3-afb6-23a3c546adf3" providerId="ADAL" clId="{D973D872-3118-6C4C-8153-94CEFE659431}" dt="2022-06-07T16:15:10.552" v="6975" actId="12788"/>
          <ac:spMkLst>
            <pc:docMk/>
            <pc:sldMk cId="138542929" sldId="256"/>
            <ac:spMk id="8330" creationId="{F1787D54-9AF1-A40D-E369-B81A5AE18A6D}"/>
          </ac:spMkLst>
        </pc:spChg>
        <pc:spChg chg="mod">
          <ac:chgData name="Daniel A Negron" userId="3f4b37f9-7541-4fa3-afb6-23a3c546adf3" providerId="ADAL" clId="{D973D872-3118-6C4C-8153-94CEFE659431}" dt="2022-06-07T16:15:10.552" v="6975" actId="12788"/>
          <ac:spMkLst>
            <pc:docMk/>
            <pc:sldMk cId="138542929" sldId="256"/>
            <ac:spMk id="8331" creationId="{9BFD3713-7269-BCEB-6F07-E1A485D2DB60}"/>
          </ac:spMkLst>
        </pc:spChg>
        <pc:spChg chg="mod">
          <ac:chgData name="Daniel A Negron" userId="3f4b37f9-7541-4fa3-afb6-23a3c546adf3" providerId="ADAL" clId="{D973D872-3118-6C4C-8153-94CEFE659431}" dt="2022-06-07T16:15:10.552" v="6975" actId="12788"/>
          <ac:spMkLst>
            <pc:docMk/>
            <pc:sldMk cId="138542929" sldId="256"/>
            <ac:spMk id="8332" creationId="{675ACB8B-F352-A105-B910-2697045E2B9D}"/>
          </ac:spMkLst>
        </pc:spChg>
        <pc:spChg chg="mod">
          <ac:chgData name="Daniel A Negron" userId="3f4b37f9-7541-4fa3-afb6-23a3c546adf3" providerId="ADAL" clId="{D973D872-3118-6C4C-8153-94CEFE659431}" dt="2022-06-07T16:15:10.552" v="6975" actId="12788"/>
          <ac:spMkLst>
            <pc:docMk/>
            <pc:sldMk cId="138542929" sldId="256"/>
            <ac:spMk id="8333" creationId="{B64ACA19-9F29-497F-8386-063B987D6862}"/>
          </ac:spMkLst>
        </pc:spChg>
        <pc:spChg chg="mod">
          <ac:chgData name="Daniel A Negron" userId="3f4b37f9-7541-4fa3-afb6-23a3c546adf3" providerId="ADAL" clId="{D973D872-3118-6C4C-8153-94CEFE659431}" dt="2022-06-07T16:15:10.552" v="6975" actId="12788"/>
          <ac:spMkLst>
            <pc:docMk/>
            <pc:sldMk cId="138542929" sldId="256"/>
            <ac:spMk id="8335" creationId="{1580D675-9D2B-B0C4-948E-41F002F81341}"/>
          </ac:spMkLst>
        </pc:spChg>
        <pc:spChg chg="mod">
          <ac:chgData name="Daniel A Negron" userId="3f4b37f9-7541-4fa3-afb6-23a3c546adf3" providerId="ADAL" clId="{D973D872-3118-6C4C-8153-94CEFE659431}" dt="2022-06-07T16:15:10.552" v="6975" actId="12788"/>
          <ac:spMkLst>
            <pc:docMk/>
            <pc:sldMk cId="138542929" sldId="256"/>
            <ac:spMk id="8336" creationId="{E2D70E4B-BF2A-DA12-916B-2403BED9625F}"/>
          </ac:spMkLst>
        </pc:spChg>
        <pc:spChg chg="mod">
          <ac:chgData name="Daniel A Negron" userId="3f4b37f9-7541-4fa3-afb6-23a3c546adf3" providerId="ADAL" clId="{D973D872-3118-6C4C-8153-94CEFE659431}" dt="2022-06-07T16:15:10.552" v="6975" actId="12788"/>
          <ac:spMkLst>
            <pc:docMk/>
            <pc:sldMk cId="138542929" sldId="256"/>
            <ac:spMk id="8337" creationId="{86D0A5F9-C458-9D2C-0759-DC12610C659E}"/>
          </ac:spMkLst>
        </pc:spChg>
        <pc:spChg chg="mod">
          <ac:chgData name="Daniel A Negron" userId="3f4b37f9-7541-4fa3-afb6-23a3c546adf3" providerId="ADAL" clId="{D973D872-3118-6C4C-8153-94CEFE659431}" dt="2022-06-07T16:15:10.552" v="6975" actId="12788"/>
          <ac:spMkLst>
            <pc:docMk/>
            <pc:sldMk cId="138542929" sldId="256"/>
            <ac:spMk id="8338" creationId="{D83E6D73-B54B-620E-AC25-90477388D511}"/>
          </ac:spMkLst>
        </pc:spChg>
        <pc:spChg chg="mod">
          <ac:chgData name="Daniel A Negron" userId="3f4b37f9-7541-4fa3-afb6-23a3c546adf3" providerId="ADAL" clId="{D973D872-3118-6C4C-8153-94CEFE659431}" dt="2022-06-07T16:15:10.552" v="6975" actId="12788"/>
          <ac:spMkLst>
            <pc:docMk/>
            <pc:sldMk cId="138542929" sldId="256"/>
            <ac:spMk id="8339" creationId="{1B4C42BC-8DDA-38A9-A517-A49E33A8C54C}"/>
          </ac:spMkLst>
        </pc:spChg>
        <pc:spChg chg="mod">
          <ac:chgData name="Daniel A Negron" userId="3f4b37f9-7541-4fa3-afb6-23a3c546adf3" providerId="ADAL" clId="{D973D872-3118-6C4C-8153-94CEFE659431}" dt="2022-06-07T16:15:10.552" v="6975" actId="12788"/>
          <ac:spMkLst>
            <pc:docMk/>
            <pc:sldMk cId="138542929" sldId="256"/>
            <ac:spMk id="8340" creationId="{7824AF1A-B81E-F9DB-2B7A-744EFD9E56F4}"/>
          </ac:spMkLst>
        </pc:spChg>
        <pc:spChg chg="mod">
          <ac:chgData name="Daniel A Negron" userId="3f4b37f9-7541-4fa3-afb6-23a3c546adf3" providerId="ADAL" clId="{D973D872-3118-6C4C-8153-94CEFE659431}" dt="2022-06-07T16:15:10.552" v="6975" actId="12788"/>
          <ac:spMkLst>
            <pc:docMk/>
            <pc:sldMk cId="138542929" sldId="256"/>
            <ac:spMk id="8341" creationId="{5085DBF2-08EE-E21C-A147-7FABA00344A0}"/>
          </ac:spMkLst>
        </pc:spChg>
        <pc:spChg chg="mod">
          <ac:chgData name="Daniel A Negron" userId="3f4b37f9-7541-4fa3-afb6-23a3c546adf3" providerId="ADAL" clId="{D973D872-3118-6C4C-8153-94CEFE659431}" dt="2022-06-07T16:15:10.552" v="6975" actId="12788"/>
          <ac:spMkLst>
            <pc:docMk/>
            <pc:sldMk cId="138542929" sldId="256"/>
            <ac:spMk id="8342" creationId="{093F856E-0F50-A5A0-A9DF-44C93B0A1F93}"/>
          </ac:spMkLst>
        </pc:spChg>
        <pc:spChg chg="mod">
          <ac:chgData name="Daniel A Negron" userId="3f4b37f9-7541-4fa3-afb6-23a3c546adf3" providerId="ADAL" clId="{D973D872-3118-6C4C-8153-94CEFE659431}" dt="2022-06-07T16:15:10.552" v="6975" actId="12788"/>
          <ac:spMkLst>
            <pc:docMk/>
            <pc:sldMk cId="138542929" sldId="256"/>
            <ac:spMk id="8343" creationId="{17089BFF-5358-979D-217A-A2F83BCEFAE7}"/>
          </ac:spMkLst>
        </pc:spChg>
        <pc:spChg chg="mod">
          <ac:chgData name="Daniel A Negron" userId="3f4b37f9-7541-4fa3-afb6-23a3c546adf3" providerId="ADAL" clId="{D973D872-3118-6C4C-8153-94CEFE659431}" dt="2022-06-07T16:15:10.552" v="6975" actId="12788"/>
          <ac:spMkLst>
            <pc:docMk/>
            <pc:sldMk cId="138542929" sldId="256"/>
            <ac:spMk id="8344" creationId="{FD19BA5D-9181-E718-6D4D-0AEBBC3A809C}"/>
          </ac:spMkLst>
        </pc:spChg>
        <pc:spChg chg="mod">
          <ac:chgData name="Daniel A Negron" userId="3f4b37f9-7541-4fa3-afb6-23a3c546adf3" providerId="ADAL" clId="{D973D872-3118-6C4C-8153-94CEFE659431}" dt="2022-06-07T16:15:10.552" v="6975" actId="12788"/>
          <ac:spMkLst>
            <pc:docMk/>
            <pc:sldMk cId="138542929" sldId="256"/>
            <ac:spMk id="8345" creationId="{9A80B39C-D039-9881-6253-640C1146FDFA}"/>
          </ac:spMkLst>
        </pc:spChg>
        <pc:spChg chg="mod">
          <ac:chgData name="Daniel A Negron" userId="3f4b37f9-7541-4fa3-afb6-23a3c546adf3" providerId="ADAL" clId="{D973D872-3118-6C4C-8153-94CEFE659431}" dt="2022-06-07T16:15:10.552" v="6975" actId="12788"/>
          <ac:spMkLst>
            <pc:docMk/>
            <pc:sldMk cId="138542929" sldId="256"/>
            <ac:spMk id="8346" creationId="{90FBE5C2-E752-E920-9898-DAC2091733D2}"/>
          </ac:spMkLst>
        </pc:spChg>
        <pc:spChg chg="mod">
          <ac:chgData name="Daniel A Negron" userId="3f4b37f9-7541-4fa3-afb6-23a3c546adf3" providerId="ADAL" clId="{D973D872-3118-6C4C-8153-94CEFE659431}" dt="2022-06-07T16:15:10.552" v="6975" actId="12788"/>
          <ac:spMkLst>
            <pc:docMk/>
            <pc:sldMk cId="138542929" sldId="256"/>
            <ac:spMk id="8347" creationId="{95CBE0B5-B546-A5C3-C8D3-72212E13E40F}"/>
          </ac:spMkLst>
        </pc:spChg>
        <pc:spChg chg="mod">
          <ac:chgData name="Daniel A Negron" userId="3f4b37f9-7541-4fa3-afb6-23a3c546adf3" providerId="ADAL" clId="{D973D872-3118-6C4C-8153-94CEFE659431}" dt="2022-06-07T16:15:10.552" v="6975" actId="12788"/>
          <ac:spMkLst>
            <pc:docMk/>
            <pc:sldMk cId="138542929" sldId="256"/>
            <ac:spMk id="8348" creationId="{406ACB0A-29CE-0315-9E05-A8686A63C50C}"/>
          </ac:spMkLst>
        </pc:spChg>
        <pc:spChg chg="mod">
          <ac:chgData name="Daniel A Negron" userId="3f4b37f9-7541-4fa3-afb6-23a3c546adf3" providerId="ADAL" clId="{D973D872-3118-6C4C-8153-94CEFE659431}" dt="2022-06-07T16:15:10.552" v="6975" actId="12788"/>
          <ac:spMkLst>
            <pc:docMk/>
            <pc:sldMk cId="138542929" sldId="256"/>
            <ac:spMk id="8349" creationId="{18BFEA66-AA70-E685-6DCD-227C99B9ECCA}"/>
          </ac:spMkLst>
        </pc:spChg>
        <pc:spChg chg="mod">
          <ac:chgData name="Daniel A Negron" userId="3f4b37f9-7541-4fa3-afb6-23a3c546adf3" providerId="ADAL" clId="{D973D872-3118-6C4C-8153-94CEFE659431}" dt="2022-06-07T16:15:10.552" v="6975" actId="12788"/>
          <ac:spMkLst>
            <pc:docMk/>
            <pc:sldMk cId="138542929" sldId="256"/>
            <ac:spMk id="8350" creationId="{B4793B28-38C7-5E28-B7EF-500D146C8040}"/>
          </ac:spMkLst>
        </pc:spChg>
        <pc:spChg chg="mod">
          <ac:chgData name="Daniel A Negron" userId="3f4b37f9-7541-4fa3-afb6-23a3c546adf3" providerId="ADAL" clId="{D973D872-3118-6C4C-8153-94CEFE659431}" dt="2022-06-07T16:15:10.552" v="6975" actId="12788"/>
          <ac:spMkLst>
            <pc:docMk/>
            <pc:sldMk cId="138542929" sldId="256"/>
            <ac:spMk id="8351" creationId="{4EFB8EED-3785-5D97-099D-7ED0CD8C641B}"/>
          </ac:spMkLst>
        </pc:spChg>
        <pc:spChg chg="mod">
          <ac:chgData name="Daniel A Negron" userId="3f4b37f9-7541-4fa3-afb6-23a3c546adf3" providerId="ADAL" clId="{D973D872-3118-6C4C-8153-94CEFE659431}" dt="2022-06-07T16:15:10.552" v="6975" actId="12788"/>
          <ac:spMkLst>
            <pc:docMk/>
            <pc:sldMk cId="138542929" sldId="256"/>
            <ac:spMk id="8352" creationId="{80EDC926-DD45-2811-EB2F-4A523EAF7D18}"/>
          </ac:spMkLst>
        </pc:spChg>
        <pc:spChg chg="mod">
          <ac:chgData name="Daniel A Negron" userId="3f4b37f9-7541-4fa3-afb6-23a3c546adf3" providerId="ADAL" clId="{D973D872-3118-6C4C-8153-94CEFE659431}" dt="2022-06-07T16:15:10.552" v="6975" actId="12788"/>
          <ac:spMkLst>
            <pc:docMk/>
            <pc:sldMk cId="138542929" sldId="256"/>
            <ac:spMk id="8353" creationId="{A582C3B0-7D25-1E7C-641E-A5F7D8195D16}"/>
          </ac:spMkLst>
        </pc:spChg>
        <pc:spChg chg="mod">
          <ac:chgData name="Daniel A Negron" userId="3f4b37f9-7541-4fa3-afb6-23a3c546adf3" providerId="ADAL" clId="{D973D872-3118-6C4C-8153-94CEFE659431}" dt="2022-06-07T16:15:10.552" v="6975" actId="12788"/>
          <ac:spMkLst>
            <pc:docMk/>
            <pc:sldMk cId="138542929" sldId="256"/>
            <ac:spMk id="8355" creationId="{082BF3A8-AC17-BC93-6F45-5B4305980E95}"/>
          </ac:spMkLst>
        </pc:spChg>
        <pc:spChg chg="mod">
          <ac:chgData name="Daniel A Negron" userId="3f4b37f9-7541-4fa3-afb6-23a3c546adf3" providerId="ADAL" clId="{D973D872-3118-6C4C-8153-94CEFE659431}" dt="2022-06-07T16:15:10.552" v="6975" actId="12788"/>
          <ac:spMkLst>
            <pc:docMk/>
            <pc:sldMk cId="138542929" sldId="256"/>
            <ac:spMk id="8356" creationId="{4E5D9440-2EA2-8483-0E7F-5BD8E489508F}"/>
          </ac:spMkLst>
        </pc:spChg>
        <pc:spChg chg="mod">
          <ac:chgData name="Daniel A Negron" userId="3f4b37f9-7541-4fa3-afb6-23a3c546adf3" providerId="ADAL" clId="{D973D872-3118-6C4C-8153-94CEFE659431}" dt="2022-06-07T16:15:10.552" v="6975" actId="12788"/>
          <ac:spMkLst>
            <pc:docMk/>
            <pc:sldMk cId="138542929" sldId="256"/>
            <ac:spMk id="8358" creationId="{8A463915-E5DD-2817-8468-7DC871C39237}"/>
          </ac:spMkLst>
        </pc:spChg>
        <pc:spChg chg="mod">
          <ac:chgData name="Daniel A Negron" userId="3f4b37f9-7541-4fa3-afb6-23a3c546adf3" providerId="ADAL" clId="{D973D872-3118-6C4C-8153-94CEFE659431}" dt="2022-06-07T16:15:10.552" v="6975" actId="12788"/>
          <ac:spMkLst>
            <pc:docMk/>
            <pc:sldMk cId="138542929" sldId="256"/>
            <ac:spMk id="8359" creationId="{6F501698-5BF6-4945-576D-0DAEF62FB49D}"/>
          </ac:spMkLst>
        </pc:spChg>
        <pc:spChg chg="mod">
          <ac:chgData name="Daniel A Negron" userId="3f4b37f9-7541-4fa3-afb6-23a3c546adf3" providerId="ADAL" clId="{D973D872-3118-6C4C-8153-94CEFE659431}" dt="2022-06-07T16:15:10.552" v="6975" actId="12788"/>
          <ac:spMkLst>
            <pc:docMk/>
            <pc:sldMk cId="138542929" sldId="256"/>
            <ac:spMk id="8361" creationId="{7254D783-9E70-3327-85C7-442019B084FB}"/>
          </ac:spMkLst>
        </pc:spChg>
        <pc:spChg chg="mod">
          <ac:chgData name="Daniel A Negron" userId="3f4b37f9-7541-4fa3-afb6-23a3c546adf3" providerId="ADAL" clId="{D973D872-3118-6C4C-8153-94CEFE659431}" dt="2022-06-07T16:15:10.552" v="6975" actId="12788"/>
          <ac:spMkLst>
            <pc:docMk/>
            <pc:sldMk cId="138542929" sldId="256"/>
            <ac:spMk id="8362" creationId="{F8738BE6-B2DF-1998-2480-5282131C27EF}"/>
          </ac:spMkLst>
        </pc:spChg>
        <pc:spChg chg="mod">
          <ac:chgData name="Daniel A Negron" userId="3f4b37f9-7541-4fa3-afb6-23a3c546adf3" providerId="ADAL" clId="{D973D872-3118-6C4C-8153-94CEFE659431}" dt="2022-06-07T16:15:10.552" v="6975" actId="12788"/>
          <ac:spMkLst>
            <pc:docMk/>
            <pc:sldMk cId="138542929" sldId="256"/>
            <ac:spMk id="8364" creationId="{8351811D-24F1-18CA-CAF8-D4A3CB50677B}"/>
          </ac:spMkLst>
        </pc:spChg>
        <pc:spChg chg="mod">
          <ac:chgData name="Daniel A Negron" userId="3f4b37f9-7541-4fa3-afb6-23a3c546adf3" providerId="ADAL" clId="{D973D872-3118-6C4C-8153-94CEFE659431}" dt="2022-06-07T16:15:10.552" v="6975" actId="12788"/>
          <ac:spMkLst>
            <pc:docMk/>
            <pc:sldMk cId="138542929" sldId="256"/>
            <ac:spMk id="8365" creationId="{DBBA3E3F-327F-F606-F315-9ED11CECCFB2}"/>
          </ac:spMkLst>
        </pc:spChg>
        <pc:spChg chg="mod">
          <ac:chgData name="Daniel A Negron" userId="3f4b37f9-7541-4fa3-afb6-23a3c546adf3" providerId="ADAL" clId="{D973D872-3118-6C4C-8153-94CEFE659431}" dt="2022-06-07T16:15:10.552" v="6975" actId="12788"/>
          <ac:spMkLst>
            <pc:docMk/>
            <pc:sldMk cId="138542929" sldId="256"/>
            <ac:spMk id="8367" creationId="{B0765122-3C08-B861-A811-4679096AA086}"/>
          </ac:spMkLst>
        </pc:spChg>
        <pc:spChg chg="mod">
          <ac:chgData name="Daniel A Negron" userId="3f4b37f9-7541-4fa3-afb6-23a3c546adf3" providerId="ADAL" clId="{D973D872-3118-6C4C-8153-94CEFE659431}" dt="2022-06-07T16:15:10.552" v="6975" actId="12788"/>
          <ac:spMkLst>
            <pc:docMk/>
            <pc:sldMk cId="138542929" sldId="256"/>
            <ac:spMk id="8368" creationId="{F71A76BC-78C8-EE9F-5D12-44F33B53A0BC}"/>
          </ac:spMkLst>
        </pc:spChg>
        <pc:spChg chg="mod">
          <ac:chgData name="Daniel A Negron" userId="3f4b37f9-7541-4fa3-afb6-23a3c546adf3" providerId="ADAL" clId="{D973D872-3118-6C4C-8153-94CEFE659431}" dt="2022-06-07T16:15:10.552" v="6975" actId="12788"/>
          <ac:spMkLst>
            <pc:docMk/>
            <pc:sldMk cId="138542929" sldId="256"/>
            <ac:spMk id="8370" creationId="{BAE35C8E-D8FB-9277-14C9-C152A003C418}"/>
          </ac:spMkLst>
        </pc:spChg>
        <pc:spChg chg="mod">
          <ac:chgData name="Daniel A Negron" userId="3f4b37f9-7541-4fa3-afb6-23a3c546adf3" providerId="ADAL" clId="{D973D872-3118-6C4C-8153-94CEFE659431}" dt="2022-06-07T16:15:10.552" v="6975" actId="12788"/>
          <ac:spMkLst>
            <pc:docMk/>
            <pc:sldMk cId="138542929" sldId="256"/>
            <ac:spMk id="8371" creationId="{FCBFC6CB-E185-89AE-BE64-B41410ACB089}"/>
          </ac:spMkLst>
        </pc:spChg>
        <pc:spChg chg="mod">
          <ac:chgData name="Daniel A Negron" userId="3f4b37f9-7541-4fa3-afb6-23a3c546adf3" providerId="ADAL" clId="{D973D872-3118-6C4C-8153-94CEFE659431}" dt="2022-06-07T16:15:10.552" v="6975" actId="12788"/>
          <ac:spMkLst>
            <pc:docMk/>
            <pc:sldMk cId="138542929" sldId="256"/>
            <ac:spMk id="8373" creationId="{68F19825-23DD-6CEB-F1CD-F4F6BAFED49B}"/>
          </ac:spMkLst>
        </pc:spChg>
        <pc:spChg chg="mod">
          <ac:chgData name="Daniel A Negron" userId="3f4b37f9-7541-4fa3-afb6-23a3c546adf3" providerId="ADAL" clId="{D973D872-3118-6C4C-8153-94CEFE659431}" dt="2022-06-07T16:15:10.552" v="6975" actId="12788"/>
          <ac:spMkLst>
            <pc:docMk/>
            <pc:sldMk cId="138542929" sldId="256"/>
            <ac:spMk id="8374" creationId="{D3990A1E-33FC-665F-01FE-6B7F7558409F}"/>
          </ac:spMkLst>
        </pc:spChg>
        <pc:spChg chg="mod">
          <ac:chgData name="Daniel A Negron" userId="3f4b37f9-7541-4fa3-afb6-23a3c546adf3" providerId="ADAL" clId="{D973D872-3118-6C4C-8153-94CEFE659431}" dt="2022-06-07T16:15:10.552" v="6975" actId="12788"/>
          <ac:spMkLst>
            <pc:docMk/>
            <pc:sldMk cId="138542929" sldId="256"/>
            <ac:spMk id="8376" creationId="{D7C16FFB-390A-65EA-6601-558CDF060759}"/>
          </ac:spMkLst>
        </pc:spChg>
        <pc:spChg chg="mod">
          <ac:chgData name="Daniel A Negron" userId="3f4b37f9-7541-4fa3-afb6-23a3c546adf3" providerId="ADAL" clId="{D973D872-3118-6C4C-8153-94CEFE659431}" dt="2022-06-07T16:15:10.552" v="6975" actId="12788"/>
          <ac:spMkLst>
            <pc:docMk/>
            <pc:sldMk cId="138542929" sldId="256"/>
            <ac:spMk id="8377" creationId="{2175D893-93CD-CB2A-4836-09CA637A0018}"/>
          </ac:spMkLst>
        </pc:spChg>
        <pc:spChg chg="mod">
          <ac:chgData name="Daniel A Negron" userId="3f4b37f9-7541-4fa3-afb6-23a3c546adf3" providerId="ADAL" clId="{D973D872-3118-6C4C-8153-94CEFE659431}" dt="2022-06-07T16:15:10.552" v="6975" actId="12788"/>
          <ac:spMkLst>
            <pc:docMk/>
            <pc:sldMk cId="138542929" sldId="256"/>
            <ac:spMk id="8379" creationId="{D0FFB1DF-F727-89DF-C1E4-0F365E500733}"/>
          </ac:spMkLst>
        </pc:spChg>
        <pc:spChg chg="mod">
          <ac:chgData name="Daniel A Negron" userId="3f4b37f9-7541-4fa3-afb6-23a3c546adf3" providerId="ADAL" clId="{D973D872-3118-6C4C-8153-94CEFE659431}" dt="2022-06-07T16:15:10.552" v="6975" actId="12788"/>
          <ac:spMkLst>
            <pc:docMk/>
            <pc:sldMk cId="138542929" sldId="256"/>
            <ac:spMk id="8380" creationId="{222FBC1D-0F6D-A58D-752D-F90B5BE38EBD}"/>
          </ac:spMkLst>
        </pc:spChg>
        <pc:spChg chg="mod">
          <ac:chgData name="Daniel A Negron" userId="3f4b37f9-7541-4fa3-afb6-23a3c546adf3" providerId="ADAL" clId="{D973D872-3118-6C4C-8153-94CEFE659431}" dt="2022-06-07T16:15:10.552" v="6975" actId="12788"/>
          <ac:spMkLst>
            <pc:docMk/>
            <pc:sldMk cId="138542929" sldId="256"/>
            <ac:spMk id="8382" creationId="{DC6F5AEE-DF39-5B4E-BEA4-BE845D29CCFA}"/>
          </ac:spMkLst>
        </pc:spChg>
        <pc:spChg chg="mod">
          <ac:chgData name="Daniel A Negron" userId="3f4b37f9-7541-4fa3-afb6-23a3c546adf3" providerId="ADAL" clId="{D973D872-3118-6C4C-8153-94CEFE659431}" dt="2022-06-07T16:15:10.552" v="6975" actId="12788"/>
          <ac:spMkLst>
            <pc:docMk/>
            <pc:sldMk cId="138542929" sldId="256"/>
            <ac:spMk id="8383" creationId="{13085D62-9CD0-FF33-CC03-CBA56192A8EF}"/>
          </ac:spMkLst>
        </pc:spChg>
        <pc:spChg chg="mod">
          <ac:chgData name="Daniel A Negron" userId="3f4b37f9-7541-4fa3-afb6-23a3c546adf3" providerId="ADAL" clId="{D973D872-3118-6C4C-8153-94CEFE659431}" dt="2022-06-07T16:15:10.552" v="6975" actId="12788"/>
          <ac:spMkLst>
            <pc:docMk/>
            <pc:sldMk cId="138542929" sldId="256"/>
            <ac:spMk id="8385" creationId="{9C726F62-B0D5-BDFD-89F7-84957A6A96BC}"/>
          </ac:spMkLst>
        </pc:spChg>
        <pc:spChg chg="mod">
          <ac:chgData name="Daniel A Negron" userId="3f4b37f9-7541-4fa3-afb6-23a3c546adf3" providerId="ADAL" clId="{D973D872-3118-6C4C-8153-94CEFE659431}" dt="2022-06-07T16:15:10.552" v="6975" actId="12788"/>
          <ac:spMkLst>
            <pc:docMk/>
            <pc:sldMk cId="138542929" sldId="256"/>
            <ac:spMk id="8386" creationId="{8B184900-D7CD-8A00-9451-EF7AA52D9751}"/>
          </ac:spMkLst>
        </pc:spChg>
        <pc:spChg chg="mod">
          <ac:chgData name="Daniel A Negron" userId="3f4b37f9-7541-4fa3-afb6-23a3c546adf3" providerId="ADAL" clId="{D973D872-3118-6C4C-8153-94CEFE659431}" dt="2022-06-07T16:15:10.552" v="6975" actId="12788"/>
          <ac:spMkLst>
            <pc:docMk/>
            <pc:sldMk cId="138542929" sldId="256"/>
            <ac:spMk id="8388" creationId="{011FF60D-E264-FD91-5AEE-2046F15AAB65}"/>
          </ac:spMkLst>
        </pc:spChg>
        <pc:spChg chg="mod">
          <ac:chgData name="Daniel A Negron" userId="3f4b37f9-7541-4fa3-afb6-23a3c546adf3" providerId="ADAL" clId="{D973D872-3118-6C4C-8153-94CEFE659431}" dt="2022-06-07T16:15:10.552" v="6975" actId="12788"/>
          <ac:spMkLst>
            <pc:docMk/>
            <pc:sldMk cId="138542929" sldId="256"/>
            <ac:spMk id="8389" creationId="{9CFAAFFC-FB3A-B7A0-6B91-F6C0FA1C3FB4}"/>
          </ac:spMkLst>
        </pc:spChg>
        <pc:spChg chg="mod">
          <ac:chgData name="Daniel A Negron" userId="3f4b37f9-7541-4fa3-afb6-23a3c546adf3" providerId="ADAL" clId="{D973D872-3118-6C4C-8153-94CEFE659431}" dt="2022-06-07T16:15:10.552" v="6975" actId="12788"/>
          <ac:spMkLst>
            <pc:docMk/>
            <pc:sldMk cId="138542929" sldId="256"/>
            <ac:spMk id="8391" creationId="{DA7DAD40-7A78-AA4D-3E8B-ECDE9841298E}"/>
          </ac:spMkLst>
        </pc:spChg>
        <pc:spChg chg="mod">
          <ac:chgData name="Daniel A Negron" userId="3f4b37f9-7541-4fa3-afb6-23a3c546adf3" providerId="ADAL" clId="{D973D872-3118-6C4C-8153-94CEFE659431}" dt="2022-06-07T16:15:10.552" v="6975" actId="12788"/>
          <ac:spMkLst>
            <pc:docMk/>
            <pc:sldMk cId="138542929" sldId="256"/>
            <ac:spMk id="8392" creationId="{4E65E044-37F3-1B3D-3A5F-399EE00A3CB9}"/>
          </ac:spMkLst>
        </pc:spChg>
        <pc:spChg chg="mod">
          <ac:chgData name="Daniel A Negron" userId="3f4b37f9-7541-4fa3-afb6-23a3c546adf3" providerId="ADAL" clId="{D973D872-3118-6C4C-8153-94CEFE659431}" dt="2022-06-07T16:15:10.552" v="6975" actId="12788"/>
          <ac:spMkLst>
            <pc:docMk/>
            <pc:sldMk cId="138542929" sldId="256"/>
            <ac:spMk id="8394" creationId="{18ACCA9C-DE10-8B50-DCD7-3DB272D9C59C}"/>
          </ac:spMkLst>
        </pc:spChg>
        <pc:spChg chg="mod">
          <ac:chgData name="Daniel A Negron" userId="3f4b37f9-7541-4fa3-afb6-23a3c546adf3" providerId="ADAL" clId="{D973D872-3118-6C4C-8153-94CEFE659431}" dt="2022-06-07T16:15:10.552" v="6975" actId="12788"/>
          <ac:spMkLst>
            <pc:docMk/>
            <pc:sldMk cId="138542929" sldId="256"/>
            <ac:spMk id="8395" creationId="{45354E7D-63C8-AF67-3C8E-3FDD7771D0F3}"/>
          </ac:spMkLst>
        </pc:spChg>
        <pc:spChg chg="mod">
          <ac:chgData name="Daniel A Negron" userId="3f4b37f9-7541-4fa3-afb6-23a3c546adf3" providerId="ADAL" clId="{D973D872-3118-6C4C-8153-94CEFE659431}" dt="2022-06-07T16:15:10.552" v="6975" actId="12788"/>
          <ac:spMkLst>
            <pc:docMk/>
            <pc:sldMk cId="138542929" sldId="256"/>
            <ac:spMk id="8397" creationId="{51A4630C-140B-427B-9B5E-4A514325406D}"/>
          </ac:spMkLst>
        </pc:spChg>
        <pc:spChg chg="mod">
          <ac:chgData name="Daniel A Negron" userId="3f4b37f9-7541-4fa3-afb6-23a3c546adf3" providerId="ADAL" clId="{D973D872-3118-6C4C-8153-94CEFE659431}" dt="2022-06-07T16:15:10.552" v="6975" actId="12788"/>
          <ac:spMkLst>
            <pc:docMk/>
            <pc:sldMk cId="138542929" sldId="256"/>
            <ac:spMk id="8398" creationId="{CD3D4117-88CF-5588-5D7C-9204D731D78F}"/>
          </ac:spMkLst>
        </pc:spChg>
        <pc:spChg chg="mod">
          <ac:chgData name="Daniel A Negron" userId="3f4b37f9-7541-4fa3-afb6-23a3c546adf3" providerId="ADAL" clId="{D973D872-3118-6C4C-8153-94CEFE659431}" dt="2022-06-07T16:15:10.552" v="6975" actId="12788"/>
          <ac:spMkLst>
            <pc:docMk/>
            <pc:sldMk cId="138542929" sldId="256"/>
            <ac:spMk id="8400" creationId="{9E8853E3-C4D0-988B-D0D7-01184BB159D8}"/>
          </ac:spMkLst>
        </pc:spChg>
        <pc:spChg chg="mod">
          <ac:chgData name="Daniel A Negron" userId="3f4b37f9-7541-4fa3-afb6-23a3c546adf3" providerId="ADAL" clId="{D973D872-3118-6C4C-8153-94CEFE659431}" dt="2022-06-07T16:15:10.552" v="6975" actId="12788"/>
          <ac:spMkLst>
            <pc:docMk/>
            <pc:sldMk cId="138542929" sldId="256"/>
            <ac:spMk id="8401" creationId="{5A769EDA-4476-E018-6A93-87FDA2219295}"/>
          </ac:spMkLst>
        </pc:spChg>
        <pc:spChg chg="mod">
          <ac:chgData name="Daniel A Negron" userId="3f4b37f9-7541-4fa3-afb6-23a3c546adf3" providerId="ADAL" clId="{D973D872-3118-6C4C-8153-94CEFE659431}" dt="2022-06-07T16:15:10.552" v="6975" actId="12788"/>
          <ac:spMkLst>
            <pc:docMk/>
            <pc:sldMk cId="138542929" sldId="256"/>
            <ac:spMk id="8403" creationId="{1F2F6FFE-0901-2B4A-7FC8-7EBC6C9451FC}"/>
          </ac:spMkLst>
        </pc:spChg>
        <pc:spChg chg="mod">
          <ac:chgData name="Daniel A Negron" userId="3f4b37f9-7541-4fa3-afb6-23a3c546adf3" providerId="ADAL" clId="{D973D872-3118-6C4C-8153-94CEFE659431}" dt="2022-06-07T16:15:10.552" v="6975" actId="12788"/>
          <ac:spMkLst>
            <pc:docMk/>
            <pc:sldMk cId="138542929" sldId="256"/>
            <ac:spMk id="8404" creationId="{AA4F3C04-C8C4-EFDE-38BF-215C80C3F6EE}"/>
          </ac:spMkLst>
        </pc:spChg>
        <pc:spChg chg="mod">
          <ac:chgData name="Daniel A Negron" userId="3f4b37f9-7541-4fa3-afb6-23a3c546adf3" providerId="ADAL" clId="{D973D872-3118-6C4C-8153-94CEFE659431}" dt="2022-06-07T16:15:10.552" v="6975" actId="12788"/>
          <ac:spMkLst>
            <pc:docMk/>
            <pc:sldMk cId="138542929" sldId="256"/>
            <ac:spMk id="8406" creationId="{44104056-82A6-90CB-BF68-5E2EF1A55D60}"/>
          </ac:spMkLst>
        </pc:spChg>
        <pc:spChg chg="mod">
          <ac:chgData name="Daniel A Negron" userId="3f4b37f9-7541-4fa3-afb6-23a3c546adf3" providerId="ADAL" clId="{D973D872-3118-6C4C-8153-94CEFE659431}" dt="2022-06-07T16:15:10.552" v="6975" actId="12788"/>
          <ac:spMkLst>
            <pc:docMk/>
            <pc:sldMk cId="138542929" sldId="256"/>
            <ac:spMk id="8407" creationId="{B80355B2-288D-C225-EE9B-8FCF96FE3406}"/>
          </ac:spMkLst>
        </pc:spChg>
        <pc:spChg chg="mod">
          <ac:chgData name="Daniel A Negron" userId="3f4b37f9-7541-4fa3-afb6-23a3c546adf3" providerId="ADAL" clId="{D973D872-3118-6C4C-8153-94CEFE659431}" dt="2022-06-07T16:15:10.552" v="6975" actId="12788"/>
          <ac:spMkLst>
            <pc:docMk/>
            <pc:sldMk cId="138542929" sldId="256"/>
            <ac:spMk id="8409" creationId="{292D6FD8-DC7B-DC1E-6ED0-724114D762AE}"/>
          </ac:spMkLst>
        </pc:spChg>
        <pc:spChg chg="mod">
          <ac:chgData name="Daniel A Negron" userId="3f4b37f9-7541-4fa3-afb6-23a3c546adf3" providerId="ADAL" clId="{D973D872-3118-6C4C-8153-94CEFE659431}" dt="2022-06-07T16:15:10.552" v="6975" actId="12788"/>
          <ac:spMkLst>
            <pc:docMk/>
            <pc:sldMk cId="138542929" sldId="256"/>
            <ac:spMk id="8410" creationId="{A8C30A43-1D69-1E71-E54D-61C86FF621DC}"/>
          </ac:spMkLst>
        </pc:spChg>
        <pc:spChg chg="mod">
          <ac:chgData name="Daniel A Negron" userId="3f4b37f9-7541-4fa3-afb6-23a3c546adf3" providerId="ADAL" clId="{D973D872-3118-6C4C-8153-94CEFE659431}" dt="2022-06-07T16:15:10.552" v="6975" actId="12788"/>
          <ac:spMkLst>
            <pc:docMk/>
            <pc:sldMk cId="138542929" sldId="256"/>
            <ac:spMk id="8412" creationId="{A9DAF8CC-F999-D07F-43E7-B47656EB6196}"/>
          </ac:spMkLst>
        </pc:spChg>
        <pc:spChg chg="mod">
          <ac:chgData name="Daniel A Negron" userId="3f4b37f9-7541-4fa3-afb6-23a3c546adf3" providerId="ADAL" clId="{D973D872-3118-6C4C-8153-94CEFE659431}" dt="2022-06-07T16:15:10.552" v="6975" actId="12788"/>
          <ac:spMkLst>
            <pc:docMk/>
            <pc:sldMk cId="138542929" sldId="256"/>
            <ac:spMk id="8413" creationId="{C7A84652-09F3-F133-CFEA-C2CB835D6CB1}"/>
          </ac:spMkLst>
        </pc:spChg>
        <pc:spChg chg="mod">
          <ac:chgData name="Daniel A Negron" userId="3f4b37f9-7541-4fa3-afb6-23a3c546adf3" providerId="ADAL" clId="{D973D872-3118-6C4C-8153-94CEFE659431}" dt="2022-06-07T16:15:10.552" v="6975" actId="12788"/>
          <ac:spMkLst>
            <pc:docMk/>
            <pc:sldMk cId="138542929" sldId="256"/>
            <ac:spMk id="8415" creationId="{60F9B1B1-FA0C-75E0-4E50-FA2D4D3D58EA}"/>
          </ac:spMkLst>
        </pc:spChg>
        <pc:spChg chg="mod">
          <ac:chgData name="Daniel A Negron" userId="3f4b37f9-7541-4fa3-afb6-23a3c546adf3" providerId="ADAL" clId="{D973D872-3118-6C4C-8153-94CEFE659431}" dt="2022-06-07T16:15:10.552" v="6975" actId="12788"/>
          <ac:spMkLst>
            <pc:docMk/>
            <pc:sldMk cId="138542929" sldId="256"/>
            <ac:spMk id="8416" creationId="{88C250E4-AEF4-CC94-F0B7-459A670E14DE}"/>
          </ac:spMkLst>
        </pc:spChg>
        <pc:spChg chg="mod">
          <ac:chgData name="Daniel A Negron" userId="3f4b37f9-7541-4fa3-afb6-23a3c546adf3" providerId="ADAL" clId="{D973D872-3118-6C4C-8153-94CEFE659431}" dt="2022-06-07T16:15:10.552" v="6975" actId="12788"/>
          <ac:spMkLst>
            <pc:docMk/>
            <pc:sldMk cId="138542929" sldId="256"/>
            <ac:spMk id="8418" creationId="{B2A9D8C9-338E-A3B2-E635-3714B73FE3A8}"/>
          </ac:spMkLst>
        </pc:spChg>
        <pc:spChg chg="mod">
          <ac:chgData name="Daniel A Negron" userId="3f4b37f9-7541-4fa3-afb6-23a3c546adf3" providerId="ADAL" clId="{D973D872-3118-6C4C-8153-94CEFE659431}" dt="2022-06-07T16:15:10.552" v="6975" actId="12788"/>
          <ac:spMkLst>
            <pc:docMk/>
            <pc:sldMk cId="138542929" sldId="256"/>
            <ac:spMk id="8419" creationId="{DFCAFF28-51A7-6056-0BED-153654F8F877}"/>
          </ac:spMkLst>
        </pc:spChg>
        <pc:spChg chg="mod">
          <ac:chgData name="Daniel A Negron" userId="3f4b37f9-7541-4fa3-afb6-23a3c546adf3" providerId="ADAL" clId="{D973D872-3118-6C4C-8153-94CEFE659431}" dt="2022-06-07T16:15:10.552" v="6975" actId="12788"/>
          <ac:spMkLst>
            <pc:docMk/>
            <pc:sldMk cId="138542929" sldId="256"/>
            <ac:spMk id="8421" creationId="{3F240B5E-3405-49A0-D34D-DC0A6E7E0FE4}"/>
          </ac:spMkLst>
        </pc:spChg>
        <pc:spChg chg="mod">
          <ac:chgData name="Daniel A Negron" userId="3f4b37f9-7541-4fa3-afb6-23a3c546adf3" providerId="ADAL" clId="{D973D872-3118-6C4C-8153-94CEFE659431}" dt="2022-06-07T16:15:10.552" v="6975" actId="12788"/>
          <ac:spMkLst>
            <pc:docMk/>
            <pc:sldMk cId="138542929" sldId="256"/>
            <ac:spMk id="8422" creationId="{4E6E0DAE-5E1A-D9A4-2A4E-B535377C9941}"/>
          </ac:spMkLst>
        </pc:spChg>
        <pc:spChg chg="mod">
          <ac:chgData name="Daniel A Negron" userId="3f4b37f9-7541-4fa3-afb6-23a3c546adf3" providerId="ADAL" clId="{D973D872-3118-6C4C-8153-94CEFE659431}" dt="2022-06-07T16:15:10.552" v="6975" actId="12788"/>
          <ac:spMkLst>
            <pc:docMk/>
            <pc:sldMk cId="138542929" sldId="256"/>
            <ac:spMk id="8424" creationId="{F403C725-F6B7-364C-AFAE-41580F2AEFD4}"/>
          </ac:spMkLst>
        </pc:spChg>
        <pc:spChg chg="mod">
          <ac:chgData name="Daniel A Negron" userId="3f4b37f9-7541-4fa3-afb6-23a3c546adf3" providerId="ADAL" clId="{D973D872-3118-6C4C-8153-94CEFE659431}" dt="2022-06-07T16:15:10.552" v="6975" actId="12788"/>
          <ac:spMkLst>
            <pc:docMk/>
            <pc:sldMk cId="138542929" sldId="256"/>
            <ac:spMk id="8425" creationId="{E94188A5-8975-752C-1824-27350107888C}"/>
          </ac:spMkLst>
        </pc:spChg>
        <pc:spChg chg="mod">
          <ac:chgData name="Daniel A Negron" userId="3f4b37f9-7541-4fa3-afb6-23a3c546adf3" providerId="ADAL" clId="{D973D872-3118-6C4C-8153-94CEFE659431}" dt="2022-06-07T16:15:10.552" v="6975" actId="12788"/>
          <ac:spMkLst>
            <pc:docMk/>
            <pc:sldMk cId="138542929" sldId="256"/>
            <ac:spMk id="8427" creationId="{4EFC1D4B-1BD6-8F8C-27C9-BE72C41D2322}"/>
          </ac:spMkLst>
        </pc:spChg>
        <pc:spChg chg="mod">
          <ac:chgData name="Daniel A Negron" userId="3f4b37f9-7541-4fa3-afb6-23a3c546adf3" providerId="ADAL" clId="{D973D872-3118-6C4C-8153-94CEFE659431}" dt="2022-06-07T16:15:10.552" v="6975" actId="12788"/>
          <ac:spMkLst>
            <pc:docMk/>
            <pc:sldMk cId="138542929" sldId="256"/>
            <ac:spMk id="8428" creationId="{9D2811E5-B1DD-CA6B-73D4-4E035284CAA0}"/>
          </ac:spMkLst>
        </pc:spChg>
        <pc:spChg chg="mod">
          <ac:chgData name="Daniel A Negron" userId="3f4b37f9-7541-4fa3-afb6-23a3c546adf3" providerId="ADAL" clId="{D973D872-3118-6C4C-8153-94CEFE659431}" dt="2022-06-07T16:15:10.552" v="6975" actId="12788"/>
          <ac:spMkLst>
            <pc:docMk/>
            <pc:sldMk cId="138542929" sldId="256"/>
            <ac:spMk id="8430" creationId="{1D94061B-EF2C-1878-F0F1-DCA0129A127E}"/>
          </ac:spMkLst>
        </pc:spChg>
        <pc:spChg chg="mod">
          <ac:chgData name="Daniel A Negron" userId="3f4b37f9-7541-4fa3-afb6-23a3c546adf3" providerId="ADAL" clId="{D973D872-3118-6C4C-8153-94CEFE659431}" dt="2022-06-07T16:15:10.552" v="6975" actId="12788"/>
          <ac:spMkLst>
            <pc:docMk/>
            <pc:sldMk cId="138542929" sldId="256"/>
            <ac:spMk id="8431" creationId="{7CAC2DA6-7D69-F999-A76E-087D737938FC}"/>
          </ac:spMkLst>
        </pc:spChg>
        <pc:spChg chg="mod">
          <ac:chgData name="Daniel A Negron" userId="3f4b37f9-7541-4fa3-afb6-23a3c546adf3" providerId="ADAL" clId="{D973D872-3118-6C4C-8153-94CEFE659431}" dt="2022-06-07T16:15:10.552" v="6975" actId="12788"/>
          <ac:spMkLst>
            <pc:docMk/>
            <pc:sldMk cId="138542929" sldId="256"/>
            <ac:spMk id="8433" creationId="{E0B2C815-957E-3783-2749-7F4F12C99F06}"/>
          </ac:spMkLst>
        </pc:spChg>
        <pc:spChg chg="mod">
          <ac:chgData name="Daniel A Negron" userId="3f4b37f9-7541-4fa3-afb6-23a3c546adf3" providerId="ADAL" clId="{D973D872-3118-6C4C-8153-94CEFE659431}" dt="2022-06-07T16:15:10.552" v="6975" actId="12788"/>
          <ac:spMkLst>
            <pc:docMk/>
            <pc:sldMk cId="138542929" sldId="256"/>
            <ac:spMk id="8434" creationId="{F9C5307C-E32C-0E33-2296-95D61B4F03A2}"/>
          </ac:spMkLst>
        </pc:spChg>
        <pc:spChg chg="mod">
          <ac:chgData name="Daniel A Negron" userId="3f4b37f9-7541-4fa3-afb6-23a3c546adf3" providerId="ADAL" clId="{D973D872-3118-6C4C-8153-94CEFE659431}" dt="2022-06-07T16:15:10.552" v="6975" actId="12788"/>
          <ac:spMkLst>
            <pc:docMk/>
            <pc:sldMk cId="138542929" sldId="256"/>
            <ac:spMk id="8436" creationId="{2763DDD4-23CB-8510-2C3D-30F64ECC040D}"/>
          </ac:spMkLst>
        </pc:spChg>
        <pc:spChg chg="mod">
          <ac:chgData name="Daniel A Negron" userId="3f4b37f9-7541-4fa3-afb6-23a3c546adf3" providerId="ADAL" clId="{D973D872-3118-6C4C-8153-94CEFE659431}" dt="2022-06-07T16:15:10.552" v="6975" actId="12788"/>
          <ac:spMkLst>
            <pc:docMk/>
            <pc:sldMk cId="138542929" sldId="256"/>
            <ac:spMk id="8437" creationId="{C390BFEA-05BE-45F2-B603-3DFD03E5FBCA}"/>
          </ac:spMkLst>
        </pc:spChg>
        <pc:spChg chg="mod">
          <ac:chgData name="Daniel A Negron" userId="3f4b37f9-7541-4fa3-afb6-23a3c546adf3" providerId="ADAL" clId="{D973D872-3118-6C4C-8153-94CEFE659431}" dt="2022-06-07T16:15:10.552" v="6975" actId="12788"/>
          <ac:spMkLst>
            <pc:docMk/>
            <pc:sldMk cId="138542929" sldId="256"/>
            <ac:spMk id="8439" creationId="{7A6E7666-5A4C-25BE-BB03-4585E5637309}"/>
          </ac:spMkLst>
        </pc:spChg>
        <pc:spChg chg="mod">
          <ac:chgData name="Daniel A Negron" userId="3f4b37f9-7541-4fa3-afb6-23a3c546adf3" providerId="ADAL" clId="{D973D872-3118-6C4C-8153-94CEFE659431}" dt="2022-06-07T16:15:10.552" v="6975" actId="12788"/>
          <ac:spMkLst>
            <pc:docMk/>
            <pc:sldMk cId="138542929" sldId="256"/>
            <ac:spMk id="8440" creationId="{DD9FDC2C-1627-9782-44FB-2B349C90D5B5}"/>
          </ac:spMkLst>
        </pc:spChg>
        <pc:spChg chg="mod">
          <ac:chgData name="Daniel A Negron" userId="3f4b37f9-7541-4fa3-afb6-23a3c546adf3" providerId="ADAL" clId="{D973D872-3118-6C4C-8153-94CEFE659431}" dt="2022-06-07T16:15:10.552" v="6975" actId="12788"/>
          <ac:spMkLst>
            <pc:docMk/>
            <pc:sldMk cId="138542929" sldId="256"/>
            <ac:spMk id="8442" creationId="{CC9164ED-6261-325D-0336-49D7D1F39ECB}"/>
          </ac:spMkLst>
        </pc:spChg>
        <pc:spChg chg="mod">
          <ac:chgData name="Daniel A Negron" userId="3f4b37f9-7541-4fa3-afb6-23a3c546adf3" providerId="ADAL" clId="{D973D872-3118-6C4C-8153-94CEFE659431}" dt="2022-06-07T16:15:10.552" v="6975" actId="12788"/>
          <ac:spMkLst>
            <pc:docMk/>
            <pc:sldMk cId="138542929" sldId="256"/>
            <ac:spMk id="8443" creationId="{9AA6DF6C-9B46-BAA9-3DE8-77526C5D94B5}"/>
          </ac:spMkLst>
        </pc:spChg>
        <pc:spChg chg="mod">
          <ac:chgData name="Daniel A Negron" userId="3f4b37f9-7541-4fa3-afb6-23a3c546adf3" providerId="ADAL" clId="{D973D872-3118-6C4C-8153-94CEFE659431}" dt="2022-06-07T16:15:10.552" v="6975" actId="12788"/>
          <ac:spMkLst>
            <pc:docMk/>
            <pc:sldMk cId="138542929" sldId="256"/>
            <ac:spMk id="8445" creationId="{5DC131ED-4FF4-A117-117E-FDCD928AB901}"/>
          </ac:spMkLst>
        </pc:spChg>
        <pc:spChg chg="mod">
          <ac:chgData name="Daniel A Negron" userId="3f4b37f9-7541-4fa3-afb6-23a3c546adf3" providerId="ADAL" clId="{D973D872-3118-6C4C-8153-94CEFE659431}" dt="2022-06-07T16:15:10.552" v="6975" actId="12788"/>
          <ac:spMkLst>
            <pc:docMk/>
            <pc:sldMk cId="138542929" sldId="256"/>
            <ac:spMk id="8446" creationId="{B49D80A8-2C73-7B41-92CF-A378F59C2877}"/>
          </ac:spMkLst>
        </pc:spChg>
        <pc:spChg chg="mod">
          <ac:chgData name="Daniel A Negron" userId="3f4b37f9-7541-4fa3-afb6-23a3c546adf3" providerId="ADAL" clId="{D973D872-3118-6C4C-8153-94CEFE659431}" dt="2022-06-07T16:15:10.552" v="6975" actId="12788"/>
          <ac:spMkLst>
            <pc:docMk/>
            <pc:sldMk cId="138542929" sldId="256"/>
            <ac:spMk id="8448" creationId="{08951137-83EE-DF6C-B4EF-DCFC4CAEE426}"/>
          </ac:spMkLst>
        </pc:spChg>
        <pc:spChg chg="mod">
          <ac:chgData name="Daniel A Negron" userId="3f4b37f9-7541-4fa3-afb6-23a3c546adf3" providerId="ADAL" clId="{D973D872-3118-6C4C-8153-94CEFE659431}" dt="2022-06-07T16:15:10.552" v="6975" actId="12788"/>
          <ac:spMkLst>
            <pc:docMk/>
            <pc:sldMk cId="138542929" sldId="256"/>
            <ac:spMk id="8449" creationId="{BF441BBC-D2AD-3290-0CEB-2C32A99BD957}"/>
          </ac:spMkLst>
        </pc:spChg>
        <pc:spChg chg="mod">
          <ac:chgData name="Daniel A Negron" userId="3f4b37f9-7541-4fa3-afb6-23a3c546adf3" providerId="ADAL" clId="{D973D872-3118-6C4C-8153-94CEFE659431}" dt="2022-06-07T16:15:10.552" v="6975" actId="12788"/>
          <ac:spMkLst>
            <pc:docMk/>
            <pc:sldMk cId="138542929" sldId="256"/>
            <ac:spMk id="8451" creationId="{23A881A9-0589-8DE5-E8C3-9B3CE128FFE8}"/>
          </ac:spMkLst>
        </pc:spChg>
        <pc:spChg chg="mod">
          <ac:chgData name="Daniel A Negron" userId="3f4b37f9-7541-4fa3-afb6-23a3c546adf3" providerId="ADAL" clId="{D973D872-3118-6C4C-8153-94CEFE659431}" dt="2022-06-07T16:15:10.552" v="6975" actId="12788"/>
          <ac:spMkLst>
            <pc:docMk/>
            <pc:sldMk cId="138542929" sldId="256"/>
            <ac:spMk id="8452" creationId="{ACFDFB75-57C3-6CC8-0DA4-50AEFEA9A578}"/>
          </ac:spMkLst>
        </pc:spChg>
        <pc:spChg chg="mod">
          <ac:chgData name="Daniel A Negron" userId="3f4b37f9-7541-4fa3-afb6-23a3c546adf3" providerId="ADAL" clId="{D973D872-3118-6C4C-8153-94CEFE659431}" dt="2022-06-07T16:15:10.552" v="6975" actId="12788"/>
          <ac:spMkLst>
            <pc:docMk/>
            <pc:sldMk cId="138542929" sldId="256"/>
            <ac:spMk id="8454" creationId="{B566285E-E170-9CAE-3D97-2F36A3DBBB96}"/>
          </ac:spMkLst>
        </pc:spChg>
        <pc:spChg chg="mod">
          <ac:chgData name="Daniel A Negron" userId="3f4b37f9-7541-4fa3-afb6-23a3c546adf3" providerId="ADAL" clId="{D973D872-3118-6C4C-8153-94CEFE659431}" dt="2022-06-07T16:15:10.552" v="6975" actId="12788"/>
          <ac:spMkLst>
            <pc:docMk/>
            <pc:sldMk cId="138542929" sldId="256"/>
            <ac:spMk id="8455" creationId="{75136012-E36F-2E8E-05C1-4839F8160452}"/>
          </ac:spMkLst>
        </pc:spChg>
        <pc:spChg chg="mod">
          <ac:chgData name="Daniel A Negron" userId="3f4b37f9-7541-4fa3-afb6-23a3c546adf3" providerId="ADAL" clId="{D973D872-3118-6C4C-8153-94CEFE659431}" dt="2022-06-07T16:15:10.552" v="6975" actId="12788"/>
          <ac:spMkLst>
            <pc:docMk/>
            <pc:sldMk cId="138542929" sldId="256"/>
            <ac:spMk id="8457" creationId="{E6F141EE-47CA-C9D6-C03B-65386D160B0A}"/>
          </ac:spMkLst>
        </pc:spChg>
        <pc:spChg chg="mod">
          <ac:chgData name="Daniel A Negron" userId="3f4b37f9-7541-4fa3-afb6-23a3c546adf3" providerId="ADAL" clId="{D973D872-3118-6C4C-8153-94CEFE659431}" dt="2022-06-07T16:15:10.552" v="6975" actId="12788"/>
          <ac:spMkLst>
            <pc:docMk/>
            <pc:sldMk cId="138542929" sldId="256"/>
            <ac:spMk id="8458" creationId="{2058B8CE-EE51-490A-72B5-D97E8DF8DE30}"/>
          </ac:spMkLst>
        </pc:spChg>
        <pc:spChg chg="mod">
          <ac:chgData name="Daniel A Negron" userId="3f4b37f9-7541-4fa3-afb6-23a3c546adf3" providerId="ADAL" clId="{D973D872-3118-6C4C-8153-94CEFE659431}" dt="2022-06-07T16:15:10.552" v="6975" actId="12788"/>
          <ac:spMkLst>
            <pc:docMk/>
            <pc:sldMk cId="138542929" sldId="256"/>
            <ac:spMk id="8460" creationId="{4900888F-F8B1-FA49-FF3F-8977E7ED1593}"/>
          </ac:spMkLst>
        </pc:spChg>
        <pc:spChg chg="mod">
          <ac:chgData name="Daniel A Negron" userId="3f4b37f9-7541-4fa3-afb6-23a3c546adf3" providerId="ADAL" clId="{D973D872-3118-6C4C-8153-94CEFE659431}" dt="2022-06-07T16:15:10.552" v="6975" actId="12788"/>
          <ac:spMkLst>
            <pc:docMk/>
            <pc:sldMk cId="138542929" sldId="256"/>
            <ac:spMk id="8461" creationId="{08326045-6CE0-9B43-950C-CE53246C1C28}"/>
          </ac:spMkLst>
        </pc:spChg>
        <pc:spChg chg="mod">
          <ac:chgData name="Daniel A Negron" userId="3f4b37f9-7541-4fa3-afb6-23a3c546adf3" providerId="ADAL" clId="{D973D872-3118-6C4C-8153-94CEFE659431}" dt="2022-06-07T16:15:10.552" v="6975" actId="12788"/>
          <ac:spMkLst>
            <pc:docMk/>
            <pc:sldMk cId="138542929" sldId="256"/>
            <ac:spMk id="8463" creationId="{B32C01CD-D9FA-C625-CB5B-DA34701EEA01}"/>
          </ac:spMkLst>
        </pc:spChg>
        <pc:spChg chg="mod">
          <ac:chgData name="Daniel A Negron" userId="3f4b37f9-7541-4fa3-afb6-23a3c546adf3" providerId="ADAL" clId="{D973D872-3118-6C4C-8153-94CEFE659431}" dt="2022-06-07T16:15:10.552" v="6975" actId="12788"/>
          <ac:spMkLst>
            <pc:docMk/>
            <pc:sldMk cId="138542929" sldId="256"/>
            <ac:spMk id="8464" creationId="{1A45B6D6-F972-B61E-A887-A93A92AFAC19}"/>
          </ac:spMkLst>
        </pc:spChg>
        <pc:spChg chg="mod">
          <ac:chgData name="Daniel A Negron" userId="3f4b37f9-7541-4fa3-afb6-23a3c546adf3" providerId="ADAL" clId="{D973D872-3118-6C4C-8153-94CEFE659431}" dt="2022-06-07T16:15:10.552" v="6975" actId="12788"/>
          <ac:spMkLst>
            <pc:docMk/>
            <pc:sldMk cId="138542929" sldId="256"/>
            <ac:spMk id="8466" creationId="{D9DC19A6-7635-477D-AE3D-02796BE1E8AC}"/>
          </ac:spMkLst>
        </pc:spChg>
        <pc:spChg chg="mod">
          <ac:chgData name="Daniel A Negron" userId="3f4b37f9-7541-4fa3-afb6-23a3c546adf3" providerId="ADAL" clId="{D973D872-3118-6C4C-8153-94CEFE659431}" dt="2022-06-07T16:15:10.552" v="6975" actId="12788"/>
          <ac:spMkLst>
            <pc:docMk/>
            <pc:sldMk cId="138542929" sldId="256"/>
            <ac:spMk id="8467" creationId="{20D244D3-B2CE-5823-D0BE-C1F937A06C71}"/>
          </ac:spMkLst>
        </pc:spChg>
        <pc:spChg chg="mod">
          <ac:chgData name="Daniel A Negron" userId="3f4b37f9-7541-4fa3-afb6-23a3c546adf3" providerId="ADAL" clId="{D973D872-3118-6C4C-8153-94CEFE659431}" dt="2022-06-07T16:15:10.552" v="6975" actId="12788"/>
          <ac:spMkLst>
            <pc:docMk/>
            <pc:sldMk cId="138542929" sldId="256"/>
            <ac:spMk id="8469" creationId="{8438CC0C-C7DE-33ED-50B2-36FF825224F8}"/>
          </ac:spMkLst>
        </pc:spChg>
        <pc:spChg chg="mod">
          <ac:chgData name="Daniel A Negron" userId="3f4b37f9-7541-4fa3-afb6-23a3c546adf3" providerId="ADAL" clId="{D973D872-3118-6C4C-8153-94CEFE659431}" dt="2022-06-07T16:15:10.552" v="6975" actId="12788"/>
          <ac:spMkLst>
            <pc:docMk/>
            <pc:sldMk cId="138542929" sldId="256"/>
            <ac:spMk id="8470" creationId="{165B7DB4-F6E0-AAE0-6301-D9E7210B6A71}"/>
          </ac:spMkLst>
        </pc:spChg>
        <pc:spChg chg="mod">
          <ac:chgData name="Daniel A Negron" userId="3f4b37f9-7541-4fa3-afb6-23a3c546adf3" providerId="ADAL" clId="{D973D872-3118-6C4C-8153-94CEFE659431}" dt="2022-06-07T16:15:10.552" v="6975" actId="12788"/>
          <ac:spMkLst>
            <pc:docMk/>
            <pc:sldMk cId="138542929" sldId="256"/>
            <ac:spMk id="8472" creationId="{9097462F-E078-9964-105A-06DC8133C414}"/>
          </ac:spMkLst>
        </pc:spChg>
        <pc:spChg chg="mod">
          <ac:chgData name="Daniel A Negron" userId="3f4b37f9-7541-4fa3-afb6-23a3c546adf3" providerId="ADAL" clId="{D973D872-3118-6C4C-8153-94CEFE659431}" dt="2022-06-07T16:15:10.552" v="6975" actId="12788"/>
          <ac:spMkLst>
            <pc:docMk/>
            <pc:sldMk cId="138542929" sldId="256"/>
            <ac:spMk id="8473" creationId="{C807020C-5A1A-E3D4-2B03-B4DDE3F167EF}"/>
          </ac:spMkLst>
        </pc:spChg>
        <pc:spChg chg="mod">
          <ac:chgData name="Daniel A Negron" userId="3f4b37f9-7541-4fa3-afb6-23a3c546adf3" providerId="ADAL" clId="{D973D872-3118-6C4C-8153-94CEFE659431}" dt="2022-06-07T16:15:10.552" v="6975" actId="12788"/>
          <ac:spMkLst>
            <pc:docMk/>
            <pc:sldMk cId="138542929" sldId="256"/>
            <ac:spMk id="8475" creationId="{864BBEC0-2E02-B37C-46AA-2CEE382B6C51}"/>
          </ac:spMkLst>
        </pc:spChg>
        <pc:spChg chg="mod">
          <ac:chgData name="Daniel A Negron" userId="3f4b37f9-7541-4fa3-afb6-23a3c546adf3" providerId="ADAL" clId="{D973D872-3118-6C4C-8153-94CEFE659431}" dt="2022-06-07T16:15:10.552" v="6975" actId="12788"/>
          <ac:spMkLst>
            <pc:docMk/>
            <pc:sldMk cId="138542929" sldId="256"/>
            <ac:spMk id="8476" creationId="{B38B3B96-4142-3529-0D5E-69FCECB124B0}"/>
          </ac:spMkLst>
        </pc:spChg>
        <pc:spChg chg="mod">
          <ac:chgData name="Daniel A Negron" userId="3f4b37f9-7541-4fa3-afb6-23a3c546adf3" providerId="ADAL" clId="{D973D872-3118-6C4C-8153-94CEFE659431}" dt="2022-06-07T16:15:10.552" v="6975" actId="12788"/>
          <ac:spMkLst>
            <pc:docMk/>
            <pc:sldMk cId="138542929" sldId="256"/>
            <ac:spMk id="8478" creationId="{8CFF31A9-E082-FC68-F8F1-571AFE571F31}"/>
          </ac:spMkLst>
        </pc:spChg>
        <pc:spChg chg="mod">
          <ac:chgData name="Daniel A Negron" userId="3f4b37f9-7541-4fa3-afb6-23a3c546adf3" providerId="ADAL" clId="{D973D872-3118-6C4C-8153-94CEFE659431}" dt="2022-06-07T16:15:10.552" v="6975" actId="12788"/>
          <ac:spMkLst>
            <pc:docMk/>
            <pc:sldMk cId="138542929" sldId="256"/>
            <ac:spMk id="8479" creationId="{06EF26F5-A8DB-27EA-C498-53497B61CF3F}"/>
          </ac:spMkLst>
        </pc:spChg>
        <pc:spChg chg="mod">
          <ac:chgData name="Daniel A Negron" userId="3f4b37f9-7541-4fa3-afb6-23a3c546adf3" providerId="ADAL" clId="{D973D872-3118-6C4C-8153-94CEFE659431}" dt="2022-06-07T16:15:10.552" v="6975" actId="12788"/>
          <ac:spMkLst>
            <pc:docMk/>
            <pc:sldMk cId="138542929" sldId="256"/>
            <ac:spMk id="8481" creationId="{0982C53D-9DF2-6A61-A7F8-3E3F9EDEDC0F}"/>
          </ac:spMkLst>
        </pc:spChg>
        <pc:spChg chg="mod">
          <ac:chgData name="Daniel A Negron" userId="3f4b37f9-7541-4fa3-afb6-23a3c546adf3" providerId="ADAL" clId="{D973D872-3118-6C4C-8153-94CEFE659431}" dt="2022-06-07T16:15:10.552" v="6975" actId="12788"/>
          <ac:spMkLst>
            <pc:docMk/>
            <pc:sldMk cId="138542929" sldId="256"/>
            <ac:spMk id="8482" creationId="{5A0B5213-7870-47B5-CDAF-4AE1A0680002}"/>
          </ac:spMkLst>
        </pc:spChg>
        <pc:spChg chg="mod">
          <ac:chgData name="Daniel A Negron" userId="3f4b37f9-7541-4fa3-afb6-23a3c546adf3" providerId="ADAL" clId="{D973D872-3118-6C4C-8153-94CEFE659431}" dt="2022-06-07T16:15:10.552" v="6975" actId="12788"/>
          <ac:spMkLst>
            <pc:docMk/>
            <pc:sldMk cId="138542929" sldId="256"/>
            <ac:spMk id="8484" creationId="{AC9BB49A-864F-80FD-6A6D-C178B64FE352}"/>
          </ac:spMkLst>
        </pc:spChg>
        <pc:spChg chg="mod">
          <ac:chgData name="Daniel A Negron" userId="3f4b37f9-7541-4fa3-afb6-23a3c546adf3" providerId="ADAL" clId="{D973D872-3118-6C4C-8153-94CEFE659431}" dt="2022-06-07T16:15:10.552" v="6975" actId="12788"/>
          <ac:spMkLst>
            <pc:docMk/>
            <pc:sldMk cId="138542929" sldId="256"/>
            <ac:spMk id="8485" creationId="{A0C8F75A-E17E-2C1C-1A8B-F8464C3EF60E}"/>
          </ac:spMkLst>
        </pc:spChg>
        <pc:spChg chg="mod">
          <ac:chgData name="Daniel A Negron" userId="3f4b37f9-7541-4fa3-afb6-23a3c546adf3" providerId="ADAL" clId="{D973D872-3118-6C4C-8153-94CEFE659431}" dt="2022-06-07T16:15:10.552" v="6975" actId="12788"/>
          <ac:spMkLst>
            <pc:docMk/>
            <pc:sldMk cId="138542929" sldId="256"/>
            <ac:spMk id="8487" creationId="{5A449937-5BBE-DAB0-EBC1-B620FF59DEA0}"/>
          </ac:spMkLst>
        </pc:spChg>
        <pc:spChg chg="mod">
          <ac:chgData name="Daniel A Negron" userId="3f4b37f9-7541-4fa3-afb6-23a3c546adf3" providerId="ADAL" clId="{D973D872-3118-6C4C-8153-94CEFE659431}" dt="2022-06-07T16:15:10.552" v="6975" actId="12788"/>
          <ac:spMkLst>
            <pc:docMk/>
            <pc:sldMk cId="138542929" sldId="256"/>
            <ac:spMk id="8488" creationId="{0C03813B-97E3-D2EF-5BAA-12CD290132C5}"/>
          </ac:spMkLst>
        </pc:spChg>
        <pc:spChg chg="mod">
          <ac:chgData name="Daniel A Negron" userId="3f4b37f9-7541-4fa3-afb6-23a3c546adf3" providerId="ADAL" clId="{D973D872-3118-6C4C-8153-94CEFE659431}" dt="2022-06-07T16:15:10.552" v="6975" actId="12788"/>
          <ac:spMkLst>
            <pc:docMk/>
            <pc:sldMk cId="138542929" sldId="256"/>
            <ac:spMk id="8490" creationId="{98477B9A-A35C-FDE1-9EEC-F06C43BDEBB3}"/>
          </ac:spMkLst>
        </pc:spChg>
        <pc:spChg chg="mod">
          <ac:chgData name="Daniel A Negron" userId="3f4b37f9-7541-4fa3-afb6-23a3c546adf3" providerId="ADAL" clId="{D973D872-3118-6C4C-8153-94CEFE659431}" dt="2022-06-07T16:15:10.552" v="6975" actId="12788"/>
          <ac:spMkLst>
            <pc:docMk/>
            <pc:sldMk cId="138542929" sldId="256"/>
            <ac:spMk id="8491" creationId="{522E50B2-633E-0FC2-9662-15416B6A1B1F}"/>
          </ac:spMkLst>
        </pc:spChg>
        <pc:spChg chg="mod">
          <ac:chgData name="Daniel A Negron" userId="3f4b37f9-7541-4fa3-afb6-23a3c546adf3" providerId="ADAL" clId="{D973D872-3118-6C4C-8153-94CEFE659431}" dt="2022-06-07T16:15:10.552" v="6975" actId="12788"/>
          <ac:spMkLst>
            <pc:docMk/>
            <pc:sldMk cId="138542929" sldId="256"/>
            <ac:spMk id="8493" creationId="{80C9B3CC-FDC3-382C-C16B-F38C4963D78C}"/>
          </ac:spMkLst>
        </pc:spChg>
        <pc:spChg chg="mod">
          <ac:chgData name="Daniel A Negron" userId="3f4b37f9-7541-4fa3-afb6-23a3c546adf3" providerId="ADAL" clId="{D973D872-3118-6C4C-8153-94CEFE659431}" dt="2022-06-07T16:15:10.552" v="6975" actId="12788"/>
          <ac:spMkLst>
            <pc:docMk/>
            <pc:sldMk cId="138542929" sldId="256"/>
            <ac:spMk id="8494" creationId="{86949383-FD38-FCC1-EFD0-6C26CD91E350}"/>
          </ac:spMkLst>
        </pc:spChg>
        <pc:spChg chg="mod">
          <ac:chgData name="Daniel A Negron" userId="3f4b37f9-7541-4fa3-afb6-23a3c546adf3" providerId="ADAL" clId="{D973D872-3118-6C4C-8153-94CEFE659431}" dt="2022-06-07T16:15:10.552" v="6975" actId="12788"/>
          <ac:spMkLst>
            <pc:docMk/>
            <pc:sldMk cId="138542929" sldId="256"/>
            <ac:spMk id="8496" creationId="{4DF1FA36-18A1-654F-8FB5-88FD320AB231}"/>
          </ac:spMkLst>
        </pc:spChg>
        <pc:spChg chg="mod">
          <ac:chgData name="Daniel A Negron" userId="3f4b37f9-7541-4fa3-afb6-23a3c546adf3" providerId="ADAL" clId="{D973D872-3118-6C4C-8153-94CEFE659431}" dt="2022-06-07T16:15:10.552" v="6975" actId="12788"/>
          <ac:spMkLst>
            <pc:docMk/>
            <pc:sldMk cId="138542929" sldId="256"/>
            <ac:spMk id="8497" creationId="{D01FB9AB-0D00-A395-9A8B-CB23BC884DE7}"/>
          </ac:spMkLst>
        </pc:spChg>
        <pc:spChg chg="mod">
          <ac:chgData name="Daniel A Negron" userId="3f4b37f9-7541-4fa3-afb6-23a3c546adf3" providerId="ADAL" clId="{D973D872-3118-6C4C-8153-94CEFE659431}" dt="2022-06-07T16:15:10.552" v="6975" actId="12788"/>
          <ac:spMkLst>
            <pc:docMk/>
            <pc:sldMk cId="138542929" sldId="256"/>
            <ac:spMk id="8499" creationId="{8397E854-BE9B-4BC1-7260-E1910D1A91AE}"/>
          </ac:spMkLst>
        </pc:spChg>
        <pc:spChg chg="mod">
          <ac:chgData name="Daniel A Negron" userId="3f4b37f9-7541-4fa3-afb6-23a3c546adf3" providerId="ADAL" clId="{D973D872-3118-6C4C-8153-94CEFE659431}" dt="2022-06-07T16:15:10.552" v="6975" actId="12788"/>
          <ac:spMkLst>
            <pc:docMk/>
            <pc:sldMk cId="138542929" sldId="256"/>
            <ac:spMk id="8500" creationId="{9D2A781B-0C25-CA36-5FD9-4F6790FC9C61}"/>
          </ac:spMkLst>
        </pc:spChg>
        <pc:spChg chg="mod">
          <ac:chgData name="Daniel A Negron" userId="3f4b37f9-7541-4fa3-afb6-23a3c546adf3" providerId="ADAL" clId="{D973D872-3118-6C4C-8153-94CEFE659431}" dt="2022-06-07T16:15:10.552" v="6975" actId="12788"/>
          <ac:spMkLst>
            <pc:docMk/>
            <pc:sldMk cId="138542929" sldId="256"/>
            <ac:spMk id="8502" creationId="{FE859CA5-5172-8CB6-5A54-72C9210B1DAE}"/>
          </ac:spMkLst>
        </pc:spChg>
        <pc:spChg chg="mod">
          <ac:chgData name="Daniel A Negron" userId="3f4b37f9-7541-4fa3-afb6-23a3c546adf3" providerId="ADAL" clId="{D973D872-3118-6C4C-8153-94CEFE659431}" dt="2022-06-07T16:15:10.552" v="6975" actId="12788"/>
          <ac:spMkLst>
            <pc:docMk/>
            <pc:sldMk cId="138542929" sldId="256"/>
            <ac:spMk id="8503" creationId="{C519749E-0376-D9D5-B898-E109973631BA}"/>
          </ac:spMkLst>
        </pc:spChg>
        <pc:spChg chg="mod">
          <ac:chgData name="Daniel A Negron" userId="3f4b37f9-7541-4fa3-afb6-23a3c546adf3" providerId="ADAL" clId="{D973D872-3118-6C4C-8153-94CEFE659431}" dt="2022-06-07T16:15:10.552" v="6975" actId="12788"/>
          <ac:spMkLst>
            <pc:docMk/>
            <pc:sldMk cId="138542929" sldId="256"/>
            <ac:spMk id="8505" creationId="{0DD4E617-BCE0-05ED-B004-6DEC29788C3D}"/>
          </ac:spMkLst>
        </pc:spChg>
        <pc:spChg chg="mod">
          <ac:chgData name="Daniel A Negron" userId="3f4b37f9-7541-4fa3-afb6-23a3c546adf3" providerId="ADAL" clId="{D973D872-3118-6C4C-8153-94CEFE659431}" dt="2022-06-07T16:15:10.552" v="6975" actId="12788"/>
          <ac:spMkLst>
            <pc:docMk/>
            <pc:sldMk cId="138542929" sldId="256"/>
            <ac:spMk id="8506" creationId="{FAF1DB94-E49C-EE52-D524-AA9655571D4D}"/>
          </ac:spMkLst>
        </pc:spChg>
        <pc:spChg chg="mod">
          <ac:chgData name="Daniel A Negron" userId="3f4b37f9-7541-4fa3-afb6-23a3c546adf3" providerId="ADAL" clId="{D973D872-3118-6C4C-8153-94CEFE659431}" dt="2022-06-07T16:15:10.552" v="6975" actId="12788"/>
          <ac:spMkLst>
            <pc:docMk/>
            <pc:sldMk cId="138542929" sldId="256"/>
            <ac:spMk id="8507" creationId="{2F455446-55C5-865B-F644-AB9D8BE0EF35}"/>
          </ac:spMkLst>
        </pc:spChg>
        <pc:spChg chg="mod">
          <ac:chgData name="Daniel A Negron" userId="3f4b37f9-7541-4fa3-afb6-23a3c546adf3" providerId="ADAL" clId="{D973D872-3118-6C4C-8153-94CEFE659431}" dt="2022-06-07T16:15:10.552" v="6975" actId="12788"/>
          <ac:spMkLst>
            <pc:docMk/>
            <pc:sldMk cId="138542929" sldId="256"/>
            <ac:spMk id="8508" creationId="{67C091D5-247E-A5AB-3BD8-6280D6998C89}"/>
          </ac:spMkLst>
        </pc:spChg>
        <pc:spChg chg="mod">
          <ac:chgData name="Daniel A Negron" userId="3f4b37f9-7541-4fa3-afb6-23a3c546adf3" providerId="ADAL" clId="{D973D872-3118-6C4C-8153-94CEFE659431}" dt="2022-06-07T16:15:10.552" v="6975" actId="12788"/>
          <ac:spMkLst>
            <pc:docMk/>
            <pc:sldMk cId="138542929" sldId="256"/>
            <ac:spMk id="8509" creationId="{74A7EFA5-3B50-0342-912D-31FFDAA70576}"/>
          </ac:spMkLst>
        </pc:spChg>
        <pc:spChg chg="mod">
          <ac:chgData name="Daniel A Negron" userId="3f4b37f9-7541-4fa3-afb6-23a3c546adf3" providerId="ADAL" clId="{D973D872-3118-6C4C-8153-94CEFE659431}" dt="2022-06-07T16:15:10.552" v="6975" actId="12788"/>
          <ac:spMkLst>
            <pc:docMk/>
            <pc:sldMk cId="138542929" sldId="256"/>
            <ac:spMk id="8510" creationId="{D47B4C39-09EE-6B5C-CA94-5A039B1F9F1E}"/>
          </ac:spMkLst>
        </pc:spChg>
        <pc:spChg chg="mod">
          <ac:chgData name="Daniel A Negron" userId="3f4b37f9-7541-4fa3-afb6-23a3c546adf3" providerId="ADAL" clId="{D973D872-3118-6C4C-8153-94CEFE659431}" dt="2022-06-07T16:15:10.552" v="6975" actId="12788"/>
          <ac:spMkLst>
            <pc:docMk/>
            <pc:sldMk cId="138542929" sldId="256"/>
            <ac:spMk id="8511" creationId="{87D088B2-ED16-F997-6295-DAF06F4CE449}"/>
          </ac:spMkLst>
        </pc:spChg>
        <pc:spChg chg="mod">
          <ac:chgData name="Daniel A Negron" userId="3f4b37f9-7541-4fa3-afb6-23a3c546adf3" providerId="ADAL" clId="{D973D872-3118-6C4C-8153-94CEFE659431}" dt="2022-06-07T16:15:10.552" v="6975" actId="12788"/>
          <ac:spMkLst>
            <pc:docMk/>
            <pc:sldMk cId="138542929" sldId="256"/>
            <ac:spMk id="8512" creationId="{5F0AB7E2-D4F0-8AF3-4A93-514F6E1EC088}"/>
          </ac:spMkLst>
        </pc:spChg>
        <pc:spChg chg="mod">
          <ac:chgData name="Daniel A Negron" userId="3f4b37f9-7541-4fa3-afb6-23a3c546adf3" providerId="ADAL" clId="{D973D872-3118-6C4C-8153-94CEFE659431}" dt="2022-06-07T16:15:10.552" v="6975" actId="12788"/>
          <ac:spMkLst>
            <pc:docMk/>
            <pc:sldMk cId="138542929" sldId="256"/>
            <ac:spMk id="8513" creationId="{E6E20AF2-3CB7-AE5E-3E02-038A095EEB8D}"/>
          </ac:spMkLst>
        </pc:spChg>
        <pc:spChg chg="mod">
          <ac:chgData name="Daniel A Negron" userId="3f4b37f9-7541-4fa3-afb6-23a3c546adf3" providerId="ADAL" clId="{D973D872-3118-6C4C-8153-94CEFE659431}" dt="2022-06-07T16:15:10.552" v="6975" actId="12788"/>
          <ac:spMkLst>
            <pc:docMk/>
            <pc:sldMk cId="138542929" sldId="256"/>
            <ac:spMk id="8514" creationId="{FB1AFB46-0A2F-40C5-049E-8BE8A173754B}"/>
          </ac:spMkLst>
        </pc:spChg>
        <pc:spChg chg="mod">
          <ac:chgData name="Daniel A Negron" userId="3f4b37f9-7541-4fa3-afb6-23a3c546adf3" providerId="ADAL" clId="{D973D872-3118-6C4C-8153-94CEFE659431}" dt="2022-06-07T16:15:10.552" v="6975" actId="12788"/>
          <ac:spMkLst>
            <pc:docMk/>
            <pc:sldMk cId="138542929" sldId="256"/>
            <ac:spMk id="8515" creationId="{5DE4A3C3-9D25-0CEB-1B38-51D35997A198}"/>
          </ac:spMkLst>
        </pc:spChg>
        <pc:spChg chg="mod">
          <ac:chgData name="Daniel A Negron" userId="3f4b37f9-7541-4fa3-afb6-23a3c546adf3" providerId="ADAL" clId="{D973D872-3118-6C4C-8153-94CEFE659431}" dt="2022-06-07T16:15:10.552" v="6975" actId="12788"/>
          <ac:spMkLst>
            <pc:docMk/>
            <pc:sldMk cId="138542929" sldId="256"/>
            <ac:spMk id="8516" creationId="{2D3C70B1-1934-E812-B1B4-A9779C5778E3}"/>
          </ac:spMkLst>
        </pc:spChg>
        <pc:spChg chg="mod">
          <ac:chgData name="Daniel A Negron" userId="3f4b37f9-7541-4fa3-afb6-23a3c546adf3" providerId="ADAL" clId="{D973D872-3118-6C4C-8153-94CEFE659431}" dt="2022-06-07T16:15:10.552" v="6975" actId="12788"/>
          <ac:spMkLst>
            <pc:docMk/>
            <pc:sldMk cId="138542929" sldId="256"/>
            <ac:spMk id="8517" creationId="{E3B259F6-6C89-7167-C69A-ED04623F949E}"/>
          </ac:spMkLst>
        </pc:spChg>
        <pc:spChg chg="mod">
          <ac:chgData name="Daniel A Negron" userId="3f4b37f9-7541-4fa3-afb6-23a3c546adf3" providerId="ADAL" clId="{D973D872-3118-6C4C-8153-94CEFE659431}" dt="2022-06-07T16:15:10.552" v="6975" actId="12788"/>
          <ac:spMkLst>
            <pc:docMk/>
            <pc:sldMk cId="138542929" sldId="256"/>
            <ac:spMk id="8518" creationId="{B471A09F-3B86-99C5-1D78-16CD75EAA8A8}"/>
          </ac:spMkLst>
        </pc:spChg>
        <pc:spChg chg="mod">
          <ac:chgData name="Daniel A Negron" userId="3f4b37f9-7541-4fa3-afb6-23a3c546adf3" providerId="ADAL" clId="{D973D872-3118-6C4C-8153-94CEFE659431}" dt="2022-06-07T16:15:10.552" v="6975" actId="12788"/>
          <ac:spMkLst>
            <pc:docMk/>
            <pc:sldMk cId="138542929" sldId="256"/>
            <ac:spMk id="8519" creationId="{68188E17-3B1C-1348-C8F6-DB52C86862AF}"/>
          </ac:spMkLst>
        </pc:spChg>
        <pc:spChg chg="mod">
          <ac:chgData name="Daniel A Negron" userId="3f4b37f9-7541-4fa3-afb6-23a3c546adf3" providerId="ADAL" clId="{D973D872-3118-6C4C-8153-94CEFE659431}" dt="2022-06-07T16:15:10.552" v="6975" actId="12788"/>
          <ac:spMkLst>
            <pc:docMk/>
            <pc:sldMk cId="138542929" sldId="256"/>
            <ac:spMk id="8521" creationId="{F4A74F26-6283-AB69-9240-6C48DE265D3C}"/>
          </ac:spMkLst>
        </pc:spChg>
        <pc:spChg chg="mod">
          <ac:chgData name="Daniel A Negron" userId="3f4b37f9-7541-4fa3-afb6-23a3c546adf3" providerId="ADAL" clId="{D973D872-3118-6C4C-8153-94CEFE659431}" dt="2022-06-07T16:15:10.552" v="6975" actId="12788"/>
          <ac:spMkLst>
            <pc:docMk/>
            <pc:sldMk cId="138542929" sldId="256"/>
            <ac:spMk id="8522" creationId="{0E65EEBE-562B-AF3C-9EBB-04D2B7E3CF1C}"/>
          </ac:spMkLst>
        </pc:spChg>
        <pc:spChg chg="mod">
          <ac:chgData name="Daniel A Negron" userId="3f4b37f9-7541-4fa3-afb6-23a3c546adf3" providerId="ADAL" clId="{D973D872-3118-6C4C-8153-94CEFE659431}" dt="2022-06-07T16:15:10.552" v="6975" actId="12788"/>
          <ac:spMkLst>
            <pc:docMk/>
            <pc:sldMk cId="138542929" sldId="256"/>
            <ac:spMk id="8523" creationId="{F0FCB609-6334-DA67-5EC7-921E70BF685A}"/>
          </ac:spMkLst>
        </pc:spChg>
        <pc:spChg chg="mod">
          <ac:chgData name="Daniel A Negron" userId="3f4b37f9-7541-4fa3-afb6-23a3c546adf3" providerId="ADAL" clId="{D973D872-3118-6C4C-8153-94CEFE659431}" dt="2022-06-07T16:15:10.552" v="6975" actId="12788"/>
          <ac:spMkLst>
            <pc:docMk/>
            <pc:sldMk cId="138542929" sldId="256"/>
            <ac:spMk id="8524" creationId="{97B205AD-E2B3-0148-D89B-F9207FC0BB8F}"/>
          </ac:spMkLst>
        </pc:spChg>
        <pc:spChg chg="mod">
          <ac:chgData name="Daniel A Negron" userId="3f4b37f9-7541-4fa3-afb6-23a3c546adf3" providerId="ADAL" clId="{D973D872-3118-6C4C-8153-94CEFE659431}" dt="2022-06-07T16:15:10.552" v="6975" actId="12788"/>
          <ac:spMkLst>
            <pc:docMk/>
            <pc:sldMk cId="138542929" sldId="256"/>
            <ac:spMk id="8525" creationId="{729FC14F-31E9-5A10-B20D-BB79C928EA09}"/>
          </ac:spMkLst>
        </pc:spChg>
        <pc:spChg chg="mod">
          <ac:chgData name="Daniel A Negron" userId="3f4b37f9-7541-4fa3-afb6-23a3c546adf3" providerId="ADAL" clId="{D973D872-3118-6C4C-8153-94CEFE659431}" dt="2022-06-07T16:15:10.552" v="6975" actId="12788"/>
          <ac:spMkLst>
            <pc:docMk/>
            <pc:sldMk cId="138542929" sldId="256"/>
            <ac:spMk id="8526" creationId="{45E791F7-DE08-CE8B-50BF-C1C25DC47CA6}"/>
          </ac:spMkLst>
        </pc:spChg>
        <pc:spChg chg="mod">
          <ac:chgData name="Daniel A Negron" userId="3f4b37f9-7541-4fa3-afb6-23a3c546adf3" providerId="ADAL" clId="{D973D872-3118-6C4C-8153-94CEFE659431}" dt="2022-06-07T16:15:10.552" v="6975" actId="12788"/>
          <ac:spMkLst>
            <pc:docMk/>
            <pc:sldMk cId="138542929" sldId="256"/>
            <ac:spMk id="8527" creationId="{CDC54DC4-1598-AEB0-AEF5-353CAECA3B15}"/>
          </ac:spMkLst>
        </pc:spChg>
        <pc:spChg chg="mod">
          <ac:chgData name="Daniel A Negron" userId="3f4b37f9-7541-4fa3-afb6-23a3c546adf3" providerId="ADAL" clId="{D973D872-3118-6C4C-8153-94CEFE659431}" dt="2022-06-07T16:15:10.552" v="6975" actId="12788"/>
          <ac:spMkLst>
            <pc:docMk/>
            <pc:sldMk cId="138542929" sldId="256"/>
            <ac:spMk id="8528" creationId="{4960A300-B45D-9A10-67E5-C42479C17BD7}"/>
          </ac:spMkLst>
        </pc:spChg>
        <pc:spChg chg="mod">
          <ac:chgData name="Daniel A Negron" userId="3f4b37f9-7541-4fa3-afb6-23a3c546adf3" providerId="ADAL" clId="{D973D872-3118-6C4C-8153-94CEFE659431}" dt="2022-06-07T16:15:10.552" v="6975" actId="12788"/>
          <ac:spMkLst>
            <pc:docMk/>
            <pc:sldMk cId="138542929" sldId="256"/>
            <ac:spMk id="8529" creationId="{C3C76931-46A6-D018-B47E-CB2F40854B4D}"/>
          </ac:spMkLst>
        </pc:spChg>
        <pc:spChg chg="mod">
          <ac:chgData name="Daniel A Negron" userId="3f4b37f9-7541-4fa3-afb6-23a3c546adf3" providerId="ADAL" clId="{D973D872-3118-6C4C-8153-94CEFE659431}" dt="2022-06-07T16:15:10.552" v="6975" actId="12788"/>
          <ac:spMkLst>
            <pc:docMk/>
            <pc:sldMk cId="138542929" sldId="256"/>
            <ac:spMk id="8530" creationId="{D77E7F9B-2F24-0304-E66D-68766B280007}"/>
          </ac:spMkLst>
        </pc:spChg>
        <pc:spChg chg="mod">
          <ac:chgData name="Daniel A Negron" userId="3f4b37f9-7541-4fa3-afb6-23a3c546adf3" providerId="ADAL" clId="{D973D872-3118-6C4C-8153-94CEFE659431}" dt="2022-06-07T16:15:10.552" v="6975" actId="12788"/>
          <ac:spMkLst>
            <pc:docMk/>
            <pc:sldMk cId="138542929" sldId="256"/>
            <ac:spMk id="8531" creationId="{26317C63-069F-6062-6F70-8BDEF62B969B}"/>
          </ac:spMkLst>
        </pc:spChg>
        <pc:spChg chg="mod">
          <ac:chgData name="Daniel A Negron" userId="3f4b37f9-7541-4fa3-afb6-23a3c546adf3" providerId="ADAL" clId="{D973D872-3118-6C4C-8153-94CEFE659431}" dt="2022-06-07T16:15:10.552" v="6975" actId="12788"/>
          <ac:spMkLst>
            <pc:docMk/>
            <pc:sldMk cId="138542929" sldId="256"/>
            <ac:spMk id="8532" creationId="{1B98A504-4B8D-DEE2-6E15-0A2BB27F82E9}"/>
          </ac:spMkLst>
        </pc:spChg>
        <pc:spChg chg="mod">
          <ac:chgData name="Daniel A Negron" userId="3f4b37f9-7541-4fa3-afb6-23a3c546adf3" providerId="ADAL" clId="{D973D872-3118-6C4C-8153-94CEFE659431}" dt="2022-06-07T16:15:10.552" v="6975" actId="12788"/>
          <ac:spMkLst>
            <pc:docMk/>
            <pc:sldMk cId="138542929" sldId="256"/>
            <ac:spMk id="8533" creationId="{286AA8C1-E066-EFF4-0BC5-3593484CB8BB}"/>
          </ac:spMkLst>
        </pc:spChg>
        <pc:spChg chg="mod">
          <ac:chgData name="Daniel A Negron" userId="3f4b37f9-7541-4fa3-afb6-23a3c546adf3" providerId="ADAL" clId="{D973D872-3118-6C4C-8153-94CEFE659431}" dt="2022-06-07T16:15:10.552" v="6975" actId="12788"/>
          <ac:spMkLst>
            <pc:docMk/>
            <pc:sldMk cId="138542929" sldId="256"/>
            <ac:spMk id="8534" creationId="{149EDF3F-B51E-3635-B082-8363BB9C83F2}"/>
          </ac:spMkLst>
        </pc:spChg>
        <pc:spChg chg="mod">
          <ac:chgData name="Daniel A Negron" userId="3f4b37f9-7541-4fa3-afb6-23a3c546adf3" providerId="ADAL" clId="{D973D872-3118-6C4C-8153-94CEFE659431}" dt="2022-06-07T16:15:10.552" v="6975" actId="12788"/>
          <ac:spMkLst>
            <pc:docMk/>
            <pc:sldMk cId="138542929" sldId="256"/>
            <ac:spMk id="8535" creationId="{8FD901AA-E960-BBB1-31B6-FAB61F1594CD}"/>
          </ac:spMkLst>
        </pc:spChg>
        <pc:spChg chg="mod">
          <ac:chgData name="Daniel A Negron" userId="3f4b37f9-7541-4fa3-afb6-23a3c546adf3" providerId="ADAL" clId="{D973D872-3118-6C4C-8153-94CEFE659431}" dt="2022-06-07T16:15:10.552" v="6975" actId="12788"/>
          <ac:spMkLst>
            <pc:docMk/>
            <pc:sldMk cId="138542929" sldId="256"/>
            <ac:spMk id="8537" creationId="{B0AC1334-E75F-E340-B7E3-06CFE0C893FF}"/>
          </ac:spMkLst>
        </pc:spChg>
        <pc:spChg chg="mod">
          <ac:chgData name="Daniel A Negron" userId="3f4b37f9-7541-4fa3-afb6-23a3c546adf3" providerId="ADAL" clId="{D973D872-3118-6C4C-8153-94CEFE659431}" dt="2022-06-07T16:15:10.552" v="6975" actId="12788"/>
          <ac:spMkLst>
            <pc:docMk/>
            <pc:sldMk cId="138542929" sldId="256"/>
            <ac:spMk id="8538" creationId="{3BEE0D5B-7DFC-871F-D83C-7826819CFAF7}"/>
          </ac:spMkLst>
        </pc:spChg>
        <pc:spChg chg="mod">
          <ac:chgData name="Daniel A Negron" userId="3f4b37f9-7541-4fa3-afb6-23a3c546adf3" providerId="ADAL" clId="{D973D872-3118-6C4C-8153-94CEFE659431}" dt="2022-06-07T16:15:10.552" v="6975" actId="12788"/>
          <ac:spMkLst>
            <pc:docMk/>
            <pc:sldMk cId="138542929" sldId="256"/>
            <ac:spMk id="8539" creationId="{1459305B-FE44-BD02-5D2D-61E743E7B8BE}"/>
          </ac:spMkLst>
        </pc:spChg>
        <pc:spChg chg="mod">
          <ac:chgData name="Daniel A Negron" userId="3f4b37f9-7541-4fa3-afb6-23a3c546adf3" providerId="ADAL" clId="{D973D872-3118-6C4C-8153-94CEFE659431}" dt="2022-06-07T16:15:10.552" v="6975" actId="12788"/>
          <ac:spMkLst>
            <pc:docMk/>
            <pc:sldMk cId="138542929" sldId="256"/>
            <ac:spMk id="8540" creationId="{20835EBA-5620-4F3E-54A2-3C799061E1C7}"/>
          </ac:spMkLst>
        </pc:spChg>
        <pc:spChg chg="mod">
          <ac:chgData name="Daniel A Negron" userId="3f4b37f9-7541-4fa3-afb6-23a3c546adf3" providerId="ADAL" clId="{D973D872-3118-6C4C-8153-94CEFE659431}" dt="2022-06-07T16:15:10.552" v="6975" actId="12788"/>
          <ac:spMkLst>
            <pc:docMk/>
            <pc:sldMk cId="138542929" sldId="256"/>
            <ac:spMk id="8541" creationId="{785220A5-CC1C-F318-0100-0312915D2DF8}"/>
          </ac:spMkLst>
        </pc:spChg>
        <pc:spChg chg="mod">
          <ac:chgData name="Daniel A Negron" userId="3f4b37f9-7541-4fa3-afb6-23a3c546adf3" providerId="ADAL" clId="{D973D872-3118-6C4C-8153-94CEFE659431}" dt="2022-06-07T16:15:10.552" v="6975" actId="12788"/>
          <ac:spMkLst>
            <pc:docMk/>
            <pc:sldMk cId="138542929" sldId="256"/>
            <ac:spMk id="8542" creationId="{1DF5A32F-D6D8-43A2-C869-2F93B4C6BADE}"/>
          </ac:spMkLst>
        </pc:spChg>
        <pc:spChg chg="mod">
          <ac:chgData name="Daniel A Negron" userId="3f4b37f9-7541-4fa3-afb6-23a3c546adf3" providerId="ADAL" clId="{D973D872-3118-6C4C-8153-94CEFE659431}" dt="2022-06-07T16:15:10.552" v="6975" actId="12788"/>
          <ac:spMkLst>
            <pc:docMk/>
            <pc:sldMk cId="138542929" sldId="256"/>
            <ac:spMk id="8543" creationId="{AE3E503E-FC3F-D876-19D2-0AD83F1CD50D}"/>
          </ac:spMkLst>
        </pc:spChg>
        <pc:spChg chg="mod">
          <ac:chgData name="Daniel A Negron" userId="3f4b37f9-7541-4fa3-afb6-23a3c546adf3" providerId="ADAL" clId="{D973D872-3118-6C4C-8153-94CEFE659431}" dt="2022-06-07T16:15:10.552" v="6975" actId="12788"/>
          <ac:spMkLst>
            <pc:docMk/>
            <pc:sldMk cId="138542929" sldId="256"/>
            <ac:spMk id="8544" creationId="{B9E8D827-FB68-1A32-238E-C93D0DD566EB}"/>
          </ac:spMkLst>
        </pc:spChg>
        <pc:spChg chg="mod">
          <ac:chgData name="Daniel A Negron" userId="3f4b37f9-7541-4fa3-afb6-23a3c546adf3" providerId="ADAL" clId="{D973D872-3118-6C4C-8153-94CEFE659431}" dt="2022-06-07T16:15:10.552" v="6975" actId="12788"/>
          <ac:spMkLst>
            <pc:docMk/>
            <pc:sldMk cId="138542929" sldId="256"/>
            <ac:spMk id="8545" creationId="{95394E98-7627-2339-1D43-DCE4A649C92B}"/>
          </ac:spMkLst>
        </pc:spChg>
        <pc:spChg chg="mod">
          <ac:chgData name="Daniel A Negron" userId="3f4b37f9-7541-4fa3-afb6-23a3c546adf3" providerId="ADAL" clId="{D973D872-3118-6C4C-8153-94CEFE659431}" dt="2022-06-07T16:15:10.552" v="6975" actId="12788"/>
          <ac:spMkLst>
            <pc:docMk/>
            <pc:sldMk cId="138542929" sldId="256"/>
            <ac:spMk id="8546" creationId="{2BA017DA-52EA-5F09-8D69-5897070CF6FA}"/>
          </ac:spMkLst>
        </pc:spChg>
        <pc:spChg chg="mod">
          <ac:chgData name="Daniel A Negron" userId="3f4b37f9-7541-4fa3-afb6-23a3c546adf3" providerId="ADAL" clId="{D973D872-3118-6C4C-8153-94CEFE659431}" dt="2022-06-07T16:15:10.552" v="6975" actId="12788"/>
          <ac:spMkLst>
            <pc:docMk/>
            <pc:sldMk cId="138542929" sldId="256"/>
            <ac:spMk id="8547" creationId="{73683213-EC55-EBA3-33CD-691AD3E53E2B}"/>
          </ac:spMkLst>
        </pc:spChg>
        <pc:spChg chg="mod">
          <ac:chgData name="Daniel A Negron" userId="3f4b37f9-7541-4fa3-afb6-23a3c546adf3" providerId="ADAL" clId="{D973D872-3118-6C4C-8153-94CEFE659431}" dt="2022-06-07T16:15:10.552" v="6975" actId="12788"/>
          <ac:spMkLst>
            <pc:docMk/>
            <pc:sldMk cId="138542929" sldId="256"/>
            <ac:spMk id="8548" creationId="{3BFC24F3-9B2E-08A6-A2C3-D8B38F488A1C}"/>
          </ac:spMkLst>
        </pc:spChg>
        <pc:spChg chg="mod">
          <ac:chgData name="Daniel A Negron" userId="3f4b37f9-7541-4fa3-afb6-23a3c546adf3" providerId="ADAL" clId="{D973D872-3118-6C4C-8153-94CEFE659431}" dt="2022-06-07T16:15:10.552" v="6975" actId="12788"/>
          <ac:spMkLst>
            <pc:docMk/>
            <pc:sldMk cId="138542929" sldId="256"/>
            <ac:spMk id="8549" creationId="{A749B49A-D518-B74A-1E1F-A9D229CE0CE1}"/>
          </ac:spMkLst>
        </pc:spChg>
        <pc:spChg chg="mod">
          <ac:chgData name="Daniel A Negron" userId="3f4b37f9-7541-4fa3-afb6-23a3c546adf3" providerId="ADAL" clId="{D973D872-3118-6C4C-8153-94CEFE659431}" dt="2022-06-07T16:15:10.552" v="6975" actId="12788"/>
          <ac:spMkLst>
            <pc:docMk/>
            <pc:sldMk cId="138542929" sldId="256"/>
            <ac:spMk id="8550" creationId="{268FAEBC-7594-447D-BA4A-AABE3EA15D65}"/>
          </ac:spMkLst>
        </pc:spChg>
        <pc:spChg chg="mod">
          <ac:chgData name="Daniel A Negron" userId="3f4b37f9-7541-4fa3-afb6-23a3c546adf3" providerId="ADAL" clId="{D973D872-3118-6C4C-8153-94CEFE659431}" dt="2022-06-07T16:15:10.552" v="6975" actId="12788"/>
          <ac:spMkLst>
            <pc:docMk/>
            <pc:sldMk cId="138542929" sldId="256"/>
            <ac:spMk id="8551" creationId="{21C01CB0-0C38-C3A4-8D99-73CF155F72D0}"/>
          </ac:spMkLst>
        </pc:spChg>
        <pc:spChg chg="mod">
          <ac:chgData name="Daniel A Negron" userId="3f4b37f9-7541-4fa3-afb6-23a3c546adf3" providerId="ADAL" clId="{D973D872-3118-6C4C-8153-94CEFE659431}" dt="2022-06-07T16:15:10.552" v="6975" actId="12788"/>
          <ac:spMkLst>
            <pc:docMk/>
            <pc:sldMk cId="138542929" sldId="256"/>
            <ac:spMk id="8553" creationId="{7472E52A-A2CA-F8F6-67AC-8A5B6C8DB49A}"/>
          </ac:spMkLst>
        </pc:spChg>
        <pc:spChg chg="mod">
          <ac:chgData name="Daniel A Negron" userId="3f4b37f9-7541-4fa3-afb6-23a3c546adf3" providerId="ADAL" clId="{D973D872-3118-6C4C-8153-94CEFE659431}" dt="2022-06-07T16:15:10.552" v="6975" actId="12788"/>
          <ac:spMkLst>
            <pc:docMk/>
            <pc:sldMk cId="138542929" sldId="256"/>
            <ac:spMk id="8554" creationId="{6DDB4D50-F106-3EC4-BF98-FACCA2516156}"/>
          </ac:spMkLst>
        </pc:spChg>
        <pc:spChg chg="mod">
          <ac:chgData name="Daniel A Negron" userId="3f4b37f9-7541-4fa3-afb6-23a3c546adf3" providerId="ADAL" clId="{D973D872-3118-6C4C-8153-94CEFE659431}" dt="2022-06-07T16:15:10.552" v="6975" actId="12788"/>
          <ac:spMkLst>
            <pc:docMk/>
            <pc:sldMk cId="138542929" sldId="256"/>
            <ac:spMk id="8555" creationId="{02FA2F01-D191-D084-F55B-44A1BD03D79D}"/>
          </ac:spMkLst>
        </pc:spChg>
        <pc:spChg chg="mod">
          <ac:chgData name="Daniel A Negron" userId="3f4b37f9-7541-4fa3-afb6-23a3c546adf3" providerId="ADAL" clId="{D973D872-3118-6C4C-8153-94CEFE659431}" dt="2022-06-07T16:15:10.552" v="6975" actId="12788"/>
          <ac:spMkLst>
            <pc:docMk/>
            <pc:sldMk cId="138542929" sldId="256"/>
            <ac:spMk id="8556" creationId="{A3D89E23-B2EE-A397-D183-78F193DEED23}"/>
          </ac:spMkLst>
        </pc:spChg>
        <pc:spChg chg="mod">
          <ac:chgData name="Daniel A Negron" userId="3f4b37f9-7541-4fa3-afb6-23a3c546adf3" providerId="ADAL" clId="{D973D872-3118-6C4C-8153-94CEFE659431}" dt="2022-06-07T16:15:10.552" v="6975" actId="12788"/>
          <ac:spMkLst>
            <pc:docMk/>
            <pc:sldMk cId="138542929" sldId="256"/>
            <ac:spMk id="8557" creationId="{989B9D16-3748-1567-0D13-764EAC77A190}"/>
          </ac:spMkLst>
        </pc:spChg>
        <pc:spChg chg="mod">
          <ac:chgData name="Daniel A Negron" userId="3f4b37f9-7541-4fa3-afb6-23a3c546adf3" providerId="ADAL" clId="{D973D872-3118-6C4C-8153-94CEFE659431}" dt="2022-06-07T16:15:10.552" v="6975" actId="12788"/>
          <ac:spMkLst>
            <pc:docMk/>
            <pc:sldMk cId="138542929" sldId="256"/>
            <ac:spMk id="8558" creationId="{94458DF9-EABB-A238-4076-30D6ED18D352}"/>
          </ac:spMkLst>
        </pc:spChg>
        <pc:spChg chg="mod">
          <ac:chgData name="Daniel A Negron" userId="3f4b37f9-7541-4fa3-afb6-23a3c546adf3" providerId="ADAL" clId="{D973D872-3118-6C4C-8153-94CEFE659431}" dt="2022-06-07T16:15:10.552" v="6975" actId="12788"/>
          <ac:spMkLst>
            <pc:docMk/>
            <pc:sldMk cId="138542929" sldId="256"/>
            <ac:spMk id="8559" creationId="{3B752861-37C3-EEF0-E990-7F323EBE5DE6}"/>
          </ac:spMkLst>
        </pc:spChg>
        <pc:spChg chg="mod">
          <ac:chgData name="Daniel A Negron" userId="3f4b37f9-7541-4fa3-afb6-23a3c546adf3" providerId="ADAL" clId="{D973D872-3118-6C4C-8153-94CEFE659431}" dt="2022-06-07T16:15:10.552" v="6975" actId="12788"/>
          <ac:spMkLst>
            <pc:docMk/>
            <pc:sldMk cId="138542929" sldId="256"/>
            <ac:spMk id="8560" creationId="{83E11499-6B65-CB60-4748-B19032A74910}"/>
          </ac:spMkLst>
        </pc:spChg>
        <pc:spChg chg="mod">
          <ac:chgData name="Daniel A Negron" userId="3f4b37f9-7541-4fa3-afb6-23a3c546adf3" providerId="ADAL" clId="{D973D872-3118-6C4C-8153-94CEFE659431}" dt="2022-06-07T16:15:10.552" v="6975" actId="12788"/>
          <ac:spMkLst>
            <pc:docMk/>
            <pc:sldMk cId="138542929" sldId="256"/>
            <ac:spMk id="8561" creationId="{31235753-57E5-E04A-788B-83812CF78327}"/>
          </ac:spMkLst>
        </pc:spChg>
        <pc:spChg chg="mod">
          <ac:chgData name="Daniel A Negron" userId="3f4b37f9-7541-4fa3-afb6-23a3c546adf3" providerId="ADAL" clId="{D973D872-3118-6C4C-8153-94CEFE659431}" dt="2022-06-07T16:15:10.552" v="6975" actId="12788"/>
          <ac:spMkLst>
            <pc:docMk/>
            <pc:sldMk cId="138542929" sldId="256"/>
            <ac:spMk id="8562" creationId="{5C50FA3C-2DA5-643C-0980-576224B5A548}"/>
          </ac:spMkLst>
        </pc:spChg>
        <pc:spChg chg="mod">
          <ac:chgData name="Daniel A Negron" userId="3f4b37f9-7541-4fa3-afb6-23a3c546adf3" providerId="ADAL" clId="{D973D872-3118-6C4C-8153-94CEFE659431}" dt="2022-06-07T16:15:10.552" v="6975" actId="12788"/>
          <ac:spMkLst>
            <pc:docMk/>
            <pc:sldMk cId="138542929" sldId="256"/>
            <ac:spMk id="8563" creationId="{A49EC5D8-3FC5-CC12-D104-414B0333A36F}"/>
          </ac:spMkLst>
        </pc:spChg>
        <pc:spChg chg="mod">
          <ac:chgData name="Daniel A Negron" userId="3f4b37f9-7541-4fa3-afb6-23a3c546adf3" providerId="ADAL" clId="{D973D872-3118-6C4C-8153-94CEFE659431}" dt="2022-06-07T16:15:10.552" v="6975" actId="12788"/>
          <ac:spMkLst>
            <pc:docMk/>
            <pc:sldMk cId="138542929" sldId="256"/>
            <ac:spMk id="8564" creationId="{186F0731-F578-B57D-16DB-0E1CB2765D1B}"/>
          </ac:spMkLst>
        </pc:spChg>
        <pc:spChg chg="mod">
          <ac:chgData name="Daniel A Negron" userId="3f4b37f9-7541-4fa3-afb6-23a3c546adf3" providerId="ADAL" clId="{D973D872-3118-6C4C-8153-94CEFE659431}" dt="2022-06-07T16:15:10.552" v="6975" actId="12788"/>
          <ac:spMkLst>
            <pc:docMk/>
            <pc:sldMk cId="138542929" sldId="256"/>
            <ac:spMk id="8565" creationId="{F5708B35-B27D-8B17-23F5-859EB88F4114}"/>
          </ac:spMkLst>
        </pc:spChg>
        <pc:spChg chg="mod">
          <ac:chgData name="Daniel A Negron" userId="3f4b37f9-7541-4fa3-afb6-23a3c546adf3" providerId="ADAL" clId="{D973D872-3118-6C4C-8153-94CEFE659431}" dt="2022-06-07T16:15:10.552" v="6975" actId="12788"/>
          <ac:spMkLst>
            <pc:docMk/>
            <pc:sldMk cId="138542929" sldId="256"/>
            <ac:spMk id="8566" creationId="{CC8E953E-3589-59F7-61B8-0AE6F21F8DBF}"/>
          </ac:spMkLst>
        </pc:spChg>
        <pc:spChg chg="mod">
          <ac:chgData name="Daniel A Negron" userId="3f4b37f9-7541-4fa3-afb6-23a3c546adf3" providerId="ADAL" clId="{D973D872-3118-6C4C-8153-94CEFE659431}" dt="2022-06-07T16:15:10.552" v="6975" actId="12788"/>
          <ac:spMkLst>
            <pc:docMk/>
            <pc:sldMk cId="138542929" sldId="256"/>
            <ac:spMk id="8567" creationId="{FC24D007-E841-7DEF-5609-F44B7C8DAB6E}"/>
          </ac:spMkLst>
        </pc:spChg>
        <pc:spChg chg="mod">
          <ac:chgData name="Daniel A Negron" userId="3f4b37f9-7541-4fa3-afb6-23a3c546adf3" providerId="ADAL" clId="{D973D872-3118-6C4C-8153-94CEFE659431}" dt="2022-06-07T16:15:10.552" v="6975" actId="12788"/>
          <ac:spMkLst>
            <pc:docMk/>
            <pc:sldMk cId="138542929" sldId="256"/>
            <ac:spMk id="8569" creationId="{20DFB2D3-E575-D68E-4ABC-D934FBC9C3E3}"/>
          </ac:spMkLst>
        </pc:spChg>
        <pc:spChg chg="mod">
          <ac:chgData name="Daniel A Negron" userId="3f4b37f9-7541-4fa3-afb6-23a3c546adf3" providerId="ADAL" clId="{D973D872-3118-6C4C-8153-94CEFE659431}" dt="2022-06-07T16:15:10.552" v="6975" actId="12788"/>
          <ac:spMkLst>
            <pc:docMk/>
            <pc:sldMk cId="138542929" sldId="256"/>
            <ac:spMk id="8570" creationId="{715A5CA4-AAE1-9754-F7B0-EC8494963AFE}"/>
          </ac:spMkLst>
        </pc:spChg>
        <pc:spChg chg="mod">
          <ac:chgData name="Daniel A Negron" userId="3f4b37f9-7541-4fa3-afb6-23a3c546adf3" providerId="ADAL" clId="{D973D872-3118-6C4C-8153-94CEFE659431}" dt="2022-06-07T16:15:10.552" v="6975" actId="12788"/>
          <ac:spMkLst>
            <pc:docMk/>
            <pc:sldMk cId="138542929" sldId="256"/>
            <ac:spMk id="8571" creationId="{B736BA65-8886-9ACC-E1FC-A6D004DA41D5}"/>
          </ac:spMkLst>
        </pc:spChg>
        <pc:spChg chg="mod">
          <ac:chgData name="Daniel A Negron" userId="3f4b37f9-7541-4fa3-afb6-23a3c546adf3" providerId="ADAL" clId="{D973D872-3118-6C4C-8153-94CEFE659431}" dt="2022-06-07T16:15:10.552" v="6975" actId="12788"/>
          <ac:spMkLst>
            <pc:docMk/>
            <pc:sldMk cId="138542929" sldId="256"/>
            <ac:spMk id="8572" creationId="{32F6F43D-2D21-3C1D-25A6-60B99D9D6329}"/>
          </ac:spMkLst>
        </pc:spChg>
        <pc:spChg chg="mod">
          <ac:chgData name="Daniel A Negron" userId="3f4b37f9-7541-4fa3-afb6-23a3c546adf3" providerId="ADAL" clId="{D973D872-3118-6C4C-8153-94CEFE659431}" dt="2022-06-07T16:15:10.552" v="6975" actId="12788"/>
          <ac:spMkLst>
            <pc:docMk/>
            <pc:sldMk cId="138542929" sldId="256"/>
            <ac:spMk id="8573" creationId="{B2959F43-92A2-918B-8461-F10D36F32710}"/>
          </ac:spMkLst>
        </pc:spChg>
        <pc:spChg chg="mod">
          <ac:chgData name="Daniel A Negron" userId="3f4b37f9-7541-4fa3-afb6-23a3c546adf3" providerId="ADAL" clId="{D973D872-3118-6C4C-8153-94CEFE659431}" dt="2022-06-07T16:15:10.552" v="6975" actId="12788"/>
          <ac:spMkLst>
            <pc:docMk/>
            <pc:sldMk cId="138542929" sldId="256"/>
            <ac:spMk id="8574" creationId="{92105442-C66B-4717-8C2E-22731F1A60DA}"/>
          </ac:spMkLst>
        </pc:spChg>
        <pc:spChg chg="mod">
          <ac:chgData name="Daniel A Negron" userId="3f4b37f9-7541-4fa3-afb6-23a3c546adf3" providerId="ADAL" clId="{D973D872-3118-6C4C-8153-94CEFE659431}" dt="2022-06-07T16:15:10.552" v="6975" actId="12788"/>
          <ac:spMkLst>
            <pc:docMk/>
            <pc:sldMk cId="138542929" sldId="256"/>
            <ac:spMk id="8575" creationId="{3EAC401E-D57A-56F3-C765-1D3E4DFAC0EF}"/>
          </ac:spMkLst>
        </pc:spChg>
        <pc:spChg chg="mod">
          <ac:chgData name="Daniel A Negron" userId="3f4b37f9-7541-4fa3-afb6-23a3c546adf3" providerId="ADAL" clId="{D973D872-3118-6C4C-8153-94CEFE659431}" dt="2022-06-07T16:15:10.552" v="6975" actId="12788"/>
          <ac:spMkLst>
            <pc:docMk/>
            <pc:sldMk cId="138542929" sldId="256"/>
            <ac:spMk id="8576" creationId="{F36DB4C2-DCF9-B7F5-3E16-A2B626C0688D}"/>
          </ac:spMkLst>
        </pc:spChg>
        <pc:spChg chg="mod">
          <ac:chgData name="Daniel A Negron" userId="3f4b37f9-7541-4fa3-afb6-23a3c546adf3" providerId="ADAL" clId="{D973D872-3118-6C4C-8153-94CEFE659431}" dt="2022-06-07T16:15:10.552" v="6975" actId="12788"/>
          <ac:spMkLst>
            <pc:docMk/>
            <pc:sldMk cId="138542929" sldId="256"/>
            <ac:spMk id="8577" creationId="{FA284A0A-34E8-B7A8-563A-FA91287A4A78}"/>
          </ac:spMkLst>
        </pc:spChg>
        <pc:spChg chg="mod">
          <ac:chgData name="Daniel A Negron" userId="3f4b37f9-7541-4fa3-afb6-23a3c546adf3" providerId="ADAL" clId="{D973D872-3118-6C4C-8153-94CEFE659431}" dt="2022-06-07T16:15:10.552" v="6975" actId="12788"/>
          <ac:spMkLst>
            <pc:docMk/>
            <pc:sldMk cId="138542929" sldId="256"/>
            <ac:spMk id="8578" creationId="{29E03396-1696-910C-98FD-0D3B5E235E69}"/>
          </ac:spMkLst>
        </pc:spChg>
        <pc:spChg chg="mod">
          <ac:chgData name="Daniel A Negron" userId="3f4b37f9-7541-4fa3-afb6-23a3c546adf3" providerId="ADAL" clId="{D973D872-3118-6C4C-8153-94CEFE659431}" dt="2022-06-07T16:15:10.552" v="6975" actId="12788"/>
          <ac:spMkLst>
            <pc:docMk/>
            <pc:sldMk cId="138542929" sldId="256"/>
            <ac:spMk id="8579" creationId="{B6BC2560-1CD7-EC3E-57EA-E70B25B60755}"/>
          </ac:spMkLst>
        </pc:spChg>
        <pc:spChg chg="mod">
          <ac:chgData name="Daniel A Negron" userId="3f4b37f9-7541-4fa3-afb6-23a3c546adf3" providerId="ADAL" clId="{D973D872-3118-6C4C-8153-94CEFE659431}" dt="2022-06-07T16:15:10.552" v="6975" actId="12788"/>
          <ac:spMkLst>
            <pc:docMk/>
            <pc:sldMk cId="138542929" sldId="256"/>
            <ac:spMk id="8580" creationId="{1BCAE94D-D600-8587-6C8A-9B474B932CA6}"/>
          </ac:spMkLst>
        </pc:spChg>
        <pc:spChg chg="mod">
          <ac:chgData name="Daniel A Negron" userId="3f4b37f9-7541-4fa3-afb6-23a3c546adf3" providerId="ADAL" clId="{D973D872-3118-6C4C-8153-94CEFE659431}" dt="2022-06-07T16:15:10.552" v="6975" actId="12788"/>
          <ac:spMkLst>
            <pc:docMk/>
            <pc:sldMk cId="138542929" sldId="256"/>
            <ac:spMk id="8581" creationId="{5FA8DB0B-971E-FAFD-BAA7-98361BC48B07}"/>
          </ac:spMkLst>
        </pc:spChg>
        <pc:spChg chg="mod">
          <ac:chgData name="Daniel A Negron" userId="3f4b37f9-7541-4fa3-afb6-23a3c546adf3" providerId="ADAL" clId="{D973D872-3118-6C4C-8153-94CEFE659431}" dt="2022-06-07T16:15:10.552" v="6975" actId="12788"/>
          <ac:spMkLst>
            <pc:docMk/>
            <pc:sldMk cId="138542929" sldId="256"/>
            <ac:spMk id="8582" creationId="{2267285E-701D-E27C-152C-94D4174C3F93}"/>
          </ac:spMkLst>
        </pc:spChg>
        <pc:spChg chg="mod">
          <ac:chgData name="Daniel A Negron" userId="3f4b37f9-7541-4fa3-afb6-23a3c546adf3" providerId="ADAL" clId="{D973D872-3118-6C4C-8153-94CEFE659431}" dt="2022-06-07T16:15:10.552" v="6975" actId="12788"/>
          <ac:spMkLst>
            <pc:docMk/>
            <pc:sldMk cId="138542929" sldId="256"/>
            <ac:spMk id="8583" creationId="{8646BDE9-EF64-900A-5AA4-BEF176CEB7D5}"/>
          </ac:spMkLst>
        </pc:spChg>
        <pc:spChg chg="mod">
          <ac:chgData name="Daniel A Negron" userId="3f4b37f9-7541-4fa3-afb6-23a3c546adf3" providerId="ADAL" clId="{D973D872-3118-6C4C-8153-94CEFE659431}" dt="2022-06-07T16:15:10.552" v="6975" actId="12788"/>
          <ac:spMkLst>
            <pc:docMk/>
            <pc:sldMk cId="138542929" sldId="256"/>
            <ac:spMk id="8585" creationId="{48531684-9057-7034-6658-2E0C91B3FDC0}"/>
          </ac:spMkLst>
        </pc:spChg>
        <pc:spChg chg="mod">
          <ac:chgData name="Daniel A Negron" userId="3f4b37f9-7541-4fa3-afb6-23a3c546adf3" providerId="ADAL" clId="{D973D872-3118-6C4C-8153-94CEFE659431}" dt="2022-06-07T16:15:10.552" v="6975" actId="12788"/>
          <ac:spMkLst>
            <pc:docMk/>
            <pc:sldMk cId="138542929" sldId="256"/>
            <ac:spMk id="8586" creationId="{CA1E9C0D-4A23-74CD-C7D3-177EA1D20C8C}"/>
          </ac:spMkLst>
        </pc:spChg>
        <pc:spChg chg="mod">
          <ac:chgData name="Daniel A Negron" userId="3f4b37f9-7541-4fa3-afb6-23a3c546adf3" providerId="ADAL" clId="{D973D872-3118-6C4C-8153-94CEFE659431}" dt="2022-06-07T16:15:10.552" v="6975" actId="12788"/>
          <ac:spMkLst>
            <pc:docMk/>
            <pc:sldMk cId="138542929" sldId="256"/>
            <ac:spMk id="8588" creationId="{5CFA31F6-77CE-FC99-2285-C18E2337F21A}"/>
          </ac:spMkLst>
        </pc:spChg>
        <pc:spChg chg="mod">
          <ac:chgData name="Daniel A Negron" userId="3f4b37f9-7541-4fa3-afb6-23a3c546adf3" providerId="ADAL" clId="{D973D872-3118-6C4C-8153-94CEFE659431}" dt="2022-06-07T16:15:10.552" v="6975" actId="12788"/>
          <ac:spMkLst>
            <pc:docMk/>
            <pc:sldMk cId="138542929" sldId="256"/>
            <ac:spMk id="8589" creationId="{01D0C76F-8CA7-2FCC-DA7B-777EDF477B81}"/>
          </ac:spMkLst>
        </pc:spChg>
        <pc:spChg chg="mod">
          <ac:chgData name="Daniel A Negron" userId="3f4b37f9-7541-4fa3-afb6-23a3c546adf3" providerId="ADAL" clId="{D973D872-3118-6C4C-8153-94CEFE659431}" dt="2022-06-07T16:15:10.552" v="6975" actId="12788"/>
          <ac:spMkLst>
            <pc:docMk/>
            <pc:sldMk cId="138542929" sldId="256"/>
            <ac:spMk id="8591" creationId="{5C93110E-138E-9A0E-35A1-DF2E6FB82CA7}"/>
          </ac:spMkLst>
        </pc:spChg>
        <pc:spChg chg="mod">
          <ac:chgData name="Daniel A Negron" userId="3f4b37f9-7541-4fa3-afb6-23a3c546adf3" providerId="ADAL" clId="{D973D872-3118-6C4C-8153-94CEFE659431}" dt="2022-06-07T16:15:10.552" v="6975" actId="12788"/>
          <ac:spMkLst>
            <pc:docMk/>
            <pc:sldMk cId="138542929" sldId="256"/>
            <ac:spMk id="8592" creationId="{636129D8-E7F7-3C56-4772-759C52762143}"/>
          </ac:spMkLst>
        </pc:spChg>
        <pc:spChg chg="mod">
          <ac:chgData name="Daniel A Negron" userId="3f4b37f9-7541-4fa3-afb6-23a3c546adf3" providerId="ADAL" clId="{D973D872-3118-6C4C-8153-94CEFE659431}" dt="2022-06-07T16:15:10.552" v="6975" actId="12788"/>
          <ac:spMkLst>
            <pc:docMk/>
            <pc:sldMk cId="138542929" sldId="256"/>
            <ac:spMk id="8594" creationId="{8A88ADA3-6F63-DADB-1AA3-93640B904400}"/>
          </ac:spMkLst>
        </pc:spChg>
        <pc:spChg chg="mod">
          <ac:chgData name="Daniel A Negron" userId="3f4b37f9-7541-4fa3-afb6-23a3c546adf3" providerId="ADAL" clId="{D973D872-3118-6C4C-8153-94CEFE659431}" dt="2022-06-07T16:15:10.552" v="6975" actId="12788"/>
          <ac:spMkLst>
            <pc:docMk/>
            <pc:sldMk cId="138542929" sldId="256"/>
            <ac:spMk id="8595" creationId="{0A2418DC-0593-AB10-7BB8-DFD27CE0253E}"/>
          </ac:spMkLst>
        </pc:spChg>
        <pc:spChg chg="mod">
          <ac:chgData name="Daniel A Negron" userId="3f4b37f9-7541-4fa3-afb6-23a3c546adf3" providerId="ADAL" clId="{D973D872-3118-6C4C-8153-94CEFE659431}" dt="2022-06-07T16:15:10.552" v="6975" actId="12788"/>
          <ac:spMkLst>
            <pc:docMk/>
            <pc:sldMk cId="138542929" sldId="256"/>
            <ac:spMk id="8597" creationId="{E8693C7E-00F9-D72A-5353-1B4F85265C16}"/>
          </ac:spMkLst>
        </pc:spChg>
        <pc:spChg chg="mod">
          <ac:chgData name="Daniel A Negron" userId="3f4b37f9-7541-4fa3-afb6-23a3c546adf3" providerId="ADAL" clId="{D973D872-3118-6C4C-8153-94CEFE659431}" dt="2022-06-07T16:15:10.552" v="6975" actId="12788"/>
          <ac:spMkLst>
            <pc:docMk/>
            <pc:sldMk cId="138542929" sldId="256"/>
            <ac:spMk id="8598" creationId="{6DAA5858-6B60-D6AA-A32F-CBDD75E4719E}"/>
          </ac:spMkLst>
        </pc:spChg>
        <pc:spChg chg="mod">
          <ac:chgData name="Daniel A Negron" userId="3f4b37f9-7541-4fa3-afb6-23a3c546adf3" providerId="ADAL" clId="{D973D872-3118-6C4C-8153-94CEFE659431}" dt="2022-06-07T16:15:10.552" v="6975" actId="12788"/>
          <ac:spMkLst>
            <pc:docMk/>
            <pc:sldMk cId="138542929" sldId="256"/>
            <ac:spMk id="8600" creationId="{C9AB728E-1669-224E-B086-3D6D25E572AC}"/>
          </ac:spMkLst>
        </pc:spChg>
        <pc:spChg chg="mod">
          <ac:chgData name="Daniel A Negron" userId="3f4b37f9-7541-4fa3-afb6-23a3c546adf3" providerId="ADAL" clId="{D973D872-3118-6C4C-8153-94CEFE659431}" dt="2022-06-07T16:15:10.552" v="6975" actId="12788"/>
          <ac:spMkLst>
            <pc:docMk/>
            <pc:sldMk cId="138542929" sldId="256"/>
            <ac:spMk id="8601" creationId="{DD5DA9D6-29BA-83AF-F91D-0FD819B31172}"/>
          </ac:spMkLst>
        </pc:spChg>
        <pc:spChg chg="mod">
          <ac:chgData name="Daniel A Negron" userId="3f4b37f9-7541-4fa3-afb6-23a3c546adf3" providerId="ADAL" clId="{D973D872-3118-6C4C-8153-94CEFE659431}" dt="2022-06-07T16:15:10.552" v="6975" actId="12788"/>
          <ac:spMkLst>
            <pc:docMk/>
            <pc:sldMk cId="138542929" sldId="256"/>
            <ac:spMk id="8603" creationId="{1DDCA8F1-880A-8627-77CE-6367DCF89706}"/>
          </ac:spMkLst>
        </pc:spChg>
        <pc:spChg chg="mod">
          <ac:chgData name="Daniel A Negron" userId="3f4b37f9-7541-4fa3-afb6-23a3c546adf3" providerId="ADAL" clId="{D973D872-3118-6C4C-8153-94CEFE659431}" dt="2022-06-07T16:15:10.552" v="6975" actId="12788"/>
          <ac:spMkLst>
            <pc:docMk/>
            <pc:sldMk cId="138542929" sldId="256"/>
            <ac:spMk id="8604" creationId="{1B4C00C3-68DA-0131-D82F-9DC9E4E43E10}"/>
          </ac:spMkLst>
        </pc:spChg>
        <pc:spChg chg="mod">
          <ac:chgData name="Daniel A Negron" userId="3f4b37f9-7541-4fa3-afb6-23a3c546adf3" providerId="ADAL" clId="{D973D872-3118-6C4C-8153-94CEFE659431}" dt="2022-06-07T16:15:10.552" v="6975" actId="12788"/>
          <ac:spMkLst>
            <pc:docMk/>
            <pc:sldMk cId="138542929" sldId="256"/>
            <ac:spMk id="8606" creationId="{88C8F967-E16A-0279-5389-0CFEA69F5210}"/>
          </ac:spMkLst>
        </pc:spChg>
        <pc:spChg chg="mod">
          <ac:chgData name="Daniel A Negron" userId="3f4b37f9-7541-4fa3-afb6-23a3c546adf3" providerId="ADAL" clId="{D973D872-3118-6C4C-8153-94CEFE659431}" dt="2022-06-07T16:15:10.552" v="6975" actId="12788"/>
          <ac:spMkLst>
            <pc:docMk/>
            <pc:sldMk cId="138542929" sldId="256"/>
            <ac:spMk id="8607" creationId="{DAA8BA11-23FB-100D-42B4-3A9875E2A855}"/>
          </ac:spMkLst>
        </pc:spChg>
        <pc:spChg chg="mod">
          <ac:chgData name="Daniel A Negron" userId="3f4b37f9-7541-4fa3-afb6-23a3c546adf3" providerId="ADAL" clId="{D973D872-3118-6C4C-8153-94CEFE659431}" dt="2022-06-07T16:15:10.552" v="6975" actId="12788"/>
          <ac:spMkLst>
            <pc:docMk/>
            <pc:sldMk cId="138542929" sldId="256"/>
            <ac:spMk id="8609" creationId="{76D36980-8E86-6370-21EA-E006C68A0FB2}"/>
          </ac:spMkLst>
        </pc:spChg>
        <pc:spChg chg="mod">
          <ac:chgData name="Daniel A Negron" userId="3f4b37f9-7541-4fa3-afb6-23a3c546adf3" providerId="ADAL" clId="{D973D872-3118-6C4C-8153-94CEFE659431}" dt="2022-06-07T16:15:10.552" v="6975" actId="12788"/>
          <ac:spMkLst>
            <pc:docMk/>
            <pc:sldMk cId="138542929" sldId="256"/>
            <ac:spMk id="8610" creationId="{8B1556C9-BD72-7858-56B4-8C8BC77A3334}"/>
          </ac:spMkLst>
        </pc:spChg>
        <pc:spChg chg="mod">
          <ac:chgData name="Daniel A Negron" userId="3f4b37f9-7541-4fa3-afb6-23a3c546adf3" providerId="ADAL" clId="{D973D872-3118-6C4C-8153-94CEFE659431}" dt="2022-06-07T16:15:10.552" v="6975" actId="12788"/>
          <ac:spMkLst>
            <pc:docMk/>
            <pc:sldMk cId="138542929" sldId="256"/>
            <ac:spMk id="8612" creationId="{67479A64-D41B-07D0-60D1-714ADC09B890}"/>
          </ac:spMkLst>
        </pc:spChg>
        <pc:spChg chg="mod">
          <ac:chgData name="Daniel A Negron" userId="3f4b37f9-7541-4fa3-afb6-23a3c546adf3" providerId="ADAL" clId="{D973D872-3118-6C4C-8153-94CEFE659431}" dt="2022-06-07T16:15:10.552" v="6975" actId="12788"/>
          <ac:spMkLst>
            <pc:docMk/>
            <pc:sldMk cId="138542929" sldId="256"/>
            <ac:spMk id="8613" creationId="{D5956150-71AB-401A-6DA8-80175FE1EB9E}"/>
          </ac:spMkLst>
        </pc:spChg>
        <pc:spChg chg="mod">
          <ac:chgData name="Daniel A Negron" userId="3f4b37f9-7541-4fa3-afb6-23a3c546adf3" providerId="ADAL" clId="{D973D872-3118-6C4C-8153-94CEFE659431}" dt="2022-06-07T16:15:10.552" v="6975" actId="12788"/>
          <ac:spMkLst>
            <pc:docMk/>
            <pc:sldMk cId="138542929" sldId="256"/>
            <ac:spMk id="8615" creationId="{F5DF3E1F-D727-E85E-01F6-E22DD7A67FB3}"/>
          </ac:spMkLst>
        </pc:spChg>
        <pc:spChg chg="mod">
          <ac:chgData name="Daniel A Negron" userId="3f4b37f9-7541-4fa3-afb6-23a3c546adf3" providerId="ADAL" clId="{D973D872-3118-6C4C-8153-94CEFE659431}" dt="2022-06-07T16:15:10.552" v="6975" actId="12788"/>
          <ac:spMkLst>
            <pc:docMk/>
            <pc:sldMk cId="138542929" sldId="256"/>
            <ac:spMk id="8616" creationId="{F6DD8B1C-46ED-6D0A-2022-CBF2BE14F6D3}"/>
          </ac:spMkLst>
        </pc:spChg>
        <pc:spChg chg="mod">
          <ac:chgData name="Daniel A Negron" userId="3f4b37f9-7541-4fa3-afb6-23a3c546adf3" providerId="ADAL" clId="{D973D872-3118-6C4C-8153-94CEFE659431}" dt="2022-06-07T16:15:10.552" v="6975" actId="12788"/>
          <ac:spMkLst>
            <pc:docMk/>
            <pc:sldMk cId="138542929" sldId="256"/>
            <ac:spMk id="8618" creationId="{64B5A10F-C9BA-B0A1-4DD6-763F9DFF433F}"/>
          </ac:spMkLst>
        </pc:spChg>
        <pc:spChg chg="mod">
          <ac:chgData name="Daniel A Negron" userId="3f4b37f9-7541-4fa3-afb6-23a3c546adf3" providerId="ADAL" clId="{D973D872-3118-6C4C-8153-94CEFE659431}" dt="2022-06-07T16:15:10.552" v="6975" actId="12788"/>
          <ac:spMkLst>
            <pc:docMk/>
            <pc:sldMk cId="138542929" sldId="256"/>
            <ac:spMk id="8619" creationId="{D5DDEA3C-C181-465B-3764-9CAFF1E536EE}"/>
          </ac:spMkLst>
        </pc:spChg>
        <pc:spChg chg="mod">
          <ac:chgData name="Daniel A Negron" userId="3f4b37f9-7541-4fa3-afb6-23a3c546adf3" providerId="ADAL" clId="{D973D872-3118-6C4C-8153-94CEFE659431}" dt="2022-06-07T16:15:10.552" v="6975" actId="12788"/>
          <ac:spMkLst>
            <pc:docMk/>
            <pc:sldMk cId="138542929" sldId="256"/>
            <ac:spMk id="8621" creationId="{B33A559B-60A5-D442-595A-0DC5DD78BCF8}"/>
          </ac:spMkLst>
        </pc:spChg>
        <pc:spChg chg="mod">
          <ac:chgData name="Daniel A Negron" userId="3f4b37f9-7541-4fa3-afb6-23a3c546adf3" providerId="ADAL" clId="{D973D872-3118-6C4C-8153-94CEFE659431}" dt="2022-06-07T16:15:10.552" v="6975" actId="12788"/>
          <ac:spMkLst>
            <pc:docMk/>
            <pc:sldMk cId="138542929" sldId="256"/>
            <ac:spMk id="8622" creationId="{64941193-297C-4FFB-C8E0-2826922DEF3F}"/>
          </ac:spMkLst>
        </pc:spChg>
        <pc:spChg chg="mod">
          <ac:chgData name="Daniel A Negron" userId="3f4b37f9-7541-4fa3-afb6-23a3c546adf3" providerId="ADAL" clId="{D973D872-3118-6C4C-8153-94CEFE659431}" dt="2022-06-07T16:15:10.552" v="6975" actId="12788"/>
          <ac:spMkLst>
            <pc:docMk/>
            <pc:sldMk cId="138542929" sldId="256"/>
            <ac:spMk id="8624" creationId="{6C2F5956-6574-4EB9-24B2-0CB9EFE46E05}"/>
          </ac:spMkLst>
        </pc:spChg>
        <pc:spChg chg="mod">
          <ac:chgData name="Daniel A Negron" userId="3f4b37f9-7541-4fa3-afb6-23a3c546adf3" providerId="ADAL" clId="{D973D872-3118-6C4C-8153-94CEFE659431}" dt="2022-06-07T16:15:10.552" v="6975" actId="12788"/>
          <ac:spMkLst>
            <pc:docMk/>
            <pc:sldMk cId="138542929" sldId="256"/>
            <ac:spMk id="8625" creationId="{0F0694E0-294E-E8B1-A786-D4E60CF55DFE}"/>
          </ac:spMkLst>
        </pc:spChg>
        <pc:spChg chg="mod">
          <ac:chgData name="Daniel A Negron" userId="3f4b37f9-7541-4fa3-afb6-23a3c546adf3" providerId="ADAL" clId="{D973D872-3118-6C4C-8153-94CEFE659431}" dt="2022-06-07T16:15:10.552" v="6975" actId="12788"/>
          <ac:spMkLst>
            <pc:docMk/>
            <pc:sldMk cId="138542929" sldId="256"/>
            <ac:spMk id="8627" creationId="{2D1AC8A7-D730-B7DC-ED0E-57B6CDE00AFD}"/>
          </ac:spMkLst>
        </pc:spChg>
        <pc:spChg chg="mod">
          <ac:chgData name="Daniel A Negron" userId="3f4b37f9-7541-4fa3-afb6-23a3c546adf3" providerId="ADAL" clId="{D973D872-3118-6C4C-8153-94CEFE659431}" dt="2022-06-07T16:15:10.552" v="6975" actId="12788"/>
          <ac:spMkLst>
            <pc:docMk/>
            <pc:sldMk cId="138542929" sldId="256"/>
            <ac:spMk id="8628" creationId="{13F2B6C9-A427-594E-E6FC-79AF85705C57}"/>
          </ac:spMkLst>
        </pc:spChg>
        <pc:spChg chg="mod">
          <ac:chgData name="Daniel A Negron" userId="3f4b37f9-7541-4fa3-afb6-23a3c546adf3" providerId="ADAL" clId="{D973D872-3118-6C4C-8153-94CEFE659431}" dt="2022-06-07T16:15:10.552" v="6975" actId="12788"/>
          <ac:spMkLst>
            <pc:docMk/>
            <pc:sldMk cId="138542929" sldId="256"/>
            <ac:spMk id="8630" creationId="{49FC55A8-345C-4B26-201A-0F71C70616F8}"/>
          </ac:spMkLst>
        </pc:spChg>
        <pc:spChg chg="mod">
          <ac:chgData name="Daniel A Negron" userId="3f4b37f9-7541-4fa3-afb6-23a3c546adf3" providerId="ADAL" clId="{D973D872-3118-6C4C-8153-94CEFE659431}" dt="2022-06-07T16:15:10.552" v="6975" actId="12788"/>
          <ac:spMkLst>
            <pc:docMk/>
            <pc:sldMk cId="138542929" sldId="256"/>
            <ac:spMk id="8631" creationId="{8B21602C-1773-FD4B-87E7-7C731DE67390}"/>
          </ac:spMkLst>
        </pc:spChg>
        <pc:spChg chg="mod">
          <ac:chgData name="Daniel A Negron" userId="3f4b37f9-7541-4fa3-afb6-23a3c546adf3" providerId="ADAL" clId="{D973D872-3118-6C4C-8153-94CEFE659431}" dt="2022-06-07T16:15:10.552" v="6975" actId="12788"/>
          <ac:spMkLst>
            <pc:docMk/>
            <pc:sldMk cId="138542929" sldId="256"/>
            <ac:spMk id="8634" creationId="{B7C8E93D-9BED-D60B-F990-3E41AF81E6EE}"/>
          </ac:spMkLst>
        </pc:spChg>
        <pc:spChg chg="mod">
          <ac:chgData name="Daniel A Negron" userId="3f4b37f9-7541-4fa3-afb6-23a3c546adf3" providerId="ADAL" clId="{D973D872-3118-6C4C-8153-94CEFE659431}" dt="2022-06-07T16:15:10.552" v="6975" actId="12788"/>
          <ac:spMkLst>
            <pc:docMk/>
            <pc:sldMk cId="138542929" sldId="256"/>
            <ac:spMk id="8635" creationId="{421805A2-B3FC-270C-B0CC-0C8BF37233E4}"/>
          </ac:spMkLst>
        </pc:spChg>
        <pc:spChg chg="mod">
          <ac:chgData name="Daniel A Negron" userId="3f4b37f9-7541-4fa3-afb6-23a3c546adf3" providerId="ADAL" clId="{D973D872-3118-6C4C-8153-94CEFE659431}" dt="2022-06-07T16:15:10.552" v="6975" actId="12788"/>
          <ac:spMkLst>
            <pc:docMk/>
            <pc:sldMk cId="138542929" sldId="256"/>
            <ac:spMk id="8637" creationId="{2F56AD82-AE09-98F5-214F-D58870F7F6A0}"/>
          </ac:spMkLst>
        </pc:spChg>
        <pc:spChg chg="mod">
          <ac:chgData name="Daniel A Negron" userId="3f4b37f9-7541-4fa3-afb6-23a3c546adf3" providerId="ADAL" clId="{D973D872-3118-6C4C-8153-94CEFE659431}" dt="2022-06-07T16:15:10.552" v="6975" actId="12788"/>
          <ac:spMkLst>
            <pc:docMk/>
            <pc:sldMk cId="138542929" sldId="256"/>
            <ac:spMk id="8638" creationId="{001E5FBD-184B-E1A8-5FE0-B9B55A42DE3E}"/>
          </ac:spMkLst>
        </pc:spChg>
        <pc:spChg chg="mod">
          <ac:chgData name="Daniel A Negron" userId="3f4b37f9-7541-4fa3-afb6-23a3c546adf3" providerId="ADAL" clId="{D973D872-3118-6C4C-8153-94CEFE659431}" dt="2022-06-07T16:15:10.552" v="6975" actId="12788"/>
          <ac:spMkLst>
            <pc:docMk/>
            <pc:sldMk cId="138542929" sldId="256"/>
            <ac:spMk id="8640" creationId="{ADD6E8F6-146C-F9C8-BEE4-9F4ADA202F61}"/>
          </ac:spMkLst>
        </pc:spChg>
        <pc:spChg chg="mod">
          <ac:chgData name="Daniel A Negron" userId="3f4b37f9-7541-4fa3-afb6-23a3c546adf3" providerId="ADAL" clId="{D973D872-3118-6C4C-8153-94CEFE659431}" dt="2022-06-07T16:15:10.552" v="6975" actId="12788"/>
          <ac:spMkLst>
            <pc:docMk/>
            <pc:sldMk cId="138542929" sldId="256"/>
            <ac:spMk id="8641" creationId="{01D2B32E-6EB7-BF44-B4B7-6DC06150490D}"/>
          </ac:spMkLst>
        </pc:spChg>
        <pc:spChg chg="mod">
          <ac:chgData name="Daniel A Negron" userId="3f4b37f9-7541-4fa3-afb6-23a3c546adf3" providerId="ADAL" clId="{D973D872-3118-6C4C-8153-94CEFE659431}" dt="2022-06-07T16:15:10.552" v="6975" actId="12788"/>
          <ac:spMkLst>
            <pc:docMk/>
            <pc:sldMk cId="138542929" sldId="256"/>
            <ac:spMk id="8643" creationId="{5A7368F2-A713-88A8-7FBB-B8E240325141}"/>
          </ac:spMkLst>
        </pc:spChg>
        <pc:spChg chg="mod">
          <ac:chgData name="Daniel A Negron" userId="3f4b37f9-7541-4fa3-afb6-23a3c546adf3" providerId="ADAL" clId="{D973D872-3118-6C4C-8153-94CEFE659431}" dt="2022-06-07T16:15:10.552" v="6975" actId="12788"/>
          <ac:spMkLst>
            <pc:docMk/>
            <pc:sldMk cId="138542929" sldId="256"/>
            <ac:spMk id="8644" creationId="{B0A05CE5-6C49-6C4F-049C-FE49044514FF}"/>
          </ac:spMkLst>
        </pc:spChg>
        <pc:spChg chg="mod">
          <ac:chgData name="Daniel A Negron" userId="3f4b37f9-7541-4fa3-afb6-23a3c546adf3" providerId="ADAL" clId="{D973D872-3118-6C4C-8153-94CEFE659431}" dt="2022-06-07T16:15:10.552" v="6975" actId="12788"/>
          <ac:spMkLst>
            <pc:docMk/>
            <pc:sldMk cId="138542929" sldId="256"/>
            <ac:spMk id="8646" creationId="{32F75E58-3BB8-6B79-E100-46EBBDE86221}"/>
          </ac:spMkLst>
        </pc:spChg>
        <pc:spChg chg="mod">
          <ac:chgData name="Daniel A Negron" userId="3f4b37f9-7541-4fa3-afb6-23a3c546adf3" providerId="ADAL" clId="{D973D872-3118-6C4C-8153-94CEFE659431}" dt="2022-06-07T16:15:10.552" v="6975" actId="12788"/>
          <ac:spMkLst>
            <pc:docMk/>
            <pc:sldMk cId="138542929" sldId="256"/>
            <ac:spMk id="8647" creationId="{B11AF7E4-A34B-E85F-F41C-A2334F43A835}"/>
          </ac:spMkLst>
        </pc:spChg>
        <pc:spChg chg="mod">
          <ac:chgData name="Daniel A Negron" userId="3f4b37f9-7541-4fa3-afb6-23a3c546adf3" providerId="ADAL" clId="{D973D872-3118-6C4C-8153-94CEFE659431}" dt="2022-06-07T16:15:10.552" v="6975" actId="12788"/>
          <ac:spMkLst>
            <pc:docMk/>
            <pc:sldMk cId="138542929" sldId="256"/>
            <ac:spMk id="8649" creationId="{25EFFFAC-8A64-AA62-A800-E168BFA1EE41}"/>
          </ac:spMkLst>
        </pc:spChg>
        <pc:spChg chg="mod">
          <ac:chgData name="Daniel A Negron" userId="3f4b37f9-7541-4fa3-afb6-23a3c546adf3" providerId="ADAL" clId="{D973D872-3118-6C4C-8153-94CEFE659431}" dt="2022-06-07T16:15:10.552" v="6975" actId="12788"/>
          <ac:spMkLst>
            <pc:docMk/>
            <pc:sldMk cId="138542929" sldId="256"/>
            <ac:spMk id="8650" creationId="{2A3D4147-A519-8601-AA90-18FC623598ED}"/>
          </ac:spMkLst>
        </pc:spChg>
        <pc:spChg chg="mod">
          <ac:chgData name="Daniel A Negron" userId="3f4b37f9-7541-4fa3-afb6-23a3c546adf3" providerId="ADAL" clId="{D973D872-3118-6C4C-8153-94CEFE659431}" dt="2022-06-07T16:15:10.552" v="6975" actId="12788"/>
          <ac:spMkLst>
            <pc:docMk/>
            <pc:sldMk cId="138542929" sldId="256"/>
            <ac:spMk id="8652" creationId="{D8FA4683-7BE5-BD92-A4F0-6080C90B70CE}"/>
          </ac:spMkLst>
        </pc:spChg>
        <pc:spChg chg="mod">
          <ac:chgData name="Daniel A Negron" userId="3f4b37f9-7541-4fa3-afb6-23a3c546adf3" providerId="ADAL" clId="{D973D872-3118-6C4C-8153-94CEFE659431}" dt="2022-06-07T16:15:10.552" v="6975" actId="12788"/>
          <ac:spMkLst>
            <pc:docMk/>
            <pc:sldMk cId="138542929" sldId="256"/>
            <ac:spMk id="8653" creationId="{D6B162E7-7D61-710C-33DA-73CC486F3A25}"/>
          </ac:spMkLst>
        </pc:spChg>
        <pc:spChg chg="mod">
          <ac:chgData name="Daniel A Negron" userId="3f4b37f9-7541-4fa3-afb6-23a3c546adf3" providerId="ADAL" clId="{D973D872-3118-6C4C-8153-94CEFE659431}" dt="2022-06-07T16:15:10.552" v="6975" actId="12788"/>
          <ac:spMkLst>
            <pc:docMk/>
            <pc:sldMk cId="138542929" sldId="256"/>
            <ac:spMk id="8655" creationId="{6AC54A4D-D335-BAB3-02CA-E2B733E7E2E9}"/>
          </ac:spMkLst>
        </pc:spChg>
        <pc:spChg chg="mod">
          <ac:chgData name="Daniel A Negron" userId="3f4b37f9-7541-4fa3-afb6-23a3c546adf3" providerId="ADAL" clId="{D973D872-3118-6C4C-8153-94CEFE659431}" dt="2022-06-07T16:15:10.552" v="6975" actId="12788"/>
          <ac:spMkLst>
            <pc:docMk/>
            <pc:sldMk cId="138542929" sldId="256"/>
            <ac:spMk id="8656" creationId="{D9AAB76C-96A2-27DC-A193-42EA1451C3E0}"/>
          </ac:spMkLst>
        </pc:spChg>
        <pc:spChg chg="mod">
          <ac:chgData name="Daniel A Negron" userId="3f4b37f9-7541-4fa3-afb6-23a3c546adf3" providerId="ADAL" clId="{D973D872-3118-6C4C-8153-94CEFE659431}" dt="2022-06-07T16:15:10.552" v="6975" actId="12788"/>
          <ac:spMkLst>
            <pc:docMk/>
            <pc:sldMk cId="138542929" sldId="256"/>
            <ac:spMk id="8658" creationId="{6B7B2789-4BF5-769F-2AB6-E4891AC64723}"/>
          </ac:spMkLst>
        </pc:spChg>
        <pc:spChg chg="mod">
          <ac:chgData name="Daniel A Negron" userId="3f4b37f9-7541-4fa3-afb6-23a3c546adf3" providerId="ADAL" clId="{D973D872-3118-6C4C-8153-94CEFE659431}" dt="2022-06-07T16:15:10.552" v="6975" actId="12788"/>
          <ac:spMkLst>
            <pc:docMk/>
            <pc:sldMk cId="138542929" sldId="256"/>
            <ac:spMk id="8659" creationId="{34C80ADA-41AD-F679-5C86-89B95BA8FB42}"/>
          </ac:spMkLst>
        </pc:spChg>
        <pc:spChg chg="mod">
          <ac:chgData name="Daniel A Negron" userId="3f4b37f9-7541-4fa3-afb6-23a3c546adf3" providerId="ADAL" clId="{D973D872-3118-6C4C-8153-94CEFE659431}" dt="2022-06-07T16:15:10.552" v="6975" actId="12788"/>
          <ac:spMkLst>
            <pc:docMk/>
            <pc:sldMk cId="138542929" sldId="256"/>
            <ac:spMk id="8661" creationId="{8BFFA0FA-45ED-E031-07AC-198FD871A3FD}"/>
          </ac:spMkLst>
        </pc:spChg>
        <pc:spChg chg="mod">
          <ac:chgData name="Daniel A Negron" userId="3f4b37f9-7541-4fa3-afb6-23a3c546adf3" providerId="ADAL" clId="{D973D872-3118-6C4C-8153-94CEFE659431}" dt="2022-06-07T16:15:10.552" v="6975" actId="12788"/>
          <ac:spMkLst>
            <pc:docMk/>
            <pc:sldMk cId="138542929" sldId="256"/>
            <ac:spMk id="8662" creationId="{49B28D3F-B9F9-4CC1-11E0-50C6CDF58B0A}"/>
          </ac:spMkLst>
        </pc:spChg>
        <pc:spChg chg="mod">
          <ac:chgData name="Daniel A Negron" userId="3f4b37f9-7541-4fa3-afb6-23a3c546adf3" providerId="ADAL" clId="{D973D872-3118-6C4C-8153-94CEFE659431}" dt="2022-06-07T16:15:10.552" v="6975" actId="12788"/>
          <ac:spMkLst>
            <pc:docMk/>
            <pc:sldMk cId="138542929" sldId="256"/>
            <ac:spMk id="8664" creationId="{A6DF36C3-F1D3-ECFE-098F-645C271338E3}"/>
          </ac:spMkLst>
        </pc:spChg>
        <pc:spChg chg="mod">
          <ac:chgData name="Daniel A Negron" userId="3f4b37f9-7541-4fa3-afb6-23a3c546adf3" providerId="ADAL" clId="{D973D872-3118-6C4C-8153-94CEFE659431}" dt="2022-06-07T16:15:10.552" v="6975" actId="12788"/>
          <ac:spMkLst>
            <pc:docMk/>
            <pc:sldMk cId="138542929" sldId="256"/>
            <ac:spMk id="8665" creationId="{B44912A0-CA7F-DD8D-3596-A778264D908F}"/>
          </ac:spMkLst>
        </pc:spChg>
        <pc:spChg chg="mod">
          <ac:chgData name="Daniel A Negron" userId="3f4b37f9-7541-4fa3-afb6-23a3c546adf3" providerId="ADAL" clId="{D973D872-3118-6C4C-8153-94CEFE659431}" dt="2022-06-07T16:15:10.552" v="6975" actId="12788"/>
          <ac:spMkLst>
            <pc:docMk/>
            <pc:sldMk cId="138542929" sldId="256"/>
            <ac:spMk id="8667" creationId="{B3D56772-F7B3-BF94-A2EA-C6A6BC8584E8}"/>
          </ac:spMkLst>
        </pc:spChg>
        <pc:spChg chg="mod">
          <ac:chgData name="Daniel A Negron" userId="3f4b37f9-7541-4fa3-afb6-23a3c546adf3" providerId="ADAL" clId="{D973D872-3118-6C4C-8153-94CEFE659431}" dt="2022-06-07T16:15:10.552" v="6975" actId="12788"/>
          <ac:spMkLst>
            <pc:docMk/>
            <pc:sldMk cId="138542929" sldId="256"/>
            <ac:spMk id="8668" creationId="{7F731500-D70C-A002-651D-D4131E9FB48D}"/>
          </ac:spMkLst>
        </pc:spChg>
        <pc:spChg chg="mod">
          <ac:chgData name="Daniel A Negron" userId="3f4b37f9-7541-4fa3-afb6-23a3c546adf3" providerId="ADAL" clId="{D973D872-3118-6C4C-8153-94CEFE659431}" dt="2022-06-07T16:15:10.552" v="6975" actId="12788"/>
          <ac:spMkLst>
            <pc:docMk/>
            <pc:sldMk cId="138542929" sldId="256"/>
            <ac:spMk id="8670" creationId="{BA5AC0E6-FC1E-6E8C-32D3-FF36E820AA32}"/>
          </ac:spMkLst>
        </pc:spChg>
        <pc:spChg chg="mod">
          <ac:chgData name="Daniel A Negron" userId="3f4b37f9-7541-4fa3-afb6-23a3c546adf3" providerId="ADAL" clId="{D973D872-3118-6C4C-8153-94CEFE659431}" dt="2022-06-07T16:15:10.552" v="6975" actId="12788"/>
          <ac:spMkLst>
            <pc:docMk/>
            <pc:sldMk cId="138542929" sldId="256"/>
            <ac:spMk id="8671" creationId="{BC824B32-B41C-BDE6-BE1C-99D72E19ECB4}"/>
          </ac:spMkLst>
        </pc:spChg>
        <pc:spChg chg="mod">
          <ac:chgData name="Daniel A Negron" userId="3f4b37f9-7541-4fa3-afb6-23a3c546adf3" providerId="ADAL" clId="{D973D872-3118-6C4C-8153-94CEFE659431}" dt="2022-06-07T16:15:10.552" v="6975" actId="12788"/>
          <ac:spMkLst>
            <pc:docMk/>
            <pc:sldMk cId="138542929" sldId="256"/>
            <ac:spMk id="8673" creationId="{85C4A37B-9E04-5357-B823-DAC48C4AD15E}"/>
          </ac:spMkLst>
        </pc:spChg>
        <pc:spChg chg="mod">
          <ac:chgData name="Daniel A Negron" userId="3f4b37f9-7541-4fa3-afb6-23a3c546adf3" providerId="ADAL" clId="{D973D872-3118-6C4C-8153-94CEFE659431}" dt="2022-06-07T16:15:10.552" v="6975" actId="12788"/>
          <ac:spMkLst>
            <pc:docMk/>
            <pc:sldMk cId="138542929" sldId="256"/>
            <ac:spMk id="8674" creationId="{ED0B5708-CD60-9C36-757E-662B549ACC92}"/>
          </ac:spMkLst>
        </pc:spChg>
        <pc:spChg chg="mod">
          <ac:chgData name="Daniel A Negron" userId="3f4b37f9-7541-4fa3-afb6-23a3c546adf3" providerId="ADAL" clId="{D973D872-3118-6C4C-8153-94CEFE659431}" dt="2022-06-07T16:15:10.552" v="6975" actId="12788"/>
          <ac:spMkLst>
            <pc:docMk/>
            <pc:sldMk cId="138542929" sldId="256"/>
            <ac:spMk id="8676" creationId="{782DEF4D-905B-9F8E-0918-A97DB5F1795F}"/>
          </ac:spMkLst>
        </pc:spChg>
        <pc:spChg chg="mod">
          <ac:chgData name="Daniel A Negron" userId="3f4b37f9-7541-4fa3-afb6-23a3c546adf3" providerId="ADAL" clId="{D973D872-3118-6C4C-8153-94CEFE659431}" dt="2022-06-07T16:15:10.552" v="6975" actId="12788"/>
          <ac:spMkLst>
            <pc:docMk/>
            <pc:sldMk cId="138542929" sldId="256"/>
            <ac:spMk id="8677" creationId="{2AD42571-36AF-0C9E-1212-E451161D2ABD}"/>
          </ac:spMkLst>
        </pc:spChg>
        <pc:spChg chg="mod">
          <ac:chgData name="Daniel A Negron" userId="3f4b37f9-7541-4fa3-afb6-23a3c546adf3" providerId="ADAL" clId="{D973D872-3118-6C4C-8153-94CEFE659431}" dt="2022-06-07T16:15:10.552" v="6975" actId="12788"/>
          <ac:spMkLst>
            <pc:docMk/>
            <pc:sldMk cId="138542929" sldId="256"/>
            <ac:spMk id="8679" creationId="{3FEE2EF1-5FE8-9088-D53C-555492054DB3}"/>
          </ac:spMkLst>
        </pc:spChg>
        <pc:spChg chg="mod">
          <ac:chgData name="Daniel A Negron" userId="3f4b37f9-7541-4fa3-afb6-23a3c546adf3" providerId="ADAL" clId="{D973D872-3118-6C4C-8153-94CEFE659431}" dt="2022-06-07T16:15:10.552" v="6975" actId="12788"/>
          <ac:spMkLst>
            <pc:docMk/>
            <pc:sldMk cId="138542929" sldId="256"/>
            <ac:spMk id="8680" creationId="{3C3D103C-771C-ABAA-DC1D-317332631AB1}"/>
          </ac:spMkLst>
        </pc:spChg>
        <pc:spChg chg="mod">
          <ac:chgData name="Daniel A Negron" userId="3f4b37f9-7541-4fa3-afb6-23a3c546adf3" providerId="ADAL" clId="{D973D872-3118-6C4C-8153-94CEFE659431}" dt="2022-06-07T16:15:10.552" v="6975" actId="12788"/>
          <ac:spMkLst>
            <pc:docMk/>
            <pc:sldMk cId="138542929" sldId="256"/>
            <ac:spMk id="8681" creationId="{4FAA503F-59B3-12B6-1493-1F9E272DBA9E}"/>
          </ac:spMkLst>
        </pc:spChg>
        <pc:spChg chg="mod">
          <ac:chgData name="Daniel A Negron" userId="3f4b37f9-7541-4fa3-afb6-23a3c546adf3" providerId="ADAL" clId="{D973D872-3118-6C4C-8153-94CEFE659431}" dt="2022-06-07T16:15:10.552" v="6975" actId="12788"/>
          <ac:spMkLst>
            <pc:docMk/>
            <pc:sldMk cId="138542929" sldId="256"/>
            <ac:spMk id="8682" creationId="{EF02D6AC-E920-AF54-DE65-27602E41A28B}"/>
          </ac:spMkLst>
        </pc:spChg>
        <pc:spChg chg="mod">
          <ac:chgData name="Daniel A Negron" userId="3f4b37f9-7541-4fa3-afb6-23a3c546adf3" providerId="ADAL" clId="{D973D872-3118-6C4C-8153-94CEFE659431}" dt="2022-06-07T16:15:10.552" v="6975" actId="12788"/>
          <ac:spMkLst>
            <pc:docMk/>
            <pc:sldMk cId="138542929" sldId="256"/>
            <ac:spMk id="8683" creationId="{F63C9CC7-8DEB-BBFD-9186-0EC8630B9A51}"/>
          </ac:spMkLst>
        </pc:spChg>
        <pc:spChg chg="mod">
          <ac:chgData name="Daniel A Negron" userId="3f4b37f9-7541-4fa3-afb6-23a3c546adf3" providerId="ADAL" clId="{D973D872-3118-6C4C-8153-94CEFE659431}" dt="2022-06-07T16:15:10.552" v="6975" actId="12788"/>
          <ac:spMkLst>
            <pc:docMk/>
            <pc:sldMk cId="138542929" sldId="256"/>
            <ac:spMk id="8684" creationId="{04416178-05BE-5E46-4D24-0D3F5859DADE}"/>
          </ac:spMkLst>
        </pc:spChg>
        <pc:spChg chg="mod">
          <ac:chgData name="Daniel A Negron" userId="3f4b37f9-7541-4fa3-afb6-23a3c546adf3" providerId="ADAL" clId="{D973D872-3118-6C4C-8153-94CEFE659431}" dt="2022-06-07T16:15:10.552" v="6975" actId="12788"/>
          <ac:spMkLst>
            <pc:docMk/>
            <pc:sldMk cId="138542929" sldId="256"/>
            <ac:spMk id="8685" creationId="{2F86D8A6-4AAE-3DA2-6786-4E25925C2560}"/>
          </ac:spMkLst>
        </pc:spChg>
        <pc:spChg chg="mod">
          <ac:chgData name="Daniel A Negron" userId="3f4b37f9-7541-4fa3-afb6-23a3c546adf3" providerId="ADAL" clId="{D973D872-3118-6C4C-8153-94CEFE659431}" dt="2022-06-07T16:15:10.552" v="6975" actId="12788"/>
          <ac:spMkLst>
            <pc:docMk/>
            <pc:sldMk cId="138542929" sldId="256"/>
            <ac:spMk id="8686" creationId="{97EA44BB-2560-A08A-547F-2BE673C1726B}"/>
          </ac:spMkLst>
        </pc:spChg>
        <pc:spChg chg="mod">
          <ac:chgData name="Daniel A Negron" userId="3f4b37f9-7541-4fa3-afb6-23a3c546adf3" providerId="ADAL" clId="{D973D872-3118-6C4C-8153-94CEFE659431}" dt="2022-06-07T16:15:10.552" v="6975" actId="12788"/>
          <ac:spMkLst>
            <pc:docMk/>
            <pc:sldMk cId="138542929" sldId="256"/>
            <ac:spMk id="8687" creationId="{3F7BD362-5976-DE6E-AE92-70B6DD8F47FB}"/>
          </ac:spMkLst>
        </pc:spChg>
        <pc:spChg chg="mod">
          <ac:chgData name="Daniel A Negron" userId="3f4b37f9-7541-4fa3-afb6-23a3c546adf3" providerId="ADAL" clId="{D973D872-3118-6C4C-8153-94CEFE659431}" dt="2022-06-07T16:15:10.552" v="6975" actId="12788"/>
          <ac:spMkLst>
            <pc:docMk/>
            <pc:sldMk cId="138542929" sldId="256"/>
            <ac:spMk id="8688" creationId="{2B191F87-CD22-C777-F166-78C38178461F}"/>
          </ac:spMkLst>
        </pc:spChg>
        <pc:spChg chg="mod">
          <ac:chgData name="Daniel A Negron" userId="3f4b37f9-7541-4fa3-afb6-23a3c546adf3" providerId="ADAL" clId="{D973D872-3118-6C4C-8153-94CEFE659431}" dt="2022-06-07T16:15:10.552" v="6975" actId="12788"/>
          <ac:spMkLst>
            <pc:docMk/>
            <pc:sldMk cId="138542929" sldId="256"/>
            <ac:spMk id="8689" creationId="{82DE30E0-59FE-A3F9-907B-A63B0CFA7520}"/>
          </ac:spMkLst>
        </pc:spChg>
        <pc:spChg chg="mod">
          <ac:chgData name="Daniel A Negron" userId="3f4b37f9-7541-4fa3-afb6-23a3c546adf3" providerId="ADAL" clId="{D973D872-3118-6C4C-8153-94CEFE659431}" dt="2022-06-07T16:15:10.552" v="6975" actId="12788"/>
          <ac:spMkLst>
            <pc:docMk/>
            <pc:sldMk cId="138542929" sldId="256"/>
            <ac:spMk id="8690" creationId="{BD5A89E6-5C22-C75D-EF06-DF05688BFD5D}"/>
          </ac:spMkLst>
        </pc:spChg>
        <pc:spChg chg="mod">
          <ac:chgData name="Daniel A Negron" userId="3f4b37f9-7541-4fa3-afb6-23a3c546adf3" providerId="ADAL" clId="{D973D872-3118-6C4C-8153-94CEFE659431}" dt="2022-06-07T16:15:10.552" v="6975" actId="12788"/>
          <ac:spMkLst>
            <pc:docMk/>
            <pc:sldMk cId="138542929" sldId="256"/>
            <ac:spMk id="8691" creationId="{C35188E5-43C6-ABAE-E82E-C503EBC7B7A2}"/>
          </ac:spMkLst>
        </pc:spChg>
        <pc:spChg chg="mod">
          <ac:chgData name="Daniel A Negron" userId="3f4b37f9-7541-4fa3-afb6-23a3c546adf3" providerId="ADAL" clId="{D973D872-3118-6C4C-8153-94CEFE659431}" dt="2022-06-07T16:15:10.552" v="6975" actId="12788"/>
          <ac:spMkLst>
            <pc:docMk/>
            <pc:sldMk cId="138542929" sldId="256"/>
            <ac:spMk id="8692" creationId="{9DE6A1CE-792C-D315-B1EF-E45BA8CB0D5F}"/>
          </ac:spMkLst>
        </pc:spChg>
        <pc:spChg chg="mod">
          <ac:chgData name="Daniel A Negron" userId="3f4b37f9-7541-4fa3-afb6-23a3c546adf3" providerId="ADAL" clId="{D973D872-3118-6C4C-8153-94CEFE659431}" dt="2022-06-07T16:15:10.552" v="6975" actId="12788"/>
          <ac:spMkLst>
            <pc:docMk/>
            <pc:sldMk cId="138542929" sldId="256"/>
            <ac:spMk id="8693" creationId="{A5CD481E-96E4-1D2A-DE00-CD4A2ED74584}"/>
          </ac:spMkLst>
        </pc:spChg>
        <pc:spChg chg="mod">
          <ac:chgData name="Daniel A Negron" userId="3f4b37f9-7541-4fa3-afb6-23a3c546adf3" providerId="ADAL" clId="{D973D872-3118-6C4C-8153-94CEFE659431}" dt="2022-06-07T16:15:10.552" v="6975" actId="12788"/>
          <ac:spMkLst>
            <pc:docMk/>
            <pc:sldMk cId="138542929" sldId="256"/>
            <ac:spMk id="8694" creationId="{7B35FE3C-ACA6-49EB-34B4-A67C03296F20}"/>
          </ac:spMkLst>
        </pc:spChg>
        <pc:spChg chg="mod">
          <ac:chgData name="Daniel A Negron" userId="3f4b37f9-7541-4fa3-afb6-23a3c546adf3" providerId="ADAL" clId="{D973D872-3118-6C4C-8153-94CEFE659431}" dt="2022-06-07T16:15:10.552" v="6975" actId="12788"/>
          <ac:spMkLst>
            <pc:docMk/>
            <pc:sldMk cId="138542929" sldId="256"/>
            <ac:spMk id="8695" creationId="{C5123EBD-9714-2F3A-2538-D85814251681}"/>
          </ac:spMkLst>
        </pc:spChg>
        <pc:spChg chg="mod">
          <ac:chgData name="Daniel A Negron" userId="3f4b37f9-7541-4fa3-afb6-23a3c546adf3" providerId="ADAL" clId="{D973D872-3118-6C4C-8153-94CEFE659431}" dt="2022-06-07T16:15:10.552" v="6975" actId="12788"/>
          <ac:spMkLst>
            <pc:docMk/>
            <pc:sldMk cId="138542929" sldId="256"/>
            <ac:spMk id="8696" creationId="{439D0D41-644E-F0D2-234E-8249ACDD8639}"/>
          </ac:spMkLst>
        </pc:spChg>
        <pc:spChg chg="mod">
          <ac:chgData name="Daniel A Negron" userId="3f4b37f9-7541-4fa3-afb6-23a3c546adf3" providerId="ADAL" clId="{D973D872-3118-6C4C-8153-94CEFE659431}" dt="2022-06-07T16:15:10.552" v="6975" actId="12788"/>
          <ac:spMkLst>
            <pc:docMk/>
            <pc:sldMk cId="138542929" sldId="256"/>
            <ac:spMk id="8697" creationId="{2464CE4C-32E2-8F0F-2293-B4BB290B866F}"/>
          </ac:spMkLst>
        </pc:spChg>
        <pc:spChg chg="mod">
          <ac:chgData name="Daniel A Negron" userId="3f4b37f9-7541-4fa3-afb6-23a3c546adf3" providerId="ADAL" clId="{D973D872-3118-6C4C-8153-94CEFE659431}" dt="2022-06-07T16:15:10.552" v="6975" actId="12788"/>
          <ac:spMkLst>
            <pc:docMk/>
            <pc:sldMk cId="138542929" sldId="256"/>
            <ac:spMk id="8699" creationId="{76F76288-8CEC-07E5-BDFA-B3C2934A3018}"/>
          </ac:spMkLst>
        </pc:spChg>
        <pc:spChg chg="mod">
          <ac:chgData name="Daniel A Negron" userId="3f4b37f9-7541-4fa3-afb6-23a3c546adf3" providerId="ADAL" clId="{D973D872-3118-6C4C-8153-94CEFE659431}" dt="2022-06-07T16:15:10.552" v="6975" actId="12788"/>
          <ac:spMkLst>
            <pc:docMk/>
            <pc:sldMk cId="138542929" sldId="256"/>
            <ac:spMk id="8700" creationId="{1CBE568E-857A-2D7F-B159-EB40229F7A9B}"/>
          </ac:spMkLst>
        </pc:spChg>
        <pc:spChg chg="mod">
          <ac:chgData name="Daniel A Negron" userId="3f4b37f9-7541-4fa3-afb6-23a3c546adf3" providerId="ADAL" clId="{D973D872-3118-6C4C-8153-94CEFE659431}" dt="2022-06-07T16:15:10.552" v="6975" actId="12788"/>
          <ac:spMkLst>
            <pc:docMk/>
            <pc:sldMk cId="138542929" sldId="256"/>
            <ac:spMk id="8702" creationId="{8E830532-CAE0-5211-C25C-299600336BD7}"/>
          </ac:spMkLst>
        </pc:spChg>
        <pc:spChg chg="mod">
          <ac:chgData name="Daniel A Negron" userId="3f4b37f9-7541-4fa3-afb6-23a3c546adf3" providerId="ADAL" clId="{D973D872-3118-6C4C-8153-94CEFE659431}" dt="2022-06-07T16:15:10.552" v="6975" actId="12788"/>
          <ac:spMkLst>
            <pc:docMk/>
            <pc:sldMk cId="138542929" sldId="256"/>
            <ac:spMk id="8703" creationId="{CA46666E-D2A7-FC95-03B4-027B8030FDE3}"/>
          </ac:spMkLst>
        </pc:spChg>
        <pc:spChg chg="mod">
          <ac:chgData name="Daniel A Negron" userId="3f4b37f9-7541-4fa3-afb6-23a3c546adf3" providerId="ADAL" clId="{D973D872-3118-6C4C-8153-94CEFE659431}" dt="2022-06-07T16:15:10.552" v="6975" actId="12788"/>
          <ac:spMkLst>
            <pc:docMk/>
            <pc:sldMk cId="138542929" sldId="256"/>
            <ac:spMk id="8705" creationId="{7D13BDEA-C6D4-1582-ED5D-790D26C4AFF4}"/>
          </ac:spMkLst>
        </pc:spChg>
        <pc:spChg chg="mod">
          <ac:chgData name="Daniel A Negron" userId="3f4b37f9-7541-4fa3-afb6-23a3c546adf3" providerId="ADAL" clId="{D973D872-3118-6C4C-8153-94CEFE659431}" dt="2022-06-07T16:15:10.552" v="6975" actId="12788"/>
          <ac:spMkLst>
            <pc:docMk/>
            <pc:sldMk cId="138542929" sldId="256"/>
            <ac:spMk id="8706" creationId="{FEA16D4C-0FBF-21B3-C29A-B7A45DDC3606}"/>
          </ac:spMkLst>
        </pc:spChg>
        <pc:spChg chg="mod">
          <ac:chgData name="Daniel A Negron" userId="3f4b37f9-7541-4fa3-afb6-23a3c546adf3" providerId="ADAL" clId="{D973D872-3118-6C4C-8153-94CEFE659431}" dt="2022-06-07T16:15:10.552" v="6975" actId="12788"/>
          <ac:spMkLst>
            <pc:docMk/>
            <pc:sldMk cId="138542929" sldId="256"/>
            <ac:spMk id="8708" creationId="{551CA668-E0EA-BF57-BAFA-DF22D156F45E}"/>
          </ac:spMkLst>
        </pc:spChg>
        <pc:spChg chg="mod">
          <ac:chgData name="Daniel A Negron" userId="3f4b37f9-7541-4fa3-afb6-23a3c546adf3" providerId="ADAL" clId="{D973D872-3118-6C4C-8153-94CEFE659431}" dt="2022-06-07T16:15:10.552" v="6975" actId="12788"/>
          <ac:spMkLst>
            <pc:docMk/>
            <pc:sldMk cId="138542929" sldId="256"/>
            <ac:spMk id="8709" creationId="{99B83A3E-3D3C-735F-974E-58BD486BAA5E}"/>
          </ac:spMkLst>
        </pc:spChg>
        <pc:spChg chg="mod">
          <ac:chgData name="Daniel A Negron" userId="3f4b37f9-7541-4fa3-afb6-23a3c546adf3" providerId="ADAL" clId="{D973D872-3118-6C4C-8153-94CEFE659431}" dt="2022-06-07T16:15:10.552" v="6975" actId="12788"/>
          <ac:spMkLst>
            <pc:docMk/>
            <pc:sldMk cId="138542929" sldId="256"/>
            <ac:spMk id="8711" creationId="{DE91298B-41B6-5528-5C57-0C81FD1631FF}"/>
          </ac:spMkLst>
        </pc:spChg>
        <pc:spChg chg="mod">
          <ac:chgData name="Daniel A Negron" userId="3f4b37f9-7541-4fa3-afb6-23a3c546adf3" providerId="ADAL" clId="{D973D872-3118-6C4C-8153-94CEFE659431}" dt="2022-06-07T16:15:10.552" v="6975" actId="12788"/>
          <ac:spMkLst>
            <pc:docMk/>
            <pc:sldMk cId="138542929" sldId="256"/>
            <ac:spMk id="8712" creationId="{97C8D903-8A38-B172-426C-6C2722D601EA}"/>
          </ac:spMkLst>
        </pc:spChg>
        <pc:spChg chg="mod">
          <ac:chgData name="Daniel A Negron" userId="3f4b37f9-7541-4fa3-afb6-23a3c546adf3" providerId="ADAL" clId="{D973D872-3118-6C4C-8153-94CEFE659431}" dt="2022-06-07T16:15:10.552" v="6975" actId="12788"/>
          <ac:spMkLst>
            <pc:docMk/>
            <pc:sldMk cId="138542929" sldId="256"/>
            <ac:spMk id="8714" creationId="{C2BE9886-8EC2-43FE-F13E-E208848F27E8}"/>
          </ac:spMkLst>
        </pc:spChg>
        <pc:spChg chg="mod">
          <ac:chgData name="Daniel A Negron" userId="3f4b37f9-7541-4fa3-afb6-23a3c546adf3" providerId="ADAL" clId="{D973D872-3118-6C4C-8153-94CEFE659431}" dt="2022-06-07T16:15:10.552" v="6975" actId="12788"/>
          <ac:spMkLst>
            <pc:docMk/>
            <pc:sldMk cId="138542929" sldId="256"/>
            <ac:spMk id="8715" creationId="{1B6EC516-1088-92CE-6E66-8AA52B9BA2F5}"/>
          </ac:spMkLst>
        </pc:spChg>
        <pc:spChg chg="mod">
          <ac:chgData name="Daniel A Negron" userId="3f4b37f9-7541-4fa3-afb6-23a3c546adf3" providerId="ADAL" clId="{D973D872-3118-6C4C-8153-94CEFE659431}" dt="2022-06-07T16:15:10.552" v="6975" actId="12788"/>
          <ac:spMkLst>
            <pc:docMk/>
            <pc:sldMk cId="138542929" sldId="256"/>
            <ac:spMk id="8717" creationId="{79397767-45DE-0127-425D-29B3D50142B7}"/>
          </ac:spMkLst>
        </pc:spChg>
        <pc:spChg chg="mod">
          <ac:chgData name="Daniel A Negron" userId="3f4b37f9-7541-4fa3-afb6-23a3c546adf3" providerId="ADAL" clId="{D973D872-3118-6C4C-8153-94CEFE659431}" dt="2022-06-07T16:15:10.552" v="6975" actId="12788"/>
          <ac:spMkLst>
            <pc:docMk/>
            <pc:sldMk cId="138542929" sldId="256"/>
            <ac:spMk id="8718" creationId="{8C9CCED7-7BD0-FD78-EC6C-46CBF223C91E}"/>
          </ac:spMkLst>
        </pc:spChg>
        <pc:spChg chg="mod">
          <ac:chgData name="Daniel A Negron" userId="3f4b37f9-7541-4fa3-afb6-23a3c546adf3" providerId="ADAL" clId="{D973D872-3118-6C4C-8153-94CEFE659431}" dt="2022-06-07T16:15:10.552" v="6975" actId="12788"/>
          <ac:spMkLst>
            <pc:docMk/>
            <pc:sldMk cId="138542929" sldId="256"/>
            <ac:spMk id="8720" creationId="{FE48DBC8-625A-BA80-69FC-DD47FEDC4F23}"/>
          </ac:spMkLst>
        </pc:spChg>
        <pc:spChg chg="mod">
          <ac:chgData name="Daniel A Negron" userId="3f4b37f9-7541-4fa3-afb6-23a3c546adf3" providerId="ADAL" clId="{D973D872-3118-6C4C-8153-94CEFE659431}" dt="2022-06-07T16:15:10.552" v="6975" actId="12788"/>
          <ac:spMkLst>
            <pc:docMk/>
            <pc:sldMk cId="138542929" sldId="256"/>
            <ac:spMk id="8721" creationId="{9BA777A4-AA11-170B-B75A-7597CCB7C319}"/>
          </ac:spMkLst>
        </pc:spChg>
        <pc:spChg chg="mod">
          <ac:chgData name="Daniel A Negron" userId="3f4b37f9-7541-4fa3-afb6-23a3c546adf3" providerId="ADAL" clId="{D973D872-3118-6C4C-8153-94CEFE659431}" dt="2022-06-07T16:15:10.552" v="6975" actId="12788"/>
          <ac:spMkLst>
            <pc:docMk/>
            <pc:sldMk cId="138542929" sldId="256"/>
            <ac:spMk id="8723" creationId="{79E3BC8A-9A1E-1A77-B685-160EC4111462}"/>
          </ac:spMkLst>
        </pc:spChg>
        <pc:spChg chg="mod">
          <ac:chgData name="Daniel A Negron" userId="3f4b37f9-7541-4fa3-afb6-23a3c546adf3" providerId="ADAL" clId="{D973D872-3118-6C4C-8153-94CEFE659431}" dt="2022-06-07T16:15:10.552" v="6975" actId="12788"/>
          <ac:spMkLst>
            <pc:docMk/>
            <pc:sldMk cId="138542929" sldId="256"/>
            <ac:spMk id="8724" creationId="{75BF8819-A6AE-4BE2-1D82-C63123FF2609}"/>
          </ac:spMkLst>
        </pc:spChg>
        <pc:spChg chg="mod">
          <ac:chgData name="Daniel A Negron" userId="3f4b37f9-7541-4fa3-afb6-23a3c546adf3" providerId="ADAL" clId="{D973D872-3118-6C4C-8153-94CEFE659431}" dt="2022-06-07T16:15:10.552" v="6975" actId="12788"/>
          <ac:spMkLst>
            <pc:docMk/>
            <pc:sldMk cId="138542929" sldId="256"/>
            <ac:spMk id="8726" creationId="{DFDA5E06-82F5-C029-7670-C1692AD8FAB2}"/>
          </ac:spMkLst>
        </pc:spChg>
        <pc:spChg chg="mod">
          <ac:chgData name="Daniel A Negron" userId="3f4b37f9-7541-4fa3-afb6-23a3c546adf3" providerId="ADAL" clId="{D973D872-3118-6C4C-8153-94CEFE659431}" dt="2022-06-07T16:15:10.552" v="6975" actId="12788"/>
          <ac:spMkLst>
            <pc:docMk/>
            <pc:sldMk cId="138542929" sldId="256"/>
            <ac:spMk id="8727" creationId="{145C2A9D-19B7-93D5-33C8-3C72E681A29A}"/>
          </ac:spMkLst>
        </pc:spChg>
        <pc:spChg chg="mod">
          <ac:chgData name="Daniel A Negron" userId="3f4b37f9-7541-4fa3-afb6-23a3c546adf3" providerId="ADAL" clId="{D973D872-3118-6C4C-8153-94CEFE659431}" dt="2022-06-07T16:15:10.552" v="6975" actId="12788"/>
          <ac:spMkLst>
            <pc:docMk/>
            <pc:sldMk cId="138542929" sldId="256"/>
            <ac:spMk id="8729" creationId="{5CBE6579-D1C8-523D-B2C3-459B35E1C832}"/>
          </ac:spMkLst>
        </pc:spChg>
        <pc:spChg chg="mod">
          <ac:chgData name="Daniel A Negron" userId="3f4b37f9-7541-4fa3-afb6-23a3c546adf3" providerId="ADAL" clId="{D973D872-3118-6C4C-8153-94CEFE659431}" dt="2022-06-07T16:15:10.552" v="6975" actId="12788"/>
          <ac:spMkLst>
            <pc:docMk/>
            <pc:sldMk cId="138542929" sldId="256"/>
            <ac:spMk id="8730" creationId="{94E4AA0B-5DF0-AB11-DA2B-08BCDEA1BB64}"/>
          </ac:spMkLst>
        </pc:spChg>
        <pc:spChg chg="mod">
          <ac:chgData name="Daniel A Negron" userId="3f4b37f9-7541-4fa3-afb6-23a3c546adf3" providerId="ADAL" clId="{D973D872-3118-6C4C-8153-94CEFE659431}" dt="2022-06-07T16:15:10.552" v="6975" actId="12788"/>
          <ac:spMkLst>
            <pc:docMk/>
            <pc:sldMk cId="138542929" sldId="256"/>
            <ac:spMk id="8732" creationId="{3040B3E8-F470-C9CE-6085-C2775E4B240B}"/>
          </ac:spMkLst>
        </pc:spChg>
        <pc:spChg chg="mod">
          <ac:chgData name="Daniel A Negron" userId="3f4b37f9-7541-4fa3-afb6-23a3c546adf3" providerId="ADAL" clId="{D973D872-3118-6C4C-8153-94CEFE659431}" dt="2022-06-07T16:15:10.552" v="6975" actId="12788"/>
          <ac:spMkLst>
            <pc:docMk/>
            <pc:sldMk cId="138542929" sldId="256"/>
            <ac:spMk id="8733" creationId="{43BAE36A-CF70-AEE0-A86F-9DCC8355A2D4}"/>
          </ac:spMkLst>
        </pc:spChg>
        <pc:spChg chg="mod">
          <ac:chgData name="Daniel A Negron" userId="3f4b37f9-7541-4fa3-afb6-23a3c546adf3" providerId="ADAL" clId="{D973D872-3118-6C4C-8153-94CEFE659431}" dt="2022-06-07T16:15:10.552" v="6975" actId="12788"/>
          <ac:spMkLst>
            <pc:docMk/>
            <pc:sldMk cId="138542929" sldId="256"/>
            <ac:spMk id="8734" creationId="{15F2CCD2-60C0-5F86-54B9-BE0BF70AB936}"/>
          </ac:spMkLst>
        </pc:spChg>
        <pc:spChg chg="mod">
          <ac:chgData name="Daniel A Negron" userId="3f4b37f9-7541-4fa3-afb6-23a3c546adf3" providerId="ADAL" clId="{D973D872-3118-6C4C-8153-94CEFE659431}" dt="2022-06-07T16:15:10.552" v="6975" actId="12788"/>
          <ac:spMkLst>
            <pc:docMk/>
            <pc:sldMk cId="138542929" sldId="256"/>
            <ac:spMk id="8735" creationId="{2FB47D85-24B1-A549-7BE2-74FE79295231}"/>
          </ac:spMkLst>
        </pc:spChg>
        <pc:spChg chg="mod">
          <ac:chgData name="Daniel A Negron" userId="3f4b37f9-7541-4fa3-afb6-23a3c546adf3" providerId="ADAL" clId="{D973D872-3118-6C4C-8153-94CEFE659431}" dt="2022-06-07T16:15:10.552" v="6975" actId="12788"/>
          <ac:spMkLst>
            <pc:docMk/>
            <pc:sldMk cId="138542929" sldId="256"/>
            <ac:spMk id="8736" creationId="{C021582B-AC1A-52EB-041A-A79C3AE6B73A}"/>
          </ac:spMkLst>
        </pc:spChg>
        <pc:spChg chg="mod">
          <ac:chgData name="Daniel A Negron" userId="3f4b37f9-7541-4fa3-afb6-23a3c546adf3" providerId="ADAL" clId="{D973D872-3118-6C4C-8153-94CEFE659431}" dt="2022-06-07T16:15:10.552" v="6975" actId="12788"/>
          <ac:spMkLst>
            <pc:docMk/>
            <pc:sldMk cId="138542929" sldId="256"/>
            <ac:spMk id="8737" creationId="{0A24056C-7AF9-7340-5D8A-4ED644B50CCC}"/>
          </ac:spMkLst>
        </pc:spChg>
        <pc:spChg chg="mod">
          <ac:chgData name="Daniel A Negron" userId="3f4b37f9-7541-4fa3-afb6-23a3c546adf3" providerId="ADAL" clId="{D973D872-3118-6C4C-8153-94CEFE659431}" dt="2022-06-07T16:15:10.552" v="6975" actId="12788"/>
          <ac:spMkLst>
            <pc:docMk/>
            <pc:sldMk cId="138542929" sldId="256"/>
            <ac:spMk id="8738" creationId="{8E9557CD-2F18-697E-DEAD-47C3C21C2289}"/>
          </ac:spMkLst>
        </pc:spChg>
        <pc:spChg chg="mod">
          <ac:chgData name="Daniel A Negron" userId="3f4b37f9-7541-4fa3-afb6-23a3c546adf3" providerId="ADAL" clId="{D973D872-3118-6C4C-8153-94CEFE659431}" dt="2022-06-07T16:15:10.552" v="6975" actId="12788"/>
          <ac:spMkLst>
            <pc:docMk/>
            <pc:sldMk cId="138542929" sldId="256"/>
            <ac:spMk id="8739" creationId="{BFE3FE16-85CC-7E63-EBA0-79388F034C7E}"/>
          </ac:spMkLst>
        </pc:spChg>
        <pc:spChg chg="mod">
          <ac:chgData name="Daniel A Negron" userId="3f4b37f9-7541-4fa3-afb6-23a3c546adf3" providerId="ADAL" clId="{D973D872-3118-6C4C-8153-94CEFE659431}" dt="2022-06-07T16:15:10.552" v="6975" actId="12788"/>
          <ac:spMkLst>
            <pc:docMk/>
            <pc:sldMk cId="138542929" sldId="256"/>
            <ac:spMk id="8740" creationId="{45DC400A-F48E-4A64-7A27-FDD5C1CB35E7}"/>
          </ac:spMkLst>
        </pc:spChg>
        <pc:spChg chg="mod">
          <ac:chgData name="Daniel A Negron" userId="3f4b37f9-7541-4fa3-afb6-23a3c546adf3" providerId="ADAL" clId="{D973D872-3118-6C4C-8153-94CEFE659431}" dt="2022-06-07T16:15:10.552" v="6975" actId="12788"/>
          <ac:spMkLst>
            <pc:docMk/>
            <pc:sldMk cId="138542929" sldId="256"/>
            <ac:spMk id="8741" creationId="{6D3924FC-235B-4DE3-5801-7DFDB2DA7E68}"/>
          </ac:spMkLst>
        </pc:spChg>
        <pc:spChg chg="mod">
          <ac:chgData name="Daniel A Negron" userId="3f4b37f9-7541-4fa3-afb6-23a3c546adf3" providerId="ADAL" clId="{D973D872-3118-6C4C-8153-94CEFE659431}" dt="2022-06-07T16:15:10.552" v="6975" actId="12788"/>
          <ac:spMkLst>
            <pc:docMk/>
            <pc:sldMk cId="138542929" sldId="256"/>
            <ac:spMk id="8742" creationId="{0934FDB2-AEAE-4148-54D4-8B84F29DCEE4}"/>
          </ac:spMkLst>
        </pc:spChg>
        <pc:spChg chg="mod">
          <ac:chgData name="Daniel A Negron" userId="3f4b37f9-7541-4fa3-afb6-23a3c546adf3" providerId="ADAL" clId="{D973D872-3118-6C4C-8153-94CEFE659431}" dt="2022-06-07T16:15:10.552" v="6975" actId="12788"/>
          <ac:spMkLst>
            <pc:docMk/>
            <pc:sldMk cId="138542929" sldId="256"/>
            <ac:spMk id="8743" creationId="{7D174DA4-E84F-2D7E-ACAC-888C966C3142}"/>
          </ac:spMkLst>
        </pc:spChg>
        <pc:spChg chg="mod">
          <ac:chgData name="Daniel A Negron" userId="3f4b37f9-7541-4fa3-afb6-23a3c546adf3" providerId="ADAL" clId="{D973D872-3118-6C4C-8153-94CEFE659431}" dt="2022-06-07T16:15:10.552" v="6975" actId="12788"/>
          <ac:spMkLst>
            <pc:docMk/>
            <pc:sldMk cId="138542929" sldId="256"/>
            <ac:spMk id="8744" creationId="{2E421D7F-D131-26D0-DD32-14209E6A238D}"/>
          </ac:spMkLst>
        </pc:spChg>
        <pc:spChg chg="mod">
          <ac:chgData name="Daniel A Negron" userId="3f4b37f9-7541-4fa3-afb6-23a3c546adf3" providerId="ADAL" clId="{D973D872-3118-6C4C-8153-94CEFE659431}" dt="2022-06-07T16:15:10.552" v="6975" actId="12788"/>
          <ac:spMkLst>
            <pc:docMk/>
            <pc:sldMk cId="138542929" sldId="256"/>
            <ac:spMk id="8745" creationId="{BE857F56-BB96-06BB-78EC-8D39933D6431}"/>
          </ac:spMkLst>
        </pc:spChg>
        <pc:spChg chg="mod">
          <ac:chgData name="Daniel A Negron" userId="3f4b37f9-7541-4fa3-afb6-23a3c546adf3" providerId="ADAL" clId="{D973D872-3118-6C4C-8153-94CEFE659431}" dt="2022-06-07T16:15:10.552" v="6975" actId="12788"/>
          <ac:spMkLst>
            <pc:docMk/>
            <pc:sldMk cId="138542929" sldId="256"/>
            <ac:spMk id="8746" creationId="{A79FED3D-D053-5F9D-F9A6-9A4176EE4D23}"/>
          </ac:spMkLst>
        </pc:spChg>
        <pc:spChg chg="mod">
          <ac:chgData name="Daniel A Negron" userId="3f4b37f9-7541-4fa3-afb6-23a3c546adf3" providerId="ADAL" clId="{D973D872-3118-6C4C-8153-94CEFE659431}" dt="2022-06-07T16:15:10.552" v="6975" actId="12788"/>
          <ac:spMkLst>
            <pc:docMk/>
            <pc:sldMk cId="138542929" sldId="256"/>
            <ac:spMk id="8747" creationId="{51C9D1B8-DAD7-5717-FB1F-4115F48954AE}"/>
          </ac:spMkLst>
        </pc:spChg>
        <pc:spChg chg="mod">
          <ac:chgData name="Daniel A Negron" userId="3f4b37f9-7541-4fa3-afb6-23a3c546adf3" providerId="ADAL" clId="{D973D872-3118-6C4C-8153-94CEFE659431}" dt="2022-06-07T16:15:10.552" v="6975" actId="12788"/>
          <ac:spMkLst>
            <pc:docMk/>
            <pc:sldMk cId="138542929" sldId="256"/>
            <ac:spMk id="8748" creationId="{4C16270D-CA71-147F-160C-4DB71FFD4002}"/>
          </ac:spMkLst>
        </pc:spChg>
        <pc:spChg chg="mod">
          <ac:chgData name="Daniel A Negron" userId="3f4b37f9-7541-4fa3-afb6-23a3c546adf3" providerId="ADAL" clId="{D973D872-3118-6C4C-8153-94CEFE659431}" dt="2022-06-07T16:15:10.552" v="6975" actId="12788"/>
          <ac:spMkLst>
            <pc:docMk/>
            <pc:sldMk cId="138542929" sldId="256"/>
            <ac:spMk id="8749" creationId="{CB9BD2D5-F051-2FFF-D41E-F5C2B71774D6}"/>
          </ac:spMkLst>
        </pc:spChg>
        <pc:spChg chg="mod">
          <ac:chgData name="Daniel A Negron" userId="3f4b37f9-7541-4fa3-afb6-23a3c546adf3" providerId="ADAL" clId="{D973D872-3118-6C4C-8153-94CEFE659431}" dt="2022-06-07T16:15:10.552" v="6975" actId="12788"/>
          <ac:spMkLst>
            <pc:docMk/>
            <pc:sldMk cId="138542929" sldId="256"/>
            <ac:spMk id="8750" creationId="{CF1F2D93-7657-8406-800C-E19EB71EE00A}"/>
          </ac:spMkLst>
        </pc:spChg>
        <pc:spChg chg="mod">
          <ac:chgData name="Daniel A Negron" userId="3f4b37f9-7541-4fa3-afb6-23a3c546adf3" providerId="ADAL" clId="{D973D872-3118-6C4C-8153-94CEFE659431}" dt="2022-06-07T16:15:10.552" v="6975" actId="12788"/>
          <ac:spMkLst>
            <pc:docMk/>
            <pc:sldMk cId="138542929" sldId="256"/>
            <ac:spMk id="8752" creationId="{F83747D4-3A29-7D2F-0098-BC90D09B92B9}"/>
          </ac:spMkLst>
        </pc:spChg>
        <pc:spChg chg="mod">
          <ac:chgData name="Daniel A Negron" userId="3f4b37f9-7541-4fa3-afb6-23a3c546adf3" providerId="ADAL" clId="{D973D872-3118-6C4C-8153-94CEFE659431}" dt="2022-06-07T16:15:10.552" v="6975" actId="12788"/>
          <ac:spMkLst>
            <pc:docMk/>
            <pc:sldMk cId="138542929" sldId="256"/>
            <ac:spMk id="8753" creationId="{B1B46CFA-07E3-91E0-6AE1-200EBAA893C0}"/>
          </ac:spMkLst>
        </pc:spChg>
        <pc:spChg chg="mod">
          <ac:chgData name="Daniel A Negron" userId="3f4b37f9-7541-4fa3-afb6-23a3c546adf3" providerId="ADAL" clId="{D973D872-3118-6C4C-8153-94CEFE659431}" dt="2022-06-07T16:15:10.552" v="6975" actId="12788"/>
          <ac:spMkLst>
            <pc:docMk/>
            <pc:sldMk cId="138542929" sldId="256"/>
            <ac:spMk id="8755" creationId="{8ADBA7EC-69E9-0AAA-99F3-F8C40FB7BCA5}"/>
          </ac:spMkLst>
        </pc:spChg>
        <pc:spChg chg="mod">
          <ac:chgData name="Daniel A Negron" userId="3f4b37f9-7541-4fa3-afb6-23a3c546adf3" providerId="ADAL" clId="{D973D872-3118-6C4C-8153-94CEFE659431}" dt="2022-06-07T16:15:10.552" v="6975" actId="12788"/>
          <ac:spMkLst>
            <pc:docMk/>
            <pc:sldMk cId="138542929" sldId="256"/>
            <ac:spMk id="8756" creationId="{C8DC659F-4D32-E00D-2855-D1E8EABD4B21}"/>
          </ac:spMkLst>
        </pc:spChg>
        <pc:spChg chg="mod">
          <ac:chgData name="Daniel A Negron" userId="3f4b37f9-7541-4fa3-afb6-23a3c546adf3" providerId="ADAL" clId="{D973D872-3118-6C4C-8153-94CEFE659431}" dt="2022-06-07T16:15:10.552" v="6975" actId="12788"/>
          <ac:spMkLst>
            <pc:docMk/>
            <pc:sldMk cId="138542929" sldId="256"/>
            <ac:spMk id="8758" creationId="{095C75F2-6FA9-092E-4ED1-6408EAB35770}"/>
          </ac:spMkLst>
        </pc:spChg>
        <pc:spChg chg="mod">
          <ac:chgData name="Daniel A Negron" userId="3f4b37f9-7541-4fa3-afb6-23a3c546adf3" providerId="ADAL" clId="{D973D872-3118-6C4C-8153-94CEFE659431}" dt="2022-06-07T16:15:10.552" v="6975" actId="12788"/>
          <ac:spMkLst>
            <pc:docMk/>
            <pc:sldMk cId="138542929" sldId="256"/>
            <ac:spMk id="8759" creationId="{2020CCDB-FBAE-3D20-295D-090F9A68FE61}"/>
          </ac:spMkLst>
        </pc:spChg>
        <pc:spChg chg="mod">
          <ac:chgData name="Daniel A Negron" userId="3f4b37f9-7541-4fa3-afb6-23a3c546adf3" providerId="ADAL" clId="{D973D872-3118-6C4C-8153-94CEFE659431}" dt="2022-06-07T16:15:10.552" v="6975" actId="12788"/>
          <ac:spMkLst>
            <pc:docMk/>
            <pc:sldMk cId="138542929" sldId="256"/>
            <ac:spMk id="8761" creationId="{78EE8758-4E37-39E3-B158-15898DCF9D57}"/>
          </ac:spMkLst>
        </pc:spChg>
        <pc:spChg chg="mod">
          <ac:chgData name="Daniel A Negron" userId="3f4b37f9-7541-4fa3-afb6-23a3c546adf3" providerId="ADAL" clId="{D973D872-3118-6C4C-8153-94CEFE659431}" dt="2022-06-07T16:15:10.552" v="6975" actId="12788"/>
          <ac:spMkLst>
            <pc:docMk/>
            <pc:sldMk cId="138542929" sldId="256"/>
            <ac:spMk id="8762" creationId="{5FE27D14-2145-35A6-F574-72B63CC7A8C1}"/>
          </ac:spMkLst>
        </pc:spChg>
        <pc:spChg chg="mod">
          <ac:chgData name="Daniel A Negron" userId="3f4b37f9-7541-4fa3-afb6-23a3c546adf3" providerId="ADAL" clId="{D973D872-3118-6C4C-8153-94CEFE659431}" dt="2022-06-07T16:15:10.552" v="6975" actId="12788"/>
          <ac:spMkLst>
            <pc:docMk/>
            <pc:sldMk cId="138542929" sldId="256"/>
            <ac:spMk id="8764" creationId="{9F1EF411-EBE6-6374-4D5F-FBE43B27B466}"/>
          </ac:spMkLst>
        </pc:spChg>
        <pc:spChg chg="mod">
          <ac:chgData name="Daniel A Negron" userId="3f4b37f9-7541-4fa3-afb6-23a3c546adf3" providerId="ADAL" clId="{D973D872-3118-6C4C-8153-94CEFE659431}" dt="2022-06-07T16:15:10.552" v="6975" actId="12788"/>
          <ac:spMkLst>
            <pc:docMk/>
            <pc:sldMk cId="138542929" sldId="256"/>
            <ac:spMk id="8765" creationId="{627E225C-A249-4AAB-4E7D-6FAB595EEF70}"/>
          </ac:spMkLst>
        </pc:spChg>
        <pc:spChg chg="mod">
          <ac:chgData name="Daniel A Negron" userId="3f4b37f9-7541-4fa3-afb6-23a3c546adf3" providerId="ADAL" clId="{D973D872-3118-6C4C-8153-94CEFE659431}" dt="2022-06-07T16:15:10.552" v="6975" actId="12788"/>
          <ac:spMkLst>
            <pc:docMk/>
            <pc:sldMk cId="138542929" sldId="256"/>
            <ac:spMk id="8767" creationId="{077271C3-9C5F-A3C5-BB80-3722BC860C97}"/>
          </ac:spMkLst>
        </pc:spChg>
        <pc:spChg chg="mod">
          <ac:chgData name="Daniel A Negron" userId="3f4b37f9-7541-4fa3-afb6-23a3c546adf3" providerId="ADAL" clId="{D973D872-3118-6C4C-8153-94CEFE659431}" dt="2022-06-07T16:15:10.552" v="6975" actId="12788"/>
          <ac:spMkLst>
            <pc:docMk/>
            <pc:sldMk cId="138542929" sldId="256"/>
            <ac:spMk id="8768" creationId="{566DAE40-541B-C470-82E7-15B679DA6708}"/>
          </ac:spMkLst>
        </pc:spChg>
        <pc:spChg chg="mod">
          <ac:chgData name="Daniel A Negron" userId="3f4b37f9-7541-4fa3-afb6-23a3c546adf3" providerId="ADAL" clId="{D973D872-3118-6C4C-8153-94CEFE659431}" dt="2022-06-07T16:15:10.552" v="6975" actId="12788"/>
          <ac:spMkLst>
            <pc:docMk/>
            <pc:sldMk cId="138542929" sldId="256"/>
            <ac:spMk id="8769" creationId="{85F0CC8D-BA92-6764-2B23-F1785A478199}"/>
          </ac:spMkLst>
        </pc:spChg>
        <pc:spChg chg="mod">
          <ac:chgData name="Daniel A Negron" userId="3f4b37f9-7541-4fa3-afb6-23a3c546adf3" providerId="ADAL" clId="{D973D872-3118-6C4C-8153-94CEFE659431}" dt="2022-06-07T16:15:10.552" v="6975" actId="12788"/>
          <ac:spMkLst>
            <pc:docMk/>
            <pc:sldMk cId="138542929" sldId="256"/>
            <ac:spMk id="8770" creationId="{4F26C35A-2E70-E0DF-72DC-514CADF173F3}"/>
          </ac:spMkLst>
        </pc:spChg>
        <pc:spChg chg="mod">
          <ac:chgData name="Daniel A Negron" userId="3f4b37f9-7541-4fa3-afb6-23a3c546adf3" providerId="ADAL" clId="{D973D872-3118-6C4C-8153-94CEFE659431}" dt="2022-06-07T16:15:10.552" v="6975" actId="12788"/>
          <ac:spMkLst>
            <pc:docMk/>
            <pc:sldMk cId="138542929" sldId="256"/>
            <ac:spMk id="8771" creationId="{11114576-AF79-69AD-3CA4-2408D34A33C8}"/>
          </ac:spMkLst>
        </pc:spChg>
        <pc:spChg chg="mod">
          <ac:chgData name="Daniel A Negron" userId="3f4b37f9-7541-4fa3-afb6-23a3c546adf3" providerId="ADAL" clId="{D973D872-3118-6C4C-8153-94CEFE659431}" dt="2022-06-07T16:15:10.552" v="6975" actId="12788"/>
          <ac:spMkLst>
            <pc:docMk/>
            <pc:sldMk cId="138542929" sldId="256"/>
            <ac:spMk id="8772" creationId="{20C390BF-088D-13F2-94BE-4936DA9D08E4}"/>
          </ac:spMkLst>
        </pc:spChg>
        <pc:spChg chg="mod">
          <ac:chgData name="Daniel A Negron" userId="3f4b37f9-7541-4fa3-afb6-23a3c546adf3" providerId="ADAL" clId="{D973D872-3118-6C4C-8153-94CEFE659431}" dt="2022-06-07T16:15:10.552" v="6975" actId="12788"/>
          <ac:spMkLst>
            <pc:docMk/>
            <pc:sldMk cId="138542929" sldId="256"/>
            <ac:spMk id="8773" creationId="{633C7C28-37FC-93C0-27B3-B48F606C204C}"/>
          </ac:spMkLst>
        </pc:spChg>
        <pc:spChg chg="mod">
          <ac:chgData name="Daniel A Negron" userId="3f4b37f9-7541-4fa3-afb6-23a3c546adf3" providerId="ADAL" clId="{D973D872-3118-6C4C-8153-94CEFE659431}" dt="2022-06-07T16:15:10.552" v="6975" actId="12788"/>
          <ac:spMkLst>
            <pc:docMk/>
            <pc:sldMk cId="138542929" sldId="256"/>
            <ac:spMk id="8774" creationId="{800238F9-82E7-73C4-26B3-F6717B8DB1B3}"/>
          </ac:spMkLst>
        </pc:spChg>
        <pc:spChg chg="mod">
          <ac:chgData name="Daniel A Negron" userId="3f4b37f9-7541-4fa3-afb6-23a3c546adf3" providerId="ADAL" clId="{D973D872-3118-6C4C-8153-94CEFE659431}" dt="2022-06-07T16:15:10.552" v="6975" actId="12788"/>
          <ac:spMkLst>
            <pc:docMk/>
            <pc:sldMk cId="138542929" sldId="256"/>
            <ac:spMk id="8775" creationId="{AE07C277-6DE3-9256-5166-B319BC6E55FD}"/>
          </ac:spMkLst>
        </pc:spChg>
        <pc:spChg chg="mod">
          <ac:chgData name="Daniel A Negron" userId="3f4b37f9-7541-4fa3-afb6-23a3c546adf3" providerId="ADAL" clId="{D973D872-3118-6C4C-8153-94CEFE659431}" dt="2022-06-07T16:15:10.552" v="6975" actId="12788"/>
          <ac:spMkLst>
            <pc:docMk/>
            <pc:sldMk cId="138542929" sldId="256"/>
            <ac:spMk id="8776" creationId="{8FD844DE-B7BC-C754-1247-891EA5BCF368}"/>
          </ac:spMkLst>
        </pc:spChg>
        <pc:spChg chg="mod">
          <ac:chgData name="Daniel A Negron" userId="3f4b37f9-7541-4fa3-afb6-23a3c546adf3" providerId="ADAL" clId="{D973D872-3118-6C4C-8153-94CEFE659431}" dt="2022-06-07T16:15:10.552" v="6975" actId="12788"/>
          <ac:spMkLst>
            <pc:docMk/>
            <pc:sldMk cId="138542929" sldId="256"/>
            <ac:spMk id="8777" creationId="{99DA8817-6C6D-D215-E0BA-0034B461D123}"/>
          </ac:spMkLst>
        </pc:spChg>
        <pc:spChg chg="mod">
          <ac:chgData name="Daniel A Negron" userId="3f4b37f9-7541-4fa3-afb6-23a3c546adf3" providerId="ADAL" clId="{D973D872-3118-6C4C-8153-94CEFE659431}" dt="2022-06-07T16:15:10.552" v="6975" actId="12788"/>
          <ac:spMkLst>
            <pc:docMk/>
            <pc:sldMk cId="138542929" sldId="256"/>
            <ac:spMk id="8778" creationId="{C860CBF6-5CDB-4A14-A111-57F38AB71F13}"/>
          </ac:spMkLst>
        </pc:spChg>
        <pc:spChg chg="mod">
          <ac:chgData name="Daniel A Negron" userId="3f4b37f9-7541-4fa3-afb6-23a3c546adf3" providerId="ADAL" clId="{D973D872-3118-6C4C-8153-94CEFE659431}" dt="2022-06-07T16:15:10.552" v="6975" actId="12788"/>
          <ac:spMkLst>
            <pc:docMk/>
            <pc:sldMk cId="138542929" sldId="256"/>
            <ac:spMk id="8779" creationId="{3C59F136-836A-EA3B-2A09-BD9AD9FBBD3F}"/>
          </ac:spMkLst>
        </pc:spChg>
        <pc:spChg chg="mod">
          <ac:chgData name="Daniel A Negron" userId="3f4b37f9-7541-4fa3-afb6-23a3c546adf3" providerId="ADAL" clId="{D973D872-3118-6C4C-8153-94CEFE659431}" dt="2022-06-07T16:15:10.552" v="6975" actId="12788"/>
          <ac:spMkLst>
            <pc:docMk/>
            <pc:sldMk cId="138542929" sldId="256"/>
            <ac:spMk id="8780" creationId="{C3768BF9-3F8C-61D2-1B10-BE575B8C162C}"/>
          </ac:spMkLst>
        </pc:spChg>
        <pc:spChg chg="mod">
          <ac:chgData name="Daniel A Negron" userId="3f4b37f9-7541-4fa3-afb6-23a3c546adf3" providerId="ADAL" clId="{D973D872-3118-6C4C-8153-94CEFE659431}" dt="2022-06-07T16:15:10.552" v="6975" actId="12788"/>
          <ac:spMkLst>
            <pc:docMk/>
            <pc:sldMk cId="138542929" sldId="256"/>
            <ac:spMk id="8781" creationId="{A6857DF0-9703-A87C-7D45-71A89DFC5442}"/>
          </ac:spMkLst>
        </pc:spChg>
        <pc:spChg chg="mod">
          <ac:chgData name="Daniel A Negron" userId="3f4b37f9-7541-4fa3-afb6-23a3c546adf3" providerId="ADAL" clId="{D973D872-3118-6C4C-8153-94CEFE659431}" dt="2022-06-07T16:15:10.552" v="6975" actId="12788"/>
          <ac:spMkLst>
            <pc:docMk/>
            <pc:sldMk cId="138542929" sldId="256"/>
            <ac:spMk id="8782" creationId="{A1AF8942-87D1-C660-953C-F10790E47811}"/>
          </ac:spMkLst>
        </pc:spChg>
        <pc:spChg chg="mod">
          <ac:chgData name="Daniel A Negron" userId="3f4b37f9-7541-4fa3-afb6-23a3c546adf3" providerId="ADAL" clId="{D973D872-3118-6C4C-8153-94CEFE659431}" dt="2022-06-07T16:15:10.552" v="6975" actId="12788"/>
          <ac:spMkLst>
            <pc:docMk/>
            <pc:sldMk cId="138542929" sldId="256"/>
            <ac:spMk id="8783" creationId="{085E1FE5-3966-A67D-3BF3-B300354ED86D}"/>
          </ac:spMkLst>
        </pc:spChg>
        <pc:spChg chg="mod">
          <ac:chgData name="Daniel A Negron" userId="3f4b37f9-7541-4fa3-afb6-23a3c546adf3" providerId="ADAL" clId="{D973D872-3118-6C4C-8153-94CEFE659431}" dt="2022-06-07T16:15:10.552" v="6975" actId="12788"/>
          <ac:spMkLst>
            <pc:docMk/>
            <pc:sldMk cId="138542929" sldId="256"/>
            <ac:spMk id="8784" creationId="{7E39F5D3-39BD-FF2F-5ECB-8FEFBAC87EB1}"/>
          </ac:spMkLst>
        </pc:spChg>
        <pc:spChg chg="mod">
          <ac:chgData name="Daniel A Negron" userId="3f4b37f9-7541-4fa3-afb6-23a3c546adf3" providerId="ADAL" clId="{D973D872-3118-6C4C-8153-94CEFE659431}" dt="2022-06-07T16:15:10.552" v="6975" actId="12788"/>
          <ac:spMkLst>
            <pc:docMk/>
            <pc:sldMk cId="138542929" sldId="256"/>
            <ac:spMk id="8785" creationId="{170C3CDE-8E60-89CA-5D2E-1B41D8DCBBD8}"/>
          </ac:spMkLst>
        </pc:spChg>
        <pc:spChg chg="mod">
          <ac:chgData name="Daniel A Negron" userId="3f4b37f9-7541-4fa3-afb6-23a3c546adf3" providerId="ADAL" clId="{D973D872-3118-6C4C-8153-94CEFE659431}" dt="2022-06-07T16:15:10.552" v="6975" actId="12788"/>
          <ac:spMkLst>
            <pc:docMk/>
            <pc:sldMk cId="138542929" sldId="256"/>
            <ac:spMk id="8787" creationId="{47ED22FD-57E9-6E63-DD80-4CE6AD8429EA}"/>
          </ac:spMkLst>
        </pc:spChg>
        <pc:spChg chg="mod">
          <ac:chgData name="Daniel A Negron" userId="3f4b37f9-7541-4fa3-afb6-23a3c546adf3" providerId="ADAL" clId="{D973D872-3118-6C4C-8153-94CEFE659431}" dt="2022-06-07T16:15:10.552" v="6975" actId="12788"/>
          <ac:spMkLst>
            <pc:docMk/>
            <pc:sldMk cId="138542929" sldId="256"/>
            <ac:spMk id="8788" creationId="{BFF5DCAE-29F8-7B91-1433-3FA49852A221}"/>
          </ac:spMkLst>
        </pc:spChg>
        <pc:spChg chg="mod">
          <ac:chgData name="Daniel A Negron" userId="3f4b37f9-7541-4fa3-afb6-23a3c546adf3" providerId="ADAL" clId="{D973D872-3118-6C4C-8153-94CEFE659431}" dt="2022-06-07T16:15:10.552" v="6975" actId="12788"/>
          <ac:spMkLst>
            <pc:docMk/>
            <pc:sldMk cId="138542929" sldId="256"/>
            <ac:spMk id="8790" creationId="{3BBC075C-8004-7EE6-1417-8BCAA9B61144}"/>
          </ac:spMkLst>
        </pc:spChg>
        <pc:spChg chg="mod">
          <ac:chgData name="Daniel A Negron" userId="3f4b37f9-7541-4fa3-afb6-23a3c546adf3" providerId="ADAL" clId="{D973D872-3118-6C4C-8153-94CEFE659431}" dt="2022-06-07T16:15:10.552" v="6975" actId="12788"/>
          <ac:spMkLst>
            <pc:docMk/>
            <pc:sldMk cId="138542929" sldId="256"/>
            <ac:spMk id="8791" creationId="{BB4561A1-B3B8-7D28-3AB1-225D193750F3}"/>
          </ac:spMkLst>
        </pc:spChg>
        <pc:spChg chg="mod">
          <ac:chgData name="Daniel A Negron" userId="3f4b37f9-7541-4fa3-afb6-23a3c546adf3" providerId="ADAL" clId="{D973D872-3118-6C4C-8153-94CEFE659431}" dt="2022-06-07T16:15:10.552" v="6975" actId="12788"/>
          <ac:spMkLst>
            <pc:docMk/>
            <pc:sldMk cId="138542929" sldId="256"/>
            <ac:spMk id="8793" creationId="{5F23E308-DB9B-BA6A-82BF-7B1C82C04D5A}"/>
          </ac:spMkLst>
        </pc:spChg>
        <pc:spChg chg="mod">
          <ac:chgData name="Daniel A Negron" userId="3f4b37f9-7541-4fa3-afb6-23a3c546adf3" providerId="ADAL" clId="{D973D872-3118-6C4C-8153-94CEFE659431}" dt="2022-06-07T16:15:10.552" v="6975" actId="12788"/>
          <ac:spMkLst>
            <pc:docMk/>
            <pc:sldMk cId="138542929" sldId="256"/>
            <ac:spMk id="8794" creationId="{6B123EE5-D936-7E62-D5F3-0683F66765F8}"/>
          </ac:spMkLst>
        </pc:spChg>
        <pc:spChg chg="mod">
          <ac:chgData name="Daniel A Negron" userId="3f4b37f9-7541-4fa3-afb6-23a3c546adf3" providerId="ADAL" clId="{D973D872-3118-6C4C-8153-94CEFE659431}" dt="2022-06-07T16:15:10.552" v="6975" actId="12788"/>
          <ac:spMkLst>
            <pc:docMk/>
            <pc:sldMk cId="138542929" sldId="256"/>
            <ac:spMk id="8796" creationId="{BFA01A83-13B1-EA23-41C8-364E161A1D4F}"/>
          </ac:spMkLst>
        </pc:spChg>
        <pc:spChg chg="mod">
          <ac:chgData name="Daniel A Negron" userId="3f4b37f9-7541-4fa3-afb6-23a3c546adf3" providerId="ADAL" clId="{D973D872-3118-6C4C-8153-94CEFE659431}" dt="2022-06-07T16:15:10.552" v="6975" actId="12788"/>
          <ac:spMkLst>
            <pc:docMk/>
            <pc:sldMk cId="138542929" sldId="256"/>
            <ac:spMk id="8797" creationId="{26957A48-F733-870D-5970-A7D1B16FB0B6}"/>
          </ac:spMkLst>
        </pc:spChg>
        <pc:spChg chg="mod">
          <ac:chgData name="Daniel A Negron" userId="3f4b37f9-7541-4fa3-afb6-23a3c546adf3" providerId="ADAL" clId="{D973D872-3118-6C4C-8153-94CEFE659431}" dt="2022-06-07T16:15:10.552" v="6975" actId="12788"/>
          <ac:spMkLst>
            <pc:docMk/>
            <pc:sldMk cId="138542929" sldId="256"/>
            <ac:spMk id="8799" creationId="{6F3D9F50-6428-14C6-57A0-FDB7D1517087}"/>
          </ac:spMkLst>
        </pc:spChg>
        <pc:spChg chg="mod">
          <ac:chgData name="Daniel A Negron" userId="3f4b37f9-7541-4fa3-afb6-23a3c546adf3" providerId="ADAL" clId="{D973D872-3118-6C4C-8153-94CEFE659431}" dt="2022-06-07T16:15:10.552" v="6975" actId="12788"/>
          <ac:spMkLst>
            <pc:docMk/>
            <pc:sldMk cId="138542929" sldId="256"/>
            <ac:spMk id="8800" creationId="{32774318-390B-7E95-F524-827BB16B1205}"/>
          </ac:spMkLst>
        </pc:spChg>
        <pc:spChg chg="mod">
          <ac:chgData name="Daniel A Negron" userId="3f4b37f9-7541-4fa3-afb6-23a3c546adf3" providerId="ADAL" clId="{D973D872-3118-6C4C-8153-94CEFE659431}" dt="2022-06-07T16:15:10.552" v="6975" actId="12788"/>
          <ac:spMkLst>
            <pc:docMk/>
            <pc:sldMk cId="138542929" sldId="256"/>
            <ac:spMk id="8802" creationId="{539B8621-3D79-963E-D084-1F1BFAFF0551}"/>
          </ac:spMkLst>
        </pc:spChg>
        <pc:spChg chg="mod">
          <ac:chgData name="Daniel A Negron" userId="3f4b37f9-7541-4fa3-afb6-23a3c546adf3" providerId="ADAL" clId="{D973D872-3118-6C4C-8153-94CEFE659431}" dt="2022-06-07T16:15:10.552" v="6975" actId="12788"/>
          <ac:spMkLst>
            <pc:docMk/>
            <pc:sldMk cId="138542929" sldId="256"/>
            <ac:spMk id="8803" creationId="{E8F95CC7-F95D-10D6-BFF2-3065DA7D9EA9}"/>
          </ac:spMkLst>
        </pc:spChg>
        <pc:spChg chg="mod">
          <ac:chgData name="Daniel A Negron" userId="3f4b37f9-7541-4fa3-afb6-23a3c546adf3" providerId="ADAL" clId="{D973D872-3118-6C4C-8153-94CEFE659431}" dt="2022-06-07T16:15:10.552" v="6975" actId="12788"/>
          <ac:spMkLst>
            <pc:docMk/>
            <pc:sldMk cId="138542929" sldId="256"/>
            <ac:spMk id="8805" creationId="{E61D1E69-06A0-3BC7-2458-26878A6E5714}"/>
          </ac:spMkLst>
        </pc:spChg>
        <pc:spChg chg="mod">
          <ac:chgData name="Daniel A Negron" userId="3f4b37f9-7541-4fa3-afb6-23a3c546adf3" providerId="ADAL" clId="{D973D872-3118-6C4C-8153-94CEFE659431}" dt="2022-06-07T16:15:10.552" v="6975" actId="12788"/>
          <ac:spMkLst>
            <pc:docMk/>
            <pc:sldMk cId="138542929" sldId="256"/>
            <ac:spMk id="8806" creationId="{9A48A2D4-406B-76A2-EEC0-A0741957DAA3}"/>
          </ac:spMkLst>
        </pc:spChg>
        <pc:spChg chg="mod">
          <ac:chgData name="Daniel A Negron" userId="3f4b37f9-7541-4fa3-afb6-23a3c546adf3" providerId="ADAL" clId="{D973D872-3118-6C4C-8153-94CEFE659431}" dt="2022-06-07T16:15:10.552" v="6975" actId="12788"/>
          <ac:spMkLst>
            <pc:docMk/>
            <pc:sldMk cId="138542929" sldId="256"/>
            <ac:spMk id="8808" creationId="{C4682DC1-B2D2-EADE-D049-0877F8847632}"/>
          </ac:spMkLst>
        </pc:spChg>
        <pc:spChg chg="mod">
          <ac:chgData name="Daniel A Negron" userId="3f4b37f9-7541-4fa3-afb6-23a3c546adf3" providerId="ADAL" clId="{D973D872-3118-6C4C-8153-94CEFE659431}" dt="2022-06-07T16:15:10.552" v="6975" actId="12788"/>
          <ac:spMkLst>
            <pc:docMk/>
            <pc:sldMk cId="138542929" sldId="256"/>
            <ac:spMk id="8809" creationId="{C9CB7BC5-7BE7-F89C-D621-6CEABCF02763}"/>
          </ac:spMkLst>
        </pc:spChg>
        <pc:spChg chg="mod">
          <ac:chgData name="Daniel A Negron" userId="3f4b37f9-7541-4fa3-afb6-23a3c546adf3" providerId="ADAL" clId="{D973D872-3118-6C4C-8153-94CEFE659431}" dt="2022-06-07T16:15:10.552" v="6975" actId="12788"/>
          <ac:spMkLst>
            <pc:docMk/>
            <pc:sldMk cId="138542929" sldId="256"/>
            <ac:spMk id="8811" creationId="{6647ED3F-375E-A1E2-BC14-46041C682B83}"/>
          </ac:spMkLst>
        </pc:spChg>
        <pc:spChg chg="mod">
          <ac:chgData name="Daniel A Negron" userId="3f4b37f9-7541-4fa3-afb6-23a3c546adf3" providerId="ADAL" clId="{D973D872-3118-6C4C-8153-94CEFE659431}" dt="2022-06-07T16:15:10.552" v="6975" actId="12788"/>
          <ac:spMkLst>
            <pc:docMk/>
            <pc:sldMk cId="138542929" sldId="256"/>
            <ac:spMk id="8812" creationId="{F867CABD-78F0-6E5C-31D4-62A403BA545A}"/>
          </ac:spMkLst>
        </pc:spChg>
        <pc:spChg chg="mod">
          <ac:chgData name="Daniel A Negron" userId="3f4b37f9-7541-4fa3-afb6-23a3c546adf3" providerId="ADAL" clId="{D973D872-3118-6C4C-8153-94CEFE659431}" dt="2022-06-07T16:15:10.552" v="6975" actId="12788"/>
          <ac:spMkLst>
            <pc:docMk/>
            <pc:sldMk cId="138542929" sldId="256"/>
            <ac:spMk id="8814" creationId="{EF1EBA85-6C67-2A35-778E-79D95D86E2D1}"/>
          </ac:spMkLst>
        </pc:spChg>
        <pc:spChg chg="mod">
          <ac:chgData name="Daniel A Negron" userId="3f4b37f9-7541-4fa3-afb6-23a3c546adf3" providerId="ADAL" clId="{D973D872-3118-6C4C-8153-94CEFE659431}" dt="2022-06-07T16:15:10.552" v="6975" actId="12788"/>
          <ac:spMkLst>
            <pc:docMk/>
            <pc:sldMk cId="138542929" sldId="256"/>
            <ac:spMk id="8815" creationId="{CD85F67F-5837-08D1-2725-3CD3BD6613D3}"/>
          </ac:spMkLst>
        </pc:spChg>
        <pc:spChg chg="mod">
          <ac:chgData name="Daniel A Negron" userId="3f4b37f9-7541-4fa3-afb6-23a3c546adf3" providerId="ADAL" clId="{D973D872-3118-6C4C-8153-94CEFE659431}" dt="2022-06-07T16:15:10.552" v="6975" actId="12788"/>
          <ac:spMkLst>
            <pc:docMk/>
            <pc:sldMk cId="138542929" sldId="256"/>
            <ac:spMk id="8817" creationId="{C5C2568A-C954-7867-A42E-91707382D902}"/>
          </ac:spMkLst>
        </pc:spChg>
        <pc:spChg chg="mod">
          <ac:chgData name="Daniel A Negron" userId="3f4b37f9-7541-4fa3-afb6-23a3c546adf3" providerId="ADAL" clId="{D973D872-3118-6C4C-8153-94CEFE659431}" dt="2022-06-07T16:15:10.552" v="6975" actId="12788"/>
          <ac:spMkLst>
            <pc:docMk/>
            <pc:sldMk cId="138542929" sldId="256"/>
            <ac:spMk id="8818" creationId="{D5046149-421E-02DF-7A8A-75E51861C683}"/>
          </ac:spMkLst>
        </pc:spChg>
        <pc:spChg chg="mod">
          <ac:chgData name="Daniel A Negron" userId="3f4b37f9-7541-4fa3-afb6-23a3c546adf3" providerId="ADAL" clId="{D973D872-3118-6C4C-8153-94CEFE659431}" dt="2022-06-07T16:15:10.552" v="6975" actId="12788"/>
          <ac:spMkLst>
            <pc:docMk/>
            <pc:sldMk cId="138542929" sldId="256"/>
            <ac:spMk id="8820" creationId="{D027E75B-30B8-FBC2-55C1-E8A281F5C22E}"/>
          </ac:spMkLst>
        </pc:spChg>
        <pc:spChg chg="mod">
          <ac:chgData name="Daniel A Negron" userId="3f4b37f9-7541-4fa3-afb6-23a3c546adf3" providerId="ADAL" clId="{D973D872-3118-6C4C-8153-94CEFE659431}" dt="2022-06-07T16:15:10.552" v="6975" actId="12788"/>
          <ac:spMkLst>
            <pc:docMk/>
            <pc:sldMk cId="138542929" sldId="256"/>
            <ac:spMk id="8821" creationId="{53AAF2CE-DF2B-AB15-42FE-72FCF279140F}"/>
          </ac:spMkLst>
        </pc:spChg>
        <pc:spChg chg="mod">
          <ac:chgData name="Daniel A Negron" userId="3f4b37f9-7541-4fa3-afb6-23a3c546adf3" providerId="ADAL" clId="{D973D872-3118-6C4C-8153-94CEFE659431}" dt="2022-06-07T16:15:10.552" v="6975" actId="12788"/>
          <ac:spMkLst>
            <pc:docMk/>
            <pc:sldMk cId="138542929" sldId="256"/>
            <ac:spMk id="8822" creationId="{E6648F00-AA31-AE20-0B7D-9AAFB772A0BC}"/>
          </ac:spMkLst>
        </pc:spChg>
        <pc:spChg chg="mod">
          <ac:chgData name="Daniel A Negron" userId="3f4b37f9-7541-4fa3-afb6-23a3c546adf3" providerId="ADAL" clId="{D973D872-3118-6C4C-8153-94CEFE659431}" dt="2022-06-07T16:15:10.552" v="6975" actId="12788"/>
          <ac:spMkLst>
            <pc:docMk/>
            <pc:sldMk cId="138542929" sldId="256"/>
            <ac:spMk id="8823" creationId="{F1C7787E-CC1F-1181-C250-BCDED03BC015}"/>
          </ac:spMkLst>
        </pc:spChg>
        <pc:spChg chg="mod">
          <ac:chgData name="Daniel A Negron" userId="3f4b37f9-7541-4fa3-afb6-23a3c546adf3" providerId="ADAL" clId="{D973D872-3118-6C4C-8153-94CEFE659431}" dt="2022-06-07T16:15:10.552" v="6975" actId="12788"/>
          <ac:spMkLst>
            <pc:docMk/>
            <pc:sldMk cId="138542929" sldId="256"/>
            <ac:spMk id="8824" creationId="{449A0348-E44D-2563-7EC5-29175DBC225C}"/>
          </ac:spMkLst>
        </pc:spChg>
        <pc:spChg chg="mod">
          <ac:chgData name="Daniel A Negron" userId="3f4b37f9-7541-4fa3-afb6-23a3c546adf3" providerId="ADAL" clId="{D973D872-3118-6C4C-8153-94CEFE659431}" dt="2022-06-07T16:15:10.552" v="6975" actId="12788"/>
          <ac:spMkLst>
            <pc:docMk/>
            <pc:sldMk cId="138542929" sldId="256"/>
            <ac:spMk id="8825" creationId="{6D0C4AC5-7466-9CAE-11E1-26847E643326}"/>
          </ac:spMkLst>
        </pc:spChg>
        <pc:spChg chg="mod">
          <ac:chgData name="Daniel A Negron" userId="3f4b37f9-7541-4fa3-afb6-23a3c546adf3" providerId="ADAL" clId="{D973D872-3118-6C4C-8153-94CEFE659431}" dt="2022-06-07T16:15:10.552" v="6975" actId="12788"/>
          <ac:spMkLst>
            <pc:docMk/>
            <pc:sldMk cId="138542929" sldId="256"/>
            <ac:spMk id="8826" creationId="{3D01D6AA-967A-39AF-2E8B-414D3C061B83}"/>
          </ac:spMkLst>
        </pc:spChg>
        <pc:spChg chg="mod">
          <ac:chgData name="Daniel A Negron" userId="3f4b37f9-7541-4fa3-afb6-23a3c546adf3" providerId="ADAL" clId="{D973D872-3118-6C4C-8153-94CEFE659431}" dt="2022-06-07T16:15:10.552" v="6975" actId="12788"/>
          <ac:spMkLst>
            <pc:docMk/>
            <pc:sldMk cId="138542929" sldId="256"/>
            <ac:spMk id="8827" creationId="{C3306607-DD9F-504B-E9EB-21689B467CCB}"/>
          </ac:spMkLst>
        </pc:spChg>
        <pc:spChg chg="mod">
          <ac:chgData name="Daniel A Negron" userId="3f4b37f9-7541-4fa3-afb6-23a3c546adf3" providerId="ADAL" clId="{D973D872-3118-6C4C-8153-94CEFE659431}" dt="2022-06-07T16:15:10.552" v="6975" actId="12788"/>
          <ac:spMkLst>
            <pc:docMk/>
            <pc:sldMk cId="138542929" sldId="256"/>
            <ac:spMk id="8828" creationId="{C50340DD-341C-FE65-25DE-87C91FF21041}"/>
          </ac:spMkLst>
        </pc:spChg>
        <pc:spChg chg="mod">
          <ac:chgData name="Daniel A Negron" userId="3f4b37f9-7541-4fa3-afb6-23a3c546adf3" providerId="ADAL" clId="{D973D872-3118-6C4C-8153-94CEFE659431}" dt="2022-06-07T16:15:10.552" v="6975" actId="12788"/>
          <ac:spMkLst>
            <pc:docMk/>
            <pc:sldMk cId="138542929" sldId="256"/>
            <ac:spMk id="8829" creationId="{A252D71A-6B3D-E3ED-241A-8EFA517F0A06}"/>
          </ac:spMkLst>
        </pc:spChg>
        <pc:spChg chg="mod">
          <ac:chgData name="Daniel A Negron" userId="3f4b37f9-7541-4fa3-afb6-23a3c546adf3" providerId="ADAL" clId="{D973D872-3118-6C4C-8153-94CEFE659431}" dt="2022-06-07T16:15:10.552" v="6975" actId="12788"/>
          <ac:spMkLst>
            <pc:docMk/>
            <pc:sldMk cId="138542929" sldId="256"/>
            <ac:spMk id="8830" creationId="{5DFF2886-EBF7-B553-4722-2DD81268121C}"/>
          </ac:spMkLst>
        </pc:spChg>
        <pc:spChg chg="mod">
          <ac:chgData name="Daniel A Negron" userId="3f4b37f9-7541-4fa3-afb6-23a3c546adf3" providerId="ADAL" clId="{D973D872-3118-6C4C-8153-94CEFE659431}" dt="2022-06-07T16:15:10.552" v="6975" actId="12788"/>
          <ac:spMkLst>
            <pc:docMk/>
            <pc:sldMk cId="138542929" sldId="256"/>
            <ac:spMk id="8831" creationId="{B796F053-3956-5825-6813-E2229796BCDA}"/>
          </ac:spMkLst>
        </pc:spChg>
        <pc:spChg chg="mod">
          <ac:chgData name="Daniel A Negron" userId="3f4b37f9-7541-4fa3-afb6-23a3c546adf3" providerId="ADAL" clId="{D973D872-3118-6C4C-8153-94CEFE659431}" dt="2022-06-07T16:15:10.552" v="6975" actId="12788"/>
          <ac:spMkLst>
            <pc:docMk/>
            <pc:sldMk cId="138542929" sldId="256"/>
            <ac:spMk id="8832" creationId="{80E3BA97-7C86-99FB-12CA-A0C0220FD78C}"/>
          </ac:spMkLst>
        </pc:spChg>
        <pc:spChg chg="mod">
          <ac:chgData name="Daniel A Negron" userId="3f4b37f9-7541-4fa3-afb6-23a3c546adf3" providerId="ADAL" clId="{D973D872-3118-6C4C-8153-94CEFE659431}" dt="2022-06-07T16:15:10.552" v="6975" actId="12788"/>
          <ac:spMkLst>
            <pc:docMk/>
            <pc:sldMk cId="138542929" sldId="256"/>
            <ac:spMk id="8833" creationId="{B907A670-7FBC-7110-04E4-A41F3983A8F4}"/>
          </ac:spMkLst>
        </pc:spChg>
        <pc:spChg chg="mod">
          <ac:chgData name="Daniel A Negron" userId="3f4b37f9-7541-4fa3-afb6-23a3c546adf3" providerId="ADAL" clId="{D973D872-3118-6C4C-8153-94CEFE659431}" dt="2022-06-07T16:15:10.552" v="6975" actId="12788"/>
          <ac:spMkLst>
            <pc:docMk/>
            <pc:sldMk cId="138542929" sldId="256"/>
            <ac:spMk id="8834" creationId="{875F4DED-28A8-E34E-207F-50073F51FD7B}"/>
          </ac:spMkLst>
        </pc:spChg>
        <pc:spChg chg="mod">
          <ac:chgData name="Daniel A Negron" userId="3f4b37f9-7541-4fa3-afb6-23a3c546adf3" providerId="ADAL" clId="{D973D872-3118-6C4C-8153-94CEFE659431}" dt="2022-06-07T16:15:10.552" v="6975" actId="12788"/>
          <ac:spMkLst>
            <pc:docMk/>
            <pc:sldMk cId="138542929" sldId="256"/>
            <ac:spMk id="8836" creationId="{6468D0AC-292D-0426-105E-FF5D01313393}"/>
          </ac:spMkLst>
        </pc:spChg>
        <pc:spChg chg="mod">
          <ac:chgData name="Daniel A Negron" userId="3f4b37f9-7541-4fa3-afb6-23a3c546adf3" providerId="ADAL" clId="{D973D872-3118-6C4C-8153-94CEFE659431}" dt="2022-06-07T16:15:10.552" v="6975" actId="12788"/>
          <ac:spMkLst>
            <pc:docMk/>
            <pc:sldMk cId="138542929" sldId="256"/>
            <ac:spMk id="8837" creationId="{568377C6-3F4B-36EC-9BD5-967F551CCF1A}"/>
          </ac:spMkLst>
        </pc:spChg>
        <pc:spChg chg="mod">
          <ac:chgData name="Daniel A Negron" userId="3f4b37f9-7541-4fa3-afb6-23a3c546adf3" providerId="ADAL" clId="{D973D872-3118-6C4C-8153-94CEFE659431}" dt="2022-06-07T16:15:10.552" v="6975" actId="12788"/>
          <ac:spMkLst>
            <pc:docMk/>
            <pc:sldMk cId="138542929" sldId="256"/>
            <ac:spMk id="8839" creationId="{5E0C35B3-FE08-43D4-6782-E8EFFA1B220E}"/>
          </ac:spMkLst>
        </pc:spChg>
        <pc:spChg chg="mod">
          <ac:chgData name="Daniel A Negron" userId="3f4b37f9-7541-4fa3-afb6-23a3c546adf3" providerId="ADAL" clId="{D973D872-3118-6C4C-8153-94CEFE659431}" dt="2022-06-07T16:15:10.552" v="6975" actId="12788"/>
          <ac:spMkLst>
            <pc:docMk/>
            <pc:sldMk cId="138542929" sldId="256"/>
            <ac:spMk id="8840" creationId="{A4C30878-9544-0E86-FFA0-8DDC299478FE}"/>
          </ac:spMkLst>
        </pc:spChg>
        <pc:spChg chg="mod">
          <ac:chgData name="Daniel A Negron" userId="3f4b37f9-7541-4fa3-afb6-23a3c546adf3" providerId="ADAL" clId="{D973D872-3118-6C4C-8153-94CEFE659431}" dt="2022-06-07T16:15:10.552" v="6975" actId="12788"/>
          <ac:spMkLst>
            <pc:docMk/>
            <pc:sldMk cId="138542929" sldId="256"/>
            <ac:spMk id="8842" creationId="{C8655B96-7FD8-2918-BCB1-9CC35D9BB8CC}"/>
          </ac:spMkLst>
        </pc:spChg>
        <pc:spChg chg="mod">
          <ac:chgData name="Daniel A Negron" userId="3f4b37f9-7541-4fa3-afb6-23a3c546adf3" providerId="ADAL" clId="{D973D872-3118-6C4C-8153-94CEFE659431}" dt="2022-06-07T16:15:10.552" v="6975" actId="12788"/>
          <ac:spMkLst>
            <pc:docMk/>
            <pc:sldMk cId="138542929" sldId="256"/>
            <ac:spMk id="8843" creationId="{0C767B4D-85D6-4713-EE54-2DAD85AB682F}"/>
          </ac:spMkLst>
        </pc:spChg>
        <pc:spChg chg="mod">
          <ac:chgData name="Daniel A Negron" userId="3f4b37f9-7541-4fa3-afb6-23a3c546adf3" providerId="ADAL" clId="{D973D872-3118-6C4C-8153-94CEFE659431}" dt="2022-06-07T16:15:10.552" v="6975" actId="12788"/>
          <ac:spMkLst>
            <pc:docMk/>
            <pc:sldMk cId="138542929" sldId="256"/>
            <ac:spMk id="8845" creationId="{6DCF9D49-7D18-8804-25A7-7252796E92D3}"/>
          </ac:spMkLst>
        </pc:spChg>
        <pc:spChg chg="mod">
          <ac:chgData name="Daniel A Negron" userId="3f4b37f9-7541-4fa3-afb6-23a3c546adf3" providerId="ADAL" clId="{D973D872-3118-6C4C-8153-94CEFE659431}" dt="2022-06-07T16:15:10.552" v="6975" actId="12788"/>
          <ac:spMkLst>
            <pc:docMk/>
            <pc:sldMk cId="138542929" sldId="256"/>
            <ac:spMk id="8846" creationId="{3448DF10-E023-9484-97F1-F9E54C20A49C}"/>
          </ac:spMkLst>
        </pc:spChg>
        <pc:spChg chg="mod">
          <ac:chgData name="Daniel A Negron" userId="3f4b37f9-7541-4fa3-afb6-23a3c546adf3" providerId="ADAL" clId="{D973D872-3118-6C4C-8153-94CEFE659431}" dt="2022-06-07T16:15:10.552" v="6975" actId="12788"/>
          <ac:spMkLst>
            <pc:docMk/>
            <pc:sldMk cId="138542929" sldId="256"/>
            <ac:spMk id="8848" creationId="{00DE28F6-A0C0-71C9-DBF7-19CC8733ACA6}"/>
          </ac:spMkLst>
        </pc:spChg>
        <pc:spChg chg="mod">
          <ac:chgData name="Daniel A Negron" userId="3f4b37f9-7541-4fa3-afb6-23a3c546adf3" providerId="ADAL" clId="{D973D872-3118-6C4C-8153-94CEFE659431}" dt="2022-06-07T16:15:10.552" v="6975" actId="12788"/>
          <ac:spMkLst>
            <pc:docMk/>
            <pc:sldMk cId="138542929" sldId="256"/>
            <ac:spMk id="8849" creationId="{29FA7C56-F8D3-FFFB-ED57-8373CB770F8D}"/>
          </ac:spMkLst>
        </pc:spChg>
        <pc:spChg chg="mod">
          <ac:chgData name="Daniel A Negron" userId="3f4b37f9-7541-4fa3-afb6-23a3c546adf3" providerId="ADAL" clId="{D973D872-3118-6C4C-8153-94CEFE659431}" dt="2022-06-07T16:15:10.552" v="6975" actId="12788"/>
          <ac:spMkLst>
            <pc:docMk/>
            <pc:sldMk cId="138542929" sldId="256"/>
            <ac:spMk id="8850" creationId="{6780BC89-31E5-DCCE-6976-0CB35229C2E1}"/>
          </ac:spMkLst>
        </pc:spChg>
        <pc:spChg chg="mod">
          <ac:chgData name="Daniel A Negron" userId="3f4b37f9-7541-4fa3-afb6-23a3c546adf3" providerId="ADAL" clId="{D973D872-3118-6C4C-8153-94CEFE659431}" dt="2022-06-07T16:15:10.552" v="6975" actId="12788"/>
          <ac:spMkLst>
            <pc:docMk/>
            <pc:sldMk cId="138542929" sldId="256"/>
            <ac:spMk id="8851" creationId="{D3265393-AE66-E064-FB4C-DBA3FC418A72}"/>
          </ac:spMkLst>
        </pc:spChg>
        <pc:spChg chg="mod">
          <ac:chgData name="Daniel A Negron" userId="3f4b37f9-7541-4fa3-afb6-23a3c546adf3" providerId="ADAL" clId="{D973D872-3118-6C4C-8153-94CEFE659431}" dt="2022-06-07T16:15:10.552" v="6975" actId="12788"/>
          <ac:spMkLst>
            <pc:docMk/>
            <pc:sldMk cId="138542929" sldId="256"/>
            <ac:spMk id="8852" creationId="{4C797F40-6FD6-9DEE-E35C-2A815200ED02}"/>
          </ac:spMkLst>
        </pc:spChg>
        <pc:spChg chg="mod">
          <ac:chgData name="Daniel A Negron" userId="3f4b37f9-7541-4fa3-afb6-23a3c546adf3" providerId="ADAL" clId="{D973D872-3118-6C4C-8153-94CEFE659431}" dt="2022-06-07T16:15:10.552" v="6975" actId="12788"/>
          <ac:spMkLst>
            <pc:docMk/>
            <pc:sldMk cId="138542929" sldId="256"/>
            <ac:spMk id="8853" creationId="{821BD47F-06A8-703B-0F92-0E6C91FF3EF5}"/>
          </ac:spMkLst>
        </pc:spChg>
        <pc:spChg chg="mod">
          <ac:chgData name="Daniel A Negron" userId="3f4b37f9-7541-4fa3-afb6-23a3c546adf3" providerId="ADAL" clId="{D973D872-3118-6C4C-8153-94CEFE659431}" dt="2022-06-07T16:15:10.552" v="6975" actId="12788"/>
          <ac:spMkLst>
            <pc:docMk/>
            <pc:sldMk cId="138542929" sldId="256"/>
            <ac:spMk id="8854" creationId="{506334C5-E998-E21D-32C3-534A7504E409}"/>
          </ac:spMkLst>
        </pc:spChg>
        <pc:spChg chg="mod">
          <ac:chgData name="Daniel A Negron" userId="3f4b37f9-7541-4fa3-afb6-23a3c546adf3" providerId="ADAL" clId="{D973D872-3118-6C4C-8153-94CEFE659431}" dt="2022-06-07T16:15:10.552" v="6975" actId="12788"/>
          <ac:spMkLst>
            <pc:docMk/>
            <pc:sldMk cId="138542929" sldId="256"/>
            <ac:spMk id="8855" creationId="{50ADB894-2753-B9A6-BED7-C9B19B27A3BB}"/>
          </ac:spMkLst>
        </pc:spChg>
        <pc:spChg chg="mod">
          <ac:chgData name="Daniel A Negron" userId="3f4b37f9-7541-4fa3-afb6-23a3c546adf3" providerId="ADAL" clId="{D973D872-3118-6C4C-8153-94CEFE659431}" dt="2022-06-07T16:15:10.552" v="6975" actId="12788"/>
          <ac:spMkLst>
            <pc:docMk/>
            <pc:sldMk cId="138542929" sldId="256"/>
            <ac:spMk id="8856" creationId="{20238369-F196-C893-8B81-11593804E347}"/>
          </ac:spMkLst>
        </pc:spChg>
        <pc:spChg chg="mod">
          <ac:chgData name="Daniel A Negron" userId="3f4b37f9-7541-4fa3-afb6-23a3c546adf3" providerId="ADAL" clId="{D973D872-3118-6C4C-8153-94CEFE659431}" dt="2022-06-07T16:15:10.552" v="6975" actId="12788"/>
          <ac:spMkLst>
            <pc:docMk/>
            <pc:sldMk cId="138542929" sldId="256"/>
            <ac:spMk id="8857" creationId="{898C98A8-6888-5F3F-1C1A-EAD6E3FB27CD}"/>
          </ac:spMkLst>
        </pc:spChg>
        <pc:spChg chg="mod">
          <ac:chgData name="Daniel A Negron" userId="3f4b37f9-7541-4fa3-afb6-23a3c546adf3" providerId="ADAL" clId="{D973D872-3118-6C4C-8153-94CEFE659431}" dt="2022-06-07T16:15:10.552" v="6975" actId="12788"/>
          <ac:spMkLst>
            <pc:docMk/>
            <pc:sldMk cId="138542929" sldId="256"/>
            <ac:spMk id="8858" creationId="{F8176646-E7D1-78C8-B046-9ABFBF3B52F7}"/>
          </ac:spMkLst>
        </pc:spChg>
        <pc:spChg chg="mod">
          <ac:chgData name="Daniel A Negron" userId="3f4b37f9-7541-4fa3-afb6-23a3c546adf3" providerId="ADAL" clId="{D973D872-3118-6C4C-8153-94CEFE659431}" dt="2022-06-07T16:15:10.552" v="6975" actId="12788"/>
          <ac:spMkLst>
            <pc:docMk/>
            <pc:sldMk cId="138542929" sldId="256"/>
            <ac:spMk id="8859" creationId="{C5BEEAA7-6F94-16D2-B9D9-9A1217671D38}"/>
          </ac:spMkLst>
        </pc:spChg>
        <pc:spChg chg="mod">
          <ac:chgData name="Daniel A Negron" userId="3f4b37f9-7541-4fa3-afb6-23a3c546adf3" providerId="ADAL" clId="{D973D872-3118-6C4C-8153-94CEFE659431}" dt="2022-06-07T16:15:10.552" v="6975" actId="12788"/>
          <ac:spMkLst>
            <pc:docMk/>
            <pc:sldMk cId="138542929" sldId="256"/>
            <ac:spMk id="8860" creationId="{94E081F6-24C8-4BC9-AF8F-8B327252281A}"/>
          </ac:spMkLst>
        </pc:spChg>
        <pc:spChg chg="mod">
          <ac:chgData name="Daniel A Negron" userId="3f4b37f9-7541-4fa3-afb6-23a3c546adf3" providerId="ADAL" clId="{D973D872-3118-6C4C-8153-94CEFE659431}" dt="2022-06-07T16:15:10.552" v="6975" actId="12788"/>
          <ac:spMkLst>
            <pc:docMk/>
            <pc:sldMk cId="138542929" sldId="256"/>
            <ac:spMk id="8861" creationId="{1E5F2387-8262-21C1-CC42-E85F4B7AE4A9}"/>
          </ac:spMkLst>
        </pc:spChg>
        <pc:spChg chg="mod">
          <ac:chgData name="Daniel A Negron" userId="3f4b37f9-7541-4fa3-afb6-23a3c546adf3" providerId="ADAL" clId="{D973D872-3118-6C4C-8153-94CEFE659431}" dt="2022-06-07T16:15:10.552" v="6975" actId="12788"/>
          <ac:spMkLst>
            <pc:docMk/>
            <pc:sldMk cId="138542929" sldId="256"/>
            <ac:spMk id="8862" creationId="{7763C044-96E8-1B65-C185-DBAA7F16D596}"/>
          </ac:spMkLst>
        </pc:spChg>
        <pc:spChg chg="mod">
          <ac:chgData name="Daniel A Negron" userId="3f4b37f9-7541-4fa3-afb6-23a3c546adf3" providerId="ADAL" clId="{D973D872-3118-6C4C-8153-94CEFE659431}" dt="2022-06-07T16:15:10.552" v="6975" actId="12788"/>
          <ac:spMkLst>
            <pc:docMk/>
            <pc:sldMk cId="138542929" sldId="256"/>
            <ac:spMk id="8864" creationId="{1DCC2C15-7EEF-CF38-9EB0-F90692BA4371}"/>
          </ac:spMkLst>
        </pc:spChg>
        <pc:spChg chg="mod">
          <ac:chgData name="Daniel A Negron" userId="3f4b37f9-7541-4fa3-afb6-23a3c546adf3" providerId="ADAL" clId="{D973D872-3118-6C4C-8153-94CEFE659431}" dt="2022-06-07T16:15:10.552" v="6975" actId="12788"/>
          <ac:spMkLst>
            <pc:docMk/>
            <pc:sldMk cId="138542929" sldId="256"/>
            <ac:spMk id="8865" creationId="{176CB8D8-9C8D-8AAE-3D99-0476117229D8}"/>
          </ac:spMkLst>
        </pc:spChg>
        <pc:spChg chg="mod">
          <ac:chgData name="Daniel A Negron" userId="3f4b37f9-7541-4fa3-afb6-23a3c546adf3" providerId="ADAL" clId="{D973D872-3118-6C4C-8153-94CEFE659431}" dt="2022-06-07T16:15:10.552" v="6975" actId="12788"/>
          <ac:spMkLst>
            <pc:docMk/>
            <pc:sldMk cId="138542929" sldId="256"/>
            <ac:spMk id="8867" creationId="{B1EE86F6-8480-7D1F-53BC-1798241002A7}"/>
          </ac:spMkLst>
        </pc:spChg>
        <pc:spChg chg="mod">
          <ac:chgData name="Daniel A Negron" userId="3f4b37f9-7541-4fa3-afb6-23a3c546adf3" providerId="ADAL" clId="{D973D872-3118-6C4C-8153-94CEFE659431}" dt="2022-06-07T16:15:10.552" v="6975" actId="12788"/>
          <ac:spMkLst>
            <pc:docMk/>
            <pc:sldMk cId="138542929" sldId="256"/>
            <ac:spMk id="8868" creationId="{305EA308-4A3E-A4C5-774C-E0690702CC59}"/>
          </ac:spMkLst>
        </pc:spChg>
        <pc:spChg chg="mod">
          <ac:chgData name="Daniel A Negron" userId="3f4b37f9-7541-4fa3-afb6-23a3c546adf3" providerId="ADAL" clId="{D973D872-3118-6C4C-8153-94CEFE659431}" dt="2022-06-07T16:15:10.552" v="6975" actId="12788"/>
          <ac:spMkLst>
            <pc:docMk/>
            <pc:sldMk cId="138542929" sldId="256"/>
            <ac:spMk id="8870" creationId="{F67E0FB2-0596-5244-4AF4-A3538FCB88F8}"/>
          </ac:spMkLst>
        </pc:spChg>
        <pc:spChg chg="mod">
          <ac:chgData name="Daniel A Negron" userId="3f4b37f9-7541-4fa3-afb6-23a3c546adf3" providerId="ADAL" clId="{D973D872-3118-6C4C-8153-94CEFE659431}" dt="2022-06-07T16:15:10.552" v="6975" actId="12788"/>
          <ac:spMkLst>
            <pc:docMk/>
            <pc:sldMk cId="138542929" sldId="256"/>
            <ac:spMk id="8871" creationId="{EEC9DC29-1E0C-AE8D-FBE7-CE8B9DCD7817}"/>
          </ac:spMkLst>
        </pc:spChg>
        <pc:spChg chg="mod">
          <ac:chgData name="Daniel A Negron" userId="3f4b37f9-7541-4fa3-afb6-23a3c546adf3" providerId="ADAL" clId="{D973D872-3118-6C4C-8153-94CEFE659431}" dt="2022-06-07T16:15:10.552" v="6975" actId="12788"/>
          <ac:spMkLst>
            <pc:docMk/>
            <pc:sldMk cId="138542929" sldId="256"/>
            <ac:spMk id="8873" creationId="{253B8993-0096-50EC-7F0A-89AD7876CAB7}"/>
          </ac:spMkLst>
        </pc:spChg>
        <pc:spChg chg="mod">
          <ac:chgData name="Daniel A Negron" userId="3f4b37f9-7541-4fa3-afb6-23a3c546adf3" providerId="ADAL" clId="{D973D872-3118-6C4C-8153-94CEFE659431}" dt="2022-06-07T16:15:10.552" v="6975" actId="12788"/>
          <ac:spMkLst>
            <pc:docMk/>
            <pc:sldMk cId="138542929" sldId="256"/>
            <ac:spMk id="8874" creationId="{BA30ABF7-89EA-D710-AEF9-16CDEB5BBD4A}"/>
          </ac:spMkLst>
        </pc:spChg>
        <pc:spChg chg="mod">
          <ac:chgData name="Daniel A Negron" userId="3f4b37f9-7541-4fa3-afb6-23a3c546adf3" providerId="ADAL" clId="{D973D872-3118-6C4C-8153-94CEFE659431}" dt="2022-06-07T16:15:10.552" v="6975" actId="12788"/>
          <ac:spMkLst>
            <pc:docMk/>
            <pc:sldMk cId="138542929" sldId="256"/>
            <ac:spMk id="8876" creationId="{12E52420-2280-40BE-01CB-1E32B50166C7}"/>
          </ac:spMkLst>
        </pc:spChg>
        <pc:spChg chg="mod">
          <ac:chgData name="Daniel A Negron" userId="3f4b37f9-7541-4fa3-afb6-23a3c546adf3" providerId="ADAL" clId="{D973D872-3118-6C4C-8153-94CEFE659431}" dt="2022-06-07T16:15:10.552" v="6975" actId="12788"/>
          <ac:spMkLst>
            <pc:docMk/>
            <pc:sldMk cId="138542929" sldId="256"/>
            <ac:spMk id="8877" creationId="{DEBE2AA3-F561-41AE-D85F-698E9293C4BA}"/>
          </ac:spMkLst>
        </pc:spChg>
        <pc:spChg chg="mod">
          <ac:chgData name="Daniel A Negron" userId="3f4b37f9-7541-4fa3-afb6-23a3c546adf3" providerId="ADAL" clId="{D973D872-3118-6C4C-8153-94CEFE659431}" dt="2022-06-07T16:15:10.552" v="6975" actId="12788"/>
          <ac:spMkLst>
            <pc:docMk/>
            <pc:sldMk cId="138542929" sldId="256"/>
            <ac:spMk id="8879" creationId="{CF82EC8E-E1D8-4965-2BE5-11FC03D2F4BB}"/>
          </ac:spMkLst>
        </pc:spChg>
        <pc:spChg chg="mod">
          <ac:chgData name="Daniel A Negron" userId="3f4b37f9-7541-4fa3-afb6-23a3c546adf3" providerId="ADAL" clId="{D973D872-3118-6C4C-8153-94CEFE659431}" dt="2022-06-07T16:15:10.552" v="6975" actId="12788"/>
          <ac:spMkLst>
            <pc:docMk/>
            <pc:sldMk cId="138542929" sldId="256"/>
            <ac:spMk id="8880" creationId="{C67714F7-4181-D210-641A-AB9123D7548B}"/>
          </ac:spMkLst>
        </pc:spChg>
        <pc:spChg chg="mod">
          <ac:chgData name="Daniel A Negron" userId="3f4b37f9-7541-4fa3-afb6-23a3c546adf3" providerId="ADAL" clId="{D973D872-3118-6C4C-8153-94CEFE659431}" dt="2022-06-07T16:15:10.552" v="6975" actId="12788"/>
          <ac:spMkLst>
            <pc:docMk/>
            <pc:sldMk cId="138542929" sldId="256"/>
            <ac:spMk id="8882" creationId="{408219A7-7A1B-795F-E359-0050B73A8A49}"/>
          </ac:spMkLst>
        </pc:spChg>
        <pc:spChg chg="mod">
          <ac:chgData name="Daniel A Negron" userId="3f4b37f9-7541-4fa3-afb6-23a3c546adf3" providerId="ADAL" clId="{D973D872-3118-6C4C-8153-94CEFE659431}" dt="2022-06-07T16:15:10.552" v="6975" actId="12788"/>
          <ac:spMkLst>
            <pc:docMk/>
            <pc:sldMk cId="138542929" sldId="256"/>
            <ac:spMk id="8883" creationId="{3CFDB0E4-615B-8819-19D5-7A4FD3C9EA11}"/>
          </ac:spMkLst>
        </pc:spChg>
        <pc:spChg chg="mod">
          <ac:chgData name="Daniel A Negron" userId="3f4b37f9-7541-4fa3-afb6-23a3c546adf3" providerId="ADAL" clId="{D973D872-3118-6C4C-8153-94CEFE659431}" dt="2022-06-07T16:15:10.552" v="6975" actId="12788"/>
          <ac:spMkLst>
            <pc:docMk/>
            <pc:sldMk cId="138542929" sldId="256"/>
            <ac:spMk id="8885" creationId="{E5365CCF-347B-60D7-434C-455E650E48B3}"/>
          </ac:spMkLst>
        </pc:spChg>
        <pc:spChg chg="mod">
          <ac:chgData name="Daniel A Negron" userId="3f4b37f9-7541-4fa3-afb6-23a3c546adf3" providerId="ADAL" clId="{D973D872-3118-6C4C-8153-94CEFE659431}" dt="2022-06-07T16:15:10.552" v="6975" actId="12788"/>
          <ac:spMkLst>
            <pc:docMk/>
            <pc:sldMk cId="138542929" sldId="256"/>
            <ac:spMk id="8886" creationId="{90343420-E2A2-F5AE-C65F-875970C661E1}"/>
          </ac:spMkLst>
        </pc:spChg>
        <pc:spChg chg="mod">
          <ac:chgData name="Daniel A Negron" userId="3f4b37f9-7541-4fa3-afb6-23a3c546adf3" providerId="ADAL" clId="{D973D872-3118-6C4C-8153-94CEFE659431}" dt="2022-06-07T16:15:10.552" v="6975" actId="12788"/>
          <ac:spMkLst>
            <pc:docMk/>
            <pc:sldMk cId="138542929" sldId="256"/>
            <ac:spMk id="8887" creationId="{D4D30242-AC65-2097-8F37-2D8E73321C0E}"/>
          </ac:spMkLst>
        </pc:spChg>
        <pc:spChg chg="mod">
          <ac:chgData name="Daniel A Negron" userId="3f4b37f9-7541-4fa3-afb6-23a3c546adf3" providerId="ADAL" clId="{D973D872-3118-6C4C-8153-94CEFE659431}" dt="2022-06-07T16:15:10.552" v="6975" actId="12788"/>
          <ac:spMkLst>
            <pc:docMk/>
            <pc:sldMk cId="138542929" sldId="256"/>
            <ac:spMk id="8888" creationId="{8D20997E-082D-E981-CC89-578E69EEC522}"/>
          </ac:spMkLst>
        </pc:spChg>
        <pc:spChg chg="mod">
          <ac:chgData name="Daniel A Negron" userId="3f4b37f9-7541-4fa3-afb6-23a3c546adf3" providerId="ADAL" clId="{D973D872-3118-6C4C-8153-94CEFE659431}" dt="2022-06-07T16:15:10.552" v="6975" actId="12788"/>
          <ac:spMkLst>
            <pc:docMk/>
            <pc:sldMk cId="138542929" sldId="256"/>
            <ac:spMk id="8889" creationId="{011C1B6C-6C2E-F022-154E-5A43A3CEB9E6}"/>
          </ac:spMkLst>
        </pc:spChg>
        <pc:spChg chg="mod">
          <ac:chgData name="Daniel A Negron" userId="3f4b37f9-7541-4fa3-afb6-23a3c546adf3" providerId="ADAL" clId="{D973D872-3118-6C4C-8153-94CEFE659431}" dt="2022-06-07T16:15:10.552" v="6975" actId="12788"/>
          <ac:spMkLst>
            <pc:docMk/>
            <pc:sldMk cId="138542929" sldId="256"/>
            <ac:spMk id="8890" creationId="{13E2DA3B-3F0D-EF02-F14D-6F8B20238166}"/>
          </ac:spMkLst>
        </pc:spChg>
        <pc:spChg chg="mod">
          <ac:chgData name="Daniel A Negron" userId="3f4b37f9-7541-4fa3-afb6-23a3c546adf3" providerId="ADAL" clId="{D973D872-3118-6C4C-8153-94CEFE659431}" dt="2022-06-07T16:15:10.552" v="6975" actId="12788"/>
          <ac:spMkLst>
            <pc:docMk/>
            <pc:sldMk cId="138542929" sldId="256"/>
            <ac:spMk id="8891" creationId="{DF253741-248A-3B89-F1E7-1305982367CA}"/>
          </ac:spMkLst>
        </pc:spChg>
        <pc:spChg chg="mod">
          <ac:chgData name="Daniel A Negron" userId="3f4b37f9-7541-4fa3-afb6-23a3c546adf3" providerId="ADAL" clId="{D973D872-3118-6C4C-8153-94CEFE659431}" dt="2022-06-07T16:15:10.552" v="6975" actId="12788"/>
          <ac:spMkLst>
            <pc:docMk/>
            <pc:sldMk cId="138542929" sldId="256"/>
            <ac:spMk id="8892" creationId="{CEE97516-CD05-D7E1-BDC5-86F79284C591}"/>
          </ac:spMkLst>
        </pc:spChg>
        <pc:spChg chg="mod">
          <ac:chgData name="Daniel A Negron" userId="3f4b37f9-7541-4fa3-afb6-23a3c546adf3" providerId="ADAL" clId="{D973D872-3118-6C4C-8153-94CEFE659431}" dt="2022-06-07T16:15:10.552" v="6975" actId="12788"/>
          <ac:spMkLst>
            <pc:docMk/>
            <pc:sldMk cId="138542929" sldId="256"/>
            <ac:spMk id="8893" creationId="{753411AD-6DAF-7090-4569-C16AF1584327}"/>
          </ac:spMkLst>
        </pc:spChg>
        <pc:spChg chg="mod">
          <ac:chgData name="Daniel A Negron" userId="3f4b37f9-7541-4fa3-afb6-23a3c546adf3" providerId="ADAL" clId="{D973D872-3118-6C4C-8153-94CEFE659431}" dt="2022-06-07T16:15:10.552" v="6975" actId="12788"/>
          <ac:spMkLst>
            <pc:docMk/>
            <pc:sldMk cId="138542929" sldId="256"/>
            <ac:spMk id="8894" creationId="{7D5A618A-AEC1-3ADD-E1D5-80BAC1745E4A}"/>
          </ac:spMkLst>
        </pc:spChg>
        <pc:spChg chg="mod">
          <ac:chgData name="Daniel A Negron" userId="3f4b37f9-7541-4fa3-afb6-23a3c546adf3" providerId="ADAL" clId="{D973D872-3118-6C4C-8153-94CEFE659431}" dt="2022-06-07T16:15:10.552" v="6975" actId="12788"/>
          <ac:spMkLst>
            <pc:docMk/>
            <pc:sldMk cId="138542929" sldId="256"/>
            <ac:spMk id="8895" creationId="{0AD4C7C8-154A-8890-DB08-75A438A4B0B3}"/>
          </ac:spMkLst>
        </pc:spChg>
        <pc:spChg chg="mod">
          <ac:chgData name="Daniel A Negron" userId="3f4b37f9-7541-4fa3-afb6-23a3c546adf3" providerId="ADAL" clId="{D973D872-3118-6C4C-8153-94CEFE659431}" dt="2022-06-07T16:15:10.552" v="6975" actId="12788"/>
          <ac:spMkLst>
            <pc:docMk/>
            <pc:sldMk cId="138542929" sldId="256"/>
            <ac:spMk id="8896" creationId="{50211C39-0B9F-CE33-ED91-15014771B1DA}"/>
          </ac:spMkLst>
        </pc:spChg>
        <pc:spChg chg="mod">
          <ac:chgData name="Daniel A Negron" userId="3f4b37f9-7541-4fa3-afb6-23a3c546adf3" providerId="ADAL" clId="{D973D872-3118-6C4C-8153-94CEFE659431}" dt="2022-06-07T16:15:10.552" v="6975" actId="12788"/>
          <ac:spMkLst>
            <pc:docMk/>
            <pc:sldMk cId="138542929" sldId="256"/>
            <ac:spMk id="8897" creationId="{1F182591-CE9F-DBDE-B528-D1CD2F8E6DE1}"/>
          </ac:spMkLst>
        </pc:spChg>
        <pc:spChg chg="mod">
          <ac:chgData name="Daniel A Negron" userId="3f4b37f9-7541-4fa3-afb6-23a3c546adf3" providerId="ADAL" clId="{D973D872-3118-6C4C-8153-94CEFE659431}" dt="2022-06-07T16:15:10.552" v="6975" actId="12788"/>
          <ac:spMkLst>
            <pc:docMk/>
            <pc:sldMk cId="138542929" sldId="256"/>
            <ac:spMk id="8898" creationId="{5B6A36CA-6ECE-47F5-0262-47E2AF0D3E0B}"/>
          </ac:spMkLst>
        </pc:spChg>
        <pc:spChg chg="mod">
          <ac:chgData name="Daniel A Negron" userId="3f4b37f9-7541-4fa3-afb6-23a3c546adf3" providerId="ADAL" clId="{D973D872-3118-6C4C-8153-94CEFE659431}" dt="2022-06-07T16:15:10.552" v="6975" actId="12788"/>
          <ac:spMkLst>
            <pc:docMk/>
            <pc:sldMk cId="138542929" sldId="256"/>
            <ac:spMk id="8899" creationId="{A226ED2E-0B9C-E680-3BE2-B6E011E42EA8}"/>
          </ac:spMkLst>
        </pc:spChg>
        <pc:spChg chg="mod">
          <ac:chgData name="Daniel A Negron" userId="3f4b37f9-7541-4fa3-afb6-23a3c546adf3" providerId="ADAL" clId="{D973D872-3118-6C4C-8153-94CEFE659431}" dt="2022-06-07T16:15:10.552" v="6975" actId="12788"/>
          <ac:spMkLst>
            <pc:docMk/>
            <pc:sldMk cId="138542929" sldId="256"/>
            <ac:spMk id="8901" creationId="{8C7AE267-2865-E7ED-42D5-5E821B2D3AA8}"/>
          </ac:spMkLst>
        </pc:spChg>
        <pc:spChg chg="mod">
          <ac:chgData name="Daniel A Negron" userId="3f4b37f9-7541-4fa3-afb6-23a3c546adf3" providerId="ADAL" clId="{D973D872-3118-6C4C-8153-94CEFE659431}" dt="2022-06-07T16:15:10.552" v="6975" actId="12788"/>
          <ac:spMkLst>
            <pc:docMk/>
            <pc:sldMk cId="138542929" sldId="256"/>
            <ac:spMk id="8902" creationId="{A2A27033-5E69-C7E3-E9CA-C342250AB3C9}"/>
          </ac:spMkLst>
        </pc:spChg>
        <pc:spChg chg="mod">
          <ac:chgData name="Daniel A Negron" userId="3f4b37f9-7541-4fa3-afb6-23a3c546adf3" providerId="ADAL" clId="{D973D872-3118-6C4C-8153-94CEFE659431}" dt="2022-06-07T16:15:10.552" v="6975" actId="12788"/>
          <ac:spMkLst>
            <pc:docMk/>
            <pc:sldMk cId="138542929" sldId="256"/>
            <ac:spMk id="8904" creationId="{EF399D0F-A16A-3CBB-0C15-36B767EE3D27}"/>
          </ac:spMkLst>
        </pc:spChg>
        <pc:spChg chg="mod">
          <ac:chgData name="Daniel A Negron" userId="3f4b37f9-7541-4fa3-afb6-23a3c546adf3" providerId="ADAL" clId="{D973D872-3118-6C4C-8153-94CEFE659431}" dt="2022-06-07T16:15:10.552" v="6975" actId="12788"/>
          <ac:spMkLst>
            <pc:docMk/>
            <pc:sldMk cId="138542929" sldId="256"/>
            <ac:spMk id="8905" creationId="{CD01EEC5-B32C-C76A-5BB5-B4AC8B26649D}"/>
          </ac:spMkLst>
        </pc:spChg>
        <pc:spChg chg="mod">
          <ac:chgData name="Daniel A Negron" userId="3f4b37f9-7541-4fa3-afb6-23a3c546adf3" providerId="ADAL" clId="{D973D872-3118-6C4C-8153-94CEFE659431}" dt="2022-06-07T16:15:10.552" v="6975" actId="12788"/>
          <ac:spMkLst>
            <pc:docMk/>
            <pc:sldMk cId="138542929" sldId="256"/>
            <ac:spMk id="8907" creationId="{4A79A0D7-A9EF-D8E9-6601-716E2E9EA519}"/>
          </ac:spMkLst>
        </pc:spChg>
        <pc:spChg chg="mod">
          <ac:chgData name="Daniel A Negron" userId="3f4b37f9-7541-4fa3-afb6-23a3c546adf3" providerId="ADAL" clId="{D973D872-3118-6C4C-8153-94CEFE659431}" dt="2022-06-07T16:15:10.552" v="6975" actId="12788"/>
          <ac:spMkLst>
            <pc:docMk/>
            <pc:sldMk cId="138542929" sldId="256"/>
            <ac:spMk id="8908" creationId="{F5950166-DCD4-1A3E-7CE9-D7DD6899B9D9}"/>
          </ac:spMkLst>
        </pc:spChg>
        <pc:spChg chg="mod">
          <ac:chgData name="Daniel A Negron" userId="3f4b37f9-7541-4fa3-afb6-23a3c546adf3" providerId="ADAL" clId="{D973D872-3118-6C4C-8153-94CEFE659431}" dt="2022-06-07T16:15:10.552" v="6975" actId="12788"/>
          <ac:spMkLst>
            <pc:docMk/>
            <pc:sldMk cId="138542929" sldId="256"/>
            <ac:spMk id="8910" creationId="{49A8DB09-D8AB-5183-25D5-BB21CBAF133B}"/>
          </ac:spMkLst>
        </pc:spChg>
        <pc:spChg chg="mod">
          <ac:chgData name="Daniel A Negron" userId="3f4b37f9-7541-4fa3-afb6-23a3c546adf3" providerId="ADAL" clId="{D973D872-3118-6C4C-8153-94CEFE659431}" dt="2022-06-07T16:15:10.552" v="6975" actId="12788"/>
          <ac:spMkLst>
            <pc:docMk/>
            <pc:sldMk cId="138542929" sldId="256"/>
            <ac:spMk id="8911" creationId="{776C05F4-6624-7055-6051-9EECF45AFB25}"/>
          </ac:spMkLst>
        </pc:spChg>
        <pc:spChg chg="mod">
          <ac:chgData name="Daniel A Negron" userId="3f4b37f9-7541-4fa3-afb6-23a3c546adf3" providerId="ADAL" clId="{D973D872-3118-6C4C-8153-94CEFE659431}" dt="2022-06-07T16:15:10.552" v="6975" actId="12788"/>
          <ac:spMkLst>
            <pc:docMk/>
            <pc:sldMk cId="138542929" sldId="256"/>
            <ac:spMk id="8913" creationId="{935D167D-E573-5FFB-FFBD-FC6C2DAFB741}"/>
          </ac:spMkLst>
        </pc:spChg>
        <pc:spChg chg="mod">
          <ac:chgData name="Daniel A Negron" userId="3f4b37f9-7541-4fa3-afb6-23a3c546adf3" providerId="ADAL" clId="{D973D872-3118-6C4C-8153-94CEFE659431}" dt="2022-06-07T16:15:10.552" v="6975" actId="12788"/>
          <ac:spMkLst>
            <pc:docMk/>
            <pc:sldMk cId="138542929" sldId="256"/>
            <ac:spMk id="8914" creationId="{5B4ABCCA-DD6F-0386-D08D-A21007CDFDFB}"/>
          </ac:spMkLst>
        </pc:spChg>
        <pc:spChg chg="mod">
          <ac:chgData name="Daniel A Negron" userId="3f4b37f9-7541-4fa3-afb6-23a3c546adf3" providerId="ADAL" clId="{D973D872-3118-6C4C-8153-94CEFE659431}" dt="2022-06-07T16:15:10.552" v="6975" actId="12788"/>
          <ac:spMkLst>
            <pc:docMk/>
            <pc:sldMk cId="138542929" sldId="256"/>
            <ac:spMk id="8916" creationId="{3CADFD89-5495-4BD9-6067-1C89A1873FC7}"/>
          </ac:spMkLst>
        </pc:spChg>
        <pc:spChg chg="mod">
          <ac:chgData name="Daniel A Negron" userId="3f4b37f9-7541-4fa3-afb6-23a3c546adf3" providerId="ADAL" clId="{D973D872-3118-6C4C-8153-94CEFE659431}" dt="2022-06-07T16:15:10.552" v="6975" actId="12788"/>
          <ac:spMkLst>
            <pc:docMk/>
            <pc:sldMk cId="138542929" sldId="256"/>
            <ac:spMk id="8917" creationId="{4B6AD5D2-C689-48CB-CB63-A17861BB7CD6}"/>
          </ac:spMkLst>
        </pc:spChg>
        <pc:spChg chg="mod">
          <ac:chgData name="Daniel A Negron" userId="3f4b37f9-7541-4fa3-afb6-23a3c546adf3" providerId="ADAL" clId="{D973D872-3118-6C4C-8153-94CEFE659431}" dt="2022-06-07T16:15:10.552" v="6975" actId="12788"/>
          <ac:spMkLst>
            <pc:docMk/>
            <pc:sldMk cId="138542929" sldId="256"/>
            <ac:spMk id="8918" creationId="{73F8E104-FF65-F6B6-66C9-6E17CB3C04A9}"/>
          </ac:spMkLst>
        </pc:spChg>
        <pc:spChg chg="mod">
          <ac:chgData name="Daniel A Negron" userId="3f4b37f9-7541-4fa3-afb6-23a3c546adf3" providerId="ADAL" clId="{D973D872-3118-6C4C-8153-94CEFE659431}" dt="2022-06-07T16:15:10.552" v="6975" actId="12788"/>
          <ac:spMkLst>
            <pc:docMk/>
            <pc:sldMk cId="138542929" sldId="256"/>
            <ac:spMk id="8919" creationId="{B432C480-85CC-AF99-A732-B6B72DF3D0BF}"/>
          </ac:spMkLst>
        </pc:spChg>
        <pc:spChg chg="mod">
          <ac:chgData name="Daniel A Negron" userId="3f4b37f9-7541-4fa3-afb6-23a3c546adf3" providerId="ADAL" clId="{D973D872-3118-6C4C-8153-94CEFE659431}" dt="2022-06-07T16:15:10.552" v="6975" actId="12788"/>
          <ac:spMkLst>
            <pc:docMk/>
            <pc:sldMk cId="138542929" sldId="256"/>
            <ac:spMk id="8920" creationId="{E8DA1213-6D2D-9F0E-57BD-2DBF39E9BC26}"/>
          </ac:spMkLst>
        </pc:spChg>
        <pc:spChg chg="mod">
          <ac:chgData name="Daniel A Negron" userId="3f4b37f9-7541-4fa3-afb6-23a3c546adf3" providerId="ADAL" clId="{D973D872-3118-6C4C-8153-94CEFE659431}" dt="2022-06-07T16:15:10.552" v="6975" actId="12788"/>
          <ac:spMkLst>
            <pc:docMk/>
            <pc:sldMk cId="138542929" sldId="256"/>
            <ac:spMk id="8921" creationId="{00D07686-01C3-4F5C-DE6C-DEA4A08CF90B}"/>
          </ac:spMkLst>
        </pc:spChg>
        <pc:spChg chg="mod">
          <ac:chgData name="Daniel A Negron" userId="3f4b37f9-7541-4fa3-afb6-23a3c546adf3" providerId="ADAL" clId="{D973D872-3118-6C4C-8153-94CEFE659431}" dt="2022-06-07T16:15:10.552" v="6975" actId="12788"/>
          <ac:spMkLst>
            <pc:docMk/>
            <pc:sldMk cId="138542929" sldId="256"/>
            <ac:spMk id="8922" creationId="{8D29A576-3338-3627-26D7-F1DD37E380C6}"/>
          </ac:spMkLst>
        </pc:spChg>
        <pc:spChg chg="mod">
          <ac:chgData name="Daniel A Negron" userId="3f4b37f9-7541-4fa3-afb6-23a3c546adf3" providerId="ADAL" clId="{D973D872-3118-6C4C-8153-94CEFE659431}" dt="2022-06-07T16:15:10.552" v="6975" actId="12788"/>
          <ac:spMkLst>
            <pc:docMk/>
            <pc:sldMk cId="138542929" sldId="256"/>
            <ac:spMk id="8923" creationId="{15F6AD72-C210-67D6-39F4-F7E9618F045B}"/>
          </ac:spMkLst>
        </pc:spChg>
        <pc:spChg chg="mod">
          <ac:chgData name="Daniel A Negron" userId="3f4b37f9-7541-4fa3-afb6-23a3c546adf3" providerId="ADAL" clId="{D973D872-3118-6C4C-8153-94CEFE659431}" dt="2022-06-07T16:15:10.552" v="6975" actId="12788"/>
          <ac:spMkLst>
            <pc:docMk/>
            <pc:sldMk cId="138542929" sldId="256"/>
            <ac:spMk id="8924" creationId="{7463AE0B-28C2-533F-1A8C-D6708B46CACD}"/>
          </ac:spMkLst>
        </pc:spChg>
        <pc:spChg chg="mod">
          <ac:chgData name="Daniel A Negron" userId="3f4b37f9-7541-4fa3-afb6-23a3c546adf3" providerId="ADAL" clId="{D973D872-3118-6C4C-8153-94CEFE659431}" dt="2022-06-07T16:15:10.552" v="6975" actId="12788"/>
          <ac:spMkLst>
            <pc:docMk/>
            <pc:sldMk cId="138542929" sldId="256"/>
            <ac:spMk id="8925" creationId="{4A9A160C-33EE-329E-988C-DFEB6F34F31F}"/>
          </ac:spMkLst>
        </pc:spChg>
        <pc:spChg chg="mod">
          <ac:chgData name="Daniel A Negron" userId="3f4b37f9-7541-4fa3-afb6-23a3c546adf3" providerId="ADAL" clId="{D973D872-3118-6C4C-8153-94CEFE659431}" dt="2022-06-07T16:15:10.552" v="6975" actId="12788"/>
          <ac:spMkLst>
            <pc:docMk/>
            <pc:sldMk cId="138542929" sldId="256"/>
            <ac:spMk id="8926" creationId="{DDE8FF11-6556-4CFE-D7D5-81A35867545D}"/>
          </ac:spMkLst>
        </pc:spChg>
        <pc:spChg chg="mod">
          <ac:chgData name="Daniel A Negron" userId="3f4b37f9-7541-4fa3-afb6-23a3c546adf3" providerId="ADAL" clId="{D973D872-3118-6C4C-8153-94CEFE659431}" dt="2022-06-07T16:15:10.552" v="6975" actId="12788"/>
          <ac:spMkLst>
            <pc:docMk/>
            <pc:sldMk cId="138542929" sldId="256"/>
            <ac:spMk id="8927" creationId="{B4CE338A-A1A1-56A3-7769-1248426258F4}"/>
          </ac:spMkLst>
        </pc:spChg>
        <pc:spChg chg="mod">
          <ac:chgData name="Daniel A Negron" userId="3f4b37f9-7541-4fa3-afb6-23a3c546adf3" providerId="ADAL" clId="{D973D872-3118-6C4C-8153-94CEFE659431}" dt="2022-06-07T16:15:10.552" v="6975" actId="12788"/>
          <ac:spMkLst>
            <pc:docMk/>
            <pc:sldMk cId="138542929" sldId="256"/>
            <ac:spMk id="8928" creationId="{B22770B6-6663-936D-D6E1-559415D16063}"/>
          </ac:spMkLst>
        </pc:spChg>
        <pc:spChg chg="mod">
          <ac:chgData name="Daniel A Negron" userId="3f4b37f9-7541-4fa3-afb6-23a3c546adf3" providerId="ADAL" clId="{D973D872-3118-6C4C-8153-94CEFE659431}" dt="2022-06-07T16:15:10.552" v="6975" actId="12788"/>
          <ac:spMkLst>
            <pc:docMk/>
            <pc:sldMk cId="138542929" sldId="256"/>
            <ac:spMk id="8929" creationId="{105B400F-C593-98F5-D6BC-BF9A0533F627}"/>
          </ac:spMkLst>
        </pc:spChg>
        <pc:spChg chg="mod">
          <ac:chgData name="Daniel A Negron" userId="3f4b37f9-7541-4fa3-afb6-23a3c546adf3" providerId="ADAL" clId="{D973D872-3118-6C4C-8153-94CEFE659431}" dt="2022-06-07T16:15:10.552" v="6975" actId="12788"/>
          <ac:spMkLst>
            <pc:docMk/>
            <pc:sldMk cId="138542929" sldId="256"/>
            <ac:spMk id="8930" creationId="{41E8E3EB-C188-BFCD-306B-D14E8DE523B3}"/>
          </ac:spMkLst>
        </pc:spChg>
        <pc:spChg chg="mod">
          <ac:chgData name="Daniel A Negron" userId="3f4b37f9-7541-4fa3-afb6-23a3c546adf3" providerId="ADAL" clId="{D973D872-3118-6C4C-8153-94CEFE659431}" dt="2022-06-07T16:15:10.552" v="6975" actId="12788"/>
          <ac:spMkLst>
            <pc:docMk/>
            <pc:sldMk cId="138542929" sldId="256"/>
            <ac:spMk id="8931" creationId="{BE6A738A-1A22-6C9B-434A-5F1C21D70807}"/>
          </ac:spMkLst>
        </pc:spChg>
        <pc:spChg chg="mod">
          <ac:chgData name="Daniel A Negron" userId="3f4b37f9-7541-4fa3-afb6-23a3c546adf3" providerId="ADAL" clId="{D973D872-3118-6C4C-8153-94CEFE659431}" dt="2022-06-07T16:15:10.552" v="6975" actId="12788"/>
          <ac:spMkLst>
            <pc:docMk/>
            <pc:sldMk cId="138542929" sldId="256"/>
            <ac:spMk id="8932" creationId="{857650D8-FBF1-B595-1005-27E3E6456B90}"/>
          </ac:spMkLst>
        </pc:spChg>
        <pc:spChg chg="mod">
          <ac:chgData name="Daniel A Negron" userId="3f4b37f9-7541-4fa3-afb6-23a3c546adf3" providerId="ADAL" clId="{D973D872-3118-6C4C-8153-94CEFE659431}" dt="2022-06-07T16:15:10.552" v="6975" actId="12788"/>
          <ac:spMkLst>
            <pc:docMk/>
            <pc:sldMk cId="138542929" sldId="256"/>
            <ac:spMk id="8933" creationId="{B93F4617-C36A-33A8-38C0-EDA67D6116D7}"/>
          </ac:spMkLst>
        </pc:spChg>
        <pc:spChg chg="mod">
          <ac:chgData name="Daniel A Negron" userId="3f4b37f9-7541-4fa3-afb6-23a3c546adf3" providerId="ADAL" clId="{D973D872-3118-6C4C-8153-94CEFE659431}" dt="2022-06-07T16:15:10.552" v="6975" actId="12788"/>
          <ac:spMkLst>
            <pc:docMk/>
            <pc:sldMk cId="138542929" sldId="256"/>
            <ac:spMk id="8934" creationId="{072A37CB-BE80-80F8-420B-13D2D48D2939}"/>
          </ac:spMkLst>
        </pc:spChg>
        <pc:spChg chg="mod">
          <ac:chgData name="Daniel A Negron" userId="3f4b37f9-7541-4fa3-afb6-23a3c546adf3" providerId="ADAL" clId="{D973D872-3118-6C4C-8153-94CEFE659431}" dt="2022-06-07T16:15:10.552" v="6975" actId="12788"/>
          <ac:spMkLst>
            <pc:docMk/>
            <pc:sldMk cId="138542929" sldId="256"/>
            <ac:spMk id="8936" creationId="{90B22BF3-800D-0CCB-62DF-6D9D388D6F16}"/>
          </ac:spMkLst>
        </pc:spChg>
        <pc:spChg chg="mod">
          <ac:chgData name="Daniel A Negron" userId="3f4b37f9-7541-4fa3-afb6-23a3c546adf3" providerId="ADAL" clId="{D973D872-3118-6C4C-8153-94CEFE659431}" dt="2022-06-07T16:15:10.552" v="6975" actId="12788"/>
          <ac:spMkLst>
            <pc:docMk/>
            <pc:sldMk cId="138542929" sldId="256"/>
            <ac:spMk id="8937" creationId="{E4CE5B91-74D7-197E-7C73-047673914D13}"/>
          </ac:spMkLst>
        </pc:spChg>
        <pc:spChg chg="mod">
          <ac:chgData name="Daniel A Negron" userId="3f4b37f9-7541-4fa3-afb6-23a3c546adf3" providerId="ADAL" clId="{D973D872-3118-6C4C-8153-94CEFE659431}" dt="2022-06-07T16:15:10.552" v="6975" actId="12788"/>
          <ac:spMkLst>
            <pc:docMk/>
            <pc:sldMk cId="138542929" sldId="256"/>
            <ac:spMk id="8939" creationId="{9628CE70-AFC2-C941-0A9A-6662D6007C3C}"/>
          </ac:spMkLst>
        </pc:spChg>
        <pc:spChg chg="mod">
          <ac:chgData name="Daniel A Negron" userId="3f4b37f9-7541-4fa3-afb6-23a3c546adf3" providerId="ADAL" clId="{D973D872-3118-6C4C-8153-94CEFE659431}" dt="2022-06-07T16:15:10.552" v="6975" actId="12788"/>
          <ac:spMkLst>
            <pc:docMk/>
            <pc:sldMk cId="138542929" sldId="256"/>
            <ac:spMk id="8940" creationId="{52928261-B359-312B-F26B-66840CCDE3C5}"/>
          </ac:spMkLst>
        </pc:spChg>
        <pc:spChg chg="mod">
          <ac:chgData name="Daniel A Negron" userId="3f4b37f9-7541-4fa3-afb6-23a3c546adf3" providerId="ADAL" clId="{D973D872-3118-6C4C-8153-94CEFE659431}" dt="2022-06-07T16:15:10.552" v="6975" actId="12788"/>
          <ac:spMkLst>
            <pc:docMk/>
            <pc:sldMk cId="138542929" sldId="256"/>
            <ac:spMk id="8942" creationId="{111576D4-1136-4E40-DB0E-B8137D33C267}"/>
          </ac:spMkLst>
        </pc:spChg>
        <pc:spChg chg="mod">
          <ac:chgData name="Daniel A Negron" userId="3f4b37f9-7541-4fa3-afb6-23a3c546adf3" providerId="ADAL" clId="{D973D872-3118-6C4C-8153-94CEFE659431}" dt="2022-06-07T16:15:10.552" v="6975" actId="12788"/>
          <ac:spMkLst>
            <pc:docMk/>
            <pc:sldMk cId="138542929" sldId="256"/>
            <ac:spMk id="8943" creationId="{E6EE9229-ED46-105D-63AB-749438CEFD7F}"/>
          </ac:spMkLst>
        </pc:spChg>
        <pc:spChg chg="mod">
          <ac:chgData name="Daniel A Negron" userId="3f4b37f9-7541-4fa3-afb6-23a3c546adf3" providerId="ADAL" clId="{D973D872-3118-6C4C-8153-94CEFE659431}" dt="2022-06-07T16:15:10.552" v="6975" actId="12788"/>
          <ac:spMkLst>
            <pc:docMk/>
            <pc:sldMk cId="138542929" sldId="256"/>
            <ac:spMk id="8945" creationId="{8296C0BA-AEA8-98F0-6AAA-DE6811EEF2C5}"/>
          </ac:spMkLst>
        </pc:spChg>
        <pc:spChg chg="mod">
          <ac:chgData name="Daniel A Negron" userId="3f4b37f9-7541-4fa3-afb6-23a3c546adf3" providerId="ADAL" clId="{D973D872-3118-6C4C-8153-94CEFE659431}" dt="2022-06-07T16:15:10.552" v="6975" actId="12788"/>
          <ac:spMkLst>
            <pc:docMk/>
            <pc:sldMk cId="138542929" sldId="256"/>
            <ac:spMk id="8946" creationId="{CEFC8E04-9E17-ED17-5E49-19DBC9D5EFB0}"/>
          </ac:spMkLst>
        </pc:spChg>
        <pc:spChg chg="mod">
          <ac:chgData name="Daniel A Negron" userId="3f4b37f9-7541-4fa3-afb6-23a3c546adf3" providerId="ADAL" clId="{D973D872-3118-6C4C-8153-94CEFE659431}" dt="2022-06-07T16:15:10.552" v="6975" actId="12788"/>
          <ac:spMkLst>
            <pc:docMk/>
            <pc:sldMk cId="138542929" sldId="256"/>
            <ac:spMk id="8948" creationId="{7E052F88-5C7A-53F0-9FC2-DAEB09F86090}"/>
          </ac:spMkLst>
        </pc:spChg>
        <pc:spChg chg="mod">
          <ac:chgData name="Daniel A Negron" userId="3f4b37f9-7541-4fa3-afb6-23a3c546adf3" providerId="ADAL" clId="{D973D872-3118-6C4C-8153-94CEFE659431}" dt="2022-06-07T16:15:10.552" v="6975" actId="12788"/>
          <ac:spMkLst>
            <pc:docMk/>
            <pc:sldMk cId="138542929" sldId="256"/>
            <ac:spMk id="8949" creationId="{205AF3A0-D128-2E13-E79A-8D38D2ACB0E2}"/>
          </ac:spMkLst>
        </pc:spChg>
        <pc:spChg chg="mod">
          <ac:chgData name="Daniel A Negron" userId="3f4b37f9-7541-4fa3-afb6-23a3c546adf3" providerId="ADAL" clId="{D973D872-3118-6C4C-8153-94CEFE659431}" dt="2022-06-07T16:15:10.552" v="6975" actId="12788"/>
          <ac:spMkLst>
            <pc:docMk/>
            <pc:sldMk cId="138542929" sldId="256"/>
            <ac:spMk id="8951" creationId="{65D98054-B389-4B62-F6F3-12C4E94208E1}"/>
          </ac:spMkLst>
        </pc:spChg>
        <pc:spChg chg="mod">
          <ac:chgData name="Daniel A Negron" userId="3f4b37f9-7541-4fa3-afb6-23a3c546adf3" providerId="ADAL" clId="{D973D872-3118-6C4C-8153-94CEFE659431}" dt="2022-06-07T16:15:10.552" v="6975" actId="12788"/>
          <ac:spMkLst>
            <pc:docMk/>
            <pc:sldMk cId="138542929" sldId="256"/>
            <ac:spMk id="8952" creationId="{9925B152-3F99-4DF8-6508-B677FAE8E152}"/>
          </ac:spMkLst>
        </pc:spChg>
        <pc:spChg chg="mod">
          <ac:chgData name="Daniel A Negron" userId="3f4b37f9-7541-4fa3-afb6-23a3c546adf3" providerId="ADAL" clId="{D973D872-3118-6C4C-8153-94CEFE659431}" dt="2022-06-07T16:15:10.552" v="6975" actId="12788"/>
          <ac:spMkLst>
            <pc:docMk/>
            <pc:sldMk cId="138542929" sldId="256"/>
            <ac:spMk id="8954" creationId="{B5197474-BD88-C436-3A7C-048C68F3E2DB}"/>
          </ac:spMkLst>
        </pc:spChg>
        <pc:spChg chg="mod">
          <ac:chgData name="Daniel A Negron" userId="3f4b37f9-7541-4fa3-afb6-23a3c546adf3" providerId="ADAL" clId="{D973D872-3118-6C4C-8153-94CEFE659431}" dt="2022-06-07T16:15:10.552" v="6975" actId="12788"/>
          <ac:spMkLst>
            <pc:docMk/>
            <pc:sldMk cId="138542929" sldId="256"/>
            <ac:spMk id="8955" creationId="{15FC7755-7306-90B6-A76C-EFF86CCF7533}"/>
          </ac:spMkLst>
        </pc:spChg>
        <pc:spChg chg="mod">
          <ac:chgData name="Daniel A Negron" userId="3f4b37f9-7541-4fa3-afb6-23a3c546adf3" providerId="ADAL" clId="{D973D872-3118-6C4C-8153-94CEFE659431}" dt="2022-06-07T16:15:10.552" v="6975" actId="12788"/>
          <ac:spMkLst>
            <pc:docMk/>
            <pc:sldMk cId="138542929" sldId="256"/>
            <ac:spMk id="8957" creationId="{813E48AF-ADC5-AC2D-F887-7CF9474E6BD0}"/>
          </ac:spMkLst>
        </pc:spChg>
        <pc:spChg chg="mod">
          <ac:chgData name="Daniel A Negron" userId="3f4b37f9-7541-4fa3-afb6-23a3c546adf3" providerId="ADAL" clId="{D973D872-3118-6C4C-8153-94CEFE659431}" dt="2022-06-07T16:15:10.552" v="6975" actId="12788"/>
          <ac:spMkLst>
            <pc:docMk/>
            <pc:sldMk cId="138542929" sldId="256"/>
            <ac:spMk id="8958" creationId="{3047321F-E882-1E9B-0BCA-107E75B9CBD6}"/>
          </ac:spMkLst>
        </pc:spChg>
        <pc:spChg chg="mod">
          <ac:chgData name="Daniel A Negron" userId="3f4b37f9-7541-4fa3-afb6-23a3c546adf3" providerId="ADAL" clId="{D973D872-3118-6C4C-8153-94CEFE659431}" dt="2022-06-07T16:15:10.552" v="6975" actId="12788"/>
          <ac:spMkLst>
            <pc:docMk/>
            <pc:sldMk cId="138542929" sldId="256"/>
            <ac:spMk id="8960" creationId="{9C96A79F-D58C-7F1B-B752-067A6CA56FCD}"/>
          </ac:spMkLst>
        </pc:spChg>
        <pc:spChg chg="mod">
          <ac:chgData name="Daniel A Negron" userId="3f4b37f9-7541-4fa3-afb6-23a3c546adf3" providerId="ADAL" clId="{D973D872-3118-6C4C-8153-94CEFE659431}" dt="2022-06-07T16:15:10.552" v="6975" actId="12788"/>
          <ac:spMkLst>
            <pc:docMk/>
            <pc:sldMk cId="138542929" sldId="256"/>
            <ac:spMk id="8961" creationId="{454693A1-AF7F-D106-E4B7-F8853B53E188}"/>
          </ac:spMkLst>
        </pc:spChg>
        <pc:spChg chg="mod">
          <ac:chgData name="Daniel A Negron" userId="3f4b37f9-7541-4fa3-afb6-23a3c546adf3" providerId="ADAL" clId="{D973D872-3118-6C4C-8153-94CEFE659431}" dt="2022-06-07T16:15:10.552" v="6975" actId="12788"/>
          <ac:spMkLst>
            <pc:docMk/>
            <pc:sldMk cId="138542929" sldId="256"/>
            <ac:spMk id="8962" creationId="{C99D65DA-1CB6-7F9C-0560-1278E34C2598}"/>
          </ac:spMkLst>
        </pc:spChg>
        <pc:spChg chg="mod">
          <ac:chgData name="Daniel A Negron" userId="3f4b37f9-7541-4fa3-afb6-23a3c546adf3" providerId="ADAL" clId="{D973D872-3118-6C4C-8153-94CEFE659431}" dt="2022-06-07T16:15:10.552" v="6975" actId="12788"/>
          <ac:spMkLst>
            <pc:docMk/>
            <pc:sldMk cId="138542929" sldId="256"/>
            <ac:spMk id="8963" creationId="{A062E580-1929-4608-38BF-3D6EC5442FEC}"/>
          </ac:spMkLst>
        </pc:spChg>
        <pc:spChg chg="mod">
          <ac:chgData name="Daniel A Negron" userId="3f4b37f9-7541-4fa3-afb6-23a3c546adf3" providerId="ADAL" clId="{D973D872-3118-6C4C-8153-94CEFE659431}" dt="2022-06-07T16:15:10.552" v="6975" actId="12788"/>
          <ac:spMkLst>
            <pc:docMk/>
            <pc:sldMk cId="138542929" sldId="256"/>
            <ac:spMk id="8964" creationId="{C46206D1-7B64-BB93-EC28-4B07CA9D3189}"/>
          </ac:spMkLst>
        </pc:spChg>
        <pc:spChg chg="mod">
          <ac:chgData name="Daniel A Negron" userId="3f4b37f9-7541-4fa3-afb6-23a3c546adf3" providerId="ADAL" clId="{D973D872-3118-6C4C-8153-94CEFE659431}" dt="2022-06-07T16:15:10.552" v="6975" actId="12788"/>
          <ac:spMkLst>
            <pc:docMk/>
            <pc:sldMk cId="138542929" sldId="256"/>
            <ac:spMk id="8965" creationId="{5AC5B906-2EDA-AAEC-7382-0082937FB9B0}"/>
          </ac:spMkLst>
        </pc:spChg>
        <pc:spChg chg="mod">
          <ac:chgData name="Daniel A Negron" userId="3f4b37f9-7541-4fa3-afb6-23a3c546adf3" providerId="ADAL" clId="{D973D872-3118-6C4C-8153-94CEFE659431}" dt="2022-06-07T16:15:10.552" v="6975" actId="12788"/>
          <ac:spMkLst>
            <pc:docMk/>
            <pc:sldMk cId="138542929" sldId="256"/>
            <ac:spMk id="8966" creationId="{B2EFF782-8BF4-C687-6B64-2C64BBE9F20E}"/>
          </ac:spMkLst>
        </pc:spChg>
        <pc:spChg chg="mod">
          <ac:chgData name="Daniel A Negron" userId="3f4b37f9-7541-4fa3-afb6-23a3c546adf3" providerId="ADAL" clId="{D973D872-3118-6C4C-8153-94CEFE659431}" dt="2022-06-07T16:15:10.552" v="6975" actId="12788"/>
          <ac:spMkLst>
            <pc:docMk/>
            <pc:sldMk cId="138542929" sldId="256"/>
            <ac:spMk id="8967" creationId="{DD6929A0-4785-B4D8-A53A-4835D529D487}"/>
          </ac:spMkLst>
        </pc:spChg>
        <pc:spChg chg="mod">
          <ac:chgData name="Daniel A Negron" userId="3f4b37f9-7541-4fa3-afb6-23a3c546adf3" providerId="ADAL" clId="{D973D872-3118-6C4C-8153-94CEFE659431}" dt="2022-06-07T16:15:10.552" v="6975" actId="12788"/>
          <ac:spMkLst>
            <pc:docMk/>
            <pc:sldMk cId="138542929" sldId="256"/>
            <ac:spMk id="8968" creationId="{2B3906BA-D0D6-BD03-F125-571E3DDE7F49}"/>
          </ac:spMkLst>
        </pc:spChg>
        <pc:spChg chg="mod">
          <ac:chgData name="Daniel A Negron" userId="3f4b37f9-7541-4fa3-afb6-23a3c546adf3" providerId="ADAL" clId="{D973D872-3118-6C4C-8153-94CEFE659431}" dt="2022-06-07T16:15:10.552" v="6975" actId="12788"/>
          <ac:spMkLst>
            <pc:docMk/>
            <pc:sldMk cId="138542929" sldId="256"/>
            <ac:spMk id="8969" creationId="{9B032334-8861-5968-D8F0-00F89A027EDE}"/>
          </ac:spMkLst>
        </pc:spChg>
        <pc:spChg chg="mod">
          <ac:chgData name="Daniel A Negron" userId="3f4b37f9-7541-4fa3-afb6-23a3c546adf3" providerId="ADAL" clId="{D973D872-3118-6C4C-8153-94CEFE659431}" dt="2022-06-07T16:15:10.552" v="6975" actId="12788"/>
          <ac:spMkLst>
            <pc:docMk/>
            <pc:sldMk cId="138542929" sldId="256"/>
            <ac:spMk id="8970" creationId="{4B31443C-A4B3-2554-A83E-5B03DA39A05D}"/>
          </ac:spMkLst>
        </pc:spChg>
        <pc:spChg chg="mod">
          <ac:chgData name="Daniel A Negron" userId="3f4b37f9-7541-4fa3-afb6-23a3c546adf3" providerId="ADAL" clId="{D973D872-3118-6C4C-8153-94CEFE659431}" dt="2022-06-07T16:15:10.552" v="6975" actId="12788"/>
          <ac:spMkLst>
            <pc:docMk/>
            <pc:sldMk cId="138542929" sldId="256"/>
            <ac:spMk id="8971" creationId="{AF352EBC-1450-D3BB-3FB4-DABC94FB02C6}"/>
          </ac:spMkLst>
        </pc:spChg>
        <pc:spChg chg="mod">
          <ac:chgData name="Daniel A Negron" userId="3f4b37f9-7541-4fa3-afb6-23a3c546adf3" providerId="ADAL" clId="{D973D872-3118-6C4C-8153-94CEFE659431}" dt="2022-06-07T16:15:10.552" v="6975" actId="12788"/>
          <ac:spMkLst>
            <pc:docMk/>
            <pc:sldMk cId="138542929" sldId="256"/>
            <ac:spMk id="8972" creationId="{1AA7F9A0-5066-26D0-1397-97C671C37C17}"/>
          </ac:spMkLst>
        </pc:spChg>
        <pc:spChg chg="mod">
          <ac:chgData name="Daniel A Negron" userId="3f4b37f9-7541-4fa3-afb6-23a3c546adf3" providerId="ADAL" clId="{D973D872-3118-6C4C-8153-94CEFE659431}" dt="2022-06-07T16:15:10.552" v="6975" actId="12788"/>
          <ac:spMkLst>
            <pc:docMk/>
            <pc:sldMk cId="138542929" sldId="256"/>
            <ac:spMk id="8973" creationId="{63BC4ACB-3C34-F241-EE75-0F2B0B49C5C1}"/>
          </ac:spMkLst>
        </pc:spChg>
        <pc:spChg chg="mod">
          <ac:chgData name="Daniel A Negron" userId="3f4b37f9-7541-4fa3-afb6-23a3c546adf3" providerId="ADAL" clId="{D973D872-3118-6C4C-8153-94CEFE659431}" dt="2022-06-07T16:15:10.552" v="6975" actId="12788"/>
          <ac:spMkLst>
            <pc:docMk/>
            <pc:sldMk cId="138542929" sldId="256"/>
            <ac:spMk id="8974" creationId="{D96A2C62-3602-9D69-B5B4-41A2D1FF7EDA}"/>
          </ac:spMkLst>
        </pc:spChg>
        <pc:spChg chg="mod">
          <ac:chgData name="Daniel A Negron" userId="3f4b37f9-7541-4fa3-afb6-23a3c546adf3" providerId="ADAL" clId="{D973D872-3118-6C4C-8153-94CEFE659431}" dt="2022-06-07T16:15:10.552" v="6975" actId="12788"/>
          <ac:spMkLst>
            <pc:docMk/>
            <pc:sldMk cId="138542929" sldId="256"/>
            <ac:spMk id="8975" creationId="{94BAA47C-0969-63BC-3D22-865CB8250468}"/>
          </ac:spMkLst>
        </pc:spChg>
        <pc:spChg chg="mod">
          <ac:chgData name="Daniel A Negron" userId="3f4b37f9-7541-4fa3-afb6-23a3c546adf3" providerId="ADAL" clId="{D973D872-3118-6C4C-8153-94CEFE659431}" dt="2022-06-07T16:15:10.552" v="6975" actId="12788"/>
          <ac:spMkLst>
            <pc:docMk/>
            <pc:sldMk cId="138542929" sldId="256"/>
            <ac:spMk id="8976" creationId="{49A37D69-414A-AB34-E6F9-0E24AE2EE636}"/>
          </ac:spMkLst>
        </pc:spChg>
        <pc:spChg chg="mod">
          <ac:chgData name="Daniel A Negron" userId="3f4b37f9-7541-4fa3-afb6-23a3c546adf3" providerId="ADAL" clId="{D973D872-3118-6C4C-8153-94CEFE659431}" dt="2022-06-07T16:15:10.552" v="6975" actId="12788"/>
          <ac:spMkLst>
            <pc:docMk/>
            <pc:sldMk cId="138542929" sldId="256"/>
            <ac:spMk id="8977" creationId="{50B9433B-4E43-9732-CA38-AF7E1F5B8051}"/>
          </ac:spMkLst>
        </pc:spChg>
        <pc:spChg chg="mod">
          <ac:chgData name="Daniel A Negron" userId="3f4b37f9-7541-4fa3-afb6-23a3c546adf3" providerId="ADAL" clId="{D973D872-3118-6C4C-8153-94CEFE659431}" dt="2022-06-07T16:15:10.552" v="6975" actId="12788"/>
          <ac:spMkLst>
            <pc:docMk/>
            <pc:sldMk cId="138542929" sldId="256"/>
            <ac:spMk id="8978" creationId="{915C7417-A0BD-057F-35ED-F2FF47A26E10}"/>
          </ac:spMkLst>
        </pc:spChg>
        <pc:spChg chg="mod">
          <ac:chgData name="Daniel A Negron" userId="3f4b37f9-7541-4fa3-afb6-23a3c546adf3" providerId="ADAL" clId="{D973D872-3118-6C4C-8153-94CEFE659431}" dt="2022-06-07T16:15:10.552" v="6975" actId="12788"/>
          <ac:spMkLst>
            <pc:docMk/>
            <pc:sldMk cId="138542929" sldId="256"/>
            <ac:spMk id="8980" creationId="{3BD5D701-B949-9AF4-246A-4B1A830B7987}"/>
          </ac:spMkLst>
        </pc:spChg>
        <pc:spChg chg="mod">
          <ac:chgData name="Daniel A Negron" userId="3f4b37f9-7541-4fa3-afb6-23a3c546adf3" providerId="ADAL" clId="{D973D872-3118-6C4C-8153-94CEFE659431}" dt="2022-06-07T16:15:10.552" v="6975" actId="12788"/>
          <ac:spMkLst>
            <pc:docMk/>
            <pc:sldMk cId="138542929" sldId="256"/>
            <ac:spMk id="8981" creationId="{9F26234D-A7D3-88AF-01CA-085FD218B1C5}"/>
          </ac:spMkLst>
        </pc:spChg>
        <pc:spChg chg="mod">
          <ac:chgData name="Daniel A Negron" userId="3f4b37f9-7541-4fa3-afb6-23a3c546adf3" providerId="ADAL" clId="{D973D872-3118-6C4C-8153-94CEFE659431}" dt="2022-06-07T16:15:10.552" v="6975" actId="12788"/>
          <ac:spMkLst>
            <pc:docMk/>
            <pc:sldMk cId="138542929" sldId="256"/>
            <ac:spMk id="8983" creationId="{AB6D53AD-72E2-FF1E-4609-10D9B9666DDC}"/>
          </ac:spMkLst>
        </pc:spChg>
        <pc:spChg chg="mod">
          <ac:chgData name="Daniel A Negron" userId="3f4b37f9-7541-4fa3-afb6-23a3c546adf3" providerId="ADAL" clId="{D973D872-3118-6C4C-8153-94CEFE659431}" dt="2022-06-07T16:15:10.552" v="6975" actId="12788"/>
          <ac:spMkLst>
            <pc:docMk/>
            <pc:sldMk cId="138542929" sldId="256"/>
            <ac:spMk id="8984" creationId="{CBEB26F9-457E-E19F-B00A-B7CEA1D261D9}"/>
          </ac:spMkLst>
        </pc:spChg>
        <pc:spChg chg="mod">
          <ac:chgData name="Daniel A Negron" userId="3f4b37f9-7541-4fa3-afb6-23a3c546adf3" providerId="ADAL" clId="{D973D872-3118-6C4C-8153-94CEFE659431}" dt="2022-06-07T16:15:10.552" v="6975" actId="12788"/>
          <ac:spMkLst>
            <pc:docMk/>
            <pc:sldMk cId="138542929" sldId="256"/>
            <ac:spMk id="8986" creationId="{8621A619-494B-AC43-7CC8-E9FCA0099DF2}"/>
          </ac:spMkLst>
        </pc:spChg>
        <pc:spChg chg="mod">
          <ac:chgData name="Daniel A Negron" userId="3f4b37f9-7541-4fa3-afb6-23a3c546adf3" providerId="ADAL" clId="{D973D872-3118-6C4C-8153-94CEFE659431}" dt="2022-06-07T16:15:10.552" v="6975" actId="12788"/>
          <ac:spMkLst>
            <pc:docMk/>
            <pc:sldMk cId="138542929" sldId="256"/>
            <ac:spMk id="8987" creationId="{E0435728-959A-9A5B-5901-CF18A40455B8}"/>
          </ac:spMkLst>
        </pc:spChg>
        <pc:spChg chg="mod">
          <ac:chgData name="Daniel A Negron" userId="3f4b37f9-7541-4fa3-afb6-23a3c546adf3" providerId="ADAL" clId="{D973D872-3118-6C4C-8153-94CEFE659431}" dt="2022-06-07T16:15:10.552" v="6975" actId="12788"/>
          <ac:spMkLst>
            <pc:docMk/>
            <pc:sldMk cId="138542929" sldId="256"/>
            <ac:spMk id="8989" creationId="{919509A0-AF67-1420-4106-6DB328E41A06}"/>
          </ac:spMkLst>
        </pc:spChg>
        <pc:spChg chg="mod">
          <ac:chgData name="Daniel A Negron" userId="3f4b37f9-7541-4fa3-afb6-23a3c546adf3" providerId="ADAL" clId="{D973D872-3118-6C4C-8153-94CEFE659431}" dt="2022-06-07T16:15:10.552" v="6975" actId="12788"/>
          <ac:spMkLst>
            <pc:docMk/>
            <pc:sldMk cId="138542929" sldId="256"/>
            <ac:spMk id="8990" creationId="{EA8EEFFC-A96C-E831-0312-0A9C7924A6AF}"/>
          </ac:spMkLst>
        </pc:spChg>
        <pc:spChg chg="mod">
          <ac:chgData name="Daniel A Negron" userId="3f4b37f9-7541-4fa3-afb6-23a3c546adf3" providerId="ADAL" clId="{D973D872-3118-6C4C-8153-94CEFE659431}" dt="2022-06-07T16:15:10.552" v="6975" actId="12788"/>
          <ac:spMkLst>
            <pc:docMk/>
            <pc:sldMk cId="138542929" sldId="256"/>
            <ac:spMk id="8992" creationId="{DF197B9B-A050-8C43-640B-1DFD90A9E06F}"/>
          </ac:spMkLst>
        </pc:spChg>
        <pc:spChg chg="mod">
          <ac:chgData name="Daniel A Negron" userId="3f4b37f9-7541-4fa3-afb6-23a3c546adf3" providerId="ADAL" clId="{D973D872-3118-6C4C-8153-94CEFE659431}" dt="2022-06-07T16:15:10.552" v="6975" actId="12788"/>
          <ac:spMkLst>
            <pc:docMk/>
            <pc:sldMk cId="138542929" sldId="256"/>
            <ac:spMk id="8993" creationId="{68DEC902-6552-9348-B2C3-C5B531A4E62B}"/>
          </ac:spMkLst>
        </pc:spChg>
        <pc:spChg chg="mod">
          <ac:chgData name="Daniel A Negron" userId="3f4b37f9-7541-4fa3-afb6-23a3c546adf3" providerId="ADAL" clId="{D973D872-3118-6C4C-8153-94CEFE659431}" dt="2022-06-07T16:15:10.552" v="6975" actId="12788"/>
          <ac:spMkLst>
            <pc:docMk/>
            <pc:sldMk cId="138542929" sldId="256"/>
            <ac:spMk id="8995" creationId="{05584474-3745-77C1-278A-EF84C291C058}"/>
          </ac:spMkLst>
        </pc:spChg>
        <pc:spChg chg="mod">
          <ac:chgData name="Daniel A Negron" userId="3f4b37f9-7541-4fa3-afb6-23a3c546adf3" providerId="ADAL" clId="{D973D872-3118-6C4C-8153-94CEFE659431}" dt="2022-06-07T16:15:10.552" v="6975" actId="12788"/>
          <ac:spMkLst>
            <pc:docMk/>
            <pc:sldMk cId="138542929" sldId="256"/>
            <ac:spMk id="8996" creationId="{726081F6-D8A8-0295-1AEB-A3A112DC7424}"/>
          </ac:spMkLst>
        </pc:spChg>
        <pc:spChg chg="mod">
          <ac:chgData name="Daniel A Negron" userId="3f4b37f9-7541-4fa3-afb6-23a3c546adf3" providerId="ADAL" clId="{D973D872-3118-6C4C-8153-94CEFE659431}" dt="2022-06-07T16:15:10.552" v="6975" actId="12788"/>
          <ac:spMkLst>
            <pc:docMk/>
            <pc:sldMk cId="138542929" sldId="256"/>
            <ac:spMk id="8997" creationId="{83488517-04D0-1EE1-F350-EF4B294039BA}"/>
          </ac:spMkLst>
        </pc:spChg>
        <pc:spChg chg="mod">
          <ac:chgData name="Daniel A Negron" userId="3f4b37f9-7541-4fa3-afb6-23a3c546adf3" providerId="ADAL" clId="{D973D872-3118-6C4C-8153-94CEFE659431}" dt="2022-06-07T16:15:10.552" v="6975" actId="12788"/>
          <ac:spMkLst>
            <pc:docMk/>
            <pc:sldMk cId="138542929" sldId="256"/>
            <ac:spMk id="8998" creationId="{324EBA13-F951-9282-7367-3B895A05434B}"/>
          </ac:spMkLst>
        </pc:spChg>
        <pc:spChg chg="mod">
          <ac:chgData name="Daniel A Negron" userId="3f4b37f9-7541-4fa3-afb6-23a3c546adf3" providerId="ADAL" clId="{D973D872-3118-6C4C-8153-94CEFE659431}" dt="2022-06-07T16:15:10.552" v="6975" actId="12788"/>
          <ac:spMkLst>
            <pc:docMk/>
            <pc:sldMk cId="138542929" sldId="256"/>
            <ac:spMk id="8999" creationId="{B6572ECB-EBD5-723B-9458-C4872E14FE3A}"/>
          </ac:spMkLst>
        </pc:spChg>
        <pc:spChg chg="mod">
          <ac:chgData name="Daniel A Negron" userId="3f4b37f9-7541-4fa3-afb6-23a3c546adf3" providerId="ADAL" clId="{D973D872-3118-6C4C-8153-94CEFE659431}" dt="2022-06-07T16:15:10.552" v="6975" actId="12788"/>
          <ac:spMkLst>
            <pc:docMk/>
            <pc:sldMk cId="138542929" sldId="256"/>
            <ac:spMk id="9000" creationId="{4B24834E-561A-98BD-2A3B-4E2BA243685E}"/>
          </ac:spMkLst>
        </pc:spChg>
        <pc:spChg chg="mod">
          <ac:chgData name="Daniel A Negron" userId="3f4b37f9-7541-4fa3-afb6-23a3c546adf3" providerId="ADAL" clId="{D973D872-3118-6C4C-8153-94CEFE659431}" dt="2022-06-07T16:15:10.552" v="6975" actId="12788"/>
          <ac:spMkLst>
            <pc:docMk/>
            <pc:sldMk cId="138542929" sldId="256"/>
            <ac:spMk id="9001" creationId="{041CE3C1-8E72-EF15-6193-84863869B961}"/>
          </ac:spMkLst>
        </pc:spChg>
        <pc:spChg chg="mod">
          <ac:chgData name="Daniel A Negron" userId="3f4b37f9-7541-4fa3-afb6-23a3c546adf3" providerId="ADAL" clId="{D973D872-3118-6C4C-8153-94CEFE659431}" dt="2022-06-07T16:15:10.552" v="6975" actId="12788"/>
          <ac:spMkLst>
            <pc:docMk/>
            <pc:sldMk cId="138542929" sldId="256"/>
            <ac:spMk id="9002" creationId="{A89DC46F-4A90-34A3-F9BC-8542F6B10357}"/>
          </ac:spMkLst>
        </pc:spChg>
        <pc:spChg chg="mod">
          <ac:chgData name="Daniel A Negron" userId="3f4b37f9-7541-4fa3-afb6-23a3c546adf3" providerId="ADAL" clId="{D973D872-3118-6C4C-8153-94CEFE659431}" dt="2022-06-07T16:15:10.552" v="6975" actId="12788"/>
          <ac:spMkLst>
            <pc:docMk/>
            <pc:sldMk cId="138542929" sldId="256"/>
            <ac:spMk id="9003" creationId="{8165A90B-A740-5A96-BB2D-0831CFBF34BB}"/>
          </ac:spMkLst>
        </pc:spChg>
        <pc:spChg chg="mod">
          <ac:chgData name="Daniel A Negron" userId="3f4b37f9-7541-4fa3-afb6-23a3c546adf3" providerId="ADAL" clId="{D973D872-3118-6C4C-8153-94CEFE659431}" dt="2022-06-07T16:15:10.552" v="6975" actId="12788"/>
          <ac:spMkLst>
            <pc:docMk/>
            <pc:sldMk cId="138542929" sldId="256"/>
            <ac:spMk id="9004" creationId="{147BB926-F6B0-3ADC-794D-255A1D57371F}"/>
          </ac:spMkLst>
        </pc:spChg>
        <pc:spChg chg="mod">
          <ac:chgData name="Daniel A Negron" userId="3f4b37f9-7541-4fa3-afb6-23a3c546adf3" providerId="ADAL" clId="{D973D872-3118-6C4C-8153-94CEFE659431}" dt="2022-06-07T16:15:10.552" v="6975" actId="12788"/>
          <ac:spMkLst>
            <pc:docMk/>
            <pc:sldMk cId="138542929" sldId="256"/>
            <ac:spMk id="9005" creationId="{2D8831EF-7A04-4852-550C-38CABFD9F0AB}"/>
          </ac:spMkLst>
        </pc:spChg>
        <pc:spChg chg="mod">
          <ac:chgData name="Daniel A Negron" userId="3f4b37f9-7541-4fa3-afb6-23a3c546adf3" providerId="ADAL" clId="{D973D872-3118-6C4C-8153-94CEFE659431}" dt="2022-06-07T16:15:10.552" v="6975" actId="12788"/>
          <ac:spMkLst>
            <pc:docMk/>
            <pc:sldMk cId="138542929" sldId="256"/>
            <ac:spMk id="9006" creationId="{8E4D30CB-D54E-52CC-A185-19EE8696701F}"/>
          </ac:spMkLst>
        </pc:spChg>
        <pc:spChg chg="mod">
          <ac:chgData name="Daniel A Negron" userId="3f4b37f9-7541-4fa3-afb6-23a3c546adf3" providerId="ADAL" clId="{D973D872-3118-6C4C-8153-94CEFE659431}" dt="2022-06-07T16:15:10.552" v="6975" actId="12788"/>
          <ac:spMkLst>
            <pc:docMk/>
            <pc:sldMk cId="138542929" sldId="256"/>
            <ac:spMk id="9007" creationId="{586B7ADF-0AEA-F667-EF7B-931704992A43}"/>
          </ac:spMkLst>
        </pc:spChg>
        <pc:spChg chg="mod">
          <ac:chgData name="Daniel A Negron" userId="3f4b37f9-7541-4fa3-afb6-23a3c546adf3" providerId="ADAL" clId="{D973D872-3118-6C4C-8153-94CEFE659431}" dt="2022-06-07T16:15:10.552" v="6975" actId="12788"/>
          <ac:spMkLst>
            <pc:docMk/>
            <pc:sldMk cId="138542929" sldId="256"/>
            <ac:spMk id="9008" creationId="{D9FE5E5D-5C5E-ABF7-B148-FFB32CAC6D36}"/>
          </ac:spMkLst>
        </pc:spChg>
        <pc:spChg chg="mod">
          <ac:chgData name="Daniel A Negron" userId="3f4b37f9-7541-4fa3-afb6-23a3c546adf3" providerId="ADAL" clId="{D973D872-3118-6C4C-8153-94CEFE659431}" dt="2022-06-07T16:15:10.552" v="6975" actId="12788"/>
          <ac:spMkLst>
            <pc:docMk/>
            <pc:sldMk cId="138542929" sldId="256"/>
            <ac:spMk id="9009" creationId="{2F8DEFED-E302-E606-228E-EDC56607AD0C}"/>
          </ac:spMkLst>
        </pc:spChg>
        <pc:spChg chg="mod">
          <ac:chgData name="Daniel A Negron" userId="3f4b37f9-7541-4fa3-afb6-23a3c546adf3" providerId="ADAL" clId="{D973D872-3118-6C4C-8153-94CEFE659431}" dt="2022-06-07T16:15:10.552" v="6975" actId="12788"/>
          <ac:spMkLst>
            <pc:docMk/>
            <pc:sldMk cId="138542929" sldId="256"/>
            <ac:spMk id="9011" creationId="{0E18C5FA-7AE2-0BB8-763E-88EB21E9D8A6}"/>
          </ac:spMkLst>
        </pc:spChg>
        <pc:spChg chg="mod">
          <ac:chgData name="Daniel A Negron" userId="3f4b37f9-7541-4fa3-afb6-23a3c546adf3" providerId="ADAL" clId="{D973D872-3118-6C4C-8153-94CEFE659431}" dt="2022-06-07T16:15:10.552" v="6975" actId="12788"/>
          <ac:spMkLst>
            <pc:docMk/>
            <pc:sldMk cId="138542929" sldId="256"/>
            <ac:spMk id="9012" creationId="{D3B882AB-A2B0-D167-C183-242968EB714E}"/>
          </ac:spMkLst>
        </pc:spChg>
        <pc:spChg chg="mod">
          <ac:chgData name="Daniel A Negron" userId="3f4b37f9-7541-4fa3-afb6-23a3c546adf3" providerId="ADAL" clId="{D973D872-3118-6C4C-8153-94CEFE659431}" dt="2022-06-07T16:15:10.552" v="6975" actId="12788"/>
          <ac:spMkLst>
            <pc:docMk/>
            <pc:sldMk cId="138542929" sldId="256"/>
            <ac:spMk id="9013" creationId="{CF7D0EC6-B7DB-DA99-E26F-769099DD3928}"/>
          </ac:spMkLst>
        </pc:spChg>
        <pc:spChg chg="mod">
          <ac:chgData name="Daniel A Negron" userId="3f4b37f9-7541-4fa3-afb6-23a3c546adf3" providerId="ADAL" clId="{D973D872-3118-6C4C-8153-94CEFE659431}" dt="2022-06-07T16:15:10.552" v="6975" actId="12788"/>
          <ac:spMkLst>
            <pc:docMk/>
            <pc:sldMk cId="138542929" sldId="256"/>
            <ac:spMk id="9014" creationId="{553E2A32-4F3B-A1BE-99D0-D809F330DBFF}"/>
          </ac:spMkLst>
        </pc:spChg>
        <pc:spChg chg="mod">
          <ac:chgData name="Daniel A Negron" userId="3f4b37f9-7541-4fa3-afb6-23a3c546adf3" providerId="ADAL" clId="{D973D872-3118-6C4C-8153-94CEFE659431}" dt="2022-06-07T16:15:10.552" v="6975" actId="12788"/>
          <ac:spMkLst>
            <pc:docMk/>
            <pc:sldMk cId="138542929" sldId="256"/>
            <ac:spMk id="9015" creationId="{113F8C92-09B1-0BC5-92C4-BD9C55FCC7E8}"/>
          </ac:spMkLst>
        </pc:spChg>
        <pc:spChg chg="mod">
          <ac:chgData name="Daniel A Negron" userId="3f4b37f9-7541-4fa3-afb6-23a3c546adf3" providerId="ADAL" clId="{D973D872-3118-6C4C-8153-94CEFE659431}" dt="2022-06-07T16:15:10.552" v="6975" actId="12788"/>
          <ac:spMkLst>
            <pc:docMk/>
            <pc:sldMk cId="138542929" sldId="256"/>
            <ac:spMk id="9016" creationId="{A55E3073-3E5D-B2E6-8719-01F97A552576}"/>
          </ac:spMkLst>
        </pc:spChg>
        <pc:spChg chg="mod">
          <ac:chgData name="Daniel A Negron" userId="3f4b37f9-7541-4fa3-afb6-23a3c546adf3" providerId="ADAL" clId="{D973D872-3118-6C4C-8153-94CEFE659431}" dt="2022-06-07T16:15:10.552" v="6975" actId="12788"/>
          <ac:spMkLst>
            <pc:docMk/>
            <pc:sldMk cId="138542929" sldId="256"/>
            <ac:spMk id="9017" creationId="{5F326945-EBF3-11BB-76A1-15FFC109A825}"/>
          </ac:spMkLst>
        </pc:spChg>
        <pc:spChg chg="mod">
          <ac:chgData name="Daniel A Negron" userId="3f4b37f9-7541-4fa3-afb6-23a3c546adf3" providerId="ADAL" clId="{D973D872-3118-6C4C-8153-94CEFE659431}" dt="2022-06-07T16:15:10.552" v="6975" actId="12788"/>
          <ac:spMkLst>
            <pc:docMk/>
            <pc:sldMk cId="138542929" sldId="256"/>
            <ac:spMk id="9018" creationId="{92A022D0-22BC-19E4-3361-69F91D8C0652}"/>
          </ac:spMkLst>
        </pc:spChg>
        <pc:spChg chg="mod">
          <ac:chgData name="Daniel A Negron" userId="3f4b37f9-7541-4fa3-afb6-23a3c546adf3" providerId="ADAL" clId="{D973D872-3118-6C4C-8153-94CEFE659431}" dt="2022-06-07T16:15:10.552" v="6975" actId="12788"/>
          <ac:spMkLst>
            <pc:docMk/>
            <pc:sldMk cId="138542929" sldId="256"/>
            <ac:spMk id="9019" creationId="{E6496E49-3C32-3734-60D9-A279C2447F96}"/>
          </ac:spMkLst>
        </pc:spChg>
        <pc:spChg chg="mod">
          <ac:chgData name="Daniel A Negron" userId="3f4b37f9-7541-4fa3-afb6-23a3c546adf3" providerId="ADAL" clId="{D973D872-3118-6C4C-8153-94CEFE659431}" dt="2022-06-07T16:15:10.552" v="6975" actId="12788"/>
          <ac:spMkLst>
            <pc:docMk/>
            <pc:sldMk cId="138542929" sldId="256"/>
            <ac:spMk id="9020" creationId="{CB31AB6D-AEAC-73F0-4AE8-E187B441D863}"/>
          </ac:spMkLst>
        </pc:spChg>
        <pc:spChg chg="mod">
          <ac:chgData name="Daniel A Negron" userId="3f4b37f9-7541-4fa3-afb6-23a3c546adf3" providerId="ADAL" clId="{D973D872-3118-6C4C-8153-94CEFE659431}" dt="2022-06-07T16:15:10.552" v="6975" actId="12788"/>
          <ac:spMkLst>
            <pc:docMk/>
            <pc:sldMk cId="138542929" sldId="256"/>
            <ac:spMk id="9021" creationId="{902F754A-810A-0821-C89B-92B864A7FEC9}"/>
          </ac:spMkLst>
        </pc:spChg>
        <pc:spChg chg="mod">
          <ac:chgData name="Daniel A Negron" userId="3f4b37f9-7541-4fa3-afb6-23a3c546adf3" providerId="ADAL" clId="{D973D872-3118-6C4C-8153-94CEFE659431}" dt="2022-06-07T16:15:10.552" v="6975" actId="12788"/>
          <ac:spMkLst>
            <pc:docMk/>
            <pc:sldMk cId="138542929" sldId="256"/>
            <ac:spMk id="9022" creationId="{0BC0D8EA-63D8-761C-9CA3-5E7B9356F8F9}"/>
          </ac:spMkLst>
        </pc:spChg>
        <pc:spChg chg="mod">
          <ac:chgData name="Daniel A Negron" userId="3f4b37f9-7541-4fa3-afb6-23a3c546adf3" providerId="ADAL" clId="{D973D872-3118-6C4C-8153-94CEFE659431}" dt="2022-06-07T16:15:10.552" v="6975" actId="12788"/>
          <ac:spMkLst>
            <pc:docMk/>
            <pc:sldMk cId="138542929" sldId="256"/>
            <ac:spMk id="9023" creationId="{25F3B944-1BA3-7DBE-EE14-0458BF0EDB1A}"/>
          </ac:spMkLst>
        </pc:spChg>
        <pc:spChg chg="mod">
          <ac:chgData name="Daniel A Negron" userId="3f4b37f9-7541-4fa3-afb6-23a3c546adf3" providerId="ADAL" clId="{D973D872-3118-6C4C-8153-94CEFE659431}" dt="2022-06-07T16:15:10.552" v="6975" actId="12788"/>
          <ac:spMkLst>
            <pc:docMk/>
            <pc:sldMk cId="138542929" sldId="256"/>
            <ac:spMk id="9024" creationId="{03C5DBE7-2021-6EEC-FE5B-54BB0C23ACE0}"/>
          </ac:spMkLst>
        </pc:spChg>
        <pc:spChg chg="mod">
          <ac:chgData name="Daniel A Negron" userId="3f4b37f9-7541-4fa3-afb6-23a3c546adf3" providerId="ADAL" clId="{D973D872-3118-6C4C-8153-94CEFE659431}" dt="2022-06-07T16:15:10.552" v="6975" actId="12788"/>
          <ac:spMkLst>
            <pc:docMk/>
            <pc:sldMk cId="138542929" sldId="256"/>
            <ac:spMk id="9025" creationId="{2A7948D2-3E31-7A5A-2F83-0F9CEB4639BC}"/>
          </ac:spMkLst>
        </pc:spChg>
        <pc:spChg chg="mod">
          <ac:chgData name="Daniel A Negron" userId="3f4b37f9-7541-4fa3-afb6-23a3c546adf3" providerId="ADAL" clId="{D973D872-3118-6C4C-8153-94CEFE659431}" dt="2022-06-07T16:15:10.552" v="6975" actId="12788"/>
          <ac:spMkLst>
            <pc:docMk/>
            <pc:sldMk cId="138542929" sldId="256"/>
            <ac:spMk id="9027" creationId="{B0A6F3F0-1625-AA7E-67EC-B29DCF38A45E}"/>
          </ac:spMkLst>
        </pc:spChg>
        <pc:spChg chg="mod">
          <ac:chgData name="Daniel A Negron" userId="3f4b37f9-7541-4fa3-afb6-23a3c546adf3" providerId="ADAL" clId="{D973D872-3118-6C4C-8153-94CEFE659431}" dt="2022-06-07T16:15:10.552" v="6975" actId="12788"/>
          <ac:spMkLst>
            <pc:docMk/>
            <pc:sldMk cId="138542929" sldId="256"/>
            <ac:spMk id="9028" creationId="{CC624611-2F72-D1C1-DCA2-B784C19C7CAA}"/>
          </ac:spMkLst>
        </pc:spChg>
        <pc:spChg chg="mod">
          <ac:chgData name="Daniel A Negron" userId="3f4b37f9-7541-4fa3-afb6-23a3c546adf3" providerId="ADAL" clId="{D973D872-3118-6C4C-8153-94CEFE659431}" dt="2022-06-07T16:15:10.552" v="6975" actId="12788"/>
          <ac:spMkLst>
            <pc:docMk/>
            <pc:sldMk cId="138542929" sldId="256"/>
            <ac:spMk id="9030" creationId="{DDCC0CCA-7BB7-11F1-9B06-267DDCA13450}"/>
          </ac:spMkLst>
        </pc:spChg>
        <pc:spChg chg="mod">
          <ac:chgData name="Daniel A Negron" userId="3f4b37f9-7541-4fa3-afb6-23a3c546adf3" providerId="ADAL" clId="{D973D872-3118-6C4C-8153-94CEFE659431}" dt="2022-06-07T16:15:10.552" v="6975" actId="12788"/>
          <ac:spMkLst>
            <pc:docMk/>
            <pc:sldMk cId="138542929" sldId="256"/>
            <ac:spMk id="9031" creationId="{F9B1284F-B04E-5DD4-5844-EF06E2CD0C79}"/>
          </ac:spMkLst>
        </pc:spChg>
        <pc:spChg chg="mod">
          <ac:chgData name="Daniel A Negron" userId="3f4b37f9-7541-4fa3-afb6-23a3c546adf3" providerId="ADAL" clId="{D973D872-3118-6C4C-8153-94CEFE659431}" dt="2022-06-07T16:15:10.552" v="6975" actId="12788"/>
          <ac:spMkLst>
            <pc:docMk/>
            <pc:sldMk cId="138542929" sldId="256"/>
            <ac:spMk id="9033" creationId="{2957F5E1-EE69-6265-40C7-88C94C4CE4AD}"/>
          </ac:spMkLst>
        </pc:spChg>
        <pc:spChg chg="mod">
          <ac:chgData name="Daniel A Negron" userId="3f4b37f9-7541-4fa3-afb6-23a3c546adf3" providerId="ADAL" clId="{D973D872-3118-6C4C-8153-94CEFE659431}" dt="2022-06-07T16:15:10.552" v="6975" actId="12788"/>
          <ac:spMkLst>
            <pc:docMk/>
            <pc:sldMk cId="138542929" sldId="256"/>
            <ac:spMk id="9034" creationId="{D7D2C57B-0894-256C-2251-45376367576A}"/>
          </ac:spMkLst>
        </pc:spChg>
        <pc:spChg chg="mod">
          <ac:chgData name="Daniel A Negron" userId="3f4b37f9-7541-4fa3-afb6-23a3c546adf3" providerId="ADAL" clId="{D973D872-3118-6C4C-8153-94CEFE659431}" dt="2022-06-07T16:15:10.552" v="6975" actId="12788"/>
          <ac:spMkLst>
            <pc:docMk/>
            <pc:sldMk cId="138542929" sldId="256"/>
            <ac:spMk id="9036" creationId="{45BAB171-CE5D-6257-5E59-C491418CE4BE}"/>
          </ac:spMkLst>
        </pc:spChg>
        <pc:spChg chg="mod">
          <ac:chgData name="Daniel A Negron" userId="3f4b37f9-7541-4fa3-afb6-23a3c546adf3" providerId="ADAL" clId="{D973D872-3118-6C4C-8153-94CEFE659431}" dt="2022-06-07T16:15:10.552" v="6975" actId="12788"/>
          <ac:spMkLst>
            <pc:docMk/>
            <pc:sldMk cId="138542929" sldId="256"/>
            <ac:spMk id="9037" creationId="{62F0F906-97B0-B2D3-098D-D0E18BEF209B}"/>
          </ac:spMkLst>
        </pc:spChg>
        <pc:spChg chg="mod">
          <ac:chgData name="Daniel A Negron" userId="3f4b37f9-7541-4fa3-afb6-23a3c546adf3" providerId="ADAL" clId="{D973D872-3118-6C4C-8153-94CEFE659431}" dt="2022-06-07T16:15:10.552" v="6975" actId="12788"/>
          <ac:spMkLst>
            <pc:docMk/>
            <pc:sldMk cId="138542929" sldId="256"/>
            <ac:spMk id="9039" creationId="{B82B82D9-1635-AC0E-46CE-2655AD9F8AD3}"/>
          </ac:spMkLst>
        </pc:spChg>
        <pc:spChg chg="mod">
          <ac:chgData name="Daniel A Negron" userId="3f4b37f9-7541-4fa3-afb6-23a3c546adf3" providerId="ADAL" clId="{D973D872-3118-6C4C-8153-94CEFE659431}" dt="2022-06-07T16:15:10.552" v="6975" actId="12788"/>
          <ac:spMkLst>
            <pc:docMk/>
            <pc:sldMk cId="138542929" sldId="256"/>
            <ac:spMk id="9040" creationId="{466106D3-E84A-17AA-444B-9613CDA641B8}"/>
          </ac:spMkLst>
        </pc:spChg>
        <pc:spChg chg="mod">
          <ac:chgData name="Daniel A Negron" userId="3f4b37f9-7541-4fa3-afb6-23a3c546adf3" providerId="ADAL" clId="{D973D872-3118-6C4C-8153-94CEFE659431}" dt="2022-06-07T16:15:10.552" v="6975" actId="12788"/>
          <ac:spMkLst>
            <pc:docMk/>
            <pc:sldMk cId="138542929" sldId="256"/>
            <ac:spMk id="9042" creationId="{B45F7521-1F19-214C-1CD3-97EDBDCDBD27}"/>
          </ac:spMkLst>
        </pc:spChg>
        <pc:spChg chg="mod">
          <ac:chgData name="Daniel A Negron" userId="3f4b37f9-7541-4fa3-afb6-23a3c546adf3" providerId="ADAL" clId="{D973D872-3118-6C4C-8153-94CEFE659431}" dt="2022-06-07T16:15:10.552" v="6975" actId="12788"/>
          <ac:spMkLst>
            <pc:docMk/>
            <pc:sldMk cId="138542929" sldId="256"/>
            <ac:spMk id="9043" creationId="{E6CC5B46-DCC7-6291-F816-03F3147B15A6}"/>
          </ac:spMkLst>
        </pc:spChg>
        <pc:spChg chg="mod">
          <ac:chgData name="Daniel A Negron" userId="3f4b37f9-7541-4fa3-afb6-23a3c546adf3" providerId="ADAL" clId="{D973D872-3118-6C4C-8153-94CEFE659431}" dt="2022-06-07T16:15:10.552" v="6975" actId="12788"/>
          <ac:spMkLst>
            <pc:docMk/>
            <pc:sldMk cId="138542929" sldId="256"/>
            <ac:spMk id="9045" creationId="{C206D3D6-A82E-C317-B73A-D7536624FBB0}"/>
          </ac:spMkLst>
        </pc:spChg>
        <pc:spChg chg="mod">
          <ac:chgData name="Daniel A Negron" userId="3f4b37f9-7541-4fa3-afb6-23a3c546adf3" providerId="ADAL" clId="{D973D872-3118-6C4C-8153-94CEFE659431}" dt="2022-06-07T16:15:10.552" v="6975" actId="12788"/>
          <ac:spMkLst>
            <pc:docMk/>
            <pc:sldMk cId="138542929" sldId="256"/>
            <ac:spMk id="9046" creationId="{5C1351D3-F4AF-6588-6513-A85455C8B040}"/>
          </ac:spMkLst>
        </pc:spChg>
        <pc:spChg chg="mod">
          <ac:chgData name="Daniel A Negron" userId="3f4b37f9-7541-4fa3-afb6-23a3c546adf3" providerId="ADAL" clId="{D973D872-3118-6C4C-8153-94CEFE659431}" dt="2022-06-07T16:15:10.552" v="6975" actId="12788"/>
          <ac:spMkLst>
            <pc:docMk/>
            <pc:sldMk cId="138542929" sldId="256"/>
            <ac:spMk id="9048" creationId="{F7899E5A-E846-F20F-AB75-11E03084252B}"/>
          </ac:spMkLst>
        </pc:spChg>
        <pc:spChg chg="mod">
          <ac:chgData name="Daniel A Negron" userId="3f4b37f9-7541-4fa3-afb6-23a3c546adf3" providerId="ADAL" clId="{D973D872-3118-6C4C-8153-94CEFE659431}" dt="2022-06-07T16:15:10.552" v="6975" actId="12788"/>
          <ac:spMkLst>
            <pc:docMk/>
            <pc:sldMk cId="138542929" sldId="256"/>
            <ac:spMk id="9049" creationId="{7CD1476C-4534-DAFF-352E-8D2223B24347}"/>
          </ac:spMkLst>
        </pc:spChg>
        <pc:spChg chg="mod">
          <ac:chgData name="Daniel A Negron" userId="3f4b37f9-7541-4fa3-afb6-23a3c546adf3" providerId="ADAL" clId="{D973D872-3118-6C4C-8153-94CEFE659431}" dt="2022-06-07T16:15:10.552" v="6975" actId="12788"/>
          <ac:spMkLst>
            <pc:docMk/>
            <pc:sldMk cId="138542929" sldId="256"/>
            <ac:spMk id="9051" creationId="{7106E507-4BE5-7D79-414C-880D9D302D91}"/>
          </ac:spMkLst>
        </pc:spChg>
        <pc:spChg chg="mod">
          <ac:chgData name="Daniel A Negron" userId="3f4b37f9-7541-4fa3-afb6-23a3c546adf3" providerId="ADAL" clId="{D973D872-3118-6C4C-8153-94CEFE659431}" dt="2022-06-07T16:15:10.552" v="6975" actId="12788"/>
          <ac:spMkLst>
            <pc:docMk/>
            <pc:sldMk cId="138542929" sldId="256"/>
            <ac:spMk id="9052" creationId="{DCE47192-D5A9-E708-EDC3-5AE858228947}"/>
          </ac:spMkLst>
        </pc:spChg>
        <pc:spChg chg="mod">
          <ac:chgData name="Daniel A Negron" userId="3f4b37f9-7541-4fa3-afb6-23a3c546adf3" providerId="ADAL" clId="{D973D872-3118-6C4C-8153-94CEFE659431}" dt="2022-06-07T16:15:10.552" v="6975" actId="12788"/>
          <ac:spMkLst>
            <pc:docMk/>
            <pc:sldMk cId="138542929" sldId="256"/>
            <ac:spMk id="9054" creationId="{97BC93F3-3603-D652-5EE8-40EF739FB374}"/>
          </ac:spMkLst>
        </pc:spChg>
        <pc:spChg chg="mod">
          <ac:chgData name="Daniel A Negron" userId="3f4b37f9-7541-4fa3-afb6-23a3c546adf3" providerId="ADAL" clId="{D973D872-3118-6C4C-8153-94CEFE659431}" dt="2022-06-07T16:15:10.552" v="6975" actId="12788"/>
          <ac:spMkLst>
            <pc:docMk/>
            <pc:sldMk cId="138542929" sldId="256"/>
            <ac:spMk id="9055" creationId="{441A82AC-3FED-FBCB-2FAA-80579CAB373A}"/>
          </ac:spMkLst>
        </pc:spChg>
        <pc:spChg chg="mod">
          <ac:chgData name="Daniel A Negron" userId="3f4b37f9-7541-4fa3-afb6-23a3c546adf3" providerId="ADAL" clId="{D973D872-3118-6C4C-8153-94CEFE659431}" dt="2022-06-07T16:15:10.552" v="6975" actId="12788"/>
          <ac:spMkLst>
            <pc:docMk/>
            <pc:sldMk cId="138542929" sldId="256"/>
            <ac:spMk id="9057" creationId="{779ADD6A-D5C7-1E5D-AB23-41F65BA070F1}"/>
          </ac:spMkLst>
        </pc:spChg>
        <pc:spChg chg="mod">
          <ac:chgData name="Daniel A Negron" userId="3f4b37f9-7541-4fa3-afb6-23a3c546adf3" providerId="ADAL" clId="{D973D872-3118-6C4C-8153-94CEFE659431}" dt="2022-06-07T16:15:10.552" v="6975" actId="12788"/>
          <ac:spMkLst>
            <pc:docMk/>
            <pc:sldMk cId="138542929" sldId="256"/>
            <ac:spMk id="9058" creationId="{2EDE775B-EC29-CD6E-4838-AAA327A3B296}"/>
          </ac:spMkLst>
        </pc:spChg>
        <pc:spChg chg="mod">
          <ac:chgData name="Daniel A Negron" userId="3f4b37f9-7541-4fa3-afb6-23a3c546adf3" providerId="ADAL" clId="{D973D872-3118-6C4C-8153-94CEFE659431}" dt="2022-06-07T16:15:10.552" v="6975" actId="12788"/>
          <ac:spMkLst>
            <pc:docMk/>
            <pc:sldMk cId="138542929" sldId="256"/>
            <ac:spMk id="9060" creationId="{9D14C15A-3A66-4D01-8F16-515D1EFC2DBC}"/>
          </ac:spMkLst>
        </pc:spChg>
        <pc:spChg chg="mod">
          <ac:chgData name="Daniel A Negron" userId="3f4b37f9-7541-4fa3-afb6-23a3c546adf3" providerId="ADAL" clId="{D973D872-3118-6C4C-8153-94CEFE659431}" dt="2022-06-07T16:15:10.552" v="6975" actId="12788"/>
          <ac:spMkLst>
            <pc:docMk/>
            <pc:sldMk cId="138542929" sldId="256"/>
            <ac:spMk id="9061" creationId="{DBC4424F-8A80-04B2-2333-CCB6FEBDC2F1}"/>
          </ac:spMkLst>
        </pc:spChg>
        <pc:spChg chg="mod">
          <ac:chgData name="Daniel A Negron" userId="3f4b37f9-7541-4fa3-afb6-23a3c546adf3" providerId="ADAL" clId="{D973D872-3118-6C4C-8153-94CEFE659431}" dt="2022-06-07T16:15:10.552" v="6975" actId="12788"/>
          <ac:spMkLst>
            <pc:docMk/>
            <pc:sldMk cId="138542929" sldId="256"/>
            <ac:spMk id="9063" creationId="{00476576-CA3C-90E8-9A2C-77D522AF7394}"/>
          </ac:spMkLst>
        </pc:spChg>
        <pc:spChg chg="mod">
          <ac:chgData name="Daniel A Negron" userId="3f4b37f9-7541-4fa3-afb6-23a3c546adf3" providerId="ADAL" clId="{D973D872-3118-6C4C-8153-94CEFE659431}" dt="2022-06-07T16:15:10.552" v="6975" actId="12788"/>
          <ac:spMkLst>
            <pc:docMk/>
            <pc:sldMk cId="138542929" sldId="256"/>
            <ac:spMk id="9064" creationId="{8D1928B5-A0C3-3169-8FBE-3516143F5369}"/>
          </ac:spMkLst>
        </pc:spChg>
        <pc:spChg chg="mod">
          <ac:chgData name="Daniel A Negron" userId="3f4b37f9-7541-4fa3-afb6-23a3c546adf3" providerId="ADAL" clId="{D973D872-3118-6C4C-8153-94CEFE659431}" dt="2022-06-07T16:15:10.552" v="6975" actId="12788"/>
          <ac:spMkLst>
            <pc:docMk/>
            <pc:sldMk cId="138542929" sldId="256"/>
            <ac:spMk id="9066" creationId="{46748FE6-D4D1-7F3B-AC9C-8BF9452232BF}"/>
          </ac:spMkLst>
        </pc:spChg>
        <pc:spChg chg="mod">
          <ac:chgData name="Daniel A Negron" userId="3f4b37f9-7541-4fa3-afb6-23a3c546adf3" providerId="ADAL" clId="{D973D872-3118-6C4C-8153-94CEFE659431}" dt="2022-06-07T16:15:10.552" v="6975" actId="12788"/>
          <ac:spMkLst>
            <pc:docMk/>
            <pc:sldMk cId="138542929" sldId="256"/>
            <ac:spMk id="9067" creationId="{E19B6DFA-D18A-3C99-1E71-C4023A46A6EE}"/>
          </ac:spMkLst>
        </pc:spChg>
        <pc:spChg chg="mod">
          <ac:chgData name="Daniel A Negron" userId="3f4b37f9-7541-4fa3-afb6-23a3c546adf3" providerId="ADAL" clId="{D973D872-3118-6C4C-8153-94CEFE659431}" dt="2022-06-07T16:15:10.552" v="6975" actId="12788"/>
          <ac:spMkLst>
            <pc:docMk/>
            <pc:sldMk cId="138542929" sldId="256"/>
            <ac:spMk id="9069" creationId="{D43B4C36-47C7-7B0E-28EA-135813622A18}"/>
          </ac:spMkLst>
        </pc:spChg>
        <pc:spChg chg="mod">
          <ac:chgData name="Daniel A Negron" userId="3f4b37f9-7541-4fa3-afb6-23a3c546adf3" providerId="ADAL" clId="{D973D872-3118-6C4C-8153-94CEFE659431}" dt="2022-06-07T16:15:10.552" v="6975" actId="12788"/>
          <ac:spMkLst>
            <pc:docMk/>
            <pc:sldMk cId="138542929" sldId="256"/>
            <ac:spMk id="9070" creationId="{51C2BA75-7DDA-D454-94F4-98A26B22B38A}"/>
          </ac:spMkLst>
        </pc:spChg>
        <pc:spChg chg="mod">
          <ac:chgData name="Daniel A Negron" userId="3f4b37f9-7541-4fa3-afb6-23a3c546adf3" providerId="ADAL" clId="{D973D872-3118-6C4C-8153-94CEFE659431}" dt="2022-06-07T16:15:10.552" v="6975" actId="12788"/>
          <ac:spMkLst>
            <pc:docMk/>
            <pc:sldMk cId="138542929" sldId="256"/>
            <ac:spMk id="9072" creationId="{2C175A6B-E140-1B4A-51A6-E5F9EC181CF0}"/>
          </ac:spMkLst>
        </pc:spChg>
        <pc:spChg chg="mod">
          <ac:chgData name="Daniel A Negron" userId="3f4b37f9-7541-4fa3-afb6-23a3c546adf3" providerId="ADAL" clId="{D973D872-3118-6C4C-8153-94CEFE659431}" dt="2022-06-07T16:15:10.552" v="6975" actId="12788"/>
          <ac:spMkLst>
            <pc:docMk/>
            <pc:sldMk cId="138542929" sldId="256"/>
            <ac:spMk id="9073" creationId="{E4E777EA-E35F-4393-D83C-D7595F249E0E}"/>
          </ac:spMkLst>
        </pc:spChg>
        <pc:spChg chg="mod">
          <ac:chgData name="Daniel A Negron" userId="3f4b37f9-7541-4fa3-afb6-23a3c546adf3" providerId="ADAL" clId="{D973D872-3118-6C4C-8153-94CEFE659431}" dt="2022-06-07T16:15:10.552" v="6975" actId="12788"/>
          <ac:spMkLst>
            <pc:docMk/>
            <pc:sldMk cId="138542929" sldId="256"/>
            <ac:spMk id="9075" creationId="{AF05C389-2C1C-76AD-617B-A2986555E87C}"/>
          </ac:spMkLst>
        </pc:spChg>
        <pc:spChg chg="mod">
          <ac:chgData name="Daniel A Negron" userId="3f4b37f9-7541-4fa3-afb6-23a3c546adf3" providerId="ADAL" clId="{D973D872-3118-6C4C-8153-94CEFE659431}" dt="2022-06-07T16:15:10.552" v="6975" actId="12788"/>
          <ac:spMkLst>
            <pc:docMk/>
            <pc:sldMk cId="138542929" sldId="256"/>
            <ac:spMk id="9076" creationId="{603E72B0-EFB7-D89E-980E-40EE4B8750E2}"/>
          </ac:spMkLst>
        </pc:spChg>
        <pc:spChg chg="mod">
          <ac:chgData name="Daniel A Negron" userId="3f4b37f9-7541-4fa3-afb6-23a3c546adf3" providerId="ADAL" clId="{D973D872-3118-6C4C-8153-94CEFE659431}" dt="2022-06-07T16:15:10.552" v="6975" actId="12788"/>
          <ac:spMkLst>
            <pc:docMk/>
            <pc:sldMk cId="138542929" sldId="256"/>
            <ac:spMk id="9078" creationId="{19E0EB45-24F9-FBC3-E349-59D353785EB7}"/>
          </ac:spMkLst>
        </pc:spChg>
        <pc:spChg chg="mod">
          <ac:chgData name="Daniel A Negron" userId="3f4b37f9-7541-4fa3-afb6-23a3c546adf3" providerId="ADAL" clId="{D973D872-3118-6C4C-8153-94CEFE659431}" dt="2022-06-07T16:15:10.552" v="6975" actId="12788"/>
          <ac:spMkLst>
            <pc:docMk/>
            <pc:sldMk cId="138542929" sldId="256"/>
            <ac:spMk id="9079" creationId="{BEFFF9D1-6E3B-DCE5-29AC-9F6EF62462DD}"/>
          </ac:spMkLst>
        </pc:spChg>
        <pc:spChg chg="mod">
          <ac:chgData name="Daniel A Negron" userId="3f4b37f9-7541-4fa3-afb6-23a3c546adf3" providerId="ADAL" clId="{D973D872-3118-6C4C-8153-94CEFE659431}" dt="2022-06-07T16:15:10.552" v="6975" actId="12788"/>
          <ac:spMkLst>
            <pc:docMk/>
            <pc:sldMk cId="138542929" sldId="256"/>
            <ac:spMk id="9081" creationId="{D221DD0D-1572-0F39-9068-AB90CEFF9F7D}"/>
          </ac:spMkLst>
        </pc:spChg>
        <pc:spChg chg="mod">
          <ac:chgData name="Daniel A Negron" userId="3f4b37f9-7541-4fa3-afb6-23a3c546adf3" providerId="ADAL" clId="{D973D872-3118-6C4C-8153-94CEFE659431}" dt="2022-06-07T16:15:10.552" v="6975" actId="12788"/>
          <ac:spMkLst>
            <pc:docMk/>
            <pc:sldMk cId="138542929" sldId="256"/>
            <ac:spMk id="9082" creationId="{7926DAF4-5AE8-21D7-4156-FB4F372FF413}"/>
          </ac:spMkLst>
        </pc:spChg>
        <pc:spChg chg="mod">
          <ac:chgData name="Daniel A Negron" userId="3f4b37f9-7541-4fa3-afb6-23a3c546adf3" providerId="ADAL" clId="{D973D872-3118-6C4C-8153-94CEFE659431}" dt="2022-06-07T16:15:10.552" v="6975" actId="12788"/>
          <ac:spMkLst>
            <pc:docMk/>
            <pc:sldMk cId="138542929" sldId="256"/>
            <ac:spMk id="9084" creationId="{131A3377-95A8-9285-15B2-091D5E81ACD2}"/>
          </ac:spMkLst>
        </pc:spChg>
        <pc:spChg chg="mod">
          <ac:chgData name="Daniel A Negron" userId="3f4b37f9-7541-4fa3-afb6-23a3c546adf3" providerId="ADAL" clId="{D973D872-3118-6C4C-8153-94CEFE659431}" dt="2022-06-07T16:15:10.552" v="6975" actId="12788"/>
          <ac:spMkLst>
            <pc:docMk/>
            <pc:sldMk cId="138542929" sldId="256"/>
            <ac:spMk id="9085" creationId="{30788760-EAA4-1420-2BC4-B70E0C31A2A5}"/>
          </ac:spMkLst>
        </pc:spChg>
        <pc:spChg chg="mod">
          <ac:chgData name="Daniel A Negron" userId="3f4b37f9-7541-4fa3-afb6-23a3c546adf3" providerId="ADAL" clId="{D973D872-3118-6C4C-8153-94CEFE659431}" dt="2022-06-07T16:15:10.552" v="6975" actId="12788"/>
          <ac:spMkLst>
            <pc:docMk/>
            <pc:sldMk cId="138542929" sldId="256"/>
            <ac:spMk id="9087" creationId="{A864BB34-AC46-D0C1-64C5-330D0D992259}"/>
          </ac:spMkLst>
        </pc:spChg>
        <pc:spChg chg="mod">
          <ac:chgData name="Daniel A Negron" userId="3f4b37f9-7541-4fa3-afb6-23a3c546adf3" providerId="ADAL" clId="{D973D872-3118-6C4C-8153-94CEFE659431}" dt="2022-06-07T16:15:10.552" v="6975" actId="12788"/>
          <ac:spMkLst>
            <pc:docMk/>
            <pc:sldMk cId="138542929" sldId="256"/>
            <ac:spMk id="9088" creationId="{18725701-4A5D-C019-E6AE-9FB380F6E030}"/>
          </ac:spMkLst>
        </pc:spChg>
        <pc:spChg chg="mod">
          <ac:chgData name="Daniel A Negron" userId="3f4b37f9-7541-4fa3-afb6-23a3c546adf3" providerId="ADAL" clId="{D973D872-3118-6C4C-8153-94CEFE659431}" dt="2022-06-07T16:15:10.552" v="6975" actId="12788"/>
          <ac:spMkLst>
            <pc:docMk/>
            <pc:sldMk cId="138542929" sldId="256"/>
            <ac:spMk id="9089" creationId="{BAA13356-D18C-4C86-7A5A-507448F74779}"/>
          </ac:spMkLst>
        </pc:spChg>
        <pc:spChg chg="mod">
          <ac:chgData name="Daniel A Negron" userId="3f4b37f9-7541-4fa3-afb6-23a3c546adf3" providerId="ADAL" clId="{D973D872-3118-6C4C-8153-94CEFE659431}" dt="2022-06-07T16:15:10.552" v="6975" actId="12788"/>
          <ac:spMkLst>
            <pc:docMk/>
            <pc:sldMk cId="138542929" sldId="256"/>
            <ac:spMk id="9090" creationId="{5B2EC4B9-7E9E-1A5C-6B47-CF7868307EA3}"/>
          </ac:spMkLst>
        </pc:spChg>
        <pc:spChg chg="mod">
          <ac:chgData name="Daniel A Negron" userId="3f4b37f9-7541-4fa3-afb6-23a3c546adf3" providerId="ADAL" clId="{D973D872-3118-6C4C-8153-94CEFE659431}" dt="2022-06-07T16:15:10.552" v="6975" actId="12788"/>
          <ac:spMkLst>
            <pc:docMk/>
            <pc:sldMk cId="138542929" sldId="256"/>
            <ac:spMk id="9091" creationId="{6A2BEB52-2A1B-A427-D468-DB2B5C219476}"/>
          </ac:spMkLst>
        </pc:spChg>
        <pc:spChg chg="mod">
          <ac:chgData name="Daniel A Negron" userId="3f4b37f9-7541-4fa3-afb6-23a3c546adf3" providerId="ADAL" clId="{D973D872-3118-6C4C-8153-94CEFE659431}" dt="2022-06-07T16:15:10.552" v="6975" actId="12788"/>
          <ac:spMkLst>
            <pc:docMk/>
            <pc:sldMk cId="138542929" sldId="256"/>
            <ac:spMk id="9092" creationId="{02C4BFB7-07D4-2DAF-C101-D4ABA70A8778}"/>
          </ac:spMkLst>
        </pc:spChg>
        <pc:spChg chg="mod">
          <ac:chgData name="Daniel A Negron" userId="3f4b37f9-7541-4fa3-afb6-23a3c546adf3" providerId="ADAL" clId="{D973D872-3118-6C4C-8153-94CEFE659431}" dt="2022-06-07T16:15:10.552" v="6975" actId="12788"/>
          <ac:spMkLst>
            <pc:docMk/>
            <pc:sldMk cId="138542929" sldId="256"/>
            <ac:spMk id="9093" creationId="{0456E550-6824-965C-B0CA-2E80F38A9C98}"/>
          </ac:spMkLst>
        </pc:spChg>
        <pc:spChg chg="mod">
          <ac:chgData name="Daniel A Negron" userId="3f4b37f9-7541-4fa3-afb6-23a3c546adf3" providerId="ADAL" clId="{D973D872-3118-6C4C-8153-94CEFE659431}" dt="2022-06-07T16:15:10.552" v="6975" actId="12788"/>
          <ac:spMkLst>
            <pc:docMk/>
            <pc:sldMk cId="138542929" sldId="256"/>
            <ac:spMk id="9094" creationId="{22748E42-2530-8947-463F-AF2875C50E1C}"/>
          </ac:spMkLst>
        </pc:spChg>
        <pc:spChg chg="mod">
          <ac:chgData name="Daniel A Negron" userId="3f4b37f9-7541-4fa3-afb6-23a3c546adf3" providerId="ADAL" clId="{D973D872-3118-6C4C-8153-94CEFE659431}" dt="2022-06-07T16:15:10.552" v="6975" actId="12788"/>
          <ac:spMkLst>
            <pc:docMk/>
            <pc:sldMk cId="138542929" sldId="256"/>
            <ac:spMk id="9095" creationId="{D4BD0EC4-A3CC-A920-967A-32456A0165C6}"/>
          </ac:spMkLst>
        </pc:spChg>
        <pc:spChg chg="mod">
          <ac:chgData name="Daniel A Negron" userId="3f4b37f9-7541-4fa3-afb6-23a3c546adf3" providerId="ADAL" clId="{D973D872-3118-6C4C-8153-94CEFE659431}" dt="2022-06-07T16:15:10.552" v="6975" actId="12788"/>
          <ac:spMkLst>
            <pc:docMk/>
            <pc:sldMk cId="138542929" sldId="256"/>
            <ac:spMk id="9096" creationId="{6BBA315D-0055-AE52-70D2-109FDDB2742E}"/>
          </ac:spMkLst>
        </pc:spChg>
        <pc:spChg chg="mod">
          <ac:chgData name="Daniel A Negron" userId="3f4b37f9-7541-4fa3-afb6-23a3c546adf3" providerId="ADAL" clId="{D973D872-3118-6C4C-8153-94CEFE659431}" dt="2022-06-07T16:15:10.552" v="6975" actId="12788"/>
          <ac:spMkLst>
            <pc:docMk/>
            <pc:sldMk cId="138542929" sldId="256"/>
            <ac:spMk id="9097" creationId="{8DF35396-8091-7EFC-EEFC-2174F0C86984}"/>
          </ac:spMkLst>
        </pc:spChg>
        <pc:spChg chg="mod">
          <ac:chgData name="Daniel A Negron" userId="3f4b37f9-7541-4fa3-afb6-23a3c546adf3" providerId="ADAL" clId="{D973D872-3118-6C4C-8153-94CEFE659431}" dt="2022-06-07T16:15:10.552" v="6975" actId="12788"/>
          <ac:spMkLst>
            <pc:docMk/>
            <pc:sldMk cId="138542929" sldId="256"/>
            <ac:spMk id="9098" creationId="{434A5408-7E5F-EAC1-6EC8-CEDDC071145C}"/>
          </ac:spMkLst>
        </pc:spChg>
        <pc:spChg chg="mod">
          <ac:chgData name="Daniel A Negron" userId="3f4b37f9-7541-4fa3-afb6-23a3c546adf3" providerId="ADAL" clId="{D973D872-3118-6C4C-8153-94CEFE659431}" dt="2022-06-07T16:15:10.552" v="6975" actId="12788"/>
          <ac:spMkLst>
            <pc:docMk/>
            <pc:sldMk cId="138542929" sldId="256"/>
            <ac:spMk id="9099" creationId="{3BACED58-2184-DB11-30F0-930EA5995313}"/>
          </ac:spMkLst>
        </pc:spChg>
        <pc:spChg chg="mod">
          <ac:chgData name="Daniel A Negron" userId="3f4b37f9-7541-4fa3-afb6-23a3c546adf3" providerId="ADAL" clId="{D973D872-3118-6C4C-8153-94CEFE659431}" dt="2022-06-07T16:15:10.552" v="6975" actId="12788"/>
          <ac:spMkLst>
            <pc:docMk/>
            <pc:sldMk cId="138542929" sldId="256"/>
            <ac:spMk id="9100" creationId="{83AE914D-FE9F-72D4-1C2A-B9D18E13EB5C}"/>
          </ac:spMkLst>
        </pc:spChg>
        <pc:spChg chg="mod">
          <ac:chgData name="Daniel A Negron" userId="3f4b37f9-7541-4fa3-afb6-23a3c546adf3" providerId="ADAL" clId="{D973D872-3118-6C4C-8153-94CEFE659431}" dt="2022-06-07T16:15:10.552" v="6975" actId="12788"/>
          <ac:spMkLst>
            <pc:docMk/>
            <pc:sldMk cId="138542929" sldId="256"/>
            <ac:spMk id="9101" creationId="{1F7142DB-9B73-0490-6869-4A0FB21F6ED0}"/>
          </ac:spMkLst>
        </pc:spChg>
        <pc:spChg chg="mod">
          <ac:chgData name="Daniel A Negron" userId="3f4b37f9-7541-4fa3-afb6-23a3c546adf3" providerId="ADAL" clId="{D973D872-3118-6C4C-8153-94CEFE659431}" dt="2022-06-07T16:15:10.552" v="6975" actId="12788"/>
          <ac:spMkLst>
            <pc:docMk/>
            <pc:sldMk cId="138542929" sldId="256"/>
            <ac:spMk id="9103" creationId="{B0A94B65-58B2-5681-6E0C-110B78436CFD}"/>
          </ac:spMkLst>
        </pc:spChg>
        <pc:spChg chg="mod">
          <ac:chgData name="Daniel A Negron" userId="3f4b37f9-7541-4fa3-afb6-23a3c546adf3" providerId="ADAL" clId="{D973D872-3118-6C4C-8153-94CEFE659431}" dt="2022-06-07T16:15:10.552" v="6975" actId="12788"/>
          <ac:spMkLst>
            <pc:docMk/>
            <pc:sldMk cId="138542929" sldId="256"/>
            <ac:spMk id="9104" creationId="{3209A919-A3B4-C786-60A1-BD16BCF43316}"/>
          </ac:spMkLst>
        </pc:spChg>
        <pc:spChg chg="mod">
          <ac:chgData name="Daniel A Negron" userId="3f4b37f9-7541-4fa3-afb6-23a3c546adf3" providerId="ADAL" clId="{D973D872-3118-6C4C-8153-94CEFE659431}" dt="2022-06-07T16:15:10.552" v="6975" actId="12788"/>
          <ac:spMkLst>
            <pc:docMk/>
            <pc:sldMk cId="138542929" sldId="256"/>
            <ac:spMk id="9106" creationId="{3C7DCB92-0339-E8F6-2511-2BD572B5BD68}"/>
          </ac:spMkLst>
        </pc:spChg>
        <pc:spChg chg="mod">
          <ac:chgData name="Daniel A Negron" userId="3f4b37f9-7541-4fa3-afb6-23a3c546adf3" providerId="ADAL" clId="{D973D872-3118-6C4C-8153-94CEFE659431}" dt="2022-06-07T16:15:10.552" v="6975" actId="12788"/>
          <ac:spMkLst>
            <pc:docMk/>
            <pc:sldMk cId="138542929" sldId="256"/>
            <ac:spMk id="9107" creationId="{7E44259F-F453-06D9-74FB-5983C9521D3A}"/>
          </ac:spMkLst>
        </pc:spChg>
        <pc:spChg chg="mod">
          <ac:chgData name="Daniel A Negron" userId="3f4b37f9-7541-4fa3-afb6-23a3c546adf3" providerId="ADAL" clId="{D973D872-3118-6C4C-8153-94CEFE659431}" dt="2022-06-07T16:15:10.552" v="6975" actId="12788"/>
          <ac:spMkLst>
            <pc:docMk/>
            <pc:sldMk cId="138542929" sldId="256"/>
            <ac:spMk id="9109" creationId="{1F8BDAFF-9ECE-A30F-2559-6DAB7128C970}"/>
          </ac:spMkLst>
        </pc:spChg>
        <pc:spChg chg="mod">
          <ac:chgData name="Daniel A Negron" userId="3f4b37f9-7541-4fa3-afb6-23a3c546adf3" providerId="ADAL" clId="{D973D872-3118-6C4C-8153-94CEFE659431}" dt="2022-06-07T16:15:10.552" v="6975" actId="12788"/>
          <ac:spMkLst>
            <pc:docMk/>
            <pc:sldMk cId="138542929" sldId="256"/>
            <ac:spMk id="9110" creationId="{FFA8A7B9-9BD4-19ED-8B61-3E9599F0DF9C}"/>
          </ac:spMkLst>
        </pc:spChg>
        <pc:spChg chg="mod">
          <ac:chgData name="Daniel A Negron" userId="3f4b37f9-7541-4fa3-afb6-23a3c546adf3" providerId="ADAL" clId="{D973D872-3118-6C4C-8153-94CEFE659431}" dt="2022-06-07T16:15:10.552" v="6975" actId="12788"/>
          <ac:spMkLst>
            <pc:docMk/>
            <pc:sldMk cId="138542929" sldId="256"/>
            <ac:spMk id="9112" creationId="{1BB09335-D7A1-CBFE-BAA8-19E473205C95}"/>
          </ac:spMkLst>
        </pc:spChg>
        <pc:spChg chg="mod">
          <ac:chgData name="Daniel A Negron" userId="3f4b37f9-7541-4fa3-afb6-23a3c546adf3" providerId="ADAL" clId="{D973D872-3118-6C4C-8153-94CEFE659431}" dt="2022-06-07T16:15:10.552" v="6975" actId="12788"/>
          <ac:spMkLst>
            <pc:docMk/>
            <pc:sldMk cId="138542929" sldId="256"/>
            <ac:spMk id="9113" creationId="{36851432-06E0-6BA9-C8DC-D17B93C19A4E}"/>
          </ac:spMkLst>
        </pc:spChg>
        <pc:spChg chg="mod">
          <ac:chgData name="Daniel A Negron" userId="3f4b37f9-7541-4fa3-afb6-23a3c546adf3" providerId="ADAL" clId="{D973D872-3118-6C4C-8153-94CEFE659431}" dt="2022-06-07T16:15:10.552" v="6975" actId="12788"/>
          <ac:spMkLst>
            <pc:docMk/>
            <pc:sldMk cId="138542929" sldId="256"/>
            <ac:spMk id="9115" creationId="{766C4AF9-DA6A-128D-E129-683A1DFFC442}"/>
          </ac:spMkLst>
        </pc:spChg>
        <pc:spChg chg="mod">
          <ac:chgData name="Daniel A Negron" userId="3f4b37f9-7541-4fa3-afb6-23a3c546adf3" providerId="ADAL" clId="{D973D872-3118-6C4C-8153-94CEFE659431}" dt="2022-06-07T16:15:10.552" v="6975" actId="12788"/>
          <ac:spMkLst>
            <pc:docMk/>
            <pc:sldMk cId="138542929" sldId="256"/>
            <ac:spMk id="9116" creationId="{CB2705C9-DDCD-7E2C-823D-90E3E670F0AA}"/>
          </ac:spMkLst>
        </pc:spChg>
        <pc:spChg chg="mod">
          <ac:chgData name="Daniel A Negron" userId="3f4b37f9-7541-4fa3-afb6-23a3c546adf3" providerId="ADAL" clId="{D973D872-3118-6C4C-8153-94CEFE659431}" dt="2022-06-07T16:15:10.552" v="6975" actId="12788"/>
          <ac:spMkLst>
            <pc:docMk/>
            <pc:sldMk cId="138542929" sldId="256"/>
            <ac:spMk id="9118" creationId="{2176F683-0C8A-42E8-487A-2AE2047D37C7}"/>
          </ac:spMkLst>
        </pc:spChg>
        <pc:spChg chg="mod">
          <ac:chgData name="Daniel A Negron" userId="3f4b37f9-7541-4fa3-afb6-23a3c546adf3" providerId="ADAL" clId="{D973D872-3118-6C4C-8153-94CEFE659431}" dt="2022-06-07T16:15:10.552" v="6975" actId="12788"/>
          <ac:spMkLst>
            <pc:docMk/>
            <pc:sldMk cId="138542929" sldId="256"/>
            <ac:spMk id="9119" creationId="{98E24E5A-F4CB-5B67-3786-120212FE138F}"/>
          </ac:spMkLst>
        </pc:spChg>
        <pc:spChg chg="mod">
          <ac:chgData name="Daniel A Negron" userId="3f4b37f9-7541-4fa3-afb6-23a3c546adf3" providerId="ADAL" clId="{D973D872-3118-6C4C-8153-94CEFE659431}" dt="2022-06-07T16:15:10.552" v="6975" actId="12788"/>
          <ac:spMkLst>
            <pc:docMk/>
            <pc:sldMk cId="138542929" sldId="256"/>
            <ac:spMk id="9121" creationId="{7D2E6BF2-DA31-D142-26B8-0455F5E029D4}"/>
          </ac:spMkLst>
        </pc:spChg>
        <pc:spChg chg="mod">
          <ac:chgData name="Daniel A Negron" userId="3f4b37f9-7541-4fa3-afb6-23a3c546adf3" providerId="ADAL" clId="{D973D872-3118-6C4C-8153-94CEFE659431}" dt="2022-06-07T16:15:10.552" v="6975" actId="12788"/>
          <ac:spMkLst>
            <pc:docMk/>
            <pc:sldMk cId="138542929" sldId="256"/>
            <ac:spMk id="9122" creationId="{08D79B7C-B7C2-DB0A-A633-78F83FCF7064}"/>
          </ac:spMkLst>
        </pc:spChg>
        <pc:spChg chg="mod">
          <ac:chgData name="Daniel A Negron" userId="3f4b37f9-7541-4fa3-afb6-23a3c546adf3" providerId="ADAL" clId="{D973D872-3118-6C4C-8153-94CEFE659431}" dt="2022-06-07T16:15:10.552" v="6975" actId="12788"/>
          <ac:spMkLst>
            <pc:docMk/>
            <pc:sldMk cId="138542929" sldId="256"/>
            <ac:spMk id="9124" creationId="{85B0158F-8ED5-FE12-7AAE-8BAB0606368B}"/>
          </ac:spMkLst>
        </pc:spChg>
        <pc:spChg chg="mod">
          <ac:chgData name="Daniel A Negron" userId="3f4b37f9-7541-4fa3-afb6-23a3c546adf3" providerId="ADAL" clId="{D973D872-3118-6C4C-8153-94CEFE659431}" dt="2022-06-07T16:15:10.552" v="6975" actId="12788"/>
          <ac:spMkLst>
            <pc:docMk/>
            <pc:sldMk cId="138542929" sldId="256"/>
            <ac:spMk id="9125" creationId="{E66AAD40-557D-55F6-CE9B-E2BEAEFB89C7}"/>
          </ac:spMkLst>
        </pc:spChg>
        <pc:spChg chg="mod">
          <ac:chgData name="Daniel A Negron" userId="3f4b37f9-7541-4fa3-afb6-23a3c546adf3" providerId="ADAL" clId="{D973D872-3118-6C4C-8153-94CEFE659431}" dt="2022-06-07T16:15:10.552" v="6975" actId="12788"/>
          <ac:spMkLst>
            <pc:docMk/>
            <pc:sldMk cId="138542929" sldId="256"/>
            <ac:spMk id="9126" creationId="{09353302-7121-C3BA-7FF8-C1B320AF6BAE}"/>
          </ac:spMkLst>
        </pc:spChg>
        <pc:spChg chg="mod">
          <ac:chgData name="Daniel A Negron" userId="3f4b37f9-7541-4fa3-afb6-23a3c546adf3" providerId="ADAL" clId="{D973D872-3118-6C4C-8153-94CEFE659431}" dt="2022-06-07T16:15:10.552" v="6975" actId="12788"/>
          <ac:spMkLst>
            <pc:docMk/>
            <pc:sldMk cId="138542929" sldId="256"/>
            <ac:spMk id="9127" creationId="{F9109C16-D861-B102-0090-393E779DEE2E}"/>
          </ac:spMkLst>
        </pc:spChg>
        <pc:spChg chg="mod">
          <ac:chgData name="Daniel A Negron" userId="3f4b37f9-7541-4fa3-afb6-23a3c546adf3" providerId="ADAL" clId="{D973D872-3118-6C4C-8153-94CEFE659431}" dt="2022-06-07T16:15:10.552" v="6975" actId="12788"/>
          <ac:spMkLst>
            <pc:docMk/>
            <pc:sldMk cId="138542929" sldId="256"/>
            <ac:spMk id="9128" creationId="{F2E2AF29-36F1-68E6-3A76-E5E10383C46A}"/>
          </ac:spMkLst>
        </pc:spChg>
        <pc:spChg chg="mod">
          <ac:chgData name="Daniel A Negron" userId="3f4b37f9-7541-4fa3-afb6-23a3c546adf3" providerId="ADAL" clId="{D973D872-3118-6C4C-8153-94CEFE659431}" dt="2022-06-07T16:15:10.552" v="6975" actId="12788"/>
          <ac:spMkLst>
            <pc:docMk/>
            <pc:sldMk cId="138542929" sldId="256"/>
            <ac:spMk id="9129" creationId="{D6F8966B-C0B2-6493-6B77-56D49A5F21D7}"/>
          </ac:spMkLst>
        </pc:spChg>
        <pc:spChg chg="mod">
          <ac:chgData name="Daniel A Negron" userId="3f4b37f9-7541-4fa3-afb6-23a3c546adf3" providerId="ADAL" clId="{D973D872-3118-6C4C-8153-94CEFE659431}" dt="2022-06-07T16:15:10.552" v="6975" actId="12788"/>
          <ac:spMkLst>
            <pc:docMk/>
            <pc:sldMk cId="138542929" sldId="256"/>
            <ac:spMk id="9130" creationId="{469AD351-BDA0-9562-8069-603F860CD22D}"/>
          </ac:spMkLst>
        </pc:spChg>
        <pc:spChg chg="mod">
          <ac:chgData name="Daniel A Negron" userId="3f4b37f9-7541-4fa3-afb6-23a3c546adf3" providerId="ADAL" clId="{D973D872-3118-6C4C-8153-94CEFE659431}" dt="2022-06-07T16:15:10.552" v="6975" actId="12788"/>
          <ac:spMkLst>
            <pc:docMk/>
            <pc:sldMk cId="138542929" sldId="256"/>
            <ac:spMk id="9131" creationId="{5B7F6ACA-D694-9965-765A-C5CB3C9D639B}"/>
          </ac:spMkLst>
        </pc:spChg>
        <pc:spChg chg="mod">
          <ac:chgData name="Daniel A Negron" userId="3f4b37f9-7541-4fa3-afb6-23a3c546adf3" providerId="ADAL" clId="{D973D872-3118-6C4C-8153-94CEFE659431}" dt="2022-06-07T16:15:10.552" v="6975" actId="12788"/>
          <ac:spMkLst>
            <pc:docMk/>
            <pc:sldMk cId="138542929" sldId="256"/>
            <ac:spMk id="9132" creationId="{EE3FA595-9EDF-0253-6D65-C3E9414F995E}"/>
          </ac:spMkLst>
        </pc:spChg>
        <pc:spChg chg="mod">
          <ac:chgData name="Daniel A Negron" userId="3f4b37f9-7541-4fa3-afb6-23a3c546adf3" providerId="ADAL" clId="{D973D872-3118-6C4C-8153-94CEFE659431}" dt="2022-06-07T16:15:10.552" v="6975" actId="12788"/>
          <ac:spMkLst>
            <pc:docMk/>
            <pc:sldMk cId="138542929" sldId="256"/>
            <ac:spMk id="9133" creationId="{C9DE6EEB-E64F-EA05-BA06-34635B8DB9AC}"/>
          </ac:spMkLst>
        </pc:spChg>
        <pc:spChg chg="mod">
          <ac:chgData name="Daniel A Negron" userId="3f4b37f9-7541-4fa3-afb6-23a3c546adf3" providerId="ADAL" clId="{D973D872-3118-6C4C-8153-94CEFE659431}" dt="2022-06-07T16:15:10.552" v="6975" actId="12788"/>
          <ac:spMkLst>
            <pc:docMk/>
            <pc:sldMk cId="138542929" sldId="256"/>
            <ac:spMk id="9134" creationId="{AA150ACB-8248-155F-F59D-83F4991BD13F}"/>
          </ac:spMkLst>
        </pc:spChg>
        <pc:spChg chg="mod">
          <ac:chgData name="Daniel A Negron" userId="3f4b37f9-7541-4fa3-afb6-23a3c546adf3" providerId="ADAL" clId="{D973D872-3118-6C4C-8153-94CEFE659431}" dt="2022-06-07T16:15:10.552" v="6975" actId="12788"/>
          <ac:spMkLst>
            <pc:docMk/>
            <pc:sldMk cId="138542929" sldId="256"/>
            <ac:spMk id="9135" creationId="{38CFABC9-9083-AC89-848C-2E112515E4EA}"/>
          </ac:spMkLst>
        </pc:spChg>
        <pc:spChg chg="mod">
          <ac:chgData name="Daniel A Negron" userId="3f4b37f9-7541-4fa3-afb6-23a3c546adf3" providerId="ADAL" clId="{D973D872-3118-6C4C-8153-94CEFE659431}" dt="2022-06-07T16:15:10.552" v="6975" actId="12788"/>
          <ac:spMkLst>
            <pc:docMk/>
            <pc:sldMk cId="138542929" sldId="256"/>
            <ac:spMk id="9136" creationId="{C50B861A-52FD-FF16-B7F5-16224DA07611}"/>
          </ac:spMkLst>
        </pc:spChg>
        <pc:spChg chg="mod">
          <ac:chgData name="Daniel A Negron" userId="3f4b37f9-7541-4fa3-afb6-23a3c546adf3" providerId="ADAL" clId="{D973D872-3118-6C4C-8153-94CEFE659431}" dt="2022-06-07T16:15:10.552" v="6975" actId="12788"/>
          <ac:spMkLst>
            <pc:docMk/>
            <pc:sldMk cId="138542929" sldId="256"/>
            <ac:spMk id="9137" creationId="{A10B35CF-EAD9-A0DD-FC1E-8040CC1B9AE7}"/>
          </ac:spMkLst>
        </pc:spChg>
        <pc:spChg chg="mod">
          <ac:chgData name="Daniel A Negron" userId="3f4b37f9-7541-4fa3-afb6-23a3c546adf3" providerId="ADAL" clId="{D973D872-3118-6C4C-8153-94CEFE659431}" dt="2022-06-07T16:15:10.552" v="6975" actId="12788"/>
          <ac:spMkLst>
            <pc:docMk/>
            <pc:sldMk cId="138542929" sldId="256"/>
            <ac:spMk id="9138" creationId="{0570BFAE-492B-0823-1C00-32BDA74664AD}"/>
          </ac:spMkLst>
        </pc:spChg>
        <pc:spChg chg="mod">
          <ac:chgData name="Daniel A Negron" userId="3f4b37f9-7541-4fa3-afb6-23a3c546adf3" providerId="ADAL" clId="{D973D872-3118-6C4C-8153-94CEFE659431}" dt="2022-06-07T16:15:10.552" v="6975" actId="12788"/>
          <ac:spMkLst>
            <pc:docMk/>
            <pc:sldMk cId="138542929" sldId="256"/>
            <ac:spMk id="9139" creationId="{8BB8DECF-934B-C7D8-E74B-38E116DA6873}"/>
          </ac:spMkLst>
        </pc:spChg>
        <pc:spChg chg="mod">
          <ac:chgData name="Daniel A Negron" userId="3f4b37f9-7541-4fa3-afb6-23a3c546adf3" providerId="ADAL" clId="{D973D872-3118-6C4C-8153-94CEFE659431}" dt="2022-06-07T16:15:10.552" v="6975" actId="12788"/>
          <ac:spMkLst>
            <pc:docMk/>
            <pc:sldMk cId="138542929" sldId="256"/>
            <ac:spMk id="9140" creationId="{EE518BF9-3F5F-293D-8369-5ED09736B2E1}"/>
          </ac:spMkLst>
        </pc:spChg>
        <pc:spChg chg="mod">
          <ac:chgData name="Daniel A Negron" userId="3f4b37f9-7541-4fa3-afb6-23a3c546adf3" providerId="ADAL" clId="{D973D872-3118-6C4C-8153-94CEFE659431}" dt="2022-06-07T16:15:10.552" v="6975" actId="12788"/>
          <ac:spMkLst>
            <pc:docMk/>
            <pc:sldMk cId="138542929" sldId="256"/>
            <ac:spMk id="9141" creationId="{62B76EC8-B8BB-3E82-6622-F7D89C33BACD}"/>
          </ac:spMkLst>
        </pc:spChg>
        <pc:spChg chg="mod">
          <ac:chgData name="Daniel A Negron" userId="3f4b37f9-7541-4fa3-afb6-23a3c546adf3" providerId="ADAL" clId="{D973D872-3118-6C4C-8153-94CEFE659431}" dt="2022-06-07T16:15:10.552" v="6975" actId="12788"/>
          <ac:spMkLst>
            <pc:docMk/>
            <pc:sldMk cId="138542929" sldId="256"/>
            <ac:spMk id="9142" creationId="{63CF6E2D-2A69-8F43-FB5B-4AA3A7ADDAB3}"/>
          </ac:spMkLst>
        </pc:spChg>
        <pc:spChg chg="mod">
          <ac:chgData name="Daniel A Negron" userId="3f4b37f9-7541-4fa3-afb6-23a3c546adf3" providerId="ADAL" clId="{D973D872-3118-6C4C-8153-94CEFE659431}" dt="2022-06-07T16:15:10.552" v="6975" actId="12788"/>
          <ac:spMkLst>
            <pc:docMk/>
            <pc:sldMk cId="138542929" sldId="256"/>
            <ac:spMk id="9144" creationId="{A387FB36-76E3-4971-9D43-1B93FEC83B6A}"/>
          </ac:spMkLst>
        </pc:spChg>
        <pc:spChg chg="mod">
          <ac:chgData name="Daniel A Negron" userId="3f4b37f9-7541-4fa3-afb6-23a3c546adf3" providerId="ADAL" clId="{D973D872-3118-6C4C-8153-94CEFE659431}" dt="2022-06-07T16:15:10.552" v="6975" actId="12788"/>
          <ac:spMkLst>
            <pc:docMk/>
            <pc:sldMk cId="138542929" sldId="256"/>
            <ac:spMk id="9145" creationId="{59D61B0F-D2DD-2494-22B5-9C3C38D8D359}"/>
          </ac:spMkLst>
        </pc:spChg>
        <pc:spChg chg="mod">
          <ac:chgData name="Daniel A Negron" userId="3f4b37f9-7541-4fa3-afb6-23a3c546adf3" providerId="ADAL" clId="{D973D872-3118-6C4C-8153-94CEFE659431}" dt="2022-06-07T16:15:10.552" v="6975" actId="12788"/>
          <ac:spMkLst>
            <pc:docMk/>
            <pc:sldMk cId="138542929" sldId="256"/>
            <ac:spMk id="9147" creationId="{999BE9DE-B3AD-05B8-E90F-B6BAA78C9AC3}"/>
          </ac:spMkLst>
        </pc:spChg>
        <pc:spChg chg="mod">
          <ac:chgData name="Daniel A Negron" userId="3f4b37f9-7541-4fa3-afb6-23a3c546adf3" providerId="ADAL" clId="{D973D872-3118-6C4C-8153-94CEFE659431}" dt="2022-06-07T16:15:10.552" v="6975" actId="12788"/>
          <ac:spMkLst>
            <pc:docMk/>
            <pc:sldMk cId="138542929" sldId="256"/>
            <ac:spMk id="9148" creationId="{3CB8439A-B673-6B08-A975-B2F2DEB77513}"/>
          </ac:spMkLst>
        </pc:spChg>
        <pc:spChg chg="mod">
          <ac:chgData name="Daniel A Negron" userId="3f4b37f9-7541-4fa3-afb6-23a3c546adf3" providerId="ADAL" clId="{D973D872-3118-6C4C-8153-94CEFE659431}" dt="2022-06-07T16:15:10.552" v="6975" actId="12788"/>
          <ac:spMkLst>
            <pc:docMk/>
            <pc:sldMk cId="138542929" sldId="256"/>
            <ac:spMk id="9150" creationId="{CD076680-118D-D404-CCC1-6272C5C8D820}"/>
          </ac:spMkLst>
        </pc:spChg>
        <pc:spChg chg="mod">
          <ac:chgData name="Daniel A Negron" userId="3f4b37f9-7541-4fa3-afb6-23a3c546adf3" providerId="ADAL" clId="{D973D872-3118-6C4C-8153-94CEFE659431}" dt="2022-06-07T16:15:10.552" v="6975" actId="12788"/>
          <ac:spMkLst>
            <pc:docMk/>
            <pc:sldMk cId="138542929" sldId="256"/>
            <ac:spMk id="9151" creationId="{734AA37B-B654-AE1B-EB25-EF4BF4014390}"/>
          </ac:spMkLst>
        </pc:spChg>
        <pc:spChg chg="mod">
          <ac:chgData name="Daniel A Negron" userId="3f4b37f9-7541-4fa3-afb6-23a3c546adf3" providerId="ADAL" clId="{D973D872-3118-6C4C-8153-94CEFE659431}" dt="2022-06-07T16:15:10.552" v="6975" actId="12788"/>
          <ac:spMkLst>
            <pc:docMk/>
            <pc:sldMk cId="138542929" sldId="256"/>
            <ac:spMk id="9153" creationId="{563E3E1C-E78C-912A-7B7C-AC3D1A63C403}"/>
          </ac:spMkLst>
        </pc:spChg>
        <pc:spChg chg="mod">
          <ac:chgData name="Daniel A Negron" userId="3f4b37f9-7541-4fa3-afb6-23a3c546adf3" providerId="ADAL" clId="{D973D872-3118-6C4C-8153-94CEFE659431}" dt="2022-06-07T16:15:10.552" v="6975" actId="12788"/>
          <ac:spMkLst>
            <pc:docMk/>
            <pc:sldMk cId="138542929" sldId="256"/>
            <ac:spMk id="9154" creationId="{25797950-F014-22BD-7A95-D941C2827682}"/>
          </ac:spMkLst>
        </pc:spChg>
        <pc:spChg chg="mod">
          <ac:chgData name="Daniel A Negron" userId="3f4b37f9-7541-4fa3-afb6-23a3c546adf3" providerId="ADAL" clId="{D973D872-3118-6C4C-8153-94CEFE659431}" dt="2022-06-07T16:15:10.552" v="6975" actId="12788"/>
          <ac:spMkLst>
            <pc:docMk/>
            <pc:sldMk cId="138542929" sldId="256"/>
            <ac:spMk id="9156" creationId="{10F4C9FB-AA79-E384-C01C-389DF8D491FE}"/>
          </ac:spMkLst>
        </pc:spChg>
        <pc:spChg chg="mod">
          <ac:chgData name="Daniel A Negron" userId="3f4b37f9-7541-4fa3-afb6-23a3c546adf3" providerId="ADAL" clId="{D973D872-3118-6C4C-8153-94CEFE659431}" dt="2022-06-07T16:15:10.552" v="6975" actId="12788"/>
          <ac:spMkLst>
            <pc:docMk/>
            <pc:sldMk cId="138542929" sldId="256"/>
            <ac:spMk id="9157" creationId="{3F0202D2-5125-DC0F-6959-516083A6AC59}"/>
          </ac:spMkLst>
        </pc:spChg>
        <pc:spChg chg="mod">
          <ac:chgData name="Daniel A Negron" userId="3f4b37f9-7541-4fa3-afb6-23a3c546adf3" providerId="ADAL" clId="{D973D872-3118-6C4C-8153-94CEFE659431}" dt="2022-06-07T16:15:10.552" v="6975" actId="12788"/>
          <ac:spMkLst>
            <pc:docMk/>
            <pc:sldMk cId="138542929" sldId="256"/>
            <ac:spMk id="9158" creationId="{E54EFD6F-0065-A483-C4B2-F11EABB4C66E}"/>
          </ac:spMkLst>
        </pc:spChg>
        <pc:spChg chg="mod">
          <ac:chgData name="Daniel A Negron" userId="3f4b37f9-7541-4fa3-afb6-23a3c546adf3" providerId="ADAL" clId="{D973D872-3118-6C4C-8153-94CEFE659431}" dt="2022-06-07T16:15:10.552" v="6975" actId="12788"/>
          <ac:spMkLst>
            <pc:docMk/>
            <pc:sldMk cId="138542929" sldId="256"/>
            <ac:spMk id="9159" creationId="{512350A7-76FF-59E4-76AD-068D03F5C6F2}"/>
          </ac:spMkLst>
        </pc:spChg>
        <pc:spChg chg="mod">
          <ac:chgData name="Daniel A Negron" userId="3f4b37f9-7541-4fa3-afb6-23a3c546adf3" providerId="ADAL" clId="{D973D872-3118-6C4C-8153-94CEFE659431}" dt="2022-06-07T16:15:10.552" v="6975" actId="12788"/>
          <ac:spMkLst>
            <pc:docMk/>
            <pc:sldMk cId="138542929" sldId="256"/>
            <ac:spMk id="9160" creationId="{064DC27D-F0A4-5D54-FE19-17F0C2DE3EC5}"/>
          </ac:spMkLst>
        </pc:spChg>
        <pc:spChg chg="mod">
          <ac:chgData name="Daniel A Negron" userId="3f4b37f9-7541-4fa3-afb6-23a3c546adf3" providerId="ADAL" clId="{D973D872-3118-6C4C-8153-94CEFE659431}" dt="2022-06-07T16:15:10.552" v="6975" actId="12788"/>
          <ac:spMkLst>
            <pc:docMk/>
            <pc:sldMk cId="138542929" sldId="256"/>
            <ac:spMk id="9161" creationId="{2011F832-3CBC-525A-357E-14FB0C30CD1A}"/>
          </ac:spMkLst>
        </pc:spChg>
        <pc:spChg chg="mod">
          <ac:chgData name="Daniel A Negron" userId="3f4b37f9-7541-4fa3-afb6-23a3c546adf3" providerId="ADAL" clId="{D973D872-3118-6C4C-8153-94CEFE659431}" dt="2022-06-07T16:15:10.552" v="6975" actId="12788"/>
          <ac:spMkLst>
            <pc:docMk/>
            <pc:sldMk cId="138542929" sldId="256"/>
            <ac:spMk id="9162" creationId="{30C92E58-0FBD-C029-7BA8-9003B95346FC}"/>
          </ac:spMkLst>
        </pc:spChg>
        <pc:spChg chg="mod">
          <ac:chgData name="Daniel A Negron" userId="3f4b37f9-7541-4fa3-afb6-23a3c546adf3" providerId="ADAL" clId="{D973D872-3118-6C4C-8153-94CEFE659431}" dt="2022-06-07T16:15:10.552" v="6975" actId="12788"/>
          <ac:spMkLst>
            <pc:docMk/>
            <pc:sldMk cId="138542929" sldId="256"/>
            <ac:spMk id="9163" creationId="{E8584ED4-5577-7283-6CF4-2C3C7E30D0F7}"/>
          </ac:spMkLst>
        </pc:spChg>
        <pc:spChg chg="mod">
          <ac:chgData name="Daniel A Negron" userId="3f4b37f9-7541-4fa3-afb6-23a3c546adf3" providerId="ADAL" clId="{D973D872-3118-6C4C-8153-94CEFE659431}" dt="2022-06-07T16:15:10.552" v="6975" actId="12788"/>
          <ac:spMkLst>
            <pc:docMk/>
            <pc:sldMk cId="138542929" sldId="256"/>
            <ac:spMk id="9164" creationId="{1C7E8CAE-FE5C-AF0F-0617-930F0DD96BAA}"/>
          </ac:spMkLst>
        </pc:spChg>
        <pc:spChg chg="mod">
          <ac:chgData name="Daniel A Negron" userId="3f4b37f9-7541-4fa3-afb6-23a3c546adf3" providerId="ADAL" clId="{D973D872-3118-6C4C-8153-94CEFE659431}" dt="2022-06-07T16:15:10.552" v="6975" actId="12788"/>
          <ac:spMkLst>
            <pc:docMk/>
            <pc:sldMk cId="138542929" sldId="256"/>
            <ac:spMk id="9165" creationId="{3D951F41-3633-F0AA-B5EE-E877EAFAB44B}"/>
          </ac:spMkLst>
        </pc:spChg>
        <pc:spChg chg="mod">
          <ac:chgData name="Daniel A Negron" userId="3f4b37f9-7541-4fa3-afb6-23a3c546adf3" providerId="ADAL" clId="{D973D872-3118-6C4C-8153-94CEFE659431}" dt="2022-06-07T16:15:10.552" v="6975" actId="12788"/>
          <ac:spMkLst>
            <pc:docMk/>
            <pc:sldMk cId="138542929" sldId="256"/>
            <ac:spMk id="9166" creationId="{860BAB53-C705-2F0A-C0BE-A859615928A6}"/>
          </ac:spMkLst>
        </pc:spChg>
        <pc:spChg chg="mod">
          <ac:chgData name="Daniel A Negron" userId="3f4b37f9-7541-4fa3-afb6-23a3c546adf3" providerId="ADAL" clId="{D973D872-3118-6C4C-8153-94CEFE659431}" dt="2022-06-07T16:15:10.552" v="6975" actId="12788"/>
          <ac:spMkLst>
            <pc:docMk/>
            <pc:sldMk cId="138542929" sldId="256"/>
            <ac:spMk id="9167" creationId="{0D780836-0528-1714-CD65-57C9A8DB8D2F}"/>
          </ac:spMkLst>
        </pc:spChg>
        <pc:spChg chg="mod">
          <ac:chgData name="Daniel A Negron" userId="3f4b37f9-7541-4fa3-afb6-23a3c546adf3" providerId="ADAL" clId="{D973D872-3118-6C4C-8153-94CEFE659431}" dt="2022-06-07T16:15:10.552" v="6975" actId="12788"/>
          <ac:spMkLst>
            <pc:docMk/>
            <pc:sldMk cId="138542929" sldId="256"/>
            <ac:spMk id="9168" creationId="{4C5564BF-9D75-8ED0-C609-8B0DF6AB69D7}"/>
          </ac:spMkLst>
        </pc:spChg>
        <pc:spChg chg="mod">
          <ac:chgData name="Daniel A Negron" userId="3f4b37f9-7541-4fa3-afb6-23a3c546adf3" providerId="ADAL" clId="{D973D872-3118-6C4C-8153-94CEFE659431}" dt="2022-06-07T16:15:10.552" v="6975" actId="12788"/>
          <ac:spMkLst>
            <pc:docMk/>
            <pc:sldMk cId="138542929" sldId="256"/>
            <ac:spMk id="9169" creationId="{3810D2A4-EE5D-A33A-6859-290AA12F77E2}"/>
          </ac:spMkLst>
        </pc:spChg>
        <pc:spChg chg="mod">
          <ac:chgData name="Daniel A Negron" userId="3f4b37f9-7541-4fa3-afb6-23a3c546adf3" providerId="ADAL" clId="{D973D872-3118-6C4C-8153-94CEFE659431}" dt="2022-06-07T16:15:10.552" v="6975" actId="12788"/>
          <ac:spMkLst>
            <pc:docMk/>
            <pc:sldMk cId="138542929" sldId="256"/>
            <ac:spMk id="9170" creationId="{7E00FEE7-DFCA-4E01-2C0D-2B3951A1248D}"/>
          </ac:spMkLst>
        </pc:spChg>
        <pc:spChg chg="mod">
          <ac:chgData name="Daniel A Negron" userId="3f4b37f9-7541-4fa3-afb6-23a3c546adf3" providerId="ADAL" clId="{D973D872-3118-6C4C-8153-94CEFE659431}" dt="2022-06-07T16:15:10.552" v="6975" actId="12788"/>
          <ac:spMkLst>
            <pc:docMk/>
            <pc:sldMk cId="138542929" sldId="256"/>
            <ac:spMk id="9172" creationId="{FBE8C95B-721D-AED6-C7AA-0F458BE91172}"/>
          </ac:spMkLst>
        </pc:spChg>
        <pc:spChg chg="mod">
          <ac:chgData name="Daniel A Negron" userId="3f4b37f9-7541-4fa3-afb6-23a3c546adf3" providerId="ADAL" clId="{D973D872-3118-6C4C-8153-94CEFE659431}" dt="2022-06-07T16:15:10.552" v="6975" actId="12788"/>
          <ac:spMkLst>
            <pc:docMk/>
            <pc:sldMk cId="138542929" sldId="256"/>
            <ac:spMk id="9173" creationId="{D949B8C8-AE23-740F-2DCC-255C2E38C475}"/>
          </ac:spMkLst>
        </pc:spChg>
        <pc:spChg chg="mod">
          <ac:chgData name="Daniel A Negron" userId="3f4b37f9-7541-4fa3-afb6-23a3c546adf3" providerId="ADAL" clId="{D973D872-3118-6C4C-8153-94CEFE659431}" dt="2022-06-07T16:15:10.552" v="6975" actId="12788"/>
          <ac:spMkLst>
            <pc:docMk/>
            <pc:sldMk cId="138542929" sldId="256"/>
            <ac:spMk id="9175" creationId="{80721578-B445-E7CB-1971-8EBFB203D48C}"/>
          </ac:spMkLst>
        </pc:spChg>
        <pc:spChg chg="mod">
          <ac:chgData name="Daniel A Negron" userId="3f4b37f9-7541-4fa3-afb6-23a3c546adf3" providerId="ADAL" clId="{D973D872-3118-6C4C-8153-94CEFE659431}" dt="2022-06-07T16:15:10.552" v="6975" actId="12788"/>
          <ac:spMkLst>
            <pc:docMk/>
            <pc:sldMk cId="138542929" sldId="256"/>
            <ac:spMk id="9176" creationId="{E7108003-A601-8CF8-4C3F-61CE4F61EA92}"/>
          </ac:spMkLst>
        </pc:spChg>
        <pc:spChg chg="mod">
          <ac:chgData name="Daniel A Negron" userId="3f4b37f9-7541-4fa3-afb6-23a3c546adf3" providerId="ADAL" clId="{D973D872-3118-6C4C-8153-94CEFE659431}" dt="2022-06-07T16:15:10.552" v="6975" actId="12788"/>
          <ac:spMkLst>
            <pc:docMk/>
            <pc:sldMk cId="138542929" sldId="256"/>
            <ac:spMk id="9178" creationId="{2D71C432-83EB-9BC8-BD9A-A9939DFFBE39}"/>
          </ac:spMkLst>
        </pc:spChg>
        <pc:spChg chg="mod">
          <ac:chgData name="Daniel A Negron" userId="3f4b37f9-7541-4fa3-afb6-23a3c546adf3" providerId="ADAL" clId="{D973D872-3118-6C4C-8153-94CEFE659431}" dt="2022-06-07T16:15:10.552" v="6975" actId="12788"/>
          <ac:spMkLst>
            <pc:docMk/>
            <pc:sldMk cId="138542929" sldId="256"/>
            <ac:spMk id="9179" creationId="{84CE2E06-941A-983D-1BDF-73D6175727D0}"/>
          </ac:spMkLst>
        </pc:spChg>
        <pc:spChg chg="mod">
          <ac:chgData name="Daniel A Negron" userId="3f4b37f9-7541-4fa3-afb6-23a3c546adf3" providerId="ADAL" clId="{D973D872-3118-6C4C-8153-94CEFE659431}" dt="2022-06-07T16:15:10.552" v="6975" actId="12788"/>
          <ac:spMkLst>
            <pc:docMk/>
            <pc:sldMk cId="138542929" sldId="256"/>
            <ac:spMk id="9181" creationId="{EACAD6D9-8476-7784-FC03-60371E98D63E}"/>
          </ac:spMkLst>
        </pc:spChg>
        <pc:spChg chg="mod">
          <ac:chgData name="Daniel A Negron" userId="3f4b37f9-7541-4fa3-afb6-23a3c546adf3" providerId="ADAL" clId="{D973D872-3118-6C4C-8153-94CEFE659431}" dt="2022-06-07T16:15:10.552" v="6975" actId="12788"/>
          <ac:spMkLst>
            <pc:docMk/>
            <pc:sldMk cId="138542929" sldId="256"/>
            <ac:spMk id="9182" creationId="{DE98373B-1FE7-A8E0-2347-CF66D25B7E10}"/>
          </ac:spMkLst>
        </pc:spChg>
        <pc:spChg chg="mod">
          <ac:chgData name="Daniel A Negron" userId="3f4b37f9-7541-4fa3-afb6-23a3c546adf3" providerId="ADAL" clId="{D973D872-3118-6C4C-8153-94CEFE659431}" dt="2022-06-07T16:15:10.552" v="6975" actId="12788"/>
          <ac:spMkLst>
            <pc:docMk/>
            <pc:sldMk cId="138542929" sldId="256"/>
            <ac:spMk id="9184" creationId="{4B010A6E-188D-59F4-CE5C-D82CBF37FA2E}"/>
          </ac:spMkLst>
        </pc:spChg>
        <pc:spChg chg="mod">
          <ac:chgData name="Daniel A Negron" userId="3f4b37f9-7541-4fa3-afb6-23a3c546adf3" providerId="ADAL" clId="{D973D872-3118-6C4C-8153-94CEFE659431}" dt="2022-06-07T16:15:10.552" v="6975" actId="12788"/>
          <ac:spMkLst>
            <pc:docMk/>
            <pc:sldMk cId="138542929" sldId="256"/>
            <ac:spMk id="9185" creationId="{BEC3FE05-1E16-7205-36D2-2FBA4D9ACD9C}"/>
          </ac:spMkLst>
        </pc:spChg>
        <pc:spChg chg="mod">
          <ac:chgData name="Daniel A Negron" userId="3f4b37f9-7541-4fa3-afb6-23a3c546adf3" providerId="ADAL" clId="{D973D872-3118-6C4C-8153-94CEFE659431}" dt="2022-06-07T16:15:10.552" v="6975" actId="12788"/>
          <ac:spMkLst>
            <pc:docMk/>
            <pc:sldMk cId="138542929" sldId="256"/>
            <ac:spMk id="9187" creationId="{0F6836B2-8FA2-D91F-C293-76E088310551}"/>
          </ac:spMkLst>
        </pc:spChg>
        <pc:spChg chg="mod">
          <ac:chgData name="Daniel A Negron" userId="3f4b37f9-7541-4fa3-afb6-23a3c546adf3" providerId="ADAL" clId="{D973D872-3118-6C4C-8153-94CEFE659431}" dt="2022-06-07T16:15:10.552" v="6975" actId="12788"/>
          <ac:spMkLst>
            <pc:docMk/>
            <pc:sldMk cId="138542929" sldId="256"/>
            <ac:spMk id="9188" creationId="{ED2C875A-278C-C910-F9ED-4F260DAAE275}"/>
          </ac:spMkLst>
        </pc:spChg>
        <pc:spChg chg="mod">
          <ac:chgData name="Daniel A Negron" userId="3f4b37f9-7541-4fa3-afb6-23a3c546adf3" providerId="ADAL" clId="{D973D872-3118-6C4C-8153-94CEFE659431}" dt="2022-06-07T16:15:10.552" v="6975" actId="12788"/>
          <ac:spMkLst>
            <pc:docMk/>
            <pc:sldMk cId="138542929" sldId="256"/>
            <ac:spMk id="9190" creationId="{69B51F15-A937-2705-9BBD-C9EDC93157AD}"/>
          </ac:spMkLst>
        </pc:spChg>
        <pc:spChg chg="mod">
          <ac:chgData name="Daniel A Negron" userId="3f4b37f9-7541-4fa3-afb6-23a3c546adf3" providerId="ADAL" clId="{D973D872-3118-6C4C-8153-94CEFE659431}" dt="2022-06-07T16:15:10.552" v="6975" actId="12788"/>
          <ac:spMkLst>
            <pc:docMk/>
            <pc:sldMk cId="138542929" sldId="256"/>
            <ac:spMk id="9191" creationId="{4AFE7E07-810B-154D-0BEB-32D062144972}"/>
          </ac:spMkLst>
        </pc:spChg>
        <pc:spChg chg="mod">
          <ac:chgData name="Daniel A Negron" userId="3f4b37f9-7541-4fa3-afb6-23a3c546adf3" providerId="ADAL" clId="{D973D872-3118-6C4C-8153-94CEFE659431}" dt="2022-06-07T16:15:10.552" v="6975" actId="12788"/>
          <ac:spMkLst>
            <pc:docMk/>
            <pc:sldMk cId="138542929" sldId="256"/>
            <ac:spMk id="9193" creationId="{F56C3783-2B61-5D4A-65FB-5C4278A9F864}"/>
          </ac:spMkLst>
        </pc:spChg>
        <pc:spChg chg="mod">
          <ac:chgData name="Daniel A Negron" userId="3f4b37f9-7541-4fa3-afb6-23a3c546adf3" providerId="ADAL" clId="{D973D872-3118-6C4C-8153-94CEFE659431}" dt="2022-06-07T16:15:10.552" v="6975" actId="12788"/>
          <ac:spMkLst>
            <pc:docMk/>
            <pc:sldMk cId="138542929" sldId="256"/>
            <ac:spMk id="9194" creationId="{E3A0660E-53D3-3C15-5D3F-A5DCC7336C92}"/>
          </ac:spMkLst>
        </pc:spChg>
        <pc:spChg chg="mod">
          <ac:chgData name="Daniel A Negron" userId="3f4b37f9-7541-4fa3-afb6-23a3c546adf3" providerId="ADAL" clId="{D973D872-3118-6C4C-8153-94CEFE659431}" dt="2022-06-07T16:15:10.552" v="6975" actId="12788"/>
          <ac:spMkLst>
            <pc:docMk/>
            <pc:sldMk cId="138542929" sldId="256"/>
            <ac:spMk id="9196" creationId="{7755A3AC-E2A6-8824-2FE4-4C07CC052D0D}"/>
          </ac:spMkLst>
        </pc:spChg>
        <pc:spChg chg="mod">
          <ac:chgData name="Daniel A Negron" userId="3f4b37f9-7541-4fa3-afb6-23a3c546adf3" providerId="ADAL" clId="{D973D872-3118-6C4C-8153-94CEFE659431}" dt="2022-06-07T16:15:10.552" v="6975" actId="12788"/>
          <ac:spMkLst>
            <pc:docMk/>
            <pc:sldMk cId="138542929" sldId="256"/>
            <ac:spMk id="9197" creationId="{6B7451C5-0702-0975-03BB-82541FD6D739}"/>
          </ac:spMkLst>
        </pc:spChg>
        <pc:spChg chg="mod">
          <ac:chgData name="Daniel A Negron" userId="3f4b37f9-7541-4fa3-afb6-23a3c546adf3" providerId="ADAL" clId="{D973D872-3118-6C4C-8153-94CEFE659431}" dt="2022-06-07T16:15:10.552" v="6975" actId="12788"/>
          <ac:spMkLst>
            <pc:docMk/>
            <pc:sldMk cId="138542929" sldId="256"/>
            <ac:spMk id="9199" creationId="{DD84994C-6611-7ADB-4451-600D25A77BDE}"/>
          </ac:spMkLst>
        </pc:spChg>
        <pc:spChg chg="mod">
          <ac:chgData name="Daniel A Negron" userId="3f4b37f9-7541-4fa3-afb6-23a3c546adf3" providerId="ADAL" clId="{D973D872-3118-6C4C-8153-94CEFE659431}" dt="2022-06-07T16:15:10.552" v="6975" actId="12788"/>
          <ac:spMkLst>
            <pc:docMk/>
            <pc:sldMk cId="138542929" sldId="256"/>
            <ac:spMk id="9200" creationId="{6432D7D6-2ACF-4077-DC7D-09F64160A6FE}"/>
          </ac:spMkLst>
        </pc:spChg>
        <pc:spChg chg="mod">
          <ac:chgData name="Daniel A Negron" userId="3f4b37f9-7541-4fa3-afb6-23a3c546adf3" providerId="ADAL" clId="{D973D872-3118-6C4C-8153-94CEFE659431}" dt="2022-06-07T16:15:10.552" v="6975" actId="12788"/>
          <ac:spMkLst>
            <pc:docMk/>
            <pc:sldMk cId="138542929" sldId="256"/>
            <ac:spMk id="9202" creationId="{4B2D08AD-D0A8-E5F7-02F3-CF960197634B}"/>
          </ac:spMkLst>
        </pc:spChg>
        <pc:spChg chg="mod">
          <ac:chgData name="Daniel A Negron" userId="3f4b37f9-7541-4fa3-afb6-23a3c546adf3" providerId="ADAL" clId="{D973D872-3118-6C4C-8153-94CEFE659431}" dt="2022-06-07T16:15:10.552" v="6975" actId="12788"/>
          <ac:spMkLst>
            <pc:docMk/>
            <pc:sldMk cId="138542929" sldId="256"/>
            <ac:spMk id="9203" creationId="{6EB4E18A-85B3-03BF-EB3A-0A5FEA93D204}"/>
          </ac:spMkLst>
        </pc:spChg>
        <pc:spChg chg="mod">
          <ac:chgData name="Daniel A Negron" userId="3f4b37f9-7541-4fa3-afb6-23a3c546adf3" providerId="ADAL" clId="{D973D872-3118-6C4C-8153-94CEFE659431}" dt="2022-06-07T16:15:10.552" v="6975" actId="12788"/>
          <ac:spMkLst>
            <pc:docMk/>
            <pc:sldMk cId="138542929" sldId="256"/>
            <ac:spMk id="9204" creationId="{8B5E8E51-63E7-6325-0BFF-EFAD904C1247}"/>
          </ac:spMkLst>
        </pc:spChg>
        <pc:spChg chg="mod">
          <ac:chgData name="Daniel A Negron" userId="3f4b37f9-7541-4fa3-afb6-23a3c546adf3" providerId="ADAL" clId="{D973D872-3118-6C4C-8153-94CEFE659431}" dt="2022-06-07T16:15:10.552" v="6975" actId="12788"/>
          <ac:spMkLst>
            <pc:docMk/>
            <pc:sldMk cId="138542929" sldId="256"/>
            <ac:spMk id="9205" creationId="{1F0E41CB-7610-D072-1873-5F0780A8F78C}"/>
          </ac:spMkLst>
        </pc:spChg>
        <pc:spChg chg="mod">
          <ac:chgData name="Daniel A Negron" userId="3f4b37f9-7541-4fa3-afb6-23a3c546adf3" providerId="ADAL" clId="{D973D872-3118-6C4C-8153-94CEFE659431}" dt="2022-06-07T16:15:10.552" v="6975" actId="12788"/>
          <ac:spMkLst>
            <pc:docMk/>
            <pc:sldMk cId="138542929" sldId="256"/>
            <ac:spMk id="9206" creationId="{A33D548E-417E-518F-C23F-6994A039769B}"/>
          </ac:spMkLst>
        </pc:spChg>
        <pc:spChg chg="mod">
          <ac:chgData name="Daniel A Negron" userId="3f4b37f9-7541-4fa3-afb6-23a3c546adf3" providerId="ADAL" clId="{D973D872-3118-6C4C-8153-94CEFE659431}" dt="2022-06-07T16:15:10.552" v="6975" actId="12788"/>
          <ac:spMkLst>
            <pc:docMk/>
            <pc:sldMk cId="138542929" sldId="256"/>
            <ac:spMk id="9207" creationId="{3C373DB3-2364-6938-0696-0F0F72B7ECA3}"/>
          </ac:spMkLst>
        </pc:spChg>
        <pc:spChg chg="mod">
          <ac:chgData name="Daniel A Negron" userId="3f4b37f9-7541-4fa3-afb6-23a3c546adf3" providerId="ADAL" clId="{D973D872-3118-6C4C-8153-94CEFE659431}" dt="2022-06-07T16:15:10.552" v="6975" actId="12788"/>
          <ac:spMkLst>
            <pc:docMk/>
            <pc:sldMk cId="138542929" sldId="256"/>
            <ac:spMk id="9208" creationId="{DA2C2C26-E455-5625-5AC8-1579C2135804}"/>
          </ac:spMkLst>
        </pc:spChg>
        <pc:spChg chg="mod">
          <ac:chgData name="Daniel A Negron" userId="3f4b37f9-7541-4fa3-afb6-23a3c546adf3" providerId="ADAL" clId="{D973D872-3118-6C4C-8153-94CEFE659431}" dt="2022-06-07T16:15:10.552" v="6975" actId="12788"/>
          <ac:spMkLst>
            <pc:docMk/>
            <pc:sldMk cId="138542929" sldId="256"/>
            <ac:spMk id="9209" creationId="{55DF17F2-EE0E-7750-5280-CAE1D1636946}"/>
          </ac:spMkLst>
        </pc:spChg>
        <pc:spChg chg="mod">
          <ac:chgData name="Daniel A Negron" userId="3f4b37f9-7541-4fa3-afb6-23a3c546adf3" providerId="ADAL" clId="{D973D872-3118-6C4C-8153-94CEFE659431}" dt="2022-06-07T16:15:10.552" v="6975" actId="12788"/>
          <ac:spMkLst>
            <pc:docMk/>
            <pc:sldMk cId="138542929" sldId="256"/>
            <ac:spMk id="9210" creationId="{BBDA9CCD-96FD-3BF0-1090-94000256ADBC}"/>
          </ac:spMkLst>
        </pc:spChg>
        <pc:spChg chg="mod">
          <ac:chgData name="Daniel A Negron" userId="3f4b37f9-7541-4fa3-afb6-23a3c546adf3" providerId="ADAL" clId="{D973D872-3118-6C4C-8153-94CEFE659431}" dt="2022-06-07T16:15:10.552" v="6975" actId="12788"/>
          <ac:spMkLst>
            <pc:docMk/>
            <pc:sldMk cId="138542929" sldId="256"/>
            <ac:spMk id="9211" creationId="{5574513D-5A5C-EEEA-4692-AE5CEECF879C}"/>
          </ac:spMkLst>
        </pc:spChg>
        <pc:spChg chg="mod">
          <ac:chgData name="Daniel A Negron" userId="3f4b37f9-7541-4fa3-afb6-23a3c546adf3" providerId="ADAL" clId="{D973D872-3118-6C4C-8153-94CEFE659431}" dt="2022-06-07T16:15:10.552" v="6975" actId="12788"/>
          <ac:spMkLst>
            <pc:docMk/>
            <pc:sldMk cId="138542929" sldId="256"/>
            <ac:spMk id="9212" creationId="{1D35F11F-DB97-DC4C-1D36-BB1EEFCE44BF}"/>
          </ac:spMkLst>
        </pc:spChg>
        <pc:spChg chg="mod">
          <ac:chgData name="Daniel A Negron" userId="3f4b37f9-7541-4fa3-afb6-23a3c546adf3" providerId="ADAL" clId="{D973D872-3118-6C4C-8153-94CEFE659431}" dt="2022-06-07T16:15:10.552" v="6975" actId="12788"/>
          <ac:spMkLst>
            <pc:docMk/>
            <pc:sldMk cId="138542929" sldId="256"/>
            <ac:spMk id="9213" creationId="{976BD2BD-2C78-19CD-0C48-2089C6D7061B}"/>
          </ac:spMkLst>
        </pc:spChg>
        <pc:spChg chg="mod">
          <ac:chgData name="Daniel A Negron" userId="3f4b37f9-7541-4fa3-afb6-23a3c546adf3" providerId="ADAL" clId="{D973D872-3118-6C4C-8153-94CEFE659431}" dt="2022-06-07T16:15:10.552" v="6975" actId="12788"/>
          <ac:spMkLst>
            <pc:docMk/>
            <pc:sldMk cId="138542929" sldId="256"/>
            <ac:spMk id="9214" creationId="{69623184-7FA5-8940-0FFC-1A72D39E25E8}"/>
          </ac:spMkLst>
        </pc:spChg>
        <pc:spChg chg="mod">
          <ac:chgData name="Daniel A Negron" userId="3f4b37f9-7541-4fa3-afb6-23a3c546adf3" providerId="ADAL" clId="{D973D872-3118-6C4C-8153-94CEFE659431}" dt="2022-06-07T16:15:10.552" v="6975" actId="12788"/>
          <ac:spMkLst>
            <pc:docMk/>
            <pc:sldMk cId="138542929" sldId="256"/>
            <ac:spMk id="9215" creationId="{AA37BFC8-5CD1-5445-7497-64A5A81A8DF7}"/>
          </ac:spMkLst>
        </pc:spChg>
        <pc:spChg chg="mod">
          <ac:chgData name="Daniel A Negron" userId="3f4b37f9-7541-4fa3-afb6-23a3c546adf3" providerId="ADAL" clId="{D973D872-3118-6C4C-8153-94CEFE659431}" dt="2022-06-07T16:15:10.552" v="6975" actId="12788"/>
          <ac:spMkLst>
            <pc:docMk/>
            <pc:sldMk cId="138542929" sldId="256"/>
            <ac:spMk id="9216" creationId="{58828E42-9C12-90B6-BD4A-7CC6D2A53C18}"/>
          </ac:spMkLst>
        </pc:spChg>
        <pc:spChg chg="mod">
          <ac:chgData name="Daniel A Negron" userId="3f4b37f9-7541-4fa3-afb6-23a3c546adf3" providerId="ADAL" clId="{D973D872-3118-6C4C-8153-94CEFE659431}" dt="2022-06-07T16:15:10.552" v="6975" actId="12788"/>
          <ac:spMkLst>
            <pc:docMk/>
            <pc:sldMk cId="138542929" sldId="256"/>
            <ac:spMk id="9217" creationId="{97DB740E-CD2D-A95E-E1D0-456556ECA1F8}"/>
          </ac:spMkLst>
        </pc:spChg>
        <pc:spChg chg="mod">
          <ac:chgData name="Daniel A Negron" userId="3f4b37f9-7541-4fa3-afb6-23a3c546adf3" providerId="ADAL" clId="{D973D872-3118-6C4C-8153-94CEFE659431}" dt="2022-06-07T16:15:10.552" v="6975" actId="12788"/>
          <ac:spMkLst>
            <pc:docMk/>
            <pc:sldMk cId="138542929" sldId="256"/>
            <ac:spMk id="9218" creationId="{5983B624-FC86-1DE4-7E0E-FDBFE6769BF9}"/>
          </ac:spMkLst>
        </pc:spChg>
        <pc:spChg chg="mod">
          <ac:chgData name="Daniel A Negron" userId="3f4b37f9-7541-4fa3-afb6-23a3c546adf3" providerId="ADAL" clId="{D973D872-3118-6C4C-8153-94CEFE659431}" dt="2022-06-07T16:15:10.552" v="6975" actId="12788"/>
          <ac:spMkLst>
            <pc:docMk/>
            <pc:sldMk cId="138542929" sldId="256"/>
            <ac:spMk id="9219" creationId="{D7F1177C-9ADB-BC5E-AEC7-B9D8D2C1F8B1}"/>
          </ac:spMkLst>
        </pc:spChg>
        <pc:spChg chg="mod">
          <ac:chgData name="Daniel A Negron" userId="3f4b37f9-7541-4fa3-afb6-23a3c546adf3" providerId="ADAL" clId="{D973D872-3118-6C4C-8153-94CEFE659431}" dt="2022-06-07T16:15:10.552" v="6975" actId="12788"/>
          <ac:spMkLst>
            <pc:docMk/>
            <pc:sldMk cId="138542929" sldId="256"/>
            <ac:spMk id="9220" creationId="{765A9BE4-51FE-C3DA-411A-6C0C4E9F8C09}"/>
          </ac:spMkLst>
        </pc:spChg>
        <pc:spChg chg="mod">
          <ac:chgData name="Daniel A Negron" userId="3f4b37f9-7541-4fa3-afb6-23a3c546adf3" providerId="ADAL" clId="{D973D872-3118-6C4C-8153-94CEFE659431}" dt="2022-06-07T16:15:10.552" v="6975" actId="12788"/>
          <ac:spMkLst>
            <pc:docMk/>
            <pc:sldMk cId="138542929" sldId="256"/>
            <ac:spMk id="9222" creationId="{DB648A0E-E832-C701-4D71-F184DFEE3289}"/>
          </ac:spMkLst>
        </pc:spChg>
        <pc:spChg chg="mod">
          <ac:chgData name="Daniel A Negron" userId="3f4b37f9-7541-4fa3-afb6-23a3c546adf3" providerId="ADAL" clId="{D973D872-3118-6C4C-8153-94CEFE659431}" dt="2022-06-07T16:15:10.552" v="6975" actId="12788"/>
          <ac:spMkLst>
            <pc:docMk/>
            <pc:sldMk cId="138542929" sldId="256"/>
            <ac:spMk id="9223" creationId="{EE009663-5E1A-C699-F972-9EF6CC3A8F1C}"/>
          </ac:spMkLst>
        </pc:spChg>
        <pc:spChg chg="mod">
          <ac:chgData name="Daniel A Negron" userId="3f4b37f9-7541-4fa3-afb6-23a3c546adf3" providerId="ADAL" clId="{D973D872-3118-6C4C-8153-94CEFE659431}" dt="2022-06-07T16:15:10.552" v="6975" actId="12788"/>
          <ac:spMkLst>
            <pc:docMk/>
            <pc:sldMk cId="138542929" sldId="256"/>
            <ac:spMk id="9225" creationId="{7D34C994-9F7A-AE92-50DA-484DB9C5547B}"/>
          </ac:spMkLst>
        </pc:spChg>
        <pc:spChg chg="mod">
          <ac:chgData name="Daniel A Negron" userId="3f4b37f9-7541-4fa3-afb6-23a3c546adf3" providerId="ADAL" clId="{D973D872-3118-6C4C-8153-94CEFE659431}" dt="2022-06-07T16:15:10.552" v="6975" actId="12788"/>
          <ac:spMkLst>
            <pc:docMk/>
            <pc:sldMk cId="138542929" sldId="256"/>
            <ac:spMk id="9226" creationId="{E8F61671-2A80-73C5-3075-1FBD305B9A50}"/>
          </ac:spMkLst>
        </pc:spChg>
        <pc:spChg chg="mod">
          <ac:chgData name="Daniel A Negron" userId="3f4b37f9-7541-4fa3-afb6-23a3c546adf3" providerId="ADAL" clId="{D973D872-3118-6C4C-8153-94CEFE659431}" dt="2022-06-07T16:15:10.552" v="6975" actId="12788"/>
          <ac:spMkLst>
            <pc:docMk/>
            <pc:sldMk cId="138542929" sldId="256"/>
            <ac:spMk id="9228" creationId="{A4AD0301-9A85-8684-34FC-5ADA2BA5B187}"/>
          </ac:spMkLst>
        </pc:spChg>
        <pc:spChg chg="mod">
          <ac:chgData name="Daniel A Negron" userId="3f4b37f9-7541-4fa3-afb6-23a3c546adf3" providerId="ADAL" clId="{D973D872-3118-6C4C-8153-94CEFE659431}" dt="2022-06-07T16:15:10.552" v="6975" actId="12788"/>
          <ac:spMkLst>
            <pc:docMk/>
            <pc:sldMk cId="138542929" sldId="256"/>
            <ac:spMk id="9229" creationId="{23AC2C3E-F1AA-4864-AEC1-B8C08BD326A3}"/>
          </ac:spMkLst>
        </pc:spChg>
        <pc:spChg chg="mod">
          <ac:chgData name="Daniel A Negron" userId="3f4b37f9-7541-4fa3-afb6-23a3c546adf3" providerId="ADAL" clId="{D973D872-3118-6C4C-8153-94CEFE659431}" dt="2022-06-07T16:15:10.552" v="6975" actId="12788"/>
          <ac:spMkLst>
            <pc:docMk/>
            <pc:sldMk cId="138542929" sldId="256"/>
            <ac:spMk id="9231" creationId="{CC384A5E-99C0-02C4-07C7-2DA020F67883}"/>
          </ac:spMkLst>
        </pc:spChg>
        <pc:spChg chg="mod">
          <ac:chgData name="Daniel A Negron" userId="3f4b37f9-7541-4fa3-afb6-23a3c546adf3" providerId="ADAL" clId="{D973D872-3118-6C4C-8153-94CEFE659431}" dt="2022-06-07T16:15:10.552" v="6975" actId="12788"/>
          <ac:spMkLst>
            <pc:docMk/>
            <pc:sldMk cId="138542929" sldId="256"/>
            <ac:spMk id="9232" creationId="{6F0EFD30-C73D-A01A-8560-A24AF92B56D6}"/>
          </ac:spMkLst>
        </pc:spChg>
        <pc:spChg chg="mod">
          <ac:chgData name="Daniel A Negron" userId="3f4b37f9-7541-4fa3-afb6-23a3c546adf3" providerId="ADAL" clId="{D973D872-3118-6C4C-8153-94CEFE659431}" dt="2022-06-07T16:15:10.552" v="6975" actId="12788"/>
          <ac:spMkLst>
            <pc:docMk/>
            <pc:sldMk cId="138542929" sldId="256"/>
            <ac:spMk id="9234" creationId="{A00CF439-053C-4ED9-E363-9CAF7D97CCD9}"/>
          </ac:spMkLst>
        </pc:spChg>
        <pc:spChg chg="mod">
          <ac:chgData name="Daniel A Negron" userId="3f4b37f9-7541-4fa3-afb6-23a3c546adf3" providerId="ADAL" clId="{D973D872-3118-6C4C-8153-94CEFE659431}" dt="2022-06-07T16:15:10.552" v="6975" actId="12788"/>
          <ac:spMkLst>
            <pc:docMk/>
            <pc:sldMk cId="138542929" sldId="256"/>
            <ac:spMk id="9235" creationId="{3C1FF5D3-290C-99F6-17DD-81233D7ECCB3}"/>
          </ac:spMkLst>
        </pc:spChg>
        <pc:spChg chg="mod">
          <ac:chgData name="Daniel A Negron" userId="3f4b37f9-7541-4fa3-afb6-23a3c546adf3" providerId="ADAL" clId="{D973D872-3118-6C4C-8153-94CEFE659431}" dt="2022-06-07T16:15:10.552" v="6975" actId="12788"/>
          <ac:spMkLst>
            <pc:docMk/>
            <pc:sldMk cId="138542929" sldId="256"/>
            <ac:spMk id="9237" creationId="{B7DA76B3-1A05-4301-A907-E9F4E93C0938}"/>
          </ac:spMkLst>
        </pc:spChg>
        <pc:spChg chg="mod">
          <ac:chgData name="Daniel A Negron" userId="3f4b37f9-7541-4fa3-afb6-23a3c546adf3" providerId="ADAL" clId="{D973D872-3118-6C4C-8153-94CEFE659431}" dt="2022-06-07T16:15:10.552" v="6975" actId="12788"/>
          <ac:spMkLst>
            <pc:docMk/>
            <pc:sldMk cId="138542929" sldId="256"/>
            <ac:spMk id="9238" creationId="{9947D69C-0A67-6BB8-3136-BDEC989D5FFB}"/>
          </ac:spMkLst>
        </pc:spChg>
        <pc:spChg chg="mod">
          <ac:chgData name="Daniel A Negron" userId="3f4b37f9-7541-4fa3-afb6-23a3c546adf3" providerId="ADAL" clId="{D973D872-3118-6C4C-8153-94CEFE659431}" dt="2022-06-07T16:15:10.552" v="6975" actId="12788"/>
          <ac:spMkLst>
            <pc:docMk/>
            <pc:sldMk cId="138542929" sldId="256"/>
            <ac:spMk id="9240" creationId="{D6CA8246-FBB0-FDA7-4F3E-2A13B26F7B6D}"/>
          </ac:spMkLst>
        </pc:spChg>
        <pc:spChg chg="mod">
          <ac:chgData name="Daniel A Negron" userId="3f4b37f9-7541-4fa3-afb6-23a3c546adf3" providerId="ADAL" clId="{D973D872-3118-6C4C-8153-94CEFE659431}" dt="2022-06-07T16:15:10.552" v="6975" actId="12788"/>
          <ac:spMkLst>
            <pc:docMk/>
            <pc:sldMk cId="138542929" sldId="256"/>
            <ac:spMk id="9241" creationId="{BA6AF7C3-E56F-DA10-27F8-475B65A5EE2E}"/>
          </ac:spMkLst>
        </pc:spChg>
        <pc:spChg chg="mod">
          <ac:chgData name="Daniel A Negron" userId="3f4b37f9-7541-4fa3-afb6-23a3c546adf3" providerId="ADAL" clId="{D973D872-3118-6C4C-8153-94CEFE659431}" dt="2022-06-07T16:15:10.552" v="6975" actId="12788"/>
          <ac:spMkLst>
            <pc:docMk/>
            <pc:sldMk cId="138542929" sldId="256"/>
            <ac:spMk id="9242" creationId="{B1328773-6F61-E947-660F-29CA33C6583A}"/>
          </ac:spMkLst>
        </pc:spChg>
        <pc:spChg chg="mod">
          <ac:chgData name="Daniel A Negron" userId="3f4b37f9-7541-4fa3-afb6-23a3c546adf3" providerId="ADAL" clId="{D973D872-3118-6C4C-8153-94CEFE659431}" dt="2022-06-07T16:15:10.552" v="6975" actId="12788"/>
          <ac:spMkLst>
            <pc:docMk/>
            <pc:sldMk cId="138542929" sldId="256"/>
            <ac:spMk id="9243" creationId="{0916EA55-A388-3CE1-1115-47C30FE9232C}"/>
          </ac:spMkLst>
        </pc:spChg>
        <pc:spChg chg="mod">
          <ac:chgData name="Daniel A Negron" userId="3f4b37f9-7541-4fa3-afb6-23a3c546adf3" providerId="ADAL" clId="{D973D872-3118-6C4C-8153-94CEFE659431}" dt="2022-06-07T16:15:10.552" v="6975" actId="12788"/>
          <ac:spMkLst>
            <pc:docMk/>
            <pc:sldMk cId="138542929" sldId="256"/>
            <ac:spMk id="9244" creationId="{2AED1667-1196-402B-07A1-6D036C8D0E5A}"/>
          </ac:spMkLst>
        </pc:spChg>
        <pc:spChg chg="mod">
          <ac:chgData name="Daniel A Negron" userId="3f4b37f9-7541-4fa3-afb6-23a3c546adf3" providerId="ADAL" clId="{D973D872-3118-6C4C-8153-94CEFE659431}" dt="2022-06-07T16:15:10.552" v="6975" actId="12788"/>
          <ac:spMkLst>
            <pc:docMk/>
            <pc:sldMk cId="138542929" sldId="256"/>
            <ac:spMk id="9245" creationId="{880C8219-A955-2601-6C77-224D5F4ECE4B}"/>
          </ac:spMkLst>
        </pc:spChg>
        <pc:spChg chg="mod">
          <ac:chgData name="Daniel A Negron" userId="3f4b37f9-7541-4fa3-afb6-23a3c546adf3" providerId="ADAL" clId="{D973D872-3118-6C4C-8153-94CEFE659431}" dt="2022-06-07T16:15:10.552" v="6975" actId="12788"/>
          <ac:spMkLst>
            <pc:docMk/>
            <pc:sldMk cId="138542929" sldId="256"/>
            <ac:spMk id="9246" creationId="{12C18F86-D66D-DE10-3C03-93F5D6A5845A}"/>
          </ac:spMkLst>
        </pc:spChg>
        <pc:spChg chg="mod">
          <ac:chgData name="Daniel A Negron" userId="3f4b37f9-7541-4fa3-afb6-23a3c546adf3" providerId="ADAL" clId="{D973D872-3118-6C4C-8153-94CEFE659431}" dt="2022-06-07T16:15:10.552" v="6975" actId="12788"/>
          <ac:spMkLst>
            <pc:docMk/>
            <pc:sldMk cId="138542929" sldId="256"/>
            <ac:spMk id="9247" creationId="{424C331A-46E9-3349-7279-61D7B9E09C80}"/>
          </ac:spMkLst>
        </pc:spChg>
        <pc:spChg chg="mod">
          <ac:chgData name="Daniel A Negron" userId="3f4b37f9-7541-4fa3-afb6-23a3c546adf3" providerId="ADAL" clId="{D973D872-3118-6C4C-8153-94CEFE659431}" dt="2022-06-07T16:15:10.552" v="6975" actId="12788"/>
          <ac:spMkLst>
            <pc:docMk/>
            <pc:sldMk cId="138542929" sldId="256"/>
            <ac:spMk id="9248" creationId="{75B8F7B2-A2CE-2292-80B8-A72029444CCC}"/>
          </ac:spMkLst>
        </pc:spChg>
        <pc:spChg chg="mod">
          <ac:chgData name="Daniel A Negron" userId="3f4b37f9-7541-4fa3-afb6-23a3c546adf3" providerId="ADAL" clId="{D973D872-3118-6C4C-8153-94CEFE659431}" dt="2022-06-07T16:15:10.552" v="6975" actId="12788"/>
          <ac:spMkLst>
            <pc:docMk/>
            <pc:sldMk cId="138542929" sldId="256"/>
            <ac:spMk id="9249" creationId="{24CC5F57-F64D-7F62-EBBD-A03A1C460C82}"/>
          </ac:spMkLst>
        </pc:spChg>
        <pc:spChg chg="mod">
          <ac:chgData name="Daniel A Negron" userId="3f4b37f9-7541-4fa3-afb6-23a3c546adf3" providerId="ADAL" clId="{D973D872-3118-6C4C-8153-94CEFE659431}" dt="2022-06-07T16:15:10.552" v="6975" actId="12788"/>
          <ac:spMkLst>
            <pc:docMk/>
            <pc:sldMk cId="138542929" sldId="256"/>
            <ac:spMk id="9250" creationId="{63997E35-03FA-6A24-087B-B024264C6CB9}"/>
          </ac:spMkLst>
        </pc:spChg>
        <pc:spChg chg="mod">
          <ac:chgData name="Daniel A Negron" userId="3f4b37f9-7541-4fa3-afb6-23a3c546adf3" providerId="ADAL" clId="{D973D872-3118-6C4C-8153-94CEFE659431}" dt="2022-06-07T16:15:10.552" v="6975" actId="12788"/>
          <ac:spMkLst>
            <pc:docMk/>
            <pc:sldMk cId="138542929" sldId="256"/>
            <ac:spMk id="9251" creationId="{45A8DC3F-8DE9-4119-0702-5AE810624E21}"/>
          </ac:spMkLst>
        </pc:spChg>
        <pc:spChg chg="mod">
          <ac:chgData name="Daniel A Negron" userId="3f4b37f9-7541-4fa3-afb6-23a3c546adf3" providerId="ADAL" clId="{D973D872-3118-6C4C-8153-94CEFE659431}" dt="2022-06-07T16:15:10.552" v="6975" actId="12788"/>
          <ac:spMkLst>
            <pc:docMk/>
            <pc:sldMk cId="138542929" sldId="256"/>
            <ac:spMk id="9252" creationId="{18D88DEC-90AA-EBC2-7D5C-7EDC5DA5FECA}"/>
          </ac:spMkLst>
        </pc:spChg>
        <pc:spChg chg="mod">
          <ac:chgData name="Daniel A Negron" userId="3f4b37f9-7541-4fa3-afb6-23a3c546adf3" providerId="ADAL" clId="{D973D872-3118-6C4C-8153-94CEFE659431}" dt="2022-06-07T16:15:10.552" v="6975" actId="12788"/>
          <ac:spMkLst>
            <pc:docMk/>
            <pc:sldMk cId="138542929" sldId="256"/>
            <ac:spMk id="9253" creationId="{6B6FBD70-34DB-7771-E52D-EADEEB26BA81}"/>
          </ac:spMkLst>
        </pc:spChg>
        <pc:spChg chg="mod">
          <ac:chgData name="Daniel A Negron" userId="3f4b37f9-7541-4fa3-afb6-23a3c546adf3" providerId="ADAL" clId="{D973D872-3118-6C4C-8153-94CEFE659431}" dt="2022-06-07T16:15:10.552" v="6975" actId="12788"/>
          <ac:spMkLst>
            <pc:docMk/>
            <pc:sldMk cId="138542929" sldId="256"/>
            <ac:spMk id="9254" creationId="{37A47C99-12A2-7ECF-9015-CBC6ED433100}"/>
          </ac:spMkLst>
        </pc:spChg>
        <pc:spChg chg="mod">
          <ac:chgData name="Daniel A Negron" userId="3f4b37f9-7541-4fa3-afb6-23a3c546adf3" providerId="ADAL" clId="{D973D872-3118-6C4C-8153-94CEFE659431}" dt="2022-06-07T16:15:10.552" v="6975" actId="12788"/>
          <ac:spMkLst>
            <pc:docMk/>
            <pc:sldMk cId="138542929" sldId="256"/>
            <ac:spMk id="9256" creationId="{1D846D4B-97C7-37D1-C091-4734C3F92683}"/>
          </ac:spMkLst>
        </pc:spChg>
        <pc:spChg chg="mod">
          <ac:chgData name="Daniel A Negron" userId="3f4b37f9-7541-4fa3-afb6-23a3c546adf3" providerId="ADAL" clId="{D973D872-3118-6C4C-8153-94CEFE659431}" dt="2022-06-07T16:15:10.552" v="6975" actId="12788"/>
          <ac:spMkLst>
            <pc:docMk/>
            <pc:sldMk cId="138542929" sldId="256"/>
            <ac:spMk id="9257" creationId="{840495E4-E646-6F66-E1A9-80F29706EDFB}"/>
          </ac:spMkLst>
        </pc:spChg>
        <pc:spChg chg="mod">
          <ac:chgData name="Daniel A Negron" userId="3f4b37f9-7541-4fa3-afb6-23a3c546adf3" providerId="ADAL" clId="{D973D872-3118-6C4C-8153-94CEFE659431}" dt="2022-06-07T16:15:10.552" v="6975" actId="12788"/>
          <ac:spMkLst>
            <pc:docMk/>
            <pc:sldMk cId="138542929" sldId="256"/>
            <ac:spMk id="9258" creationId="{6DF31039-D2BF-0002-9BD1-5058E2A153E0}"/>
          </ac:spMkLst>
        </pc:spChg>
        <pc:spChg chg="mod">
          <ac:chgData name="Daniel A Negron" userId="3f4b37f9-7541-4fa3-afb6-23a3c546adf3" providerId="ADAL" clId="{D973D872-3118-6C4C-8153-94CEFE659431}" dt="2022-06-07T16:15:10.552" v="6975" actId="12788"/>
          <ac:spMkLst>
            <pc:docMk/>
            <pc:sldMk cId="138542929" sldId="256"/>
            <ac:spMk id="9259" creationId="{395AFDA8-D863-8722-C066-0E43D346BF3D}"/>
          </ac:spMkLst>
        </pc:spChg>
        <pc:spChg chg="mod">
          <ac:chgData name="Daniel A Negron" userId="3f4b37f9-7541-4fa3-afb6-23a3c546adf3" providerId="ADAL" clId="{D973D872-3118-6C4C-8153-94CEFE659431}" dt="2022-06-07T16:15:10.552" v="6975" actId="12788"/>
          <ac:spMkLst>
            <pc:docMk/>
            <pc:sldMk cId="138542929" sldId="256"/>
            <ac:spMk id="9260" creationId="{54C5679E-6C31-7A02-AD67-2755BB6EABDA}"/>
          </ac:spMkLst>
        </pc:spChg>
        <pc:spChg chg="mod">
          <ac:chgData name="Daniel A Negron" userId="3f4b37f9-7541-4fa3-afb6-23a3c546adf3" providerId="ADAL" clId="{D973D872-3118-6C4C-8153-94CEFE659431}" dt="2022-06-07T16:15:10.552" v="6975" actId="12788"/>
          <ac:spMkLst>
            <pc:docMk/>
            <pc:sldMk cId="138542929" sldId="256"/>
            <ac:spMk id="9261" creationId="{8DD03515-351D-2A2A-05D1-D0A021C3F268}"/>
          </ac:spMkLst>
        </pc:spChg>
        <pc:spChg chg="mod">
          <ac:chgData name="Daniel A Negron" userId="3f4b37f9-7541-4fa3-afb6-23a3c546adf3" providerId="ADAL" clId="{D973D872-3118-6C4C-8153-94CEFE659431}" dt="2022-06-07T16:15:10.552" v="6975" actId="12788"/>
          <ac:spMkLst>
            <pc:docMk/>
            <pc:sldMk cId="138542929" sldId="256"/>
            <ac:spMk id="9262" creationId="{378F46C0-64C0-5A2E-E10A-DAF9F8D3F9A7}"/>
          </ac:spMkLst>
        </pc:spChg>
        <pc:spChg chg="mod">
          <ac:chgData name="Daniel A Negron" userId="3f4b37f9-7541-4fa3-afb6-23a3c546adf3" providerId="ADAL" clId="{D973D872-3118-6C4C-8153-94CEFE659431}" dt="2022-06-07T16:15:10.552" v="6975" actId="12788"/>
          <ac:spMkLst>
            <pc:docMk/>
            <pc:sldMk cId="138542929" sldId="256"/>
            <ac:spMk id="9263" creationId="{B75874AE-2699-9154-E798-1E393636945B}"/>
          </ac:spMkLst>
        </pc:spChg>
        <pc:spChg chg="mod">
          <ac:chgData name="Daniel A Negron" userId="3f4b37f9-7541-4fa3-afb6-23a3c546adf3" providerId="ADAL" clId="{D973D872-3118-6C4C-8153-94CEFE659431}" dt="2022-06-07T16:15:10.552" v="6975" actId="12788"/>
          <ac:spMkLst>
            <pc:docMk/>
            <pc:sldMk cId="138542929" sldId="256"/>
            <ac:spMk id="9264" creationId="{23F19B9A-23E3-E722-7BA6-C35603644BF1}"/>
          </ac:spMkLst>
        </pc:spChg>
        <pc:spChg chg="mod">
          <ac:chgData name="Daniel A Negron" userId="3f4b37f9-7541-4fa3-afb6-23a3c546adf3" providerId="ADAL" clId="{D973D872-3118-6C4C-8153-94CEFE659431}" dt="2022-06-07T16:15:10.552" v="6975" actId="12788"/>
          <ac:spMkLst>
            <pc:docMk/>
            <pc:sldMk cId="138542929" sldId="256"/>
            <ac:spMk id="9265" creationId="{B7CD6A29-EB65-2FA4-0C58-B5E63BFA2E18}"/>
          </ac:spMkLst>
        </pc:spChg>
        <pc:spChg chg="mod">
          <ac:chgData name="Daniel A Negron" userId="3f4b37f9-7541-4fa3-afb6-23a3c546adf3" providerId="ADAL" clId="{D973D872-3118-6C4C-8153-94CEFE659431}" dt="2022-06-07T16:15:10.552" v="6975" actId="12788"/>
          <ac:spMkLst>
            <pc:docMk/>
            <pc:sldMk cId="138542929" sldId="256"/>
            <ac:spMk id="9266" creationId="{431CDA45-E286-0A3A-CF3E-6AA5FD1A51FD}"/>
          </ac:spMkLst>
        </pc:spChg>
        <pc:spChg chg="mod">
          <ac:chgData name="Daniel A Negron" userId="3f4b37f9-7541-4fa3-afb6-23a3c546adf3" providerId="ADAL" clId="{D973D872-3118-6C4C-8153-94CEFE659431}" dt="2022-06-07T16:15:10.552" v="6975" actId="12788"/>
          <ac:spMkLst>
            <pc:docMk/>
            <pc:sldMk cId="138542929" sldId="256"/>
            <ac:spMk id="9267" creationId="{0A26D109-D416-708C-87D7-CE7473342376}"/>
          </ac:spMkLst>
        </pc:spChg>
        <pc:spChg chg="mod">
          <ac:chgData name="Daniel A Negron" userId="3f4b37f9-7541-4fa3-afb6-23a3c546adf3" providerId="ADAL" clId="{D973D872-3118-6C4C-8153-94CEFE659431}" dt="2022-06-07T16:15:10.552" v="6975" actId="12788"/>
          <ac:spMkLst>
            <pc:docMk/>
            <pc:sldMk cId="138542929" sldId="256"/>
            <ac:spMk id="9268" creationId="{F59E7EEC-963D-9FEB-205E-BD415FC76A08}"/>
          </ac:spMkLst>
        </pc:spChg>
        <pc:spChg chg="mod">
          <ac:chgData name="Daniel A Negron" userId="3f4b37f9-7541-4fa3-afb6-23a3c546adf3" providerId="ADAL" clId="{D973D872-3118-6C4C-8153-94CEFE659431}" dt="2022-06-07T16:15:10.552" v="6975" actId="12788"/>
          <ac:spMkLst>
            <pc:docMk/>
            <pc:sldMk cId="138542929" sldId="256"/>
            <ac:spMk id="9269" creationId="{A14309FA-7DCC-82F8-4014-000694B36527}"/>
          </ac:spMkLst>
        </pc:spChg>
        <pc:spChg chg="mod">
          <ac:chgData name="Daniel A Negron" userId="3f4b37f9-7541-4fa3-afb6-23a3c546adf3" providerId="ADAL" clId="{D973D872-3118-6C4C-8153-94CEFE659431}" dt="2022-06-07T16:15:10.552" v="6975" actId="12788"/>
          <ac:spMkLst>
            <pc:docMk/>
            <pc:sldMk cId="138542929" sldId="256"/>
            <ac:spMk id="9270" creationId="{FF37800F-C391-358F-79FF-A9DEB120040E}"/>
          </ac:spMkLst>
        </pc:spChg>
        <pc:spChg chg="mod">
          <ac:chgData name="Daniel A Negron" userId="3f4b37f9-7541-4fa3-afb6-23a3c546adf3" providerId="ADAL" clId="{D973D872-3118-6C4C-8153-94CEFE659431}" dt="2022-06-07T16:15:10.552" v="6975" actId="12788"/>
          <ac:spMkLst>
            <pc:docMk/>
            <pc:sldMk cId="138542929" sldId="256"/>
            <ac:spMk id="9272" creationId="{123B3F0E-D1EA-7E11-CBA4-4CC573FD0101}"/>
          </ac:spMkLst>
        </pc:spChg>
        <pc:spChg chg="mod">
          <ac:chgData name="Daniel A Negron" userId="3f4b37f9-7541-4fa3-afb6-23a3c546adf3" providerId="ADAL" clId="{D973D872-3118-6C4C-8153-94CEFE659431}" dt="2022-06-07T16:15:10.552" v="6975" actId="12788"/>
          <ac:spMkLst>
            <pc:docMk/>
            <pc:sldMk cId="138542929" sldId="256"/>
            <ac:spMk id="9273" creationId="{2E47DB91-B84D-C71A-1630-9176438421FA}"/>
          </ac:spMkLst>
        </pc:spChg>
        <pc:spChg chg="mod">
          <ac:chgData name="Daniel A Negron" userId="3f4b37f9-7541-4fa3-afb6-23a3c546adf3" providerId="ADAL" clId="{D973D872-3118-6C4C-8153-94CEFE659431}" dt="2022-06-07T16:15:10.552" v="6975" actId="12788"/>
          <ac:spMkLst>
            <pc:docMk/>
            <pc:sldMk cId="138542929" sldId="256"/>
            <ac:spMk id="9275" creationId="{DC94D858-36B7-0B84-2599-1D05DAFD4914}"/>
          </ac:spMkLst>
        </pc:spChg>
        <pc:spChg chg="mod">
          <ac:chgData name="Daniel A Negron" userId="3f4b37f9-7541-4fa3-afb6-23a3c546adf3" providerId="ADAL" clId="{D973D872-3118-6C4C-8153-94CEFE659431}" dt="2022-06-07T16:15:10.552" v="6975" actId="12788"/>
          <ac:spMkLst>
            <pc:docMk/>
            <pc:sldMk cId="138542929" sldId="256"/>
            <ac:spMk id="9276" creationId="{126617D9-A032-2020-8D55-125E9960B9F0}"/>
          </ac:spMkLst>
        </pc:spChg>
        <pc:spChg chg="mod">
          <ac:chgData name="Daniel A Negron" userId="3f4b37f9-7541-4fa3-afb6-23a3c546adf3" providerId="ADAL" clId="{D973D872-3118-6C4C-8153-94CEFE659431}" dt="2022-06-07T16:15:10.552" v="6975" actId="12788"/>
          <ac:spMkLst>
            <pc:docMk/>
            <pc:sldMk cId="138542929" sldId="256"/>
            <ac:spMk id="9278" creationId="{E25A6D95-CCB3-BB21-7B99-538B6F24048F}"/>
          </ac:spMkLst>
        </pc:spChg>
        <pc:spChg chg="mod">
          <ac:chgData name="Daniel A Negron" userId="3f4b37f9-7541-4fa3-afb6-23a3c546adf3" providerId="ADAL" clId="{D973D872-3118-6C4C-8153-94CEFE659431}" dt="2022-06-07T16:15:10.552" v="6975" actId="12788"/>
          <ac:spMkLst>
            <pc:docMk/>
            <pc:sldMk cId="138542929" sldId="256"/>
            <ac:spMk id="9279" creationId="{2948D27E-7DA0-6D5E-E36D-07F1F7AB97A8}"/>
          </ac:spMkLst>
        </pc:spChg>
        <pc:spChg chg="mod">
          <ac:chgData name="Daniel A Negron" userId="3f4b37f9-7541-4fa3-afb6-23a3c546adf3" providerId="ADAL" clId="{D973D872-3118-6C4C-8153-94CEFE659431}" dt="2022-06-07T16:15:10.552" v="6975" actId="12788"/>
          <ac:spMkLst>
            <pc:docMk/>
            <pc:sldMk cId="138542929" sldId="256"/>
            <ac:spMk id="9281" creationId="{C575C6E5-87F2-C5C4-FA88-7D7C3AD09DA3}"/>
          </ac:spMkLst>
        </pc:spChg>
        <pc:spChg chg="mod">
          <ac:chgData name="Daniel A Negron" userId="3f4b37f9-7541-4fa3-afb6-23a3c546adf3" providerId="ADAL" clId="{D973D872-3118-6C4C-8153-94CEFE659431}" dt="2022-06-07T16:15:10.552" v="6975" actId="12788"/>
          <ac:spMkLst>
            <pc:docMk/>
            <pc:sldMk cId="138542929" sldId="256"/>
            <ac:spMk id="9282" creationId="{52989C37-2017-A424-212C-3AAC8918F1ED}"/>
          </ac:spMkLst>
        </pc:spChg>
        <pc:spChg chg="mod">
          <ac:chgData name="Daniel A Negron" userId="3f4b37f9-7541-4fa3-afb6-23a3c546adf3" providerId="ADAL" clId="{D973D872-3118-6C4C-8153-94CEFE659431}" dt="2022-06-07T16:15:10.552" v="6975" actId="12788"/>
          <ac:spMkLst>
            <pc:docMk/>
            <pc:sldMk cId="138542929" sldId="256"/>
            <ac:spMk id="9284" creationId="{D0E30690-1269-DE88-6831-6E4F196E72BF}"/>
          </ac:spMkLst>
        </pc:spChg>
        <pc:spChg chg="mod">
          <ac:chgData name="Daniel A Negron" userId="3f4b37f9-7541-4fa3-afb6-23a3c546adf3" providerId="ADAL" clId="{D973D872-3118-6C4C-8153-94CEFE659431}" dt="2022-06-07T16:15:10.552" v="6975" actId="12788"/>
          <ac:spMkLst>
            <pc:docMk/>
            <pc:sldMk cId="138542929" sldId="256"/>
            <ac:spMk id="9285" creationId="{357FF1A2-121E-41E8-A33A-409AFE006089}"/>
          </ac:spMkLst>
        </pc:spChg>
        <pc:spChg chg="mod">
          <ac:chgData name="Daniel A Negron" userId="3f4b37f9-7541-4fa3-afb6-23a3c546adf3" providerId="ADAL" clId="{D973D872-3118-6C4C-8153-94CEFE659431}" dt="2022-06-07T16:15:10.552" v="6975" actId="12788"/>
          <ac:spMkLst>
            <pc:docMk/>
            <pc:sldMk cId="138542929" sldId="256"/>
            <ac:spMk id="9287" creationId="{CDBBE0CC-25EF-3697-CCB8-95A506873AE8}"/>
          </ac:spMkLst>
        </pc:spChg>
        <pc:spChg chg="mod">
          <ac:chgData name="Daniel A Negron" userId="3f4b37f9-7541-4fa3-afb6-23a3c546adf3" providerId="ADAL" clId="{D973D872-3118-6C4C-8153-94CEFE659431}" dt="2022-06-07T16:15:10.552" v="6975" actId="12788"/>
          <ac:spMkLst>
            <pc:docMk/>
            <pc:sldMk cId="138542929" sldId="256"/>
            <ac:spMk id="9288" creationId="{72A0761F-6BD6-817B-6B51-F685449F82ED}"/>
          </ac:spMkLst>
        </pc:spChg>
        <pc:spChg chg="mod">
          <ac:chgData name="Daniel A Negron" userId="3f4b37f9-7541-4fa3-afb6-23a3c546adf3" providerId="ADAL" clId="{D973D872-3118-6C4C-8153-94CEFE659431}" dt="2022-06-07T16:15:10.552" v="6975" actId="12788"/>
          <ac:spMkLst>
            <pc:docMk/>
            <pc:sldMk cId="138542929" sldId="256"/>
            <ac:spMk id="9290" creationId="{5167BB45-A94C-4702-DF2E-D8FF3F94A14C}"/>
          </ac:spMkLst>
        </pc:spChg>
        <pc:spChg chg="mod">
          <ac:chgData name="Daniel A Negron" userId="3f4b37f9-7541-4fa3-afb6-23a3c546adf3" providerId="ADAL" clId="{D973D872-3118-6C4C-8153-94CEFE659431}" dt="2022-06-07T16:15:10.552" v="6975" actId="12788"/>
          <ac:spMkLst>
            <pc:docMk/>
            <pc:sldMk cId="138542929" sldId="256"/>
            <ac:spMk id="9291" creationId="{12670E4F-F727-28B0-9901-92BD63DB2051}"/>
          </ac:spMkLst>
        </pc:spChg>
        <pc:spChg chg="mod">
          <ac:chgData name="Daniel A Negron" userId="3f4b37f9-7541-4fa3-afb6-23a3c546adf3" providerId="ADAL" clId="{D973D872-3118-6C4C-8153-94CEFE659431}" dt="2022-06-07T16:15:10.552" v="6975" actId="12788"/>
          <ac:spMkLst>
            <pc:docMk/>
            <pc:sldMk cId="138542929" sldId="256"/>
            <ac:spMk id="9293" creationId="{E0CC1496-18B7-86BD-0C58-7B9DFC4C013F}"/>
          </ac:spMkLst>
        </pc:spChg>
        <pc:spChg chg="mod">
          <ac:chgData name="Daniel A Negron" userId="3f4b37f9-7541-4fa3-afb6-23a3c546adf3" providerId="ADAL" clId="{D973D872-3118-6C4C-8153-94CEFE659431}" dt="2022-06-07T16:15:10.552" v="6975" actId="12788"/>
          <ac:spMkLst>
            <pc:docMk/>
            <pc:sldMk cId="138542929" sldId="256"/>
            <ac:spMk id="9294" creationId="{A84B5DCB-D926-10E2-E12E-46D30E06DB5E}"/>
          </ac:spMkLst>
        </pc:spChg>
        <pc:spChg chg="mod">
          <ac:chgData name="Daniel A Negron" userId="3f4b37f9-7541-4fa3-afb6-23a3c546adf3" providerId="ADAL" clId="{D973D872-3118-6C4C-8153-94CEFE659431}" dt="2022-06-07T16:15:10.552" v="6975" actId="12788"/>
          <ac:spMkLst>
            <pc:docMk/>
            <pc:sldMk cId="138542929" sldId="256"/>
            <ac:spMk id="9296" creationId="{B0EF9D1F-D356-ED02-B9A2-4E6766ECCC9D}"/>
          </ac:spMkLst>
        </pc:spChg>
        <pc:spChg chg="mod">
          <ac:chgData name="Daniel A Negron" userId="3f4b37f9-7541-4fa3-afb6-23a3c546adf3" providerId="ADAL" clId="{D973D872-3118-6C4C-8153-94CEFE659431}" dt="2022-06-07T16:15:10.552" v="6975" actId="12788"/>
          <ac:spMkLst>
            <pc:docMk/>
            <pc:sldMk cId="138542929" sldId="256"/>
            <ac:spMk id="9297" creationId="{0B7E38F6-66E8-1E2C-0DEC-06F33718BCA5}"/>
          </ac:spMkLst>
        </pc:spChg>
        <pc:spChg chg="mod">
          <ac:chgData name="Daniel A Negron" userId="3f4b37f9-7541-4fa3-afb6-23a3c546adf3" providerId="ADAL" clId="{D973D872-3118-6C4C-8153-94CEFE659431}" dt="2022-06-07T16:15:10.552" v="6975" actId="12788"/>
          <ac:spMkLst>
            <pc:docMk/>
            <pc:sldMk cId="138542929" sldId="256"/>
            <ac:spMk id="9298" creationId="{E1D8DBA2-8556-7F9B-63AB-F12202B247A9}"/>
          </ac:spMkLst>
        </pc:spChg>
        <pc:spChg chg="mod">
          <ac:chgData name="Daniel A Negron" userId="3f4b37f9-7541-4fa3-afb6-23a3c546adf3" providerId="ADAL" clId="{D973D872-3118-6C4C-8153-94CEFE659431}" dt="2022-06-07T16:15:10.552" v="6975" actId="12788"/>
          <ac:spMkLst>
            <pc:docMk/>
            <pc:sldMk cId="138542929" sldId="256"/>
            <ac:spMk id="9299" creationId="{EAB7502F-EFD5-3205-7261-63562F7E2B2F}"/>
          </ac:spMkLst>
        </pc:spChg>
        <pc:spChg chg="mod">
          <ac:chgData name="Daniel A Negron" userId="3f4b37f9-7541-4fa3-afb6-23a3c546adf3" providerId="ADAL" clId="{D973D872-3118-6C4C-8153-94CEFE659431}" dt="2022-06-07T16:15:10.552" v="6975" actId="12788"/>
          <ac:spMkLst>
            <pc:docMk/>
            <pc:sldMk cId="138542929" sldId="256"/>
            <ac:spMk id="9300" creationId="{DDE62A76-3F39-C43D-5D3B-5B1381C2354F}"/>
          </ac:spMkLst>
        </pc:spChg>
        <pc:spChg chg="mod">
          <ac:chgData name="Daniel A Negron" userId="3f4b37f9-7541-4fa3-afb6-23a3c546adf3" providerId="ADAL" clId="{D973D872-3118-6C4C-8153-94CEFE659431}" dt="2022-06-07T16:15:10.552" v="6975" actId="12788"/>
          <ac:spMkLst>
            <pc:docMk/>
            <pc:sldMk cId="138542929" sldId="256"/>
            <ac:spMk id="9301" creationId="{6AB8AACF-ED39-075D-2B06-99111B96A03B}"/>
          </ac:spMkLst>
        </pc:spChg>
        <pc:spChg chg="mod">
          <ac:chgData name="Daniel A Negron" userId="3f4b37f9-7541-4fa3-afb6-23a3c546adf3" providerId="ADAL" clId="{D973D872-3118-6C4C-8153-94CEFE659431}" dt="2022-06-07T16:15:10.552" v="6975" actId="12788"/>
          <ac:spMkLst>
            <pc:docMk/>
            <pc:sldMk cId="138542929" sldId="256"/>
            <ac:spMk id="9302" creationId="{413218E7-F516-02C6-6D77-A53A53DC5F38}"/>
          </ac:spMkLst>
        </pc:spChg>
        <pc:spChg chg="mod">
          <ac:chgData name="Daniel A Negron" userId="3f4b37f9-7541-4fa3-afb6-23a3c546adf3" providerId="ADAL" clId="{D973D872-3118-6C4C-8153-94CEFE659431}" dt="2022-06-07T16:15:10.552" v="6975" actId="12788"/>
          <ac:spMkLst>
            <pc:docMk/>
            <pc:sldMk cId="138542929" sldId="256"/>
            <ac:spMk id="9303" creationId="{F8CB1E70-7810-8600-8426-3EE283B0B746}"/>
          </ac:spMkLst>
        </pc:spChg>
        <pc:spChg chg="mod">
          <ac:chgData name="Daniel A Negron" userId="3f4b37f9-7541-4fa3-afb6-23a3c546adf3" providerId="ADAL" clId="{D973D872-3118-6C4C-8153-94CEFE659431}" dt="2022-06-07T16:15:10.552" v="6975" actId="12788"/>
          <ac:spMkLst>
            <pc:docMk/>
            <pc:sldMk cId="138542929" sldId="256"/>
            <ac:spMk id="9304" creationId="{42482C21-114C-33A2-41D7-35BDC1AF2E6F}"/>
          </ac:spMkLst>
        </pc:spChg>
        <pc:spChg chg="mod">
          <ac:chgData name="Daniel A Negron" userId="3f4b37f9-7541-4fa3-afb6-23a3c546adf3" providerId="ADAL" clId="{D973D872-3118-6C4C-8153-94CEFE659431}" dt="2022-06-07T16:15:10.552" v="6975" actId="12788"/>
          <ac:spMkLst>
            <pc:docMk/>
            <pc:sldMk cId="138542929" sldId="256"/>
            <ac:spMk id="9305" creationId="{0D6EF6E8-823E-C887-8AF4-E5F76EAE809D}"/>
          </ac:spMkLst>
        </pc:spChg>
        <pc:spChg chg="mod">
          <ac:chgData name="Daniel A Negron" userId="3f4b37f9-7541-4fa3-afb6-23a3c546adf3" providerId="ADAL" clId="{D973D872-3118-6C4C-8153-94CEFE659431}" dt="2022-06-07T16:15:10.552" v="6975" actId="12788"/>
          <ac:spMkLst>
            <pc:docMk/>
            <pc:sldMk cId="138542929" sldId="256"/>
            <ac:spMk id="9306" creationId="{14706908-B84B-D647-E038-6339D09B0773}"/>
          </ac:spMkLst>
        </pc:spChg>
        <pc:spChg chg="mod">
          <ac:chgData name="Daniel A Negron" userId="3f4b37f9-7541-4fa3-afb6-23a3c546adf3" providerId="ADAL" clId="{D973D872-3118-6C4C-8153-94CEFE659431}" dt="2022-06-07T16:15:10.552" v="6975" actId="12788"/>
          <ac:spMkLst>
            <pc:docMk/>
            <pc:sldMk cId="138542929" sldId="256"/>
            <ac:spMk id="9307" creationId="{526A1729-8511-E5A2-9116-514D65AFA108}"/>
          </ac:spMkLst>
        </pc:spChg>
        <pc:spChg chg="mod">
          <ac:chgData name="Daniel A Negron" userId="3f4b37f9-7541-4fa3-afb6-23a3c546adf3" providerId="ADAL" clId="{D973D872-3118-6C4C-8153-94CEFE659431}" dt="2022-06-07T16:15:10.552" v="6975" actId="12788"/>
          <ac:spMkLst>
            <pc:docMk/>
            <pc:sldMk cId="138542929" sldId="256"/>
            <ac:spMk id="9308" creationId="{7E65160F-598D-49FF-42C8-1E6AE39E139E}"/>
          </ac:spMkLst>
        </pc:spChg>
        <pc:spChg chg="mod">
          <ac:chgData name="Daniel A Negron" userId="3f4b37f9-7541-4fa3-afb6-23a3c546adf3" providerId="ADAL" clId="{D973D872-3118-6C4C-8153-94CEFE659431}" dt="2022-06-07T16:15:10.552" v="6975" actId="12788"/>
          <ac:spMkLst>
            <pc:docMk/>
            <pc:sldMk cId="138542929" sldId="256"/>
            <ac:spMk id="9309" creationId="{78E12A65-F7B8-79E0-AC1F-582535F543E6}"/>
          </ac:spMkLst>
        </pc:spChg>
        <pc:spChg chg="mod">
          <ac:chgData name="Daniel A Negron" userId="3f4b37f9-7541-4fa3-afb6-23a3c546adf3" providerId="ADAL" clId="{D973D872-3118-6C4C-8153-94CEFE659431}" dt="2022-06-07T16:15:10.552" v="6975" actId="12788"/>
          <ac:spMkLst>
            <pc:docMk/>
            <pc:sldMk cId="138542929" sldId="256"/>
            <ac:spMk id="9310" creationId="{EF67E095-6E00-52DC-6508-1AD677CFEFFE}"/>
          </ac:spMkLst>
        </pc:spChg>
        <pc:spChg chg="mod">
          <ac:chgData name="Daniel A Negron" userId="3f4b37f9-7541-4fa3-afb6-23a3c546adf3" providerId="ADAL" clId="{D973D872-3118-6C4C-8153-94CEFE659431}" dt="2022-06-07T16:15:10.552" v="6975" actId="12788"/>
          <ac:spMkLst>
            <pc:docMk/>
            <pc:sldMk cId="138542929" sldId="256"/>
            <ac:spMk id="9312" creationId="{192D573A-CBC4-B8D5-50E8-0F5219651698}"/>
          </ac:spMkLst>
        </pc:spChg>
        <pc:spChg chg="mod">
          <ac:chgData name="Daniel A Negron" userId="3f4b37f9-7541-4fa3-afb6-23a3c546adf3" providerId="ADAL" clId="{D973D872-3118-6C4C-8153-94CEFE659431}" dt="2022-06-07T16:15:10.552" v="6975" actId="12788"/>
          <ac:spMkLst>
            <pc:docMk/>
            <pc:sldMk cId="138542929" sldId="256"/>
            <ac:spMk id="9313" creationId="{04CF3109-35C3-6944-6AA0-9FD21D51B9D7}"/>
          </ac:spMkLst>
        </pc:spChg>
        <pc:spChg chg="mod">
          <ac:chgData name="Daniel A Negron" userId="3f4b37f9-7541-4fa3-afb6-23a3c546adf3" providerId="ADAL" clId="{D973D872-3118-6C4C-8153-94CEFE659431}" dt="2022-06-07T16:15:10.552" v="6975" actId="12788"/>
          <ac:spMkLst>
            <pc:docMk/>
            <pc:sldMk cId="138542929" sldId="256"/>
            <ac:spMk id="9315" creationId="{65A255A8-25C7-25D0-7283-6A41C7064198}"/>
          </ac:spMkLst>
        </pc:spChg>
        <pc:spChg chg="mod">
          <ac:chgData name="Daniel A Negron" userId="3f4b37f9-7541-4fa3-afb6-23a3c546adf3" providerId="ADAL" clId="{D973D872-3118-6C4C-8153-94CEFE659431}" dt="2022-06-07T16:15:10.552" v="6975" actId="12788"/>
          <ac:spMkLst>
            <pc:docMk/>
            <pc:sldMk cId="138542929" sldId="256"/>
            <ac:spMk id="9316" creationId="{EBE742C9-874F-CCE7-5C1B-25C45FCCFF91}"/>
          </ac:spMkLst>
        </pc:spChg>
        <pc:spChg chg="mod">
          <ac:chgData name="Daniel A Negron" userId="3f4b37f9-7541-4fa3-afb6-23a3c546adf3" providerId="ADAL" clId="{D973D872-3118-6C4C-8153-94CEFE659431}" dt="2022-06-07T16:15:10.552" v="6975" actId="12788"/>
          <ac:spMkLst>
            <pc:docMk/>
            <pc:sldMk cId="138542929" sldId="256"/>
            <ac:spMk id="9318" creationId="{12CBB974-05EC-F45D-DB81-F437EB1F830A}"/>
          </ac:spMkLst>
        </pc:spChg>
        <pc:spChg chg="mod">
          <ac:chgData name="Daniel A Negron" userId="3f4b37f9-7541-4fa3-afb6-23a3c546adf3" providerId="ADAL" clId="{D973D872-3118-6C4C-8153-94CEFE659431}" dt="2022-06-07T16:15:10.552" v="6975" actId="12788"/>
          <ac:spMkLst>
            <pc:docMk/>
            <pc:sldMk cId="138542929" sldId="256"/>
            <ac:spMk id="9319" creationId="{9CD77EAB-C7A1-7B03-44FC-412E80EAEDE4}"/>
          </ac:spMkLst>
        </pc:spChg>
        <pc:spChg chg="mod">
          <ac:chgData name="Daniel A Negron" userId="3f4b37f9-7541-4fa3-afb6-23a3c546adf3" providerId="ADAL" clId="{D973D872-3118-6C4C-8153-94CEFE659431}" dt="2022-06-07T16:15:10.552" v="6975" actId="12788"/>
          <ac:spMkLst>
            <pc:docMk/>
            <pc:sldMk cId="138542929" sldId="256"/>
            <ac:spMk id="9321" creationId="{F760DD09-51A2-D053-31BC-272766EA76C2}"/>
          </ac:spMkLst>
        </pc:spChg>
        <pc:spChg chg="mod">
          <ac:chgData name="Daniel A Negron" userId="3f4b37f9-7541-4fa3-afb6-23a3c546adf3" providerId="ADAL" clId="{D973D872-3118-6C4C-8153-94CEFE659431}" dt="2022-06-07T16:15:10.552" v="6975" actId="12788"/>
          <ac:spMkLst>
            <pc:docMk/>
            <pc:sldMk cId="138542929" sldId="256"/>
            <ac:spMk id="9322" creationId="{B1B4E0BE-512D-3870-18E8-D434BFCDF140}"/>
          </ac:spMkLst>
        </pc:spChg>
        <pc:spChg chg="mod">
          <ac:chgData name="Daniel A Negron" userId="3f4b37f9-7541-4fa3-afb6-23a3c546adf3" providerId="ADAL" clId="{D973D872-3118-6C4C-8153-94CEFE659431}" dt="2022-06-07T16:15:10.552" v="6975" actId="12788"/>
          <ac:spMkLst>
            <pc:docMk/>
            <pc:sldMk cId="138542929" sldId="256"/>
            <ac:spMk id="9324" creationId="{DE97C47A-A33B-DFBF-5C5A-939980D2DD14}"/>
          </ac:spMkLst>
        </pc:spChg>
        <pc:spChg chg="mod">
          <ac:chgData name="Daniel A Negron" userId="3f4b37f9-7541-4fa3-afb6-23a3c546adf3" providerId="ADAL" clId="{D973D872-3118-6C4C-8153-94CEFE659431}" dt="2022-06-07T16:15:10.552" v="6975" actId="12788"/>
          <ac:spMkLst>
            <pc:docMk/>
            <pc:sldMk cId="138542929" sldId="256"/>
            <ac:spMk id="9325" creationId="{1BD57D4C-55C8-BD38-4D5B-EF8DFE7AEC39}"/>
          </ac:spMkLst>
        </pc:spChg>
        <pc:spChg chg="mod">
          <ac:chgData name="Daniel A Negron" userId="3f4b37f9-7541-4fa3-afb6-23a3c546adf3" providerId="ADAL" clId="{D973D872-3118-6C4C-8153-94CEFE659431}" dt="2022-06-07T16:15:10.552" v="6975" actId="12788"/>
          <ac:spMkLst>
            <pc:docMk/>
            <pc:sldMk cId="138542929" sldId="256"/>
            <ac:spMk id="9327" creationId="{F0F41949-62EB-09AF-90F5-E6C3F0DAC131}"/>
          </ac:spMkLst>
        </pc:spChg>
        <pc:spChg chg="mod">
          <ac:chgData name="Daniel A Negron" userId="3f4b37f9-7541-4fa3-afb6-23a3c546adf3" providerId="ADAL" clId="{D973D872-3118-6C4C-8153-94CEFE659431}" dt="2022-06-07T16:15:10.552" v="6975" actId="12788"/>
          <ac:spMkLst>
            <pc:docMk/>
            <pc:sldMk cId="138542929" sldId="256"/>
            <ac:spMk id="9328" creationId="{16ACE33F-86D3-98C8-A6DF-DBB389552730}"/>
          </ac:spMkLst>
        </pc:spChg>
        <pc:spChg chg="mod">
          <ac:chgData name="Daniel A Negron" userId="3f4b37f9-7541-4fa3-afb6-23a3c546adf3" providerId="ADAL" clId="{D973D872-3118-6C4C-8153-94CEFE659431}" dt="2022-06-07T16:15:10.552" v="6975" actId="12788"/>
          <ac:spMkLst>
            <pc:docMk/>
            <pc:sldMk cId="138542929" sldId="256"/>
            <ac:spMk id="9330" creationId="{04C9F93E-C4D0-A8D4-282B-8026FCD4A130}"/>
          </ac:spMkLst>
        </pc:spChg>
        <pc:spChg chg="mod">
          <ac:chgData name="Daniel A Negron" userId="3f4b37f9-7541-4fa3-afb6-23a3c546adf3" providerId="ADAL" clId="{D973D872-3118-6C4C-8153-94CEFE659431}" dt="2022-06-07T16:15:10.552" v="6975" actId="12788"/>
          <ac:spMkLst>
            <pc:docMk/>
            <pc:sldMk cId="138542929" sldId="256"/>
            <ac:spMk id="9331" creationId="{C27C76AA-6411-148E-1FBB-10A7C641B291}"/>
          </ac:spMkLst>
        </pc:spChg>
        <pc:spChg chg="mod">
          <ac:chgData name="Daniel A Negron" userId="3f4b37f9-7541-4fa3-afb6-23a3c546adf3" providerId="ADAL" clId="{D973D872-3118-6C4C-8153-94CEFE659431}" dt="2022-06-07T16:15:10.552" v="6975" actId="12788"/>
          <ac:spMkLst>
            <pc:docMk/>
            <pc:sldMk cId="138542929" sldId="256"/>
            <ac:spMk id="9333" creationId="{D27E7E9D-8FE3-852C-6454-036598A2049D}"/>
          </ac:spMkLst>
        </pc:spChg>
        <pc:spChg chg="mod">
          <ac:chgData name="Daniel A Negron" userId="3f4b37f9-7541-4fa3-afb6-23a3c546adf3" providerId="ADAL" clId="{D973D872-3118-6C4C-8153-94CEFE659431}" dt="2022-06-07T16:15:10.552" v="6975" actId="12788"/>
          <ac:spMkLst>
            <pc:docMk/>
            <pc:sldMk cId="138542929" sldId="256"/>
            <ac:spMk id="9334" creationId="{89176A89-7DD8-4DAE-6EDC-8510CA98B73D}"/>
          </ac:spMkLst>
        </pc:spChg>
        <pc:spChg chg="mod">
          <ac:chgData name="Daniel A Negron" userId="3f4b37f9-7541-4fa3-afb6-23a3c546adf3" providerId="ADAL" clId="{D973D872-3118-6C4C-8153-94CEFE659431}" dt="2022-06-07T16:15:10.552" v="6975" actId="12788"/>
          <ac:spMkLst>
            <pc:docMk/>
            <pc:sldMk cId="138542929" sldId="256"/>
            <ac:spMk id="9336" creationId="{BB9F825E-4B89-3F18-E99E-D8278F4E2CAE}"/>
          </ac:spMkLst>
        </pc:spChg>
        <pc:spChg chg="mod">
          <ac:chgData name="Daniel A Negron" userId="3f4b37f9-7541-4fa3-afb6-23a3c546adf3" providerId="ADAL" clId="{D973D872-3118-6C4C-8153-94CEFE659431}" dt="2022-06-07T16:15:10.552" v="6975" actId="12788"/>
          <ac:spMkLst>
            <pc:docMk/>
            <pc:sldMk cId="138542929" sldId="256"/>
            <ac:spMk id="9337" creationId="{84785895-8360-64BE-3826-C3E97E46912B}"/>
          </ac:spMkLst>
        </pc:spChg>
        <pc:spChg chg="mod">
          <ac:chgData name="Daniel A Negron" userId="3f4b37f9-7541-4fa3-afb6-23a3c546adf3" providerId="ADAL" clId="{D973D872-3118-6C4C-8153-94CEFE659431}" dt="2022-06-07T16:15:10.552" v="6975" actId="12788"/>
          <ac:spMkLst>
            <pc:docMk/>
            <pc:sldMk cId="138542929" sldId="256"/>
            <ac:spMk id="9339" creationId="{9469D706-111E-AE55-0712-30FCA32C4EBE}"/>
          </ac:spMkLst>
        </pc:spChg>
        <pc:spChg chg="mod">
          <ac:chgData name="Daniel A Negron" userId="3f4b37f9-7541-4fa3-afb6-23a3c546adf3" providerId="ADAL" clId="{D973D872-3118-6C4C-8153-94CEFE659431}" dt="2022-06-07T16:15:10.552" v="6975" actId="12788"/>
          <ac:spMkLst>
            <pc:docMk/>
            <pc:sldMk cId="138542929" sldId="256"/>
            <ac:spMk id="9340" creationId="{1A98400E-3D92-F78E-7F34-CB8FD079F2D8}"/>
          </ac:spMkLst>
        </pc:spChg>
        <pc:spChg chg="mod">
          <ac:chgData name="Daniel A Negron" userId="3f4b37f9-7541-4fa3-afb6-23a3c546adf3" providerId="ADAL" clId="{D973D872-3118-6C4C-8153-94CEFE659431}" dt="2022-06-07T16:15:10.552" v="6975" actId="12788"/>
          <ac:spMkLst>
            <pc:docMk/>
            <pc:sldMk cId="138542929" sldId="256"/>
            <ac:spMk id="9342" creationId="{47A8D2F4-6017-71DA-3A5A-EF7ACCDC457E}"/>
          </ac:spMkLst>
        </pc:spChg>
        <pc:spChg chg="mod">
          <ac:chgData name="Daniel A Negron" userId="3f4b37f9-7541-4fa3-afb6-23a3c546adf3" providerId="ADAL" clId="{D973D872-3118-6C4C-8153-94CEFE659431}" dt="2022-06-07T16:15:10.552" v="6975" actId="12788"/>
          <ac:spMkLst>
            <pc:docMk/>
            <pc:sldMk cId="138542929" sldId="256"/>
            <ac:spMk id="9343" creationId="{8000771B-288E-B301-7C19-E4EA52858D38}"/>
          </ac:spMkLst>
        </pc:spChg>
        <pc:spChg chg="mod">
          <ac:chgData name="Daniel A Negron" userId="3f4b37f9-7541-4fa3-afb6-23a3c546adf3" providerId="ADAL" clId="{D973D872-3118-6C4C-8153-94CEFE659431}" dt="2022-06-07T16:15:10.552" v="6975" actId="12788"/>
          <ac:spMkLst>
            <pc:docMk/>
            <pc:sldMk cId="138542929" sldId="256"/>
            <ac:spMk id="9344" creationId="{75EF9CC7-D6AE-F6B8-E87C-153491E77A36}"/>
          </ac:spMkLst>
        </pc:spChg>
        <pc:spChg chg="mod">
          <ac:chgData name="Daniel A Negron" userId="3f4b37f9-7541-4fa3-afb6-23a3c546adf3" providerId="ADAL" clId="{D973D872-3118-6C4C-8153-94CEFE659431}" dt="2022-06-07T16:15:10.552" v="6975" actId="12788"/>
          <ac:spMkLst>
            <pc:docMk/>
            <pc:sldMk cId="138542929" sldId="256"/>
            <ac:spMk id="9345" creationId="{79F39087-6CDB-6D30-B4C8-E6822684CF07}"/>
          </ac:spMkLst>
        </pc:spChg>
        <pc:spChg chg="mod">
          <ac:chgData name="Daniel A Negron" userId="3f4b37f9-7541-4fa3-afb6-23a3c546adf3" providerId="ADAL" clId="{D973D872-3118-6C4C-8153-94CEFE659431}" dt="2022-06-07T16:15:10.552" v="6975" actId="12788"/>
          <ac:spMkLst>
            <pc:docMk/>
            <pc:sldMk cId="138542929" sldId="256"/>
            <ac:spMk id="9346" creationId="{72F2406D-34EF-6B83-E6DD-EE66EB845E92}"/>
          </ac:spMkLst>
        </pc:spChg>
        <pc:spChg chg="mod">
          <ac:chgData name="Daniel A Negron" userId="3f4b37f9-7541-4fa3-afb6-23a3c546adf3" providerId="ADAL" clId="{D973D872-3118-6C4C-8153-94CEFE659431}" dt="2022-06-07T16:15:10.552" v="6975" actId="12788"/>
          <ac:spMkLst>
            <pc:docMk/>
            <pc:sldMk cId="138542929" sldId="256"/>
            <ac:spMk id="9347" creationId="{9E3A94CB-F34D-3604-EB8A-75CFDA39A26C}"/>
          </ac:spMkLst>
        </pc:spChg>
        <pc:spChg chg="mod">
          <ac:chgData name="Daniel A Negron" userId="3f4b37f9-7541-4fa3-afb6-23a3c546adf3" providerId="ADAL" clId="{D973D872-3118-6C4C-8153-94CEFE659431}" dt="2022-06-07T16:15:10.552" v="6975" actId="12788"/>
          <ac:spMkLst>
            <pc:docMk/>
            <pc:sldMk cId="138542929" sldId="256"/>
            <ac:spMk id="9348" creationId="{B0D4A341-8D92-BCD1-5A3C-3B33AD8C8B37}"/>
          </ac:spMkLst>
        </pc:spChg>
        <pc:spChg chg="mod">
          <ac:chgData name="Daniel A Negron" userId="3f4b37f9-7541-4fa3-afb6-23a3c546adf3" providerId="ADAL" clId="{D973D872-3118-6C4C-8153-94CEFE659431}" dt="2022-06-07T16:15:10.552" v="6975" actId="12788"/>
          <ac:spMkLst>
            <pc:docMk/>
            <pc:sldMk cId="138542929" sldId="256"/>
            <ac:spMk id="9349" creationId="{EC415024-1DA2-622C-C8E6-077191BC5F5D}"/>
          </ac:spMkLst>
        </pc:spChg>
        <pc:spChg chg="mod">
          <ac:chgData name="Daniel A Negron" userId="3f4b37f9-7541-4fa3-afb6-23a3c546adf3" providerId="ADAL" clId="{D973D872-3118-6C4C-8153-94CEFE659431}" dt="2022-06-07T16:15:10.552" v="6975" actId="12788"/>
          <ac:spMkLst>
            <pc:docMk/>
            <pc:sldMk cId="138542929" sldId="256"/>
            <ac:spMk id="9350" creationId="{8C70AC65-64D0-B3E7-4032-2B61F0786437}"/>
          </ac:spMkLst>
        </pc:spChg>
        <pc:spChg chg="mod">
          <ac:chgData name="Daniel A Negron" userId="3f4b37f9-7541-4fa3-afb6-23a3c546adf3" providerId="ADAL" clId="{D973D872-3118-6C4C-8153-94CEFE659431}" dt="2022-06-07T16:15:10.552" v="6975" actId="12788"/>
          <ac:spMkLst>
            <pc:docMk/>
            <pc:sldMk cId="138542929" sldId="256"/>
            <ac:spMk id="9351" creationId="{A004CECA-3472-D203-BEDD-728A11FFFACE}"/>
          </ac:spMkLst>
        </pc:spChg>
        <pc:spChg chg="mod">
          <ac:chgData name="Daniel A Negron" userId="3f4b37f9-7541-4fa3-afb6-23a3c546adf3" providerId="ADAL" clId="{D973D872-3118-6C4C-8153-94CEFE659431}" dt="2022-06-07T16:15:10.552" v="6975" actId="12788"/>
          <ac:spMkLst>
            <pc:docMk/>
            <pc:sldMk cId="138542929" sldId="256"/>
            <ac:spMk id="9352" creationId="{785AF659-DA08-E3AA-67DD-4C0F23501125}"/>
          </ac:spMkLst>
        </pc:spChg>
        <pc:spChg chg="mod">
          <ac:chgData name="Daniel A Negron" userId="3f4b37f9-7541-4fa3-afb6-23a3c546adf3" providerId="ADAL" clId="{D973D872-3118-6C4C-8153-94CEFE659431}" dt="2022-06-07T16:15:10.552" v="6975" actId="12788"/>
          <ac:spMkLst>
            <pc:docMk/>
            <pc:sldMk cId="138542929" sldId="256"/>
            <ac:spMk id="9353" creationId="{4780EA39-9C30-0ACF-87D3-C0F6E00FB4AE}"/>
          </ac:spMkLst>
        </pc:spChg>
        <pc:spChg chg="mod">
          <ac:chgData name="Daniel A Negron" userId="3f4b37f9-7541-4fa3-afb6-23a3c546adf3" providerId="ADAL" clId="{D973D872-3118-6C4C-8153-94CEFE659431}" dt="2022-06-07T16:15:10.552" v="6975" actId="12788"/>
          <ac:spMkLst>
            <pc:docMk/>
            <pc:sldMk cId="138542929" sldId="256"/>
            <ac:spMk id="9354" creationId="{6B30A70B-86B5-82B7-B603-7560D656B7E1}"/>
          </ac:spMkLst>
        </pc:spChg>
        <pc:spChg chg="mod">
          <ac:chgData name="Daniel A Negron" userId="3f4b37f9-7541-4fa3-afb6-23a3c546adf3" providerId="ADAL" clId="{D973D872-3118-6C4C-8153-94CEFE659431}" dt="2022-06-07T16:15:10.552" v="6975" actId="12788"/>
          <ac:spMkLst>
            <pc:docMk/>
            <pc:sldMk cId="138542929" sldId="256"/>
            <ac:spMk id="9355" creationId="{DBB4D185-1879-DB5B-6B09-AAA4C60A2E57}"/>
          </ac:spMkLst>
        </pc:spChg>
        <pc:spChg chg="mod">
          <ac:chgData name="Daniel A Negron" userId="3f4b37f9-7541-4fa3-afb6-23a3c546adf3" providerId="ADAL" clId="{D973D872-3118-6C4C-8153-94CEFE659431}" dt="2022-06-07T16:15:10.552" v="6975" actId="12788"/>
          <ac:spMkLst>
            <pc:docMk/>
            <pc:sldMk cId="138542929" sldId="256"/>
            <ac:spMk id="9356" creationId="{97D60793-5385-012E-BF02-BFCB95CE9337}"/>
          </ac:spMkLst>
        </pc:spChg>
        <pc:spChg chg="mod">
          <ac:chgData name="Daniel A Negron" userId="3f4b37f9-7541-4fa3-afb6-23a3c546adf3" providerId="ADAL" clId="{D973D872-3118-6C4C-8153-94CEFE659431}" dt="2022-06-07T16:15:10.552" v="6975" actId="12788"/>
          <ac:spMkLst>
            <pc:docMk/>
            <pc:sldMk cId="138542929" sldId="256"/>
            <ac:spMk id="9357" creationId="{2D1072C8-2C87-D80B-6CF4-0DA54D372EF2}"/>
          </ac:spMkLst>
        </pc:spChg>
        <pc:spChg chg="mod">
          <ac:chgData name="Daniel A Negron" userId="3f4b37f9-7541-4fa3-afb6-23a3c546adf3" providerId="ADAL" clId="{D973D872-3118-6C4C-8153-94CEFE659431}" dt="2022-06-07T16:15:10.552" v="6975" actId="12788"/>
          <ac:spMkLst>
            <pc:docMk/>
            <pc:sldMk cId="138542929" sldId="256"/>
            <ac:spMk id="9358" creationId="{7D11D953-6F1C-E842-3D76-5770D0C8C249}"/>
          </ac:spMkLst>
        </pc:spChg>
        <pc:spChg chg="mod">
          <ac:chgData name="Daniel A Negron" userId="3f4b37f9-7541-4fa3-afb6-23a3c546adf3" providerId="ADAL" clId="{D973D872-3118-6C4C-8153-94CEFE659431}" dt="2022-06-07T16:15:10.552" v="6975" actId="12788"/>
          <ac:spMkLst>
            <pc:docMk/>
            <pc:sldMk cId="138542929" sldId="256"/>
            <ac:spMk id="9359" creationId="{73C517A9-BFED-C6C3-BEB3-EB9310B7F506}"/>
          </ac:spMkLst>
        </pc:spChg>
        <pc:spChg chg="mod">
          <ac:chgData name="Daniel A Negron" userId="3f4b37f9-7541-4fa3-afb6-23a3c546adf3" providerId="ADAL" clId="{D973D872-3118-6C4C-8153-94CEFE659431}" dt="2022-06-07T16:15:10.552" v="6975" actId="12788"/>
          <ac:spMkLst>
            <pc:docMk/>
            <pc:sldMk cId="138542929" sldId="256"/>
            <ac:spMk id="9360" creationId="{3CDC19A0-2036-73A7-9BB3-E95F881BF143}"/>
          </ac:spMkLst>
        </pc:spChg>
        <pc:spChg chg="mod">
          <ac:chgData name="Daniel A Negron" userId="3f4b37f9-7541-4fa3-afb6-23a3c546adf3" providerId="ADAL" clId="{D973D872-3118-6C4C-8153-94CEFE659431}" dt="2022-06-07T16:15:10.552" v="6975" actId="12788"/>
          <ac:spMkLst>
            <pc:docMk/>
            <pc:sldMk cId="138542929" sldId="256"/>
            <ac:spMk id="9362" creationId="{54D6AA00-0DE2-5A5C-259E-047B595836B9}"/>
          </ac:spMkLst>
        </pc:spChg>
        <pc:spChg chg="mod">
          <ac:chgData name="Daniel A Negron" userId="3f4b37f9-7541-4fa3-afb6-23a3c546adf3" providerId="ADAL" clId="{D973D872-3118-6C4C-8153-94CEFE659431}" dt="2022-06-07T16:15:10.552" v="6975" actId="12788"/>
          <ac:spMkLst>
            <pc:docMk/>
            <pc:sldMk cId="138542929" sldId="256"/>
            <ac:spMk id="9363" creationId="{AEEA8C6C-7790-E30C-F220-7A65EA5245E1}"/>
          </ac:spMkLst>
        </pc:spChg>
        <pc:spChg chg="mod">
          <ac:chgData name="Daniel A Negron" userId="3f4b37f9-7541-4fa3-afb6-23a3c546adf3" providerId="ADAL" clId="{D973D872-3118-6C4C-8153-94CEFE659431}" dt="2022-06-07T16:15:10.552" v="6975" actId="12788"/>
          <ac:spMkLst>
            <pc:docMk/>
            <pc:sldMk cId="138542929" sldId="256"/>
            <ac:spMk id="9365" creationId="{9FDC1565-9087-D5E3-9BFE-F50019224D50}"/>
          </ac:spMkLst>
        </pc:spChg>
        <pc:spChg chg="mod">
          <ac:chgData name="Daniel A Negron" userId="3f4b37f9-7541-4fa3-afb6-23a3c546adf3" providerId="ADAL" clId="{D973D872-3118-6C4C-8153-94CEFE659431}" dt="2022-06-07T16:15:10.552" v="6975" actId="12788"/>
          <ac:spMkLst>
            <pc:docMk/>
            <pc:sldMk cId="138542929" sldId="256"/>
            <ac:spMk id="9366" creationId="{7A3790E7-B9C0-E3E3-9333-3D61B0703B86}"/>
          </ac:spMkLst>
        </pc:spChg>
        <pc:spChg chg="mod">
          <ac:chgData name="Daniel A Negron" userId="3f4b37f9-7541-4fa3-afb6-23a3c546adf3" providerId="ADAL" clId="{D973D872-3118-6C4C-8153-94CEFE659431}" dt="2022-06-07T16:15:10.552" v="6975" actId="12788"/>
          <ac:spMkLst>
            <pc:docMk/>
            <pc:sldMk cId="138542929" sldId="256"/>
            <ac:spMk id="9368" creationId="{2B626504-7B8D-D403-5AA6-921E84A471BD}"/>
          </ac:spMkLst>
        </pc:spChg>
        <pc:spChg chg="mod">
          <ac:chgData name="Daniel A Negron" userId="3f4b37f9-7541-4fa3-afb6-23a3c546adf3" providerId="ADAL" clId="{D973D872-3118-6C4C-8153-94CEFE659431}" dt="2022-06-07T16:15:10.552" v="6975" actId="12788"/>
          <ac:spMkLst>
            <pc:docMk/>
            <pc:sldMk cId="138542929" sldId="256"/>
            <ac:spMk id="9369" creationId="{19AFF4FE-FBE3-45C3-66D5-453AEB49E436}"/>
          </ac:spMkLst>
        </pc:spChg>
        <pc:spChg chg="mod">
          <ac:chgData name="Daniel A Negron" userId="3f4b37f9-7541-4fa3-afb6-23a3c546adf3" providerId="ADAL" clId="{D973D872-3118-6C4C-8153-94CEFE659431}" dt="2022-06-07T16:15:10.552" v="6975" actId="12788"/>
          <ac:spMkLst>
            <pc:docMk/>
            <pc:sldMk cId="138542929" sldId="256"/>
            <ac:spMk id="9371" creationId="{ACF83408-E5F0-6503-8620-5B02918CA5CD}"/>
          </ac:spMkLst>
        </pc:spChg>
        <pc:spChg chg="mod">
          <ac:chgData name="Daniel A Negron" userId="3f4b37f9-7541-4fa3-afb6-23a3c546adf3" providerId="ADAL" clId="{D973D872-3118-6C4C-8153-94CEFE659431}" dt="2022-06-07T16:15:10.552" v="6975" actId="12788"/>
          <ac:spMkLst>
            <pc:docMk/>
            <pc:sldMk cId="138542929" sldId="256"/>
            <ac:spMk id="9372" creationId="{98C41D57-B452-8F18-B4D8-6AF6D2F70FDF}"/>
          </ac:spMkLst>
        </pc:spChg>
        <pc:spChg chg="mod">
          <ac:chgData name="Daniel A Negron" userId="3f4b37f9-7541-4fa3-afb6-23a3c546adf3" providerId="ADAL" clId="{D973D872-3118-6C4C-8153-94CEFE659431}" dt="2022-06-07T16:15:10.552" v="6975" actId="12788"/>
          <ac:spMkLst>
            <pc:docMk/>
            <pc:sldMk cId="138542929" sldId="256"/>
            <ac:spMk id="9374" creationId="{EEDA0FCC-B5BE-6AAE-9DB4-4858EB6CFDEA}"/>
          </ac:spMkLst>
        </pc:spChg>
        <pc:spChg chg="mod">
          <ac:chgData name="Daniel A Negron" userId="3f4b37f9-7541-4fa3-afb6-23a3c546adf3" providerId="ADAL" clId="{D973D872-3118-6C4C-8153-94CEFE659431}" dt="2022-06-07T16:15:10.552" v="6975" actId="12788"/>
          <ac:spMkLst>
            <pc:docMk/>
            <pc:sldMk cId="138542929" sldId="256"/>
            <ac:spMk id="9375" creationId="{96E7CD23-5180-23A7-6293-D613E5B19D2C}"/>
          </ac:spMkLst>
        </pc:spChg>
        <pc:spChg chg="mod">
          <ac:chgData name="Daniel A Negron" userId="3f4b37f9-7541-4fa3-afb6-23a3c546adf3" providerId="ADAL" clId="{D973D872-3118-6C4C-8153-94CEFE659431}" dt="2022-06-07T16:15:10.552" v="6975" actId="12788"/>
          <ac:spMkLst>
            <pc:docMk/>
            <pc:sldMk cId="138542929" sldId="256"/>
            <ac:spMk id="9377" creationId="{ADC87CCA-F27C-1910-E578-AA878AA13A1C}"/>
          </ac:spMkLst>
        </pc:spChg>
        <pc:spChg chg="mod">
          <ac:chgData name="Daniel A Negron" userId="3f4b37f9-7541-4fa3-afb6-23a3c546adf3" providerId="ADAL" clId="{D973D872-3118-6C4C-8153-94CEFE659431}" dt="2022-06-07T16:15:10.552" v="6975" actId="12788"/>
          <ac:spMkLst>
            <pc:docMk/>
            <pc:sldMk cId="138542929" sldId="256"/>
            <ac:spMk id="9378" creationId="{BFD2B465-09D0-C740-BBE3-8E2651A85F17}"/>
          </ac:spMkLst>
        </pc:spChg>
        <pc:spChg chg="mod">
          <ac:chgData name="Daniel A Negron" userId="3f4b37f9-7541-4fa3-afb6-23a3c546adf3" providerId="ADAL" clId="{D973D872-3118-6C4C-8153-94CEFE659431}" dt="2022-06-07T16:15:10.552" v="6975" actId="12788"/>
          <ac:spMkLst>
            <pc:docMk/>
            <pc:sldMk cId="138542929" sldId="256"/>
            <ac:spMk id="9379" creationId="{9F720746-1274-E29A-BE29-E46405BD87A1}"/>
          </ac:spMkLst>
        </pc:spChg>
        <pc:spChg chg="mod">
          <ac:chgData name="Daniel A Negron" userId="3f4b37f9-7541-4fa3-afb6-23a3c546adf3" providerId="ADAL" clId="{D973D872-3118-6C4C-8153-94CEFE659431}" dt="2022-06-07T16:15:10.552" v="6975" actId="12788"/>
          <ac:spMkLst>
            <pc:docMk/>
            <pc:sldMk cId="138542929" sldId="256"/>
            <ac:spMk id="9380" creationId="{F67E0147-EA1E-5F35-7549-7B6A51070B15}"/>
          </ac:spMkLst>
        </pc:spChg>
        <pc:spChg chg="mod">
          <ac:chgData name="Daniel A Negron" userId="3f4b37f9-7541-4fa3-afb6-23a3c546adf3" providerId="ADAL" clId="{D973D872-3118-6C4C-8153-94CEFE659431}" dt="2022-06-07T16:15:10.552" v="6975" actId="12788"/>
          <ac:spMkLst>
            <pc:docMk/>
            <pc:sldMk cId="138542929" sldId="256"/>
            <ac:spMk id="9381" creationId="{ADB7BC8C-5E37-3CFD-CB8A-3F03D1F71F01}"/>
          </ac:spMkLst>
        </pc:spChg>
        <pc:spChg chg="mod">
          <ac:chgData name="Daniel A Negron" userId="3f4b37f9-7541-4fa3-afb6-23a3c546adf3" providerId="ADAL" clId="{D973D872-3118-6C4C-8153-94CEFE659431}" dt="2022-06-07T16:15:10.552" v="6975" actId="12788"/>
          <ac:spMkLst>
            <pc:docMk/>
            <pc:sldMk cId="138542929" sldId="256"/>
            <ac:spMk id="9382" creationId="{CF017F54-E572-A95F-F866-66EAA0CBC567}"/>
          </ac:spMkLst>
        </pc:spChg>
        <pc:spChg chg="mod">
          <ac:chgData name="Daniel A Negron" userId="3f4b37f9-7541-4fa3-afb6-23a3c546adf3" providerId="ADAL" clId="{D973D872-3118-6C4C-8153-94CEFE659431}" dt="2022-06-07T16:15:10.552" v="6975" actId="12788"/>
          <ac:spMkLst>
            <pc:docMk/>
            <pc:sldMk cId="138542929" sldId="256"/>
            <ac:spMk id="9383" creationId="{C9D129F0-D7C8-E761-05C7-90F790C8D4D9}"/>
          </ac:spMkLst>
        </pc:spChg>
        <pc:spChg chg="mod">
          <ac:chgData name="Daniel A Negron" userId="3f4b37f9-7541-4fa3-afb6-23a3c546adf3" providerId="ADAL" clId="{D973D872-3118-6C4C-8153-94CEFE659431}" dt="2022-06-07T16:15:10.552" v="6975" actId="12788"/>
          <ac:spMkLst>
            <pc:docMk/>
            <pc:sldMk cId="138542929" sldId="256"/>
            <ac:spMk id="9384" creationId="{5F42C095-2779-2D24-557E-97910937565B}"/>
          </ac:spMkLst>
        </pc:spChg>
        <pc:spChg chg="mod">
          <ac:chgData name="Daniel A Negron" userId="3f4b37f9-7541-4fa3-afb6-23a3c546adf3" providerId="ADAL" clId="{D973D872-3118-6C4C-8153-94CEFE659431}" dt="2022-06-07T16:15:10.552" v="6975" actId="12788"/>
          <ac:spMkLst>
            <pc:docMk/>
            <pc:sldMk cId="138542929" sldId="256"/>
            <ac:spMk id="9385" creationId="{7FFF8397-CB7C-16F0-5DC8-DB747D9DB3F5}"/>
          </ac:spMkLst>
        </pc:spChg>
        <pc:spChg chg="mod">
          <ac:chgData name="Daniel A Negron" userId="3f4b37f9-7541-4fa3-afb6-23a3c546adf3" providerId="ADAL" clId="{D973D872-3118-6C4C-8153-94CEFE659431}" dt="2022-06-07T16:15:10.552" v="6975" actId="12788"/>
          <ac:spMkLst>
            <pc:docMk/>
            <pc:sldMk cId="138542929" sldId="256"/>
            <ac:spMk id="9386" creationId="{29E94F85-4EB2-3598-4DDD-0CF09EBAA640}"/>
          </ac:spMkLst>
        </pc:spChg>
        <pc:spChg chg="mod">
          <ac:chgData name="Daniel A Negron" userId="3f4b37f9-7541-4fa3-afb6-23a3c546adf3" providerId="ADAL" clId="{D973D872-3118-6C4C-8153-94CEFE659431}" dt="2022-06-07T16:15:10.552" v="6975" actId="12788"/>
          <ac:spMkLst>
            <pc:docMk/>
            <pc:sldMk cId="138542929" sldId="256"/>
            <ac:spMk id="9387" creationId="{D70321DB-4099-2C5F-A343-EECE94B02D25}"/>
          </ac:spMkLst>
        </pc:spChg>
        <pc:spChg chg="mod">
          <ac:chgData name="Daniel A Negron" userId="3f4b37f9-7541-4fa3-afb6-23a3c546adf3" providerId="ADAL" clId="{D973D872-3118-6C4C-8153-94CEFE659431}" dt="2022-06-07T16:15:10.552" v="6975" actId="12788"/>
          <ac:spMkLst>
            <pc:docMk/>
            <pc:sldMk cId="138542929" sldId="256"/>
            <ac:spMk id="9388" creationId="{6D495A3E-07FD-7FAB-A24F-8261FE29DA9A}"/>
          </ac:spMkLst>
        </pc:spChg>
        <pc:spChg chg="mod">
          <ac:chgData name="Daniel A Negron" userId="3f4b37f9-7541-4fa3-afb6-23a3c546adf3" providerId="ADAL" clId="{D973D872-3118-6C4C-8153-94CEFE659431}" dt="2022-06-07T16:15:10.552" v="6975" actId="12788"/>
          <ac:spMkLst>
            <pc:docMk/>
            <pc:sldMk cId="138542929" sldId="256"/>
            <ac:spMk id="9389" creationId="{68EF3802-32B1-F170-4E6A-71CE606E9213}"/>
          </ac:spMkLst>
        </pc:spChg>
        <pc:spChg chg="mod">
          <ac:chgData name="Daniel A Negron" userId="3f4b37f9-7541-4fa3-afb6-23a3c546adf3" providerId="ADAL" clId="{D973D872-3118-6C4C-8153-94CEFE659431}" dt="2022-06-07T16:15:10.552" v="6975" actId="12788"/>
          <ac:spMkLst>
            <pc:docMk/>
            <pc:sldMk cId="138542929" sldId="256"/>
            <ac:spMk id="9390" creationId="{55AFAA80-F73A-B18B-01FE-9D3F60FA0979}"/>
          </ac:spMkLst>
        </pc:spChg>
        <pc:spChg chg="mod">
          <ac:chgData name="Daniel A Negron" userId="3f4b37f9-7541-4fa3-afb6-23a3c546adf3" providerId="ADAL" clId="{D973D872-3118-6C4C-8153-94CEFE659431}" dt="2022-06-07T16:15:10.552" v="6975" actId="12788"/>
          <ac:spMkLst>
            <pc:docMk/>
            <pc:sldMk cId="138542929" sldId="256"/>
            <ac:spMk id="9391" creationId="{BED4C9E9-4B63-56EA-32AF-E33678944E55}"/>
          </ac:spMkLst>
        </pc:spChg>
        <pc:spChg chg="mod">
          <ac:chgData name="Daniel A Negron" userId="3f4b37f9-7541-4fa3-afb6-23a3c546adf3" providerId="ADAL" clId="{D973D872-3118-6C4C-8153-94CEFE659431}" dt="2022-06-07T16:15:10.552" v="6975" actId="12788"/>
          <ac:spMkLst>
            <pc:docMk/>
            <pc:sldMk cId="138542929" sldId="256"/>
            <ac:spMk id="9392" creationId="{B38F1B0A-373D-43CD-BE1A-E74E31ACA810}"/>
          </ac:spMkLst>
        </pc:spChg>
        <pc:spChg chg="mod">
          <ac:chgData name="Daniel A Negron" userId="3f4b37f9-7541-4fa3-afb6-23a3c546adf3" providerId="ADAL" clId="{D973D872-3118-6C4C-8153-94CEFE659431}" dt="2022-06-07T16:15:10.552" v="6975" actId="12788"/>
          <ac:spMkLst>
            <pc:docMk/>
            <pc:sldMk cId="138542929" sldId="256"/>
            <ac:spMk id="9393" creationId="{D914C607-1F39-A8B1-5487-8B0F7C1ED906}"/>
          </ac:spMkLst>
        </pc:spChg>
        <pc:spChg chg="mod">
          <ac:chgData name="Daniel A Negron" userId="3f4b37f9-7541-4fa3-afb6-23a3c546adf3" providerId="ADAL" clId="{D973D872-3118-6C4C-8153-94CEFE659431}" dt="2022-06-07T16:15:10.552" v="6975" actId="12788"/>
          <ac:spMkLst>
            <pc:docMk/>
            <pc:sldMk cId="138542929" sldId="256"/>
            <ac:spMk id="9394" creationId="{BB803ADF-727A-F2C4-15FA-5DB0EFBA200C}"/>
          </ac:spMkLst>
        </pc:spChg>
        <pc:spChg chg="mod">
          <ac:chgData name="Daniel A Negron" userId="3f4b37f9-7541-4fa3-afb6-23a3c546adf3" providerId="ADAL" clId="{D973D872-3118-6C4C-8153-94CEFE659431}" dt="2022-06-07T16:15:10.552" v="6975" actId="12788"/>
          <ac:spMkLst>
            <pc:docMk/>
            <pc:sldMk cId="138542929" sldId="256"/>
            <ac:spMk id="9395" creationId="{3693D59D-C091-A6BF-0F93-F924544D492B}"/>
          </ac:spMkLst>
        </pc:spChg>
        <pc:spChg chg="mod">
          <ac:chgData name="Daniel A Negron" userId="3f4b37f9-7541-4fa3-afb6-23a3c546adf3" providerId="ADAL" clId="{D973D872-3118-6C4C-8153-94CEFE659431}" dt="2022-06-07T16:15:10.552" v="6975" actId="12788"/>
          <ac:spMkLst>
            <pc:docMk/>
            <pc:sldMk cId="138542929" sldId="256"/>
            <ac:spMk id="9397" creationId="{0FE62DC5-BFED-BA03-B954-719D40D60E97}"/>
          </ac:spMkLst>
        </pc:spChg>
        <pc:spChg chg="mod">
          <ac:chgData name="Daniel A Negron" userId="3f4b37f9-7541-4fa3-afb6-23a3c546adf3" providerId="ADAL" clId="{D973D872-3118-6C4C-8153-94CEFE659431}" dt="2022-06-07T16:15:10.552" v="6975" actId="12788"/>
          <ac:spMkLst>
            <pc:docMk/>
            <pc:sldMk cId="138542929" sldId="256"/>
            <ac:spMk id="9398" creationId="{EEC2EB43-76C2-C748-C61C-EAE90770E0DA}"/>
          </ac:spMkLst>
        </pc:spChg>
        <pc:spChg chg="mod">
          <ac:chgData name="Daniel A Negron" userId="3f4b37f9-7541-4fa3-afb6-23a3c546adf3" providerId="ADAL" clId="{D973D872-3118-6C4C-8153-94CEFE659431}" dt="2022-06-07T16:15:10.552" v="6975" actId="12788"/>
          <ac:spMkLst>
            <pc:docMk/>
            <pc:sldMk cId="138542929" sldId="256"/>
            <ac:spMk id="9400" creationId="{FC881D1E-D11E-AD7A-601B-05BAF4AE79C8}"/>
          </ac:spMkLst>
        </pc:spChg>
        <pc:spChg chg="mod">
          <ac:chgData name="Daniel A Negron" userId="3f4b37f9-7541-4fa3-afb6-23a3c546adf3" providerId="ADAL" clId="{D973D872-3118-6C4C-8153-94CEFE659431}" dt="2022-06-07T16:15:10.552" v="6975" actId="12788"/>
          <ac:spMkLst>
            <pc:docMk/>
            <pc:sldMk cId="138542929" sldId="256"/>
            <ac:spMk id="9401" creationId="{F229D6F1-A2C9-05B4-E976-6F94EE8DA8A0}"/>
          </ac:spMkLst>
        </pc:spChg>
        <pc:spChg chg="mod">
          <ac:chgData name="Daniel A Negron" userId="3f4b37f9-7541-4fa3-afb6-23a3c546adf3" providerId="ADAL" clId="{D973D872-3118-6C4C-8153-94CEFE659431}" dt="2022-06-07T16:15:10.552" v="6975" actId="12788"/>
          <ac:spMkLst>
            <pc:docMk/>
            <pc:sldMk cId="138542929" sldId="256"/>
            <ac:spMk id="9403" creationId="{99D37A06-B69A-3A2B-D067-9E5C8BC015A6}"/>
          </ac:spMkLst>
        </pc:spChg>
        <pc:spChg chg="mod">
          <ac:chgData name="Daniel A Negron" userId="3f4b37f9-7541-4fa3-afb6-23a3c546adf3" providerId="ADAL" clId="{D973D872-3118-6C4C-8153-94CEFE659431}" dt="2022-06-07T16:15:10.552" v="6975" actId="12788"/>
          <ac:spMkLst>
            <pc:docMk/>
            <pc:sldMk cId="138542929" sldId="256"/>
            <ac:spMk id="9404" creationId="{8AA111CD-EDFE-2495-E377-71DFE7160457}"/>
          </ac:spMkLst>
        </pc:spChg>
        <pc:spChg chg="mod">
          <ac:chgData name="Daniel A Negron" userId="3f4b37f9-7541-4fa3-afb6-23a3c546adf3" providerId="ADAL" clId="{D973D872-3118-6C4C-8153-94CEFE659431}" dt="2022-06-07T16:15:10.552" v="6975" actId="12788"/>
          <ac:spMkLst>
            <pc:docMk/>
            <pc:sldMk cId="138542929" sldId="256"/>
            <ac:spMk id="9406" creationId="{40A91750-D064-CF36-75E5-F7F531C64D68}"/>
          </ac:spMkLst>
        </pc:spChg>
        <pc:spChg chg="mod">
          <ac:chgData name="Daniel A Negron" userId="3f4b37f9-7541-4fa3-afb6-23a3c546adf3" providerId="ADAL" clId="{D973D872-3118-6C4C-8153-94CEFE659431}" dt="2022-06-07T16:15:10.552" v="6975" actId="12788"/>
          <ac:spMkLst>
            <pc:docMk/>
            <pc:sldMk cId="138542929" sldId="256"/>
            <ac:spMk id="9407" creationId="{5E85FFB8-A4EF-905A-975B-5F9A0E5DB9BB}"/>
          </ac:spMkLst>
        </pc:spChg>
        <pc:spChg chg="mod">
          <ac:chgData name="Daniel A Negron" userId="3f4b37f9-7541-4fa3-afb6-23a3c546adf3" providerId="ADAL" clId="{D973D872-3118-6C4C-8153-94CEFE659431}" dt="2022-06-07T16:15:10.552" v="6975" actId="12788"/>
          <ac:spMkLst>
            <pc:docMk/>
            <pc:sldMk cId="138542929" sldId="256"/>
            <ac:spMk id="9409" creationId="{25CCB579-6159-6DFB-D8CF-6ACAA86A42E7}"/>
          </ac:spMkLst>
        </pc:spChg>
        <pc:spChg chg="mod">
          <ac:chgData name="Daniel A Negron" userId="3f4b37f9-7541-4fa3-afb6-23a3c546adf3" providerId="ADAL" clId="{D973D872-3118-6C4C-8153-94CEFE659431}" dt="2022-06-07T16:15:10.552" v="6975" actId="12788"/>
          <ac:spMkLst>
            <pc:docMk/>
            <pc:sldMk cId="138542929" sldId="256"/>
            <ac:spMk id="9410" creationId="{16391200-0E16-4AB3-B553-80155A2A5654}"/>
          </ac:spMkLst>
        </pc:spChg>
        <pc:spChg chg="mod">
          <ac:chgData name="Daniel A Negron" userId="3f4b37f9-7541-4fa3-afb6-23a3c546adf3" providerId="ADAL" clId="{D973D872-3118-6C4C-8153-94CEFE659431}" dt="2022-06-07T16:15:10.552" v="6975" actId="12788"/>
          <ac:spMkLst>
            <pc:docMk/>
            <pc:sldMk cId="138542929" sldId="256"/>
            <ac:spMk id="9412" creationId="{986D9F46-F7DF-E6CF-F2FB-8E33BA7264EB}"/>
          </ac:spMkLst>
        </pc:spChg>
        <pc:spChg chg="mod">
          <ac:chgData name="Daniel A Negron" userId="3f4b37f9-7541-4fa3-afb6-23a3c546adf3" providerId="ADAL" clId="{D973D872-3118-6C4C-8153-94CEFE659431}" dt="2022-06-07T16:15:10.552" v="6975" actId="12788"/>
          <ac:spMkLst>
            <pc:docMk/>
            <pc:sldMk cId="138542929" sldId="256"/>
            <ac:spMk id="9413" creationId="{99B9EC28-3949-5036-F639-F75BC4E9EE96}"/>
          </ac:spMkLst>
        </pc:spChg>
        <pc:spChg chg="mod">
          <ac:chgData name="Daniel A Negron" userId="3f4b37f9-7541-4fa3-afb6-23a3c546adf3" providerId="ADAL" clId="{D973D872-3118-6C4C-8153-94CEFE659431}" dt="2022-06-07T16:15:10.552" v="6975" actId="12788"/>
          <ac:spMkLst>
            <pc:docMk/>
            <pc:sldMk cId="138542929" sldId="256"/>
            <ac:spMk id="9415" creationId="{943F35A0-8567-084C-DDB2-32E8F69C2D5B}"/>
          </ac:spMkLst>
        </pc:spChg>
        <pc:spChg chg="mod">
          <ac:chgData name="Daniel A Negron" userId="3f4b37f9-7541-4fa3-afb6-23a3c546adf3" providerId="ADAL" clId="{D973D872-3118-6C4C-8153-94CEFE659431}" dt="2022-06-07T16:15:10.552" v="6975" actId="12788"/>
          <ac:spMkLst>
            <pc:docMk/>
            <pc:sldMk cId="138542929" sldId="256"/>
            <ac:spMk id="9416" creationId="{73D2153E-0E27-10E9-F5C3-366740C5FF50}"/>
          </ac:spMkLst>
        </pc:spChg>
        <pc:spChg chg="mod">
          <ac:chgData name="Daniel A Negron" userId="3f4b37f9-7541-4fa3-afb6-23a3c546adf3" providerId="ADAL" clId="{D973D872-3118-6C4C-8153-94CEFE659431}" dt="2022-06-07T16:15:10.552" v="6975" actId="12788"/>
          <ac:spMkLst>
            <pc:docMk/>
            <pc:sldMk cId="138542929" sldId="256"/>
            <ac:spMk id="9418" creationId="{57674C19-BB24-EA20-4EEA-D90E226DFFD5}"/>
          </ac:spMkLst>
        </pc:spChg>
        <pc:spChg chg="mod">
          <ac:chgData name="Daniel A Negron" userId="3f4b37f9-7541-4fa3-afb6-23a3c546adf3" providerId="ADAL" clId="{D973D872-3118-6C4C-8153-94CEFE659431}" dt="2022-06-07T16:15:10.552" v="6975" actId="12788"/>
          <ac:spMkLst>
            <pc:docMk/>
            <pc:sldMk cId="138542929" sldId="256"/>
            <ac:spMk id="9419" creationId="{E3B02573-537A-AFA3-F684-A966C6E50753}"/>
          </ac:spMkLst>
        </pc:spChg>
        <pc:spChg chg="mod">
          <ac:chgData name="Daniel A Negron" userId="3f4b37f9-7541-4fa3-afb6-23a3c546adf3" providerId="ADAL" clId="{D973D872-3118-6C4C-8153-94CEFE659431}" dt="2022-06-07T16:15:10.552" v="6975" actId="12788"/>
          <ac:spMkLst>
            <pc:docMk/>
            <pc:sldMk cId="138542929" sldId="256"/>
            <ac:spMk id="9421" creationId="{848F483B-F180-7B71-B020-68FB2DAB686A}"/>
          </ac:spMkLst>
        </pc:spChg>
        <pc:spChg chg="mod">
          <ac:chgData name="Daniel A Negron" userId="3f4b37f9-7541-4fa3-afb6-23a3c546adf3" providerId="ADAL" clId="{D973D872-3118-6C4C-8153-94CEFE659431}" dt="2022-06-07T16:15:10.552" v="6975" actId="12788"/>
          <ac:spMkLst>
            <pc:docMk/>
            <pc:sldMk cId="138542929" sldId="256"/>
            <ac:spMk id="9422" creationId="{A50D0E6E-33D2-E77E-5849-2E7E75CC161A}"/>
          </ac:spMkLst>
        </pc:spChg>
        <pc:spChg chg="mod">
          <ac:chgData name="Daniel A Negron" userId="3f4b37f9-7541-4fa3-afb6-23a3c546adf3" providerId="ADAL" clId="{D973D872-3118-6C4C-8153-94CEFE659431}" dt="2022-06-07T16:15:10.552" v="6975" actId="12788"/>
          <ac:spMkLst>
            <pc:docMk/>
            <pc:sldMk cId="138542929" sldId="256"/>
            <ac:spMk id="9424" creationId="{B030DCFC-E352-3C0C-C9EC-F8FEA8CDD6F4}"/>
          </ac:spMkLst>
        </pc:spChg>
        <pc:spChg chg="mod">
          <ac:chgData name="Daniel A Negron" userId="3f4b37f9-7541-4fa3-afb6-23a3c546adf3" providerId="ADAL" clId="{D973D872-3118-6C4C-8153-94CEFE659431}" dt="2022-06-07T16:15:10.552" v="6975" actId="12788"/>
          <ac:spMkLst>
            <pc:docMk/>
            <pc:sldMk cId="138542929" sldId="256"/>
            <ac:spMk id="9425" creationId="{B7211F07-43D7-4AD0-F026-34B8B1298A0A}"/>
          </ac:spMkLst>
        </pc:spChg>
        <pc:spChg chg="mod">
          <ac:chgData name="Daniel A Negron" userId="3f4b37f9-7541-4fa3-afb6-23a3c546adf3" providerId="ADAL" clId="{D973D872-3118-6C4C-8153-94CEFE659431}" dt="2022-06-07T16:15:10.552" v="6975" actId="12788"/>
          <ac:spMkLst>
            <pc:docMk/>
            <pc:sldMk cId="138542929" sldId="256"/>
            <ac:spMk id="9427" creationId="{014BC3F8-BD1A-8FDB-7637-9E726CC65772}"/>
          </ac:spMkLst>
        </pc:spChg>
        <pc:spChg chg="mod">
          <ac:chgData name="Daniel A Negron" userId="3f4b37f9-7541-4fa3-afb6-23a3c546adf3" providerId="ADAL" clId="{D973D872-3118-6C4C-8153-94CEFE659431}" dt="2022-06-07T16:15:10.552" v="6975" actId="12788"/>
          <ac:spMkLst>
            <pc:docMk/>
            <pc:sldMk cId="138542929" sldId="256"/>
            <ac:spMk id="9428" creationId="{133115D5-6338-E2EE-E3F1-8DB729324E57}"/>
          </ac:spMkLst>
        </pc:spChg>
        <pc:spChg chg="mod">
          <ac:chgData name="Daniel A Negron" userId="3f4b37f9-7541-4fa3-afb6-23a3c546adf3" providerId="ADAL" clId="{D973D872-3118-6C4C-8153-94CEFE659431}" dt="2022-06-07T16:15:10.552" v="6975" actId="12788"/>
          <ac:spMkLst>
            <pc:docMk/>
            <pc:sldMk cId="138542929" sldId="256"/>
            <ac:spMk id="9430" creationId="{5B886173-CF1C-F875-4246-A2228253195B}"/>
          </ac:spMkLst>
        </pc:spChg>
        <pc:spChg chg="mod">
          <ac:chgData name="Daniel A Negron" userId="3f4b37f9-7541-4fa3-afb6-23a3c546adf3" providerId="ADAL" clId="{D973D872-3118-6C4C-8153-94CEFE659431}" dt="2022-06-07T16:15:10.552" v="6975" actId="12788"/>
          <ac:spMkLst>
            <pc:docMk/>
            <pc:sldMk cId="138542929" sldId="256"/>
            <ac:spMk id="9431" creationId="{79ACB0FD-6616-B0D7-9415-01401A210542}"/>
          </ac:spMkLst>
        </pc:spChg>
        <pc:spChg chg="mod">
          <ac:chgData name="Daniel A Negron" userId="3f4b37f9-7541-4fa3-afb6-23a3c546adf3" providerId="ADAL" clId="{D973D872-3118-6C4C-8153-94CEFE659431}" dt="2022-06-07T16:15:10.552" v="6975" actId="12788"/>
          <ac:spMkLst>
            <pc:docMk/>
            <pc:sldMk cId="138542929" sldId="256"/>
            <ac:spMk id="9432" creationId="{20B65CD3-DE20-BEA8-6D54-4B88023CB157}"/>
          </ac:spMkLst>
        </pc:spChg>
        <pc:spChg chg="mod">
          <ac:chgData name="Daniel A Negron" userId="3f4b37f9-7541-4fa3-afb6-23a3c546adf3" providerId="ADAL" clId="{D973D872-3118-6C4C-8153-94CEFE659431}" dt="2022-06-07T16:15:10.552" v="6975" actId="12788"/>
          <ac:spMkLst>
            <pc:docMk/>
            <pc:sldMk cId="138542929" sldId="256"/>
            <ac:spMk id="9433" creationId="{9B0711D0-47B8-842C-52EB-7E3CFF76095C}"/>
          </ac:spMkLst>
        </pc:spChg>
        <pc:spChg chg="mod">
          <ac:chgData name="Daniel A Negron" userId="3f4b37f9-7541-4fa3-afb6-23a3c546adf3" providerId="ADAL" clId="{D973D872-3118-6C4C-8153-94CEFE659431}" dt="2022-06-07T16:15:10.552" v="6975" actId="12788"/>
          <ac:spMkLst>
            <pc:docMk/>
            <pc:sldMk cId="138542929" sldId="256"/>
            <ac:spMk id="9434" creationId="{D5EFA620-AB35-ED39-F67D-BB89BD856EC4}"/>
          </ac:spMkLst>
        </pc:spChg>
        <pc:spChg chg="mod">
          <ac:chgData name="Daniel A Negron" userId="3f4b37f9-7541-4fa3-afb6-23a3c546adf3" providerId="ADAL" clId="{D973D872-3118-6C4C-8153-94CEFE659431}" dt="2022-06-07T16:15:10.552" v="6975" actId="12788"/>
          <ac:spMkLst>
            <pc:docMk/>
            <pc:sldMk cId="138542929" sldId="256"/>
            <ac:spMk id="9435" creationId="{9416F4C2-58DD-6650-E0C1-065BCD84A3F3}"/>
          </ac:spMkLst>
        </pc:spChg>
        <pc:spChg chg="mod">
          <ac:chgData name="Daniel A Negron" userId="3f4b37f9-7541-4fa3-afb6-23a3c546adf3" providerId="ADAL" clId="{D973D872-3118-6C4C-8153-94CEFE659431}" dt="2022-06-07T16:15:10.552" v="6975" actId="12788"/>
          <ac:spMkLst>
            <pc:docMk/>
            <pc:sldMk cId="138542929" sldId="256"/>
            <ac:spMk id="9436" creationId="{A57D98E2-4A26-56BF-D318-9F8E5BA13FE0}"/>
          </ac:spMkLst>
        </pc:spChg>
        <pc:spChg chg="mod">
          <ac:chgData name="Daniel A Negron" userId="3f4b37f9-7541-4fa3-afb6-23a3c546adf3" providerId="ADAL" clId="{D973D872-3118-6C4C-8153-94CEFE659431}" dt="2022-06-07T16:15:10.552" v="6975" actId="12788"/>
          <ac:spMkLst>
            <pc:docMk/>
            <pc:sldMk cId="138542929" sldId="256"/>
            <ac:spMk id="9437" creationId="{0EC5A8DD-FDDF-E8FB-15DE-960B0911F5D1}"/>
          </ac:spMkLst>
        </pc:spChg>
        <pc:spChg chg="mod">
          <ac:chgData name="Daniel A Negron" userId="3f4b37f9-7541-4fa3-afb6-23a3c546adf3" providerId="ADAL" clId="{D973D872-3118-6C4C-8153-94CEFE659431}" dt="2022-06-07T16:15:10.552" v="6975" actId="12788"/>
          <ac:spMkLst>
            <pc:docMk/>
            <pc:sldMk cId="138542929" sldId="256"/>
            <ac:spMk id="9438" creationId="{775E4221-B52A-97E3-E0C5-423844768302}"/>
          </ac:spMkLst>
        </pc:spChg>
        <pc:spChg chg="mod">
          <ac:chgData name="Daniel A Negron" userId="3f4b37f9-7541-4fa3-afb6-23a3c546adf3" providerId="ADAL" clId="{D973D872-3118-6C4C-8153-94CEFE659431}" dt="2022-06-07T16:15:10.552" v="6975" actId="12788"/>
          <ac:spMkLst>
            <pc:docMk/>
            <pc:sldMk cId="138542929" sldId="256"/>
            <ac:spMk id="9439" creationId="{D979572B-EBBA-A6D6-EA8A-E2E107939BDE}"/>
          </ac:spMkLst>
        </pc:spChg>
        <pc:spChg chg="mod">
          <ac:chgData name="Daniel A Negron" userId="3f4b37f9-7541-4fa3-afb6-23a3c546adf3" providerId="ADAL" clId="{D973D872-3118-6C4C-8153-94CEFE659431}" dt="2022-06-07T16:15:10.552" v="6975" actId="12788"/>
          <ac:spMkLst>
            <pc:docMk/>
            <pc:sldMk cId="138542929" sldId="256"/>
            <ac:spMk id="9440" creationId="{3353654B-F0ED-4F25-0A7C-28CCBF63D741}"/>
          </ac:spMkLst>
        </pc:spChg>
        <pc:spChg chg="mod">
          <ac:chgData name="Daniel A Negron" userId="3f4b37f9-7541-4fa3-afb6-23a3c546adf3" providerId="ADAL" clId="{D973D872-3118-6C4C-8153-94CEFE659431}" dt="2022-06-07T16:15:10.552" v="6975" actId="12788"/>
          <ac:spMkLst>
            <pc:docMk/>
            <pc:sldMk cId="138542929" sldId="256"/>
            <ac:spMk id="9441" creationId="{919E3DF8-31EF-54E6-3B83-3B049CE28AEA}"/>
          </ac:spMkLst>
        </pc:spChg>
        <pc:spChg chg="mod">
          <ac:chgData name="Daniel A Negron" userId="3f4b37f9-7541-4fa3-afb6-23a3c546adf3" providerId="ADAL" clId="{D973D872-3118-6C4C-8153-94CEFE659431}" dt="2022-06-07T16:15:10.552" v="6975" actId="12788"/>
          <ac:spMkLst>
            <pc:docMk/>
            <pc:sldMk cId="138542929" sldId="256"/>
            <ac:spMk id="9442" creationId="{ED09D681-AF3A-D827-D6DD-CAB673655E93}"/>
          </ac:spMkLst>
        </pc:spChg>
        <pc:spChg chg="mod">
          <ac:chgData name="Daniel A Negron" userId="3f4b37f9-7541-4fa3-afb6-23a3c546adf3" providerId="ADAL" clId="{D973D872-3118-6C4C-8153-94CEFE659431}" dt="2022-06-07T16:15:10.552" v="6975" actId="12788"/>
          <ac:spMkLst>
            <pc:docMk/>
            <pc:sldMk cId="138542929" sldId="256"/>
            <ac:spMk id="9443" creationId="{CAD20771-25D4-01A8-B2C7-64562AD58DD3}"/>
          </ac:spMkLst>
        </pc:spChg>
        <pc:spChg chg="mod">
          <ac:chgData name="Daniel A Negron" userId="3f4b37f9-7541-4fa3-afb6-23a3c546adf3" providerId="ADAL" clId="{D973D872-3118-6C4C-8153-94CEFE659431}" dt="2022-06-07T16:15:10.552" v="6975" actId="12788"/>
          <ac:spMkLst>
            <pc:docMk/>
            <pc:sldMk cId="138542929" sldId="256"/>
            <ac:spMk id="9444" creationId="{5D3E32ED-3B84-2352-94D2-1677C5AF8F20}"/>
          </ac:spMkLst>
        </pc:spChg>
        <pc:spChg chg="mod">
          <ac:chgData name="Daniel A Negron" userId="3f4b37f9-7541-4fa3-afb6-23a3c546adf3" providerId="ADAL" clId="{D973D872-3118-6C4C-8153-94CEFE659431}" dt="2022-06-07T16:15:10.552" v="6975" actId="12788"/>
          <ac:spMkLst>
            <pc:docMk/>
            <pc:sldMk cId="138542929" sldId="256"/>
            <ac:spMk id="9445" creationId="{3F9B2D27-B4FB-E94E-F21B-850CA4C38303}"/>
          </ac:spMkLst>
        </pc:spChg>
        <pc:spChg chg="mod">
          <ac:chgData name="Daniel A Negron" userId="3f4b37f9-7541-4fa3-afb6-23a3c546adf3" providerId="ADAL" clId="{D973D872-3118-6C4C-8153-94CEFE659431}" dt="2022-06-07T16:15:10.552" v="6975" actId="12788"/>
          <ac:spMkLst>
            <pc:docMk/>
            <pc:sldMk cId="138542929" sldId="256"/>
            <ac:spMk id="9446" creationId="{D4E90F6C-25FA-38E6-3B61-C7B7FB1688DD}"/>
          </ac:spMkLst>
        </pc:spChg>
        <pc:spChg chg="mod">
          <ac:chgData name="Daniel A Negron" userId="3f4b37f9-7541-4fa3-afb6-23a3c546adf3" providerId="ADAL" clId="{D973D872-3118-6C4C-8153-94CEFE659431}" dt="2022-06-07T16:15:10.552" v="6975" actId="12788"/>
          <ac:spMkLst>
            <pc:docMk/>
            <pc:sldMk cId="138542929" sldId="256"/>
            <ac:spMk id="9447" creationId="{2E658145-11A6-D0DC-DCEC-931560112A1B}"/>
          </ac:spMkLst>
        </pc:spChg>
        <pc:spChg chg="mod">
          <ac:chgData name="Daniel A Negron" userId="3f4b37f9-7541-4fa3-afb6-23a3c546adf3" providerId="ADAL" clId="{D973D872-3118-6C4C-8153-94CEFE659431}" dt="2022-06-07T16:15:10.552" v="6975" actId="12788"/>
          <ac:spMkLst>
            <pc:docMk/>
            <pc:sldMk cId="138542929" sldId="256"/>
            <ac:spMk id="9448" creationId="{843E07EA-38B6-24D3-986C-0CE4E1345A21}"/>
          </ac:spMkLst>
        </pc:spChg>
        <pc:spChg chg="mod">
          <ac:chgData name="Daniel A Negron" userId="3f4b37f9-7541-4fa3-afb6-23a3c546adf3" providerId="ADAL" clId="{D973D872-3118-6C4C-8153-94CEFE659431}" dt="2022-06-07T16:15:10.552" v="6975" actId="12788"/>
          <ac:spMkLst>
            <pc:docMk/>
            <pc:sldMk cId="138542929" sldId="256"/>
            <ac:spMk id="9450" creationId="{AC59E2C1-ED65-E87F-DFA7-07444036B25F}"/>
          </ac:spMkLst>
        </pc:spChg>
        <pc:spChg chg="mod">
          <ac:chgData name="Daniel A Negron" userId="3f4b37f9-7541-4fa3-afb6-23a3c546adf3" providerId="ADAL" clId="{D973D872-3118-6C4C-8153-94CEFE659431}" dt="2022-06-07T16:15:10.552" v="6975" actId="12788"/>
          <ac:spMkLst>
            <pc:docMk/>
            <pc:sldMk cId="138542929" sldId="256"/>
            <ac:spMk id="9451" creationId="{67D4D13A-64C7-3E08-E03E-897E5847CFA6}"/>
          </ac:spMkLst>
        </pc:spChg>
        <pc:spChg chg="mod">
          <ac:chgData name="Daniel A Negron" userId="3f4b37f9-7541-4fa3-afb6-23a3c546adf3" providerId="ADAL" clId="{D973D872-3118-6C4C-8153-94CEFE659431}" dt="2022-06-07T16:15:10.552" v="6975" actId="12788"/>
          <ac:spMkLst>
            <pc:docMk/>
            <pc:sldMk cId="138542929" sldId="256"/>
            <ac:spMk id="9453" creationId="{8B81A6B0-D30D-6B3D-D201-3F465B2934E0}"/>
          </ac:spMkLst>
        </pc:spChg>
        <pc:spChg chg="mod">
          <ac:chgData name="Daniel A Negron" userId="3f4b37f9-7541-4fa3-afb6-23a3c546adf3" providerId="ADAL" clId="{D973D872-3118-6C4C-8153-94CEFE659431}" dt="2022-06-07T16:15:10.552" v="6975" actId="12788"/>
          <ac:spMkLst>
            <pc:docMk/>
            <pc:sldMk cId="138542929" sldId="256"/>
            <ac:spMk id="9454" creationId="{DA3416F7-C547-4EF2-F02D-81C0AA1300B6}"/>
          </ac:spMkLst>
        </pc:spChg>
        <pc:spChg chg="mod">
          <ac:chgData name="Daniel A Negron" userId="3f4b37f9-7541-4fa3-afb6-23a3c546adf3" providerId="ADAL" clId="{D973D872-3118-6C4C-8153-94CEFE659431}" dt="2022-06-07T16:15:10.552" v="6975" actId="12788"/>
          <ac:spMkLst>
            <pc:docMk/>
            <pc:sldMk cId="138542929" sldId="256"/>
            <ac:spMk id="9456" creationId="{9A16068F-969D-E5D7-F935-14C5BA7CBE9F}"/>
          </ac:spMkLst>
        </pc:spChg>
        <pc:spChg chg="mod">
          <ac:chgData name="Daniel A Negron" userId="3f4b37f9-7541-4fa3-afb6-23a3c546adf3" providerId="ADAL" clId="{D973D872-3118-6C4C-8153-94CEFE659431}" dt="2022-06-07T16:15:10.552" v="6975" actId="12788"/>
          <ac:spMkLst>
            <pc:docMk/>
            <pc:sldMk cId="138542929" sldId="256"/>
            <ac:spMk id="9457" creationId="{FE2D1DA5-0345-5BE0-BE4E-FD1AE41DD481}"/>
          </ac:spMkLst>
        </pc:spChg>
        <pc:spChg chg="mod">
          <ac:chgData name="Daniel A Negron" userId="3f4b37f9-7541-4fa3-afb6-23a3c546adf3" providerId="ADAL" clId="{D973D872-3118-6C4C-8153-94CEFE659431}" dt="2022-06-07T16:15:10.552" v="6975" actId="12788"/>
          <ac:spMkLst>
            <pc:docMk/>
            <pc:sldMk cId="138542929" sldId="256"/>
            <ac:spMk id="9459" creationId="{A3223510-95C0-93D6-6C9D-879CA6115C4C}"/>
          </ac:spMkLst>
        </pc:spChg>
        <pc:spChg chg="mod">
          <ac:chgData name="Daniel A Negron" userId="3f4b37f9-7541-4fa3-afb6-23a3c546adf3" providerId="ADAL" clId="{D973D872-3118-6C4C-8153-94CEFE659431}" dt="2022-06-07T16:15:10.552" v="6975" actId="12788"/>
          <ac:spMkLst>
            <pc:docMk/>
            <pc:sldMk cId="138542929" sldId="256"/>
            <ac:spMk id="9460" creationId="{19B92414-BE13-C3DA-510A-E18B9679192C}"/>
          </ac:spMkLst>
        </pc:spChg>
        <pc:spChg chg="mod">
          <ac:chgData name="Daniel A Negron" userId="3f4b37f9-7541-4fa3-afb6-23a3c546adf3" providerId="ADAL" clId="{D973D872-3118-6C4C-8153-94CEFE659431}" dt="2022-06-07T16:15:10.552" v="6975" actId="12788"/>
          <ac:spMkLst>
            <pc:docMk/>
            <pc:sldMk cId="138542929" sldId="256"/>
            <ac:spMk id="9462" creationId="{D151D1E7-49B0-C833-E9AD-56B57B0A5876}"/>
          </ac:spMkLst>
        </pc:spChg>
        <pc:spChg chg="mod">
          <ac:chgData name="Daniel A Negron" userId="3f4b37f9-7541-4fa3-afb6-23a3c546adf3" providerId="ADAL" clId="{D973D872-3118-6C4C-8153-94CEFE659431}" dt="2022-06-07T16:15:10.552" v="6975" actId="12788"/>
          <ac:spMkLst>
            <pc:docMk/>
            <pc:sldMk cId="138542929" sldId="256"/>
            <ac:spMk id="9463" creationId="{71CB5FD4-D67F-929F-E672-D1B8625D9B3A}"/>
          </ac:spMkLst>
        </pc:spChg>
        <pc:spChg chg="mod">
          <ac:chgData name="Daniel A Negron" userId="3f4b37f9-7541-4fa3-afb6-23a3c546adf3" providerId="ADAL" clId="{D973D872-3118-6C4C-8153-94CEFE659431}" dt="2022-06-07T16:15:10.552" v="6975" actId="12788"/>
          <ac:spMkLst>
            <pc:docMk/>
            <pc:sldMk cId="138542929" sldId="256"/>
            <ac:spMk id="9465" creationId="{A268EBF7-1AA7-AC4F-7472-D28EBFB3229E}"/>
          </ac:spMkLst>
        </pc:spChg>
        <pc:spChg chg="mod">
          <ac:chgData name="Daniel A Negron" userId="3f4b37f9-7541-4fa3-afb6-23a3c546adf3" providerId="ADAL" clId="{D973D872-3118-6C4C-8153-94CEFE659431}" dt="2022-06-07T16:15:10.552" v="6975" actId="12788"/>
          <ac:spMkLst>
            <pc:docMk/>
            <pc:sldMk cId="138542929" sldId="256"/>
            <ac:spMk id="9466" creationId="{0212E68E-9D47-0DA2-9B7D-A59100B75E5F}"/>
          </ac:spMkLst>
        </pc:spChg>
        <pc:spChg chg="mod">
          <ac:chgData name="Daniel A Negron" userId="3f4b37f9-7541-4fa3-afb6-23a3c546adf3" providerId="ADAL" clId="{D973D872-3118-6C4C-8153-94CEFE659431}" dt="2022-06-07T16:15:10.552" v="6975" actId="12788"/>
          <ac:spMkLst>
            <pc:docMk/>
            <pc:sldMk cId="138542929" sldId="256"/>
            <ac:spMk id="9468" creationId="{6BDFBDAC-4158-47F0-574A-48EFA444A7E7}"/>
          </ac:spMkLst>
        </pc:spChg>
        <pc:spChg chg="mod">
          <ac:chgData name="Daniel A Negron" userId="3f4b37f9-7541-4fa3-afb6-23a3c546adf3" providerId="ADAL" clId="{D973D872-3118-6C4C-8153-94CEFE659431}" dt="2022-06-07T16:15:10.552" v="6975" actId="12788"/>
          <ac:spMkLst>
            <pc:docMk/>
            <pc:sldMk cId="138542929" sldId="256"/>
            <ac:spMk id="9469" creationId="{FEBA320C-FC6F-032B-DF53-B455CCDCAA94}"/>
          </ac:spMkLst>
        </pc:spChg>
        <pc:spChg chg="mod">
          <ac:chgData name="Daniel A Negron" userId="3f4b37f9-7541-4fa3-afb6-23a3c546adf3" providerId="ADAL" clId="{D973D872-3118-6C4C-8153-94CEFE659431}" dt="2022-06-07T16:15:10.552" v="6975" actId="12788"/>
          <ac:spMkLst>
            <pc:docMk/>
            <pc:sldMk cId="138542929" sldId="256"/>
            <ac:spMk id="9471" creationId="{2CCF3CB2-B71F-FDC0-02E2-03AC138D2FA2}"/>
          </ac:spMkLst>
        </pc:spChg>
        <pc:spChg chg="mod">
          <ac:chgData name="Daniel A Negron" userId="3f4b37f9-7541-4fa3-afb6-23a3c546adf3" providerId="ADAL" clId="{D973D872-3118-6C4C-8153-94CEFE659431}" dt="2022-06-07T16:15:10.552" v="6975" actId="12788"/>
          <ac:spMkLst>
            <pc:docMk/>
            <pc:sldMk cId="138542929" sldId="256"/>
            <ac:spMk id="9472" creationId="{AAFB64F9-E257-7874-0935-BAD269A4E610}"/>
          </ac:spMkLst>
        </pc:spChg>
        <pc:spChg chg="mod">
          <ac:chgData name="Daniel A Negron" userId="3f4b37f9-7541-4fa3-afb6-23a3c546adf3" providerId="ADAL" clId="{D973D872-3118-6C4C-8153-94CEFE659431}" dt="2022-06-07T16:15:10.552" v="6975" actId="12788"/>
          <ac:spMkLst>
            <pc:docMk/>
            <pc:sldMk cId="138542929" sldId="256"/>
            <ac:spMk id="9474" creationId="{9A2A26B5-8E90-F477-738B-0C7F43FA4AE5}"/>
          </ac:spMkLst>
        </pc:spChg>
        <pc:spChg chg="mod">
          <ac:chgData name="Daniel A Negron" userId="3f4b37f9-7541-4fa3-afb6-23a3c546adf3" providerId="ADAL" clId="{D973D872-3118-6C4C-8153-94CEFE659431}" dt="2022-06-07T16:15:10.552" v="6975" actId="12788"/>
          <ac:spMkLst>
            <pc:docMk/>
            <pc:sldMk cId="138542929" sldId="256"/>
            <ac:spMk id="9475" creationId="{2C520DE6-461C-C036-08BA-1D5FFFA56AF3}"/>
          </ac:spMkLst>
        </pc:spChg>
        <pc:spChg chg="mod">
          <ac:chgData name="Daniel A Negron" userId="3f4b37f9-7541-4fa3-afb6-23a3c546adf3" providerId="ADAL" clId="{D973D872-3118-6C4C-8153-94CEFE659431}" dt="2022-06-07T16:15:10.552" v="6975" actId="12788"/>
          <ac:spMkLst>
            <pc:docMk/>
            <pc:sldMk cId="138542929" sldId="256"/>
            <ac:spMk id="9477" creationId="{CE17B30D-8365-93F0-A19F-FCB27D328B69}"/>
          </ac:spMkLst>
        </pc:spChg>
        <pc:spChg chg="mod">
          <ac:chgData name="Daniel A Negron" userId="3f4b37f9-7541-4fa3-afb6-23a3c546adf3" providerId="ADAL" clId="{D973D872-3118-6C4C-8153-94CEFE659431}" dt="2022-06-07T16:15:10.552" v="6975" actId="12788"/>
          <ac:spMkLst>
            <pc:docMk/>
            <pc:sldMk cId="138542929" sldId="256"/>
            <ac:spMk id="9478" creationId="{B00E9976-9DF9-1F49-D5B0-27D93A357B25}"/>
          </ac:spMkLst>
        </pc:spChg>
        <pc:spChg chg="mod">
          <ac:chgData name="Daniel A Negron" userId="3f4b37f9-7541-4fa3-afb6-23a3c546adf3" providerId="ADAL" clId="{D973D872-3118-6C4C-8153-94CEFE659431}" dt="2022-06-07T16:15:10.552" v="6975" actId="12788"/>
          <ac:spMkLst>
            <pc:docMk/>
            <pc:sldMk cId="138542929" sldId="256"/>
            <ac:spMk id="9480" creationId="{8EA091F8-EC22-E3F3-BB79-4C5DC4EF3FBB}"/>
          </ac:spMkLst>
        </pc:spChg>
        <pc:spChg chg="mod">
          <ac:chgData name="Daniel A Negron" userId="3f4b37f9-7541-4fa3-afb6-23a3c546adf3" providerId="ADAL" clId="{D973D872-3118-6C4C-8153-94CEFE659431}" dt="2022-06-07T16:15:10.552" v="6975" actId="12788"/>
          <ac:spMkLst>
            <pc:docMk/>
            <pc:sldMk cId="138542929" sldId="256"/>
            <ac:spMk id="9481" creationId="{ECE66CC8-E664-4A1A-4359-F5BD7D5648E4}"/>
          </ac:spMkLst>
        </pc:spChg>
        <pc:spChg chg="mod">
          <ac:chgData name="Daniel A Negron" userId="3f4b37f9-7541-4fa3-afb6-23a3c546adf3" providerId="ADAL" clId="{D973D872-3118-6C4C-8153-94CEFE659431}" dt="2022-06-07T16:15:10.552" v="6975" actId="12788"/>
          <ac:spMkLst>
            <pc:docMk/>
            <pc:sldMk cId="138542929" sldId="256"/>
            <ac:spMk id="9483" creationId="{A7A76669-588A-DA36-AB04-00DBBF03031E}"/>
          </ac:spMkLst>
        </pc:spChg>
        <pc:spChg chg="mod">
          <ac:chgData name="Daniel A Negron" userId="3f4b37f9-7541-4fa3-afb6-23a3c546adf3" providerId="ADAL" clId="{D973D872-3118-6C4C-8153-94CEFE659431}" dt="2022-06-07T16:15:10.552" v="6975" actId="12788"/>
          <ac:spMkLst>
            <pc:docMk/>
            <pc:sldMk cId="138542929" sldId="256"/>
            <ac:spMk id="9484" creationId="{2173CAEE-C51F-4264-6E5C-9F4C8822C5D5}"/>
          </ac:spMkLst>
        </pc:spChg>
        <pc:spChg chg="mod">
          <ac:chgData name="Daniel A Negron" userId="3f4b37f9-7541-4fa3-afb6-23a3c546adf3" providerId="ADAL" clId="{D973D872-3118-6C4C-8153-94CEFE659431}" dt="2022-06-07T16:15:10.552" v="6975" actId="12788"/>
          <ac:spMkLst>
            <pc:docMk/>
            <pc:sldMk cId="138542929" sldId="256"/>
            <ac:spMk id="9486" creationId="{986D0DF4-22D6-1CEA-1D11-A55801BC94F3}"/>
          </ac:spMkLst>
        </pc:spChg>
        <pc:spChg chg="mod">
          <ac:chgData name="Daniel A Negron" userId="3f4b37f9-7541-4fa3-afb6-23a3c546adf3" providerId="ADAL" clId="{D973D872-3118-6C4C-8153-94CEFE659431}" dt="2022-06-07T16:15:10.552" v="6975" actId="12788"/>
          <ac:spMkLst>
            <pc:docMk/>
            <pc:sldMk cId="138542929" sldId="256"/>
            <ac:spMk id="9487" creationId="{168439DE-E291-9DD1-EB52-316355EC2663}"/>
          </ac:spMkLst>
        </pc:spChg>
        <pc:spChg chg="mod">
          <ac:chgData name="Daniel A Negron" userId="3f4b37f9-7541-4fa3-afb6-23a3c546adf3" providerId="ADAL" clId="{D973D872-3118-6C4C-8153-94CEFE659431}" dt="2022-06-07T16:15:10.552" v="6975" actId="12788"/>
          <ac:spMkLst>
            <pc:docMk/>
            <pc:sldMk cId="138542929" sldId="256"/>
            <ac:spMk id="9489" creationId="{B0CA7273-87D8-4480-B389-85207A4B2643}"/>
          </ac:spMkLst>
        </pc:spChg>
        <pc:spChg chg="mod">
          <ac:chgData name="Daniel A Negron" userId="3f4b37f9-7541-4fa3-afb6-23a3c546adf3" providerId="ADAL" clId="{D973D872-3118-6C4C-8153-94CEFE659431}" dt="2022-06-07T16:15:10.552" v="6975" actId="12788"/>
          <ac:spMkLst>
            <pc:docMk/>
            <pc:sldMk cId="138542929" sldId="256"/>
            <ac:spMk id="9490" creationId="{272F4BE3-F801-9E06-307F-74465B0EB40E}"/>
          </ac:spMkLst>
        </pc:spChg>
        <pc:spChg chg="mod">
          <ac:chgData name="Daniel A Negron" userId="3f4b37f9-7541-4fa3-afb6-23a3c546adf3" providerId="ADAL" clId="{D973D872-3118-6C4C-8153-94CEFE659431}" dt="2022-06-07T16:15:10.552" v="6975" actId="12788"/>
          <ac:spMkLst>
            <pc:docMk/>
            <pc:sldMk cId="138542929" sldId="256"/>
            <ac:spMk id="9492" creationId="{529871CB-C950-59FE-E4E2-D7E9B6D64633}"/>
          </ac:spMkLst>
        </pc:spChg>
        <pc:spChg chg="mod">
          <ac:chgData name="Daniel A Negron" userId="3f4b37f9-7541-4fa3-afb6-23a3c546adf3" providerId="ADAL" clId="{D973D872-3118-6C4C-8153-94CEFE659431}" dt="2022-06-07T16:15:10.552" v="6975" actId="12788"/>
          <ac:spMkLst>
            <pc:docMk/>
            <pc:sldMk cId="138542929" sldId="256"/>
            <ac:spMk id="9493" creationId="{E1EA923E-4E6C-B8B7-FC30-21EB989A7AAA}"/>
          </ac:spMkLst>
        </pc:spChg>
        <pc:spChg chg="mod">
          <ac:chgData name="Daniel A Negron" userId="3f4b37f9-7541-4fa3-afb6-23a3c546adf3" providerId="ADAL" clId="{D973D872-3118-6C4C-8153-94CEFE659431}" dt="2022-06-07T16:15:10.552" v="6975" actId="12788"/>
          <ac:spMkLst>
            <pc:docMk/>
            <pc:sldMk cId="138542929" sldId="256"/>
            <ac:spMk id="9494" creationId="{3E522605-3D87-F869-6292-08D8124B59DD}"/>
          </ac:spMkLst>
        </pc:spChg>
        <pc:spChg chg="mod">
          <ac:chgData name="Daniel A Negron" userId="3f4b37f9-7541-4fa3-afb6-23a3c546adf3" providerId="ADAL" clId="{D973D872-3118-6C4C-8153-94CEFE659431}" dt="2022-06-07T16:15:10.552" v="6975" actId="12788"/>
          <ac:spMkLst>
            <pc:docMk/>
            <pc:sldMk cId="138542929" sldId="256"/>
            <ac:spMk id="9495" creationId="{5C807C28-31A8-DE95-6D3B-46F6925CE4D8}"/>
          </ac:spMkLst>
        </pc:spChg>
        <pc:spChg chg="mod">
          <ac:chgData name="Daniel A Negron" userId="3f4b37f9-7541-4fa3-afb6-23a3c546adf3" providerId="ADAL" clId="{D973D872-3118-6C4C-8153-94CEFE659431}" dt="2022-06-07T16:15:10.552" v="6975" actId="12788"/>
          <ac:spMkLst>
            <pc:docMk/>
            <pc:sldMk cId="138542929" sldId="256"/>
            <ac:spMk id="9496" creationId="{AB6349DE-F64B-C48F-C4F0-11C51E4253A7}"/>
          </ac:spMkLst>
        </pc:spChg>
        <pc:spChg chg="mod">
          <ac:chgData name="Daniel A Negron" userId="3f4b37f9-7541-4fa3-afb6-23a3c546adf3" providerId="ADAL" clId="{D973D872-3118-6C4C-8153-94CEFE659431}" dt="2022-06-07T16:15:10.552" v="6975" actId="12788"/>
          <ac:spMkLst>
            <pc:docMk/>
            <pc:sldMk cId="138542929" sldId="256"/>
            <ac:spMk id="9497" creationId="{AAB95E54-D25C-7AB7-5732-41558437CA09}"/>
          </ac:spMkLst>
        </pc:spChg>
        <pc:spChg chg="mod">
          <ac:chgData name="Daniel A Negron" userId="3f4b37f9-7541-4fa3-afb6-23a3c546adf3" providerId="ADAL" clId="{D973D872-3118-6C4C-8153-94CEFE659431}" dt="2022-06-07T16:15:10.552" v="6975" actId="12788"/>
          <ac:spMkLst>
            <pc:docMk/>
            <pc:sldMk cId="138542929" sldId="256"/>
            <ac:spMk id="9498" creationId="{FCB2FD47-CFB1-7115-07CA-40C8A1FEC63C}"/>
          </ac:spMkLst>
        </pc:spChg>
        <pc:spChg chg="mod">
          <ac:chgData name="Daniel A Negron" userId="3f4b37f9-7541-4fa3-afb6-23a3c546adf3" providerId="ADAL" clId="{D973D872-3118-6C4C-8153-94CEFE659431}" dt="2022-06-07T16:15:10.552" v="6975" actId="12788"/>
          <ac:spMkLst>
            <pc:docMk/>
            <pc:sldMk cId="138542929" sldId="256"/>
            <ac:spMk id="9500" creationId="{AE9BAD8E-C0E5-E0AB-70E2-770E98BB9E73}"/>
          </ac:spMkLst>
        </pc:spChg>
        <pc:spChg chg="mod">
          <ac:chgData name="Daniel A Negron" userId="3f4b37f9-7541-4fa3-afb6-23a3c546adf3" providerId="ADAL" clId="{D973D872-3118-6C4C-8153-94CEFE659431}" dt="2022-06-07T16:15:10.552" v="6975" actId="12788"/>
          <ac:spMkLst>
            <pc:docMk/>
            <pc:sldMk cId="138542929" sldId="256"/>
            <ac:spMk id="9501" creationId="{DDDE5FA6-B933-D1D0-C6E5-A87247AA5B03}"/>
          </ac:spMkLst>
        </pc:spChg>
        <pc:spChg chg="mod">
          <ac:chgData name="Daniel A Negron" userId="3f4b37f9-7541-4fa3-afb6-23a3c546adf3" providerId="ADAL" clId="{D973D872-3118-6C4C-8153-94CEFE659431}" dt="2022-06-07T16:15:10.552" v="6975" actId="12788"/>
          <ac:spMkLst>
            <pc:docMk/>
            <pc:sldMk cId="138542929" sldId="256"/>
            <ac:spMk id="9502" creationId="{528F2CAE-35C6-1E1E-EE41-1905D6D4B5E2}"/>
          </ac:spMkLst>
        </pc:spChg>
        <pc:spChg chg="mod">
          <ac:chgData name="Daniel A Negron" userId="3f4b37f9-7541-4fa3-afb6-23a3c546adf3" providerId="ADAL" clId="{D973D872-3118-6C4C-8153-94CEFE659431}" dt="2022-06-07T16:15:10.552" v="6975" actId="12788"/>
          <ac:spMkLst>
            <pc:docMk/>
            <pc:sldMk cId="138542929" sldId="256"/>
            <ac:spMk id="9503" creationId="{F76DBCD7-9E0C-7173-B094-976C97FF25F4}"/>
          </ac:spMkLst>
        </pc:spChg>
        <pc:spChg chg="mod">
          <ac:chgData name="Daniel A Negron" userId="3f4b37f9-7541-4fa3-afb6-23a3c546adf3" providerId="ADAL" clId="{D973D872-3118-6C4C-8153-94CEFE659431}" dt="2022-06-07T16:15:10.552" v="6975" actId="12788"/>
          <ac:spMkLst>
            <pc:docMk/>
            <pc:sldMk cId="138542929" sldId="256"/>
            <ac:spMk id="9506" creationId="{C3DC470C-91CF-3F87-DC22-6B1805302C82}"/>
          </ac:spMkLst>
        </pc:spChg>
        <pc:spChg chg="mod">
          <ac:chgData name="Daniel A Negron" userId="3f4b37f9-7541-4fa3-afb6-23a3c546adf3" providerId="ADAL" clId="{D973D872-3118-6C4C-8153-94CEFE659431}" dt="2022-06-07T16:15:10.552" v="6975" actId="12788"/>
          <ac:spMkLst>
            <pc:docMk/>
            <pc:sldMk cId="138542929" sldId="256"/>
            <ac:spMk id="9508" creationId="{53904521-5027-F392-F074-C9FF5A3059E2}"/>
          </ac:spMkLst>
        </pc:spChg>
        <pc:spChg chg="mod">
          <ac:chgData name="Daniel A Negron" userId="3f4b37f9-7541-4fa3-afb6-23a3c546adf3" providerId="ADAL" clId="{D973D872-3118-6C4C-8153-94CEFE659431}" dt="2022-06-07T16:15:10.552" v="6975" actId="12788"/>
          <ac:spMkLst>
            <pc:docMk/>
            <pc:sldMk cId="138542929" sldId="256"/>
            <ac:spMk id="9510" creationId="{B7212733-6DBC-D02B-021C-EB5D37CDC09E}"/>
          </ac:spMkLst>
        </pc:spChg>
        <pc:spChg chg="mod">
          <ac:chgData name="Daniel A Negron" userId="3f4b37f9-7541-4fa3-afb6-23a3c546adf3" providerId="ADAL" clId="{D973D872-3118-6C4C-8153-94CEFE659431}" dt="2022-06-07T16:15:10.552" v="6975" actId="12788"/>
          <ac:spMkLst>
            <pc:docMk/>
            <pc:sldMk cId="138542929" sldId="256"/>
            <ac:spMk id="9512" creationId="{BEA89C57-2C34-3757-FDD4-A7EFA087382B}"/>
          </ac:spMkLst>
        </pc:spChg>
        <pc:spChg chg="mod">
          <ac:chgData name="Daniel A Negron" userId="3f4b37f9-7541-4fa3-afb6-23a3c546adf3" providerId="ADAL" clId="{D973D872-3118-6C4C-8153-94CEFE659431}" dt="2022-06-07T16:15:10.552" v="6975" actId="12788"/>
          <ac:spMkLst>
            <pc:docMk/>
            <pc:sldMk cId="138542929" sldId="256"/>
            <ac:spMk id="9513" creationId="{CF0C1368-6DCF-5390-03A2-7686B0D5DA8D}"/>
          </ac:spMkLst>
        </pc:spChg>
        <pc:spChg chg="mod">
          <ac:chgData name="Daniel A Negron" userId="3f4b37f9-7541-4fa3-afb6-23a3c546adf3" providerId="ADAL" clId="{D973D872-3118-6C4C-8153-94CEFE659431}" dt="2022-06-07T16:15:10.552" v="6975" actId="12788"/>
          <ac:spMkLst>
            <pc:docMk/>
            <pc:sldMk cId="138542929" sldId="256"/>
            <ac:spMk id="9514" creationId="{F37F4DF1-9CBE-FC96-02CD-0878870DE9E1}"/>
          </ac:spMkLst>
        </pc:spChg>
        <pc:spChg chg="mod">
          <ac:chgData name="Daniel A Negron" userId="3f4b37f9-7541-4fa3-afb6-23a3c546adf3" providerId="ADAL" clId="{D973D872-3118-6C4C-8153-94CEFE659431}" dt="2022-06-07T16:15:10.552" v="6975" actId="12788"/>
          <ac:spMkLst>
            <pc:docMk/>
            <pc:sldMk cId="138542929" sldId="256"/>
            <ac:spMk id="9516" creationId="{D8D7A7AC-5B9D-F73F-4380-BF16FB799D81}"/>
          </ac:spMkLst>
        </pc:spChg>
        <pc:spChg chg="mod">
          <ac:chgData name="Daniel A Negron" userId="3f4b37f9-7541-4fa3-afb6-23a3c546adf3" providerId="ADAL" clId="{D973D872-3118-6C4C-8153-94CEFE659431}" dt="2022-06-07T16:15:10.552" v="6975" actId="12788"/>
          <ac:spMkLst>
            <pc:docMk/>
            <pc:sldMk cId="138542929" sldId="256"/>
            <ac:spMk id="9518" creationId="{E09D7944-8BC3-E459-E53A-85706B79C8C8}"/>
          </ac:spMkLst>
        </pc:spChg>
        <pc:spChg chg="mod">
          <ac:chgData name="Daniel A Negron" userId="3f4b37f9-7541-4fa3-afb6-23a3c546adf3" providerId="ADAL" clId="{D973D872-3118-6C4C-8153-94CEFE659431}" dt="2022-06-07T16:15:10.552" v="6975" actId="12788"/>
          <ac:spMkLst>
            <pc:docMk/>
            <pc:sldMk cId="138542929" sldId="256"/>
            <ac:spMk id="9525" creationId="{3476E9ED-500B-D869-A865-40C599FA3C54}"/>
          </ac:spMkLst>
        </pc:spChg>
        <pc:spChg chg="mod">
          <ac:chgData name="Daniel A Negron" userId="3f4b37f9-7541-4fa3-afb6-23a3c546adf3" providerId="ADAL" clId="{D973D872-3118-6C4C-8153-94CEFE659431}" dt="2022-06-07T16:15:10.552" v="6975" actId="12788"/>
          <ac:spMkLst>
            <pc:docMk/>
            <pc:sldMk cId="138542929" sldId="256"/>
            <ac:spMk id="9526" creationId="{89FA1888-2B63-9B7A-E40A-3F859142620E}"/>
          </ac:spMkLst>
        </pc:spChg>
        <pc:spChg chg="mod">
          <ac:chgData name="Daniel A Negron" userId="3f4b37f9-7541-4fa3-afb6-23a3c546adf3" providerId="ADAL" clId="{D973D872-3118-6C4C-8153-94CEFE659431}" dt="2022-06-07T16:15:10.552" v="6975" actId="12788"/>
          <ac:spMkLst>
            <pc:docMk/>
            <pc:sldMk cId="138542929" sldId="256"/>
            <ac:spMk id="9527" creationId="{CAF4F61E-142B-AB28-F24A-C56CD97BC2CC}"/>
          </ac:spMkLst>
        </pc:spChg>
        <pc:spChg chg="mod">
          <ac:chgData name="Daniel A Negron" userId="3f4b37f9-7541-4fa3-afb6-23a3c546adf3" providerId="ADAL" clId="{D973D872-3118-6C4C-8153-94CEFE659431}" dt="2022-06-07T16:15:10.552" v="6975" actId="12788"/>
          <ac:spMkLst>
            <pc:docMk/>
            <pc:sldMk cId="138542929" sldId="256"/>
            <ac:spMk id="9528" creationId="{7D46A591-5273-5F04-763F-D3B70D0B5B3B}"/>
          </ac:spMkLst>
        </pc:spChg>
        <pc:spChg chg="mod">
          <ac:chgData name="Daniel A Negron" userId="3f4b37f9-7541-4fa3-afb6-23a3c546adf3" providerId="ADAL" clId="{D973D872-3118-6C4C-8153-94CEFE659431}" dt="2022-06-07T16:15:10.552" v="6975" actId="12788"/>
          <ac:spMkLst>
            <pc:docMk/>
            <pc:sldMk cId="138542929" sldId="256"/>
            <ac:spMk id="9529" creationId="{7E19FBF9-67EC-CAE7-48FC-44A8125F0F97}"/>
          </ac:spMkLst>
        </pc:spChg>
        <pc:spChg chg="mod">
          <ac:chgData name="Daniel A Negron" userId="3f4b37f9-7541-4fa3-afb6-23a3c546adf3" providerId="ADAL" clId="{D973D872-3118-6C4C-8153-94CEFE659431}" dt="2022-06-07T16:15:10.552" v="6975" actId="12788"/>
          <ac:spMkLst>
            <pc:docMk/>
            <pc:sldMk cId="138542929" sldId="256"/>
            <ac:spMk id="9530" creationId="{B017A7B3-8984-6841-0014-1B08EA39DA70}"/>
          </ac:spMkLst>
        </pc:spChg>
        <pc:spChg chg="mod">
          <ac:chgData name="Daniel A Negron" userId="3f4b37f9-7541-4fa3-afb6-23a3c546adf3" providerId="ADAL" clId="{D973D872-3118-6C4C-8153-94CEFE659431}" dt="2022-06-07T16:15:10.552" v="6975" actId="12788"/>
          <ac:spMkLst>
            <pc:docMk/>
            <pc:sldMk cId="138542929" sldId="256"/>
            <ac:spMk id="9531" creationId="{1CCFFFAA-2E09-8138-6633-A2F2B1EDB864}"/>
          </ac:spMkLst>
        </pc:spChg>
        <pc:spChg chg="mod">
          <ac:chgData name="Daniel A Negron" userId="3f4b37f9-7541-4fa3-afb6-23a3c546adf3" providerId="ADAL" clId="{D973D872-3118-6C4C-8153-94CEFE659431}" dt="2022-06-07T16:15:10.552" v="6975" actId="12788"/>
          <ac:spMkLst>
            <pc:docMk/>
            <pc:sldMk cId="138542929" sldId="256"/>
            <ac:spMk id="9532" creationId="{86591529-7697-7CD7-686C-381DFAFF236D}"/>
          </ac:spMkLst>
        </pc:spChg>
        <pc:spChg chg="mod">
          <ac:chgData name="Daniel A Negron" userId="3f4b37f9-7541-4fa3-afb6-23a3c546adf3" providerId="ADAL" clId="{D973D872-3118-6C4C-8153-94CEFE659431}" dt="2022-06-07T16:15:10.552" v="6975" actId="12788"/>
          <ac:spMkLst>
            <pc:docMk/>
            <pc:sldMk cId="138542929" sldId="256"/>
            <ac:spMk id="9534" creationId="{CBB58C42-7228-BB8F-F005-751267CAFC41}"/>
          </ac:spMkLst>
        </pc:spChg>
        <pc:spChg chg="mod">
          <ac:chgData name="Daniel A Negron" userId="3f4b37f9-7541-4fa3-afb6-23a3c546adf3" providerId="ADAL" clId="{D973D872-3118-6C4C-8153-94CEFE659431}" dt="2022-06-07T16:15:10.552" v="6975" actId="12788"/>
          <ac:spMkLst>
            <pc:docMk/>
            <pc:sldMk cId="138542929" sldId="256"/>
            <ac:spMk id="9535" creationId="{96828381-9527-7232-F86C-93AE5C917BCD}"/>
          </ac:spMkLst>
        </pc:spChg>
        <pc:spChg chg="mod">
          <ac:chgData name="Daniel A Negron" userId="3f4b37f9-7541-4fa3-afb6-23a3c546adf3" providerId="ADAL" clId="{D973D872-3118-6C4C-8153-94CEFE659431}" dt="2022-06-07T16:15:10.552" v="6975" actId="12788"/>
          <ac:spMkLst>
            <pc:docMk/>
            <pc:sldMk cId="138542929" sldId="256"/>
            <ac:spMk id="9920" creationId="{99AE4454-412F-EE32-479E-D851BA2A2234}"/>
          </ac:spMkLst>
        </pc:spChg>
        <pc:spChg chg="mod">
          <ac:chgData name="Daniel A Negron" userId="3f4b37f9-7541-4fa3-afb6-23a3c546adf3" providerId="ADAL" clId="{D973D872-3118-6C4C-8153-94CEFE659431}" dt="2022-06-07T16:15:10.552" v="6975" actId="12788"/>
          <ac:spMkLst>
            <pc:docMk/>
            <pc:sldMk cId="138542929" sldId="256"/>
            <ac:spMk id="9921" creationId="{9705210E-C55B-7E54-8ECC-AB9F3C165F08}"/>
          </ac:spMkLst>
        </pc:spChg>
        <pc:spChg chg="mod">
          <ac:chgData name="Daniel A Negron" userId="3f4b37f9-7541-4fa3-afb6-23a3c546adf3" providerId="ADAL" clId="{D973D872-3118-6C4C-8153-94CEFE659431}" dt="2022-06-07T16:15:10.552" v="6975" actId="12788"/>
          <ac:spMkLst>
            <pc:docMk/>
            <pc:sldMk cId="138542929" sldId="256"/>
            <ac:spMk id="9922" creationId="{6A632F3D-AFA7-BB42-80CB-B32A711D180D}"/>
          </ac:spMkLst>
        </pc:spChg>
        <pc:spChg chg="mod">
          <ac:chgData name="Daniel A Negron" userId="3f4b37f9-7541-4fa3-afb6-23a3c546adf3" providerId="ADAL" clId="{D973D872-3118-6C4C-8153-94CEFE659431}" dt="2022-06-07T16:15:10.552" v="6975" actId="12788"/>
          <ac:spMkLst>
            <pc:docMk/>
            <pc:sldMk cId="138542929" sldId="256"/>
            <ac:spMk id="9923" creationId="{12A3FC04-F339-7AAD-43E2-0E357BC82CC0}"/>
          </ac:spMkLst>
        </pc:spChg>
        <pc:spChg chg="mod">
          <ac:chgData name="Daniel A Negron" userId="3f4b37f9-7541-4fa3-afb6-23a3c546adf3" providerId="ADAL" clId="{D973D872-3118-6C4C-8153-94CEFE659431}" dt="2022-06-07T16:15:10.552" v="6975" actId="12788"/>
          <ac:spMkLst>
            <pc:docMk/>
            <pc:sldMk cId="138542929" sldId="256"/>
            <ac:spMk id="9924" creationId="{E57F13B3-0538-5B54-951C-025721ADEAC1}"/>
          </ac:spMkLst>
        </pc:spChg>
        <pc:spChg chg="mod">
          <ac:chgData name="Daniel A Negron" userId="3f4b37f9-7541-4fa3-afb6-23a3c546adf3" providerId="ADAL" clId="{D973D872-3118-6C4C-8153-94CEFE659431}" dt="2022-06-07T16:15:10.552" v="6975" actId="12788"/>
          <ac:spMkLst>
            <pc:docMk/>
            <pc:sldMk cId="138542929" sldId="256"/>
            <ac:spMk id="9925" creationId="{438FCBBC-9255-B1E0-314B-638E5B478DFA}"/>
          </ac:spMkLst>
        </pc:spChg>
        <pc:spChg chg="mod">
          <ac:chgData name="Daniel A Negron" userId="3f4b37f9-7541-4fa3-afb6-23a3c546adf3" providerId="ADAL" clId="{D973D872-3118-6C4C-8153-94CEFE659431}" dt="2022-06-07T16:15:10.552" v="6975" actId="12788"/>
          <ac:spMkLst>
            <pc:docMk/>
            <pc:sldMk cId="138542929" sldId="256"/>
            <ac:spMk id="9926" creationId="{FBD21921-F556-271C-45F3-4907D34C5CBA}"/>
          </ac:spMkLst>
        </pc:spChg>
        <pc:spChg chg="mod">
          <ac:chgData name="Daniel A Negron" userId="3f4b37f9-7541-4fa3-afb6-23a3c546adf3" providerId="ADAL" clId="{D973D872-3118-6C4C-8153-94CEFE659431}" dt="2022-06-07T16:15:10.552" v="6975" actId="12788"/>
          <ac:spMkLst>
            <pc:docMk/>
            <pc:sldMk cId="138542929" sldId="256"/>
            <ac:spMk id="9927" creationId="{CD1204E7-3C7F-BB3E-2071-5FD3F46511C8}"/>
          </ac:spMkLst>
        </pc:spChg>
        <pc:spChg chg="mod">
          <ac:chgData name="Daniel A Negron" userId="3f4b37f9-7541-4fa3-afb6-23a3c546adf3" providerId="ADAL" clId="{D973D872-3118-6C4C-8153-94CEFE659431}" dt="2022-06-07T16:15:10.552" v="6975" actId="12788"/>
          <ac:spMkLst>
            <pc:docMk/>
            <pc:sldMk cId="138542929" sldId="256"/>
            <ac:spMk id="9928" creationId="{6110CC31-854A-799D-C920-A4FF57E8D382}"/>
          </ac:spMkLst>
        </pc:spChg>
        <pc:spChg chg="mod">
          <ac:chgData name="Daniel A Negron" userId="3f4b37f9-7541-4fa3-afb6-23a3c546adf3" providerId="ADAL" clId="{D973D872-3118-6C4C-8153-94CEFE659431}" dt="2022-06-07T16:15:10.552" v="6975" actId="12788"/>
          <ac:spMkLst>
            <pc:docMk/>
            <pc:sldMk cId="138542929" sldId="256"/>
            <ac:spMk id="9929" creationId="{E731542F-EE3A-2C12-73C2-C13129A7B7BF}"/>
          </ac:spMkLst>
        </pc:spChg>
        <pc:spChg chg="mod">
          <ac:chgData name="Daniel A Negron" userId="3f4b37f9-7541-4fa3-afb6-23a3c546adf3" providerId="ADAL" clId="{D973D872-3118-6C4C-8153-94CEFE659431}" dt="2022-06-07T16:15:10.552" v="6975" actId="12788"/>
          <ac:spMkLst>
            <pc:docMk/>
            <pc:sldMk cId="138542929" sldId="256"/>
            <ac:spMk id="9930" creationId="{ED9B3601-EC89-DCFB-E724-F343793992C9}"/>
          </ac:spMkLst>
        </pc:spChg>
        <pc:spChg chg="mod">
          <ac:chgData name="Daniel A Negron" userId="3f4b37f9-7541-4fa3-afb6-23a3c546adf3" providerId="ADAL" clId="{D973D872-3118-6C4C-8153-94CEFE659431}" dt="2022-06-07T16:15:10.552" v="6975" actId="12788"/>
          <ac:spMkLst>
            <pc:docMk/>
            <pc:sldMk cId="138542929" sldId="256"/>
            <ac:spMk id="9931" creationId="{BE2B68CB-617D-168D-E91F-267B2E214EF7}"/>
          </ac:spMkLst>
        </pc:spChg>
        <pc:spChg chg="mod">
          <ac:chgData name="Daniel A Negron" userId="3f4b37f9-7541-4fa3-afb6-23a3c546adf3" providerId="ADAL" clId="{D973D872-3118-6C4C-8153-94CEFE659431}" dt="2022-06-07T16:15:10.552" v="6975" actId="12788"/>
          <ac:spMkLst>
            <pc:docMk/>
            <pc:sldMk cId="138542929" sldId="256"/>
            <ac:spMk id="9932" creationId="{495EA0F8-5BB7-416B-9794-180766F0166D}"/>
          </ac:spMkLst>
        </pc:spChg>
        <pc:spChg chg="mod">
          <ac:chgData name="Daniel A Negron" userId="3f4b37f9-7541-4fa3-afb6-23a3c546adf3" providerId="ADAL" clId="{D973D872-3118-6C4C-8153-94CEFE659431}" dt="2022-06-07T16:15:10.552" v="6975" actId="12788"/>
          <ac:spMkLst>
            <pc:docMk/>
            <pc:sldMk cId="138542929" sldId="256"/>
            <ac:spMk id="9933" creationId="{1CEA3751-2EA1-C7EA-BD6C-123E7E05F97C}"/>
          </ac:spMkLst>
        </pc:spChg>
        <pc:spChg chg="mod">
          <ac:chgData name="Daniel A Negron" userId="3f4b37f9-7541-4fa3-afb6-23a3c546adf3" providerId="ADAL" clId="{D973D872-3118-6C4C-8153-94CEFE659431}" dt="2022-06-07T16:15:10.552" v="6975" actId="12788"/>
          <ac:spMkLst>
            <pc:docMk/>
            <pc:sldMk cId="138542929" sldId="256"/>
            <ac:spMk id="9934" creationId="{C18EF710-934E-E468-2AE5-833E0FB55135}"/>
          </ac:spMkLst>
        </pc:spChg>
        <pc:spChg chg="mod">
          <ac:chgData name="Daniel A Negron" userId="3f4b37f9-7541-4fa3-afb6-23a3c546adf3" providerId="ADAL" clId="{D973D872-3118-6C4C-8153-94CEFE659431}" dt="2022-06-07T16:15:10.552" v="6975" actId="12788"/>
          <ac:spMkLst>
            <pc:docMk/>
            <pc:sldMk cId="138542929" sldId="256"/>
            <ac:spMk id="9935" creationId="{02EA694B-3B60-07BD-0EF1-9A218FBF22C8}"/>
          </ac:spMkLst>
        </pc:spChg>
        <pc:spChg chg="mod">
          <ac:chgData name="Daniel A Negron" userId="3f4b37f9-7541-4fa3-afb6-23a3c546adf3" providerId="ADAL" clId="{D973D872-3118-6C4C-8153-94CEFE659431}" dt="2022-06-07T16:15:10.552" v="6975" actId="12788"/>
          <ac:spMkLst>
            <pc:docMk/>
            <pc:sldMk cId="138542929" sldId="256"/>
            <ac:spMk id="9936" creationId="{C1E8F481-06BC-0041-7637-D0ABD0A1F279}"/>
          </ac:spMkLst>
        </pc:spChg>
        <pc:spChg chg="mod">
          <ac:chgData name="Daniel A Negron" userId="3f4b37f9-7541-4fa3-afb6-23a3c546adf3" providerId="ADAL" clId="{D973D872-3118-6C4C-8153-94CEFE659431}" dt="2022-06-07T16:15:10.552" v="6975" actId="12788"/>
          <ac:spMkLst>
            <pc:docMk/>
            <pc:sldMk cId="138542929" sldId="256"/>
            <ac:spMk id="9937" creationId="{AE66EEED-0AE5-C336-E846-84718DDCCB03}"/>
          </ac:spMkLst>
        </pc:spChg>
        <pc:spChg chg="mod">
          <ac:chgData name="Daniel A Negron" userId="3f4b37f9-7541-4fa3-afb6-23a3c546adf3" providerId="ADAL" clId="{D973D872-3118-6C4C-8153-94CEFE659431}" dt="2022-06-07T16:15:10.552" v="6975" actId="12788"/>
          <ac:spMkLst>
            <pc:docMk/>
            <pc:sldMk cId="138542929" sldId="256"/>
            <ac:spMk id="9938" creationId="{42A158A3-5198-F9F5-1E63-CDBBA5F4DA85}"/>
          </ac:spMkLst>
        </pc:spChg>
        <pc:spChg chg="mod">
          <ac:chgData name="Daniel A Negron" userId="3f4b37f9-7541-4fa3-afb6-23a3c546adf3" providerId="ADAL" clId="{D973D872-3118-6C4C-8153-94CEFE659431}" dt="2022-06-07T16:15:10.552" v="6975" actId="12788"/>
          <ac:spMkLst>
            <pc:docMk/>
            <pc:sldMk cId="138542929" sldId="256"/>
            <ac:spMk id="9939" creationId="{62FC5DF8-C7DA-C043-4C76-9E32EA117D89}"/>
          </ac:spMkLst>
        </pc:spChg>
        <pc:spChg chg="mod">
          <ac:chgData name="Daniel A Negron" userId="3f4b37f9-7541-4fa3-afb6-23a3c546adf3" providerId="ADAL" clId="{D973D872-3118-6C4C-8153-94CEFE659431}" dt="2022-06-07T16:15:10.552" v="6975" actId="12788"/>
          <ac:spMkLst>
            <pc:docMk/>
            <pc:sldMk cId="138542929" sldId="256"/>
            <ac:spMk id="9940" creationId="{2ABF1A5D-839E-65CC-23D6-20C2C199783E}"/>
          </ac:spMkLst>
        </pc:spChg>
        <pc:spChg chg="mod">
          <ac:chgData name="Daniel A Negron" userId="3f4b37f9-7541-4fa3-afb6-23a3c546adf3" providerId="ADAL" clId="{D973D872-3118-6C4C-8153-94CEFE659431}" dt="2022-06-07T16:15:10.552" v="6975" actId="12788"/>
          <ac:spMkLst>
            <pc:docMk/>
            <pc:sldMk cId="138542929" sldId="256"/>
            <ac:spMk id="9941" creationId="{39E90281-34FB-E2F2-08BF-4BABA1B8BF71}"/>
          </ac:spMkLst>
        </pc:spChg>
        <pc:spChg chg="mod">
          <ac:chgData name="Daniel A Negron" userId="3f4b37f9-7541-4fa3-afb6-23a3c546adf3" providerId="ADAL" clId="{D973D872-3118-6C4C-8153-94CEFE659431}" dt="2022-06-07T16:15:10.552" v="6975" actId="12788"/>
          <ac:spMkLst>
            <pc:docMk/>
            <pc:sldMk cId="138542929" sldId="256"/>
            <ac:spMk id="9942" creationId="{5D9E5FC7-50DD-BD51-8BD3-53C042AB5DE6}"/>
          </ac:spMkLst>
        </pc:spChg>
        <pc:spChg chg="mod">
          <ac:chgData name="Daniel A Negron" userId="3f4b37f9-7541-4fa3-afb6-23a3c546adf3" providerId="ADAL" clId="{D973D872-3118-6C4C-8153-94CEFE659431}" dt="2022-06-07T16:15:10.552" v="6975" actId="12788"/>
          <ac:spMkLst>
            <pc:docMk/>
            <pc:sldMk cId="138542929" sldId="256"/>
            <ac:spMk id="9943" creationId="{1E935625-E96C-D0EE-AD33-E8BCE1C2A251}"/>
          </ac:spMkLst>
        </pc:spChg>
        <pc:spChg chg="mod">
          <ac:chgData name="Daniel A Negron" userId="3f4b37f9-7541-4fa3-afb6-23a3c546adf3" providerId="ADAL" clId="{D973D872-3118-6C4C-8153-94CEFE659431}" dt="2022-06-07T16:15:10.552" v="6975" actId="12788"/>
          <ac:spMkLst>
            <pc:docMk/>
            <pc:sldMk cId="138542929" sldId="256"/>
            <ac:spMk id="9944" creationId="{DE99A23B-8D22-E98E-912F-407B9A38A2BB}"/>
          </ac:spMkLst>
        </pc:spChg>
        <pc:spChg chg="mod">
          <ac:chgData name="Daniel A Negron" userId="3f4b37f9-7541-4fa3-afb6-23a3c546adf3" providerId="ADAL" clId="{D973D872-3118-6C4C-8153-94CEFE659431}" dt="2022-06-07T16:15:10.552" v="6975" actId="12788"/>
          <ac:spMkLst>
            <pc:docMk/>
            <pc:sldMk cId="138542929" sldId="256"/>
            <ac:spMk id="9945" creationId="{A9BAEA2D-3BCA-6E9C-8A05-6D700C210850}"/>
          </ac:spMkLst>
        </pc:spChg>
        <pc:spChg chg="mod">
          <ac:chgData name="Daniel A Negron" userId="3f4b37f9-7541-4fa3-afb6-23a3c546adf3" providerId="ADAL" clId="{D973D872-3118-6C4C-8153-94CEFE659431}" dt="2022-06-07T16:15:10.552" v="6975" actId="12788"/>
          <ac:spMkLst>
            <pc:docMk/>
            <pc:sldMk cId="138542929" sldId="256"/>
            <ac:spMk id="9947" creationId="{4CB5B2EA-ABA8-F283-A965-54BF893713BB}"/>
          </ac:spMkLst>
        </pc:spChg>
        <pc:spChg chg="mod">
          <ac:chgData name="Daniel A Negron" userId="3f4b37f9-7541-4fa3-afb6-23a3c546adf3" providerId="ADAL" clId="{D973D872-3118-6C4C-8153-94CEFE659431}" dt="2022-06-07T16:15:10.552" v="6975" actId="12788"/>
          <ac:spMkLst>
            <pc:docMk/>
            <pc:sldMk cId="138542929" sldId="256"/>
            <ac:spMk id="9948" creationId="{0EF3FB31-13EA-8380-75A0-1502D48A8144}"/>
          </ac:spMkLst>
        </pc:spChg>
        <pc:spChg chg="mod">
          <ac:chgData name="Daniel A Negron" userId="3f4b37f9-7541-4fa3-afb6-23a3c546adf3" providerId="ADAL" clId="{D973D872-3118-6C4C-8153-94CEFE659431}" dt="2022-06-07T16:15:10.552" v="6975" actId="12788"/>
          <ac:spMkLst>
            <pc:docMk/>
            <pc:sldMk cId="138542929" sldId="256"/>
            <ac:spMk id="9949" creationId="{01101D53-06B8-E6ED-0012-B82BCD2F3FDE}"/>
          </ac:spMkLst>
        </pc:spChg>
        <pc:spChg chg="mod">
          <ac:chgData name="Daniel A Negron" userId="3f4b37f9-7541-4fa3-afb6-23a3c546adf3" providerId="ADAL" clId="{D973D872-3118-6C4C-8153-94CEFE659431}" dt="2022-06-07T16:15:10.552" v="6975" actId="12788"/>
          <ac:spMkLst>
            <pc:docMk/>
            <pc:sldMk cId="138542929" sldId="256"/>
            <ac:spMk id="9950" creationId="{2CE0B474-3555-2E1F-6734-A31F85F019AC}"/>
          </ac:spMkLst>
        </pc:spChg>
        <pc:spChg chg="mod">
          <ac:chgData name="Daniel A Negron" userId="3f4b37f9-7541-4fa3-afb6-23a3c546adf3" providerId="ADAL" clId="{D973D872-3118-6C4C-8153-94CEFE659431}" dt="2022-06-07T16:15:10.552" v="6975" actId="12788"/>
          <ac:spMkLst>
            <pc:docMk/>
            <pc:sldMk cId="138542929" sldId="256"/>
            <ac:spMk id="9952" creationId="{C72F3B2F-FF73-8691-7639-8C84B840440F}"/>
          </ac:spMkLst>
        </pc:spChg>
        <pc:spChg chg="mod">
          <ac:chgData name="Daniel A Negron" userId="3f4b37f9-7541-4fa3-afb6-23a3c546adf3" providerId="ADAL" clId="{D973D872-3118-6C4C-8153-94CEFE659431}" dt="2022-06-07T16:15:10.552" v="6975" actId="12788"/>
          <ac:spMkLst>
            <pc:docMk/>
            <pc:sldMk cId="138542929" sldId="256"/>
            <ac:spMk id="9953" creationId="{A13F6BDB-FC74-0B0D-AFA7-3181EF8873B8}"/>
          </ac:spMkLst>
        </pc:spChg>
        <pc:spChg chg="mod">
          <ac:chgData name="Daniel A Negron" userId="3f4b37f9-7541-4fa3-afb6-23a3c546adf3" providerId="ADAL" clId="{D973D872-3118-6C4C-8153-94CEFE659431}" dt="2022-06-07T16:15:10.552" v="6975" actId="12788"/>
          <ac:spMkLst>
            <pc:docMk/>
            <pc:sldMk cId="138542929" sldId="256"/>
            <ac:spMk id="9956" creationId="{3825EB88-9E86-DE49-A63C-14F52E82D7C2}"/>
          </ac:spMkLst>
        </pc:spChg>
        <pc:spChg chg="mod">
          <ac:chgData name="Daniel A Negron" userId="3f4b37f9-7541-4fa3-afb6-23a3c546adf3" providerId="ADAL" clId="{D973D872-3118-6C4C-8153-94CEFE659431}" dt="2022-06-07T16:15:10.552" v="6975" actId="12788"/>
          <ac:spMkLst>
            <pc:docMk/>
            <pc:sldMk cId="138542929" sldId="256"/>
            <ac:spMk id="9957" creationId="{15483B1C-B658-48DB-280C-2AC1360381C0}"/>
          </ac:spMkLst>
        </pc:spChg>
        <pc:spChg chg="mod">
          <ac:chgData name="Daniel A Negron" userId="3f4b37f9-7541-4fa3-afb6-23a3c546adf3" providerId="ADAL" clId="{D973D872-3118-6C4C-8153-94CEFE659431}" dt="2022-06-07T16:15:10.552" v="6975" actId="12788"/>
          <ac:spMkLst>
            <pc:docMk/>
            <pc:sldMk cId="138542929" sldId="256"/>
            <ac:spMk id="9958" creationId="{62CC3ADC-06B7-CE2C-CCE8-1720A381C0D1}"/>
          </ac:spMkLst>
        </pc:spChg>
        <pc:spChg chg="mod">
          <ac:chgData name="Daniel A Negron" userId="3f4b37f9-7541-4fa3-afb6-23a3c546adf3" providerId="ADAL" clId="{D973D872-3118-6C4C-8153-94CEFE659431}" dt="2022-06-07T16:15:10.552" v="6975" actId="12788"/>
          <ac:spMkLst>
            <pc:docMk/>
            <pc:sldMk cId="138542929" sldId="256"/>
            <ac:spMk id="9959" creationId="{8EAD8827-A231-812E-FBEB-BBA7D594CAC0}"/>
          </ac:spMkLst>
        </pc:spChg>
        <pc:spChg chg="mod">
          <ac:chgData name="Daniel A Negron" userId="3f4b37f9-7541-4fa3-afb6-23a3c546adf3" providerId="ADAL" clId="{D973D872-3118-6C4C-8153-94CEFE659431}" dt="2022-06-07T16:15:10.552" v="6975" actId="12788"/>
          <ac:spMkLst>
            <pc:docMk/>
            <pc:sldMk cId="138542929" sldId="256"/>
            <ac:spMk id="9960" creationId="{D1D2C36D-75C7-C270-6540-F28A1A4CA622}"/>
          </ac:spMkLst>
        </pc:spChg>
        <pc:spChg chg="mod">
          <ac:chgData name="Daniel A Negron" userId="3f4b37f9-7541-4fa3-afb6-23a3c546adf3" providerId="ADAL" clId="{D973D872-3118-6C4C-8153-94CEFE659431}" dt="2022-06-07T16:15:10.552" v="6975" actId="12788"/>
          <ac:spMkLst>
            <pc:docMk/>
            <pc:sldMk cId="138542929" sldId="256"/>
            <ac:spMk id="9961" creationId="{7EE44F92-4DEF-CE9D-FAF3-97FDE426843F}"/>
          </ac:spMkLst>
        </pc:spChg>
        <pc:spChg chg="mod">
          <ac:chgData name="Daniel A Negron" userId="3f4b37f9-7541-4fa3-afb6-23a3c546adf3" providerId="ADAL" clId="{D973D872-3118-6C4C-8153-94CEFE659431}" dt="2022-06-07T16:15:10.552" v="6975" actId="12788"/>
          <ac:spMkLst>
            <pc:docMk/>
            <pc:sldMk cId="138542929" sldId="256"/>
            <ac:spMk id="9962" creationId="{79FA1384-D555-35DB-0E95-6BCE35DC810D}"/>
          </ac:spMkLst>
        </pc:spChg>
        <pc:spChg chg="mod">
          <ac:chgData name="Daniel A Negron" userId="3f4b37f9-7541-4fa3-afb6-23a3c546adf3" providerId="ADAL" clId="{D973D872-3118-6C4C-8153-94CEFE659431}" dt="2022-06-07T16:15:10.552" v="6975" actId="12788"/>
          <ac:spMkLst>
            <pc:docMk/>
            <pc:sldMk cId="138542929" sldId="256"/>
            <ac:spMk id="9963" creationId="{BF98DE0A-6C4B-0F4B-849B-A476A5AD2C9E}"/>
          </ac:spMkLst>
        </pc:spChg>
        <pc:spChg chg="mod">
          <ac:chgData name="Daniel A Negron" userId="3f4b37f9-7541-4fa3-afb6-23a3c546adf3" providerId="ADAL" clId="{D973D872-3118-6C4C-8153-94CEFE659431}" dt="2022-06-07T16:15:10.552" v="6975" actId="12788"/>
          <ac:spMkLst>
            <pc:docMk/>
            <pc:sldMk cId="138542929" sldId="256"/>
            <ac:spMk id="9964" creationId="{7C81C9B2-3AB9-CDE0-3E3F-6E21F1A6FFB6}"/>
          </ac:spMkLst>
        </pc:spChg>
        <pc:spChg chg="mod">
          <ac:chgData name="Daniel A Negron" userId="3f4b37f9-7541-4fa3-afb6-23a3c546adf3" providerId="ADAL" clId="{D973D872-3118-6C4C-8153-94CEFE659431}" dt="2022-06-07T16:15:10.552" v="6975" actId="12788"/>
          <ac:spMkLst>
            <pc:docMk/>
            <pc:sldMk cId="138542929" sldId="256"/>
            <ac:spMk id="9965" creationId="{F27E62C3-9002-3154-A52B-68DDA2579951}"/>
          </ac:spMkLst>
        </pc:spChg>
        <pc:spChg chg="mod">
          <ac:chgData name="Daniel A Negron" userId="3f4b37f9-7541-4fa3-afb6-23a3c546adf3" providerId="ADAL" clId="{D973D872-3118-6C4C-8153-94CEFE659431}" dt="2022-06-07T16:15:10.552" v="6975" actId="12788"/>
          <ac:spMkLst>
            <pc:docMk/>
            <pc:sldMk cId="138542929" sldId="256"/>
            <ac:spMk id="9966" creationId="{1CDB76C9-7A7F-93E9-2810-539A367611CB}"/>
          </ac:spMkLst>
        </pc:spChg>
        <pc:spChg chg="mod">
          <ac:chgData name="Daniel A Negron" userId="3f4b37f9-7541-4fa3-afb6-23a3c546adf3" providerId="ADAL" clId="{D973D872-3118-6C4C-8153-94CEFE659431}" dt="2022-06-07T16:15:10.552" v="6975" actId="12788"/>
          <ac:spMkLst>
            <pc:docMk/>
            <pc:sldMk cId="138542929" sldId="256"/>
            <ac:spMk id="9967" creationId="{830D0473-47C3-2207-9874-CF598A15B073}"/>
          </ac:spMkLst>
        </pc:spChg>
        <pc:spChg chg="mod">
          <ac:chgData name="Daniel A Negron" userId="3f4b37f9-7541-4fa3-afb6-23a3c546adf3" providerId="ADAL" clId="{D973D872-3118-6C4C-8153-94CEFE659431}" dt="2022-06-07T16:15:10.552" v="6975" actId="12788"/>
          <ac:spMkLst>
            <pc:docMk/>
            <pc:sldMk cId="138542929" sldId="256"/>
            <ac:spMk id="9968" creationId="{370039C7-4D8E-3C4D-639F-FFB47E6A953C}"/>
          </ac:spMkLst>
        </pc:spChg>
        <pc:spChg chg="mod">
          <ac:chgData name="Daniel A Negron" userId="3f4b37f9-7541-4fa3-afb6-23a3c546adf3" providerId="ADAL" clId="{D973D872-3118-6C4C-8153-94CEFE659431}" dt="2022-06-07T16:15:10.552" v="6975" actId="12788"/>
          <ac:spMkLst>
            <pc:docMk/>
            <pc:sldMk cId="138542929" sldId="256"/>
            <ac:spMk id="9969" creationId="{AFCDD20A-C381-3921-DAEA-14F0E13502E2}"/>
          </ac:spMkLst>
        </pc:spChg>
        <pc:spChg chg="mod">
          <ac:chgData name="Daniel A Negron" userId="3f4b37f9-7541-4fa3-afb6-23a3c546adf3" providerId="ADAL" clId="{D973D872-3118-6C4C-8153-94CEFE659431}" dt="2022-06-07T16:15:10.552" v="6975" actId="12788"/>
          <ac:spMkLst>
            <pc:docMk/>
            <pc:sldMk cId="138542929" sldId="256"/>
            <ac:spMk id="9970" creationId="{C0A4D254-D1FD-377F-8D77-E4C393DAE58C}"/>
          </ac:spMkLst>
        </pc:spChg>
        <pc:spChg chg="mod">
          <ac:chgData name="Daniel A Negron" userId="3f4b37f9-7541-4fa3-afb6-23a3c546adf3" providerId="ADAL" clId="{D973D872-3118-6C4C-8153-94CEFE659431}" dt="2022-06-07T16:15:10.552" v="6975" actId="12788"/>
          <ac:spMkLst>
            <pc:docMk/>
            <pc:sldMk cId="138542929" sldId="256"/>
            <ac:spMk id="9971" creationId="{9E9216DC-799E-6BE2-263A-639B292CE9C9}"/>
          </ac:spMkLst>
        </pc:spChg>
        <pc:spChg chg="mod">
          <ac:chgData name="Daniel A Negron" userId="3f4b37f9-7541-4fa3-afb6-23a3c546adf3" providerId="ADAL" clId="{D973D872-3118-6C4C-8153-94CEFE659431}" dt="2022-06-07T16:15:10.552" v="6975" actId="12788"/>
          <ac:spMkLst>
            <pc:docMk/>
            <pc:sldMk cId="138542929" sldId="256"/>
            <ac:spMk id="9972" creationId="{F4C67257-D158-C068-483C-930BB97E82DE}"/>
          </ac:spMkLst>
        </pc:spChg>
        <pc:spChg chg="mod">
          <ac:chgData name="Daniel A Negron" userId="3f4b37f9-7541-4fa3-afb6-23a3c546adf3" providerId="ADAL" clId="{D973D872-3118-6C4C-8153-94CEFE659431}" dt="2022-06-07T16:15:10.552" v="6975" actId="12788"/>
          <ac:spMkLst>
            <pc:docMk/>
            <pc:sldMk cId="138542929" sldId="256"/>
            <ac:spMk id="9973" creationId="{26600518-2FA2-E79F-664B-2B06C0A4A8B5}"/>
          </ac:spMkLst>
        </pc:spChg>
        <pc:spChg chg="mod">
          <ac:chgData name="Daniel A Negron" userId="3f4b37f9-7541-4fa3-afb6-23a3c546adf3" providerId="ADAL" clId="{D973D872-3118-6C4C-8153-94CEFE659431}" dt="2022-06-07T16:15:10.552" v="6975" actId="12788"/>
          <ac:spMkLst>
            <pc:docMk/>
            <pc:sldMk cId="138542929" sldId="256"/>
            <ac:spMk id="9974" creationId="{D1FC048C-E2DA-33F0-B8E1-124DBAFA1765}"/>
          </ac:spMkLst>
        </pc:spChg>
        <pc:spChg chg="mod">
          <ac:chgData name="Daniel A Negron" userId="3f4b37f9-7541-4fa3-afb6-23a3c546adf3" providerId="ADAL" clId="{D973D872-3118-6C4C-8153-94CEFE659431}" dt="2022-06-07T16:15:10.552" v="6975" actId="12788"/>
          <ac:spMkLst>
            <pc:docMk/>
            <pc:sldMk cId="138542929" sldId="256"/>
            <ac:spMk id="9976" creationId="{C9A56EBE-B78C-2C17-2223-2947A527D0C7}"/>
          </ac:spMkLst>
        </pc:spChg>
        <pc:spChg chg="mod">
          <ac:chgData name="Daniel A Negron" userId="3f4b37f9-7541-4fa3-afb6-23a3c546adf3" providerId="ADAL" clId="{D973D872-3118-6C4C-8153-94CEFE659431}" dt="2022-06-07T16:15:10.552" v="6975" actId="12788"/>
          <ac:spMkLst>
            <pc:docMk/>
            <pc:sldMk cId="138542929" sldId="256"/>
            <ac:spMk id="9977" creationId="{6832EBDC-4698-E430-234B-6D854B239343}"/>
          </ac:spMkLst>
        </pc:spChg>
        <pc:spChg chg="mod">
          <ac:chgData name="Daniel A Negron" userId="3f4b37f9-7541-4fa3-afb6-23a3c546adf3" providerId="ADAL" clId="{D973D872-3118-6C4C-8153-94CEFE659431}" dt="2022-06-07T16:15:10.552" v="6975" actId="12788"/>
          <ac:spMkLst>
            <pc:docMk/>
            <pc:sldMk cId="138542929" sldId="256"/>
            <ac:spMk id="9978" creationId="{792DE0FA-34C6-1705-6FA3-8B5B184396D4}"/>
          </ac:spMkLst>
        </pc:spChg>
        <pc:spChg chg="mod">
          <ac:chgData name="Daniel A Negron" userId="3f4b37f9-7541-4fa3-afb6-23a3c546adf3" providerId="ADAL" clId="{D973D872-3118-6C4C-8153-94CEFE659431}" dt="2022-06-07T16:15:10.552" v="6975" actId="12788"/>
          <ac:spMkLst>
            <pc:docMk/>
            <pc:sldMk cId="138542929" sldId="256"/>
            <ac:spMk id="9979" creationId="{6D6DED93-6E6E-5DCA-1841-37F3705A14CA}"/>
          </ac:spMkLst>
        </pc:spChg>
        <pc:spChg chg="mod">
          <ac:chgData name="Daniel A Negron" userId="3f4b37f9-7541-4fa3-afb6-23a3c546adf3" providerId="ADAL" clId="{D973D872-3118-6C4C-8153-94CEFE659431}" dt="2022-06-07T16:15:10.552" v="6975" actId="12788"/>
          <ac:spMkLst>
            <pc:docMk/>
            <pc:sldMk cId="138542929" sldId="256"/>
            <ac:spMk id="9980" creationId="{681736AA-E21E-5D10-12AA-13EC5730D425}"/>
          </ac:spMkLst>
        </pc:spChg>
        <pc:spChg chg="mod">
          <ac:chgData name="Daniel A Negron" userId="3f4b37f9-7541-4fa3-afb6-23a3c546adf3" providerId="ADAL" clId="{D973D872-3118-6C4C-8153-94CEFE659431}" dt="2022-06-07T16:15:10.552" v="6975" actId="12788"/>
          <ac:spMkLst>
            <pc:docMk/>
            <pc:sldMk cId="138542929" sldId="256"/>
            <ac:spMk id="9981" creationId="{FE094A45-F5C3-C732-0F06-C42F8090561F}"/>
          </ac:spMkLst>
        </pc:spChg>
        <pc:spChg chg="mod">
          <ac:chgData name="Daniel A Negron" userId="3f4b37f9-7541-4fa3-afb6-23a3c546adf3" providerId="ADAL" clId="{D973D872-3118-6C4C-8153-94CEFE659431}" dt="2022-06-07T16:15:10.552" v="6975" actId="12788"/>
          <ac:spMkLst>
            <pc:docMk/>
            <pc:sldMk cId="138542929" sldId="256"/>
            <ac:spMk id="9982" creationId="{966D54F5-3AAA-ECBD-3128-967E391699A2}"/>
          </ac:spMkLst>
        </pc:spChg>
        <pc:spChg chg="mod">
          <ac:chgData name="Daniel A Negron" userId="3f4b37f9-7541-4fa3-afb6-23a3c546adf3" providerId="ADAL" clId="{D973D872-3118-6C4C-8153-94CEFE659431}" dt="2022-06-07T16:15:10.552" v="6975" actId="12788"/>
          <ac:spMkLst>
            <pc:docMk/>
            <pc:sldMk cId="138542929" sldId="256"/>
            <ac:spMk id="9983" creationId="{630A6E34-C741-1C50-063C-046349DFFEE8}"/>
          </ac:spMkLst>
        </pc:spChg>
        <pc:spChg chg="mod">
          <ac:chgData name="Daniel A Negron" userId="3f4b37f9-7541-4fa3-afb6-23a3c546adf3" providerId="ADAL" clId="{D973D872-3118-6C4C-8153-94CEFE659431}" dt="2022-06-07T16:15:10.552" v="6975" actId="12788"/>
          <ac:spMkLst>
            <pc:docMk/>
            <pc:sldMk cId="138542929" sldId="256"/>
            <ac:spMk id="9984" creationId="{C2BDB806-75E5-2518-317F-E47DAA37B275}"/>
          </ac:spMkLst>
        </pc:spChg>
        <pc:spChg chg="mod">
          <ac:chgData name="Daniel A Negron" userId="3f4b37f9-7541-4fa3-afb6-23a3c546adf3" providerId="ADAL" clId="{D973D872-3118-6C4C-8153-94CEFE659431}" dt="2022-06-07T16:15:10.552" v="6975" actId="12788"/>
          <ac:spMkLst>
            <pc:docMk/>
            <pc:sldMk cId="138542929" sldId="256"/>
            <ac:spMk id="9985" creationId="{E979CA72-26C0-7011-650E-0986B34EAAC2}"/>
          </ac:spMkLst>
        </pc:spChg>
        <pc:spChg chg="mod">
          <ac:chgData name="Daniel A Negron" userId="3f4b37f9-7541-4fa3-afb6-23a3c546adf3" providerId="ADAL" clId="{D973D872-3118-6C4C-8153-94CEFE659431}" dt="2022-06-07T16:15:10.552" v="6975" actId="12788"/>
          <ac:spMkLst>
            <pc:docMk/>
            <pc:sldMk cId="138542929" sldId="256"/>
            <ac:spMk id="9986" creationId="{CB4744C9-A451-584E-6833-019928A370F1}"/>
          </ac:spMkLst>
        </pc:spChg>
        <pc:spChg chg="mod">
          <ac:chgData name="Daniel A Negron" userId="3f4b37f9-7541-4fa3-afb6-23a3c546adf3" providerId="ADAL" clId="{D973D872-3118-6C4C-8153-94CEFE659431}" dt="2022-06-07T16:15:10.552" v="6975" actId="12788"/>
          <ac:spMkLst>
            <pc:docMk/>
            <pc:sldMk cId="138542929" sldId="256"/>
            <ac:spMk id="9987" creationId="{A0F0E771-057B-74E0-2114-F498A4C09AB3}"/>
          </ac:spMkLst>
        </pc:spChg>
        <pc:spChg chg="mod">
          <ac:chgData name="Daniel A Negron" userId="3f4b37f9-7541-4fa3-afb6-23a3c546adf3" providerId="ADAL" clId="{D973D872-3118-6C4C-8153-94CEFE659431}" dt="2022-06-07T16:15:10.552" v="6975" actId="12788"/>
          <ac:spMkLst>
            <pc:docMk/>
            <pc:sldMk cId="138542929" sldId="256"/>
            <ac:spMk id="9988" creationId="{A6E30897-BF2F-0C40-519F-DE5AA3707A12}"/>
          </ac:spMkLst>
        </pc:spChg>
        <pc:spChg chg="mod">
          <ac:chgData name="Daniel A Negron" userId="3f4b37f9-7541-4fa3-afb6-23a3c546adf3" providerId="ADAL" clId="{D973D872-3118-6C4C-8153-94CEFE659431}" dt="2022-06-07T16:15:10.552" v="6975" actId="12788"/>
          <ac:spMkLst>
            <pc:docMk/>
            <pc:sldMk cId="138542929" sldId="256"/>
            <ac:spMk id="9989" creationId="{85117C40-2FB9-4BEB-7CC0-6A31DE3DC0C1}"/>
          </ac:spMkLst>
        </pc:spChg>
        <pc:spChg chg="mod">
          <ac:chgData name="Daniel A Negron" userId="3f4b37f9-7541-4fa3-afb6-23a3c546adf3" providerId="ADAL" clId="{D973D872-3118-6C4C-8153-94CEFE659431}" dt="2022-06-07T16:15:10.552" v="6975" actId="12788"/>
          <ac:spMkLst>
            <pc:docMk/>
            <pc:sldMk cId="138542929" sldId="256"/>
            <ac:spMk id="9990" creationId="{BBE7EF04-C1E8-5FA5-4841-9597B2D0AF37}"/>
          </ac:spMkLst>
        </pc:spChg>
        <pc:spChg chg="mod">
          <ac:chgData name="Daniel A Negron" userId="3f4b37f9-7541-4fa3-afb6-23a3c546adf3" providerId="ADAL" clId="{D973D872-3118-6C4C-8153-94CEFE659431}" dt="2022-06-07T16:15:10.552" v="6975" actId="12788"/>
          <ac:spMkLst>
            <pc:docMk/>
            <pc:sldMk cId="138542929" sldId="256"/>
            <ac:spMk id="9991" creationId="{B2BA7E2C-1A0F-CF7B-B784-1B7A314774EE}"/>
          </ac:spMkLst>
        </pc:spChg>
        <pc:spChg chg="mod">
          <ac:chgData name="Daniel A Negron" userId="3f4b37f9-7541-4fa3-afb6-23a3c546adf3" providerId="ADAL" clId="{D973D872-3118-6C4C-8153-94CEFE659431}" dt="2022-06-07T16:15:10.552" v="6975" actId="12788"/>
          <ac:spMkLst>
            <pc:docMk/>
            <pc:sldMk cId="138542929" sldId="256"/>
            <ac:spMk id="9992" creationId="{C24FCD82-24C7-512F-5189-FDA8E9AB0A62}"/>
          </ac:spMkLst>
        </pc:spChg>
        <pc:spChg chg="mod">
          <ac:chgData name="Daniel A Negron" userId="3f4b37f9-7541-4fa3-afb6-23a3c546adf3" providerId="ADAL" clId="{D973D872-3118-6C4C-8153-94CEFE659431}" dt="2022-06-07T16:15:10.552" v="6975" actId="12788"/>
          <ac:spMkLst>
            <pc:docMk/>
            <pc:sldMk cId="138542929" sldId="256"/>
            <ac:spMk id="9994" creationId="{CC9831AA-0C22-D8A7-6311-617F1764D249}"/>
          </ac:spMkLst>
        </pc:spChg>
        <pc:spChg chg="mod">
          <ac:chgData name="Daniel A Negron" userId="3f4b37f9-7541-4fa3-afb6-23a3c546adf3" providerId="ADAL" clId="{D973D872-3118-6C4C-8153-94CEFE659431}" dt="2022-06-07T16:15:10.552" v="6975" actId="12788"/>
          <ac:spMkLst>
            <pc:docMk/>
            <pc:sldMk cId="138542929" sldId="256"/>
            <ac:spMk id="9995" creationId="{9E2E0F60-B4BE-980C-F9A0-8CD29716720E}"/>
          </ac:spMkLst>
        </pc:spChg>
        <pc:spChg chg="mod">
          <ac:chgData name="Daniel A Negron" userId="3f4b37f9-7541-4fa3-afb6-23a3c546adf3" providerId="ADAL" clId="{D973D872-3118-6C4C-8153-94CEFE659431}" dt="2022-06-07T16:15:10.552" v="6975" actId="12788"/>
          <ac:spMkLst>
            <pc:docMk/>
            <pc:sldMk cId="138542929" sldId="256"/>
            <ac:spMk id="9996" creationId="{82F7B505-19C1-F192-3920-521C36C27345}"/>
          </ac:spMkLst>
        </pc:spChg>
        <pc:spChg chg="mod">
          <ac:chgData name="Daniel A Negron" userId="3f4b37f9-7541-4fa3-afb6-23a3c546adf3" providerId="ADAL" clId="{D973D872-3118-6C4C-8153-94CEFE659431}" dt="2022-06-07T16:15:10.552" v="6975" actId="12788"/>
          <ac:spMkLst>
            <pc:docMk/>
            <pc:sldMk cId="138542929" sldId="256"/>
            <ac:spMk id="9997" creationId="{6BB9C7B9-4A6B-CA86-24AD-DE4CF638FBDE}"/>
          </ac:spMkLst>
        </pc:spChg>
        <pc:spChg chg="mod">
          <ac:chgData name="Daniel A Negron" userId="3f4b37f9-7541-4fa3-afb6-23a3c546adf3" providerId="ADAL" clId="{D973D872-3118-6C4C-8153-94CEFE659431}" dt="2022-06-07T16:15:10.552" v="6975" actId="12788"/>
          <ac:spMkLst>
            <pc:docMk/>
            <pc:sldMk cId="138542929" sldId="256"/>
            <ac:spMk id="9998" creationId="{CF0E3A63-46C4-5063-2261-7D22DBFA796E}"/>
          </ac:spMkLst>
        </pc:spChg>
        <pc:spChg chg="mod">
          <ac:chgData name="Daniel A Negron" userId="3f4b37f9-7541-4fa3-afb6-23a3c546adf3" providerId="ADAL" clId="{D973D872-3118-6C4C-8153-94CEFE659431}" dt="2022-06-07T16:15:10.552" v="6975" actId="12788"/>
          <ac:spMkLst>
            <pc:docMk/>
            <pc:sldMk cId="138542929" sldId="256"/>
            <ac:spMk id="9999" creationId="{39421725-7CE3-B77B-DCF1-3E0853E1F9A7}"/>
          </ac:spMkLst>
        </pc:spChg>
        <pc:spChg chg="mod">
          <ac:chgData name="Daniel A Negron" userId="3f4b37f9-7541-4fa3-afb6-23a3c546adf3" providerId="ADAL" clId="{D973D872-3118-6C4C-8153-94CEFE659431}" dt="2022-06-07T16:15:10.552" v="6975" actId="12788"/>
          <ac:spMkLst>
            <pc:docMk/>
            <pc:sldMk cId="138542929" sldId="256"/>
            <ac:spMk id="10000" creationId="{7048AFA7-6332-CBC4-EAAC-C6AF7E7EF006}"/>
          </ac:spMkLst>
        </pc:spChg>
        <pc:spChg chg="mod">
          <ac:chgData name="Daniel A Negron" userId="3f4b37f9-7541-4fa3-afb6-23a3c546adf3" providerId="ADAL" clId="{D973D872-3118-6C4C-8153-94CEFE659431}" dt="2022-06-07T16:15:10.552" v="6975" actId="12788"/>
          <ac:spMkLst>
            <pc:docMk/>
            <pc:sldMk cId="138542929" sldId="256"/>
            <ac:spMk id="10001" creationId="{9667A976-0780-E2F1-BC14-324960AE81D9}"/>
          </ac:spMkLst>
        </pc:spChg>
        <pc:spChg chg="mod">
          <ac:chgData name="Daniel A Negron" userId="3f4b37f9-7541-4fa3-afb6-23a3c546adf3" providerId="ADAL" clId="{D973D872-3118-6C4C-8153-94CEFE659431}" dt="2022-06-07T16:15:10.552" v="6975" actId="12788"/>
          <ac:spMkLst>
            <pc:docMk/>
            <pc:sldMk cId="138542929" sldId="256"/>
            <ac:spMk id="10002" creationId="{BA294E1A-F298-8D56-AD97-F7A4E9F6B62E}"/>
          </ac:spMkLst>
        </pc:spChg>
        <pc:spChg chg="mod">
          <ac:chgData name="Daniel A Negron" userId="3f4b37f9-7541-4fa3-afb6-23a3c546adf3" providerId="ADAL" clId="{D973D872-3118-6C4C-8153-94CEFE659431}" dt="2022-06-07T16:15:10.552" v="6975" actId="12788"/>
          <ac:spMkLst>
            <pc:docMk/>
            <pc:sldMk cId="138542929" sldId="256"/>
            <ac:spMk id="10003" creationId="{885F2BD2-EBD8-8CF7-9D1B-9D8288ED579C}"/>
          </ac:spMkLst>
        </pc:spChg>
        <pc:spChg chg="mod">
          <ac:chgData name="Daniel A Negron" userId="3f4b37f9-7541-4fa3-afb6-23a3c546adf3" providerId="ADAL" clId="{D973D872-3118-6C4C-8153-94CEFE659431}" dt="2022-06-07T16:15:10.552" v="6975" actId="12788"/>
          <ac:spMkLst>
            <pc:docMk/>
            <pc:sldMk cId="138542929" sldId="256"/>
            <ac:spMk id="10004" creationId="{45AFD612-F2AC-E01C-3244-09173912E0A8}"/>
          </ac:spMkLst>
        </pc:spChg>
        <pc:spChg chg="mod">
          <ac:chgData name="Daniel A Negron" userId="3f4b37f9-7541-4fa3-afb6-23a3c546adf3" providerId="ADAL" clId="{D973D872-3118-6C4C-8153-94CEFE659431}" dt="2022-06-07T16:15:10.552" v="6975" actId="12788"/>
          <ac:spMkLst>
            <pc:docMk/>
            <pc:sldMk cId="138542929" sldId="256"/>
            <ac:spMk id="10005" creationId="{70A73297-FD9F-B118-E1A5-CAA4256DFD10}"/>
          </ac:spMkLst>
        </pc:spChg>
        <pc:spChg chg="mod">
          <ac:chgData name="Daniel A Negron" userId="3f4b37f9-7541-4fa3-afb6-23a3c546adf3" providerId="ADAL" clId="{D973D872-3118-6C4C-8153-94CEFE659431}" dt="2022-06-07T16:15:10.552" v="6975" actId="12788"/>
          <ac:spMkLst>
            <pc:docMk/>
            <pc:sldMk cId="138542929" sldId="256"/>
            <ac:spMk id="10006" creationId="{5B1BE478-2503-00B8-4779-FE38F5F093AB}"/>
          </ac:spMkLst>
        </pc:spChg>
        <pc:spChg chg="mod">
          <ac:chgData name="Daniel A Negron" userId="3f4b37f9-7541-4fa3-afb6-23a3c546adf3" providerId="ADAL" clId="{D973D872-3118-6C4C-8153-94CEFE659431}" dt="2022-06-07T16:15:10.552" v="6975" actId="12788"/>
          <ac:spMkLst>
            <pc:docMk/>
            <pc:sldMk cId="138542929" sldId="256"/>
            <ac:spMk id="10007" creationId="{F86EB696-E5A9-F853-0F3F-3F6BF00271F7}"/>
          </ac:spMkLst>
        </pc:spChg>
        <pc:spChg chg="mod">
          <ac:chgData name="Daniel A Negron" userId="3f4b37f9-7541-4fa3-afb6-23a3c546adf3" providerId="ADAL" clId="{D973D872-3118-6C4C-8153-94CEFE659431}" dt="2022-06-07T16:15:10.552" v="6975" actId="12788"/>
          <ac:spMkLst>
            <pc:docMk/>
            <pc:sldMk cId="138542929" sldId="256"/>
            <ac:spMk id="10008" creationId="{16123E9E-F762-CF00-B45E-9FA7D2AAC23B}"/>
          </ac:spMkLst>
        </pc:spChg>
        <pc:spChg chg="mod">
          <ac:chgData name="Daniel A Negron" userId="3f4b37f9-7541-4fa3-afb6-23a3c546adf3" providerId="ADAL" clId="{D973D872-3118-6C4C-8153-94CEFE659431}" dt="2022-06-07T16:15:10.552" v="6975" actId="12788"/>
          <ac:spMkLst>
            <pc:docMk/>
            <pc:sldMk cId="138542929" sldId="256"/>
            <ac:spMk id="10009" creationId="{255B56D0-5A90-899A-DDA2-BCBC983518DD}"/>
          </ac:spMkLst>
        </pc:spChg>
        <pc:spChg chg="mod">
          <ac:chgData name="Daniel A Negron" userId="3f4b37f9-7541-4fa3-afb6-23a3c546adf3" providerId="ADAL" clId="{D973D872-3118-6C4C-8153-94CEFE659431}" dt="2022-06-07T16:15:10.552" v="6975" actId="12788"/>
          <ac:spMkLst>
            <pc:docMk/>
            <pc:sldMk cId="138542929" sldId="256"/>
            <ac:spMk id="10010" creationId="{2DF24081-7797-50E1-AFF5-55DA1E268A17}"/>
          </ac:spMkLst>
        </pc:spChg>
        <pc:spChg chg="mod">
          <ac:chgData name="Daniel A Negron" userId="3f4b37f9-7541-4fa3-afb6-23a3c546adf3" providerId="ADAL" clId="{D973D872-3118-6C4C-8153-94CEFE659431}" dt="2022-06-07T16:15:10.552" v="6975" actId="12788"/>
          <ac:spMkLst>
            <pc:docMk/>
            <pc:sldMk cId="138542929" sldId="256"/>
            <ac:spMk id="10011" creationId="{FC5F024D-F114-185B-78DA-D0B777475626}"/>
          </ac:spMkLst>
        </pc:spChg>
        <pc:spChg chg="mod">
          <ac:chgData name="Daniel A Negron" userId="3f4b37f9-7541-4fa3-afb6-23a3c546adf3" providerId="ADAL" clId="{D973D872-3118-6C4C-8153-94CEFE659431}" dt="2022-06-07T16:15:10.552" v="6975" actId="12788"/>
          <ac:spMkLst>
            <pc:docMk/>
            <pc:sldMk cId="138542929" sldId="256"/>
            <ac:spMk id="10012" creationId="{C26C42F0-49BE-31D8-CCDB-D8F2F377A7D5}"/>
          </ac:spMkLst>
        </pc:spChg>
        <pc:spChg chg="mod">
          <ac:chgData name="Daniel A Negron" userId="3f4b37f9-7541-4fa3-afb6-23a3c546adf3" providerId="ADAL" clId="{D973D872-3118-6C4C-8153-94CEFE659431}" dt="2022-06-07T16:15:10.552" v="6975" actId="12788"/>
          <ac:spMkLst>
            <pc:docMk/>
            <pc:sldMk cId="138542929" sldId="256"/>
            <ac:spMk id="10014" creationId="{9A268BE5-0581-E1E9-249A-7FDB711F6B53}"/>
          </ac:spMkLst>
        </pc:spChg>
        <pc:spChg chg="mod">
          <ac:chgData name="Daniel A Negron" userId="3f4b37f9-7541-4fa3-afb6-23a3c546adf3" providerId="ADAL" clId="{D973D872-3118-6C4C-8153-94CEFE659431}" dt="2022-06-07T16:15:10.552" v="6975" actId="12788"/>
          <ac:spMkLst>
            <pc:docMk/>
            <pc:sldMk cId="138542929" sldId="256"/>
            <ac:spMk id="10015" creationId="{370CF62D-F910-7694-8F67-C301A5E03131}"/>
          </ac:spMkLst>
        </pc:spChg>
        <pc:spChg chg="mod">
          <ac:chgData name="Daniel A Negron" userId="3f4b37f9-7541-4fa3-afb6-23a3c546adf3" providerId="ADAL" clId="{D973D872-3118-6C4C-8153-94CEFE659431}" dt="2022-06-07T16:15:10.552" v="6975" actId="12788"/>
          <ac:spMkLst>
            <pc:docMk/>
            <pc:sldMk cId="138542929" sldId="256"/>
            <ac:spMk id="10016" creationId="{2701F20F-7443-C65D-46F9-DB3113885A1E}"/>
          </ac:spMkLst>
        </pc:spChg>
        <pc:spChg chg="mod">
          <ac:chgData name="Daniel A Negron" userId="3f4b37f9-7541-4fa3-afb6-23a3c546adf3" providerId="ADAL" clId="{D973D872-3118-6C4C-8153-94CEFE659431}" dt="2022-06-07T16:15:10.552" v="6975" actId="12788"/>
          <ac:spMkLst>
            <pc:docMk/>
            <pc:sldMk cId="138542929" sldId="256"/>
            <ac:spMk id="10017" creationId="{7ECAAC04-7ABC-B7B9-8234-27278DDE9835}"/>
          </ac:spMkLst>
        </pc:spChg>
        <pc:spChg chg="mod">
          <ac:chgData name="Daniel A Negron" userId="3f4b37f9-7541-4fa3-afb6-23a3c546adf3" providerId="ADAL" clId="{D973D872-3118-6C4C-8153-94CEFE659431}" dt="2022-06-07T16:15:10.552" v="6975" actId="12788"/>
          <ac:spMkLst>
            <pc:docMk/>
            <pc:sldMk cId="138542929" sldId="256"/>
            <ac:spMk id="10018" creationId="{EDAD6D7A-DEFD-93A1-5D5D-98E055BE9FA0}"/>
          </ac:spMkLst>
        </pc:spChg>
        <pc:spChg chg="mod">
          <ac:chgData name="Daniel A Negron" userId="3f4b37f9-7541-4fa3-afb6-23a3c546adf3" providerId="ADAL" clId="{D973D872-3118-6C4C-8153-94CEFE659431}" dt="2022-06-07T16:15:10.552" v="6975" actId="12788"/>
          <ac:spMkLst>
            <pc:docMk/>
            <pc:sldMk cId="138542929" sldId="256"/>
            <ac:spMk id="10019" creationId="{A462C52E-30F4-C333-D39A-B2CE0A82DBF3}"/>
          </ac:spMkLst>
        </pc:spChg>
        <pc:spChg chg="mod">
          <ac:chgData name="Daniel A Negron" userId="3f4b37f9-7541-4fa3-afb6-23a3c546adf3" providerId="ADAL" clId="{D973D872-3118-6C4C-8153-94CEFE659431}" dt="2022-06-07T16:15:10.552" v="6975" actId="12788"/>
          <ac:spMkLst>
            <pc:docMk/>
            <pc:sldMk cId="138542929" sldId="256"/>
            <ac:spMk id="10020" creationId="{70177764-562A-4F7E-B723-70A497637EEA}"/>
          </ac:spMkLst>
        </pc:spChg>
        <pc:spChg chg="mod">
          <ac:chgData name="Daniel A Negron" userId="3f4b37f9-7541-4fa3-afb6-23a3c546adf3" providerId="ADAL" clId="{D973D872-3118-6C4C-8153-94CEFE659431}" dt="2022-06-07T16:15:10.552" v="6975" actId="12788"/>
          <ac:spMkLst>
            <pc:docMk/>
            <pc:sldMk cId="138542929" sldId="256"/>
            <ac:spMk id="10021" creationId="{98C0970E-7EC4-7988-E486-13D9A7E7575C}"/>
          </ac:spMkLst>
        </pc:spChg>
        <pc:spChg chg="mod">
          <ac:chgData name="Daniel A Negron" userId="3f4b37f9-7541-4fa3-afb6-23a3c546adf3" providerId="ADAL" clId="{D973D872-3118-6C4C-8153-94CEFE659431}" dt="2022-06-07T16:15:10.552" v="6975" actId="12788"/>
          <ac:spMkLst>
            <pc:docMk/>
            <pc:sldMk cId="138542929" sldId="256"/>
            <ac:spMk id="10022" creationId="{4BB3AD2E-5991-CA9B-3856-BA8774D33D1D}"/>
          </ac:spMkLst>
        </pc:spChg>
        <pc:spChg chg="mod">
          <ac:chgData name="Daniel A Negron" userId="3f4b37f9-7541-4fa3-afb6-23a3c546adf3" providerId="ADAL" clId="{D973D872-3118-6C4C-8153-94CEFE659431}" dt="2022-06-07T16:15:10.552" v="6975" actId="12788"/>
          <ac:spMkLst>
            <pc:docMk/>
            <pc:sldMk cId="138542929" sldId="256"/>
            <ac:spMk id="10023" creationId="{600A84D7-1B6D-E7DE-3C80-5BDD7CC02B7E}"/>
          </ac:spMkLst>
        </pc:spChg>
        <pc:spChg chg="mod">
          <ac:chgData name="Daniel A Negron" userId="3f4b37f9-7541-4fa3-afb6-23a3c546adf3" providerId="ADAL" clId="{D973D872-3118-6C4C-8153-94CEFE659431}" dt="2022-06-07T16:15:10.552" v="6975" actId="12788"/>
          <ac:spMkLst>
            <pc:docMk/>
            <pc:sldMk cId="138542929" sldId="256"/>
            <ac:spMk id="10024" creationId="{7FA10B92-D819-6162-4B3A-2BEADFDEF5AD}"/>
          </ac:spMkLst>
        </pc:spChg>
        <pc:spChg chg="mod">
          <ac:chgData name="Daniel A Negron" userId="3f4b37f9-7541-4fa3-afb6-23a3c546adf3" providerId="ADAL" clId="{D973D872-3118-6C4C-8153-94CEFE659431}" dt="2022-06-07T16:15:10.552" v="6975" actId="12788"/>
          <ac:spMkLst>
            <pc:docMk/>
            <pc:sldMk cId="138542929" sldId="256"/>
            <ac:spMk id="10025" creationId="{4D46C023-F209-AA3D-AEB1-8E6F015474AB}"/>
          </ac:spMkLst>
        </pc:spChg>
        <pc:spChg chg="mod">
          <ac:chgData name="Daniel A Negron" userId="3f4b37f9-7541-4fa3-afb6-23a3c546adf3" providerId="ADAL" clId="{D973D872-3118-6C4C-8153-94CEFE659431}" dt="2022-06-07T16:15:10.552" v="6975" actId="12788"/>
          <ac:spMkLst>
            <pc:docMk/>
            <pc:sldMk cId="138542929" sldId="256"/>
            <ac:spMk id="10026" creationId="{AEF72A9B-5AED-42F7-4C82-C25D399EFB59}"/>
          </ac:spMkLst>
        </pc:spChg>
        <pc:spChg chg="mod">
          <ac:chgData name="Daniel A Negron" userId="3f4b37f9-7541-4fa3-afb6-23a3c546adf3" providerId="ADAL" clId="{D973D872-3118-6C4C-8153-94CEFE659431}" dt="2022-06-07T16:15:10.552" v="6975" actId="12788"/>
          <ac:spMkLst>
            <pc:docMk/>
            <pc:sldMk cId="138542929" sldId="256"/>
            <ac:spMk id="10027" creationId="{A55DFCCF-6B21-92FF-FAF2-C379F814BA19}"/>
          </ac:spMkLst>
        </pc:spChg>
        <pc:spChg chg="mod">
          <ac:chgData name="Daniel A Negron" userId="3f4b37f9-7541-4fa3-afb6-23a3c546adf3" providerId="ADAL" clId="{D973D872-3118-6C4C-8153-94CEFE659431}" dt="2022-06-07T16:15:10.552" v="6975" actId="12788"/>
          <ac:spMkLst>
            <pc:docMk/>
            <pc:sldMk cId="138542929" sldId="256"/>
            <ac:spMk id="10028" creationId="{BE7EEC85-D01E-28C4-E525-17CC536BC902}"/>
          </ac:spMkLst>
        </pc:spChg>
        <pc:spChg chg="mod">
          <ac:chgData name="Daniel A Negron" userId="3f4b37f9-7541-4fa3-afb6-23a3c546adf3" providerId="ADAL" clId="{D973D872-3118-6C4C-8153-94CEFE659431}" dt="2022-06-07T16:15:10.552" v="6975" actId="12788"/>
          <ac:spMkLst>
            <pc:docMk/>
            <pc:sldMk cId="138542929" sldId="256"/>
            <ac:spMk id="10029" creationId="{DF4E5213-8CE8-6418-B001-00BF14F12BC4}"/>
          </ac:spMkLst>
        </pc:spChg>
        <pc:spChg chg="mod">
          <ac:chgData name="Daniel A Negron" userId="3f4b37f9-7541-4fa3-afb6-23a3c546adf3" providerId="ADAL" clId="{D973D872-3118-6C4C-8153-94CEFE659431}" dt="2022-06-07T16:15:10.552" v="6975" actId="12788"/>
          <ac:spMkLst>
            <pc:docMk/>
            <pc:sldMk cId="138542929" sldId="256"/>
            <ac:spMk id="10030" creationId="{64207CDE-3615-0AAE-C665-121A44445627}"/>
          </ac:spMkLst>
        </pc:spChg>
        <pc:spChg chg="mod">
          <ac:chgData name="Daniel A Negron" userId="3f4b37f9-7541-4fa3-afb6-23a3c546adf3" providerId="ADAL" clId="{D973D872-3118-6C4C-8153-94CEFE659431}" dt="2022-06-07T16:15:10.552" v="6975" actId="12788"/>
          <ac:spMkLst>
            <pc:docMk/>
            <pc:sldMk cId="138542929" sldId="256"/>
            <ac:spMk id="10031" creationId="{92E7B70C-6900-7E35-05CD-14ADEA776063}"/>
          </ac:spMkLst>
        </pc:spChg>
        <pc:spChg chg="mod">
          <ac:chgData name="Daniel A Negron" userId="3f4b37f9-7541-4fa3-afb6-23a3c546adf3" providerId="ADAL" clId="{D973D872-3118-6C4C-8153-94CEFE659431}" dt="2022-06-07T16:15:10.552" v="6975" actId="12788"/>
          <ac:spMkLst>
            <pc:docMk/>
            <pc:sldMk cId="138542929" sldId="256"/>
            <ac:spMk id="10032" creationId="{795AA797-24EA-0436-CEF3-AF098C879D9A}"/>
          </ac:spMkLst>
        </pc:spChg>
        <pc:spChg chg="mod">
          <ac:chgData name="Daniel A Negron" userId="3f4b37f9-7541-4fa3-afb6-23a3c546adf3" providerId="ADAL" clId="{D973D872-3118-6C4C-8153-94CEFE659431}" dt="2022-06-07T16:15:10.552" v="6975" actId="12788"/>
          <ac:spMkLst>
            <pc:docMk/>
            <pc:sldMk cId="138542929" sldId="256"/>
            <ac:spMk id="10034" creationId="{190446C2-F91C-EE8B-1CC7-BD442F84C550}"/>
          </ac:spMkLst>
        </pc:spChg>
        <pc:spChg chg="mod">
          <ac:chgData name="Daniel A Negron" userId="3f4b37f9-7541-4fa3-afb6-23a3c546adf3" providerId="ADAL" clId="{D973D872-3118-6C4C-8153-94CEFE659431}" dt="2022-06-07T16:15:10.552" v="6975" actId="12788"/>
          <ac:spMkLst>
            <pc:docMk/>
            <pc:sldMk cId="138542929" sldId="256"/>
            <ac:spMk id="10035" creationId="{D6EEBF5D-8C87-0F60-C386-C3B3645C4C35}"/>
          </ac:spMkLst>
        </pc:spChg>
        <pc:spChg chg="mod">
          <ac:chgData name="Daniel A Negron" userId="3f4b37f9-7541-4fa3-afb6-23a3c546adf3" providerId="ADAL" clId="{D973D872-3118-6C4C-8153-94CEFE659431}" dt="2022-06-07T16:15:10.552" v="6975" actId="12788"/>
          <ac:spMkLst>
            <pc:docMk/>
            <pc:sldMk cId="138542929" sldId="256"/>
            <ac:spMk id="10036" creationId="{F4D5AB43-3E79-375F-8381-F2034AAEBC45}"/>
          </ac:spMkLst>
        </pc:spChg>
        <pc:spChg chg="mod">
          <ac:chgData name="Daniel A Negron" userId="3f4b37f9-7541-4fa3-afb6-23a3c546adf3" providerId="ADAL" clId="{D973D872-3118-6C4C-8153-94CEFE659431}" dt="2022-06-07T16:15:10.552" v="6975" actId="12788"/>
          <ac:spMkLst>
            <pc:docMk/>
            <pc:sldMk cId="138542929" sldId="256"/>
            <ac:spMk id="10037" creationId="{BA912AEF-6B8A-6CB1-0D4F-D65C7905D97D}"/>
          </ac:spMkLst>
        </pc:spChg>
        <pc:spChg chg="mod">
          <ac:chgData name="Daniel A Negron" userId="3f4b37f9-7541-4fa3-afb6-23a3c546adf3" providerId="ADAL" clId="{D973D872-3118-6C4C-8153-94CEFE659431}" dt="2022-06-07T16:15:10.552" v="6975" actId="12788"/>
          <ac:spMkLst>
            <pc:docMk/>
            <pc:sldMk cId="138542929" sldId="256"/>
            <ac:spMk id="10038" creationId="{57B84C94-9936-6ED5-BFAE-01490D34001C}"/>
          </ac:spMkLst>
        </pc:spChg>
        <pc:spChg chg="mod">
          <ac:chgData name="Daniel A Negron" userId="3f4b37f9-7541-4fa3-afb6-23a3c546adf3" providerId="ADAL" clId="{D973D872-3118-6C4C-8153-94CEFE659431}" dt="2022-06-07T16:15:10.552" v="6975" actId="12788"/>
          <ac:spMkLst>
            <pc:docMk/>
            <pc:sldMk cId="138542929" sldId="256"/>
            <ac:spMk id="10039" creationId="{3E848510-08AA-6912-7F51-EB83D754CECA}"/>
          </ac:spMkLst>
        </pc:spChg>
        <pc:spChg chg="mod">
          <ac:chgData name="Daniel A Negron" userId="3f4b37f9-7541-4fa3-afb6-23a3c546adf3" providerId="ADAL" clId="{D973D872-3118-6C4C-8153-94CEFE659431}" dt="2022-06-07T16:15:10.552" v="6975" actId="12788"/>
          <ac:spMkLst>
            <pc:docMk/>
            <pc:sldMk cId="138542929" sldId="256"/>
            <ac:spMk id="10040" creationId="{F6FAEFBF-BF3A-0D2F-7690-6C21498DF181}"/>
          </ac:spMkLst>
        </pc:spChg>
        <pc:spChg chg="mod">
          <ac:chgData name="Daniel A Negron" userId="3f4b37f9-7541-4fa3-afb6-23a3c546adf3" providerId="ADAL" clId="{D973D872-3118-6C4C-8153-94CEFE659431}" dt="2022-06-07T16:15:10.552" v="6975" actId="12788"/>
          <ac:spMkLst>
            <pc:docMk/>
            <pc:sldMk cId="138542929" sldId="256"/>
            <ac:spMk id="10041" creationId="{6DA48DCD-57F7-270C-B4F9-580F34AD1B31}"/>
          </ac:spMkLst>
        </pc:spChg>
        <pc:spChg chg="mod">
          <ac:chgData name="Daniel A Negron" userId="3f4b37f9-7541-4fa3-afb6-23a3c546adf3" providerId="ADAL" clId="{D973D872-3118-6C4C-8153-94CEFE659431}" dt="2022-06-07T16:15:10.552" v="6975" actId="12788"/>
          <ac:spMkLst>
            <pc:docMk/>
            <pc:sldMk cId="138542929" sldId="256"/>
            <ac:spMk id="10042" creationId="{F31C3BA3-975A-4A2C-A39B-74100A81E469}"/>
          </ac:spMkLst>
        </pc:spChg>
        <pc:spChg chg="mod">
          <ac:chgData name="Daniel A Negron" userId="3f4b37f9-7541-4fa3-afb6-23a3c546adf3" providerId="ADAL" clId="{D973D872-3118-6C4C-8153-94CEFE659431}" dt="2022-06-07T16:15:10.552" v="6975" actId="12788"/>
          <ac:spMkLst>
            <pc:docMk/>
            <pc:sldMk cId="138542929" sldId="256"/>
            <ac:spMk id="10043" creationId="{662BB305-C12D-EA47-ED1E-5A254D5F7A75}"/>
          </ac:spMkLst>
        </pc:spChg>
        <pc:spChg chg="mod">
          <ac:chgData name="Daniel A Negron" userId="3f4b37f9-7541-4fa3-afb6-23a3c546adf3" providerId="ADAL" clId="{D973D872-3118-6C4C-8153-94CEFE659431}" dt="2022-06-07T16:15:10.552" v="6975" actId="12788"/>
          <ac:spMkLst>
            <pc:docMk/>
            <pc:sldMk cId="138542929" sldId="256"/>
            <ac:spMk id="10044" creationId="{96E152A4-A460-4186-1D31-229469A4A653}"/>
          </ac:spMkLst>
        </pc:spChg>
        <pc:spChg chg="mod">
          <ac:chgData name="Daniel A Negron" userId="3f4b37f9-7541-4fa3-afb6-23a3c546adf3" providerId="ADAL" clId="{D973D872-3118-6C4C-8153-94CEFE659431}" dt="2022-06-07T16:15:10.552" v="6975" actId="12788"/>
          <ac:spMkLst>
            <pc:docMk/>
            <pc:sldMk cId="138542929" sldId="256"/>
            <ac:spMk id="10045" creationId="{E78F4D5F-93EB-B780-4F27-F2F8324E7AC0}"/>
          </ac:spMkLst>
        </pc:spChg>
        <pc:spChg chg="mod">
          <ac:chgData name="Daniel A Negron" userId="3f4b37f9-7541-4fa3-afb6-23a3c546adf3" providerId="ADAL" clId="{D973D872-3118-6C4C-8153-94CEFE659431}" dt="2022-06-07T16:15:10.552" v="6975" actId="12788"/>
          <ac:spMkLst>
            <pc:docMk/>
            <pc:sldMk cId="138542929" sldId="256"/>
            <ac:spMk id="10046" creationId="{770E673F-4113-EC63-4449-7F0C03FC39DD}"/>
          </ac:spMkLst>
        </pc:spChg>
        <pc:spChg chg="mod">
          <ac:chgData name="Daniel A Negron" userId="3f4b37f9-7541-4fa3-afb6-23a3c546adf3" providerId="ADAL" clId="{D973D872-3118-6C4C-8153-94CEFE659431}" dt="2022-06-07T16:15:10.552" v="6975" actId="12788"/>
          <ac:spMkLst>
            <pc:docMk/>
            <pc:sldMk cId="138542929" sldId="256"/>
            <ac:spMk id="10047" creationId="{95A551AD-BDF6-5745-7F81-73C678D94686}"/>
          </ac:spMkLst>
        </pc:spChg>
        <pc:spChg chg="mod">
          <ac:chgData name="Daniel A Negron" userId="3f4b37f9-7541-4fa3-afb6-23a3c546adf3" providerId="ADAL" clId="{D973D872-3118-6C4C-8153-94CEFE659431}" dt="2022-06-07T16:15:10.552" v="6975" actId="12788"/>
          <ac:spMkLst>
            <pc:docMk/>
            <pc:sldMk cId="138542929" sldId="256"/>
            <ac:spMk id="10048" creationId="{3DDF91A9-257F-50CB-B5A0-8D53A9560E96}"/>
          </ac:spMkLst>
        </pc:spChg>
        <pc:spChg chg="mod">
          <ac:chgData name="Daniel A Negron" userId="3f4b37f9-7541-4fa3-afb6-23a3c546adf3" providerId="ADAL" clId="{D973D872-3118-6C4C-8153-94CEFE659431}" dt="2022-06-07T16:15:10.552" v="6975" actId="12788"/>
          <ac:spMkLst>
            <pc:docMk/>
            <pc:sldMk cId="138542929" sldId="256"/>
            <ac:spMk id="10049" creationId="{F6F37C47-C27C-F1A5-DACF-849692B7ED2D}"/>
          </ac:spMkLst>
        </pc:spChg>
        <pc:spChg chg="mod">
          <ac:chgData name="Daniel A Negron" userId="3f4b37f9-7541-4fa3-afb6-23a3c546adf3" providerId="ADAL" clId="{D973D872-3118-6C4C-8153-94CEFE659431}" dt="2022-06-07T16:15:10.552" v="6975" actId="12788"/>
          <ac:spMkLst>
            <pc:docMk/>
            <pc:sldMk cId="138542929" sldId="256"/>
            <ac:spMk id="10050" creationId="{9F301F3D-9315-64C4-19C3-E0D511FCBE09}"/>
          </ac:spMkLst>
        </pc:spChg>
        <pc:spChg chg="mod">
          <ac:chgData name="Daniel A Negron" userId="3f4b37f9-7541-4fa3-afb6-23a3c546adf3" providerId="ADAL" clId="{D973D872-3118-6C4C-8153-94CEFE659431}" dt="2022-06-07T16:15:10.552" v="6975" actId="12788"/>
          <ac:spMkLst>
            <pc:docMk/>
            <pc:sldMk cId="138542929" sldId="256"/>
            <ac:spMk id="10051" creationId="{7A07A0BB-F284-D5A8-341A-6E6D7C3F264B}"/>
          </ac:spMkLst>
        </pc:spChg>
        <pc:spChg chg="mod">
          <ac:chgData name="Daniel A Negron" userId="3f4b37f9-7541-4fa3-afb6-23a3c546adf3" providerId="ADAL" clId="{D973D872-3118-6C4C-8153-94CEFE659431}" dt="2022-06-07T16:15:10.552" v="6975" actId="12788"/>
          <ac:spMkLst>
            <pc:docMk/>
            <pc:sldMk cId="138542929" sldId="256"/>
            <ac:spMk id="10052" creationId="{871886B2-82A8-E7C6-1D03-76E10F0C59A1}"/>
          </ac:spMkLst>
        </pc:spChg>
        <pc:spChg chg="mod">
          <ac:chgData name="Daniel A Negron" userId="3f4b37f9-7541-4fa3-afb6-23a3c546adf3" providerId="ADAL" clId="{D973D872-3118-6C4C-8153-94CEFE659431}" dt="2022-06-07T16:15:10.552" v="6975" actId="12788"/>
          <ac:spMkLst>
            <pc:docMk/>
            <pc:sldMk cId="138542929" sldId="256"/>
            <ac:spMk id="10054" creationId="{55EE2320-9728-75AD-8DFC-71586BF47E57}"/>
          </ac:spMkLst>
        </pc:spChg>
        <pc:spChg chg="mod">
          <ac:chgData name="Daniel A Negron" userId="3f4b37f9-7541-4fa3-afb6-23a3c546adf3" providerId="ADAL" clId="{D973D872-3118-6C4C-8153-94CEFE659431}" dt="2022-06-07T16:15:10.552" v="6975" actId="12788"/>
          <ac:spMkLst>
            <pc:docMk/>
            <pc:sldMk cId="138542929" sldId="256"/>
            <ac:spMk id="10055" creationId="{5D77990B-467C-C6DA-252F-437C972FEE4E}"/>
          </ac:spMkLst>
        </pc:spChg>
        <pc:spChg chg="mod">
          <ac:chgData name="Daniel A Negron" userId="3f4b37f9-7541-4fa3-afb6-23a3c546adf3" providerId="ADAL" clId="{D973D872-3118-6C4C-8153-94CEFE659431}" dt="2022-06-07T16:15:10.552" v="6975" actId="12788"/>
          <ac:spMkLst>
            <pc:docMk/>
            <pc:sldMk cId="138542929" sldId="256"/>
            <ac:spMk id="10056" creationId="{7F316D62-D024-5357-6E50-5C8E39A4B120}"/>
          </ac:spMkLst>
        </pc:spChg>
        <pc:spChg chg="mod">
          <ac:chgData name="Daniel A Negron" userId="3f4b37f9-7541-4fa3-afb6-23a3c546adf3" providerId="ADAL" clId="{D973D872-3118-6C4C-8153-94CEFE659431}" dt="2022-06-07T16:15:10.552" v="6975" actId="12788"/>
          <ac:spMkLst>
            <pc:docMk/>
            <pc:sldMk cId="138542929" sldId="256"/>
            <ac:spMk id="10057" creationId="{289FB824-168E-55C0-38DA-E965FF4481EF}"/>
          </ac:spMkLst>
        </pc:spChg>
        <pc:spChg chg="mod">
          <ac:chgData name="Daniel A Negron" userId="3f4b37f9-7541-4fa3-afb6-23a3c546adf3" providerId="ADAL" clId="{D973D872-3118-6C4C-8153-94CEFE659431}" dt="2022-06-07T16:15:10.552" v="6975" actId="12788"/>
          <ac:spMkLst>
            <pc:docMk/>
            <pc:sldMk cId="138542929" sldId="256"/>
            <ac:spMk id="10058" creationId="{34D97BF7-B068-D1EB-FEE9-A5CE871E6B36}"/>
          </ac:spMkLst>
        </pc:spChg>
        <pc:spChg chg="mod">
          <ac:chgData name="Daniel A Negron" userId="3f4b37f9-7541-4fa3-afb6-23a3c546adf3" providerId="ADAL" clId="{D973D872-3118-6C4C-8153-94CEFE659431}" dt="2022-06-07T16:15:10.552" v="6975" actId="12788"/>
          <ac:spMkLst>
            <pc:docMk/>
            <pc:sldMk cId="138542929" sldId="256"/>
            <ac:spMk id="10059" creationId="{CEA446BB-135C-920A-16A1-5C470D747B6C}"/>
          </ac:spMkLst>
        </pc:spChg>
        <pc:spChg chg="mod">
          <ac:chgData name="Daniel A Negron" userId="3f4b37f9-7541-4fa3-afb6-23a3c546adf3" providerId="ADAL" clId="{D973D872-3118-6C4C-8153-94CEFE659431}" dt="2022-06-07T16:15:10.552" v="6975" actId="12788"/>
          <ac:spMkLst>
            <pc:docMk/>
            <pc:sldMk cId="138542929" sldId="256"/>
            <ac:spMk id="10060" creationId="{010144A0-BC2D-2666-8B44-8332FED327A7}"/>
          </ac:spMkLst>
        </pc:spChg>
        <pc:spChg chg="mod">
          <ac:chgData name="Daniel A Negron" userId="3f4b37f9-7541-4fa3-afb6-23a3c546adf3" providerId="ADAL" clId="{D973D872-3118-6C4C-8153-94CEFE659431}" dt="2022-06-07T16:15:10.552" v="6975" actId="12788"/>
          <ac:spMkLst>
            <pc:docMk/>
            <pc:sldMk cId="138542929" sldId="256"/>
            <ac:spMk id="10061" creationId="{E6579C0B-5DC2-1841-E90D-8880D1F67EDF}"/>
          </ac:spMkLst>
        </pc:spChg>
        <pc:spChg chg="mod">
          <ac:chgData name="Daniel A Negron" userId="3f4b37f9-7541-4fa3-afb6-23a3c546adf3" providerId="ADAL" clId="{D973D872-3118-6C4C-8153-94CEFE659431}" dt="2022-06-07T16:15:10.552" v="6975" actId="12788"/>
          <ac:spMkLst>
            <pc:docMk/>
            <pc:sldMk cId="138542929" sldId="256"/>
            <ac:spMk id="10062" creationId="{C679656F-CF02-6B89-0411-05655108E3C2}"/>
          </ac:spMkLst>
        </pc:spChg>
        <pc:spChg chg="mod">
          <ac:chgData name="Daniel A Negron" userId="3f4b37f9-7541-4fa3-afb6-23a3c546adf3" providerId="ADAL" clId="{D973D872-3118-6C4C-8153-94CEFE659431}" dt="2022-06-07T16:15:10.552" v="6975" actId="12788"/>
          <ac:spMkLst>
            <pc:docMk/>
            <pc:sldMk cId="138542929" sldId="256"/>
            <ac:spMk id="10063" creationId="{A211EDD5-4D4B-F4E9-4745-D30387B83099}"/>
          </ac:spMkLst>
        </pc:spChg>
        <pc:spChg chg="mod">
          <ac:chgData name="Daniel A Negron" userId="3f4b37f9-7541-4fa3-afb6-23a3c546adf3" providerId="ADAL" clId="{D973D872-3118-6C4C-8153-94CEFE659431}" dt="2022-06-07T16:15:10.552" v="6975" actId="12788"/>
          <ac:spMkLst>
            <pc:docMk/>
            <pc:sldMk cId="138542929" sldId="256"/>
            <ac:spMk id="10064" creationId="{8E1A8767-57A0-1E3E-9F67-C1CE5F5747BB}"/>
          </ac:spMkLst>
        </pc:spChg>
        <pc:spChg chg="mod">
          <ac:chgData name="Daniel A Negron" userId="3f4b37f9-7541-4fa3-afb6-23a3c546adf3" providerId="ADAL" clId="{D973D872-3118-6C4C-8153-94CEFE659431}" dt="2022-06-07T16:15:10.552" v="6975" actId="12788"/>
          <ac:spMkLst>
            <pc:docMk/>
            <pc:sldMk cId="138542929" sldId="256"/>
            <ac:spMk id="10065" creationId="{E4F86930-0DC6-CE1E-22B4-9AACB81713CE}"/>
          </ac:spMkLst>
        </pc:spChg>
        <pc:spChg chg="mod">
          <ac:chgData name="Daniel A Negron" userId="3f4b37f9-7541-4fa3-afb6-23a3c546adf3" providerId="ADAL" clId="{D973D872-3118-6C4C-8153-94CEFE659431}" dt="2022-06-07T16:15:10.552" v="6975" actId="12788"/>
          <ac:spMkLst>
            <pc:docMk/>
            <pc:sldMk cId="138542929" sldId="256"/>
            <ac:spMk id="10066" creationId="{FA38BA47-6027-767C-6A48-B2DE6F3A8E47}"/>
          </ac:spMkLst>
        </pc:spChg>
        <pc:spChg chg="mod">
          <ac:chgData name="Daniel A Negron" userId="3f4b37f9-7541-4fa3-afb6-23a3c546adf3" providerId="ADAL" clId="{D973D872-3118-6C4C-8153-94CEFE659431}" dt="2022-06-07T16:15:10.552" v="6975" actId="12788"/>
          <ac:spMkLst>
            <pc:docMk/>
            <pc:sldMk cId="138542929" sldId="256"/>
            <ac:spMk id="10067" creationId="{A47FE7D0-B65C-D705-78EF-0B9F62E46D23}"/>
          </ac:spMkLst>
        </pc:spChg>
        <pc:spChg chg="mod">
          <ac:chgData name="Daniel A Negron" userId="3f4b37f9-7541-4fa3-afb6-23a3c546adf3" providerId="ADAL" clId="{D973D872-3118-6C4C-8153-94CEFE659431}" dt="2022-06-07T16:15:10.552" v="6975" actId="12788"/>
          <ac:spMkLst>
            <pc:docMk/>
            <pc:sldMk cId="138542929" sldId="256"/>
            <ac:spMk id="10068" creationId="{AD68D0FF-7F59-836E-4517-C093AB2F2E27}"/>
          </ac:spMkLst>
        </pc:spChg>
        <pc:spChg chg="mod">
          <ac:chgData name="Daniel A Negron" userId="3f4b37f9-7541-4fa3-afb6-23a3c546adf3" providerId="ADAL" clId="{D973D872-3118-6C4C-8153-94CEFE659431}" dt="2022-06-07T16:15:10.552" v="6975" actId="12788"/>
          <ac:spMkLst>
            <pc:docMk/>
            <pc:sldMk cId="138542929" sldId="256"/>
            <ac:spMk id="10069" creationId="{6606A19E-D3CC-8052-B42F-E2186B46C986}"/>
          </ac:spMkLst>
        </pc:spChg>
        <pc:spChg chg="mod">
          <ac:chgData name="Daniel A Negron" userId="3f4b37f9-7541-4fa3-afb6-23a3c546adf3" providerId="ADAL" clId="{D973D872-3118-6C4C-8153-94CEFE659431}" dt="2022-06-07T16:15:10.552" v="6975" actId="12788"/>
          <ac:spMkLst>
            <pc:docMk/>
            <pc:sldMk cId="138542929" sldId="256"/>
            <ac:spMk id="10070" creationId="{705EAFB7-CEB8-89E2-6F0A-1842FE40E5ED}"/>
          </ac:spMkLst>
        </pc:spChg>
        <pc:spChg chg="mod">
          <ac:chgData name="Daniel A Negron" userId="3f4b37f9-7541-4fa3-afb6-23a3c546adf3" providerId="ADAL" clId="{D973D872-3118-6C4C-8153-94CEFE659431}" dt="2022-06-07T16:15:10.552" v="6975" actId="12788"/>
          <ac:spMkLst>
            <pc:docMk/>
            <pc:sldMk cId="138542929" sldId="256"/>
            <ac:spMk id="10071" creationId="{56E79B9D-ABB7-D51B-602E-7F222BF61C25}"/>
          </ac:spMkLst>
        </pc:spChg>
        <pc:spChg chg="mod">
          <ac:chgData name="Daniel A Negron" userId="3f4b37f9-7541-4fa3-afb6-23a3c546adf3" providerId="ADAL" clId="{D973D872-3118-6C4C-8153-94CEFE659431}" dt="2022-06-07T16:15:10.552" v="6975" actId="12788"/>
          <ac:spMkLst>
            <pc:docMk/>
            <pc:sldMk cId="138542929" sldId="256"/>
            <ac:spMk id="10072" creationId="{11CA5F41-114A-301D-04FF-BEB73B19A0B9}"/>
          </ac:spMkLst>
        </pc:spChg>
        <pc:spChg chg="mod">
          <ac:chgData name="Daniel A Negron" userId="3f4b37f9-7541-4fa3-afb6-23a3c546adf3" providerId="ADAL" clId="{D973D872-3118-6C4C-8153-94CEFE659431}" dt="2022-06-07T16:15:10.552" v="6975" actId="12788"/>
          <ac:spMkLst>
            <pc:docMk/>
            <pc:sldMk cId="138542929" sldId="256"/>
            <ac:spMk id="10074" creationId="{C1177C5E-39F2-C42E-D04A-F9052C837579}"/>
          </ac:spMkLst>
        </pc:spChg>
        <pc:spChg chg="mod">
          <ac:chgData name="Daniel A Negron" userId="3f4b37f9-7541-4fa3-afb6-23a3c546adf3" providerId="ADAL" clId="{D973D872-3118-6C4C-8153-94CEFE659431}" dt="2022-06-07T16:15:10.552" v="6975" actId="12788"/>
          <ac:spMkLst>
            <pc:docMk/>
            <pc:sldMk cId="138542929" sldId="256"/>
            <ac:spMk id="10075" creationId="{1E32FB6F-7D49-E697-4C35-23BFB859BBB3}"/>
          </ac:spMkLst>
        </pc:spChg>
        <pc:spChg chg="mod">
          <ac:chgData name="Daniel A Negron" userId="3f4b37f9-7541-4fa3-afb6-23a3c546adf3" providerId="ADAL" clId="{D973D872-3118-6C4C-8153-94CEFE659431}" dt="2022-06-07T16:15:10.552" v="6975" actId="12788"/>
          <ac:spMkLst>
            <pc:docMk/>
            <pc:sldMk cId="138542929" sldId="256"/>
            <ac:spMk id="10076" creationId="{73ECE99A-1351-FCAD-84F3-1972AEC40EB4}"/>
          </ac:spMkLst>
        </pc:spChg>
        <pc:spChg chg="mod">
          <ac:chgData name="Daniel A Negron" userId="3f4b37f9-7541-4fa3-afb6-23a3c546adf3" providerId="ADAL" clId="{D973D872-3118-6C4C-8153-94CEFE659431}" dt="2022-06-07T16:15:10.552" v="6975" actId="12788"/>
          <ac:spMkLst>
            <pc:docMk/>
            <pc:sldMk cId="138542929" sldId="256"/>
            <ac:spMk id="10077" creationId="{DEDB83D4-7ADA-CCFA-F165-F84E4340D71D}"/>
          </ac:spMkLst>
        </pc:spChg>
        <pc:spChg chg="mod">
          <ac:chgData name="Daniel A Negron" userId="3f4b37f9-7541-4fa3-afb6-23a3c546adf3" providerId="ADAL" clId="{D973D872-3118-6C4C-8153-94CEFE659431}" dt="2022-06-07T16:15:10.552" v="6975" actId="12788"/>
          <ac:spMkLst>
            <pc:docMk/>
            <pc:sldMk cId="138542929" sldId="256"/>
            <ac:spMk id="10078" creationId="{48A19E74-F144-F4FF-F487-7CA0628EC11E}"/>
          </ac:spMkLst>
        </pc:spChg>
        <pc:spChg chg="mod">
          <ac:chgData name="Daniel A Negron" userId="3f4b37f9-7541-4fa3-afb6-23a3c546adf3" providerId="ADAL" clId="{D973D872-3118-6C4C-8153-94CEFE659431}" dt="2022-06-07T16:15:10.552" v="6975" actId="12788"/>
          <ac:spMkLst>
            <pc:docMk/>
            <pc:sldMk cId="138542929" sldId="256"/>
            <ac:spMk id="10079" creationId="{9D1587F3-5ECA-1B0E-D1B1-9E11925AF8FB}"/>
          </ac:spMkLst>
        </pc:spChg>
        <pc:spChg chg="mod">
          <ac:chgData name="Daniel A Negron" userId="3f4b37f9-7541-4fa3-afb6-23a3c546adf3" providerId="ADAL" clId="{D973D872-3118-6C4C-8153-94CEFE659431}" dt="2022-06-07T16:15:10.552" v="6975" actId="12788"/>
          <ac:spMkLst>
            <pc:docMk/>
            <pc:sldMk cId="138542929" sldId="256"/>
            <ac:spMk id="10080" creationId="{98F93172-4A09-58D7-6C7A-C1FBB2341208}"/>
          </ac:spMkLst>
        </pc:spChg>
        <pc:spChg chg="mod">
          <ac:chgData name="Daniel A Negron" userId="3f4b37f9-7541-4fa3-afb6-23a3c546adf3" providerId="ADAL" clId="{D973D872-3118-6C4C-8153-94CEFE659431}" dt="2022-06-07T16:15:10.552" v="6975" actId="12788"/>
          <ac:spMkLst>
            <pc:docMk/>
            <pc:sldMk cId="138542929" sldId="256"/>
            <ac:spMk id="10081" creationId="{522ADD57-F97B-89CA-F45C-EAF832DD7BD3}"/>
          </ac:spMkLst>
        </pc:spChg>
        <pc:spChg chg="mod">
          <ac:chgData name="Daniel A Negron" userId="3f4b37f9-7541-4fa3-afb6-23a3c546adf3" providerId="ADAL" clId="{D973D872-3118-6C4C-8153-94CEFE659431}" dt="2022-06-07T16:15:10.552" v="6975" actId="12788"/>
          <ac:spMkLst>
            <pc:docMk/>
            <pc:sldMk cId="138542929" sldId="256"/>
            <ac:spMk id="10082" creationId="{144ACFCA-6A88-ECFF-8DCB-B8E5D94AB3B9}"/>
          </ac:spMkLst>
        </pc:spChg>
        <pc:spChg chg="mod">
          <ac:chgData name="Daniel A Negron" userId="3f4b37f9-7541-4fa3-afb6-23a3c546adf3" providerId="ADAL" clId="{D973D872-3118-6C4C-8153-94CEFE659431}" dt="2022-06-07T16:15:10.552" v="6975" actId="12788"/>
          <ac:spMkLst>
            <pc:docMk/>
            <pc:sldMk cId="138542929" sldId="256"/>
            <ac:spMk id="10083" creationId="{9DA27C8E-33D2-30F9-160E-9204A8C63A6F}"/>
          </ac:spMkLst>
        </pc:spChg>
        <pc:spChg chg="mod">
          <ac:chgData name="Daniel A Negron" userId="3f4b37f9-7541-4fa3-afb6-23a3c546adf3" providerId="ADAL" clId="{D973D872-3118-6C4C-8153-94CEFE659431}" dt="2022-06-07T16:15:10.552" v="6975" actId="12788"/>
          <ac:spMkLst>
            <pc:docMk/>
            <pc:sldMk cId="138542929" sldId="256"/>
            <ac:spMk id="10084" creationId="{4400A4D4-28DF-4A64-564E-7934F8E09935}"/>
          </ac:spMkLst>
        </pc:spChg>
        <pc:spChg chg="mod">
          <ac:chgData name="Daniel A Negron" userId="3f4b37f9-7541-4fa3-afb6-23a3c546adf3" providerId="ADAL" clId="{D973D872-3118-6C4C-8153-94CEFE659431}" dt="2022-06-07T16:15:10.552" v="6975" actId="12788"/>
          <ac:spMkLst>
            <pc:docMk/>
            <pc:sldMk cId="138542929" sldId="256"/>
            <ac:spMk id="10085" creationId="{72A36B5C-0E95-1E0D-3B5E-0FDDCA51FDB0}"/>
          </ac:spMkLst>
        </pc:spChg>
        <pc:spChg chg="mod">
          <ac:chgData name="Daniel A Negron" userId="3f4b37f9-7541-4fa3-afb6-23a3c546adf3" providerId="ADAL" clId="{D973D872-3118-6C4C-8153-94CEFE659431}" dt="2022-06-07T16:15:10.552" v="6975" actId="12788"/>
          <ac:spMkLst>
            <pc:docMk/>
            <pc:sldMk cId="138542929" sldId="256"/>
            <ac:spMk id="10086" creationId="{62D95ABE-18C7-0123-87E6-42D5E3F91962}"/>
          </ac:spMkLst>
        </pc:spChg>
        <pc:spChg chg="mod">
          <ac:chgData name="Daniel A Negron" userId="3f4b37f9-7541-4fa3-afb6-23a3c546adf3" providerId="ADAL" clId="{D973D872-3118-6C4C-8153-94CEFE659431}" dt="2022-06-07T16:15:10.552" v="6975" actId="12788"/>
          <ac:spMkLst>
            <pc:docMk/>
            <pc:sldMk cId="138542929" sldId="256"/>
            <ac:spMk id="10087" creationId="{04148AE8-4878-AE60-5F24-D7362E6CD303}"/>
          </ac:spMkLst>
        </pc:spChg>
        <pc:spChg chg="mod">
          <ac:chgData name="Daniel A Negron" userId="3f4b37f9-7541-4fa3-afb6-23a3c546adf3" providerId="ADAL" clId="{D973D872-3118-6C4C-8153-94CEFE659431}" dt="2022-06-07T16:15:10.552" v="6975" actId="12788"/>
          <ac:spMkLst>
            <pc:docMk/>
            <pc:sldMk cId="138542929" sldId="256"/>
            <ac:spMk id="10088" creationId="{7C207727-3F62-E9F2-666D-2AF17813D652}"/>
          </ac:spMkLst>
        </pc:spChg>
        <pc:spChg chg="mod">
          <ac:chgData name="Daniel A Negron" userId="3f4b37f9-7541-4fa3-afb6-23a3c546adf3" providerId="ADAL" clId="{D973D872-3118-6C4C-8153-94CEFE659431}" dt="2022-06-07T16:15:10.552" v="6975" actId="12788"/>
          <ac:spMkLst>
            <pc:docMk/>
            <pc:sldMk cId="138542929" sldId="256"/>
            <ac:spMk id="10089" creationId="{42D32BF6-858B-C25F-60FC-BB902C1B2EDB}"/>
          </ac:spMkLst>
        </pc:spChg>
        <pc:spChg chg="mod">
          <ac:chgData name="Daniel A Negron" userId="3f4b37f9-7541-4fa3-afb6-23a3c546adf3" providerId="ADAL" clId="{D973D872-3118-6C4C-8153-94CEFE659431}" dt="2022-06-07T16:15:10.552" v="6975" actId="12788"/>
          <ac:spMkLst>
            <pc:docMk/>
            <pc:sldMk cId="138542929" sldId="256"/>
            <ac:spMk id="10090" creationId="{0E9D0C77-C81B-352E-2C3E-D6315307743E}"/>
          </ac:spMkLst>
        </pc:spChg>
        <pc:spChg chg="mod">
          <ac:chgData name="Daniel A Negron" userId="3f4b37f9-7541-4fa3-afb6-23a3c546adf3" providerId="ADAL" clId="{D973D872-3118-6C4C-8153-94CEFE659431}" dt="2022-06-07T16:15:10.552" v="6975" actId="12788"/>
          <ac:spMkLst>
            <pc:docMk/>
            <pc:sldMk cId="138542929" sldId="256"/>
            <ac:spMk id="10091" creationId="{F1ACE4EE-40E6-99C5-F6F4-F66424D40632}"/>
          </ac:spMkLst>
        </pc:spChg>
        <pc:spChg chg="mod">
          <ac:chgData name="Daniel A Negron" userId="3f4b37f9-7541-4fa3-afb6-23a3c546adf3" providerId="ADAL" clId="{D973D872-3118-6C4C-8153-94CEFE659431}" dt="2022-06-07T16:15:10.552" v="6975" actId="12788"/>
          <ac:spMkLst>
            <pc:docMk/>
            <pc:sldMk cId="138542929" sldId="256"/>
            <ac:spMk id="10092" creationId="{73BAA5AA-69B7-B4DE-8C09-0CAD2B327D68}"/>
          </ac:spMkLst>
        </pc:spChg>
        <pc:spChg chg="mod">
          <ac:chgData name="Daniel A Negron" userId="3f4b37f9-7541-4fa3-afb6-23a3c546adf3" providerId="ADAL" clId="{D973D872-3118-6C4C-8153-94CEFE659431}" dt="2022-06-07T16:15:10.552" v="6975" actId="12788"/>
          <ac:spMkLst>
            <pc:docMk/>
            <pc:sldMk cId="138542929" sldId="256"/>
            <ac:spMk id="10094" creationId="{DA2E45E6-2DB3-CDAD-ACC7-5B24163384D0}"/>
          </ac:spMkLst>
        </pc:spChg>
        <pc:spChg chg="mod">
          <ac:chgData name="Daniel A Negron" userId="3f4b37f9-7541-4fa3-afb6-23a3c546adf3" providerId="ADAL" clId="{D973D872-3118-6C4C-8153-94CEFE659431}" dt="2022-06-07T16:15:10.552" v="6975" actId="12788"/>
          <ac:spMkLst>
            <pc:docMk/>
            <pc:sldMk cId="138542929" sldId="256"/>
            <ac:spMk id="10095" creationId="{076E6E0A-A524-60F9-9100-7FDBA15F9924}"/>
          </ac:spMkLst>
        </pc:spChg>
        <pc:spChg chg="mod">
          <ac:chgData name="Daniel A Negron" userId="3f4b37f9-7541-4fa3-afb6-23a3c546adf3" providerId="ADAL" clId="{D973D872-3118-6C4C-8153-94CEFE659431}" dt="2022-06-07T16:15:10.552" v="6975" actId="12788"/>
          <ac:spMkLst>
            <pc:docMk/>
            <pc:sldMk cId="138542929" sldId="256"/>
            <ac:spMk id="10096" creationId="{39EF90B5-F471-505A-C948-56ED3FDAAEFB}"/>
          </ac:spMkLst>
        </pc:spChg>
        <pc:spChg chg="mod">
          <ac:chgData name="Daniel A Negron" userId="3f4b37f9-7541-4fa3-afb6-23a3c546adf3" providerId="ADAL" clId="{D973D872-3118-6C4C-8153-94CEFE659431}" dt="2022-06-07T16:15:10.552" v="6975" actId="12788"/>
          <ac:spMkLst>
            <pc:docMk/>
            <pc:sldMk cId="138542929" sldId="256"/>
            <ac:spMk id="10097" creationId="{4C086F6F-B538-4424-508B-3C3C1AD9A1B4}"/>
          </ac:spMkLst>
        </pc:spChg>
        <pc:spChg chg="mod">
          <ac:chgData name="Daniel A Negron" userId="3f4b37f9-7541-4fa3-afb6-23a3c546adf3" providerId="ADAL" clId="{D973D872-3118-6C4C-8153-94CEFE659431}" dt="2022-06-07T16:15:10.552" v="6975" actId="12788"/>
          <ac:spMkLst>
            <pc:docMk/>
            <pc:sldMk cId="138542929" sldId="256"/>
            <ac:spMk id="10098" creationId="{43F62194-EF91-27D1-2F13-5CFC96D9F17C}"/>
          </ac:spMkLst>
        </pc:spChg>
        <pc:spChg chg="mod">
          <ac:chgData name="Daniel A Negron" userId="3f4b37f9-7541-4fa3-afb6-23a3c546adf3" providerId="ADAL" clId="{D973D872-3118-6C4C-8153-94CEFE659431}" dt="2022-06-07T16:15:10.552" v="6975" actId="12788"/>
          <ac:spMkLst>
            <pc:docMk/>
            <pc:sldMk cId="138542929" sldId="256"/>
            <ac:spMk id="10099" creationId="{4940DC6B-98B6-545C-BE18-76CBFE64FF17}"/>
          </ac:spMkLst>
        </pc:spChg>
        <pc:spChg chg="mod">
          <ac:chgData name="Daniel A Negron" userId="3f4b37f9-7541-4fa3-afb6-23a3c546adf3" providerId="ADAL" clId="{D973D872-3118-6C4C-8153-94CEFE659431}" dt="2022-06-07T16:15:10.552" v="6975" actId="12788"/>
          <ac:spMkLst>
            <pc:docMk/>
            <pc:sldMk cId="138542929" sldId="256"/>
            <ac:spMk id="10100" creationId="{7F4B7CB5-437D-AFC0-8BDF-2CD5B727A554}"/>
          </ac:spMkLst>
        </pc:spChg>
        <pc:spChg chg="mod">
          <ac:chgData name="Daniel A Negron" userId="3f4b37f9-7541-4fa3-afb6-23a3c546adf3" providerId="ADAL" clId="{D973D872-3118-6C4C-8153-94CEFE659431}" dt="2022-06-07T16:15:10.552" v="6975" actId="12788"/>
          <ac:spMkLst>
            <pc:docMk/>
            <pc:sldMk cId="138542929" sldId="256"/>
            <ac:spMk id="10101" creationId="{3FA48664-D483-C708-4A0F-518BD2C9C552}"/>
          </ac:spMkLst>
        </pc:spChg>
        <pc:spChg chg="mod">
          <ac:chgData name="Daniel A Negron" userId="3f4b37f9-7541-4fa3-afb6-23a3c546adf3" providerId="ADAL" clId="{D973D872-3118-6C4C-8153-94CEFE659431}" dt="2022-06-07T16:15:10.552" v="6975" actId="12788"/>
          <ac:spMkLst>
            <pc:docMk/>
            <pc:sldMk cId="138542929" sldId="256"/>
            <ac:spMk id="10102" creationId="{97C2B78B-3802-CFD5-7267-9933303E8509}"/>
          </ac:spMkLst>
        </pc:spChg>
        <pc:spChg chg="mod">
          <ac:chgData name="Daniel A Negron" userId="3f4b37f9-7541-4fa3-afb6-23a3c546adf3" providerId="ADAL" clId="{D973D872-3118-6C4C-8153-94CEFE659431}" dt="2022-06-07T16:15:10.552" v="6975" actId="12788"/>
          <ac:spMkLst>
            <pc:docMk/>
            <pc:sldMk cId="138542929" sldId="256"/>
            <ac:spMk id="10103" creationId="{79052E52-4693-0F34-DAAE-3F57F00E5189}"/>
          </ac:spMkLst>
        </pc:spChg>
        <pc:spChg chg="mod">
          <ac:chgData name="Daniel A Negron" userId="3f4b37f9-7541-4fa3-afb6-23a3c546adf3" providerId="ADAL" clId="{D973D872-3118-6C4C-8153-94CEFE659431}" dt="2022-06-07T16:15:10.552" v="6975" actId="12788"/>
          <ac:spMkLst>
            <pc:docMk/>
            <pc:sldMk cId="138542929" sldId="256"/>
            <ac:spMk id="10104" creationId="{639D31DB-DDBA-7141-5E55-BB5F640480C9}"/>
          </ac:spMkLst>
        </pc:spChg>
        <pc:spChg chg="mod">
          <ac:chgData name="Daniel A Negron" userId="3f4b37f9-7541-4fa3-afb6-23a3c546adf3" providerId="ADAL" clId="{D973D872-3118-6C4C-8153-94CEFE659431}" dt="2022-06-07T16:15:10.552" v="6975" actId="12788"/>
          <ac:spMkLst>
            <pc:docMk/>
            <pc:sldMk cId="138542929" sldId="256"/>
            <ac:spMk id="10105" creationId="{3A43DED6-7B5F-4A17-DDBD-01AD16285D6A}"/>
          </ac:spMkLst>
        </pc:spChg>
        <pc:spChg chg="mod">
          <ac:chgData name="Daniel A Negron" userId="3f4b37f9-7541-4fa3-afb6-23a3c546adf3" providerId="ADAL" clId="{D973D872-3118-6C4C-8153-94CEFE659431}" dt="2022-06-07T16:15:10.552" v="6975" actId="12788"/>
          <ac:spMkLst>
            <pc:docMk/>
            <pc:sldMk cId="138542929" sldId="256"/>
            <ac:spMk id="10106" creationId="{0F0DDDCD-65F6-CE9C-1B40-D0D5940CBC89}"/>
          </ac:spMkLst>
        </pc:spChg>
        <pc:spChg chg="mod">
          <ac:chgData name="Daniel A Negron" userId="3f4b37f9-7541-4fa3-afb6-23a3c546adf3" providerId="ADAL" clId="{D973D872-3118-6C4C-8153-94CEFE659431}" dt="2022-06-07T16:15:10.552" v="6975" actId="12788"/>
          <ac:spMkLst>
            <pc:docMk/>
            <pc:sldMk cId="138542929" sldId="256"/>
            <ac:spMk id="10107" creationId="{01248D3F-C16A-F318-31BC-1A53D8F47381}"/>
          </ac:spMkLst>
        </pc:spChg>
        <pc:spChg chg="mod">
          <ac:chgData name="Daniel A Negron" userId="3f4b37f9-7541-4fa3-afb6-23a3c546adf3" providerId="ADAL" clId="{D973D872-3118-6C4C-8153-94CEFE659431}" dt="2022-06-07T16:15:10.552" v="6975" actId="12788"/>
          <ac:spMkLst>
            <pc:docMk/>
            <pc:sldMk cId="138542929" sldId="256"/>
            <ac:spMk id="10108" creationId="{2C57F6FA-5F50-6601-3EFA-DD4F3BBEEA49}"/>
          </ac:spMkLst>
        </pc:spChg>
        <pc:spChg chg="mod">
          <ac:chgData name="Daniel A Negron" userId="3f4b37f9-7541-4fa3-afb6-23a3c546adf3" providerId="ADAL" clId="{D973D872-3118-6C4C-8153-94CEFE659431}" dt="2022-06-07T16:15:10.552" v="6975" actId="12788"/>
          <ac:spMkLst>
            <pc:docMk/>
            <pc:sldMk cId="138542929" sldId="256"/>
            <ac:spMk id="10109" creationId="{834C39BE-BE35-5D0E-9385-D46B6551BB94}"/>
          </ac:spMkLst>
        </pc:spChg>
        <pc:spChg chg="mod">
          <ac:chgData name="Daniel A Negron" userId="3f4b37f9-7541-4fa3-afb6-23a3c546adf3" providerId="ADAL" clId="{D973D872-3118-6C4C-8153-94CEFE659431}" dt="2022-06-07T16:15:10.552" v="6975" actId="12788"/>
          <ac:spMkLst>
            <pc:docMk/>
            <pc:sldMk cId="138542929" sldId="256"/>
            <ac:spMk id="10110" creationId="{D8CC2455-7C1C-4331-AA8A-DE9BCEBCD00A}"/>
          </ac:spMkLst>
        </pc:spChg>
        <pc:spChg chg="mod">
          <ac:chgData name="Daniel A Negron" userId="3f4b37f9-7541-4fa3-afb6-23a3c546adf3" providerId="ADAL" clId="{D973D872-3118-6C4C-8153-94CEFE659431}" dt="2022-06-07T16:15:10.552" v="6975" actId="12788"/>
          <ac:spMkLst>
            <pc:docMk/>
            <pc:sldMk cId="138542929" sldId="256"/>
            <ac:spMk id="10111" creationId="{0EC8B6DD-8DB5-CB8C-C882-0F3B0A421A39}"/>
          </ac:spMkLst>
        </pc:spChg>
        <pc:spChg chg="mod">
          <ac:chgData name="Daniel A Negron" userId="3f4b37f9-7541-4fa3-afb6-23a3c546adf3" providerId="ADAL" clId="{D973D872-3118-6C4C-8153-94CEFE659431}" dt="2022-06-07T16:15:10.552" v="6975" actId="12788"/>
          <ac:spMkLst>
            <pc:docMk/>
            <pc:sldMk cId="138542929" sldId="256"/>
            <ac:spMk id="10112" creationId="{2F6A2D46-015D-0E79-31D6-226C3E818F69}"/>
          </ac:spMkLst>
        </pc:spChg>
        <pc:spChg chg="mod">
          <ac:chgData name="Daniel A Negron" userId="3f4b37f9-7541-4fa3-afb6-23a3c546adf3" providerId="ADAL" clId="{D973D872-3118-6C4C-8153-94CEFE659431}" dt="2022-06-07T16:15:10.552" v="6975" actId="12788"/>
          <ac:spMkLst>
            <pc:docMk/>
            <pc:sldMk cId="138542929" sldId="256"/>
            <ac:spMk id="10114" creationId="{9D3EFF04-5D96-F3A0-3DFC-9673D5E8C197}"/>
          </ac:spMkLst>
        </pc:spChg>
        <pc:spChg chg="mod">
          <ac:chgData name="Daniel A Negron" userId="3f4b37f9-7541-4fa3-afb6-23a3c546adf3" providerId="ADAL" clId="{D973D872-3118-6C4C-8153-94CEFE659431}" dt="2022-06-07T16:15:10.552" v="6975" actId="12788"/>
          <ac:spMkLst>
            <pc:docMk/>
            <pc:sldMk cId="138542929" sldId="256"/>
            <ac:spMk id="10115" creationId="{076C1820-90FF-50FB-3F4D-C069F11B5DB8}"/>
          </ac:spMkLst>
        </pc:spChg>
        <pc:spChg chg="mod">
          <ac:chgData name="Daniel A Negron" userId="3f4b37f9-7541-4fa3-afb6-23a3c546adf3" providerId="ADAL" clId="{D973D872-3118-6C4C-8153-94CEFE659431}" dt="2022-06-07T16:15:10.552" v="6975" actId="12788"/>
          <ac:spMkLst>
            <pc:docMk/>
            <pc:sldMk cId="138542929" sldId="256"/>
            <ac:spMk id="10116" creationId="{0D5F82C5-8ACA-3AF6-C9F8-115F645674FD}"/>
          </ac:spMkLst>
        </pc:spChg>
        <pc:spChg chg="mod">
          <ac:chgData name="Daniel A Negron" userId="3f4b37f9-7541-4fa3-afb6-23a3c546adf3" providerId="ADAL" clId="{D973D872-3118-6C4C-8153-94CEFE659431}" dt="2022-06-07T16:15:10.552" v="6975" actId="12788"/>
          <ac:spMkLst>
            <pc:docMk/>
            <pc:sldMk cId="138542929" sldId="256"/>
            <ac:spMk id="10117" creationId="{D852B62C-AE1B-7A67-EF67-EE41552E3765}"/>
          </ac:spMkLst>
        </pc:spChg>
        <pc:spChg chg="mod">
          <ac:chgData name="Daniel A Negron" userId="3f4b37f9-7541-4fa3-afb6-23a3c546adf3" providerId="ADAL" clId="{D973D872-3118-6C4C-8153-94CEFE659431}" dt="2022-06-07T16:15:10.552" v="6975" actId="12788"/>
          <ac:spMkLst>
            <pc:docMk/>
            <pc:sldMk cId="138542929" sldId="256"/>
            <ac:spMk id="10118" creationId="{FD61D0FD-1C2C-DC02-0C39-4A39397255DD}"/>
          </ac:spMkLst>
        </pc:spChg>
        <pc:spChg chg="mod">
          <ac:chgData name="Daniel A Negron" userId="3f4b37f9-7541-4fa3-afb6-23a3c546adf3" providerId="ADAL" clId="{D973D872-3118-6C4C-8153-94CEFE659431}" dt="2022-06-07T16:15:10.552" v="6975" actId="12788"/>
          <ac:spMkLst>
            <pc:docMk/>
            <pc:sldMk cId="138542929" sldId="256"/>
            <ac:spMk id="10119" creationId="{83333769-AE1F-B23B-301D-210AF290DB3A}"/>
          </ac:spMkLst>
        </pc:spChg>
        <pc:spChg chg="mod">
          <ac:chgData name="Daniel A Negron" userId="3f4b37f9-7541-4fa3-afb6-23a3c546adf3" providerId="ADAL" clId="{D973D872-3118-6C4C-8153-94CEFE659431}" dt="2022-06-07T16:15:10.552" v="6975" actId="12788"/>
          <ac:spMkLst>
            <pc:docMk/>
            <pc:sldMk cId="138542929" sldId="256"/>
            <ac:spMk id="10120" creationId="{9F18F519-F492-6FDC-9099-58909CD11499}"/>
          </ac:spMkLst>
        </pc:spChg>
        <pc:spChg chg="mod">
          <ac:chgData name="Daniel A Negron" userId="3f4b37f9-7541-4fa3-afb6-23a3c546adf3" providerId="ADAL" clId="{D973D872-3118-6C4C-8153-94CEFE659431}" dt="2022-06-07T16:15:10.552" v="6975" actId="12788"/>
          <ac:spMkLst>
            <pc:docMk/>
            <pc:sldMk cId="138542929" sldId="256"/>
            <ac:spMk id="10121" creationId="{28439029-32CF-ED16-04C3-0806F07772B8}"/>
          </ac:spMkLst>
        </pc:spChg>
        <pc:spChg chg="mod">
          <ac:chgData name="Daniel A Negron" userId="3f4b37f9-7541-4fa3-afb6-23a3c546adf3" providerId="ADAL" clId="{D973D872-3118-6C4C-8153-94CEFE659431}" dt="2022-06-07T16:15:10.552" v="6975" actId="12788"/>
          <ac:spMkLst>
            <pc:docMk/>
            <pc:sldMk cId="138542929" sldId="256"/>
            <ac:spMk id="10122" creationId="{6E267BCA-C4D3-7292-9581-BE4A05091FBC}"/>
          </ac:spMkLst>
        </pc:spChg>
        <pc:spChg chg="mod">
          <ac:chgData name="Daniel A Negron" userId="3f4b37f9-7541-4fa3-afb6-23a3c546adf3" providerId="ADAL" clId="{D973D872-3118-6C4C-8153-94CEFE659431}" dt="2022-06-07T16:15:10.552" v="6975" actId="12788"/>
          <ac:spMkLst>
            <pc:docMk/>
            <pc:sldMk cId="138542929" sldId="256"/>
            <ac:spMk id="10123" creationId="{C858F51F-CFE0-FE72-523F-64249C90BCD7}"/>
          </ac:spMkLst>
        </pc:spChg>
        <pc:spChg chg="mod">
          <ac:chgData name="Daniel A Negron" userId="3f4b37f9-7541-4fa3-afb6-23a3c546adf3" providerId="ADAL" clId="{D973D872-3118-6C4C-8153-94CEFE659431}" dt="2022-06-07T16:15:10.552" v="6975" actId="12788"/>
          <ac:spMkLst>
            <pc:docMk/>
            <pc:sldMk cId="138542929" sldId="256"/>
            <ac:spMk id="10124" creationId="{E45FB18F-AB8D-81C1-8546-CF56D66DDA6A}"/>
          </ac:spMkLst>
        </pc:spChg>
        <pc:spChg chg="mod">
          <ac:chgData name="Daniel A Negron" userId="3f4b37f9-7541-4fa3-afb6-23a3c546adf3" providerId="ADAL" clId="{D973D872-3118-6C4C-8153-94CEFE659431}" dt="2022-06-07T16:15:10.552" v="6975" actId="12788"/>
          <ac:spMkLst>
            <pc:docMk/>
            <pc:sldMk cId="138542929" sldId="256"/>
            <ac:spMk id="10125" creationId="{FA8F7178-8C23-ED4B-BF40-0924027E5CA6}"/>
          </ac:spMkLst>
        </pc:spChg>
        <pc:spChg chg="mod">
          <ac:chgData name="Daniel A Negron" userId="3f4b37f9-7541-4fa3-afb6-23a3c546adf3" providerId="ADAL" clId="{D973D872-3118-6C4C-8153-94CEFE659431}" dt="2022-06-07T16:15:10.552" v="6975" actId="12788"/>
          <ac:spMkLst>
            <pc:docMk/>
            <pc:sldMk cId="138542929" sldId="256"/>
            <ac:spMk id="10126" creationId="{56E708A8-D661-B297-1EFB-6A615BE838A2}"/>
          </ac:spMkLst>
        </pc:spChg>
        <pc:spChg chg="mod">
          <ac:chgData name="Daniel A Negron" userId="3f4b37f9-7541-4fa3-afb6-23a3c546adf3" providerId="ADAL" clId="{D973D872-3118-6C4C-8153-94CEFE659431}" dt="2022-06-07T16:15:10.552" v="6975" actId="12788"/>
          <ac:spMkLst>
            <pc:docMk/>
            <pc:sldMk cId="138542929" sldId="256"/>
            <ac:spMk id="10127" creationId="{E8F56469-DFB5-40B6-E9CE-79B6F72A34A2}"/>
          </ac:spMkLst>
        </pc:spChg>
        <pc:spChg chg="mod">
          <ac:chgData name="Daniel A Negron" userId="3f4b37f9-7541-4fa3-afb6-23a3c546adf3" providerId="ADAL" clId="{D973D872-3118-6C4C-8153-94CEFE659431}" dt="2022-06-07T16:15:10.552" v="6975" actId="12788"/>
          <ac:spMkLst>
            <pc:docMk/>
            <pc:sldMk cId="138542929" sldId="256"/>
            <ac:spMk id="10128" creationId="{3AF9F8AE-E5B1-9439-F482-43A2EA882915}"/>
          </ac:spMkLst>
        </pc:spChg>
        <pc:spChg chg="mod">
          <ac:chgData name="Daniel A Negron" userId="3f4b37f9-7541-4fa3-afb6-23a3c546adf3" providerId="ADAL" clId="{D973D872-3118-6C4C-8153-94CEFE659431}" dt="2022-06-07T16:15:10.552" v="6975" actId="12788"/>
          <ac:spMkLst>
            <pc:docMk/>
            <pc:sldMk cId="138542929" sldId="256"/>
            <ac:spMk id="10129" creationId="{79AE702D-D3DE-AE92-2D74-70D76CB89BF8}"/>
          </ac:spMkLst>
        </pc:spChg>
        <pc:spChg chg="mod">
          <ac:chgData name="Daniel A Negron" userId="3f4b37f9-7541-4fa3-afb6-23a3c546adf3" providerId="ADAL" clId="{D973D872-3118-6C4C-8153-94CEFE659431}" dt="2022-06-07T16:15:10.552" v="6975" actId="12788"/>
          <ac:spMkLst>
            <pc:docMk/>
            <pc:sldMk cId="138542929" sldId="256"/>
            <ac:spMk id="10130" creationId="{614A1414-9AD9-8A27-53E2-648189C1D6F2}"/>
          </ac:spMkLst>
        </pc:spChg>
        <pc:spChg chg="mod">
          <ac:chgData name="Daniel A Negron" userId="3f4b37f9-7541-4fa3-afb6-23a3c546adf3" providerId="ADAL" clId="{D973D872-3118-6C4C-8153-94CEFE659431}" dt="2022-06-07T16:15:10.552" v="6975" actId="12788"/>
          <ac:spMkLst>
            <pc:docMk/>
            <pc:sldMk cId="138542929" sldId="256"/>
            <ac:spMk id="10131" creationId="{DE666988-E4D9-30EC-B55B-F97ED970ABF0}"/>
          </ac:spMkLst>
        </pc:spChg>
        <pc:spChg chg="mod">
          <ac:chgData name="Daniel A Negron" userId="3f4b37f9-7541-4fa3-afb6-23a3c546adf3" providerId="ADAL" clId="{D973D872-3118-6C4C-8153-94CEFE659431}" dt="2022-06-07T16:15:10.552" v="6975" actId="12788"/>
          <ac:spMkLst>
            <pc:docMk/>
            <pc:sldMk cId="138542929" sldId="256"/>
            <ac:spMk id="10132" creationId="{B242FB4E-1B36-7103-2845-F3246E60ED0F}"/>
          </ac:spMkLst>
        </pc:spChg>
        <pc:spChg chg="mod">
          <ac:chgData name="Daniel A Negron" userId="3f4b37f9-7541-4fa3-afb6-23a3c546adf3" providerId="ADAL" clId="{D973D872-3118-6C4C-8153-94CEFE659431}" dt="2022-06-07T16:15:10.552" v="6975" actId="12788"/>
          <ac:spMkLst>
            <pc:docMk/>
            <pc:sldMk cId="138542929" sldId="256"/>
            <ac:spMk id="10134" creationId="{69E7A0E0-8368-D419-006B-7A973EDD8C5D}"/>
          </ac:spMkLst>
        </pc:spChg>
        <pc:spChg chg="mod">
          <ac:chgData name="Daniel A Negron" userId="3f4b37f9-7541-4fa3-afb6-23a3c546adf3" providerId="ADAL" clId="{D973D872-3118-6C4C-8153-94CEFE659431}" dt="2022-06-07T16:15:10.552" v="6975" actId="12788"/>
          <ac:spMkLst>
            <pc:docMk/>
            <pc:sldMk cId="138542929" sldId="256"/>
            <ac:spMk id="10135" creationId="{3F3FB78C-0876-0293-7451-FA3ED6785037}"/>
          </ac:spMkLst>
        </pc:spChg>
        <pc:spChg chg="mod">
          <ac:chgData name="Daniel A Negron" userId="3f4b37f9-7541-4fa3-afb6-23a3c546adf3" providerId="ADAL" clId="{D973D872-3118-6C4C-8153-94CEFE659431}" dt="2022-06-07T16:15:10.552" v="6975" actId="12788"/>
          <ac:spMkLst>
            <pc:docMk/>
            <pc:sldMk cId="138542929" sldId="256"/>
            <ac:spMk id="10136" creationId="{30BE7FB2-9BC2-3A64-B5C0-C3063EB98F79}"/>
          </ac:spMkLst>
        </pc:spChg>
        <pc:spChg chg="mod">
          <ac:chgData name="Daniel A Negron" userId="3f4b37f9-7541-4fa3-afb6-23a3c546adf3" providerId="ADAL" clId="{D973D872-3118-6C4C-8153-94CEFE659431}" dt="2022-06-07T16:15:10.552" v="6975" actId="12788"/>
          <ac:spMkLst>
            <pc:docMk/>
            <pc:sldMk cId="138542929" sldId="256"/>
            <ac:spMk id="10137" creationId="{83D6E714-DE8E-A1A3-F2D7-FD8FB87FC5FC}"/>
          </ac:spMkLst>
        </pc:spChg>
        <pc:spChg chg="mod">
          <ac:chgData name="Daniel A Negron" userId="3f4b37f9-7541-4fa3-afb6-23a3c546adf3" providerId="ADAL" clId="{D973D872-3118-6C4C-8153-94CEFE659431}" dt="2022-06-07T16:15:10.552" v="6975" actId="12788"/>
          <ac:spMkLst>
            <pc:docMk/>
            <pc:sldMk cId="138542929" sldId="256"/>
            <ac:spMk id="10138" creationId="{72598AF9-8495-7BC6-94E7-58DBC5804042}"/>
          </ac:spMkLst>
        </pc:spChg>
        <pc:spChg chg="mod">
          <ac:chgData name="Daniel A Negron" userId="3f4b37f9-7541-4fa3-afb6-23a3c546adf3" providerId="ADAL" clId="{D973D872-3118-6C4C-8153-94CEFE659431}" dt="2022-06-07T16:15:10.552" v="6975" actId="12788"/>
          <ac:spMkLst>
            <pc:docMk/>
            <pc:sldMk cId="138542929" sldId="256"/>
            <ac:spMk id="10139" creationId="{4804E41B-3201-15CF-22DF-6BC4D4271980}"/>
          </ac:spMkLst>
        </pc:spChg>
        <pc:spChg chg="mod">
          <ac:chgData name="Daniel A Negron" userId="3f4b37f9-7541-4fa3-afb6-23a3c546adf3" providerId="ADAL" clId="{D973D872-3118-6C4C-8153-94CEFE659431}" dt="2022-06-07T16:15:10.552" v="6975" actId="12788"/>
          <ac:spMkLst>
            <pc:docMk/>
            <pc:sldMk cId="138542929" sldId="256"/>
            <ac:spMk id="10140" creationId="{107CE319-750B-9EEE-2ADB-F3BC29C4D81F}"/>
          </ac:spMkLst>
        </pc:spChg>
        <pc:spChg chg="mod">
          <ac:chgData name="Daniel A Negron" userId="3f4b37f9-7541-4fa3-afb6-23a3c546adf3" providerId="ADAL" clId="{D973D872-3118-6C4C-8153-94CEFE659431}" dt="2022-06-07T16:15:10.552" v="6975" actId="12788"/>
          <ac:spMkLst>
            <pc:docMk/>
            <pc:sldMk cId="138542929" sldId="256"/>
            <ac:spMk id="10141" creationId="{E140A70A-63D5-E392-21C6-E341CECC5EFD}"/>
          </ac:spMkLst>
        </pc:spChg>
        <pc:spChg chg="mod">
          <ac:chgData name="Daniel A Negron" userId="3f4b37f9-7541-4fa3-afb6-23a3c546adf3" providerId="ADAL" clId="{D973D872-3118-6C4C-8153-94CEFE659431}" dt="2022-06-07T16:15:10.552" v="6975" actId="12788"/>
          <ac:spMkLst>
            <pc:docMk/>
            <pc:sldMk cId="138542929" sldId="256"/>
            <ac:spMk id="10142" creationId="{D6A63B32-10E4-4D21-3441-B41F88B5E1B3}"/>
          </ac:spMkLst>
        </pc:spChg>
        <pc:spChg chg="mod">
          <ac:chgData name="Daniel A Negron" userId="3f4b37f9-7541-4fa3-afb6-23a3c546adf3" providerId="ADAL" clId="{D973D872-3118-6C4C-8153-94CEFE659431}" dt="2022-06-07T16:15:10.552" v="6975" actId="12788"/>
          <ac:spMkLst>
            <pc:docMk/>
            <pc:sldMk cId="138542929" sldId="256"/>
            <ac:spMk id="10143" creationId="{09BEE7DA-CE34-A614-7AA6-DDF0C7EC1BAD}"/>
          </ac:spMkLst>
        </pc:spChg>
        <pc:spChg chg="mod">
          <ac:chgData name="Daniel A Negron" userId="3f4b37f9-7541-4fa3-afb6-23a3c546adf3" providerId="ADAL" clId="{D973D872-3118-6C4C-8153-94CEFE659431}" dt="2022-06-07T16:15:10.552" v="6975" actId="12788"/>
          <ac:spMkLst>
            <pc:docMk/>
            <pc:sldMk cId="138542929" sldId="256"/>
            <ac:spMk id="10144" creationId="{A07ECC82-FF2A-EF2E-539D-6F0A534AB62E}"/>
          </ac:spMkLst>
        </pc:spChg>
        <pc:spChg chg="mod">
          <ac:chgData name="Daniel A Negron" userId="3f4b37f9-7541-4fa3-afb6-23a3c546adf3" providerId="ADAL" clId="{D973D872-3118-6C4C-8153-94CEFE659431}" dt="2022-06-07T16:15:10.552" v="6975" actId="12788"/>
          <ac:spMkLst>
            <pc:docMk/>
            <pc:sldMk cId="138542929" sldId="256"/>
            <ac:spMk id="10145" creationId="{C47EE43D-F24C-FF38-777F-A69F61C4FEA7}"/>
          </ac:spMkLst>
        </pc:spChg>
        <pc:spChg chg="mod">
          <ac:chgData name="Daniel A Negron" userId="3f4b37f9-7541-4fa3-afb6-23a3c546adf3" providerId="ADAL" clId="{D973D872-3118-6C4C-8153-94CEFE659431}" dt="2022-06-07T16:15:10.552" v="6975" actId="12788"/>
          <ac:spMkLst>
            <pc:docMk/>
            <pc:sldMk cId="138542929" sldId="256"/>
            <ac:spMk id="10146" creationId="{D486922F-54D0-1C10-1E18-CF85527D5C03}"/>
          </ac:spMkLst>
        </pc:spChg>
        <pc:spChg chg="mod">
          <ac:chgData name="Daniel A Negron" userId="3f4b37f9-7541-4fa3-afb6-23a3c546adf3" providerId="ADAL" clId="{D973D872-3118-6C4C-8153-94CEFE659431}" dt="2022-06-07T16:15:10.552" v="6975" actId="12788"/>
          <ac:spMkLst>
            <pc:docMk/>
            <pc:sldMk cId="138542929" sldId="256"/>
            <ac:spMk id="10147" creationId="{C81873E3-18F3-3F96-4351-ADF4FEC974E4}"/>
          </ac:spMkLst>
        </pc:spChg>
        <pc:spChg chg="mod">
          <ac:chgData name="Daniel A Negron" userId="3f4b37f9-7541-4fa3-afb6-23a3c546adf3" providerId="ADAL" clId="{D973D872-3118-6C4C-8153-94CEFE659431}" dt="2022-06-07T16:15:10.552" v="6975" actId="12788"/>
          <ac:spMkLst>
            <pc:docMk/>
            <pc:sldMk cId="138542929" sldId="256"/>
            <ac:spMk id="10148" creationId="{7A9E5932-76E4-3343-772F-3FA6F3F2D9DB}"/>
          </ac:spMkLst>
        </pc:spChg>
        <pc:spChg chg="mod">
          <ac:chgData name="Daniel A Negron" userId="3f4b37f9-7541-4fa3-afb6-23a3c546adf3" providerId="ADAL" clId="{D973D872-3118-6C4C-8153-94CEFE659431}" dt="2022-06-07T16:15:10.552" v="6975" actId="12788"/>
          <ac:spMkLst>
            <pc:docMk/>
            <pc:sldMk cId="138542929" sldId="256"/>
            <ac:spMk id="10149" creationId="{3A45F622-9328-5EFB-305A-6D61A7B916F3}"/>
          </ac:spMkLst>
        </pc:spChg>
        <pc:spChg chg="mod">
          <ac:chgData name="Daniel A Negron" userId="3f4b37f9-7541-4fa3-afb6-23a3c546adf3" providerId="ADAL" clId="{D973D872-3118-6C4C-8153-94CEFE659431}" dt="2022-06-07T16:15:10.552" v="6975" actId="12788"/>
          <ac:spMkLst>
            <pc:docMk/>
            <pc:sldMk cId="138542929" sldId="256"/>
            <ac:spMk id="10150" creationId="{F3927ACB-8839-FCD7-317B-0AD359A6153B}"/>
          </ac:spMkLst>
        </pc:spChg>
        <pc:spChg chg="mod">
          <ac:chgData name="Daniel A Negron" userId="3f4b37f9-7541-4fa3-afb6-23a3c546adf3" providerId="ADAL" clId="{D973D872-3118-6C4C-8153-94CEFE659431}" dt="2022-06-07T16:15:10.552" v="6975" actId="12788"/>
          <ac:spMkLst>
            <pc:docMk/>
            <pc:sldMk cId="138542929" sldId="256"/>
            <ac:spMk id="10151" creationId="{2BB6A293-7D66-1333-ED40-855F6FE724F5}"/>
          </ac:spMkLst>
        </pc:spChg>
        <pc:spChg chg="mod">
          <ac:chgData name="Daniel A Negron" userId="3f4b37f9-7541-4fa3-afb6-23a3c546adf3" providerId="ADAL" clId="{D973D872-3118-6C4C-8153-94CEFE659431}" dt="2022-06-07T16:15:10.552" v="6975" actId="12788"/>
          <ac:spMkLst>
            <pc:docMk/>
            <pc:sldMk cId="138542929" sldId="256"/>
            <ac:spMk id="10152" creationId="{47E248DF-F305-0D97-7484-E8165F4D0386}"/>
          </ac:spMkLst>
        </pc:spChg>
        <pc:spChg chg="mod">
          <ac:chgData name="Daniel A Negron" userId="3f4b37f9-7541-4fa3-afb6-23a3c546adf3" providerId="ADAL" clId="{D973D872-3118-6C4C-8153-94CEFE659431}" dt="2022-06-07T16:15:10.552" v="6975" actId="12788"/>
          <ac:spMkLst>
            <pc:docMk/>
            <pc:sldMk cId="138542929" sldId="256"/>
            <ac:spMk id="10154" creationId="{D3F535B1-0BFD-E07E-3F36-0FB479A1EEBB}"/>
          </ac:spMkLst>
        </pc:spChg>
        <pc:spChg chg="mod">
          <ac:chgData name="Daniel A Negron" userId="3f4b37f9-7541-4fa3-afb6-23a3c546adf3" providerId="ADAL" clId="{D973D872-3118-6C4C-8153-94CEFE659431}" dt="2022-06-07T16:15:10.552" v="6975" actId="12788"/>
          <ac:spMkLst>
            <pc:docMk/>
            <pc:sldMk cId="138542929" sldId="256"/>
            <ac:spMk id="10155" creationId="{12E3BA2C-90CE-AD47-2D37-14D2AC169A24}"/>
          </ac:spMkLst>
        </pc:spChg>
        <pc:spChg chg="mod">
          <ac:chgData name="Daniel A Negron" userId="3f4b37f9-7541-4fa3-afb6-23a3c546adf3" providerId="ADAL" clId="{D973D872-3118-6C4C-8153-94CEFE659431}" dt="2022-06-07T16:15:10.552" v="6975" actId="12788"/>
          <ac:spMkLst>
            <pc:docMk/>
            <pc:sldMk cId="138542929" sldId="256"/>
            <ac:spMk id="10156" creationId="{B97F82B8-D029-33E3-06B0-B4E7D5664345}"/>
          </ac:spMkLst>
        </pc:spChg>
        <pc:spChg chg="mod">
          <ac:chgData name="Daniel A Negron" userId="3f4b37f9-7541-4fa3-afb6-23a3c546adf3" providerId="ADAL" clId="{D973D872-3118-6C4C-8153-94CEFE659431}" dt="2022-06-07T16:15:10.552" v="6975" actId="12788"/>
          <ac:spMkLst>
            <pc:docMk/>
            <pc:sldMk cId="138542929" sldId="256"/>
            <ac:spMk id="10157" creationId="{C699764C-0A52-3DDE-D252-5FA44DE879AE}"/>
          </ac:spMkLst>
        </pc:spChg>
        <pc:spChg chg="mod">
          <ac:chgData name="Daniel A Negron" userId="3f4b37f9-7541-4fa3-afb6-23a3c546adf3" providerId="ADAL" clId="{D973D872-3118-6C4C-8153-94CEFE659431}" dt="2022-06-07T16:15:10.552" v="6975" actId="12788"/>
          <ac:spMkLst>
            <pc:docMk/>
            <pc:sldMk cId="138542929" sldId="256"/>
            <ac:spMk id="10158" creationId="{E90AFACA-1091-2E5C-0E36-43C30A3E8FA5}"/>
          </ac:spMkLst>
        </pc:spChg>
        <pc:spChg chg="mod">
          <ac:chgData name="Daniel A Negron" userId="3f4b37f9-7541-4fa3-afb6-23a3c546adf3" providerId="ADAL" clId="{D973D872-3118-6C4C-8153-94CEFE659431}" dt="2022-06-07T16:15:10.552" v="6975" actId="12788"/>
          <ac:spMkLst>
            <pc:docMk/>
            <pc:sldMk cId="138542929" sldId="256"/>
            <ac:spMk id="10159" creationId="{19EECE52-2B71-604C-4B9C-EB0A8F483954}"/>
          </ac:spMkLst>
        </pc:spChg>
        <pc:spChg chg="mod">
          <ac:chgData name="Daniel A Negron" userId="3f4b37f9-7541-4fa3-afb6-23a3c546adf3" providerId="ADAL" clId="{D973D872-3118-6C4C-8153-94CEFE659431}" dt="2022-06-07T16:15:10.552" v="6975" actId="12788"/>
          <ac:spMkLst>
            <pc:docMk/>
            <pc:sldMk cId="138542929" sldId="256"/>
            <ac:spMk id="10160" creationId="{F33FE8DB-931D-2304-15EE-98088993059C}"/>
          </ac:spMkLst>
        </pc:spChg>
        <pc:spChg chg="mod">
          <ac:chgData name="Daniel A Negron" userId="3f4b37f9-7541-4fa3-afb6-23a3c546adf3" providerId="ADAL" clId="{D973D872-3118-6C4C-8153-94CEFE659431}" dt="2022-06-07T16:15:10.552" v="6975" actId="12788"/>
          <ac:spMkLst>
            <pc:docMk/>
            <pc:sldMk cId="138542929" sldId="256"/>
            <ac:spMk id="10161" creationId="{A4E25318-34E6-BC48-2D6F-C08BC3B0904C}"/>
          </ac:spMkLst>
        </pc:spChg>
        <pc:spChg chg="mod">
          <ac:chgData name="Daniel A Negron" userId="3f4b37f9-7541-4fa3-afb6-23a3c546adf3" providerId="ADAL" clId="{D973D872-3118-6C4C-8153-94CEFE659431}" dt="2022-06-07T16:15:10.552" v="6975" actId="12788"/>
          <ac:spMkLst>
            <pc:docMk/>
            <pc:sldMk cId="138542929" sldId="256"/>
            <ac:spMk id="10162" creationId="{DD8B3809-166B-32A7-4804-091BD3359C8B}"/>
          </ac:spMkLst>
        </pc:spChg>
        <pc:spChg chg="mod">
          <ac:chgData name="Daniel A Negron" userId="3f4b37f9-7541-4fa3-afb6-23a3c546adf3" providerId="ADAL" clId="{D973D872-3118-6C4C-8153-94CEFE659431}" dt="2022-06-07T16:15:10.552" v="6975" actId="12788"/>
          <ac:spMkLst>
            <pc:docMk/>
            <pc:sldMk cId="138542929" sldId="256"/>
            <ac:spMk id="10163" creationId="{44DA3401-8499-FAC4-98B8-48BE87A861CC}"/>
          </ac:spMkLst>
        </pc:spChg>
        <pc:spChg chg="mod">
          <ac:chgData name="Daniel A Negron" userId="3f4b37f9-7541-4fa3-afb6-23a3c546adf3" providerId="ADAL" clId="{D973D872-3118-6C4C-8153-94CEFE659431}" dt="2022-06-07T16:15:10.552" v="6975" actId="12788"/>
          <ac:spMkLst>
            <pc:docMk/>
            <pc:sldMk cId="138542929" sldId="256"/>
            <ac:spMk id="10164" creationId="{99718D58-B750-2BE0-161D-F9D384E707F8}"/>
          </ac:spMkLst>
        </pc:spChg>
        <pc:spChg chg="mod">
          <ac:chgData name="Daniel A Negron" userId="3f4b37f9-7541-4fa3-afb6-23a3c546adf3" providerId="ADAL" clId="{D973D872-3118-6C4C-8153-94CEFE659431}" dt="2022-06-07T16:15:10.552" v="6975" actId="12788"/>
          <ac:spMkLst>
            <pc:docMk/>
            <pc:sldMk cId="138542929" sldId="256"/>
            <ac:spMk id="10165" creationId="{817B312E-1C7C-55BB-6962-B561395821B1}"/>
          </ac:spMkLst>
        </pc:spChg>
        <pc:spChg chg="mod">
          <ac:chgData name="Daniel A Negron" userId="3f4b37f9-7541-4fa3-afb6-23a3c546adf3" providerId="ADAL" clId="{D973D872-3118-6C4C-8153-94CEFE659431}" dt="2022-06-07T16:15:10.552" v="6975" actId="12788"/>
          <ac:spMkLst>
            <pc:docMk/>
            <pc:sldMk cId="138542929" sldId="256"/>
            <ac:spMk id="10166" creationId="{7734F975-5AA7-210D-4BB1-B2FC3D4C0583}"/>
          </ac:spMkLst>
        </pc:spChg>
        <pc:spChg chg="mod">
          <ac:chgData name="Daniel A Negron" userId="3f4b37f9-7541-4fa3-afb6-23a3c546adf3" providerId="ADAL" clId="{D973D872-3118-6C4C-8153-94CEFE659431}" dt="2022-06-07T16:15:10.552" v="6975" actId="12788"/>
          <ac:spMkLst>
            <pc:docMk/>
            <pc:sldMk cId="138542929" sldId="256"/>
            <ac:spMk id="10167" creationId="{45EA1BDF-7A86-2350-7E49-24C82DE960A8}"/>
          </ac:spMkLst>
        </pc:spChg>
        <pc:spChg chg="mod">
          <ac:chgData name="Daniel A Negron" userId="3f4b37f9-7541-4fa3-afb6-23a3c546adf3" providerId="ADAL" clId="{D973D872-3118-6C4C-8153-94CEFE659431}" dt="2022-06-07T16:15:10.552" v="6975" actId="12788"/>
          <ac:spMkLst>
            <pc:docMk/>
            <pc:sldMk cId="138542929" sldId="256"/>
            <ac:spMk id="10168" creationId="{9FF25FD4-D6B6-DA68-09CA-F25528F2296F}"/>
          </ac:spMkLst>
        </pc:spChg>
        <pc:spChg chg="mod">
          <ac:chgData name="Daniel A Negron" userId="3f4b37f9-7541-4fa3-afb6-23a3c546adf3" providerId="ADAL" clId="{D973D872-3118-6C4C-8153-94CEFE659431}" dt="2022-06-07T16:15:10.552" v="6975" actId="12788"/>
          <ac:spMkLst>
            <pc:docMk/>
            <pc:sldMk cId="138542929" sldId="256"/>
            <ac:spMk id="10169" creationId="{22080D3C-8285-C556-29AE-C5D58FC8FFE2}"/>
          </ac:spMkLst>
        </pc:spChg>
        <pc:spChg chg="mod">
          <ac:chgData name="Daniel A Negron" userId="3f4b37f9-7541-4fa3-afb6-23a3c546adf3" providerId="ADAL" clId="{D973D872-3118-6C4C-8153-94CEFE659431}" dt="2022-06-07T16:15:10.552" v="6975" actId="12788"/>
          <ac:spMkLst>
            <pc:docMk/>
            <pc:sldMk cId="138542929" sldId="256"/>
            <ac:spMk id="10170" creationId="{9C49F067-A1D1-FF83-9721-DB2E9C6E108F}"/>
          </ac:spMkLst>
        </pc:spChg>
        <pc:spChg chg="mod">
          <ac:chgData name="Daniel A Negron" userId="3f4b37f9-7541-4fa3-afb6-23a3c546adf3" providerId="ADAL" clId="{D973D872-3118-6C4C-8153-94CEFE659431}" dt="2022-06-07T16:15:10.552" v="6975" actId="12788"/>
          <ac:spMkLst>
            <pc:docMk/>
            <pc:sldMk cId="138542929" sldId="256"/>
            <ac:spMk id="10171" creationId="{A62CA3BB-DA44-3BAB-6958-1FF35FE9E892}"/>
          </ac:spMkLst>
        </pc:spChg>
        <pc:spChg chg="mod">
          <ac:chgData name="Daniel A Negron" userId="3f4b37f9-7541-4fa3-afb6-23a3c546adf3" providerId="ADAL" clId="{D973D872-3118-6C4C-8153-94CEFE659431}" dt="2022-06-07T16:15:10.552" v="6975" actId="12788"/>
          <ac:spMkLst>
            <pc:docMk/>
            <pc:sldMk cId="138542929" sldId="256"/>
            <ac:spMk id="10172" creationId="{0633C61E-07DD-7597-3A4E-9FB3F4F33BB8}"/>
          </ac:spMkLst>
        </pc:spChg>
        <pc:spChg chg="mod">
          <ac:chgData name="Daniel A Negron" userId="3f4b37f9-7541-4fa3-afb6-23a3c546adf3" providerId="ADAL" clId="{D973D872-3118-6C4C-8153-94CEFE659431}" dt="2022-06-07T16:15:10.552" v="6975" actId="12788"/>
          <ac:spMkLst>
            <pc:docMk/>
            <pc:sldMk cId="138542929" sldId="256"/>
            <ac:spMk id="10174" creationId="{C04171DD-CD49-8604-C2DC-6ABF74B3351E}"/>
          </ac:spMkLst>
        </pc:spChg>
        <pc:spChg chg="mod">
          <ac:chgData name="Daniel A Negron" userId="3f4b37f9-7541-4fa3-afb6-23a3c546adf3" providerId="ADAL" clId="{D973D872-3118-6C4C-8153-94CEFE659431}" dt="2022-06-07T16:15:10.552" v="6975" actId="12788"/>
          <ac:spMkLst>
            <pc:docMk/>
            <pc:sldMk cId="138542929" sldId="256"/>
            <ac:spMk id="10175" creationId="{77BC29D4-0E69-05BF-2E8D-48D492659468}"/>
          </ac:spMkLst>
        </pc:spChg>
        <pc:spChg chg="mod">
          <ac:chgData name="Daniel A Negron" userId="3f4b37f9-7541-4fa3-afb6-23a3c546adf3" providerId="ADAL" clId="{D973D872-3118-6C4C-8153-94CEFE659431}" dt="2022-06-07T16:15:10.552" v="6975" actId="12788"/>
          <ac:spMkLst>
            <pc:docMk/>
            <pc:sldMk cId="138542929" sldId="256"/>
            <ac:spMk id="10176" creationId="{4761C233-46D5-7466-8D30-8A99C042090D}"/>
          </ac:spMkLst>
        </pc:spChg>
        <pc:spChg chg="mod">
          <ac:chgData name="Daniel A Negron" userId="3f4b37f9-7541-4fa3-afb6-23a3c546adf3" providerId="ADAL" clId="{D973D872-3118-6C4C-8153-94CEFE659431}" dt="2022-06-07T16:15:10.552" v="6975" actId="12788"/>
          <ac:spMkLst>
            <pc:docMk/>
            <pc:sldMk cId="138542929" sldId="256"/>
            <ac:spMk id="10177" creationId="{89336DE3-B4ED-C7C3-C918-C8E24D3A0D66}"/>
          </ac:spMkLst>
        </pc:spChg>
        <pc:spChg chg="mod">
          <ac:chgData name="Daniel A Negron" userId="3f4b37f9-7541-4fa3-afb6-23a3c546adf3" providerId="ADAL" clId="{D973D872-3118-6C4C-8153-94CEFE659431}" dt="2022-06-07T16:15:10.552" v="6975" actId="12788"/>
          <ac:spMkLst>
            <pc:docMk/>
            <pc:sldMk cId="138542929" sldId="256"/>
            <ac:spMk id="10178" creationId="{F51FA7A6-95DC-91EF-1CA5-C342465BDEBC}"/>
          </ac:spMkLst>
        </pc:spChg>
        <pc:spChg chg="mod">
          <ac:chgData name="Daniel A Negron" userId="3f4b37f9-7541-4fa3-afb6-23a3c546adf3" providerId="ADAL" clId="{D973D872-3118-6C4C-8153-94CEFE659431}" dt="2022-06-07T16:15:10.552" v="6975" actId="12788"/>
          <ac:spMkLst>
            <pc:docMk/>
            <pc:sldMk cId="138542929" sldId="256"/>
            <ac:spMk id="10179" creationId="{18EF2CA5-34C9-E674-477E-7C69A3881007}"/>
          </ac:spMkLst>
        </pc:spChg>
        <pc:spChg chg="mod">
          <ac:chgData name="Daniel A Negron" userId="3f4b37f9-7541-4fa3-afb6-23a3c546adf3" providerId="ADAL" clId="{D973D872-3118-6C4C-8153-94CEFE659431}" dt="2022-06-07T16:15:10.552" v="6975" actId="12788"/>
          <ac:spMkLst>
            <pc:docMk/>
            <pc:sldMk cId="138542929" sldId="256"/>
            <ac:spMk id="10180" creationId="{F7536A6C-8024-47A2-ADCF-164787E69E9B}"/>
          </ac:spMkLst>
        </pc:spChg>
        <pc:spChg chg="mod">
          <ac:chgData name="Daniel A Negron" userId="3f4b37f9-7541-4fa3-afb6-23a3c546adf3" providerId="ADAL" clId="{D973D872-3118-6C4C-8153-94CEFE659431}" dt="2022-06-07T16:15:10.552" v="6975" actId="12788"/>
          <ac:spMkLst>
            <pc:docMk/>
            <pc:sldMk cId="138542929" sldId="256"/>
            <ac:spMk id="10181" creationId="{3E2B2124-C168-6148-5775-5576B2250A34}"/>
          </ac:spMkLst>
        </pc:spChg>
        <pc:spChg chg="mod">
          <ac:chgData name="Daniel A Negron" userId="3f4b37f9-7541-4fa3-afb6-23a3c546adf3" providerId="ADAL" clId="{D973D872-3118-6C4C-8153-94CEFE659431}" dt="2022-06-07T16:15:10.552" v="6975" actId="12788"/>
          <ac:spMkLst>
            <pc:docMk/>
            <pc:sldMk cId="138542929" sldId="256"/>
            <ac:spMk id="10182" creationId="{28FF03D4-1503-8B90-ABA1-43BCCB3A0207}"/>
          </ac:spMkLst>
        </pc:spChg>
        <pc:spChg chg="mod">
          <ac:chgData name="Daniel A Negron" userId="3f4b37f9-7541-4fa3-afb6-23a3c546adf3" providerId="ADAL" clId="{D973D872-3118-6C4C-8153-94CEFE659431}" dt="2022-06-07T16:15:10.552" v="6975" actId="12788"/>
          <ac:spMkLst>
            <pc:docMk/>
            <pc:sldMk cId="138542929" sldId="256"/>
            <ac:spMk id="10183" creationId="{8E8C95DC-837E-DE30-2D17-BD8AC13916D3}"/>
          </ac:spMkLst>
        </pc:spChg>
        <pc:spChg chg="mod">
          <ac:chgData name="Daniel A Negron" userId="3f4b37f9-7541-4fa3-afb6-23a3c546adf3" providerId="ADAL" clId="{D973D872-3118-6C4C-8153-94CEFE659431}" dt="2022-06-07T16:15:10.552" v="6975" actId="12788"/>
          <ac:spMkLst>
            <pc:docMk/>
            <pc:sldMk cId="138542929" sldId="256"/>
            <ac:spMk id="10184" creationId="{7C09AFD8-66AE-AAAD-F679-1BDD8C04A571}"/>
          </ac:spMkLst>
        </pc:spChg>
        <pc:spChg chg="mod">
          <ac:chgData name="Daniel A Negron" userId="3f4b37f9-7541-4fa3-afb6-23a3c546adf3" providerId="ADAL" clId="{D973D872-3118-6C4C-8153-94CEFE659431}" dt="2022-06-07T16:15:10.552" v="6975" actId="12788"/>
          <ac:spMkLst>
            <pc:docMk/>
            <pc:sldMk cId="138542929" sldId="256"/>
            <ac:spMk id="10185" creationId="{DA878DD6-00CD-14A0-34B4-5E545CBCD923}"/>
          </ac:spMkLst>
        </pc:spChg>
        <pc:spChg chg="mod">
          <ac:chgData name="Daniel A Negron" userId="3f4b37f9-7541-4fa3-afb6-23a3c546adf3" providerId="ADAL" clId="{D973D872-3118-6C4C-8153-94CEFE659431}" dt="2022-06-07T16:15:10.552" v="6975" actId="12788"/>
          <ac:spMkLst>
            <pc:docMk/>
            <pc:sldMk cId="138542929" sldId="256"/>
            <ac:spMk id="10186" creationId="{43C380BE-3389-C1AC-6AE2-D763B10493AF}"/>
          </ac:spMkLst>
        </pc:spChg>
        <pc:spChg chg="mod">
          <ac:chgData name="Daniel A Negron" userId="3f4b37f9-7541-4fa3-afb6-23a3c546adf3" providerId="ADAL" clId="{D973D872-3118-6C4C-8153-94CEFE659431}" dt="2022-06-07T16:15:10.552" v="6975" actId="12788"/>
          <ac:spMkLst>
            <pc:docMk/>
            <pc:sldMk cId="138542929" sldId="256"/>
            <ac:spMk id="10187" creationId="{0C0D4636-02B0-3966-902F-C8F1CE605197}"/>
          </ac:spMkLst>
        </pc:spChg>
        <pc:spChg chg="mod">
          <ac:chgData name="Daniel A Negron" userId="3f4b37f9-7541-4fa3-afb6-23a3c546adf3" providerId="ADAL" clId="{D973D872-3118-6C4C-8153-94CEFE659431}" dt="2022-06-07T16:15:10.552" v="6975" actId="12788"/>
          <ac:spMkLst>
            <pc:docMk/>
            <pc:sldMk cId="138542929" sldId="256"/>
            <ac:spMk id="10188" creationId="{639A35C4-0600-A58D-3A84-849DC8841A52}"/>
          </ac:spMkLst>
        </pc:spChg>
        <pc:spChg chg="mod">
          <ac:chgData name="Daniel A Negron" userId="3f4b37f9-7541-4fa3-afb6-23a3c546adf3" providerId="ADAL" clId="{D973D872-3118-6C4C-8153-94CEFE659431}" dt="2022-06-07T16:15:10.552" v="6975" actId="12788"/>
          <ac:spMkLst>
            <pc:docMk/>
            <pc:sldMk cId="138542929" sldId="256"/>
            <ac:spMk id="10189" creationId="{E06D4B56-8053-A554-5AC7-076075E4A952}"/>
          </ac:spMkLst>
        </pc:spChg>
        <pc:spChg chg="mod">
          <ac:chgData name="Daniel A Negron" userId="3f4b37f9-7541-4fa3-afb6-23a3c546adf3" providerId="ADAL" clId="{D973D872-3118-6C4C-8153-94CEFE659431}" dt="2022-06-07T16:15:10.552" v="6975" actId="12788"/>
          <ac:spMkLst>
            <pc:docMk/>
            <pc:sldMk cId="138542929" sldId="256"/>
            <ac:spMk id="10190" creationId="{FCCDD126-13A5-9DF7-6C6F-1297B5F7E19F}"/>
          </ac:spMkLst>
        </pc:spChg>
        <pc:spChg chg="mod">
          <ac:chgData name="Daniel A Negron" userId="3f4b37f9-7541-4fa3-afb6-23a3c546adf3" providerId="ADAL" clId="{D973D872-3118-6C4C-8153-94CEFE659431}" dt="2022-06-07T16:15:10.552" v="6975" actId="12788"/>
          <ac:spMkLst>
            <pc:docMk/>
            <pc:sldMk cId="138542929" sldId="256"/>
            <ac:spMk id="10191" creationId="{549908E3-D758-7FC5-45E0-DA9C95FAE835}"/>
          </ac:spMkLst>
        </pc:spChg>
        <pc:spChg chg="mod">
          <ac:chgData name="Daniel A Negron" userId="3f4b37f9-7541-4fa3-afb6-23a3c546adf3" providerId="ADAL" clId="{D973D872-3118-6C4C-8153-94CEFE659431}" dt="2022-06-07T16:15:10.552" v="6975" actId="12788"/>
          <ac:spMkLst>
            <pc:docMk/>
            <pc:sldMk cId="138542929" sldId="256"/>
            <ac:spMk id="10192" creationId="{BDFF60BE-C918-37D6-707A-CFE20B4D8685}"/>
          </ac:spMkLst>
        </pc:spChg>
        <pc:spChg chg="mod">
          <ac:chgData name="Daniel A Negron" userId="3f4b37f9-7541-4fa3-afb6-23a3c546adf3" providerId="ADAL" clId="{D973D872-3118-6C4C-8153-94CEFE659431}" dt="2022-06-07T16:15:10.552" v="6975" actId="12788"/>
          <ac:spMkLst>
            <pc:docMk/>
            <pc:sldMk cId="138542929" sldId="256"/>
            <ac:spMk id="10194" creationId="{CA316058-DA04-307E-CDEB-4F0033083D67}"/>
          </ac:spMkLst>
        </pc:spChg>
        <pc:spChg chg="mod">
          <ac:chgData name="Daniel A Negron" userId="3f4b37f9-7541-4fa3-afb6-23a3c546adf3" providerId="ADAL" clId="{D973D872-3118-6C4C-8153-94CEFE659431}" dt="2022-06-07T16:15:10.552" v="6975" actId="12788"/>
          <ac:spMkLst>
            <pc:docMk/>
            <pc:sldMk cId="138542929" sldId="256"/>
            <ac:spMk id="10195" creationId="{F18AB38A-339E-BEF0-1485-EF619C58E0AF}"/>
          </ac:spMkLst>
        </pc:spChg>
        <pc:spChg chg="mod">
          <ac:chgData name="Daniel A Negron" userId="3f4b37f9-7541-4fa3-afb6-23a3c546adf3" providerId="ADAL" clId="{D973D872-3118-6C4C-8153-94CEFE659431}" dt="2022-06-07T16:15:10.552" v="6975" actId="12788"/>
          <ac:spMkLst>
            <pc:docMk/>
            <pc:sldMk cId="138542929" sldId="256"/>
            <ac:spMk id="10196" creationId="{14217908-2A52-630E-4CD2-4C44A1636963}"/>
          </ac:spMkLst>
        </pc:spChg>
        <pc:spChg chg="mod">
          <ac:chgData name="Daniel A Negron" userId="3f4b37f9-7541-4fa3-afb6-23a3c546adf3" providerId="ADAL" clId="{D973D872-3118-6C4C-8153-94CEFE659431}" dt="2022-06-07T16:15:10.552" v="6975" actId="12788"/>
          <ac:spMkLst>
            <pc:docMk/>
            <pc:sldMk cId="138542929" sldId="256"/>
            <ac:spMk id="10197" creationId="{E6B84111-1483-07AF-CBB8-B91E7F80C52F}"/>
          </ac:spMkLst>
        </pc:spChg>
        <pc:spChg chg="mod">
          <ac:chgData name="Daniel A Negron" userId="3f4b37f9-7541-4fa3-afb6-23a3c546adf3" providerId="ADAL" clId="{D973D872-3118-6C4C-8153-94CEFE659431}" dt="2022-06-07T16:15:10.552" v="6975" actId="12788"/>
          <ac:spMkLst>
            <pc:docMk/>
            <pc:sldMk cId="138542929" sldId="256"/>
            <ac:spMk id="10198" creationId="{A2B984A8-517F-ED02-2068-F2D6705CB553}"/>
          </ac:spMkLst>
        </pc:spChg>
        <pc:spChg chg="mod">
          <ac:chgData name="Daniel A Negron" userId="3f4b37f9-7541-4fa3-afb6-23a3c546adf3" providerId="ADAL" clId="{D973D872-3118-6C4C-8153-94CEFE659431}" dt="2022-06-07T16:15:10.552" v="6975" actId="12788"/>
          <ac:spMkLst>
            <pc:docMk/>
            <pc:sldMk cId="138542929" sldId="256"/>
            <ac:spMk id="10199" creationId="{52FEFB14-A855-9E6E-CCDA-2CABDB150A87}"/>
          </ac:spMkLst>
        </pc:spChg>
        <pc:spChg chg="mod">
          <ac:chgData name="Daniel A Negron" userId="3f4b37f9-7541-4fa3-afb6-23a3c546adf3" providerId="ADAL" clId="{D973D872-3118-6C4C-8153-94CEFE659431}" dt="2022-06-07T16:15:10.552" v="6975" actId="12788"/>
          <ac:spMkLst>
            <pc:docMk/>
            <pc:sldMk cId="138542929" sldId="256"/>
            <ac:spMk id="10200" creationId="{4125F6BA-91FF-FC5A-3320-089A2F0B68C4}"/>
          </ac:spMkLst>
        </pc:spChg>
        <pc:spChg chg="mod">
          <ac:chgData name="Daniel A Negron" userId="3f4b37f9-7541-4fa3-afb6-23a3c546adf3" providerId="ADAL" clId="{D973D872-3118-6C4C-8153-94CEFE659431}" dt="2022-06-07T16:15:10.552" v="6975" actId="12788"/>
          <ac:spMkLst>
            <pc:docMk/>
            <pc:sldMk cId="138542929" sldId="256"/>
            <ac:spMk id="10201" creationId="{2D582DE4-4A5D-0455-935C-82D959F93063}"/>
          </ac:spMkLst>
        </pc:spChg>
        <pc:spChg chg="mod">
          <ac:chgData name="Daniel A Negron" userId="3f4b37f9-7541-4fa3-afb6-23a3c546adf3" providerId="ADAL" clId="{D973D872-3118-6C4C-8153-94CEFE659431}" dt="2022-06-07T16:15:10.552" v="6975" actId="12788"/>
          <ac:spMkLst>
            <pc:docMk/>
            <pc:sldMk cId="138542929" sldId="256"/>
            <ac:spMk id="10202" creationId="{868B3421-1744-4B0A-F894-BC5576CED0A2}"/>
          </ac:spMkLst>
        </pc:spChg>
        <pc:spChg chg="mod">
          <ac:chgData name="Daniel A Negron" userId="3f4b37f9-7541-4fa3-afb6-23a3c546adf3" providerId="ADAL" clId="{D973D872-3118-6C4C-8153-94CEFE659431}" dt="2022-06-07T16:15:10.552" v="6975" actId="12788"/>
          <ac:spMkLst>
            <pc:docMk/>
            <pc:sldMk cId="138542929" sldId="256"/>
            <ac:spMk id="10203" creationId="{5301DAC0-C71A-0DA9-983A-4F6DAAF53DA0}"/>
          </ac:spMkLst>
        </pc:spChg>
        <pc:spChg chg="mod">
          <ac:chgData name="Daniel A Negron" userId="3f4b37f9-7541-4fa3-afb6-23a3c546adf3" providerId="ADAL" clId="{D973D872-3118-6C4C-8153-94CEFE659431}" dt="2022-06-07T16:15:10.552" v="6975" actId="12788"/>
          <ac:spMkLst>
            <pc:docMk/>
            <pc:sldMk cId="138542929" sldId="256"/>
            <ac:spMk id="10204" creationId="{CF94DEA1-CE6C-4C7A-2885-B52014ABBDEA}"/>
          </ac:spMkLst>
        </pc:spChg>
        <pc:spChg chg="mod">
          <ac:chgData name="Daniel A Negron" userId="3f4b37f9-7541-4fa3-afb6-23a3c546adf3" providerId="ADAL" clId="{D973D872-3118-6C4C-8153-94CEFE659431}" dt="2022-06-07T16:15:10.552" v="6975" actId="12788"/>
          <ac:spMkLst>
            <pc:docMk/>
            <pc:sldMk cId="138542929" sldId="256"/>
            <ac:spMk id="10205" creationId="{F2860860-BFBE-D132-8301-691A62AEF03C}"/>
          </ac:spMkLst>
        </pc:spChg>
        <pc:spChg chg="mod">
          <ac:chgData name="Daniel A Negron" userId="3f4b37f9-7541-4fa3-afb6-23a3c546adf3" providerId="ADAL" clId="{D973D872-3118-6C4C-8153-94CEFE659431}" dt="2022-06-07T16:15:10.552" v="6975" actId="12788"/>
          <ac:spMkLst>
            <pc:docMk/>
            <pc:sldMk cId="138542929" sldId="256"/>
            <ac:spMk id="10206" creationId="{1723CBC1-DD4F-C17D-2351-E811466DBC86}"/>
          </ac:spMkLst>
        </pc:spChg>
        <pc:spChg chg="mod">
          <ac:chgData name="Daniel A Negron" userId="3f4b37f9-7541-4fa3-afb6-23a3c546adf3" providerId="ADAL" clId="{D973D872-3118-6C4C-8153-94CEFE659431}" dt="2022-06-07T16:15:10.552" v="6975" actId="12788"/>
          <ac:spMkLst>
            <pc:docMk/>
            <pc:sldMk cId="138542929" sldId="256"/>
            <ac:spMk id="10207" creationId="{CBD98B85-3C98-F3CD-E253-2826EB87DC9A}"/>
          </ac:spMkLst>
        </pc:spChg>
        <pc:spChg chg="mod">
          <ac:chgData name="Daniel A Negron" userId="3f4b37f9-7541-4fa3-afb6-23a3c546adf3" providerId="ADAL" clId="{D973D872-3118-6C4C-8153-94CEFE659431}" dt="2022-06-07T16:15:10.552" v="6975" actId="12788"/>
          <ac:spMkLst>
            <pc:docMk/>
            <pc:sldMk cId="138542929" sldId="256"/>
            <ac:spMk id="10208" creationId="{603A10CE-E056-389A-6102-A18B4AA7C659}"/>
          </ac:spMkLst>
        </pc:spChg>
        <pc:spChg chg="mod">
          <ac:chgData name="Daniel A Negron" userId="3f4b37f9-7541-4fa3-afb6-23a3c546adf3" providerId="ADAL" clId="{D973D872-3118-6C4C-8153-94CEFE659431}" dt="2022-06-07T16:15:10.552" v="6975" actId="12788"/>
          <ac:spMkLst>
            <pc:docMk/>
            <pc:sldMk cId="138542929" sldId="256"/>
            <ac:spMk id="10209" creationId="{BD08F0C3-30B5-C48D-835F-66CA5E16C53B}"/>
          </ac:spMkLst>
        </pc:spChg>
        <pc:spChg chg="mod">
          <ac:chgData name="Daniel A Negron" userId="3f4b37f9-7541-4fa3-afb6-23a3c546adf3" providerId="ADAL" clId="{D973D872-3118-6C4C-8153-94CEFE659431}" dt="2022-06-07T16:15:10.552" v="6975" actId="12788"/>
          <ac:spMkLst>
            <pc:docMk/>
            <pc:sldMk cId="138542929" sldId="256"/>
            <ac:spMk id="10210" creationId="{89182C37-7F56-2AD3-2139-ED07D9DA9BC5}"/>
          </ac:spMkLst>
        </pc:spChg>
        <pc:spChg chg="mod">
          <ac:chgData name="Daniel A Negron" userId="3f4b37f9-7541-4fa3-afb6-23a3c546adf3" providerId="ADAL" clId="{D973D872-3118-6C4C-8153-94CEFE659431}" dt="2022-06-07T16:15:10.552" v="6975" actId="12788"/>
          <ac:spMkLst>
            <pc:docMk/>
            <pc:sldMk cId="138542929" sldId="256"/>
            <ac:spMk id="10211" creationId="{01B5014C-B9A9-D99B-F35E-09087B00AC4B}"/>
          </ac:spMkLst>
        </pc:spChg>
        <pc:spChg chg="mod">
          <ac:chgData name="Daniel A Negron" userId="3f4b37f9-7541-4fa3-afb6-23a3c546adf3" providerId="ADAL" clId="{D973D872-3118-6C4C-8153-94CEFE659431}" dt="2022-06-07T16:15:10.552" v="6975" actId="12788"/>
          <ac:spMkLst>
            <pc:docMk/>
            <pc:sldMk cId="138542929" sldId="256"/>
            <ac:spMk id="10212" creationId="{D68DA2F1-351B-DD15-BC43-469EFC42613A}"/>
          </ac:spMkLst>
        </pc:spChg>
        <pc:spChg chg="mod">
          <ac:chgData name="Daniel A Negron" userId="3f4b37f9-7541-4fa3-afb6-23a3c546adf3" providerId="ADAL" clId="{D973D872-3118-6C4C-8153-94CEFE659431}" dt="2022-06-07T16:15:10.552" v="6975" actId="12788"/>
          <ac:spMkLst>
            <pc:docMk/>
            <pc:sldMk cId="138542929" sldId="256"/>
            <ac:spMk id="10214" creationId="{EB660693-6C0B-D34B-5767-279FDF49E8CC}"/>
          </ac:spMkLst>
        </pc:spChg>
        <pc:spChg chg="mod">
          <ac:chgData name="Daniel A Negron" userId="3f4b37f9-7541-4fa3-afb6-23a3c546adf3" providerId="ADAL" clId="{D973D872-3118-6C4C-8153-94CEFE659431}" dt="2022-06-07T16:15:10.552" v="6975" actId="12788"/>
          <ac:spMkLst>
            <pc:docMk/>
            <pc:sldMk cId="138542929" sldId="256"/>
            <ac:spMk id="10215" creationId="{0B8C4D96-42BC-9690-D8CC-C08170DF8700}"/>
          </ac:spMkLst>
        </pc:spChg>
        <pc:spChg chg="mod">
          <ac:chgData name="Daniel A Negron" userId="3f4b37f9-7541-4fa3-afb6-23a3c546adf3" providerId="ADAL" clId="{D973D872-3118-6C4C-8153-94CEFE659431}" dt="2022-06-07T16:15:10.552" v="6975" actId="12788"/>
          <ac:spMkLst>
            <pc:docMk/>
            <pc:sldMk cId="138542929" sldId="256"/>
            <ac:spMk id="10216" creationId="{A9D73BDD-2496-3595-14C0-0C58D709AF78}"/>
          </ac:spMkLst>
        </pc:spChg>
        <pc:spChg chg="mod">
          <ac:chgData name="Daniel A Negron" userId="3f4b37f9-7541-4fa3-afb6-23a3c546adf3" providerId="ADAL" clId="{D973D872-3118-6C4C-8153-94CEFE659431}" dt="2022-06-07T16:15:10.552" v="6975" actId="12788"/>
          <ac:spMkLst>
            <pc:docMk/>
            <pc:sldMk cId="138542929" sldId="256"/>
            <ac:spMk id="10217" creationId="{D96C2179-E080-4E99-2957-AB89057B5A3C}"/>
          </ac:spMkLst>
        </pc:spChg>
        <pc:spChg chg="mod">
          <ac:chgData name="Daniel A Negron" userId="3f4b37f9-7541-4fa3-afb6-23a3c546adf3" providerId="ADAL" clId="{D973D872-3118-6C4C-8153-94CEFE659431}" dt="2022-06-07T16:15:10.552" v="6975" actId="12788"/>
          <ac:spMkLst>
            <pc:docMk/>
            <pc:sldMk cId="138542929" sldId="256"/>
            <ac:spMk id="10218" creationId="{A08FC814-B1BE-1DB4-20F3-C0264E7F1F98}"/>
          </ac:spMkLst>
        </pc:spChg>
        <pc:spChg chg="mod">
          <ac:chgData name="Daniel A Negron" userId="3f4b37f9-7541-4fa3-afb6-23a3c546adf3" providerId="ADAL" clId="{D973D872-3118-6C4C-8153-94CEFE659431}" dt="2022-06-07T16:15:10.552" v="6975" actId="12788"/>
          <ac:spMkLst>
            <pc:docMk/>
            <pc:sldMk cId="138542929" sldId="256"/>
            <ac:spMk id="10219" creationId="{2528E6BB-3E25-B44B-52BE-FBDCB74824A3}"/>
          </ac:spMkLst>
        </pc:spChg>
        <pc:spChg chg="mod">
          <ac:chgData name="Daniel A Negron" userId="3f4b37f9-7541-4fa3-afb6-23a3c546adf3" providerId="ADAL" clId="{D973D872-3118-6C4C-8153-94CEFE659431}" dt="2022-06-07T16:15:10.552" v="6975" actId="12788"/>
          <ac:spMkLst>
            <pc:docMk/>
            <pc:sldMk cId="138542929" sldId="256"/>
            <ac:spMk id="10220" creationId="{190E9A13-0FA6-DE99-9AE5-04EDF2D02FF8}"/>
          </ac:spMkLst>
        </pc:spChg>
        <pc:spChg chg="mod">
          <ac:chgData name="Daniel A Negron" userId="3f4b37f9-7541-4fa3-afb6-23a3c546adf3" providerId="ADAL" clId="{D973D872-3118-6C4C-8153-94CEFE659431}" dt="2022-06-07T16:15:10.552" v="6975" actId="12788"/>
          <ac:spMkLst>
            <pc:docMk/>
            <pc:sldMk cId="138542929" sldId="256"/>
            <ac:spMk id="10221" creationId="{60E5606F-5576-067D-A4EA-9E59F7409938}"/>
          </ac:spMkLst>
        </pc:spChg>
        <pc:spChg chg="mod">
          <ac:chgData name="Daniel A Negron" userId="3f4b37f9-7541-4fa3-afb6-23a3c546adf3" providerId="ADAL" clId="{D973D872-3118-6C4C-8153-94CEFE659431}" dt="2022-06-07T16:15:10.552" v="6975" actId="12788"/>
          <ac:spMkLst>
            <pc:docMk/>
            <pc:sldMk cId="138542929" sldId="256"/>
            <ac:spMk id="10222" creationId="{4F3D5E7E-C581-CA91-5F54-F223B085D351}"/>
          </ac:spMkLst>
        </pc:spChg>
        <pc:spChg chg="mod">
          <ac:chgData name="Daniel A Negron" userId="3f4b37f9-7541-4fa3-afb6-23a3c546adf3" providerId="ADAL" clId="{D973D872-3118-6C4C-8153-94CEFE659431}" dt="2022-06-07T16:15:10.552" v="6975" actId="12788"/>
          <ac:spMkLst>
            <pc:docMk/>
            <pc:sldMk cId="138542929" sldId="256"/>
            <ac:spMk id="10223" creationId="{AB12E8FF-B61A-0342-776C-FB1AC4263285}"/>
          </ac:spMkLst>
        </pc:spChg>
        <pc:spChg chg="mod">
          <ac:chgData name="Daniel A Negron" userId="3f4b37f9-7541-4fa3-afb6-23a3c546adf3" providerId="ADAL" clId="{D973D872-3118-6C4C-8153-94CEFE659431}" dt="2022-06-07T16:15:10.552" v="6975" actId="12788"/>
          <ac:spMkLst>
            <pc:docMk/>
            <pc:sldMk cId="138542929" sldId="256"/>
            <ac:spMk id="10224" creationId="{FB86D34D-A294-E0DD-D1F3-D5B56C332B1C}"/>
          </ac:spMkLst>
        </pc:spChg>
        <pc:spChg chg="mod">
          <ac:chgData name="Daniel A Negron" userId="3f4b37f9-7541-4fa3-afb6-23a3c546adf3" providerId="ADAL" clId="{D973D872-3118-6C4C-8153-94CEFE659431}" dt="2022-06-07T16:15:10.552" v="6975" actId="12788"/>
          <ac:spMkLst>
            <pc:docMk/>
            <pc:sldMk cId="138542929" sldId="256"/>
            <ac:spMk id="10225" creationId="{DF5C31BC-9A7B-F2CC-DC62-EB2E6B9405BC}"/>
          </ac:spMkLst>
        </pc:spChg>
        <pc:spChg chg="mod">
          <ac:chgData name="Daniel A Negron" userId="3f4b37f9-7541-4fa3-afb6-23a3c546adf3" providerId="ADAL" clId="{D973D872-3118-6C4C-8153-94CEFE659431}" dt="2022-06-07T16:15:10.552" v="6975" actId="12788"/>
          <ac:spMkLst>
            <pc:docMk/>
            <pc:sldMk cId="138542929" sldId="256"/>
            <ac:spMk id="10226" creationId="{7AD9A828-27DA-67F4-129C-BDBDE2E8E462}"/>
          </ac:spMkLst>
        </pc:spChg>
        <pc:spChg chg="mod">
          <ac:chgData name="Daniel A Negron" userId="3f4b37f9-7541-4fa3-afb6-23a3c546adf3" providerId="ADAL" clId="{D973D872-3118-6C4C-8153-94CEFE659431}" dt="2022-06-07T16:15:10.552" v="6975" actId="12788"/>
          <ac:spMkLst>
            <pc:docMk/>
            <pc:sldMk cId="138542929" sldId="256"/>
            <ac:spMk id="10227" creationId="{D191E3B7-9569-1A85-7472-DFF086984808}"/>
          </ac:spMkLst>
        </pc:spChg>
        <pc:spChg chg="mod">
          <ac:chgData name="Daniel A Negron" userId="3f4b37f9-7541-4fa3-afb6-23a3c546adf3" providerId="ADAL" clId="{D973D872-3118-6C4C-8153-94CEFE659431}" dt="2022-06-07T16:15:10.552" v="6975" actId="12788"/>
          <ac:spMkLst>
            <pc:docMk/>
            <pc:sldMk cId="138542929" sldId="256"/>
            <ac:spMk id="10228" creationId="{5A06BA9E-2F33-C9D4-D584-724A4661C83C}"/>
          </ac:spMkLst>
        </pc:spChg>
        <pc:spChg chg="mod">
          <ac:chgData name="Daniel A Negron" userId="3f4b37f9-7541-4fa3-afb6-23a3c546adf3" providerId="ADAL" clId="{D973D872-3118-6C4C-8153-94CEFE659431}" dt="2022-06-07T16:15:10.552" v="6975" actId="12788"/>
          <ac:spMkLst>
            <pc:docMk/>
            <pc:sldMk cId="138542929" sldId="256"/>
            <ac:spMk id="10229" creationId="{E18C03E0-354C-62BA-EDF1-A1EC63D0DF0B}"/>
          </ac:spMkLst>
        </pc:spChg>
        <pc:spChg chg="mod">
          <ac:chgData name="Daniel A Negron" userId="3f4b37f9-7541-4fa3-afb6-23a3c546adf3" providerId="ADAL" clId="{D973D872-3118-6C4C-8153-94CEFE659431}" dt="2022-06-07T16:15:10.552" v="6975" actId="12788"/>
          <ac:spMkLst>
            <pc:docMk/>
            <pc:sldMk cId="138542929" sldId="256"/>
            <ac:spMk id="10230" creationId="{5F531C79-CBFB-8D6F-45AD-2EC8E1C1B1FB}"/>
          </ac:spMkLst>
        </pc:spChg>
        <pc:spChg chg="mod">
          <ac:chgData name="Daniel A Negron" userId="3f4b37f9-7541-4fa3-afb6-23a3c546adf3" providerId="ADAL" clId="{D973D872-3118-6C4C-8153-94CEFE659431}" dt="2022-06-07T16:15:10.552" v="6975" actId="12788"/>
          <ac:spMkLst>
            <pc:docMk/>
            <pc:sldMk cId="138542929" sldId="256"/>
            <ac:spMk id="10231" creationId="{DEFD7111-D33C-D146-5383-21CAE404354B}"/>
          </ac:spMkLst>
        </pc:spChg>
        <pc:spChg chg="mod">
          <ac:chgData name="Daniel A Negron" userId="3f4b37f9-7541-4fa3-afb6-23a3c546adf3" providerId="ADAL" clId="{D973D872-3118-6C4C-8153-94CEFE659431}" dt="2022-06-07T16:15:10.552" v="6975" actId="12788"/>
          <ac:spMkLst>
            <pc:docMk/>
            <pc:sldMk cId="138542929" sldId="256"/>
            <ac:spMk id="10232" creationId="{F15BD173-E4F5-4247-FDB6-6A97081F24FA}"/>
          </ac:spMkLst>
        </pc:spChg>
        <pc:spChg chg="mod">
          <ac:chgData name="Daniel A Negron" userId="3f4b37f9-7541-4fa3-afb6-23a3c546adf3" providerId="ADAL" clId="{D973D872-3118-6C4C-8153-94CEFE659431}" dt="2022-06-07T16:15:10.552" v="6975" actId="12788"/>
          <ac:spMkLst>
            <pc:docMk/>
            <pc:sldMk cId="138542929" sldId="256"/>
            <ac:spMk id="10234" creationId="{5CAD4704-4732-A44C-3711-462B2CC21479}"/>
          </ac:spMkLst>
        </pc:spChg>
        <pc:spChg chg="mod">
          <ac:chgData name="Daniel A Negron" userId="3f4b37f9-7541-4fa3-afb6-23a3c546adf3" providerId="ADAL" clId="{D973D872-3118-6C4C-8153-94CEFE659431}" dt="2022-06-07T16:15:10.552" v="6975" actId="12788"/>
          <ac:spMkLst>
            <pc:docMk/>
            <pc:sldMk cId="138542929" sldId="256"/>
            <ac:spMk id="10235" creationId="{51A1B907-D6AB-7823-4B3C-F31D02D52573}"/>
          </ac:spMkLst>
        </pc:spChg>
        <pc:spChg chg="mod">
          <ac:chgData name="Daniel A Negron" userId="3f4b37f9-7541-4fa3-afb6-23a3c546adf3" providerId="ADAL" clId="{D973D872-3118-6C4C-8153-94CEFE659431}" dt="2022-06-07T16:15:10.552" v="6975" actId="12788"/>
          <ac:spMkLst>
            <pc:docMk/>
            <pc:sldMk cId="138542929" sldId="256"/>
            <ac:spMk id="10236" creationId="{CBF423CB-067F-0166-BC4F-26BC782901E8}"/>
          </ac:spMkLst>
        </pc:spChg>
        <pc:spChg chg="mod">
          <ac:chgData name="Daniel A Negron" userId="3f4b37f9-7541-4fa3-afb6-23a3c546adf3" providerId="ADAL" clId="{D973D872-3118-6C4C-8153-94CEFE659431}" dt="2022-06-07T16:15:10.552" v="6975" actId="12788"/>
          <ac:spMkLst>
            <pc:docMk/>
            <pc:sldMk cId="138542929" sldId="256"/>
            <ac:spMk id="10237" creationId="{5431FCCE-6361-AE76-D48E-28A405FE2A5C}"/>
          </ac:spMkLst>
        </pc:spChg>
        <pc:spChg chg="mod">
          <ac:chgData name="Daniel A Negron" userId="3f4b37f9-7541-4fa3-afb6-23a3c546adf3" providerId="ADAL" clId="{D973D872-3118-6C4C-8153-94CEFE659431}" dt="2022-06-07T16:15:10.552" v="6975" actId="12788"/>
          <ac:spMkLst>
            <pc:docMk/>
            <pc:sldMk cId="138542929" sldId="256"/>
            <ac:spMk id="10238" creationId="{89F79C79-73F2-48F4-1A17-043F8E827EA5}"/>
          </ac:spMkLst>
        </pc:spChg>
        <pc:spChg chg="mod">
          <ac:chgData name="Daniel A Negron" userId="3f4b37f9-7541-4fa3-afb6-23a3c546adf3" providerId="ADAL" clId="{D973D872-3118-6C4C-8153-94CEFE659431}" dt="2022-06-07T16:15:10.552" v="6975" actId="12788"/>
          <ac:spMkLst>
            <pc:docMk/>
            <pc:sldMk cId="138542929" sldId="256"/>
            <ac:spMk id="10239" creationId="{E7F308F3-79A5-4125-6D38-5EFFD514A6FF}"/>
          </ac:spMkLst>
        </pc:spChg>
        <pc:spChg chg="mod">
          <ac:chgData name="Daniel A Negron" userId="3f4b37f9-7541-4fa3-afb6-23a3c546adf3" providerId="ADAL" clId="{D973D872-3118-6C4C-8153-94CEFE659431}" dt="2022-06-07T16:15:10.552" v="6975" actId="12788"/>
          <ac:spMkLst>
            <pc:docMk/>
            <pc:sldMk cId="138542929" sldId="256"/>
            <ac:spMk id="10240" creationId="{E3A65645-1E6D-AB28-1A67-26A2710D1570}"/>
          </ac:spMkLst>
        </pc:spChg>
        <pc:spChg chg="mod">
          <ac:chgData name="Daniel A Negron" userId="3f4b37f9-7541-4fa3-afb6-23a3c546adf3" providerId="ADAL" clId="{D973D872-3118-6C4C-8153-94CEFE659431}" dt="2022-06-07T16:15:10.552" v="6975" actId="12788"/>
          <ac:spMkLst>
            <pc:docMk/>
            <pc:sldMk cId="138542929" sldId="256"/>
            <ac:spMk id="10241" creationId="{29C82ECA-4173-E702-AE3C-8F73510B695C}"/>
          </ac:spMkLst>
        </pc:spChg>
        <pc:spChg chg="mod">
          <ac:chgData name="Daniel A Negron" userId="3f4b37f9-7541-4fa3-afb6-23a3c546adf3" providerId="ADAL" clId="{D973D872-3118-6C4C-8153-94CEFE659431}" dt="2022-06-07T16:15:10.552" v="6975" actId="12788"/>
          <ac:spMkLst>
            <pc:docMk/>
            <pc:sldMk cId="138542929" sldId="256"/>
            <ac:spMk id="10242" creationId="{DAB2EA7C-FBB0-E489-AAC5-947E7ACFA969}"/>
          </ac:spMkLst>
        </pc:spChg>
        <pc:spChg chg="mod">
          <ac:chgData name="Daniel A Negron" userId="3f4b37f9-7541-4fa3-afb6-23a3c546adf3" providerId="ADAL" clId="{D973D872-3118-6C4C-8153-94CEFE659431}" dt="2022-06-07T16:15:10.552" v="6975" actId="12788"/>
          <ac:spMkLst>
            <pc:docMk/>
            <pc:sldMk cId="138542929" sldId="256"/>
            <ac:spMk id="10243" creationId="{0888880C-DC46-4E9A-8288-E7771AA8EB84}"/>
          </ac:spMkLst>
        </pc:spChg>
        <pc:spChg chg="mod">
          <ac:chgData name="Daniel A Negron" userId="3f4b37f9-7541-4fa3-afb6-23a3c546adf3" providerId="ADAL" clId="{D973D872-3118-6C4C-8153-94CEFE659431}" dt="2022-06-07T16:15:10.552" v="6975" actId="12788"/>
          <ac:spMkLst>
            <pc:docMk/>
            <pc:sldMk cId="138542929" sldId="256"/>
            <ac:spMk id="10244" creationId="{3DA2959B-E14A-B3E9-8484-271DCCC9BEBF}"/>
          </ac:spMkLst>
        </pc:spChg>
        <pc:spChg chg="mod">
          <ac:chgData name="Daniel A Negron" userId="3f4b37f9-7541-4fa3-afb6-23a3c546adf3" providerId="ADAL" clId="{D973D872-3118-6C4C-8153-94CEFE659431}" dt="2022-06-07T16:15:10.552" v="6975" actId="12788"/>
          <ac:spMkLst>
            <pc:docMk/>
            <pc:sldMk cId="138542929" sldId="256"/>
            <ac:spMk id="10245" creationId="{4A1FEBF7-F6D0-D1C6-FF67-9B7D9C0297D7}"/>
          </ac:spMkLst>
        </pc:spChg>
        <pc:spChg chg="mod">
          <ac:chgData name="Daniel A Negron" userId="3f4b37f9-7541-4fa3-afb6-23a3c546adf3" providerId="ADAL" clId="{D973D872-3118-6C4C-8153-94CEFE659431}" dt="2022-06-07T16:15:10.552" v="6975" actId="12788"/>
          <ac:spMkLst>
            <pc:docMk/>
            <pc:sldMk cId="138542929" sldId="256"/>
            <ac:spMk id="10246" creationId="{EB9F8425-473D-6505-F1EE-EE7364DF2526}"/>
          </ac:spMkLst>
        </pc:spChg>
        <pc:spChg chg="mod">
          <ac:chgData name="Daniel A Negron" userId="3f4b37f9-7541-4fa3-afb6-23a3c546adf3" providerId="ADAL" clId="{D973D872-3118-6C4C-8153-94CEFE659431}" dt="2022-06-07T16:15:10.552" v="6975" actId="12788"/>
          <ac:spMkLst>
            <pc:docMk/>
            <pc:sldMk cId="138542929" sldId="256"/>
            <ac:spMk id="10247" creationId="{2189B771-0F0A-AB14-F216-66A55721D1C8}"/>
          </ac:spMkLst>
        </pc:spChg>
        <pc:spChg chg="mod">
          <ac:chgData name="Daniel A Negron" userId="3f4b37f9-7541-4fa3-afb6-23a3c546adf3" providerId="ADAL" clId="{D973D872-3118-6C4C-8153-94CEFE659431}" dt="2022-06-07T16:15:10.552" v="6975" actId="12788"/>
          <ac:spMkLst>
            <pc:docMk/>
            <pc:sldMk cId="138542929" sldId="256"/>
            <ac:spMk id="10248" creationId="{89CA6339-2BA0-7F84-DA9D-670A5AFDC1B5}"/>
          </ac:spMkLst>
        </pc:spChg>
        <pc:spChg chg="mod">
          <ac:chgData name="Daniel A Negron" userId="3f4b37f9-7541-4fa3-afb6-23a3c546adf3" providerId="ADAL" clId="{D973D872-3118-6C4C-8153-94CEFE659431}" dt="2022-06-07T16:15:10.552" v="6975" actId="12788"/>
          <ac:spMkLst>
            <pc:docMk/>
            <pc:sldMk cId="138542929" sldId="256"/>
            <ac:spMk id="10249" creationId="{AD3397DA-5DA5-66A7-EC10-EC0FC155CA20}"/>
          </ac:spMkLst>
        </pc:spChg>
        <pc:spChg chg="mod">
          <ac:chgData name="Daniel A Negron" userId="3f4b37f9-7541-4fa3-afb6-23a3c546adf3" providerId="ADAL" clId="{D973D872-3118-6C4C-8153-94CEFE659431}" dt="2022-06-07T16:15:10.552" v="6975" actId="12788"/>
          <ac:spMkLst>
            <pc:docMk/>
            <pc:sldMk cId="138542929" sldId="256"/>
            <ac:spMk id="10250" creationId="{8250050F-51E3-DFFF-04A2-D31F5A70F1E7}"/>
          </ac:spMkLst>
        </pc:spChg>
        <pc:spChg chg="mod">
          <ac:chgData name="Daniel A Negron" userId="3f4b37f9-7541-4fa3-afb6-23a3c546adf3" providerId="ADAL" clId="{D973D872-3118-6C4C-8153-94CEFE659431}" dt="2022-06-07T16:15:10.552" v="6975" actId="12788"/>
          <ac:spMkLst>
            <pc:docMk/>
            <pc:sldMk cId="138542929" sldId="256"/>
            <ac:spMk id="10251" creationId="{99C54F63-C2B0-28DA-D3CA-4A6CB8361C8C}"/>
          </ac:spMkLst>
        </pc:spChg>
        <pc:spChg chg="mod">
          <ac:chgData name="Daniel A Negron" userId="3f4b37f9-7541-4fa3-afb6-23a3c546adf3" providerId="ADAL" clId="{D973D872-3118-6C4C-8153-94CEFE659431}" dt="2022-06-07T16:15:10.552" v="6975" actId="12788"/>
          <ac:spMkLst>
            <pc:docMk/>
            <pc:sldMk cId="138542929" sldId="256"/>
            <ac:spMk id="10252" creationId="{F7093781-B7BB-B363-5E46-8FFE48740E69}"/>
          </ac:spMkLst>
        </pc:spChg>
        <pc:spChg chg="mod">
          <ac:chgData name="Daniel A Negron" userId="3f4b37f9-7541-4fa3-afb6-23a3c546adf3" providerId="ADAL" clId="{D973D872-3118-6C4C-8153-94CEFE659431}" dt="2022-06-07T16:15:10.552" v="6975" actId="12788"/>
          <ac:spMkLst>
            <pc:docMk/>
            <pc:sldMk cId="138542929" sldId="256"/>
            <ac:spMk id="10254" creationId="{19B4D3D1-6C84-A634-D88B-D1AF61D59550}"/>
          </ac:spMkLst>
        </pc:spChg>
        <pc:spChg chg="mod">
          <ac:chgData name="Daniel A Negron" userId="3f4b37f9-7541-4fa3-afb6-23a3c546adf3" providerId="ADAL" clId="{D973D872-3118-6C4C-8153-94CEFE659431}" dt="2022-06-07T16:15:10.552" v="6975" actId="12788"/>
          <ac:spMkLst>
            <pc:docMk/>
            <pc:sldMk cId="138542929" sldId="256"/>
            <ac:spMk id="10255" creationId="{254C8E5C-D1E8-112E-0EF3-7273A3A2E9E2}"/>
          </ac:spMkLst>
        </pc:spChg>
        <pc:spChg chg="mod">
          <ac:chgData name="Daniel A Negron" userId="3f4b37f9-7541-4fa3-afb6-23a3c546adf3" providerId="ADAL" clId="{D973D872-3118-6C4C-8153-94CEFE659431}" dt="2022-06-07T16:15:10.552" v="6975" actId="12788"/>
          <ac:spMkLst>
            <pc:docMk/>
            <pc:sldMk cId="138542929" sldId="256"/>
            <ac:spMk id="10256" creationId="{A7C174D8-4B67-A28A-1C45-D17C7F141A45}"/>
          </ac:spMkLst>
        </pc:spChg>
        <pc:spChg chg="mod">
          <ac:chgData name="Daniel A Negron" userId="3f4b37f9-7541-4fa3-afb6-23a3c546adf3" providerId="ADAL" clId="{D973D872-3118-6C4C-8153-94CEFE659431}" dt="2022-06-07T16:15:10.552" v="6975" actId="12788"/>
          <ac:spMkLst>
            <pc:docMk/>
            <pc:sldMk cId="138542929" sldId="256"/>
            <ac:spMk id="10257" creationId="{ECF46B70-A692-C979-2AE6-7ED2E97CB7D6}"/>
          </ac:spMkLst>
        </pc:spChg>
        <pc:spChg chg="mod">
          <ac:chgData name="Daniel A Negron" userId="3f4b37f9-7541-4fa3-afb6-23a3c546adf3" providerId="ADAL" clId="{D973D872-3118-6C4C-8153-94CEFE659431}" dt="2022-06-07T16:15:10.552" v="6975" actId="12788"/>
          <ac:spMkLst>
            <pc:docMk/>
            <pc:sldMk cId="138542929" sldId="256"/>
            <ac:spMk id="10258" creationId="{6D72E09C-53E9-8252-B51F-FE242B4EFFB5}"/>
          </ac:spMkLst>
        </pc:spChg>
        <pc:spChg chg="mod">
          <ac:chgData name="Daniel A Negron" userId="3f4b37f9-7541-4fa3-afb6-23a3c546adf3" providerId="ADAL" clId="{D973D872-3118-6C4C-8153-94CEFE659431}" dt="2022-06-07T16:15:10.552" v="6975" actId="12788"/>
          <ac:spMkLst>
            <pc:docMk/>
            <pc:sldMk cId="138542929" sldId="256"/>
            <ac:spMk id="10259" creationId="{040E0DDC-0F2E-9996-878F-F0B2CA5CB2CF}"/>
          </ac:spMkLst>
        </pc:spChg>
        <pc:spChg chg="mod">
          <ac:chgData name="Daniel A Negron" userId="3f4b37f9-7541-4fa3-afb6-23a3c546adf3" providerId="ADAL" clId="{D973D872-3118-6C4C-8153-94CEFE659431}" dt="2022-06-07T16:15:10.552" v="6975" actId="12788"/>
          <ac:spMkLst>
            <pc:docMk/>
            <pc:sldMk cId="138542929" sldId="256"/>
            <ac:spMk id="10260" creationId="{DC3EFC5D-1A96-E9A8-D5CE-D85D82B03E20}"/>
          </ac:spMkLst>
        </pc:spChg>
        <pc:spChg chg="mod">
          <ac:chgData name="Daniel A Negron" userId="3f4b37f9-7541-4fa3-afb6-23a3c546adf3" providerId="ADAL" clId="{D973D872-3118-6C4C-8153-94CEFE659431}" dt="2022-06-07T16:15:10.552" v="6975" actId="12788"/>
          <ac:spMkLst>
            <pc:docMk/>
            <pc:sldMk cId="138542929" sldId="256"/>
            <ac:spMk id="10261" creationId="{118CB60E-E8C4-439B-FFE3-3C5BA1EFE471}"/>
          </ac:spMkLst>
        </pc:spChg>
        <pc:spChg chg="mod">
          <ac:chgData name="Daniel A Negron" userId="3f4b37f9-7541-4fa3-afb6-23a3c546adf3" providerId="ADAL" clId="{D973D872-3118-6C4C-8153-94CEFE659431}" dt="2022-06-07T16:15:10.552" v="6975" actId="12788"/>
          <ac:spMkLst>
            <pc:docMk/>
            <pc:sldMk cId="138542929" sldId="256"/>
            <ac:spMk id="10262" creationId="{76728025-4DE1-8204-98F6-F6136C4C0169}"/>
          </ac:spMkLst>
        </pc:spChg>
        <pc:spChg chg="mod">
          <ac:chgData name="Daniel A Negron" userId="3f4b37f9-7541-4fa3-afb6-23a3c546adf3" providerId="ADAL" clId="{D973D872-3118-6C4C-8153-94CEFE659431}" dt="2022-06-07T16:15:10.552" v="6975" actId="12788"/>
          <ac:spMkLst>
            <pc:docMk/>
            <pc:sldMk cId="138542929" sldId="256"/>
            <ac:spMk id="10263" creationId="{901C1952-4B39-3DB8-1A35-C04DCCA43B6A}"/>
          </ac:spMkLst>
        </pc:spChg>
        <pc:spChg chg="mod">
          <ac:chgData name="Daniel A Negron" userId="3f4b37f9-7541-4fa3-afb6-23a3c546adf3" providerId="ADAL" clId="{D973D872-3118-6C4C-8153-94CEFE659431}" dt="2022-06-07T16:15:10.552" v="6975" actId="12788"/>
          <ac:spMkLst>
            <pc:docMk/>
            <pc:sldMk cId="138542929" sldId="256"/>
            <ac:spMk id="10264" creationId="{C6035EC5-CEFD-B1A0-722F-A95067AE75BE}"/>
          </ac:spMkLst>
        </pc:spChg>
        <pc:spChg chg="mod">
          <ac:chgData name="Daniel A Negron" userId="3f4b37f9-7541-4fa3-afb6-23a3c546adf3" providerId="ADAL" clId="{D973D872-3118-6C4C-8153-94CEFE659431}" dt="2022-06-07T16:15:10.552" v="6975" actId="12788"/>
          <ac:spMkLst>
            <pc:docMk/>
            <pc:sldMk cId="138542929" sldId="256"/>
            <ac:spMk id="10265" creationId="{242D052E-7086-14AC-F9E9-5A79B76B0F7A}"/>
          </ac:spMkLst>
        </pc:spChg>
        <pc:spChg chg="mod">
          <ac:chgData name="Daniel A Negron" userId="3f4b37f9-7541-4fa3-afb6-23a3c546adf3" providerId="ADAL" clId="{D973D872-3118-6C4C-8153-94CEFE659431}" dt="2022-06-07T16:15:10.552" v="6975" actId="12788"/>
          <ac:spMkLst>
            <pc:docMk/>
            <pc:sldMk cId="138542929" sldId="256"/>
            <ac:spMk id="10266" creationId="{F1F2715A-59F2-EF35-3997-825E85E02DFB}"/>
          </ac:spMkLst>
        </pc:spChg>
        <pc:spChg chg="mod">
          <ac:chgData name="Daniel A Negron" userId="3f4b37f9-7541-4fa3-afb6-23a3c546adf3" providerId="ADAL" clId="{D973D872-3118-6C4C-8153-94CEFE659431}" dt="2022-06-07T16:15:10.552" v="6975" actId="12788"/>
          <ac:spMkLst>
            <pc:docMk/>
            <pc:sldMk cId="138542929" sldId="256"/>
            <ac:spMk id="10267" creationId="{899576E1-8447-FB05-534F-D631D31BC1BD}"/>
          </ac:spMkLst>
        </pc:spChg>
        <pc:spChg chg="mod">
          <ac:chgData name="Daniel A Negron" userId="3f4b37f9-7541-4fa3-afb6-23a3c546adf3" providerId="ADAL" clId="{D973D872-3118-6C4C-8153-94CEFE659431}" dt="2022-06-07T16:15:10.552" v="6975" actId="12788"/>
          <ac:spMkLst>
            <pc:docMk/>
            <pc:sldMk cId="138542929" sldId="256"/>
            <ac:spMk id="10268" creationId="{C1BCBD3B-8D6C-B5B4-4486-743DC29A0237}"/>
          </ac:spMkLst>
        </pc:spChg>
        <pc:spChg chg="mod">
          <ac:chgData name="Daniel A Negron" userId="3f4b37f9-7541-4fa3-afb6-23a3c546adf3" providerId="ADAL" clId="{D973D872-3118-6C4C-8153-94CEFE659431}" dt="2022-06-07T16:15:10.552" v="6975" actId="12788"/>
          <ac:spMkLst>
            <pc:docMk/>
            <pc:sldMk cId="138542929" sldId="256"/>
            <ac:spMk id="10269" creationId="{2FEC7F42-CA1D-501D-9B46-138D946C468D}"/>
          </ac:spMkLst>
        </pc:spChg>
        <pc:spChg chg="mod">
          <ac:chgData name="Daniel A Negron" userId="3f4b37f9-7541-4fa3-afb6-23a3c546adf3" providerId="ADAL" clId="{D973D872-3118-6C4C-8153-94CEFE659431}" dt="2022-06-07T16:15:10.552" v="6975" actId="12788"/>
          <ac:spMkLst>
            <pc:docMk/>
            <pc:sldMk cId="138542929" sldId="256"/>
            <ac:spMk id="10270" creationId="{F71CC84B-7B55-B46F-7C02-A97548EE5E45}"/>
          </ac:spMkLst>
        </pc:spChg>
        <pc:spChg chg="mod">
          <ac:chgData name="Daniel A Negron" userId="3f4b37f9-7541-4fa3-afb6-23a3c546adf3" providerId="ADAL" clId="{D973D872-3118-6C4C-8153-94CEFE659431}" dt="2022-06-07T16:15:10.552" v="6975" actId="12788"/>
          <ac:spMkLst>
            <pc:docMk/>
            <pc:sldMk cId="138542929" sldId="256"/>
            <ac:spMk id="10271" creationId="{3E7534A2-812F-319E-9396-05F6358834E2}"/>
          </ac:spMkLst>
        </pc:spChg>
        <pc:spChg chg="mod">
          <ac:chgData name="Daniel A Negron" userId="3f4b37f9-7541-4fa3-afb6-23a3c546adf3" providerId="ADAL" clId="{D973D872-3118-6C4C-8153-94CEFE659431}" dt="2022-06-07T16:15:10.552" v="6975" actId="12788"/>
          <ac:spMkLst>
            <pc:docMk/>
            <pc:sldMk cId="138542929" sldId="256"/>
            <ac:spMk id="10272" creationId="{8061E191-05BD-4E03-48A8-0038DE678A0B}"/>
          </ac:spMkLst>
        </pc:spChg>
        <pc:spChg chg="mod">
          <ac:chgData name="Daniel A Negron" userId="3f4b37f9-7541-4fa3-afb6-23a3c546adf3" providerId="ADAL" clId="{D973D872-3118-6C4C-8153-94CEFE659431}" dt="2022-06-07T16:15:10.552" v="6975" actId="12788"/>
          <ac:spMkLst>
            <pc:docMk/>
            <pc:sldMk cId="138542929" sldId="256"/>
            <ac:spMk id="10274" creationId="{6FD43C12-8AE1-46B7-A742-649F03A97A60}"/>
          </ac:spMkLst>
        </pc:spChg>
        <pc:spChg chg="mod">
          <ac:chgData name="Daniel A Negron" userId="3f4b37f9-7541-4fa3-afb6-23a3c546adf3" providerId="ADAL" clId="{D973D872-3118-6C4C-8153-94CEFE659431}" dt="2022-06-07T16:15:10.552" v="6975" actId="12788"/>
          <ac:spMkLst>
            <pc:docMk/>
            <pc:sldMk cId="138542929" sldId="256"/>
            <ac:spMk id="10275" creationId="{512EF07B-945B-B1CA-30C4-17D2EC1D5C66}"/>
          </ac:spMkLst>
        </pc:spChg>
        <pc:spChg chg="mod">
          <ac:chgData name="Daniel A Negron" userId="3f4b37f9-7541-4fa3-afb6-23a3c546adf3" providerId="ADAL" clId="{D973D872-3118-6C4C-8153-94CEFE659431}" dt="2022-06-07T16:15:10.552" v="6975" actId="12788"/>
          <ac:spMkLst>
            <pc:docMk/>
            <pc:sldMk cId="138542929" sldId="256"/>
            <ac:spMk id="10276" creationId="{E80E7084-0D59-D35E-851F-479A634296DB}"/>
          </ac:spMkLst>
        </pc:spChg>
        <pc:spChg chg="mod">
          <ac:chgData name="Daniel A Negron" userId="3f4b37f9-7541-4fa3-afb6-23a3c546adf3" providerId="ADAL" clId="{D973D872-3118-6C4C-8153-94CEFE659431}" dt="2022-06-07T16:15:10.552" v="6975" actId="12788"/>
          <ac:spMkLst>
            <pc:docMk/>
            <pc:sldMk cId="138542929" sldId="256"/>
            <ac:spMk id="10277" creationId="{A9D31F50-E952-923C-A536-4F0D27924D0B}"/>
          </ac:spMkLst>
        </pc:spChg>
        <pc:spChg chg="mod">
          <ac:chgData name="Daniel A Negron" userId="3f4b37f9-7541-4fa3-afb6-23a3c546adf3" providerId="ADAL" clId="{D973D872-3118-6C4C-8153-94CEFE659431}" dt="2022-06-07T16:15:10.552" v="6975" actId="12788"/>
          <ac:spMkLst>
            <pc:docMk/>
            <pc:sldMk cId="138542929" sldId="256"/>
            <ac:spMk id="10278" creationId="{DE6D7AEB-0036-BEE4-F44D-8B36D3CA6022}"/>
          </ac:spMkLst>
        </pc:spChg>
        <pc:spChg chg="mod">
          <ac:chgData name="Daniel A Negron" userId="3f4b37f9-7541-4fa3-afb6-23a3c546adf3" providerId="ADAL" clId="{D973D872-3118-6C4C-8153-94CEFE659431}" dt="2022-06-07T16:15:10.552" v="6975" actId="12788"/>
          <ac:spMkLst>
            <pc:docMk/>
            <pc:sldMk cId="138542929" sldId="256"/>
            <ac:spMk id="10279" creationId="{C2C02AC7-55DA-B514-10C3-19AFA4CA4546}"/>
          </ac:spMkLst>
        </pc:spChg>
        <pc:spChg chg="mod">
          <ac:chgData name="Daniel A Negron" userId="3f4b37f9-7541-4fa3-afb6-23a3c546adf3" providerId="ADAL" clId="{D973D872-3118-6C4C-8153-94CEFE659431}" dt="2022-06-07T16:15:10.552" v="6975" actId="12788"/>
          <ac:spMkLst>
            <pc:docMk/>
            <pc:sldMk cId="138542929" sldId="256"/>
            <ac:spMk id="10280" creationId="{EDDCB512-214D-A58F-FAFB-2BFE948F0283}"/>
          </ac:spMkLst>
        </pc:spChg>
        <pc:spChg chg="mod">
          <ac:chgData name="Daniel A Negron" userId="3f4b37f9-7541-4fa3-afb6-23a3c546adf3" providerId="ADAL" clId="{D973D872-3118-6C4C-8153-94CEFE659431}" dt="2022-06-07T16:15:10.552" v="6975" actId="12788"/>
          <ac:spMkLst>
            <pc:docMk/>
            <pc:sldMk cId="138542929" sldId="256"/>
            <ac:spMk id="10281" creationId="{9D2C94E7-9526-6A76-4901-BD3A2EC3604C}"/>
          </ac:spMkLst>
        </pc:spChg>
        <pc:spChg chg="mod">
          <ac:chgData name="Daniel A Negron" userId="3f4b37f9-7541-4fa3-afb6-23a3c546adf3" providerId="ADAL" clId="{D973D872-3118-6C4C-8153-94CEFE659431}" dt="2022-06-07T16:15:10.552" v="6975" actId="12788"/>
          <ac:spMkLst>
            <pc:docMk/>
            <pc:sldMk cId="138542929" sldId="256"/>
            <ac:spMk id="10282" creationId="{95975758-0D0B-F450-DF63-778CF3EFFB1C}"/>
          </ac:spMkLst>
        </pc:spChg>
        <pc:spChg chg="mod">
          <ac:chgData name="Daniel A Negron" userId="3f4b37f9-7541-4fa3-afb6-23a3c546adf3" providerId="ADAL" clId="{D973D872-3118-6C4C-8153-94CEFE659431}" dt="2022-06-07T16:15:10.552" v="6975" actId="12788"/>
          <ac:spMkLst>
            <pc:docMk/>
            <pc:sldMk cId="138542929" sldId="256"/>
            <ac:spMk id="10283" creationId="{A6F771E3-B5C5-9FEE-A9DB-184E6E136E5E}"/>
          </ac:spMkLst>
        </pc:spChg>
        <pc:spChg chg="mod">
          <ac:chgData name="Daniel A Negron" userId="3f4b37f9-7541-4fa3-afb6-23a3c546adf3" providerId="ADAL" clId="{D973D872-3118-6C4C-8153-94CEFE659431}" dt="2022-06-07T16:15:10.552" v="6975" actId="12788"/>
          <ac:spMkLst>
            <pc:docMk/>
            <pc:sldMk cId="138542929" sldId="256"/>
            <ac:spMk id="10284" creationId="{685CBA01-D5DA-03CA-9610-571BD41A4925}"/>
          </ac:spMkLst>
        </pc:spChg>
        <pc:spChg chg="mod">
          <ac:chgData name="Daniel A Negron" userId="3f4b37f9-7541-4fa3-afb6-23a3c546adf3" providerId="ADAL" clId="{D973D872-3118-6C4C-8153-94CEFE659431}" dt="2022-06-07T16:15:10.552" v="6975" actId="12788"/>
          <ac:spMkLst>
            <pc:docMk/>
            <pc:sldMk cId="138542929" sldId="256"/>
            <ac:spMk id="10285" creationId="{D618CD96-AC53-A728-0509-9F0004F913F2}"/>
          </ac:spMkLst>
        </pc:spChg>
        <pc:spChg chg="mod">
          <ac:chgData name="Daniel A Negron" userId="3f4b37f9-7541-4fa3-afb6-23a3c546adf3" providerId="ADAL" clId="{D973D872-3118-6C4C-8153-94CEFE659431}" dt="2022-06-07T16:15:10.552" v="6975" actId="12788"/>
          <ac:spMkLst>
            <pc:docMk/>
            <pc:sldMk cId="138542929" sldId="256"/>
            <ac:spMk id="10286" creationId="{29211BD1-CC5C-E2BC-B971-95734CB41394}"/>
          </ac:spMkLst>
        </pc:spChg>
        <pc:spChg chg="mod">
          <ac:chgData name="Daniel A Negron" userId="3f4b37f9-7541-4fa3-afb6-23a3c546adf3" providerId="ADAL" clId="{D973D872-3118-6C4C-8153-94CEFE659431}" dt="2022-06-07T16:15:10.552" v="6975" actId="12788"/>
          <ac:spMkLst>
            <pc:docMk/>
            <pc:sldMk cId="138542929" sldId="256"/>
            <ac:spMk id="10287" creationId="{47BD80F0-6068-095F-1488-11CE8F087F47}"/>
          </ac:spMkLst>
        </pc:spChg>
        <pc:spChg chg="mod">
          <ac:chgData name="Daniel A Negron" userId="3f4b37f9-7541-4fa3-afb6-23a3c546adf3" providerId="ADAL" clId="{D973D872-3118-6C4C-8153-94CEFE659431}" dt="2022-06-07T16:15:10.552" v="6975" actId="12788"/>
          <ac:spMkLst>
            <pc:docMk/>
            <pc:sldMk cId="138542929" sldId="256"/>
            <ac:spMk id="10288" creationId="{EFF07B0D-1A9C-A201-2F0D-53C8D07FFA56}"/>
          </ac:spMkLst>
        </pc:spChg>
        <pc:spChg chg="mod">
          <ac:chgData name="Daniel A Negron" userId="3f4b37f9-7541-4fa3-afb6-23a3c546adf3" providerId="ADAL" clId="{D973D872-3118-6C4C-8153-94CEFE659431}" dt="2022-06-07T16:15:10.552" v="6975" actId="12788"/>
          <ac:spMkLst>
            <pc:docMk/>
            <pc:sldMk cId="138542929" sldId="256"/>
            <ac:spMk id="10289" creationId="{637166BE-FA6C-9AB1-AD83-0EC7EE43B055}"/>
          </ac:spMkLst>
        </pc:spChg>
        <pc:spChg chg="mod">
          <ac:chgData name="Daniel A Negron" userId="3f4b37f9-7541-4fa3-afb6-23a3c546adf3" providerId="ADAL" clId="{D973D872-3118-6C4C-8153-94CEFE659431}" dt="2022-06-07T16:15:10.552" v="6975" actId="12788"/>
          <ac:spMkLst>
            <pc:docMk/>
            <pc:sldMk cId="138542929" sldId="256"/>
            <ac:spMk id="10290" creationId="{B96D9D6E-7729-73C9-9DD6-44C402B277A9}"/>
          </ac:spMkLst>
        </pc:spChg>
        <pc:spChg chg="mod">
          <ac:chgData name="Daniel A Negron" userId="3f4b37f9-7541-4fa3-afb6-23a3c546adf3" providerId="ADAL" clId="{D973D872-3118-6C4C-8153-94CEFE659431}" dt="2022-06-07T16:15:10.552" v="6975" actId="12788"/>
          <ac:spMkLst>
            <pc:docMk/>
            <pc:sldMk cId="138542929" sldId="256"/>
            <ac:spMk id="10291" creationId="{212358E9-7FE5-5BB4-3B23-195F4ACB7A45}"/>
          </ac:spMkLst>
        </pc:spChg>
        <pc:spChg chg="mod">
          <ac:chgData name="Daniel A Negron" userId="3f4b37f9-7541-4fa3-afb6-23a3c546adf3" providerId="ADAL" clId="{D973D872-3118-6C4C-8153-94CEFE659431}" dt="2022-06-07T16:15:10.552" v="6975" actId="12788"/>
          <ac:spMkLst>
            <pc:docMk/>
            <pc:sldMk cId="138542929" sldId="256"/>
            <ac:spMk id="10292" creationId="{CAC97C91-BBF1-BC73-91D3-E584A517E7A9}"/>
          </ac:spMkLst>
        </pc:spChg>
        <pc:spChg chg="mod">
          <ac:chgData name="Daniel A Negron" userId="3f4b37f9-7541-4fa3-afb6-23a3c546adf3" providerId="ADAL" clId="{D973D872-3118-6C4C-8153-94CEFE659431}" dt="2022-06-07T16:15:10.552" v="6975" actId="12788"/>
          <ac:spMkLst>
            <pc:docMk/>
            <pc:sldMk cId="138542929" sldId="256"/>
            <ac:spMk id="10293" creationId="{9099E560-2A33-BB88-4929-227058D42E0A}"/>
          </ac:spMkLst>
        </pc:spChg>
        <pc:spChg chg="mod">
          <ac:chgData name="Daniel A Negron" userId="3f4b37f9-7541-4fa3-afb6-23a3c546adf3" providerId="ADAL" clId="{D973D872-3118-6C4C-8153-94CEFE659431}" dt="2022-06-07T16:15:10.552" v="6975" actId="12788"/>
          <ac:spMkLst>
            <pc:docMk/>
            <pc:sldMk cId="138542929" sldId="256"/>
            <ac:spMk id="10294" creationId="{40AD1470-9793-92D4-9F22-B0ED42B57E40}"/>
          </ac:spMkLst>
        </pc:spChg>
        <pc:spChg chg="mod">
          <ac:chgData name="Daniel A Negron" userId="3f4b37f9-7541-4fa3-afb6-23a3c546adf3" providerId="ADAL" clId="{D973D872-3118-6C4C-8153-94CEFE659431}" dt="2022-06-07T16:15:10.552" v="6975" actId="12788"/>
          <ac:spMkLst>
            <pc:docMk/>
            <pc:sldMk cId="138542929" sldId="256"/>
            <ac:spMk id="10295" creationId="{CF834816-A3B2-5996-8F41-2771CD8BD5ED}"/>
          </ac:spMkLst>
        </pc:spChg>
        <pc:spChg chg="mod">
          <ac:chgData name="Daniel A Negron" userId="3f4b37f9-7541-4fa3-afb6-23a3c546adf3" providerId="ADAL" clId="{D973D872-3118-6C4C-8153-94CEFE659431}" dt="2022-06-07T16:15:10.552" v="6975" actId="12788"/>
          <ac:spMkLst>
            <pc:docMk/>
            <pc:sldMk cId="138542929" sldId="256"/>
            <ac:spMk id="10296" creationId="{85AA0052-F395-02B5-1344-510AC646B3C8}"/>
          </ac:spMkLst>
        </pc:spChg>
        <pc:spChg chg="mod">
          <ac:chgData name="Daniel A Negron" userId="3f4b37f9-7541-4fa3-afb6-23a3c546adf3" providerId="ADAL" clId="{D973D872-3118-6C4C-8153-94CEFE659431}" dt="2022-06-07T16:15:10.552" v="6975" actId="12788"/>
          <ac:spMkLst>
            <pc:docMk/>
            <pc:sldMk cId="138542929" sldId="256"/>
            <ac:spMk id="10297" creationId="{7B2ACB21-728E-EC0B-780C-483983134A76}"/>
          </ac:spMkLst>
        </pc:spChg>
        <pc:spChg chg="mod">
          <ac:chgData name="Daniel A Negron" userId="3f4b37f9-7541-4fa3-afb6-23a3c546adf3" providerId="ADAL" clId="{D973D872-3118-6C4C-8153-94CEFE659431}" dt="2022-06-07T16:15:10.552" v="6975" actId="12788"/>
          <ac:spMkLst>
            <pc:docMk/>
            <pc:sldMk cId="138542929" sldId="256"/>
            <ac:spMk id="10298" creationId="{226BBF42-35F2-77C2-035D-8FFBA564C1F2}"/>
          </ac:spMkLst>
        </pc:spChg>
        <pc:spChg chg="mod">
          <ac:chgData name="Daniel A Negron" userId="3f4b37f9-7541-4fa3-afb6-23a3c546adf3" providerId="ADAL" clId="{D973D872-3118-6C4C-8153-94CEFE659431}" dt="2022-06-07T16:15:10.552" v="6975" actId="12788"/>
          <ac:spMkLst>
            <pc:docMk/>
            <pc:sldMk cId="138542929" sldId="256"/>
            <ac:spMk id="10299" creationId="{7551C47F-779F-FDCA-C424-E2C3871B2CCF}"/>
          </ac:spMkLst>
        </pc:spChg>
        <pc:spChg chg="mod">
          <ac:chgData name="Daniel A Negron" userId="3f4b37f9-7541-4fa3-afb6-23a3c546adf3" providerId="ADAL" clId="{D973D872-3118-6C4C-8153-94CEFE659431}" dt="2022-06-07T16:15:10.552" v="6975" actId="12788"/>
          <ac:spMkLst>
            <pc:docMk/>
            <pc:sldMk cId="138542929" sldId="256"/>
            <ac:spMk id="10300" creationId="{19D08B36-26A1-7925-551B-7416C18CC3E7}"/>
          </ac:spMkLst>
        </pc:spChg>
        <pc:spChg chg="mod">
          <ac:chgData name="Daniel A Negron" userId="3f4b37f9-7541-4fa3-afb6-23a3c546adf3" providerId="ADAL" clId="{D973D872-3118-6C4C-8153-94CEFE659431}" dt="2022-06-07T16:15:10.552" v="6975" actId="12788"/>
          <ac:spMkLst>
            <pc:docMk/>
            <pc:sldMk cId="138542929" sldId="256"/>
            <ac:spMk id="10301" creationId="{E2D2CD13-341A-A11E-4C39-B37F39325758}"/>
          </ac:spMkLst>
        </pc:spChg>
        <pc:spChg chg="mod">
          <ac:chgData name="Daniel A Negron" userId="3f4b37f9-7541-4fa3-afb6-23a3c546adf3" providerId="ADAL" clId="{D973D872-3118-6C4C-8153-94CEFE659431}" dt="2022-06-07T16:15:10.552" v="6975" actId="12788"/>
          <ac:spMkLst>
            <pc:docMk/>
            <pc:sldMk cId="138542929" sldId="256"/>
            <ac:spMk id="10302" creationId="{D9AC2C16-F4BB-F6A0-A1C2-66831927CFE8}"/>
          </ac:spMkLst>
        </pc:spChg>
        <pc:spChg chg="mod">
          <ac:chgData name="Daniel A Negron" userId="3f4b37f9-7541-4fa3-afb6-23a3c546adf3" providerId="ADAL" clId="{D973D872-3118-6C4C-8153-94CEFE659431}" dt="2022-06-07T16:15:10.552" v="6975" actId="12788"/>
          <ac:spMkLst>
            <pc:docMk/>
            <pc:sldMk cId="138542929" sldId="256"/>
            <ac:spMk id="10303" creationId="{46C2DE26-0D9C-49BC-35EA-C65F8822BE48}"/>
          </ac:spMkLst>
        </pc:spChg>
        <pc:spChg chg="mod">
          <ac:chgData name="Daniel A Negron" userId="3f4b37f9-7541-4fa3-afb6-23a3c546adf3" providerId="ADAL" clId="{D973D872-3118-6C4C-8153-94CEFE659431}" dt="2022-06-07T16:15:10.552" v="6975" actId="12788"/>
          <ac:spMkLst>
            <pc:docMk/>
            <pc:sldMk cId="138542929" sldId="256"/>
            <ac:spMk id="10304" creationId="{F6B2276C-6A85-A18B-0CEF-9A7B2A3CA946}"/>
          </ac:spMkLst>
        </pc:spChg>
        <pc:spChg chg="mod">
          <ac:chgData name="Daniel A Negron" userId="3f4b37f9-7541-4fa3-afb6-23a3c546adf3" providerId="ADAL" clId="{D973D872-3118-6C4C-8153-94CEFE659431}" dt="2022-06-07T16:15:10.552" v="6975" actId="12788"/>
          <ac:spMkLst>
            <pc:docMk/>
            <pc:sldMk cId="138542929" sldId="256"/>
            <ac:spMk id="10305" creationId="{DE02B00B-1F37-F503-88ED-CBF74957C55B}"/>
          </ac:spMkLst>
        </pc:spChg>
        <pc:spChg chg="mod">
          <ac:chgData name="Daniel A Negron" userId="3f4b37f9-7541-4fa3-afb6-23a3c546adf3" providerId="ADAL" clId="{D973D872-3118-6C4C-8153-94CEFE659431}" dt="2022-06-07T16:15:10.552" v="6975" actId="12788"/>
          <ac:spMkLst>
            <pc:docMk/>
            <pc:sldMk cId="138542929" sldId="256"/>
            <ac:spMk id="10306" creationId="{AD778513-C9C5-53D7-A2DC-2AA36EE5555A}"/>
          </ac:spMkLst>
        </pc:spChg>
        <pc:spChg chg="mod">
          <ac:chgData name="Daniel A Negron" userId="3f4b37f9-7541-4fa3-afb6-23a3c546adf3" providerId="ADAL" clId="{D973D872-3118-6C4C-8153-94CEFE659431}" dt="2022-06-07T16:15:10.552" v="6975" actId="12788"/>
          <ac:spMkLst>
            <pc:docMk/>
            <pc:sldMk cId="138542929" sldId="256"/>
            <ac:spMk id="10307" creationId="{2C904890-F9DF-A501-918F-428CC52DC176}"/>
          </ac:spMkLst>
        </pc:spChg>
        <pc:spChg chg="mod">
          <ac:chgData name="Daniel A Negron" userId="3f4b37f9-7541-4fa3-afb6-23a3c546adf3" providerId="ADAL" clId="{D973D872-3118-6C4C-8153-94CEFE659431}" dt="2022-06-07T16:15:10.552" v="6975" actId="12788"/>
          <ac:spMkLst>
            <pc:docMk/>
            <pc:sldMk cId="138542929" sldId="256"/>
            <ac:spMk id="10308" creationId="{7A8B0C4B-A9E6-846E-C9A1-578D458F88BC}"/>
          </ac:spMkLst>
        </pc:spChg>
        <pc:spChg chg="mod">
          <ac:chgData name="Daniel A Negron" userId="3f4b37f9-7541-4fa3-afb6-23a3c546adf3" providerId="ADAL" clId="{D973D872-3118-6C4C-8153-94CEFE659431}" dt="2022-06-07T16:15:10.552" v="6975" actId="12788"/>
          <ac:spMkLst>
            <pc:docMk/>
            <pc:sldMk cId="138542929" sldId="256"/>
            <ac:spMk id="10309" creationId="{0780017B-947C-9D0C-A337-BA939431DC0B}"/>
          </ac:spMkLst>
        </pc:spChg>
        <pc:spChg chg="mod">
          <ac:chgData name="Daniel A Negron" userId="3f4b37f9-7541-4fa3-afb6-23a3c546adf3" providerId="ADAL" clId="{D973D872-3118-6C4C-8153-94CEFE659431}" dt="2022-06-07T16:15:10.552" v="6975" actId="12788"/>
          <ac:spMkLst>
            <pc:docMk/>
            <pc:sldMk cId="138542929" sldId="256"/>
            <ac:spMk id="10310" creationId="{9529B49B-D03C-F49B-3E34-3C0575977E30}"/>
          </ac:spMkLst>
        </pc:spChg>
        <pc:spChg chg="mod">
          <ac:chgData name="Daniel A Negron" userId="3f4b37f9-7541-4fa3-afb6-23a3c546adf3" providerId="ADAL" clId="{D973D872-3118-6C4C-8153-94CEFE659431}" dt="2022-06-07T16:15:10.552" v="6975" actId="12788"/>
          <ac:spMkLst>
            <pc:docMk/>
            <pc:sldMk cId="138542929" sldId="256"/>
            <ac:spMk id="10311" creationId="{7C263B48-05C2-B176-7224-412F5884BA43}"/>
          </ac:spMkLst>
        </pc:spChg>
        <pc:spChg chg="mod">
          <ac:chgData name="Daniel A Negron" userId="3f4b37f9-7541-4fa3-afb6-23a3c546adf3" providerId="ADAL" clId="{D973D872-3118-6C4C-8153-94CEFE659431}" dt="2022-06-07T16:15:10.552" v="6975" actId="12788"/>
          <ac:spMkLst>
            <pc:docMk/>
            <pc:sldMk cId="138542929" sldId="256"/>
            <ac:spMk id="10312" creationId="{BD0BB49C-7278-383F-98A4-414E9EED10A2}"/>
          </ac:spMkLst>
        </pc:spChg>
        <pc:spChg chg="mod">
          <ac:chgData name="Daniel A Negron" userId="3f4b37f9-7541-4fa3-afb6-23a3c546adf3" providerId="ADAL" clId="{D973D872-3118-6C4C-8153-94CEFE659431}" dt="2022-06-07T16:15:10.552" v="6975" actId="12788"/>
          <ac:spMkLst>
            <pc:docMk/>
            <pc:sldMk cId="138542929" sldId="256"/>
            <ac:spMk id="10313" creationId="{39234340-EFBA-B56B-D3E6-A9664BC232AC}"/>
          </ac:spMkLst>
        </pc:spChg>
        <pc:spChg chg="mod">
          <ac:chgData name="Daniel A Negron" userId="3f4b37f9-7541-4fa3-afb6-23a3c546adf3" providerId="ADAL" clId="{D973D872-3118-6C4C-8153-94CEFE659431}" dt="2022-06-07T16:15:10.552" v="6975" actId="12788"/>
          <ac:spMkLst>
            <pc:docMk/>
            <pc:sldMk cId="138542929" sldId="256"/>
            <ac:spMk id="10314" creationId="{5A46225C-49DF-2C08-91F1-98C645418389}"/>
          </ac:spMkLst>
        </pc:spChg>
        <pc:spChg chg="mod">
          <ac:chgData name="Daniel A Negron" userId="3f4b37f9-7541-4fa3-afb6-23a3c546adf3" providerId="ADAL" clId="{D973D872-3118-6C4C-8153-94CEFE659431}" dt="2022-06-07T16:15:10.552" v="6975" actId="12788"/>
          <ac:spMkLst>
            <pc:docMk/>
            <pc:sldMk cId="138542929" sldId="256"/>
            <ac:spMk id="10315" creationId="{3869E25B-FC8B-7A0F-6DB7-834307A682C8}"/>
          </ac:spMkLst>
        </pc:spChg>
        <pc:spChg chg="mod">
          <ac:chgData name="Daniel A Negron" userId="3f4b37f9-7541-4fa3-afb6-23a3c546adf3" providerId="ADAL" clId="{D973D872-3118-6C4C-8153-94CEFE659431}" dt="2022-06-07T16:15:10.552" v="6975" actId="12788"/>
          <ac:spMkLst>
            <pc:docMk/>
            <pc:sldMk cId="138542929" sldId="256"/>
            <ac:spMk id="10316" creationId="{17F53FD5-4986-65DC-A75C-A5F0DC6EC903}"/>
          </ac:spMkLst>
        </pc:spChg>
        <pc:spChg chg="mod">
          <ac:chgData name="Daniel A Negron" userId="3f4b37f9-7541-4fa3-afb6-23a3c546adf3" providerId="ADAL" clId="{D973D872-3118-6C4C-8153-94CEFE659431}" dt="2022-06-07T16:15:10.552" v="6975" actId="12788"/>
          <ac:spMkLst>
            <pc:docMk/>
            <pc:sldMk cId="138542929" sldId="256"/>
            <ac:spMk id="10317" creationId="{C43B2BAB-CF5C-F2F8-728F-02483557A09C}"/>
          </ac:spMkLst>
        </pc:spChg>
        <pc:spChg chg="mod">
          <ac:chgData name="Daniel A Negron" userId="3f4b37f9-7541-4fa3-afb6-23a3c546adf3" providerId="ADAL" clId="{D973D872-3118-6C4C-8153-94CEFE659431}" dt="2022-06-07T16:15:10.552" v="6975" actId="12788"/>
          <ac:spMkLst>
            <pc:docMk/>
            <pc:sldMk cId="138542929" sldId="256"/>
            <ac:spMk id="10318" creationId="{994CBCF2-37ED-0EE4-8AC0-F99B51EB5F6C}"/>
          </ac:spMkLst>
        </pc:spChg>
        <pc:spChg chg="mod">
          <ac:chgData name="Daniel A Negron" userId="3f4b37f9-7541-4fa3-afb6-23a3c546adf3" providerId="ADAL" clId="{D973D872-3118-6C4C-8153-94CEFE659431}" dt="2022-06-07T16:15:10.552" v="6975" actId="12788"/>
          <ac:spMkLst>
            <pc:docMk/>
            <pc:sldMk cId="138542929" sldId="256"/>
            <ac:spMk id="10319" creationId="{E91F1F69-AAA9-AC3E-EC1F-8174C659C63E}"/>
          </ac:spMkLst>
        </pc:spChg>
        <pc:spChg chg="mod">
          <ac:chgData name="Daniel A Negron" userId="3f4b37f9-7541-4fa3-afb6-23a3c546adf3" providerId="ADAL" clId="{D973D872-3118-6C4C-8153-94CEFE659431}" dt="2022-06-07T16:15:10.552" v="6975" actId="12788"/>
          <ac:spMkLst>
            <pc:docMk/>
            <pc:sldMk cId="138542929" sldId="256"/>
            <ac:spMk id="10320" creationId="{3E96EC91-7A62-9D46-5DAF-3149AF53EAF9}"/>
          </ac:spMkLst>
        </pc:spChg>
        <pc:spChg chg="mod">
          <ac:chgData name="Daniel A Negron" userId="3f4b37f9-7541-4fa3-afb6-23a3c546adf3" providerId="ADAL" clId="{D973D872-3118-6C4C-8153-94CEFE659431}" dt="2022-06-07T16:15:10.552" v="6975" actId="12788"/>
          <ac:spMkLst>
            <pc:docMk/>
            <pc:sldMk cId="138542929" sldId="256"/>
            <ac:spMk id="10321" creationId="{062C4A7A-7513-0C32-E30F-2DD60EEFFC20}"/>
          </ac:spMkLst>
        </pc:spChg>
        <pc:spChg chg="mod">
          <ac:chgData name="Daniel A Negron" userId="3f4b37f9-7541-4fa3-afb6-23a3c546adf3" providerId="ADAL" clId="{D973D872-3118-6C4C-8153-94CEFE659431}" dt="2022-06-07T16:15:10.552" v="6975" actId="12788"/>
          <ac:spMkLst>
            <pc:docMk/>
            <pc:sldMk cId="138542929" sldId="256"/>
            <ac:spMk id="10323" creationId="{389455E9-09BD-280B-7AF6-13E81B0ED0B1}"/>
          </ac:spMkLst>
        </pc:spChg>
        <pc:spChg chg="mod">
          <ac:chgData name="Daniel A Negron" userId="3f4b37f9-7541-4fa3-afb6-23a3c546adf3" providerId="ADAL" clId="{D973D872-3118-6C4C-8153-94CEFE659431}" dt="2022-06-07T16:15:10.552" v="6975" actId="12788"/>
          <ac:spMkLst>
            <pc:docMk/>
            <pc:sldMk cId="138542929" sldId="256"/>
            <ac:spMk id="10324" creationId="{0885B97F-3971-B8EA-FE3F-3158A1A55B91}"/>
          </ac:spMkLst>
        </pc:spChg>
        <pc:spChg chg="mod">
          <ac:chgData name="Daniel A Negron" userId="3f4b37f9-7541-4fa3-afb6-23a3c546adf3" providerId="ADAL" clId="{D973D872-3118-6C4C-8153-94CEFE659431}" dt="2022-06-07T16:15:10.552" v="6975" actId="12788"/>
          <ac:spMkLst>
            <pc:docMk/>
            <pc:sldMk cId="138542929" sldId="256"/>
            <ac:spMk id="10325" creationId="{D02D115C-5DAD-4813-5D63-1E9E21FF3D4B}"/>
          </ac:spMkLst>
        </pc:spChg>
        <pc:spChg chg="mod">
          <ac:chgData name="Daniel A Negron" userId="3f4b37f9-7541-4fa3-afb6-23a3c546adf3" providerId="ADAL" clId="{D973D872-3118-6C4C-8153-94CEFE659431}" dt="2022-06-07T16:15:10.552" v="6975" actId="12788"/>
          <ac:spMkLst>
            <pc:docMk/>
            <pc:sldMk cId="138542929" sldId="256"/>
            <ac:spMk id="10326" creationId="{DAEDB570-A2F8-D990-539B-466E58E1F95F}"/>
          </ac:spMkLst>
        </pc:spChg>
        <pc:spChg chg="mod">
          <ac:chgData name="Daniel A Negron" userId="3f4b37f9-7541-4fa3-afb6-23a3c546adf3" providerId="ADAL" clId="{D973D872-3118-6C4C-8153-94CEFE659431}" dt="2022-06-07T16:15:10.552" v="6975" actId="12788"/>
          <ac:spMkLst>
            <pc:docMk/>
            <pc:sldMk cId="138542929" sldId="256"/>
            <ac:spMk id="10327" creationId="{2F613DE2-C8DA-D144-AF5F-E73899C20921}"/>
          </ac:spMkLst>
        </pc:spChg>
        <pc:spChg chg="mod">
          <ac:chgData name="Daniel A Negron" userId="3f4b37f9-7541-4fa3-afb6-23a3c546adf3" providerId="ADAL" clId="{D973D872-3118-6C4C-8153-94CEFE659431}" dt="2022-06-07T16:15:10.552" v="6975" actId="12788"/>
          <ac:spMkLst>
            <pc:docMk/>
            <pc:sldMk cId="138542929" sldId="256"/>
            <ac:spMk id="10328" creationId="{10DF8140-D5C5-4965-6AAE-C8383C4DDE20}"/>
          </ac:spMkLst>
        </pc:spChg>
        <pc:spChg chg="mod">
          <ac:chgData name="Daniel A Negron" userId="3f4b37f9-7541-4fa3-afb6-23a3c546adf3" providerId="ADAL" clId="{D973D872-3118-6C4C-8153-94CEFE659431}" dt="2022-06-07T16:15:10.552" v="6975" actId="12788"/>
          <ac:spMkLst>
            <pc:docMk/>
            <pc:sldMk cId="138542929" sldId="256"/>
            <ac:spMk id="10329" creationId="{8627A855-C22D-E17E-A48A-518F911ABE8F}"/>
          </ac:spMkLst>
        </pc:spChg>
        <pc:spChg chg="mod">
          <ac:chgData name="Daniel A Negron" userId="3f4b37f9-7541-4fa3-afb6-23a3c546adf3" providerId="ADAL" clId="{D973D872-3118-6C4C-8153-94CEFE659431}" dt="2022-06-07T16:15:10.552" v="6975" actId="12788"/>
          <ac:spMkLst>
            <pc:docMk/>
            <pc:sldMk cId="138542929" sldId="256"/>
            <ac:spMk id="10330" creationId="{13D6FEDC-149A-A94B-DCD8-14D4A719B7AB}"/>
          </ac:spMkLst>
        </pc:spChg>
        <pc:spChg chg="mod">
          <ac:chgData name="Daniel A Negron" userId="3f4b37f9-7541-4fa3-afb6-23a3c546adf3" providerId="ADAL" clId="{D973D872-3118-6C4C-8153-94CEFE659431}" dt="2022-06-07T16:15:10.552" v="6975" actId="12788"/>
          <ac:spMkLst>
            <pc:docMk/>
            <pc:sldMk cId="138542929" sldId="256"/>
            <ac:spMk id="10331" creationId="{05823068-C7B7-0597-4386-5F28ED962BC5}"/>
          </ac:spMkLst>
        </pc:spChg>
        <pc:spChg chg="mod">
          <ac:chgData name="Daniel A Negron" userId="3f4b37f9-7541-4fa3-afb6-23a3c546adf3" providerId="ADAL" clId="{D973D872-3118-6C4C-8153-94CEFE659431}" dt="2022-06-07T16:15:10.552" v="6975" actId="12788"/>
          <ac:spMkLst>
            <pc:docMk/>
            <pc:sldMk cId="138542929" sldId="256"/>
            <ac:spMk id="10332" creationId="{BA41EC7B-130A-20B5-4A53-C641EC76ABB2}"/>
          </ac:spMkLst>
        </pc:spChg>
        <pc:spChg chg="mod">
          <ac:chgData name="Daniel A Negron" userId="3f4b37f9-7541-4fa3-afb6-23a3c546adf3" providerId="ADAL" clId="{D973D872-3118-6C4C-8153-94CEFE659431}" dt="2022-06-07T16:15:10.552" v="6975" actId="12788"/>
          <ac:spMkLst>
            <pc:docMk/>
            <pc:sldMk cId="138542929" sldId="256"/>
            <ac:spMk id="10333" creationId="{E81BB8D6-D829-AFC1-2A30-75891B57D497}"/>
          </ac:spMkLst>
        </pc:spChg>
        <pc:spChg chg="mod">
          <ac:chgData name="Daniel A Negron" userId="3f4b37f9-7541-4fa3-afb6-23a3c546adf3" providerId="ADAL" clId="{D973D872-3118-6C4C-8153-94CEFE659431}" dt="2022-06-07T16:15:10.552" v="6975" actId="12788"/>
          <ac:spMkLst>
            <pc:docMk/>
            <pc:sldMk cId="138542929" sldId="256"/>
            <ac:spMk id="10334" creationId="{486D89E2-1AFC-B955-5018-1440D70CDADA}"/>
          </ac:spMkLst>
        </pc:spChg>
        <pc:spChg chg="mod">
          <ac:chgData name="Daniel A Negron" userId="3f4b37f9-7541-4fa3-afb6-23a3c546adf3" providerId="ADAL" clId="{D973D872-3118-6C4C-8153-94CEFE659431}" dt="2022-06-07T16:15:10.552" v="6975" actId="12788"/>
          <ac:spMkLst>
            <pc:docMk/>
            <pc:sldMk cId="138542929" sldId="256"/>
            <ac:spMk id="10335" creationId="{2E0D0461-58FA-DA34-1EB3-E8104EAC2F52}"/>
          </ac:spMkLst>
        </pc:spChg>
        <pc:spChg chg="mod">
          <ac:chgData name="Daniel A Negron" userId="3f4b37f9-7541-4fa3-afb6-23a3c546adf3" providerId="ADAL" clId="{D973D872-3118-6C4C-8153-94CEFE659431}" dt="2022-06-07T16:15:10.552" v="6975" actId="12788"/>
          <ac:spMkLst>
            <pc:docMk/>
            <pc:sldMk cId="138542929" sldId="256"/>
            <ac:spMk id="10336" creationId="{9C2F5E39-8417-AF19-0BF9-822ED3B34C9B}"/>
          </ac:spMkLst>
        </pc:spChg>
        <pc:spChg chg="mod">
          <ac:chgData name="Daniel A Negron" userId="3f4b37f9-7541-4fa3-afb6-23a3c546adf3" providerId="ADAL" clId="{D973D872-3118-6C4C-8153-94CEFE659431}" dt="2022-06-07T16:15:10.552" v="6975" actId="12788"/>
          <ac:spMkLst>
            <pc:docMk/>
            <pc:sldMk cId="138542929" sldId="256"/>
            <ac:spMk id="10337" creationId="{D04D71EB-711E-0770-1423-B99AD4E89BEE}"/>
          </ac:spMkLst>
        </pc:spChg>
        <pc:spChg chg="mod">
          <ac:chgData name="Daniel A Negron" userId="3f4b37f9-7541-4fa3-afb6-23a3c546adf3" providerId="ADAL" clId="{D973D872-3118-6C4C-8153-94CEFE659431}" dt="2022-06-07T16:15:10.552" v="6975" actId="12788"/>
          <ac:spMkLst>
            <pc:docMk/>
            <pc:sldMk cId="138542929" sldId="256"/>
            <ac:spMk id="10338" creationId="{B513A743-E5E5-C49B-94EF-3DE54DA1E713}"/>
          </ac:spMkLst>
        </pc:spChg>
        <pc:spChg chg="mod">
          <ac:chgData name="Daniel A Negron" userId="3f4b37f9-7541-4fa3-afb6-23a3c546adf3" providerId="ADAL" clId="{D973D872-3118-6C4C-8153-94CEFE659431}" dt="2022-06-07T16:15:10.552" v="6975" actId="12788"/>
          <ac:spMkLst>
            <pc:docMk/>
            <pc:sldMk cId="138542929" sldId="256"/>
            <ac:spMk id="10339" creationId="{84C44992-0693-4D30-3E71-8AF53493202C}"/>
          </ac:spMkLst>
        </pc:spChg>
        <pc:spChg chg="mod">
          <ac:chgData name="Daniel A Negron" userId="3f4b37f9-7541-4fa3-afb6-23a3c546adf3" providerId="ADAL" clId="{D973D872-3118-6C4C-8153-94CEFE659431}" dt="2022-06-07T16:15:10.552" v="6975" actId="12788"/>
          <ac:spMkLst>
            <pc:docMk/>
            <pc:sldMk cId="138542929" sldId="256"/>
            <ac:spMk id="10340" creationId="{2C2626CA-FAC1-D514-991D-2BC1834F74AE}"/>
          </ac:spMkLst>
        </pc:spChg>
        <pc:spChg chg="mod">
          <ac:chgData name="Daniel A Negron" userId="3f4b37f9-7541-4fa3-afb6-23a3c546adf3" providerId="ADAL" clId="{D973D872-3118-6C4C-8153-94CEFE659431}" dt="2022-06-07T16:15:10.552" v="6975" actId="12788"/>
          <ac:spMkLst>
            <pc:docMk/>
            <pc:sldMk cId="138542929" sldId="256"/>
            <ac:spMk id="10341" creationId="{4EB7C48B-B3F1-076A-748B-75018D6BBC84}"/>
          </ac:spMkLst>
        </pc:spChg>
        <pc:spChg chg="mod">
          <ac:chgData name="Daniel A Negron" userId="3f4b37f9-7541-4fa3-afb6-23a3c546adf3" providerId="ADAL" clId="{D973D872-3118-6C4C-8153-94CEFE659431}" dt="2022-06-07T16:15:10.552" v="6975" actId="12788"/>
          <ac:spMkLst>
            <pc:docMk/>
            <pc:sldMk cId="138542929" sldId="256"/>
            <ac:spMk id="10342" creationId="{B96D3361-10A3-E89F-C908-ED10C3FCBC69}"/>
          </ac:spMkLst>
        </pc:spChg>
        <pc:spChg chg="mod">
          <ac:chgData name="Daniel A Negron" userId="3f4b37f9-7541-4fa3-afb6-23a3c546adf3" providerId="ADAL" clId="{D973D872-3118-6C4C-8153-94CEFE659431}" dt="2022-06-07T16:15:10.552" v="6975" actId="12788"/>
          <ac:spMkLst>
            <pc:docMk/>
            <pc:sldMk cId="138542929" sldId="256"/>
            <ac:spMk id="10343" creationId="{51582C76-D1AE-BCB2-5E50-BF5431B646E0}"/>
          </ac:spMkLst>
        </pc:spChg>
        <pc:spChg chg="mod">
          <ac:chgData name="Daniel A Negron" userId="3f4b37f9-7541-4fa3-afb6-23a3c546adf3" providerId="ADAL" clId="{D973D872-3118-6C4C-8153-94CEFE659431}" dt="2022-06-07T16:15:10.552" v="6975" actId="12788"/>
          <ac:spMkLst>
            <pc:docMk/>
            <pc:sldMk cId="138542929" sldId="256"/>
            <ac:spMk id="10344" creationId="{3E3702B2-79A9-30A9-88BB-87D80B2CF245}"/>
          </ac:spMkLst>
        </pc:spChg>
        <pc:spChg chg="mod">
          <ac:chgData name="Daniel A Negron" userId="3f4b37f9-7541-4fa3-afb6-23a3c546adf3" providerId="ADAL" clId="{D973D872-3118-6C4C-8153-94CEFE659431}" dt="2022-06-07T16:15:10.552" v="6975" actId="12788"/>
          <ac:spMkLst>
            <pc:docMk/>
            <pc:sldMk cId="138542929" sldId="256"/>
            <ac:spMk id="10345" creationId="{D78CE8B2-7963-7A5D-AA82-EA3C5A34CC27}"/>
          </ac:spMkLst>
        </pc:spChg>
        <pc:spChg chg="mod">
          <ac:chgData name="Daniel A Negron" userId="3f4b37f9-7541-4fa3-afb6-23a3c546adf3" providerId="ADAL" clId="{D973D872-3118-6C4C-8153-94CEFE659431}" dt="2022-06-07T16:15:10.552" v="6975" actId="12788"/>
          <ac:spMkLst>
            <pc:docMk/>
            <pc:sldMk cId="138542929" sldId="256"/>
            <ac:spMk id="10346" creationId="{84C610C2-30BA-CF78-4AFF-E125669E800B}"/>
          </ac:spMkLst>
        </pc:spChg>
        <pc:spChg chg="mod">
          <ac:chgData name="Daniel A Negron" userId="3f4b37f9-7541-4fa3-afb6-23a3c546adf3" providerId="ADAL" clId="{D973D872-3118-6C4C-8153-94CEFE659431}" dt="2022-06-07T16:15:10.552" v="6975" actId="12788"/>
          <ac:spMkLst>
            <pc:docMk/>
            <pc:sldMk cId="138542929" sldId="256"/>
            <ac:spMk id="10347" creationId="{7A20EF7B-8332-1688-EACA-B9BDB630C900}"/>
          </ac:spMkLst>
        </pc:spChg>
        <pc:spChg chg="mod">
          <ac:chgData name="Daniel A Negron" userId="3f4b37f9-7541-4fa3-afb6-23a3c546adf3" providerId="ADAL" clId="{D973D872-3118-6C4C-8153-94CEFE659431}" dt="2022-06-07T16:15:10.552" v="6975" actId="12788"/>
          <ac:spMkLst>
            <pc:docMk/>
            <pc:sldMk cId="138542929" sldId="256"/>
            <ac:spMk id="10348" creationId="{CEB70BFB-3C42-11B1-6E03-443C7B7B7152}"/>
          </ac:spMkLst>
        </pc:spChg>
        <pc:spChg chg="mod">
          <ac:chgData name="Daniel A Negron" userId="3f4b37f9-7541-4fa3-afb6-23a3c546adf3" providerId="ADAL" clId="{D973D872-3118-6C4C-8153-94CEFE659431}" dt="2022-06-07T16:15:10.552" v="6975" actId="12788"/>
          <ac:spMkLst>
            <pc:docMk/>
            <pc:sldMk cId="138542929" sldId="256"/>
            <ac:spMk id="10349" creationId="{4128B231-1450-8169-44A1-DF51CAEA1A45}"/>
          </ac:spMkLst>
        </pc:spChg>
        <pc:spChg chg="mod">
          <ac:chgData name="Daniel A Negron" userId="3f4b37f9-7541-4fa3-afb6-23a3c546adf3" providerId="ADAL" clId="{D973D872-3118-6C4C-8153-94CEFE659431}" dt="2022-06-07T16:15:10.552" v="6975" actId="12788"/>
          <ac:spMkLst>
            <pc:docMk/>
            <pc:sldMk cId="138542929" sldId="256"/>
            <ac:spMk id="10350" creationId="{248D8EEF-8E6B-FEC2-E740-5CA661852BE4}"/>
          </ac:spMkLst>
        </pc:spChg>
        <pc:spChg chg="mod">
          <ac:chgData name="Daniel A Negron" userId="3f4b37f9-7541-4fa3-afb6-23a3c546adf3" providerId="ADAL" clId="{D973D872-3118-6C4C-8153-94CEFE659431}" dt="2022-06-07T16:15:10.552" v="6975" actId="12788"/>
          <ac:spMkLst>
            <pc:docMk/>
            <pc:sldMk cId="138542929" sldId="256"/>
            <ac:spMk id="10351" creationId="{230E16A3-C376-4A8A-D0B7-10D06F064C59}"/>
          </ac:spMkLst>
        </pc:spChg>
        <pc:spChg chg="mod">
          <ac:chgData name="Daniel A Negron" userId="3f4b37f9-7541-4fa3-afb6-23a3c546adf3" providerId="ADAL" clId="{D973D872-3118-6C4C-8153-94CEFE659431}" dt="2022-06-07T16:15:10.552" v="6975" actId="12788"/>
          <ac:spMkLst>
            <pc:docMk/>
            <pc:sldMk cId="138542929" sldId="256"/>
            <ac:spMk id="10352" creationId="{FEB62091-79E7-EBB3-4799-A75E382E344E}"/>
          </ac:spMkLst>
        </pc:spChg>
        <pc:spChg chg="mod">
          <ac:chgData name="Daniel A Negron" userId="3f4b37f9-7541-4fa3-afb6-23a3c546adf3" providerId="ADAL" clId="{D973D872-3118-6C4C-8153-94CEFE659431}" dt="2022-06-07T16:15:10.552" v="6975" actId="12788"/>
          <ac:spMkLst>
            <pc:docMk/>
            <pc:sldMk cId="138542929" sldId="256"/>
            <ac:spMk id="10353" creationId="{1FEB6B18-8BDB-DCDB-08BB-6237C3ABEDA2}"/>
          </ac:spMkLst>
        </pc:spChg>
        <pc:spChg chg="mod">
          <ac:chgData name="Daniel A Negron" userId="3f4b37f9-7541-4fa3-afb6-23a3c546adf3" providerId="ADAL" clId="{D973D872-3118-6C4C-8153-94CEFE659431}" dt="2022-06-07T16:15:10.552" v="6975" actId="12788"/>
          <ac:spMkLst>
            <pc:docMk/>
            <pc:sldMk cId="138542929" sldId="256"/>
            <ac:spMk id="10355" creationId="{B65E638F-83B9-F639-E0E9-25E30E80B070}"/>
          </ac:spMkLst>
        </pc:spChg>
        <pc:spChg chg="mod">
          <ac:chgData name="Daniel A Negron" userId="3f4b37f9-7541-4fa3-afb6-23a3c546adf3" providerId="ADAL" clId="{D973D872-3118-6C4C-8153-94CEFE659431}" dt="2022-06-07T16:15:10.552" v="6975" actId="12788"/>
          <ac:spMkLst>
            <pc:docMk/>
            <pc:sldMk cId="138542929" sldId="256"/>
            <ac:spMk id="10356" creationId="{D3747C99-2C20-A708-37FC-6D9F691F9B02}"/>
          </ac:spMkLst>
        </pc:spChg>
        <pc:spChg chg="mod">
          <ac:chgData name="Daniel A Negron" userId="3f4b37f9-7541-4fa3-afb6-23a3c546adf3" providerId="ADAL" clId="{D973D872-3118-6C4C-8153-94CEFE659431}" dt="2022-06-07T16:15:10.552" v="6975" actId="12788"/>
          <ac:spMkLst>
            <pc:docMk/>
            <pc:sldMk cId="138542929" sldId="256"/>
            <ac:spMk id="10357" creationId="{418DF42C-8AFD-D720-38F1-0652BA764AB6}"/>
          </ac:spMkLst>
        </pc:spChg>
        <pc:spChg chg="mod">
          <ac:chgData name="Daniel A Negron" userId="3f4b37f9-7541-4fa3-afb6-23a3c546adf3" providerId="ADAL" clId="{D973D872-3118-6C4C-8153-94CEFE659431}" dt="2022-06-07T16:15:10.552" v="6975" actId="12788"/>
          <ac:spMkLst>
            <pc:docMk/>
            <pc:sldMk cId="138542929" sldId="256"/>
            <ac:spMk id="10358" creationId="{B0A4D636-E067-3934-0295-8DF20E494C9A}"/>
          </ac:spMkLst>
        </pc:spChg>
        <pc:spChg chg="mod">
          <ac:chgData name="Daniel A Negron" userId="3f4b37f9-7541-4fa3-afb6-23a3c546adf3" providerId="ADAL" clId="{D973D872-3118-6C4C-8153-94CEFE659431}" dt="2022-06-07T16:15:10.552" v="6975" actId="12788"/>
          <ac:spMkLst>
            <pc:docMk/>
            <pc:sldMk cId="138542929" sldId="256"/>
            <ac:spMk id="10359" creationId="{B015BF51-5C85-2E6F-A984-0A19A1EACEC1}"/>
          </ac:spMkLst>
        </pc:spChg>
        <pc:spChg chg="mod">
          <ac:chgData name="Daniel A Negron" userId="3f4b37f9-7541-4fa3-afb6-23a3c546adf3" providerId="ADAL" clId="{D973D872-3118-6C4C-8153-94CEFE659431}" dt="2022-06-07T16:15:10.552" v="6975" actId="12788"/>
          <ac:spMkLst>
            <pc:docMk/>
            <pc:sldMk cId="138542929" sldId="256"/>
            <ac:spMk id="10360" creationId="{F1205D80-0662-88E4-B255-7C17BE3F5AAB}"/>
          </ac:spMkLst>
        </pc:spChg>
        <pc:spChg chg="mod">
          <ac:chgData name="Daniel A Negron" userId="3f4b37f9-7541-4fa3-afb6-23a3c546adf3" providerId="ADAL" clId="{D973D872-3118-6C4C-8153-94CEFE659431}" dt="2022-06-07T16:15:10.552" v="6975" actId="12788"/>
          <ac:spMkLst>
            <pc:docMk/>
            <pc:sldMk cId="138542929" sldId="256"/>
            <ac:spMk id="10361" creationId="{57D2B67C-F583-4B50-5827-A705FEEDBA5C}"/>
          </ac:spMkLst>
        </pc:spChg>
        <pc:spChg chg="mod">
          <ac:chgData name="Daniel A Negron" userId="3f4b37f9-7541-4fa3-afb6-23a3c546adf3" providerId="ADAL" clId="{D973D872-3118-6C4C-8153-94CEFE659431}" dt="2022-06-07T16:15:10.552" v="6975" actId="12788"/>
          <ac:spMkLst>
            <pc:docMk/>
            <pc:sldMk cId="138542929" sldId="256"/>
            <ac:spMk id="10362" creationId="{65565C29-98C3-26AC-21DC-D8D57FB5B4FC}"/>
          </ac:spMkLst>
        </pc:spChg>
        <pc:spChg chg="mod">
          <ac:chgData name="Daniel A Negron" userId="3f4b37f9-7541-4fa3-afb6-23a3c546adf3" providerId="ADAL" clId="{D973D872-3118-6C4C-8153-94CEFE659431}" dt="2022-06-07T16:15:10.552" v="6975" actId="12788"/>
          <ac:spMkLst>
            <pc:docMk/>
            <pc:sldMk cId="138542929" sldId="256"/>
            <ac:spMk id="10363" creationId="{1E4E9278-AB65-2E9F-F21A-53832541CA51}"/>
          </ac:spMkLst>
        </pc:spChg>
        <pc:spChg chg="mod">
          <ac:chgData name="Daniel A Negron" userId="3f4b37f9-7541-4fa3-afb6-23a3c546adf3" providerId="ADAL" clId="{D973D872-3118-6C4C-8153-94CEFE659431}" dt="2022-06-07T16:15:10.552" v="6975" actId="12788"/>
          <ac:spMkLst>
            <pc:docMk/>
            <pc:sldMk cId="138542929" sldId="256"/>
            <ac:spMk id="10364" creationId="{8B2A3705-276E-A7D3-87D2-EFE170353307}"/>
          </ac:spMkLst>
        </pc:spChg>
        <pc:spChg chg="mod">
          <ac:chgData name="Daniel A Negron" userId="3f4b37f9-7541-4fa3-afb6-23a3c546adf3" providerId="ADAL" clId="{D973D872-3118-6C4C-8153-94CEFE659431}" dt="2022-06-07T16:15:10.552" v="6975" actId="12788"/>
          <ac:spMkLst>
            <pc:docMk/>
            <pc:sldMk cId="138542929" sldId="256"/>
            <ac:spMk id="10365" creationId="{BBB5C8AA-B1A7-3710-F184-597D4935CDA7}"/>
          </ac:spMkLst>
        </pc:spChg>
        <pc:spChg chg="mod">
          <ac:chgData name="Daniel A Negron" userId="3f4b37f9-7541-4fa3-afb6-23a3c546adf3" providerId="ADAL" clId="{D973D872-3118-6C4C-8153-94CEFE659431}" dt="2022-06-07T16:15:10.552" v="6975" actId="12788"/>
          <ac:spMkLst>
            <pc:docMk/>
            <pc:sldMk cId="138542929" sldId="256"/>
            <ac:spMk id="10366" creationId="{AF9A3647-67AB-162F-B01A-E3E1E8738532}"/>
          </ac:spMkLst>
        </pc:spChg>
        <pc:spChg chg="mod">
          <ac:chgData name="Daniel A Negron" userId="3f4b37f9-7541-4fa3-afb6-23a3c546adf3" providerId="ADAL" clId="{D973D872-3118-6C4C-8153-94CEFE659431}" dt="2022-06-07T16:15:10.552" v="6975" actId="12788"/>
          <ac:spMkLst>
            <pc:docMk/>
            <pc:sldMk cId="138542929" sldId="256"/>
            <ac:spMk id="10367" creationId="{29353404-EDE1-AFC1-6A83-157D6EC60551}"/>
          </ac:spMkLst>
        </pc:spChg>
        <pc:spChg chg="mod">
          <ac:chgData name="Daniel A Negron" userId="3f4b37f9-7541-4fa3-afb6-23a3c546adf3" providerId="ADAL" clId="{D973D872-3118-6C4C-8153-94CEFE659431}" dt="2022-06-07T16:15:10.552" v="6975" actId="12788"/>
          <ac:spMkLst>
            <pc:docMk/>
            <pc:sldMk cId="138542929" sldId="256"/>
            <ac:spMk id="10368" creationId="{1A49FCEF-3366-C9DC-0FAB-CEFCC98CC132}"/>
          </ac:spMkLst>
        </pc:spChg>
        <pc:spChg chg="mod">
          <ac:chgData name="Daniel A Negron" userId="3f4b37f9-7541-4fa3-afb6-23a3c546adf3" providerId="ADAL" clId="{D973D872-3118-6C4C-8153-94CEFE659431}" dt="2022-06-07T16:15:10.552" v="6975" actId="12788"/>
          <ac:spMkLst>
            <pc:docMk/>
            <pc:sldMk cId="138542929" sldId="256"/>
            <ac:spMk id="10369" creationId="{230996D2-E4E3-B123-0806-D97DCB73495B}"/>
          </ac:spMkLst>
        </pc:spChg>
        <pc:spChg chg="mod">
          <ac:chgData name="Daniel A Negron" userId="3f4b37f9-7541-4fa3-afb6-23a3c546adf3" providerId="ADAL" clId="{D973D872-3118-6C4C-8153-94CEFE659431}" dt="2022-06-07T16:15:10.552" v="6975" actId="12788"/>
          <ac:spMkLst>
            <pc:docMk/>
            <pc:sldMk cId="138542929" sldId="256"/>
            <ac:spMk id="10370" creationId="{8AE649D5-DD42-4124-BEBD-8428941E32B1}"/>
          </ac:spMkLst>
        </pc:spChg>
        <pc:spChg chg="mod">
          <ac:chgData name="Daniel A Negron" userId="3f4b37f9-7541-4fa3-afb6-23a3c546adf3" providerId="ADAL" clId="{D973D872-3118-6C4C-8153-94CEFE659431}" dt="2022-06-07T16:15:10.552" v="6975" actId="12788"/>
          <ac:spMkLst>
            <pc:docMk/>
            <pc:sldMk cId="138542929" sldId="256"/>
            <ac:spMk id="10371" creationId="{9679E3E2-8590-D6D4-2F21-5B8CD47B70AA}"/>
          </ac:spMkLst>
        </pc:spChg>
        <pc:spChg chg="mod">
          <ac:chgData name="Daniel A Negron" userId="3f4b37f9-7541-4fa3-afb6-23a3c546adf3" providerId="ADAL" clId="{D973D872-3118-6C4C-8153-94CEFE659431}" dt="2022-06-07T16:15:10.552" v="6975" actId="12788"/>
          <ac:spMkLst>
            <pc:docMk/>
            <pc:sldMk cId="138542929" sldId="256"/>
            <ac:spMk id="10372" creationId="{CDF5C771-A29A-B8DA-2D5E-74959421DC5A}"/>
          </ac:spMkLst>
        </pc:spChg>
        <pc:spChg chg="mod">
          <ac:chgData name="Daniel A Negron" userId="3f4b37f9-7541-4fa3-afb6-23a3c546adf3" providerId="ADAL" clId="{D973D872-3118-6C4C-8153-94CEFE659431}" dt="2022-06-07T16:15:10.552" v="6975" actId="12788"/>
          <ac:spMkLst>
            <pc:docMk/>
            <pc:sldMk cId="138542929" sldId="256"/>
            <ac:spMk id="10373" creationId="{7C7BEB5C-1D64-718E-C0ED-A381F8894E11}"/>
          </ac:spMkLst>
        </pc:spChg>
        <pc:spChg chg="mod">
          <ac:chgData name="Daniel A Negron" userId="3f4b37f9-7541-4fa3-afb6-23a3c546adf3" providerId="ADAL" clId="{D973D872-3118-6C4C-8153-94CEFE659431}" dt="2022-06-07T16:15:10.552" v="6975" actId="12788"/>
          <ac:spMkLst>
            <pc:docMk/>
            <pc:sldMk cId="138542929" sldId="256"/>
            <ac:spMk id="10374" creationId="{A3E3C156-F0C2-F996-7879-BBE3DC3EF5AC}"/>
          </ac:spMkLst>
        </pc:spChg>
        <pc:spChg chg="mod">
          <ac:chgData name="Daniel A Negron" userId="3f4b37f9-7541-4fa3-afb6-23a3c546adf3" providerId="ADAL" clId="{D973D872-3118-6C4C-8153-94CEFE659431}" dt="2022-06-07T16:15:10.552" v="6975" actId="12788"/>
          <ac:spMkLst>
            <pc:docMk/>
            <pc:sldMk cId="138542929" sldId="256"/>
            <ac:spMk id="10375" creationId="{A3AFDDB9-272A-4E1F-4D3F-584056CD066E}"/>
          </ac:spMkLst>
        </pc:spChg>
        <pc:spChg chg="mod">
          <ac:chgData name="Daniel A Negron" userId="3f4b37f9-7541-4fa3-afb6-23a3c546adf3" providerId="ADAL" clId="{D973D872-3118-6C4C-8153-94CEFE659431}" dt="2022-06-07T16:15:10.552" v="6975" actId="12788"/>
          <ac:spMkLst>
            <pc:docMk/>
            <pc:sldMk cId="138542929" sldId="256"/>
            <ac:spMk id="10376" creationId="{0C2B417B-5394-1781-1CE7-AF543BC4BDFA}"/>
          </ac:spMkLst>
        </pc:spChg>
        <pc:spChg chg="mod">
          <ac:chgData name="Daniel A Negron" userId="3f4b37f9-7541-4fa3-afb6-23a3c546adf3" providerId="ADAL" clId="{D973D872-3118-6C4C-8153-94CEFE659431}" dt="2022-06-07T16:15:10.552" v="6975" actId="12788"/>
          <ac:spMkLst>
            <pc:docMk/>
            <pc:sldMk cId="138542929" sldId="256"/>
            <ac:spMk id="10377" creationId="{541B6FA5-4571-6E9B-F6F1-B9718B35CEB7}"/>
          </ac:spMkLst>
        </pc:spChg>
        <pc:spChg chg="mod">
          <ac:chgData name="Daniel A Negron" userId="3f4b37f9-7541-4fa3-afb6-23a3c546adf3" providerId="ADAL" clId="{D973D872-3118-6C4C-8153-94CEFE659431}" dt="2022-06-07T16:15:10.552" v="6975" actId="12788"/>
          <ac:spMkLst>
            <pc:docMk/>
            <pc:sldMk cId="138542929" sldId="256"/>
            <ac:spMk id="10378" creationId="{B5919395-C9B0-78EA-8B2A-B78C007354C9}"/>
          </ac:spMkLst>
        </pc:spChg>
        <pc:spChg chg="mod">
          <ac:chgData name="Daniel A Negron" userId="3f4b37f9-7541-4fa3-afb6-23a3c546adf3" providerId="ADAL" clId="{D973D872-3118-6C4C-8153-94CEFE659431}" dt="2022-06-07T16:15:10.552" v="6975" actId="12788"/>
          <ac:spMkLst>
            <pc:docMk/>
            <pc:sldMk cId="138542929" sldId="256"/>
            <ac:spMk id="10379" creationId="{7257E688-532C-2374-3207-A1BDFAF52520}"/>
          </ac:spMkLst>
        </pc:spChg>
        <pc:spChg chg="mod">
          <ac:chgData name="Daniel A Negron" userId="3f4b37f9-7541-4fa3-afb6-23a3c546adf3" providerId="ADAL" clId="{D973D872-3118-6C4C-8153-94CEFE659431}" dt="2022-06-07T16:15:10.552" v="6975" actId="12788"/>
          <ac:spMkLst>
            <pc:docMk/>
            <pc:sldMk cId="138542929" sldId="256"/>
            <ac:spMk id="10380" creationId="{A6D2D674-04E9-802A-2998-4E6959F4CA75}"/>
          </ac:spMkLst>
        </pc:spChg>
        <pc:spChg chg="mod">
          <ac:chgData name="Daniel A Negron" userId="3f4b37f9-7541-4fa3-afb6-23a3c546adf3" providerId="ADAL" clId="{D973D872-3118-6C4C-8153-94CEFE659431}" dt="2022-06-07T16:15:10.552" v="6975" actId="12788"/>
          <ac:spMkLst>
            <pc:docMk/>
            <pc:sldMk cId="138542929" sldId="256"/>
            <ac:spMk id="10381" creationId="{58B6187F-9696-27EC-D9B2-6DDFFBF2318B}"/>
          </ac:spMkLst>
        </pc:spChg>
        <pc:spChg chg="mod">
          <ac:chgData name="Daniel A Negron" userId="3f4b37f9-7541-4fa3-afb6-23a3c546adf3" providerId="ADAL" clId="{D973D872-3118-6C4C-8153-94CEFE659431}" dt="2022-06-07T16:15:10.552" v="6975" actId="12788"/>
          <ac:spMkLst>
            <pc:docMk/>
            <pc:sldMk cId="138542929" sldId="256"/>
            <ac:spMk id="10382" creationId="{F9520137-D1FB-F147-CDAB-937F89D9E52B}"/>
          </ac:spMkLst>
        </pc:spChg>
        <pc:spChg chg="mod">
          <ac:chgData name="Daniel A Negron" userId="3f4b37f9-7541-4fa3-afb6-23a3c546adf3" providerId="ADAL" clId="{D973D872-3118-6C4C-8153-94CEFE659431}" dt="2022-06-07T16:15:10.552" v="6975" actId="12788"/>
          <ac:spMkLst>
            <pc:docMk/>
            <pc:sldMk cId="138542929" sldId="256"/>
            <ac:spMk id="10383" creationId="{31CA6240-93F4-066C-7F2D-3ABB28BD409D}"/>
          </ac:spMkLst>
        </pc:spChg>
        <pc:spChg chg="mod">
          <ac:chgData name="Daniel A Negron" userId="3f4b37f9-7541-4fa3-afb6-23a3c546adf3" providerId="ADAL" clId="{D973D872-3118-6C4C-8153-94CEFE659431}" dt="2022-06-07T16:15:10.552" v="6975" actId="12788"/>
          <ac:spMkLst>
            <pc:docMk/>
            <pc:sldMk cId="138542929" sldId="256"/>
            <ac:spMk id="10384" creationId="{C8B18A67-1196-2DB0-5633-7355B67A3DCF}"/>
          </ac:spMkLst>
        </pc:spChg>
        <pc:spChg chg="mod">
          <ac:chgData name="Daniel A Negron" userId="3f4b37f9-7541-4fa3-afb6-23a3c546adf3" providerId="ADAL" clId="{D973D872-3118-6C4C-8153-94CEFE659431}" dt="2022-06-07T16:15:10.552" v="6975" actId="12788"/>
          <ac:spMkLst>
            <pc:docMk/>
            <pc:sldMk cId="138542929" sldId="256"/>
            <ac:spMk id="10385" creationId="{B51FB90D-DA1E-687C-92DC-C7E5226B4B3E}"/>
          </ac:spMkLst>
        </pc:spChg>
        <pc:spChg chg="mod">
          <ac:chgData name="Daniel A Negron" userId="3f4b37f9-7541-4fa3-afb6-23a3c546adf3" providerId="ADAL" clId="{D973D872-3118-6C4C-8153-94CEFE659431}" dt="2022-06-07T16:15:10.552" v="6975" actId="12788"/>
          <ac:spMkLst>
            <pc:docMk/>
            <pc:sldMk cId="138542929" sldId="256"/>
            <ac:spMk id="10387" creationId="{9C686F81-F524-AE38-5ABD-80F8037CFFEF}"/>
          </ac:spMkLst>
        </pc:spChg>
        <pc:spChg chg="mod">
          <ac:chgData name="Daniel A Negron" userId="3f4b37f9-7541-4fa3-afb6-23a3c546adf3" providerId="ADAL" clId="{D973D872-3118-6C4C-8153-94CEFE659431}" dt="2022-06-07T16:15:10.552" v="6975" actId="12788"/>
          <ac:spMkLst>
            <pc:docMk/>
            <pc:sldMk cId="138542929" sldId="256"/>
            <ac:spMk id="10388" creationId="{C57BCDAB-48F9-5B3A-5110-22885F44C04E}"/>
          </ac:spMkLst>
        </pc:spChg>
        <pc:spChg chg="mod">
          <ac:chgData name="Daniel A Negron" userId="3f4b37f9-7541-4fa3-afb6-23a3c546adf3" providerId="ADAL" clId="{D973D872-3118-6C4C-8153-94CEFE659431}" dt="2022-06-07T16:15:10.552" v="6975" actId="12788"/>
          <ac:spMkLst>
            <pc:docMk/>
            <pc:sldMk cId="138542929" sldId="256"/>
            <ac:spMk id="10389" creationId="{F47983FB-1F19-7290-A42B-547E3D486E4D}"/>
          </ac:spMkLst>
        </pc:spChg>
        <pc:spChg chg="mod">
          <ac:chgData name="Daniel A Negron" userId="3f4b37f9-7541-4fa3-afb6-23a3c546adf3" providerId="ADAL" clId="{D973D872-3118-6C4C-8153-94CEFE659431}" dt="2022-06-07T16:15:10.552" v="6975" actId="12788"/>
          <ac:spMkLst>
            <pc:docMk/>
            <pc:sldMk cId="138542929" sldId="256"/>
            <ac:spMk id="10390" creationId="{0BD5B892-857C-DAA1-702F-9FD54FAD80AC}"/>
          </ac:spMkLst>
        </pc:spChg>
        <pc:spChg chg="mod">
          <ac:chgData name="Daniel A Negron" userId="3f4b37f9-7541-4fa3-afb6-23a3c546adf3" providerId="ADAL" clId="{D973D872-3118-6C4C-8153-94CEFE659431}" dt="2022-06-07T16:15:10.552" v="6975" actId="12788"/>
          <ac:spMkLst>
            <pc:docMk/>
            <pc:sldMk cId="138542929" sldId="256"/>
            <ac:spMk id="10391" creationId="{71B0D5AE-3B18-1C97-AD9C-9BAB809DE083}"/>
          </ac:spMkLst>
        </pc:spChg>
        <pc:spChg chg="mod">
          <ac:chgData name="Daniel A Negron" userId="3f4b37f9-7541-4fa3-afb6-23a3c546adf3" providerId="ADAL" clId="{D973D872-3118-6C4C-8153-94CEFE659431}" dt="2022-06-07T16:15:10.552" v="6975" actId="12788"/>
          <ac:spMkLst>
            <pc:docMk/>
            <pc:sldMk cId="138542929" sldId="256"/>
            <ac:spMk id="10392" creationId="{E74D60F4-72F6-9AD1-4117-6016938CED16}"/>
          </ac:spMkLst>
        </pc:spChg>
        <pc:spChg chg="mod">
          <ac:chgData name="Daniel A Negron" userId="3f4b37f9-7541-4fa3-afb6-23a3c546adf3" providerId="ADAL" clId="{D973D872-3118-6C4C-8153-94CEFE659431}" dt="2022-06-07T16:15:10.552" v="6975" actId="12788"/>
          <ac:spMkLst>
            <pc:docMk/>
            <pc:sldMk cId="138542929" sldId="256"/>
            <ac:spMk id="10393" creationId="{01330812-E2FC-83DC-9C63-3457F412CE71}"/>
          </ac:spMkLst>
        </pc:spChg>
        <pc:spChg chg="mod">
          <ac:chgData name="Daniel A Negron" userId="3f4b37f9-7541-4fa3-afb6-23a3c546adf3" providerId="ADAL" clId="{D973D872-3118-6C4C-8153-94CEFE659431}" dt="2022-06-07T16:15:10.552" v="6975" actId="12788"/>
          <ac:spMkLst>
            <pc:docMk/>
            <pc:sldMk cId="138542929" sldId="256"/>
            <ac:spMk id="10394" creationId="{4B67ACE9-76E7-1006-675E-0B1D2C63B52E}"/>
          </ac:spMkLst>
        </pc:spChg>
        <pc:spChg chg="mod">
          <ac:chgData name="Daniel A Negron" userId="3f4b37f9-7541-4fa3-afb6-23a3c546adf3" providerId="ADAL" clId="{D973D872-3118-6C4C-8153-94CEFE659431}" dt="2022-06-07T16:15:10.552" v="6975" actId="12788"/>
          <ac:spMkLst>
            <pc:docMk/>
            <pc:sldMk cId="138542929" sldId="256"/>
            <ac:spMk id="10395" creationId="{83DF6936-4E9F-00BA-B22C-112E8725052E}"/>
          </ac:spMkLst>
        </pc:spChg>
        <pc:spChg chg="mod">
          <ac:chgData name="Daniel A Negron" userId="3f4b37f9-7541-4fa3-afb6-23a3c546adf3" providerId="ADAL" clId="{D973D872-3118-6C4C-8153-94CEFE659431}" dt="2022-06-07T16:15:10.552" v="6975" actId="12788"/>
          <ac:spMkLst>
            <pc:docMk/>
            <pc:sldMk cId="138542929" sldId="256"/>
            <ac:spMk id="10396" creationId="{89A23AE5-FF11-0DC5-D1DC-D4E2DB38A442}"/>
          </ac:spMkLst>
        </pc:spChg>
        <pc:spChg chg="mod">
          <ac:chgData name="Daniel A Negron" userId="3f4b37f9-7541-4fa3-afb6-23a3c546adf3" providerId="ADAL" clId="{D973D872-3118-6C4C-8153-94CEFE659431}" dt="2022-06-07T16:15:10.552" v="6975" actId="12788"/>
          <ac:spMkLst>
            <pc:docMk/>
            <pc:sldMk cId="138542929" sldId="256"/>
            <ac:spMk id="10397" creationId="{0026F873-69E7-BC13-AB17-239D866E521C}"/>
          </ac:spMkLst>
        </pc:spChg>
        <pc:spChg chg="mod">
          <ac:chgData name="Daniel A Negron" userId="3f4b37f9-7541-4fa3-afb6-23a3c546adf3" providerId="ADAL" clId="{D973D872-3118-6C4C-8153-94CEFE659431}" dt="2022-06-07T16:15:10.552" v="6975" actId="12788"/>
          <ac:spMkLst>
            <pc:docMk/>
            <pc:sldMk cId="138542929" sldId="256"/>
            <ac:spMk id="10398" creationId="{16931865-DEF5-DDAF-4AAC-0492CCA942E0}"/>
          </ac:spMkLst>
        </pc:spChg>
        <pc:spChg chg="mod">
          <ac:chgData name="Daniel A Negron" userId="3f4b37f9-7541-4fa3-afb6-23a3c546adf3" providerId="ADAL" clId="{D973D872-3118-6C4C-8153-94CEFE659431}" dt="2022-06-07T16:15:10.552" v="6975" actId="12788"/>
          <ac:spMkLst>
            <pc:docMk/>
            <pc:sldMk cId="138542929" sldId="256"/>
            <ac:spMk id="10399" creationId="{79706AC3-F083-F514-276B-61A232369004}"/>
          </ac:spMkLst>
        </pc:spChg>
        <pc:spChg chg="mod">
          <ac:chgData name="Daniel A Negron" userId="3f4b37f9-7541-4fa3-afb6-23a3c546adf3" providerId="ADAL" clId="{D973D872-3118-6C4C-8153-94CEFE659431}" dt="2022-06-07T16:15:10.552" v="6975" actId="12788"/>
          <ac:spMkLst>
            <pc:docMk/>
            <pc:sldMk cId="138542929" sldId="256"/>
            <ac:spMk id="10400" creationId="{99087C50-BFFA-D2C8-DCB5-8E47F61DEAAF}"/>
          </ac:spMkLst>
        </pc:spChg>
        <pc:spChg chg="mod">
          <ac:chgData name="Daniel A Negron" userId="3f4b37f9-7541-4fa3-afb6-23a3c546adf3" providerId="ADAL" clId="{D973D872-3118-6C4C-8153-94CEFE659431}" dt="2022-06-07T16:15:10.552" v="6975" actId="12788"/>
          <ac:spMkLst>
            <pc:docMk/>
            <pc:sldMk cId="138542929" sldId="256"/>
            <ac:spMk id="10401" creationId="{9F4CAA38-AECD-0035-F17E-AF43978B55E4}"/>
          </ac:spMkLst>
        </pc:spChg>
        <pc:spChg chg="mod">
          <ac:chgData name="Daniel A Negron" userId="3f4b37f9-7541-4fa3-afb6-23a3c546adf3" providerId="ADAL" clId="{D973D872-3118-6C4C-8153-94CEFE659431}" dt="2022-06-07T16:15:10.552" v="6975" actId="12788"/>
          <ac:spMkLst>
            <pc:docMk/>
            <pc:sldMk cId="138542929" sldId="256"/>
            <ac:spMk id="10402" creationId="{F47D7952-2E7A-FB85-A37B-54531766E7D2}"/>
          </ac:spMkLst>
        </pc:spChg>
        <pc:spChg chg="mod">
          <ac:chgData name="Daniel A Negron" userId="3f4b37f9-7541-4fa3-afb6-23a3c546adf3" providerId="ADAL" clId="{D973D872-3118-6C4C-8153-94CEFE659431}" dt="2022-06-07T16:15:10.552" v="6975" actId="12788"/>
          <ac:spMkLst>
            <pc:docMk/>
            <pc:sldMk cId="138542929" sldId="256"/>
            <ac:spMk id="10403" creationId="{95B09973-6F2F-EB69-D2DA-4CE2D9B943AB}"/>
          </ac:spMkLst>
        </pc:spChg>
        <pc:spChg chg="mod">
          <ac:chgData name="Daniel A Negron" userId="3f4b37f9-7541-4fa3-afb6-23a3c546adf3" providerId="ADAL" clId="{D973D872-3118-6C4C-8153-94CEFE659431}" dt="2022-06-07T16:15:10.552" v="6975" actId="12788"/>
          <ac:spMkLst>
            <pc:docMk/>
            <pc:sldMk cId="138542929" sldId="256"/>
            <ac:spMk id="10404" creationId="{8443F8CA-ED6D-8853-F418-9C9A380A5B35}"/>
          </ac:spMkLst>
        </pc:spChg>
        <pc:spChg chg="mod">
          <ac:chgData name="Daniel A Negron" userId="3f4b37f9-7541-4fa3-afb6-23a3c546adf3" providerId="ADAL" clId="{D973D872-3118-6C4C-8153-94CEFE659431}" dt="2022-06-07T16:15:10.552" v="6975" actId="12788"/>
          <ac:spMkLst>
            <pc:docMk/>
            <pc:sldMk cId="138542929" sldId="256"/>
            <ac:spMk id="10405" creationId="{B6EB0B60-504D-0F10-0624-00474C846AC0}"/>
          </ac:spMkLst>
        </pc:spChg>
        <pc:spChg chg="mod">
          <ac:chgData name="Daniel A Negron" userId="3f4b37f9-7541-4fa3-afb6-23a3c546adf3" providerId="ADAL" clId="{D973D872-3118-6C4C-8153-94CEFE659431}" dt="2022-06-07T16:15:10.552" v="6975" actId="12788"/>
          <ac:spMkLst>
            <pc:docMk/>
            <pc:sldMk cId="138542929" sldId="256"/>
            <ac:spMk id="10406" creationId="{7F2B2C08-93F9-FB4E-42DE-01AA4BB4E013}"/>
          </ac:spMkLst>
        </pc:spChg>
        <pc:spChg chg="mod">
          <ac:chgData name="Daniel A Negron" userId="3f4b37f9-7541-4fa3-afb6-23a3c546adf3" providerId="ADAL" clId="{D973D872-3118-6C4C-8153-94CEFE659431}" dt="2022-06-07T16:15:10.552" v="6975" actId="12788"/>
          <ac:spMkLst>
            <pc:docMk/>
            <pc:sldMk cId="138542929" sldId="256"/>
            <ac:spMk id="10407" creationId="{1B0B27CA-8868-E1AC-60FB-18225D53DC42}"/>
          </ac:spMkLst>
        </pc:spChg>
        <pc:spChg chg="mod">
          <ac:chgData name="Daniel A Negron" userId="3f4b37f9-7541-4fa3-afb6-23a3c546adf3" providerId="ADAL" clId="{D973D872-3118-6C4C-8153-94CEFE659431}" dt="2022-06-07T16:15:10.552" v="6975" actId="12788"/>
          <ac:spMkLst>
            <pc:docMk/>
            <pc:sldMk cId="138542929" sldId="256"/>
            <ac:spMk id="10408" creationId="{FDE53180-6F24-3C15-832C-47653EDEDCA4}"/>
          </ac:spMkLst>
        </pc:spChg>
        <pc:spChg chg="mod">
          <ac:chgData name="Daniel A Negron" userId="3f4b37f9-7541-4fa3-afb6-23a3c546adf3" providerId="ADAL" clId="{D973D872-3118-6C4C-8153-94CEFE659431}" dt="2022-06-07T16:15:10.552" v="6975" actId="12788"/>
          <ac:spMkLst>
            <pc:docMk/>
            <pc:sldMk cId="138542929" sldId="256"/>
            <ac:spMk id="10409" creationId="{F723CE2F-C270-4DE0-DE36-062F8C660606}"/>
          </ac:spMkLst>
        </pc:spChg>
        <pc:spChg chg="mod">
          <ac:chgData name="Daniel A Negron" userId="3f4b37f9-7541-4fa3-afb6-23a3c546adf3" providerId="ADAL" clId="{D973D872-3118-6C4C-8153-94CEFE659431}" dt="2022-06-07T16:15:10.552" v="6975" actId="12788"/>
          <ac:spMkLst>
            <pc:docMk/>
            <pc:sldMk cId="138542929" sldId="256"/>
            <ac:spMk id="10410" creationId="{FDFE7BA4-51A8-16A8-E4A2-A65F39D9DC8E}"/>
          </ac:spMkLst>
        </pc:spChg>
        <pc:spChg chg="mod">
          <ac:chgData name="Daniel A Negron" userId="3f4b37f9-7541-4fa3-afb6-23a3c546adf3" providerId="ADAL" clId="{D973D872-3118-6C4C-8153-94CEFE659431}" dt="2022-06-07T16:15:10.552" v="6975" actId="12788"/>
          <ac:spMkLst>
            <pc:docMk/>
            <pc:sldMk cId="138542929" sldId="256"/>
            <ac:spMk id="10411" creationId="{BD38BABE-2507-3740-A333-E5F68665DD09}"/>
          </ac:spMkLst>
        </pc:spChg>
        <pc:spChg chg="mod">
          <ac:chgData name="Daniel A Negron" userId="3f4b37f9-7541-4fa3-afb6-23a3c546adf3" providerId="ADAL" clId="{D973D872-3118-6C4C-8153-94CEFE659431}" dt="2022-06-07T16:15:10.552" v="6975" actId="12788"/>
          <ac:spMkLst>
            <pc:docMk/>
            <pc:sldMk cId="138542929" sldId="256"/>
            <ac:spMk id="10412" creationId="{3B12D5C5-D16B-4EA4-0F2A-0277EE59E949}"/>
          </ac:spMkLst>
        </pc:spChg>
        <pc:spChg chg="mod">
          <ac:chgData name="Daniel A Negron" userId="3f4b37f9-7541-4fa3-afb6-23a3c546adf3" providerId="ADAL" clId="{D973D872-3118-6C4C-8153-94CEFE659431}" dt="2022-06-07T16:15:10.552" v="6975" actId="12788"/>
          <ac:spMkLst>
            <pc:docMk/>
            <pc:sldMk cId="138542929" sldId="256"/>
            <ac:spMk id="10413" creationId="{C46CD213-335C-FAA2-4B61-E87BF204763F}"/>
          </ac:spMkLst>
        </pc:spChg>
        <pc:spChg chg="mod">
          <ac:chgData name="Daniel A Negron" userId="3f4b37f9-7541-4fa3-afb6-23a3c546adf3" providerId="ADAL" clId="{D973D872-3118-6C4C-8153-94CEFE659431}" dt="2022-06-07T16:15:10.552" v="6975" actId="12788"/>
          <ac:spMkLst>
            <pc:docMk/>
            <pc:sldMk cId="138542929" sldId="256"/>
            <ac:spMk id="10414" creationId="{4237ACB4-42A0-B4F7-EB5F-C080A8358992}"/>
          </ac:spMkLst>
        </pc:spChg>
        <pc:spChg chg="mod">
          <ac:chgData name="Daniel A Negron" userId="3f4b37f9-7541-4fa3-afb6-23a3c546adf3" providerId="ADAL" clId="{D973D872-3118-6C4C-8153-94CEFE659431}" dt="2022-06-07T16:15:10.552" v="6975" actId="12788"/>
          <ac:spMkLst>
            <pc:docMk/>
            <pc:sldMk cId="138542929" sldId="256"/>
            <ac:spMk id="10415" creationId="{B267344A-41A9-69FE-EE2C-BA6EBFB5C27A}"/>
          </ac:spMkLst>
        </pc:spChg>
        <pc:spChg chg="mod">
          <ac:chgData name="Daniel A Negron" userId="3f4b37f9-7541-4fa3-afb6-23a3c546adf3" providerId="ADAL" clId="{D973D872-3118-6C4C-8153-94CEFE659431}" dt="2022-06-07T16:15:10.552" v="6975" actId="12788"/>
          <ac:spMkLst>
            <pc:docMk/>
            <pc:sldMk cId="138542929" sldId="256"/>
            <ac:spMk id="10416" creationId="{45A9F765-061F-AF38-C834-5723CC560955}"/>
          </ac:spMkLst>
        </pc:spChg>
        <pc:spChg chg="mod">
          <ac:chgData name="Daniel A Negron" userId="3f4b37f9-7541-4fa3-afb6-23a3c546adf3" providerId="ADAL" clId="{D973D872-3118-6C4C-8153-94CEFE659431}" dt="2022-06-07T16:15:10.552" v="6975" actId="12788"/>
          <ac:spMkLst>
            <pc:docMk/>
            <pc:sldMk cId="138542929" sldId="256"/>
            <ac:spMk id="10417" creationId="{DAF831DE-F199-DFDB-5C0C-671B7F8B823F}"/>
          </ac:spMkLst>
        </pc:spChg>
        <pc:spChg chg="mod">
          <ac:chgData name="Daniel A Negron" userId="3f4b37f9-7541-4fa3-afb6-23a3c546adf3" providerId="ADAL" clId="{D973D872-3118-6C4C-8153-94CEFE659431}" dt="2022-06-07T16:15:10.552" v="6975" actId="12788"/>
          <ac:spMkLst>
            <pc:docMk/>
            <pc:sldMk cId="138542929" sldId="256"/>
            <ac:spMk id="10419" creationId="{08EDBB42-7924-EE79-0C0C-4F49BB1128D6}"/>
          </ac:spMkLst>
        </pc:spChg>
        <pc:spChg chg="mod">
          <ac:chgData name="Daniel A Negron" userId="3f4b37f9-7541-4fa3-afb6-23a3c546adf3" providerId="ADAL" clId="{D973D872-3118-6C4C-8153-94CEFE659431}" dt="2022-06-07T16:15:10.552" v="6975" actId="12788"/>
          <ac:spMkLst>
            <pc:docMk/>
            <pc:sldMk cId="138542929" sldId="256"/>
            <ac:spMk id="10420" creationId="{E2C79F72-CDA1-3A07-19A1-1892A7656E43}"/>
          </ac:spMkLst>
        </pc:spChg>
        <pc:spChg chg="mod">
          <ac:chgData name="Daniel A Negron" userId="3f4b37f9-7541-4fa3-afb6-23a3c546adf3" providerId="ADAL" clId="{D973D872-3118-6C4C-8153-94CEFE659431}" dt="2022-06-07T16:15:10.552" v="6975" actId="12788"/>
          <ac:spMkLst>
            <pc:docMk/>
            <pc:sldMk cId="138542929" sldId="256"/>
            <ac:spMk id="10421" creationId="{1502A179-383A-251E-C810-0AE25764790D}"/>
          </ac:spMkLst>
        </pc:spChg>
        <pc:spChg chg="mod">
          <ac:chgData name="Daniel A Negron" userId="3f4b37f9-7541-4fa3-afb6-23a3c546adf3" providerId="ADAL" clId="{D973D872-3118-6C4C-8153-94CEFE659431}" dt="2022-06-07T16:15:10.552" v="6975" actId="12788"/>
          <ac:spMkLst>
            <pc:docMk/>
            <pc:sldMk cId="138542929" sldId="256"/>
            <ac:spMk id="10422" creationId="{8CB8D8B1-CEE1-662A-5350-CCCCE9AD8C76}"/>
          </ac:spMkLst>
        </pc:spChg>
        <pc:spChg chg="mod">
          <ac:chgData name="Daniel A Negron" userId="3f4b37f9-7541-4fa3-afb6-23a3c546adf3" providerId="ADAL" clId="{D973D872-3118-6C4C-8153-94CEFE659431}" dt="2022-06-07T16:15:10.552" v="6975" actId="12788"/>
          <ac:spMkLst>
            <pc:docMk/>
            <pc:sldMk cId="138542929" sldId="256"/>
            <ac:spMk id="10423" creationId="{974D35F3-2006-6ABD-32E9-C92F51203C93}"/>
          </ac:spMkLst>
        </pc:spChg>
        <pc:spChg chg="mod">
          <ac:chgData name="Daniel A Negron" userId="3f4b37f9-7541-4fa3-afb6-23a3c546adf3" providerId="ADAL" clId="{D973D872-3118-6C4C-8153-94CEFE659431}" dt="2022-06-07T16:15:10.552" v="6975" actId="12788"/>
          <ac:spMkLst>
            <pc:docMk/>
            <pc:sldMk cId="138542929" sldId="256"/>
            <ac:spMk id="10424" creationId="{3B927B1D-AAF7-FBE9-5AC8-265DC7EE7B7F}"/>
          </ac:spMkLst>
        </pc:spChg>
        <pc:spChg chg="mod">
          <ac:chgData name="Daniel A Negron" userId="3f4b37f9-7541-4fa3-afb6-23a3c546adf3" providerId="ADAL" clId="{D973D872-3118-6C4C-8153-94CEFE659431}" dt="2022-06-07T16:15:10.552" v="6975" actId="12788"/>
          <ac:spMkLst>
            <pc:docMk/>
            <pc:sldMk cId="138542929" sldId="256"/>
            <ac:spMk id="10425" creationId="{FEED9474-F89F-1FAC-6747-C0D5069905DF}"/>
          </ac:spMkLst>
        </pc:spChg>
        <pc:spChg chg="mod">
          <ac:chgData name="Daniel A Negron" userId="3f4b37f9-7541-4fa3-afb6-23a3c546adf3" providerId="ADAL" clId="{D973D872-3118-6C4C-8153-94CEFE659431}" dt="2022-06-07T16:15:10.552" v="6975" actId="12788"/>
          <ac:spMkLst>
            <pc:docMk/>
            <pc:sldMk cId="138542929" sldId="256"/>
            <ac:spMk id="10426" creationId="{3FCA6987-F175-546C-8DE2-2807FD362172}"/>
          </ac:spMkLst>
        </pc:spChg>
        <pc:spChg chg="mod">
          <ac:chgData name="Daniel A Negron" userId="3f4b37f9-7541-4fa3-afb6-23a3c546adf3" providerId="ADAL" clId="{D973D872-3118-6C4C-8153-94CEFE659431}" dt="2022-06-07T16:15:10.552" v="6975" actId="12788"/>
          <ac:spMkLst>
            <pc:docMk/>
            <pc:sldMk cId="138542929" sldId="256"/>
            <ac:spMk id="10427" creationId="{8C6B4CA2-D866-491D-A801-C6F65DE87F62}"/>
          </ac:spMkLst>
        </pc:spChg>
        <pc:spChg chg="mod">
          <ac:chgData name="Daniel A Negron" userId="3f4b37f9-7541-4fa3-afb6-23a3c546adf3" providerId="ADAL" clId="{D973D872-3118-6C4C-8153-94CEFE659431}" dt="2022-06-07T16:15:10.552" v="6975" actId="12788"/>
          <ac:spMkLst>
            <pc:docMk/>
            <pc:sldMk cId="138542929" sldId="256"/>
            <ac:spMk id="10428" creationId="{BE26E9F0-9460-AD77-59BE-1A4991A41705}"/>
          </ac:spMkLst>
        </pc:spChg>
        <pc:spChg chg="mod">
          <ac:chgData name="Daniel A Negron" userId="3f4b37f9-7541-4fa3-afb6-23a3c546adf3" providerId="ADAL" clId="{D973D872-3118-6C4C-8153-94CEFE659431}" dt="2022-06-07T16:15:10.552" v="6975" actId="12788"/>
          <ac:spMkLst>
            <pc:docMk/>
            <pc:sldMk cId="138542929" sldId="256"/>
            <ac:spMk id="10429" creationId="{51CC2FDC-5042-BE42-0041-67BC8BC07B1D}"/>
          </ac:spMkLst>
        </pc:spChg>
        <pc:spChg chg="mod">
          <ac:chgData name="Daniel A Negron" userId="3f4b37f9-7541-4fa3-afb6-23a3c546adf3" providerId="ADAL" clId="{D973D872-3118-6C4C-8153-94CEFE659431}" dt="2022-06-07T16:15:10.552" v="6975" actId="12788"/>
          <ac:spMkLst>
            <pc:docMk/>
            <pc:sldMk cId="138542929" sldId="256"/>
            <ac:spMk id="10430" creationId="{E5CEAF1C-751A-A2AC-9020-41CAA17FC1BD}"/>
          </ac:spMkLst>
        </pc:spChg>
        <pc:spChg chg="mod">
          <ac:chgData name="Daniel A Negron" userId="3f4b37f9-7541-4fa3-afb6-23a3c546adf3" providerId="ADAL" clId="{D973D872-3118-6C4C-8153-94CEFE659431}" dt="2022-06-07T16:15:10.552" v="6975" actId="12788"/>
          <ac:spMkLst>
            <pc:docMk/>
            <pc:sldMk cId="138542929" sldId="256"/>
            <ac:spMk id="10431" creationId="{32389815-80B9-C924-3842-6E78168EC259}"/>
          </ac:spMkLst>
        </pc:spChg>
        <pc:spChg chg="mod">
          <ac:chgData name="Daniel A Negron" userId="3f4b37f9-7541-4fa3-afb6-23a3c546adf3" providerId="ADAL" clId="{D973D872-3118-6C4C-8153-94CEFE659431}" dt="2022-06-07T16:15:10.552" v="6975" actId="12788"/>
          <ac:spMkLst>
            <pc:docMk/>
            <pc:sldMk cId="138542929" sldId="256"/>
            <ac:spMk id="10432" creationId="{49221638-E279-639D-9DE5-4823B30F8127}"/>
          </ac:spMkLst>
        </pc:spChg>
        <pc:spChg chg="mod">
          <ac:chgData name="Daniel A Negron" userId="3f4b37f9-7541-4fa3-afb6-23a3c546adf3" providerId="ADAL" clId="{D973D872-3118-6C4C-8153-94CEFE659431}" dt="2022-06-07T16:15:10.552" v="6975" actId="12788"/>
          <ac:spMkLst>
            <pc:docMk/>
            <pc:sldMk cId="138542929" sldId="256"/>
            <ac:spMk id="10433" creationId="{45F2CB61-7096-0F31-AD2E-CDBB17D002BC}"/>
          </ac:spMkLst>
        </pc:spChg>
        <pc:spChg chg="mod">
          <ac:chgData name="Daniel A Negron" userId="3f4b37f9-7541-4fa3-afb6-23a3c546adf3" providerId="ADAL" clId="{D973D872-3118-6C4C-8153-94CEFE659431}" dt="2022-06-07T16:15:10.552" v="6975" actId="12788"/>
          <ac:spMkLst>
            <pc:docMk/>
            <pc:sldMk cId="138542929" sldId="256"/>
            <ac:spMk id="10434" creationId="{F8CDD0F4-E425-BB48-37C5-AACDAD2E6614}"/>
          </ac:spMkLst>
        </pc:spChg>
        <pc:spChg chg="mod">
          <ac:chgData name="Daniel A Negron" userId="3f4b37f9-7541-4fa3-afb6-23a3c546adf3" providerId="ADAL" clId="{D973D872-3118-6C4C-8153-94CEFE659431}" dt="2022-06-07T16:15:10.552" v="6975" actId="12788"/>
          <ac:spMkLst>
            <pc:docMk/>
            <pc:sldMk cId="138542929" sldId="256"/>
            <ac:spMk id="10435" creationId="{A180CB30-35B4-97A9-CDA0-30B7591A4D7C}"/>
          </ac:spMkLst>
        </pc:spChg>
        <pc:spChg chg="mod">
          <ac:chgData name="Daniel A Negron" userId="3f4b37f9-7541-4fa3-afb6-23a3c546adf3" providerId="ADAL" clId="{D973D872-3118-6C4C-8153-94CEFE659431}" dt="2022-06-07T16:15:10.552" v="6975" actId="12788"/>
          <ac:spMkLst>
            <pc:docMk/>
            <pc:sldMk cId="138542929" sldId="256"/>
            <ac:spMk id="10436" creationId="{B3DF05B2-8202-BA3A-9FC8-556706E7F772}"/>
          </ac:spMkLst>
        </pc:spChg>
        <pc:spChg chg="mod">
          <ac:chgData name="Daniel A Negron" userId="3f4b37f9-7541-4fa3-afb6-23a3c546adf3" providerId="ADAL" clId="{D973D872-3118-6C4C-8153-94CEFE659431}" dt="2022-06-07T16:15:10.552" v="6975" actId="12788"/>
          <ac:spMkLst>
            <pc:docMk/>
            <pc:sldMk cId="138542929" sldId="256"/>
            <ac:spMk id="10437" creationId="{E2A1E301-1628-8DC9-CED2-2E837E78F339}"/>
          </ac:spMkLst>
        </pc:spChg>
        <pc:spChg chg="mod">
          <ac:chgData name="Daniel A Negron" userId="3f4b37f9-7541-4fa3-afb6-23a3c546adf3" providerId="ADAL" clId="{D973D872-3118-6C4C-8153-94CEFE659431}" dt="2022-06-07T16:15:10.552" v="6975" actId="12788"/>
          <ac:spMkLst>
            <pc:docMk/>
            <pc:sldMk cId="138542929" sldId="256"/>
            <ac:spMk id="10438" creationId="{D69BDAAD-F766-D8CB-A44C-230E6C3B8AE2}"/>
          </ac:spMkLst>
        </pc:spChg>
        <pc:spChg chg="mod">
          <ac:chgData name="Daniel A Negron" userId="3f4b37f9-7541-4fa3-afb6-23a3c546adf3" providerId="ADAL" clId="{D973D872-3118-6C4C-8153-94CEFE659431}" dt="2022-06-07T16:15:10.552" v="6975" actId="12788"/>
          <ac:spMkLst>
            <pc:docMk/>
            <pc:sldMk cId="138542929" sldId="256"/>
            <ac:spMk id="10439" creationId="{B28925F2-4260-D542-9290-AB6DCED6D360}"/>
          </ac:spMkLst>
        </pc:spChg>
        <pc:spChg chg="mod">
          <ac:chgData name="Daniel A Negron" userId="3f4b37f9-7541-4fa3-afb6-23a3c546adf3" providerId="ADAL" clId="{D973D872-3118-6C4C-8153-94CEFE659431}" dt="2022-06-07T16:15:10.552" v="6975" actId="12788"/>
          <ac:spMkLst>
            <pc:docMk/>
            <pc:sldMk cId="138542929" sldId="256"/>
            <ac:spMk id="10440" creationId="{188BD447-1171-F44F-A3F5-0B2A4181943B}"/>
          </ac:spMkLst>
        </pc:spChg>
        <pc:spChg chg="mod">
          <ac:chgData name="Daniel A Negron" userId="3f4b37f9-7541-4fa3-afb6-23a3c546adf3" providerId="ADAL" clId="{D973D872-3118-6C4C-8153-94CEFE659431}" dt="2022-06-07T16:15:10.552" v="6975" actId="12788"/>
          <ac:spMkLst>
            <pc:docMk/>
            <pc:sldMk cId="138542929" sldId="256"/>
            <ac:spMk id="10441" creationId="{266DC82E-1809-B16D-9244-5CE0B7A4C2E7}"/>
          </ac:spMkLst>
        </pc:spChg>
        <pc:spChg chg="mod">
          <ac:chgData name="Daniel A Negron" userId="3f4b37f9-7541-4fa3-afb6-23a3c546adf3" providerId="ADAL" clId="{D973D872-3118-6C4C-8153-94CEFE659431}" dt="2022-06-07T16:15:10.552" v="6975" actId="12788"/>
          <ac:spMkLst>
            <pc:docMk/>
            <pc:sldMk cId="138542929" sldId="256"/>
            <ac:spMk id="10442" creationId="{CF6E3522-F2D5-54A1-E3CF-0C066F619390}"/>
          </ac:spMkLst>
        </pc:spChg>
        <pc:spChg chg="mod">
          <ac:chgData name="Daniel A Negron" userId="3f4b37f9-7541-4fa3-afb6-23a3c546adf3" providerId="ADAL" clId="{D973D872-3118-6C4C-8153-94CEFE659431}" dt="2022-06-07T16:15:10.552" v="6975" actId="12788"/>
          <ac:spMkLst>
            <pc:docMk/>
            <pc:sldMk cId="138542929" sldId="256"/>
            <ac:spMk id="10443" creationId="{BFD632BE-BA13-440B-4004-F95C4067B7B1}"/>
          </ac:spMkLst>
        </pc:spChg>
        <pc:spChg chg="mod">
          <ac:chgData name="Daniel A Negron" userId="3f4b37f9-7541-4fa3-afb6-23a3c546adf3" providerId="ADAL" clId="{D973D872-3118-6C4C-8153-94CEFE659431}" dt="2022-06-07T16:15:10.552" v="6975" actId="12788"/>
          <ac:spMkLst>
            <pc:docMk/>
            <pc:sldMk cId="138542929" sldId="256"/>
            <ac:spMk id="10444" creationId="{4F90F338-DF94-A584-60FD-41293AEF2948}"/>
          </ac:spMkLst>
        </pc:spChg>
        <pc:spChg chg="mod">
          <ac:chgData name="Daniel A Negron" userId="3f4b37f9-7541-4fa3-afb6-23a3c546adf3" providerId="ADAL" clId="{D973D872-3118-6C4C-8153-94CEFE659431}" dt="2022-06-07T16:15:10.552" v="6975" actId="12788"/>
          <ac:spMkLst>
            <pc:docMk/>
            <pc:sldMk cId="138542929" sldId="256"/>
            <ac:spMk id="10445" creationId="{3D15D0EC-DA1A-6B18-73D9-C093C4D09F54}"/>
          </ac:spMkLst>
        </pc:spChg>
        <pc:spChg chg="mod">
          <ac:chgData name="Daniel A Negron" userId="3f4b37f9-7541-4fa3-afb6-23a3c546adf3" providerId="ADAL" clId="{D973D872-3118-6C4C-8153-94CEFE659431}" dt="2022-06-07T16:15:10.552" v="6975" actId="12788"/>
          <ac:spMkLst>
            <pc:docMk/>
            <pc:sldMk cId="138542929" sldId="256"/>
            <ac:spMk id="10446" creationId="{EEB61F97-B7F4-A665-CB86-91686B5D9836}"/>
          </ac:spMkLst>
        </pc:spChg>
        <pc:spChg chg="mod">
          <ac:chgData name="Daniel A Negron" userId="3f4b37f9-7541-4fa3-afb6-23a3c546adf3" providerId="ADAL" clId="{D973D872-3118-6C4C-8153-94CEFE659431}" dt="2022-06-07T16:15:10.552" v="6975" actId="12788"/>
          <ac:spMkLst>
            <pc:docMk/>
            <pc:sldMk cId="138542929" sldId="256"/>
            <ac:spMk id="10447" creationId="{F8D7277D-A894-D4E0-41D8-35B2D39A9DE0}"/>
          </ac:spMkLst>
        </pc:spChg>
        <pc:spChg chg="mod">
          <ac:chgData name="Daniel A Negron" userId="3f4b37f9-7541-4fa3-afb6-23a3c546adf3" providerId="ADAL" clId="{D973D872-3118-6C4C-8153-94CEFE659431}" dt="2022-06-07T16:15:10.552" v="6975" actId="12788"/>
          <ac:spMkLst>
            <pc:docMk/>
            <pc:sldMk cId="138542929" sldId="256"/>
            <ac:spMk id="10448" creationId="{B25E8CC2-D24C-D2DB-B090-815F6909B533}"/>
          </ac:spMkLst>
        </pc:spChg>
        <pc:spChg chg="mod">
          <ac:chgData name="Daniel A Negron" userId="3f4b37f9-7541-4fa3-afb6-23a3c546adf3" providerId="ADAL" clId="{D973D872-3118-6C4C-8153-94CEFE659431}" dt="2022-06-07T16:15:10.552" v="6975" actId="12788"/>
          <ac:spMkLst>
            <pc:docMk/>
            <pc:sldMk cId="138542929" sldId="256"/>
            <ac:spMk id="10449" creationId="{B1DB47A8-B6E4-A691-313F-FBA374067136}"/>
          </ac:spMkLst>
        </pc:spChg>
        <pc:spChg chg="mod">
          <ac:chgData name="Daniel A Negron" userId="3f4b37f9-7541-4fa3-afb6-23a3c546adf3" providerId="ADAL" clId="{D973D872-3118-6C4C-8153-94CEFE659431}" dt="2022-06-07T16:15:10.552" v="6975" actId="12788"/>
          <ac:spMkLst>
            <pc:docMk/>
            <pc:sldMk cId="138542929" sldId="256"/>
            <ac:spMk id="10451" creationId="{6ED5152A-3E17-1202-123B-95289C816332}"/>
          </ac:spMkLst>
        </pc:spChg>
        <pc:spChg chg="mod">
          <ac:chgData name="Daniel A Negron" userId="3f4b37f9-7541-4fa3-afb6-23a3c546adf3" providerId="ADAL" clId="{D973D872-3118-6C4C-8153-94CEFE659431}" dt="2022-06-07T16:15:10.552" v="6975" actId="12788"/>
          <ac:spMkLst>
            <pc:docMk/>
            <pc:sldMk cId="138542929" sldId="256"/>
            <ac:spMk id="10452" creationId="{7628D50E-D286-974E-F192-1E13CA0C6DD1}"/>
          </ac:spMkLst>
        </pc:spChg>
        <pc:spChg chg="mod">
          <ac:chgData name="Daniel A Negron" userId="3f4b37f9-7541-4fa3-afb6-23a3c546adf3" providerId="ADAL" clId="{D973D872-3118-6C4C-8153-94CEFE659431}" dt="2022-06-07T16:15:10.552" v="6975" actId="12788"/>
          <ac:spMkLst>
            <pc:docMk/>
            <pc:sldMk cId="138542929" sldId="256"/>
            <ac:spMk id="10453" creationId="{51DDBC42-CA5C-C7C1-40C3-40A32313B2A8}"/>
          </ac:spMkLst>
        </pc:spChg>
        <pc:spChg chg="mod">
          <ac:chgData name="Daniel A Negron" userId="3f4b37f9-7541-4fa3-afb6-23a3c546adf3" providerId="ADAL" clId="{D973D872-3118-6C4C-8153-94CEFE659431}" dt="2022-06-07T16:15:10.552" v="6975" actId="12788"/>
          <ac:spMkLst>
            <pc:docMk/>
            <pc:sldMk cId="138542929" sldId="256"/>
            <ac:spMk id="10454" creationId="{B986B403-BE30-5893-EDF7-F438F012B8E7}"/>
          </ac:spMkLst>
        </pc:spChg>
        <pc:spChg chg="mod">
          <ac:chgData name="Daniel A Negron" userId="3f4b37f9-7541-4fa3-afb6-23a3c546adf3" providerId="ADAL" clId="{D973D872-3118-6C4C-8153-94CEFE659431}" dt="2022-06-07T16:15:10.552" v="6975" actId="12788"/>
          <ac:spMkLst>
            <pc:docMk/>
            <pc:sldMk cId="138542929" sldId="256"/>
            <ac:spMk id="10455" creationId="{F62C26EE-BBDB-36D8-4731-017F08A0860D}"/>
          </ac:spMkLst>
        </pc:spChg>
        <pc:spChg chg="mod">
          <ac:chgData name="Daniel A Negron" userId="3f4b37f9-7541-4fa3-afb6-23a3c546adf3" providerId="ADAL" clId="{D973D872-3118-6C4C-8153-94CEFE659431}" dt="2022-06-07T16:15:10.552" v="6975" actId="12788"/>
          <ac:spMkLst>
            <pc:docMk/>
            <pc:sldMk cId="138542929" sldId="256"/>
            <ac:spMk id="10456" creationId="{644AA992-118F-08C0-CD8C-4714E32ABCC0}"/>
          </ac:spMkLst>
        </pc:spChg>
        <pc:spChg chg="mod">
          <ac:chgData name="Daniel A Negron" userId="3f4b37f9-7541-4fa3-afb6-23a3c546adf3" providerId="ADAL" clId="{D973D872-3118-6C4C-8153-94CEFE659431}" dt="2022-06-07T16:15:10.552" v="6975" actId="12788"/>
          <ac:spMkLst>
            <pc:docMk/>
            <pc:sldMk cId="138542929" sldId="256"/>
            <ac:spMk id="10457" creationId="{B458490F-A503-EDD2-36B2-4DE0AD622D16}"/>
          </ac:spMkLst>
        </pc:spChg>
        <pc:spChg chg="mod">
          <ac:chgData name="Daniel A Negron" userId="3f4b37f9-7541-4fa3-afb6-23a3c546adf3" providerId="ADAL" clId="{D973D872-3118-6C4C-8153-94CEFE659431}" dt="2022-06-07T16:15:10.552" v="6975" actId="12788"/>
          <ac:spMkLst>
            <pc:docMk/>
            <pc:sldMk cId="138542929" sldId="256"/>
            <ac:spMk id="10458" creationId="{7F4ADF75-34D5-B799-3794-649D7B5EE225}"/>
          </ac:spMkLst>
        </pc:spChg>
        <pc:spChg chg="mod">
          <ac:chgData name="Daniel A Negron" userId="3f4b37f9-7541-4fa3-afb6-23a3c546adf3" providerId="ADAL" clId="{D973D872-3118-6C4C-8153-94CEFE659431}" dt="2022-06-07T16:15:10.552" v="6975" actId="12788"/>
          <ac:spMkLst>
            <pc:docMk/>
            <pc:sldMk cId="138542929" sldId="256"/>
            <ac:spMk id="10459" creationId="{540C6ADE-DB7F-2199-4D6D-6B3AD815E3DD}"/>
          </ac:spMkLst>
        </pc:spChg>
        <pc:spChg chg="mod">
          <ac:chgData name="Daniel A Negron" userId="3f4b37f9-7541-4fa3-afb6-23a3c546adf3" providerId="ADAL" clId="{D973D872-3118-6C4C-8153-94CEFE659431}" dt="2022-06-07T16:15:10.552" v="6975" actId="12788"/>
          <ac:spMkLst>
            <pc:docMk/>
            <pc:sldMk cId="138542929" sldId="256"/>
            <ac:spMk id="10460" creationId="{EA3F5EDD-E0AD-C1BE-676A-24925BA7FC55}"/>
          </ac:spMkLst>
        </pc:spChg>
        <pc:spChg chg="mod">
          <ac:chgData name="Daniel A Negron" userId="3f4b37f9-7541-4fa3-afb6-23a3c546adf3" providerId="ADAL" clId="{D973D872-3118-6C4C-8153-94CEFE659431}" dt="2022-06-07T16:15:10.552" v="6975" actId="12788"/>
          <ac:spMkLst>
            <pc:docMk/>
            <pc:sldMk cId="138542929" sldId="256"/>
            <ac:spMk id="10461" creationId="{463979E9-0EAF-C991-6EC8-166BAB0D7B3F}"/>
          </ac:spMkLst>
        </pc:spChg>
        <pc:spChg chg="mod">
          <ac:chgData name="Daniel A Negron" userId="3f4b37f9-7541-4fa3-afb6-23a3c546adf3" providerId="ADAL" clId="{D973D872-3118-6C4C-8153-94CEFE659431}" dt="2022-06-07T16:15:10.552" v="6975" actId="12788"/>
          <ac:spMkLst>
            <pc:docMk/>
            <pc:sldMk cId="138542929" sldId="256"/>
            <ac:spMk id="10462" creationId="{E7776F6B-54F7-09F7-0ED3-60D7AEC48819}"/>
          </ac:spMkLst>
        </pc:spChg>
        <pc:spChg chg="mod">
          <ac:chgData name="Daniel A Negron" userId="3f4b37f9-7541-4fa3-afb6-23a3c546adf3" providerId="ADAL" clId="{D973D872-3118-6C4C-8153-94CEFE659431}" dt="2022-06-07T16:15:10.552" v="6975" actId="12788"/>
          <ac:spMkLst>
            <pc:docMk/>
            <pc:sldMk cId="138542929" sldId="256"/>
            <ac:spMk id="10463" creationId="{6AD46712-AA4F-2AFF-3361-963D26BE6C49}"/>
          </ac:spMkLst>
        </pc:spChg>
        <pc:spChg chg="mod">
          <ac:chgData name="Daniel A Negron" userId="3f4b37f9-7541-4fa3-afb6-23a3c546adf3" providerId="ADAL" clId="{D973D872-3118-6C4C-8153-94CEFE659431}" dt="2022-06-07T16:15:10.552" v="6975" actId="12788"/>
          <ac:spMkLst>
            <pc:docMk/>
            <pc:sldMk cId="138542929" sldId="256"/>
            <ac:spMk id="10464" creationId="{377B2BEF-CA83-12BD-C862-512A3FBC0495}"/>
          </ac:spMkLst>
        </pc:spChg>
        <pc:spChg chg="mod">
          <ac:chgData name="Daniel A Negron" userId="3f4b37f9-7541-4fa3-afb6-23a3c546adf3" providerId="ADAL" clId="{D973D872-3118-6C4C-8153-94CEFE659431}" dt="2022-06-07T16:15:10.552" v="6975" actId="12788"/>
          <ac:spMkLst>
            <pc:docMk/>
            <pc:sldMk cId="138542929" sldId="256"/>
            <ac:spMk id="10465" creationId="{EA26707F-12F6-17BA-C798-F6216FC028CF}"/>
          </ac:spMkLst>
        </pc:spChg>
        <pc:spChg chg="mod">
          <ac:chgData name="Daniel A Negron" userId="3f4b37f9-7541-4fa3-afb6-23a3c546adf3" providerId="ADAL" clId="{D973D872-3118-6C4C-8153-94CEFE659431}" dt="2022-06-07T16:15:10.552" v="6975" actId="12788"/>
          <ac:spMkLst>
            <pc:docMk/>
            <pc:sldMk cId="138542929" sldId="256"/>
            <ac:spMk id="10466" creationId="{7B996692-64C3-CC4F-D1C2-B7F29AEA1B78}"/>
          </ac:spMkLst>
        </pc:spChg>
        <pc:spChg chg="mod">
          <ac:chgData name="Daniel A Negron" userId="3f4b37f9-7541-4fa3-afb6-23a3c546adf3" providerId="ADAL" clId="{D973D872-3118-6C4C-8153-94CEFE659431}" dt="2022-06-07T16:15:10.552" v="6975" actId="12788"/>
          <ac:spMkLst>
            <pc:docMk/>
            <pc:sldMk cId="138542929" sldId="256"/>
            <ac:spMk id="10467" creationId="{5DA9944D-F4C8-F3BD-B04B-50DF4BF46A57}"/>
          </ac:spMkLst>
        </pc:spChg>
        <pc:spChg chg="mod">
          <ac:chgData name="Daniel A Negron" userId="3f4b37f9-7541-4fa3-afb6-23a3c546adf3" providerId="ADAL" clId="{D973D872-3118-6C4C-8153-94CEFE659431}" dt="2022-06-07T16:15:10.552" v="6975" actId="12788"/>
          <ac:spMkLst>
            <pc:docMk/>
            <pc:sldMk cId="138542929" sldId="256"/>
            <ac:spMk id="10468" creationId="{A80EA420-75E7-DF4C-DE01-976A63EA82A3}"/>
          </ac:spMkLst>
        </pc:spChg>
        <pc:spChg chg="mod">
          <ac:chgData name="Daniel A Negron" userId="3f4b37f9-7541-4fa3-afb6-23a3c546adf3" providerId="ADAL" clId="{D973D872-3118-6C4C-8153-94CEFE659431}" dt="2022-06-07T16:15:10.552" v="6975" actId="12788"/>
          <ac:spMkLst>
            <pc:docMk/>
            <pc:sldMk cId="138542929" sldId="256"/>
            <ac:spMk id="10469" creationId="{B9335D29-E333-406E-A8DF-77FED0F30799}"/>
          </ac:spMkLst>
        </pc:spChg>
        <pc:spChg chg="mod">
          <ac:chgData name="Daniel A Negron" userId="3f4b37f9-7541-4fa3-afb6-23a3c546adf3" providerId="ADAL" clId="{D973D872-3118-6C4C-8153-94CEFE659431}" dt="2022-06-07T16:15:10.552" v="6975" actId="12788"/>
          <ac:spMkLst>
            <pc:docMk/>
            <pc:sldMk cId="138542929" sldId="256"/>
            <ac:spMk id="10470" creationId="{ABA4D8F1-82AA-3B69-4449-7798AF16E484}"/>
          </ac:spMkLst>
        </pc:spChg>
        <pc:spChg chg="mod">
          <ac:chgData name="Daniel A Negron" userId="3f4b37f9-7541-4fa3-afb6-23a3c546adf3" providerId="ADAL" clId="{D973D872-3118-6C4C-8153-94CEFE659431}" dt="2022-06-07T16:15:10.552" v="6975" actId="12788"/>
          <ac:spMkLst>
            <pc:docMk/>
            <pc:sldMk cId="138542929" sldId="256"/>
            <ac:spMk id="10471" creationId="{09DAA69D-41DA-8AF6-60D0-44C614BF72DF}"/>
          </ac:spMkLst>
        </pc:spChg>
        <pc:spChg chg="mod">
          <ac:chgData name="Daniel A Negron" userId="3f4b37f9-7541-4fa3-afb6-23a3c546adf3" providerId="ADAL" clId="{D973D872-3118-6C4C-8153-94CEFE659431}" dt="2022-06-07T16:15:10.552" v="6975" actId="12788"/>
          <ac:spMkLst>
            <pc:docMk/>
            <pc:sldMk cId="138542929" sldId="256"/>
            <ac:spMk id="10472" creationId="{79AA87A1-FD93-F2C3-B781-525BF2C965C8}"/>
          </ac:spMkLst>
        </pc:spChg>
        <pc:spChg chg="mod">
          <ac:chgData name="Daniel A Negron" userId="3f4b37f9-7541-4fa3-afb6-23a3c546adf3" providerId="ADAL" clId="{D973D872-3118-6C4C-8153-94CEFE659431}" dt="2022-06-07T16:15:10.552" v="6975" actId="12788"/>
          <ac:spMkLst>
            <pc:docMk/>
            <pc:sldMk cId="138542929" sldId="256"/>
            <ac:spMk id="10473" creationId="{290D2C79-1E38-34B4-E63F-EECF1CDDE94D}"/>
          </ac:spMkLst>
        </pc:spChg>
        <pc:spChg chg="mod">
          <ac:chgData name="Daniel A Negron" userId="3f4b37f9-7541-4fa3-afb6-23a3c546adf3" providerId="ADAL" clId="{D973D872-3118-6C4C-8153-94CEFE659431}" dt="2022-06-07T16:15:10.552" v="6975" actId="12788"/>
          <ac:spMkLst>
            <pc:docMk/>
            <pc:sldMk cId="138542929" sldId="256"/>
            <ac:spMk id="10474" creationId="{75DF8935-A464-0F05-6CEC-9E6F0BE64D0B}"/>
          </ac:spMkLst>
        </pc:spChg>
        <pc:spChg chg="mod">
          <ac:chgData name="Daniel A Negron" userId="3f4b37f9-7541-4fa3-afb6-23a3c546adf3" providerId="ADAL" clId="{D973D872-3118-6C4C-8153-94CEFE659431}" dt="2022-06-07T16:15:10.552" v="6975" actId="12788"/>
          <ac:spMkLst>
            <pc:docMk/>
            <pc:sldMk cId="138542929" sldId="256"/>
            <ac:spMk id="10475" creationId="{5D6FE066-1A66-81E2-C3F9-407653623D9F}"/>
          </ac:spMkLst>
        </pc:spChg>
        <pc:spChg chg="mod">
          <ac:chgData name="Daniel A Negron" userId="3f4b37f9-7541-4fa3-afb6-23a3c546adf3" providerId="ADAL" clId="{D973D872-3118-6C4C-8153-94CEFE659431}" dt="2022-06-07T16:15:10.552" v="6975" actId="12788"/>
          <ac:spMkLst>
            <pc:docMk/>
            <pc:sldMk cId="138542929" sldId="256"/>
            <ac:spMk id="10476" creationId="{DA62C6B2-4C45-894E-2466-044DA2506281}"/>
          </ac:spMkLst>
        </pc:spChg>
        <pc:spChg chg="mod">
          <ac:chgData name="Daniel A Negron" userId="3f4b37f9-7541-4fa3-afb6-23a3c546adf3" providerId="ADAL" clId="{D973D872-3118-6C4C-8153-94CEFE659431}" dt="2022-06-07T16:15:10.552" v="6975" actId="12788"/>
          <ac:spMkLst>
            <pc:docMk/>
            <pc:sldMk cId="138542929" sldId="256"/>
            <ac:spMk id="10477" creationId="{0E4119C9-301E-B117-1F98-2758A20114FD}"/>
          </ac:spMkLst>
        </pc:spChg>
        <pc:spChg chg="mod">
          <ac:chgData name="Daniel A Negron" userId="3f4b37f9-7541-4fa3-afb6-23a3c546adf3" providerId="ADAL" clId="{D973D872-3118-6C4C-8153-94CEFE659431}" dt="2022-06-07T16:15:10.552" v="6975" actId="12788"/>
          <ac:spMkLst>
            <pc:docMk/>
            <pc:sldMk cId="138542929" sldId="256"/>
            <ac:spMk id="10478" creationId="{50007541-30A1-BE53-F881-7C114DE96DC5}"/>
          </ac:spMkLst>
        </pc:spChg>
        <pc:spChg chg="mod">
          <ac:chgData name="Daniel A Negron" userId="3f4b37f9-7541-4fa3-afb6-23a3c546adf3" providerId="ADAL" clId="{D973D872-3118-6C4C-8153-94CEFE659431}" dt="2022-06-07T16:15:10.552" v="6975" actId="12788"/>
          <ac:spMkLst>
            <pc:docMk/>
            <pc:sldMk cId="138542929" sldId="256"/>
            <ac:spMk id="10479" creationId="{ED2C51E1-E444-5E79-0A2F-10242D1F9D15}"/>
          </ac:spMkLst>
        </pc:spChg>
        <pc:spChg chg="mod">
          <ac:chgData name="Daniel A Negron" userId="3f4b37f9-7541-4fa3-afb6-23a3c546adf3" providerId="ADAL" clId="{D973D872-3118-6C4C-8153-94CEFE659431}" dt="2022-06-07T16:15:10.552" v="6975" actId="12788"/>
          <ac:spMkLst>
            <pc:docMk/>
            <pc:sldMk cId="138542929" sldId="256"/>
            <ac:spMk id="10480" creationId="{3CBE3649-64D1-BBD9-ED47-F53A86D87BEA}"/>
          </ac:spMkLst>
        </pc:spChg>
        <pc:spChg chg="mod">
          <ac:chgData name="Daniel A Negron" userId="3f4b37f9-7541-4fa3-afb6-23a3c546adf3" providerId="ADAL" clId="{D973D872-3118-6C4C-8153-94CEFE659431}" dt="2022-06-07T16:15:10.552" v="6975" actId="12788"/>
          <ac:spMkLst>
            <pc:docMk/>
            <pc:sldMk cId="138542929" sldId="256"/>
            <ac:spMk id="10481" creationId="{CBC8D064-5C24-29B6-E8D4-FCDAD4151945}"/>
          </ac:spMkLst>
        </pc:spChg>
        <pc:spChg chg="mod">
          <ac:chgData name="Daniel A Negron" userId="3f4b37f9-7541-4fa3-afb6-23a3c546adf3" providerId="ADAL" clId="{D973D872-3118-6C4C-8153-94CEFE659431}" dt="2022-06-07T16:15:10.552" v="6975" actId="12788"/>
          <ac:spMkLst>
            <pc:docMk/>
            <pc:sldMk cId="138542929" sldId="256"/>
            <ac:spMk id="10483" creationId="{BD540B6A-57AB-A8A9-79C1-B1F0AE2CD129}"/>
          </ac:spMkLst>
        </pc:spChg>
        <pc:spChg chg="mod">
          <ac:chgData name="Daniel A Negron" userId="3f4b37f9-7541-4fa3-afb6-23a3c546adf3" providerId="ADAL" clId="{D973D872-3118-6C4C-8153-94CEFE659431}" dt="2022-06-07T16:15:10.552" v="6975" actId="12788"/>
          <ac:spMkLst>
            <pc:docMk/>
            <pc:sldMk cId="138542929" sldId="256"/>
            <ac:spMk id="10484" creationId="{61A37596-8334-0421-D9C3-4327FBD0EC0F}"/>
          </ac:spMkLst>
        </pc:spChg>
        <pc:spChg chg="mod">
          <ac:chgData name="Daniel A Negron" userId="3f4b37f9-7541-4fa3-afb6-23a3c546adf3" providerId="ADAL" clId="{D973D872-3118-6C4C-8153-94CEFE659431}" dt="2022-06-07T16:15:10.552" v="6975" actId="12788"/>
          <ac:spMkLst>
            <pc:docMk/>
            <pc:sldMk cId="138542929" sldId="256"/>
            <ac:spMk id="10485" creationId="{39150D05-6FDD-C5E0-1DFE-F0153502554B}"/>
          </ac:spMkLst>
        </pc:spChg>
        <pc:spChg chg="mod">
          <ac:chgData name="Daniel A Negron" userId="3f4b37f9-7541-4fa3-afb6-23a3c546adf3" providerId="ADAL" clId="{D973D872-3118-6C4C-8153-94CEFE659431}" dt="2022-06-07T16:15:10.552" v="6975" actId="12788"/>
          <ac:spMkLst>
            <pc:docMk/>
            <pc:sldMk cId="138542929" sldId="256"/>
            <ac:spMk id="10486" creationId="{2C0F6E35-2F74-EB6C-AEB6-FEC3C2636DA7}"/>
          </ac:spMkLst>
        </pc:spChg>
        <pc:spChg chg="mod">
          <ac:chgData name="Daniel A Negron" userId="3f4b37f9-7541-4fa3-afb6-23a3c546adf3" providerId="ADAL" clId="{D973D872-3118-6C4C-8153-94CEFE659431}" dt="2022-06-07T16:15:10.552" v="6975" actId="12788"/>
          <ac:spMkLst>
            <pc:docMk/>
            <pc:sldMk cId="138542929" sldId="256"/>
            <ac:spMk id="10487" creationId="{0718BC1F-AD7B-2215-7DDB-AE09F883DA80}"/>
          </ac:spMkLst>
        </pc:spChg>
        <pc:spChg chg="mod">
          <ac:chgData name="Daniel A Negron" userId="3f4b37f9-7541-4fa3-afb6-23a3c546adf3" providerId="ADAL" clId="{D973D872-3118-6C4C-8153-94CEFE659431}" dt="2022-06-07T16:15:10.552" v="6975" actId="12788"/>
          <ac:spMkLst>
            <pc:docMk/>
            <pc:sldMk cId="138542929" sldId="256"/>
            <ac:spMk id="10488" creationId="{1903A5CF-64A6-D92B-91CD-D2723718EA0D}"/>
          </ac:spMkLst>
        </pc:spChg>
        <pc:spChg chg="mod">
          <ac:chgData name="Daniel A Negron" userId="3f4b37f9-7541-4fa3-afb6-23a3c546adf3" providerId="ADAL" clId="{D973D872-3118-6C4C-8153-94CEFE659431}" dt="2022-06-07T16:15:10.552" v="6975" actId="12788"/>
          <ac:spMkLst>
            <pc:docMk/>
            <pc:sldMk cId="138542929" sldId="256"/>
            <ac:spMk id="10489" creationId="{782F3327-5390-5AD1-DF51-63D0E17D980C}"/>
          </ac:spMkLst>
        </pc:spChg>
        <pc:spChg chg="mod">
          <ac:chgData name="Daniel A Negron" userId="3f4b37f9-7541-4fa3-afb6-23a3c546adf3" providerId="ADAL" clId="{D973D872-3118-6C4C-8153-94CEFE659431}" dt="2022-06-07T16:15:10.552" v="6975" actId="12788"/>
          <ac:spMkLst>
            <pc:docMk/>
            <pc:sldMk cId="138542929" sldId="256"/>
            <ac:spMk id="10490" creationId="{88107B01-10B0-14BD-F298-B380423248C1}"/>
          </ac:spMkLst>
        </pc:spChg>
        <pc:spChg chg="mod">
          <ac:chgData name="Daniel A Negron" userId="3f4b37f9-7541-4fa3-afb6-23a3c546adf3" providerId="ADAL" clId="{D973D872-3118-6C4C-8153-94CEFE659431}" dt="2022-06-07T16:15:10.552" v="6975" actId="12788"/>
          <ac:spMkLst>
            <pc:docMk/>
            <pc:sldMk cId="138542929" sldId="256"/>
            <ac:spMk id="10491" creationId="{1C8AF6B4-CA7C-B6D8-D616-3147B4DCB077}"/>
          </ac:spMkLst>
        </pc:spChg>
        <pc:spChg chg="mod">
          <ac:chgData name="Daniel A Negron" userId="3f4b37f9-7541-4fa3-afb6-23a3c546adf3" providerId="ADAL" clId="{D973D872-3118-6C4C-8153-94CEFE659431}" dt="2022-06-07T16:15:10.552" v="6975" actId="12788"/>
          <ac:spMkLst>
            <pc:docMk/>
            <pc:sldMk cId="138542929" sldId="256"/>
            <ac:spMk id="10492" creationId="{38480C8B-234A-333B-2A04-858615E0F5E2}"/>
          </ac:spMkLst>
        </pc:spChg>
        <pc:spChg chg="mod">
          <ac:chgData name="Daniel A Negron" userId="3f4b37f9-7541-4fa3-afb6-23a3c546adf3" providerId="ADAL" clId="{D973D872-3118-6C4C-8153-94CEFE659431}" dt="2022-06-07T16:15:10.552" v="6975" actId="12788"/>
          <ac:spMkLst>
            <pc:docMk/>
            <pc:sldMk cId="138542929" sldId="256"/>
            <ac:spMk id="10493" creationId="{459B0941-FCF8-9BC1-06F8-495FBA6FCC9C}"/>
          </ac:spMkLst>
        </pc:spChg>
        <pc:spChg chg="mod">
          <ac:chgData name="Daniel A Negron" userId="3f4b37f9-7541-4fa3-afb6-23a3c546adf3" providerId="ADAL" clId="{D973D872-3118-6C4C-8153-94CEFE659431}" dt="2022-06-07T16:15:10.552" v="6975" actId="12788"/>
          <ac:spMkLst>
            <pc:docMk/>
            <pc:sldMk cId="138542929" sldId="256"/>
            <ac:spMk id="10494" creationId="{9E0A33A0-DBFF-F6AE-DD14-B88D4AB99661}"/>
          </ac:spMkLst>
        </pc:spChg>
        <pc:spChg chg="mod">
          <ac:chgData name="Daniel A Negron" userId="3f4b37f9-7541-4fa3-afb6-23a3c546adf3" providerId="ADAL" clId="{D973D872-3118-6C4C-8153-94CEFE659431}" dt="2022-06-07T16:15:10.552" v="6975" actId="12788"/>
          <ac:spMkLst>
            <pc:docMk/>
            <pc:sldMk cId="138542929" sldId="256"/>
            <ac:spMk id="10495" creationId="{AEC5F7CF-A48B-6CA7-9E7F-BF9CD3FF69AF}"/>
          </ac:spMkLst>
        </pc:spChg>
        <pc:spChg chg="mod">
          <ac:chgData name="Daniel A Negron" userId="3f4b37f9-7541-4fa3-afb6-23a3c546adf3" providerId="ADAL" clId="{D973D872-3118-6C4C-8153-94CEFE659431}" dt="2022-06-07T16:15:10.552" v="6975" actId="12788"/>
          <ac:spMkLst>
            <pc:docMk/>
            <pc:sldMk cId="138542929" sldId="256"/>
            <ac:spMk id="10496" creationId="{625D5578-F1E9-A7A5-82E4-42B07E0DD11E}"/>
          </ac:spMkLst>
        </pc:spChg>
        <pc:spChg chg="mod">
          <ac:chgData name="Daniel A Negron" userId="3f4b37f9-7541-4fa3-afb6-23a3c546adf3" providerId="ADAL" clId="{D973D872-3118-6C4C-8153-94CEFE659431}" dt="2022-06-07T16:15:10.552" v="6975" actId="12788"/>
          <ac:spMkLst>
            <pc:docMk/>
            <pc:sldMk cId="138542929" sldId="256"/>
            <ac:spMk id="10497" creationId="{81C2EEC6-D221-03EA-C48E-88E873121EC8}"/>
          </ac:spMkLst>
        </pc:spChg>
        <pc:spChg chg="mod">
          <ac:chgData name="Daniel A Negron" userId="3f4b37f9-7541-4fa3-afb6-23a3c546adf3" providerId="ADAL" clId="{D973D872-3118-6C4C-8153-94CEFE659431}" dt="2022-06-07T16:15:10.552" v="6975" actId="12788"/>
          <ac:spMkLst>
            <pc:docMk/>
            <pc:sldMk cId="138542929" sldId="256"/>
            <ac:spMk id="10498" creationId="{2666EB60-E399-D3AB-1C53-0B97D9A83C42}"/>
          </ac:spMkLst>
        </pc:spChg>
        <pc:spChg chg="mod">
          <ac:chgData name="Daniel A Negron" userId="3f4b37f9-7541-4fa3-afb6-23a3c546adf3" providerId="ADAL" clId="{D973D872-3118-6C4C-8153-94CEFE659431}" dt="2022-06-07T16:15:10.552" v="6975" actId="12788"/>
          <ac:spMkLst>
            <pc:docMk/>
            <pc:sldMk cId="138542929" sldId="256"/>
            <ac:spMk id="10499" creationId="{C5F12845-457B-B746-CA34-D24E7CD10329}"/>
          </ac:spMkLst>
        </pc:spChg>
        <pc:spChg chg="mod">
          <ac:chgData name="Daniel A Negron" userId="3f4b37f9-7541-4fa3-afb6-23a3c546adf3" providerId="ADAL" clId="{D973D872-3118-6C4C-8153-94CEFE659431}" dt="2022-06-07T16:15:10.552" v="6975" actId="12788"/>
          <ac:spMkLst>
            <pc:docMk/>
            <pc:sldMk cId="138542929" sldId="256"/>
            <ac:spMk id="10500" creationId="{0D5C2A71-02FB-6CEA-851B-D852B9181456}"/>
          </ac:spMkLst>
        </pc:spChg>
        <pc:spChg chg="mod">
          <ac:chgData name="Daniel A Negron" userId="3f4b37f9-7541-4fa3-afb6-23a3c546adf3" providerId="ADAL" clId="{D973D872-3118-6C4C-8153-94CEFE659431}" dt="2022-06-07T16:15:10.552" v="6975" actId="12788"/>
          <ac:spMkLst>
            <pc:docMk/>
            <pc:sldMk cId="138542929" sldId="256"/>
            <ac:spMk id="10501" creationId="{BEF0E8B2-FCA7-BF8C-79BB-E1BC475FA040}"/>
          </ac:spMkLst>
        </pc:spChg>
        <pc:spChg chg="mod">
          <ac:chgData name="Daniel A Negron" userId="3f4b37f9-7541-4fa3-afb6-23a3c546adf3" providerId="ADAL" clId="{D973D872-3118-6C4C-8153-94CEFE659431}" dt="2022-06-07T16:15:10.552" v="6975" actId="12788"/>
          <ac:spMkLst>
            <pc:docMk/>
            <pc:sldMk cId="138542929" sldId="256"/>
            <ac:spMk id="10502" creationId="{6CFC5855-787B-5A76-F7C8-EB2F857CDBD9}"/>
          </ac:spMkLst>
        </pc:spChg>
        <pc:spChg chg="mod">
          <ac:chgData name="Daniel A Negron" userId="3f4b37f9-7541-4fa3-afb6-23a3c546adf3" providerId="ADAL" clId="{D973D872-3118-6C4C-8153-94CEFE659431}" dt="2022-06-07T16:15:10.552" v="6975" actId="12788"/>
          <ac:spMkLst>
            <pc:docMk/>
            <pc:sldMk cId="138542929" sldId="256"/>
            <ac:spMk id="10503" creationId="{A7481CB5-5F4F-492B-B3FB-1DA0AED944D7}"/>
          </ac:spMkLst>
        </pc:spChg>
        <pc:spChg chg="mod">
          <ac:chgData name="Daniel A Negron" userId="3f4b37f9-7541-4fa3-afb6-23a3c546adf3" providerId="ADAL" clId="{D973D872-3118-6C4C-8153-94CEFE659431}" dt="2022-06-07T16:15:10.552" v="6975" actId="12788"/>
          <ac:spMkLst>
            <pc:docMk/>
            <pc:sldMk cId="138542929" sldId="256"/>
            <ac:spMk id="10504" creationId="{28882D48-D2DC-7951-8CA0-EC7F79E484A0}"/>
          </ac:spMkLst>
        </pc:spChg>
        <pc:spChg chg="mod">
          <ac:chgData name="Daniel A Negron" userId="3f4b37f9-7541-4fa3-afb6-23a3c546adf3" providerId="ADAL" clId="{D973D872-3118-6C4C-8153-94CEFE659431}" dt="2022-06-07T16:15:10.552" v="6975" actId="12788"/>
          <ac:spMkLst>
            <pc:docMk/>
            <pc:sldMk cId="138542929" sldId="256"/>
            <ac:spMk id="10505" creationId="{201A2730-9C8F-7D4B-B04B-1EBA7FCD2140}"/>
          </ac:spMkLst>
        </pc:spChg>
        <pc:spChg chg="mod">
          <ac:chgData name="Daniel A Negron" userId="3f4b37f9-7541-4fa3-afb6-23a3c546adf3" providerId="ADAL" clId="{D973D872-3118-6C4C-8153-94CEFE659431}" dt="2022-06-07T16:15:10.552" v="6975" actId="12788"/>
          <ac:spMkLst>
            <pc:docMk/>
            <pc:sldMk cId="138542929" sldId="256"/>
            <ac:spMk id="10506" creationId="{E45C397A-E542-CF95-AEE4-3ACC79CE3687}"/>
          </ac:spMkLst>
        </pc:spChg>
        <pc:spChg chg="mod">
          <ac:chgData name="Daniel A Negron" userId="3f4b37f9-7541-4fa3-afb6-23a3c546adf3" providerId="ADAL" clId="{D973D872-3118-6C4C-8153-94CEFE659431}" dt="2022-06-07T16:15:10.552" v="6975" actId="12788"/>
          <ac:spMkLst>
            <pc:docMk/>
            <pc:sldMk cId="138542929" sldId="256"/>
            <ac:spMk id="10507" creationId="{BCBB4F91-8994-56BB-3100-834D2F234A9D}"/>
          </ac:spMkLst>
        </pc:spChg>
        <pc:spChg chg="mod">
          <ac:chgData name="Daniel A Negron" userId="3f4b37f9-7541-4fa3-afb6-23a3c546adf3" providerId="ADAL" clId="{D973D872-3118-6C4C-8153-94CEFE659431}" dt="2022-06-07T16:15:10.552" v="6975" actId="12788"/>
          <ac:spMkLst>
            <pc:docMk/>
            <pc:sldMk cId="138542929" sldId="256"/>
            <ac:spMk id="10508" creationId="{D9817144-E06C-5219-5EC7-E5DDD8ED268E}"/>
          </ac:spMkLst>
        </pc:spChg>
        <pc:spChg chg="mod">
          <ac:chgData name="Daniel A Negron" userId="3f4b37f9-7541-4fa3-afb6-23a3c546adf3" providerId="ADAL" clId="{D973D872-3118-6C4C-8153-94CEFE659431}" dt="2022-06-07T16:15:10.552" v="6975" actId="12788"/>
          <ac:spMkLst>
            <pc:docMk/>
            <pc:sldMk cId="138542929" sldId="256"/>
            <ac:spMk id="10509" creationId="{9542D4CC-5804-B78E-844D-EEEBC1A19BCB}"/>
          </ac:spMkLst>
        </pc:spChg>
        <pc:spChg chg="mod">
          <ac:chgData name="Daniel A Negron" userId="3f4b37f9-7541-4fa3-afb6-23a3c546adf3" providerId="ADAL" clId="{D973D872-3118-6C4C-8153-94CEFE659431}" dt="2022-06-07T16:15:10.552" v="6975" actId="12788"/>
          <ac:spMkLst>
            <pc:docMk/>
            <pc:sldMk cId="138542929" sldId="256"/>
            <ac:spMk id="10510" creationId="{2EDAFE78-7DB6-D964-5D51-DA09D3E89162}"/>
          </ac:spMkLst>
        </pc:spChg>
        <pc:spChg chg="mod">
          <ac:chgData name="Daniel A Negron" userId="3f4b37f9-7541-4fa3-afb6-23a3c546adf3" providerId="ADAL" clId="{D973D872-3118-6C4C-8153-94CEFE659431}" dt="2022-06-07T16:15:10.552" v="6975" actId="12788"/>
          <ac:spMkLst>
            <pc:docMk/>
            <pc:sldMk cId="138542929" sldId="256"/>
            <ac:spMk id="10511" creationId="{207A04E2-0EE4-4940-ACE8-2569DB271F93}"/>
          </ac:spMkLst>
        </pc:spChg>
        <pc:spChg chg="mod">
          <ac:chgData name="Daniel A Negron" userId="3f4b37f9-7541-4fa3-afb6-23a3c546adf3" providerId="ADAL" clId="{D973D872-3118-6C4C-8153-94CEFE659431}" dt="2022-06-07T16:15:10.552" v="6975" actId="12788"/>
          <ac:spMkLst>
            <pc:docMk/>
            <pc:sldMk cId="138542929" sldId="256"/>
            <ac:spMk id="10512" creationId="{DF8A4785-A934-1652-2139-DA18F82C5819}"/>
          </ac:spMkLst>
        </pc:spChg>
        <pc:spChg chg="mod">
          <ac:chgData name="Daniel A Negron" userId="3f4b37f9-7541-4fa3-afb6-23a3c546adf3" providerId="ADAL" clId="{D973D872-3118-6C4C-8153-94CEFE659431}" dt="2022-06-07T16:15:10.552" v="6975" actId="12788"/>
          <ac:spMkLst>
            <pc:docMk/>
            <pc:sldMk cId="138542929" sldId="256"/>
            <ac:spMk id="10513" creationId="{1256E80C-3CB5-D20B-5992-F3217932B917}"/>
          </ac:spMkLst>
        </pc:spChg>
        <pc:spChg chg="mod">
          <ac:chgData name="Daniel A Negron" userId="3f4b37f9-7541-4fa3-afb6-23a3c546adf3" providerId="ADAL" clId="{D973D872-3118-6C4C-8153-94CEFE659431}" dt="2022-06-07T16:15:10.552" v="6975" actId="12788"/>
          <ac:spMkLst>
            <pc:docMk/>
            <pc:sldMk cId="138542929" sldId="256"/>
            <ac:spMk id="10515" creationId="{86D24304-87F5-F082-D2CC-7E794C381094}"/>
          </ac:spMkLst>
        </pc:spChg>
        <pc:spChg chg="mod">
          <ac:chgData name="Daniel A Negron" userId="3f4b37f9-7541-4fa3-afb6-23a3c546adf3" providerId="ADAL" clId="{D973D872-3118-6C4C-8153-94CEFE659431}" dt="2022-06-07T16:15:10.552" v="6975" actId="12788"/>
          <ac:spMkLst>
            <pc:docMk/>
            <pc:sldMk cId="138542929" sldId="256"/>
            <ac:spMk id="10516" creationId="{670060EC-AD91-D352-5ECC-FAAEAB0931D6}"/>
          </ac:spMkLst>
        </pc:spChg>
        <pc:spChg chg="mod">
          <ac:chgData name="Daniel A Negron" userId="3f4b37f9-7541-4fa3-afb6-23a3c546adf3" providerId="ADAL" clId="{D973D872-3118-6C4C-8153-94CEFE659431}" dt="2022-06-07T16:15:10.552" v="6975" actId="12788"/>
          <ac:spMkLst>
            <pc:docMk/>
            <pc:sldMk cId="138542929" sldId="256"/>
            <ac:spMk id="10517" creationId="{D040C3EC-77E9-3B18-FA37-4761E65DF439}"/>
          </ac:spMkLst>
        </pc:spChg>
        <pc:spChg chg="mod">
          <ac:chgData name="Daniel A Negron" userId="3f4b37f9-7541-4fa3-afb6-23a3c546adf3" providerId="ADAL" clId="{D973D872-3118-6C4C-8153-94CEFE659431}" dt="2022-06-07T16:15:10.552" v="6975" actId="12788"/>
          <ac:spMkLst>
            <pc:docMk/>
            <pc:sldMk cId="138542929" sldId="256"/>
            <ac:spMk id="10518" creationId="{F059465E-0B4D-CFDE-A083-5BB058B9B3CB}"/>
          </ac:spMkLst>
        </pc:spChg>
        <pc:spChg chg="mod">
          <ac:chgData name="Daniel A Negron" userId="3f4b37f9-7541-4fa3-afb6-23a3c546adf3" providerId="ADAL" clId="{D973D872-3118-6C4C-8153-94CEFE659431}" dt="2022-06-07T16:15:10.552" v="6975" actId="12788"/>
          <ac:spMkLst>
            <pc:docMk/>
            <pc:sldMk cId="138542929" sldId="256"/>
            <ac:spMk id="10519" creationId="{F193770B-FBE9-A27A-FFF2-10D46EB9FAEC}"/>
          </ac:spMkLst>
        </pc:spChg>
        <pc:spChg chg="mod">
          <ac:chgData name="Daniel A Negron" userId="3f4b37f9-7541-4fa3-afb6-23a3c546adf3" providerId="ADAL" clId="{D973D872-3118-6C4C-8153-94CEFE659431}" dt="2022-06-07T16:15:10.552" v="6975" actId="12788"/>
          <ac:spMkLst>
            <pc:docMk/>
            <pc:sldMk cId="138542929" sldId="256"/>
            <ac:spMk id="10520" creationId="{51E7756B-D73D-DD0F-ABA7-0A5CB71A9540}"/>
          </ac:spMkLst>
        </pc:spChg>
        <pc:spChg chg="mod">
          <ac:chgData name="Daniel A Negron" userId="3f4b37f9-7541-4fa3-afb6-23a3c546adf3" providerId="ADAL" clId="{D973D872-3118-6C4C-8153-94CEFE659431}" dt="2022-06-07T16:15:10.552" v="6975" actId="12788"/>
          <ac:spMkLst>
            <pc:docMk/>
            <pc:sldMk cId="138542929" sldId="256"/>
            <ac:spMk id="10521" creationId="{EC702FA2-003E-B6DA-555A-DB9886D7A461}"/>
          </ac:spMkLst>
        </pc:spChg>
        <pc:spChg chg="mod">
          <ac:chgData name="Daniel A Negron" userId="3f4b37f9-7541-4fa3-afb6-23a3c546adf3" providerId="ADAL" clId="{D973D872-3118-6C4C-8153-94CEFE659431}" dt="2022-06-07T16:15:10.552" v="6975" actId="12788"/>
          <ac:spMkLst>
            <pc:docMk/>
            <pc:sldMk cId="138542929" sldId="256"/>
            <ac:spMk id="10522" creationId="{90F9A37D-9431-1EF7-704D-FA03EE4FC2DB}"/>
          </ac:spMkLst>
        </pc:spChg>
        <pc:spChg chg="mod">
          <ac:chgData name="Daniel A Negron" userId="3f4b37f9-7541-4fa3-afb6-23a3c546adf3" providerId="ADAL" clId="{D973D872-3118-6C4C-8153-94CEFE659431}" dt="2022-06-07T16:15:10.552" v="6975" actId="12788"/>
          <ac:spMkLst>
            <pc:docMk/>
            <pc:sldMk cId="138542929" sldId="256"/>
            <ac:spMk id="10523" creationId="{67328897-9230-39D0-A7C1-ECBB56FD3C61}"/>
          </ac:spMkLst>
        </pc:spChg>
        <pc:spChg chg="mod">
          <ac:chgData name="Daniel A Negron" userId="3f4b37f9-7541-4fa3-afb6-23a3c546adf3" providerId="ADAL" clId="{D973D872-3118-6C4C-8153-94CEFE659431}" dt="2022-06-07T16:15:10.552" v="6975" actId="12788"/>
          <ac:spMkLst>
            <pc:docMk/>
            <pc:sldMk cId="138542929" sldId="256"/>
            <ac:spMk id="10524" creationId="{48503C87-A38A-B07F-777E-755080FCA1F9}"/>
          </ac:spMkLst>
        </pc:spChg>
        <pc:spChg chg="mod">
          <ac:chgData name="Daniel A Negron" userId="3f4b37f9-7541-4fa3-afb6-23a3c546adf3" providerId="ADAL" clId="{D973D872-3118-6C4C-8153-94CEFE659431}" dt="2022-06-07T16:15:10.552" v="6975" actId="12788"/>
          <ac:spMkLst>
            <pc:docMk/>
            <pc:sldMk cId="138542929" sldId="256"/>
            <ac:spMk id="10525" creationId="{E9741959-225B-85C8-7BB0-46FF639F3A57}"/>
          </ac:spMkLst>
        </pc:spChg>
        <pc:spChg chg="mod">
          <ac:chgData name="Daniel A Negron" userId="3f4b37f9-7541-4fa3-afb6-23a3c546adf3" providerId="ADAL" clId="{D973D872-3118-6C4C-8153-94CEFE659431}" dt="2022-06-07T16:15:10.552" v="6975" actId="12788"/>
          <ac:spMkLst>
            <pc:docMk/>
            <pc:sldMk cId="138542929" sldId="256"/>
            <ac:spMk id="10526" creationId="{DBCD80EC-91FD-4033-F556-7154DFB576D6}"/>
          </ac:spMkLst>
        </pc:spChg>
        <pc:spChg chg="mod">
          <ac:chgData name="Daniel A Negron" userId="3f4b37f9-7541-4fa3-afb6-23a3c546adf3" providerId="ADAL" clId="{D973D872-3118-6C4C-8153-94CEFE659431}" dt="2022-06-07T16:15:10.552" v="6975" actId="12788"/>
          <ac:spMkLst>
            <pc:docMk/>
            <pc:sldMk cId="138542929" sldId="256"/>
            <ac:spMk id="10527" creationId="{E5EC9F4C-54AA-03F6-8E4F-50A14F45775E}"/>
          </ac:spMkLst>
        </pc:spChg>
        <pc:spChg chg="mod">
          <ac:chgData name="Daniel A Negron" userId="3f4b37f9-7541-4fa3-afb6-23a3c546adf3" providerId="ADAL" clId="{D973D872-3118-6C4C-8153-94CEFE659431}" dt="2022-06-07T16:15:10.552" v="6975" actId="12788"/>
          <ac:spMkLst>
            <pc:docMk/>
            <pc:sldMk cId="138542929" sldId="256"/>
            <ac:spMk id="10528" creationId="{7095F889-FFDA-5BF8-5F5C-D49CBEA09A23}"/>
          </ac:spMkLst>
        </pc:spChg>
        <pc:spChg chg="mod">
          <ac:chgData name="Daniel A Negron" userId="3f4b37f9-7541-4fa3-afb6-23a3c546adf3" providerId="ADAL" clId="{D973D872-3118-6C4C-8153-94CEFE659431}" dt="2022-06-07T16:15:10.552" v="6975" actId="12788"/>
          <ac:spMkLst>
            <pc:docMk/>
            <pc:sldMk cId="138542929" sldId="256"/>
            <ac:spMk id="10529" creationId="{F9B56BE8-0852-5297-EECE-874BFC2D18CC}"/>
          </ac:spMkLst>
        </pc:spChg>
        <pc:spChg chg="mod">
          <ac:chgData name="Daniel A Negron" userId="3f4b37f9-7541-4fa3-afb6-23a3c546adf3" providerId="ADAL" clId="{D973D872-3118-6C4C-8153-94CEFE659431}" dt="2022-06-07T16:15:10.552" v="6975" actId="12788"/>
          <ac:spMkLst>
            <pc:docMk/>
            <pc:sldMk cId="138542929" sldId="256"/>
            <ac:spMk id="10530" creationId="{676C8B97-5372-56CB-1889-E7D3078F462B}"/>
          </ac:spMkLst>
        </pc:spChg>
        <pc:spChg chg="mod">
          <ac:chgData name="Daniel A Negron" userId="3f4b37f9-7541-4fa3-afb6-23a3c546adf3" providerId="ADAL" clId="{D973D872-3118-6C4C-8153-94CEFE659431}" dt="2022-06-07T16:15:10.552" v="6975" actId="12788"/>
          <ac:spMkLst>
            <pc:docMk/>
            <pc:sldMk cId="138542929" sldId="256"/>
            <ac:spMk id="10531" creationId="{036D3228-63B8-8775-5CAB-C69056DDEF48}"/>
          </ac:spMkLst>
        </pc:spChg>
        <pc:spChg chg="mod">
          <ac:chgData name="Daniel A Negron" userId="3f4b37f9-7541-4fa3-afb6-23a3c546adf3" providerId="ADAL" clId="{D973D872-3118-6C4C-8153-94CEFE659431}" dt="2022-06-07T16:15:10.552" v="6975" actId="12788"/>
          <ac:spMkLst>
            <pc:docMk/>
            <pc:sldMk cId="138542929" sldId="256"/>
            <ac:spMk id="10532" creationId="{77ADF6B6-73F8-51C1-C473-24A65710AD07}"/>
          </ac:spMkLst>
        </pc:spChg>
        <pc:spChg chg="mod">
          <ac:chgData name="Daniel A Negron" userId="3f4b37f9-7541-4fa3-afb6-23a3c546adf3" providerId="ADAL" clId="{D973D872-3118-6C4C-8153-94CEFE659431}" dt="2022-06-07T16:15:10.552" v="6975" actId="12788"/>
          <ac:spMkLst>
            <pc:docMk/>
            <pc:sldMk cId="138542929" sldId="256"/>
            <ac:spMk id="10533" creationId="{DF459E61-3522-30E3-3119-9C9B7E181276}"/>
          </ac:spMkLst>
        </pc:spChg>
        <pc:spChg chg="mod">
          <ac:chgData name="Daniel A Negron" userId="3f4b37f9-7541-4fa3-afb6-23a3c546adf3" providerId="ADAL" clId="{D973D872-3118-6C4C-8153-94CEFE659431}" dt="2022-06-07T16:15:10.552" v="6975" actId="12788"/>
          <ac:spMkLst>
            <pc:docMk/>
            <pc:sldMk cId="138542929" sldId="256"/>
            <ac:spMk id="10534" creationId="{F84C9735-00D3-98EC-D6D4-11982E2EF78E}"/>
          </ac:spMkLst>
        </pc:spChg>
        <pc:spChg chg="mod">
          <ac:chgData name="Daniel A Negron" userId="3f4b37f9-7541-4fa3-afb6-23a3c546adf3" providerId="ADAL" clId="{D973D872-3118-6C4C-8153-94CEFE659431}" dt="2022-06-07T16:15:10.552" v="6975" actId="12788"/>
          <ac:spMkLst>
            <pc:docMk/>
            <pc:sldMk cId="138542929" sldId="256"/>
            <ac:spMk id="10535" creationId="{3946B3DC-2729-98BF-25B3-8CF66B2597FD}"/>
          </ac:spMkLst>
        </pc:spChg>
        <pc:spChg chg="mod">
          <ac:chgData name="Daniel A Negron" userId="3f4b37f9-7541-4fa3-afb6-23a3c546adf3" providerId="ADAL" clId="{D973D872-3118-6C4C-8153-94CEFE659431}" dt="2022-06-07T16:15:10.552" v="6975" actId="12788"/>
          <ac:spMkLst>
            <pc:docMk/>
            <pc:sldMk cId="138542929" sldId="256"/>
            <ac:spMk id="10536" creationId="{F4357441-73EF-C556-953F-F873FD1903E9}"/>
          </ac:spMkLst>
        </pc:spChg>
        <pc:spChg chg="mod">
          <ac:chgData name="Daniel A Negron" userId="3f4b37f9-7541-4fa3-afb6-23a3c546adf3" providerId="ADAL" clId="{D973D872-3118-6C4C-8153-94CEFE659431}" dt="2022-06-07T16:15:10.552" v="6975" actId="12788"/>
          <ac:spMkLst>
            <pc:docMk/>
            <pc:sldMk cId="138542929" sldId="256"/>
            <ac:spMk id="10537" creationId="{DA8AA404-EF50-2C4B-6A3C-9E9C8B6D1679}"/>
          </ac:spMkLst>
        </pc:spChg>
        <pc:spChg chg="mod">
          <ac:chgData name="Daniel A Negron" userId="3f4b37f9-7541-4fa3-afb6-23a3c546adf3" providerId="ADAL" clId="{D973D872-3118-6C4C-8153-94CEFE659431}" dt="2022-06-07T16:15:10.552" v="6975" actId="12788"/>
          <ac:spMkLst>
            <pc:docMk/>
            <pc:sldMk cId="138542929" sldId="256"/>
            <ac:spMk id="10538" creationId="{364FA6F2-C572-163B-7753-1061CF3A06D7}"/>
          </ac:spMkLst>
        </pc:spChg>
        <pc:spChg chg="mod">
          <ac:chgData name="Daniel A Negron" userId="3f4b37f9-7541-4fa3-afb6-23a3c546adf3" providerId="ADAL" clId="{D973D872-3118-6C4C-8153-94CEFE659431}" dt="2022-06-07T16:15:10.552" v="6975" actId="12788"/>
          <ac:spMkLst>
            <pc:docMk/>
            <pc:sldMk cId="138542929" sldId="256"/>
            <ac:spMk id="10539" creationId="{380A964F-B46A-322C-B14A-79EA5FE1FC30}"/>
          </ac:spMkLst>
        </pc:spChg>
        <pc:spChg chg="mod">
          <ac:chgData name="Daniel A Negron" userId="3f4b37f9-7541-4fa3-afb6-23a3c546adf3" providerId="ADAL" clId="{D973D872-3118-6C4C-8153-94CEFE659431}" dt="2022-06-07T16:15:10.552" v="6975" actId="12788"/>
          <ac:spMkLst>
            <pc:docMk/>
            <pc:sldMk cId="138542929" sldId="256"/>
            <ac:spMk id="10540" creationId="{EE1E9769-2C19-814F-3FDB-E1A7A0F95B55}"/>
          </ac:spMkLst>
        </pc:spChg>
        <pc:spChg chg="mod">
          <ac:chgData name="Daniel A Negron" userId="3f4b37f9-7541-4fa3-afb6-23a3c546adf3" providerId="ADAL" clId="{D973D872-3118-6C4C-8153-94CEFE659431}" dt="2022-06-07T16:15:10.552" v="6975" actId="12788"/>
          <ac:spMkLst>
            <pc:docMk/>
            <pc:sldMk cId="138542929" sldId="256"/>
            <ac:spMk id="10541" creationId="{A0533124-97C4-C3CD-801D-ECB3D227365C}"/>
          </ac:spMkLst>
        </pc:spChg>
        <pc:spChg chg="mod">
          <ac:chgData name="Daniel A Negron" userId="3f4b37f9-7541-4fa3-afb6-23a3c546adf3" providerId="ADAL" clId="{D973D872-3118-6C4C-8153-94CEFE659431}" dt="2022-06-07T16:15:10.552" v="6975" actId="12788"/>
          <ac:spMkLst>
            <pc:docMk/>
            <pc:sldMk cId="138542929" sldId="256"/>
            <ac:spMk id="10542" creationId="{914D12B9-679F-B124-C4EA-F35952C27F8C}"/>
          </ac:spMkLst>
        </pc:spChg>
        <pc:spChg chg="mod">
          <ac:chgData name="Daniel A Negron" userId="3f4b37f9-7541-4fa3-afb6-23a3c546adf3" providerId="ADAL" clId="{D973D872-3118-6C4C-8153-94CEFE659431}" dt="2022-06-07T16:15:10.552" v="6975" actId="12788"/>
          <ac:spMkLst>
            <pc:docMk/>
            <pc:sldMk cId="138542929" sldId="256"/>
            <ac:spMk id="10543" creationId="{B53BB175-4D78-4505-BEA6-D7C2A1F1C684}"/>
          </ac:spMkLst>
        </pc:spChg>
        <pc:spChg chg="mod">
          <ac:chgData name="Daniel A Negron" userId="3f4b37f9-7541-4fa3-afb6-23a3c546adf3" providerId="ADAL" clId="{D973D872-3118-6C4C-8153-94CEFE659431}" dt="2022-06-07T16:15:10.552" v="6975" actId="12788"/>
          <ac:spMkLst>
            <pc:docMk/>
            <pc:sldMk cId="138542929" sldId="256"/>
            <ac:spMk id="10544" creationId="{9E085B80-995A-BFC9-1BF3-106DB0C82D36}"/>
          </ac:spMkLst>
        </pc:spChg>
        <pc:spChg chg="mod">
          <ac:chgData name="Daniel A Negron" userId="3f4b37f9-7541-4fa3-afb6-23a3c546adf3" providerId="ADAL" clId="{D973D872-3118-6C4C-8153-94CEFE659431}" dt="2022-06-07T16:15:10.552" v="6975" actId="12788"/>
          <ac:spMkLst>
            <pc:docMk/>
            <pc:sldMk cId="138542929" sldId="256"/>
            <ac:spMk id="10545" creationId="{6DD3A01A-7BE9-B9A0-E467-C9AD20A3EFA4}"/>
          </ac:spMkLst>
        </pc:spChg>
        <pc:spChg chg="mod">
          <ac:chgData name="Daniel A Negron" userId="3f4b37f9-7541-4fa3-afb6-23a3c546adf3" providerId="ADAL" clId="{D973D872-3118-6C4C-8153-94CEFE659431}" dt="2022-06-07T16:15:10.552" v="6975" actId="12788"/>
          <ac:spMkLst>
            <pc:docMk/>
            <pc:sldMk cId="138542929" sldId="256"/>
            <ac:spMk id="10547" creationId="{C82ED601-2E48-22F5-39D2-F5EC9FFE6F81}"/>
          </ac:spMkLst>
        </pc:spChg>
        <pc:spChg chg="mod">
          <ac:chgData name="Daniel A Negron" userId="3f4b37f9-7541-4fa3-afb6-23a3c546adf3" providerId="ADAL" clId="{D973D872-3118-6C4C-8153-94CEFE659431}" dt="2022-06-07T16:15:10.552" v="6975" actId="12788"/>
          <ac:spMkLst>
            <pc:docMk/>
            <pc:sldMk cId="138542929" sldId="256"/>
            <ac:spMk id="10548" creationId="{DAF62F70-14C7-813E-4057-C44E836B2036}"/>
          </ac:spMkLst>
        </pc:spChg>
        <pc:spChg chg="mod">
          <ac:chgData name="Daniel A Negron" userId="3f4b37f9-7541-4fa3-afb6-23a3c546adf3" providerId="ADAL" clId="{D973D872-3118-6C4C-8153-94CEFE659431}" dt="2022-06-07T16:15:10.552" v="6975" actId="12788"/>
          <ac:spMkLst>
            <pc:docMk/>
            <pc:sldMk cId="138542929" sldId="256"/>
            <ac:spMk id="10549" creationId="{8EBF8475-D10E-3407-D178-0BD1639177A1}"/>
          </ac:spMkLst>
        </pc:spChg>
        <pc:spChg chg="mod">
          <ac:chgData name="Daniel A Negron" userId="3f4b37f9-7541-4fa3-afb6-23a3c546adf3" providerId="ADAL" clId="{D973D872-3118-6C4C-8153-94CEFE659431}" dt="2022-06-07T16:15:10.552" v="6975" actId="12788"/>
          <ac:spMkLst>
            <pc:docMk/>
            <pc:sldMk cId="138542929" sldId="256"/>
            <ac:spMk id="10550" creationId="{F822C445-56B6-EC9D-04ED-117BB48D98F1}"/>
          </ac:spMkLst>
        </pc:spChg>
        <pc:spChg chg="mod">
          <ac:chgData name="Daniel A Negron" userId="3f4b37f9-7541-4fa3-afb6-23a3c546adf3" providerId="ADAL" clId="{D973D872-3118-6C4C-8153-94CEFE659431}" dt="2022-06-07T16:15:10.552" v="6975" actId="12788"/>
          <ac:spMkLst>
            <pc:docMk/>
            <pc:sldMk cId="138542929" sldId="256"/>
            <ac:spMk id="10551" creationId="{DD8A5083-A525-0A40-C085-EF125B6CCCD9}"/>
          </ac:spMkLst>
        </pc:spChg>
        <pc:spChg chg="mod">
          <ac:chgData name="Daniel A Negron" userId="3f4b37f9-7541-4fa3-afb6-23a3c546adf3" providerId="ADAL" clId="{D973D872-3118-6C4C-8153-94CEFE659431}" dt="2022-06-07T16:15:10.552" v="6975" actId="12788"/>
          <ac:spMkLst>
            <pc:docMk/>
            <pc:sldMk cId="138542929" sldId="256"/>
            <ac:spMk id="10552" creationId="{F6B4DFF7-A5D2-C233-2422-E49D9A56FC71}"/>
          </ac:spMkLst>
        </pc:spChg>
        <pc:spChg chg="mod">
          <ac:chgData name="Daniel A Negron" userId="3f4b37f9-7541-4fa3-afb6-23a3c546adf3" providerId="ADAL" clId="{D973D872-3118-6C4C-8153-94CEFE659431}" dt="2022-06-07T16:15:10.552" v="6975" actId="12788"/>
          <ac:spMkLst>
            <pc:docMk/>
            <pc:sldMk cId="138542929" sldId="256"/>
            <ac:spMk id="10553" creationId="{D255D7DF-9B6D-80AA-C7A4-79ED81486F82}"/>
          </ac:spMkLst>
        </pc:spChg>
        <pc:spChg chg="mod">
          <ac:chgData name="Daniel A Negron" userId="3f4b37f9-7541-4fa3-afb6-23a3c546adf3" providerId="ADAL" clId="{D973D872-3118-6C4C-8153-94CEFE659431}" dt="2022-06-07T16:15:10.552" v="6975" actId="12788"/>
          <ac:spMkLst>
            <pc:docMk/>
            <pc:sldMk cId="138542929" sldId="256"/>
            <ac:spMk id="10554" creationId="{C52C80BA-3483-0AA2-1469-F1F033375374}"/>
          </ac:spMkLst>
        </pc:spChg>
        <pc:spChg chg="mod">
          <ac:chgData name="Daniel A Negron" userId="3f4b37f9-7541-4fa3-afb6-23a3c546adf3" providerId="ADAL" clId="{D973D872-3118-6C4C-8153-94CEFE659431}" dt="2022-06-07T16:15:10.552" v="6975" actId="12788"/>
          <ac:spMkLst>
            <pc:docMk/>
            <pc:sldMk cId="138542929" sldId="256"/>
            <ac:spMk id="10555" creationId="{DE362B42-13F2-2DE4-CB30-01E5D91FA7DE}"/>
          </ac:spMkLst>
        </pc:spChg>
        <pc:spChg chg="mod">
          <ac:chgData name="Daniel A Negron" userId="3f4b37f9-7541-4fa3-afb6-23a3c546adf3" providerId="ADAL" clId="{D973D872-3118-6C4C-8153-94CEFE659431}" dt="2022-06-07T16:15:10.552" v="6975" actId="12788"/>
          <ac:spMkLst>
            <pc:docMk/>
            <pc:sldMk cId="138542929" sldId="256"/>
            <ac:spMk id="10556" creationId="{BB20F161-8F09-C129-7348-5D30CF06B5A8}"/>
          </ac:spMkLst>
        </pc:spChg>
        <pc:spChg chg="mod">
          <ac:chgData name="Daniel A Negron" userId="3f4b37f9-7541-4fa3-afb6-23a3c546adf3" providerId="ADAL" clId="{D973D872-3118-6C4C-8153-94CEFE659431}" dt="2022-06-07T16:15:10.552" v="6975" actId="12788"/>
          <ac:spMkLst>
            <pc:docMk/>
            <pc:sldMk cId="138542929" sldId="256"/>
            <ac:spMk id="10557" creationId="{A318B372-7F97-01CF-4221-CB5481C119DA}"/>
          </ac:spMkLst>
        </pc:spChg>
        <pc:spChg chg="mod">
          <ac:chgData name="Daniel A Negron" userId="3f4b37f9-7541-4fa3-afb6-23a3c546adf3" providerId="ADAL" clId="{D973D872-3118-6C4C-8153-94CEFE659431}" dt="2022-06-07T16:15:10.552" v="6975" actId="12788"/>
          <ac:spMkLst>
            <pc:docMk/>
            <pc:sldMk cId="138542929" sldId="256"/>
            <ac:spMk id="10558" creationId="{7F21724F-3F48-BD02-C67F-158CD0E2D0D8}"/>
          </ac:spMkLst>
        </pc:spChg>
        <pc:spChg chg="mod">
          <ac:chgData name="Daniel A Negron" userId="3f4b37f9-7541-4fa3-afb6-23a3c546adf3" providerId="ADAL" clId="{D973D872-3118-6C4C-8153-94CEFE659431}" dt="2022-06-07T16:15:10.552" v="6975" actId="12788"/>
          <ac:spMkLst>
            <pc:docMk/>
            <pc:sldMk cId="138542929" sldId="256"/>
            <ac:spMk id="10559" creationId="{BB619E27-D3A6-EDED-8F88-DF176EFBECFF}"/>
          </ac:spMkLst>
        </pc:spChg>
        <pc:spChg chg="mod">
          <ac:chgData name="Daniel A Negron" userId="3f4b37f9-7541-4fa3-afb6-23a3c546adf3" providerId="ADAL" clId="{D973D872-3118-6C4C-8153-94CEFE659431}" dt="2022-06-07T16:15:10.552" v="6975" actId="12788"/>
          <ac:spMkLst>
            <pc:docMk/>
            <pc:sldMk cId="138542929" sldId="256"/>
            <ac:spMk id="10560" creationId="{6DD457C1-C3AD-C235-C999-1BF301A56E2E}"/>
          </ac:spMkLst>
        </pc:spChg>
        <pc:spChg chg="mod">
          <ac:chgData name="Daniel A Negron" userId="3f4b37f9-7541-4fa3-afb6-23a3c546adf3" providerId="ADAL" clId="{D973D872-3118-6C4C-8153-94CEFE659431}" dt="2022-06-07T16:15:10.552" v="6975" actId="12788"/>
          <ac:spMkLst>
            <pc:docMk/>
            <pc:sldMk cId="138542929" sldId="256"/>
            <ac:spMk id="10561" creationId="{E2B36B74-92D7-3DDA-AEBB-E152FEFB652D}"/>
          </ac:spMkLst>
        </pc:spChg>
        <pc:spChg chg="mod">
          <ac:chgData name="Daniel A Negron" userId="3f4b37f9-7541-4fa3-afb6-23a3c546adf3" providerId="ADAL" clId="{D973D872-3118-6C4C-8153-94CEFE659431}" dt="2022-06-07T16:15:10.552" v="6975" actId="12788"/>
          <ac:spMkLst>
            <pc:docMk/>
            <pc:sldMk cId="138542929" sldId="256"/>
            <ac:spMk id="10562" creationId="{17F4F531-9241-07C5-22BD-C0CF2EA54255}"/>
          </ac:spMkLst>
        </pc:spChg>
        <pc:spChg chg="mod">
          <ac:chgData name="Daniel A Negron" userId="3f4b37f9-7541-4fa3-afb6-23a3c546adf3" providerId="ADAL" clId="{D973D872-3118-6C4C-8153-94CEFE659431}" dt="2022-06-07T16:15:10.552" v="6975" actId="12788"/>
          <ac:spMkLst>
            <pc:docMk/>
            <pc:sldMk cId="138542929" sldId="256"/>
            <ac:spMk id="10563" creationId="{450EF97F-E8B1-2D0C-25A8-D8F3AAFA1195}"/>
          </ac:spMkLst>
        </pc:spChg>
        <pc:spChg chg="mod">
          <ac:chgData name="Daniel A Negron" userId="3f4b37f9-7541-4fa3-afb6-23a3c546adf3" providerId="ADAL" clId="{D973D872-3118-6C4C-8153-94CEFE659431}" dt="2022-06-07T16:15:10.552" v="6975" actId="12788"/>
          <ac:spMkLst>
            <pc:docMk/>
            <pc:sldMk cId="138542929" sldId="256"/>
            <ac:spMk id="10564" creationId="{549B4B49-38F8-C63E-EA1C-8BF02BA79F46}"/>
          </ac:spMkLst>
        </pc:spChg>
        <pc:spChg chg="mod">
          <ac:chgData name="Daniel A Negron" userId="3f4b37f9-7541-4fa3-afb6-23a3c546adf3" providerId="ADAL" clId="{D973D872-3118-6C4C-8153-94CEFE659431}" dt="2022-06-07T16:15:10.552" v="6975" actId="12788"/>
          <ac:spMkLst>
            <pc:docMk/>
            <pc:sldMk cId="138542929" sldId="256"/>
            <ac:spMk id="10565" creationId="{56192245-271E-AE54-B2DE-4C32B30DEF2F}"/>
          </ac:spMkLst>
        </pc:spChg>
        <pc:spChg chg="mod">
          <ac:chgData name="Daniel A Negron" userId="3f4b37f9-7541-4fa3-afb6-23a3c546adf3" providerId="ADAL" clId="{D973D872-3118-6C4C-8153-94CEFE659431}" dt="2022-06-07T16:15:10.552" v="6975" actId="12788"/>
          <ac:spMkLst>
            <pc:docMk/>
            <pc:sldMk cId="138542929" sldId="256"/>
            <ac:spMk id="10566" creationId="{6D6B65D8-ED45-8B12-D8BA-C47781B3CD26}"/>
          </ac:spMkLst>
        </pc:spChg>
        <pc:spChg chg="mod">
          <ac:chgData name="Daniel A Negron" userId="3f4b37f9-7541-4fa3-afb6-23a3c546adf3" providerId="ADAL" clId="{D973D872-3118-6C4C-8153-94CEFE659431}" dt="2022-06-07T16:15:10.552" v="6975" actId="12788"/>
          <ac:spMkLst>
            <pc:docMk/>
            <pc:sldMk cId="138542929" sldId="256"/>
            <ac:spMk id="10567" creationId="{1D70EC9B-1F88-8654-4AE7-F5F5569742F4}"/>
          </ac:spMkLst>
        </pc:spChg>
        <pc:spChg chg="mod">
          <ac:chgData name="Daniel A Negron" userId="3f4b37f9-7541-4fa3-afb6-23a3c546adf3" providerId="ADAL" clId="{D973D872-3118-6C4C-8153-94CEFE659431}" dt="2022-06-07T16:15:10.552" v="6975" actId="12788"/>
          <ac:spMkLst>
            <pc:docMk/>
            <pc:sldMk cId="138542929" sldId="256"/>
            <ac:spMk id="10568" creationId="{2B85DEDA-4DC2-1FF1-4F0C-D04C51C851DD}"/>
          </ac:spMkLst>
        </pc:spChg>
        <pc:spChg chg="mod">
          <ac:chgData name="Daniel A Negron" userId="3f4b37f9-7541-4fa3-afb6-23a3c546adf3" providerId="ADAL" clId="{D973D872-3118-6C4C-8153-94CEFE659431}" dt="2022-06-07T16:15:10.552" v="6975" actId="12788"/>
          <ac:spMkLst>
            <pc:docMk/>
            <pc:sldMk cId="138542929" sldId="256"/>
            <ac:spMk id="10569" creationId="{1342595B-A10E-0A86-47CB-0B88C6D05E0B}"/>
          </ac:spMkLst>
        </pc:spChg>
        <pc:spChg chg="mod">
          <ac:chgData name="Daniel A Negron" userId="3f4b37f9-7541-4fa3-afb6-23a3c546adf3" providerId="ADAL" clId="{D973D872-3118-6C4C-8153-94CEFE659431}" dt="2022-06-07T16:15:10.552" v="6975" actId="12788"/>
          <ac:spMkLst>
            <pc:docMk/>
            <pc:sldMk cId="138542929" sldId="256"/>
            <ac:spMk id="10570" creationId="{BECBE985-AEE0-219F-C482-17FFBD318F7C}"/>
          </ac:spMkLst>
        </pc:spChg>
        <pc:spChg chg="mod">
          <ac:chgData name="Daniel A Negron" userId="3f4b37f9-7541-4fa3-afb6-23a3c546adf3" providerId="ADAL" clId="{D973D872-3118-6C4C-8153-94CEFE659431}" dt="2022-06-07T16:15:10.552" v="6975" actId="12788"/>
          <ac:spMkLst>
            <pc:docMk/>
            <pc:sldMk cId="138542929" sldId="256"/>
            <ac:spMk id="10571" creationId="{9015EF6F-36AD-3133-7865-E5C608C46DCA}"/>
          </ac:spMkLst>
        </pc:spChg>
        <pc:spChg chg="mod">
          <ac:chgData name="Daniel A Negron" userId="3f4b37f9-7541-4fa3-afb6-23a3c546adf3" providerId="ADAL" clId="{D973D872-3118-6C4C-8153-94CEFE659431}" dt="2022-06-07T16:15:10.552" v="6975" actId="12788"/>
          <ac:spMkLst>
            <pc:docMk/>
            <pc:sldMk cId="138542929" sldId="256"/>
            <ac:spMk id="10572" creationId="{15E24276-1B3C-8E86-FE10-1A10FF26DA29}"/>
          </ac:spMkLst>
        </pc:spChg>
        <pc:spChg chg="mod">
          <ac:chgData name="Daniel A Negron" userId="3f4b37f9-7541-4fa3-afb6-23a3c546adf3" providerId="ADAL" clId="{D973D872-3118-6C4C-8153-94CEFE659431}" dt="2022-06-07T16:15:10.552" v="6975" actId="12788"/>
          <ac:spMkLst>
            <pc:docMk/>
            <pc:sldMk cId="138542929" sldId="256"/>
            <ac:spMk id="10573" creationId="{74664865-728E-1763-67CF-8E9167455B33}"/>
          </ac:spMkLst>
        </pc:spChg>
        <pc:spChg chg="mod">
          <ac:chgData name="Daniel A Negron" userId="3f4b37f9-7541-4fa3-afb6-23a3c546adf3" providerId="ADAL" clId="{D973D872-3118-6C4C-8153-94CEFE659431}" dt="2022-06-07T16:15:10.552" v="6975" actId="12788"/>
          <ac:spMkLst>
            <pc:docMk/>
            <pc:sldMk cId="138542929" sldId="256"/>
            <ac:spMk id="10574" creationId="{CE5B932E-9CA0-FB32-CE4C-6096C081D1B1}"/>
          </ac:spMkLst>
        </pc:spChg>
        <pc:spChg chg="mod">
          <ac:chgData name="Daniel A Negron" userId="3f4b37f9-7541-4fa3-afb6-23a3c546adf3" providerId="ADAL" clId="{D973D872-3118-6C4C-8153-94CEFE659431}" dt="2022-06-07T16:15:10.552" v="6975" actId="12788"/>
          <ac:spMkLst>
            <pc:docMk/>
            <pc:sldMk cId="138542929" sldId="256"/>
            <ac:spMk id="10575" creationId="{FFD20161-910E-6313-FD53-F542381EEDC6}"/>
          </ac:spMkLst>
        </pc:spChg>
        <pc:spChg chg="mod">
          <ac:chgData name="Daniel A Negron" userId="3f4b37f9-7541-4fa3-afb6-23a3c546adf3" providerId="ADAL" clId="{D973D872-3118-6C4C-8153-94CEFE659431}" dt="2022-06-07T16:15:10.552" v="6975" actId="12788"/>
          <ac:spMkLst>
            <pc:docMk/>
            <pc:sldMk cId="138542929" sldId="256"/>
            <ac:spMk id="10576" creationId="{A44D8B57-FDC8-B870-ED30-7E2C9BA0AF32}"/>
          </ac:spMkLst>
        </pc:spChg>
        <pc:spChg chg="mod">
          <ac:chgData name="Daniel A Negron" userId="3f4b37f9-7541-4fa3-afb6-23a3c546adf3" providerId="ADAL" clId="{D973D872-3118-6C4C-8153-94CEFE659431}" dt="2022-06-07T16:15:10.552" v="6975" actId="12788"/>
          <ac:spMkLst>
            <pc:docMk/>
            <pc:sldMk cId="138542929" sldId="256"/>
            <ac:spMk id="10577" creationId="{CE0D1129-5317-C1B0-458B-4062659208FF}"/>
          </ac:spMkLst>
        </pc:spChg>
        <pc:spChg chg="mod">
          <ac:chgData name="Daniel A Negron" userId="3f4b37f9-7541-4fa3-afb6-23a3c546adf3" providerId="ADAL" clId="{D973D872-3118-6C4C-8153-94CEFE659431}" dt="2022-06-07T16:15:10.552" v="6975" actId="12788"/>
          <ac:spMkLst>
            <pc:docMk/>
            <pc:sldMk cId="138542929" sldId="256"/>
            <ac:spMk id="10579" creationId="{07E2329A-B434-4D1E-FA98-B1EC5E9FE1D7}"/>
          </ac:spMkLst>
        </pc:spChg>
        <pc:spChg chg="mod">
          <ac:chgData name="Daniel A Negron" userId="3f4b37f9-7541-4fa3-afb6-23a3c546adf3" providerId="ADAL" clId="{D973D872-3118-6C4C-8153-94CEFE659431}" dt="2022-06-07T16:15:10.552" v="6975" actId="12788"/>
          <ac:spMkLst>
            <pc:docMk/>
            <pc:sldMk cId="138542929" sldId="256"/>
            <ac:spMk id="10580" creationId="{FE0DA95D-FEDA-DF58-EE9E-7B17C54B88AA}"/>
          </ac:spMkLst>
        </pc:spChg>
        <pc:spChg chg="mod">
          <ac:chgData name="Daniel A Negron" userId="3f4b37f9-7541-4fa3-afb6-23a3c546adf3" providerId="ADAL" clId="{D973D872-3118-6C4C-8153-94CEFE659431}" dt="2022-06-07T16:15:10.552" v="6975" actId="12788"/>
          <ac:spMkLst>
            <pc:docMk/>
            <pc:sldMk cId="138542929" sldId="256"/>
            <ac:spMk id="10581" creationId="{81EB079A-105D-DDCF-9BFB-C1F4DBF41C8A}"/>
          </ac:spMkLst>
        </pc:spChg>
        <pc:spChg chg="mod">
          <ac:chgData name="Daniel A Negron" userId="3f4b37f9-7541-4fa3-afb6-23a3c546adf3" providerId="ADAL" clId="{D973D872-3118-6C4C-8153-94CEFE659431}" dt="2022-06-07T16:15:10.552" v="6975" actId="12788"/>
          <ac:spMkLst>
            <pc:docMk/>
            <pc:sldMk cId="138542929" sldId="256"/>
            <ac:spMk id="10582" creationId="{FD81C6A0-1DB1-36AF-A80A-99A408B6F8D9}"/>
          </ac:spMkLst>
        </pc:spChg>
        <pc:spChg chg="mod">
          <ac:chgData name="Daniel A Negron" userId="3f4b37f9-7541-4fa3-afb6-23a3c546adf3" providerId="ADAL" clId="{D973D872-3118-6C4C-8153-94CEFE659431}" dt="2022-06-07T16:15:10.552" v="6975" actId="12788"/>
          <ac:spMkLst>
            <pc:docMk/>
            <pc:sldMk cId="138542929" sldId="256"/>
            <ac:spMk id="10583" creationId="{81A91FBF-E9C9-CCF3-ED52-2CD0F7277492}"/>
          </ac:spMkLst>
        </pc:spChg>
        <pc:spChg chg="mod">
          <ac:chgData name="Daniel A Negron" userId="3f4b37f9-7541-4fa3-afb6-23a3c546adf3" providerId="ADAL" clId="{D973D872-3118-6C4C-8153-94CEFE659431}" dt="2022-06-07T16:15:10.552" v="6975" actId="12788"/>
          <ac:spMkLst>
            <pc:docMk/>
            <pc:sldMk cId="138542929" sldId="256"/>
            <ac:spMk id="10584" creationId="{204D0509-A565-D433-B29F-D57018668A0D}"/>
          </ac:spMkLst>
        </pc:spChg>
        <pc:spChg chg="mod">
          <ac:chgData name="Daniel A Negron" userId="3f4b37f9-7541-4fa3-afb6-23a3c546adf3" providerId="ADAL" clId="{D973D872-3118-6C4C-8153-94CEFE659431}" dt="2022-06-07T16:15:10.552" v="6975" actId="12788"/>
          <ac:spMkLst>
            <pc:docMk/>
            <pc:sldMk cId="138542929" sldId="256"/>
            <ac:spMk id="10585" creationId="{5BF64B5D-BFC2-446A-AF20-BE4DD9B9A445}"/>
          </ac:spMkLst>
        </pc:spChg>
        <pc:spChg chg="mod">
          <ac:chgData name="Daniel A Negron" userId="3f4b37f9-7541-4fa3-afb6-23a3c546adf3" providerId="ADAL" clId="{D973D872-3118-6C4C-8153-94CEFE659431}" dt="2022-06-07T16:15:10.552" v="6975" actId="12788"/>
          <ac:spMkLst>
            <pc:docMk/>
            <pc:sldMk cId="138542929" sldId="256"/>
            <ac:spMk id="10586" creationId="{8195FD5D-478B-80DB-8B02-848AB430204A}"/>
          </ac:spMkLst>
        </pc:spChg>
        <pc:spChg chg="mod">
          <ac:chgData name="Daniel A Negron" userId="3f4b37f9-7541-4fa3-afb6-23a3c546adf3" providerId="ADAL" clId="{D973D872-3118-6C4C-8153-94CEFE659431}" dt="2022-06-07T16:15:10.552" v="6975" actId="12788"/>
          <ac:spMkLst>
            <pc:docMk/>
            <pc:sldMk cId="138542929" sldId="256"/>
            <ac:spMk id="10587" creationId="{68EED5AB-F2EA-61E8-6C1C-93B49A4F1825}"/>
          </ac:spMkLst>
        </pc:spChg>
        <pc:spChg chg="mod">
          <ac:chgData name="Daniel A Negron" userId="3f4b37f9-7541-4fa3-afb6-23a3c546adf3" providerId="ADAL" clId="{D973D872-3118-6C4C-8153-94CEFE659431}" dt="2022-06-07T16:15:10.552" v="6975" actId="12788"/>
          <ac:spMkLst>
            <pc:docMk/>
            <pc:sldMk cId="138542929" sldId="256"/>
            <ac:spMk id="10588" creationId="{041D8852-CFE3-FDE2-9D5E-8E426E902532}"/>
          </ac:spMkLst>
        </pc:spChg>
        <pc:spChg chg="mod">
          <ac:chgData name="Daniel A Negron" userId="3f4b37f9-7541-4fa3-afb6-23a3c546adf3" providerId="ADAL" clId="{D973D872-3118-6C4C-8153-94CEFE659431}" dt="2022-06-07T16:15:10.552" v="6975" actId="12788"/>
          <ac:spMkLst>
            <pc:docMk/>
            <pc:sldMk cId="138542929" sldId="256"/>
            <ac:spMk id="10589" creationId="{ABFF32EF-DA20-C1B6-5A01-7B34CE44D95A}"/>
          </ac:spMkLst>
        </pc:spChg>
        <pc:spChg chg="mod">
          <ac:chgData name="Daniel A Negron" userId="3f4b37f9-7541-4fa3-afb6-23a3c546adf3" providerId="ADAL" clId="{D973D872-3118-6C4C-8153-94CEFE659431}" dt="2022-06-07T16:15:10.552" v="6975" actId="12788"/>
          <ac:spMkLst>
            <pc:docMk/>
            <pc:sldMk cId="138542929" sldId="256"/>
            <ac:spMk id="10590" creationId="{BC361A4F-FA20-6A83-9F06-A7B63924ADF6}"/>
          </ac:spMkLst>
        </pc:spChg>
        <pc:spChg chg="mod">
          <ac:chgData name="Daniel A Negron" userId="3f4b37f9-7541-4fa3-afb6-23a3c546adf3" providerId="ADAL" clId="{D973D872-3118-6C4C-8153-94CEFE659431}" dt="2022-06-07T16:15:10.552" v="6975" actId="12788"/>
          <ac:spMkLst>
            <pc:docMk/>
            <pc:sldMk cId="138542929" sldId="256"/>
            <ac:spMk id="10591" creationId="{35A033C4-A389-1F27-E130-EA9FD9B9161C}"/>
          </ac:spMkLst>
        </pc:spChg>
        <pc:spChg chg="mod">
          <ac:chgData name="Daniel A Negron" userId="3f4b37f9-7541-4fa3-afb6-23a3c546adf3" providerId="ADAL" clId="{D973D872-3118-6C4C-8153-94CEFE659431}" dt="2022-06-07T16:15:10.552" v="6975" actId="12788"/>
          <ac:spMkLst>
            <pc:docMk/>
            <pc:sldMk cId="138542929" sldId="256"/>
            <ac:spMk id="10592" creationId="{03D7A853-2C82-B599-52FE-55F6053D40A2}"/>
          </ac:spMkLst>
        </pc:spChg>
        <pc:spChg chg="mod">
          <ac:chgData name="Daniel A Negron" userId="3f4b37f9-7541-4fa3-afb6-23a3c546adf3" providerId="ADAL" clId="{D973D872-3118-6C4C-8153-94CEFE659431}" dt="2022-06-07T16:15:10.552" v="6975" actId="12788"/>
          <ac:spMkLst>
            <pc:docMk/>
            <pc:sldMk cId="138542929" sldId="256"/>
            <ac:spMk id="10593" creationId="{A3AB0E9C-700B-2A39-88C5-708EE719196A}"/>
          </ac:spMkLst>
        </pc:spChg>
        <pc:spChg chg="mod">
          <ac:chgData name="Daniel A Negron" userId="3f4b37f9-7541-4fa3-afb6-23a3c546adf3" providerId="ADAL" clId="{D973D872-3118-6C4C-8153-94CEFE659431}" dt="2022-06-07T16:15:10.552" v="6975" actId="12788"/>
          <ac:spMkLst>
            <pc:docMk/>
            <pc:sldMk cId="138542929" sldId="256"/>
            <ac:spMk id="10594" creationId="{89829724-EED1-C016-9120-C87F2E5B97A0}"/>
          </ac:spMkLst>
        </pc:spChg>
        <pc:spChg chg="mod">
          <ac:chgData name="Daniel A Negron" userId="3f4b37f9-7541-4fa3-afb6-23a3c546adf3" providerId="ADAL" clId="{D973D872-3118-6C4C-8153-94CEFE659431}" dt="2022-06-07T16:15:10.552" v="6975" actId="12788"/>
          <ac:spMkLst>
            <pc:docMk/>
            <pc:sldMk cId="138542929" sldId="256"/>
            <ac:spMk id="10595" creationId="{08BFE013-60D2-2526-25B4-3F9FCB769D9A}"/>
          </ac:spMkLst>
        </pc:spChg>
        <pc:spChg chg="mod">
          <ac:chgData name="Daniel A Negron" userId="3f4b37f9-7541-4fa3-afb6-23a3c546adf3" providerId="ADAL" clId="{D973D872-3118-6C4C-8153-94CEFE659431}" dt="2022-06-07T16:15:10.552" v="6975" actId="12788"/>
          <ac:spMkLst>
            <pc:docMk/>
            <pc:sldMk cId="138542929" sldId="256"/>
            <ac:spMk id="10596" creationId="{8CF60EBC-A1ED-0ACB-A75D-14E581D50507}"/>
          </ac:spMkLst>
        </pc:spChg>
        <pc:spChg chg="mod">
          <ac:chgData name="Daniel A Negron" userId="3f4b37f9-7541-4fa3-afb6-23a3c546adf3" providerId="ADAL" clId="{D973D872-3118-6C4C-8153-94CEFE659431}" dt="2022-06-07T16:15:10.552" v="6975" actId="12788"/>
          <ac:spMkLst>
            <pc:docMk/>
            <pc:sldMk cId="138542929" sldId="256"/>
            <ac:spMk id="10597" creationId="{4C4F718F-D10D-81FB-0743-D9F7FE69025C}"/>
          </ac:spMkLst>
        </pc:spChg>
        <pc:spChg chg="mod">
          <ac:chgData name="Daniel A Negron" userId="3f4b37f9-7541-4fa3-afb6-23a3c546adf3" providerId="ADAL" clId="{D973D872-3118-6C4C-8153-94CEFE659431}" dt="2022-06-07T16:15:10.552" v="6975" actId="12788"/>
          <ac:spMkLst>
            <pc:docMk/>
            <pc:sldMk cId="138542929" sldId="256"/>
            <ac:spMk id="10598" creationId="{E2DE58A4-C959-5F8B-34CD-004AE7870265}"/>
          </ac:spMkLst>
        </pc:spChg>
        <pc:spChg chg="mod">
          <ac:chgData name="Daniel A Negron" userId="3f4b37f9-7541-4fa3-afb6-23a3c546adf3" providerId="ADAL" clId="{D973D872-3118-6C4C-8153-94CEFE659431}" dt="2022-06-07T16:15:10.552" v="6975" actId="12788"/>
          <ac:spMkLst>
            <pc:docMk/>
            <pc:sldMk cId="138542929" sldId="256"/>
            <ac:spMk id="10599" creationId="{D4CB27E4-9938-0856-64D7-6958C0C39C0F}"/>
          </ac:spMkLst>
        </pc:spChg>
        <pc:spChg chg="mod">
          <ac:chgData name="Daniel A Negron" userId="3f4b37f9-7541-4fa3-afb6-23a3c546adf3" providerId="ADAL" clId="{D973D872-3118-6C4C-8153-94CEFE659431}" dt="2022-06-07T16:15:10.552" v="6975" actId="12788"/>
          <ac:spMkLst>
            <pc:docMk/>
            <pc:sldMk cId="138542929" sldId="256"/>
            <ac:spMk id="10600" creationId="{13E24347-71A7-7694-B4E0-2E99200C2AE5}"/>
          </ac:spMkLst>
        </pc:spChg>
        <pc:spChg chg="mod">
          <ac:chgData name="Daniel A Negron" userId="3f4b37f9-7541-4fa3-afb6-23a3c546adf3" providerId="ADAL" clId="{D973D872-3118-6C4C-8153-94CEFE659431}" dt="2022-06-07T16:15:10.552" v="6975" actId="12788"/>
          <ac:spMkLst>
            <pc:docMk/>
            <pc:sldMk cId="138542929" sldId="256"/>
            <ac:spMk id="10601" creationId="{F8125EBF-68F6-505F-C291-BB1936CF98C3}"/>
          </ac:spMkLst>
        </pc:spChg>
        <pc:spChg chg="mod">
          <ac:chgData name="Daniel A Negron" userId="3f4b37f9-7541-4fa3-afb6-23a3c546adf3" providerId="ADAL" clId="{D973D872-3118-6C4C-8153-94CEFE659431}" dt="2022-06-07T16:15:10.552" v="6975" actId="12788"/>
          <ac:spMkLst>
            <pc:docMk/>
            <pc:sldMk cId="138542929" sldId="256"/>
            <ac:spMk id="10602" creationId="{2A83A464-7D55-3B8B-1E49-1E3EF085243A}"/>
          </ac:spMkLst>
        </pc:spChg>
        <pc:spChg chg="mod">
          <ac:chgData name="Daniel A Negron" userId="3f4b37f9-7541-4fa3-afb6-23a3c546adf3" providerId="ADAL" clId="{D973D872-3118-6C4C-8153-94CEFE659431}" dt="2022-06-07T16:15:10.552" v="6975" actId="12788"/>
          <ac:spMkLst>
            <pc:docMk/>
            <pc:sldMk cId="138542929" sldId="256"/>
            <ac:spMk id="10603" creationId="{28046344-0621-8B13-0E70-741197A9F1CE}"/>
          </ac:spMkLst>
        </pc:spChg>
        <pc:spChg chg="mod">
          <ac:chgData name="Daniel A Negron" userId="3f4b37f9-7541-4fa3-afb6-23a3c546adf3" providerId="ADAL" clId="{D973D872-3118-6C4C-8153-94CEFE659431}" dt="2022-06-07T16:15:10.552" v="6975" actId="12788"/>
          <ac:spMkLst>
            <pc:docMk/>
            <pc:sldMk cId="138542929" sldId="256"/>
            <ac:spMk id="10604" creationId="{F6787529-1F6E-DC57-263C-DB1F6E4D4EED}"/>
          </ac:spMkLst>
        </pc:spChg>
        <pc:spChg chg="mod">
          <ac:chgData name="Daniel A Negron" userId="3f4b37f9-7541-4fa3-afb6-23a3c546adf3" providerId="ADAL" clId="{D973D872-3118-6C4C-8153-94CEFE659431}" dt="2022-06-07T16:15:10.552" v="6975" actId="12788"/>
          <ac:spMkLst>
            <pc:docMk/>
            <pc:sldMk cId="138542929" sldId="256"/>
            <ac:spMk id="10605" creationId="{C0C7AD4C-5409-C216-C3D0-FDDDE4F203BD}"/>
          </ac:spMkLst>
        </pc:spChg>
        <pc:spChg chg="mod">
          <ac:chgData name="Daniel A Negron" userId="3f4b37f9-7541-4fa3-afb6-23a3c546adf3" providerId="ADAL" clId="{D973D872-3118-6C4C-8153-94CEFE659431}" dt="2022-06-07T16:15:10.552" v="6975" actId="12788"/>
          <ac:spMkLst>
            <pc:docMk/>
            <pc:sldMk cId="138542929" sldId="256"/>
            <ac:spMk id="10606" creationId="{5364D3CC-9AAE-AD0C-CDE7-7D0B19AD4B6E}"/>
          </ac:spMkLst>
        </pc:spChg>
        <pc:spChg chg="mod">
          <ac:chgData name="Daniel A Negron" userId="3f4b37f9-7541-4fa3-afb6-23a3c546adf3" providerId="ADAL" clId="{D973D872-3118-6C4C-8153-94CEFE659431}" dt="2022-06-07T16:15:10.552" v="6975" actId="12788"/>
          <ac:spMkLst>
            <pc:docMk/>
            <pc:sldMk cId="138542929" sldId="256"/>
            <ac:spMk id="10607" creationId="{A42F5BDC-D097-3CD8-0D06-CA014439ED0B}"/>
          </ac:spMkLst>
        </pc:spChg>
        <pc:spChg chg="mod">
          <ac:chgData name="Daniel A Negron" userId="3f4b37f9-7541-4fa3-afb6-23a3c546adf3" providerId="ADAL" clId="{D973D872-3118-6C4C-8153-94CEFE659431}" dt="2022-06-07T16:15:10.552" v="6975" actId="12788"/>
          <ac:spMkLst>
            <pc:docMk/>
            <pc:sldMk cId="138542929" sldId="256"/>
            <ac:spMk id="10608" creationId="{4A6B6FD2-8B15-C552-79FD-B36888399F00}"/>
          </ac:spMkLst>
        </pc:spChg>
        <pc:spChg chg="mod">
          <ac:chgData name="Daniel A Negron" userId="3f4b37f9-7541-4fa3-afb6-23a3c546adf3" providerId="ADAL" clId="{D973D872-3118-6C4C-8153-94CEFE659431}" dt="2022-06-07T16:15:10.552" v="6975" actId="12788"/>
          <ac:spMkLst>
            <pc:docMk/>
            <pc:sldMk cId="138542929" sldId="256"/>
            <ac:spMk id="10609" creationId="{C847EBD9-B24E-C4E6-ADF8-CE5179802DFF}"/>
          </ac:spMkLst>
        </pc:spChg>
        <pc:spChg chg="mod">
          <ac:chgData name="Daniel A Negron" userId="3f4b37f9-7541-4fa3-afb6-23a3c546adf3" providerId="ADAL" clId="{D973D872-3118-6C4C-8153-94CEFE659431}" dt="2022-06-07T16:15:10.552" v="6975" actId="12788"/>
          <ac:spMkLst>
            <pc:docMk/>
            <pc:sldMk cId="138542929" sldId="256"/>
            <ac:spMk id="10611" creationId="{F30B7A37-0A76-3EE7-2332-2003F7B8635E}"/>
          </ac:spMkLst>
        </pc:spChg>
        <pc:spChg chg="mod">
          <ac:chgData name="Daniel A Negron" userId="3f4b37f9-7541-4fa3-afb6-23a3c546adf3" providerId="ADAL" clId="{D973D872-3118-6C4C-8153-94CEFE659431}" dt="2022-06-07T16:15:10.552" v="6975" actId="12788"/>
          <ac:spMkLst>
            <pc:docMk/>
            <pc:sldMk cId="138542929" sldId="256"/>
            <ac:spMk id="10612" creationId="{7DACF1FC-98DA-7B5A-7B49-9BA171890B34}"/>
          </ac:spMkLst>
        </pc:spChg>
        <pc:spChg chg="mod">
          <ac:chgData name="Daniel A Negron" userId="3f4b37f9-7541-4fa3-afb6-23a3c546adf3" providerId="ADAL" clId="{D973D872-3118-6C4C-8153-94CEFE659431}" dt="2022-06-07T16:15:10.552" v="6975" actId="12788"/>
          <ac:spMkLst>
            <pc:docMk/>
            <pc:sldMk cId="138542929" sldId="256"/>
            <ac:spMk id="10613" creationId="{FDD4AD1C-E6E9-8AAE-45E3-25275F764F9D}"/>
          </ac:spMkLst>
        </pc:spChg>
        <pc:spChg chg="mod">
          <ac:chgData name="Daniel A Negron" userId="3f4b37f9-7541-4fa3-afb6-23a3c546adf3" providerId="ADAL" clId="{D973D872-3118-6C4C-8153-94CEFE659431}" dt="2022-06-07T16:15:10.552" v="6975" actId="12788"/>
          <ac:spMkLst>
            <pc:docMk/>
            <pc:sldMk cId="138542929" sldId="256"/>
            <ac:spMk id="10614" creationId="{8C6B2889-7476-BC59-1BC1-FF0142DB3961}"/>
          </ac:spMkLst>
        </pc:spChg>
        <pc:spChg chg="mod">
          <ac:chgData name="Daniel A Negron" userId="3f4b37f9-7541-4fa3-afb6-23a3c546adf3" providerId="ADAL" clId="{D973D872-3118-6C4C-8153-94CEFE659431}" dt="2022-06-07T16:15:10.552" v="6975" actId="12788"/>
          <ac:spMkLst>
            <pc:docMk/>
            <pc:sldMk cId="138542929" sldId="256"/>
            <ac:spMk id="10615" creationId="{BB285001-FC0D-CFC2-94BA-DFBA0B47EAA8}"/>
          </ac:spMkLst>
        </pc:spChg>
        <pc:spChg chg="mod">
          <ac:chgData name="Daniel A Negron" userId="3f4b37f9-7541-4fa3-afb6-23a3c546adf3" providerId="ADAL" clId="{D973D872-3118-6C4C-8153-94CEFE659431}" dt="2022-06-07T16:15:10.552" v="6975" actId="12788"/>
          <ac:spMkLst>
            <pc:docMk/>
            <pc:sldMk cId="138542929" sldId="256"/>
            <ac:spMk id="10616" creationId="{2DDA7109-7E71-B7B2-A00B-F850DBC3D954}"/>
          </ac:spMkLst>
        </pc:spChg>
        <pc:spChg chg="mod">
          <ac:chgData name="Daniel A Negron" userId="3f4b37f9-7541-4fa3-afb6-23a3c546adf3" providerId="ADAL" clId="{D973D872-3118-6C4C-8153-94CEFE659431}" dt="2022-06-07T16:15:10.552" v="6975" actId="12788"/>
          <ac:spMkLst>
            <pc:docMk/>
            <pc:sldMk cId="138542929" sldId="256"/>
            <ac:spMk id="10617" creationId="{4F2FFEE6-D920-86B6-DF94-B3382BB592FE}"/>
          </ac:spMkLst>
        </pc:spChg>
        <pc:spChg chg="mod">
          <ac:chgData name="Daniel A Negron" userId="3f4b37f9-7541-4fa3-afb6-23a3c546adf3" providerId="ADAL" clId="{D973D872-3118-6C4C-8153-94CEFE659431}" dt="2022-06-07T16:15:10.552" v="6975" actId="12788"/>
          <ac:spMkLst>
            <pc:docMk/>
            <pc:sldMk cId="138542929" sldId="256"/>
            <ac:spMk id="10618" creationId="{80032DA5-45BF-2C88-9335-505CF67260DF}"/>
          </ac:spMkLst>
        </pc:spChg>
        <pc:spChg chg="mod">
          <ac:chgData name="Daniel A Negron" userId="3f4b37f9-7541-4fa3-afb6-23a3c546adf3" providerId="ADAL" clId="{D973D872-3118-6C4C-8153-94CEFE659431}" dt="2022-06-07T16:15:10.552" v="6975" actId="12788"/>
          <ac:spMkLst>
            <pc:docMk/>
            <pc:sldMk cId="138542929" sldId="256"/>
            <ac:spMk id="10619" creationId="{D8F36B96-0D7F-D0FA-D354-C3CABB6DAB4C}"/>
          </ac:spMkLst>
        </pc:spChg>
        <pc:spChg chg="mod">
          <ac:chgData name="Daniel A Negron" userId="3f4b37f9-7541-4fa3-afb6-23a3c546adf3" providerId="ADAL" clId="{D973D872-3118-6C4C-8153-94CEFE659431}" dt="2022-06-07T16:15:10.552" v="6975" actId="12788"/>
          <ac:spMkLst>
            <pc:docMk/>
            <pc:sldMk cId="138542929" sldId="256"/>
            <ac:spMk id="10620" creationId="{FE4B5DD1-A8DD-39D5-A561-CFF6B8B4E12C}"/>
          </ac:spMkLst>
        </pc:spChg>
        <pc:spChg chg="mod">
          <ac:chgData name="Daniel A Negron" userId="3f4b37f9-7541-4fa3-afb6-23a3c546adf3" providerId="ADAL" clId="{D973D872-3118-6C4C-8153-94CEFE659431}" dt="2022-06-07T16:15:10.552" v="6975" actId="12788"/>
          <ac:spMkLst>
            <pc:docMk/>
            <pc:sldMk cId="138542929" sldId="256"/>
            <ac:spMk id="10621" creationId="{34A92509-74BF-6529-D36E-460203E910DA}"/>
          </ac:spMkLst>
        </pc:spChg>
        <pc:spChg chg="mod">
          <ac:chgData name="Daniel A Negron" userId="3f4b37f9-7541-4fa3-afb6-23a3c546adf3" providerId="ADAL" clId="{D973D872-3118-6C4C-8153-94CEFE659431}" dt="2022-06-07T16:15:10.552" v="6975" actId="12788"/>
          <ac:spMkLst>
            <pc:docMk/>
            <pc:sldMk cId="138542929" sldId="256"/>
            <ac:spMk id="10622" creationId="{72CD7AAE-4AB4-2F8A-D1ED-4E62DDDDF8F3}"/>
          </ac:spMkLst>
        </pc:spChg>
        <pc:spChg chg="mod">
          <ac:chgData name="Daniel A Negron" userId="3f4b37f9-7541-4fa3-afb6-23a3c546adf3" providerId="ADAL" clId="{D973D872-3118-6C4C-8153-94CEFE659431}" dt="2022-06-07T16:15:10.552" v="6975" actId="12788"/>
          <ac:spMkLst>
            <pc:docMk/>
            <pc:sldMk cId="138542929" sldId="256"/>
            <ac:spMk id="10623" creationId="{0299F021-FF61-F3CE-100A-E97883D4BC2B}"/>
          </ac:spMkLst>
        </pc:spChg>
        <pc:spChg chg="mod">
          <ac:chgData name="Daniel A Negron" userId="3f4b37f9-7541-4fa3-afb6-23a3c546adf3" providerId="ADAL" clId="{D973D872-3118-6C4C-8153-94CEFE659431}" dt="2022-06-07T16:15:10.552" v="6975" actId="12788"/>
          <ac:spMkLst>
            <pc:docMk/>
            <pc:sldMk cId="138542929" sldId="256"/>
            <ac:spMk id="10624" creationId="{6BA82BEB-149A-129B-361C-45FED7A7062D}"/>
          </ac:spMkLst>
        </pc:spChg>
        <pc:spChg chg="mod">
          <ac:chgData name="Daniel A Negron" userId="3f4b37f9-7541-4fa3-afb6-23a3c546adf3" providerId="ADAL" clId="{D973D872-3118-6C4C-8153-94CEFE659431}" dt="2022-06-07T16:15:10.552" v="6975" actId="12788"/>
          <ac:spMkLst>
            <pc:docMk/>
            <pc:sldMk cId="138542929" sldId="256"/>
            <ac:spMk id="10625" creationId="{BF4DD318-9A0B-A65C-98FD-0541E3EB1FDC}"/>
          </ac:spMkLst>
        </pc:spChg>
        <pc:spChg chg="mod">
          <ac:chgData name="Daniel A Negron" userId="3f4b37f9-7541-4fa3-afb6-23a3c546adf3" providerId="ADAL" clId="{D973D872-3118-6C4C-8153-94CEFE659431}" dt="2022-06-07T16:15:10.552" v="6975" actId="12788"/>
          <ac:spMkLst>
            <pc:docMk/>
            <pc:sldMk cId="138542929" sldId="256"/>
            <ac:spMk id="10626" creationId="{09891C5A-2716-97F7-BF08-5E544031937D}"/>
          </ac:spMkLst>
        </pc:spChg>
        <pc:spChg chg="mod">
          <ac:chgData name="Daniel A Negron" userId="3f4b37f9-7541-4fa3-afb6-23a3c546adf3" providerId="ADAL" clId="{D973D872-3118-6C4C-8153-94CEFE659431}" dt="2022-06-07T16:15:10.552" v="6975" actId="12788"/>
          <ac:spMkLst>
            <pc:docMk/>
            <pc:sldMk cId="138542929" sldId="256"/>
            <ac:spMk id="10627" creationId="{86A0CD51-191A-77FD-ED64-1E3C80C0A347}"/>
          </ac:spMkLst>
        </pc:spChg>
        <pc:spChg chg="mod">
          <ac:chgData name="Daniel A Negron" userId="3f4b37f9-7541-4fa3-afb6-23a3c546adf3" providerId="ADAL" clId="{D973D872-3118-6C4C-8153-94CEFE659431}" dt="2022-06-07T16:15:10.552" v="6975" actId="12788"/>
          <ac:spMkLst>
            <pc:docMk/>
            <pc:sldMk cId="138542929" sldId="256"/>
            <ac:spMk id="10628" creationId="{4E462F69-FF47-C05B-B03F-5AB1E5DF40A2}"/>
          </ac:spMkLst>
        </pc:spChg>
        <pc:spChg chg="mod">
          <ac:chgData name="Daniel A Negron" userId="3f4b37f9-7541-4fa3-afb6-23a3c546adf3" providerId="ADAL" clId="{D973D872-3118-6C4C-8153-94CEFE659431}" dt="2022-06-07T16:15:10.552" v="6975" actId="12788"/>
          <ac:spMkLst>
            <pc:docMk/>
            <pc:sldMk cId="138542929" sldId="256"/>
            <ac:spMk id="10629" creationId="{8E73CA5A-E595-6936-802B-644C03A64BB8}"/>
          </ac:spMkLst>
        </pc:spChg>
        <pc:spChg chg="mod">
          <ac:chgData name="Daniel A Negron" userId="3f4b37f9-7541-4fa3-afb6-23a3c546adf3" providerId="ADAL" clId="{D973D872-3118-6C4C-8153-94CEFE659431}" dt="2022-06-07T16:15:10.552" v="6975" actId="12788"/>
          <ac:spMkLst>
            <pc:docMk/>
            <pc:sldMk cId="138542929" sldId="256"/>
            <ac:spMk id="10630" creationId="{D2D74669-F17A-07B4-DA5A-BFA7587BE875}"/>
          </ac:spMkLst>
        </pc:spChg>
        <pc:spChg chg="mod">
          <ac:chgData name="Daniel A Negron" userId="3f4b37f9-7541-4fa3-afb6-23a3c546adf3" providerId="ADAL" clId="{D973D872-3118-6C4C-8153-94CEFE659431}" dt="2022-06-07T16:15:10.552" v="6975" actId="12788"/>
          <ac:spMkLst>
            <pc:docMk/>
            <pc:sldMk cId="138542929" sldId="256"/>
            <ac:spMk id="10631" creationId="{7965EFE0-18A9-784A-86CE-C11657139059}"/>
          </ac:spMkLst>
        </pc:spChg>
        <pc:spChg chg="mod">
          <ac:chgData name="Daniel A Negron" userId="3f4b37f9-7541-4fa3-afb6-23a3c546adf3" providerId="ADAL" clId="{D973D872-3118-6C4C-8153-94CEFE659431}" dt="2022-06-07T16:15:10.552" v="6975" actId="12788"/>
          <ac:spMkLst>
            <pc:docMk/>
            <pc:sldMk cId="138542929" sldId="256"/>
            <ac:spMk id="10632" creationId="{170C0700-6DEF-5F7F-6039-C4B5FC32F38E}"/>
          </ac:spMkLst>
        </pc:spChg>
        <pc:spChg chg="mod">
          <ac:chgData name="Daniel A Negron" userId="3f4b37f9-7541-4fa3-afb6-23a3c546adf3" providerId="ADAL" clId="{D973D872-3118-6C4C-8153-94CEFE659431}" dt="2022-06-07T16:15:10.552" v="6975" actId="12788"/>
          <ac:spMkLst>
            <pc:docMk/>
            <pc:sldMk cId="138542929" sldId="256"/>
            <ac:spMk id="10633" creationId="{49E48E7D-BB5A-BA8B-A857-C01AB47AB74C}"/>
          </ac:spMkLst>
        </pc:spChg>
        <pc:spChg chg="mod">
          <ac:chgData name="Daniel A Negron" userId="3f4b37f9-7541-4fa3-afb6-23a3c546adf3" providerId="ADAL" clId="{D973D872-3118-6C4C-8153-94CEFE659431}" dt="2022-06-07T16:15:10.552" v="6975" actId="12788"/>
          <ac:spMkLst>
            <pc:docMk/>
            <pc:sldMk cId="138542929" sldId="256"/>
            <ac:spMk id="10634" creationId="{7BE32DED-E9C3-9488-38EA-E76CA7093BE7}"/>
          </ac:spMkLst>
        </pc:spChg>
        <pc:spChg chg="mod">
          <ac:chgData name="Daniel A Negron" userId="3f4b37f9-7541-4fa3-afb6-23a3c546adf3" providerId="ADAL" clId="{D973D872-3118-6C4C-8153-94CEFE659431}" dt="2022-06-07T16:15:10.552" v="6975" actId="12788"/>
          <ac:spMkLst>
            <pc:docMk/>
            <pc:sldMk cId="138542929" sldId="256"/>
            <ac:spMk id="10635" creationId="{CE4A564D-E8C1-AF2E-8D41-44277ECFFBE0}"/>
          </ac:spMkLst>
        </pc:spChg>
        <pc:spChg chg="mod">
          <ac:chgData name="Daniel A Negron" userId="3f4b37f9-7541-4fa3-afb6-23a3c546adf3" providerId="ADAL" clId="{D973D872-3118-6C4C-8153-94CEFE659431}" dt="2022-06-07T16:15:10.552" v="6975" actId="12788"/>
          <ac:spMkLst>
            <pc:docMk/>
            <pc:sldMk cId="138542929" sldId="256"/>
            <ac:spMk id="10636" creationId="{B89F9845-6673-58E0-FBA4-F4B6BEDA37F8}"/>
          </ac:spMkLst>
        </pc:spChg>
        <pc:spChg chg="mod">
          <ac:chgData name="Daniel A Negron" userId="3f4b37f9-7541-4fa3-afb6-23a3c546adf3" providerId="ADAL" clId="{D973D872-3118-6C4C-8153-94CEFE659431}" dt="2022-06-07T16:15:10.552" v="6975" actId="12788"/>
          <ac:spMkLst>
            <pc:docMk/>
            <pc:sldMk cId="138542929" sldId="256"/>
            <ac:spMk id="10637" creationId="{157AC753-556B-A419-3679-8922435E5868}"/>
          </ac:spMkLst>
        </pc:spChg>
        <pc:spChg chg="mod">
          <ac:chgData name="Daniel A Negron" userId="3f4b37f9-7541-4fa3-afb6-23a3c546adf3" providerId="ADAL" clId="{D973D872-3118-6C4C-8153-94CEFE659431}" dt="2022-06-07T16:15:10.552" v="6975" actId="12788"/>
          <ac:spMkLst>
            <pc:docMk/>
            <pc:sldMk cId="138542929" sldId="256"/>
            <ac:spMk id="10638" creationId="{148AD6B4-DA48-5E2A-52F1-99E08A912539}"/>
          </ac:spMkLst>
        </pc:spChg>
        <pc:spChg chg="mod">
          <ac:chgData name="Daniel A Negron" userId="3f4b37f9-7541-4fa3-afb6-23a3c546adf3" providerId="ADAL" clId="{D973D872-3118-6C4C-8153-94CEFE659431}" dt="2022-06-07T16:15:10.552" v="6975" actId="12788"/>
          <ac:spMkLst>
            <pc:docMk/>
            <pc:sldMk cId="138542929" sldId="256"/>
            <ac:spMk id="10639" creationId="{ECDE84C5-E5DB-2D09-F3DB-5AA293145213}"/>
          </ac:spMkLst>
        </pc:spChg>
        <pc:spChg chg="mod">
          <ac:chgData name="Daniel A Negron" userId="3f4b37f9-7541-4fa3-afb6-23a3c546adf3" providerId="ADAL" clId="{D973D872-3118-6C4C-8153-94CEFE659431}" dt="2022-06-07T16:15:10.552" v="6975" actId="12788"/>
          <ac:spMkLst>
            <pc:docMk/>
            <pc:sldMk cId="138542929" sldId="256"/>
            <ac:spMk id="10640" creationId="{0C33E44A-4FF0-670F-7700-66C6267FA34A}"/>
          </ac:spMkLst>
        </pc:spChg>
        <pc:spChg chg="mod">
          <ac:chgData name="Daniel A Negron" userId="3f4b37f9-7541-4fa3-afb6-23a3c546adf3" providerId="ADAL" clId="{D973D872-3118-6C4C-8153-94CEFE659431}" dt="2022-06-07T16:15:10.552" v="6975" actId="12788"/>
          <ac:spMkLst>
            <pc:docMk/>
            <pc:sldMk cId="138542929" sldId="256"/>
            <ac:spMk id="10641" creationId="{F5D4B268-E1F2-5AEC-3A47-0B7D80C997F1}"/>
          </ac:spMkLst>
        </pc:spChg>
        <pc:spChg chg="mod">
          <ac:chgData name="Daniel A Negron" userId="3f4b37f9-7541-4fa3-afb6-23a3c546adf3" providerId="ADAL" clId="{D973D872-3118-6C4C-8153-94CEFE659431}" dt="2022-06-07T16:15:10.552" v="6975" actId="12788"/>
          <ac:spMkLst>
            <pc:docMk/>
            <pc:sldMk cId="138542929" sldId="256"/>
            <ac:spMk id="10643" creationId="{97B82B65-EB42-6398-A74B-ECBD574B99ED}"/>
          </ac:spMkLst>
        </pc:spChg>
        <pc:spChg chg="mod">
          <ac:chgData name="Daniel A Negron" userId="3f4b37f9-7541-4fa3-afb6-23a3c546adf3" providerId="ADAL" clId="{D973D872-3118-6C4C-8153-94CEFE659431}" dt="2022-06-07T16:15:10.552" v="6975" actId="12788"/>
          <ac:spMkLst>
            <pc:docMk/>
            <pc:sldMk cId="138542929" sldId="256"/>
            <ac:spMk id="10644" creationId="{3923AB7E-9E3C-EF76-F35B-643AA0F19F77}"/>
          </ac:spMkLst>
        </pc:spChg>
        <pc:spChg chg="mod">
          <ac:chgData name="Daniel A Negron" userId="3f4b37f9-7541-4fa3-afb6-23a3c546adf3" providerId="ADAL" clId="{D973D872-3118-6C4C-8153-94CEFE659431}" dt="2022-06-07T16:15:10.552" v="6975" actId="12788"/>
          <ac:spMkLst>
            <pc:docMk/>
            <pc:sldMk cId="138542929" sldId="256"/>
            <ac:spMk id="10645" creationId="{81A0727F-5F9B-9AED-5363-EC97482DA686}"/>
          </ac:spMkLst>
        </pc:spChg>
        <pc:spChg chg="mod">
          <ac:chgData name="Daniel A Negron" userId="3f4b37f9-7541-4fa3-afb6-23a3c546adf3" providerId="ADAL" clId="{D973D872-3118-6C4C-8153-94CEFE659431}" dt="2022-06-07T16:15:10.552" v="6975" actId="12788"/>
          <ac:spMkLst>
            <pc:docMk/>
            <pc:sldMk cId="138542929" sldId="256"/>
            <ac:spMk id="10646" creationId="{0D2FFBFB-6E33-7A25-30AD-5FAD276B7353}"/>
          </ac:spMkLst>
        </pc:spChg>
        <pc:spChg chg="mod">
          <ac:chgData name="Daniel A Negron" userId="3f4b37f9-7541-4fa3-afb6-23a3c546adf3" providerId="ADAL" clId="{D973D872-3118-6C4C-8153-94CEFE659431}" dt="2022-06-07T16:15:10.552" v="6975" actId="12788"/>
          <ac:spMkLst>
            <pc:docMk/>
            <pc:sldMk cId="138542929" sldId="256"/>
            <ac:spMk id="10647" creationId="{6E87D9ED-610D-50B4-E5A1-9DBEA89836C2}"/>
          </ac:spMkLst>
        </pc:spChg>
        <pc:spChg chg="mod">
          <ac:chgData name="Daniel A Negron" userId="3f4b37f9-7541-4fa3-afb6-23a3c546adf3" providerId="ADAL" clId="{D973D872-3118-6C4C-8153-94CEFE659431}" dt="2022-06-07T16:15:10.552" v="6975" actId="12788"/>
          <ac:spMkLst>
            <pc:docMk/>
            <pc:sldMk cId="138542929" sldId="256"/>
            <ac:spMk id="10648" creationId="{8DD30270-C0C5-2396-13F6-EF7457362309}"/>
          </ac:spMkLst>
        </pc:spChg>
        <pc:spChg chg="mod">
          <ac:chgData name="Daniel A Negron" userId="3f4b37f9-7541-4fa3-afb6-23a3c546adf3" providerId="ADAL" clId="{D973D872-3118-6C4C-8153-94CEFE659431}" dt="2022-06-07T16:15:10.552" v="6975" actId="12788"/>
          <ac:spMkLst>
            <pc:docMk/>
            <pc:sldMk cId="138542929" sldId="256"/>
            <ac:spMk id="10649" creationId="{8A897920-503E-20BF-C924-53BD1419B1DB}"/>
          </ac:spMkLst>
        </pc:spChg>
        <pc:spChg chg="mod">
          <ac:chgData name="Daniel A Negron" userId="3f4b37f9-7541-4fa3-afb6-23a3c546adf3" providerId="ADAL" clId="{D973D872-3118-6C4C-8153-94CEFE659431}" dt="2022-06-07T16:15:10.552" v="6975" actId="12788"/>
          <ac:spMkLst>
            <pc:docMk/>
            <pc:sldMk cId="138542929" sldId="256"/>
            <ac:spMk id="10650" creationId="{7CD7AFCC-C75F-CDE5-84EF-F7123E65E65D}"/>
          </ac:spMkLst>
        </pc:spChg>
        <pc:spChg chg="mod">
          <ac:chgData name="Daniel A Negron" userId="3f4b37f9-7541-4fa3-afb6-23a3c546adf3" providerId="ADAL" clId="{D973D872-3118-6C4C-8153-94CEFE659431}" dt="2022-06-07T16:15:10.552" v="6975" actId="12788"/>
          <ac:spMkLst>
            <pc:docMk/>
            <pc:sldMk cId="138542929" sldId="256"/>
            <ac:spMk id="10651" creationId="{4E16569E-60EF-381F-A057-7979DFFCD747}"/>
          </ac:spMkLst>
        </pc:spChg>
        <pc:spChg chg="mod">
          <ac:chgData name="Daniel A Negron" userId="3f4b37f9-7541-4fa3-afb6-23a3c546adf3" providerId="ADAL" clId="{D973D872-3118-6C4C-8153-94CEFE659431}" dt="2022-06-07T16:15:10.552" v="6975" actId="12788"/>
          <ac:spMkLst>
            <pc:docMk/>
            <pc:sldMk cId="138542929" sldId="256"/>
            <ac:spMk id="10652" creationId="{F9BD7B6C-6E36-6A17-EA3A-014FBD31DB63}"/>
          </ac:spMkLst>
        </pc:spChg>
        <pc:spChg chg="mod">
          <ac:chgData name="Daniel A Negron" userId="3f4b37f9-7541-4fa3-afb6-23a3c546adf3" providerId="ADAL" clId="{D973D872-3118-6C4C-8153-94CEFE659431}" dt="2022-06-07T16:15:10.552" v="6975" actId="12788"/>
          <ac:spMkLst>
            <pc:docMk/>
            <pc:sldMk cId="138542929" sldId="256"/>
            <ac:spMk id="10653" creationId="{1828AF75-DD0A-CD8E-3F35-45AB42E6CD95}"/>
          </ac:spMkLst>
        </pc:spChg>
        <pc:spChg chg="mod">
          <ac:chgData name="Daniel A Negron" userId="3f4b37f9-7541-4fa3-afb6-23a3c546adf3" providerId="ADAL" clId="{D973D872-3118-6C4C-8153-94CEFE659431}" dt="2022-06-07T16:15:10.552" v="6975" actId="12788"/>
          <ac:spMkLst>
            <pc:docMk/>
            <pc:sldMk cId="138542929" sldId="256"/>
            <ac:spMk id="10654" creationId="{39A1C5B5-C29D-1758-4305-504511B75C45}"/>
          </ac:spMkLst>
        </pc:spChg>
        <pc:spChg chg="mod">
          <ac:chgData name="Daniel A Negron" userId="3f4b37f9-7541-4fa3-afb6-23a3c546adf3" providerId="ADAL" clId="{D973D872-3118-6C4C-8153-94CEFE659431}" dt="2022-06-07T16:15:10.552" v="6975" actId="12788"/>
          <ac:spMkLst>
            <pc:docMk/>
            <pc:sldMk cId="138542929" sldId="256"/>
            <ac:spMk id="10655" creationId="{BF33B4CE-C6C6-E549-50F4-7FF433F7FAB7}"/>
          </ac:spMkLst>
        </pc:spChg>
        <pc:spChg chg="mod">
          <ac:chgData name="Daniel A Negron" userId="3f4b37f9-7541-4fa3-afb6-23a3c546adf3" providerId="ADAL" clId="{D973D872-3118-6C4C-8153-94CEFE659431}" dt="2022-06-07T16:15:10.552" v="6975" actId="12788"/>
          <ac:spMkLst>
            <pc:docMk/>
            <pc:sldMk cId="138542929" sldId="256"/>
            <ac:spMk id="10656" creationId="{3504DE7E-D038-3F6C-19B0-79EC3AC4152F}"/>
          </ac:spMkLst>
        </pc:spChg>
        <pc:spChg chg="mod">
          <ac:chgData name="Daniel A Negron" userId="3f4b37f9-7541-4fa3-afb6-23a3c546adf3" providerId="ADAL" clId="{D973D872-3118-6C4C-8153-94CEFE659431}" dt="2022-06-07T16:15:10.552" v="6975" actId="12788"/>
          <ac:spMkLst>
            <pc:docMk/>
            <pc:sldMk cId="138542929" sldId="256"/>
            <ac:spMk id="10657" creationId="{B2D214EE-9893-656D-7648-21540343059A}"/>
          </ac:spMkLst>
        </pc:spChg>
        <pc:spChg chg="mod">
          <ac:chgData name="Daniel A Negron" userId="3f4b37f9-7541-4fa3-afb6-23a3c546adf3" providerId="ADAL" clId="{D973D872-3118-6C4C-8153-94CEFE659431}" dt="2022-06-07T16:15:10.552" v="6975" actId="12788"/>
          <ac:spMkLst>
            <pc:docMk/>
            <pc:sldMk cId="138542929" sldId="256"/>
            <ac:spMk id="10658" creationId="{28A2F0BE-0C92-BE5B-C144-8C274D684B9F}"/>
          </ac:spMkLst>
        </pc:spChg>
        <pc:spChg chg="mod">
          <ac:chgData name="Daniel A Negron" userId="3f4b37f9-7541-4fa3-afb6-23a3c546adf3" providerId="ADAL" clId="{D973D872-3118-6C4C-8153-94CEFE659431}" dt="2022-06-07T16:15:10.552" v="6975" actId="12788"/>
          <ac:spMkLst>
            <pc:docMk/>
            <pc:sldMk cId="138542929" sldId="256"/>
            <ac:spMk id="10659" creationId="{F285D722-807F-7247-E4C4-26A9354CB824}"/>
          </ac:spMkLst>
        </pc:spChg>
        <pc:spChg chg="mod">
          <ac:chgData name="Daniel A Negron" userId="3f4b37f9-7541-4fa3-afb6-23a3c546adf3" providerId="ADAL" clId="{D973D872-3118-6C4C-8153-94CEFE659431}" dt="2022-06-07T16:15:10.552" v="6975" actId="12788"/>
          <ac:spMkLst>
            <pc:docMk/>
            <pc:sldMk cId="138542929" sldId="256"/>
            <ac:spMk id="10660" creationId="{CAFD7E74-2EDA-48F7-DBDE-CD0B3B9C38DB}"/>
          </ac:spMkLst>
        </pc:spChg>
        <pc:spChg chg="mod">
          <ac:chgData name="Daniel A Negron" userId="3f4b37f9-7541-4fa3-afb6-23a3c546adf3" providerId="ADAL" clId="{D973D872-3118-6C4C-8153-94CEFE659431}" dt="2022-06-07T16:15:10.552" v="6975" actId="12788"/>
          <ac:spMkLst>
            <pc:docMk/>
            <pc:sldMk cId="138542929" sldId="256"/>
            <ac:spMk id="10661" creationId="{AC8727A5-AE7E-BC5E-D949-089440F3E37E}"/>
          </ac:spMkLst>
        </pc:spChg>
        <pc:spChg chg="mod">
          <ac:chgData name="Daniel A Negron" userId="3f4b37f9-7541-4fa3-afb6-23a3c546adf3" providerId="ADAL" clId="{D973D872-3118-6C4C-8153-94CEFE659431}" dt="2022-06-07T16:15:10.552" v="6975" actId="12788"/>
          <ac:spMkLst>
            <pc:docMk/>
            <pc:sldMk cId="138542929" sldId="256"/>
            <ac:spMk id="10662" creationId="{919E301D-B3B0-54E8-51FD-5CCC223A26AD}"/>
          </ac:spMkLst>
        </pc:spChg>
        <pc:spChg chg="mod">
          <ac:chgData name="Daniel A Negron" userId="3f4b37f9-7541-4fa3-afb6-23a3c546adf3" providerId="ADAL" clId="{D973D872-3118-6C4C-8153-94CEFE659431}" dt="2022-06-07T16:15:10.552" v="6975" actId="12788"/>
          <ac:spMkLst>
            <pc:docMk/>
            <pc:sldMk cId="138542929" sldId="256"/>
            <ac:spMk id="10663" creationId="{CA2108ED-C9B7-3802-B7D6-4EF2738FE364}"/>
          </ac:spMkLst>
        </pc:spChg>
        <pc:spChg chg="mod">
          <ac:chgData name="Daniel A Negron" userId="3f4b37f9-7541-4fa3-afb6-23a3c546adf3" providerId="ADAL" clId="{D973D872-3118-6C4C-8153-94CEFE659431}" dt="2022-06-07T16:15:10.552" v="6975" actId="12788"/>
          <ac:spMkLst>
            <pc:docMk/>
            <pc:sldMk cId="138542929" sldId="256"/>
            <ac:spMk id="10664" creationId="{3DDF5CE4-03D5-C239-CCBB-9CD323848E5C}"/>
          </ac:spMkLst>
        </pc:spChg>
        <pc:spChg chg="mod">
          <ac:chgData name="Daniel A Negron" userId="3f4b37f9-7541-4fa3-afb6-23a3c546adf3" providerId="ADAL" clId="{D973D872-3118-6C4C-8153-94CEFE659431}" dt="2022-06-07T16:15:10.552" v="6975" actId="12788"/>
          <ac:spMkLst>
            <pc:docMk/>
            <pc:sldMk cId="138542929" sldId="256"/>
            <ac:spMk id="10665" creationId="{82DDA623-AFBA-023B-2E6A-ECE4A99D9749}"/>
          </ac:spMkLst>
        </pc:spChg>
        <pc:spChg chg="mod">
          <ac:chgData name="Daniel A Negron" userId="3f4b37f9-7541-4fa3-afb6-23a3c546adf3" providerId="ADAL" clId="{D973D872-3118-6C4C-8153-94CEFE659431}" dt="2022-06-07T16:15:10.552" v="6975" actId="12788"/>
          <ac:spMkLst>
            <pc:docMk/>
            <pc:sldMk cId="138542929" sldId="256"/>
            <ac:spMk id="10666" creationId="{4EC18D78-4664-0496-3994-4E4FF70D940E}"/>
          </ac:spMkLst>
        </pc:spChg>
        <pc:spChg chg="mod">
          <ac:chgData name="Daniel A Negron" userId="3f4b37f9-7541-4fa3-afb6-23a3c546adf3" providerId="ADAL" clId="{D973D872-3118-6C4C-8153-94CEFE659431}" dt="2022-06-07T16:15:10.552" v="6975" actId="12788"/>
          <ac:spMkLst>
            <pc:docMk/>
            <pc:sldMk cId="138542929" sldId="256"/>
            <ac:spMk id="10667" creationId="{67FFBECC-B45E-0C7E-8B26-7B00C0376E39}"/>
          </ac:spMkLst>
        </pc:spChg>
        <pc:spChg chg="mod">
          <ac:chgData name="Daniel A Negron" userId="3f4b37f9-7541-4fa3-afb6-23a3c546adf3" providerId="ADAL" clId="{D973D872-3118-6C4C-8153-94CEFE659431}" dt="2022-06-07T16:15:10.552" v="6975" actId="12788"/>
          <ac:spMkLst>
            <pc:docMk/>
            <pc:sldMk cId="138542929" sldId="256"/>
            <ac:spMk id="10668" creationId="{2342A770-9381-18D5-B451-559196C153B8}"/>
          </ac:spMkLst>
        </pc:spChg>
        <pc:spChg chg="mod">
          <ac:chgData name="Daniel A Negron" userId="3f4b37f9-7541-4fa3-afb6-23a3c546adf3" providerId="ADAL" clId="{D973D872-3118-6C4C-8153-94CEFE659431}" dt="2022-06-07T16:15:10.552" v="6975" actId="12788"/>
          <ac:spMkLst>
            <pc:docMk/>
            <pc:sldMk cId="138542929" sldId="256"/>
            <ac:spMk id="10669" creationId="{E43D989A-6F66-3870-707E-0BF725360214}"/>
          </ac:spMkLst>
        </pc:spChg>
        <pc:spChg chg="mod">
          <ac:chgData name="Daniel A Negron" userId="3f4b37f9-7541-4fa3-afb6-23a3c546adf3" providerId="ADAL" clId="{D973D872-3118-6C4C-8153-94CEFE659431}" dt="2022-06-07T16:15:10.552" v="6975" actId="12788"/>
          <ac:spMkLst>
            <pc:docMk/>
            <pc:sldMk cId="138542929" sldId="256"/>
            <ac:spMk id="10670" creationId="{7A784E6B-C8C7-10B2-8584-52CD4639B50E}"/>
          </ac:spMkLst>
        </pc:spChg>
        <pc:spChg chg="mod">
          <ac:chgData name="Daniel A Negron" userId="3f4b37f9-7541-4fa3-afb6-23a3c546adf3" providerId="ADAL" clId="{D973D872-3118-6C4C-8153-94CEFE659431}" dt="2022-06-07T16:15:10.552" v="6975" actId="12788"/>
          <ac:spMkLst>
            <pc:docMk/>
            <pc:sldMk cId="138542929" sldId="256"/>
            <ac:spMk id="10671" creationId="{A35817B0-F9F0-814B-B21B-01855C20959E}"/>
          </ac:spMkLst>
        </pc:spChg>
        <pc:spChg chg="mod">
          <ac:chgData name="Daniel A Negron" userId="3f4b37f9-7541-4fa3-afb6-23a3c546adf3" providerId="ADAL" clId="{D973D872-3118-6C4C-8153-94CEFE659431}" dt="2022-06-07T16:15:10.552" v="6975" actId="12788"/>
          <ac:spMkLst>
            <pc:docMk/>
            <pc:sldMk cId="138542929" sldId="256"/>
            <ac:spMk id="10672" creationId="{7817ED56-14F9-2B17-E972-28CDC61EC191}"/>
          </ac:spMkLst>
        </pc:spChg>
        <pc:spChg chg="mod">
          <ac:chgData name="Daniel A Negron" userId="3f4b37f9-7541-4fa3-afb6-23a3c546adf3" providerId="ADAL" clId="{D973D872-3118-6C4C-8153-94CEFE659431}" dt="2022-06-07T16:15:10.552" v="6975" actId="12788"/>
          <ac:spMkLst>
            <pc:docMk/>
            <pc:sldMk cId="138542929" sldId="256"/>
            <ac:spMk id="10673" creationId="{5CDA6D23-C1AF-B6C1-5CC2-81017877E93A}"/>
          </ac:spMkLst>
        </pc:spChg>
        <pc:spChg chg="mod">
          <ac:chgData name="Daniel A Negron" userId="3f4b37f9-7541-4fa3-afb6-23a3c546adf3" providerId="ADAL" clId="{D973D872-3118-6C4C-8153-94CEFE659431}" dt="2022-06-07T16:15:10.552" v="6975" actId="12788"/>
          <ac:spMkLst>
            <pc:docMk/>
            <pc:sldMk cId="138542929" sldId="256"/>
            <ac:spMk id="10675" creationId="{E9242D5B-1414-9059-8384-E9F2F56E5C24}"/>
          </ac:spMkLst>
        </pc:spChg>
        <pc:spChg chg="mod">
          <ac:chgData name="Daniel A Negron" userId="3f4b37f9-7541-4fa3-afb6-23a3c546adf3" providerId="ADAL" clId="{D973D872-3118-6C4C-8153-94CEFE659431}" dt="2022-06-07T16:15:10.552" v="6975" actId="12788"/>
          <ac:spMkLst>
            <pc:docMk/>
            <pc:sldMk cId="138542929" sldId="256"/>
            <ac:spMk id="10676" creationId="{CB9150FB-0BCA-22A0-9BF4-C26855A70E60}"/>
          </ac:spMkLst>
        </pc:spChg>
        <pc:spChg chg="mod">
          <ac:chgData name="Daniel A Negron" userId="3f4b37f9-7541-4fa3-afb6-23a3c546adf3" providerId="ADAL" clId="{D973D872-3118-6C4C-8153-94CEFE659431}" dt="2022-06-07T16:15:10.552" v="6975" actId="12788"/>
          <ac:spMkLst>
            <pc:docMk/>
            <pc:sldMk cId="138542929" sldId="256"/>
            <ac:spMk id="10677" creationId="{2C57BD46-08B2-7E32-AAD8-64EBADD383E8}"/>
          </ac:spMkLst>
        </pc:spChg>
        <pc:spChg chg="mod">
          <ac:chgData name="Daniel A Negron" userId="3f4b37f9-7541-4fa3-afb6-23a3c546adf3" providerId="ADAL" clId="{D973D872-3118-6C4C-8153-94CEFE659431}" dt="2022-06-07T16:15:10.552" v="6975" actId="12788"/>
          <ac:spMkLst>
            <pc:docMk/>
            <pc:sldMk cId="138542929" sldId="256"/>
            <ac:spMk id="10678" creationId="{5735097F-6E5D-F57C-0874-9294E8D9A161}"/>
          </ac:spMkLst>
        </pc:spChg>
        <pc:spChg chg="mod">
          <ac:chgData name="Daniel A Negron" userId="3f4b37f9-7541-4fa3-afb6-23a3c546adf3" providerId="ADAL" clId="{D973D872-3118-6C4C-8153-94CEFE659431}" dt="2022-06-07T16:15:10.552" v="6975" actId="12788"/>
          <ac:spMkLst>
            <pc:docMk/>
            <pc:sldMk cId="138542929" sldId="256"/>
            <ac:spMk id="10679" creationId="{67DFFC62-86F6-A336-B6D3-CA9043448BCB}"/>
          </ac:spMkLst>
        </pc:spChg>
        <pc:spChg chg="mod">
          <ac:chgData name="Daniel A Negron" userId="3f4b37f9-7541-4fa3-afb6-23a3c546adf3" providerId="ADAL" clId="{D973D872-3118-6C4C-8153-94CEFE659431}" dt="2022-06-07T16:15:10.552" v="6975" actId="12788"/>
          <ac:spMkLst>
            <pc:docMk/>
            <pc:sldMk cId="138542929" sldId="256"/>
            <ac:spMk id="10680" creationId="{F1897CA9-D825-05A8-1685-04D03061BC09}"/>
          </ac:spMkLst>
        </pc:spChg>
        <pc:spChg chg="mod">
          <ac:chgData name="Daniel A Negron" userId="3f4b37f9-7541-4fa3-afb6-23a3c546adf3" providerId="ADAL" clId="{D973D872-3118-6C4C-8153-94CEFE659431}" dt="2022-06-07T16:15:10.552" v="6975" actId="12788"/>
          <ac:spMkLst>
            <pc:docMk/>
            <pc:sldMk cId="138542929" sldId="256"/>
            <ac:spMk id="10681" creationId="{005205B1-723C-3AA2-D3BB-BACE9F402C8B}"/>
          </ac:spMkLst>
        </pc:spChg>
        <pc:spChg chg="mod">
          <ac:chgData name="Daniel A Negron" userId="3f4b37f9-7541-4fa3-afb6-23a3c546adf3" providerId="ADAL" clId="{D973D872-3118-6C4C-8153-94CEFE659431}" dt="2022-06-07T16:15:10.552" v="6975" actId="12788"/>
          <ac:spMkLst>
            <pc:docMk/>
            <pc:sldMk cId="138542929" sldId="256"/>
            <ac:spMk id="10682" creationId="{883EF024-42D2-63BD-939C-566DA6B848E4}"/>
          </ac:spMkLst>
        </pc:spChg>
        <pc:spChg chg="mod">
          <ac:chgData name="Daniel A Negron" userId="3f4b37f9-7541-4fa3-afb6-23a3c546adf3" providerId="ADAL" clId="{D973D872-3118-6C4C-8153-94CEFE659431}" dt="2022-06-07T16:15:10.552" v="6975" actId="12788"/>
          <ac:spMkLst>
            <pc:docMk/>
            <pc:sldMk cId="138542929" sldId="256"/>
            <ac:spMk id="10683" creationId="{A631A4BE-7C8D-2BE8-D239-5AB3385ACAA0}"/>
          </ac:spMkLst>
        </pc:spChg>
        <pc:spChg chg="mod">
          <ac:chgData name="Daniel A Negron" userId="3f4b37f9-7541-4fa3-afb6-23a3c546adf3" providerId="ADAL" clId="{D973D872-3118-6C4C-8153-94CEFE659431}" dt="2022-06-07T16:15:10.552" v="6975" actId="12788"/>
          <ac:spMkLst>
            <pc:docMk/>
            <pc:sldMk cId="138542929" sldId="256"/>
            <ac:spMk id="10684" creationId="{43D4BC81-DBD3-C4CE-D21E-3ED4EE6F9A48}"/>
          </ac:spMkLst>
        </pc:spChg>
        <pc:spChg chg="mod">
          <ac:chgData name="Daniel A Negron" userId="3f4b37f9-7541-4fa3-afb6-23a3c546adf3" providerId="ADAL" clId="{D973D872-3118-6C4C-8153-94CEFE659431}" dt="2022-06-07T16:15:10.552" v="6975" actId="12788"/>
          <ac:spMkLst>
            <pc:docMk/>
            <pc:sldMk cId="138542929" sldId="256"/>
            <ac:spMk id="10685" creationId="{347FBFF4-9586-2EA3-41AD-330BAA8E9E2D}"/>
          </ac:spMkLst>
        </pc:spChg>
        <pc:spChg chg="mod">
          <ac:chgData name="Daniel A Negron" userId="3f4b37f9-7541-4fa3-afb6-23a3c546adf3" providerId="ADAL" clId="{D973D872-3118-6C4C-8153-94CEFE659431}" dt="2022-06-07T16:15:10.552" v="6975" actId="12788"/>
          <ac:spMkLst>
            <pc:docMk/>
            <pc:sldMk cId="138542929" sldId="256"/>
            <ac:spMk id="10686" creationId="{610B4BC7-BBC8-295B-0A40-DDDA63070551}"/>
          </ac:spMkLst>
        </pc:spChg>
        <pc:spChg chg="mod">
          <ac:chgData name="Daniel A Negron" userId="3f4b37f9-7541-4fa3-afb6-23a3c546adf3" providerId="ADAL" clId="{D973D872-3118-6C4C-8153-94CEFE659431}" dt="2022-06-07T16:15:10.552" v="6975" actId="12788"/>
          <ac:spMkLst>
            <pc:docMk/>
            <pc:sldMk cId="138542929" sldId="256"/>
            <ac:spMk id="10687" creationId="{25B5C561-332F-3682-3A44-1DD711F619C8}"/>
          </ac:spMkLst>
        </pc:spChg>
        <pc:spChg chg="mod">
          <ac:chgData name="Daniel A Negron" userId="3f4b37f9-7541-4fa3-afb6-23a3c546adf3" providerId="ADAL" clId="{D973D872-3118-6C4C-8153-94CEFE659431}" dt="2022-06-07T16:15:10.552" v="6975" actId="12788"/>
          <ac:spMkLst>
            <pc:docMk/>
            <pc:sldMk cId="138542929" sldId="256"/>
            <ac:spMk id="10688" creationId="{31E96B8A-262B-5887-8B4C-35FB0A1D7E18}"/>
          </ac:spMkLst>
        </pc:spChg>
        <pc:spChg chg="mod">
          <ac:chgData name="Daniel A Negron" userId="3f4b37f9-7541-4fa3-afb6-23a3c546adf3" providerId="ADAL" clId="{D973D872-3118-6C4C-8153-94CEFE659431}" dt="2022-06-07T16:15:10.552" v="6975" actId="12788"/>
          <ac:spMkLst>
            <pc:docMk/>
            <pc:sldMk cId="138542929" sldId="256"/>
            <ac:spMk id="10689" creationId="{1C2B568D-A38B-1E98-F3F8-2CD9D910D73B}"/>
          </ac:spMkLst>
        </pc:spChg>
        <pc:spChg chg="mod">
          <ac:chgData name="Daniel A Negron" userId="3f4b37f9-7541-4fa3-afb6-23a3c546adf3" providerId="ADAL" clId="{D973D872-3118-6C4C-8153-94CEFE659431}" dt="2022-06-07T16:15:10.552" v="6975" actId="12788"/>
          <ac:spMkLst>
            <pc:docMk/>
            <pc:sldMk cId="138542929" sldId="256"/>
            <ac:spMk id="10690" creationId="{9BB91C4F-C4C4-DF95-F0C2-9053BB263B64}"/>
          </ac:spMkLst>
        </pc:spChg>
        <pc:spChg chg="mod">
          <ac:chgData name="Daniel A Negron" userId="3f4b37f9-7541-4fa3-afb6-23a3c546adf3" providerId="ADAL" clId="{D973D872-3118-6C4C-8153-94CEFE659431}" dt="2022-06-07T16:15:10.552" v="6975" actId="12788"/>
          <ac:spMkLst>
            <pc:docMk/>
            <pc:sldMk cId="138542929" sldId="256"/>
            <ac:spMk id="10691" creationId="{D2D73E1C-3B70-0113-B8DB-D19BFA3F5A2A}"/>
          </ac:spMkLst>
        </pc:spChg>
        <pc:spChg chg="mod">
          <ac:chgData name="Daniel A Negron" userId="3f4b37f9-7541-4fa3-afb6-23a3c546adf3" providerId="ADAL" clId="{D973D872-3118-6C4C-8153-94CEFE659431}" dt="2022-06-07T16:15:10.552" v="6975" actId="12788"/>
          <ac:spMkLst>
            <pc:docMk/>
            <pc:sldMk cId="138542929" sldId="256"/>
            <ac:spMk id="10692" creationId="{66E8325E-856F-D820-4D8F-D491C0FD85E9}"/>
          </ac:spMkLst>
        </pc:spChg>
        <pc:spChg chg="mod">
          <ac:chgData name="Daniel A Negron" userId="3f4b37f9-7541-4fa3-afb6-23a3c546adf3" providerId="ADAL" clId="{D973D872-3118-6C4C-8153-94CEFE659431}" dt="2022-06-07T16:15:10.552" v="6975" actId="12788"/>
          <ac:spMkLst>
            <pc:docMk/>
            <pc:sldMk cId="138542929" sldId="256"/>
            <ac:spMk id="10693" creationId="{4A235ECA-4DCA-F937-4153-F924DC52937F}"/>
          </ac:spMkLst>
        </pc:spChg>
        <pc:spChg chg="mod">
          <ac:chgData name="Daniel A Negron" userId="3f4b37f9-7541-4fa3-afb6-23a3c546adf3" providerId="ADAL" clId="{D973D872-3118-6C4C-8153-94CEFE659431}" dt="2022-06-07T16:15:10.552" v="6975" actId="12788"/>
          <ac:spMkLst>
            <pc:docMk/>
            <pc:sldMk cId="138542929" sldId="256"/>
            <ac:spMk id="10694" creationId="{6A8F444A-3DB8-239B-CE37-528E5F912766}"/>
          </ac:spMkLst>
        </pc:spChg>
        <pc:spChg chg="mod">
          <ac:chgData name="Daniel A Negron" userId="3f4b37f9-7541-4fa3-afb6-23a3c546adf3" providerId="ADAL" clId="{D973D872-3118-6C4C-8153-94CEFE659431}" dt="2022-06-07T16:15:10.552" v="6975" actId="12788"/>
          <ac:spMkLst>
            <pc:docMk/>
            <pc:sldMk cId="138542929" sldId="256"/>
            <ac:spMk id="10695" creationId="{0DEFE7B4-0222-5F10-292E-C853CD6E9AFD}"/>
          </ac:spMkLst>
        </pc:spChg>
        <pc:spChg chg="mod">
          <ac:chgData name="Daniel A Negron" userId="3f4b37f9-7541-4fa3-afb6-23a3c546adf3" providerId="ADAL" clId="{D973D872-3118-6C4C-8153-94CEFE659431}" dt="2022-06-07T16:15:10.552" v="6975" actId="12788"/>
          <ac:spMkLst>
            <pc:docMk/>
            <pc:sldMk cId="138542929" sldId="256"/>
            <ac:spMk id="10696" creationId="{70F397B2-51AC-9C33-007D-FC40D5268954}"/>
          </ac:spMkLst>
        </pc:spChg>
        <pc:spChg chg="mod">
          <ac:chgData name="Daniel A Negron" userId="3f4b37f9-7541-4fa3-afb6-23a3c546adf3" providerId="ADAL" clId="{D973D872-3118-6C4C-8153-94CEFE659431}" dt="2022-06-07T16:15:10.552" v="6975" actId="12788"/>
          <ac:spMkLst>
            <pc:docMk/>
            <pc:sldMk cId="138542929" sldId="256"/>
            <ac:spMk id="10697" creationId="{0A8870B9-721D-91CA-619F-9FB74C6498AB}"/>
          </ac:spMkLst>
        </pc:spChg>
        <pc:spChg chg="mod">
          <ac:chgData name="Daniel A Negron" userId="3f4b37f9-7541-4fa3-afb6-23a3c546adf3" providerId="ADAL" clId="{D973D872-3118-6C4C-8153-94CEFE659431}" dt="2022-06-07T16:15:10.552" v="6975" actId="12788"/>
          <ac:spMkLst>
            <pc:docMk/>
            <pc:sldMk cId="138542929" sldId="256"/>
            <ac:spMk id="10698" creationId="{717231DE-EF2F-6F7B-291D-0D382DAA5A78}"/>
          </ac:spMkLst>
        </pc:spChg>
        <pc:spChg chg="mod">
          <ac:chgData name="Daniel A Negron" userId="3f4b37f9-7541-4fa3-afb6-23a3c546adf3" providerId="ADAL" clId="{D973D872-3118-6C4C-8153-94CEFE659431}" dt="2022-06-07T16:15:10.552" v="6975" actId="12788"/>
          <ac:spMkLst>
            <pc:docMk/>
            <pc:sldMk cId="138542929" sldId="256"/>
            <ac:spMk id="10699" creationId="{81E9F7BA-7DB3-6598-D039-9FF22FDCBBD7}"/>
          </ac:spMkLst>
        </pc:spChg>
        <pc:spChg chg="mod">
          <ac:chgData name="Daniel A Negron" userId="3f4b37f9-7541-4fa3-afb6-23a3c546adf3" providerId="ADAL" clId="{D973D872-3118-6C4C-8153-94CEFE659431}" dt="2022-06-07T16:15:10.552" v="6975" actId="12788"/>
          <ac:spMkLst>
            <pc:docMk/>
            <pc:sldMk cId="138542929" sldId="256"/>
            <ac:spMk id="10700" creationId="{2B3234F6-B602-1A7D-8261-0F5C39445884}"/>
          </ac:spMkLst>
        </pc:spChg>
        <pc:spChg chg="mod">
          <ac:chgData name="Daniel A Negron" userId="3f4b37f9-7541-4fa3-afb6-23a3c546adf3" providerId="ADAL" clId="{D973D872-3118-6C4C-8153-94CEFE659431}" dt="2022-06-07T16:15:10.552" v="6975" actId="12788"/>
          <ac:spMkLst>
            <pc:docMk/>
            <pc:sldMk cId="138542929" sldId="256"/>
            <ac:spMk id="10701" creationId="{CCC80C02-FA3B-BD2E-589C-446898E10954}"/>
          </ac:spMkLst>
        </pc:spChg>
        <pc:spChg chg="mod">
          <ac:chgData name="Daniel A Negron" userId="3f4b37f9-7541-4fa3-afb6-23a3c546adf3" providerId="ADAL" clId="{D973D872-3118-6C4C-8153-94CEFE659431}" dt="2022-06-07T16:15:10.552" v="6975" actId="12788"/>
          <ac:spMkLst>
            <pc:docMk/>
            <pc:sldMk cId="138542929" sldId="256"/>
            <ac:spMk id="10702" creationId="{74FA5F90-D42F-6FBD-F4BB-E0B4C88CBEE9}"/>
          </ac:spMkLst>
        </pc:spChg>
        <pc:spChg chg="mod">
          <ac:chgData name="Daniel A Negron" userId="3f4b37f9-7541-4fa3-afb6-23a3c546adf3" providerId="ADAL" clId="{D973D872-3118-6C4C-8153-94CEFE659431}" dt="2022-06-07T16:15:10.552" v="6975" actId="12788"/>
          <ac:spMkLst>
            <pc:docMk/>
            <pc:sldMk cId="138542929" sldId="256"/>
            <ac:spMk id="10703" creationId="{77B403BD-4414-DCDD-BB56-F63D27EDAFDB}"/>
          </ac:spMkLst>
        </pc:spChg>
        <pc:spChg chg="mod">
          <ac:chgData name="Daniel A Negron" userId="3f4b37f9-7541-4fa3-afb6-23a3c546adf3" providerId="ADAL" clId="{D973D872-3118-6C4C-8153-94CEFE659431}" dt="2022-06-07T16:15:10.552" v="6975" actId="12788"/>
          <ac:spMkLst>
            <pc:docMk/>
            <pc:sldMk cId="138542929" sldId="256"/>
            <ac:spMk id="10704" creationId="{BD3FA24A-5DE1-A6D0-505C-C647DA16151E}"/>
          </ac:spMkLst>
        </pc:spChg>
        <pc:spChg chg="mod">
          <ac:chgData name="Daniel A Negron" userId="3f4b37f9-7541-4fa3-afb6-23a3c546adf3" providerId="ADAL" clId="{D973D872-3118-6C4C-8153-94CEFE659431}" dt="2022-06-07T16:15:10.552" v="6975" actId="12788"/>
          <ac:spMkLst>
            <pc:docMk/>
            <pc:sldMk cId="138542929" sldId="256"/>
            <ac:spMk id="10705" creationId="{77CD939D-11A1-D445-F954-12002788FB5D}"/>
          </ac:spMkLst>
        </pc:spChg>
        <pc:spChg chg="mod">
          <ac:chgData name="Daniel A Negron" userId="3f4b37f9-7541-4fa3-afb6-23a3c546adf3" providerId="ADAL" clId="{D973D872-3118-6C4C-8153-94CEFE659431}" dt="2022-06-07T16:15:10.552" v="6975" actId="12788"/>
          <ac:spMkLst>
            <pc:docMk/>
            <pc:sldMk cId="138542929" sldId="256"/>
            <ac:spMk id="10707" creationId="{E7A65E62-AA2F-C6B6-D67F-DE411CF85584}"/>
          </ac:spMkLst>
        </pc:spChg>
        <pc:spChg chg="mod">
          <ac:chgData name="Daniel A Negron" userId="3f4b37f9-7541-4fa3-afb6-23a3c546adf3" providerId="ADAL" clId="{D973D872-3118-6C4C-8153-94CEFE659431}" dt="2022-06-07T16:15:10.552" v="6975" actId="12788"/>
          <ac:spMkLst>
            <pc:docMk/>
            <pc:sldMk cId="138542929" sldId="256"/>
            <ac:spMk id="10708" creationId="{A449C217-7486-93F7-DD60-8A8516705A62}"/>
          </ac:spMkLst>
        </pc:spChg>
        <pc:spChg chg="mod">
          <ac:chgData name="Daniel A Negron" userId="3f4b37f9-7541-4fa3-afb6-23a3c546adf3" providerId="ADAL" clId="{D973D872-3118-6C4C-8153-94CEFE659431}" dt="2022-06-07T16:15:10.552" v="6975" actId="12788"/>
          <ac:spMkLst>
            <pc:docMk/>
            <pc:sldMk cId="138542929" sldId="256"/>
            <ac:spMk id="10709" creationId="{2BACAC2C-D5E9-6919-93E4-49A15133497B}"/>
          </ac:spMkLst>
        </pc:spChg>
        <pc:spChg chg="mod">
          <ac:chgData name="Daniel A Negron" userId="3f4b37f9-7541-4fa3-afb6-23a3c546adf3" providerId="ADAL" clId="{D973D872-3118-6C4C-8153-94CEFE659431}" dt="2022-06-07T16:15:10.552" v="6975" actId="12788"/>
          <ac:spMkLst>
            <pc:docMk/>
            <pc:sldMk cId="138542929" sldId="256"/>
            <ac:spMk id="10710" creationId="{6EE1D8DE-7612-FC6B-B333-89F62EED742A}"/>
          </ac:spMkLst>
        </pc:spChg>
        <pc:spChg chg="mod">
          <ac:chgData name="Daniel A Negron" userId="3f4b37f9-7541-4fa3-afb6-23a3c546adf3" providerId="ADAL" clId="{D973D872-3118-6C4C-8153-94CEFE659431}" dt="2022-06-07T16:15:10.552" v="6975" actId="12788"/>
          <ac:spMkLst>
            <pc:docMk/>
            <pc:sldMk cId="138542929" sldId="256"/>
            <ac:spMk id="10711" creationId="{7C74B2FF-8A39-ADBD-AC29-BBD4CFFFE94C}"/>
          </ac:spMkLst>
        </pc:spChg>
        <pc:spChg chg="mod">
          <ac:chgData name="Daniel A Negron" userId="3f4b37f9-7541-4fa3-afb6-23a3c546adf3" providerId="ADAL" clId="{D973D872-3118-6C4C-8153-94CEFE659431}" dt="2022-06-07T16:15:10.552" v="6975" actId="12788"/>
          <ac:spMkLst>
            <pc:docMk/>
            <pc:sldMk cId="138542929" sldId="256"/>
            <ac:spMk id="10712" creationId="{0C6B8112-97CA-270C-2445-EBD2FD29A489}"/>
          </ac:spMkLst>
        </pc:spChg>
        <pc:spChg chg="mod">
          <ac:chgData name="Daniel A Negron" userId="3f4b37f9-7541-4fa3-afb6-23a3c546adf3" providerId="ADAL" clId="{D973D872-3118-6C4C-8153-94CEFE659431}" dt="2022-06-07T16:15:10.552" v="6975" actId="12788"/>
          <ac:spMkLst>
            <pc:docMk/>
            <pc:sldMk cId="138542929" sldId="256"/>
            <ac:spMk id="10713" creationId="{97BF9581-8578-2B83-1842-A1ACDF871BE8}"/>
          </ac:spMkLst>
        </pc:spChg>
        <pc:spChg chg="mod">
          <ac:chgData name="Daniel A Negron" userId="3f4b37f9-7541-4fa3-afb6-23a3c546adf3" providerId="ADAL" clId="{D973D872-3118-6C4C-8153-94CEFE659431}" dt="2022-06-07T16:15:10.552" v="6975" actId="12788"/>
          <ac:spMkLst>
            <pc:docMk/>
            <pc:sldMk cId="138542929" sldId="256"/>
            <ac:spMk id="10714" creationId="{59517747-38E9-02E5-23A3-252BFABB1D14}"/>
          </ac:spMkLst>
        </pc:spChg>
        <pc:spChg chg="mod">
          <ac:chgData name="Daniel A Negron" userId="3f4b37f9-7541-4fa3-afb6-23a3c546adf3" providerId="ADAL" clId="{D973D872-3118-6C4C-8153-94CEFE659431}" dt="2022-06-07T16:15:10.552" v="6975" actId="12788"/>
          <ac:spMkLst>
            <pc:docMk/>
            <pc:sldMk cId="138542929" sldId="256"/>
            <ac:spMk id="10715" creationId="{8E0020AF-C5F6-AC4A-2F18-D783BD3992F4}"/>
          </ac:spMkLst>
        </pc:spChg>
        <pc:spChg chg="mod">
          <ac:chgData name="Daniel A Negron" userId="3f4b37f9-7541-4fa3-afb6-23a3c546adf3" providerId="ADAL" clId="{D973D872-3118-6C4C-8153-94CEFE659431}" dt="2022-06-07T16:15:10.552" v="6975" actId="12788"/>
          <ac:spMkLst>
            <pc:docMk/>
            <pc:sldMk cId="138542929" sldId="256"/>
            <ac:spMk id="10716" creationId="{23E38656-44E7-5D5E-6309-C20E3C20EC85}"/>
          </ac:spMkLst>
        </pc:spChg>
        <pc:spChg chg="mod">
          <ac:chgData name="Daniel A Negron" userId="3f4b37f9-7541-4fa3-afb6-23a3c546adf3" providerId="ADAL" clId="{D973D872-3118-6C4C-8153-94CEFE659431}" dt="2022-06-07T16:15:10.552" v="6975" actId="12788"/>
          <ac:spMkLst>
            <pc:docMk/>
            <pc:sldMk cId="138542929" sldId="256"/>
            <ac:spMk id="10717" creationId="{CB8EFBAF-0420-5110-8420-F548D79C6209}"/>
          </ac:spMkLst>
        </pc:spChg>
        <pc:spChg chg="mod">
          <ac:chgData name="Daniel A Negron" userId="3f4b37f9-7541-4fa3-afb6-23a3c546adf3" providerId="ADAL" clId="{D973D872-3118-6C4C-8153-94CEFE659431}" dt="2022-06-07T16:15:10.552" v="6975" actId="12788"/>
          <ac:spMkLst>
            <pc:docMk/>
            <pc:sldMk cId="138542929" sldId="256"/>
            <ac:spMk id="10718" creationId="{D372D972-093E-D4CE-359B-D7C00A55B25E}"/>
          </ac:spMkLst>
        </pc:spChg>
        <pc:spChg chg="mod">
          <ac:chgData name="Daniel A Negron" userId="3f4b37f9-7541-4fa3-afb6-23a3c546adf3" providerId="ADAL" clId="{D973D872-3118-6C4C-8153-94CEFE659431}" dt="2022-06-07T16:15:10.552" v="6975" actId="12788"/>
          <ac:spMkLst>
            <pc:docMk/>
            <pc:sldMk cId="138542929" sldId="256"/>
            <ac:spMk id="10719" creationId="{5A64073F-83AB-9FA5-D3AB-19A9181E4224}"/>
          </ac:spMkLst>
        </pc:spChg>
        <pc:spChg chg="mod">
          <ac:chgData name="Daniel A Negron" userId="3f4b37f9-7541-4fa3-afb6-23a3c546adf3" providerId="ADAL" clId="{D973D872-3118-6C4C-8153-94CEFE659431}" dt="2022-06-07T16:15:10.552" v="6975" actId="12788"/>
          <ac:spMkLst>
            <pc:docMk/>
            <pc:sldMk cId="138542929" sldId="256"/>
            <ac:spMk id="10720" creationId="{0D6CEA2B-C09F-20CA-92EA-E561B8D00B20}"/>
          </ac:spMkLst>
        </pc:spChg>
        <pc:spChg chg="mod">
          <ac:chgData name="Daniel A Negron" userId="3f4b37f9-7541-4fa3-afb6-23a3c546adf3" providerId="ADAL" clId="{D973D872-3118-6C4C-8153-94CEFE659431}" dt="2022-06-07T16:15:10.552" v="6975" actId="12788"/>
          <ac:spMkLst>
            <pc:docMk/>
            <pc:sldMk cId="138542929" sldId="256"/>
            <ac:spMk id="10721" creationId="{8EDA71F0-DC7F-7346-28D2-13A2DCB5C63F}"/>
          </ac:spMkLst>
        </pc:spChg>
        <pc:spChg chg="mod">
          <ac:chgData name="Daniel A Negron" userId="3f4b37f9-7541-4fa3-afb6-23a3c546adf3" providerId="ADAL" clId="{D973D872-3118-6C4C-8153-94CEFE659431}" dt="2022-06-07T16:15:10.552" v="6975" actId="12788"/>
          <ac:spMkLst>
            <pc:docMk/>
            <pc:sldMk cId="138542929" sldId="256"/>
            <ac:spMk id="10722" creationId="{BE1F7C7F-FBE8-C74D-9BB9-B59405D64ED1}"/>
          </ac:spMkLst>
        </pc:spChg>
        <pc:spChg chg="mod">
          <ac:chgData name="Daniel A Negron" userId="3f4b37f9-7541-4fa3-afb6-23a3c546adf3" providerId="ADAL" clId="{D973D872-3118-6C4C-8153-94CEFE659431}" dt="2022-06-07T16:15:10.552" v="6975" actId="12788"/>
          <ac:spMkLst>
            <pc:docMk/>
            <pc:sldMk cId="138542929" sldId="256"/>
            <ac:spMk id="10723" creationId="{BC7BAD42-F0F1-8DFA-A7FB-1BB759124885}"/>
          </ac:spMkLst>
        </pc:spChg>
        <pc:spChg chg="mod">
          <ac:chgData name="Daniel A Negron" userId="3f4b37f9-7541-4fa3-afb6-23a3c546adf3" providerId="ADAL" clId="{D973D872-3118-6C4C-8153-94CEFE659431}" dt="2022-06-07T16:15:10.552" v="6975" actId="12788"/>
          <ac:spMkLst>
            <pc:docMk/>
            <pc:sldMk cId="138542929" sldId="256"/>
            <ac:spMk id="10724" creationId="{E5EB0515-ECB6-31AB-0589-55EC9A119AC7}"/>
          </ac:spMkLst>
        </pc:spChg>
        <pc:spChg chg="mod">
          <ac:chgData name="Daniel A Negron" userId="3f4b37f9-7541-4fa3-afb6-23a3c546adf3" providerId="ADAL" clId="{D973D872-3118-6C4C-8153-94CEFE659431}" dt="2022-06-07T16:15:10.552" v="6975" actId="12788"/>
          <ac:spMkLst>
            <pc:docMk/>
            <pc:sldMk cId="138542929" sldId="256"/>
            <ac:spMk id="10725" creationId="{759B4122-0829-0869-A9D5-EEE7BF9CF553}"/>
          </ac:spMkLst>
        </pc:spChg>
        <pc:spChg chg="mod">
          <ac:chgData name="Daniel A Negron" userId="3f4b37f9-7541-4fa3-afb6-23a3c546adf3" providerId="ADAL" clId="{D973D872-3118-6C4C-8153-94CEFE659431}" dt="2022-06-07T16:15:10.552" v="6975" actId="12788"/>
          <ac:spMkLst>
            <pc:docMk/>
            <pc:sldMk cId="138542929" sldId="256"/>
            <ac:spMk id="10726" creationId="{68E3A8FF-4D26-6914-AF33-D1E349604617}"/>
          </ac:spMkLst>
        </pc:spChg>
        <pc:spChg chg="mod">
          <ac:chgData name="Daniel A Negron" userId="3f4b37f9-7541-4fa3-afb6-23a3c546adf3" providerId="ADAL" clId="{D973D872-3118-6C4C-8153-94CEFE659431}" dt="2022-06-07T16:15:10.552" v="6975" actId="12788"/>
          <ac:spMkLst>
            <pc:docMk/>
            <pc:sldMk cId="138542929" sldId="256"/>
            <ac:spMk id="10727" creationId="{F86B03EB-46D9-BC7D-F286-894665F18F86}"/>
          </ac:spMkLst>
        </pc:spChg>
        <pc:spChg chg="mod">
          <ac:chgData name="Daniel A Negron" userId="3f4b37f9-7541-4fa3-afb6-23a3c546adf3" providerId="ADAL" clId="{D973D872-3118-6C4C-8153-94CEFE659431}" dt="2022-06-07T16:15:10.552" v="6975" actId="12788"/>
          <ac:spMkLst>
            <pc:docMk/>
            <pc:sldMk cId="138542929" sldId="256"/>
            <ac:spMk id="10728" creationId="{0D1AFF23-4604-4C1B-A3FB-0A7AA20DCE44}"/>
          </ac:spMkLst>
        </pc:spChg>
        <pc:spChg chg="mod">
          <ac:chgData name="Daniel A Negron" userId="3f4b37f9-7541-4fa3-afb6-23a3c546adf3" providerId="ADAL" clId="{D973D872-3118-6C4C-8153-94CEFE659431}" dt="2022-06-07T16:15:10.552" v="6975" actId="12788"/>
          <ac:spMkLst>
            <pc:docMk/>
            <pc:sldMk cId="138542929" sldId="256"/>
            <ac:spMk id="10729" creationId="{F2404F31-0B3A-3ED5-90C5-47D496827D11}"/>
          </ac:spMkLst>
        </pc:spChg>
        <pc:spChg chg="mod">
          <ac:chgData name="Daniel A Negron" userId="3f4b37f9-7541-4fa3-afb6-23a3c546adf3" providerId="ADAL" clId="{D973D872-3118-6C4C-8153-94CEFE659431}" dt="2022-06-07T16:15:10.552" v="6975" actId="12788"/>
          <ac:spMkLst>
            <pc:docMk/>
            <pc:sldMk cId="138542929" sldId="256"/>
            <ac:spMk id="10730" creationId="{9E6617C0-023D-F32B-7387-F22C4CE15C55}"/>
          </ac:spMkLst>
        </pc:spChg>
        <pc:spChg chg="mod">
          <ac:chgData name="Daniel A Negron" userId="3f4b37f9-7541-4fa3-afb6-23a3c546adf3" providerId="ADAL" clId="{D973D872-3118-6C4C-8153-94CEFE659431}" dt="2022-06-07T16:15:10.552" v="6975" actId="12788"/>
          <ac:spMkLst>
            <pc:docMk/>
            <pc:sldMk cId="138542929" sldId="256"/>
            <ac:spMk id="10731" creationId="{48DF48FD-1FC1-FAAF-5B8C-FE061D58E01E}"/>
          </ac:spMkLst>
        </pc:spChg>
        <pc:spChg chg="mod">
          <ac:chgData name="Daniel A Negron" userId="3f4b37f9-7541-4fa3-afb6-23a3c546adf3" providerId="ADAL" clId="{D973D872-3118-6C4C-8153-94CEFE659431}" dt="2022-06-07T16:15:10.552" v="6975" actId="12788"/>
          <ac:spMkLst>
            <pc:docMk/>
            <pc:sldMk cId="138542929" sldId="256"/>
            <ac:spMk id="10732" creationId="{1B98469E-03B8-B885-F9D0-BEDCE926FA54}"/>
          </ac:spMkLst>
        </pc:spChg>
        <pc:spChg chg="mod">
          <ac:chgData name="Daniel A Negron" userId="3f4b37f9-7541-4fa3-afb6-23a3c546adf3" providerId="ADAL" clId="{D973D872-3118-6C4C-8153-94CEFE659431}" dt="2022-06-07T16:15:10.552" v="6975" actId="12788"/>
          <ac:spMkLst>
            <pc:docMk/>
            <pc:sldMk cId="138542929" sldId="256"/>
            <ac:spMk id="10733" creationId="{E4102A52-20F0-1E11-5775-92360A7258D7}"/>
          </ac:spMkLst>
        </pc:spChg>
        <pc:spChg chg="mod">
          <ac:chgData name="Daniel A Negron" userId="3f4b37f9-7541-4fa3-afb6-23a3c546adf3" providerId="ADAL" clId="{D973D872-3118-6C4C-8153-94CEFE659431}" dt="2022-06-07T16:15:10.552" v="6975" actId="12788"/>
          <ac:spMkLst>
            <pc:docMk/>
            <pc:sldMk cId="138542929" sldId="256"/>
            <ac:spMk id="10734" creationId="{CD981295-77C1-723A-087E-67F37FDB9A8B}"/>
          </ac:spMkLst>
        </pc:spChg>
        <pc:spChg chg="mod">
          <ac:chgData name="Daniel A Negron" userId="3f4b37f9-7541-4fa3-afb6-23a3c546adf3" providerId="ADAL" clId="{D973D872-3118-6C4C-8153-94CEFE659431}" dt="2022-06-07T16:15:10.552" v="6975" actId="12788"/>
          <ac:spMkLst>
            <pc:docMk/>
            <pc:sldMk cId="138542929" sldId="256"/>
            <ac:spMk id="10735" creationId="{343EFB6F-B98E-39CC-1E38-70D4340F62DD}"/>
          </ac:spMkLst>
        </pc:spChg>
        <pc:spChg chg="mod">
          <ac:chgData name="Daniel A Negron" userId="3f4b37f9-7541-4fa3-afb6-23a3c546adf3" providerId="ADAL" clId="{D973D872-3118-6C4C-8153-94CEFE659431}" dt="2022-06-07T16:15:10.552" v="6975" actId="12788"/>
          <ac:spMkLst>
            <pc:docMk/>
            <pc:sldMk cId="138542929" sldId="256"/>
            <ac:spMk id="10736" creationId="{669F9956-0DCD-DE8F-710B-6BD1F4F9596A}"/>
          </ac:spMkLst>
        </pc:spChg>
        <pc:spChg chg="mod">
          <ac:chgData name="Daniel A Negron" userId="3f4b37f9-7541-4fa3-afb6-23a3c546adf3" providerId="ADAL" clId="{D973D872-3118-6C4C-8153-94CEFE659431}" dt="2022-06-07T16:15:10.552" v="6975" actId="12788"/>
          <ac:spMkLst>
            <pc:docMk/>
            <pc:sldMk cId="138542929" sldId="256"/>
            <ac:spMk id="10737" creationId="{08CF762B-58E2-BD63-4CF3-5243B85D34BF}"/>
          </ac:spMkLst>
        </pc:spChg>
        <pc:spChg chg="mod">
          <ac:chgData name="Daniel A Negron" userId="3f4b37f9-7541-4fa3-afb6-23a3c546adf3" providerId="ADAL" clId="{D973D872-3118-6C4C-8153-94CEFE659431}" dt="2022-06-07T16:15:10.552" v="6975" actId="12788"/>
          <ac:spMkLst>
            <pc:docMk/>
            <pc:sldMk cId="138542929" sldId="256"/>
            <ac:spMk id="10739" creationId="{C624265E-5179-9ED8-EA99-67BDAD385FD2}"/>
          </ac:spMkLst>
        </pc:spChg>
        <pc:spChg chg="mod">
          <ac:chgData name="Daniel A Negron" userId="3f4b37f9-7541-4fa3-afb6-23a3c546adf3" providerId="ADAL" clId="{D973D872-3118-6C4C-8153-94CEFE659431}" dt="2022-06-07T16:15:10.552" v="6975" actId="12788"/>
          <ac:spMkLst>
            <pc:docMk/>
            <pc:sldMk cId="138542929" sldId="256"/>
            <ac:spMk id="10740" creationId="{5B7603C9-9318-ABA4-1501-45D277603DE8}"/>
          </ac:spMkLst>
        </pc:spChg>
        <pc:spChg chg="mod">
          <ac:chgData name="Daniel A Negron" userId="3f4b37f9-7541-4fa3-afb6-23a3c546adf3" providerId="ADAL" clId="{D973D872-3118-6C4C-8153-94CEFE659431}" dt="2022-06-07T16:15:10.552" v="6975" actId="12788"/>
          <ac:spMkLst>
            <pc:docMk/>
            <pc:sldMk cId="138542929" sldId="256"/>
            <ac:spMk id="10741" creationId="{DFDD9DD2-F1D0-A779-F99F-301D4E1F1F28}"/>
          </ac:spMkLst>
        </pc:spChg>
        <pc:spChg chg="mod">
          <ac:chgData name="Daniel A Negron" userId="3f4b37f9-7541-4fa3-afb6-23a3c546adf3" providerId="ADAL" clId="{D973D872-3118-6C4C-8153-94CEFE659431}" dt="2022-06-07T16:15:10.552" v="6975" actId="12788"/>
          <ac:spMkLst>
            <pc:docMk/>
            <pc:sldMk cId="138542929" sldId="256"/>
            <ac:spMk id="10742" creationId="{5BED19DC-40E2-1DAD-514E-D955999B4F85}"/>
          </ac:spMkLst>
        </pc:spChg>
        <pc:spChg chg="mod">
          <ac:chgData name="Daniel A Negron" userId="3f4b37f9-7541-4fa3-afb6-23a3c546adf3" providerId="ADAL" clId="{D973D872-3118-6C4C-8153-94CEFE659431}" dt="2022-06-07T16:15:10.552" v="6975" actId="12788"/>
          <ac:spMkLst>
            <pc:docMk/>
            <pc:sldMk cId="138542929" sldId="256"/>
            <ac:spMk id="10743" creationId="{DB145FF6-61D6-71DF-FF70-7F95E01D171E}"/>
          </ac:spMkLst>
        </pc:spChg>
        <pc:spChg chg="mod">
          <ac:chgData name="Daniel A Negron" userId="3f4b37f9-7541-4fa3-afb6-23a3c546adf3" providerId="ADAL" clId="{D973D872-3118-6C4C-8153-94CEFE659431}" dt="2022-06-07T16:15:10.552" v="6975" actId="12788"/>
          <ac:spMkLst>
            <pc:docMk/>
            <pc:sldMk cId="138542929" sldId="256"/>
            <ac:spMk id="10744" creationId="{09AC4015-DFF5-5E52-123A-D2C9B8855CE4}"/>
          </ac:spMkLst>
        </pc:spChg>
        <pc:spChg chg="mod">
          <ac:chgData name="Daniel A Negron" userId="3f4b37f9-7541-4fa3-afb6-23a3c546adf3" providerId="ADAL" clId="{D973D872-3118-6C4C-8153-94CEFE659431}" dt="2022-06-07T16:15:10.552" v="6975" actId="12788"/>
          <ac:spMkLst>
            <pc:docMk/>
            <pc:sldMk cId="138542929" sldId="256"/>
            <ac:spMk id="10745" creationId="{A4A03F64-97EB-1817-52AB-C48283DB729B}"/>
          </ac:spMkLst>
        </pc:spChg>
        <pc:spChg chg="mod">
          <ac:chgData name="Daniel A Negron" userId="3f4b37f9-7541-4fa3-afb6-23a3c546adf3" providerId="ADAL" clId="{D973D872-3118-6C4C-8153-94CEFE659431}" dt="2022-06-07T16:15:10.552" v="6975" actId="12788"/>
          <ac:spMkLst>
            <pc:docMk/>
            <pc:sldMk cId="138542929" sldId="256"/>
            <ac:spMk id="10746" creationId="{691BA937-8656-B569-5C1D-B8863EEF0AFA}"/>
          </ac:spMkLst>
        </pc:spChg>
        <pc:spChg chg="mod">
          <ac:chgData name="Daniel A Negron" userId="3f4b37f9-7541-4fa3-afb6-23a3c546adf3" providerId="ADAL" clId="{D973D872-3118-6C4C-8153-94CEFE659431}" dt="2022-06-07T16:15:10.552" v="6975" actId="12788"/>
          <ac:spMkLst>
            <pc:docMk/>
            <pc:sldMk cId="138542929" sldId="256"/>
            <ac:spMk id="10747" creationId="{0E9C1024-0D31-3B98-39F0-CF54717F9C36}"/>
          </ac:spMkLst>
        </pc:spChg>
        <pc:spChg chg="mod">
          <ac:chgData name="Daniel A Negron" userId="3f4b37f9-7541-4fa3-afb6-23a3c546adf3" providerId="ADAL" clId="{D973D872-3118-6C4C-8153-94CEFE659431}" dt="2022-06-07T16:15:10.552" v="6975" actId="12788"/>
          <ac:spMkLst>
            <pc:docMk/>
            <pc:sldMk cId="138542929" sldId="256"/>
            <ac:spMk id="10748" creationId="{A709FBE5-E5AC-A8B9-55B5-76E580599C13}"/>
          </ac:spMkLst>
        </pc:spChg>
        <pc:spChg chg="mod">
          <ac:chgData name="Daniel A Negron" userId="3f4b37f9-7541-4fa3-afb6-23a3c546adf3" providerId="ADAL" clId="{D973D872-3118-6C4C-8153-94CEFE659431}" dt="2022-06-07T16:15:10.552" v="6975" actId="12788"/>
          <ac:spMkLst>
            <pc:docMk/>
            <pc:sldMk cId="138542929" sldId="256"/>
            <ac:spMk id="10749" creationId="{1D66DFEA-FFF0-A63E-7EDD-82C3291AE3D7}"/>
          </ac:spMkLst>
        </pc:spChg>
        <pc:spChg chg="mod">
          <ac:chgData name="Daniel A Negron" userId="3f4b37f9-7541-4fa3-afb6-23a3c546adf3" providerId="ADAL" clId="{D973D872-3118-6C4C-8153-94CEFE659431}" dt="2022-06-07T16:15:10.552" v="6975" actId="12788"/>
          <ac:spMkLst>
            <pc:docMk/>
            <pc:sldMk cId="138542929" sldId="256"/>
            <ac:spMk id="10750" creationId="{ACF0FFF3-2BF9-4983-9F96-81DB64CA710E}"/>
          </ac:spMkLst>
        </pc:spChg>
        <pc:spChg chg="mod">
          <ac:chgData name="Daniel A Negron" userId="3f4b37f9-7541-4fa3-afb6-23a3c546adf3" providerId="ADAL" clId="{D973D872-3118-6C4C-8153-94CEFE659431}" dt="2022-06-07T16:15:10.552" v="6975" actId="12788"/>
          <ac:spMkLst>
            <pc:docMk/>
            <pc:sldMk cId="138542929" sldId="256"/>
            <ac:spMk id="10751" creationId="{72423570-A812-74FA-EDCB-283FD29D9DAB}"/>
          </ac:spMkLst>
        </pc:spChg>
        <pc:spChg chg="mod">
          <ac:chgData name="Daniel A Negron" userId="3f4b37f9-7541-4fa3-afb6-23a3c546adf3" providerId="ADAL" clId="{D973D872-3118-6C4C-8153-94CEFE659431}" dt="2022-06-07T16:15:10.552" v="6975" actId="12788"/>
          <ac:spMkLst>
            <pc:docMk/>
            <pc:sldMk cId="138542929" sldId="256"/>
            <ac:spMk id="10752" creationId="{62A62DBF-3319-412E-25E0-F44F0D35380D}"/>
          </ac:spMkLst>
        </pc:spChg>
        <pc:spChg chg="mod">
          <ac:chgData name="Daniel A Negron" userId="3f4b37f9-7541-4fa3-afb6-23a3c546adf3" providerId="ADAL" clId="{D973D872-3118-6C4C-8153-94CEFE659431}" dt="2022-06-07T16:15:10.552" v="6975" actId="12788"/>
          <ac:spMkLst>
            <pc:docMk/>
            <pc:sldMk cId="138542929" sldId="256"/>
            <ac:spMk id="10753" creationId="{6947F7B8-1353-EEBD-9C3B-C2E857B614B2}"/>
          </ac:spMkLst>
        </pc:spChg>
        <pc:spChg chg="mod">
          <ac:chgData name="Daniel A Negron" userId="3f4b37f9-7541-4fa3-afb6-23a3c546adf3" providerId="ADAL" clId="{D973D872-3118-6C4C-8153-94CEFE659431}" dt="2022-06-07T16:15:10.552" v="6975" actId="12788"/>
          <ac:spMkLst>
            <pc:docMk/>
            <pc:sldMk cId="138542929" sldId="256"/>
            <ac:spMk id="10754" creationId="{37E974FB-A62A-421D-CA45-799AFD845E4B}"/>
          </ac:spMkLst>
        </pc:spChg>
        <pc:spChg chg="mod">
          <ac:chgData name="Daniel A Negron" userId="3f4b37f9-7541-4fa3-afb6-23a3c546adf3" providerId="ADAL" clId="{D973D872-3118-6C4C-8153-94CEFE659431}" dt="2022-06-07T16:15:10.552" v="6975" actId="12788"/>
          <ac:spMkLst>
            <pc:docMk/>
            <pc:sldMk cId="138542929" sldId="256"/>
            <ac:spMk id="10755" creationId="{04820251-1A70-17EA-9435-043CDAC5E264}"/>
          </ac:spMkLst>
        </pc:spChg>
        <pc:spChg chg="mod">
          <ac:chgData name="Daniel A Negron" userId="3f4b37f9-7541-4fa3-afb6-23a3c546adf3" providerId="ADAL" clId="{D973D872-3118-6C4C-8153-94CEFE659431}" dt="2022-06-07T16:15:10.552" v="6975" actId="12788"/>
          <ac:spMkLst>
            <pc:docMk/>
            <pc:sldMk cId="138542929" sldId="256"/>
            <ac:spMk id="10756" creationId="{4C35BD94-3C09-0305-C322-62C4F1899CC3}"/>
          </ac:spMkLst>
        </pc:spChg>
        <pc:spChg chg="mod">
          <ac:chgData name="Daniel A Negron" userId="3f4b37f9-7541-4fa3-afb6-23a3c546adf3" providerId="ADAL" clId="{D973D872-3118-6C4C-8153-94CEFE659431}" dt="2022-06-07T16:15:10.552" v="6975" actId="12788"/>
          <ac:spMkLst>
            <pc:docMk/>
            <pc:sldMk cId="138542929" sldId="256"/>
            <ac:spMk id="10757" creationId="{AC8B93D2-0ACB-596E-4DD9-0D314561A0A0}"/>
          </ac:spMkLst>
        </pc:spChg>
        <pc:spChg chg="mod">
          <ac:chgData name="Daniel A Negron" userId="3f4b37f9-7541-4fa3-afb6-23a3c546adf3" providerId="ADAL" clId="{D973D872-3118-6C4C-8153-94CEFE659431}" dt="2022-06-07T16:15:10.552" v="6975" actId="12788"/>
          <ac:spMkLst>
            <pc:docMk/>
            <pc:sldMk cId="138542929" sldId="256"/>
            <ac:spMk id="10758" creationId="{C84A67C1-5A88-2608-DF4E-F6FC06703E03}"/>
          </ac:spMkLst>
        </pc:spChg>
        <pc:spChg chg="mod">
          <ac:chgData name="Daniel A Negron" userId="3f4b37f9-7541-4fa3-afb6-23a3c546adf3" providerId="ADAL" clId="{D973D872-3118-6C4C-8153-94CEFE659431}" dt="2022-06-07T16:15:10.552" v="6975" actId="12788"/>
          <ac:spMkLst>
            <pc:docMk/>
            <pc:sldMk cId="138542929" sldId="256"/>
            <ac:spMk id="10759" creationId="{E08281CD-AEAC-1BC6-55B5-D07D8539B158}"/>
          </ac:spMkLst>
        </pc:spChg>
        <pc:spChg chg="mod">
          <ac:chgData name="Daniel A Negron" userId="3f4b37f9-7541-4fa3-afb6-23a3c546adf3" providerId="ADAL" clId="{D973D872-3118-6C4C-8153-94CEFE659431}" dt="2022-06-07T16:15:10.552" v="6975" actId="12788"/>
          <ac:spMkLst>
            <pc:docMk/>
            <pc:sldMk cId="138542929" sldId="256"/>
            <ac:spMk id="10760" creationId="{AFFB6CFC-7BC3-78E2-3321-A3AA87FCBA6D}"/>
          </ac:spMkLst>
        </pc:spChg>
        <pc:spChg chg="mod">
          <ac:chgData name="Daniel A Negron" userId="3f4b37f9-7541-4fa3-afb6-23a3c546adf3" providerId="ADAL" clId="{D973D872-3118-6C4C-8153-94CEFE659431}" dt="2022-06-07T16:15:10.552" v="6975" actId="12788"/>
          <ac:spMkLst>
            <pc:docMk/>
            <pc:sldMk cId="138542929" sldId="256"/>
            <ac:spMk id="10761" creationId="{180B8D19-8BB5-383B-FB45-EBBF9ED3750F}"/>
          </ac:spMkLst>
        </pc:spChg>
        <pc:spChg chg="mod">
          <ac:chgData name="Daniel A Negron" userId="3f4b37f9-7541-4fa3-afb6-23a3c546adf3" providerId="ADAL" clId="{D973D872-3118-6C4C-8153-94CEFE659431}" dt="2022-06-07T16:15:10.552" v="6975" actId="12788"/>
          <ac:spMkLst>
            <pc:docMk/>
            <pc:sldMk cId="138542929" sldId="256"/>
            <ac:spMk id="10762" creationId="{E86A0F4C-4616-C38D-97C9-F161BC2D154D}"/>
          </ac:spMkLst>
        </pc:spChg>
        <pc:spChg chg="mod">
          <ac:chgData name="Daniel A Negron" userId="3f4b37f9-7541-4fa3-afb6-23a3c546adf3" providerId="ADAL" clId="{D973D872-3118-6C4C-8153-94CEFE659431}" dt="2022-06-07T16:15:10.552" v="6975" actId="12788"/>
          <ac:spMkLst>
            <pc:docMk/>
            <pc:sldMk cId="138542929" sldId="256"/>
            <ac:spMk id="10763" creationId="{1B19F771-EE01-2AFF-7E65-44AC861C086F}"/>
          </ac:spMkLst>
        </pc:spChg>
        <pc:spChg chg="mod">
          <ac:chgData name="Daniel A Negron" userId="3f4b37f9-7541-4fa3-afb6-23a3c546adf3" providerId="ADAL" clId="{D973D872-3118-6C4C-8153-94CEFE659431}" dt="2022-06-07T16:15:10.552" v="6975" actId="12788"/>
          <ac:spMkLst>
            <pc:docMk/>
            <pc:sldMk cId="138542929" sldId="256"/>
            <ac:spMk id="10764" creationId="{D05A6586-DF20-DB91-7F36-7B66B7E7CFEC}"/>
          </ac:spMkLst>
        </pc:spChg>
        <pc:spChg chg="mod">
          <ac:chgData name="Daniel A Negron" userId="3f4b37f9-7541-4fa3-afb6-23a3c546adf3" providerId="ADAL" clId="{D973D872-3118-6C4C-8153-94CEFE659431}" dt="2022-06-07T16:15:10.552" v="6975" actId="12788"/>
          <ac:spMkLst>
            <pc:docMk/>
            <pc:sldMk cId="138542929" sldId="256"/>
            <ac:spMk id="10765" creationId="{0CDAAE1F-F3A6-392A-2593-9AED2605E176}"/>
          </ac:spMkLst>
        </pc:spChg>
        <pc:spChg chg="mod">
          <ac:chgData name="Daniel A Negron" userId="3f4b37f9-7541-4fa3-afb6-23a3c546adf3" providerId="ADAL" clId="{D973D872-3118-6C4C-8153-94CEFE659431}" dt="2022-06-07T16:15:10.552" v="6975" actId="12788"/>
          <ac:spMkLst>
            <pc:docMk/>
            <pc:sldMk cId="138542929" sldId="256"/>
            <ac:spMk id="10766" creationId="{6E5A080F-F98C-38C9-B48C-164C2C9ACA3C}"/>
          </ac:spMkLst>
        </pc:spChg>
        <pc:spChg chg="mod">
          <ac:chgData name="Daniel A Negron" userId="3f4b37f9-7541-4fa3-afb6-23a3c546adf3" providerId="ADAL" clId="{D973D872-3118-6C4C-8153-94CEFE659431}" dt="2022-06-07T16:15:10.552" v="6975" actId="12788"/>
          <ac:spMkLst>
            <pc:docMk/>
            <pc:sldMk cId="138542929" sldId="256"/>
            <ac:spMk id="10767" creationId="{F7936D75-F000-273C-6A02-12B3DAA2C21B}"/>
          </ac:spMkLst>
        </pc:spChg>
        <pc:spChg chg="mod">
          <ac:chgData name="Daniel A Negron" userId="3f4b37f9-7541-4fa3-afb6-23a3c546adf3" providerId="ADAL" clId="{D973D872-3118-6C4C-8153-94CEFE659431}" dt="2022-06-07T16:15:10.552" v="6975" actId="12788"/>
          <ac:spMkLst>
            <pc:docMk/>
            <pc:sldMk cId="138542929" sldId="256"/>
            <ac:spMk id="10768" creationId="{1FFEDF0D-C9C9-CD82-C87D-1AF6540341FB}"/>
          </ac:spMkLst>
        </pc:spChg>
        <pc:spChg chg="mod">
          <ac:chgData name="Daniel A Negron" userId="3f4b37f9-7541-4fa3-afb6-23a3c546adf3" providerId="ADAL" clId="{D973D872-3118-6C4C-8153-94CEFE659431}" dt="2022-06-07T16:15:10.552" v="6975" actId="12788"/>
          <ac:spMkLst>
            <pc:docMk/>
            <pc:sldMk cId="138542929" sldId="256"/>
            <ac:spMk id="10769" creationId="{7862BB68-A416-5F65-9A4F-41BCF8F79EB7}"/>
          </ac:spMkLst>
        </pc:spChg>
        <pc:spChg chg="mod">
          <ac:chgData name="Daniel A Negron" userId="3f4b37f9-7541-4fa3-afb6-23a3c546adf3" providerId="ADAL" clId="{D973D872-3118-6C4C-8153-94CEFE659431}" dt="2022-06-07T16:15:10.552" v="6975" actId="12788"/>
          <ac:spMkLst>
            <pc:docMk/>
            <pc:sldMk cId="138542929" sldId="256"/>
            <ac:spMk id="10771" creationId="{BDB31A91-B8D3-DF09-69BF-2CEE640A59E8}"/>
          </ac:spMkLst>
        </pc:spChg>
        <pc:spChg chg="mod">
          <ac:chgData name="Daniel A Negron" userId="3f4b37f9-7541-4fa3-afb6-23a3c546adf3" providerId="ADAL" clId="{D973D872-3118-6C4C-8153-94CEFE659431}" dt="2022-06-07T16:15:10.552" v="6975" actId="12788"/>
          <ac:spMkLst>
            <pc:docMk/>
            <pc:sldMk cId="138542929" sldId="256"/>
            <ac:spMk id="10772" creationId="{FB614719-E204-D852-5C15-017FCC5A702C}"/>
          </ac:spMkLst>
        </pc:spChg>
        <pc:spChg chg="mod">
          <ac:chgData name="Daniel A Negron" userId="3f4b37f9-7541-4fa3-afb6-23a3c546adf3" providerId="ADAL" clId="{D973D872-3118-6C4C-8153-94CEFE659431}" dt="2022-06-07T16:15:10.552" v="6975" actId="12788"/>
          <ac:spMkLst>
            <pc:docMk/>
            <pc:sldMk cId="138542929" sldId="256"/>
            <ac:spMk id="10773" creationId="{6F5424E1-F554-904C-92AA-EDC36E9C6A11}"/>
          </ac:spMkLst>
        </pc:spChg>
        <pc:spChg chg="mod">
          <ac:chgData name="Daniel A Negron" userId="3f4b37f9-7541-4fa3-afb6-23a3c546adf3" providerId="ADAL" clId="{D973D872-3118-6C4C-8153-94CEFE659431}" dt="2022-06-07T16:15:10.552" v="6975" actId="12788"/>
          <ac:spMkLst>
            <pc:docMk/>
            <pc:sldMk cId="138542929" sldId="256"/>
            <ac:spMk id="10774" creationId="{96A76159-DA1A-8C84-99B5-F21EE6136352}"/>
          </ac:spMkLst>
        </pc:spChg>
        <pc:spChg chg="mod">
          <ac:chgData name="Daniel A Negron" userId="3f4b37f9-7541-4fa3-afb6-23a3c546adf3" providerId="ADAL" clId="{D973D872-3118-6C4C-8153-94CEFE659431}" dt="2022-06-07T16:15:10.552" v="6975" actId="12788"/>
          <ac:spMkLst>
            <pc:docMk/>
            <pc:sldMk cId="138542929" sldId="256"/>
            <ac:spMk id="10775" creationId="{BBA955E1-7B24-1694-E632-5FB4D083A0B0}"/>
          </ac:spMkLst>
        </pc:spChg>
        <pc:spChg chg="mod">
          <ac:chgData name="Daniel A Negron" userId="3f4b37f9-7541-4fa3-afb6-23a3c546adf3" providerId="ADAL" clId="{D973D872-3118-6C4C-8153-94CEFE659431}" dt="2022-06-07T16:15:10.552" v="6975" actId="12788"/>
          <ac:spMkLst>
            <pc:docMk/>
            <pc:sldMk cId="138542929" sldId="256"/>
            <ac:spMk id="10776" creationId="{94CAF6E7-EC03-93EF-CE0F-17A330D9AD3F}"/>
          </ac:spMkLst>
        </pc:spChg>
        <pc:spChg chg="mod">
          <ac:chgData name="Daniel A Negron" userId="3f4b37f9-7541-4fa3-afb6-23a3c546adf3" providerId="ADAL" clId="{D973D872-3118-6C4C-8153-94CEFE659431}" dt="2022-06-07T16:15:10.552" v="6975" actId="12788"/>
          <ac:spMkLst>
            <pc:docMk/>
            <pc:sldMk cId="138542929" sldId="256"/>
            <ac:spMk id="10777" creationId="{C49BCE5C-ABA9-E691-4039-9D5D07F66B3A}"/>
          </ac:spMkLst>
        </pc:spChg>
        <pc:spChg chg="mod">
          <ac:chgData name="Daniel A Negron" userId="3f4b37f9-7541-4fa3-afb6-23a3c546adf3" providerId="ADAL" clId="{D973D872-3118-6C4C-8153-94CEFE659431}" dt="2022-06-07T16:15:10.552" v="6975" actId="12788"/>
          <ac:spMkLst>
            <pc:docMk/>
            <pc:sldMk cId="138542929" sldId="256"/>
            <ac:spMk id="10778" creationId="{E8448853-2C9D-635D-FDE8-194FDC670334}"/>
          </ac:spMkLst>
        </pc:spChg>
        <pc:spChg chg="mod">
          <ac:chgData name="Daniel A Negron" userId="3f4b37f9-7541-4fa3-afb6-23a3c546adf3" providerId="ADAL" clId="{D973D872-3118-6C4C-8153-94CEFE659431}" dt="2022-06-07T16:15:10.552" v="6975" actId="12788"/>
          <ac:spMkLst>
            <pc:docMk/>
            <pc:sldMk cId="138542929" sldId="256"/>
            <ac:spMk id="10779" creationId="{C180F87F-0EDD-24DD-07E8-6096E2E91EE8}"/>
          </ac:spMkLst>
        </pc:spChg>
        <pc:spChg chg="mod">
          <ac:chgData name="Daniel A Negron" userId="3f4b37f9-7541-4fa3-afb6-23a3c546adf3" providerId="ADAL" clId="{D973D872-3118-6C4C-8153-94CEFE659431}" dt="2022-06-07T16:15:10.552" v="6975" actId="12788"/>
          <ac:spMkLst>
            <pc:docMk/>
            <pc:sldMk cId="138542929" sldId="256"/>
            <ac:spMk id="10780" creationId="{F495EF1F-9A19-F400-0806-3C7A8B2FBE75}"/>
          </ac:spMkLst>
        </pc:spChg>
        <pc:spChg chg="mod">
          <ac:chgData name="Daniel A Negron" userId="3f4b37f9-7541-4fa3-afb6-23a3c546adf3" providerId="ADAL" clId="{D973D872-3118-6C4C-8153-94CEFE659431}" dt="2022-06-07T16:15:10.552" v="6975" actId="12788"/>
          <ac:spMkLst>
            <pc:docMk/>
            <pc:sldMk cId="138542929" sldId="256"/>
            <ac:spMk id="10781" creationId="{72AF10B8-ED37-CC8F-A6FF-B582D4C6F1F6}"/>
          </ac:spMkLst>
        </pc:spChg>
        <pc:spChg chg="mod">
          <ac:chgData name="Daniel A Negron" userId="3f4b37f9-7541-4fa3-afb6-23a3c546adf3" providerId="ADAL" clId="{D973D872-3118-6C4C-8153-94CEFE659431}" dt="2022-06-07T16:15:10.552" v="6975" actId="12788"/>
          <ac:spMkLst>
            <pc:docMk/>
            <pc:sldMk cId="138542929" sldId="256"/>
            <ac:spMk id="10782" creationId="{BD345E89-693D-4177-9D66-EEBBB6F03C04}"/>
          </ac:spMkLst>
        </pc:spChg>
        <pc:spChg chg="mod">
          <ac:chgData name="Daniel A Negron" userId="3f4b37f9-7541-4fa3-afb6-23a3c546adf3" providerId="ADAL" clId="{D973D872-3118-6C4C-8153-94CEFE659431}" dt="2022-06-07T16:15:10.552" v="6975" actId="12788"/>
          <ac:spMkLst>
            <pc:docMk/>
            <pc:sldMk cId="138542929" sldId="256"/>
            <ac:spMk id="10783" creationId="{5B9C5EF2-066A-6812-6A04-0E6C7ECB968E}"/>
          </ac:spMkLst>
        </pc:spChg>
        <pc:spChg chg="mod">
          <ac:chgData name="Daniel A Negron" userId="3f4b37f9-7541-4fa3-afb6-23a3c546adf3" providerId="ADAL" clId="{D973D872-3118-6C4C-8153-94CEFE659431}" dt="2022-06-07T16:15:10.552" v="6975" actId="12788"/>
          <ac:spMkLst>
            <pc:docMk/>
            <pc:sldMk cId="138542929" sldId="256"/>
            <ac:spMk id="10784" creationId="{44F92D15-CA32-DD0B-A347-7BD58A900F4B}"/>
          </ac:spMkLst>
        </pc:spChg>
        <pc:spChg chg="mod">
          <ac:chgData name="Daniel A Negron" userId="3f4b37f9-7541-4fa3-afb6-23a3c546adf3" providerId="ADAL" clId="{D973D872-3118-6C4C-8153-94CEFE659431}" dt="2022-06-07T16:15:10.552" v="6975" actId="12788"/>
          <ac:spMkLst>
            <pc:docMk/>
            <pc:sldMk cId="138542929" sldId="256"/>
            <ac:spMk id="10785" creationId="{45CDDB48-6F01-77A4-8372-A28D8CCBEC53}"/>
          </ac:spMkLst>
        </pc:spChg>
        <pc:spChg chg="mod">
          <ac:chgData name="Daniel A Negron" userId="3f4b37f9-7541-4fa3-afb6-23a3c546adf3" providerId="ADAL" clId="{D973D872-3118-6C4C-8153-94CEFE659431}" dt="2022-06-07T16:15:10.552" v="6975" actId="12788"/>
          <ac:spMkLst>
            <pc:docMk/>
            <pc:sldMk cId="138542929" sldId="256"/>
            <ac:spMk id="10786" creationId="{CA4DC7BC-5D8D-2F16-4949-F6EBFD757E89}"/>
          </ac:spMkLst>
        </pc:spChg>
        <pc:spChg chg="mod">
          <ac:chgData name="Daniel A Negron" userId="3f4b37f9-7541-4fa3-afb6-23a3c546adf3" providerId="ADAL" clId="{D973D872-3118-6C4C-8153-94CEFE659431}" dt="2022-06-07T16:15:10.552" v="6975" actId="12788"/>
          <ac:spMkLst>
            <pc:docMk/>
            <pc:sldMk cId="138542929" sldId="256"/>
            <ac:spMk id="10787" creationId="{3840C522-137F-F9B5-22D8-0F73E62458A6}"/>
          </ac:spMkLst>
        </pc:spChg>
        <pc:spChg chg="mod">
          <ac:chgData name="Daniel A Negron" userId="3f4b37f9-7541-4fa3-afb6-23a3c546adf3" providerId="ADAL" clId="{D973D872-3118-6C4C-8153-94CEFE659431}" dt="2022-06-07T16:15:10.552" v="6975" actId="12788"/>
          <ac:spMkLst>
            <pc:docMk/>
            <pc:sldMk cId="138542929" sldId="256"/>
            <ac:spMk id="10788" creationId="{9BA96404-03AE-D6A2-7B26-0FCA4FB34224}"/>
          </ac:spMkLst>
        </pc:spChg>
        <pc:spChg chg="mod">
          <ac:chgData name="Daniel A Negron" userId="3f4b37f9-7541-4fa3-afb6-23a3c546adf3" providerId="ADAL" clId="{D973D872-3118-6C4C-8153-94CEFE659431}" dt="2022-06-07T16:15:10.552" v="6975" actId="12788"/>
          <ac:spMkLst>
            <pc:docMk/>
            <pc:sldMk cId="138542929" sldId="256"/>
            <ac:spMk id="10789" creationId="{D904471B-F1EA-B0B1-8AF7-4A876E968485}"/>
          </ac:spMkLst>
        </pc:spChg>
        <pc:spChg chg="mod">
          <ac:chgData name="Daniel A Negron" userId="3f4b37f9-7541-4fa3-afb6-23a3c546adf3" providerId="ADAL" clId="{D973D872-3118-6C4C-8153-94CEFE659431}" dt="2022-06-07T16:15:10.552" v="6975" actId="12788"/>
          <ac:spMkLst>
            <pc:docMk/>
            <pc:sldMk cId="138542929" sldId="256"/>
            <ac:spMk id="10790" creationId="{8916897E-FAC9-4C94-FC0C-D3515153BE3D}"/>
          </ac:spMkLst>
        </pc:spChg>
        <pc:spChg chg="mod">
          <ac:chgData name="Daniel A Negron" userId="3f4b37f9-7541-4fa3-afb6-23a3c546adf3" providerId="ADAL" clId="{D973D872-3118-6C4C-8153-94CEFE659431}" dt="2022-06-07T16:15:10.552" v="6975" actId="12788"/>
          <ac:spMkLst>
            <pc:docMk/>
            <pc:sldMk cId="138542929" sldId="256"/>
            <ac:spMk id="10791" creationId="{A0067511-1985-D9EC-3037-59CC84D098F8}"/>
          </ac:spMkLst>
        </pc:spChg>
        <pc:spChg chg="mod">
          <ac:chgData name="Daniel A Negron" userId="3f4b37f9-7541-4fa3-afb6-23a3c546adf3" providerId="ADAL" clId="{D973D872-3118-6C4C-8153-94CEFE659431}" dt="2022-06-07T16:15:10.552" v="6975" actId="12788"/>
          <ac:spMkLst>
            <pc:docMk/>
            <pc:sldMk cId="138542929" sldId="256"/>
            <ac:spMk id="10792" creationId="{3B07A876-ED39-DA3F-66A3-88CEAF2AABA4}"/>
          </ac:spMkLst>
        </pc:spChg>
        <pc:spChg chg="mod">
          <ac:chgData name="Daniel A Negron" userId="3f4b37f9-7541-4fa3-afb6-23a3c546adf3" providerId="ADAL" clId="{D973D872-3118-6C4C-8153-94CEFE659431}" dt="2022-06-07T16:15:10.552" v="6975" actId="12788"/>
          <ac:spMkLst>
            <pc:docMk/>
            <pc:sldMk cId="138542929" sldId="256"/>
            <ac:spMk id="10793" creationId="{F63E051B-E323-552A-2B9F-405F71E44AC1}"/>
          </ac:spMkLst>
        </pc:spChg>
        <pc:spChg chg="mod">
          <ac:chgData name="Daniel A Negron" userId="3f4b37f9-7541-4fa3-afb6-23a3c546adf3" providerId="ADAL" clId="{D973D872-3118-6C4C-8153-94CEFE659431}" dt="2022-06-07T16:15:10.552" v="6975" actId="12788"/>
          <ac:spMkLst>
            <pc:docMk/>
            <pc:sldMk cId="138542929" sldId="256"/>
            <ac:spMk id="10794" creationId="{4930337A-7E42-8478-9947-B8F576F2294C}"/>
          </ac:spMkLst>
        </pc:spChg>
        <pc:spChg chg="mod">
          <ac:chgData name="Daniel A Negron" userId="3f4b37f9-7541-4fa3-afb6-23a3c546adf3" providerId="ADAL" clId="{D973D872-3118-6C4C-8153-94CEFE659431}" dt="2022-06-07T16:15:10.552" v="6975" actId="12788"/>
          <ac:spMkLst>
            <pc:docMk/>
            <pc:sldMk cId="138542929" sldId="256"/>
            <ac:spMk id="10795" creationId="{345E887F-2223-ED6A-AC93-95682D324F8F}"/>
          </ac:spMkLst>
        </pc:spChg>
        <pc:spChg chg="mod">
          <ac:chgData name="Daniel A Negron" userId="3f4b37f9-7541-4fa3-afb6-23a3c546adf3" providerId="ADAL" clId="{D973D872-3118-6C4C-8153-94CEFE659431}" dt="2022-06-07T16:15:10.552" v="6975" actId="12788"/>
          <ac:spMkLst>
            <pc:docMk/>
            <pc:sldMk cId="138542929" sldId="256"/>
            <ac:spMk id="10796" creationId="{3A777EFC-B869-30A8-E691-7969F41420A7}"/>
          </ac:spMkLst>
        </pc:spChg>
        <pc:spChg chg="mod">
          <ac:chgData name="Daniel A Negron" userId="3f4b37f9-7541-4fa3-afb6-23a3c546adf3" providerId="ADAL" clId="{D973D872-3118-6C4C-8153-94CEFE659431}" dt="2022-06-07T16:15:10.552" v="6975" actId="12788"/>
          <ac:spMkLst>
            <pc:docMk/>
            <pc:sldMk cId="138542929" sldId="256"/>
            <ac:spMk id="10797" creationId="{F416BCC0-0F9F-CEF4-15C9-B4A61E0284ED}"/>
          </ac:spMkLst>
        </pc:spChg>
        <pc:spChg chg="mod">
          <ac:chgData name="Daniel A Negron" userId="3f4b37f9-7541-4fa3-afb6-23a3c546adf3" providerId="ADAL" clId="{D973D872-3118-6C4C-8153-94CEFE659431}" dt="2022-06-07T16:15:10.552" v="6975" actId="12788"/>
          <ac:spMkLst>
            <pc:docMk/>
            <pc:sldMk cId="138542929" sldId="256"/>
            <ac:spMk id="10798" creationId="{380DD6B4-C66F-8148-E780-92323610A4DA}"/>
          </ac:spMkLst>
        </pc:spChg>
        <pc:spChg chg="mod">
          <ac:chgData name="Daniel A Negron" userId="3f4b37f9-7541-4fa3-afb6-23a3c546adf3" providerId="ADAL" clId="{D973D872-3118-6C4C-8153-94CEFE659431}" dt="2022-06-07T16:15:10.552" v="6975" actId="12788"/>
          <ac:spMkLst>
            <pc:docMk/>
            <pc:sldMk cId="138542929" sldId="256"/>
            <ac:spMk id="10799" creationId="{17E8CCF6-85CC-F695-3F03-B5F92E559A11}"/>
          </ac:spMkLst>
        </pc:spChg>
        <pc:spChg chg="mod">
          <ac:chgData name="Daniel A Negron" userId="3f4b37f9-7541-4fa3-afb6-23a3c546adf3" providerId="ADAL" clId="{D973D872-3118-6C4C-8153-94CEFE659431}" dt="2022-06-07T16:15:10.552" v="6975" actId="12788"/>
          <ac:spMkLst>
            <pc:docMk/>
            <pc:sldMk cId="138542929" sldId="256"/>
            <ac:spMk id="10800" creationId="{E17A1AAF-086B-4A4C-E1E7-2FFC206F7DBD}"/>
          </ac:spMkLst>
        </pc:spChg>
        <pc:spChg chg="mod">
          <ac:chgData name="Daniel A Negron" userId="3f4b37f9-7541-4fa3-afb6-23a3c546adf3" providerId="ADAL" clId="{D973D872-3118-6C4C-8153-94CEFE659431}" dt="2022-06-07T16:15:10.552" v="6975" actId="12788"/>
          <ac:spMkLst>
            <pc:docMk/>
            <pc:sldMk cId="138542929" sldId="256"/>
            <ac:spMk id="10801" creationId="{B304970D-EB3C-689E-471D-A7170C45ABC6}"/>
          </ac:spMkLst>
        </pc:spChg>
        <pc:spChg chg="mod">
          <ac:chgData name="Daniel A Negron" userId="3f4b37f9-7541-4fa3-afb6-23a3c546adf3" providerId="ADAL" clId="{D973D872-3118-6C4C-8153-94CEFE659431}" dt="2022-06-07T16:15:10.552" v="6975" actId="12788"/>
          <ac:spMkLst>
            <pc:docMk/>
            <pc:sldMk cId="138542929" sldId="256"/>
            <ac:spMk id="10803" creationId="{20257980-240E-EE70-7C1B-1C5CF53B5283}"/>
          </ac:spMkLst>
        </pc:spChg>
        <pc:spChg chg="mod">
          <ac:chgData name="Daniel A Negron" userId="3f4b37f9-7541-4fa3-afb6-23a3c546adf3" providerId="ADAL" clId="{D973D872-3118-6C4C-8153-94CEFE659431}" dt="2022-06-07T16:15:10.552" v="6975" actId="12788"/>
          <ac:spMkLst>
            <pc:docMk/>
            <pc:sldMk cId="138542929" sldId="256"/>
            <ac:spMk id="10804" creationId="{51AB4159-56E3-F8E2-8595-2CAE8BD1DA12}"/>
          </ac:spMkLst>
        </pc:spChg>
        <pc:spChg chg="mod">
          <ac:chgData name="Daniel A Negron" userId="3f4b37f9-7541-4fa3-afb6-23a3c546adf3" providerId="ADAL" clId="{D973D872-3118-6C4C-8153-94CEFE659431}" dt="2022-06-07T16:15:10.552" v="6975" actId="12788"/>
          <ac:spMkLst>
            <pc:docMk/>
            <pc:sldMk cId="138542929" sldId="256"/>
            <ac:spMk id="10805" creationId="{8E9E162F-69A9-9D34-2C94-6C55AD903823}"/>
          </ac:spMkLst>
        </pc:spChg>
        <pc:spChg chg="mod">
          <ac:chgData name="Daniel A Negron" userId="3f4b37f9-7541-4fa3-afb6-23a3c546adf3" providerId="ADAL" clId="{D973D872-3118-6C4C-8153-94CEFE659431}" dt="2022-06-07T16:15:10.552" v="6975" actId="12788"/>
          <ac:spMkLst>
            <pc:docMk/>
            <pc:sldMk cId="138542929" sldId="256"/>
            <ac:spMk id="10806" creationId="{5D2920E5-8AC6-2E2C-DC12-A280034C2167}"/>
          </ac:spMkLst>
        </pc:spChg>
        <pc:spChg chg="mod">
          <ac:chgData name="Daniel A Negron" userId="3f4b37f9-7541-4fa3-afb6-23a3c546adf3" providerId="ADAL" clId="{D973D872-3118-6C4C-8153-94CEFE659431}" dt="2022-06-07T16:15:10.552" v="6975" actId="12788"/>
          <ac:spMkLst>
            <pc:docMk/>
            <pc:sldMk cId="138542929" sldId="256"/>
            <ac:spMk id="10807" creationId="{BA8F75C9-8914-E86B-3CB2-3413194719F0}"/>
          </ac:spMkLst>
        </pc:spChg>
        <pc:spChg chg="mod">
          <ac:chgData name="Daniel A Negron" userId="3f4b37f9-7541-4fa3-afb6-23a3c546adf3" providerId="ADAL" clId="{D973D872-3118-6C4C-8153-94CEFE659431}" dt="2022-06-07T16:15:10.552" v="6975" actId="12788"/>
          <ac:spMkLst>
            <pc:docMk/>
            <pc:sldMk cId="138542929" sldId="256"/>
            <ac:spMk id="10808" creationId="{30BA4C0E-E705-48CE-35E0-F6D7EE9D40FC}"/>
          </ac:spMkLst>
        </pc:spChg>
        <pc:spChg chg="mod">
          <ac:chgData name="Daniel A Negron" userId="3f4b37f9-7541-4fa3-afb6-23a3c546adf3" providerId="ADAL" clId="{D973D872-3118-6C4C-8153-94CEFE659431}" dt="2022-06-07T16:15:10.552" v="6975" actId="12788"/>
          <ac:spMkLst>
            <pc:docMk/>
            <pc:sldMk cId="138542929" sldId="256"/>
            <ac:spMk id="10809" creationId="{B3E2F111-5525-449B-3A22-18129BD13FC3}"/>
          </ac:spMkLst>
        </pc:spChg>
        <pc:spChg chg="mod">
          <ac:chgData name="Daniel A Negron" userId="3f4b37f9-7541-4fa3-afb6-23a3c546adf3" providerId="ADAL" clId="{D973D872-3118-6C4C-8153-94CEFE659431}" dt="2022-06-07T16:15:10.552" v="6975" actId="12788"/>
          <ac:spMkLst>
            <pc:docMk/>
            <pc:sldMk cId="138542929" sldId="256"/>
            <ac:spMk id="10810" creationId="{620CE334-3865-82CD-EAA9-C76B62B615BA}"/>
          </ac:spMkLst>
        </pc:spChg>
        <pc:spChg chg="mod">
          <ac:chgData name="Daniel A Negron" userId="3f4b37f9-7541-4fa3-afb6-23a3c546adf3" providerId="ADAL" clId="{D973D872-3118-6C4C-8153-94CEFE659431}" dt="2022-06-07T16:15:10.552" v="6975" actId="12788"/>
          <ac:spMkLst>
            <pc:docMk/>
            <pc:sldMk cId="138542929" sldId="256"/>
            <ac:spMk id="10811" creationId="{22319AD9-BB5E-3769-1DC0-D7134164B073}"/>
          </ac:spMkLst>
        </pc:spChg>
        <pc:spChg chg="mod">
          <ac:chgData name="Daniel A Negron" userId="3f4b37f9-7541-4fa3-afb6-23a3c546adf3" providerId="ADAL" clId="{D973D872-3118-6C4C-8153-94CEFE659431}" dt="2022-06-07T16:15:10.552" v="6975" actId="12788"/>
          <ac:spMkLst>
            <pc:docMk/>
            <pc:sldMk cId="138542929" sldId="256"/>
            <ac:spMk id="10812" creationId="{57E73BBD-E4B8-253E-FCA0-C9A93D97A51A}"/>
          </ac:spMkLst>
        </pc:spChg>
        <pc:spChg chg="mod">
          <ac:chgData name="Daniel A Negron" userId="3f4b37f9-7541-4fa3-afb6-23a3c546adf3" providerId="ADAL" clId="{D973D872-3118-6C4C-8153-94CEFE659431}" dt="2022-06-07T16:15:10.552" v="6975" actId="12788"/>
          <ac:spMkLst>
            <pc:docMk/>
            <pc:sldMk cId="138542929" sldId="256"/>
            <ac:spMk id="10813" creationId="{C0183CBA-F40B-A3AD-B137-19243952D54C}"/>
          </ac:spMkLst>
        </pc:spChg>
        <pc:spChg chg="mod">
          <ac:chgData name="Daniel A Negron" userId="3f4b37f9-7541-4fa3-afb6-23a3c546adf3" providerId="ADAL" clId="{D973D872-3118-6C4C-8153-94CEFE659431}" dt="2022-06-07T16:15:10.552" v="6975" actId="12788"/>
          <ac:spMkLst>
            <pc:docMk/>
            <pc:sldMk cId="138542929" sldId="256"/>
            <ac:spMk id="10814" creationId="{75134840-B303-F745-E860-B8FF25C13463}"/>
          </ac:spMkLst>
        </pc:spChg>
        <pc:spChg chg="mod">
          <ac:chgData name="Daniel A Negron" userId="3f4b37f9-7541-4fa3-afb6-23a3c546adf3" providerId="ADAL" clId="{D973D872-3118-6C4C-8153-94CEFE659431}" dt="2022-06-07T16:15:10.552" v="6975" actId="12788"/>
          <ac:spMkLst>
            <pc:docMk/>
            <pc:sldMk cId="138542929" sldId="256"/>
            <ac:spMk id="10815" creationId="{567EEF51-8049-3D8B-BABD-179F39186FF6}"/>
          </ac:spMkLst>
        </pc:spChg>
        <pc:spChg chg="mod">
          <ac:chgData name="Daniel A Negron" userId="3f4b37f9-7541-4fa3-afb6-23a3c546adf3" providerId="ADAL" clId="{D973D872-3118-6C4C-8153-94CEFE659431}" dt="2022-06-07T16:15:10.552" v="6975" actId="12788"/>
          <ac:spMkLst>
            <pc:docMk/>
            <pc:sldMk cId="138542929" sldId="256"/>
            <ac:spMk id="10816" creationId="{DF4537B7-D605-68E9-9EEA-FC5B31FC980F}"/>
          </ac:spMkLst>
        </pc:spChg>
        <pc:spChg chg="mod">
          <ac:chgData name="Daniel A Negron" userId="3f4b37f9-7541-4fa3-afb6-23a3c546adf3" providerId="ADAL" clId="{D973D872-3118-6C4C-8153-94CEFE659431}" dt="2022-06-07T16:15:10.552" v="6975" actId="12788"/>
          <ac:spMkLst>
            <pc:docMk/>
            <pc:sldMk cId="138542929" sldId="256"/>
            <ac:spMk id="10817" creationId="{7823FF63-3C3B-2567-23DC-F8B7773FD5E7}"/>
          </ac:spMkLst>
        </pc:spChg>
        <pc:spChg chg="mod">
          <ac:chgData name="Daniel A Negron" userId="3f4b37f9-7541-4fa3-afb6-23a3c546adf3" providerId="ADAL" clId="{D973D872-3118-6C4C-8153-94CEFE659431}" dt="2022-06-07T16:15:10.552" v="6975" actId="12788"/>
          <ac:spMkLst>
            <pc:docMk/>
            <pc:sldMk cId="138542929" sldId="256"/>
            <ac:spMk id="10818" creationId="{EE3CC591-9F92-E5D3-1C09-DCC1268D3753}"/>
          </ac:spMkLst>
        </pc:spChg>
        <pc:spChg chg="mod">
          <ac:chgData name="Daniel A Negron" userId="3f4b37f9-7541-4fa3-afb6-23a3c546adf3" providerId="ADAL" clId="{D973D872-3118-6C4C-8153-94CEFE659431}" dt="2022-06-07T16:15:10.552" v="6975" actId="12788"/>
          <ac:spMkLst>
            <pc:docMk/>
            <pc:sldMk cId="138542929" sldId="256"/>
            <ac:spMk id="10819" creationId="{B4BF35E1-705E-8C47-562F-0B7A150C6C6F}"/>
          </ac:spMkLst>
        </pc:spChg>
        <pc:spChg chg="mod">
          <ac:chgData name="Daniel A Negron" userId="3f4b37f9-7541-4fa3-afb6-23a3c546adf3" providerId="ADAL" clId="{D973D872-3118-6C4C-8153-94CEFE659431}" dt="2022-06-07T16:15:10.552" v="6975" actId="12788"/>
          <ac:spMkLst>
            <pc:docMk/>
            <pc:sldMk cId="138542929" sldId="256"/>
            <ac:spMk id="10820" creationId="{41DCEC52-755F-8579-FA47-8E90B984FB37}"/>
          </ac:spMkLst>
        </pc:spChg>
        <pc:spChg chg="mod">
          <ac:chgData name="Daniel A Negron" userId="3f4b37f9-7541-4fa3-afb6-23a3c546adf3" providerId="ADAL" clId="{D973D872-3118-6C4C-8153-94CEFE659431}" dt="2022-06-07T16:15:10.552" v="6975" actId="12788"/>
          <ac:spMkLst>
            <pc:docMk/>
            <pc:sldMk cId="138542929" sldId="256"/>
            <ac:spMk id="10821" creationId="{FE5C4415-36AC-83CD-5DF8-AD3A895C2700}"/>
          </ac:spMkLst>
        </pc:spChg>
        <pc:spChg chg="mod">
          <ac:chgData name="Daniel A Negron" userId="3f4b37f9-7541-4fa3-afb6-23a3c546adf3" providerId="ADAL" clId="{D973D872-3118-6C4C-8153-94CEFE659431}" dt="2022-06-07T16:15:10.552" v="6975" actId="12788"/>
          <ac:spMkLst>
            <pc:docMk/>
            <pc:sldMk cId="138542929" sldId="256"/>
            <ac:spMk id="10822" creationId="{BEE4C55A-AC63-01DD-7A15-B64F7B9C0889}"/>
          </ac:spMkLst>
        </pc:spChg>
        <pc:spChg chg="mod">
          <ac:chgData name="Daniel A Negron" userId="3f4b37f9-7541-4fa3-afb6-23a3c546adf3" providerId="ADAL" clId="{D973D872-3118-6C4C-8153-94CEFE659431}" dt="2022-06-07T16:15:10.552" v="6975" actId="12788"/>
          <ac:spMkLst>
            <pc:docMk/>
            <pc:sldMk cId="138542929" sldId="256"/>
            <ac:spMk id="10823" creationId="{7CF08BBB-C4F3-AE68-F06A-3E31F3B521C9}"/>
          </ac:spMkLst>
        </pc:spChg>
        <pc:spChg chg="mod">
          <ac:chgData name="Daniel A Negron" userId="3f4b37f9-7541-4fa3-afb6-23a3c546adf3" providerId="ADAL" clId="{D973D872-3118-6C4C-8153-94CEFE659431}" dt="2022-06-07T16:15:10.552" v="6975" actId="12788"/>
          <ac:spMkLst>
            <pc:docMk/>
            <pc:sldMk cId="138542929" sldId="256"/>
            <ac:spMk id="10824" creationId="{F53EEDE4-8439-404A-723F-78B31D453094}"/>
          </ac:spMkLst>
        </pc:spChg>
        <pc:spChg chg="mod">
          <ac:chgData name="Daniel A Negron" userId="3f4b37f9-7541-4fa3-afb6-23a3c546adf3" providerId="ADAL" clId="{D973D872-3118-6C4C-8153-94CEFE659431}" dt="2022-06-07T16:15:10.552" v="6975" actId="12788"/>
          <ac:spMkLst>
            <pc:docMk/>
            <pc:sldMk cId="138542929" sldId="256"/>
            <ac:spMk id="10825" creationId="{4FBFE761-2598-1E1F-FE84-9C491E1A15D9}"/>
          </ac:spMkLst>
        </pc:spChg>
        <pc:spChg chg="mod">
          <ac:chgData name="Daniel A Negron" userId="3f4b37f9-7541-4fa3-afb6-23a3c546adf3" providerId="ADAL" clId="{D973D872-3118-6C4C-8153-94CEFE659431}" dt="2022-06-07T16:15:10.552" v="6975" actId="12788"/>
          <ac:spMkLst>
            <pc:docMk/>
            <pc:sldMk cId="138542929" sldId="256"/>
            <ac:spMk id="10826" creationId="{C466BE20-9D6C-3E22-6912-03FC598A455D}"/>
          </ac:spMkLst>
        </pc:spChg>
        <pc:spChg chg="mod">
          <ac:chgData name="Daniel A Negron" userId="3f4b37f9-7541-4fa3-afb6-23a3c546adf3" providerId="ADAL" clId="{D973D872-3118-6C4C-8153-94CEFE659431}" dt="2022-06-07T16:15:10.552" v="6975" actId="12788"/>
          <ac:spMkLst>
            <pc:docMk/>
            <pc:sldMk cId="138542929" sldId="256"/>
            <ac:spMk id="10827" creationId="{4E8F5EDD-6364-55E4-AA46-149A05E3686D}"/>
          </ac:spMkLst>
        </pc:spChg>
        <pc:spChg chg="mod">
          <ac:chgData name="Daniel A Negron" userId="3f4b37f9-7541-4fa3-afb6-23a3c546adf3" providerId="ADAL" clId="{D973D872-3118-6C4C-8153-94CEFE659431}" dt="2022-06-07T16:15:10.552" v="6975" actId="12788"/>
          <ac:spMkLst>
            <pc:docMk/>
            <pc:sldMk cId="138542929" sldId="256"/>
            <ac:spMk id="10828" creationId="{3FF6F7BF-D509-54FE-9285-38D51AF21E85}"/>
          </ac:spMkLst>
        </pc:spChg>
        <pc:spChg chg="mod">
          <ac:chgData name="Daniel A Negron" userId="3f4b37f9-7541-4fa3-afb6-23a3c546adf3" providerId="ADAL" clId="{D973D872-3118-6C4C-8153-94CEFE659431}" dt="2022-06-07T16:15:10.552" v="6975" actId="12788"/>
          <ac:spMkLst>
            <pc:docMk/>
            <pc:sldMk cId="138542929" sldId="256"/>
            <ac:spMk id="10829" creationId="{97B83E08-2BA5-A626-47DC-E0B31BF39C4C}"/>
          </ac:spMkLst>
        </pc:spChg>
        <pc:spChg chg="mod">
          <ac:chgData name="Daniel A Negron" userId="3f4b37f9-7541-4fa3-afb6-23a3c546adf3" providerId="ADAL" clId="{D973D872-3118-6C4C-8153-94CEFE659431}" dt="2022-06-07T16:15:10.552" v="6975" actId="12788"/>
          <ac:spMkLst>
            <pc:docMk/>
            <pc:sldMk cId="138542929" sldId="256"/>
            <ac:spMk id="10830" creationId="{74ADF3AF-97EB-61F6-10DA-FCBE65BE4E30}"/>
          </ac:spMkLst>
        </pc:spChg>
        <pc:spChg chg="mod">
          <ac:chgData name="Daniel A Negron" userId="3f4b37f9-7541-4fa3-afb6-23a3c546adf3" providerId="ADAL" clId="{D973D872-3118-6C4C-8153-94CEFE659431}" dt="2022-06-07T16:15:10.552" v="6975" actId="12788"/>
          <ac:spMkLst>
            <pc:docMk/>
            <pc:sldMk cId="138542929" sldId="256"/>
            <ac:spMk id="10831" creationId="{97A7C825-AA70-E3CD-073B-809BAFBD0644}"/>
          </ac:spMkLst>
        </pc:spChg>
        <pc:spChg chg="mod">
          <ac:chgData name="Daniel A Negron" userId="3f4b37f9-7541-4fa3-afb6-23a3c546adf3" providerId="ADAL" clId="{D973D872-3118-6C4C-8153-94CEFE659431}" dt="2022-06-07T16:15:10.552" v="6975" actId="12788"/>
          <ac:spMkLst>
            <pc:docMk/>
            <pc:sldMk cId="138542929" sldId="256"/>
            <ac:spMk id="10832" creationId="{4CCE7E19-1D8A-6441-23AA-400A84579807}"/>
          </ac:spMkLst>
        </pc:spChg>
        <pc:spChg chg="mod">
          <ac:chgData name="Daniel A Negron" userId="3f4b37f9-7541-4fa3-afb6-23a3c546adf3" providerId="ADAL" clId="{D973D872-3118-6C4C-8153-94CEFE659431}" dt="2022-06-07T16:15:10.552" v="6975" actId="12788"/>
          <ac:spMkLst>
            <pc:docMk/>
            <pc:sldMk cId="138542929" sldId="256"/>
            <ac:spMk id="10833" creationId="{19ABA57C-29CC-00AF-6998-BDF7FC4DF320}"/>
          </ac:spMkLst>
        </pc:spChg>
        <pc:spChg chg="mod">
          <ac:chgData name="Daniel A Negron" userId="3f4b37f9-7541-4fa3-afb6-23a3c546adf3" providerId="ADAL" clId="{D973D872-3118-6C4C-8153-94CEFE659431}" dt="2022-06-07T16:15:10.552" v="6975" actId="12788"/>
          <ac:spMkLst>
            <pc:docMk/>
            <pc:sldMk cId="138542929" sldId="256"/>
            <ac:spMk id="10835" creationId="{D24EDED5-34AE-0BC9-0A7D-456D65B97C9D}"/>
          </ac:spMkLst>
        </pc:spChg>
        <pc:spChg chg="mod">
          <ac:chgData name="Daniel A Negron" userId="3f4b37f9-7541-4fa3-afb6-23a3c546adf3" providerId="ADAL" clId="{D973D872-3118-6C4C-8153-94CEFE659431}" dt="2022-06-07T16:15:10.552" v="6975" actId="12788"/>
          <ac:spMkLst>
            <pc:docMk/>
            <pc:sldMk cId="138542929" sldId="256"/>
            <ac:spMk id="10836" creationId="{8AAFF726-1791-1C25-30E7-9D843B3DF168}"/>
          </ac:spMkLst>
        </pc:spChg>
        <pc:spChg chg="mod">
          <ac:chgData name="Daniel A Negron" userId="3f4b37f9-7541-4fa3-afb6-23a3c546adf3" providerId="ADAL" clId="{D973D872-3118-6C4C-8153-94CEFE659431}" dt="2022-06-07T16:15:10.552" v="6975" actId="12788"/>
          <ac:spMkLst>
            <pc:docMk/>
            <pc:sldMk cId="138542929" sldId="256"/>
            <ac:spMk id="10837" creationId="{480B1A22-03EE-1666-C9A0-8D08221E3BEF}"/>
          </ac:spMkLst>
        </pc:spChg>
        <pc:spChg chg="mod">
          <ac:chgData name="Daniel A Negron" userId="3f4b37f9-7541-4fa3-afb6-23a3c546adf3" providerId="ADAL" clId="{D973D872-3118-6C4C-8153-94CEFE659431}" dt="2022-06-07T16:15:10.552" v="6975" actId="12788"/>
          <ac:spMkLst>
            <pc:docMk/>
            <pc:sldMk cId="138542929" sldId="256"/>
            <ac:spMk id="10838" creationId="{9A0BCB97-1995-12A5-F1D9-CFB33E89211D}"/>
          </ac:spMkLst>
        </pc:spChg>
        <pc:spChg chg="mod">
          <ac:chgData name="Daniel A Negron" userId="3f4b37f9-7541-4fa3-afb6-23a3c546adf3" providerId="ADAL" clId="{D973D872-3118-6C4C-8153-94CEFE659431}" dt="2022-06-07T16:15:10.552" v="6975" actId="12788"/>
          <ac:spMkLst>
            <pc:docMk/>
            <pc:sldMk cId="138542929" sldId="256"/>
            <ac:spMk id="10839" creationId="{F7BE3552-4160-0BC8-A436-B9089C49EF90}"/>
          </ac:spMkLst>
        </pc:spChg>
        <pc:spChg chg="mod">
          <ac:chgData name="Daniel A Negron" userId="3f4b37f9-7541-4fa3-afb6-23a3c546adf3" providerId="ADAL" clId="{D973D872-3118-6C4C-8153-94CEFE659431}" dt="2022-06-07T16:15:10.552" v="6975" actId="12788"/>
          <ac:spMkLst>
            <pc:docMk/>
            <pc:sldMk cId="138542929" sldId="256"/>
            <ac:spMk id="10840" creationId="{55D477F5-2B5F-F5E2-6D53-4FC332DD08F9}"/>
          </ac:spMkLst>
        </pc:spChg>
        <pc:spChg chg="mod">
          <ac:chgData name="Daniel A Negron" userId="3f4b37f9-7541-4fa3-afb6-23a3c546adf3" providerId="ADAL" clId="{D973D872-3118-6C4C-8153-94CEFE659431}" dt="2022-06-07T16:15:10.552" v="6975" actId="12788"/>
          <ac:spMkLst>
            <pc:docMk/>
            <pc:sldMk cId="138542929" sldId="256"/>
            <ac:spMk id="10841" creationId="{0AF0DA98-CC5C-E314-EC9E-2FB361ABEDB6}"/>
          </ac:spMkLst>
        </pc:spChg>
        <pc:spChg chg="mod">
          <ac:chgData name="Daniel A Negron" userId="3f4b37f9-7541-4fa3-afb6-23a3c546adf3" providerId="ADAL" clId="{D973D872-3118-6C4C-8153-94CEFE659431}" dt="2022-06-07T16:15:10.552" v="6975" actId="12788"/>
          <ac:spMkLst>
            <pc:docMk/>
            <pc:sldMk cId="138542929" sldId="256"/>
            <ac:spMk id="10842" creationId="{71E896E2-C856-3C0F-5ADE-299598B31211}"/>
          </ac:spMkLst>
        </pc:spChg>
        <pc:spChg chg="mod">
          <ac:chgData name="Daniel A Negron" userId="3f4b37f9-7541-4fa3-afb6-23a3c546adf3" providerId="ADAL" clId="{D973D872-3118-6C4C-8153-94CEFE659431}" dt="2022-06-07T16:15:10.552" v="6975" actId="12788"/>
          <ac:spMkLst>
            <pc:docMk/>
            <pc:sldMk cId="138542929" sldId="256"/>
            <ac:spMk id="10843" creationId="{A8D37A0C-74DF-0D8B-212B-3A80DE6D9493}"/>
          </ac:spMkLst>
        </pc:spChg>
        <pc:spChg chg="mod">
          <ac:chgData name="Daniel A Negron" userId="3f4b37f9-7541-4fa3-afb6-23a3c546adf3" providerId="ADAL" clId="{D973D872-3118-6C4C-8153-94CEFE659431}" dt="2022-06-07T16:15:10.552" v="6975" actId="12788"/>
          <ac:spMkLst>
            <pc:docMk/>
            <pc:sldMk cId="138542929" sldId="256"/>
            <ac:spMk id="10844" creationId="{BF0270BC-35EC-DE7E-3A87-1A70C6BE155B}"/>
          </ac:spMkLst>
        </pc:spChg>
        <pc:spChg chg="mod">
          <ac:chgData name="Daniel A Negron" userId="3f4b37f9-7541-4fa3-afb6-23a3c546adf3" providerId="ADAL" clId="{D973D872-3118-6C4C-8153-94CEFE659431}" dt="2022-06-07T16:15:10.552" v="6975" actId="12788"/>
          <ac:spMkLst>
            <pc:docMk/>
            <pc:sldMk cId="138542929" sldId="256"/>
            <ac:spMk id="10845" creationId="{D6140870-C10C-4B12-4DF8-B4A89987DF32}"/>
          </ac:spMkLst>
        </pc:spChg>
        <pc:spChg chg="mod">
          <ac:chgData name="Daniel A Negron" userId="3f4b37f9-7541-4fa3-afb6-23a3c546adf3" providerId="ADAL" clId="{D973D872-3118-6C4C-8153-94CEFE659431}" dt="2022-06-07T16:15:10.552" v="6975" actId="12788"/>
          <ac:spMkLst>
            <pc:docMk/>
            <pc:sldMk cId="138542929" sldId="256"/>
            <ac:spMk id="10846" creationId="{E15BA8E2-4509-BAC8-AA6C-A57167120A9A}"/>
          </ac:spMkLst>
        </pc:spChg>
        <pc:spChg chg="mod">
          <ac:chgData name="Daniel A Negron" userId="3f4b37f9-7541-4fa3-afb6-23a3c546adf3" providerId="ADAL" clId="{D973D872-3118-6C4C-8153-94CEFE659431}" dt="2022-06-07T16:15:10.552" v="6975" actId="12788"/>
          <ac:spMkLst>
            <pc:docMk/>
            <pc:sldMk cId="138542929" sldId="256"/>
            <ac:spMk id="10847" creationId="{AD78C86D-BDBB-0E7F-71FA-C3BC7C94A60A}"/>
          </ac:spMkLst>
        </pc:spChg>
        <pc:spChg chg="mod">
          <ac:chgData name="Daniel A Negron" userId="3f4b37f9-7541-4fa3-afb6-23a3c546adf3" providerId="ADAL" clId="{D973D872-3118-6C4C-8153-94CEFE659431}" dt="2022-06-07T16:15:10.552" v="6975" actId="12788"/>
          <ac:spMkLst>
            <pc:docMk/>
            <pc:sldMk cId="138542929" sldId="256"/>
            <ac:spMk id="10848" creationId="{A51A1C96-8802-58DE-1879-BC2592383C5A}"/>
          </ac:spMkLst>
        </pc:spChg>
        <pc:spChg chg="mod">
          <ac:chgData name="Daniel A Negron" userId="3f4b37f9-7541-4fa3-afb6-23a3c546adf3" providerId="ADAL" clId="{D973D872-3118-6C4C-8153-94CEFE659431}" dt="2022-06-07T16:15:10.552" v="6975" actId="12788"/>
          <ac:spMkLst>
            <pc:docMk/>
            <pc:sldMk cId="138542929" sldId="256"/>
            <ac:spMk id="10849" creationId="{6B7C202A-1C7D-AC87-235C-824445FCDCCB}"/>
          </ac:spMkLst>
        </pc:spChg>
        <pc:spChg chg="mod">
          <ac:chgData name="Daniel A Negron" userId="3f4b37f9-7541-4fa3-afb6-23a3c546adf3" providerId="ADAL" clId="{D973D872-3118-6C4C-8153-94CEFE659431}" dt="2022-06-07T16:15:10.552" v="6975" actId="12788"/>
          <ac:spMkLst>
            <pc:docMk/>
            <pc:sldMk cId="138542929" sldId="256"/>
            <ac:spMk id="10850" creationId="{FB0DCD6E-80F3-B18D-AF08-9DB955DEF328}"/>
          </ac:spMkLst>
        </pc:spChg>
        <pc:spChg chg="mod">
          <ac:chgData name="Daniel A Negron" userId="3f4b37f9-7541-4fa3-afb6-23a3c546adf3" providerId="ADAL" clId="{D973D872-3118-6C4C-8153-94CEFE659431}" dt="2022-06-07T16:15:10.552" v="6975" actId="12788"/>
          <ac:spMkLst>
            <pc:docMk/>
            <pc:sldMk cId="138542929" sldId="256"/>
            <ac:spMk id="10851" creationId="{B3D6CE27-DFD9-59B8-A751-E17D6BCA6538}"/>
          </ac:spMkLst>
        </pc:spChg>
        <pc:spChg chg="mod">
          <ac:chgData name="Daniel A Negron" userId="3f4b37f9-7541-4fa3-afb6-23a3c546adf3" providerId="ADAL" clId="{D973D872-3118-6C4C-8153-94CEFE659431}" dt="2022-06-07T16:15:10.552" v="6975" actId="12788"/>
          <ac:spMkLst>
            <pc:docMk/>
            <pc:sldMk cId="138542929" sldId="256"/>
            <ac:spMk id="10852" creationId="{FED9F922-B1D7-57B9-383A-BB1EC522AAA7}"/>
          </ac:spMkLst>
        </pc:spChg>
        <pc:spChg chg="mod">
          <ac:chgData name="Daniel A Negron" userId="3f4b37f9-7541-4fa3-afb6-23a3c546adf3" providerId="ADAL" clId="{D973D872-3118-6C4C-8153-94CEFE659431}" dt="2022-06-07T16:15:10.552" v="6975" actId="12788"/>
          <ac:spMkLst>
            <pc:docMk/>
            <pc:sldMk cId="138542929" sldId="256"/>
            <ac:spMk id="10853" creationId="{CD184E1B-B138-5C14-CB52-5515CB692B4A}"/>
          </ac:spMkLst>
        </pc:spChg>
        <pc:spChg chg="mod">
          <ac:chgData name="Daniel A Negron" userId="3f4b37f9-7541-4fa3-afb6-23a3c546adf3" providerId="ADAL" clId="{D973D872-3118-6C4C-8153-94CEFE659431}" dt="2022-06-07T16:15:10.552" v="6975" actId="12788"/>
          <ac:spMkLst>
            <pc:docMk/>
            <pc:sldMk cId="138542929" sldId="256"/>
            <ac:spMk id="10854" creationId="{995D19C3-DFBE-1989-DCC9-FDB048318497}"/>
          </ac:spMkLst>
        </pc:spChg>
        <pc:spChg chg="mod">
          <ac:chgData name="Daniel A Negron" userId="3f4b37f9-7541-4fa3-afb6-23a3c546adf3" providerId="ADAL" clId="{D973D872-3118-6C4C-8153-94CEFE659431}" dt="2022-06-07T16:15:10.552" v="6975" actId="12788"/>
          <ac:spMkLst>
            <pc:docMk/>
            <pc:sldMk cId="138542929" sldId="256"/>
            <ac:spMk id="10855" creationId="{358D2FC0-8C3C-8B8C-9F4A-D4EE795A3820}"/>
          </ac:spMkLst>
        </pc:spChg>
        <pc:spChg chg="mod">
          <ac:chgData name="Daniel A Negron" userId="3f4b37f9-7541-4fa3-afb6-23a3c546adf3" providerId="ADAL" clId="{D973D872-3118-6C4C-8153-94CEFE659431}" dt="2022-06-07T16:15:10.552" v="6975" actId="12788"/>
          <ac:spMkLst>
            <pc:docMk/>
            <pc:sldMk cId="138542929" sldId="256"/>
            <ac:spMk id="10856" creationId="{53A6EAC9-B67A-D8AA-A4AA-557F902ED957}"/>
          </ac:spMkLst>
        </pc:spChg>
        <pc:spChg chg="mod">
          <ac:chgData name="Daniel A Negron" userId="3f4b37f9-7541-4fa3-afb6-23a3c546adf3" providerId="ADAL" clId="{D973D872-3118-6C4C-8153-94CEFE659431}" dt="2022-06-07T16:15:10.552" v="6975" actId="12788"/>
          <ac:spMkLst>
            <pc:docMk/>
            <pc:sldMk cId="138542929" sldId="256"/>
            <ac:spMk id="10857" creationId="{21139169-0DB3-4071-D9B6-891F19FB1A70}"/>
          </ac:spMkLst>
        </pc:spChg>
        <pc:spChg chg="mod">
          <ac:chgData name="Daniel A Negron" userId="3f4b37f9-7541-4fa3-afb6-23a3c546adf3" providerId="ADAL" clId="{D973D872-3118-6C4C-8153-94CEFE659431}" dt="2022-06-07T16:15:10.552" v="6975" actId="12788"/>
          <ac:spMkLst>
            <pc:docMk/>
            <pc:sldMk cId="138542929" sldId="256"/>
            <ac:spMk id="10858" creationId="{AE8068B3-87FE-E387-F17C-454C068D1137}"/>
          </ac:spMkLst>
        </pc:spChg>
        <pc:spChg chg="mod">
          <ac:chgData name="Daniel A Negron" userId="3f4b37f9-7541-4fa3-afb6-23a3c546adf3" providerId="ADAL" clId="{D973D872-3118-6C4C-8153-94CEFE659431}" dt="2022-06-07T16:15:10.552" v="6975" actId="12788"/>
          <ac:spMkLst>
            <pc:docMk/>
            <pc:sldMk cId="138542929" sldId="256"/>
            <ac:spMk id="10859" creationId="{48FF6127-4002-CF50-B7B0-2450882B5327}"/>
          </ac:spMkLst>
        </pc:spChg>
        <pc:spChg chg="mod">
          <ac:chgData name="Daniel A Negron" userId="3f4b37f9-7541-4fa3-afb6-23a3c546adf3" providerId="ADAL" clId="{D973D872-3118-6C4C-8153-94CEFE659431}" dt="2022-06-07T16:15:10.552" v="6975" actId="12788"/>
          <ac:spMkLst>
            <pc:docMk/>
            <pc:sldMk cId="138542929" sldId="256"/>
            <ac:spMk id="10860" creationId="{EFBB0F0E-E178-D366-589F-FC0F2644CA2F}"/>
          </ac:spMkLst>
        </pc:spChg>
        <pc:spChg chg="mod">
          <ac:chgData name="Daniel A Negron" userId="3f4b37f9-7541-4fa3-afb6-23a3c546adf3" providerId="ADAL" clId="{D973D872-3118-6C4C-8153-94CEFE659431}" dt="2022-06-07T16:15:10.552" v="6975" actId="12788"/>
          <ac:spMkLst>
            <pc:docMk/>
            <pc:sldMk cId="138542929" sldId="256"/>
            <ac:spMk id="10861" creationId="{FDE79340-099F-7E61-5B48-46F9EA40146F}"/>
          </ac:spMkLst>
        </pc:spChg>
        <pc:spChg chg="mod">
          <ac:chgData name="Daniel A Negron" userId="3f4b37f9-7541-4fa3-afb6-23a3c546adf3" providerId="ADAL" clId="{D973D872-3118-6C4C-8153-94CEFE659431}" dt="2022-06-07T16:15:10.552" v="6975" actId="12788"/>
          <ac:spMkLst>
            <pc:docMk/>
            <pc:sldMk cId="138542929" sldId="256"/>
            <ac:spMk id="10862" creationId="{581E94E8-D338-6405-BA8C-48A099174C1F}"/>
          </ac:spMkLst>
        </pc:spChg>
        <pc:spChg chg="mod">
          <ac:chgData name="Daniel A Negron" userId="3f4b37f9-7541-4fa3-afb6-23a3c546adf3" providerId="ADAL" clId="{D973D872-3118-6C4C-8153-94CEFE659431}" dt="2022-06-07T16:15:10.552" v="6975" actId="12788"/>
          <ac:spMkLst>
            <pc:docMk/>
            <pc:sldMk cId="138542929" sldId="256"/>
            <ac:spMk id="10863" creationId="{C61BC7DF-DC68-060D-61DA-3585EE2037AF}"/>
          </ac:spMkLst>
        </pc:spChg>
        <pc:spChg chg="mod">
          <ac:chgData name="Daniel A Negron" userId="3f4b37f9-7541-4fa3-afb6-23a3c546adf3" providerId="ADAL" clId="{D973D872-3118-6C4C-8153-94CEFE659431}" dt="2022-06-07T16:15:10.552" v="6975" actId="12788"/>
          <ac:spMkLst>
            <pc:docMk/>
            <pc:sldMk cId="138542929" sldId="256"/>
            <ac:spMk id="10864" creationId="{F92639E0-ADE7-F6CC-B5A3-E299A1048796}"/>
          </ac:spMkLst>
        </pc:spChg>
        <pc:spChg chg="mod">
          <ac:chgData name="Daniel A Negron" userId="3f4b37f9-7541-4fa3-afb6-23a3c546adf3" providerId="ADAL" clId="{D973D872-3118-6C4C-8153-94CEFE659431}" dt="2022-06-07T16:15:10.552" v="6975" actId="12788"/>
          <ac:spMkLst>
            <pc:docMk/>
            <pc:sldMk cId="138542929" sldId="256"/>
            <ac:spMk id="10865" creationId="{A3267A3C-04A4-28E9-CEAE-4C062BC9D9C3}"/>
          </ac:spMkLst>
        </pc:spChg>
        <pc:spChg chg="mod">
          <ac:chgData name="Daniel A Negron" userId="3f4b37f9-7541-4fa3-afb6-23a3c546adf3" providerId="ADAL" clId="{D973D872-3118-6C4C-8153-94CEFE659431}" dt="2022-06-07T16:15:10.552" v="6975" actId="12788"/>
          <ac:spMkLst>
            <pc:docMk/>
            <pc:sldMk cId="138542929" sldId="256"/>
            <ac:spMk id="10867" creationId="{F50C3B5B-3A17-707B-527B-62145DE78AE6}"/>
          </ac:spMkLst>
        </pc:spChg>
        <pc:spChg chg="mod">
          <ac:chgData name="Daniel A Negron" userId="3f4b37f9-7541-4fa3-afb6-23a3c546adf3" providerId="ADAL" clId="{D973D872-3118-6C4C-8153-94CEFE659431}" dt="2022-06-07T16:15:10.552" v="6975" actId="12788"/>
          <ac:spMkLst>
            <pc:docMk/>
            <pc:sldMk cId="138542929" sldId="256"/>
            <ac:spMk id="10868" creationId="{BEDD7B66-A6E8-0B82-6E3F-768EDE16C356}"/>
          </ac:spMkLst>
        </pc:spChg>
        <pc:spChg chg="mod">
          <ac:chgData name="Daniel A Negron" userId="3f4b37f9-7541-4fa3-afb6-23a3c546adf3" providerId="ADAL" clId="{D973D872-3118-6C4C-8153-94CEFE659431}" dt="2022-06-07T16:15:10.552" v="6975" actId="12788"/>
          <ac:spMkLst>
            <pc:docMk/>
            <pc:sldMk cId="138542929" sldId="256"/>
            <ac:spMk id="10869" creationId="{513658C6-7D9C-2694-3C47-FA4F4196F264}"/>
          </ac:spMkLst>
        </pc:spChg>
        <pc:spChg chg="mod">
          <ac:chgData name="Daniel A Negron" userId="3f4b37f9-7541-4fa3-afb6-23a3c546adf3" providerId="ADAL" clId="{D973D872-3118-6C4C-8153-94CEFE659431}" dt="2022-06-07T16:15:10.552" v="6975" actId="12788"/>
          <ac:spMkLst>
            <pc:docMk/>
            <pc:sldMk cId="138542929" sldId="256"/>
            <ac:spMk id="10870" creationId="{E4499BA2-D46A-9A94-CCC1-1FAC4682AAB3}"/>
          </ac:spMkLst>
        </pc:spChg>
        <pc:spChg chg="mod">
          <ac:chgData name="Daniel A Negron" userId="3f4b37f9-7541-4fa3-afb6-23a3c546adf3" providerId="ADAL" clId="{D973D872-3118-6C4C-8153-94CEFE659431}" dt="2022-06-07T16:15:10.552" v="6975" actId="12788"/>
          <ac:spMkLst>
            <pc:docMk/>
            <pc:sldMk cId="138542929" sldId="256"/>
            <ac:spMk id="10871" creationId="{D0C69EC9-A6AF-DA7A-42F3-7CDDFD85D83F}"/>
          </ac:spMkLst>
        </pc:spChg>
        <pc:spChg chg="mod">
          <ac:chgData name="Daniel A Negron" userId="3f4b37f9-7541-4fa3-afb6-23a3c546adf3" providerId="ADAL" clId="{D973D872-3118-6C4C-8153-94CEFE659431}" dt="2022-06-07T16:15:10.552" v="6975" actId="12788"/>
          <ac:spMkLst>
            <pc:docMk/>
            <pc:sldMk cId="138542929" sldId="256"/>
            <ac:spMk id="10872" creationId="{D07C462C-521E-65DD-30B9-A826FAB24ECA}"/>
          </ac:spMkLst>
        </pc:spChg>
        <pc:spChg chg="mod">
          <ac:chgData name="Daniel A Negron" userId="3f4b37f9-7541-4fa3-afb6-23a3c546adf3" providerId="ADAL" clId="{D973D872-3118-6C4C-8153-94CEFE659431}" dt="2022-06-07T16:15:10.552" v="6975" actId="12788"/>
          <ac:spMkLst>
            <pc:docMk/>
            <pc:sldMk cId="138542929" sldId="256"/>
            <ac:spMk id="10873" creationId="{93F1F934-26FC-63E4-245C-D11B556BD20E}"/>
          </ac:spMkLst>
        </pc:spChg>
        <pc:spChg chg="mod">
          <ac:chgData name="Daniel A Negron" userId="3f4b37f9-7541-4fa3-afb6-23a3c546adf3" providerId="ADAL" clId="{D973D872-3118-6C4C-8153-94CEFE659431}" dt="2022-06-07T16:15:10.552" v="6975" actId="12788"/>
          <ac:spMkLst>
            <pc:docMk/>
            <pc:sldMk cId="138542929" sldId="256"/>
            <ac:spMk id="10874" creationId="{D374FC08-5318-42D8-E310-A332E03C25CE}"/>
          </ac:spMkLst>
        </pc:spChg>
        <pc:spChg chg="mod">
          <ac:chgData name="Daniel A Negron" userId="3f4b37f9-7541-4fa3-afb6-23a3c546adf3" providerId="ADAL" clId="{D973D872-3118-6C4C-8153-94CEFE659431}" dt="2022-06-07T16:15:10.552" v="6975" actId="12788"/>
          <ac:spMkLst>
            <pc:docMk/>
            <pc:sldMk cId="138542929" sldId="256"/>
            <ac:spMk id="10875" creationId="{DF0DE202-5DBD-26F8-81F9-D892FF282C0B}"/>
          </ac:spMkLst>
        </pc:spChg>
        <pc:spChg chg="mod">
          <ac:chgData name="Daniel A Negron" userId="3f4b37f9-7541-4fa3-afb6-23a3c546adf3" providerId="ADAL" clId="{D973D872-3118-6C4C-8153-94CEFE659431}" dt="2022-06-07T16:15:10.552" v="6975" actId="12788"/>
          <ac:spMkLst>
            <pc:docMk/>
            <pc:sldMk cId="138542929" sldId="256"/>
            <ac:spMk id="10876" creationId="{97E725EC-C764-4B67-7A33-1A5D717722B0}"/>
          </ac:spMkLst>
        </pc:spChg>
        <pc:spChg chg="mod">
          <ac:chgData name="Daniel A Negron" userId="3f4b37f9-7541-4fa3-afb6-23a3c546adf3" providerId="ADAL" clId="{D973D872-3118-6C4C-8153-94CEFE659431}" dt="2022-06-07T16:15:10.552" v="6975" actId="12788"/>
          <ac:spMkLst>
            <pc:docMk/>
            <pc:sldMk cId="138542929" sldId="256"/>
            <ac:spMk id="10877" creationId="{ADE08BBA-BB74-BB1B-6F90-0308FC5EB283}"/>
          </ac:spMkLst>
        </pc:spChg>
        <pc:spChg chg="mod">
          <ac:chgData name="Daniel A Negron" userId="3f4b37f9-7541-4fa3-afb6-23a3c546adf3" providerId="ADAL" clId="{D973D872-3118-6C4C-8153-94CEFE659431}" dt="2022-06-07T16:15:10.552" v="6975" actId="12788"/>
          <ac:spMkLst>
            <pc:docMk/>
            <pc:sldMk cId="138542929" sldId="256"/>
            <ac:spMk id="10878" creationId="{A1DABABB-8C93-4910-66AD-DEBE154E024E}"/>
          </ac:spMkLst>
        </pc:spChg>
        <pc:spChg chg="mod">
          <ac:chgData name="Daniel A Negron" userId="3f4b37f9-7541-4fa3-afb6-23a3c546adf3" providerId="ADAL" clId="{D973D872-3118-6C4C-8153-94CEFE659431}" dt="2022-06-07T16:15:10.552" v="6975" actId="12788"/>
          <ac:spMkLst>
            <pc:docMk/>
            <pc:sldMk cId="138542929" sldId="256"/>
            <ac:spMk id="10879" creationId="{29837D30-6A82-9AA8-3114-AC7FAB5764E4}"/>
          </ac:spMkLst>
        </pc:spChg>
        <pc:spChg chg="mod">
          <ac:chgData name="Daniel A Negron" userId="3f4b37f9-7541-4fa3-afb6-23a3c546adf3" providerId="ADAL" clId="{D973D872-3118-6C4C-8153-94CEFE659431}" dt="2022-06-07T16:15:10.552" v="6975" actId="12788"/>
          <ac:spMkLst>
            <pc:docMk/>
            <pc:sldMk cId="138542929" sldId="256"/>
            <ac:spMk id="10880" creationId="{6E410119-2F3B-5634-15C5-A0B705DB6B08}"/>
          </ac:spMkLst>
        </pc:spChg>
        <pc:spChg chg="mod">
          <ac:chgData name="Daniel A Negron" userId="3f4b37f9-7541-4fa3-afb6-23a3c546adf3" providerId="ADAL" clId="{D973D872-3118-6C4C-8153-94CEFE659431}" dt="2022-06-07T16:15:10.552" v="6975" actId="12788"/>
          <ac:spMkLst>
            <pc:docMk/>
            <pc:sldMk cId="138542929" sldId="256"/>
            <ac:spMk id="10881" creationId="{805DD8BF-9251-A218-F16D-BAD2C8C5F3B3}"/>
          </ac:spMkLst>
        </pc:spChg>
        <pc:spChg chg="mod">
          <ac:chgData name="Daniel A Negron" userId="3f4b37f9-7541-4fa3-afb6-23a3c546adf3" providerId="ADAL" clId="{D973D872-3118-6C4C-8153-94CEFE659431}" dt="2022-06-07T16:15:10.552" v="6975" actId="12788"/>
          <ac:spMkLst>
            <pc:docMk/>
            <pc:sldMk cId="138542929" sldId="256"/>
            <ac:spMk id="10882" creationId="{40DA0A5B-D004-0ACB-BF9F-E84C0FA82C45}"/>
          </ac:spMkLst>
        </pc:spChg>
        <pc:spChg chg="mod">
          <ac:chgData name="Daniel A Negron" userId="3f4b37f9-7541-4fa3-afb6-23a3c546adf3" providerId="ADAL" clId="{D973D872-3118-6C4C-8153-94CEFE659431}" dt="2022-06-07T16:15:10.552" v="6975" actId="12788"/>
          <ac:spMkLst>
            <pc:docMk/>
            <pc:sldMk cId="138542929" sldId="256"/>
            <ac:spMk id="10883" creationId="{F21627ED-43E5-3182-50CB-D4BC13B6AA1D}"/>
          </ac:spMkLst>
        </pc:spChg>
        <pc:spChg chg="mod">
          <ac:chgData name="Daniel A Negron" userId="3f4b37f9-7541-4fa3-afb6-23a3c546adf3" providerId="ADAL" clId="{D973D872-3118-6C4C-8153-94CEFE659431}" dt="2022-06-07T16:15:10.552" v="6975" actId="12788"/>
          <ac:spMkLst>
            <pc:docMk/>
            <pc:sldMk cId="138542929" sldId="256"/>
            <ac:spMk id="10884" creationId="{F1FB9E8C-67B5-8956-80C0-0853A1DF22D3}"/>
          </ac:spMkLst>
        </pc:spChg>
        <pc:spChg chg="mod">
          <ac:chgData name="Daniel A Negron" userId="3f4b37f9-7541-4fa3-afb6-23a3c546adf3" providerId="ADAL" clId="{D973D872-3118-6C4C-8153-94CEFE659431}" dt="2022-06-07T16:15:10.552" v="6975" actId="12788"/>
          <ac:spMkLst>
            <pc:docMk/>
            <pc:sldMk cId="138542929" sldId="256"/>
            <ac:spMk id="10885" creationId="{D6B32BD0-236D-B042-3999-9CB8B8DA0F73}"/>
          </ac:spMkLst>
        </pc:spChg>
        <pc:spChg chg="mod">
          <ac:chgData name="Daniel A Negron" userId="3f4b37f9-7541-4fa3-afb6-23a3c546adf3" providerId="ADAL" clId="{D973D872-3118-6C4C-8153-94CEFE659431}" dt="2022-06-07T16:15:10.552" v="6975" actId="12788"/>
          <ac:spMkLst>
            <pc:docMk/>
            <pc:sldMk cId="138542929" sldId="256"/>
            <ac:spMk id="10886" creationId="{99935662-55FA-F73A-F3C5-D6954A80AA96}"/>
          </ac:spMkLst>
        </pc:spChg>
        <pc:spChg chg="mod">
          <ac:chgData name="Daniel A Negron" userId="3f4b37f9-7541-4fa3-afb6-23a3c546adf3" providerId="ADAL" clId="{D973D872-3118-6C4C-8153-94CEFE659431}" dt="2022-06-07T16:15:10.552" v="6975" actId="12788"/>
          <ac:spMkLst>
            <pc:docMk/>
            <pc:sldMk cId="138542929" sldId="256"/>
            <ac:spMk id="10887" creationId="{54107525-E08D-0C20-8C8F-9B021D854945}"/>
          </ac:spMkLst>
        </pc:spChg>
        <pc:spChg chg="mod">
          <ac:chgData name="Daniel A Negron" userId="3f4b37f9-7541-4fa3-afb6-23a3c546adf3" providerId="ADAL" clId="{D973D872-3118-6C4C-8153-94CEFE659431}" dt="2022-06-07T16:15:10.552" v="6975" actId="12788"/>
          <ac:spMkLst>
            <pc:docMk/>
            <pc:sldMk cId="138542929" sldId="256"/>
            <ac:spMk id="10888" creationId="{793520A6-D0C0-3905-5833-7A23A3D49A06}"/>
          </ac:spMkLst>
        </pc:spChg>
        <pc:spChg chg="mod">
          <ac:chgData name="Daniel A Negron" userId="3f4b37f9-7541-4fa3-afb6-23a3c546adf3" providerId="ADAL" clId="{D973D872-3118-6C4C-8153-94CEFE659431}" dt="2022-06-07T16:15:10.552" v="6975" actId="12788"/>
          <ac:spMkLst>
            <pc:docMk/>
            <pc:sldMk cId="138542929" sldId="256"/>
            <ac:spMk id="10889" creationId="{8D774858-4470-A8D0-AE49-260923F16A4E}"/>
          </ac:spMkLst>
        </pc:spChg>
        <pc:spChg chg="mod">
          <ac:chgData name="Daniel A Negron" userId="3f4b37f9-7541-4fa3-afb6-23a3c546adf3" providerId="ADAL" clId="{D973D872-3118-6C4C-8153-94CEFE659431}" dt="2022-06-07T16:15:10.552" v="6975" actId="12788"/>
          <ac:spMkLst>
            <pc:docMk/>
            <pc:sldMk cId="138542929" sldId="256"/>
            <ac:spMk id="10890" creationId="{06C50DA7-199F-458E-9DC3-CE227C9A69BE}"/>
          </ac:spMkLst>
        </pc:spChg>
        <pc:spChg chg="mod">
          <ac:chgData name="Daniel A Negron" userId="3f4b37f9-7541-4fa3-afb6-23a3c546adf3" providerId="ADAL" clId="{D973D872-3118-6C4C-8153-94CEFE659431}" dt="2022-06-07T16:15:10.552" v="6975" actId="12788"/>
          <ac:spMkLst>
            <pc:docMk/>
            <pc:sldMk cId="138542929" sldId="256"/>
            <ac:spMk id="10891" creationId="{CCAEBB9E-37F7-444A-8BBE-AE314BF14A5C}"/>
          </ac:spMkLst>
        </pc:spChg>
        <pc:spChg chg="mod">
          <ac:chgData name="Daniel A Negron" userId="3f4b37f9-7541-4fa3-afb6-23a3c546adf3" providerId="ADAL" clId="{D973D872-3118-6C4C-8153-94CEFE659431}" dt="2022-06-07T16:15:10.552" v="6975" actId="12788"/>
          <ac:spMkLst>
            <pc:docMk/>
            <pc:sldMk cId="138542929" sldId="256"/>
            <ac:spMk id="10892" creationId="{3D6ED0D5-7F07-B57B-6BF1-0398F43D306A}"/>
          </ac:spMkLst>
        </pc:spChg>
        <pc:spChg chg="mod">
          <ac:chgData name="Daniel A Negron" userId="3f4b37f9-7541-4fa3-afb6-23a3c546adf3" providerId="ADAL" clId="{D973D872-3118-6C4C-8153-94CEFE659431}" dt="2022-06-07T16:15:10.552" v="6975" actId="12788"/>
          <ac:spMkLst>
            <pc:docMk/>
            <pc:sldMk cId="138542929" sldId="256"/>
            <ac:spMk id="10893" creationId="{2ED00558-EBE8-8168-BD0A-EC0A5EA508F5}"/>
          </ac:spMkLst>
        </pc:spChg>
        <pc:spChg chg="mod">
          <ac:chgData name="Daniel A Negron" userId="3f4b37f9-7541-4fa3-afb6-23a3c546adf3" providerId="ADAL" clId="{D973D872-3118-6C4C-8153-94CEFE659431}" dt="2022-06-07T16:15:10.552" v="6975" actId="12788"/>
          <ac:spMkLst>
            <pc:docMk/>
            <pc:sldMk cId="138542929" sldId="256"/>
            <ac:spMk id="10894" creationId="{AFC87BC9-1A9C-60DD-1EAD-07F0BCDB0C82}"/>
          </ac:spMkLst>
        </pc:spChg>
        <pc:spChg chg="mod">
          <ac:chgData name="Daniel A Negron" userId="3f4b37f9-7541-4fa3-afb6-23a3c546adf3" providerId="ADAL" clId="{D973D872-3118-6C4C-8153-94CEFE659431}" dt="2022-06-07T16:15:10.552" v="6975" actId="12788"/>
          <ac:spMkLst>
            <pc:docMk/>
            <pc:sldMk cId="138542929" sldId="256"/>
            <ac:spMk id="10895" creationId="{03021FD3-6455-4B2A-0A09-02F563FDE295}"/>
          </ac:spMkLst>
        </pc:spChg>
        <pc:spChg chg="mod">
          <ac:chgData name="Daniel A Negron" userId="3f4b37f9-7541-4fa3-afb6-23a3c546adf3" providerId="ADAL" clId="{D973D872-3118-6C4C-8153-94CEFE659431}" dt="2022-06-07T16:15:10.552" v="6975" actId="12788"/>
          <ac:spMkLst>
            <pc:docMk/>
            <pc:sldMk cId="138542929" sldId="256"/>
            <ac:spMk id="10896" creationId="{23CED6F6-4C4B-E048-C66E-FCBDD7232E52}"/>
          </ac:spMkLst>
        </pc:spChg>
        <pc:spChg chg="mod">
          <ac:chgData name="Daniel A Negron" userId="3f4b37f9-7541-4fa3-afb6-23a3c546adf3" providerId="ADAL" clId="{D973D872-3118-6C4C-8153-94CEFE659431}" dt="2022-06-07T16:15:10.552" v="6975" actId="12788"/>
          <ac:spMkLst>
            <pc:docMk/>
            <pc:sldMk cId="138542929" sldId="256"/>
            <ac:spMk id="10897" creationId="{531AB994-5F3E-AE9D-3703-4BE4DE363088}"/>
          </ac:spMkLst>
        </pc:spChg>
        <pc:spChg chg="mod">
          <ac:chgData name="Daniel A Negron" userId="3f4b37f9-7541-4fa3-afb6-23a3c546adf3" providerId="ADAL" clId="{D973D872-3118-6C4C-8153-94CEFE659431}" dt="2022-06-07T16:15:10.552" v="6975" actId="12788"/>
          <ac:spMkLst>
            <pc:docMk/>
            <pc:sldMk cId="138542929" sldId="256"/>
            <ac:spMk id="10898" creationId="{4EF3B0BF-BF73-89DF-D32E-AEC7982AF432}"/>
          </ac:spMkLst>
        </pc:spChg>
        <pc:spChg chg="mod">
          <ac:chgData name="Daniel A Negron" userId="3f4b37f9-7541-4fa3-afb6-23a3c546adf3" providerId="ADAL" clId="{D973D872-3118-6C4C-8153-94CEFE659431}" dt="2022-06-07T16:15:10.552" v="6975" actId="12788"/>
          <ac:spMkLst>
            <pc:docMk/>
            <pc:sldMk cId="138542929" sldId="256"/>
            <ac:spMk id="10899" creationId="{58EF5BFC-0074-76A0-D025-D2BDD03BC8DF}"/>
          </ac:spMkLst>
        </pc:spChg>
        <pc:spChg chg="mod">
          <ac:chgData name="Daniel A Negron" userId="3f4b37f9-7541-4fa3-afb6-23a3c546adf3" providerId="ADAL" clId="{D973D872-3118-6C4C-8153-94CEFE659431}" dt="2022-06-07T16:15:10.552" v="6975" actId="12788"/>
          <ac:spMkLst>
            <pc:docMk/>
            <pc:sldMk cId="138542929" sldId="256"/>
            <ac:spMk id="10900" creationId="{47F2C4B1-C7F8-0CB3-7ADD-B5F4C0C62967}"/>
          </ac:spMkLst>
        </pc:spChg>
        <pc:spChg chg="mod">
          <ac:chgData name="Daniel A Negron" userId="3f4b37f9-7541-4fa3-afb6-23a3c546adf3" providerId="ADAL" clId="{D973D872-3118-6C4C-8153-94CEFE659431}" dt="2022-06-07T16:15:10.552" v="6975" actId="12788"/>
          <ac:spMkLst>
            <pc:docMk/>
            <pc:sldMk cId="138542929" sldId="256"/>
            <ac:spMk id="10901" creationId="{A4FFF932-7748-61D1-BE12-9FD598A9BF10}"/>
          </ac:spMkLst>
        </pc:spChg>
        <pc:spChg chg="mod">
          <ac:chgData name="Daniel A Negron" userId="3f4b37f9-7541-4fa3-afb6-23a3c546adf3" providerId="ADAL" clId="{D973D872-3118-6C4C-8153-94CEFE659431}" dt="2022-06-07T16:15:10.552" v="6975" actId="12788"/>
          <ac:spMkLst>
            <pc:docMk/>
            <pc:sldMk cId="138542929" sldId="256"/>
            <ac:spMk id="10902" creationId="{419F113E-498B-B320-09CD-DC2B9A9C78FD}"/>
          </ac:spMkLst>
        </pc:spChg>
        <pc:spChg chg="mod">
          <ac:chgData name="Daniel A Negron" userId="3f4b37f9-7541-4fa3-afb6-23a3c546adf3" providerId="ADAL" clId="{D973D872-3118-6C4C-8153-94CEFE659431}" dt="2022-06-07T16:15:10.552" v="6975" actId="12788"/>
          <ac:spMkLst>
            <pc:docMk/>
            <pc:sldMk cId="138542929" sldId="256"/>
            <ac:spMk id="10903" creationId="{764716A6-BB10-CD31-2934-4B219448CEE9}"/>
          </ac:spMkLst>
        </pc:spChg>
        <pc:spChg chg="mod">
          <ac:chgData name="Daniel A Negron" userId="3f4b37f9-7541-4fa3-afb6-23a3c546adf3" providerId="ADAL" clId="{D973D872-3118-6C4C-8153-94CEFE659431}" dt="2022-06-07T16:15:10.552" v="6975" actId="12788"/>
          <ac:spMkLst>
            <pc:docMk/>
            <pc:sldMk cId="138542929" sldId="256"/>
            <ac:spMk id="10904" creationId="{9874A7DD-8B74-1C29-C634-89C46B775351}"/>
          </ac:spMkLst>
        </pc:spChg>
        <pc:spChg chg="mod">
          <ac:chgData name="Daniel A Negron" userId="3f4b37f9-7541-4fa3-afb6-23a3c546adf3" providerId="ADAL" clId="{D973D872-3118-6C4C-8153-94CEFE659431}" dt="2022-06-07T16:15:10.552" v="6975" actId="12788"/>
          <ac:spMkLst>
            <pc:docMk/>
            <pc:sldMk cId="138542929" sldId="256"/>
            <ac:spMk id="10905" creationId="{8A3367B8-3A20-9B15-B402-21AF420A9174}"/>
          </ac:spMkLst>
        </pc:spChg>
        <pc:spChg chg="mod">
          <ac:chgData name="Daniel A Negron" userId="3f4b37f9-7541-4fa3-afb6-23a3c546adf3" providerId="ADAL" clId="{D973D872-3118-6C4C-8153-94CEFE659431}" dt="2022-06-07T16:15:10.552" v="6975" actId="12788"/>
          <ac:spMkLst>
            <pc:docMk/>
            <pc:sldMk cId="138542929" sldId="256"/>
            <ac:spMk id="10906" creationId="{54604A30-671D-DE41-89BD-6859C49B84E9}"/>
          </ac:spMkLst>
        </pc:spChg>
        <pc:spChg chg="mod">
          <ac:chgData name="Daniel A Negron" userId="3f4b37f9-7541-4fa3-afb6-23a3c546adf3" providerId="ADAL" clId="{D973D872-3118-6C4C-8153-94CEFE659431}" dt="2022-06-07T16:15:10.552" v="6975" actId="12788"/>
          <ac:spMkLst>
            <pc:docMk/>
            <pc:sldMk cId="138542929" sldId="256"/>
            <ac:spMk id="10907" creationId="{52549755-5BDF-4E0B-6D71-3F5A8D0888A1}"/>
          </ac:spMkLst>
        </pc:spChg>
        <pc:spChg chg="mod">
          <ac:chgData name="Daniel A Negron" userId="3f4b37f9-7541-4fa3-afb6-23a3c546adf3" providerId="ADAL" clId="{D973D872-3118-6C4C-8153-94CEFE659431}" dt="2022-06-07T16:15:10.552" v="6975" actId="12788"/>
          <ac:spMkLst>
            <pc:docMk/>
            <pc:sldMk cId="138542929" sldId="256"/>
            <ac:spMk id="10909" creationId="{ACA85B40-F854-EB40-3CF0-54BA6B835F21}"/>
          </ac:spMkLst>
        </pc:spChg>
        <pc:spChg chg="mod">
          <ac:chgData name="Daniel A Negron" userId="3f4b37f9-7541-4fa3-afb6-23a3c546adf3" providerId="ADAL" clId="{D973D872-3118-6C4C-8153-94CEFE659431}" dt="2022-06-07T16:15:10.552" v="6975" actId="12788"/>
          <ac:spMkLst>
            <pc:docMk/>
            <pc:sldMk cId="138542929" sldId="256"/>
            <ac:spMk id="10910" creationId="{4D3C21B7-7012-AFF2-C077-20B759951D92}"/>
          </ac:spMkLst>
        </pc:spChg>
        <pc:spChg chg="mod">
          <ac:chgData name="Daniel A Negron" userId="3f4b37f9-7541-4fa3-afb6-23a3c546adf3" providerId="ADAL" clId="{D973D872-3118-6C4C-8153-94CEFE659431}" dt="2022-06-07T16:15:10.552" v="6975" actId="12788"/>
          <ac:spMkLst>
            <pc:docMk/>
            <pc:sldMk cId="138542929" sldId="256"/>
            <ac:spMk id="10911" creationId="{924D68D4-9ADA-5B2F-6310-7F6A77B32CC2}"/>
          </ac:spMkLst>
        </pc:spChg>
        <pc:spChg chg="mod">
          <ac:chgData name="Daniel A Negron" userId="3f4b37f9-7541-4fa3-afb6-23a3c546adf3" providerId="ADAL" clId="{D973D872-3118-6C4C-8153-94CEFE659431}" dt="2022-06-07T16:15:10.552" v="6975" actId="12788"/>
          <ac:spMkLst>
            <pc:docMk/>
            <pc:sldMk cId="138542929" sldId="256"/>
            <ac:spMk id="10912" creationId="{9FA13237-F96B-46AE-2E9E-E73646E3CB11}"/>
          </ac:spMkLst>
        </pc:spChg>
        <pc:spChg chg="mod">
          <ac:chgData name="Daniel A Negron" userId="3f4b37f9-7541-4fa3-afb6-23a3c546adf3" providerId="ADAL" clId="{D973D872-3118-6C4C-8153-94CEFE659431}" dt="2022-06-07T16:15:10.552" v="6975" actId="12788"/>
          <ac:spMkLst>
            <pc:docMk/>
            <pc:sldMk cId="138542929" sldId="256"/>
            <ac:spMk id="10913" creationId="{7A47CFAC-6FC0-9A08-DDC1-5733B48B733B}"/>
          </ac:spMkLst>
        </pc:spChg>
        <pc:spChg chg="mod">
          <ac:chgData name="Daniel A Negron" userId="3f4b37f9-7541-4fa3-afb6-23a3c546adf3" providerId="ADAL" clId="{D973D872-3118-6C4C-8153-94CEFE659431}" dt="2022-06-07T16:15:10.552" v="6975" actId="12788"/>
          <ac:spMkLst>
            <pc:docMk/>
            <pc:sldMk cId="138542929" sldId="256"/>
            <ac:spMk id="10914" creationId="{19819CFB-97C0-6602-D169-ACC2616D0B00}"/>
          </ac:spMkLst>
        </pc:spChg>
        <pc:spChg chg="mod">
          <ac:chgData name="Daniel A Negron" userId="3f4b37f9-7541-4fa3-afb6-23a3c546adf3" providerId="ADAL" clId="{D973D872-3118-6C4C-8153-94CEFE659431}" dt="2022-06-07T16:15:10.552" v="6975" actId="12788"/>
          <ac:spMkLst>
            <pc:docMk/>
            <pc:sldMk cId="138542929" sldId="256"/>
            <ac:spMk id="10915" creationId="{F1C0C809-671C-391B-FEC1-E1DA68939E8B}"/>
          </ac:spMkLst>
        </pc:spChg>
        <pc:spChg chg="mod">
          <ac:chgData name="Daniel A Negron" userId="3f4b37f9-7541-4fa3-afb6-23a3c546adf3" providerId="ADAL" clId="{D973D872-3118-6C4C-8153-94CEFE659431}" dt="2022-06-07T16:15:10.552" v="6975" actId="12788"/>
          <ac:spMkLst>
            <pc:docMk/>
            <pc:sldMk cId="138542929" sldId="256"/>
            <ac:spMk id="10916" creationId="{1CD2D7FD-4FF1-D4E1-CEE2-F7660F2C553F}"/>
          </ac:spMkLst>
        </pc:spChg>
        <pc:spChg chg="mod">
          <ac:chgData name="Daniel A Negron" userId="3f4b37f9-7541-4fa3-afb6-23a3c546adf3" providerId="ADAL" clId="{D973D872-3118-6C4C-8153-94CEFE659431}" dt="2022-06-07T16:15:10.552" v="6975" actId="12788"/>
          <ac:spMkLst>
            <pc:docMk/>
            <pc:sldMk cId="138542929" sldId="256"/>
            <ac:spMk id="10917" creationId="{CADA90E2-0075-1A71-A1E3-FC6ACCBB2A37}"/>
          </ac:spMkLst>
        </pc:spChg>
        <pc:spChg chg="mod">
          <ac:chgData name="Daniel A Negron" userId="3f4b37f9-7541-4fa3-afb6-23a3c546adf3" providerId="ADAL" clId="{D973D872-3118-6C4C-8153-94CEFE659431}" dt="2022-06-07T16:15:10.552" v="6975" actId="12788"/>
          <ac:spMkLst>
            <pc:docMk/>
            <pc:sldMk cId="138542929" sldId="256"/>
            <ac:spMk id="10918" creationId="{6C1BDD53-96A9-3526-FF92-DDB3C71B0CD4}"/>
          </ac:spMkLst>
        </pc:spChg>
        <pc:spChg chg="mod">
          <ac:chgData name="Daniel A Negron" userId="3f4b37f9-7541-4fa3-afb6-23a3c546adf3" providerId="ADAL" clId="{D973D872-3118-6C4C-8153-94CEFE659431}" dt="2022-06-07T16:15:10.552" v="6975" actId="12788"/>
          <ac:spMkLst>
            <pc:docMk/>
            <pc:sldMk cId="138542929" sldId="256"/>
            <ac:spMk id="10919" creationId="{48970D42-3286-65A6-D6B2-4E126E046BCB}"/>
          </ac:spMkLst>
        </pc:spChg>
        <pc:spChg chg="mod">
          <ac:chgData name="Daniel A Negron" userId="3f4b37f9-7541-4fa3-afb6-23a3c546adf3" providerId="ADAL" clId="{D973D872-3118-6C4C-8153-94CEFE659431}" dt="2022-06-07T16:15:10.552" v="6975" actId="12788"/>
          <ac:spMkLst>
            <pc:docMk/>
            <pc:sldMk cId="138542929" sldId="256"/>
            <ac:spMk id="10920" creationId="{D9B663AF-02F1-9393-4382-835DCA2C7763}"/>
          </ac:spMkLst>
        </pc:spChg>
        <pc:spChg chg="mod">
          <ac:chgData name="Daniel A Negron" userId="3f4b37f9-7541-4fa3-afb6-23a3c546adf3" providerId="ADAL" clId="{D973D872-3118-6C4C-8153-94CEFE659431}" dt="2022-06-07T16:15:10.552" v="6975" actId="12788"/>
          <ac:spMkLst>
            <pc:docMk/>
            <pc:sldMk cId="138542929" sldId="256"/>
            <ac:spMk id="10921" creationId="{EC7B8066-28DA-72BF-4AA2-B23C118A670B}"/>
          </ac:spMkLst>
        </pc:spChg>
        <pc:spChg chg="mod">
          <ac:chgData name="Daniel A Negron" userId="3f4b37f9-7541-4fa3-afb6-23a3c546adf3" providerId="ADAL" clId="{D973D872-3118-6C4C-8153-94CEFE659431}" dt="2022-06-07T16:15:10.552" v="6975" actId="12788"/>
          <ac:spMkLst>
            <pc:docMk/>
            <pc:sldMk cId="138542929" sldId="256"/>
            <ac:spMk id="10922" creationId="{9655A675-37B7-B109-4160-F306773A4B26}"/>
          </ac:spMkLst>
        </pc:spChg>
        <pc:spChg chg="mod">
          <ac:chgData name="Daniel A Negron" userId="3f4b37f9-7541-4fa3-afb6-23a3c546adf3" providerId="ADAL" clId="{D973D872-3118-6C4C-8153-94CEFE659431}" dt="2022-06-07T16:15:10.552" v="6975" actId="12788"/>
          <ac:spMkLst>
            <pc:docMk/>
            <pc:sldMk cId="138542929" sldId="256"/>
            <ac:spMk id="10923" creationId="{35A0AAC7-8F16-A718-55CC-CC2B31FA3A2E}"/>
          </ac:spMkLst>
        </pc:spChg>
        <pc:spChg chg="mod">
          <ac:chgData name="Daniel A Negron" userId="3f4b37f9-7541-4fa3-afb6-23a3c546adf3" providerId="ADAL" clId="{D973D872-3118-6C4C-8153-94CEFE659431}" dt="2022-06-07T16:15:10.552" v="6975" actId="12788"/>
          <ac:spMkLst>
            <pc:docMk/>
            <pc:sldMk cId="138542929" sldId="256"/>
            <ac:spMk id="10924" creationId="{01BB2EA4-F497-94F5-64EA-1FDBF1C2BA8F}"/>
          </ac:spMkLst>
        </pc:spChg>
        <pc:spChg chg="mod topLvl">
          <ac:chgData name="Daniel A Negron" userId="3f4b37f9-7541-4fa3-afb6-23a3c546adf3" providerId="ADAL" clId="{D973D872-3118-6C4C-8153-94CEFE659431}" dt="2022-06-07T16:15:10.552" v="6975" actId="12788"/>
          <ac:spMkLst>
            <pc:docMk/>
            <pc:sldMk cId="138542929" sldId="256"/>
            <ac:spMk id="10926" creationId="{EA58AA68-2C2C-0D04-D2ED-A1C67B0EC90D}"/>
          </ac:spMkLst>
        </pc:spChg>
        <pc:spChg chg="mod topLvl">
          <ac:chgData name="Daniel A Negron" userId="3f4b37f9-7541-4fa3-afb6-23a3c546adf3" providerId="ADAL" clId="{D973D872-3118-6C4C-8153-94CEFE659431}" dt="2022-06-07T16:15:10.552" v="6975" actId="12788"/>
          <ac:spMkLst>
            <pc:docMk/>
            <pc:sldMk cId="138542929" sldId="256"/>
            <ac:spMk id="10927" creationId="{63A05BB4-A0FF-F61D-85B0-FCF3D412EC2B}"/>
          </ac:spMkLst>
        </pc:spChg>
        <pc:spChg chg="mod topLvl">
          <ac:chgData name="Daniel A Negron" userId="3f4b37f9-7541-4fa3-afb6-23a3c546adf3" providerId="ADAL" clId="{D973D872-3118-6C4C-8153-94CEFE659431}" dt="2022-06-07T16:15:10.552" v="6975" actId="12788"/>
          <ac:spMkLst>
            <pc:docMk/>
            <pc:sldMk cId="138542929" sldId="256"/>
            <ac:spMk id="10928" creationId="{FB172938-15B4-6D21-953B-0259E73C52F0}"/>
          </ac:spMkLst>
        </pc:spChg>
        <pc:spChg chg="mod topLvl">
          <ac:chgData name="Daniel A Negron" userId="3f4b37f9-7541-4fa3-afb6-23a3c546adf3" providerId="ADAL" clId="{D973D872-3118-6C4C-8153-94CEFE659431}" dt="2022-06-07T16:15:10.552" v="6975" actId="12788"/>
          <ac:spMkLst>
            <pc:docMk/>
            <pc:sldMk cId="138542929" sldId="256"/>
            <ac:spMk id="10929" creationId="{03E77B09-E809-B4A4-4D0D-12276BD0BB39}"/>
          </ac:spMkLst>
        </pc:spChg>
        <pc:spChg chg="mod topLvl">
          <ac:chgData name="Daniel A Negron" userId="3f4b37f9-7541-4fa3-afb6-23a3c546adf3" providerId="ADAL" clId="{D973D872-3118-6C4C-8153-94CEFE659431}" dt="2022-06-07T16:15:10.552" v="6975" actId="12788"/>
          <ac:spMkLst>
            <pc:docMk/>
            <pc:sldMk cId="138542929" sldId="256"/>
            <ac:spMk id="10930" creationId="{05D0345A-AD8E-9E64-60CF-0C8661546A6B}"/>
          </ac:spMkLst>
        </pc:spChg>
        <pc:spChg chg="mod topLvl">
          <ac:chgData name="Daniel A Negron" userId="3f4b37f9-7541-4fa3-afb6-23a3c546adf3" providerId="ADAL" clId="{D973D872-3118-6C4C-8153-94CEFE659431}" dt="2022-06-07T16:15:10.552" v="6975" actId="12788"/>
          <ac:spMkLst>
            <pc:docMk/>
            <pc:sldMk cId="138542929" sldId="256"/>
            <ac:spMk id="10931" creationId="{B9182FC6-8D8C-5302-6EB8-289C5CF3F937}"/>
          </ac:spMkLst>
        </pc:spChg>
        <pc:spChg chg="mod topLvl">
          <ac:chgData name="Daniel A Negron" userId="3f4b37f9-7541-4fa3-afb6-23a3c546adf3" providerId="ADAL" clId="{D973D872-3118-6C4C-8153-94CEFE659431}" dt="2022-06-07T16:15:10.552" v="6975" actId="12788"/>
          <ac:spMkLst>
            <pc:docMk/>
            <pc:sldMk cId="138542929" sldId="256"/>
            <ac:spMk id="10932" creationId="{08684683-49A2-B80D-CF4E-B6EC4982DFAB}"/>
          </ac:spMkLst>
        </pc:spChg>
        <pc:spChg chg="mod topLvl">
          <ac:chgData name="Daniel A Negron" userId="3f4b37f9-7541-4fa3-afb6-23a3c546adf3" providerId="ADAL" clId="{D973D872-3118-6C4C-8153-94CEFE659431}" dt="2022-06-07T16:15:10.552" v="6975" actId="12788"/>
          <ac:spMkLst>
            <pc:docMk/>
            <pc:sldMk cId="138542929" sldId="256"/>
            <ac:spMk id="10933" creationId="{27441ED9-F8A8-83B0-A510-F6FFE468F19D}"/>
          </ac:spMkLst>
        </pc:spChg>
        <pc:spChg chg="mod topLvl">
          <ac:chgData name="Daniel A Negron" userId="3f4b37f9-7541-4fa3-afb6-23a3c546adf3" providerId="ADAL" clId="{D973D872-3118-6C4C-8153-94CEFE659431}" dt="2022-06-07T16:15:10.552" v="6975" actId="12788"/>
          <ac:spMkLst>
            <pc:docMk/>
            <pc:sldMk cId="138542929" sldId="256"/>
            <ac:spMk id="10934" creationId="{FA281EE8-8D0A-A546-2920-9838B019BDAF}"/>
          </ac:spMkLst>
        </pc:spChg>
        <pc:spChg chg="mod topLvl">
          <ac:chgData name="Daniel A Negron" userId="3f4b37f9-7541-4fa3-afb6-23a3c546adf3" providerId="ADAL" clId="{D973D872-3118-6C4C-8153-94CEFE659431}" dt="2022-06-07T16:15:10.552" v="6975" actId="12788"/>
          <ac:spMkLst>
            <pc:docMk/>
            <pc:sldMk cId="138542929" sldId="256"/>
            <ac:spMk id="10935" creationId="{244F4935-0925-6CAC-6F55-F4ECDA318F9A}"/>
          </ac:spMkLst>
        </pc:spChg>
        <pc:spChg chg="mod topLvl">
          <ac:chgData name="Daniel A Negron" userId="3f4b37f9-7541-4fa3-afb6-23a3c546adf3" providerId="ADAL" clId="{D973D872-3118-6C4C-8153-94CEFE659431}" dt="2022-06-07T16:15:10.552" v="6975" actId="12788"/>
          <ac:spMkLst>
            <pc:docMk/>
            <pc:sldMk cId="138542929" sldId="256"/>
            <ac:spMk id="10936" creationId="{83DFDF86-5B31-A425-B9D2-A5A82F45EF55}"/>
          </ac:spMkLst>
        </pc:spChg>
        <pc:spChg chg="mod topLvl">
          <ac:chgData name="Daniel A Negron" userId="3f4b37f9-7541-4fa3-afb6-23a3c546adf3" providerId="ADAL" clId="{D973D872-3118-6C4C-8153-94CEFE659431}" dt="2022-06-07T16:15:10.552" v="6975" actId="12788"/>
          <ac:spMkLst>
            <pc:docMk/>
            <pc:sldMk cId="138542929" sldId="256"/>
            <ac:spMk id="10937" creationId="{312E5278-6574-BF79-FFB3-4DBF274475DD}"/>
          </ac:spMkLst>
        </pc:spChg>
        <pc:spChg chg="mod topLvl">
          <ac:chgData name="Daniel A Negron" userId="3f4b37f9-7541-4fa3-afb6-23a3c546adf3" providerId="ADAL" clId="{D973D872-3118-6C4C-8153-94CEFE659431}" dt="2022-06-07T16:15:10.552" v="6975" actId="12788"/>
          <ac:spMkLst>
            <pc:docMk/>
            <pc:sldMk cId="138542929" sldId="256"/>
            <ac:spMk id="10938" creationId="{EDCA0B7A-02E9-59A2-21E2-CE7E10BBE554}"/>
          </ac:spMkLst>
        </pc:spChg>
        <pc:spChg chg="mod topLvl">
          <ac:chgData name="Daniel A Negron" userId="3f4b37f9-7541-4fa3-afb6-23a3c546adf3" providerId="ADAL" clId="{D973D872-3118-6C4C-8153-94CEFE659431}" dt="2022-06-07T16:15:10.552" v="6975" actId="12788"/>
          <ac:spMkLst>
            <pc:docMk/>
            <pc:sldMk cId="138542929" sldId="256"/>
            <ac:spMk id="10939" creationId="{602702D4-4915-CD47-5400-E8640E624FFE}"/>
          </ac:spMkLst>
        </pc:spChg>
        <pc:spChg chg="mod topLvl">
          <ac:chgData name="Daniel A Negron" userId="3f4b37f9-7541-4fa3-afb6-23a3c546adf3" providerId="ADAL" clId="{D973D872-3118-6C4C-8153-94CEFE659431}" dt="2022-06-07T16:15:10.552" v="6975" actId="12788"/>
          <ac:spMkLst>
            <pc:docMk/>
            <pc:sldMk cId="138542929" sldId="256"/>
            <ac:spMk id="10940" creationId="{7C959A02-149E-6B36-7391-C2D01D38AB08}"/>
          </ac:spMkLst>
        </pc:spChg>
        <pc:spChg chg="mod topLvl">
          <ac:chgData name="Daniel A Negron" userId="3f4b37f9-7541-4fa3-afb6-23a3c546adf3" providerId="ADAL" clId="{D973D872-3118-6C4C-8153-94CEFE659431}" dt="2022-06-07T16:15:10.552" v="6975" actId="12788"/>
          <ac:spMkLst>
            <pc:docMk/>
            <pc:sldMk cId="138542929" sldId="256"/>
            <ac:spMk id="10941" creationId="{EF84180A-9A2B-0C6A-D94D-CE6365DCC5E1}"/>
          </ac:spMkLst>
        </pc:spChg>
        <pc:spChg chg="mod topLvl">
          <ac:chgData name="Daniel A Negron" userId="3f4b37f9-7541-4fa3-afb6-23a3c546adf3" providerId="ADAL" clId="{D973D872-3118-6C4C-8153-94CEFE659431}" dt="2022-06-07T16:15:10.552" v="6975" actId="12788"/>
          <ac:spMkLst>
            <pc:docMk/>
            <pc:sldMk cId="138542929" sldId="256"/>
            <ac:spMk id="10942" creationId="{94ED12D5-0057-7D87-B477-D188E4C702A6}"/>
          </ac:spMkLst>
        </pc:spChg>
        <pc:spChg chg="mod topLvl">
          <ac:chgData name="Daniel A Negron" userId="3f4b37f9-7541-4fa3-afb6-23a3c546adf3" providerId="ADAL" clId="{D973D872-3118-6C4C-8153-94CEFE659431}" dt="2022-06-07T16:15:10.552" v="6975" actId="12788"/>
          <ac:spMkLst>
            <pc:docMk/>
            <pc:sldMk cId="138542929" sldId="256"/>
            <ac:spMk id="10943" creationId="{643F44C3-3977-BA53-726D-7E170D709720}"/>
          </ac:spMkLst>
        </pc:spChg>
        <pc:spChg chg="mod topLvl">
          <ac:chgData name="Daniel A Negron" userId="3f4b37f9-7541-4fa3-afb6-23a3c546adf3" providerId="ADAL" clId="{D973D872-3118-6C4C-8153-94CEFE659431}" dt="2022-06-07T16:15:10.552" v="6975" actId="12788"/>
          <ac:spMkLst>
            <pc:docMk/>
            <pc:sldMk cId="138542929" sldId="256"/>
            <ac:spMk id="11264" creationId="{844017FA-BB15-CFCA-A619-27405C3C94D3}"/>
          </ac:spMkLst>
        </pc:spChg>
        <pc:spChg chg="mod topLvl">
          <ac:chgData name="Daniel A Negron" userId="3f4b37f9-7541-4fa3-afb6-23a3c546adf3" providerId="ADAL" clId="{D973D872-3118-6C4C-8153-94CEFE659431}" dt="2022-06-07T16:15:10.552" v="6975" actId="12788"/>
          <ac:spMkLst>
            <pc:docMk/>
            <pc:sldMk cId="138542929" sldId="256"/>
            <ac:spMk id="11265" creationId="{731BCEC0-1381-60C7-80AB-0B6CB3D23AC3}"/>
          </ac:spMkLst>
        </pc:spChg>
        <pc:spChg chg="mod topLvl">
          <ac:chgData name="Daniel A Negron" userId="3f4b37f9-7541-4fa3-afb6-23a3c546adf3" providerId="ADAL" clId="{D973D872-3118-6C4C-8153-94CEFE659431}" dt="2022-06-07T16:15:10.552" v="6975" actId="12788"/>
          <ac:spMkLst>
            <pc:docMk/>
            <pc:sldMk cId="138542929" sldId="256"/>
            <ac:spMk id="11266" creationId="{6A21F18C-332E-FAAA-1ABC-0EC4DBB18EB0}"/>
          </ac:spMkLst>
        </pc:spChg>
        <pc:spChg chg="mod topLvl">
          <ac:chgData name="Daniel A Negron" userId="3f4b37f9-7541-4fa3-afb6-23a3c546adf3" providerId="ADAL" clId="{D973D872-3118-6C4C-8153-94CEFE659431}" dt="2022-06-07T16:15:10.552" v="6975" actId="12788"/>
          <ac:spMkLst>
            <pc:docMk/>
            <pc:sldMk cId="138542929" sldId="256"/>
            <ac:spMk id="11267" creationId="{0B6635BF-A738-FB52-92B1-7E96B8DD8278}"/>
          </ac:spMkLst>
        </pc:spChg>
        <pc:spChg chg="mod topLvl">
          <ac:chgData name="Daniel A Negron" userId="3f4b37f9-7541-4fa3-afb6-23a3c546adf3" providerId="ADAL" clId="{D973D872-3118-6C4C-8153-94CEFE659431}" dt="2022-06-07T16:15:10.552" v="6975" actId="12788"/>
          <ac:spMkLst>
            <pc:docMk/>
            <pc:sldMk cId="138542929" sldId="256"/>
            <ac:spMk id="11268" creationId="{339FB4A7-CD9B-16CB-3044-911D627F86A7}"/>
          </ac:spMkLst>
        </pc:spChg>
        <pc:spChg chg="mod topLvl">
          <ac:chgData name="Daniel A Negron" userId="3f4b37f9-7541-4fa3-afb6-23a3c546adf3" providerId="ADAL" clId="{D973D872-3118-6C4C-8153-94CEFE659431}" dt="2022-06-07T16:15:10.552" v="6975" actId="12788"/>
          <ac:spMkLst>
            <pc:docMk/>
            <pc:sldMk cId="138542929" sldId="256"/>
            <ac:spMk id="11269" creationId="{AC921AE4-E499-1E91-E2F9-2E9FDD3C0726}"/>
          </ac:spMkLst>
        </pc:spChg>
        <pc:spChg chg="mod topLvl">
          <ac:chgData name="Daniel A Negron" userId="3f4b37f9-7541-4fa3-afb6-23a3c546adf3" providerId="ADAL" clId="{D973D872-3118-6C4C-8153-94CEFE659431}" dt="2022-06-07T16:15:10.552" v="6975" actId="12788"/>
          <ac:spMkLst>
            <pc:docMk/>
            <pc:sldMk cId="138542929" sldId="256"/>
            <ac:spMk id="11270" creationId="{6CB5A6A7-2890-DCC9-4955-36676373307D}"/>
          </ac:spMkLst>
        </pc:spChg>
        <pc:spChg chg="mod topLvl">
          <ac:chgData name="Daniel A Negron" userId="3f4b37f9-7541-4fa3-afb6-23a3c546adf3" providerId="ADAL" clId="{D973D872-3118-6C4C-8153-94CEFE659431}" dt="2022-06-07T16:15:10.552" v="6975" actId="12788"/>
          <ac:spMkLst>
            <pc:docMk/>
            <pc:sldMk cId="138542929" sldId="256"/>
            <ac:spMk id="11271" creationId="{C7D7F42D-4718-4357-7D59-93413A26BB6B}"/>
          </ac:spMkLst>
        </pc:spChg>
        <pc:spChg chg="mod topLvl">
          <ac:chgData name="Daniel A Negron" userId="3f4b37f9-7541-4fa3-afb6-23a3c546adf3" providerId="ADAL" clId="{D973D872-3118-6C4C-8153-94CEFE659431}" dt="2022-06-07T16:15:10.552" v="6975" actId="12788"/>
          <ac:spMkLst>
            <pc:docMk/>
            <pc:sldMk cId="138542929" sldId="256"/>
            <ac:spMk id="11272" creationId="{8E573944-CBEF-3A13-7877-764C550A6BBD}"/>
          </ac:spMkLst>
        </pc:spChg>
        <pc:spChg chg="mod topLvl">
          <ac:chgData name="Daniel A Negron" userId="3f4b37f9-7541-4fa3-afb6-23a3c546adf3" providerId="ADAL" clId="{D973D872-3118-6C4C-8153-94CEFE659431}" dt="2022-06-07T16:15:10.552" v="6975" actId="12788"/>
          <ac:spMkLst>
            <pc:docMk/>
            <pc:sldMk cId="138542929" sldId="256"/>
            <ac:spMk id="11273" creationId="{0FEA8BDC-901A-4BE7-D214-8EFA7E6DB070}"/>
          </ac:spMkLst>
        </pc:spChg>
        <pc:spChg chg="mod">
          <ac:chgData name="Daniel A Negron" userId="3f4b37f9-7541-4fa3-afb6-23a3c546adf3" providerId="ADAL" clId="{D973D872-3118-6C4C-8153-94CEFE659431}" dt="2022-06-07T16:15:10.552" v="6975" actId="12788"/>
          <ac:spMkLst>
            <pc:docMk/>
            <pc:sldMk cId="138542929" sldId="256"/>
            <ac:spMk id="11275" creationId="{31DD6BA2-5650-CDCA-4998-5F231CF0A989}"/>
          </ac:spMkLst>
        </pc:spChg>
        <pc:spChg chg="mod">
          <ac:chgData name="Daniel A Negron" userId="3f4b37f9-7541-4fa3-afb6-23a3c546adf3" providerId="ADAL" clId="{D973D872-3118-6C4C-8153-94CEFE659431}" dt="2022-06-07T16:15:10.552" v="6975" actId="12788"/>
          <ac:spMkLst>
            <pc:docMk/>
            <pc:sldMk cId="138542929" sldId="256"/>
            <ac:spMk id="11276" creationId="{E14E31C4-5444-F911-4518-4CEE843DB6AE}"/>
          </ac:spMkLst>
        </pc:spChg>
        <pc:spChg chg="mod">
          <ac:chgData name="Daniel A Negron" userId="3f4b37f9-7541-4fa3-afb6-23a3c546adf3" providerId="ADAL" clId="{D973D872-3118-6C4C-8153-94CEFE659431}" dt="2022-06-07T16:15:10.552" v="6975" actId="12788"/>
          <ac:spMkLst>
            <pc:docMk/>
            <pc:sldMk cId="138542929" sldId="256"/>
            <ac:spMk id="11277" creationId="{20E27D4D-17A8-9ED5-4030-DDB482BE9422}"/>
          </ac:spMkLst>
        </pc:spChg>
        <pc:spChg chg="mod">
          <ac:chgData name="Daniel A Negron" userId="3f4b37f9-7541-4fa3-afb6-23a3c546adf3" providerId="ADAL" clId="{D973D872-3118-6C4C-8153-94CEFE659431}" dt="2022-06-07T16:15:10.552" v="6975" actId="12788"/>
          <ac:spMkLst>
            <pc:docMk/>
            <pc:sldMk cId="138542929" sldId="256"/>
            <ac:spMk id="11278" creationId="{D1DBA6F9-24C9-6788-A03B-4A17DE125D4D}"/>
          </ac:spMkLst>
        </pc:spChg>
        <pc:spChg chg="mod">
          <ac:chgData name="Daniel A Negron" userId="3f4b37f9-7541-4fa3-afb6-23a3c546adf3" providerId="ADAL" clId="{D973D872-3118-6C4C-8153-94CEFE659431}" dt="2022-06-07T16:15:10.552" v="6975" actId="12788"/>
          <ac:spMkLst>
            <pc:docMk/>
            <pc:sldMk cId="138542929" sldId="256"/>
            <ac:spMk id="11279" creationId="{86A2705C-5093-5985-100A-7C26BDD805C5}"/>
          </ac:spMkLst>
        </pc:spChg>
        <pc:spChg chg="mod">
          <ac:chgData name="Daniel A Negron" userId="3f4b37f9-7541-4fa3-afb6-23a3c546adf3" providerId="ADAL" clId="{D973D872-3118-6C4C-8153-94CEFE659431}" dt="2022-06-07T16:15:10.552" v="6975" actId="12788"/>
          <ac:spMkLst>
            <pc:docMk/>
            <pc:sldMk cId="138542929" sldId="256"/>
            <ac:spMk id="11280" creationId="{B6C938AC-4A81-203F-0A69-08FAC652297C}"/>
          </ac:spMkLst>
        </pc:spChg>
        <pc:spChg chg="mod">
          <ac:chgData name="Daniel A Negron" userId="3f4b37f9-7541-4fa3-afb6-23a3c546adf3" providerId="ADAL" clId="{D973D872-3118-6C4C-8153-94CEFE659431}" dt="2022-06-07T16:15:10.552" v="6975" actId="12788"/>
          <ac:spMkLst>
            <pc:docMk/>
            <pc:sldMk cId="138542929" sldId="256"/>
            <ac:spMk id="11281" creationId="{E8D944BD-4184-A781-8930-03CE472FAC5A}"/>
          </ac:spMkLst>
        </pc:spChg>
        <pc:spChg chg="mod">
          <ac:chgData name="Daniel A Negron" userId="3f4b37f9-7541-4fa3-afb6-23a3c546adf3" providerId="ADAL" clId="{D973D872-3118-6C4C-8153-94CEFE659431}" dt="2022-06-07T16:15:10.552" v="6975" actId="12788"/>
          <ac:spMkLst>
            <pc:docMk/>
            <pc:sldMk cId="138542929" sldId="256"/>
            <ac:spMk id="11282" creationId="{4AC2D339-AF9B-05C3-BD04-A92E4092FCD7}"/>
          </ac:spMkLst>
        </pc:spChg>
        <pc:spChg chg="mod">
          <ac:chgData name="Daniel A Negron" userId="3f4b37f9-7541-4fa3-afb6-23a3c546adf3" providerId="ADAL" clId="{D973D872-3118-6C4C-8153-94CEFE659431}" dt="2022-06-07T16:15:10.552" v="6975" actId="12788"/>
          <ac:spMkLst>
            <pc:docMk/>
            <pc:sldMk cId="138542929" sldId="256"/>
            <ac:spMk id="11283" creationId="{8DEDD049-8821-5C39-5332-0BA1070AFB4D}"/>
          </ac:spMkLst>
        </pc:spChg>
        <pc:spChg chg="mod">
          <ac:chgData name="Daniel A Negron" userId="3f4b37f9-7541-4fa3-afb6-23a3c546adf3" providerId="ADAL" clId="{D973D872-3118-6C4C-8153-94CEFE659431}" dt="2022-06-07T16:15:10.552" v="6975" actId="12788"/>
          <ac:spMkLst>
            <pc:docMk/>
            <pc:sldMk cId="138542929" sldId="256"/>
            <ac:spMk id="11284" creationId="{D3B17BB7-287B-9105-1782-8143BCDFA2E1}"/>
          </ac:spMkLst>
        </pc:spChg>
        <pc:spChg chg="mod">
          <ac:chgData name="Daniel A Negron" userId="3f4b37f9-7541-4fa3-afb6-23a3c546adf3" providerId="ADAL" clId="{D973D872-3118-6C4C-8153-94CEFE659431}" dt="2022-06-07T16:15:10.552" v="6975" actId="12788"/>
          <ac:spMkLst>
            <pc:docMk/>
            <pc:sldMk cId="138542929" sldId="256"/>
            <ac:spMk id="11285" creationId="{2F9C928E-A741-86DD-4C37-D598C65090EB}"/>
          </ac:spMkLst>
        </pc:spChg>
        <pc:spChg chg="mod">
          <ac:chgData name="Daniel A Negron" userId="3f4b37f9-7541-4fa3-afb6-23a3c546adf3" providerId="ADAL" clId="{D973D872-3118-6C4C-8153-94CEFE659431}" dt="2022-06-07T16:15:10.552" v="6975" actId="12788"/>
          <ac:spMkLst>
            <pc:docMk/>
            <pc:sldMk cId="138542929" sldId="256"/>
            <ac:spMk id="11286" creationId="{FA27DF67-7A0A-5C19-2CC3-CC8A221C5350}"/>
          </ac:spMkLst>
        </pc:spChg>
        <pc:spChg chg="mod">
          <ac:chgData name="Daniel A Negron" userId="3f4b37f9-7541-4fa3-afb6-23a3c546adf3" providerId="ADAL" clId="{D973D872-3118-6C4C-8153-94CEFE659431}" dt="2022-06-07T16:15:10.552" v="6975" actId="12788"/>
          <ac:spMkLst>
            <pc:docMk/>
            <pc:sldMk cId="138542929" sldId="256"/>
            <ac:spMk id="11287" creationId="{647743F0-4D34-4E4B-FC29-A854065A4035}"/>
          </ac:spMkLst>
        </pc:spChg>
        <pc:spChg chg="mod">
          <ac:chgData name="Daniel A Negron" userId="3f4b37f9-7541-4fa3-afb6-23a3c546adf3" providerId="ADAL" clId="{D973D872-3118-6C4C-8153-94CEFE659431}" dt="2022-06-07T16:15:10.552" v="6975" actId="12788"/>
          <ac:spMkLst>
            <pc:docMk/>
            <pc:sldMk cId="138542929" sldId="256"/>
            <ac:spMk id="11288" creationId="{E22F893D-926D-5C70-C2B2-73B656C7D0CC}"/>
          </ac:spMkLst>
        </pc:spChg>
        <pc:spChg chg="mod">
          <ac:chgData name="Daniel A Negron" userId="3f4b37f9-7541-4fa3-afb6-23a3c546adf3" providerId="ADAL" clId="{D973D872-3118-6C4C-8153-94CEFE659431}" dt="2022-06-07T16:15:10.552" v="6975" actId="12788"/>
          <ac:spMkLst>
            <pc:docMk/>
            <pc:sldMk cId="138542929" sldId="256"/>
            <ac:spMk id="11289" creationId="{CB0B46EB-4293-FE06-6E50-59806A2B255D}"/>
          </ac:spMkLst>
        </pc:spChg>
        <pc:spChg chg="mod">
          <ac:chgData name="Daniel A Negron" userId="3f4b37f9-7541-4fa3-afb6-23a3c546adf3" providerId="ADAL" clId="{D973D872-3118-6C4C-8153-94CEFE659431}" dt="2022-06-07T16:15:10.552" v="6975" actId="12788"/>
          <ac:spMkLst>
            <pc:docMk/>
            <pc:sldMk cId="138542929" sldId="256"/>
            <ac:spMk id="11290" creationId="{2E3A8960-FD5B-D639-7FAC-6262798D7632}"/>
          </ac:spMkLst>
        </pc:spChg>
        <pc:spChg chg="mod">
          <ac:chgData name="Daniel A Negron" userId="3f4b37f9-7541-4fa3-afb6-23a3c546adf3" providerId="ADAL" clId="{D973D872-3118-6C4C-8153-94CEFE659431}" dt="2022-06-07T16:15:10.552" v="6975" actId="12788"/>
          <ac:spMkLst>
            <pc:docMk/>
            <pc:sldMk cId="138542929" sldId="256"/>
            <ac:spMk id="11292" creationId="{D4AC90B8-AF93-2D6E-3EFB-777E8692B3D7}"/>
          </ac:spMkLst>
        </pc:spChg>
        <pc:spChg chg="mod">
          <ac:chgData name="Daniel A Negron" userId="3f4b37f9-7541-4fa3-afb6-23a3c546adf3" providerId="ADAL" clId="{D973D872-3118-6C4C-8153-94CEFE659431}" dt="2022-06-07T16:15:10.552" v="6975" actId="12788"/>
          <ac:spMkLst>
            <pc:docMk/>
            <pc:sldMk cId="138542929" sldId="256"/>
            <ac:spMk id="11293" creationId="{4C00CB98-0861-9E69-7101-468075F156A5}"/>
          </ac:spMkLst>
        </pc:spChg>
        <pc:spChg chg="mod">
          <ac:chgData name="Daniel A Negron" userId="3f4b37f9-7541-4fa3-afb6-23a3c546adf3" providerId="ADAL" clId="{D973D872-3118-6C4C-8153-94CEFE659431}" dt="2022-06-07T16:15:10.552" v="6975" actId="12788"/>
          <ac:spMkLst>
            <pc:docMk/>
            <pc:sldMk cId="138542929" sldId="256"/>
            <ac:spMk id="11294" creationId="{06D9B183-A8A4-E2F7-D11E-AF7FE6981019}"/>
          </ac:spMkLst>
        </pc:spChg>
        <pc:spChg chg="mod">
          <ac:chgData name="Daniel A Negron" userId="3f4b37f9-7541-4fa3-afb6-23a3c546adf3" providerId="ADAL" clId="{D973D872-3118-6C4C-8153-94CEFE659431}" dt="2022-06-07T16:15:10.552" v="6975" actId="12788"/>
          <ac:spMkLst>
            <pc:docMk/>
            <pc:sldMk cId="138542929" sldId="256"/>
            <ac:spMk id="11295" creationId="{E0CE6638-42B5-BC97-8FE9-C3208211EA53}"/>
          </ac:spMkLst>
        </pc:spChg>
        <pc:spChg chg="mod">
          <ac:chgData name="Daniel A Negron" userId="3f4b37f9-7541-4fa3-afb6-23a3c546adf3" providerId="ADAL" clId="{D973D872-3118-6C4C-8153-94CEFE659431}" dt="2022-06-07T16:15:10.552" v="6975" actId="12788"/>
          <ac:spMkLst>
            <pc:docMk/>
            <pc:sldMk cId="138542929" sldId="256"/>
            <ac:spMk id="11296" creationId="{1F28DC79-C55A-113C-861C-97D178128E7C}"/>
          </ac:spMkLst>
        </pc:spChg>
        <pc:spChg chg="mod">
          <ac:chgData name="Daniel A Negron" userId="3f4b37f9-7541-4fa3-afb6-23a3c546adf3" providerId="ADAL" clId="{D973D872-3118-6C4C-8153-94CEFE659431}" dt="2022-06-07T16:15:10.552" v="6975" actId="12788"/>
          <ac:spMkLst>
            <pc:docMk/>
            <pc:sldMk cId="138542929" sldId="256"/>
            <ac:spMk id="11297" creationId="{C45A9466-39B4-5BAE-0942-E0242FCF6888}"/>
          </ac:spMkLst>
        </pc:spChg>
        <pc:spChg chg="mod">
          <ac:chgData name="Daniel A Negron" userId="3f4b37f9-7541-4fa3-afb6-23a3c546adf3" providerId="ADAL" clId="{D973D872-3118-6C4C-8153-94CEFE659431}" dt="2022-06-07T16:15:10.552" v="6975" actId="12788"/>
          <ac:spMkLst>
            <pc:docMk/>
            <pc:sldMk cId="138542929" sldId="256"/>
            <ac:spMk id="11298" creationId="{3AFFDC75-CBF3-268D-9352-20464CAE1D0B}"/>
          </ac:spMkLst>
        </pc:spChg>
        <pc:spChg chg="mod">
          <ac:chgData name="Daniel A Negron" userId="3f4b37f9-7541-4fa3-afb6-23a3c546adf3" providerId="ADAL" clId="{D973D872-3118-6C4C-8153-94CEFE659431}" dt="2022-06-07T16:15:10.552" v="6975" actId="12788"/>
          <ac:spMkLst>
            <pc:docMk/>
            <pc:sldMk cId="138542929" sldId="256"/>
            <ac:spMk id="11299" creationId="{B37B9D67-E69D-CA0A-27C2-9B4F6F641683}"/>
          </ac:spMkLst>
        </pc:spChg>
        <pc:spChg chg="mod">
          <ac:chgData name="Daniel A Negron" userId="3f4b37f9-7541-4fa3-afb6-23a3c546adf3" providerId="ADAL" clId="{D973D872-3118-6C4C-8153-94CEFE659431}" dt="2022-06-07T16:15:10.552" v="6975" actId="12788"/>
          <ac:spMkLst>
            <pc:docMk/>
            <pc:sldMk cId="138542929" sldId="256"/>
            <ac:spMk id="11300" creationId="{9EFB72E9-C7B3-3558-8066-65C8EE2EE9C7}"/>
          </ac:spMkLst>
        </pc:spChg>
        <pc:spChg chg="mod">
          <ac:chgData name="Daniel A Negron" userId="3f4b37f9-7541-4fa3-afb6-23a3c546adf3" providerId="ADAL" clId="{D973D872-3118-6C4C-8153-94CEFE659431}" dt="2022-06-07T16:15:10.552" v="6975" actId="12788"/>
          <ac:spMkLst>
            <pc:docMk/>
            <pc:sldMk cId="138542929" sldId="256"/>
            <ac:spMk id="11301" creationId="{5895023A-15DE-A939-2239-1504447A65CA}"/>
          </ac:spMkLst>
        </pc:spChg>
        <pc:spChg chg="mod">
          <ac:chgData name="Daniel A Negron" userId="3f4b37f9-7541-4fa3-afb6-23a3c546adf3" providerId="ADAL" clId="{D973D872-3118-6C4C-8153-94CEFE659431}" dt="2022-06-07T16:15:10.552" v="6975" actId="12788"/>
          <ac:spMkLst>
            <pc:docMk/>
            <pc:sldMk cId="138542929" sldId="256"/>
            <ac:spMk id="11302" creationId="{5D1144D3-1F15-0110-6B60-68C67F1BD562}"/>
          </ac:spMkLst>
        </pc:spChg>
        <pc:spChg chg="mod">
          <ac:chgData name="Daniel A Negron" userId="3f4b37f9-7541-4fa3-afb6-23a3c546adf3" providerId="ADAL" clId="{D973D872-3118-6C4C-8153-94CEFE659431}" dt="2022-06-07T16:15:10.552" v="6975" actId="12788"/>
          <ac:spMkLst>
            <pc:docMk/>
            <pc:sldMk cId="138542929" sldId="256"/>
            <ac:spMk id="11305" creationId="{409B1651-1182-929C-5553-E7E4C454B525}"/>
          </ac:spMkLst>
        </pc:spChg>
        <pc:spChg chg="mod">
          <ac:chgData name="Daniel A Negron" userId="3f4b37f9-7541-4fa3-afb6-23a3c546adf3" providerId="ADAL" clId="{D973D872-3118-6C4C-8153-94CEFE659431}" dt="2022-06-07T16:15:10.552" v="6975" actId="12788"/>
          <ac:spMkLst>
            <pc:docMk/>
            <pc:sldMk cId="138542929" sldId="256"/>
            <ac:spMk id="11306" creationId="{3CA16D6A-2E49-1BFD-2F25-D2EA8A0CF9DE}"/>
          </ac:spMkLst>
        </pc:spChg>
        <pc:spChg chg="mod">
          <ac:chgData name="Daniel A Negron" userId="3f4b37f9-7541-4fa3-afb6-23a3c546adf3" providerId="ADAL" clId="{D973D872-3118-6C4C-8153-94CEFE659431}" dt="2022-06-07T16:15:10.552" v="6975" actId="12788"/>
          <ac:spMkLst>
            <pc:docMk/>
            <pc:sldMk cId="138542929" sldId="256"/>
            <ac:spMk id="11307" creationId="{86B96FB2-D7BE-8980-B828-97DC3D614CE2}"/>
          </ac:spMkLst>
        </pc:spChg>
        <pc:spChg chg="mod">
          <ac:chgData name="Daniel A Negron" userId="3f4b37f9-7541-4fa3-afb6-23a3c546adf3" providerId="ADAL" clId="{D973D872-3118-6C4C-8153-94CEFE659431}" dt="2022-06-07T16:15:10.552" v="6975" actId="12788"/>
          <ac:spMkLst>
            <pc:docMk/>
            <pc:sldMk cId="138542929" sldId="256"/>
            <ac:spMk id="11308" creationId="{625BDFFA-02D2-EC19-C50D-F28F8DCA5219}"/>
          </ac:spMkLst>
        </pc:spChg>
        <pc:spChg chg="mod">
          <ac:chgData name="Daniel A Negron" userId="3f4b37f9-7541-4fa3-afb6-23a3c546adf3" providerId="ADAL" clId="{D973D872-3118-6C4C-8153-94CEFE659431}" dt="2022-06-07T16:15:10.552" v="6975" actId="12788"/>
          <ac:spMkLst>
            <pc:docMk/>
            <pc:sldMk cId="138542929" sldId="256"/>
            <ac:spMk id="11309" creationId="{33DC4F5C-D71E-FD3D-B53C-FC22139149B7}"/>
          </ac:spMkLst>
        </pc:spChg>
        <pc:spChg chg="mod">
          <ac:chgData name="Daniel A Negron" userId="3f4b37f9-7541-4fa3-afb6-23a3c546adf3" providerId="ADAL" clId="{D973D872-3118-6C4C-8153-94CEFE659431}" dt="2022-06-07T16:15:10.552" v="6975" actId="12788"/>
          <ac:spMkLst>
            <pc:docMk/>
            <pc:sldMk cId="138542929" sldId="256"/>
            <ac:spMk id="11310" creationId="{AF917659-FF28-9E8F-CAA3-CCB528AB8744}"/>
          </ac:spMkLst>
        </pc:spChg>
        <pc:spChg chg="mod">
          <ac:chgData name="Daniel A Negron" userId="3f4b37f9-7541-4fa3-afb6-23a3c546adf3" providerId="ADAL" clId="{D973D872-3118-6C4C-8153-94CEFE659431}" dt="2022-06-07T16:15:10.552" v="6975" actId="12788"/>
          <ac:spMkLst>
            <pc:docMk/>
            <pc:sldMk cId="138542929" sldId="256"/>
            <ac:spMk id="11311" creationId="{9B2E1AB2-5C0E-E06F-DB0E-67E0996747C9}"/>
          </ac:spMkLst>
        </pc:spChg>
        <pc:spChg chg="mod">
          <ac:chgData name="Daniel A Negron" userId="3f4b37f9-7541-4fa3-afb6-23a3c546adf3" providerId="ADAL" clId="{D973D872-3118-6C4C-8153-94CEFE659431}" dt="2022-06-07T16:15:10.552" v="6975" actId="12788"/>
          <ac:spMkLst>
            <pc:docMk/>
            <pc:sldMk cId="138542929" sldId="256"/>
            <ac:spMk id="11312" creationId="{08CC4A0D-D10F-F097-268C-E464CA149247}"/>
          </ac:spMkLst>
        </pc:spChg>
        <pc:spChg chg="mod">
          <ac:chgData name="Daniel A Negron" userId="3f4b37f9-7541-4fa3-afb6-23a3c546adf3" providerId="ADAL" clId="{D973D872-3118-6C4C-8153-94CEFE659431}" dt="2022-06-07T16:15:10.552" v="6975" actId="12788"/>
          <ac:spMkLst>
            <pc:docMk/>
            <pc:sldMk cId="138542929" sldId="256"/>
            <ac:spMk id="11313" creationId="{8B8CE1CD-882B-55A2-9965-886BF28FE749}"/>
          </ac:spMkLst>
        </pc:spChg>
        <pc:spChg chg="mod">
          <ac:chgData name="Daniel A Negron" userId="3f4b37f9-7541-4fa3-afb6-23a3c546adf3" providerId="ADAL" clId="{D973D872-3118-6C4C-8153-94CEFE659431}" dt="2022-06-07T16:15:10.552" v="6975" actId="12788"/>
          <ac:spMkLst>
            <pc:docMk/>
            <pc:sldMk cId="138542929" sldId="256"/>
            <ac:spMk id="11314" creationId="{76800DAA-9D2D-6C87-B481-C63CA473CD27}"/>
          </ac:spMkLst>
        </pc:spChg>
        <pc:spChg chg="mod">
          <ac:chgData name="Daniel A Negron" userId="3f4b37f9-7541-4fa3-afb6-23a3c546adf3" providerId="ADAL" clId="{D973D872-3118-6C4C-8153-94CEFE659431}" dt="2022-06-07T16:15:10.552" v="6975" actId="12788"/>
          <ac:spMkLst>
            <pc:docMk/>
            <pc:sldMk cId="138542929" sldId="256"/>
            <ac:spMk id="11315" creationId="{BF29B971-DB5A-9286-9A83-7A4DE11581DF}"/>
          </ac:spMkLst>
        </pc:spChg>
        <pc:spChg chg="mod">
          <ac:chgData name="Daniel A Negron" userId="3f4b37f9-7541-4fa3-afb6-23a3c546adf3" providerId="ADAL" clId="{D973D872-3118-6C4C-8153-94CEFE659431}" dt="2022-06-07T16:15:10.552" v="6975" actId="12788"/>
          <ac:spMkLst>
            <pc:docMk/>
            <pc:sldMk cId="138542929" sldId="256"/>
            <ac:spMk id="11316" creationId="{12E75877-8CBD-DB86-4C08-DE263608A81E}"/>
          </ac:spMkLst>
        </pc:spChg>
        <pc:spChg chg="mod">
          <ac:chgData name="Daniel A Negron" userId="3f4b37f9-7541-4fa3-afb6-23a3c546adf3" providerId="ADAL" clId="{D973D872-3118-6C4C-8153-94CEFE659431}" dt="2022-06-07T16:15:10.552" v="6975" actId="12788"/>
          <ac:spMkLst>
            <pc:docMk/>
            <pc:sldMk cId="138542929" sldId="256"/>
            <ac:spMk id="11317" creationId="{20DA4434-8F89-F8A7-20C4-0F82462544AD}"/>
          </ac:spMkLst>
        </pc:spChg>
        <pc:spChg chg="mod">
          <ac:chgData name="Daniel A Negron" userId="3f4b37f9-7541-4fa3-afb6-23a3c546adf3" providerId="ADAL" clId="{D973D872-3118-6C4C-8153-94CEFE659431}" dt="2022-06-07T16:15:10.552" v="6975" actId="12788"/>
          <ac:spMkLst>
            <pc:docMk/>
            <pc:sldMk cId="138542929" sldId="256"/>
            <ac:spMk id="11318" creationId="{FEFD5CC7-F972-8AD3-EEC8-A67D48A5C010}"/>
          </ac:spMkLst>
        </pc:spChg>
        <pc:spChg chg="mod">
          <ac:chgData name="Daniel A Negron" userId="3f4b37f9-7541-4fa3-afb6-23a3c546adf3" providerId="ADAL" clId="{D973D872-3118-6C4C-8153-94CEFE659431}" dt="2022-06-07T16:15:10.552" v="6975" actId="12788"/>
          <ac:spMkLst>
            <pc:docMk/>
            <pc:sldMk cId="138542929" sldId="256"/>
            <ac:spMk id="11319" creationId="{DB3D60BD-2E62-0CDC-0A86-E828B701AAB2}"/>
          </ac:spMkLst>
        </pc:spChg>
        <pc:spChg chg="mod">
          <ac:chgData name="Daniel A Negron" userId="3f4b37f9-7541-4fa3-afb6-23a3c546adf3" providerId="ADAL" clId="{D973D872-3118-6C4C-8153-94CEFE659431}" dt="2022-06-07T16:15:10.552" v="6975" actId="12788"/>
          <ac:spMkLst>
            <pc:docMk/>
            <pc:sldMk cId="138542929" sldId="256"/>
            <ac:spMk id="11320" creationId="{12917D41-F5ED-AB9D-3813-91A807798436}"/>
          </ac:spMkLst>
        </pc:spChg>
        <pc:spChg chg="mod">
          <ac:chgData name="Daniel A Negron" userId="3f4b37f9-7541-4fa3-afb6-23a3c546adf3" providerId="ADAL" clId="{D973D872-3118-6C4C-8153-94CEFE659431}" dt="2022-06-07T16:15:10.552" v="6975" actId="12788"/>
          <ac:spMkLst>
            <pc:docMk/>
            <pc:sldMk cId="138542929" sldId="256"/>
            <ac:spMk id="11321" creationId="{86E0313D-EE1E-DA0B-18DC-346A0CFE4A93}"/>
          </ac:spMkLst>
        </pc:spChg>
        <pc:spChg chg="mod">
          <ac:chgData name="Daniel A Negron" userId="3f4b37f9-7541-4fa3-afb6-23a3c546adf3" providerId="ADAL" clId="{D973D872-3118-6C4C-8153-94CEFE659431}" dt="2022-06-07T16:15:10.552" v="6975" actId="12788"/>
          <ac:spMkLst>
            <pc:docMk/>
            <pc:sldMk cId="138542929" sldId="256"/>
            <ac:spMk id="11322" creationId="{CCCA75D0-C227-194E-94A8-BAC2C4072DA1}"/>
          </ac:spMkLst>
        </pc:spChg>
        <pc:spChg chg="mod">
          <ac:chgData name="Daniel A Negron" userId="3f4b37f9-7541-4fa3-afb6-23a3c546adf3" providerId="ADAL" clId="{D973D872-3118-6C4C-8153-94CEFE659431}" dt="2022-06-07T16:15:10.552" v="6975" actId="12788"/>
          <ac:spMkLst>
            <pc:docMk/>
            <pc:sldMk cId="138542929" sldId="256"/>
            <ac:spMk id="11323" creationId="{D10A4F0A-C298-5ACE-5079-5C7F68341B65}"/>
          </ac:spMkLst>
        </pc:spChg>
        <pc:spChg chg="mod">
          <ac:chgData name="Daniel A Negron" userId="3f4b37f9-7541-4fa3-afb6-23a3c546adf3" providerId="ADAL" clId="{D973D872-3118-6C4C-8153-94CEFE659431}" dt="2022-06-07T16:15:10.552" v="6975" actId="12788"/>
          <ac:spMkLst>
            <pc:docMk/>
            <pc:sldMk cId="138542929" sldId="256"/>
            <ac:spMk id="11325" creationId="{30DF60CA-D426-C2A2-2E9F-59FF3229A87C}"/>
          </ac:spMkLst>
        </pc:spChg>
        <pc:spChg chg="mod">
          <ac:chgData name="Daniel A Negron" userId="3f4b37f9-7541-4fa3-afb6-23a3c546adf3" providerId="ADAL" clId="{D973D872-3118-6C4C-8153-94CEFE659431}" dt="2022-06-07T16:15:10.552" v="6975" actId="12788"/>
          <ac:spMkLst>
            <pc:docMk/>
            <pc:sldMk cId="138542929" sldId="256"/>
            <ac:spMk id="11326" creationId="{756CBB35-D76A-534A-7070-AEBB021C1E9D}"/>
          </ac:spMkLst>
        </pc:spChg>
        <pc:spChg chg="mod">
          <ac:chgData name="Daniel A Negron" userId="3f4b37f9-7541-4fa3-afb6-23a3c546adf3" providerId="ADAL" clId="{D973D872-3118-6C4C-8153-94CEFE659431}" dt="2022-06-07T16:15:10.552" v="6975" actId="12788"/>
          <ac:spMkLst>
            <pc:docMk/>
            <pc:sldMk cId="138542929" sldId="256"/>
            <ac:spMk id="11327" creationId="{E5CDF5A9-63A7-854C-CD32-AF5213E9D22D}"/>
          </ac:spMkLst>
        </pc:spChg>
        <pc:spChg chg="mod">
          <ac:chgData name="Daniel A Negron" userId="3f4b37f9-7541-4fa3-afb6-23a3c546adf3" providerId="ADAL" clId="{D973D872-3118-6C4C-8153-94CEFE659431}" dt="2022-06-07T16:15:10.552" v="6975" actId="12788"/>
          <ac:spMkLst>
            <pc:docMk/>
            <pc:sldMk cId="138542929" sldId="256"/>
            <ac:spMk id="11328" creationId="{02B744D3-2BB0-DA92-F9D8-1DA74E9D535C}"/>
          </ac:spMkLst>
        </pc:spChg>
        <pc:spChg chg="mod">
          <ac:chgData name="Daniel A Negron" userId="3f4b37f9-7541-4fa3-afb6-23a3c546adf3" providerId="ADAL" clId="{D973D872-3118-6C4C-8153-94CEFE659431}" dt="2022-06-07T16:15:10.552" v="6975" actId="12788"/>
          <ac:spMkLst>
            <pc:docMk/>
            <pc:sldMk cId="138542929" sldId="256"/>
            <ac:spMk id="11329" creationId="{49BD1C37-175E-ABC2-D437-733A2DBCA453}"/>
          </ac:spMkLst>
        </pc:spChg>
        <pc:spChg chg="mod">
          <ac:chgData name="Daniel A Negron" userId="3f4b37f9-7541-4fa3-afb6-23a3c546adf3" providerId="ADAL" clId="{D973D872-3118-6C4C-8153-94CEFE659431}" dt="2022-06-07T16:15:10.552" v="6975" actId="12788"/>
          <ac:spMkLst>
            <pc:docMk/>
            <pc:sldMk cId="138542929" sldId="256"/>
            <ac:spMk id="11330" creationId="{2F547047-E898-5C83-79C8-E17B1A88C0F7}"/>
          </ac:spMkLst>
        </pc:spChg>
        <pc:spChg chg="mod">
          <ac:chgData name="Daniel A Negron" userId="3f4b37f9-7541-4fa3-afb6-23a3c546adf3" providerId="ADAL" clId="{D973D872-3118-6C4C-8153-94CEFE659431}" dt="2022-06-07T16:15:10.552" v="6975" actId="12788"/>
          <ac:spMkLst>
            <pc:docMk/>
            <pc:sldMk cId="138542929" sldId="256"/>
            <ac:spMk id="11331" creationId="{E337E713-3361-F46E-97F0-CD4460998E66}"/>
          </ac:spMkLst>
        </pc:spChg>
        <pc:spChg chg="mod">
          <ac:chgData name="Daniel A Negron" userId="3f4b37f9-7541-4fa3-afb6-23a3c546adf3" providerId="ADAL" clId="{D973D872-3118-6C4C-8153-94CEFE659431}" dt="2022-06-07T16:15:10.552" v="6975" actId="12788"/>
          <ac:spMkLst>
            <pc:docMk/>
            <pc:sldMk cId="138542929" sldId="256"/>
            <ac:spMk id="11332" creationId="{A8FBE558-40E5-9BAF-6A0D-17162F406DED}"/>
          </ac:spMkLst>
        </pc:spChg>
        <pc:spChg chg="mod">
          <ac:chgData name="Daniel A Negron" userId="3f4b37f9-7541-4fa3-afb6-23a3c546adf3" providerId="ADAL" clId="{D973D872-3118-6C4C-8153-94CEFE659431}" dt="2022-06-07T16:15:10.552" v="6975" actId="12788"/>
          <ac:spMkLst>
            <pc:docMk/>
            <pc:sldMk cId="138542929" sldId="256"/>
            <ac:spMk id="11333" creationId="{E6CD65EF-69F6-8596-EBA4-A2D7922417FC}"/>
          </ac:spMkLst>
        </pc:spChg>
        <pc:spChg chg="mod">
          <ac:chgData name="Daniel A Negron" userId="3f4b37f9-7541-4fa3-afb6-23a3c546adf3" providerId="ADAL" clId="{D973D872-3118-6C4C-8153-94CEFE659431}" dt="2022-06-07T16:15:10.552" v="6975" actId="12788"/>
          <ac:spMkLst>
            <pc:docMk/>
            <pc:sldMk cId="138542929" sldId="256"/>
            <ac:spMk id="11334" creationId="{D4CAB2CC-1BDC-10E5-EF74-82827EEC9EE8}"/>
          </ac:spMkLst>
        </pc:spChg>
        <pc:spChg chg="mod">
          <ac:chgData name="Daniel A Negron" userId="3f4b37f9-7541-4fa3-afb6-23a3c546adf3" providerId="ADAL" clId="{D973D872-3118-6C4C-8153-94CEFE659431}" dt="2022-06-07T16:15:10.552" v="6975" actId="12788"/>
          <ac:spMkLst>
            <pc:docMk/>
            <pc:sldMk cId="138542929" sldId="256"/>
            <ac:spMk id="11335" creationId="{6282A62F-C21D-E6BF-11A4-C6DE811AB59D}"/>
          </ac:spMkLst>
        </pc:spChg>
        <pc:spChg chg="mod">
          <ac:chgData name="Daniel A Negron" userId="3f4b37f9-7541-4fa3-afb6-23a3c546adf3" providerId="ADAL" clId="{D973D872-3118-6C4C-8153-94CEFE659431}" dt="2022-06-07T16:15:10.552" v="6975" actId="12788"/>
          <ac:spMkLst>
            <pc:docMk/>
            <pc:sldMk cId="138542929" sldId="256"/>
            <ac:spMk id="11336" creationId="{DD6E1789-656F-E3A2-33C1-484B6B8B4FB3}"/>
          </ac:spMkLst>
        </pc:spChg>
        <pc:spChg chg="mod">
          <ac:chgData name="Daniel A Negron" userId="3f4b37f9-7541-4fa3-afb6-23a3c546adf3" providerId="ADAL" clId="{D973D872-3118-6C4C-8153-94CEFE659431}" dt="2022-06-07T16:15:10.552" v="6975" actId="12788"/>
          <ac:spMkLst>
            <pc:docMk/>
            <pc:sldMk cId="138542929" sldId="256"/>
            <ac:spMk id="11337" creationId="{DDCA72D3-5797-2F82-C71B-F33BC3C30DA8}"/>
          </ac:spMkLst>
        </pc:spChg>
        <pc:spChg chg="mod">
          <ac:chgData name="Daniel A Negron" userId="3f4b37f9-7541-4fa3-afb6-23a3c546adf3" providerId="ADAL" clId="{D973D872-3118-6C4C-8153-94CEFE659431}" dt="2022-06-07T16:15:10.552" v="6975" actId="12788"/>
          <ac:spMkLst>
            <pc:docMk/>
            <pc:sldMk cId="138542929" sldId="256"/>
            <ac:spMk id="11338" creationId="{CFB8AF4B-0BAC-BD6A-3452-7CF9418FA692}"/>
          </ac:spMkLst>
        </pc:spChg>
        <pc:spChg chg="mod">
          <ac:chgData name="Daniel A Negron" userId="3f4b37f9-7541-4fa3-afb6-23a3c546adf3" providerId="ADAL" clId="{D973D872-3118-6C4C-8153-94CEFE659431}" dt="2022-06-07T16:15:10.552" v="6975" actId="12788"/>
          <ac:spMkLst>
            <pc:docMk/>
            <pc:sldMk cId="138542929" sldId="256"/>
            <ac:spMk id="11339" creationId="{36EA362D-5E3E-8E64-5CEE-9557F500E180}"/>
          </ac:spMkLst>
        </pc:spChg>
        <pc:spChg chg="mod">
          <ac:chgData name="Daniel A Negron" userId="3f4b37f9-7541-4fa3-afb6-23a3c546adf3" providerId="ADAL" clId="{D973D872-3118-6C4C-8153-94CEFE659431}" dt="2022-06-07T16:15:10.552" v="6975" actId="12788"/>
          <ac:spMkLst>
            <pc:docMk/>
            <pc:sldMk cId="138542929" sldId="256"/>
            <ac:spMk id="11340" creationId="{28B0AF07-5AA9-2EBA-4B1D-C1525094F4BF}"/>
          </ac:spMkLst>
        </pc:spChg>
        <pc:spChg chg="mod">
          <ac:chgData name="Daniel A Negron" userId="3f4b37f9-7541-4fa3-afb6-23a3c546adf3" providerId="ADAL" clId="{D973D872-3118-6C4C-8153-94CEFE659431}" dt="2022-06-07T16:15:10.552" v="6975" actId="12788"/>
          <ac:spMkLst>
            <pc:docMk/>
            <pc:sldMk cId="138542929" sldId="256"/>
            <ac:spMk id="11341" creationId="{B042C231-5C95-7DDD-C09C-D41C310810DA}"/>
          </ac:spMkLst>
        </pc:spChg>
        <pc:spChg chg="mod">
          <ac:chgData name="Daniel A Negron" userId="3f4b37f9-7541-4fa3-afb6-23a3c546adf3" providerId="ADAL" clId="{D973D872-3118-6C4C-8153-94CEFE659431}" dt="2022-06-07T16:15:10.552" v="6975" actId="12788"/>
          <ac:spMkLst>
            <pc:docMk/>
            <pc:sldMk cId="138542929" sldId="256"/>
            <ac:spMk id="11342" creationId="{578251D7-8085-BBA3-CD68-601C895A209B}"/>
          </ac:spMkLst>
        </pc:spChg>
        <pc:spChg chg="mod">
          <ac:chgData name="Daniel A Negron" userId="3f4b37f9-7541-4fa3-afb6-23a3c546adf3" providerId="ADAL" clId="{D973D872-3118-6C4C-8153-94CEFE659431}" dt="2022-06-07T16:15:10.552" v="6975" actId="12788"/>
          <ac:spMkLst>
            <pc:docMk/>
            <pc:sldMk cId="138542929" sldId="256"/>
            <ac:spMk id="11343" creationId="{5C641641-A77E-FC6A-7A2A-CBB5B960039E}"/>
          </ac:spMkLst>
        </pc:spChg>
        <pc:spChg chg="mod">
          <ac:chgData name="Daniel A Negron" userId="3f4b37f9-7541-4fa3-afb6-23a3c546adf3" providerId="ADAL" clId="{D973D872-3118-6C4C-8153-94CEFE659431}" dt="2022-06-07T16:15:10.552" v="6975" actId="12788"/>
          <ac:spMkLst>
            <pc:docMk/>
            <pc:sldMk cId="138542929" sldId="256"/>
            <ac:spMk id="11345" creationId="{6BB783BE-9698-9726-3AE2-71627F892AEA}"/>
          </ac:spMkLst>
        </pc:spChg>
        <pc:spChg chg="mod">
          <ac:chgData name="Daniel A Negron" userId="3f4b37f9-7541-4fa3-afb6-23a3c546adf3" providerId="ADAL" clId="{D973D872-3118-6C4C-8153-94CEFE659431}" dt="2022-06-07T16:15:10.552" v="6975" actId="12788"/>
          <ac:spMkLst>
            <pc:docMk/>
            <pc:sldMk cId="138542929" sldId="256"/>
            <ac:spMk id="11346" creationId="{8A74615E-D019-F5C0-8760-67C4962D1E19}"/>
          </ac:spMkLst>
        </pc:spChg>
        <pc:spChg chg="mod">
          <ac:chgData name="Daniel A Negron" userId="3f4b37f9-7541-4fa3-afb6-23a3c546adf3" providerId="ADAL" clId="{D973D872-3118-6C4C-8153-94CEFE659431}" dt="2022-06-07T16:15:10.552" v="6975" actId="12788"/>
          <ac:spMkLst>
            <pc:docMk/>
            <pc:sldMk cId="138542929" sldId="256"/>
            <ac:spMk id="11347" creationId="{961CE407-D275-3D8B-7608-85C84DDFC63A}"/>
          </ac:spMkLst>
        </pc:spChg>
        <pc:spChg chg="mod">
          <ac:chgData name="Daniel A Negron" userId="3f4b37f9-7541-4fa3-afb6-23a3c546adf3" providerId="ADAL" clId="{D973D872-3118-6C4C-8153-94CEFE659431}" dt="2022-06-07T16:15:10.552" v="6975" actId="12788"/>
          <ac:spMkLst>
            <pc:docMk/>
            <pc:sldMk cId="138542929" sldId="256"/>
            <ac:spMk id="11348" creationId="{A4024921-1492-FBFA-3D42-BF786D1BE6D4}"/>
          </ac:spMkLst>
        </pc:spChg>
        <pc:spChg chg="mod">
          <ac:chgData name="Daniel A Negron" userId="3f4b37f9-7541-4fa3-afb6-23a3c546adf3" providerId="ADAL" clId="{D973D872-3118-6C4C-8153-94CEFE659431}" dt="2022-06-07T16:15:10.552" v="6975" actId="12788"/>
          <ac:spMkLst>
            <pc:docMk/>
            <pc:sldMk cId="138542929" sldId="256"/>
            <ac:spMk id="11349" creationId="{EA068AB5-69C6-84B9-5419-904E4D1E5C3E}"/>
          </ac:spMkLst>
        </pc:spChg>
        <pc:spChg chg="mod">
          <ac:chgData name="Daniel A Negron" userId="3f4b37f9-7541-4fa3-afb6-23a3c546adf3" providerId="ADAL" clId="{D973D872-3118-6C4C-8153-94CEFE659431}" dt="2022-06-07T16:15:10.552" v="6975" actId="12788"/>
          <ac:spMkLst>
            <pc:docMk/>
            <pc:sldMk cId="138542929" sldId="256"/>
            <ac:spMk id="11350" creationId="{C85DBCC3-185F-FF69-B28F-78994E874DA5}"/>
          </ac:spMkLst>
        </pc:spChg>
        <pc:spChg chg="mod">
          <ac:chgData name="Daniel A Negron" userId="3f4b37f9-7541-4fa3-afb6-23a3c546adf3" providerId="ADAL" clId="{D973D872-3118-6C4C-8153-94CEFE659431}" dt="2022-06-07T16:15:10.552" v="6975" actId="12788"/>
          <ac:spMkLst>
            <pc:docMk/>
            <pc:sldMk cId="138542929" sldId="256"/>
            <ac:spMk id="11351" creationId="{69B943D0-D5E4-EB33-941A-921B6394C062}"/>
          </ac:spMkLst>
        </pc:spChg>
        <pc:spChg chg="mod">
          <ac:chgData name="Daniel A Negron" userId="3f4b37f9-7541-4fa3-afb6-23a3c546adf3" providerId="ADAL" clId="{D973D872-3118-6C4C-8153-94CEFE659431}" dt="2022-06-07T16:15:10.552" v="6975" actId="12788"/>
          <ac:spMkLst>
            <pc:docMk/>
            <pc:sldMk cId="138542929" sldId="256"/>
            <ac:spMk id="11352" creationId="{98D03970-EEC7-004A-4285-16CEBD7E558E}"/>
          </ac:spMkLst>
        </pc:spChg>
        <pc:spChg chg="mod">
          <ac:chgData name="Daniel A Negron" userId="3f4b37f9-7541-4fa3-afb6-23a3c546adf3" providerId="ADAL" clId="{D973D872-3118-6C4C-8153-94CEFE659431}" dt="2022-06-07T16:15:10.552" v="6975" actId="12788"/>
          <ac:spMkLst>
            <pc:docMk/>
            <pc:sldMk cId="138542929" sldId="256"/>
            <ac:spMk id="11353" creationId="{DE5761F9-5D65-B16D-ACD4-5F6656E060F7}"/>
          </ac:spMkLst>
        </pc:spChg>
        <pc:spChg chg="mod">
          <ac:chgData name="Daniel A Negron" userId="3f4b37f9-7541-4fa3-afb6-23a3c546adf3" providerId="ADAL" clId="{D973D872-3118-6C4C-8153-94CEFE659431}" dt="2022-06-07T16:15:10.552" v="6975" actId="12788"/>
          <ac:spMkLst>
            <pc:docMk/>
            <pc:sldMk cId="138542929" sldId="256"/>
            <ac:spMk id="11354" creationId="{47C34C4B-9F31-AA24-2044-22A43A248748}"/>
          </ac:spMkLst>
        </pc:spChg>
        <pc:spChg chg="mod">
          <ac:chgData name="Daniel A Negron" userId="3f4b37f9-7541-4fa3-afb6-23a3c546adf3" providerId="ADAL" clId="{D973D872-3118-6C4C-8153-94CEFE659431}" dt="2022-06-07T16:15:10.552" v="6975" actId="12788"/>
          <ac:spMkLst>
            <pc:docMk/>
            <pc:sldMk cId="138542929" sldId="256"/>
            <ac:spMk id="11355" creationId="{94D16217-721D-03EA-CB55-81A882647C83}"/>
          </ac:spMkLst>
        </pc:spChg>
        <pc:spChg chg="mod">
          <ac:chgData name="Daniel A Negron" userId="3f4b37f9-7541-4fa3-afb6-23a3c546adf3" providerId="ADAL" clId="{D973D872-3118-6C4C-8153-94CEFE659431}" dt="2022-06-07T16:15:10.552" v="6975" actId="12788"/>
          <ac:spMkLst>
            <pc:docMk/>
            <pc:sldMk cId="138542929" sldId="256"/>
            <ac:spMk id="11356" creationId="{8195DC64-7CBD-EE03-1F6B-B1EC148CD090}"/>
          </ac:spMkLst>
        </pc:spChg>
        <pc:spChg chg="mod">
          <ac:chgData name="Daniel A Negron" userId="3f4b37f9-7541-4fa3-afb6-23a3c546adf3" providerId="ADAL" clId="{D973D872-3118-6C4C-8153-94CEFE659431}" dt="2022-06-07T16:15:10.552" v="6975" actId="12788"/>
          <ac:spMkLst>
            <pc:docMk/>
            <pc:sldMk cId="138542929" sldId="256"/>
            <ac:spMk id="11357" creationId="{151FA8D7-D827-BC7D-A02C-ED98584E8644}"/>
          </ac:spMkLst>
        </pc:spChg>
        <pc:spChg chg="mod">
          <ac:chgData name="Daniel A Negron" userId="3f4b37f9-7541-4fa3-afb6-23a3c546adf3" providerId="ADAL" clId="{D973D872-3118-6C4C-8153-94CEFE659431}" dt="2022-06-07T16:15:10.552" v="6975" actId="12788"/>
          <ac:spMkLst>
            <pc:docMk/>
            <pc:sldMk cId="138542929" sldId="256"/>
            <ac:spMk id="11358" creationId="{AF378CF4-1643-D984-8835-1058C14C89DE}"/>
          </ac:spMkLst>
        </pc:spChg>
        <pc:spChg chg="mod">
          <ac:chgData name="Daniel A Negron" userId="3f4b37f9-7541-4fa3-afb6-23a3c546adf3" providerId="ADAL" clId="{D973D872-3118-6C4C-8153-94CEFE659431}" dt="2022-06-07T16:15:10.552" v="6975" actId="12788"/>
          <ac:spMkLst>
            <pc:docMk/>
            <pc:sldMk cId="138542929" sldId="256"/>
            <ac:spMk id="11359" creationId="{2A5EB84C-7146-03D2-0833-699C949177A5}"/>
          </ac:spMkLst>
        </pc:spChg>
        <pc:spChg chg="mod">
          <ac:chgData name="Daniel A Negron" userId="3f4b37f9-7541-4fa3-afb6-23a3c546adf3" providerId="ADAL" clId="{D973D872-3118-6C4C-8153-94CEFE659431}" dt="2022-06-07T16:15:10.552" v="6975" actId="12788"/>
          <ac:spMkLst>
            <pc:docMk/>
            <pc:sldMk cId="138542929" sldId="256"/>
            <ac:spMk id="11360" creationId="{C61E76D1-2B53-A9F9-E53B-D5FE755725B0}"/>
          </ac:spMkLst>
        </pc:spChg>
        <pc:spChg chg="mod">
          <ac:chgData name="Daniel A Negron" userId="3f4b37f9-7541-4fa3-afb6-23a3c546adf3" providerId="ADAL" clId="{D973D872-3118-6C4C-8153-94CEFE659431}" dt="2022-06-07T16:15:10.552" v="6975" actId="12788"/>
          <ac:spMkLst>
            <pc:docMk/>
            <pc:sldMk cId="138542929" sldId="256"/>
            <ac:spMk id="11361" creationId="{C48BB16F-CC89-7C69-2F3F-78FCEA769235}"/>
          </ac:spMkLst>
        </pc:spChg>
        <pc:spChg chg="mod">
          <ac:chgData name="Daniel A Negron" userId="3f4b37f9-7541-4fa3-afb6-23a3c546adf3" providerId="ADAL" clId="{D973D872-3118-6C4C-8153-94CEFE659431}" dt="2022-06-07T16:15:10.552" v="6975" actId="12788"/>
          <ac:spMkLst>
            <pc:docMk/>
            <pc:sldMk cId="138542929" sldId="256"/>
            <ac:spMk id="11362" creationId="{C95A64A9-E5E8-B359-7515-5D167BB92082}"/>
          </ac:spMkLst>
        </pc:spChg>
        <pc:spChg chg="mod">
          <ac:chgData name="Daniel A Negron" userId="3f4b37f9-7541-4fa3-afb6-23a3c546adf3" providerId="ADAL" clId="{D973D872-3118-6C4C-8153-94CEFE659431}" dt="2022-06-07T16:15:10.552" v="6975" actId="12788"/>
          <ac:spMkLst>
            <pc:docMk/>
            <pc:sldMk cId="138542929" sldId="256"/>
            <ac:spMk id="11363" creationId="{84B0CD0C-5D46-B1B0-EA2C-459D07A4EBB3}"/>
          </ac:spMkLst>
        </pc:spChg>
        <pc:spChg chg="mod">
          <ac:chgData name="Daniel A Negron" userId="3f4b37f9-7541-4fa3-afb6-23a3c546adf3" providerId="ADAL" clId="{D973D872-3118-6C4C-8153-94CEFE659431}" dt="2022-06-07T16:15:10.552" v="6975" actId="12788"/>
          <ac:spMkLst>
            <pc:docMk/>
            <pc:sldMk cId="138542929" sldId="256"/>
            <ac:spMk id="11365" creationId="{CC6BBD4A-BB45-7006-7F84-9A84981A6884}"/>
          </ac:spMkLst>
        </pc:spChg>
        <pc:spChg chg="mod">
          <ac:chgData name="Daniel A Negron" userId="3f4b37f9-7541-4fa3-afb6-23a3c546adf3" providerId="ADAL" clId="{D973D872-3118-6C4C-8153-94CEFE659431}" dt="2022-06-07T16:15:10.552" v="6975" actId="12788"/>
          <ac:spMkLst>
            <pc:docMk/>
            <pc:sldMk cId="138542929" sldId="256"/>
            <ac:spMk id="11366" creationId="{76691346-3D20-B3E5-B196-93251069F444}"/>
          </ac:spMkLst>
        </pc:spChg>
        <pc:spChg chg="mod">
          <ac:chgData name="Daniel A Negron" userId="3f4b37f9-7541-4fa3-afb6-23a3c546adf3" providerId="ADAL" clId="{D973D872-3118-6C4C-8153-94CEFE659431}" dt="2022-06-07T16:15:10.552" v="6975" actId="12788"/>
          <ac:spMkLst>
            <pc:docMk/>
            <pc:sldMk cId="138542929" sldId="256"/>
            <ac:spMk id="11367" creationId="{14D80873-99F7-D967-A279-DAB2728D8A56}"/>
          </ac:spMkLst>
        </pc:spChg>
        <pc:spChg chg="mod">
          <ac:chgData name="Daniel A Negron" userId="3f4b37f9-7541-4fa3-afb6-23a3c546adf3" providerId="ADAL" clId="{D973D872-3118-6C4C-8153-94CEFE659431}" dt="2022-06-07T16:15:10.552" v="6975" actId="12788"/>
          <ac:spMkLst>
            <pc:docMk/>
            <pc:sldMk cId="138542929" sldId="256"/>
            <ac:spMk id="11368" creationId="{839D174C-D9A9-3A5B-52B9-AB3F08166C1D}"/>
          </ac:spMkLst>
        </pc:spChg>
        <pc:spChg chg="mod">
          <ac:chgData name="Daniel A Negron" userId="3f4b37f9-7541-4fa3-afb6-23a3c546adf3" providerId="ADAL" clId="{D973D872-3118-6C4C-8153-94CEFE659431}" dt="2022-06-07T16:15:10.552" v="6975" actId="12788"/>
          <ac:spMkLst>
            <pc:docMk/>
            <pc:sldMk cId="138542929" sldId="256"/>
            <ac:spMk id="11369" creationId="{CE1138F9-3A9E-4021-0DBB-C04595DF79D2}"/>
          </ac:spMkLst>
        </pc:spChg>
        <pc:spChg chg="mod">
          <ac:chgData name="Daniel A Negron" userId="3f4b37f9-7541-4fa3-afb6-23a3c546adf3" providerId="ADAL" clId="{D973D872-3118-6C4C-8153-94CEFE659431}" dt="2022-06-07T16:15:10.552" v="6975" actId="12788"/>
          <ac:spMkLst>
            <pc:docMk/>
            <pc:sldMk cId="138542929" sldId="256"/>
            <ac:spMk id="11370" creationId="{994B7165-DDF9-13B6-A012-659CD6276A82}"/>
          </ac:spMkLst>
        </pc:spChg>
        <pc:spChg chg="mod">
          <ac:chgData name="Daniel A Negron" userId="3f4b37f9-7541-4fa3-afb6-23a3c546adf3" providerId="ADAL" clId="{D973D872-3118-6C4C-8153-94CEFE659431}" dt="2022-06-07T16:15:10.552" v="6975" actId="12788"/>
          <ac:spMkLst>
            <pc:docMk/>
            <pc:sldMk cId="138542929" sldId="256"/>
            <ac:spMk id="11371" creationId="{4BA39153-A925-C096-D331-98FFC09D184E}"/>
          </ac:spMkLst>
        </pc:spChg>
        <pc:spChg chg="mod">
          <ac:chgData name="Daniel A Negron" userId="3f4b37f9-7541-4fa3-afb6-23a3c546adf3" providerId="ADAL" clId="{D973D872-3118-6C4C-8153-94CEFE659431}" dt="2022-06-07T16:15:10.552" v="6975" actId="12788"/>
          <ac:spMkLst>
            <pc:docMk/>
            <pc:sldMk cId="138542929" sldId="256"/>
            <ac:spMk id="11372" creationId="{97A6BE71-A7EA-482C-77B3-84C57CAECCF8}"/>
          </ac:spMkLst>
        </pc:spChg>
        <pc:spChg chg="mod">
          <ac:chgData name="Daniel A Negron" userId="3f4b37f9-7541-4fa3-afb6-23a3c546adf3" providerId="ADAL" clId="{D973D872-3118-6C4C-8153-94CEFE659431}" dt="2022-06-07T16:15:10.552" v="6975" actId="12788"/>
          <ac:spMkLst>
            <pc:docMk/>
            <pc:sldMk cId="138542929" sldId="256"/>
            <ac:spMk id="11373" creationId="{035D83D5-7818-9D54-7000-5C998B42B3BE}"/>
          </ac:spMkLst>
        </pc:spChg>
        <pc:spChg chg="mod">
          <ac:chgData name="Daniel A Negron" userId="3f4b37f9-7541-4fa3-afb6-23a3c546adf3" providerId="ADAL" clId="{D973D872-3118-6C4C-8153-94CEFE659431}" dt="2022-06-07T16:15:10.552" v="6975" actId="12788"/>
          <ac:spMkLst>
            <pc:docMk/>
            <pc:sldMk cId="138542929" sldId="256"/>
            <ac:spMk id="11374" creationId="{1E1DAA24-C2A1-38E0-AF35-F97519AFC03C}"/>
          </ac:spMkLst>
        </pc:spChg>
        <pc:spChg chg="mod">
          <ac:chgData name="Daniel A Negron" userId="3f4b37f9-7541-4fa3-afb6-23a3c546adf3" providerId="ADAL" clId="{D973D872-3118-6C4C-8153-94CEFE659431}" dt="2022-06-07T16:15:10.552" v="6975" actId="12788"/>
          <ac:spMkLst>
            <pc:docMk/>
            <pc:sldMk cId="138542929" sldId="256"/>
            <ac:spMk id="11375" creationId="{2B131214-E2A8-38FF-A561-ED01C6FBF48F}"/>
          </ac:spMkLst>
        </pc:spChg>
        <pc:spChg chg="mod">
          <ac:chgData name="Daniel A Negron" userId="3f4b37f9-7541-4fa3-afb6-23a3c546adf3" providerId="ADAL" clId="{D973D872-3118-6C4C-8153-94CEFE659431}" dt="2022-06-07T16:15:10.552" v="6975" actId="12788"/>
          <ac:spMkLst>
            <pc:docMk/>
            <pc:sldMk cId="138542929" sldId="256"/>
            <ac:spMk id="11376" creationId="{13C172E3-CC1F-8B06-C723-D88CD206B227}"/>
          </ac:spMkLst>
        </pc:spChg>
        <pc:spChg chg="mod">
          <ac:chgData name="Daniel A Negron" userId="3f4b37f9-7541-4fa3-afb6-23a3c546adf3" providerId="ADAL" clId="{D973D872-3118-6C4C-8153-94CEFE659431}" dt="2022-06-07T16:15:10.552" v="6975" actId="12788"/>
          <ac:spMkLst>
            <pc:docMk/>
            <pc:sldMk cId="138542929" sldId="256"/>
            <ac:spMk id="11377" creationId="{3C9C16CE-D6E9-BC84-746B-C69482712606}"/>
          </ac:spMkLst>
        </pc:spChg>
        <pc:spChg chg="mod">
          <ac:chgData name="Daniel A Negron" userId="3f4b37f9-7541-4fa3-afb6-23a3c546adf3" providerId="ADAL" clId="{D973D872-3118-6C4C-8153-94CEFE659431}" dt="2022-06-07T16:15:10.552" v="6975" actId="12788"/>
          <ac:spMkLst>
            <pc:docMk/>
            <pc:sldMk cId="138542929" sldId="256"/>
            <ac:spMk id="11378" creationId="{A9BBE31E-E0E0-2373-3916-BF86ADB1F175}"/>
          </ac:spMkLst>
        </pc:spChg>
        <pc:spChg chg="mod">
          <ac:chgData name="Daniel A Negron" userId="3f4b37f9-7541-4fa3-afb6-23a3c546adf3" providerId="ADAL" clId="{D973D872-3118-6C4C-8153-94CEFE659431}" dt="2022-06-07T16:15:10.552" v="6975" actId="12788"/>
          <ac:spMkLst>
            <pc:docMk/>
            <pc:sldMk cId="138542929" sldId="256"/>
            <ac:spMk id="11379" creationId="{13976384-AF0E-14CE-3D81-8CD71D5DDE1B}"/>
          </ac:spMkLst>
        </pc:spChg>
        <pc:spChg chg="mod">
          <ac:chgData name="Daniel A Negron" userId="3f4b37f9-7541-4fa3-afb6-23a3c546adf3" providerId="ADAL" clId="{D973D872-3118-6C4C-8153-94CEFE659431}" dt="2022-06-07T16:15:10.552" v="6975" actId="12788"/>
          <ac:spMkLst>
            <pc:docMk/>
            <pc:sldMk cId="138542929" sldId="256"/>
            <ac:spMk id="11380" creationId="{D85A41D1-92DA-2779-70B7-CEB04E9C6355}"/>
          </ac:spMkLst>
        </pc:spChg>
        <pc:spChg chg="mod">
          <ac:chgData name="Daniel A Negron" userId="3f4b37f9-7541-4fa3-afb6-23a3c546adf3" providerId="ADAL" clId="{D973D872-3118-6C4C-8153-94CEFE659431}" dt="2022-06-07T16:15:10.552" v="6975" actId="12788"/>
          <ac:spMkLst>
            <pc:docMk/>
            <pc:sldMk cId="138542929" sldId="256"/>
            <ac:spMk id="11381" creationId="{C5B65245-2481-5578-3CF5-1DE4F2892336}"/>
          </ac:spMkLst>
        </pc:spChg>
        <pc:spChg chg="mod">
          <ac:chgData name="Daniel A Negron" userId="3f4b37f9-7541-4fa3-afb6-23a3c546adf3" providerId="ADAL" clId="{D973D872-3118-6C4C-8153-94CEFE659431}" dt="2022-06-07T16:15:10.552" v="6975" actId="12788"/>
          <ac:spMkLst>
            <pc:docMk/>
            <pc:sldMk cId="138542929" sldId="256"/>
            <ac:spMk id="11382" creationId="{D9EC145E-9BFA-4404-A648-53BEC1901827}"/>
          </ac:spMkLst>
        </pc:spChg>
        <pc:spChg chg="mod">
          <ac:chgData name="Daniel A Negron" userId="3f4b37f9-7541-4fa3-afb6-23a3c546adf3" providerId="ADAL" clId="{D973D872-3118-6C4C-8153-94CEFE659431}" dt="2022-06-07T16:15:10.552" v="6975" actId="12788"/>
          <ac:spMkLst>
            <pc:docMk/>
            <pc:sldMk cId="138542929" sldId="256"/>
            <ac:spMk id="11383" creationId="{DA76B305-A733-2358-885B-BD4D13C84CF7}"/>
          </ac:spMkLst>
        </pc:spChg>
        <pc:spChg chg="mod">
          <ac:chgData name="Daniel A Negron" userId="3f4b37f9-7541-4fa3-afb6-23a3c546adf3" providerId="ADAL" clId="{D973D872-3118-6C4C-8153-94CEFE659431}" dt="2022-06-07T16:15:10.552" v="6975" actId="12788"/>
          <ac:spMkLst>
            <pc:docMk/>
            <pc:sldMk cId="138542929" sldId="256"/>
            <ac:spMk id="11385" creationId="{26465F47-3D31-F0B3-FC52-2F29BF0C1470}"/>
          </ac:spMkLst>
        </pc:spChg>
        <pc:spChg chg="mod">
          <ac:chgData name="Daniel A Negron" userId="3f4b37f9-7541-4fa3-afb6-23a3c546adf3" providerId="ADAL" clId="{D973D872-3118-6C4C-8153-94CEFE659431}" dt="2022-06-07T16:15:10.552" v="6975" actId="12788"/>
          <ac:spMkLst>
            <pc:docMk/>
            <pc:sldMk cId="138542929" sldId="256"/>
            <ac:spMk id="11386" creationId="{DE47D3E8-C96F-71DD-6D99-6CAB2045895D}"/>
          </ac:spMkLst>
        </pc:spChg>
        <pc:spChg chg="mod">
          <ac:chgData name="Daniel A Negron" userId="3f4b37f9-7541-4fa3-afb6-23a3c546adf3" providerId="ADAL" clId="{D973D872-3118-6C4C-8153-94CEFE659431}" dt="2022-06-07T16:15:10.552" v="6975" actId="12788"/>
          <ac:spMkLst>
            <pc:docMk/>
            <pc:sldMk cId="138542929" sldId="256"/>
            <ac:spMk id="11387" creationId="{63CE6A57-CF5F-3CF7-5ECF-A6ED6A4906E3}"/>
          </ac:spMkLst>
        </pc:spChg>
        <pc:spChg chg="mod">
          <ac:chgData name="Daniel A Negron" userId="3f4b37f9-7541-4fa3-afb6-23a3c546adf3" providerId="ADAL" clId="{D973D872-3118-6C4C-8153-94CEFE659431}" dt="2022-06-07T16:15:10.552" v="6975" actId="12788"/>
          <ac:spMkLst>
            <pc:docMk/>
            <pc:sldMk cId="138542929" sldId="256"/>
            <ac:spMk id="11388" creationId="{C5C214E9-178B-3972-894D-E03CE476D790}"/>
          </ac:spMkLst>
        </pc:spChg>
        <pc:spChg chg="mod">
          <ac:chgData name="Daniel A Negron" userId="3f4b37f9-7541-4fa3-afb6-23a3c546adf3" providerId="ADAL" clId="{D973D872-3118-6C4C-8153-94CEFE659431}" dt="2022-06-07T16:15:10.552" v="6975" actId="12788"/>
          <ac:spMkLst>
            <pc:docMk/>
            <pc:sldMk cId="138542929" sldId="256"/>
            <ac:spMk id="11389" creationId="{5C08A7AE-2767-4BDA-67B2-6C080DD129B2}"/>
          </ac:spMkLst>
        </pc:spChg>
        <pc:spChg chg="mod">
          <ac:chgData name="Daniel A Negron" userId="3f4b37f9-7541-4fa3-afb6-23a3c546adf3" providerId="ADAL" clId="{D973D872-3118-6C4C-8153-94CEFE659431}" dt="2022-06-07T16:15:10.552" v="6975" actId="12788"/>
          <ac:spMkLst>
            <pc:docMk/>
            <pc:sldMk cId="138542929" sldId="256"/>
            <ac:spMk id="11390" creationId="{CFB34389-02A2-220F-AEA6-52DECDED8F0B}"/>
          </ac:spMkLst>
        </pc:spChg>
        <pc:spChg chg="mod">
          <ac:chgData name="Daniel A Negron" userId="3f4b37f9-7541-4fa3-afb6-23a3c546adf3" providerId="ADAL" clId="{D973D872-3118-6C4C-8153-94CEFE659431}" dt="2022-06-07T16:15:10.552" v="6975" actId="12788"/>
          <ac:spMkLst>
            <pc:docMk/>
            <pc:sldMk cId="138542929" sldId="256"/>
            <ac:spMk id="11391" creationId="{3F9363AC-413E-A0A6-C13E-3CF36CF38D43}"/>
          </ac:spMkLst>
        </pc:spChg>
        <pc:spChg chg="mod">
          <ac:chgData name="Daniel A Negron" userId="3f4b37f9-7541-4fa3-afb6-23a3c546adf3" providerId="ADAL" clId="{D973D872-3118-6C4C-8153-94CEFE659431}" dt="2022-06-07T16:15:10.552" v="6975" actId="12788"/>
          <ac:spMkLst>
            <pc:docMk/>
            <pc:sldMk cId="138542929" sldId="256"/>
            <ac:spMk id="11392" creationId="{C92BE0D1-EEC1-105F-EF9A-173F0A1AD076}"/>
          </ac:spMkLst>
        </pc:spChg>
        <pc:spChg chg="mod">
          <ac:chgData name="Daniel A Negron" userId="3f4b37f9-7541-4fa3-afb6-23a3c546adf3" providerId="ADAL" clId="{D973D872-3118-6C4C-8153-94CEFE659431}" dt="2022-06-07T16:15:10.552" v="6975" actId="12788"/>
          <ac:spMkLst>
            <pc:docMk/>
            <pc:sldMk cId="138542929" sldId="256"/>
            <ac:spMk id="11393" creationId="{C5E37200-DB87-F71C-668E-714AE3FAC2F9}"/>
          </ac:spMkLst>
        </pc:spChg>
        <pc:spChg chg="mod">
          <ac:chgData name="Daniel A Negron" userId="3f4b37f9-7541-4fa3-afb6-23a3c546adf3" providerId="ADAL" clId="{D973D872-3118-6C4C-8153-94CEFE659431}" dt="2022-06-07T16:15:10.552" v="6975" actId="12788"/>
          <ac:spMkLst>
            <pc:docMk/>
            <pc:sldMk cId="138542929" sldId="256"/>
            <ac:spMk id="11394" creationId="{D260F406-958E-ABBC-9948-7FC78181541A}"/>
          </ac:spMkLst>
        </pc:spChg>
        <pc:spChg chg="mod">
          <ac:chgData name="Daniel A Negron" userId="3f4b37f9-7541-4fa3-afb6-23a3c546adf3" providerId="ADAL" clId="{D973D872-3118-6C4C-8153-94CEFE659431}" dt="2022-06-07T16:15:10.552" v="6975" actId="12788"/>
          <ac:spMkLst>
            <pc:docMk/>
            <pc:sldMk cId="138542929" sldId="256"/>
            <ac:spMk id="11395" creationId="{4A5F8357-4051-FCB9-D849-74398D04090B}"/>
          </ac:spMkLst>
        </pc:spChg>
        <pc:spChg chg="mod">
          <ac:chgData name="Daniel A Negron" userId="3f4b37f9-7541-4fa3-afb6-23a3c546adf3" providerId="ADAL" clId="{D973D872-3118-6C4C-8153-94CEFE659431}" dt="2022-06-07T16:15:10.552" v="6975" actId="12788"/>
          <ac:spMkLst>
            <pc:docMk/>
            <pc:sldMk cId="138542929" sldId="256"/>
            <ac:spMk id="11396" creationId="{BABC8697-6D95-630E-8D7D-E5BC77A45D60}"/>
          </ac:spMkLst>
        </pc:spChg>
        <pc:spChg chg="mod">
          <ac:chgData name="Daniel A Negron" userId="3f4b37f9-7541-4fa3-afb6-23a3c546adf3" providerId="ADAL" clId="{D973D872-3118-6C4C-8153-94CEFE659431}" dt="2022-06-07T16:15:10.552" v="6975" actId="12788"/>
          <ac:spMkLst>
            <pc:docMk/>
            <pc:sldMk cId="138542929" sldId="256"/>
            <ac:spMk id="11397" creationId="{B18D514A-9076-4D2D-00F5-4C82D59110B8}"/>
          </ac:spMkLst>
        </pc:spChg>
        <pc:spChg chg="mod">
          <ac:chgData name="Daniel A Negron" userId="3f4b37f9-7541-4fa3-afb6-23a3c546adf3" providerId="ADAL" clId="{D973D872-3118-6C4C-8153-94CEFE659431}" dt="2022-06-07T16:15:10.552" v="6975" actId="12788"/>
          <ac:spMkLst>
            <pc:docMk/>
            <pc:sldMk cId="138542929" sldId="256"/>
            <ac:spMk id="11398" creationId="{0700047C-4813-A700-D20A-072A93C5802F}"/>
          </ac:spMkLst>
        </pc:spChg>
        <pc:spChg chg="mod">
          <ac:chgData name="Daniel A Negron" userId="3f4b37f9-7541-4fa3-afb6-23a3c546adf3" providerId="ADAL" clId="{D973D872-3118-6C4C-8153-94CEFE659431}" dt="2022-06-07T16:15:10.552" v="6975" actId="12788"/>
          <ac:spMkLst>
            <pc:docMk/>
            <pc:sldMk cId="138542929" sldId="256"/>
            <ac:spMk id="11399" creationId="{DC2357AF-5843-6C71-23B8-AE95E4A0F61F}"/>
          </ac:spMkLst>
        </pc:spChg>
        <pc:spChg chg="mod">
          <ac:chgData name="Daniel A Negron" userId="3f4b37f9-7541-4fa3-afb6-23a3c546adf3" providerId="ADAL" clId="{D973D872-3118-6C4C-8153-94CEFE659431}" dt="2022-06-07T16:15:10.552" v="6975" actId="12788"/>
          <ac:spMkLst>
            <pc:docMk/>
            <pc:sldMk cId="138542929" sldId="256"/>
            <ac:spMk id="11400" creationId="{F88ADF69-47E4-2E65-DE4C-12423FCED09F}"/>
          </ac:spMkLst>
        </pc:spChg>
        <pc:spChg chg="mod">
          <ac:chgData name="Daniel A Negron" userId="3f4b37f9-7541-4fa3-afb6-23a3c546adf3" providerId="ADAL" clId="{D973D872-3118-6C4C-8153-94CEFE659431}" dt="2022-06-07T16:15:10.552" v="6975" actId="12788"/>
          <ac:spMkLst>
            <pc:docMk/>
            <pc:sldMk cId="138542929" sldId="256"/>
            <ac:spMk id="11401" creationId="{A803EF3A-C984-E7F9-A86E-DB837B8C747F}"/>
          </ac:spMkLst>
        </pc:spChg>
        <pc:spChg chg="mod">
          <ac:chgData name="Daniel A Negron" userId="3f4b37f9-7541-4fa3-afb6-23a3c546adf3" providerId="ADAL" clId="{D973D872-3118-6C4C-8153-94CEFE659431}" dt="2022-06-07T16:15:10.552" v="6975" actId="12788"/>
          <ac:spMkLst>
            <pc:docMk/>
            <pc:sldMk cId="138542929" sldId="256"/>
            <ac:spMk id="11402" creationId="{1A0F61D9-8E4B-C723-3BAA-C37CDB3AE04D}"/>
          </ac:spMkLst>
        </pc:spChg>
        <pc:spChg chg="mod">
          <ac:chgData name="Daniel A Negron" userId="3f4b37f9-7541-4fa3-afb6-23a3c546adf3" providerId="ADAL" clId="{D973D872-3118-6C4C-8153-94CEFE659431}" dt="2022-06-07T16:15:10.552" v="6975" actId="12788"/>
          <ac:spMkLst>
            <pc:docMk/>
            <pc:sldMk cId="138542929" sldId="256"/>
            <ac:spMk id="11403" creationId="{14059475-9121-4B27-48EC-A9734559DFC3}"/>
          </ac:spMkLst>
        </pc:spChg>
        <pc:spChg chg="mod">
          <ac:chgData name="Daniel A Negron" userId="3f4b37f9-7541-4fa3-afb6-23a3c546adf3" providerId="ADAL" clId="{D973D872-3118-6C4C-8153-94CEFE659431}" dt="2022-06-07T16:15:10.552" v="6975" actId="12788"/>
          <ac:spMkLst>
            <pc:docMk/>
            <pc:sldMk cId="138542929" sldId="256"/>
            <ac:spMk id="11405" creationId="{A654F62F-A40B-3539-A968-6535273225E4}"/>
          </ac:spMkLst>
        </pc:spChg>
        <pc:spChg chg="mod">
          <ac:chgData name="Daniel A Negron" userId="3f4b37f9-7541-4fa3-afb6-23a3c546adf3" providerId="ADAL" clId="{D973D872-3118-6C4C-8153-94CEFE659431}" dt="2022-06-07T16:15:10.552" v="6975" actId="12788"/>
          <ac:spMkLst>
            <pc:docMk/>
            <pc:sldMk cId="138542929" sldId="256"/>
            <ac:spMk id="11406" creationId="{C6DF82D0-C447-3D46-8A5B-BE6AE13A4E92}"/>
          </ac:spMkLst>
        </pc:spChg>
        <pc:spChg chg="mod">
          <ac:chgData name="Daniel A Negron" userId="3f4b37f9-7541-4fa3-afb6-23a3c546adf3" providerId="ADAL" clId="{D973D872-3118-6C4C-8153-94CEFE659431}" dt="2022-06-07T16:15:10.552" v="6975" actId="12788"/>
          <ac:spMkLst>
            <pc:docMk/>
            <pc:sldMk cId="138542929" sldId="256"/>
            <ac:spMk id="11407" creationId="{A88A3322-AF5B-E2A2-8EA5-E523447B2063}"/>
          </ac:spMkLst>
        </pc:spChg>
        <pc:spChg chg="mod">
          <ac:chgData name="Daniel A Negron" userId="3f4b37f9-7541-4fa3-afb6-23a3c546adf3" providerId="ADAL" clId="{D973D872-3118-6C4C-8153-94CEFE659431}" dt="2022-06-07T16:15:10.552" v="6975" actId="12788"/>
          <ac:spMkLst>
            <pc:docMk/>
            <pc:sldMk cId="138542929" sldId="256"/>
            <ac:spMk id="11408" creationId="{A480C9D7-ACB0-DFD6-7A27-6DCF3E60035D}"/>
          </ac:spMkLst>
        </pc:spChg>
        <pc:spChg chg="mod">
          <ac:chgData name="Daniel A Negron" userId="3f4b37f9-7541-4fa3-afb6-23a3c546adf3" providerId="ADAL" clId="{D973D872-3118-6C4C-8153-94CEFE659431}" dt="2022-06-07T16:15:10.552" v="6975" actId="12788"/>
          <ac:spMkLst>
            <pc:docMk/>
            <pc:sldMk cId="138542929" sldId="256"/>
            <ac:spMk id="11409" creationId="{339C1C9F-C8C7-BD8A-8ABB-D5E7FD19919C}"/>
          </ac:spMkLst>
        </pc:spChg>
        <pc:spChg chg="mod">
          <ac:chgData name="Daniel A Negron" userId="3f4b37f9-7541-4fa3-afb6-23a3c546adf3" providerId="ADAL" clId="{D973D872-3118-6C4C-8153-94CEFE659431}" dt="2022-06-07T16:15:10.552" v="6975" actId="12788"/>
          <ac:spMkLst>
            <pc:docMk/>
            <pc:sldMk cId="138542929" sldId="256"/>
            <ac:spMk id="11410" creationId="{9C10E134-C023-264E-59A3-97FB7B658731}"/>
          </ac:spMkLst>
        </pc:spChg>
        <pc:spChg chg="mod">
          <ac:chgData name="Daniel A Negron" userId="3f4b37f9-7541-4fa3-afb6-23a3c546adf3" providerId="ADAL" clId="{D973D872-3118-6C4C-8153-94CEFE659431}" dt="2022-06-07T16:15:10.552" v="6975" actId="12788"/>
          <ac:spMkLst>
            <pc:docMk/>
            <pc:sldMk cId="138542929" sldId="256"/>
            <ac:spMk id="11411" creationId="{AEE79257-88C8-0088-EC59-533EB1ACAEDD}"/>
          </ac:spMkLst>
        </pc:spChg>
        <pc:spChg chg="mod">
          <ac:chgData name="Daniel A Negron" userId="3f4b37f9-7541-4fa3-afb6-23a3c546adf3" providerId="ADAL" clId="{D973D872-3118-6C4C-8153-94CEFE659431}" dt="2022-06-07T16:15:10.552" v="6975" actId="12788"/>
          <ac:spMkLst>
            <pc:docMk/>
            <pc:sldMk cId="138542929" sldId="256"/>
            <ac:spMk id="11412" creationId="{B830A2D9-7FE0-9954-4CB1-8DBA3F92B067}"/>
          </ac:spMkLst>
        </pc:spChg>
        <pc:spChg chg="mod">
          <ac:chgData name="Daniel A Negron" userId="3f4b37f9-7541-4fa3-afb6-23a3c546adf3" providerId="ADAL" clId="{D973D872-3118-6C4C-8153-94CEFE659431}" dt="2022-06-07T16:15:10.552" v="6975" actId="12788"/>
          <ac:spMkLst>
            <pc:docMk/>
            <pc:sldMk cId="138542929" sldId="256"/>
            <ac:spMk id="11413" creationId="{125DA9FF-DF71-2A9F-4FD8-2F498785CF64}"/>
          </ac:spMkLst>
        </pc:spChg>
        <pc:spChg chg="mod">
          <ac:chgData name="Daniel A Negron" userId="3f4b37f9-7541-4fa3-afb6-23a3c546adf3" providerId="ADAL" clId="{D973D872-3118-6C4C-8153-94CEFE659431}" dt="2022-06-07T16:15:10.552" v="6975" actId="12788"/>
          <ac:spMkLst>
            <pc:docMk/>
            <pc:sldMk cId="138542929" sldId="256"/>
            <ac:spMk id="11414" creationId="{6A8E29F2-30E5-AD6F-3746-F9F915E1946A}"/>
          </ac:spMkLst>
        </pc:spChg>
        <pc:spChg chg="mod">
          <ac:chgData name="Daniel A Negron" userId="3f4b37f9-7541-4fa3-afb6-23a3c546adf3" providerId="ADAL" clId="{D973D872-3118-6C4C-8153-94CEFE659431}" dt="2022-06-07T16:15:10.552" v="6975" actId="12788"/>
          <ac:spMkLst>
            <pc:docMk/>
            <pc:sldMk cId="138542929" sldId="256"/>
            <ac:spMk id="11415" creationId="{4D031A8C-A46E-5E34-B290-819B76A0A683}"/>
          </ac:spMkLst>
        </pc:spChg>
        <pc:spChg chg="mod">
          <ac:chgData name="Daniel A Negron" userId="3f4b37f9-7541-4fa3-afb6-23a3c546adf3" providerId="ADAL" clId="{D973D872-3118-6C4C-8153-94CEFE659431}" dt="2022-06-07T16:15:10.552" v="6975" actId="12788"/>
          <ac:spMkLst>
            <pc:docMk/>
            <pc:sldMk cId="138542929" sldId="256"/>
            <ac:spMk id="11416" creationId="{A18A915F-3E6C-8BDB-0E6C-9A714DDB23D1}"/>
          </ac:spMkLst>
        </pc:spChg>
        <pc:spChg chg="mod">
          <ac:chgData name="Daniel A Negron" userId="3f4b37f9-7541-4fa3-afb6-23a3c546adf3" providerId="ADAL" clId="{D973D872-3118-6C4C-8153-94CEFE659431}" dt="2022-06-07T16:15:10.552" v="6975" actId="12788"/>
          <ac:spMkLst>
            <pc:docMk/>
            <pc:sldMk cId="138542929" sldId="256"/>
            <ac:spMk id="11417" creationId="{DD9E7161-E346-9DE7-E6C4-AA81B60C7510}"/>
          </ac:spMkLst>
        </pc:spChg>
        <pc:spChg chg="mod">
          <ac:chgData name="Daniel A Negron" userId="3f4b37f9-7541-4fa3-afb6-23a3c546adf3" providerId="ADAL" clId="{D973D872-3118-6C4C-8153-94CEFE659431}" dt="2022-06-07T16:15:10.552" v="6975" actId="12788"/>
          <ac:spMkLst>
            <pc:docMk/>
            <pc:sldMk cId="138542929" sldId="256"/>
            <ac:spMk id="11418" creationId="{1F4D160B-8E18-CF95-4551-E8CDD4B5D415}"/>
          </ac:spMkLst>
        </pc:spChg>
        <pc:spChg chg="mod">
          <ac:chgData name="Daniel A Negron" userId="3f4b37f9-7541-4fa3-afb6-23a3c546adf3" providerId="ADAL" clId="{D973D872-3118-6C4C-8153-94CEFE659431}" dt="2022-06-07T16:15:10.552" v="6975" actId="12788"/>
          <ac:spMkLst>
            <pc:docMk/>
            <pc:sldMk cId="138542929" sldId="256"/>
            <ac:spMk id="11419" creationId="{E2790287-4E92-2B7D-2769-0963D0F278C1}"/>
          </ac:spMkLst>
        </pc:spChg>
        <pc:spChg chg="mod">
          <ac:chgData name="Daniel A Negron" userId="3f4b37f9-7541-4fa3-afb6-23a3c546adf3" providerId="ADAL" clId="{D973D872-3118-6C4C-8153-94CEFE659431}" dt="2022-06-07T16:15:10.552" v="6975" actId="12788"/>
          <ac:spMkLst>
            <pc:docMk/>
            <pc:sldMk cId="138542929" sldId="256"/>
            <ac:spMk id="11420" creationId="{6AEF58E3-23FC-C5E2-C604-9C7AA814FE25}"/>
          </ac:spMkLst>
        </pc:spChg>
        <pc:spChg chg="mod">
          <ac:chgData name="Daniel A Negron" userId="3f4b37f9-7541-4fa3-afb6-23a3c546adf3" providerId="ADAL" clId="{D973D872-3118-6C4C-8153-94CEFE659431}" dt="2022-06-07T16:15:10.552" v="6975" actId="12788"/>
          <ac:spMkLst>
            <pc:docMk/>
            <pc:sldMk cId="138542929" sldId="256"/>
            <ac:spMk id="11421" creationId="{2DC68D19-F00F-2C5E-5CD7-A0FE5405793D}"/>
          </ac:spMkLst>
        </pc:spChg>
        <pc:spChg chg="mod">
          <ac:chgData name="Daniel A Negron" userId="3f4b37f9-7541-4fa3-afb6-23a3c546adf3" providerId="ADAL" clId="{D973D872-3118-6C4C-8153-94CEFE659431}" dt="2022-06-07T16:15:10.552" v="6975" actId="12788"/>
          <ac:spMkLst>
            <pc:docMk/>
            <pc:sldMk cId="138542929" sldId="256"/>
            <ac:spMk id="11422" creationId="{928F1CB5-765C-329A-6A4F-6F2664F83D99}"/>
          </ac:spMkLst>
        </pc:spChg>
        <pc:spChg chg="mod">
          <ac:chgData name="Daniel A Negron" userId="3f4b37f9-7541-4fa3-afb6-23a3c546adf3" providerId="ADAL" clId="{D973D872-3118-6C4C-8153-94CEFE659431}" dt="2022-06-07T16:15:10.552" v="6975" actId="12788"/>
          <ac:spMkLst>
            <pc:docMk/>
            <pc:sldMk cId="138542929" sldId="256"/>
            <ac:spMk id="11423" creationId="{9F24E29E-6751-25EB-0DD2-27838041A117}"/>
          </ac:spMkLst>
        </pc:spChg>
        <pc:spChg chg="mod">
          <ac:chgData name="Daniel A Negron" userId="3f4b37f9-7541-4fa3-afb6-23a3c546adf3" providerId="ADAL" clId="{D973D872-3118-6C4C-8153-94CEFE659431}" dt="2022-06-07T16:15:10.552" v="6975" actId="12788"/>
          <ac:spMkLst>
            <pc:docMk/>
            <pc:sldMk cId="138542929" sldId="256"/>
            <ac:spMk id="11425" creationId="{7B71BD4B-F13D-39C5-CED1-5FCEE7B83BA1}"/>
          </ac:spMkLst>
        </pc:spChg>
        <pc:spChg chg="mod">
          <ac:chgData name="Daniel A Negron" userId="3f4b37f9-7541-4fa3-afb6-23a3c546adf3" providerId="ADAL" clId="{D973D872-3118-6C4C-8153-94CEFE659431}" dt="2022-06-07T16:15:10.552" v="6975" actId="12788"/>
          <ac:spMkLst>
            <pc:docMk/>
            <pc:sldMk cId="138542929" sldId="256"/>
            <ac:spMk id="11426" creationId="{92645F14-CCDF-18C3-0F8E-4E492BA46965}"/>
          </ac:spMkLst>
        </pc:spChg>
        <pc:spChg chg="mod">
          <ac:chgData name="Daniel A Negron" userId="3f4b37f9-7541-4fa3-afb6-23a3c546adf3" providerId="ADAL" clId="{D973D872-3118-6C4C-8153-94CEFE659431}" dt="2022-06-07T16:15:10.552" v="6975" actId="12788"/>
          <ac:spMkLst>
            <pc:docMk/>
            <pc:sldMk cId="138542929" sldId="256"/>
            <ac:spMk id="11427" creationId="{9C8B5D2B-921E-5B3A-0625-63A1F0BF8390}"/>
          </ac:spMkLst>
        </pc:spChg>
        <pc:spChg chg="mod">
          <ac:chgData name="Daniel A Negron" userId="3f4b37f9-7541-4fa3-afb6-23a3c546adf3" providerId="ADAL" clId="{D973D872-3118-6C4C-8153-94CEFE659431}" dt="2022-06-07T16:15:10.552" v="6975" actId="12788"/>
          <ac:spMkLst>
            <pc:docMk/>
            <pc:sldMk cId="138542929" sldId="256"/>
            <ac:spMk id="11428" creationId="{3B926418-C247-832D-C669-98552FD3A65A}"/>
          </ac:spMkLst>
        </pc:spChg>
        <pc:spChg chg="mod">
          <ac:chgData name="Daniel A Negron" userId="3f4b37f9-7541-4fa3-afb6-23a3c546adf3" providerId="ADAL" clId="{D973D872-3118-6C4C-8153-94CEFE659431}" dt="2022-06-07T16:15:10.552" v="6975" actId="12788"/>
          <ac:spMkLst>
            <pc:docMk/>
            <pc:sldMk cId="138542929" sldId="256"/>
            <ac:spMk id="11429" creationId="{1E6257BF-0429-0870-3E01-B32FC3660C9B}"/>
          </ac:spMkLst>
        </pc:spChg>
        <pc:spChg chg="mod">
          <ac:chgData name="Daniel A Negron" userId="3f4b37f9-7541-4fa3-afb6-23a3c546adf3" providerId="ADAL" clId="{D973D872-3118-6C4C-8153-94CEFE659431}" dt="2022-06-07T16:15:10.552" v="6975" actId="12788"/>
          <ac:spMkLst>
            <pc:docMk/>
            <pc:sldMk cId="138542929" sldId="256"/>
            <ac:spMk id="11430" creationId="{03CE1794-B27C-C752-1EC3-9D0433BFE726}"/>
          </ac:spMkLst>
        </pc:spChg>
        <pc:spChg chg="mod">
          <ac:chgData name="Daniel A Negron" userId="3f4b37f9-7541-4fa3-afb6-23a3c546adf3" providerId="ADAL" clId="{D973D872-3118-6C4C-8153-94CEFE659431}" dt="2022-06-07T16:15:10.552" v="6975" actId="12788"/>
          <ac:spMkLst>
            <pc:docMk/>
            <pc:sldMk cId="138542929" sldId="256"/>
            <ac:spMk id="11431" creationId="{A1B00BA4-94B1-828C-1ED1-3D27CC24C89C}"/>
          </ac:spMkLst>
        </pc:spChg>
        <pc:spChg chg="mod">
          <ac:chgData name="Daniel A Negron" userId="3f4b37f9-7541-4fa3-afb6-23a3c546adf3" providerId="ADAL" clId="{D973D872-3118-6C4C-8153-94CEFE659431}" dt="2022-06-07T16:15:10.552" v="6975" actId="12788"/>
          <ac:spMkLst>
            <pc:docMk/>
            <pc:sldMk cId="138542929" sldId="256"/>
            <ac:spMk id="11432" creationId="{E3BF27F2-7C84-2877-7833-17B03A206991}"/>
          </ac:spMkLst>
        </pc:spChg>
        <pc:spChg chg="mod">
          <ac:chgData name="Daniel A Negron" userId="3f4b37f9-7541-4fa3-afb6-23a3c546adf3" providerId="ADAL" clId="{D973D872-3118-6C4C-8153-94CEFE659431}" dt="2022-06-07T16:15:10.552" v="6975" actId="12788"/>
          <ac:spMkLst>
            <pc:docMk/>
            <pc:sldMk cId="138542929" sldId="256"/>
            <ac:spMk id="11433" creationId="{46FE91AF-D971-24BB-4055-AEA7052327A0}"/>
          </ac:spMkLst>
        </pc:spChg>
        <pc:spChg chg="mod">
          <ac:chgData name="Daniel A Negron" userId="3f4b37f9-7541-4fa3-afb6-23a3c546adf3" providerId="ADAL" clId="{D973D872-3118-6C4C-8153-94CEFE659431}" dt="2022-06-07T16:15:10.552" v="6975" actId="12788"/>
          <ac:spMkLst>
            <pc:docMk/>
            <pc:sldMk cId="138542929" sldId="256"/>
            <ac:spMk id="11434" creationId="{E0F72C57-09DB-8F1A-578E-D024379B0157}"/>
          </ac:spMkLst>
        </pc:spChg>
        <pc:spChg chg="mod">
          <ac:chgData name="Daniel A Negron" userId="3f4b37f9-7541-4fa3-afb6-23a3c546adf3" providerId="ADAL" clId="{D973D872-3118-6C4C-8153-94CEFE659431}" dt="2022-06-07T16:15:10.552" v="6975" actId="12788"/>
          <ac:spMkLst>
            <pc:docMk/>
            <pc:sldMk cId="138542929" sldId="256"/>
            <ac:spMk id="11435" creationId="{D7706FAE-C435-5671-756F-D1B50C3D9F19}"/>
          </ac:spMkLst>
        </pc:spChg>
        <pc:spChg chg="mod">
          <ac:chgData name="Daniel A Negron" userId="3f4b37f9-7541-4fa3-afb6-23a3c546adf3" providerId="ADAL" clId="{D973D872-3118-6C4C-8153-94CEFE659431}" dt="2022-06-07T16:15:10.552" v="6975" actId="12788"/>
          <ac:spMkLst>
            <pc:docMk/>
            <pc:sldMk cId="138542929" sldId="256"/>
            <ac:spMk id="11436" creationId="{999AF495-1665-1398-2CDB-C62D57B85124}"/>
          </ac:spMkLst>
        </pc:spChg>
        <pc:spChg chg="mod">
          <ac:chgData name="Daniel A Negron" userId="3f4b37f9-7541-4fa3-afb6-23a3c546adf3" providerId="ADAL" clId="{D973D872-3118-6C4C-8153-94CEFE659431}" dt="2022-06-07T16:15:10.552" v="6975" actId="12788"/>
          <ac:spMkLst>
            <pc:docMk/>
            <pc:sldMk cId="138542929" sldId="256"/>
            <ac:spMk id="11437" creationId="{308957EE-9095-4C06-0644-9F1DB8DCC4BA}"/>
          </ac:spMkLst>
        </pc:spChg>
        <pc:spChg chg="mod">
          <ac:chgData name="Daniel A Negron" userId="3f4b37f9-7541-4fa3-afb6-23a3c546adf3" providerId="ADAL" clId="{D973D872-3118-6C4C-8153-94CEFE659431}" dt="2022-06-07T16:15:10.552" v="6975" actId="12788"/>
          <ac:spMkLst>
            <pc:docMk/>
            <pc:sldMk cId="138542929" sldId="256"/>
            <ac:spMk id="11438" creationId="{B6222105-959F-2D7F-A639-5DCEE30F153D}"/>
          </ac:spMkLst>
        </pc:spChg>
        <pc:spChg chg="mod">
          <ac:chgData name="Daniel A Negron" userId="3f4b37f9-7541-4fa3-afb6-23a3c546adf3" providerId="ADAL" clId="{D973D872-3118-6C4C-8153-94CEFE659431}" dt="2022-06-07T16:15:10.552" v="6975" actId="12788"/>
          <ac:spMkLst>
            <pc:docMk/>
            <pc:sldMk cId="138542929" sldId="256"/>
            <ac:spMk id="11439" creationId="{732588C8-9F44-AEAF-A1BE-CA950BB5D2CA}"/>
          </ac:spMkLst>
        </pc:spChg>
        <pc:spChg chg="mod">
          <ac:chgData name="Daniel A Negron" userId="3f4b37f9-7541-4fa3-afb6-23a3c546adf3" providerId="ADAL" clId="{D973D872-3118-6C4C-8153-94CEFE659431}" dt="2022-06-07T16:15:10.552" v="6975" actId="12788"/>
          <ac:spMkLst>
            <pc:docMk/>
            <pc:sldMk cId="138542929" sldId="256"/>
            <ac:spMk id="11440" creationId="{921E00C3-645B-BD1C-C3E8-DA8F827413C8}"/>
          </ac:spMkLst>
        </pc:spChg>
        <pc:spChg chg="mod">
          <ac:chgData name="Daniel A Negron" userId="3f4b37f9-7541-4fa3-afb6-23a3c546adf3" providerId="ADAL" clId="{D973D872-3118-6C4C-8153-94CEFE659431}" dt="2022-06-07T16:15:10.552" v="6975" actId="12788"/>
          <ac:spMkLst>
            <pc:docMk/>
            <pc:sldMk cId="138542929" sldId="256"/>
            <ac:spMk id="11441" creationId="{8C28EB30-EDA7-B56E-FFF6-B581ED3BB9DE}"/>
          </ac:spMkLst>
        </pc:spChg>
        <pc:spChg chg="mod">
          <ac:chgData name="Daniel A Negron" userId="3f4b37f9-7541-4fa3-afb6-23a3c546adf3" providerId="ADAL" clId="{D973D872-3118-6C4C-8153-94CEFE659431}" dt="2022-06-07T16:15:10.552" v="6975" actId="12788"/>
          <ac:spMkLst>
            <pc:docMk/>
            <pc:sldMk cId="138542929" sldId="256"/>
            <ac:spMk id="11442" creationId="{03720EDB-8653-AF7D-05E8-F8214F02DFCA}"/>
          </ac:spMkLst>
        </pc:spChg>
        <pc:spChg chg="mod">
          <ac:chgData name="Daniel A Negron" userId="3f4b37f9-7541-4fa3-afb6-23a3c546adf3" providerId="ADAL" clId="{D973D872-3118-6C4C-8153-94CEFE659431}" dt="2022-06-07T16:15:10.552" v="6975" actId="12788"/>
          <ac:spMkLst>
            <pc:docMk/>
            <pc:sldMk cId="138542929" sldId="256"/>
            <ac:spMk id="11443" creationId="{C9011F5B-A9CE-F782-1D95-383EEC82080F}"/>
          </ac:spMkLst>
        </pc:spChg>
        <pc:spChg chg="mod">
          <ac:chgData name="Daniel A Negron" userId="3f4b37f9-7541-4fa3-afb6-23a3c546adf3" providerId="ADAL" clId="{D973D872-3118-6C4C-8153-94CEFE659431}" dt="2022-06-07T16:15:10.552" v="6975" actId="12788"/>
          <ac:spMkLst>
            <pc:docMk/>
            <pc:sldMk cId="138542929" sldId="256"/>
            <ac:spMk id="11445" creationId="{A8469FA7-40B5-5482-4BD7-C77D95C4DEE3}"/>
          </ac:spMkLst>
        </pc:spChg>
        <pc:spChg chg="mod">
          <ac:chgData name="Daniel A Negron" userId="3f4b37f9-7541-4fa3-afb6-23a3c546adf3" providerId="ADAL" clId="{D973D872-3118-6C4C-8153-94CEFE659431}" dt="2022-06-07T16:15:10.552" v="6975" actId="12788"/>
          <ac:spMkLst>
            <pc:docMk/>
            <pc:sldMk cId="138542929" sldId="256"/>
            <ac:spMk id="11446" creationId="{1CC620D9-89DF-EAF3-203C-CB420F6A6EFC}"/>
          </ac:spMkLst>
        </pc:spChg>
        <pc:spChg chg="mod">
          <ac:chgData name="Daniel A Negron" userId="3f4b37f9-7541-4fa3-afb6-23a3c546adf3" providerId="ADAL" clId="{D973D872-3118-6C4C-8153-94CEFE659431}" dt="2022-06-07T16:15:10.552" v="6975" actId="12788"/>
          <ac:spMkLst>
            <pc:docMk/>
            <pc:sldMk cId="138542929" sldId="256"/>
            <ac:spMk id="11447" creationId="{1C476D07-7ABA-BBD9-0082-CE1370ADAC04}"/>
          </ac:spMkLst>
        </pc:spChg>
        <pc:spChg chg="mod">
          <ac:chgData name="Daniel A Negron" userId="3f4b37f9-7541-4fa3-afb6-23a3c546adf3" providerId="ADAL" clId="{D973D872-3118-6C4C-8153-94CEFE659431}" dt="2022-06-07T16:15:10.552" v="6975" actId="12788"/>
          <ac:spMkLst>
            <pc:docMk/>
            <pc:sldMk cId="138542929" sldId="256"/>
            <ac:spMk id="11448" creationId="{D16887EB-F6EE-ECE4-81AB-F132F071EA2C}"/>
          </ac:spMkLst>
        </pc:spChg>
        <pc:spChg chg="mod">
          <ac:chgData name="Daniel A Negron" userId="3f4b37f9-7541-4fa3-afb6-23a3c546adf3" providerId="ADAL" clId="{D973D872-3118-6C4C-8153-94CEFE659431}" dt="2022-06-07T16:15:10.552" v="6975" actId="12788"/>
          <ac:spMkLst>
            <pc:docMk/>
            <pc:sldMk cId="138542929" sldId="256"/>
            <ac:spMk id="11449" creationId="{0E24FC57-2644-3E76-B802-2FFD33D9B09A}"/>
          </ac:spMkLst>
        </pc:spChg>
        <pc:spChg chg="mod">
          <ac:chgData name="Daniel A Negron" userId="3f4b37f9-7541-4fa3-afb6-23a3c546adf3" providerId="ADAL" clId="{D973D872-3118-6C4C-8153-94CEFE659431}" dt="2022-06-07T16:15:10.552" v="6975" actId="12788"/>
          <ac:spMkLst>
            <pc:docMk/>
            <pc:sldMk cId="138542929" sldId="256"/>
            <ac:spMk id="11450" creationId="{5AD441CF-5242-0255-A942-84DA103AF858}"/>
          </ac:spMkLst>
        </pc:spChg>
        <pc:spChg chg="mod">
          <ac:chgData name="Daniel A Negron" userId="3f4b37f9-7541-4fa3-afb6-23a3c546adf3" providerId="ADAL" clId="{D973D872-3118-6C4C-8153-94CEFE659431}" dt="2022-06-07T16:15:10.552" v="6975" actId="12788"/>
          <ac:spMkLst>
            <pc:docMk/>
            <pc:sldMk cId="138542929" sldId="256"/>
            <ac:spMk id="11451" creationId="{5700B704-4B85-D569-A039-7A6CCECAFF97}"/>
          </ac:spMkLst>
        </pc:spChg>
        <pc:spChg chg="mod">
          <ac:chgData name="Daniel A Negron" userId="3f4b37f9-7541-4fa3-afb6-23a3c546adf3" providerId="ADAL" clId="{D973D872-3118-6C4C-8153-94CEFE659431}" dt="2022-06-07T16:15:10.552" v="6975" actId="12788"/>
          <ac:spMkLst>
            <pc:docMk/>
            <pc:sldMk cId="138542929" sldId="256"/>
            <ac:spMk id="11452" creationId="{0C155306-94E1-079D-3AD5-C747381C1031}"/>
          </ac:spMkLst>
        </pc:spChg>
        <pc:spChg chg="mod">
          <ac:chgData name="Daniel A Negron" userId="3f4b37f9-7541-4fa3-afb6-23a3c546adf3" providerId="ADAL" clId="{D973D872-3118-6C4C-8153-94CEFE659431}" dt="2022-06-07T16:15:10.552" v="6975" actId="12788"/>
          <ac:spMkLst>
            <pc:docMk/>
            <pc:sldMk cId="138542929" sldId="256"/>
            <ac:spMk id="11453" creationId="{47ED9F4F-0688-142C-0BC9-87FFCBC37DFE}"/>
          </ac:spMkLst>
        </pc:spChg>
        <pc:spChg chg="mod">
          <ac:chgData name="Daniel A Negron" userId="3f4b37f9-7541-4fa3-afb6-23a3c546adf3" providerId="ADAL" clId="{D973D872-3118-6C4C-8153-94CEFE659431}" dt="2022-06-07T16:15:10.552" v="6975" actId="12788"/>
          <ac:spMkLst>
            <pc:docMk/>
            <pc:sldMk cId="138542929" sldId="256"/>
            <ac:spMk id="11454" creationId="{EEB8DA3D-372D-31D5-EAF6-6AD9D3AF825F}"/>
          </ac:spMkLst>
        </pc:spChg>
        <pc:spChg chg="mod">
          <ac:chgData name="Daniel A Negron" userId="3f4b37f9-7541-4fa3-afb6-23a3c546adf3" providerId="ADAL" clId="{D973D872-3118-6C4C-8153-94CEFE659431}" dt="2022-06-07T16:15:10.552" v="6975" actId="12788"/>
          <ac:spMkLst>
            <pc:docMk/>
            <pc:sldMk cId="138542929" sldId="256"/>
            <ac:spMk id="11455" creationId="{B5F0C24A-1E4B-3548-7C37-685E0E5817A2}"/>
          </ac:spMkLst>
        </pc:spChg>
        <pc:spChg chg="mod">
          <ac:chgData name="Daniel A Negron" userId="3f4b37f9-7541-4fa3-afb6-23a3c546adf3" providerId="ADAL" clId="{D973D872-3118-6C4C-8153-94CEFE659431}" dt="2022-06-07T16:15:10.552" v="6975" actId="12788"/>
          <ac:spMkLst>
            <pc:docMk/>
            <pc:sldMk cId="138542929" sldId="256"/>
            <ac:spMk id="11456" creationId="{AF354D4A-8EEB-8E7C-1FF4-FE8DA51E715F}"/>
          </ac:spMkLst>
        </pc:spChg>
        <pc:spChg chg="mod">
          <ac:chgData name="Daniel A Negron" userId="3f4b37f9-7541-4fa3-afb6-23a3c546adf3" providerId="ADAL" clId="{D973D872-3118-6C4C-8153-94CEFE659431}" dt="2022-06-07T16:15:10.552" v="6975" actId="12788"/>
          <ac:spMkLst>
            <pc:docMk/>
            <pc:sldMk cId="138542929" sldId="256"/>
            <ac:spMk id="11457" creationId="{FCD1AAD9-E97F-0729-B6DC-DF1571D510D9}"/>
          </ac:spMkLst>
        </pc:spChg>
        <pc:spChg chg="mod">
          <ac:chgData name="Daniel A Negron" userId="3f4b37f9-7541-4fa3-afb6-23a3c546adf3" providerId="ADAL" clId="{D973D872-3118-6C4C-8153-94CEFE659431}" dt="2022-06-07T16:15:10.552" v="6975" actId="12788"/>
          <ac:spMkLst>
            <pc:docMk/>
            <pc:sldMk cId="138542929" sldId="256"/>
            <ac:spMk id="11458" creationId="{C0516968-C5CC-9CA1-ECA7-9D64B8DD06D4}"/>
          </ac:spMkLst>
        </pc:spChg>
        <pc:spChg chg="mod">
          <ac:chgData name="Daniel A Negron" userId="3f4b37f9-7541-4fa3-afb6-23a3c546adf3" providerId="ADAL" clId="{D973D872-3118-6C4C-8153-94CEFE659431}" dt="2022-06-07T16:15:10.552" v="6975" actId="12788"/>
          <ac:spMkLst>
            <pc:docMk/>
            <pc:sldMk cId="138542929" sldId="256"/>
            <ac:spMk id="11459" creationId="{04195589-4F02-9D3B-D83B-C76155F9C1D4}"/>
          </ac:spMkLst>
        </pc:spChg>
        <pc:spChg chg="mod">
          <ac:chgData name="Daniel A Negron" userId="3f4b37f9-7541-4fa3-afb6-23a3c546adf3" providerId="ADAL" clId="{D973D872-3118-6C4C-8153-94CEFE659431}" dt="2022-06-07T16:15:10.552" v="6975" actId="12788"/>
          <ac:spMkLst>
            <pc:docMk/>
            <pc:sldMk cId="138542929" sldId="256"/>
            <ac:spMk id="11460" creationId="{8D8473CE-7BB3-0B0D-E9B7-2E3169BECC7A}"/>
          </ac:spMkLst>
        </pc:spChg>
        <pc:spChg chg="mod">
          <ac:chgData name="Daniel A Negron" userId="3f4b37f9-7541-4fa3-afb6-23a3c546adf3" providerId="ADAL" clId="{D973D872-3118-6C4C-8153-94CEFE659431}" dt="2022-06-07T16:15:10.552" v="6975" actId="12788"/>
          <ac:spMkLst>
            <pc:docMk/>
            <pc:sldMk cId="138542929" sldId="256"/>
            <ac:spMk id="11461" creationId="{3B036402-094F-3F2C-EE27-FF473184DBA6}"/>
          </ac:spMkLst>
        </pc:spChg>
        <pc:spChg chg="mod">
          <ac:chgData name="Daniel A Negron" userId="3f4b37f9-7541-4fa3-afb6-23a3c546adf3" providerId="ADAL" clId="{D973D872-3118-6C4C-8153-94CEFE659431}" dt="2022-06-07T16:15:10.552" v="6975" actId="12788"/>
          <ac:spMkLst>
            <pc:docMk/>
            <pc:sldMk cId="138542929" sldId="256"/>
            <ac:spMk id="11462" creationId="{4A38596B-7695-03EB-28AF-E56A45691AFF}"/>
          </ac:spMkLst>
        </pc:spChg>
        <pc:spChg chg="mod">
          <ac:chgData name="Daniel A Negron" userId="3f4b37f9-7541-4fa3-afb6-23a3c546adf3" providerId="ADAL" clId="{D973D872-3118-6C4C-8153-94CEFE659431}" dt="2022-06-07T16:15:10.552" v="6975" actId="12788"/>
          <ac:spMkLst>
            <pc:docMk/>
            <pc:sldMk cId="138542929" sldId="256"/>
            <ac:spMk id="11463" creationId="{11D5A14B-7449-8A1F-E5CB-724F15B357D1}"/>
          </ac:spMkLst>
        </pc:spChg>
        <pc:spChg chg="mod">
          <ac:chgData name="Daniel A Negron" userId="3f4b37f9-7541-4fa3-afb6-23a3c546adf3" providerId="ADAL" clId="{D973D872-3118-6C4C-8153-94CEFE659431}" dt="2022-06-07T16:15:10.552" v="6975" actId="12788"/>
          <ac:spMkLst>
            <pc:docMk/>
            <pc:sldMk cId="138542929" sldId="256"/>
            <ac:spMk id="11465" creationId="{C2556E57-6E41-8C8B-A4E6-7743C11619BB}"/>
          </ac:spMkLst>
        </pc:spChg>
        <pc:spChg chg="mod">
          <ac:chgData name="Daniel A Negron" userId="3f4b37f9-7541-4fa3-afb6-23a3c546adf3" providerId="ADAL" clId="{D973D872-3118-6C4C-8153-94CEFE659431}" dt="2022-06-07T16:15:10.552" v="6975" actId="12788"/>
          <ac:spMkLst>
            <pc:docMk/>
            <pc:sldMk cId="138542929" sldId="256"/>
            <ac:spMk id="11466" creationId="{6560AC6A-4921-E9F2-1AF1-D4F4881B281A}"/>
          </ac:spMkLst>
        </pc:spChg>
        <pc:spChg chg="mod">
          <ac:chgData name="Daniel A Negron" userId="3f4b37f9-7541-4fa3-afb6-23a3c546adf3" providerId="ADAL" clId="{D973D872-3118-6C4C-8153-94CEFE659431}" dt="2022-06-07T16:15:10.552" v="6975" actId="12788"/>
          <ac:spMkLst>
            <pc:docMk/>
            <pc:sldMk cId="138542929" sldId="256"/>
            <ac:spMk id="11467" creationId="{F353C1C8-4FDB-063C-70F2-529038EA0202}"/>
          </ac:spMkLst>
        </pc:spChg>
        <pc:spChg chg="mod">
          <ac:chgData name="Daniel A Negron" userId="3f4b37f9-7541-4fa3-afb6-23a3c546adf3" providerId="ADAL" clId="{D973D872-3118-6C4C-8153-94CEFE659431}" dt="2022-06-07T16:15:10.552" v="6975" actId="12788"/>
          <ac:spMkLst>
            <pc:docMk/>
            <pc:sldMk cId="138542929" sldId="256"/>
            <ac:spMk id="11468" creationId="{3EA38497-6494-E10C-241F-D7E255D45800}"/>
          </ac:spMkLst>
        </pc:spChg>
        <pc:spChg chg="mod">
          <ac:chgData name="Daniel A Negron" userId="3f4b37f9-7541-4fa3-afb6-23a3c546adf3" providerId="ADAL" clId="{D973D872-3118-6C4C-8153-94CEFE659431}" dt="2022-06-07T16:15:10.552" v="6975" actId="12788"/>
          <ac:spMkLst>
            <pc:docMk/>
            <pc:sldMk cId="138542929" sldId="256"/>
            <ac:spMk id="11469" creationId="{07DA055D-7E24-ECE4-9DD3-A709BAD32814}"/>
          </ac:spMkLst>
        </pc:spChg>
        <pc:spChg chg="mod">
          <ac:chgData name="Daniel A Negron" userId="3f4b37f9-7541-4fa3-afb6-23a3c546adf3" providerId="ADAL" clId="{D973D872-3118-6C4C-8153-94CEFE659431}" dt="2022-06-07T16:15:10.552" v="6975" actId="12788"/>
          <ac:spMkLst>
            <pc:docMk/>
            <pc:sldMk cId="138542929" sldId="256"/>
            <ac:spMk id="11470" creationId="{5302A36E-93CC-F697-96B4-83951FD62469}"/>
          </ac:spMkLst>
        </pc:spChg>
        <pc:spChg chg="mod">
          <ac:chgData name="Daniel A Negron" userId="3f4b37f9-7541-4fa3-afb6-23a3c546adf3" providerId="ADAL" clId="{D973D872-3118-6C4C-8153-94CEFE659431}" dt="2022-06-07T16:15:10.552" v="6975" actId="12788"/>
          <ac:spMkLst>
            <pc:docMk/>
            <pc:sldMk cId="138542929" sldId="256"/>
            <ac:spMk id="11471" creationId="{D413ED96-51A0-DC88-A7C5-389B2184D26C}"/>
          </ac:spMkLst>
        </pc:spChg>
        <pc:spChg chg="mod">
          <ac:chgData name="Daniel A Negron" userId="3f4b37f9-7541-4fa3-afb6-23a3c546adf3" providerId="ADAL" clId="{D973D872-3118-6C4C-8153-94CEFE659431}" dt="2022-06-07T16:15:10.552" v="6975" actId="12788"/>
          <ac:spMkLst>
            <pc:docMk/>
            <pc:sldMk cId="138542929" sldId="256"/>
            <ac:spMk id="11472" creationId="{C327298D-B80E-7CB8-EDF1-A3DC3B391F76}"/>
          </ac:spMkLst>
        </pc:spChg>
        <pc:spChg chg="mod">
          <ac:chgData name="Daniel A Negron" userId="3f4b37f9-7541-4fa3-afb6-23a3c546adf3" providerId="ADAL" clId="{D973D872-3118-6C4C-8153-94CEFE659431}" dt="2022-06-07T16:15:10.552" v="6975" actId="12788"/>
          <ac:spMkLst>
            <pc:docMk/>
            <pc:sldMk cId="138542929" sldId="256"/>
            <ac:spMk id="11473" creationId="{E9C23F56-27F8-E618-EC5D-FC31EBD7BE75}"/>
          </ac:spMkLst>
        </pc:spChg>
        <pc:spChg chg="mod">
          <ac:chgData name="Daniel A Negron" userId="3f4b37f9-7541-4fa3-afb6-23a3c546adf3" providerId="ADAL" clId="{D973D872-3118-6C4C-8153-94CEFE659431}" dt="2022-06-07T16:15:10.552" v="6975" actId="12788"/>
          <ac:spMkLst>
            <pc:docMk/>
            <pc:sldMk cId="138542929" sldId="256"/>
            <ac:spMk id="11474" creationId="{DDFD0B08-EF44-5BDC-DA66-3EDED05F198A}"/>
          </ac:spMkLst>
        </pc:spChg>
        <pc:spChg chg="mod">
          <ac:chgData name="Daniel A Negron" userId="3f4b37f9-7541-4fa3-afb6-23a3c546adf3" providerId="ADAL" clId="{D973D872-3118-6C4C-8153-94CEFE659431}" dt="2022-06-07T16:15:10.552" v="6975" actId="12788"/>
          <ac:spMkLst>
            <pc:docMk/>
            <pc:sldMk cId="138542929" sldId="256"/>
            <ac:spMk id="11475" creationId="{3B987C24-21D6-446E-5177-180B089DBEB3}"/>
          </ac:spMkLst>
        </pc:spChg>
        <pc:spChg chg="mod">
          <ac:chgData name="Daniel A Negron" userId="3f4b37f9-7541-4fa3-afb6-23a3c546adf3" providerId="ADAL" clId="{D973D872-3118-6C4C-8153-94CEFE659431}" dt="2022-06-07T16:15:10.552" v="6975" actId="12788"/>
          <ac:spMkLst>
            <pc:docMk/>
            <pc:sldMk cId="138542929" sldId="256"/>
            <ac:spMk id="11476" creationId="{37A09069-25D3-EE4C-81E7-FCFFD8572BD2}"/>
          </ac:spMkLst>
        </pc:spChg>
        <pc:spChg chg="mod">
          <ac:chgData name="Daniel A Negron" userId="3f4b37f9-7541-4fa3-afb6-23a3c546adf3" providerId="ADAL" clId="{D973D872-3118-6C4C-8153-94CEFE659431}" dt="2022-06-07T16:15:10.552" v="6975" actId="12788"/>
          <ac:spMkLst>
            <pc:docMk/>
            <pc:sldMk cId="138542929" sldId="256"/>
            <ac:spMk id="11477" creationId="{C3CFEE9C-23B9-FEBE-18FA-984AC244D90C}"/>
          </ac:spMkLst>
        </pc:spChg>
        <pc:spChg chg="mod">
          <ac:chgData name="Daniel A Negron" userId="3f4b37f9-7541-4fa3-afb6-23a3c546adf3" providerId="ADAL" clId="{D973D872-3118-6C4C-8153-94CEFE659431}" dt="2022-06-07T16:15:10.552" v="6975" actId="12788"/>
          <ac:spMkLst>
            <pc:docMk/>
            <pc:sldMk cId="138542929" sldId="256"/>
            <ac:spMk id="11478" creationId="{22C8402E-DEDD-6EB1-85EB-238D8952C3C1}"/>
          </ac:spMkLst>
        </pc:spChg>
        <pc:spChg chg="mod">
          <ac:chgData name="Daniel A Negron" userId="3f4b37f9-7541-4fa3-afb6-23a3c546adf3" providerId="ADAL" clId="{D973D872-3118-6C4C-8153-94CEFE659431}" dt="2022-06-07T16:15:10.552" v="6975" actId="12788"/>
          <ac:spMkLst>
            <pc:docMk/>
            <pc:sldMk cId="138542929" sldId="256"/>
            <ac:spMk id="11479" creationId="{81F3A41F-6B01-E0CB-5816-024DD3EF0E39}"/>
          </ac:spMkLst>
        </pc:spChg>
        <pc:spChg chg="mod">
          <ac:chgData name="Daniel A Negron" userId="3f4b37f9-7541-4fa3-afb6-23a3c546adf3" providerId="ADAL" clId="{D973D872-3118-6C4C-8153-94CEFE659431}" dt="2022-06-07T16:15:10.552" v="6975" actId="12788"/>
          <ac:spMkLst>
            <pc:docMk/>
            <pc:sldMk cId="138542929" sldId="256"/>
            <ac:spMk id="11480" creationId="{449CCB18-FAD9-9135-68C9-626727DB6B74}"/>
          </ac:spMkLst>
        </pc:spChg>
        <pc:spChg chg="mod">
          <ac:chgData name="Daniel A Negron" userId="3f4b37f9-7541-4fa3-afb6-23a3c546adf3" providerId="ADAL" clId="{D973D872-3118-6C4C-8153-94CEFE659431}" dt="2022-06-07T16:15:10.552" v="6975" actId="12788"/>
          <ac:spMkLst>
            <pc:docMk/>
            <pc:sldMk cId="138542929" sldId="256"/>
            <ac:spMk id="11481" creationId="{59E391D8-FB7C-9927-F297-FC6B3D5C7465}"/>
          </ac:spMkLst>
        </pc:spChg>
        <pc:spChg chg="mod">
          <ac:chgData name="Daniel A Negron" userId="3f4b37f9-7541-4fa3-afb6-23a3c546adf3" providerId="ADAL" clId="{D973D872-3118-6C4C-8153-94CEFE659431}" dt="2022-06-07T16:15:10.552" v="6975" actId="12788"/>
          <ac:spMkLst>
            <pc:docMk/>
            <pc:sldMk cId="138542929" sldId="256"/>
            <ac:spMk id="11482" creationId="{82FD662E-AE1E-966D-ED4E-12C9F51E5671}"/>
          </ac:spMkLst>
        </pc:spChg>
        <pc:spChg chg="mod">
          <ac:chgData name="Daniel A Negron" userId="3f4b37f9-7541-4fa3-afb6-23a3c546adf3" providerId="ADAL" clId="{D973D872-3118-6C4C-8153-94CEFE659431}" dt="2022-06-07T16:15:10.552" v="6975" actId="12788"/>
          <ac:spMkLst>
            <pc:docMk/>
            <pc:sldMk cId="138542929" sldId="256"/>
            <ac:spMk id="11483" creationId="{1D5B8CE3-B748-A82F-37D0-7DB60F06CA39}"/>
          </ac:spMkLst>
        </pc:spChg>
        <pc:spChg chg="mod">
          <ac:chgData name="Daniel A Negron" userId="3f4b37f9-7541-4fa3-afb6-23a3c546adf3" providerId="ADAL" clId="{D973D872-3118-6C4C-8153-94CEFE659431}" dt="2022-06-07T16:15:10.552" v="6975" actId="12788"/>
          <ac:spMkLst>
            <pc:docMk/>
            <pc:sldMk cId="138542929" sldId="256"/>
            <ac:spMk id="11485" creationId="{717BF8C4-A337-ACDA-C429-81ECFA3B1D9B}"/>
          </ac:spMkLst>
        </pc:spChg>
        <pc:spChg chg="mod">
          <ac:chgData name="Daniel A Negron" userId="3f4b37f9-7541-4fa3-afb6-23a3c546adf3" providerId="ADAL" clId="{D973D872-3118-6C4C-8153-94CEFE659431}" dt="2022-06-07T16:15:10.552" v="6975" actId="12788"/>
          <ac:spMkLst>
            <pc:docMk/>
            <pc:sldMk cId="138542929" sldId="256"/>
            <ac:spMk id="11486" creationId="{4AE0EE66-3C24-0A7B-5EAB-863E1FE64F50}"/>
          </ac:spMkLst>
        </pc:spChg>
        <pc:spChg chg="mod">
          <ac:chgData name="Daniel A Negron" userId="3f4b37f9-7541-4fa3-afb6-23a3c546adf3" providerId="ADAL" clId="{D973D872-3118-6C4C-8153-94CEFE659431}" dt="2022-06-07T16:15:10.552" v="6975" actId="12788"/>
          <ac:spMkLst>
            <pc:docMk/>
            <pc:sldMk cId="138542929" sldId="256"/>
            <ac:spMk id="11487" creationId="{5391400D-BB87-CCE6-4A46-AB1BDAAB35BD}"/>
          </ac:spMkLst>
        </pc:spChg>
        <pc:spChg chg="mod">
          <ac:chgData name="Daniel A Negron" userId="3f4b37f9-7541-4fa3-afb6-23a3c546adf3" providerId="ADAL" clId="{D973D872-3118-6C4C-8153-94CEFE659431}" dt="2022-06-07T16:15:10.552" v="6975" actId="12788"/>
          <ac:spMkLst>
            <pc:docMk/>
            <pc:sldMk cId="138542929" sldId="256"/>
            <ac:spMk id="11488" creationId="{6B0B49FD-20A8-0075-CF46-C8CF8DDA5FA2}"/>
          </ac:spMkLst>
        </pc:spChg>
        <pc:spChg chg="mod">
          <ac:chgData name="Daniel A Negron" userId="3f4b37f9-7541-4fa3-afb6-23a3c546adf3" providerId="ADAL" clId="{D973D872-3118-6C4C-8153-94CEFE659431}" dt="2022-06-07T16:15:10.552" v="6975" actId="12788"/>
          <ac:spMkLst>
            <pc:docMk/>
            <pc:sldMk cId="138542929" sldId="256"/>
            <ac:spMk id="11489" creationId="{5F758B81-50BC-9385-4738-919CA55A584B}"/>
          </ac:spMkLst>
        </pc:spChg>
        <pc:spChg chg="mod">
          <ac:chgData name="Daniel A Negron" userId="3f4b37f9-7541-4fa3-afb6-23a3c546adf3" providerId="ADAL" clId="{D973D872-3118-6C4C-8153-94CEFE659431}" dt="2022-06-07T16:15:10.552" v="6975" actId="12788"/>
          <ac:spMkLst>
            <pc:docMk/>
            <pc:sldMk cId="138542929" sldId="256"/>
            <ac:spMk id="11490" creationId="{192D33F3-DA79-8383-2694-CA9163C9A930}"/>
          </ac:spMkLst>
        </pc:spChg>
        <pc:spChg chg="mod">
          <ac:chgData name="Daniel A Negron" userId="3f4b37f9-7541-4fa3-afb6-23a3c546adf3" providerId="ADAL" clId="{D973D872-3118-6C4C-8153-94CEFE659431}" dt="2022-06-07T16:15:10.552" v="6975" actId="12788"/>
          <ac:spMkLst>
            <pc:docMk/>
            <pc:sldMk cId="138542929" sldId="256"/>
            <ac:spMk id="11491" creationId="{D77E6B23-8375-B54A-AD65-8794670A671C}"/>
          </ac:spMkLst>
        </pc:spChg>
        <pc:spChg chg="mod">
          <ac:chgData name="Daniel A Negron" userId="3f4b37f9-7541-4fa3-afb6-23a3c546adf3" providerId="ADAL" clId="{D973D872-3118-6C4C-8153-94CEFE659431}" dt="2022-06-07T16:15:10.552" v="6975" actId="12788"/>
          <ac:spMkLst>
            <pc:docMk/>
            <pc:sldMk cId="138542929" sldId="256"/>
            <ac:spMk id="11492" creationId="{F35514CD-9716-1742-B596-476002125F5F}"/>
          </ac:spMkLst>
        </pc:spChg>
        <pc:spChg chg="mod">
          <ac:chgData name="Daniel A Negron" userId="3f4b37f9-7541-4fa3-afb6-23a3c546adf3" providerId="ADAL" clId="{D973D872-3118-6C4C-8153-94CEFE659431}" dt="2022-06-07T16:15:10.552" v="6975" actId="12788"/>
          <ac:spMkLst>
            <pc:docMk/>
            <pc:sldMk cId="138542929" sldId="256"/>
            <ac:spMk id="11493" creationId="{3DD9494D-1CD0-8AF4-08D4-66FBD3F1AE44}"/>
          </ac:spMkLst>
        </pc:spChg>
        <pc:spChg chg="mod">
          <ac:chgData name="Daniel A Negron" userId="3f4b37f9-7541-4fa3-afb6-23a3c546adf3" providerId="ADAL" clId="{D973D872-3118-6C4C-8153-94CEFE659431}" dt="2022-06-07T16:15:10.552" v="6975" actId="12788"/>
          <ac:spMkLst>
            <pc:docMk/>
            <pc:sldMk cId="138542929" sldId="256"/>
            <ac:spMk id="11494" creationId="{03B645B9-5F2A-282C-D05F-8F9354BFE4C5}"/>
          </ac:spMkLst>
        </pc:spChg>
        <pc:spChg chg="mod">
          <ac:chgData name="Daniel A Negron" userId="3f4b37f9-7541-4fa3-afb6-23a3c546adf3" providerId="ADAL" clId="{D973D872-3118-6C4C-8153-94CEFE659431}" dt="2022-06-07T16:15:10.552" v="6975" actId="12788"/>
          <ac:spMkLst>
            <pc:docMk/>
            <pc:sldMk cId="138542929" sldId="256"/>
            <ac:spMk id="11495" creationId="{F3F86117-1869-8192-43BC-4539C869DE4F}"/>
          </ac:spMkLst>
        </pc:spChg>
        <pc:spChg chg="mod">
          <ac:chgData name="Daniel A Negron" userId="3f4b37f9-7541-4fa3-afb6-23a3c546adf3" providerId="ADAL" clId="{D973D872-3118-6C4C-8153-94CEFE659431}" dt="2022-06-07T16:15:10.552" v="6975" actId="12788"/>
          <ac:spMkLst>
            <pc:docMk/>
            <pc:sldMk cId="138542929" sldId="256"/>
            <ac:spMk id="11496" creationId="{88A6C544-C4B4-EC40-718D-C0D14224E117}"/>
          </ac:spMkLst>
        </pc:spChg>
        <pc:spChg chg="mod">
          <ac:chgData name="Daniel A Negron" userId="3f4b37f9-7541-4fa3-afb6-23a3c546adf3" providerId="ADAL" clId="{D973D872-3118-6C4C-8153-94CEFE659431}" dt="2022-06-07T16:15:10.552" v="6975" actId="12788"/>
          <ac:spMkLst>
            <pc:docMk/>
            <pc:sldMk cId="138542929" sldId="256"/>
            <ac:spMk id="11497" creationId="{B8A56CC2-10CB-BC6F-D9C2-F38EAF46F8D2}"/>
          </ac:spMkLst>
        </pc:spChg>
        <pc:spChg chg="mod">
          <ac:chgData name="Daniel A Negron" userId="3f4b37f9-7541-4fa3-afb6-23a3c546adf3" providerId="ADAL" clId="{D973D872-3118-6C4C-8153-94CEFE659431}" dt="2022-06-07T16:15:10.552" v="6975" actId="12788"/>
          <ac:spMkLst>
            <pc:docMk/>
            <pc:sldMk cId="138542929" sldId="256"/>
            <ac:spMk id="11498" creationId="{99281260-9E3E-D6F1-EEE7-4C50539692EE}"/>
          </ac:spMkLst>
        </pc:spChg>
        <pc:spChg chg="mod">
          <ac:chgData name="Daniel A Negron" userId="3f4b37f9-7541-4fa3-afb6-23a3c546adf3" providerId="ADAL" clId="{D973D872-3118-6C4C-8153-94CEFE659431}" dt="2022-06-07T16:15:10.552" v="6975" actId="12788"/>
          <ac:spMkLst>
            <pc:docMk/>
            <pc:sldMk cId="138542929" sldId="256"/>
            <ac:spMk id="11499" creationId="{24F9AAD3-6FD7-F34A-8440-540F61244E8B}"/>
          </ac:spMkLst>
        </pc:spChg>
        <pc:spChg chg="mod">
          <ac:chgData name="Daniel A Negron" userId="3f4b37f9-7541-4fa3-afb6-23a3c546adf3" providerId="ADAL" clId="{D973D872-3118-6C4C-8153-94CEFE659431}" dt="2022-06-07T16:15:10.552" v="6975" actId="12788"/>
          <ac:spMkLst>
            <pc:docMk/>
            <pc:sldMk cId="138542929" sldId="256"/>
            <ac:spMk id="11500" creationId="{542E7AB7-EC0F-0277-C058-2F9B4A62B038}"/>
          </ac:spMkLst>
        </pc:spChg>
        <pc:spChg chg="mod">
          <ac:chgData name="Daniel A Negron" userId="3f4b37f9-7541-4fa3-afb6-23a3c546adf3" providerId="ADAL" clId="{D973D872-3118-6C4C-8153-94CEFE659431}" dt="2022-06-07T16:15:10.552" v="6975" actId="12788"/>
          <ac:spMkLst>
            <pc:docMk/>
            <pc:sldMk cId="138542929" sldId="256"/>
            <ac:spMk id="11501" creationId="{A07EAFFA-F94B-25C0-B159-8DC693D9C632}"/>
          </ac:spMkLst>
        </pc:spChg>
        <pc:spChg chg="mod">
          <ac:chgData name="Daniel A Negron" userId="3f4b37f9-7541-4fa3-afb6-23a3c546adf3" providerId="ADAL" clId="{D973D872-3118-6C4C-8153-94CEFE659431}" dt="2022-06-07T16:15:10.552" v="6975" actId="12788"/>
          <ac:spMkLst>
            <pc:docMk/>
            <pc:sldMk cId="138542929" sldId="256"/>
            <ac:spMk id="11502" creationId="{6E9DF1F5-0D42-8134-F4B1-9B4AAA80846A}"/>
          </ac:spMkLst>
        </pc:spChg>
        <pc:spChg chg="mod">
          <ac:chgData name="Daniel A Negron" userId="3f4b37f9-7541-4fa3-afb6-23a3c546adf3" providerId="ADAL" clId="{D973D872-3118-6C4C-8153-94CEFE659431}" dt="2022-06-07T16:15:10.552" v="6975" actId="12788"/>
          <ac:spMkLst>
            <pc:docMk/>
            <pc:sldMk cId="138542929" sldId="256"/>
            <ac:spMk id="11503" creationId="{8027493D-E106-83F7-44B8-51E78AF6F25A}"/>
          </ac:spMkLst>
        </pc:spChg>
        <pc:spChg chg="mod">
          <ac:chgData name="Daniel A Negron" userId="3f4b37f9-7541-4fa3-afb6-23a3c546adf3" providerId="ADAL" clId="{D973D872-3118-6C4C-8153-94CEFE659431}" dt="2022-06-07T16:15:10.552" v="6975" actId="12788"/>
          <ac:spMkLst>
            <pc:docMk/>
            <pc:sldMk cId="138542929" sldId="256"/>
            <ac:spMk id="11505" creationId="{BF8A4CED-D8C5-08D0-66FA-A001A92DFDDD}"/>
          </ac:spMkLst>
        </pc:spChg>
        <pc:spChg chg="mod">
          <ac:chgData name="Daniel A Negron" userId="3f4b37f9-7541-4fa3-afb6-23a3c546adf3" providerId="ADAL" clId="{D973D872-3118-6C4C-8153-94CEFE659431}" dt="2022-06-07T16:15:10.552" v="6975" actId="12788"/>
          <ac:spMkLst>
            <pc:docMk/>
            <pc:sldMk cId="138542929" sldId="256"/>
            <ac:spMk id="11506" creationId="{0E0703CE-4DC5-3F04-D033-AB18B21CCD9D}"/>
          </ac:spMkLst>
        </pc:spChg>
        <pc:spChg chg="mod">
          <ac:chgData name="Daniel A Negron" userId="3f4b37f9-7541-4fa3-afb6-23a3c546adf3" providerId="ADAL" clId="{D973D872-3118-6C4C-8153-94CEFE659431}" dt="2022-06-07T16:15:10.552" v="6975" actId="12788"/>
          <ac:spMkLst>
            <pc:docMk/>
            <pc:sldMk cId="138542929" sldId="256"/>
            <ac:spMk id="11507" creationId="{CE55065E-AA80-07AC-3B78-07B47855D610}"/>
          </ac:spMkLst>
        </pc:spChg>
        <pc:spChg chg="mod">
          <ac:chgData name="Daniel A Negron" userId="3f4b37f9-7541-4fa3-afb6-23a3c546adf3" providerId="ADAL" clId="{D973D872-3118-6C4C-8153-94CEFE659431}" dt="2022-06-07T16:15:10.552" v="6975" actId="12788"/>
          <ac:spMkLst>
            <pc:docMk/>
            <pc:sldMk cId="138542929" sldId="256"/>
            <ac:spMk id="11508" creationId="{FB582153-BCA2-CAFC-3EDC-237102B8EF25}"/>
          </ac:spMkLst>
        </pc:spChg>
        <pc:spChg chg="mod">
          <ac:chgData name="Daniel A Negron" userId="3f4b37f9-7541-4fa3-afb6-23a3c546adf3" providerId="ADAL" clId="{D973D872-3118-6C4C-8153-94CEFE659431}" dt="2022-06-07T16:15:10.552" v="6975" actId="12788"/>
          <ac:spMkLst>
            <pc:docMk/>
            <pc:sldMk cId="138542929" sldId="256"/>
            <ac:spMk id="11509" creationId="{C85183A9-E3FE-7766-79FB-62242336A009}"/>
          </ac:spMkLst>
        </pc:spChg>
        <pc:spChg chg="mod">
          <ac:chgData name="Daniel A Negron" userId="3f4b37f9-7541-4fa3-afb6-23a3c546adf3" providerId="ADAL" clId="{D973D872-3118-6C4C-8153-94CEFE659431}" dt="2022-06-07T16:15:10.552" v="6975" actId="12788"/>
          <ac:spMkLst>
            <pc:docMk/>
            <pc:sldMk cId="138542929" sldId="256"/>
            <ac:spMk id="11510" creationId="{4632AEEE-FC2F-561D-A903-BC9C0CD7DA10}"/>
          </ac:spMkLst>
        </pc:spChg>
        <pc:spChg chg="mod">
          <ac:chgData name="Daniel A Negron" userId="3f4b37f9-7541-4fa3-afb6-23a3c546adf3" providerId="ADAL" clId="{D973D872-3118-6C4C-8153-94CEFE659431}" dt="2022-06-07T16:15:10.552" v="6975" actId="12788"/>
          <ac:spMkLst>
            <pc:docMk/>
            <pc:sldMk cId="138542929" sldId="256"/>
            <ac:spMk id="11511" creationId="{339D1E18-548A-4572-B3C4-8920ACBD446B}"/>
          </ac:spMkLst>
        </pc:spChg>
        <pc:spChg chg="mod">
          <ac:chgData name="Daniel A Negron" userId="3f4b37f9-7541-4fa3-afb6-23a3c546adf3" providerId="ADAL" clId="{D973D872-3118-6C4C-8153-94CEFE659431}" dt="2022-06-07T16:15:10.552" v="6975" actId="12788"/>
          <ac:spMkLst>
            <pc:docMk/>
            <pc:sldMk cId="138542929" sldId="256"/>
            <ac:spMk id="11512" creationId="{CD7AE316-B525-152A-6006-2AAD0C57C5B6}"/>
          </ac:spMkLst>
        </pc:spChg>
        <pc:spChg chg="mod">
          <ac:chgData name="Daniel A Negron" userId="3f4b37f9-7541-4fa3-afb6-23a3c546adf3" providerId="ADAL" clId="{D973D872-3118-6C4C-8153-94CEFE659431}" dt="2022-06-07T16:15:10.552" v="6975" actId="12788"/>
          <ac:spMkLst>
            <pc:docMk/>
            <pc:sldMk cId="138542929" sldId="256"/>
            <ac:spMk id="11513" creationId="{DDC4B383-6D91-DDB5-FBF3-285EA89F5BB9}"/>
          </ac:spMkLst>
        </pc:spChg>
        <pc:spChg chg="mod">
          <ac:chgData name="Daniel A Negron" userId="3f4b37f9-7541-4fa3-afb6-23a3c546adf3" providerId="ADAL" clId="{D973D872-3118-6C4C-8153-94CEFE659431}" dt="2022-06-07T16:15:10.552" v="6975" actId="12788"/>
          <ac:spMkLst>
            <pc:docMk/>
            <pc:sldMk cId="138542929" sldId="256"/>
            <ac:spMk id="11514" creationId="{20F9AD1E-AFAE-D792-1792-B684ACAD5521}"/>
          </ac:spMkLst>
        </pc:spChg>
        <pc:spChg chg="mod">
          <ac:chgData name="Daniel A Negron" userId="3f4b37f9-7541-4fa3-afb6-23a3c546adf3" providerId="ADAL" clId="{D973D872-3118-6C4C-8153-94CEFE659431}" dt="2022-06-07T16:15:10.552" v="6975" actId="12788"/>
          <ac:spMkLst>
            <pc:docMk/>
            <pc:sldMk cId="138542929" sldId="256"/>
            <ac:spMk id="11515" creationId="{FBA743E8-5877-D6BB-0334-C62B73ACA740}"/>
          </ac:spMkLst>
        </pc:spChg>
        <pc:spChg chg="mod">
          <ac:chgData name="Daniel A Negron" userId="3f4b37f9-7541-4fa3-afb6-23a3c546adf3" providerId="ADAL" clId="{D973D872-3118-6C4C-8153-94CEFE659431}" dt="2022-06-07T16:15:10.552" v="6975" actId="12788"/>
          <ac:spMkLst>
            <pc:docMk/>
            <pc:sldMk cId="138542929" sldId="256"/>
            <ac:spMk id="11516" creationId="{CB0F269F-0C33-B537-632B-701F18D28BE2}"/>
          </ac:spMkLst>
        </pc:spChg>
        <pc:spChg chg="mod">
          <ac:chgData name="Daniel A Negron" userId="3f4b37f9-7541-4fa3-afb6-23a3c546adf3" providerId="ADAL" clId="{D973D872-3118-6C4C-8153-94CEFE659431}" dt="2022-06-07T16:15:10.552" v="6975" actId="12788"/>
          <ac:spMkLst>
            <pc:docMk/>
            <pc:sldMk cId="138542929" sldId="256"/>
            <ac:spMk id="11517" creationId="{37C1D0D4-50BD-355A-D6D7-4C21D0457184}"/>
          </ac:spMkLst>
        </pc:spChg>
        <pc:spChg chg="mod">
          <ac:chgData name="Daniel A Negron" userId="3f4b37f9-7541-4fa3-afb6-23a3c546adf3" providerId="ADAL" clId="{D973D872-3118-6C4C-8153-94CEFE659431}" dt="2022-06-07T16:15:10.552" v="6975" actId="12788"/>
          <ac:spMkLst>
            <pc:docMk/>
            <pc:sldMk cId="138542929" sldId="256"/>
            <ac:spMk id="11518" creationId="{0862811B-14E9-C87C-15A1-BC14F07228F0}"/>
          </ac:spMkLst>
        </pc:spChg>
        <pc:spChg chg="mod">
          <ac:chgData name="Daniel A Negron" userId="3f4b37f9-7541-4fa3-afb6-23a3c546adf3" providerId="ADAL" clId="{D973D872-3118-6C4C-8153-94CEFE659431}" dt="2022-06-07T16:15:10.552" v="6975" actId="12788"/>
          <ac:spMkLst>
            <pc:docMk/>
            <pc:sldMk cId="138542929" sldId="256"/>
            <ac:spMk id="11519" creationId="{FD2EC817-B809-7E63-1054-DB85D74E213A}"/>
          </ac:spMkLst>
        </pc:spChg>
        <pc:spChg chg="mod">
          <ac:chgData name="Daniel A Negron" userId="3f4b37f9-7541-4fa3-afb6-23a3c546adf3" providerId="ADAL" clId="{D973D872-3118-6C4C-8153-94CEFE659431}" dt="2022-06-07T16:15:10.552" v="6975" actId="12788"/>
          <ac:spMkLst>
            <pc:docMk/>
            <pc:sldMk cId="138542929" sldId="256"/>
            <ac:spMk id="11520" creationId="{D9A9A9EB-7740-8586-D984-6E6BB7910013}"/>
          </ac:spMkLst>
        </pc:spChg>
        <pc:spChg chg="mod">
          <ac:chgData name="Daniel A Negron" userId="3f4b37f9-7541-4fa3-afb6-23a3c546adf3" providerId="ADAL" clId="{D973D872-3118-6C4C-8153-94CEFE659431}" dt="2022-06-07T16:15:10.552" v="6975" actId="12788"/>
          <ac:spMkLst>
            <pc:docMk/>
            <pc:sldMk cId="138542929" sldId="256"/>
            <ac:spMk id="11521" creationId="{EE903875-E3DA-44AA-67A9-DACDAA5088AC}"/>
          </ac:spMkLst>
        </pc:spChg>
        <pc:spChg chg="mod">
          <ac:chgData name="Daniel A Negron" userId="3f4b37f9-7541-4fa3-afb6-23a3c546adf3" providerId="ADAL" clId="{D973D872-3118-6C4C-8153-94CEFE659431}" dt="2022-06-07T16:15:10.552" v="6975" actId="12788"/>
          <ac:spMkLst>
            <pc:docMk/>
            <pc:sldMk cId="138542929" sldId="256"/>
            <ac:spMk id="11522" creationId="{27ED48EC-5CAA-710E-1F24-42742E925BD0}"/>
          </ac:spMkLst>
        </pc:spChg>
        <pc:spChg chg="mod">
          <ac:chgData name="Daniel A Negron" userId="3f4b37f9-7541-4fa3-afb6-23a3c546adf3" providerId="ADAL" clId="{D973D872-3118-6C4C-8153-94CEFE659431}" dt="2022-06-07T16:15:10.552" v="6975" actId="12788"/>
          <ac:spMkLst>
            <pc:docMk/>
            <pc:sldMk cId="138542929" sldId="256"/>
            <ac:spMk id="11523" creationId="{F14DF759-73A3-121F-2369-0B9E4EF07973}"/>
          </ac:spMkLst>
        </pc:spChg>
        <pc:spChg chg="mod">
          <ac:chgData name="Daniel A Negron" userId="3f4b37f9-7541-4fa3-afb6-23a3c546adf3" providerId="ADAL" clId="{D973D872-3118-6C4C-8153-94CEFE659431}" dt="2022-06-07T16:15:10.552" v="6975" actId="12788"/>
          <ac:spMkLst>
            <pc:docMk/>
            <pc:sldMk cId="138542929" sldId="256"/>
            <ac:spMk id="11525" creationId="{9973A2C8-1F4A-D391-3AC9-0349DD64BA52}"/>
          </ac:spMkLst>
        </pc:spChg>
        <pc:spChg chg="mod">
          <ac:chgData name="Daniel A Negron" userId="3f4b37f9-7541-4fa3-afb6-23a3c546adf3" providerId="ADAL" clId="{D973D872-3118-6C4C-8153-94CEFE659431}" dt="2022-06-07T16:15:10.552" v="6975" actId="12788"/>
          <ac:spMkLst>
            <pc:docMk/>
            <pc:sldMk cId="138542929" sldId="256"/>
            <ac:spMk id="11526" creationId="{DC4C52E2-2727-5A54-4D12-CB6AC5D67150}"/>
          </ac:spMkLst>
        </pc:spChg>
        <pc:spChg chg="mod">
          <ac:chgData name="Daniel A Negron" userId="3f4b37f9-7541-4fa3-afb6-23a3c546adf3" providerId="ADAL" clId="{D973D872-3118-6C4C-8153-94CEFE659431}" dt="2022-06-07T16:15:10.552" v="6975" actId="12788"/>
          <ac:spMkLst>
            <pc:docMk/>
            <pc:sldMk cId="138542929" sldId="256"/>
            <ac:spMk id="11527" creationId="{A8229137-E610-F9F8-068D-B28EE14226E7}"/>
          </ac:spMkLst>
        </pc:spChg>
        <pc:spChg chg="mod">
          <ac:chgData name="Daniel A Negron" userId="3f4b37f9-7541-4fa3-afb6-23a3c546adf3" providerId="ADAL" clId="{D973D872-3118-6C4C-8153-94CEFE659431}" dt="2022-06-07T16:15:10.552" v="6975" actId="12788"/>
          <ac:spMkLst>
            <pc:docMk/>
            <pc:sldMk cId="138542929" sldId="256"/>
            <ac:spMk id="11528" creationId="{74688763-B554-9190-A05D-9126541122B8}"/>
          </ac:spMkLst>
        </pc:spChg>
        <pc:spChg chg="mod">
          <ac:chgData name="Daniel A Negron" userId="3f4b37f9-7541-4fa3-afb6-23a3c546adf3" providerId="ADAL" clId="{D973D872-3118-6C4C-8153-94CEFE659431}" dt="2022-06-07T16:15:10.552" v="6975" actId="12788"/>
          <ac:spMkLst>
            <pc:docMk/>
            <pc:sldMk cId="138542929" sldId="256"/>
            <ac:spMk id="11529" creationId="{7A57DDB6-D9C7-FD7E-3060-FCFC69C9E2EA}"/>
          </ac:spMkLst>
        </pc:spChg>
        <pc:spChg chg="mod">
          <ac:chgData name="Daniel A Negron" userId="3f4b37f9-7541-4fa3-afb6-23a3c546adf3" providerId="ADAL" clId="{D973D872-3118-6C4C-8153-94CEFE659431}" dt="2022-06-07T16:15:10.552" v="6975" actId="12788"/>
          <ac:spMkLst>
            <pc:docMk/>
            <pc:sldMk cId="138542929" sldId="256"/>
            <ac:spMk id="11530" creationId="{7630EF89-3447-1DA7-7503-283A6542D0AD}"/>
          </ac:spMkLst>
        </pc:spChg>
        <pc:spChg chg="mod">
          <ac:chgData name="Daniel A Negron" userId="3f4b37f9-7541-4fa3-afb6-23a3c546adf3" providerId="ADAL" clId="{D973D872-3118-6C4C-8153-94CEFE659431}" dt="2022-06-07T16:15:10.552" v="6975" actId="12788"/>
          <ac:spMkLst>
            <pc:docMk/>
            <pc:sldMk cId="138542929" sldId="256"/>
            <ac:spMk id="11531" creationId="{3E91547C-CB42-1001-9DB0-D463B957F6A5}"/>
          </ac:spMkLst>
        </pc:spChg>
        <pc:spChg chg="mod">
          <ac:chgData name="Daniel A Negron" userId="3f4b37f9-7541-4fa3-afb6-23a3c546adf3" providerId="ADAL" clId="{D973D872-3118-6C4C-8153-94CEFE659431}" dt="2022-06-07T16:15:10.552" v="6975" actId="12788"/>
          <ac:spMkLst>
            <pc:docMk/>
            <pc:sldMk cId="138542929" sldId="256"/>
            <ac:spMk id="11532" creationId="{161581EB-B810-3F16-780E-7613834294DC}"/>
          </ac:spMkLst>
        </pc:spChg>
        <pc:spChg chg="mod">
          <ac:chgData name="Daniel A Negron" userId="3f4b37f9-7541-4fa3-afb6-23a3c546adf3" providerId="ADAL" clId="{D973D872-3118-6C4C-8153-94CEFE659431}" dt="2022-06-07T16:15:10.552" v="6975" actId="12788"/>
          <ac:spMkLst>
            <pc:docMk/>
            <pc:sldMk cId="138542929" sldId="256"/>
            <ac:spMk id="11533" creationId="{568C9261-0022-0655-E920-61C4E2FF2BFE}"/>
          </ac:spMkLst>
        </pc:spChg>
        <pc:spChg chg="mod">
          <ac:chgData name="Daniel A Negron" userId="3f4b37f9-7541-4fa3-afb6-23a3c546adf3" providerId="ADAL" clId="{D973D872-3118-6C4C-8153-94CEFE659431}" dt="2022-06-07T16:15:10.552" v="6975" actId="12788"/>
          <ac:spMkLst>
            <pc:docMk/>
            <pc:sldMk cId="138542929" sldId="256"/>
            <ac:spMk id="11534" creationId="{FA8760DB-B7EE-7753-0AE3-063F0EFD5284}"/>
          </ac:spMkLst>
        </pc:spChg>
        <pc:spChg chg="mod">
          <ac:chgData name="Daniel A Negron" userId="3f4b37f9-7541-4fa3-afb6-23a3c546adf3" providerId="ADAL" clId="{D973D872-3118-6C4C-8153-94CEFE659431}" dt="2022-06-07T16:15:10.552" v="6975" actId="12788"/>
          <ac:spMkLst>
            <pc:docMk/>
            <pc:sldMk cId="138542929" sldId="256"/>
            <ac:spMk id="11535" creationId="{5A1AFE58-135C-D782-0CCB-10C3EF7E0F62}"/>
          </ac:spMkLst>
        </pc:spChg>
        <pc:spChg chg="mod">
          <ac:chgData name="Daniel A Negron" userId="3f4b37f9-7541-4fa3-afb6-23a3c546adf3" providerId="ADAL" clId="{D973D872-3118-6C4C-8153-94CEFE659431}" dt="2022-06-07T16:15:10.552" v="6975" actId="12788"/>
          <ac:spMkLst>
            <pc:docMk/>
            <pc:sldMk cId="138542929" sldId="256"/>
            <ac:spMk id="11536" creationId="{48BA4D5D-3AF2-6CF4-51F2-33294EE7A9CD}"/>
          </ac:spMkLst>
        </pc:spChg>
        <pc:spChg chg="mod">
          <ac:chgData name="Daniel A Negron" userId="3f4b37f9-7541-4fa3-afb6-23a3c546adf3" providerId="ADAL" clId="{D973D872-3118-6C4C-8153-94CEFE659431}" dt="2022-06-07T16:15:10.552" v="6975" actId="12788"/>
          <ac:spMkLst>
            <pc:docMk/>
            <pc:sldMk cId="138542929" sldId="256"/>
            <ac:spMk id="11537" creationId="{72D1F684-9D2A-42D6-A471-829C4B33E7D5}"/>
          </ac:spMkLst>
        </pc:spChg>
        <pc:spChg chg="mod">
          <ac:chgData name="Daniel A Negron" userId="3f4b37f9-7541-4fa3-afb6-23a3c546adf3" providerId="ADAL" clId="{D973D872-3118-6C4C-8153-94CEFE659431}" dt="2022-06-07T16:15:10.552" v="6975" actId="12788"/>
          <ac:spMkLst>
            <pc:docMk/>
            <pc:sldMk cId="138542929" sldId="256"/>
            <ac:spMk id="11538" creationId="{F25259A0-ADAC-28ED-E6A5-237A88310910}"/>
          </ac:spMkLst>
        </pc:spChg>
        <pc:spChg chg="mod">
          <ac:chgData name="Daniel A Negron" userId="3f4b37f9-7541-4fa3-afb6-23a3c546adf3" providerId="ADAL" clId="{D973D872-3118-6C4C-8153-94CEFE659431}" dt="2022-06-07T16:15:10.552" v="6975" actId="12788"/>
          <ac:spMkLst>
            <pc:docMk/>
            <pc:sldMk cId="138542929" sldId="256"/>
            <ac:spMk id="11539" creationId="{0CFB74AF-5752-995A-4F11-22417AA403ED}"/>
          </ac:spMkLst>
        </pc:spChg>
        <pc:spChg chg="mod">
          <ac:chgData name="Daniel A Negron" userId="3f4b37f9-7541-4fa3-afb6-23a3c546adf3" providerId="ADAL" clId="{D973D872-3118-6C4C-8153-94CEFE659431}" dt="2022-06-07T16:15:10.552" v="6975" actId="12788"/>
          <ac:spMkLst>
            <pc:docMk/>
            <pc:sldMk cId="138542929" sldId="256"/>
            <ac:spMk id="11540" creationId="{00BCBB33-4E71-C338-C0A5-B91B28C09F91}"/>
          </ac:spMkLst>
        </pc:spChg>
        <pc:spChg chg="mod">
          <ac:chgData name="Daniel A Negron" userId="3f4b37f9-7541-4fa3-afb6-23a3c546adf3" providerId="ADAL" clId="{D973D872-3118-6C4C-8153-94CEFE659431}" dt="2022-06-07T16:15:10.552" v="6975" actId="12788"/>
          <ac:spMkLst>
            <pc:docMk/>
            <pc:sldMk cId="138542929" sldId="256"/>
            <ac:spMk id="11541" creationId="{6E65D9C1-93FA-167F-8BBC-D3E7D263CDCF}"/>
          </ac:spMkLst>
        </pc:spChg>
        <pc:spChg chg="mod">
          <ac:chgData name="Daniel A Negron" userId="3f4b37f9-7541-4fa3-afb6-23a3c546adf3" providerId="ADAL" clId="{D973D872-3118-6C4C-8153-94CEFE659431}" dt="2022-06-07T16:15:10.552" v="6975" actId="12788"/>
          <ac:spMkLst>
            <pc:docMk/>
            <pc:sldMk cId="138542929" sldId="256"/>
            <ac:spMk id="11542" creationId="{F7D1CCF8-0E9E-1FCE-93D3-F129A5C4F83F}"/>
          </ac:spMkLst>
        </pc:spChg>
        <pc:spChg chg="mod">
          <ac:chgData name="Daniel A Negron" userId="3f4b37f9-7541-4fa3-afb6-23a3c546adf3" providerId="ADAL" clId="{D973D872-3118-6C4C-8153-94CEFE659431}" dt="2022-06-07T16:15:10.552" v="6975" actId="12788"/>
          <ac:spMkLst>
            <pc:docMk/>
            <pc:sldMk cId="138542929" sldId="256"/>
            <ac:spMk id="11543" creationId="{9E516221-A285-6275-0978-EEB9EB8650D7}"/>
          </ac:spMkLst>
        </pc:spChg>
        <pc:spChg chg="mod">
          <ac:chgData name="Daniel A Negron" userId="3f4b37f9-7541-4fa3-afb6-23a3c546adf3" providerId="ADAL" clId="{D973D872-3118-6C4C-8153-94CEFE659431}" dt="2022-06-07T16:15:10.552" v="6975" actId="12788"/>
          <ac:spMkLst>
            <pc:docMk/>
            <pc:sldMk cId="138542929" sldId="256"/>
            <ac:spMk id="11545" creationId="{179C094D-1F46-B0AF-0510-4C181877AD22}"/>
          </ac:spMkLst>
        </pc:spChg>
        <pc:spChg chg="mod">
          <ac:chgData name="Daniel A Negron" userId="3f4b37f9-7541-4fa3-afb6-23a3c546adf3" providerId="ADAL" clId="{D973D872-3118-6C4C-8153-94CEFE659431}" dt="2022-06-07T16:15:10.552" v="6975" actId="12788"/>
          <ac:spMkLst>
            <pc:docMk/>
            <pc:sldMk cId="138542929" sldId="256"/>
            <ac:spMk id="11546" creationId="{ED3102BF-30AE-2CE8-B175-C127C370BF19}"/>
          </ac:spMkLst>
        </pc:spChg>
        <pc:spChg chg="mod">
          <ac:chgData name="Daniel A Negron" userId="3f4b37f9-7541-4fa3-afb6-23a3c546adf3" providerId="ADAL" clId="{D973D872-3118-6C4C-8153-94CEFE659431}" dt="2022-06-07T16:15:10.552" v="6975" actId="12788"/>
          <ac:spMkLst>
            <pc:docMk/>
            <pc:sldMk cId="138542929" sldId="256"/>
            <ac:spMk id="11547" creationId="{94EF678C-2F75-A48B-E745-D90DCAC8E058}"/>
          </ac:spMkLst>
        </pc:spChg>
        <pc:spChg chg="mod">
          <ac:chgData name="Daniel A Negron" userId="3f4b37f9-7541-4fa3-afb6-23a3c546adf3" providerId="ADAL" clId="{D973D872-3118-6C4C-8153-94CEFE659431}" dt="2022-06-07T16:15:10.552" v="6975" actId="12788"/>
          <ac:spMkLst>
            <pc:docMk/>
            <pc:sldMk cId="138542929" sldId="256"/>
            <ac:spMk id="11548" creationId="{C6A35817-2775-4856-38FD-228B71564B33}"/>
          </ac:spMkLst>
        </pc:spChg>
        <pc:spChg chg="mod">
          <ac:chgData name="Daniel A Negron" userId="3f4b37f9-7541-4fa3-afb6-23a3c546adf3" providerId="ADAL" clId="{D973D872-3118-6C4C-8153-94CEFE659431}" dt="2022-06-07T16:15:10.552" v="6975" actId="12788"/>
          <ac:spMkLst>
            <pc:docMk/>
            <pc:sldMk cId="138542929" sldId="256"/>
            <ac:spMk id="11549" creationId="{61F6C338-C593-8D21-8673-93C95798D78D}"/>
          </ac:spMkLst>
        </pc:spChg>
        <pc:spChg chg="mod">
          <ac:chgData name="Daniel A Negron" userId="3f4b37f9-7541-4fa3-afb6-23a3c546adf3" providerId="ADAL" clId="{D973D872-3118-6C4C-8153-94CEFE659431}" dt="2022-06-07T16:15:10.552" v="6975" actId="12788"/>
          <ac:spMkLst>
            <pc:docMk/>
            <pc:sldMk cId="138542929" sldId="256"/>
            <ac:spMk id="11550" creationId="{F02A308B-2AA8-8FB2-6298-1611C93EB916}"/>
          </ac:spMkLst>
        </pc:spChg>
        <pc:spChg chg="mod">
          <ac:chgData name="Daniel A Negron" userId="3f4b37f9-7541-4fa3-afb6-23a3c546adf3" providerId="ADAL" clId="{D973D872-3118-6C4C-8153-94CEFE659431}" dt="2022-06-07T16:15:10.552" v="6975" actId="12788"/>
          <ac:spMkLst>
            <pc:docMk/>
            <pc:sldMk cId="138542929" sldId="256"/>
            <ac:spMk id="11551" creationId="{BD0088B5-95A6-A6F7-735E-01181F4AA059}"/>
          </ac:spMkLst>
        </pc:spChg>
        <pc:spChg chg="mod">
          <ac:chgData name="Daniel A Negron" userId="3f4b37f9-7541-4fa3-afb6-23a3c546adf3" providerId="ADAL" clId="{D973D872-3118-6C4C-8153-94CEFE659431}" dt="2022-06-07T16:15:10.552" v="6975" actId="12788"/>
          <ac:spMkLst>
            <pc:docMk/>
            <pc:sldMk cId="138542929" sldId="256"/>
            <ac:spMk id="11552" creationId="{56CDA1D8-9BC3-FA62-414A-ADFFAC371564}"/>
          </ac:spMkLst>
        </pc:spChg>
        <pc:spChg chg="mod">
          <ac:chgData name="Daniel A Negron" userId="3f4b37f9-7541-4fa3-afb6-23a3c546adf3" providerId="ADAL" clId="{D973D872-3118-6C4C-8153-94CEFE659431}" dt="2022-06-07T16:15:10.552" v="6975" actId="12788"/>
          <ac:spMkLst>
            <pc:docMk/>
            <pc:sldMk cId="138542929" sldId="256"/>
            <ac:spMk id="11553" creationId="{F5511337-8DEA-158C-202D-2166A7C4154B}"/>
          </ac:spMkLst>
        </pc:spChg>
        <pc:spChg chg="mod">
          <ac:chgData name="Daniel A Negron" userId="3f4b37f9-7541-4fa3-afb6-23a3c546adf3" providerId="ADAL" clId="{D973D872-3118-6C4C-8153-94CEFE659431}" dt="2022-06-07T16:15:10.552" v="6975" actId="12788"/>
          <ac:spMkLst>
            <pc:docMk/>
            <pc:sldMk cId="138542929" sldId="256"/>
            <ac:spMk id="11554" creationId="{1D3F1E82-0BD4-9A7D-B645-3F0E6E7C69BC}"/>
          </ac:spMkLst>
        </pc:spChg>
        <pc:spChg chg="mod">
          <ac:chgData name="Daniel A Negron" userId="3f4b37f9-7541-4fa3-afb6-23a3c546adf3" providerId="ADAL" clId="{D973D872-3118-6C4C-8153-94CEFE659431}" dt="2022-06-07T16:15:10.552" v="6975" actId="12788"/>
          <ac:spMkLst>
            <pc:docMk/>
            <pc:sldMk cId="138542929" sldId="256"/>
            <ac:spMk id="11555" creationId="{2380DE35-F001-67F5-6073-3B3037C0820D}"/>
          </ac:spMkLst>
        </pc:spChg>
        <pc:spChg chg="mod">
          <ac:chgData name="Daniel A Negron" userId="3f4b37f9-7541-4fa3-afb6-23a3c546adf3" providerId="ADAL" clId="{D973D872-3118-6C4C-8153-94CEFE659431}" dt="2022-06-07T16:15:10.552" v="6975" actId="12788"/>
          <ac:spMkLst>
            <pc:docMk/>
            <pc:sldMk cId="138542929" sldId="256"/>
            <ac:spMk id="11556" creationId="{C7911FAA-D1B5-5275-F1BC-79B8BF32D228}"/>
          </ac:spMkLst>
        </pc:spChg>
        <pc:spChg chg="mod">
          <ac:chgData name="Daniel A Negron" userId="3f4b37f9-7541-4fa3-afb6-23a3c546adf3" providerId="ADAL" clId="{D973D872-3118-6C4C-8153-94CEFE659431}" dt="2022-06-07T16:15:10.552" v="6975" actId="12788"/>
          <ac:spMkLst>
            <pc:docMk/>
            <pc:sldMk cId="138542929" sldId="256"/>
            <ac:spMk id="11557" creationId="{37EF969D-C88D-B290-1E3F-0850850823F6}"/>
          </ac:spMkLst>
        </pc:spChg>
        <pc:spChg chg="mod">
          <ac:chgData name="Daniel A Negron" userId="3f4b37f9-7541-4fa3-afb6-23a3c546adf3" providerId="ADAL" clId="{D973D872-3118-6C4C-8153-94CEFE659431}" dt="2022-06-07T16:15:10.552" v="6975" actId="12788"/>
          <ac:spMkLst>
            <pc:docMk/>
            <pc:sldMk cId="138542929" sldId="256"/>
            <ac:spMk id="11558" creationId="{669DE541-0750-99BE-1699-B0D819C7B5AD}"/>
          </ac:spMkLst>
        </pc:spChg>
        <pc:spChg chg="mod">
          <ac:chgData name="Daniel A Negron" userId="3f4b37f9-7541-4fa3-afb6-23a3c546adf3" providerId="ADAL" clId="{D973D872-3118-6C4C-8153-94CEFE659431}" dt="2022-06-07T16:15:10.552" v="6975" actId="12788"/>
          <ac:spMkLst>
            <pc:docMk/>
            <pc:sldMk cId="138542929" sldId="256"/>
            <ac:spMk id="11559" creationId="{96FBE297-3583-65BF-352C-5B75A18DD777}"/>
          </ac:spMkLst>
        </pc:spChg>
        <pc:spChg chg="mod">
          <ac:chgData name="Daniel A Negron" userId="3f4b37f9-7541-4fa3-afb6-23a3c546adf3" providerId="ADAL" clId="{D973D872-3118-6C4C-8153-94CEFE659431}" dt="2022-06-07T16:15:10.552" v="6975" actId="12788"/>
          <ac:spMkLst>
            <pc:docMk/>
            <pc:sldMk cId="138542929" sldId="256"/>
            <ac:spMk id="11560" creationId="{C5A65FE4-AF8A-DE0F-6EE9-420D9825443D}"/>
          </ac:spMkLst>
        </pc:spChg>
        <pc:spChg chg="mod">
          <ac:chgData name="Daniel A Negron" userId="3f4b37f9-7541-4fa3-afb6-23a3c546adf3" providerId="ADAL" clId="{D973D872-3118-6C4C-8153-94CEFE659431}" dt="2022-06-07T16:15:10.552" v="6975" actId="12788"/>
          <ac:spMkLst>
            <pc:docMk/>
            <pc:sldMk cId="138542929" sldId="256"/>
            <ac:spMk id="11561" creationId="{89DE4DD1-8262-3664-423E-78B6494DC6B4}"/>
          </ac:spMkLst>
        </pc:spChg>
        <pc:spChg chg="mod">
          <ac:chgData name="Daniel A Negron" userId="3f4b37f9-7541-4fa3-afb6-23a3c546adf3" providerId="ADAL" clId="{D973D872-3118-6C4C-8153-94CEFE659431}" dt="2022-06-07T16:15:10.552" v="6975" actId="12788"/>
          <ac:spMkLst>
            <pc:docMk/>
            <pc:sldMk cId="138542929" sldId="256"/>
            <ac:spMk id="11562" creationId="{7F8A74E5-4C74-B176-DB4E-E677324B71E1}"/>
          </ac:spMkLst>
        </pc:spChg>
        <pc:spChg chg="mod">
          <ac:chgData name="Daniel A Negron" userId="3f4b37f9-7541-4fa3-afb6-23a3c546adf3" providerId="ADAL" clId="{D973D872-3118-6C4C-8153-94CEFE659431}" dt="2022-06-07T16:15:10.552" v="6975" actId="12788"/>
          <ac:spMkLst>
            <pc:docMk/>
            <pc:sldMk cId="138542929" sldId="256"/>
            <ac:spMk id="11563" creationId="{E5A74F1A-C768-3CAA-AFD3-E05B81B5CD78}"/>
          </ac:spMkLst>
        </pc:spChg>
        <pc:spChg chg="mod">
          <ac:chgData name="Daniel A Negron" userId="3f4b37f9-7541-4fa3-afb6-23a3c546adf3" providerId="ADAL" clId="{D973D872-3118-6C4C-8153-94CEFE659431}" dt="2022-06-07T16:15:10.552" v="6975" actId="12788"/>
          <ac:spMkLst>
            <pc:docMk/>
            <pc:sldMk cId="138542929" sldId="256"/>
            <ac:spMk id="11565" creationId="{D73BDA97-9E0E-1714-5198-82904B622B5E}"/>
          </ac:spMkLst>
        </pc:spChg>
        <pc:spChg chg="mod">
          <ac:chgData name="Daniel A Negron" userId="3f4b37f9-7541-4fa3-afb6-23a3c546adf3" providerId="ADAL" clId="{D973D872-3118-6C4C-8153-94CEFE659431}" dt="2022-06-07T16:15:10.552" v="6975" actId="12788"/>
          <ac:spMkLst>
            <pc:docMk/>
            <pc:sldMk cId="138542929" sldId="256"/>
            <ac:spMk id="11566" creationId="{0312F0F2-4714-D6C3-74E7-B82984484632}"/>
          </ac:spMkLst>
        </pc:spChg>
        <pc:spChg chg="mod">
          <ac:chgData name="Daniel A Negron" userId="3f4b37f9-7541-4fa3-afb6-23a3c546adf3" providerId="ADAL" clId="{D973D872-3118-6C4C-8153-94CEFE659431}" dt="2022-06-07T16:15:10.552" v="6975" actId="12788"/>
          <ac:spMkLst>
            <pc:docMk/>
            <pc:sldMk cId="138542929" sldId="256"/>
            <ac:spMk id="11567" creationId="{B149BC50-B9D3-F5C5-9005-8E6BEB6923A0}"/>
          </ac:spMkLst>
        </pc:spChg>
        <pc:spChg chg="mod">
          <ac:chgData name="Daniel A Negron" userId="3f4b37f9-7541-4fa3-afb6-23a3c546adf3" providerId="ADAL" clId="{D973D872-3118-6C4C-8153-94CEFE659431}" dt="2022-06-07T16:15:10.552" v="6975" actId="12788"/>
          <ac:spMkLst>
            <pc:docMk/>
            <pc:sldMk cId="138542929" sldId="256"/>
            <ac:spMk id="11568" creationId="{AF89E27C-8739-92FF-19DE-9403D555216E}"/>
          </ac:spMkLst>
        </pc:spChg>
        <pc:spChg chg="mod">
          <ac:chgData name="Daniel A Negron" userId="3f4b37f9-7541-4fa3-afb6-23a3c546adf3" providerId="ADAL" clId="{D973D872-3118-6C4C-8153-94CEFE659431}" dt="2022-06-07T16:15:10.552" v="6975" actId="12788"/>
          <ac:spMkLst>
            <pc:docMk/>
            <pc:sldMk cId="138542929" sldId="256"/>
            <ac:spMk id="11569" creationId="{452A0F1B-F3ED-58F5-5601-7F440E8CC6E0}"/>
          </ac:spMkLst>
        </pc:spChg>
        <pc:spChg chg="mod">
          <ac:chgData name="Daniel A Negron" userId="3f4b37f9-7541-4fa3-afb6-23a3c546adf3" providerId="ADAL" clId="{D973D872-3118-6C4C-8153-94CEFE659431}" dt="2022-06-07T16:15:10.552" v="6975" actId="12788"/>
          <ac:spMkLst>
            <pc:docMk/>
            <pc:sldMk cId="138542929" sldId="256"/>
            <ac:spMk id="11570" creationId="{ACE2C854-166E-1062-CCAA-8B84E0FD896A}"/>
          </ac:spMkLst>
        </pc:spChg>
        <pc:spChg chg="mod">
          <ac:chgData name="Daniel A Negron" userId="3f4b37f9-7541-4fa3-afb6-23a3c546adf3" providerId="ADAL" clId="{D973D872-3118-6C4C-8153-94CEFE659431}" dt="2022-06-07T16:15:10.552" v="6975" actId="12788"/>
          <ac:spMkLst>
            <pc:docMk/>
            <pc:sldMk cId="138542929" sldId="256"/>
            <ac:spMk id="11571" creationId="{396652BF-ACFF-DE1E-341D-AADB001AD716}"/>
          </ac:spMkLst>
        </pc:spChg>
        <pc:spChg chg="mod">
          <ac:chgData name="Daniel A Negron" userId="3f4b37f9-7541-4fa3-afb6-23a3c546adf3" providerId="ADAL" clId="{D973D872-3118-6C4C-8153-94CEFE659431}" dt="2022-06-07T16:15:10.552" v="6975" actId="12788"/>
          <ac:spMkLst>
            <pc:docMk/>
            <pc:sldMk cId="138542929" sldId="256"/>
            <ac:spMk id="11572" creationId="{30B2341B-25B0-D2C6-12A3-E07A1E679C5C}"/>
          </ac:spMkLst>
        </pc:spChg>
        <pc:spChg chg="mod">
          <ac:chgData name="Daniel A Negron" userId="3f4b37f9-7541-4fa3-afb6-23a3c546adf3" providerId="ADAL" clId="{D973D872-3118-6C4C-8153-94CEFE659431}" dt="2022-06-07T16:15:10.552" v="6975" actId="12788"/>
          <ac:spMkLst>
            <pc:docMk/>
            <pc:sldMk cId="138542929" sldId="256"/>
            <ac:spMk id="11573" creationId="{FC62FF51-9942-2339-5103-7FB32AB8B5D1}"/>
          </ac:spMkLst>
        </pc:spChg>
        <pc:spChg chg="mod">
          <ac:chgData name="Daniel A Negron" userId="3f4b37f9-7541-4fa3-afb6-23a3c546adf3" providerId="ADAL" clId="{D973D872-3118-6C4C-8153-94CEFE659431}" dt="2022-06-07T16:15:10.552" v="6975" actId="12788"/>
          <ac:spMkLst>
            <pc:docMk/>
            <pc:sldMk cId="138542929" sldId="256"/>
            <ac:spMk id="11574" creationId="{CB840083-63D3-E7BF-AB68-17AD847B953A}"/>
          </ac:spMkLst>
        </pc:spChg>
        <pc:spChg chg="mod">
          <ac:chgData name="Daniel A Negron" userId="3f4b37f9-7541-4fa3-afb6-23a3c546adf3" providerId="ADAL" clId="{D973D872-3118-6C4C-8153-94CEFE659431}" dt="2022-06-07T16:15:10.552" v="6975" actId="12788"/>
          <ac:spMkLst>
            <pc:docMk/>
            <pc:sldMk cId="138542929" sldId="256"/>
            <ac:spMk id="11575" creationId="{239F9B08-50E8-A3D7-2C09-581A107A8617}"/>
          </ac:spMkLst>
        </pc:spChg>
        <pc:spChg chg="mod">
          <ac:chgData name="Daniel A Negron" userId="3f4b37f9-7541-4fa3-afb6-23a3c546adf3" providerId="ADAL" clId="{D973D872-3118-6C4C-8153-94CEFE659431}" dt="2022-06-07T16:15:10.552" v="6975" actId="12788"/>
          <ac:spMkLst>
            <pc:docMk/>
            <pc:sldMk cId="138542929" sldId="256"/>
            <ac:spMk id="11576" creationId="{CE3404D1-37C2-8FFA-611E-0621BB075501}"/>
          </ac:spMkLst>
        </pc:spChg>
        <pc:spChg chg="mod">
          <ac:chgData name="Daniel A Negron" userId="3f4b37f9-7541-4fa3-afb6-23a3c546adf3" providerId="ADAL" clId="{D973D872-3118-6C4C-8153-94CEFE659431}" dt="2022-06-07T16:15:10.552" v="6975" actId="12788"/>
          <ac:spMkLst>
            <pc:docMk/>
            <pc:sldMk cId="138542929" sldId="256"/>
            <ac:spMk id="11577" creationId="{888F2F08-3EBF-A2B4-6871-D77E6A40211A}"/>
          </ac:spMkLst>
        </pc:spChg>
        <pc:spChg chg="mod">
          <ac:chgData name="Daniel A Negron" userId="3f4b37f9-7541-4fa3-afb6-23a3c546adf3" providerId="ADAL" clId="{D973D872-3118-6C4C-8153-94CEFE659431}" dt="2022-06-07T16:15:10.552" v="6975" actId="12788"/>
          <ac:spMkLst>
            <pc:docMk/>
            <pc:sldMk cId="138542929" sldId="256"/>
            <ac:spMk id="11578" creationId="{B180CD69-78DA-0E76-551B-E655D556228E}"/>
          </ac:spMkLst>
        </pc:spChg>
        <pc:spChg chg="mod">
          <ac:chgData name="Daniel A Negron" userId="3f4b37f9-7541-4fa3-afb6-23a3c546adf3" providerId="ADAL" clId="{D973D872-3118-6C4C-8153-94CEFE659431}" dt="2022-06-07T16:15:10.552" v="6975" actId="12788"/>
          <ac:spMkLst>
            <pc:docMk/>
            <pc:sldMk cId="138542929" sldId="256"/>
            <ac:spMk id="11579" creationId="{58223E77-F118-4563-20D3-6C5897282F20}"/>
          </ac:spMkLst>
        </pc:spChg>
        <pc:spChg chg="mod">
          <ac:chgData name="Daniel A Negron" userId="3f4b37f9-7541-4fa3-afb6-23a3c546adf3" providerId="ADAL" clId="{D973D872-3118-6C4C-8153-94CEFE659431}" dt="2022-06-07T16:15:10.552" v="6975" actId="12788"/>
          <ac:spMkLst>
            <pc:docMk/>
            <pc:sldMk cId="138542929" sldId="256"/>
            <ac:spMk id="11580" creationId="{35346F9B-EA6F-D3E7-929D-B9BE5DD0EC26}"/>
          </ac:spMkLst>
        </pc:spChg>
        <pc:spChg chg="mod">
          <ac:chgData name="Daniel A Negron" userId="3f4b37f9-7541-4fa3-afb6-23a3c546adf3" providerId="ADAL" clId="{D973D872-3118-6C4C-8153-94CEFE659431}" dt="2022-06-07T16:15:10.552" v="6975" actId="12788"/>
          <ac:spMkLst>
            <pc:docMk/>
            <pc:sldMk cId="138542929" sldId="256"/>
            <ac:spMk id="11581" creationId="{423DE562-1338-BC66-31B9-C209EDF5DD60}"/>
          </ac:spMkLst>
        </pc:spChg>
        <pc:spChg chg="mod">
          <ac:chgData name="Daniel A Negron" userId="3f4b37f9-7541-4fa3-afb6-23a3c546adf3" providerId="ADAL" clId="{D973D872-3118-6C4C-8153-94CEFE659431}" dt="2022-06-07T16:15:10.552" v="6975" actId="12788"/>
          <ac:spMkLst>
            <pc:docMk/>
            <pc:sldMk cId="138542929" sldId="256"/>
            <ac:spMk id="11582" creationId="{A9F2B7BE-CCD1-B034-0D18-C40624E792CC}"/>
          </ac:spMkLst>
        </pc:spChg>
        <pc:spChg chg="mod">
          <ac:chgData name="Daniel A Negron" userId="3f4b37f9-7541-4fa3-afb6-23a3c546adf3" providerId="ADAL" clId="{D973D872-3118-6C4C-8153-94CEFE659431}" dt="2022-06-07T16:15:10.552" v="6975" actId="12788"/>
          <ac:spMkLst>
            <pc:docMk/>
            <pc:sldMk cId="138542929" sldId="256"/>
            <ac:spMk id="11583" creationId="{F770C588-04E9-8D4D-26D7-9B0A39AF5571}"/>
          </ac:spMkLst>
        </pc:spChg>
        <pc:spChg chg="mod">
          <ac:chgData name="Daniel A Negron" userId="3f4b37f9-7541-4fa3-afb6-23a3c546adf3" providerId="ADAL" clId="{D973D872-3118-6C4C-8153-94CEFE659431}" dt="2022-06-07T16:15:10.552" v="6975" actId="12788"/>
          <ac:spMkLst>
            <pc:docMk/>
            <pc:sldMk cId="138542929" sldId="256"/>
            <ac:spMk id="11585" creationId="{1DA9BA7C-58EC-3D34-F016-E0D4106D8C89}"/>
          </ac:spMkLst>
        </pc:spChg>
        <pc:spChg chg="mod">
          <ac:chgData name="Daniel A Negron" userId="3f4b37f9-7541-4fa3-afb6-23a3c546adf3" providerId="ADAL" clId="{D973D872-3118-6C4C-8153-94CEFE659431}" dt="2022-06-07T16:15:10.552" v="6975" actId="12788"/>
          <ac:spMkLst>
            <pc:docMk/>
            <pc:sldMk cId="138542929" sldId="256"/>
            <ac:spMk id="11586" creationId="{A8370FDB-7AD5-1E20-FD35-FCB243507809}"/>
          </ac:spMkLst>
        </pc:spChg>
        <pc:spChg chg="mod">
          <ac:chgData name="Daniel A Negron" userId="3f4b37f9-7541-4fa3-afb6-23a3c546adf3" providerId="ADAL" clId="{D973D872-3118-6C4C-8153-94CEFE659431}" dt="2022-06-07T16:15:10.552" v="6975" actId="12788"/>
          <ac:spMkLst>
            <pc:docMk/>
            <pc:sldMk cId="138542929" sldId="256"/>
            <ac:spMk id="11587" creationId="{861C16AE-17F5-DA16-2C74-3E647DDC6DDB}"/>
          </ac:spMkLst>
        </pc:spChg>
        <pc:spChg chg="mod">
          <ac:chgData name="Daniel A Negron" userId="3f4b37f9-7541-4fa3-afb6-23a3c546adf3" providerId="ADAL" clId="{D973D872-3118-6C4C-8153-94CEFE659431}" dt="2022-06-07T16:15:10.552" v="6975" actId="12788"/>
          <ac:spMkLst>
            <pc:docMk/>
            <pc:sldMk cId="138542929" sldId="256"/>
            <ac:spMk id="11588" creationId="{9CDCADD2-31F6-1B32-01C5-51CD70E83295}"/>
          </ac:spMkLst>
        </pc:spChg>
        <pc:spChg chg="mod">
          <ac:chgData name="Daniel A Negron" userId="3f4b37f9-7541-4fa3-afb6-23a3c546adf3" providerId="ADAL" clId="{D973D872-3118-6C4C-8153-94CEFE659431}" dt="2022-06-07T16:15:10.552" v="6975" actId="12788"/>
          <ac:spMkLst>
            <pc:docMk/>
            <pc:sldMk cId="138542929" sldId="256"/>
            <ac:spMk id="11589" creationId="{E49C2548-C101-73FA-C15E-59FF7C88E86E}"/>
          </ac:spMkLst>
        </pc:spChg>
        <pc:spChg chg="mod">
          <ac:chgData name="Daniel A Negron" userId="3f4b37f9-7541-4fa3-afb6-23a3c546adf3" providerId="ADAL" clId="{D973D872-3118-6C4C-8153-94CEFE659431}" dt="2022-06-07T16:15:10.552" v="6975" actId="12788"/>
          <ac:spMkLst>
            <pc:docMk/>
            <pc:sldMk cId="138542929" sldId="256"/>
            <ac:spMk id="11590" creationId="{65EF1868-4FCF-602E-35C1-D5E10719E7BA}"/>
          </ac:spMkLst>
        </pc:spChg>
        <pc:spChg chg="mod">
          <ac:chgData name="Daniel A Negron" userId="3f4b37f9-7541-4fa3-afb6-23a3c546adf3" providerId="ADAL" clId="{D973D872-3118-6C4C-8153-94CEFE659431}" dt="2022-06-07T16:15:10.552" v="6975" actId="12788"/>
          <ac:spMkLst>
            <pc:docMk/>
            <pc:sldMk cId="138542929" sldId="256"/>
            <ac:spMk id="11591" creationId="{38B87CF4-C1B8-13CC-E402-F23B144ED5CA}"/>
          </ac:spMkLst>
        </pc:spChg>
        <pc:spChg chg="mod">
          <ac:chgData name="Daniel A Negron" userId="3f4b37f9-7541-4fa3-afb6-23a3c546adf3" providerId="ADAL" clId="{D973D872-3118-6C4C-8153-94CEFE659431}" dt="2022-06-07T16:15:10.552" v="6975" actId="12788"/>
          <ac:spMkLst>
            <pc:docMk/>
            <pc:sldMk cId="138542929" sldId="256"/>
            <ac:spMk id="11592" creationId="{DF6522ED-74E3-22D3-C5FC-D15EE4CC1937}"/>
          </ac:spMkLst>
        </pc:spChg>
        <pc:spChg chg="mod">
          <ac:chgData name="Daniel A Negron" userId="3f4b37f9-7541-4fa3-afb6-23a3c546adf3" providerId="ADAL" clId="{D973D872-3118-6C4C-8153-94CEFE659431}" dt="2022-06-07T16:15:10.552" v="6975" actId="12788"/>
          <ac:spMkLst>
            <pc:docMk/>
            <pc:sldMk cId="138542929" sldId="256"/>
            <ac:spMk id="11593" creationId="{F4812B0F-7B9B-F52E-2D6D-C9374D1352A9}"/>
          </ac:spMkLst>
        </pc:spChg>
        <pc:spChg chg="mod">
          <ac:chgData name="Daniel A Negron" userId="3f4b37f9-7541-4fa3-afb6-23a3c546adf3" providerId="ADAL" clId="{D973D872-3118-6C4C-8153-94CEFE659431}" dt="2022-06-07T16:15:10.552" v="6975" actId="12788"/>
          <ac:spMkLst>
            <pc:docMk/>
            <pc:sldMk cId="138542929" sldId="256"/>
            <ac:spMk id="11594" creationId="{A7544731-8541-5158-5288-77DE08F4527E}"/>
          </ac:spMkLst>
        </pc:spChg>
        <pc:spChg chg="mod">
          <ac:chgData name="Daniel A Negron" userId="3f4b37f9-7541-4fa3-afb6-23a3c546adf3" providerId="ADAL" clId="{D973D872-3118-6C4C-8153-94CEFE659431}" dt="2022-06-07T16:15:10.552" v="6975" actId="12788"/>
          <ac:spMkLst>
            <pc:docMk/>
            <pc:sldMk cId="138542929" sldId="256"/>
            <ac:spMk id="11595" creationId="{5AD380EE-9090-CB86-9673-FC081C6D5F89}"/>
          </ac:spMkLst>
        </pc:spChg>
        <pc:spChg chg="mod">
          <ac:chgData name="Daniel A Negron" userId="3f4b37f9-7541-4fa3-afb6-23a3c546adf3" providerId="ADAL" clId="{D973D872-3118-6C4C-8153-94CEFE659431}" dt="2022-06-07T16:15:10.552" v="6975" actId="12788"/>
          <ac:spMkLst>
            <pc:docMk/>
            <pc:sldMk cId="138542929" sldId="256"/>
            <ac:spMk id="11596" creationId="{1CED71F9-7922-3ABA-DD88-207D6445FEE0}"/>
          </ac:spMkLst>
        </pc:spChg>
        <pc:spChg chg="mod">
          <ac:chgData name="Daniel A Negron" userId="3f4b37f9-7541-4fa3-afb6-23a3c546adf3" providerId="ADAL" clId="{D973D872-3118-6C4C-8153-94CEFE659431}" dt="2022-06-07T16:15:10.552" v="6975" actId="12788"/>
          <ac:spMkLst>
            <pc:docMk/>
            <pc:sldMk cId="138542929" sldId="256"/>
            <ac:spMk id="11597" creationId="{5B9311EC-F879-ABAC-6C80-CA145706CC16}"/>
          </ac:spMkLst>
        </pc:spChg>
        <pc:spChg chg="mod">
          <ac:chgData name="Daniel A Negron" userId="3f4b37f9-7541-4fa3-afb6-23a3c546adf3" providerId="ADAL" clId="{D973D872-3118-6C4C-8153-94CEFE659431}" dt="2022-06-07T16:15:10.552" v="6975" actId="12788"/>
          <ac:spMkLst>
            <pc:docMk/>
            <pc:sldMk cId="138542929" sldId="256"/>
            <ac:spMk id="11598" creationId="{1DD5F30C-F090-AB80-FB0E-346384231B68}"/>
          </ac:spMkLst>
        </pc:spChg>
        <pc:spChg chg="mod">
          <ac:chgData name="Daniel A Negron" userId="3f4b37f9-7541-4fa3-afb6-23a3c546adf3" providerId="ADAL" clId="{D973D872-3118-6C4C-8153-94CEFE659431}" dt="2022-06-07T16:15:10.552" v="6975" actId="12788"/>
          <ac:spMkLst>
            <pc:docMk/>
            <pc:sldMk cId="138542929" sldId="256"/>
            <ac:spMk id="11599" creationId="{3967F850-F989-6ACD-59B8-5EADF3F77D9F}"/>
          </ac:spMkLst>
        </pc:spChg>
        <pc:spChg chg="mod">
          <ac:chgData name="Daniel A Negron" userId="3f4b37f9-7541-4fa3-afb6-23a3c546adf3" providerId="ADAL" clId="{D973D872-3118-6C4C-8153-94CEFE659431}" dt="2022-06-07T16:15:10.552" v="6975" actId="12788"/>
          <ac:spMkLst>
            <pc:docMk/>
            <pc:sldMk cId="138542929" sldId="256"/>
            <ac:spMk id="11600" creationId="{B80F3AD7-B643-9E33-6054-C3686D381E56}"/>
          </ac:spMkLst>
        </pc:spChg>
        <pc:spChg chg="mod">
          <ac:chgData name="Daniel A Negron" userId="3f4b37f9-7541-4fa3-afb6-23a3c546adf3" providerId="ADAL" clId="{D973D872-3118-6C4C-8153-94CEFE659431}" dt="2022-06-07T16:15:10.552" v="6975" actId="12788"/>
          <ac:spMkLst>
            <pc:docMk/>
            <pc:sldMk cId="138542929" sldId="256"/>
            <ac:spMk id="11601" creationId="{836146AD-44ED-80F5-EEB2-57B8297BBD67}"/>
          </ac:spMkLst>
        </pc:spChg>
        <pc:spChg chg="mod">
          <ac:chgData name="Daniel A Negron" userId="3f4b37f9-7541-4fa3-afb6-23a3c546adf3" providerId="ADAL" clId="{D973D872-3118-6C4C-8153-94CEFE659431}" dt="2022-06-07T16:15:10.552" v="6975" actId="12788"/>
          <ac:spMkLst>
            <pc:docMk/>
            <pc:sldMk cId="138542929" sldId="256"/>
            <ac:spMk id="11602" creationId="{3CEB5D8C-E302-85A4-483D-04F380FA7905}"/>
          </ac:spMkLst>
        </pc:spChg>
        <pc:spChg chg="mod">
          <ac:chgData name="Daniel A Negron" userId="3f4b37f9-7541-4fa3-afb6-23a3c546adf3" providerId="ADAL" clId="{D973D872-3118-6C4C-8153-94CEFE659431}" dt="2022-06-07T16:15:10.552" v="6975" actId="12788"/>
          <ac:spMkLst>
            <pc:docMk/>
            <pc:sldMk cId="138542929" sldId="256"/>
            <ac:spMk id="11603" creationId="{5E09A948-4DD9-6D96-0F92-A7647D97159C}"/>
          </ac:spMkLst>
        </pc:spChg>
        <pc:spChg chg="mod">
          <ac:chgData name="Daniel A Negron" userId="3f4b37f9-7541-4fa3-afb6-23a3c546adf3" providerId="ADAL" clId="{D973D872-3118-6C4C-8153-94CEFE659431}" dt="2022-06-07T16:15:10.552" v="6975" actId="12788"/>
          <ac:spMkLst>
            <pc:docMk/>
            <pc:sldMk cId="138542929" sldId="256"/>
            <ac:spMk id="11605" creationId="{CBECF4DB-6C09-C77E-7388-7A3ECA4910FB}"/>
          </ac:spMkLst>
        </pc:spChg>
        <pc:spChg chg="mod">
          <ac:chgData name="Daniel A Negron" userId="3f4b37f9-7541-4fa3-afb6-23a3c546adf3" providerId="ADAL" clId="{D973D872-3118-6C4C-8153-94CEFE659431}" dt="2022-06-07T16:15:10.552" v="6975" actId="12788"/>
          <ac:spMkLst>
            <pc:docMk/>
            <pc:sldMk cId="138542929" sldId="256"/>
            <ac:spMk id="11606" creationId="{EFB06676-F8C5-69BC-6A6B-9D25C8ABFE59}"/>
          </ac:spMkLst>
        </pc:spChg>
        <pc:spChg chg="mod">
          <ac:chgData name="Daniel A Negron" userId="3f4b37f9-7541-4fa3-afb6-23a3c546adf3" providerId="ADAL" clId="{D973D872-3118-6C4C-8153-94CEFE659431}" dt="2022-06-07T16:15:10.552" v="6975" actId="12788"/>
          <ac:spMkLst>
            <pc:docMk/>
            <pc:sldMk cId="138542929" sldId="256"/>
            <ac:spMk id="11607" creationId="{68ED93D1-90F5-9120-0B85-054B13CF69E1}"/>
          </ac:spMkLst>
        </pc:spChg>
        <pc:spChg chg="mod">
          <ac:chgData name="Daniel A Negron" userId="3f4b37f9-7541-4fa3-afb6-23a3c546adf3" providerId="ADAL" clId="{D973D872-3118-6C4C-8153-94CEFE659431}" dt="2022-06-07T16:15:10.552" v="6975" actId="12788"/>
          <ac:spMkLst>
            <pc:docMk/>
            <pc:sldMk cId="138542929" sldId="256"/>
            <ac:spMk id="11608" creationId="{F3390F6A-BEE2-3746-B7A4-CC4B93E5D554}"/>
          </ac:spMkLst>
        </pc:spChg>
        <pc:spChg chg="mod">
          <ac:chgData name="Daniel A Negron" userId="3f4b37f9-7541-4fa3-afb6-23a3c546adf3" providerId="ADAL" clId="{D973D872-3118-6C4C-8153-94CEFE659431}" dt="2022-06-07T16:15:10.552" v="6975" actId="12788"/>
          <ac:spMkLst>
            <pc:docMk/>
            <pc:sldMk cId="138542929" sldId="256"/>
            <ac:spMk id="11609" creationId="{36D7E3B0-712E-B73E-2688-DF8948BE9F1B}"/>
          </ac:spMkLst>
        </pc:spChg>
        <pc:spChg chg="mod">
          <ac:chgData name="Daniel A Negron" userId="3f4b37f9-7541-4fa3-afb6-23a3c546adf3" providerId="ADAL" clId="{D973D872-3118-6C4C-8153-94CEFE659431}" dt="2022-06-07T16:15:10.552" v="6975" actId="12788"/>
          <ac:spMkLst>
            <pc:docMk/>
            <pc:sldMk cId="138542929" sldId="256"/>
            <ac:spMk id="11610" creationId="{F4F41265-283E-DA3F-5CBF-C6AC520E6C61}"/>
          </ac:spMkLst>
        </pc:spChg>
        <pc:spChg chg="mod">
          <ac:chgData name="Daniel A Negron" userId="3f4b37f9-7541-4fa3-afb6-23a3c546adf3" providerId="ADAL" clId="{D973D872-3118-6C4C-8153-94CEFE659431}" dt="2022-06-07T16:15:10.552" v="6975" actId="12788"/>
          <ac:spMkLst>
            <pc:docMk/>
            <pc:sldMk cId="138542929" sldId="256"/>
            <ac:spMk id="11611" creationId="{693646E9-4085-90ED-EBA0-94AF9D81E721}"/>
          </ac:spMkLst>
        </pc:spChg>
        <pc:spChg chg="mod">
          <ac:chgData name="Daniel A Negron" userId="3f4b37f9-7541-4fa3-afb6-23a3c546adf3" providerId="ADAL" clId="{D973D872-3118-6C4C-8153-94CEFE659431}" dt="2022-06-07T16:15:10.552" v="6975" actId="12788"/>
          <ac:spMkLst>
            <pc:docMk/>
            <pc:sldMk cId="138542929" sldId="256"/>
            <ac:spMk id="11612" creationId="{A9B0EA07-EEF1-D6AE-0199-5DBCD5889980}"/>
          </ac:spMkLst>
        </pc:spChg>
        <pc:spChg chg="mod">
          <ac:chgData name="Daniel A Negron" userId="3f4b37f9-7541-4fa3-afb6-23a3c546adf3" providerId="ADAL" clId="{D973D872-3118-6C4C-8153-94CEFE659431}" dt="2022-06-07T16:15:10.552" v="6975" actId="12788"/>
          <ac:spMkLst>
            <pc:docMk/>
            <pc:sldMk cId="138542929" sldId="256"/>
            <ac:spMk id="11613" creationId="{52AB6079-A097-426F-7724-EE914531FDEE}"/>
          </ac:spMkLst>
        </pc:spChg>
        <pc:spChg chg="mod">
          <ac:chgData name="Daniel A Negron" userId="3f4b37f9-7541-4fa3-afb6-23a3c546adf3" providerId="ADAL" clId="{D973D872-3118-6C4C-8153-94CEFE659431}" dt="2022-06-07T16:15:10.552" v="6975" actId="12788"/>
          <ac:spMkLst>
            <pc:docMk/>
            <pc:sldMk cId="138542929" sldId="256"/>
            <ac:spMk id="11614" creationId="{51E0E0B6-4324-956D-8059-700B0728DDD1}"/>
          </ac:spMkLst>
        </pc:spChg>
        <pc:spChg chg="mod">
          <ac:chgData name="Daniel A Negron" userId="3f4b37f9-7541-4fa3-afb6-23a3c546adf3" providerId="ADAL" clId="{D973D872-3118-6C4C-8153-94CEFE659431}" dt="2022-06-07T16:15:10.552" v="6975" actId="12788"/>
          <ac:spMkLst>
            <pc:docMk/>
            <pc:sldMk cId="138542929" sldId="256"/>
            <ac:spMk id="11615" creationId="{512C86AA-AFC7-9A8E-3F51-306FA57E946F}"/>
          </ac:spMkLst>
        </pc:spChg>
        <pc:spChg chg="mod">
          <ac:chgData name="Daniel A Negron" userId="3f4b37f9-7541-4fa3-afb6-23a3c546adf3" providerId="ADAL" clId="{D973D872-3118-6C4C-8153-94CEFE659431}" dt="2022-06-07T16:15:10.552" v="6975" actId="12788"/>
          <ac:spMkLst>
            <pc:docMk/>
            <pc:sldMk cId="138542929" sldId="256"/>
            <ac:spMk id="11616" creationId="{667ABF92-F445-FF55-177B-DBE7DC74D438}"/>
          </ac:spMkLst>
        </pc:spChg>
        <pc:spChg chg="mod">
          <ac:chgData name="Daniel A Negron" userId="3f4b37f9-7541-4fa3-afb6-23a3c546adf3" providerId="ADAL" clId="{D973D872-3118-6C4C-8153-94CEFE659431}" dt="2022-06-07T16:15:10.552" v="6975" actId="12788"/>
          <ac:spMkLst>
            <pc:docMk/>
            <pc:sldMk cId="138542929" sldId="256"/>
            <ac:spMk id="11617" creationId="{47F9B04E-BE1F-9553-D6BE-77CE29EC76FC}"/>
          </ac:spMkLst>
        </pc:spChg>
        <pc:spChg chg="mod">
          <ac:chgData name="Daniel A Negron" userId="3f4b37f9-7541-4fa3-afb6-23a3c546adf3" providerId="ADAL" clId="{D973D872-3118-6C4C-8153-94CEFE659431}" dt="2022-06-07T16:15:10.552" v="6975" actId="12788"/>
          <ac:spMkLst>
            <pc:docMk/>
            <pc:sldMk cId="138542929" sldId="256"/>
            <ac:spMk id="11618" creationId="{F15476F6-4D81-F4B0-3B40-56A7A87B9E83}"/>
          </ac:spMkLst>
        </pc:spChg>
        <pc:spChg chg="mod">
          <ac:chgData name="Daniel A Negron" userId="3f4b37f9-7541-4fa3-afb6-23a3c546adf3" providerId="ADAL" clId="{D973D872-3118-6C4C-8153-94CEFE659431}" dt="2022-06-07T16:15:10.552" v="6975" actId="12788"/>
          <ac:spMkLst>
            <pc:docMk/>
            <pc:sldMk cId="138542929" sldId="256"/>
            <ac:spMk id="11619" creationId="{D8B16BC5-C5ED-A9FD-9132-F6E3CB87627B}"/>
          </ac:spMkLst>
        </pc:spChg>
        <pc:spChg chg="mod">
          <ac:chgData name="Daniel A Negron" userId="3f4b37f9-7541-4fa3-afb6-23a3c546adf3" providerId="ADAL" clId="{D973D872-3118-6C4C-8153-94CEFE659431}" dt="2022-06-07T16:15:10.552" v="6975" actId="12788"/>
          <ac:spMkLst>
            <pc:docMk/>
            <pc:sldMk cId="138542929" sldId="256"/>
            <ac:spMk id="11620" creationId="{0DEB92DE-D986-4B75-92EE-268E3B6D9449}"/>
          </ac:spMkLst>
        </pc:spChg>
        <pc:spChg chg="mod">
          <ac:chgData name="Daniel A Negron" userId="3f4b37f9-7541-4fa3-afb6-23a3c546adf3" providerId="ADAL" clId="{D973D872-3118-6C4C-8153-94CEFE659431}" dt="2022-06-07T16:15:10.552" v="6975" actId="12788"/>
          <ac:spMkLst>
            <pc:docMk/>
            <pc:sldMk cId="138542929" sldId="256"/>
            <ac:spMk id="11621" creationId="{FD9B44F6-1489-CCE5-28AA-568EEA5EB434}"/>
          </ac:spMkLst>
        </pc:spChg>
        <pc:spChg chg="mod">
          <ac:chgData name="Daniel A Negron" userId="3f4b37f9-7541-4fa3-afb6-23a3c546adf3" providerId="ADAL" clId="{D973D872-3118-6C4C-8153-94CEFE659431}" dt="2022-06-07T16:15:10.552" v="6975" actId="12788"/>
          <ac:spMkLst>
            <pc:docMk/>
            <pc:sldMk cId="138542929" sldId="256"/>
            <ac:spMk id="11622" creationId="{50423843-BCBB-23A0-C1F4-43444D16DFA9}"/>
          </ac:spMkLst>
        </pc:spChg>
        <pc:spChg chg="mod">
          <ac:chgData name="Daniel A Negron" userId="3f4b37f9-7541-4fa3-afb6-23a3c546adf3" providerId="ADAL" clId="{D973D872-3118-6C4C-8153-94CEFE659431}" dt="2022-06-07T16:15:10.552" v="6975" actId="12788"/>
          <ac:spMkLst>
            <pc:docMk/>
            <pc:sldMk cId="138542929" sldId="256"/>
            <ac:spMk id="11623" creationId="{505F0B23-BF52-5C06-588D-04DD1DAC1C6C}"/>
          </ac:spMkLst>
        </pc:spChg>
        <pc:spChg chg="mod">
          <ac:chgData name="Daniel A Negron" userId="3f4b37f9-7541-4fa3-afb6-23a3c546adf3" providerId="ADAL" clId="{D973D872-3118-6C4C-8153-94CEFE659431}" dt="2022-06-07T16:15:10.552" v="6975" actId="12788"/>
          <ac:spMkLst>
            <pc:docMk/>
            <pc:sldMk cId="138542929" sldId="256"/>
            <ac:spMk id="11625" creationId="{4AC16564-D933-C0CA-4FF6-F0A8C4CC6748}"/>
          </ac:spMkLst>
        </pc:spChg>
        <pc:spChg chg="mod">
          <ac:chgData name="Daniel A Negron" userId="3f4b37f9-7541-4fa3-afb6-23a3c546adf3" providerId="ADAL" clId="{D973D872-3118-6C4C-8153-94CEFE659431}" dt="2022-06-07T16:15:10.552" v="6975" actId="12788"/>
          <ac:spMkLst>
            <pc:docMk/>
            <pc:sldMk cId="138542929" sldId="256"/>
            <ac:spMk id="11626" creationId="{35F73E6C-FDDB-68A2-AC69-1E28410A48F0}"/>
          </ac:spMkLst>
        </pc:spChg>
        <pc:spChg chg="mod">
          <ac:chgData name="Daniel A Negron" userId="3f4b37f9-7541-4fa3-afb6-23a3c546adf3" providerId="ADAL" clId="{D973D872-3118-6C4C-8153-94CEFE659431}" dt="2022-06-07T16:15:10.552" v="6975" actId="12788"/>
          <ac:spMkLst>
            <pc:docMk/>
            <pc:sldMk cId="138542929" sldId="256"/>
            <ac:spMk id="11627" creationId="{B157E603-04E7-CE63-3424-B476A8390AC6}"/>
          </ac:spMkLst>
        </pc:spChg>
        <pc:spChg chg="mod">
          <ac:chgData name="Daniel A Negron" userId="3f4b37f9-7541-4fa3-afb6-23a3c546adf3" providerId="ADAL" clId="{D973D872-3118-6C4C-8153-94CEFE659431}" dt="2022-06-07T16:15:10.552" v="6975" actId="12788"/>
          <ac:spMkLst>
            <pc:docMk/>
            <pc:sldMk cId="138542929" sldId="256"/>
            <ac:spMk id="11628" creationId="{EEA0BE8B-B004-70C6-9431-8F2233F79CC2}"/>
          </ac:spMkLst>
        </pc:spChg>
        <pc:spChg chg="mod">
          <ac:chgData name="Daniel A Negron" userId="3f4b37f9-7541-4fa3-afb6-23a3c546adf3" providerId="ADAL" clId="{D973D872-3118-6C4C-8153-94CEFE659431}" dt="2022-06-07T16:15:10.552" v="6975" actId="12788"/>
          <ac:spMkLst>
            <pc:docMk/>
            <pc:sldMk cId="138542929" sldId="256"/>
            <ac:spMk id="11629" creationId="{2A54F3CB-137B-C0D9-0B66-C2BE04A53D50}"/>
          </ac:spMkLst>
        </pc:spChg>
        <pc:spChg chg="mod">
          <ac:chgData name="Daniel A Negron" userId="3f4b37f9-7541-4fa3-afb6-23a3c546adf3" providerId="ADAL" clId="{D973D872-3118-6C4C-8153-94CEFE659431}" dt="2022-06-07T16:15:10.552" v="6975" actId="12788"/>
          <ac:spMkLst>
            <pc:docMk/>
            <pc:sldMk cId="138542929" sldId="256"/>
            <ac:spMk id="11630" creationId="{C941EEB4-4D5B-C77D-9135-56EF27CB3D4F}"/>
          </ac:spMkLst>
        </pc:spChg>
        <pc:spChg chg="mod">
          <ac:chgData name="Daniel A Negron" userId="3f4b37f9-7541-4fa3-afb6-23a3c546adf3" providerId="ADAL" clId="{D973D872-3118-6C4C-8153-94CEFE659431}" dt="2022-06-07T16:15:10.552" v="6975" actId="12788"/>
          <ac:spMkLst>
            <pc:docMk/>
            <pc:sldMk cId="138542929" sldId="256"/>
            <ac:spMk id="11631" creationId="{9B00D846-13FD-6276-137D-57BB01D63CE0}"/>
          </ac:spMkLst>
        </pc:spChg>
        <pc:spChg chg="mod">
          <ac:chgData name="Daniel A Negron" userId="3f4b37f9-7541-4fa3-afb6-23a3c546adf3" providerId="ADAL" clId="{D973D872-3118-6C4C-8153-94CEFE659431}" dt="2022-06-07T16:15:10.552" v="6975" actId="12788"/>
          <ac:spMkLst>
            <pc:docMk/>
            <pc:sldMk cId="138542929" sldId="256"/>
            <ac:spMk id="11632" creationId="{F9EDC43F-1489-90AD-51F1-C520030A1352}"/>
          </ac:spMkLst>
        </pc:spChg>
        <pc:spChg chg="mod">
          <ac:chgData name="Daniel A Negron" userId="3f4b37f9-7541-4fa3-afb6-23a3c546adf3" providerId="ADAL" clId="{D973D872-3118-6C4C-8153-94CEFE659431}" dt="2022-06-07T16:15:10.552" v="6975" actId="12788"/>
          <ac:spMkLst>
            <pc:docMk/>
            <pc:sldMk cId="138542929" sldId="256"/>
            <ac:spMk id="11633" creationId="{E668376A-1569-A9A2-12FC-15797FC9A5E5}"/>
          </ac:spMkLst>
        </pc:spChg>
        <pc:spChg chg="mod">
          <ac:chgData name="Daniel A Negron" userId="3f4b37f9-7541-4fa3-afb6-23a3c546adf3" providerId="ADAL" clId="{D973D872-3118-6C4C-8153-94CEFE659431}" dt="2022-06-07T16:15:10.552" v="6975" actId="12788"/>
          <ac:spMkLst>
            <pc:docMk/>
            <pc:sldMk cId="138542929" sldId="256"/>
            <ac:spMk id="11634" creationId="{D5E3E29F-78A4-22D5-BAE6-3AD616D418EB}"/>
          </ac:spMkLst>
        </pc:spChg>
        <pc:spChg chg="mod">
          <ac:chgData name="Daniel A Negron" userId="3f4b37f9-7541-4fa3-afb6-23a3c546adf3" providerId="ADAL" clId="{D973D872-3118-6C4C-8153-94CEFE659431}" dt="2022-06-07T16:15:10.552" v="6975" actId="12788"/>
          <ac:spMkLst>
            <pc:docMk/>
            <pc:sldMk cId="138542929" sldId="256"/>
            <ac:spMk id="11635" creationId="{AE36851C-6404-FB8E-8CA2-6C5EB84FFC5C}"/>
          </ac:spMkLst>
        </pc:spChg>
        <pc:spChg chg="mod">
          <ac:chgData name="Daniel A Negron" userId="3f4b37f9-7541-4fa3-afb6-23a3c546adf3" providerId="ADAL" clId="{D973D872-3118-6C4C-8153-94CEFE659431}" dt="2022-06-07T16:15:10.552" v="6975" actId="12788"/>
          <ac:spMkLst>
            <pc:docMk/>
            <pc:sldMk cId="138542929" sldId="256"/>
            <ac:spMk id="11636" creationId="{3638591E-BFAB-5EF2-11BE-FBBE15FEAC26}"/>
          </ac:spMkLst>
        </pc:spChg>
        <pc:spChg chg="mod">
          <ac:chgData name="Daniel A Negron" userId="3f4b37f9-7541-4fa3-afb6-23a3c546adf3" providerId="ADAL" clId="{D973D872-3118-6C4C-8153-94CEFE659431}" dt="2022-06-07T16:15:10.552" v="6975" actId="12788"/>
          <ac:spMkLst>
            <pc:docMk/>
            <pc:sldMk cId="138542929" sldId="256"/>
            <ac:spMk id="11637" creationId="{35C1C93B-C662-B65E-BDC0-08BE5DD745AB}"/>
          </ac:spMkLst>
        </pc:spChg>
        <pc:spChg chg="mod">
          <ac:chgData name="Daniel A Negron" userId="3f4b37f9-7541-4fa3-afb6-23a3c546adf3" providerId="ADAL" clId="{D973D872-3118-6C4C-8153-94CEFE659431}" dt="2022-06-07T16:15:10.552" v="6975" actId="12788"/>
          <ac:spMkLst>
            <pc:docMk/>
            <pc:sldMk cId="138542929" sldId="256"/>
            <ac:spMk id="11638" creationId="{6D4384FB-2764-FA0D-D7F4-119014721311}"/>
          </ac:spMkLst>
        </pc:spChg>
        <pc:spChg chg="mod">
          <ac:chgData name="Daniel A Negron" userId="3f4b37f9-7541-4fa3-afb6-23a3c546adf3" providerId="ADAL" clId="{D973D872-3118-6C4C-8153-94CEFE659431}" dt="2022-06-07T16:15:10.552" v="6975" actId="12788"/>
          <ac:spMkLst>
            <pc:docMk/>
            <pc:sldMk cId="138542929" sldId="256"/>
            <ac:spMk id="11639" creationId="{0DCE327F-146E-E43A-DF3B-7DC0932FBA7C}"/>
          </ac:spMkLst>
        </pc:spChg>
        <pc:spChg chg="mod">
          <ac:chgData name="Daniel A Negron" userId="3f4b37f9-7541-4fa3-afb6-23a3c546adf3" providerId="ADAL" clId="{D973D872-3118-6C4C-8153-94CEFE659431}" dt="2022-06-07T16:15:10.552" v="6975" actId="12788"/>
          <ac:spMkLst>
            <pc:docMk/>
            <pc:sldMk cId="138542929" sldId="256"/>
            <ac:spMk id="11640" creationId="{138C84BD-3809-033B-0DB6-8C460EA73F12}"/>
          </ac:spMkLst>
        </pc:spChg>
        <pc:spChg chg="mod">
          <ac:chgData name="Daniel A Negron" userId="3f4b37f9-7541-4fa3-afb6-23a3c546adf3" providerId="ADAL" clId="{D973D872-3118-6C4C-8153-94CEFE659431}" dt="2022-06-07T16:15:10.552" v="6975" actId="12788"/>
          <ac:spMkLst>
            <pc:docMk/>
            <pc:sldMk cId="138542929" sldId="256"/>
            <ac:spMk id="11641" creationId="{060AE6C6-196B-58D2-200A-5FCA9D9771B3}"/>
          </ac:spMkLst>
        </pc:spChg>
        <pc:spChg chg="mod">
          <ac:chgData name="Daniel A Negron" userId="3f4b37f9-7541-4fa3-afb6-23a3c546adf3" providerId="ADAL" clId="{D973D872-3118-6C4C-8153-94CEFE659431}" dt="2022-06-07T16:15:10.552" v="6975" actId="12788"/>
          <ac:spMkLst>
            <pc:docMk/>
            <pc:sldMk cId="138542929" sldId="256"/>
            <ac:spMk id="11642" creationId="{0AFC408D-8F68-EA71-309C-38E92A6393E8}"/>
          </ac:spMkLst>
        </pc:spChg>
        <pc:spChg chg="mod">
          <ac:chgData name="Daniel A Negron" userId="3f4b37f9-7541-4fa3-afb6-23a3c546adf3" providerId="ADAL" clId="{D973D872-3118-6C4C-8153-94CEFE659431}" dt="2022-06-07T16:15:10.552" v="6975" actId="12788"/>
          <ac:spMkLst>
            <pc:docMk/>
            <pc:sldMk cId="138542929" sldId="256"/>
            <ac:spMk id="11643" creationId="{3C58084D-DB00-1846-833F-E0CB7051F86B}"/>
          </ac:spMkLst>
        </pc:spChg>
        <pc:spChg chg="mod">
          <ac:chgData name="Daniel A Negron" userId="3f4b37f9-7541-4fa3-afb6-23a3c546adf3" providerId="ADAL" clId="{D973D872-3118-6C4C-8153-94CEFE659431}" dt="2022-06-07T16:15:10.552" v="6975" actId="12788"/>
          <ac:spMkLst>
            <pc:docMk/>
            <pc:sldMk cId="138542929" sldId="256"/>
            <ac:spMk id="11645" creationId="{2485EA13-19B5-2993-47F1-92396204845B}"/>
          </ac:spMkLst>
        </pc:spChg>
        <pc:spChg chg="mod">
          <ac:chgData name="Daniel A Negron" userId="3f4b37f9-7541-4fa3-afb6-23a3c546adf3" providerId="ADAL" clId="{D973D872-3118-6C4C-8153-94CEFE659431}" dt="2022-06-07T16:15:10.552" v="6975" actId="12788"/>
          <ac:spMkLst>
            <pc:docMk/>
            <pc:sldMk cId="138542929" sldId="256"/>
            <ac:spMk id="11646" creationId="{0B879AF7-E23E-2FE6-7CB8-3E2EEB2E49AE}"/>
          </ac:spMkLst>
        </pc:spChg>
        <pc:spChg chg="mod">
          <ac:chgData name="Daniel A Negron" userId="3f4b37f9-7541-4fa3-afb6-23a3c546adf3" providerId="ADAL" clId="{D973D872-3118-6C4C-8153-94CEFE659431}" dt="2022-06-07T16:15:10.552" v="6975" actId="12788"/>
          <ac:spMkLst>
            <pc:docMk/>
            <pc:sldMk cId="138542929" sldId="256"/>
            <ac:spMk id="11647" creationId="{9629B29A-F3C2-B32E-1F7A-4739B1C9E4E5}"/>
          </ac:spMkLst>
        </pc:spChg>
        <pc:spChg chg="mod">
          <ac:chgData name="Daniel A Negron" userId="3f4b37f9-7541-4fa3-afb6-23a3c546adf3" providerId="ADAL" clId="{D973D872-3118-6C4C-8153-94CEFE659431}" dt="2022-06-07T16:15:10.552" v="6975" actId="12788"/>
          <ac:spMkLst>
            <pc:docMk/>
            <pc:sldMk cId="138542929" sldId="256"/>
            <ac:spMk id="11648" creationId="{3E507539-1231-52BB-35D5-5ACF9C1A54EC}"/>
          </ac:spMkLst>
        </pc:spChg>
        <pc:spChg chg="mod">
          <ac:chgData name="Daniel A Negron" userId="3f4b37f9-7541-4fa3-afb6-23a3c546adf3" providerId="ADAL" clId="{D973D872-3118-6C4C-8153-94CEFE659431}" dt="2022-06-07T16:15:10.552" v="6975" actId="12788"/>
          <ac:spMkLst>
            <pc:docMk/>
            <pc:sldMk cId="138542929" sldId="256"/>
            <ac:spMk id="11649" creationId="{58AF343B-8BD4-5751-A9DF-A76D2EC60FB3}"/>
          </ac:spMkLst>
        </pc:spChg>
        <pc:spChg chg="mod">
          <ac:chgData name="Daniel A Negron" userId="3f4b37f9-7541-4fa3-afb6-23a3c546adf3" providerId="ADAL" clId="{D973D872-3118-6C4C-8153-94CEFE659431}" dt="2022-06-07T16:15:10.552" v="6975" actId="12788"/>
          <ac:spMkLst>
            <pc:docMk/>
            <pc:sldMk cId="138542929" sldId="256"/>
            <ac:spMk id="11650" creationId="{79F60DE5-F03B-BDFB-520A-84E1680AA270}"/>
          </ac:spMkLst>
        </pc:spChg>
        <pc:spChg chg="mod">
          <ac:chgData name="Daniel A Negron" userId="3f4b37f9-7541-4fa3-afb6-23a3c546adf3" providerId="ADAL" clId="{D973D872-3118-6C4C-8153-94CEFE659431}" dt="2022-06-07T16:15:10.552" v="6975" actId="12788"/>
          <ac:spMkLst>
            <pc:docMk/>
            <pc:sldMk cId="138542929" sldId="256"/>
            <ac:spMk id="11651" creationId="{AA3309A1-B209-2AA0-46D2-9D9C984549BE}"/>
          </ac:spMkLst>
        </pc:spChg>
        <pc:spChg chg="mod">
          <ac:chgData name="Daniel A Negron" userId="3f4b37f9-7541-4fa3-afb6-23a3c546adf3" providerId="ADAL" clId="{D973D872-3118-6C4C-8153-94CEFE659431}" dt="2022-06-07T16:15:10.552" v="6975" actId="12788"/>
          <ac:spMkLst>
            <pc:docMk/>
            <pc:sldMk cId="138542929" sldId="256"/>
            <ac:spMk id="11652" creationId="{FE830EB7-56E5-B203-25EB-F4741812A4BB}"/>
          </ac:spMkLst>
        </pc:spChg>
        <pc:spChg chg="mod">
          <ac:chgData name="Daniel A Negron" userId="3f4b37f9-7541-4fa3-afb6-23a3c546adf3" providerId="ADAL" clId="{D973D872-3118-6C4C-8153-94CEFE659431}" dt="2022-06-07T16:15:10.552" v="6975" actId="12788"/>
          <ac:spMkLst>
            <pc:docMk/>
            <pc:sldMk cId="138542929" sldId="256"/>
            <ac:spMk id="11653" creationId="{3A8BFEBA-370E-CC3D-47FB-C03264BD303B}"/>
          </ac:spMkLst>
        </pc:spChg>
        <pc:spChg chg="mod">
          <ac:chgData name="Daniel A Negron" userId="3f4b37f9-7541-4fa3-afb6-23a3c546adf3" providerId="ADAL" clId="{D973D872-3118-6C4C-8153-94CEFE659431}" dt="2022-06-07T16:15:10.552" v="6975" actId="12788"/>
          <ac:spMkLst>
            <pc:docMk/>
            <pc:sldMk cId="138542929" sldId="256"/>
            <ac:spMk id="11654" creationId="{7628B37D-E709-4F5F-983B-9C59A83C788F}"/>
          </ac:spMkLst>
        </pc:spChg>
        <pc:spChg chg="mod">
          <ac:chgData name="Daniel A Negron" userId="3f4b37f9-7541-4fa3-afb6-23a3c546adf3" providerId="ADAL" clId="{D973D872-3118-6C4C-8153-94CEFE659431}" dt="2022-06-07T16:15:10.552" v="6975" actId="12788"/>
          <ac:spMkLst>
            <pc:docMk/>
            <pc:sldMk cId="138542929" sldId="256"/>
            <ac:spMk id="11655" creationId="{E46076AB-A6DD-8127-32A1-8F1C58E086AD}"/>
          </ac:spMkLst>
        </pc:spChg>
        <pc:spChg chg="mod">
          <ac:chgData name="Daniel A Negron" userId="3f4b37f9-7541-4fa3-afb6-23a3c546adf3" providerId="ADAL" clId="{D973D872-3118-6C4C-8153-94CEFE659431}" dt="2022-06-07T16:15:10.552" v="6975" actId="12788"/>
          <ac:spMkLst>
            <pc:docMk/>
            <pc:sldMk cId="138542929" sldId="256"/>
            <ac:spMk id="11656" creationId="{75B5E138-2090-3A28-BD1D-9D6C1742D355}"/>
          </ac:spMkLst>
        </pc:spChg>
        <pc:spChg chg="mod">
          <ac:chgData name="Daniel A Negron" userId="3f4b37f9-7541-4fa3-afb6-23a3c546adf3" providerId="ADAL" clId="{D973D872-3118-6C4C-8153-94CEFE659431}" dt="2022-06-07T16:15:10.552" v="6975" actId="12788"/>
          <ac:spMkLst>
            <pc:docMk/>
            <pc:sldMk cId="138542929" sldId="256"/>
            <ac:spMk id="11657" creationId="{FC656324-2D4E-6AE9-7B74-A75370486D8E}"/>
          </ac:spMkLst>
        </pc:spChg>
        <pc:spChg chg="mod">
          <ac:chgData name="Daniel A Negron" userId="3f4b37f9-7541-4fa3-afb6-23a3c546adf3" providerId="ADAL" clId="{D973D872-3118-6C4C-8153-94CEFE659431}" dt="2022-06-07T16:15:10.552" v="6975" actId="12788"/>
          <ac:spMkLst>
            <pc:docMk/>
            <pc:sldMk cId="138542929" sldId="256"/>
            <ac:spMk id="11658" creationId="{3A667D50-9EF4-818A-6313-EFED612B6172}"/>
          </ac:spMkLst>
        </pc:spChg>
        <pc:spChg chg="mod">
          <ac:chgData name="Daniel A Negron" userId="3f4b37f9-7541-4fa3-afb6-23a3c546adf3" providerId="ADAL" clId="{D973D872-3118-6C4C-8153-94CEFE659431}" dt="2022-06-07T16:15:10.552" v="6975" actId="12788"/>
          <ac:spMkLst>
            <pc:docMk/>
            <pc:sldMk cId="138542929" sldId="256"/>
            <ac:spMk id="11659" creationId="{69EF6FE0-3CA2-FD3A-535B-E054A3235BA9}"/>
          </ac:spMkLst>
        </pc:spChg>
        <pc:spChg chg="mod">
          <ac:chgData name="Daniel A Negron" userId="3f4b37f9-7541-4fa3-afb6-23a3c546adf3" providerId="ADAL" clId="{D973D872-3118-6C4C-8153-94CEFE659431}" dt="2022-06-07T16:15:10.552" v="6975" actId="12788"/>
          <ac:spMkLst>
            <pc:docMk/>
            <pc:sldMk cId="138542929" sldId="256"/>
            <ac:spMk id="11660" creationId="{26209BFB-362A-9BB7-D314-41FCA746FEEA}"/>
          </ac:spMkLst>
        </pc:spChg>
        <pc:spChg chg="mod">
          <ac:chgData name="Daniel A Negron" userId="3f4b37f9-7541-4fa3-afb6-23a3c546adf3" providerId="ADAL" clId="{D973D872-3118-6C4C-8153-94CEFE659431}" dt="2022-06-07T16:15:10.552" v="6975" actId="12788"/>
          <ac:spMkLst>
            <pc:docMk/>
            <pc:sldMk cId="138542929" sldId="256"/>
            <ac:spMk id="11661" creationId="{C825CB66-B452-0F25-D9FE-439F9A4B4CE5}"/>
          </ac:spMkLst>
        </pc:spChg>
        <pc:spChg chg="mod">
          <ac:chgData name="Daniel A Negron" userId="3f4b37f9-7541-4fa3-afb6-23a3c546adf3" providerId="ADAL" clId="{D973D872-3118-6C4C-8153-94CEFE659431}" dt="2022-06-07T16:15:10.552" v="6975" actId="12788"/>
          <ac:spMkLst>
            <pc:docMk/>
            <pc:sldMk cId="138542929" sldId="256"/>
            <ac:spMk id="11662" creationId="{A03BDC57-91F0-44EC-FE54-0E2CE85DC60A}"/>
          </ac:spMkLst>
        </pc:spChg>
        <pc:spChg chg="mod">
          <ac:chgData name="Daniel A Negron" userId="3f4b37f9-7541-4fa3-afb6-23a3c546adf3" providerId="ADAL" clId="{D973D872-3118-6C4C-8153-94CEFE659431}" dt="2022-06-07T16:15:10.552" v="6975" actId="12788"/>
          <ac:spMkLst>
            <pc:docMk/>
            <pc:sldMk cId="138542929" sldId="256"/>
            <ac:spMk id="11663" creationId="{B2C0477D-A403-6510-2584-ED892A0711ED}"/>
          </ac:spMkLst>
        </pc:spChg>
        <pc:spChg chg="mod">
          <ac:chgData name="Daniel A Negron" userId="3f4b37f9-7541-4fa3-afb6-23a3c546adf3" providerId="ADAL" clId="{D973D872-3118-6C4C-8153-94CEFE659431}" dt="2022-06-07T16:15:10.552" v="6975" actId="12788"/>
          <ac:spMkLst>
            <pc:docMk/>
            <pc:sldMk cId="138542929" sldId="256"/>
            <ac:spMk id="11665" creationId="{AAD13F94-7853-4803-B668-52C4DC09D20A}"/>
          </ac:spMkLst>
        </pc:spChg>
        <pc:spChg chg="mod">
          <ac:chgData name="Daniel A Negron" userId="3f4b37f9-7541-4fa3-afb6-23a3c546adf3" providerId="ADAL" clId="{D973D872-3118-6C4C-8153-94CEFE659431}" dt="2022-06-07T16:15:10.552" v="6975" actId="12788"/>
          <ac:spMkLst>
            <pc:docMk/>
            <pc:sldMk cId="138542929" sldId="256"/>
            <ac:spMk id="11666" creationId="{E09504B8-225A-9AB3-B7FC-AFCEE5A5768C}"/>
          </ac:spMkLst>
        </pc:spChg>
        <pc:spChg chg="mod">
          <ac:chgData name="Daniel A Negron" userId="3f4b37f9-7541-4fa3-afb6-23a3c546adf3" providerId="ADAL" clId="{D973D872-3118-6C4C-8153-94CEFE659431}" dt="2022-06-07T16:15:10.552" v="6975" actId="12788"/>
          <ac:spMkLst>
            <pc:docMk/>
            <pc:sldMk cId="138542929" sldId="256"/>
            <ac:spMk id="11667" creationId="{62B6A5D1-816C-FD34-EF26-47D4B5747FF3}"/>
          </ac:spMkLst>
        </pc:spChg>
        <pc:spChg chg="mod">
          <ac:chgData name="Daniel A Negron" userId="3f4b37f9-7541-4fa3-afb6-23a3c546adf3" providerId="ADAL" clId="{D973D872-3118-6C4C-8153-94CEFE659431}" dt="2022-06-07T16:15:10.552" v="6975" actId="12788"/>
          <ac:spMkLst>
            <pc:docMk/>
            <pc:sldMk cId="138542929" sldId="256"/>
            <ac:spMk id="11668" creationId="{F35123D3-250F-1007-D709-D0C541E4E8A8}"/>
          </ac:spMkLst>
        </pc:spChg>
        <pc:spChg chg="mod">
          <ac:chgData name="Daniel A Negron" userId="3f4b37f9-7541-4fa3-afb6-23a3c546adf3" providerId="ADAL" clId="{D973D872-3118-6C4C-8153-94CEFE659431}" dt="2022-06-07T16:15:10.552" v="6975" actId="12788"/>
          <ac:spMkLst>
            <pc:docMk/>
            <pc:sldMk cId="138542929" sldId="256"/>
            <ac:spMk id="11669" creationId="{E1C1D18B-4DE1-40DB-A3EC-9153ED8AEFDA}"/>
          </ac:spMkLst>
        </pc:spChg>
        <pc:spChg chg="mod">
          <ac:chgData name="Daniel A Negron" userId="3f4b37f9-7541-4fa3-afb6-23a3c546adf3" providerId="ADAL" clId="{D973D872-3118-6C4C-8153-94CEFE659431}" dt="2022-06-07T16:15:10.552" v="6975" actId="12788"/>
          <ac:spMkLst>
            <pc:docMk/>
            <pc:sldMk cId="138542929" sldId="256"/>
            <ac:spMk id="11670" creationId="{BC4A525C-F093-9415-A864-F11D1010D74B}"/>
          </ac:spMkLst>
        </pc:spChg>
        <pc:spChg chg="mod">
          <ac:chgData name="Daniel A Negron" userId="3f4b37f9-7541-4fa3-afb6-23a3c546adf3" providerId="ADAL" clId="{D973D872-3118-6C4C-8153-94CEFE659431}" dt="2022-06-07T16:15:10.552" v="6975" actId="12788"/>
          <ac:spMkLst>
            <pc:docMk/>
            <pc:sldMk cId="138542929" sldId="256"/>
            <ac:spMk id="11671" creationId="{AF91708C-78D9-A016-BBF2-73B34A15C070}"/>
          </ac:spMkLst>
        </pc:spChg>
        <pc:spChg chg="mod">
          <ac:chgData name="Daniel A Negron" userId="3f4b37f9-7541-4fa3-afb6-23a3c546adf3" providerId="ADAL" clId="{D973D872-3118-6C4C-8153-94CEFE659431}" dt="2022-06-07T16:15:10.552" v="6975" actId="12788"/>
          <ac:spMkLst>
            <pc:docMk/>
            <pc:sldMk cId="138542929" sldId="256"/>
            <ac:spMk id="11672" creationId="{57EF1AB1-4025-2527-EA16-228AE432D584}"/>
          </ac:spMkLst>
        </pc:spChg>
        <pc:spChg chg="mod">
          <ac:chgData name="Daniel A Negron" userId="3f4b37f9-7541-4fa3-afb6-23a3c546adf3" providerId="ADAL" clId="{D973D872-3118-6C4C-8153-94CEFE659431}" dt="2022-06-07T16:15:10.552" v="6975" actId="12788"/>
          <ac:spMkLst>
            <pc:docMk/>
            <pc:sldMk cId="138542929" sldId="256"/>
            <ac:spMk id="11673" creationId="{B7026D86-C7A2-9B52-DC13-8B09E1C22607}"/>
          </ac:spMkLst>
        </pc:spChg>
        <pc:spChg chg="mod">
          <ac:chgData name="Daniel A Negron" userId="3f4b37f9-7541-4fa3-afb6-23a3c546adf3" providerId="ADAL" clId="{D973D872-3118-6C4C-8153-94CEFE659431}" dt="2022-06-07T16:15:10.552" v="6975" actId="12788"/>
          <ac:spMkLst>
            <pc:docMk/>
            <pc:sldMk cId="138542929" sldId="256"/>
            <ac:spMk id="11674" creationId="{F7F05F55-84E9-36C7-C334-EDE288F2011D}"/>
          </ac:spMkLst>
        </pc:spChg>
        <pc:spChg chg="mod">
          <ac:chgData name="Daniel A Negron" userId="3f4b37f9-7541-4fa3-afb6-23a3c546adf3" providerId="ADAL" clId="{D973D872-3118-6C4C-8153-94CEFE659431}" dt="2022-06-07T16:15:10.552" v="6975" actId="12788"/>
          <ac:spMkLst>
            <pc:docMk/>
            <pc:sldMk cId="138542929" sldId="256"/>
            <ac:spMk id="11675" creationId="{83ADECFF-1CEE-BBF6-3482-052E8D6E8A97}"/>
          </ac:spMkLst>
        </pc:spChg>
        <pc:spChg chg="mod">
          <ac:chgData name="Daniel A Negron" userId="3f4b37f9-7541-4fa3-afb6-23a3c546adf3" providerId="ADAL" clId="{D973D872-3118-6C4C-8153-94CEFE659431}" dt="2022-06-07T16:15:10.552" v="6975" actId="12788"/>
          <ac:spMkLst>
            <pc:docMk/>
            <pc:sldMk cId="138542929" sldId="256"/>
            <ac:spMk id="11676" creationId="{A41E517C-DC06-C1F3-30B7-51728DF23DE0}"/>
          </ac:spMkLst>
        </pc:spChg>
        <pc:spChg chg="mod">
          <ac:chgData name="Daniel A Negron" userId="3f4b37f9-7541-4fa3-afb6-23a3c546adf3" providerId="ADAL" clId="{D973D872-3118-6C4C-8153-94CEFE659431}" dt="2022-06-07T16:15:10.552" v="6975" actId="12788"/>
          <ac:spMkLst>
            <pc:docMk/>
            <pc:sldMk cId="138542929" sldId="256"/>
            <ac:spMk id="11677" creationId="{918EF007-1170-0B08-9740-4323936AF2DD}"/>
          </ac:spMkLst>
        </pc:spChg>
        <pc:spChg chg="mod">
          <ac:chgData name="Daniel A Negron" userId="3f4b37f9-7541-4fa3-afb6-23a3c546adf3" providerId="ADAL" clId="{D973D872-3118-6C4C-8153-94CEFE659431}" dt="2022-06-07T16:15:10.552" v="6975" actId="12788"/>
          <ac:spMkLst>
            <pc:docMk/>
            <pc:sldMk cId="138542929" sldId="256"/>
            <ac:spMk id="11678" creationId="{D34872A8-8312-1D96-750C-DCDF098AD101}"/>
          </ac:spMkLst>
        </pc:spChg>
        <pc:spChg chg="mod">
          <ac:chgData name="Daniel A Negron" userId="3f4b37f9-7541-4fa3-afb6-23a3c546adf3" providerId="ADAL" clId="{D973D872-3118-6C4C-8153-94CEFE659431}" dt="2022-06-07T16:15:10.552" v="6975" actId="12788"/>
          <ac:spMkLst>
            <pc:docMk/>
            <pc:sldMk cId="138542929" sldId="256"/>
            <ac:spMk id="11679" creationId="{8639AA3D-F3D5-909B-9662-7A823665798F}"/>
          </ac:spMkLst>
        </pc:spChg>
        <pc:spChg chg="mod">
          <ac:chgData name="Daniel A Negron" userId="3f4b37f9-7541-4fa3-afb6-23a3c546adf3" providerId="ADAL" clId="{D973D872-3118-6C4C-8153-94CEFE659431}" dt="2022-06-07T16:15:10.552" v="6975" actId="12788"/>
          <ac:spMkLst>
            <pc:docMk/>
            <pc:sldMk cId="138542929" sldId="256"/>
            <ac:spMk id="11680" creationId="{A052D4EC-979C-C163-6AAF-5D4AC221651B}"/>
          </ac:spMkLst>
        </pc:spChg>
        <pc:spChg chg="mod">
          <ac:chgData name="Daniel A Negron" userId="3f4b37f9-7541-4fa3-afb6-23a3c546adf3" providerId="ADAL" clId="{D973D872-3118-6C4C-8153-94CEFE659431}" dt="2022-06-07T16:15:10.552" v="6975" actId="12788"/>
          <ac:spMkLst>
            <pc:docMk/>
            <pc:sldMk cId="138542929" sldId="256"/>
            <ac:spMk id="11681" creationId="{E31D21F7-13DC-B293-771A-59B29CD9D6AB}"/>
          </ac:spMkLst>
        </pc:spChg>
        <pc:spChg chg="mod">
          <ac:chgData name="Daniel A Negron" userId="3f4b37f9-7541-4fa3-afb6-23a3c546adf3" providerId="ADAL" clId="{D973D872-3118-6C4C-8153-94CEFE659431}" dt="2022-06-07T16:15:10.552" v="6975" actId="12788"/>
          <ac:spMkLst>
            <pc:docMk/>
            <pc:sldMk cId="138542929" sldId="256"/>
            <ac:spMk id="11682" creationId="{AC607859-A90F-5574-C361-3F4A49E45C82}"/>
          </ac:spMkLst>
        </pc:spChg>
        <pc:spChg chg="mod">
          <ac:chgData name="Daniel A Negron" userId="3f4b37f9-7541-4fa3-afb6-23a3c546adf3" providerId="ADAL" clId="{D973D872-3118-6C4C-8153-94CEFE659431}" dt="2022-06-07T16:15:10.552" v="6975" actId="12788"/>
          <ac:spMkLst>
            <pc:docMk/>
            <pc:sldMk cId="138542929" sldId="256"/>
            <ac:spMk id="11683" creationId="{D31F54E3-10F1-92CF-3DE3-5D9BC6896D11}"/>
          </ac:spMkLst>
        </pc:spChg>
        <pc:spChg chg="mod">
          <ac:chgData name="Daniel A Negron" userId="3f4b37f9-7541-4fa3-afb6-23a3c546adf3" providerId="ADAL" clId="{D973D872-3118-6C4C-8153-94CEFE659431}" dt="2022-06-07T16:15:10.552" v="6975" actId="12788"/>
          <ac:spMkLst>
            <pc:docMk/>
            <pc:sldMk cId="138542929" sldId="256"/>
            <ac:spMk id="11685" creationId="{5584DBB7-F7EA-2D4E-930F-7BE2D08CE2C3}"/>
          </ac:spMkLst>
        </pc:spChg>
        <pc:spChg chg="mod">
          <ac:chgData name="Daniel A Negron" userId="3f4b37f9-7541-4fa3-afb6-23a3c546adf3" providerId="ADAL" clId="{D973D872-3118-6C4C-8153-94CEFE659431}" dt="2022-06-07T16:15:10.552" v="6975" actId="12788"/>
          <ac:spMkLst>
            <pc:docMk/>
            <pc:sldMk cId="138542929" sldId="256"/>
            <ac:spMk id="11686" creationId="{2D3CB794-E1FC-9624-AFE9-273D8EDCB5B3}"/>
          </ac:spMkLst>
        </pc:spChg>
        <pc:spChg chg="mod">
          <ac:chgData name="Daniel A Negron" userId="3f4b37f9-7541-4fa3-afb6-23a3c546adf3" providerId="ADAL" clId="{D973D872-3118-6C4C-8153-94CEFE659431}" dt="2022-06-07T16:15:10.552" v="6975" actId="12788"/>
          <ac:spMkLst>
            <pc:docMk/>
            <pc:sldMk cId="138542929" sldId="256"/>
            <ac:spMk id="11687" creationId="{64565CA3-B7C3-3F78-174C-ADC5D82F00E2}"/>
          </ac:spMkLst>
        </pc:spChg>
        <pc:spChg chg="mod">
          <ac:chgData name="Daniel A Negron" userId="3f4b37f9-7541-4fa3-afb6-23a3c546adf3" providerId="ADAL" clId="{D973D872-3118-6C4C-8153-94CEFE659431}" dt="2022-06-07T16:15:10.552" v="6975" actId="12788"/>
          <ac:spMkLst>
            <pc:docMk/>
            <pc:sldMk cId="138542929" sldId="256"/>
            <ac:spMk id="11688" creationId="{74355E9A-BE29-AEF8-C0FB-116E8EE8AEEF}"/>
          </ac:spMkLst>
        </pc:spChg>
        <pc:spChg chg="mod">
          <ac:chgData name="Daniel A Negron" userId="3f4b37f9-7541-4fa3-afb6-23a3c546adf3" providerId="ADAL" clId="{D973D872-3118-6C4C-8153-94CEFE659431}" dt="2022-06-07T16:15:10.552" v="6975" actId="12788"/>
          <ac:spMkLst>
            <pc:docMk/>
            <pc:sldMk cId="138542929" sldId="256"/>
            <ac:spMk id="11689" creationId="{6DC93454-FE3E-F787-B90B-D7A28A84F27B}"/>
          </ac:spMkLst>
        </pc:spChg>
        <pc:spChg chg="mod">
          <ac:chgData name="Daniel A Negron" userId="3f4b37f9-7541-4fa3-afb6-23a3c546adf3" providerId="ADAL" clId="{D973D872-3118-6C4C-8153-94CEFE659431}" dt="2022-06-07T16:15:10.552" v="6975" actId="12788"/>
          <ac:spMkLst>
            <pc:docMk/>
            <pc:sldMk cId="138542929" sldId="256"/>
            <ac:spMk id="11690" creationId="{961B0B43-7FF8-BD66-101F-57C479A9EE66}"/>
          </ac:spMkLst>
        </pc:spChg>
        <pc:spChg chg="mod">
          <ac:chgData name="Daniel A Negron" userId="3f4b37f9-7541-4fa3-afb6-23a3c546adf3" providerId="ADAL" clId="{D973D872-3118-6C4C-8153-94CEFE659431}" dt="2022-06-07T16:15:10.552" v="6975" actId="12788"/>
          <ac:spMkLst>
            <pc:docMk/>
            <pc:sldMk cId="138542929" sldId="256"/>
            <ac:spMk id="11691" creationId="{2FAFC1E4-8E50-5832-515A-3CC080F02EF1}"/>
          </ac:spMkLst>
        </pc:spChg>
        <pc:spChg chg="mod">
          <ac:chgData name="Daniel A Negron" userId="3f4b37f9-7541-4fa3-afb6-23a3c546adf3" providerId="ADAL" clId="{D973D872-3118-6C4C-8153-94CEFE659431}" dt="2022-06-07T16:15:10.552" v="6975" actId="12788"/>
          <ac:spMkLst>
            <pc:docMk/>
            <pc:sldMk cId="138542929" sldId="256"/>
            <ac:spMk id="11692" creationId="{16EBCCE0-ACEC-147D-079A-B8A419CEA286}"/>
          </ac:spMkLst>
        </pc:spChg>
        <pc:spChg chg="mod">
          <ac:chgData name="Daniel A Negron" userId="3f4b37f9-7541-4fa3-afb6-23a3c546adf3" providerId="ADAL" clId="{D973D872-3118-6C4C-8153-94CEFE659431}" dt="2022-06-07T16:15:10.552" v="6975" actId="12788"/>
          <ac:spMkLst>
            <pc:docMk/>
            <pc:sldMk cId="138542929" sldId="256"/>
            <ac:spMk id="11693" creationId="{5D235CE2-FD33-F98C-BD0C-2585AE0B3C07}"/>
          </ac:spMkLst>
        </pc:spChg>
        <pc:spChg chg="mod">
          <ac:chgData name="Daniel A Negron" userId="3f4b37f9-7541-4fa3-afb6-23a3c546adf3" providerId="ADAL" clId="{D973D872-3118-6C4C-8153-94CEFE659431}" dt="2022-06-07T16:15:10.552" v="6975" actId="12788"/>
          <ac:spMkLst>
            <pc:docMk/>
            <pc:sldMk cId="138542929" sldId="256"/>
            <ac:spMk id="11694" creationId="{9CB3F4A4-9F36-F501-091D-BEF306B3C25B}"/>
          </ac:spMkLst>
        </pc:spChg>
        <pc:spChg chg="mod">
          <ac:chgData name="Daniel A Negron" userId="3f4b37f9-7541-4fa3-afb6-23a3c546adf3" providerId="ADAL" clId="{D973D872-3118-6C4C-8153-94CEFE659431}" dt="2022-06-07T16:15:10.552" v="6975" actId="12788"/>
          <ac:spMkLst>
            <pc:docMk/>
            <pc:sldMk cId="138542929" sldId="256"/>
            <ac:spMk id="11695" creationId="{103BEE00-25CE-A7E0-A8DC-8876C51E4347}"/>
          </ac:spMkLst>
        </pc:spChg>
        <pc:spChg chg="mod">
          <ac:chgData name="Daniel A Negron" userId="3f4b37f9-7541-4fa3-afb6-23a3c546adf3" providerId="ADAL" clId="{D973D872-3118-6C4C-8153-94CEFE659431}" dt="2022-06-07T16:15:10.552" v="6975" actId="12788"/>
          <ac:spMkLst>
            <pc:docMk/>
            <pc:sldMk cId="138542929" sldId="256"/>
            <ac:spMk id="11696" creationId="{39DFCC05-5695-30AE-3B81-DF473E2A5BF7}"/>
          </ac:spMkLst>
        </pc:spChg>
        <pc:spChg chg="mod">
          <ac:chgData name="Daniel A Negron" userId="3f4b37f9-7541-4fa3-afb6-23a3c546adf3" providerId="ADAL" clId="{D973D872-3118-6C4C-8153-94CEFE659431}" dt="2022-06-07T16:15:10.552" v="6975" actId="12788"/>
          <ac:spMkLst>
            <pc:docMk/>
            <pc:sldMk cId="138542929" sldId="256"/>
            <ac:spMk id="11697" creationId="{4BD03934-23F7-2B19-C9D5-A9A3108F893F}"/>
          </ac:spMkLst>
        </pc:spChg>
        <pc:spChg chg="mod">
          <ac:chgData name="Daniel A Negron" userId="3f4b37f9-7541-4fa3-afb6-23a3c546adf3" providerId="ADAL" clId="{D973D872-3118-6C4C-8153-94CEFE659431}" dt="2022-06-07T16:15:10.552" v="6975" actId="12788"/>
          <ac:spMkLst>
            <pc:docMk/>
            <pc:sldMk cId="138542929" sldId="256"/>
            <ac:spMk id="11698" creationId="{82A8DF9D-1E1B-6ADD-2671-DC3E72705E28}"/>
          </ac:spMkLst>
        </pc:spChg>
        <pc:spChg chg="mod">
          <ac:chgData name="Daniel A Negron" userId="3f4b37f9-7541-4fa3-afb6-23a3c546adf3" providerId="ADAL" clId="{D973D872-3118-6C4C-8153-94CEFE659431}" dt="2022-06-07T16:15:10.552" v="6975" actId="12788"/>
          <ac:spMkLst>
            <pc:docMk/>
            <pc:sldMk cId="138542929" sldId="256"/>
            <ac:spMk id="11699" creationId="{085E97EA-3BF3-A5E7-E068-5C4A76D3D4DD}"/>
          </ac:spMkLst>
        </pc:spChg>
        <pc:spChg chg="mod">
          <ac:chgData name="Daniel A Negron" userId="3f4b37f9-7541-4fa3-afb6-23a3c546adf3" providerId="ADAL" clId="{D973D872-3118-6C4C-8153-94CEFE659431}" dt="2022-06-07T16:15:10.552" v="6975" actId="12788"/>
          <ac:spMkLst>
            <pc:docMk/>
            <pc:sldMk cId="138542929" sldId="256"/>
            <ac:spMk id="11700" creationId="{678C6E1C-CA79-2BF3-B4D9-31D25304F24D}"/>
          </ac:spMkLst>
        </pc:spChg>
        <pc:spChg chg="mod">
          <ac:chgData name="Daniel A Negron" userId="3f4b37f9-7541-4fa3-afb6-23a3c546adf3" providerId="ADAL" clId="{D973D872-3118-6C4C-8153-94CEFE659431}" dt="2022-06-07T16:15:10.552" v="6975" actId="12788"/>
          <ac:spMkLst>
            <pc:docMk/>
            <pc:sldMk cId="138542929" sldId="256"/>
            <ac:spMk id="11701" creationId="{558C8540-281F-8C64-88FB-63E7CB063EFA}"/>
          </ac:spMkLst>
        </pc:spChg>
        <pc:spChg chg="mod">
          <ac:chgData name="Daniel A Negron" userId="3f4b37f9-7541-4fa3-afb6-23a3c546adf3" providerId="ADAL" clId="{D973D872-3118-6C4C-8153-94CEFE659431}" dt="2022-06-07T16:15:10.552" v="6975" actId="12788"/>
          <ac:spMkLst>
            <pc:docMk/>
            <pc:sldMk cId="138542929" sldId="256"/>
            <ac:spMk id="11702" creationId="{7D473591-2E38-F131-A0E6-87EB53BB666E}"/>
          </ac:spMkLst>
        </pc:spChg>
        <pc:spChg chg="mod">
          <ac:chgData name="Daniel A Negron" userId="3f4b37f9-7541-4fa3-afb6-23a3c546adf3" providerId="ADAL" clId="{D973D872-3118-6C4C-8153-94CEFE659431}" dt="2022-06-07T16:15:10.552" v="6975" actId="12788"/>
          <ac:spMkLst>
            <pc:docMk/>
            <pc:sldMk cId="138542929" sldId="256"/>
            <ac:spMk id="11703" creationId="{A7B47829-40B3-35BB-35A4-0F4BFD125D2D}"/>
          </ac:spMkLst>
        </pc:spChg>
        <pc:spChg chg="mod">
          <ac:chgData name="Daniel A Negron" userId="3f4b37f9-7541-4fa3-afb6-23a3c546adf3" providerId="ADAL" clId="{D973D872-3118-6C4C-8153-94CEFE659431}" dt="2022-06-07T16:15:10.552" v="6975" actId="12788"/>
          <ac:spMkLst>
            <pc:docMk/>
            <pc:sldMk cId="138542929" sldId="256"/>
            <ac:spMk id="11706" creationId="{B54BC08C-C1DD-A9A9-2C25-173676C361AD}"/>
          </ac:spMkLst>
        </pc:spChg>
        <pc:spChg chg="mod">
          <ac:chgData name="Daniel A Negron" userId="3f4b37f9-7541-4fa3-afb6-23a3c546adf3" providerId="ADAL" clId="{D973D872-3118-6C4C-8153-94CEFE659431}" dt="2022-06-07T16:15:10.552" v="6975" actId="12788"/>
          <ac:spMkLst>
            <pc:docMk/>
            <pc:sldMk cId="138542929" sldId="256"/>
            <ac:spMk id="11707" creationId="{272C2F41-9872-AF5E-CB53-2709D2EE66F6}"/>
          </ac:spMkLst>
        </pc:spChg>
        <pc:spChg chg="mod">
          <ac:chgData name="Daniel A Negron" userId="3f4b37f9-7541-4fa3-afb6-23a3c546adf3" providerId="ADAL" clId="{D973D872-3118-6C4C-8153-94CEFE659431}" dt="2022-06-07T16:15:10.552" v="6975" actId="12788"/>
          <ac:spMkLst>
            <pc:docMk/>
            <pc:sldMk cId="138542929" sldId="256"/>
            <ac:spMk id="11708" creationId="{855CDC84-2B45-DBD3-865E-E3C90CBC92C4}"/>
          </ac:spMkLst>
        </pc:spChg>
        <pc:spChg chg="mod">
          <ac:chgData name="Daniel A Negron" userId="3f4b37f9-7541-4fa3-afb6-23a3c546adf3" providerId="ADAL" clId="{D973D872-3118-6C4C-8153-94CEFE659431}" dt="2022-06-07T16:15:10.552" v="6975" actId="12788"/>
          <ac:spMkLst>
            <pc:docMk/>
            <pc:sldMk cId="138542929" sldId="256"/>
            <ac:spMk id="11709" creationId="{DED409B0-E54F-841F-1A56-ADC4E2A2545B}"/>
          </ac:spMkLst>
        </pc:spChg>
        <pc:spChg chg="mod">
          <ac:chgData name="Daniel A Negron" userId="3f4b37f9-7541-4fa3-afb6-23a3c546adf3" providerId="ADAL" clId="{D973D872-3118-6C4C-8153-94CEFE659431}" dt="2022-06-07T16:15:10.552" v="6975" actId="12788"/>
          <ac:spMkLst>
            <pc:docMk/>
            <pc:sldMk cId="138542929" sldId="256"/>
            <ac:spMk id="11710" creationId="{5C7B8FA3-5998-C8D0-F09E-81188FD09739}"/>
          </ac:spMkLst>
        </pc:spChg>
        <pc:spChg chg="mod">
          <ac:chgData name="Daniel A Negron" userId="3f4b37f9-7541-4fa3-afb6-23a3c546adf3" providerId="ADAL" clId="{D973D872-3118-6C4C-8153-94CEFE659431}" dt="2022-06-07T16:15:10.552" v="6975" actId="12788"/>
          <ac:spMkLst>
            <pc:docMk/>
            <pc:sldMk cId="138542929" sldId="256"/>
            <ac:spMk id="11711" creationId="{F4A3424D-4731-E188-9FB6-A42BD5366B55}"/>
          </ac:spMkLst>
        </pc:spChg>
        <pc:spChg chg="mod">
          <ac:chgData name="Daniel A Negron" userId="3f4b37f9-7541-4fa3-afb6-23a3c546adf3" providerId="ADAL" clId="{D973D872-3118-6C4C-8153-94CEFE659431}" dt="2022-06-07T16:15:10.552" v="6975" actId="12788"/>
          <ac:spMkLst>
            <pc:docMk/>
            <pc:sldMk cId="138542929" sldId="256"/>
            <ac:spMk id="11714" creationId="{80009C05-8DEC-F2CB-0848-28C918FA5A08}"/>
          </ac:spMkLst>
        </pc:spChg>
        <pc:spChg chg="mod">
          <ac:chgData name="Daniel A Negron" userId="3f4b37f9-7541-4fa3-afb6-23a3c546adf3" providerId="ADAL" clId="{D973D872-3118-6C4C-8153-94CEFE659431}" dt="2022-06-07T16:15:10.552" v="6975" actId="12788"/>
          <ac:spMkLst>
            <pc:docMk/>
            <pc:sldMk cId="138542929" sldId="256"/>
            <ac:spMk id="11743" creationId="{201F60B8-7312-DE84-71C4-328A7956E962}"/>
          </ac:spMkLst>
        </pc:spChg>
        <pc:spChg chg="mod">
          <ac:chgData name="Daniel A Negron" userId="3f4b37f9-7541-4fa3-afb6-23a3c546adf3" providerId="ADAL" clId="{D973D872-3118-6C4C-8153-94CEFE659431}" dt="2022-06-07T16:15:10.552" v="6975" actId="12788"/>
          <ac:spMkLst>
            <pc:docMk/>
            <pc:sldMk cId="138542929" sldId="256"/>
            <ac:spMk id="11744" creationId="{480FE68C-9A19-8642-8411-FB31F1C93958}"/>
          </ac:spMkLst>
        </pc:spChg>
        <pc:spChg chg="mod">
          <ac:chgData name="Daniel A Negron" userId="3f4b37f9-7541-4fa3-afb6-23a3c546adf3" providerId="ADAL" clId="{D973D872-3118-6C4C-8153-94CEFE659431}" dt="2022-06-07T16:15:10.552" v="6975" actId="12788"/>
          <ac:spMkLst>
            <pc:docMk/>
            <pc:sldMk cId="138542929" sldId="256"/>
            <ac:spMk id="11746" creationId="{D1A4C8EE-F41E-6779-20D3-B0DB7E77BD4C}"/>
          </ac:spMkLst>
        </pc:spChg>
        <pc:spChg chg="mod">
          <ac:chgData name="Daniel A Negron" userId="3f4b37f9-7541-4fa3-afb6-23a3c546adf3" providerId="ADAL" clId="{D973D872-3118-6C4C-8153-94CEFE659431}" dt="2022-06-07T16:15:10.552" v="6975" actId="12788"/>
          <ac:spMkLst>
            <pc:docMk/>
            <pc:sldMk cId="138542929" sldId="256"/>
            <ac:spMk id="11747" creationId="{556C4231-CBCB-74FA-3F6C-714F5C14F824}"/>
          </ac:spMkLst>
        </pc:spChg>
        <pc:spChg chg="mod">
          <ac:chgData name="Daniel A Negron" userId="3f4b37f9-7541-4fa3-afb6-23a3c546adf3" providerId="ADAL" clId="{D973D872-3118-6C4C-8153-94CEFE659431}" dt="2022-06-07T16:15:10.552" v="6975" actId="12788"/>
          <ac:spMkLst>
            <pc:docMk/>
            <pc:sldMk cId="138542929" sldId="256"/>
            <ac:spMk id="11749" creationId="{64D7AD7E-02C1-28D5-FE3B-EF2F6E8D1816}"/>
          </ac:spMkLst>
        </pc:spChg>
        <pc:spChg chg="mod">
          <ac:chgData name="Daniel A Negron" userId="3f4b37f9-7541-4fa3-afb6-23a3c546adf3" providerId="ADAL" clId="{D973D872-3118-6C4C-8153-94CEFE659431}" dt="2022-06-07T16:15:10.552" v="6975" actId="12788"/>
          <ac:spMkLst>
            <pc:docMk/>
            <pc:sldMk cId="138542929" sldId="256"/>
            <ac:spMk id="11750" creationId="{262E6976-B7EF-C82E-ECF3-69DF57F876C7}"/>
          </ac:spMkLst>
        </pc:spChg>
        <pc:spChg chg="mod">
          <ac:chgData name="Daniel A Negron" userId="3f4b37f9-7541-4fa3-afb6-23a3c546adf3" providerId="ADAL" clId="{D973D872-3118-6C4C-8153-94CEFE659431}" dt="2022-06-07T16:15:10.552" v="6975" actId="12788"/>
          <ac:spMkLst>
            <pc:docMk/>
            <pc:sldMk cId="138542929" sldId="256"/>
            <ac:spMk id="11752" creationId="{9F12C5B3-F61A-AC38-1C33-5A8876563FF7}"/>
          </ac:spMkLst>
        </pc:spChg>
        <pc:spChg chg="mod">
          <ac:chgData name="Daniel A Negron" userId="3f4b37f9-7541-4fa3-afb6-23a3c546adf3" providerId="ADAL" clId="{D973D872-3118-6C4C-8153-94CEFE659431}" dt="2022-06-07T16:15:10.552" v="6975" actId="12788"/>
          <ac:spMkLst>
            <pc:docMk/>
            <pc:sldMk cId="138542929" sldId="256"/>
            <ac:spMk id="11753" creationId="{30A69A56-DDC7-1875-7D0F-2846CC69DDD9}"/>
          </ac:spMkLst>
        </pc:spChg>
        <pc:spChg chg="mod">
          <ac:chgData name="Daniel A Negron" userId="3f4b37f9-7541-4fa3-afb6-23a3c546adf3" providerId="ADAL" clId="{D973D872-3118-6C4C-8153-94CEFE659431}" dt="2022-06-07T16:15:10.552" v="6975" actId="12788"/>
          <ac:spMkLst>
            <pc:docMk/>
            <pc:sldMk cId="138542929" sldId="256"/>
            <ac:spMk id="11755" creationId="{358DC1C6-4A59-427E-B29F-3CBE9A0D962F}"/>
          </ac:spMkLst>
        </pc:spChg>
        <pc:spChg chg="mod">
          <ac:chgData name="Daniel A Negron" userId="3f4b37f9-7541-4fa3-afb6-23a3c546adf3" providerId="ADAL" clId="{D973D872-3118-6C4C-8153-94CEFE659431}" dt="2022-06-07T16:15:10.552" v="6975" actId="12788"/>
          <ac:spMkLst>
            <pc:docMk/>
            <pc:sldMk cId="138542929" sldId="256"/>
            <ac:spMk id="11756" creationId="{09B6D952-BB2F-E0D4-D635-E3BC04554FC4}"/>
          </ac:spMkLst>
        </pc:spChg>
        <pc:spChg chg="mod">
          <ac:chgData name="Daniel A Negron" userId="3f4b37f9-7541-4fa3-afb6-23a3c546adf3" providerId="ADAL" clId="{D973D872-3118-6C4C-8153-94CEFE659431}" dt="2022-06-07T16:15:10.552" v="6975" actId="12788"/>
          <ac:spMkLst>
            <pc:docMk/>
            <pc:sldMk cId="138542929" sldId="256"/>
            <ac:spMk id="11757" creationId="{FE73E784-8A82-DF5A-833F-DC785A9AF2BA}"/>
          </ac:spMkLst>
        </pc:spChg>
        <pc:spChg chg="mod">
          <ac:chgData name="Daniel A Negron" userId="3f4b37f9-7541-4fa3-afb6-23a3c546adf3" providerId="ADAL" clId="{D973D872-3118-6C4C-8153-94CEFE659431}" dt="2022-06-07T16:15:10.552" v="6975" actId="12788"/>
          <ac:spMkLst>
            <pc:docMk/>
            <pc:sldMk cId="138542929" sldId="256"/>
            <ac:spMk id="11759" creationId="{87B7C041-839D-41C3-4EBB-89A3DAA696C8}"/>
          </ac:spMkLst>
        </pc:spChg>
        <pc:spChg chg="mod">
          <ac:chgData name="Daniel A Negron" userId="3f4b37f9-7541-4fa3-afb6-23a3c546adf3" providerId="ADAL" clId="{D973D872-3118-6C4C-8153-94CEFE659431}" dt="2022-06-07T16:15:10.552" v="6975" actId="12788"/>
          <ac:spMkLst>
            <pc:docMk/>
            <pc:sldMk cId="138542929" sldId="256"/>
            <ac:spMk id="11760" creationId="{26DB2653-F18D-94EB-F037-06BC6ECF5B85}"/>
          </ac:spMkLst>
        </pc:spChg>
        <pc:spChg chg="mod">
          <ac:chgData name="Daniel A Negron" userId="3f4b37f9-7541-4fa3-afb6-23a3c546adf3" providerId="ADAL" clId="{D973D872-3118-6C4C-8153-94CEFE659431}" dt="2022-06-07T16:15:10.552" v="6975" actId="12788"/>
          <ac:spMkLst>
            <pc:docMk/>
            <pc:sldMk cId="138542929" sldId="256"/>
            <ac:spMk id="11762" creationId="{6993E046-779B-3E02-BEAA-968FA5EA08FD}"/>
          </ac:spMkLst>
        </pc:spChg>
        <pc:spChg chg="mod">
          <ac:chgData name="Daniel A Negron" userId="3f4b37f9-7541-4fa3-afb6-23a3c546adf3" providerId="ADAL" clId="{D973D872-3118-6C4C-8153-94CEFE659431}" dt="2022-06-07T16:15:10.552" v="6975" actId="12788"/>
          <ac:spMkLst>
            <pc:docMk/>
            <pc:sldMk cId="138542929" sldId="256"/>
            <ac:spMk id="11763" creationId="{206BC515-5E1D-3BD2-9A57-DE3C3BEEC858}"/>
          </ac:spMkLst>
        </pc:spChg>
        <pc:spChg chg="mod topLvl">
          <ac:chgData name="Daniel A Negron" userId="3f4b37f9-7541-4fa3-afb6-23a3c546adf3" providerId="ADAL" clId="{D973D872-3118-6C4C-8153-94CEFE659431}" dt="2022-06-05T23:48:02.792" v="6577" actId="164"/>
          <ac:spMkLst>
            <pc:docMk/>
            <pc:sldMk cId="138542929" sldId="256"/>
            <ac:spMk id="11789" creationId="{8E02A746-B1F1-D503-406A-CA8D633AD69A}"/>
          </ac:spMkLst>
        </pc:spChg>
        <pc:spChg chg="mod topLvl">
          <ac:chgData name="Daniel A Negron" userId="3f4b37f9-7541-4fa3-afb6-23a3c546adf3" providerId="ADAL" clId="{D973D872-3118-6C4C-8153-94CEFE659431}" dt="2022-06-05T23:48:02.792" v="6577" actId="164"/>
          <ac:spMkLst>
            <pc:docMk/>
            <pc:sldMk cId="138542929" sldId="256"/>
            <ac:spMk id="11790" creationId="{51505DA5-F622-14A3-F111-42203E09C8AB}"/>
          </ac:spMkLst>
        </pc:spChg>
        <pc:spChg chg="mod topLvl">
          <ac:chgData name="Daniel A Negron" userId="3f4b37f9-7541-4fa3-afb6-23a3c546adf3" providerId="ADAL" clId="{D973D872-3118-6C4C-8153-94CEFE659431}" dt="2022-06-05T23:48:02.792" v="6577" actId="164"/>
          <ac:spMkLst>
            <pc:docMk/>
            <pc:sldMk cId="138542929" sldId="256"/>
            <ac:spMk id="11792" creationId="{6437D42F-F239-A5A5-ADAD-2CA520694F19}"/>
          </ac:spMkLst>
        </pc:spChg>
        <pc:spChg chg="mod topLvl">
          <ac:chgData name="Daniel A Negron" userId="3f4b37f9-7541-4fa3-afb6-23a3c546adf3" providerId="ADAL" clId="{D973D872-3118-6C4C-8153-94CEFE659431}" dt="2022-06-05T23:48:02.792" v="6577" actId="164"/>
          <ac:spMkLst>
            <pc:docMk/>
            <pc:sldMk cId="138542929" sldId="256"/>
            <ac:spMk id="11800" creationId="{74D0C421-1FEA-EBFB-4BB0-EF93C1ADC368}"/>
          </ac:spMkLst>
        </pc:spChg>
        <pc:spChg chg="add mod topLvl">
          <ac:chgData name="Daniel A Negron" userId="3f4b37f9-7541-4fa3-afb6-23a3c546adf3" providerId="ADAL" clId="{D973D872-3118-6C4C-8153-94CEFE659431}" dt="2022-06-07T16:14:53.989" v="6973" actId="1076"/>
          <ac:spMkLst>
            <pc:docMk/>
            <pc:sldMk cId="138542929" sldId="256"/>
            <ac:spMk id="11803" creationId="{3A346E7F-5CDC-9125-4FEF-B34658386EA0}"/>
          </ac:spMkLst>
        </pc:spChg>
        <pc:spChg chg="add mod topLvl">
          <ac:chgData name="Daniel A Negron" userId="3f4b37f9-7541-4fa3-afb6-23a3c546adf3" providerId="ADAL" clId="{D973D872-3118-6C4C-8153-94CEFE659431}" dt="2022-06-06T12:22:45.966" v="6587" actId="20577"/>
          <ac:spMkLst>
            <pc:docMk/>
            <pc:sldMk cId="138542929" sldId="256"/>
            <ac:spMk id="11866" creationId="{0E4D930F-4ACE-D5E8-EFD3-12F55F41BD55}"/>
          </ac:spMkLst>
        </pc:spChg>
        <pc:spChg chg="add del">
          <ac:chgData name="Daniel A Negron" userId="3f4b37f9-7541-4fa3-afb6-23a3c546adf3" providerId="ADAL" clId="{D973D872-3118-6C4C-8153-94CEFE659431}" dt="2022-06-03T18:07:52.047" v="3612" actId="11529"/>
          <ac:spMkLst>
            <pc:docMk/>
            <pc:sldMk cId="138542929" sldId="256"/>
            <ac:spMk id="11883" creationId="{24584B9D-30F4-23BE-FA48-E3059F79826B}"/>
          </ac:spMkLst>
        </pc:spChg>
        <pc:spChg chg="mod">
          <ac:chgData name="Daniel A Negron" userId="3f4b37f9-7541-4fa3-afb6-23a3c546adf3" providerId="ADAL" clId="{D973D872-3118-6C4C-8153-94CEFE659431}" dt="2022-06-07T16:15:10.552" v="6975" actId="12788"/>
          <ac:spMkLst>
            <pc:docMk/>
            <pc:sldMk cId="138542929" sldId="256"/>
            <ac:spMk id="12533" creationId="{6D0C5D05-A40B-F7F2-3C49-728261F239CC}"/>
          </ac:spMkLst>
        </pc:spChg>
        <pc:spChg chg="mod">
          <ac:chgData name="Daniel A Negron" userId="3f4b37f9-7541-4fa3-afb6-23a3c546adf3" providerId="ADAL" clId="{D973D872-3118-6C4C-8153-94CEFE659431}" dt="2022-06-07T16:15:10.552" v="6975" actId="12788"/>
          <ac:spMkLst>
            <pc:docMk/>
            <pc:sldMk cId="138542929" sldId="256"/>
            <ac:spMk id="12534" creationId="{37313FA9-2299-AAB8-8E21-28CFA973620B}"/>
          </ac:spMkLst>
        </pc:spChg>
        <pc:spChg chg="mod">
          <ac:chgData name="Daniel A Negron" userId="3f4b37f9-7541-4fa3-afb6-23a3c546adf3" providerId="ADAL" clId="{D973D872-3118-6C4C-8153-94CEFE659431}" dt="2022-06-07T16:15:10.552" v="6975" actId="12788"/>
          <ac:spMkLst>
            <pc:docMk/>
            <pc:sldMk cId="138542929" sldId="256"/>
            <ac:spMk id="12535" creationId="{56DEED08-C164-C9F6-C753-BCF59B9385B1}"/>
          </ac:spMkLst>
        </pc:spChg>
        <pc:spChg chg="mod">
          <ac:chgData name="Daniel A Negron" userId="3f4b37f9-7541-4fa3-afb6-23a3c546adf3" providerId="ADAL" clId="{D973D872-3118-6C4C-8153-94CEFE659431}" dt="2022-06-07T16:15:10.552" v="6975" actId="12788"/>
          <ac:spMkLst>
            <pc:docMk/>
            <pc:sldMk cId="138542929" sldId="256"/>
            <ac:spMk id="12536" creationId="{03991604-D1D0-9561-643B-6595800ADFF5}"/>
          </ac:spMkLst>
        </pc:spChg>
        <pc:spChg chg="mod">
          <ac:chgData name="Daniel A Negron" userId="3f4b37f9-7541-4fa3-afb6-23a3c546adf3" providerId="ADAL" clId="{D973D872-3118-6C4C-8153-94CEFE659431}" dt="2022-06-07T16:15:10.552" v="6975" actId="12788"/>
          <ac:spMkLst>
            <pc:docMk/>
            <pc:sldMk cId="138542929" sldId="256"/>
            <ac:spMk id="12537" creationId="{67BB1700-7A77-AE9F-6052-12E5007C429D}"/>
          </ac:spMkLst>
        </pc:spChg>
        <pc:spChg chg="mod">
          <ac:chgData name="Daniel A Negron" userId="3f4b37f9-7541-4fa3-afb6-23a3c546adf3" providerId="ADAL" clId="{D973D872-3118-6C4C-8153-94CEFE659431}" dt="2022-06-07T16:15:10.552" v="6975" actId="12788"/>
          <ac:spMkLst>
            <pc:docMk/>
            <pc:sldMk cId="138542929" sldId="256"/>
            <ac:spMk id="12538" creationId="{D70843EB-4830-6C42-E741-09BF12C27B7C}"/>
          </ac:spMkLst>
        </pc:spChg>
        <pc:spChg chg="mod">
          <ac:chgData name="Daniel A Negron" userId="3f4b37f9-7541-4fa3-afb6-23a3c546adf3" providerId="ADAL" clId="{D973D872-3118-6C4C-8153-94CEFE659431}" dt="2022-06-07T16:15:10.552" v="6975" actId="12788"/>
          <ac:spMkLst>
            <pc:docMk/>
            <pc:sldMk cId="138542929" sldId="256"/>
            <ac:spMk id="12539" creationId="{51E7B889-02E7-DF74-DF97-1B8769402D18}"/>
          </ac:spMkLst>
        </pc:spChg>
        <pc:spChg chg="mod">
          <ac:chgData name="Daniel A Negron" userId="3f4b37f9-7541-4fa3-afb6-23a3c546adf3" providerId="ADAL" clId="{D973D872-3118-6C4C-8153-94CEFE659431}" dt="2022-06-07T16:15:10.552" v="6975" actId="12788"/>
          <ac:spMkLst>
            <pc:docMk/>
            <pc:sldMk cId="138542929" sldId="256"/>
            <ac:spMk id="12540" creationId="{475A01C7-51C7-82BC-F8E4-FDF31232E65C}"/>
          </ac:spMkLst>
        </pc:spChg>
        <pc:spChg chg="mod">
          <ac:chgData name="Daniel A Negron" userId="3f4b37f9-7541-4fa3-afb6-23a3c546adf3" providerId="ADAL" clId="{D973D872-3118-6C4C-8153-94CEFE659431}" dt="2022-06-07T16:15:10.552" v="6975" actId="12788"/>
          <ac:spMkLst>
            <pc:docMk/>
            <pc:sldMk cId="138542929" sldId="256"/>
            <ac:spMk id="12541" creationId="{017ED242-42DA-5B55-1AE2-3CDC22C2E95F}"/>
          </ac:spMkLst>
        </pc:spChg>
        <pc:spChg chg="mod">
          <ac:chgData name="Daniel A Negron" userId="3f4b37f9-7541-4fa3-afb6-23a3c546adf3" providerId="ADAL" clId="{D973D872-3118-6C4C-8153-94CEFE659431}" dt="2022-06-07T16:15:10.552" v="6975" actId="12788"/>
          <ac:spMkLst>
            <pc:docMk/>
            <pc:sldMk cId="138542929" sldId="256"/>
            <ac:spMk id="12542" creationId="{3A50FD83-FD84-77F4-295B-376ABC18AA9E}"/>
          </ac:spMkLst>
        </pc:spChg>
        <pc:spChg chg="mod">
          <ac:chgData name="Daniel A Negron" userId="3f4b37f9-7541-4fa3-afb6-23a3c546adf3" providerId="ADAL" clId="{D973D872-3118-6C4C-8153-94CEFE659431}" dt="2022-06-07T16:15:10.552" v="6975" actId="12788"/>
          <ac:spMkLst>
            <pc:docMk/>
            <pc:sldMk cId="138542929" sldId="256"/>
            <ac:spMk id="12543" creationId="{3F01C448-B528-567D-F807-233071872D8F}"/>
          </ac:spMkLst>
        </pc:spChg>
        <pc:spChg chg="mod">
          <ac:chgData name="Daniel A Negron" userId="3f4b37f9-7541-4fa3-afb6-23a3c546adf3" providerId="ADAL" clId="{D973D872-3118-6C4C-8153-94CEFE659431}" dt="2022-06-07T16:15:10.552" v="6975" actId="12788"/>
          <ac:spMkLst>
            <pc:docMk/>
            <pc:sldMk cId="138542929" sldId="256"/>
            <ac:spMk id="12544" creationId="{365190C2-5F3F-B23F-6236-7F84F7BA8E75}"/>
          </ac:spMkLst>
        </pc:spChg>
        <pc:spChg chg="mod">
          <ac:chgData name="Daniel A Negron" userId="3f4b37f9-7541-4fa3-afb6-23a3c546adf3" providerId="ADAL" clId="{D973D872-3118-6C4C-8153-94CEFE659431}" dt="2022-06-07T16:15:10.552" v="6975" actId="12788"/>
          <ac:spMkLst>
            <pc:docMk/>
            <pc:sldMk cId="138542929" sldId="256"/>
            <ac:spMk id="12545" creationId="{236CBDFE-C89A-A4FB-3807-5CEC16EDCD55}"/>
          </ac:spMkLst>
        </pc:spChg>
        <pc:spChg chg="mod">
          <ac:chgData name="Daniel A Negron" userId="3f4b37f9-7541-4fa3-afb6-23a3c546adf3" providerId="ADAL" clId="{D973D872-3118-6C4C-8153-94CEFE659431}" dt="2022-06-07T16:15:10.552" v="6975" actId="12788"/>
          <ac:spMkLst>
            <pc:docMk/>
            <pc:sldMk cId="138542929" sldId="256"/>
            <ac:spMk id="12546" creationId="{16D66B62-48E6-E22B-4240-C3E004660BDD}"/>
          </ac:spMkLst>
        </pc:spChg>
        <pc:spChg chg="mod">
          <ac:chgData name="Daniel A Negron" userId="3f4b37f9-7541-4fa3-afb6-23a3c546adf3" providerId="ADAL" clId="{D973D872-3118-6C4C-8153-94CEFE659431}" dt="2022-06-07T16:15:10.552" v="6975" actId="12788"/>
          <ac:spMkLst>
            <pc:docMk/>
            <pc:sldMk cId="138542929" sldId="256"/>
            <ac:spMk id="12547" creationId="{F6E7C021-BAA5-58F5-308C-76A3F0D4A47C}"/>
          </ac:spMkLst>
        </pc:spChg>
        <pc:spChg chg="mod">
          <ac:chgData name="Daniel A Negron" userId="3f4b37f9-7541-4fa3-afb6-23a3c546adf3" providerId="ADAL" clId="{D973D872-3118-6C4C-8153-94CEFE659431}" dt="2022-06-07T16:15:10.552" v="6975" actId="12788"/>
          <ac:spMkLst>
            <pc:docMk/>
            <pc:sldMk cId="138542929" sldId="256"/>
            <ac:spMk id="12548" creationId="{DD959BBF-E797-809A-89F6-D5D76B987608}"/>
          </ac:spMkLst>
        </pc:spChg>
        <pc:spChg chg="mod">
          <ac:chgData name="Daniel A Negron" userId="3f4b37f9-7541-4fa3-afb6-23a3c546adf3" providerId="ADAL" clId="{D973D872-3118-6C4C-8153-94CEFE659431}" dt="2022-06-07T16:15:10.552" v="6975" actId="12788"/>
          <ac:spMkLst>
            <pc:docMk/>
            <pc:sldMk cId="138542929" sldId="256"/>
            <ac:spMk id="12549" creationId="{2B43F59B-6533-5222-102B-70183117C9A6}"/>
          </ac:spMkLst>
        </pc:spChg>
        <pc:spChg chg="mod">
          <ac:chgData name="Daniel A Negron" userId="3f4b37f9-7541-4fa3-afb6-23a3c546adf3" providerId="ADAL" clId="{D973D872-3118-6C4C-8153-94CEFE659431}" dt="2022-06-07T16:15:10.552" v="6975" actId="12788"/>
          <ac:spMkLst>
            <pc:docMk/>
            <pc:sldMk cId="138542929" sldId="256"/>
            <ac:spMk id="12550" creationId="{8DCE05F5-4B49-7482-1942-79452EF6379B}"/>
          </ac:spMkLst>
        </pc:spChg>
        <pc:spChg chg="mod">
          <ac:chgData name="Daniel A Negron" userId="3f4b37f9-7541-4fa3-afb6-23a3c546adf3" providerId="ADAL" clId="{D973D872-3118-6C4C-8153-94CEFE659431}" dt="2022-06-07T16:15:10.552" v="6975" actId="12788"/>
          <ac:spMkLst>
            <pc:docMk/>
            <pc:sldMk cId="138542929" sldId="256"/>
            <ac:spMk id="12551" creationId="{F0FCFDF1-7A60-C869-2C85-E1EAD3D89B4F}"/>
          </ac:spMkLst>
        </pc:spChg>
        <pc:spChg chg="mod">
          <ac:chgData name="Daniel A Negron" userId="3f4b37f9-7541-4fa3-afb6-23a3c546adf3" providerId="ADAL" clId="{D973D872-3118-6C4C-8153-94CEFE659431}" dt="2022-06-07T16:15:10.552" v="6975" actId="12788"/>
          <ac:spMkLst>
            <pc:docMk/>
            <pc:sldMk cId="138542929" sldId="256"/>
            <ac:spMk id="12552" creationId="{6B052F8E-A60C-754F-BE56-677686296082}"/>
          </ac:spMkLst>
        </pc:spChg>
        <pc:spChg chg="mod">
          <ac:chgData name="Daniel A Negron" userId="3f4b37f9-7541-4fa3-afb6-23a3c546adf3" providerId="ADAL" clId="{D973D872-3118-6C4C-8153-94CEFE659431}" dt="2022-06-07T16:15:10.552" v="6975" actId="12788"/>
          <ac:spMkLst>
            <pc:docMk/>
            <pc:sldMk cId="138542929" sldId="256"/>
            <ac:spMk id="12553" creationId="{00F2BAAE-3729-44E5-E59D-8653CE3943D0}"/>
          </ac:spMkLst>
        </pc:spChg>
        <pc:spChg chg="mod">
          <ac:chgData name="Daniel A Negron" userId="3f4b37f9-7541-4fa3-afb6-23a3c546adf3" providerId="ADAL" clId="{D973D872-3118-6C4C-8153-94CEFE659431}" dt="2022-06-07T16:15:10.552" v="6975" actId="12788"/>
          <ac:spMkLst>
            <pc:docMk/>
            <pc:sldMk cId="138542929" sldId="256"/>
            <ac:spMk id="12555" creationId="{B3281A65-61D7-C12E-B82C-97CEC715CA06}"/>
          </ac:spMkLst>
        </pc:spChg>
        <pc:spChg chg="mod">
          <ac:chgData name="Daniel A Negron" userId="3f4b37f9-7541-4fa3-afb6-23a3c546adf3" providerId="ADAL" clId="{D973D872-3118-6C4C-8153-94CEFE659431}" dt="2022-06-07T16:15:10.552" v="6975" actId="12788"/>
          <ac:spMkLst>
            <pc:docMk/>
            <pc:sldMk cId="138542929" sldId="256"/>
            <ac:spMk id="12556" creationId="{BACBCD40-7E7A-BDA6-5AFD-6C9D38D9B57F}"/>
          </ac:spMkLst>
        </pc:spChg>
        <pc:spChg chg="mod">
          <ac:chgData name="Daniel A Negron" userId="3f4b37f9-7541-4fa3-afb6-23a3c546adf3" providerId="ADAL" clId="{D973D872-3118-6C4C-8153-94CEFE659431}" dt="2022-06-07T16:15:10.552" v="6975" actId="12788"/>
          <ac:spMkLst>
            <pc:docMk/>
            <pc:sldMk cId="138542929" sldId="256"/>
            <ac:spMk id="12557" creationId="{27FE239B-20A1-7887-1578-486E7FD50F71}"/>
          </ac:spMkLst>
        </pc:spChg>
        <pc:spChg chg="mod">
          <ac:chgData name="Daniel A Negron" userId="3f4b37f9-7541-4fa3-afb6-23a3c546adf3" providerId="ADAL" clId="{D973D872-3118-6C4C-8153-94CEFE659431}" dt="2022-06-07T16:15:10.552" v="6975" actId="12788"/>
          <ac:spMkLst>
            <pc:docMk/>
            <pc:sldMk cId="138542929" sldId="256"/>
            <ac:spMk id="12558" creationId="{8B8AB61F-FF3C-1357-5395-39261DD8D2A7}"/>
          </ac:spMkLst>
        </pc:spChg>
        <pc:spChg chg="mod">
          <ac:chgData name="Daniel A Negron" userId="3f4b37f9-7541-4fa3-afb6-23a3c546adf3" providerId="ADAL" clId="{D973D872-3118-6C4C-8153-94CEFE659431}" dt="2022-06-07T16:15:10.552" v="6975" actId="12788"/>
          <ac:spMkLst>
            <pc:docMk/>
            <pc:sldMk cId="138542929" sldId="256"/>
            <ac:spMk id="12559" creationId="{266A975A-A58B-874D-0C6E-FA678A77E2F0}"/>
          </ac:spMkLst>
        </pc:spChg>
        <pc:spChg chg="mod">
          <ac:chgData name="Daniel A Negron" userId="3f4b37f9-7541-4fa3-afb6-23a3c546adf3" providerId="ADAL" clId="{D973D872-3118-6C4C-8153-94CEFE659431}" dt="2022-06-07T16:15:10.552" v="6975" actId="12788"/>
          <ac:spMkLst>
            <pc:docMk/>
            <pc:sldMk cId="138542929" sldId="256"/>
            <ac:spMk id="12560" creationId="{874FC29D-A1F7-B4A3-C23E-607B34BCA80E}"/>
          </ac:spMkLst>
        </pc:spChg>
        <pc:spChg chg="mod">
          <ac:chgData name="Daniel A Negron" userId="3f4b37f9-7541-4fa3-afb6-23a3c546adf3" providerId="ADAL" clId="{D973D872-3118-6C4C-8153-94CEFE659431}" dt="2022-06-07T16:15:10.552" v="6975" actId="12788"/>
          <ac:spMkLst>
            <pc:docMk/>
            <pc:sldMk cId="138542929" sldId="256"/>
            <ac:spMk id="12561" creationId="{C95BFE85-DFB6-6E28-7411-E52B0D0DEE55}"/>
          </ac:spMkLst>
        </pc:spChg>
        <pc:spChg chg="mod">
          <ac:chgData name="Daniel A Negron" userId="3f4b37f9-7541-4fa3-afb6-23a3c546adf3" providerId="ADAL" clId="{D973D872-3118-6C4C-8153-94CEFE659431}" dt="2022-06-07T16:15:10.552" v="6975" actId="12788"/>
          <ac:spMkLst>
            <pc:docMk/>
            <pc:sldMk cId="138542929" sldId="256"/>
            <ac:spMk id="12562" creationId="{ECFF1715-C3FF-1E46-D2DD-F90B35BE24A1}"/>
          </ac:spMkLst>
        </pc:spChg>
        <pc:spChg chg="mod">
          <ac:chgData name="Daniel A Negron" userId="3f4b37f9-7541-4fa3-afb6-23a3c546adf3" providerId="ADAL" clId="{D973D872-3118-6C4C-8153-94CEFE659431}" dt="2022-06-07T16:15:10.552" v="6975" actId="12788"/>
          <ac:spMkLst>
            <pc:docMk/>
            <pc:sldMk cId="138542929" sldId="256"/>
            <ac:spMk id="12563" creationId="{A94CA288-0DEF-F1D6-DD1E-3C0142FE22DD}"/>
          </ac:spMkLst>
        </pc:spChg>
        <pc:spChg chg="mod">
          <ac:chgData name="Daniel A Negron" userId="3f4b37f9-7541-4fa3-afb6-23a3c546adf3" providerId="ADAL" clId="{D973D872-3118-6C4C-8153-94CEFE659431}" dt="2022-06-07T16:15:10.552" v="6975" actId="12788"/>
          <ac:spMkLst>
            <pc:docMk/>
            <pc:sldMk cId="138542929" sldId="256"/>
            <ac:spMk id="12564" creationId="{AFC10EEE-B1EE-45F3-3D1F-6469455FBF44}"/>
          </ac:spMkLst>
        </pc:spChg>
        <pc:spChg chg="mod">
          <ac:chgData name="Daniel A Negron" userId="3f4b37f9-7541-4fa3-afb6-23a3c546adf3" providerId="ADAL" clId="{D973D872-3118-6C4C-8153-94CEFE659431}" dt="2022-06-07T16:15:10.552" v="6975" actId="12788"/>
          <ac:spMkLst>
            <pc:docMk/>
            <pc:sldMk cId="138542929" sldId="256"/>
            <ac:spMk id="12565" creationId="{313FE491-5E07-1ECD-A13B-F03F090E845A}"/>
          </ac:spMkLst>
        </pc:spChg>
        <pc:spChg chg="mod">
          <ac:chgData name="Daniel A Negron" userId="3f4b37f9-7541-4fa3-afb6-23a3c546adf3" providerId="ADAL" clId="{D973D872-3118-6C4C-8153-94CEFE659431}" dt="2022-06-07T16:15:10.552" v="6975" actId="12788"/>
          <ac:spMkLst>
            <pc:docMk/>
            <pc:sldMk cId="138542929" sldId="256"/>
            <ac:spMk id="12566" creationId="{CA107AFB-148A-589F-B7B1-9255B9DB143C}"/>
          </ac:spMkLst>
        </pc:spChg>
        <pc:spChg chg="mod">
          <ac:chgData name="Daniel A Negron" userId="3f4b37f9-7541-4fa3-afb6-23a3c546adf3" providerId="ADAL" clId="{D973D872-3118-6C4C-8153-94CEFE659431}" dt="2022-06-07T16:15:10.552" v="6975" actId="12788"/>
          <ac:spMkLst>
            <pc:docMk/>
            <pc:sldMk cId="138542929" sldId="256"/>
            <ac:spMk id="12567" creationId="{C06DD448-2B1A-B6DA-A73C-D12F79142436}"/>
          </ac:spMkLst>
        </pc:spChg>
        <pc:spChg chg="mod">
          <ac:chgData name="Daniel A Negron" userId="3f4b37f9-7541-4fa3-afb6-23a3c546adf3" providerId="ADAL" clId="{D973D872-3118-6C4C-8153-94CEFE659431}" dt="2022-06-07T16:15:10.552" v="6975" actId="12788"/>
          <ac:spMkLst>
            <pc:docMk/>
            <pc:sldMk cId="138542929" sldId="256"/>
            <ac:spMk id="12568" creationId="{D51C8B88-185B-F189-C32A-F6877F293BCA}"/>
          </ac:spMkLst>
        </pc:spChg>
        <pc:spChg chg="mod">
          <ac:chgData name="Daniel A Negron" userId="3f4b37f9-7541-4fa3-afb6-23a3c546adf3" providerId="ADAL" clId="{D973D872-3118-6C4C-8153-94CEFE659431}" dt="2022-06-07T16:15:10.552" v="6975" actId="12788"/>
          <ac:spMkLst>
            <pc:docMk/>
            <pc:sldMk cId="138542929" sldId="256"/>
            <ac:spMk id="12569" creationId="{E571F9B1-B237-C574-54CB-B3C52D309CD3}"/>
          </ac:spMkLst>
        </pc:spChg>
        <pc:spChg chg="mod">
          <ac:chgData name="Daniel A Negron" userId="3f4b37f9-7541-4fa3-afb6-23a3c546adf3" providerId="ADAL" clId="{D973D872-3118-6C4C-8153-94CEFE659431}" dt="2022-06-07T16:15:10.552" v="6975" actId="12788"/>
          <ac:spMkLst>
            <pc:docMk/>
            <pc:sldMk cId="138542929" sldId="256"/>
            <ac:spMk id="12570" creationId="{DB17467E-F9FC-C1A8-905D-B2D20EF66F2E}"/>
          </ac:spMkLst>
        </pc:spChg>
        <pc:spChg chg="mod">
          <ac:chgData name="Daniel A Negron" userId="3f4b37f9-7541-4fa3-afb6-23a3c546adf3" providerId="ADAL" clId="{D973D872-3118-6C4C-8153-94CEFE659431}" dt="2022-06-07T16:15:10.552" v="6975" actId="12788"/>
          <ac:spMkLst>
            <pc:docMk/>
            <pc:sldMk cId="138542929" sldId="256"/>
            <ac:spMk id="12571" creationId="{4F3F0428-313C-D878-C4C2-6032253649D2}"/>
          </ac:spMkLst>
        </pc:spChg>
        <pc:spChg chg="mod">
          <ac:chgData name="Daniel A Negron" userId="3f4b37f9-7541-4fa3-afb6-23a3c546adf3" providerId="ADAL" clId="{D973D872-3118-6C4C-8153-94CEFE659431}" dt="2022-06-07T16:15:10.552" v="6975" actId="12788"/>
          <ac:spMkLst>
            <pc:docMk/>
            <pc:sldMk cId="138542929" sldId="256"/>
            <ac:spMk id="12572" creationId="{132ACCF0-B6A1-827E-ED3D-1FA35BBF3E95}"/>
          </ac:spMkLst>
        </pc:spChg>
        <pc:spChg chg="mod">
          <ac:chgData name="Daniel A Negron" userId="3f4b37f9-7541-4fa3-afb6-23a3c546adf3" providerId="ADAL" clId="{D973D872-3118-6C4C-8153-94CEFE659431}" dt="2022-06-07T16:15:10.552" v="6975" actId="12788"/>
          <ac:spMkLst>
            <pc:docMk/>
            <pc:sldMk cId="138542929" sldId="256"/>
            <ac:spMk id="12573" creationId="{073DE655-CCC6-DF23-96A2-EE7ADFED246E}"/>
          </ac:spMkLst>
        </pc:spChg>
        <pc:spChg chg="mod">
          <ac:chgData name="Daniel A Negron" userId="3f4b37f9-7541-4fa3-afb6-23a3c546adf3" providerId="ADAL" clId="{D973D872-3118-6C4C-8153-94CEFE659431}" dt="2022-06-07T16:15:10.552" v="6975" actId="12788"/>
          <ac:spMkLst>
            <pc:docMk/>
            <pc:sldMk cId="138542929" sldId="256"/>
            <ac:spMk id="12574" creationId="{9F1F7898-EF6A-99BE-D206-A2E2AF133456}"/>
          </ac:spMkLst>
        </pc:spChg>
        <pc:spChg chg="mod">
          <ac:chgData name="Daniel A Negron" userId="3f4b37f9-7541-4fa3-afb6-23a3c546adf3" providerId="ADAL" clId="{D973D872-3118-6C4C-8153-94CEFE659431}" dt="2022-06-07T16:15:10.552" v="6975" actId="12788"/>
          <ac:spMkLst>
            <pc:docMk/>
            <pc:sldMk cId="138542929" sldId="256"/>
            <ac:spMk id="12575" creationId="{43B4517A-6A64-D466-EC63-60DF304A1588}"/>
          </ac:spMkLst>
        </pc:spChg>
        <pc:spChg chg="mod">
          <ac:chgData name="Daniel A Negron" userId="3f4b37f9-7541-4fa3-afb6-23a3c546adf3" providerId="ADAL" clId="{D973D872-3118-6C4C-8153-94CEFE659431}" dt="2022-06-07T16:15:10.552" v="6975" actId="12788"/>
          <ac:spMkLst>
            <pc:docMk/>
            <pc:sldMk cId="138542929" sldId="256"/>
            <ac:spMk id="12577" creationId="{9E4AE08D-C73C-7585-6948-3468C4E7BC1B}"/>
          </ac:spMkLst>
        </pc:spChg>
        <pc:spChg chg="mod">
          <ac:chgData name="Daniel A Negron" userId="3f4b37f9-7541-4fa3-afb6-23a3c546adf3" providerId="ADAL" clId="{D973D872-3118-6C4C-8153-94CEFE659431}" dt="2022-06-07T16:15:10.552" v="6975" actId="12788"/>
          <ac:spMkLst>
            <pc:docMk/>
            <pc:sldMk cId="138542929" sldId="256"/>
            <ac:spMk id="12578" creationId="{2E4D617F-0A2D-6932-779A-4770A062B98E}"/>
          </ac:spMkLst>
        </pc:spChg>
        <pc:spChg chg="mod">
          <ac:chgData name="Daniel A Negron" userId="3f4b37f9-7541-4fa3-afb6-23a3c546adf3" providerId="ADAL" clId="{D973D872-3118-6C4C-8153-94CEFE659431}" dt="2022-06-07T16:15:10.552" v="6975" actId="12788"/>
          <ac:spMkLst>
            <pc:docMk/>
            <pc:sldMk cId="138542929" sldId="256"/>
            <ac:spMk id="12579" creationId="{2818B9FD-D3FA-D70F-87C7-522D95DC852A}"/>
          </ac:spMkLst>
        </pc:spChg>
        <pc:spChg chg="mod">
          <ac:chgData name="Daniel A Negron" userId="3f4b37f9-7541-4fa3-afb6-23a3c546adf3" providerId="ADAL" clId="{D973D872-3118-6C4C-8153-94CEFE659431}" dt="2022-06-07T16:15:10.552" v="6975" actId="12788"/>
          <ac:spMkLst>
            <pc:docMk/>
            <pc:sldMk cId="138542929" sldId="256"/>
            <ac:spMk id="12580" creationId="{D2C49054-E9C1-6F17-B0A5-A517C62CABD2}"/>
          </ac:spMkLst>
        </pc:spChg>
        <pc:spChg chg="mod">
          <ac:chgData name="Daniel A Negron" userId="3f4b37f9-7541-4fa3-afb6-23a3c546adf3" providerId="ADAL" clId="{D973D872-3118-6C4C-8153-94CEFE659431}" dt="2022-06-07T16:15:10.552" v="6975" actId="12788"/>
          <ac:spMkLst>
            <pc:docMk/>
            <pc:sldMk cId="138542929" sldId="256"/>
            <ac:spMk id="12581" creationId="{57BEE216-123E-FCC2-F295-88B6D8AB1B60}"/>
          </ac:spMkLst>
        </pc:spChg>
        <pc:spChg chg="mod">
          <ac:chgData name="Daniel A Negron" userId="3f4b37f9-7541-4fa3-afb6-23a3c546adf3" providerId="ADAL" clId="{D973D872-3118-6C4C-8153-94CEFE659431}" dt="2022-06-07T16:15:10.552" v="6975" actId="12788"/>
          <ac:spMkLst>
            <pc:docMk/>
            <pc:sldMk cId="138542929" sldId="256"/>
            <ac:spMk id="12582" creationId="{A5D9397F-F4D3-D1D2-D4C2-D2D22E6E5472}"/>
          </ac:spMkLst>
        </pc:spChg>
        <pc:spChg chg="mod">
          <ac:chgData name="Daniel A Negron" userId="3f4b37f9-7541-4fa3-afb6-23a3c546adf3" providerId="ADAL" clId="{D973D872-3118-6C4C-8153-94CEFE659431}" dt="2022-06-07T16:15:10.552" v="6975" actId="12788"/>
          <ac:spMkLst>
            <pc:docMk/>
            <pc:sldMk cId="138542929" sldId="256"/>
            <ac:spMk id="12583" creationId="{53C07D28-D4D1-A539-20EA-CAB65DF17B71}"/>
          </ac:spMkLst>
        </pc:spChg>
        <pc:spChg chg="mod">
          <ac:chgData name="Daniel A Negron" userId="3f4b37f9-7541-4fa3-afb6-23a3c546adf3" providerId="ADAL" clId="{D973D872-3118-6C4C-8153-94CEFE659431}" dt="2022-06-07T16:15:10.552" v="6975" actId="12788"/>
          <ac:spMkLst>
            <pc:docMk/>
            <pc:sldMk cId="138542929" sldId="256"/>
            <ac:spMk id="12584" creationId="{F32464A8-AFEF-C696-5EC1-557065009C86}"/>
          </ac:spMkLst>
        </pc:spChg>
        <pc:spChg chg="mod">
          <ac:chgData name="Daniel A Negron" userId="3f4b37f9-7541-4fa3-afb6-23a3c546adf3" providerId="ADAL" clId="{D973D872-3118-6C4C-8153-94CEFE659431}" dt="2022-06-07T16:15:10.552" v="6975" actId="12788"/>
          <ac:spMkLst>
            <pc:docMk/>
            <pc:sldMk cId="138542929" sldId="256"/>
            <ac:spMk id="12585" creationId="{B1BBBC7D-9417-9AB4-98C6-E77C8AF082B3}"/>
          </ac:spMkLst>
        </pc:spChg>
        <pc:spChg chg="mod">
          <ac:chgData name="Daniel A Negron" userId="3f4b37f9-7541-4fa3-afb6-23a3c546adf3" providerId="ADAL" clId="{D973D872-3118-6C4C-8153-94CEFE659431}" dt="2022-06-07T16:15:10.552" v="6975" actId="12788"/>
          <ac:spMkLst>
            <pc:docMk/>
            <pc:sldMk cId="138542929" sldId="256"/>
            <ac:spMk id="12586" creationId="{79CA0A82-C533-0964-5D15-5939490981A8}"/>
          </ac:spMkLst>
        </pc:spChg>
        <pc:spChg chg="mod">
          <ac:chgData name="Daniel A Negron" userId="3f4b37f9-7541-4fa3-afb6-23a3c546adf3" providerId="ADAL" clId="{D973D872-3118-6C4C-8153-94CEFE659431}" dt="2022-06-07T16:15:10.552" v="6975" actId="12788"/>
          <ac:spMkLst>
            <pc:docMk/>
            <pc:sldMk cId="138542929" sldId="256"/>
            <ac:spMk id="12587" creationId="{749A579B-10C3-B31C-E530-4A86AF27B748}"/>
          </ac:spMkLst>
        </pc:spChg>
        <pc:spChg chg="mod">
          <ac:chgData name="Daniel A Negron" userId="3f4b37f9-7541-4fa3-afb6-23a3c546adf3" providerId="ADAL" clId="{D973D872-3118-6C4C-8153-94CEFE659431}" dt="2022-06-07T16:15:10.552" v="6975" actId="12788"/>
          <ac:spMkLst>
            <pc:docMk/>
            <pc:sldMk cId="138542929" sldId="256"/>
            <ac:spMk id="12588" creationId="{C96E3F6D-EF54-5E6F-F9E7-A19FD109AEDB}"/>
          </ac:spMkLst>
        </pc:spChg>
        <pc:spChg chg="mod">
          <ac:chgData name="Daniel A Negron" userId="3f4b37f9-7541-4fa3-afb6-23a3c546adf3" providerId="ADAL" clId="{D973D872-3118-6C4C-8153-94CEFE659431}" dt="2022-06-07T16:15:10.552" v="6975" actId="12788"/>
          <ac:spMkLst>
            <pc:docMk/>
            <pc:sldMk cId="138542929" sldId="256"/>
            <ac:spMk id="12589" creationId="{962089EE-2AFF-1580-A242-F8CEC36C97DA}"/>
          </ac:spMkLst>
        </pc:spChg>
        <pc:spChg chg="mod">
          <ac:chgData name="Daniel A Negron" userId="3f4b37f9-7541-4fa3-afb6-23a3c546adf3" providerId="ADAL" clId="{D973D872-3118-6C4C-8153-94CEFE659431}" dt="2022-06-07T16:15:10.552" v="6975" actId="12788"/>
          <ac:spMkLst>
            <pc:docMk/>
            <pc:sldMk cId="138542929" sldId="256"/>
            <ac:spMk id="12590" creationId="{3FD7D8D6-428E-CFA4-5EF9-BAAF42884F1F}"/>
          </ac:spMkLst>
        </pc:spChg>
        <pc:spChg chg="mod">
          <ac:chgData name="Daniel A Negron" userId="3f4b37f9-7541-4fa3-afb6-23a3c546adf3" providerId="ADAL" clId="{D973D872-3118-6C4C-8153-94CEFE659431}" dt="2022-06-07T16:15:10.552" v="6975" actId="12788"/>
          <ac:spMkLst>
            <pc:docMk/>
            <pc:sldMk cId="138542929" sldId="256"/>
            <ac:spMk id="12591" creationId="{B264B6F4-43DF-13E5-5D71-C50D76DBA460}"/>
          </ac:spMkLst>
        </pc:spChg>
        <pc:spChg chg="mod">
          <ac:chgData name="Daniel A Negron" userId="3f4b37f9-7541-4fa3-afb6-23a3c546adf3" providerId="ADAL" clId="{D973D872-3118-6C4C-8153-94CEFE659431}" dt="2022-06-07T16:15:10.552" v="6975" actId="12788"/>
          <ac:spMkLst>
            <pc:docMk/>
            <pc:sldMk cId="138542929" sldId="256"/>
            <ac:spMk id="12592" creationId="{369C6708-5132-361A-D8DB-0B1A7099E0A0}"/>
          </ac:spMkLst>
        </pc:spChg>
        <pc:spChg chg="mod">
          <ac:chgData name="Daniel A Negron" userId="3f4b37f9-7541-4fa3-afb6-23a3c546adf3" providerId="ADAL" clId="{D973D872-3118-6C4C-8153-94CEFE659431}" dt="2022-06-07T16:15:10.552" v="6975" actId="12788"/>
          <ac:spMkLst>
            <pc:docMk/>
            <pc:sldMk cId="138542929" sldId="256"/>
            <ac:spMk id="12593" creationId="{DA1AF499-8B45-89E3-0131-0A51E1EC619E}"/>
          </ac:spMkLst>
        </pc:spChg>
        <pc:spChg chg="mod">
          <ac:chgData name="Daniel A Negron" userId="3f4b37f9-7541-4fa3-afb6-23a3c546adf3" providerId="ADAL" clId="{D973D872-3118-6C4C-8153-94CEFE659431}" dt="2022-06-07T16:15:10.552" v="6975" actId="12788"/>
          <ac:spMkLst>
            <pc:docMk/>
            <pc:sldMk cId="138542929" sldId="256"/>
            <ac:spMk id="12594" creationId="{D1D9F763-F122-1FCC-2965-0E9FC22D5088}"/>
          </ac:spMkLst>
        </pc:spChg>
        <pc:spChg chg="mod">
          <ac:chgData name="Daniel A Negron" userId="3f4b37f9-7541-4fa3-afb6-23a3c546adf3" providerId="ADAL" clId="{D973D872-3118-6C4C-8153-94CEFE659431}" dt="2022-06-07T16:15:10.552" v="6975" actId="12788"/>
          <ac:spMkLst>
            <pc:docMk/>
            <pc:sldMk cId="138542929" sldId="256"/>
            <ac:spMk id="12595" creationId="{5C10B654-F65E-24B7-9C4C-77302B0329AD}"/>
          </ac:spMkLst>
        </pc:spChg>
        <pc:spChg chg="mod">
          <ac:chgData name="Daniel A Negron" userId="3f4b37f9-7541-4fa3-afb6-23a3c546adf3" providerId="ADAL" clId="{D973D872-3118-6C4C-8153-94CEFE659431}" dt="2022-06-07T16:15:10.552" v="6975" actId="12788"/>
          <ac:spMkLst>
            <pc:docMk/>
            <pc:sldMk cId="138542929" sldId="256"/>
            <ac:spMk id="12596" creationId="{0A5CFA60-1B1C-C0C1-6F67-548A25BFFC27}"/>
          </ac:spMkLst>
        </pc:spChg>
        <pc:spChg chg="mod">
          <ac:chgData name="Daniel A Negron" userId="3f4b37f9-7541-4fa3-afb6-23a3c546adf3" providerId="ADAL" clId="{D973D872-3118-6C4C-8153-94CEFE659431}" dt="2022-06-07T16:15:10.552" v="6975" actId="12788"/>
          <ac:spMkLst>
            <pc:docMk/>
            <pc:sldMk cId="138542929" sldId="256"/>
            <ac:spMk id="12597" creationId="{7228D262-4A4E-4E69-7195-E1A9EC23BFCE}"/>
          </ac:spMkLst>
        </pc:spChg>
        <pc:spChg chg="mod">
          <ac:chgData name="Daniel A Negron" userId="3f4b37f9-7541-4fa3-afb6-23a3c546adf3" providerId="ADAL" clId="{D973D872-3118-6C4C-8153-94CEFE659431}" dt="2022-06-07T16:15:10.552" v="6975" actId="12788"/>
          <ac:spMkLst>
            <pc:docMk/>
            <pc:sldMk cId="138542929" sldId="256"/>
            <ac:spMk id="12599" creationId="{9853885A-094E-E171-D8AE-38385255A833}"/>
          </ac:spMkLst>
        </pc:spChg>
        <pc:spChg chg="mod">
          <ac:chgData name="Daniel A Negron" userId="3f4b37f9-7541-4fa3-afb6-23a3c546adf3" providerId="ADAL" clId="{D973D872-3118-6C4C-8153-94CEFE659431}" dt="2022-06-07T16:15:10.552" v="6975" actId="12788"/>
          <ac:spMkLst>
            <pc:docMk/>
            <pc:sldMk cId="138542929" sldId="256"/>
            <ac:spMk id="12600" creationId="{B5D11FC3-2B8E-9592-B177-06D7B3752824}"/>
          </ac:spMkLst>
        </pc:spChg>
        <pc:spChg chg="mod">
          <ac:chgData name="Daniel A Negron" userId="3f4b37f9-7541-4fa3-afb6-23a3c546adf3" providerId="ADAL" clId="{D973D872-3118-6C4C-8153-94CEFE659431}" dt="2022-06-07T16:15:10.552" v="6975" actId="12788"/>
          <ac:spMkLst>
            <pc:docMk/>
            <pc:sldMk cId="138542929" sldId="256"/>
            <ac:spMk id="12601" creationId="{E4EF7965-F3F3-5CB2-E6E9-DEE0E07A80DE}"/>
          </ac:spMkLst>
        </pc:spChg>
        <pc:spChg chg="mod">
          <ac:chgData name="Daniel A Negron" userId="3f4b37f9-7541-4fa3-afb6-23a3c546adf3" providerId="ADAL" clId="{D973D872-3118-6C4C-8153-94CEFE659431}" dt="2022-06-07T16:15:10.552" v="6975" actId="12788"/>
          <ac:spMkLst>
            <pc:docMk/>
            <pc:sldMk cId="138542929" sldId="256"/>
            <ac:spMk id="12602" creationId="{0267BAA9-B51E-F8C7-F2EA-B168F4140F7D}"/>
          </ac:spMkLst>
        </pc:spChg>
        <pc:spChg chg="mod">
          <ac:chgData name="Daniel A Negron" userId="3f4b37f9-7541-4fa3-afb6-23a3c546adf3" providerId="ADAL" clId="{D973D872-3118-6C4C-8153-94CEFE659431}" dt="2022-06-07T16:15:10.552" v="6975" actId="12788"/>
          <ac:spMkLst>
            <pc:docMk/>
            <pc:sldMk cId="138542929" sldId="256"/>
            <ac:spMk id="12603" creationId="{994B9BC3-DDD2-50B0-1F70-4963AD050C45}"/>
          </ac:spMkLst>
        </pc:spChg>
        <pc:spChg chg="mod">
          <ac:chgData name="Daniel A Negron" userId="3f4b37f9-7541-4fa3-afb6-23a3c546adf3" providerId="ADAL" clId="{D973D872-3118-6C4C-8153-94CEFE659431}" dt="2022-06-07T16:15:10.552" v="6975" actId="12788"/>
          <ac:spMkLst>
            <pc:docMk/>
            <pc:sldMk cId="138542929" sldId="256"/>
            <ac:spMk id="12604" creationId="{A5BCD84C-F378-F2AF-542C-AEABD56D3166}"/>
          </ac:spMkLst>
        </pc:spChg>
        <pc:spChg chg="mod">
          <ac:chgData name="Daniel A Negron" userId="3f4b37f9-7541-4fa3-afb6-23a3c546adf3" providerId="ADAL" clId="{D973D872-3118-6C4C-8153-94CEFE659431}" dt="2022-06-07T16:15:10.552" v="6975" actId="12788"/>
          <ac:spMkLst>
            <pc:docMk/>
            <pc:sldMk cId="138542929" sldId="256"/>
            <ac:spMk id="12605" creationId="{D9643548-090A-FED6-16AF-A27D286101C4}"/>
          </ac:spMkLst>
        </pc:spChg>
        <pc:spChg chg="mod">
          <ac:chgData name="Daniel A Negron" userId="3f4b37f9-7541-4fa3-afb6-23a3c546adf3" providerId="ADAL" clId="{D973D872-3118-6C4C-8153-94CEFE659431}" dt="2022-06-07T16:15:10.552" v="6975" actId="12788"/>
          <ac:spMkLst>
            <pc:docMk/>
            <pc:sldMk cId="138542929" sldId="256"/>
            <ac:spMk id="12606" creationId="{1C6E84AE-3A0E-B090-99A1-455BD0821384}"/>
          </ac:spMkLst>
        </pc:spChg>
        <pc:spChg chg="mod">
          <ac:chgData name="Daniel A Negron" userId="3f4b37f9-7541-4fa3-afb6-23a3c546adf3" providerId="ADAL" clId="{D973D872-3118-6C4C-8153-94CEFE659431}" dt="2022-06-07T16:15:10.552" v="6975" actId="12788"/>
          <ac:spMkLst>
            <pc:docMk/>
            <pc:sldMk cId="138542929" sldId="256"/>
            <ac:spMk id="12607" creationId="{A5311EDA-39E2-7E8B-03B0-CED6ED68F547}"/>
          </ac:spMkLst>
        </pc:spChg>
        <pc:spChg chg="mod">
          <ac:chgData name="Daniel A Negron" userId="3f4b37f9-7541-4fa3-afb6-23a3c546adf3" providerId="ADAL" clId="{D973D872-3118-6C4C-8153-94CEFE659431}" dt="2022-06-07T16:15:10.552" v="6975" actId="12788"/>
          <ac:spMkLst>
            <pc:docMk/>
            <pc:sldMk cId="138542929" sldId="256"/>
            <ac:spMk id="12608" creationId="{83F76364-1006-2FE8-86CD-983B80A5CEA9}"/>
          </ac:spMkLst>
        </pc:spChg>
        <pc:spChg chg="mod">
          <ac:chgData name="Daniel A Negron" userId="3f4b37f9-7541-4fa3-afb6-23a3c546adf3" providerId="ADAL" clId="{D973D872-3118-6C4C-8153-94CEFE659431}" dt="2022-06-07T16:15:10.552" v="6975" actId="12788"/>
          <ac:spMkLst>
            <pc:docMk/>
            <pc:sldMk cId="138542929" sldId="256"/>
            <ac:spMk id="12609" creationId="{AA31BEF7-AFD3-9C6F-8E0F-A1479A884AF2}"/>
          </ac:spMkLst>
        </pc:spChg>
        <pc:spChg chg="mod">
          <ac:chgData name="Daniel A Negron" userId="3f4b37f9-7541-4fa3-afb6-23a3c546adf3" providerId="ADAL" clId="{D973D872-3118-6C4C-8153-94CEFE659431}" dt="2022-06-07T16:15:10.552" v="6975" actId="12788"/>
          <ac:spMkLst>
            <pc:docMk/>
            <pc:sldMk cId="138542929" sldId="256"/>
            <ac:spMk id="12610" creationId="{19C91432-98B3-B609-D983-3AE3452D066A}"/>
          </ac:spMkLst>
        </pc:spChg>
        <pc:spChg chg="mod">
          <ac:chgData name="Daniel A Negron" userId="3f4b37f9-7541-4fa3-afb6-23a3c546adf3" providerId="ADAL" clId="{D973D872-3118-6C4C-8153-94CEFE659431}" dt="2022-06-07T16:15:10.552" v="6975" actId="12788"/>
          <ac:spMkLst>
            <pc:docMk/>
            <pc:sldMk cId="138542929" sldId="256"/>
            <ac:spMk id="12611" creationId="{E6E5D583-BFCF-FA58-A0B3-2300A849660D}"/>
          </ac:spMkLst>
        </pc:spChg>
        <pc:spChg chg="mod">
          <ac:chgData name="Daniel A Negron" userId="3f4b37f9-7541-4fa3-afb6-23a3c546adf3" providerId="ADAL" clId="{D973D872-3118-6C4C-8153-94CEFE659431}" dt="2022-06-07T16:15:10.552" v="6975" actId="12788"/>
          <ac:spMkLst>
            <pc:docMk/>
            <pc:sldMk cId="138542929" sldId="256"/>
            <ac:spMk id="12612" creationId="{70C29BEB-1136-B10F-165C-8131C51B62D8}"/>
          </ac:spMkLst>
        </pc:spChg>
        <pc:spChg chg="mod">
          <ac:chgData name="Daniel A Negron" userId="3f4b37f9-7541-4fa3-afb6-23a3c546adf3" providerId="ADAL" clId="{D973D872-3118-6C4C-8153-94CEFE659431}" dt="2022-06-07T16:15:10.552" v="6975" actId="12788"/>
          <ac:spMkLst>
            <pc:docMk/>
            <pc:sldMk cId="138542929" sldId="256"/>
            <ac:spMk id="12613" creationId="{5BC07AFF-D75E-A9A9-D1BC-85FF33C79C7D}"/>
          </ac:spMkLst>
        </pc:spChg>
        <pc:spChg chg="mod">
          <ac:chgData name="Daniel A Negron" userId="3f4b37f9-7541-4fa3-afb6-23a3c546adf3" providerId="ADAL" clId="{D973D872-3118-6C4C-8153-94CEFE659431}" dt="2022-06-07T16:15:10.552" v="6975" actId="12788"/>
          <ac:spMkLst>
            <pc:docMk/>
            <pc:sldMk cId="138542929" sldId="256"/>
            <ac:spMk id="12614" creationId="{F854AF9E-ED61-C7FA-D9CF-E65B247ABBC9}"/>
          </ac:spMkLst>
        </pc:spChg>
        <pc:spChg chg="mod">
          <ac:chgData name="Daniel A Negron" userId="3f4b37f9-7541-4fa3-afb6-23a3c546adf3" providerId="ADAL" clId="{D973D872-3118-6C4C-8153-94CEFE659431}" dt="2022-06-07T16:15:10.552" v="6975" actId="12788"/>
          <ac:spMkLst>
            <pc:docMk/>
            <pc:sldMk cId="138542929" sldId="256"/>
            <ac:spMk id="12615" creationId="{81C67D1B-DCC9-627E-EBF3-142A7DDAF898}"/>
          </ac:spMkLst>
        </pc:spChg>
        <pc:spChg chg="mod">
          <ac:chgData name="Daniel A Negron" userId="3f4b37f9-7541-4fa3-afb6-23a3c546adf3" providerId="ADAL" clId="{D973D872-3118-6C4C-8153-94CEFE659431}" dt="2022-06-07T16:15:10.552" v="6975" actId="12788"/>
          <ac:spMkLst>
            <pc:docMk/>
            <pc:sldMk cId="138542929" sldId="256"/>
            <ac:spMk id="12616" creationId="{ACBC35B7-B4C8-68E2-15CE-1922DFD28E71}"/>
          </ac:spMkLst>
        </pc:spChg>
        <pc:spChg chg="mod">
          <ac:chgData name="Daniel A Negron" userId="3f4b37f9-7541-4fa3-afb6-23a3c546adf3" providerId="ADAL" clId="{D973D872-3118-6C4C-8153-94CEFE659431}" dt="2022-06-07T16:15:10.552" v="6975" actId="12788"/>
          <ac:spMkLst>
            <pc:docMk/>
            <pc:sldMk cId="138542929" sldId="256"/>
            <ac:spMk id="12617" creationId="{3027CEAD-0601-C88D-6341-D26D7404CDF9}"/>
          </ac:spMkLst>
        </pc:spChg>
        <pc:spChg chg="mod">
          <ac:chgData name="Daniel A Negron" userId="3f4b37f9-7541-4fa3-afb6-23a3c546adf3" providerId="ADAL" clId="{D973D872-3118-6C4C-8153-94CEFE659431}" dt="2022-06-07T16:15:10.552" v="6975" actId="12788"/>
          <ac:spMkLst>
            <pc:docMk/>
            <pc:sldMk cId="138542929" sldId="256"/>
            <ac:spMk id="12618" creationId="{C609FE88-317F-545C-299E-9BD89C6010F2}"/>
          </ac:spMkLst>
        </pc:spChg>
        <pc:spChg chg="mod">
          <ac:chgData name="Daniel A Negron" userId="3f4b37f9-7541-4fa3-afb6-23a3c546adf3" providerId="ADAL" clId="{D973D872-3118-6C4C-8153-94CEFE659431}" dt="2022-06-07T16:15:10.552" v="6975" actId="12788"/>
          <ac:spMkLst>
            <pc:docMk/>
            <pc:sldMk cId="138542929" sldId="256"/>
            <ac:spMk id="12619" creationId="{E3531457-212D-6F74-CA35-1315DC358B16}"/>
          </ac:spMkLst>
        </pc:spChg>
        <pc:spChg chg="mod">
          <ac:chgData name="Daniel A Negron" userId="3f4b37f9-7541-4fa3-afb6-23a3c546adf3" providerId="ADAL" clId="{D973D872-3118-6C4C-8153-94CEFE659431}" dt="2022-06-07T16:15:10.552" v="6975" actId="12788"/>
          <ac:spMkLst>
            <pc:docMk/>
            <pc:sldMk cId="138542929" sldId="256"/>
            <ac:spMk id="12621" creationId="{F0765D41-A02F-08E5-371E-F6BF63F5059D}"/>
          </ac:spMkLst>
        </pc:spChg>
        <pc:spChg chg="mod">
          <ac:chgData name="Daniel A Negron" userId="3f4b37f9-7541-4fa3-afb6-23a3c546adf3" providerId="ADAL" clId="{D973D872-3118-6C4C-8153-94CEFE659431}" dt="2022-06-07T16:15:10.552" v="6975" actId="12788"/>
          <ac:spMkLst>
            <pc:docMk/>
            <pc:sldMk cId="138542929" sldId="256"/>
            <ac:spMk id="12622" creationId="{6C30BBDD-9492-B942-5D3C-0EBF44060596}"/>
          </ac:spMkLst>
        </pc:spChg>
        <pc:spChg chg="mod">
          <ac:chgData name="Daniel A Negron" userId="3f4b37f9-7541-4fa3-afb6-23a3c546adf3" providerId="ADAL" clId="{D973D872-3118-6C4C-8153-94CEFE659431}" dt="2022-06-07T16:15:10.552" v="6975" actId="12788"/>
          <ac:spMkLst>
            <pc:docMk/>
            <pc:sldMk cId="138542929" sldId="256"/>
            <ac:spMk id="12623" creationId="{A3679CF3-5B52-6D46-B325-3EEADBB1EE38}"/>
          </ac:spMkLst>
        </pc:spChg>
        <pc:spChg chg="mod">
          <ac:chgData name="Daniel A Negron" userId="3f4b37f9-7541-4fa3-afb6-23a3c546adf3" providerId="ADAL" clId="{D973D872-3118-6C4C-8153-94CEFE659431}" dt="2022-06-07T16:15:10.552" v="6975" actId="12788"/>
          <ac:spMkLst>
            <pc:docMk/>
            <pc:sldMk cId="138542929" sldId="256"/>
            <ac:spMk id="12624" creationId="{08128633-C181-53C7-A051-FADE7B50E222}"/>
          </ac:spMkLst>
        </pc:spChg>
        <pc:spChg chg="mod">
          <ac:chgData name="Daniel A Negron" userId="3f4b37f9-7541-4fa3-afb6-23a3c546adf3" providerId="ADAL" clId="{D973D872-3118-6C4C-8153-94CEFE659431}" dt="2022-06-07T16:15:10.552" v="6975" actId="12788"/>
          <ac:spMkLst>
            <pc:docMk/>
            <pc:sldMk cId="138542929" sldId="256"/>
            <ac:spMk id="12625" creationId="{375668D0-AD8E-FC09-F5CC-D38985519819}"/>
          </ac:spMkLst>
        </pc:spChg>
        <pc:spChg chg="mod">
          <ac:chgData name="Daniel A Negron" userId="3f4b37f9-7541-4fa3-afb6-23a3c546adf3" providerId="ADAL" clId="{D973D872-3118-6C4C-8153-94CEFE659431}" dt="2022-06-07T16:15:10.552" v="6975" actId="12788"/>
          <ac:spMkLst>
            <pc:docMk/>
            <pc:sldMk cId="138542929" sldId="256"/>
            <ac:spMk id="12626" creationId="{83626965-CB4D-DA77-3CB4-47DDFD6C6278}"/>
          </ac:spMkLst>
        </pc:spChg>
        <pc:spChg chg="mod">
          <ac:chgData name="Daniel A Negron" userId="3f4b37f9-7541-4fa3-afb6-23a3c546adf3" providerId="ADAL" clId="{D973D872-3118-6C4C-8153-94CEFE659431}" dt="2022-06-07T16:15:10.552" v="6975" actId="12788"/>
          <ac:spMkLst>
            <pc:docMk/>
            <pc:sldMk cId="138542929" sldId="256"/>
            <ac:spMk id="12627" creationId="{A422C011-C84F-A327-CC4C-41B02F269DAE}"/>
          </ac:spMkLst>
        </pc:spChg>
        <pc:spChg chg="mod">
          <ac:chgData name="Daniel A Negron" userId="3f4b37f9-7541-4fa3-afb6-23a3c546adf3" providerId="ADAL" clId="{D973D872-3118-6C4C-8153-94CEFE659431}" dt="2022-06-07T16:15:10.552" v="6975" actId="12788"/>
          <ac:spMkLst>
            <pc:docMk/>
            <pc:sldMk cId="138542929" sldId="256"/>
            <ac:spMk id="12628" creationId="{C9F85147-C4DF-0A11-52CE-4312940A6B39}"/>
          </ac:spMkLst>
        </pc:spChg>
        <pc:spChg chg="mod">
          <ac:chgData name="Daniel A Negron" userId="3f4b37f9-7541-4fa3-afb6-23a3c546adf3" providerId="ADAL" clId="{D973D872-3118-6C4C-8153-94CEFE659431}" dt="2022-06-07T16:15:10.552" v="6975" actId="12788"/>
          <ac:spMkLst>
            <pc:docMk/>
            <pc:sldMk cId="138542929" sldId="256"/>
            <ac:spMk id="12629" creationId="{A7ADCF10-38F3-4452-D799-56B5C7653038}"/>
          </ac:spMkLst>
        </pc:spChg>
        <pc:spChg chg="mod">
          <ac:chgData name="Daniel A Negron" userId="3f4b37f9-7541-4fa3-afb6-23a3c546adf3" providerId="ADAL" clId="{D973D872-3118-6C4C-8153-94CEFE659431}" dt="2022-06-07T16:15:10.552" v="6975" actId="12788"/>
          <ac:spMkLst>
            <pc:docMk/>
            <pc:sldMk cId="138542929" sldId="256"/>
            <ac:spMk id="12630" creationId="{4168AD17-CDA0-768B-35A7-1E0C849830C0}"/>
          </ac:spMkLst>
        </pc:spChg>
        <pc:spChg chg="mod">
          <ac:chgData name="Daniel A Negron" userId="3f4b37f9-7541-4fa3-afb6-23a3c546adf3" providerId="ADAL" clId="{D973D872-3118-6C4C-8153-94CEFE659431}" dt="2022-06-07T16:15:10.552" v="6975" actId="12788"/>
          <ac:spMkLst>
            <pc:docMk/>
            <pc:sldMk cId="138542929" sldId="256"/>
            <ac:spMk id="12631" creationId="{F4241CE9-B0E3-E772-9956-6236284FCF76}"/>
          </ac:spMkLst>
        </pc:spChg>
        <pc:spChg chg="mod">
          <ac:chgData name="Daniel A Negron" userId="3f4b37f9-7541-4fa3-afb6-23a3c546adf3" providerId="ADAL" clId="{D973D872-3118-6C4C-8153-94CEFE659431}" dt="2022-06-07T16:15:10.552" v="6975" actId="12788"/>
          <ac:spMkLst>
            <pc:docMk/>
            <pc:sldMk cId="138542929" sldId="256"/>
            <ac:spMk id="12632" creationId="{4862AF8F-177F-93F4-FAEC-49D487A8AF19}"/>
          </ac:spMkLst>
        </pc:spChg>
        <pc:spChg chg="mod">
          <ac:chgData name="Daniel A Negron" userId="3f4b37f9-7541-4fa3-afb6-23a3c546adf3" providerId="ADAL" clId="{D973D872-3118-6C4C-8153-94CEFE659431}" dt="2022-06-07T16:15:10.552" v="6975" actId="12788"/>
          <ac:spMkLst>
            <pc:docMk/>
            <pc:sldMk cId="138542929" sldId="256"/>
            <ac:spMk id="12633" creationId="{112B3DC6-D909-722D-C260-420C05DFEF8D}"/>
          </ac:spMkLst>
        </pc:spChg>
        <pc:spChg chg="mod">
          <ac:chgData name="Daniel A Negron" userId="3f4b37f9-7541-4fa3-afb6-23a3c546adf3" providerId="ADAL" clId="{D973D872-3118-6C4C-8153-94CEFE659431}" dt="2022-06-07T16:15:10.552" v="6975" actId="12788"/>
          <ac:spMkLst>
            <pc:docMk/>
            <pc:sldMk cId="138542929" sldId="256"/>
            <ac:spMk id="12634" creationId="{38BCBD4A-3403-9AD2-8695-0BC35515F49D}"/>
          </ac:spMkLst>
        </pc:spChg>
        <pc:spChg chg="mod">
          <ac:chgData name="Daniel A Negron" userId="3f4b37f9-7541-4fa3-afb6-23a3c546adf3" providerId="ADAL" clId="{D973D872-3118-6C4C-8153-94CEFE659431}" dt="2022-06-07T16:15:10.552" v="6975" actId="12788"/>
          <ac:spMkLst>
            <pc:docMk/>
            <pc:sldMk cId="138542929" sldId="256"/>
            <ac:spMk id="12635" creationId="{CBEDB1C6-55FC-8178-C638-FFAE4857457A}"/>
          </ac:spMkLst>
        </pc:spChg>
        <pc:spChg chg="mod">
          <ac:chgData name="Daniel A Negron" userId="3f4b37f9-7541-4fa3-afb6-23a3c546adf3" providerId="ADAL" clId="{D973D872-3118-6C4C-8153-94CEFE659431}" dt="2022-06-07T16:15:10.552" v="6975" actId="12788"/>
          <ac:spMkLst>
            <pc:docMk/>
            <pc:sldMk cId="138542929" sldId="256"/>
            <ac:spMk id="12636" creationId="{563661C2-B4BC-1074-7686-583A81CD5F87}"/>
          </ac:spMkLst>
        </pc:spChg>
        <pc:spChg chg="mod">
          <ac:chgData name="Daniel A Negron" userId="3f4b37f9-7541-4fa3-afb6-23a3c546adf3" providerId="ADAL" clId="{D973D872-3118-6C4C-8153-94CEFE659431}" dt="2022-06-07T16:15:10.552" v="6975" actId="12788"/>
          <ac:spMkLst>
            <pc:docMk/>
            <pc:sldMk cId="138542929" sldId="256"/>
            <ac:spMk id="12637" creationId="{70C974AF-9185-0270-5B22-5EB586D2E3AD}"/>
          </ac:spMkLst>
        </pc:spChg>
        <pc:spChg chg="mod">
          <ac:chgData name="Daniel A Negron" userId="3f4b37f9-7541-4fa3-afb6-23a3c546adf3" providerId="ADAL" clId="{D973D872-3118-6C4C-8153-94CEFE659431}" dt="2022-06-07T16:15:10.552" v="6975" actId="12788"/>
          <ac:spMkLst>
            <pc:docMk/>
            <pc:sldMk cId="138542929" sldId="256"/>
            <ac:spMk id="12638" creationId="{F258A4A6-8EF8-D31C-5AF0-F4E3F0600816}"/>
          </ac:spMkLst>
        </pc:spChg>
        <pc:spChg chg="mod">
          <ac:chgData name="Daniel A Negron" userId="3f4b37f9-7541-4fa3-afb6-23a3c546adf3" providerId="ADAL" clId="{D973D872-3118-6C4C-8153-94CEFE659431}" dt="2022-06-07T16:15:10.552" v="6975" actId="12788"/>
          <ac:spMkLst>
            <pc:docMk/>
            <pc:sldMk cId="138542929" sldId="256"/>
            <ac:spMk id="12639" creationId="{18CF3944-75E7-DDBB-CD01-6110670D6AB6}"/>
          </ac:spMkLst>
        </pc:spChg>
        <pc:spChg chg="mod">
          <ac:chgData name="Daniel A Negron" userId="3f4b37f9-7541-4fa3-afb6-23a3c546adf3" providerId="ADAL" clId="{D973D872-3118-6C4C-8153-94CEFE659431}" dt="2022-06-07T16:15:10.552" v="6975" actId="12788"/>
          <ac:spMkLst>
            <pc:docMk/>
            <pc:sldMk cId="138542929" sldId="256"/>
            <ac:spMk id="12640" creationId="{E4A455E2-76DA-7D32-4879-B8CB3B7ED93D}"/>
          </ac:spMkLst>
        </pc:spChg>
        <pc:spChg chg="mod">
          <ac:chgData name="Daniel A Negron" userId="3f4b37f9-7541-4fa3-afb6-23a3c546adf3" providerId="ADAL" clId="{D973D872-3118-6C4C-8153-94CEFE659431}" dt="2022-06-07T16:15:10.552" v="6975" actId="12788"/>
          <ac:spMkLst>
            <pc:docMk/>
            <pc:sldMk cId="138542929" sldId="256"/>
            <ac:spMk id="12641" creationId="{20EAA70F-B5E9-CB83-EFE6-7793378C3A71}"/>
          </ac:spMkLst>
        </pc:spChg>
        <pc:spChg chg="mod">
          <ac:chgData name="Daniel A Negron" userId="3f4b37f9-7541-4fa3-afb6-23a3c546adf3" providerId="ADAL" clId="{D973D872-3118-6C4C-8153-94CEFE659431}" dt="2022-06-07T16:15:10.552" v="6975" actId="12788"/>
          <ac:spMkLst>
            <pc:docMk/>
            <pc:sldMk cId="138542929" sldId="256"/>
            <ac:spMk id="12643" creationId="{6D141341-50E4-0065-B633-E84110F0428B}"/>
          </ac:spMkLst>
        </pc:spChg>
        <pc:spChg chg="mod">
          <ac:chgData name="Daniel A Negron" userId="3f4b37f9-7541-4fa3-afb6-23a3c546adf3" providerId="ADAL" clId="{D973D872-3118-6C4C-8153-94CEFE659431}" dt="2022-06-07T16:15:10.552" v="6975" actId="12788"/>
          <ac:spMkLst>
            <pc:docMk/>
            <pc:sldMk cId="138542929" sldId="256"/>
            <ac:spMk id="12644" creationId="{437043E3-82FB-E303-4169-374B33C75BAE}"/>
          </ac:spMkLst>
        </pc:spChg>
        <pc:spChg chg="mod">
          <ac:chgData name="Daniel A Negron" userId="3f4b37f9-7541-4fa3-afb6-23a3c546adf3" providerId="ADAL" clId="{D973D872-3118-6C4C-8153-94CEFE659431}" dt="2022-06-07T16:15:10.552" v="6975" actId="12788"/>
          <ac:spMkLst>
            <pc:docMk/>
            <pc:sldMk cId="138542929" sldId="256"/>
            <ac:spMk id="12645" creationId="{0D57DC15-06B9-9011-7A92-5974B28CAD5E}"/>
          </ac:spMkLst>
        </pc:spChg>
        <pc:spChg chg="mod">
          <ac:chgData name="Daniel A Negron" userId="3f4b37f9-7541-4fa3-afb6-23a3c546adf3" providerId="ADAL" clId="{D973D872-3118-6C4C-8153-94CEFE659431}" dt="2022-06-07T16:15:10.552" v="6975" actId="12788"/>
          <ac:spMkLst>
            <pc:docMk/>
            <pc:sldMk cId="138542929" sldId="256"/>
            <ac:spMk id="12646" creationId="{7B1C7453-8BA4-2627-858C-F55D48E5CE86}"/>
          </ac:spMkLst>
        </pc:spChg>
        <pc:spChg chg="mod">
          <ac:chgData name="Daniel A Negron" userId="3f4b37f9-7541-4fa3-afb6-23a3c546adf3" providerId="ADAL" clId="{D973D872-3118-6C4C-8153-94CEFE659431}" dt="2022-06-07T16:15:10.552" v="6975" actId="12788"/>
          <ac:spMkLst>
            <pc:docMk/>
            <pc:sldMk cId="138542929" sldId="256"/>
            <ac:spMk id="12647" creationId="{3C5E6389-4E73-358D-5A71-5E3ED2105F22}"/>
          </ac:spMkLst>
        </pc:spChg>
        <pc:spChg chg="mod">
          <ac:chgData name="Daniel A Negron" userId="3f4b37f9-7541-4fa3-afb6-23a3c546adf3" providerId="ADAL" clId="{D973D872-3118-6C4C-8153-94CEFE659431}" dt="2022-06-07T16:15:10.552" v="6975" actId="12788"/>
          <ac:spMkLst>
            <pc:docMk/>
            <pc:sldMk cId="138542929" sldId="256"/>
            <ac:spMk id="12648" creationId="{45A5984B-A567-201E-BA25-4BA7CB790F23}"/>
          </ac:spMkLst>
        </pc:spChg>
        <pc:spChg chg="mod">
          <ac:chgData name="Daniel A Negron" userId="3f4b37f9-7541-4fa3-afb6-23a3c546adf3" providerId="ADAL" clId="{D973D872-3118-6C4C-8153-94CEFE659431}" dt="2022-06-07T16:15:10.552" v="6975" actId="12788"/>
          <ac:spMkLst>
            <pc:docMk/>
            <pc:sldMk cId="138542929" sldId="256"/>
            <ac:spMk id="12649" creationId="{7D3627B8-C6D2-E0BD-0298-8FB27AB4CC58}"/>
          </ac:spMkLst>
        </pc:spChg>
        <pc:spChg chg="mod">
          <ac:chgData name="Daniel A Negron" userId="3f4b37f9-7541-4fa3-afb6-23a3c546adf3" providerId="ADAL" clId="{D973D872-3118-6C4C-8153-94CEFE659431}" dt="2022-06-07T16:15:10.552" v="6975" actId="12788"/>
          <ac:spMkLst>
            <pc:docMk/>
            <pc:sldMk cId="138542929" sldId="256"/>
            <ac:spMk id="12650" creationId="{0643E86B-6958-22D4-CDB3-697A0D25CFCB}"/>
          </ac:spMkLst>
        </pc:spChg>
        <pc:spChg chg="mod">
          <ac:chgData name="Daniel A Negron" userId="3f4b37f9-7541-4fa3-afb6-23a3c546adf3" providerId="ADAL" clId="{D973D872-3118-6C4C-8153-94CEFE659431}" dt="2022-06-07T16:15:10.552" v="6975" actId="12788"/>
          <ac:spMkLst>
            <pc:docMk/>
            <pc:sldMk cId="138542929" sldId="256"/>
            <ac:spMk id="12651" creationId="{312127C5-7040-7570-2B39-8BE7AC8C43BA}"/>
          </ac:spMkLst>
        </pc:spChg>
        <pc:spChg chg="mod">
          <ac:chgData name="Daniel A Negron" userId="3f4b37f9-7541-4fa3-afb6-23a3c546adf3" providerId="ADAL" clId="{D973D872-3118-6C4C-8153-94CEFE659431}" dt="2022-06-07T16:15:10.552" v="6975" actId="12788"/>
          <ac:spMkLst>
            <pc:docMk/>
            <pc:sldMk cId="138542929" sldId="256"/>
            <ac:spMk id="12652" creationId="{3FBBCA6B-9213-4E6C-10A6-9CD9C2E09C36}"/>
          </ac:spMkLst>
        </pc:spChg>
        <pc:spChg chg="mod">
          <ac:chgData name="Daniel A Negron" userId="3f4b37f9-7541-4fa3-afb6-23a3c546adf3" providerId="ADAL" clId="{D973D872-3118-6C4C-8153-94CEFE659431}" dt="2022-06-07T16:15:10.552" v="6975" actId="12788"/>
          <ac:spMkLst>
            <pc:docMk/>
            <pc:sldMk cId="138542929" sldId="256"/>
            <ac:spMk id="12653" creationId="{D9A8EF6B-1CFB-9BD5-1DFB-80F9DCE67F23}"/>
          </ac:spMkLst>
        </pc:spChg>
        <pc:spChg chg="mod">
          <ac:chgData name="Daniel A Negron" userId="3f4b37f9-7541-4fa3-afb6-23a3c546adf3" providerId="ADAL" clId="{D973D872-3118-6C4C-8153-94CEFE659431}" dt="2022-06-07T16:15:10.552" v="6975" actId="12788"/>
          <ac:spMkLst>
            <pc:docMk/>
            <pc:sldMk cId="138542929" sldId="256"/>
            <ac:spMk id="12654" creationId="{7039AC1B-5F87-5FE3-A696-2C21D967B3C2}"/>
          </ac:spMkLst>
        </pc:spChg>
        <pc:spChg chg="mod">
          <ac:chgData name="Daniel A Negron" userId="3f4b37f9-7541-4fa3-afb6-23a3c546adf3" providerId="ADAL" clId="{D973D872-3118-6C4C-8153-94CEFE659431}" dt="2022-06-07T16:15:10.552" v="6975" actId="12788"/>
          <ac:spMkLst>
            <pc:docMk/>
            <pc:sldMk cId="138542929" sldId="256"/>
            <ac:spMk id="12655" creationId="{C5936593-06C4-B580-8F73-DD18D91F2F30}"/>
          </ac:spMkLst>
        </pc:spChg>
        <pc:spChg chg="mod">
          <ac:chgData name="Daniel A Negron" userId="3f4b37f9-7541-4fa3-afb6-23a3c546adf3" providerId="ADAL" clId="{D973D872-3118-6C4C-8153-94CEFE659431}" dt="2022-06-07T16:15:10.552" v="6975" actId="12788"/>
          <ac:spMkLst>
            <pc:docMk/>
            <pc:sldMk cId="138542929" sldId="256"/>
            <ac:spMk id="12656" creationId="{0E89AC40-D6BF-4F5B-FDD8-A8717D65464D}"/>
          </ac:spMkLst>
        </pc:spChg>
        <pc:spChg chg="mod">
          <ac:chgData name="Daniel A Negron" userId="3f4b37f9-7541-4fa3-afb6-23a3c546adf3" providerId="ADAL" clId="{D973D872-3118-6C4C-8153-94CEFE659431}" dt="2022-06-07T16:15:10.552" v="6975" actId="12788"/>
          <ac:spMkLst>
            <pc:docMk/>
            <pc:sldMk cId="138542929" sldId="256"/>
            <ac:spMk id="12657" creationId="{DCE62FF2-F30D-F025-D206-0A38928F0CFC}"/>
          </ac:spMkLst>
        </pc:spChg>
        <pc:spChg chg="mod">
          <ac:chgData name="Daniel A Negron" userId="3f4b37f9-7541-4fa3-afb6-23a3c546adf3" providerId="ADAL" clId="{D973D872-3118-6C4C-8153-94CEFE659431}" dt="2022-06-07T16:15:10.552" v="6975" actId="12788"/>
          <ac:spMkLst>
            <pc:docMk/>
            <pc:sldMk cId="138542929" sldId="256"/>
            <ac:spMk id="12658" creationId="{475EF521-1BD3-9050-B7B9-1D9E180FE2A1}"/>
          </ac:spMkLst>
        </pc:spChg>
        <pc:spChg chg="mod">
          <ac:chgData name="Daniel A Negron" userId="3f4b37f9-7541-4fa3-afb6-23a3c546adf3" providerId="ADAL" clId="{D973D872-3118-6C4C-8153-94CEFE659431}" dt="2022-06-07T16:15:10.552" v="6975" actId="12788"/>
          <ac:spMkLst>
            <pc:docMk/>
            <pc:sldMk cId="138542929" sldId="256"/>
            <ac:spMk id="12659" creationId="{35E77CB2-EA68-57AB-9F6D-EA9A1A99B1CF}"/>
          </ac:spMkLst>
        </pc:spChg>
        <pc:spChg chg="mod">
          <ac:chgData name="Daniel A Negron" userId="3f4b37f9-7541-4fa3-afb6-23a3c546adf3" providerId="ADAL" clId="{D973D872-3118-6C4C-8153-94CEFE659431}" dt="2022-06-07T16:15:10.552" v="6975" actId="12788"/>
          <ac:spMkLst>
            <pc:docMk/>
            <pc:sldMk cId="138542929" sldId="256"/>
            <ac:spMk id="12660" creationId="{730D84E7-45D4-5F11-6F00-0ADEFD29FD7A}"/>
          </ac:spMkLst>
        </pc:spChg>
        <pc:spChg chg="mod">
          <ac:chgData name="Daniel A Negron" userId="3f4b37f9-7541-4fa3-afb6-23a3c546adf3" providerId="ADAL" clId="{D973D872-3118-6C4C-8153-94CEFE659431}" dt="2022-06-07T16:15:10.552" v="6975" actId="12788"/>
          <ac:spMkLst>
            <pc:docMk/>
            <pc:sldMk cId="138542929" sldId="256"/>
            <ac:spMk id="12661" creationId="{FAA19434-337D-B619-9086-81C79356C8BC}"/>
          </ac:spMkLst>
        </pc:spChg>
        <pc:spChg chg="mod">
          <ac:chgData name="Daniel A Negron" userId="3f4b37f9-7541-4fa3-afb6-23a3c546adf3" providerId="ADAL" clId="{D973D872-3118-6C4C-8153-94CEFE659431}" dt="2022-06-07T16:15:10.552" v="6975" actId="12788"/>
          <ac:spMkLst>
            <pc:docMk/>
            <pc:sldMk cId="138542929" sldId="256"/>
            <ac:spMk id="12662" creationId="{7B15C115-018C-27FE-108F-13C7C5CB7DF1}"/>
          </ac:spMkLst>
        </pc:spChg>
        <pc:spChg chg="mod">
          <ac:chgData name="Daniel A Negron" userId="3f4b37f9-7541-4fa3-afb6-23a3c546adf3" providerId="ADAL" clId="{D973D872-3118-6C4C-8153-94CEFE659431}" dt="2022-06-07T16:15:10.552" v="6975" actId="12788"/>
          <ac:spMkLst>
            <pc:docMk/>
            <pc:sldMk cId="138542929" sldId="256"/>
            <ac:spMk id="12663" creationId="{39FEB8F0-2A1C-2B40-16BD-530834B5A2FC}"/>
          </ac:spMkLst>
        </pc:spChg>
        <pc:spChg chg="mod">
          <ac:chgData name="Daniel A Negron" userId="3f4b37f9-7541-4fa3-afb6-23a3c546adf3" providerId="ADAL" clId="{D973D872-3118-6C4C-8153-94CEFE659431}" dt="2022-06-07T16:15:10.552" v="6975" actId="12788"/>
          <ac:spMkLst>
            <pc:docMk/>
            <pc:sldMk cId="138542929" sldId="256"/>
            <ac:spMk id="12665" creationId="{24711097-9B1A-EBA1-C125-AB376BFBEB8A}"/>
          </ac:spMkLst>
        </pc:spChg>
        <pc:spChg chg="mod">
          <ac:chgData name="Daniel A Negron" userId="3f4b37f9-7541-4fa3-afb6-23a3c546adf3" providerId="ADAL" clId="{D973D872-3118-6C4C-8153-94CEFE659431}" dt="2022-06-07T16:15:10.552" v="6975" actId="12788"/>
          <ac:spMkLst>
            <pc:docMk/>
            <pc:sldMk cId="138542929" sldId="256"/>
            <ac:spMk id="12666" creationId="{FDBC3671-4BF2-8F6B-61B2-BADB624F236E}"/>
          </ac:spMkLst>
        </pc:spChg>
        <pc:spChg chg="mod">
          <ac:chgData name="Daniel A Negron" userId="3f4b37f9-7541-4fa3-afb6-23a3c546adf3" providerId="ADAL" clId="{D973D872-3118-6C4C-8153-94CEFE659431}" dt="2022-06-07T16:15:10.552" v="6975" actId="12788"/>
          <ac:spMkLst>
            <pc:docMk/>
            <pc:sldMk cId="138542929" sldId="256"/>
            <ac:spMk id="12667" creationId="{2453392A-0E11-5525-F3D8-299677F4F786}"/>
          </ac:spMkLst>
        </pc:spChg>
        <pc:spChg chg="mod">
          <ac:chgData name="Daniel A Negron" userId="3f4b37f9-7541-4fa3-afb6-23a3c546adf3" providerId="ADAL" clId="{D973D872-3118-6C4C-8153-94CEFE659431}" dt="2022-06-07T16:15:10.552" v="6975" actId="12788"/>
          <ac:spMkLst>
            <pc:docMk/>
            <pc:sldMk cId="138542929" sldId="256"/>
            <ac:spMk id="12668" creationId="{3087BF83-85E5-A3E0-168C-FAEBE91644AE}"/>
          </ac:spMkLst>
        </pc:spChg>
        <pc:spChg chg="mod">
          <ac:chgData name="Daniel A Negron" userId="3f4b37f9-7541-4fa3-afb6-23a3c546adf3" providerId="ADAL" clId="{D973D872-3118-6C4C-8153-94CEFE659431}" dt="2022-06-07T16:15:10.552" v="6975" actId="12788"/>
          <ac:spMkLst>
            <pc:docMk/>
            <pc:sldMk cId="138542929" sldId="256"/>
            <ac:spMk id="12669" creationId="{08B1BB14-EDA1-C433-AE77-4228B85C6048}"/>
          </ac:spMkLst>
        </pc:spChg>
        <pc:spChg chg="mod">
          <ac:chgData name="Daniel A Negron" userId="3f4b37f9-7541-4fa3-afb6-23a3c546adf3" providerId="ADAL" clId="{D973D872-3118-6C4C-8153-94CEFE659431}" dt="2022-06-07T16:15:10.552" v="6975" actId="12788"/>
          <ac:spMkLst>
            <pc:docMk/>
            <pc:sldMk cId="138542929" sldId="256"/>
            <ac:spMk id="12670" creationId="{F2E41F6C-CC56-C5A6-3B57-732D90A69A20}"/>
          </ac:spMkLst>
        </pc:spChg>
        <pc:spChg chg="mod">
          <ac:chgData name="Daniel A Negron" userId="3f4b37f9-7541-4fa3-afb6-23a3c546adf3" providerId="ADAL" clId="{D973D872-3118-6C4C-8153-94CEFE659431}" dt="2022-06-07T16:15:10.552" v="6975" actId="12788"/>
          <ac:spMkLst>
            <pc:docMk/>
            <pc:sldMk cId="138542929" sldId="256"/>
            <ac:spMk id="12671" creationId="{45924AB2-6A1A-B873-EEF8-171DA72AFDC8}"/>
          </ac:spMkLst>
        </pc:spChg>
        <pc:spChg chg="mod">
          <ac:chgData name="Daniel A Negron" userId="3f4b37f9-7541-4fa3-afb6-23a3c546adf3" providerId="ADAL" clId="{D973D872-3118-6C4C-8153-94CEFE659431}" dt="2022-06-07T16:15:10.552" v="6975" actId="12788"/>
          <ac:spMkLst>
            <pc:docMk/>
            <pc:sldMk cId="138542929" sldId="256"/>
            <ac:spMk id="12672" creationId="{8EDFEDE1-2807-2F26-F15F-4CEE93299C9E}"/>
          </ac:spMkLst>
        </pc:spChg>
        <pc:spChg chg="mod">
          <ac:chgData name="Daniel A Negron" userId="3f4b37f9-7541-4fa3-afb6-23a3c546adf3" providerId="ADAL" clId="{D973D872-3118-6C4C-8153-94CEFE659431}" dt="2022-06-07T16:15:10.552" v="6975" actId="12788"/>
          <ac:spMkLst>
            <pc:docMk/>
            <pc:sldMk cId="138542929" sldId="256"/>
            <ac:spMk id="12673" creationId="{5156618B-3949-3C0D-569A-D2AA342C2779}"/>
          </ac:spMkLst>
        </pc:spChg>
        <pc:spChg chg="mod">
          <ac:chgData name="Daniel A Negron" userId="3f4b37f9-7541-4fa3-afb6-23a3c546adf3" providerId="ADAL" clId="{D973D872-3118-6C4C-8153-94CEFE659431}" dt="2022-06-07T16:15:10.552" v="6975" actId="12788"/>
          <ac:spMkLst>
            <pc:docMk/>
            <pc:sldMk cId="138542929" sldId="256"/>
            <ac:spMk id="12674" creationId="{9D2B0A72-50E0-AC1A-7C9B-63E43AC2188A}"/>
          </ac:spMkLst>
        </pc:spChg>
        <pc:spChg chg="mod">
          <ac:chgData name="Daniel A Negron" userId="3f4b37f9-7541-4fa3-afb6-23a3c546adf3" providerId="ADAL" clId="{D973D872-3118-6C4C-8153-94CEFE659431}" dt="2022-06-07T16:15:10.552" v="6975" actId="12788"/>
          <ac:spMkLst>
            <pc:docMk/>
            <pc:sldMk cId="138542929" sldId="256"/>
            <ac:spMk id="12675" creationId="{78A1B31F-F69C-FA0F-10EB-FBDD58512CF0}"/>
          </ac:spMkLst>
        </pc:spChg>
        <pc:spChg chg="mod">
          <ac:chgData name="Daniel A Negron" userId="3f4b37f9-7541-4fa3-afb6-23a3c546adf3" providerId="ADAL" clId="{D973D872-3118-6C4C-8153-94CEFE659431}" dt="2022-06-07T16:15:10.552" v="6975" actId="12788"/>
          <ac:spMkLst>
            <pc:docMk/>
            <pc:sldMk cId="138542929" sldId="256"/>
            <ac:spMk id="12676" creationId="{9AA225D6-9631-BBF9-D00C-B875D2AD1319}"/>
          </ac:spMkLst>
        </pc:spChg>
        <pc:spChg chg="mod">
          <ac:chgData name="Daniel A Negron" userId="3f4b37f9-7541-4fa3-afb6-23a3c546adf3" providerId="ADAL" clId="{D973D872-3118-6C4C-8153-94CEFE659431}" dt="2022-06-07T16:15:10.552" v="6975" actId="12788"/>
          <ac:spMkLst>
            <pc:docMk/>
            <pc:sldMk cId="138542929" sldId="256"/>
            <ac:spMk id="12677" creationId="{C12A48C6-F0B9-80B2-93DD-3C9BA2175E0F}"/>
          </ac:spMkLst>
        </pc:spChg>
        <pc:spChg chg="mod">
          <ac:chgData name="Daniel A Negron" userId="3f4b37f9-7541-4fa3-afb6-23a3c546adf3" providerId="ADAL" clId="{D973D872-3118-6C4C-8153-94CEFE659431}" dt="2022-06-07T16:15:10.552" v="6975" actId="12788"/>
          <ac:spMkLst>
            <pc:docMk/>
            <pc:sldMk cId="138542929" sldId="256"/>
            <ac:spMk id="12678" creationId="{49114A9A-3036-8351-C454-BDAE0DE155D5}"/>
          </ac:spMkLst>
        </pc:spChg>
        <pc:spChg chg="mod">
          <ac:chgData name="Daniel A Negron" userId="3f4b37f9-7541-4fa3-afb6-23a3c546adf3" providerId="ADAL" clId="{D973D872-3118-6C4C-8153-94CEFE659431}" dt="2022-06-07T16:15:10.552" v="6975" actId="12788"/>
          <ac:spMkLst>
            <pc:docMk/>
            <pc:sldMk cId="138542929" sldId="256"/>
            <ac:spMk id="12679" creationId="{51619F96-D926-B373-A105-E3F6C0885C59}"/>
          </ac:spMkLst>
        </pc:spChg>
        <pc:spChg chg="mod">
          <ac:chgData name="Daniel A Negron" userId="3f4b37f9-7541-4fa3-afb6-23a3c546adf3" providerId="ADAL" clId="{D973D872-3118-6C4C-8153-94CEFE659431}" dt="2022-06-07T16:15:10.552" v="6975" actId="12788"/>
          <ac:spMkLst>
            <pc:docMk/>
            <pc:sldMk cId="138542929" sldId="256"/>
            <ac:spMk id="12680" creationId="{DBEE5AF5-1830-D7BB-E8EC-329993BEAA16}"/>
          </ac:spMkLst>
        </pc:spChg>
        <pc:spChg chg="mod">
          <ac:chgData name="Daniel A Negron" userId="3f4b37f9-7541-4fa3-afb6-23a3c546adf3" providerId="ADAL" clId="{D973D872-3118-6C4C-8153-94CEFE659431}" dt="2022-06-07T16:15:10.552" v="6975" actId="12788"/>
          <ac:spMkLst>
            <pc:docMk/>
            <pc:sldMk cId="138542929" sldId="256"/>
            <ac:spMk id="12681" creationId="{B1C8A3EC-6692-A234-22A6-CE3D638765DF}"/>
          </ac:spMkLst>
        </pc:spChg>
        <pc:spChg chg="mod">
          <ac:chgData name="Daniel A Negron" userId="3f4b37f9-7541-4fa3-afb6-23a3c546adf3" providerId="ADAL" clId="{D973D872-3118-6C4C-8153-94CEFE659431}" dt="2022-06-07T16:15:10.552" v="6975" actId="12788"/>
          <ac:spMkLst>
            <pc:docMk/>
            <pc:sldMk cId="138542929" sldId="256"/>
            <ac:spMk id="12682" creationId="{D7F00AE7-1794-7ECB-5615-E01C0D69EF8F}"/>
          </ac:spMkLst>
        </pc:spChg>
        <pc:spChg chg="mod">
          <ac:chgData name="Daniel A Negron" userId="3f4b37f9-7541-4fa3-afb6-23a3c546adf3" providerId="ADAL" clId="{D973D872-3118-6C4C-8153-94CEFE659431}" dt="2022-06-07T16:15:10.552" v="6975" actId="12788"/>
          <ac:spMkLst>
            <pc:docMk/>
            <pc:sldMk cId="138542929" sldId="256"/>
            <ac:spMk id="12683" creationId="{A6EF6AAF-86B2-1055-ED0E-1B7BC336524E}"/>
          </ac:spMkLst>
        </pc:spChg>
        <pc:spChg chg="mod">
          <ac:chgData name="Daniel A Negron" userId="3f4b37f9-7541-4fa3-afb6-23a3c546adf3" providerId="ADAL" clId="{D973D872-3118-6C4C-8153-94CEFE659431}" dt="2022-06-07T16:15:10.552" v="6975" actId="12788"/>
          <ac:spMkLst>
            <pc:docMk/>
            <pc:sldMk cId="138542929" sldId="256"/>
            <ac:spMk id="12684" creationId="{0DE7CABF-4FA0-9CA1-7A3A-C2ED360D9906}"/>
          </ac:spMkLst>
        </pc:spChg>
        <pc:spChg chg="mod">
          <ac:chgData name="Daniel A Negron" userId="3f4b37f9-7541-4fa3-afb6-23a3c546adf3" providerId="ADAL" clId="{D973D872-3118-6C4C-8153-94CEFE659431}" dt="2022-06-07T16:15:10.552" v="6975" actId="12788"/>
          <ac:spMkLst>
            <pc:docMk/>
            <pc:sldMk cId="138542929" sldId="256"/>
            <ac:spMk id="12685" creationId="{EC9F53CE-1136-0B5A-65B0-139D8CBA4381}"/>
          </ac:spMkLst>
        </pc:spChg>
        <pc:spChg chg="mod">
          <ac:chgData name="Daniel A Negron" userId="3f4b37f9-7541-4fa3-afb6-23a3c546adf3" providerId="ADAL" clId="{D973D872-3118-6C4C-8153-94CEFE659431}" dt="2022-06-07T16:15:10.552" v="6975" actId="12788"/>
          <ac:spMkLst>
            <pc:docMk/>
            <pc:sldMk cId="138542929" sldId="256"/>
            <ac:spMk id="12687" creationId="{CBF033AA-48AA-CA02-2B06-EDC1A2E5D894}"/>
          </ac:spMkLst>
        </pc:spChg>
        <pc:spChg chg="mod">
          <ac:chgData name="Daniel A Negron" userId="3f4b37f9-7541-4fa3-afb6-23a3c546adf3" providerId="ADAL" clId="{D973D872-3118-6C4C-8153-94CEFE659431}" dt="2022-06-07T16:15:10.552" v="6975" actId="12788"/>
          <ac:spMkLst>
            <pc:docMk/>
            <pc:sldMk cId="138542929" sldId="256"/>
            <ac:spMk id="12688" creationId="{6E3DA59C-05EE-10F7-880D-7BE9FA583C17}"/>
          </ac:spMkLst>
        </pc:spChg>
        <pc:spChg chg="mod">
          <ac:chgData name="Daniel A Negron" userId="3f4b37f9-7541-4fa3-afb6-23a3c546adf3" providerId="ADAL" clId="{D973D872-3118-6C4C-8153-94CEFE659431}" dt="2022-06-07T16:15:10.552" v="6975" actId="12788"/>
          <ac:spMkLst>
            <pc:docMk/>
            <pc:sldMk cId="138542929" sldId="256"/>
            <ac:spMk id="12689" creationId="{B658C8AB-F8A4-48A2-6862-EE63FB88396B}"/>
          </ac:spMkLst>
        </pc:spChg>
        <pc:spChg chg="mod">
          <ac:chgData name="Daniel A Negron" userId="3f4b37f9-7541-4fa3-afb6-23a3c546adf3" providerId="ADAL" clId="{D973D872-3118-6C4C-8153-94CEFE659431}" dt="2022-06-07T16:15:10.552" v="6975" actId="12788"/>
          <ac:spMkLst>
            <pc:docMk/>
            <pc:sldMk cId="138542929" sldId="256"/>
            <ac:spMk id="12690" creationId="{CC298166-4FAF-E7B4-33BA-414CCD5646CE}"/>
          </ac:spMkLst>
        </pc:spChg>
        <pc:spChg chg="mod">
          <ac:chgData name="Daniel A Negron" userId="3f4b37f9-7541-4fa3-afb6-23a3c546adf3" providerId="ADAL" clId="{D973D872-3118-6C4C-8153-94CEFE659431}" dt="2022-06-07T16:15:10.552" v="6975" actId="12788"/>
          <ac:spMkLst>
            <pc:docMk/>
            <pc:sldMk cId="138542929" sldId="256"/>
            <ac:spMk id="12691" creationId="{4D0DFB08-08B8-4C56-BD0F-D2EC0585C1A0}"/>
          </ac:spMkLst>
        </pc:spChg>
        <pc:spChg chg="mod">
          <ac:chgData name="Daniel A Negron" userId="3f4b37f9-7541-4fa3-afb6-23a3c546adf3" providerId="ADAL" clId="{D973D872-3118-6C4C-8153-94CEFE659431}" dt="2022-06-07T16:15:10.552" v="6975" actId="12788"/>
          <ac:spMkLst>
            <pc:docMk/>
            <pc:sldMk cId="138542929" sldId="256"/>
            <ac:spMk id="12692" creationId="{E23E1E75-0200-A8A8-C94B-AB9849CEDBE3}"/>
          </ac:spMkLst>
        </pc:spChg>
        <pc:spChg chg="mod">
          <ac:chgData name="Daniel A Negron" userId="3f4b37f9-7541-4fa3-afb6-23a3c546adf3" providerId="ADAL" clId="{D973D872-3118-6C4C-8153-94CEFE659431}" dt="2022-06-07T16:15:10.552" v="6975" actId="12788"/>
          <ac:spMkLst>
            <pc:docMk/>
            <pc:sldMk cId="138542929" sldId="256"/>
            <ac:spMk id="12693" creationId="{B0F375B0-56C3-F048-C1E6-B389C0958839}"/>
          </ac:spMkLst>
        </pc:spChg>
        <pc:spChg chg="mod">
          <ac:chgData name="Daniel A Negron" userId="3f4b37f9-7541-4fa3-afb6-23a3c546adf3" providerId="ADAL" clId="{D973D872-3118-6C4C-8153-94CEFE659431}" dt="2022-06-07T16:15:10.552" v="6975" actId="12788"/>
          <ac:spMkLst>
            <pc:docMk/>
            <pc:sldMk cId="138542929" sldId="256"/>
            <ac:spMk id="12694" creationId="{8A2D62BE-A006-7F81-F459-F53B77BF7D0B}"/>
          </ac:spMkLst>
        </pc:spChg>
        <pc:spChg chg="mod">
          <ac:chgData name="Daniel A Negron" userId="3f4b37f9-7541-4fa3-afb6-23a3c546adf3" providerId="ADAL" clId="{D973D872-3118-6C4C-8153-94CEFE659431}" dt="2022-06-07T16:15:10.552" v="6975" actId="12788"/>
          <ac:spMkLst>
            <pc:docMk/>
            <pc:sldMk cId="138542929" sldId="256"/>
            <ac:spMk id="12695" creationId="{0C35EE3E-0539-5383-2B2A-DB0FD52FC70C}"/>
          </ac:spMkLst>
        </pc:spChg>
        <pc:spChg chg="mod">
          <ac:chgData name="Daniel A Negron" userId="3f4b37f9-7541-4fa3-afb6-23a3c546adf3" providerId="ADAL" clId="{D973D872-3118-6C4C-8153-94CEFE659431}" dt="2022-06-07T16:15:10.552" v="6975" actId="12788"/>
          <ac:spMkLst>
            <pc:docMk/>
            <pc:sldMk cId="138542929" sldId="256"/>
            <ac:spMk id="12696" creationId="{81C03142-2F8E-C627-D07B-04F958FB6E68}"/>
          </ac:spMkLst>
        </pc:spChg>
        <pc:spChg chg="mod">
          <ac:chgData name="Daniel A Negron" userId="3f4b37f9-7541-4fa3-afb6-23a3c546adf3" providerId="ADAL" clId="{D973D872-3118-6C4C-8153-94CEFE659431}" dt="2022-06-07T16:15:10.552" v="6975" actId="12788"/>
          <ac:spMkLst>
            <pc:docMk/>
            <pc:sldMk cId="138542929" sldId="256"/>
            <ac:spMk id="12697" creationId="{FFF28476-27B8-EDCB-AE14-5B14A484BAE4}"/>
          </ac:spMkLst>
        </pc:spChg>
        <pc:spChg chg="mod">
          <ac:chgData name="Daniel A Negron" userId="3f4b37f9-7541-4fa3-afb6-23a3c546adf3" providerId="ADAL" clId="{D973D872-3118-6C4C-8153-94CEFE659431}" dt="2022-06-07T16:15:10.552" v="6975" actId="12788"/>
          <ac:spMkLst>
            <pc:docMk/>
            <pc:sldMk cId="138542929" sldId="256"/>
            <ac:spMk id="12698" creationId="{320B419D-5B38-07A7-2E4E-9C4618CCE913}"/>
          </ac:spMkLst>
        </pc:spChg>
        <pc:spChg chg="mod">
          <ac:chgData name="Daniel A Negron" userId="3f4b37f9-7541-4fa3-afb6-23a3c546adf3" providerId="ADAL" clId="{D973D872-3118-6C4C-8153-94CEFE659431}" dt="2022-06-07T16:15:10.552" v="6975" actId="12788"/>
          <ac:spMkLst>
            <pc:docMk/>
            <pc:sldMk cId="138542929" sldId="256"/>
            <ac:spMk id="12699" creationId="{3A924132-EB60-A511-47C0-990341B5D2A6}"/>
          </ac:spMkLst>
        </pc:spChg>
        <pc:spChg chg="mod">
          <ac:chgData name="Daniel A Negron" userId="3f4b37f9-7541-4fa3-afb6-23a3c546adf3" providerId="ADAL" clId="{D973D872-3118-6C4C-8153-94CEFE659431}" dt="2022-06-07T16:15:10.552" v="6975" actId="12788"/>
          <ac:spMkLst>
            <pc:docMk/>
            <pc:sldMk cId="138542929" sldId="256"/>
            <ac:spMk id="12700" creationId="{A6497F4D-6EBC-8047-941B-E47EC2F84C7C}"/>
          </ac:spMkLst>
        </pc:spChg>
        <pc:spChg chg="mod">
          <ac:chgData name="Daniel A Negron" userId="3f4b37f9-7541-4fa3-afb6-23a3c546adf3" providerId="ADAL" clId="{D973D872-3118-6C4C-8153-94CEFE659431}" dt="2022-06-07T16:15:10.552" v="6975" actId="12788"/>
          <ac:spMkLst>
            <pc:docMk/>
            <pc:sldMk cId="138542929" sldId="256"/>
            <ac:spMk id="12701" creationId="{D7C13247-E777-A4CC-32DF-C0E96AF77409}"/>
          </ac:spMkLst>
        </pc:spChg>
        <pc:spChg chg="mod">
          <ac:chgData name="Daniel A Negron" userId="3f4b37f9-7541-4fa3-afb6-23a3c546adf3" providerId="ADAL" clId="{D973D872-3118-6C4C-8153-94CEFE659431}" dt="2022-06-07T16:15:10.552" v="6975" actId="12788"/>
          <ac:spMkLst>
            <pc:docMk/>
            <pc:sldMk cId="138542929" sldId="256"/>
            <ac:spMk id="12702" creationId="{C4D6C190-D7DA-609E-BE3F-73A028E96B93}"/>
          </ac:spMkLst>
        </pc:spChg>
        <pc:spChg chg="mod">
          <ac:chgData name="Daniel A Negron" userId="3f4b37f9-7541-4fa3-afb6-23a3c546adf3" providerId="ADAL" clId="{D973D872-3118-6C4C-8153-94CEFE659431}" dt="2022-06-07T16:15:10.552" v="6975" actId="12788"/>
          <ac:spMkLst>
            <pc:docMk/>
            <pc:sldMk cId="138542929" sldId="256"/>
            <ac:spMk id="12703" creationId="{5D468495-63BA-1A20-6172-B06E2C2580E5}"/>
          </ac:spMkLst>
        </pc:spChg>
        <pc:spChg chg="mod">
          <ac:chgData name="Daniel A Negron" userId="3f4b37f9-7541-4fa3-afb6-23a3c546adf3" providerId="ADAL" clId="{D973D872-3118-6C4C-8153-94CEFE659431}" dt="2022-06-07T16:15:10.552" v="6975" actId="12788"/>
          <ac:spMkLst>
            <pc:docMk/>
            <pc:sldMk cId="138542929" sldId="256"/>
            <ac:spMk id="12704" creationId="{9B3411A2-15A3-A93C-E777-330663A19CD7}"/>
          </ac:spMkLst>
        </pc:spChg>
        <pc:spChg chg="mod">
          <ac:chgData name="Daniel A Negron" userId="3f4b37f9-7541-4fa3-afb6-23a3c546adf3" providerId="ADAL" clId="{D973D872-3118-6C4C-8153-94CEFE659431}" dt="2022-06-07T16:15:10.552" v="6975" actId="12788"/>
          <ac:spMkLst>
            <pc:docMk/>
            <pc:sldMk cId="138542929" sldId="256"/>
            <ac:spMk id="12705" creationId="{90C81EB4-15F2-2B52-D1AD-455DB9FD7903}"/>
          </ac:spMkLst>
        </pc:spChg>
        <pc:spChg chg="mod">
          <ac:chgData name="Daniel A Negron" userId="3f4b37f9-7541-4fa3-afb6-23a3c546adf3" providerId="ADAL" clId="{D973D872-3118-6C4C-8153-94CEFE659431}" dt="2022-06-07T16:15:10.552" v="6975" actId="12788"/>
          <ac:spMkLst>
            <pc:docMk/>
            <pc:sldMk cId="138542929" sldId="256"/>
            <ac:spMk id="12706" creationId="{CF7E1B6A-9233-0273-E5E7-F77C402FF694}"/>
          </ac:spMkLst>
        </pc:spChg>
        <pc:spChg chg="mod">
          <ac:chgData name="Daniel A Negron" userId="3f4b37f9-7541-4fa3-afb6-23a3c546adf3" providerId="ADAL" clId="{D973D872-3118-6C4C-8153-94CEFE659431}" dt="2022-06-07T16:15:10.552" v="6975" actId="12788"/>
          <ac:spMkLst>
            <pc:docMk/>
            <pc:sldMk cId="138542929" sldId="256"/>
            <ac:spMk id="12707" creationId="{805FBAD2-EB07-6F2B-EC60-99D9400597EF}"/>
          </ac:spMkLst>
        </pc:spChg>
        <pc:spChg chg="mod">
          <ac:chgData name="Daniel A Negron" userId="3f4b37f9-7541-4fa3-afb6-23a3c546adf3" providerId="ADAL" clId="{D973D872-3118-6C4C-8153-94CEFE659431}" dt="2022-06-07T16:15:10.552" v="6975" actId="12788"/>
          <ac:spMkLst>
            <pc:docMk/>
            <pc:sldMk cId="138542929" sldId="256"/>
            <ac:spMk id="12709" creationId="{47B941A9-4112-C5F4-E19F-A9B3881B8CB9}"/>
          </ac:spMkLst>
        </pc:spChg>
        <pc:spChg chg="mod">
          <ac:chgData name="Daniel A Negron" userId="3f4b37f9-7541-4fa3-afb6-23a3c546adf3" providerId="ADAL" clId="{D973D872-3118-6C4C-8153-94CEFE659431}" dt="2022-06-07T16:15:10.552" v="6975" actId="12788"/>
          <ac:spMkLst>
            <pc:docMk/>
            <pc:sldMk cId="138542929" sldId="256"/>
            <ac:spMk id="12710" creationId="{F29E5C4C-4E02-40BD-FCA1-71214D0EDCFE}"/>
          </ac:spMkLst>
        </pc:spChg>
        <pc:spChg chg="mod">
          <ac:chgData name="Daniel A Negron" userId="3f4b37f9-7541-4fa3-afb6-23a3c546adf3" providerId="ADAL" clId="{D973D872-3118-6C4C-8153-94CEFE659431}" dt="2022-06-07T16:15:10.552" v="6975" actId="12788"/>
          <ac:spMkLst>
            <pc:docMk/>
            <pc:sldMk cId="138542929" sldId="256"/>
            <ac:spMk id="12711" creationId="{4A9DB7AE-ACDC-8D7E-AE51-9780EB1CF232}"/>
          </ac:spMkLst>
        </pc:spChg>
        <pc:spChg chg="mod">
          <ac:chgData name="Daniel A Negron" userId="3f4b37f9-7541-4fa3-afb6-23a3c546adf3" providerId="ADAL" clId="{D973D872-3118-6C4C-8153-94CEFE659431}" dt="2022-06-07T16:15:10.552" v="6975" actId="12788"/>
          <ac:spMkLst>
            <pc:docMk/>
            <pc:sldMk cId="138542929" sldId="256"/>
            <ac:spMk id="12712" creationId="{82DB171D-A7CA-DDFE-C0BF-CF462C4AB83E}"/>
          </ac:spMkLst>
        </pc:spChg>
        <pc:spChg chg="mod">
          <ac:chgData name="Daniel A Negron" userId="3f4b37f9-7541-4fa3-afb6-23a3c546adf3" providerId="ADAL" clId="{D973D872-3118-6C4C-8153-94CEFE659431}" dt="2022-06-07T16:15:10.552" v="6975" actId="12788"/>
          <ac:spMkLst>
            <pc:docMk/>
            <pc:sldMk cId="138542929" sldId="256"/>
            <ac:spMk id="12713" creationId="{581148C1-4989-8D84-3B08-2A7FE12B31BA}"/>
          </ac:spMkLst>
        </pc:spChg>
        <pc:spChg chg="mod">
          <ac:chgData name="Daniel A Negron" userId="3f4b37f9-7541-4fa3-afb6-23a3c546adf3" providerId="ADAL" clId="{D973D872-3118-6C4C-8153-94CEFE659431}" dt="2022-06-07T16:15:10.552" v="6975" actId="12788"/>
          <ac:spMkLst>
            <pc:docMk/>
            <pc:sldMk cId="138542929" sldId="256"/>
            <ac:spMk id="12714" creationId="{E9FDB68C-B0CF-05E3-96DB-9B79C530239A}"/>
          </ac:spMkLst>
        </pc:spChg>
        <pc:spChg chg="mod">
          <ac:chgData name="Daniel A Negron" userId="3f4b37f9-7541-4fa3-afb6-23a3c546adf3" providerId="ADAL" clId="{D973D872-3118-6C4C-8153-94CEFE659431}" dt="2022-06-07T16:15:10.552" v="6975" actId="12788"/>
          <ac:spMkLst>
            <pc:docMk/>
            <pc:sldMk cId="138542929" sldId="256"/>
            <ac:spMk id="12715" creationId="{1A302206-F246-9DC9-38FA-332A9B8CAB01}"/>
          </ac:spMkLst>
        </pc:spChg>
        <pc:spChg chg="mod">
          <ac:chgData name="Daniel A Negron" userId="3f4b37f9-7541-4fa3-afb6-23a3c546adf3" providerId="ADAL" clId="{D973D872-3118-6C4C-8153-94CEFE659431}" dt="2022-06-07T16:15:10.552" v="6975" actId="12788"/>
          <ac:spMkLst>
            <pc:docMk/>
            <pc:sldMk cId="138542929" sldId="256"/>
            <ac:spMk id="12716" creationId="{55FE3D59-833A-BBA1-239C-53F7254EAAD1}"/>
          </ac:spMkLst>
        </pc:spChg>
        <pc:spChg chg="mod">
          <ac:chgData name="Daniel A Negron" userId="3f4b37f9-7541-4fa3-afb6-23a3c546adf3" providerId="ADAL" clId="{D973D872-3118-6C4C-8153-94CEFE659431}" dt="2022-06-07T16:15:10.552" v="6975" actId="12788"/>
          <ac:spMkLst>
            <pc:docMk/>
            <pc:sldMk cId="138542929" sldId="256"/>
            <ac:spMk id="12717" creationId="{DA84D98E-47C1-3AB5-164A-A74BBC84D4F5}"/>
          </ac:spMkLst>
        </pc:spChg>
        <pc:spChg chg="mod">
          <ac:chgData name="Daniel A Negron" userId="3f4b37f9-7541-4fa3-afb6-23a3c546adf3" providerId="ADAL" clId="{D973D872-3118-6C4C-8153-94CEFE659431}" dt="2022-06-07T16:15:10.552" v="6975" actId="12788"/>
          <ac:spMkLst>
            <pc:docMk/>
            <pc:sldMk cId="138542929" sldId="256"/>
            <ac:spMk id="12718" creationId="{0E0E1C15-6CAB-1E31-5A1F-AFC34EEDD895}"/>
          </ac:spMkLst>
        </pc:spChg>
        <pc:spChg chg="mod">
          <ac:chgData name="Daniel A Negron" userId="3f4b37f9-7541-4fa3-afb6-23a3c546adf3" providerId="ADAL" clId="{D973D872-3118-6C4C-8153-94CEFE659431}" dt="2022-06-07T16:15:10.552" v="6975" actId="12788"/>
          <ac:spMkLst>
            <pc:docMk/>
            <pc:sldMk cId="138542929" sldId="256"/>
            <ac:spMk id="12719" creationId="{A3885F58-3D80-B33D-A590-2057424BED1A}"/>
          </ac:spMkLst>
        </pc:spChg>
        <pc:spChg chg="mod">
          <ac:chgData name="Daniel A Negron" userId="3f4b37f9-7541-4fa3-afb6-23a3c546adf3" providerId="ADAL" clId="{D973D872-3118-6C4C-8153-94CEFE659431}" dt="2022-06-07T16:15:10.552" v="6975" actId="12788"/>
          <ac:spMkLst>
            <pc:docMk/>
            <pc:sldMk cId="138542929" sldId="256"/>
            <ac:spMk id="12720" creationId="{0552954B-A62F-7793-99C5-6602E8CD62D5}"/>
          </ac:spMkLst>
        </pc:spChg>
        <pc:spChg chg="mod">
          <ac:chgData name="Daniel A Negron" userId="3f4b37f9-7541-4fa3-afb6-23a3c546adf3" providerId="ADAL" clId="{D973D872-3118-6C4C-8153-94CEFE659431}" dt="2022-06-07T16:15:10.552" v="6975" actId="12788"/>
          <ac:spMkLst>
            <pc:docMk/>
            <pc:sldMk cId="138542929" sldId="256"/>
            <ac:spMk id="12721" creationId="{F9C3BFC1-608C-CD95-5B71-049B972320E3}"/>
          </ac:spMkLst>
        </pc:spChg>
        <pc:spChg chg="mod">
          <ac:chgData name="Daniel A Negron" userId="3f4b37f9-7541-4fa3-afb6-23a3c546adf3" providerId="ADAL" clId="{D973D872-3118-6C4C-8153-94CEFE659431}" dt="2022-06-07T16:15:10.552" v="6975" actId="12788"/>
          <ac:spMkLst>
            <pc:docMk/>
            <pc:sldMk cId="138542929" sldId="256"/>
            <ac:spMk id="12722" creationId="{612C3585-456D-4542-94D5-270C05D3BBF8}"/>
          </ac:spMkLst>
        </pc:spChg>
        <pc:spChg chg="mod">
          <ac:chgData name="Daniel A Negron" userId="3f4b37f9-7541-4fa3-afb6-23a3c546adf3" providerId="ADAL" clId="{D973D872-3118-6C4C-8153-94CEFE659431}" dt="2022-06-07T16:15:10.552" v="6975" actId="12788"/>
          <ac:spMkLst>
            <pc:docMk/>
            <pc:sldMk cId="138542929" sldId="256"/>
            <ac:spMk id="12723" creationId="{52A196FC-5843-5329-30A6-DEB29CC2DFF5}"/>
          </ac:spMkLst>
        </pc:spChg>
        <pc:spChg chg="mod">
          <ac:chgData name="Daniel A Negron" userId="3f4b37f9-7541-4fa3-afb6-23a3c546adf3" providerId="ADAL" clId="{D973D872-3118-6C4C-8153-94CEFE659431}" dt="2022-06-07T16:15:10.552" v="6975" actId="12788"/>
          <ac:spMkLst>
            <pc:docMk/>
            <pc:sldMk cId="138542929" sldId="256"/>
            <ac:spMk id="12724" creationId="{BD4EE264-E2F6-BC63-81A2-53FC80A12B0A}"/>
          </ac:spMkLst>
        </pc:spChg>
        <pc:spChg chg="mod">
          <ac:chgData name="Daniel A Negron" userId="3f4b37f9-7541-4fa3-afb6-23a3c546adf3" providerId="ADAL" clId="{D973D872-3118-6C4C-8153-94CEFE659431}" dt="2022-06-07T16:15:10.552" v="6975" actId="12788"/>
          <ac:spMkLst>
            <pc:docMk/>
            <pc:sldMk cId="138542929" sldId="256"/>
            <ac:spMk id="12725" creationId="{9C36BC51-CE9A-36BF-7B7A-851ABC1E35EA}"/>
          </ac:spMkLst>
        </pc:spChg>
        <pc:spChg chg="mod">
          <ac:chgData name="Daniel A Negron" userId="3f4b37f9-7541-4fa3-afb6-23a3c546adf3" providerId="ADAL" clId="{D973D872-3118-6C4C-8153-94CEFE659431}" dt="2022-06-07T16:15:10.552" v="6975" actId="12788"/>
          <ac:spMkLst>
            <pc:docMk/>
            <pc:sldMk cId="138542929" sldId="256"/>
            <ac:spMk id="12726" creationId="{44FF2739-2235-04BF-CCC1-349DD382ACCD}"/>
          </ac:spMkLst>
        </pc:spChg>
        <pc:spChg chg="mod">
          <ac:chgData name="Daniel A Negron" userId="3f4b37f9-7541-4fa3-afb6-23a3c546adf3" providerId="ADAL" clId="{D973D872-3118-6C4C-8153-94CEFE659431}" dt="2022-06-07T16:15:10.552" v="6975" actId="12788"/>
          <ac:spMkLst>
            <pc:docMk/>
            <pc:sldMk cId="138542929" sldId="256"/>
            <ac:spMk id="12727" creationId="{07932249-056E-499C-487C-2ECE13C6BC7D}"/>
          </ac:spMkLst>
        </pc:spChg>
        <pc:spChg chg="mod">
          <ac:chgData name="Daniel A Negron" userId="3f4b37f9-7541-4fa3-afb6-23a3c546adf3" providerId="ADAL" clId="{D973D872-3118-6C4C-8153-94CEFE659431}" dt="2022-06-07T16:15:10.552" v="6975" actId="12788"/>
          <ac:spMkLst>
            <pc:docMk/>
            <pc:sldMk cId="138542929" sldId="256"/>
            <ac:spMk id="12728" creationId="{93975AF4-8186-85EC-0DE0-B7866A158AF9}"/>
          </ac:spMkLst>
        </pc:spChg>
        <pc:spChg chg="mod">
          <ac:chgData name="Daniel A Negron" userId="3f4b37f9-7541-4fa3-afb6-23a3c546adf3" providerId="ADAL" clId="{D973D872-3118-6C4C-8153-94CEFE659431}" dt="2022-06-07T16:15:10.552" v="6975" actId="12788"/>
          <ac:spMkLst>
            <pc:docMk/>
            <pc:sldMk cId="138542929" sldId="256"/>
            <ac:spMk id="12729" creationId="{ACA1E23B-EA06-19D8-ECF4-27FAE287F042}"/>
          </ac:spMkLst>
        </pc:spChg>
        <pc:spChg chg="mod">
          <ac:chgData name="Daniel A Negron" userId="3f4b37f9-7541-4fa3-afb6-23a3c546adf3" providerId="ADAL" clId="{D973D872-3118-6C4C-8153-94CEFE659431}" dt="2022-06-07T16:15:10.552" v="6975" actId="12788"/>
          <ac:spMkLst>
            <pc:docMk/>
            <pc:sldMk cId="138542929" sldId="256"/>
            <ac:spMk id="12731" creationId="{BD2AF40F-DEAB-49A7-E13B-8AF7ECA354CE}"/>
          </ac:spMkLst>
        </pc:spChg>
        <pc:spChg chg="mod">
          <ac:chgData name="Daniel A Negron" userId="3f4b37f9-7541-4fa3-afb6-23a3c546adf3" providerId="ADAL" clId="{D973D872-3118-6C4C-8153-94CEFE659431}" dt="2022-06-07T16:15:10.552" v="6975" actId="12788"/>
          <ac:spMkLst>
            <pc:docMk/>
            <pc:sldMk cId="138542929" sldId="256"/>
            <ac:spMk id="12732" creationId="{931FE23E-9609-9C35-A483-67992B5BF842}"/>
          </ac:spMkLst>
        </pc:spChg>
        <pc:spChg chg="mod">
          <ac:chgData name="Daniel A Negron" userId="3f4b37f9-7541-4fa3-afb6-23a3c546adf3" providerId="ADAL" clId="{D973D872-3118-6C4C-8153-94CEFE659431}" dt="2022-06-07T16:15:10.552" v="6975" actId="12788"/>
          <ac:spMkLst>
            <pc:docMk/>
            <pc:sldMk cId="138542929" sldId="256"/>
            <ac:spMk id="12733" creationId="{A28FA9A3-F29E-5F4E-3CD4-3970C1C2A11F}"/>
          </ac:spMkLst>
        </pc:spChg>
        <pc:spChg chg="mod">
          <ac:chgData name="Daniel A Negron" userId="3f4b37f9-7541-4fa3-afb6-23a3c546adf3" providerId="ADAL" clId="{D973D872-3118-6C4C-8153-94CEFE659431}" dt="2022-06-07T16:15:10.552" v="6975" actId="12788"/>
          <ac:spMkLst>
            <pc:docMk/>
            <pc:sldMk cId="138542929" sldId="256"/>
            <ac:spMk id="12734" creationId="{1003C4CC-511B-0706-8D56-392777E22E4D}"/>
          </ac:spMkLst>
        </pc:spChg>
        <pc:spChg chg="mod">
          <ac:chgData name="Daniel A Negron" userId="3f4b37f9-7541-4fa3-afb6-23a3c546adf3" providerId="ADAL" clId="{D973D872-3118-6C4C-8153-94CEFE659431}" dt="2022-06-07T16:15:10.552" v="6975" actId="12788"/>
          <ac:spMkLst>
            <pc:docMk/>
            <pc:sldMk cId="138542929" sldId="256"/>
            <ac:spMk id="12735" creationId="{4160EBD0-AF63-D0BC-EF3F-432D961C6F43}"/>
          </ac:spMkLst>
        </pc:spChg>
        <pc:spChg chg="mod">
          <ac:chgData name="Daniel A Negron" userId="3f4b37f9-7541-4fa3-afb6-23a3c546adf3" providerId="ADAL" clId="{D973D872-3118-6C4C-8153-94CEFE659431}" dt="2022-06-07T16:15:10.552" v="6975" actId="12788"/>
          <ac:spMkLst>
            <pc:docMk/>
            <pc:sldMk cId="138542929" sldId="256"/>
            <ac:spMk id="12736" creationId="{39A9C5E7-A9F8-935D-1DE9-C23CA5CB3F61}"/>
          </ac:spMkLst>
        </pc:spChg>
        <pc:spChg chg="mod">
          <ac:chgData name="Daniel A Negron" userId="3f4b37f9-7541-4fa3-afb6-23a3c546adf3" providerId="ADAL" clId="{D973D872-3118-6C4C-8153-94CEFE659431}" dt="2022-06-07T16:15:10.552" v="6975" actId="12788"/>
          <ac:spMkLst>
            <pc:docMk/>
            <pc:sldMk cId="138542929" sldId="256"/>
            <ac:spMk id="12737" creationId="{7631195E-7744-21D1-5232-B282F405E44A}"/>
          </ac:spMkLst>
        </pc:spChg>
        <pc:spChg chg="mod">
          <ac:chgData name="Daniel A Negron" userId="3f4b37f9-7541-4fa3-afb6-23a3c546adf3" providerId="ADAL" clId="{D973D872-3118-6C4C-8153-94CEFE659431}" dt="2022-06-07T16:15:10.552" v="6975" actId="12788"/>
          <ac:spMkLst>
            <pc:docMk/>
            <pc:sldMk cId="138542929" sldId="256"/>
            <ac:spMk id="12738" creationId="{972C80AE-C4D1-DC9E-D62D-6E4AAEADF9FB}"/>
          </ac:spMkLst>
        </pc:spChg>
        <pc:spChg chg="mod">
          <ac:chgData name="Daniel A Negron" userId="3f4b37f9-7541-4fa3-afb6-23a3c546adf3" providerId="ADAL" clId="{D973D872-3118-6C4C-8153-94CEFE659431}" dt="2022-06-07T16:15:10.552" v="6975" actId="12788"/>
          <ac:spMkLst>
            <pc:docMk/>
            <pc:sldMk cId="138542929" sldId="256"/>
            <ac:spMk id="12739" creationId="{93135448-B6D1-87A9-A3E1-8C07D3439258}"/>
          </ac:spMkLst>
        </pc:spChg>
        <pc:spChg chg="mod">
          <ac:chgData name="Daniel A Negron" userId="3f4b37f9-7541-4fa3-afb6-23a3c546adf3" providerId="ADAL" clId="{D973D872-3118-6C4C-8153-94CEFE659431}" dt="2022-06-07T16:15:10.552" v="6975" actId="12788"/>
          <ac:spMkLst>
            <pc:docMk/>
            <pc:sldMk cId="138542929" sldId="256"/>
            <ac:spMk id="12740" creationId="{346B1C9A-FD6E-956D-5F59-F0D55ABA3599}"/>
          </ac:spMkLst>
        </pc:spChg>
        <pc:spChg chg="mod">
          <ac:chgData name="Daniel A Negron" userId="3f4b37f9-7541-4fa3-afb6-23a3c546adf3" providerId="ADAL" clId="{D973D872-3118-6C4C-8153-94CEFE659431}" dt="2022-06-07T16:15:10.552" v="6975" actId="12788"/>
          <ac:spMkLst>
            <pc:docMk/>
            <pc:sldMk cId="138542929" sldId="256"/>
            <ac:spMk id="12741" creationId="{8715BB5C-C9ED-E5FC-8BA1-7C82823B937D}"/>
          </ac:spMkLst>
        </pc:spChg>
        <pc:spChg chg="mod">
          <ac:chgData name="Daniel A Negron" userId="3f4b37f9-7541-4fa3-afb6-23a3c546adf3" providerId="ADAL" clId="{D973D872-3118-6C4C-8153-94CEFE659431}" dt="2022-06-07T16:15:10.552" v="6975" actId="12788"/>
          <ac:spMkLst>
            <pc:docMk/>
            <pc:sldMk cId="138542929" sldId="256"/>
            <ac:spMk id="12742" creationId="{F336FC30-345A-9E72-D24F-A7E72AED7227}"/>
          </ac:spMkLst>
        </pc:spChg>
        <pc:spChg chg="mod">
          <ac:chgData name="Daniel A Negron" userId="3f4b37f9-7541-4fa3-afb6-23a3c546adf3" providerId="ADAL" clId="{D973D872-3118-6C4C-8153-94CEFE659431}" dt="2022-06-07T16:15:10.552" v="6975" actId="12788"/>
          <ac:spMkLst>
            <pc:docMk/>
            <pc:sldMk cId="138542929" sldId="256"/>
            <ac:spMk id="12743" creationId="{796F15B2-2442-D894-0F38-BE79C7BB57BB}"/>
          </ac:spMkLst>
        </pc:spChg>
        <pc:spChg chg="mod">
          <ac:chgData name="Daniel A Negron" userId="3f4b37f9-7541-4fa3-afb6-23a3c546adf3" providerId="ADAL" clId="{D973D872-3118-6C4C-8153-94CEFE659431}" dt="2022-06-07T16:15:10.552" v="6975" actId="12788"/>
          <ac:spMkLst>
            <pc:docMk/>
            <pc:sldMk cId="138542929" sldId="256"/>
            <ac:spMk id="12744" creationId="{53BB2453-B304-9047-D221-269D77C3FA9C}"/>
          </ac:spMkLst>
        </pc:spChg>
        <pc:spChg chg="mod">
          <ac:chgData name="Daniel A Negron" userId="3f4b37f9-7541-4fa3-afb6-23a3c546adf3" providerId="ADAL" clId="{D973D872-3118-6C4C-8153-94CEFE659431}" dt="2022-06-07T16:15:10.552" v="6975" actId="12788"/>
          <ac:spMkLst>
            <pc:docMk/>
            <pc:sldMk cId="138542929" sldId="256"/>
            <ac:spMk id="12745" creationId="{741A1BAD-82B4-EE36-DB41-D5CE40FDE298}"/>
          </ac:spMkLst>
        </pc:spChg>
        <pc:spChg chg="mod">
          <ac:chgData name="Daniel A Negron" userId="3f4b37f9-7541-4fa3-afb6-23a3c546adf3" providerId="ADAL" clId="{D973D872-3118-6C4C-8153-94CEFE659431}" dt="2022-06-07T16:15:10.552" v="6975" actId="12788"/>
          <ac:spMkLst>
            <pc:docMk/>
            <pc:sldMk cId="138542929" sldId="256"/>
            <ac:spMk id="12746" creationId="{16ED415E-930D-3B4B-4896-059B75068E9E}"/>
          </ac:spMkLst>
        </pc:spChg>
        <pc:spChg chg="mod">
          <ac:chgData name="Daniel A Negron" userId="3f4b37f9-7541-4fa3-afb6-23a3c546adf3" providerId="ADAL" clId="{D973D872-3118-6C4C-8153-94CEFE659431}" dt="2022-06-07T16:15:10.552" v="6975" actId="12788"/>
          <ac:spMkLst>
            <pc:docMk/>
            <pc:sldMk cId="138542929" sldId="256"/>
            <ac:spMk id="12747" creationId="{AADF9A3A-2DD0-909D-2D10-C2546A225C0E}"/>
          </ac:spMkLst>
        </pc:spChg>
        <pc:spChg chg="mod">
          <ac:chgData name="Daniel A Negron" userId="3f4b37f9-7541-4fa3-afb6-23a3c546adf3" providerId="ADAL" clId="{D973D872-3118-6C4C-8153-94CEFE659431}" dt="2022-06-07T16:15:10.552" v="6975" actId="12788"/>
          <ac:spMkLst>
            <pc:docMk/>
            <pc:sldMk cId="138542929" sldId="256"/>
            <ac:spMk id="12748" creationId="{18183229-E7DD-49B8-DEE4-7900AA897030}"/>
          </ac:spMkLst>
        </pc:spChg>
        <pc:spChg chg="mod">
          <ac:chgData name="Daniel A Negron" userId="3f4b37f9-7541-4fa3-afb6-23a3c546adf3" providerId="ADAL" clId="{D973D872-3118-6C4C-8153-94CEFE659431}" dt="2022-06-07T16:15:10.552" v="6975" actId="12788"/>
          <ac:spMkLst>
            <pc:docMk/>
            <pc:sldMk cId="138542929" sldId="256"/>
            <ac:spMk id="12749" creationId="{B98403FF-02CF-EB66-82A7-C3C6DD2972E5}"/>
          </ac:spMkLst>
        </pc:spChg>
        <pc:spChg chg="mod">
          <ac:chgData name="Daniel A Negron" userId="3f4b37f9-7541-4fa3-afb6-23a3c546adf3" providerId="ADAL" clId="{D973D872-3118-6C4C-8153-94CEFE659431}" dt="2022-06-07T16:15:10.552" v="6975" actId="12788"/>
          <ac:spMkLst>
            <pc:docMk/>
            <pc:sldMk cId="138542929" sldId="256"/>
            <ac:spMk id="12750" creationId="{83BD521C-0EB9-A73C-CBE4-A9FA6D7854CA}"/>
          </ac:spMkLst>
        </pc:spChg>
        <pc:spChg chg="mod">
          <ac:chgData name="Daniel A Negron" userId="3f4b37f9-7541-4fa3-afb6-23a3c546adf3" providerId="ADAL" clId="{D973D872-3118-6C4C-8153-94CEFE659431}" dt="2022-06-07T16:15:10.552" v="6975" actId="12788"/>
          <ac:spMkLst>
            <pc:docMk/>
            <pc:sldMk cId="138542929" sldId="256"/>
            <ac:spMk id="12751" creationId="{793D77FE-E5BA-2645-C7DC-DC78E59B04A5}"/>
          </ac:spMkLst>
        </pc:spChg>
        <pc:spChg chg="mod">
          <ac:chgData name="Daniel A Negron" userId="3f4b37f9-7541-4fa3-afb6-23a3c546adf3" providerId="ADAL" clId="{D973D872-3118-6C4C-8153-94CEFE659431}" dt="2022-06-07T16:15:10.552" v="6975" actId="12788"/>
          <ac:spMkLst>
            <pc:docMk/>
            <pc:sldMk cId="138542929" sldId="256"/>
            <ac:spMk id="12753" creationId="{3116F096-1786-49D7-B78B-BB0B8AE15E70}"/>
          </ac:spMkLst>
        </pc:spChg>
        <pc:spChg chg="mod">
          <ac:chgData name="Daniel A Negron" userId="3f4b37f9-7541-4fa3-afb6-23a3c546adf3" providerId="ADAL" clId="{D973D872-3118-6C4C-8153-94CEFE659431}" dt="2022-06-07T16:15:10.552" v="6975" actId="12788"/>
          <ac:spMkLst>
            <pc:docMk/>
            <pc:sldMk cId="138542929" sldId="256"/>
            <ac:spMk id="12754" creationId="{B4544BAA-CC14-41F1-AAC2-AA5BDBA529AB}"/>
          </ac:spMkLst>
        </pc:spChg>
        <pc:spChg chg="mod">
          <ac:chgData name="Daniel A Negron" userId="3f4b37f9-7541-4fa3-afb6-23a3c546adf3" providerId="ADAL" clId="{D973D872-3118-6C4C-8153-94CEFE659431}" dt="2022-06-07T16:15:10.552" v="6975" actId="12788"/>
          <ac:spMkLst>
            <pc:docMk/>
            <pc:sldMk cId="138542929" sldId="256"/>
            <ac:spMk id="12755" creationId="{5596FCBF-C5BB-D513-DA59-B795D66D9F90}"/>
          </ac:spMkLst>
        </pc:spChg>
        <pc:spChg chg="mod">
          <ac:chgData name="Daniel A Negron" userId="3f4b37f9-7541-4fa3-afb6-23a3c546adf3" providerId="ADAL" clId="{D973D872-3118-6C4C-8153-94CEFE659431}" dt="2022-06-07T16:15:10.552" v="6975" actId="12788"/>
          <ac:spMkLst>
            <pc:docMk/>
            <pc:sldMk cId="138542929" sldId="256"/>
            <ac:spMk id="12756" creationId="{5BC219CA-4D46-886D-EA57-A9B106D81AE9}"/>
          </ac:spMkLst>
        </pc:spChg>
        <pc:spChg chg="mod">
          <ac:chgData name="Daniel A Negron" userId="3f4b37f9-7541-4fa3-afb6-23a3c546adf3" providerId="ADAL" clId="{D973D872-3118-6C4C-8153-94CEFE659431}" dt="2022-06-07T16:15:10.552" v="6975" actId="12788"/>
          <ac:spMkLst>
            <pc:docMk/>
            <pc:sldMk cId="138542929" sldId="256"/>
            <ac:spMk id="12757" creationId="{3D7ACF5D-8031-EA20-7354-CE5514653C6A}"/>
          </ac:spMkLst>
        </pc:spChg>
        <pc:spChg chg="mod">
          <ac:chgData name="Daniel A Negron" userId="3f4b37f9-7541-4fa3-afb6-23a3c546adf3" providerId="ADAL" clId="{D973D872-3118-6C4C-8153-94CEFE659431}" dt="2022-06-07T16:15:10.552" v="6975" actId="12788"/>
          <ac:spMkLst>
            <pc:docMk/>
            <pc:sldMk cId="138542929" sldId="256"/>
            <ac:spMk id="12758" creationId="{0ECF7C12-D5C6-57B0-D7CE-426FA6FA13A3}"/>
          </ac:spMkLst>
        </pc:spChg>
        <pc:spChg chg="mod">
          <ac:chgData name="Daniel A Negron" userId="3f4b37f9-7541-4fa3-afb6-23a3c546adf3" providerId="ADAL" clId="{D973D872-3118-6C4C-8153-94CEFE659431}" dt="2022-06-07T16:15:10.552" v="6975" actId="12788"/>
          <ac:spMkLst>
            <pc:docMk/>
            <pc:sldMk cId="138542929" sldId="256"/>
            <ac:spMk id="12759" creationId="{0C915F47-D599-C841-5682-50900F5A83C8}"/>
          </ac:spMkLst>
        </pc:spChg>
        <pc:spChg chg="mod">
          <ac:chgData name="Daniel A Negron" userId="3f4b37f9-7541-4fa3-afb6-23a3c546adf3" providerId="ADAL" clId="{D973D872-3118-6C4C-8153-94CEFE659431}" dt="2022-06-07T16:15:10.552" v="6975" actId="12788"/>
          <ac:spMkLst>
            <pc:docMk/>
            <pc:sldMk cId="138542929" sldId="256"/>
            <ac:spMk id="12760" creationId="{A283F9D7-1E75-BEB2-2598-C153B3887E37}"/>
          </ac:spMkLst>
        </pc:spChg>
        <pc:spChg chg="mod">
          <ac:chgData name="Daniel A Negron" userId="3f4b37f9-7541-4fa3-afb6-23a3c546adf3" providerId="ADAL" clId="{D973D872-3118-6C4C-8153-94CEFE659431}" dt="2022-06-07T16:15:10.552" v="6975" actId="12788"/>
          <ac:spMkLst>
            <pc:docMk/>
            <pc:sldMk cId="138542929" sldId="256"/>
            <ac:spMk id="12761" creationId="{64E18C2D-DF35-EB02-F5C8-0019C6D48D17}"/>
          </ac:spMkLst>
        </pc:spChg>
        <pc:spChg chg="mod">
          <ac:chgData name="Daniel A Negron" userId="3f4b37f9-7541-4fa3-afb6-23a3c546adf3" providerId="ADAL" clId="{D973D872-3118-6C4C-8153-94CEFE659431}" dt="2022-06-07T16:15:10.552" v="6975" actId="12788"/>
          <ac:spMkLst>
            <pc:docMk/>
            <pc:sldMk cId="138542929" sldId="256"/>
            <ac:spMk id="12762" creationId="{33D55C99-84D4-B46A-96E3-F566E128D2EF}"/>
          </ac:spMkLst>
        </pc:spChg>
        <pc:spChg chg="mod">
          <ac:chgData name="Daniel A Negron" userId="3f4b37f9-7541-4fa3-afb6-23a3c546adf3" providerId="ADAL" clId="{D973D872-3118-6C4C-8153-94CEFE659431}" dt="2022-06-07T16:15:10.552" v="6975" actId="12788"/>
          <ac:spMkLst>
            <pc:docMk/>
            <pc:sldMk cId="138542929" sldId="256"/>
            <ac:spMk id="12763" creationId="{D46236CD-3C35-8D32-D17D-B5075E3B7DAE}"/>
          </ac:spMkLst>
        </pc:spChg>
        <pc:spChg chg="mod">
          <ac:chgData name="Daniel A Negron" userId="3f4b37f9-7541-4fa3-afb6-23a3c546adf3" providerId="ADAL" clId="{D973D872-3118-6C4C-8153-94CEFE659431}" dt="2022-06-07T16:15:10.552" v="6975" actId="12788"/>
          <ac:spMkLst>
            <pc:docMk/>
            <pc:sldMk cId="138542929" sldId="256"/>
            <ac:spMk id="12764" creationId="{351CE82D-341C-F4A7-5BD5-E904D0CAA656}"/>
          </ac:spMkLst>
        </pc:spChg>
        <pc:spChg chg="mod">
          <ac:chgData name="Daniel A Negron" userId="3f4b37f9-7541-4fa3-afb6-23a3c546adf3" providerId="ADAL" clId="{D973D872-3118-6C4C-8153-94CEFE659431}" dt="2022-06-07T16:15:10.552" v="6975" actId="12788"/>
          <ac:spMkLst>
            <pc:docMk/>
            <pc:sldMk cId="138542929" sldId="256"/>
            <ac:spMk id="12765" creationId="{C88930DF-2AB3-16CD-B141-1443DC41AC3B}"/>
          </ac:spMkLst>
        </pc:spChg>
        <pc:spChg chg="mod">
          <ac:chgData name="Daniel A Negron" userId="3f4b37f9-7541-4fa3-afb6-23a3c546adf3" providerId="ADAL" clId="{D973D872-3118-6C4C-8153-94CEFE659431}" dt="2022-06-07T16:15:10.552" v="6975" actId="12788"/>
          <ac:spMkLst>
            <pc:docMk/>
            <pc:sldMk cId="138542929" sldId="256"/>
            <ac:spMk id="12766" creationId="{E974267F-4280-CA08-3725-5CDFE818F9E2}"/>
          </ac:spMkLst>
        </pc:spChg>
        <pc:spChg chg="mod">
          <ac:chgData name="Daniel A Negron" userId="3f4b37f9-7541-4fa3-afb6-23a3c546adf3" providerId="ADAL" clId="{D973D872-3118-6C4C-8153-94CEFE659431}" dt="2022-06-07T16:15:10.552" v="6975" actId="12788"/>
          <ac:spMkLst>
            <pc:docMk/>
            <pc:sldMk cId="138542929" sldId="256"/>
            <ac:spMk id="12767" creationId="{CC910335-585B-FA66-E72C-2ED536C01F45}"/>
          </ac:spMkLst>
        </pc:spChg>
        <pc:spChg chg="mod">
          <ac:chgData name="Daniel A Negron" userId="3f4b37f9-7541-4fa3-afb6-23a3c546adf3" providerId="ADAL" clId="{D973D872-3118-6C4C-8153-94CEFE659431}" dt="2022-06-07T16:15:10.552" v="6975" actId="12788"/>
          <ac:spMkLst>
            <pc:docMk/>
            <pc:sldMk cId="138542929" sldId="256"/>
            <ac:spMk id="12768" creationId="{EDFADA9F-A477-3F84-FBA3-E33165693FC2}"/>
          </ac:spMkLst>
        </pc:spChg>
        <pc:spChg chg="mod">
          <ac:chgData name="Daniel A Negron" userId="3f4b37f9-7541-4fa3-afb6-23a3c546adf3" providerId="ADAL" clId="{D973D872-3118-6C4C-8153-94CEFE659431}" dt="2022-06-07T16:15:10.552" v="6975" actId="12788"/>
          <ac:spMkLst>
            <pc:docMk/>
            <pc:sldMk cId="138542929" sldId="256"/>
            <ac:spMk id="12769" creationId="{7BF2C082-8053-65F7-2F16-2D1F7ECBDA6C}"/>
          </ac:spMkLst>
        </pc:spChg>
        <pc:spChg chg="mod">
          <ac:chgData name="Daniel A Negron" userId="3f4b37f9-7541-4fa3-afb6-23a3c546adf3" providerId="ADAL" clId="{D973D872-3118-6C4C-8153-94CEFE659431}" dt="2022-06-07T16:15:10.552" v="6975" actId="12788"/>
          <ac:spMkLst>
            <pc:docMk/>
            <pc:sldMk cId="138542929" sldId="256"/>
            <ac:spMk id="12770" creationId="{D1D7F769-0650-1E15-9BE2-BB6503317773}"/>
          </ac:spMkLst>
        </pc:spChg>
        <pc:spChg chg="mod">
          <ac:chgData name="Daniel A Negron" userId="3f4b37f9-7541-4fa3-afb6-23a3c546adf3" providerId="ADAL" clId="{D973D872-3118-6C4C-8153-94CEFE659431}" dt="2022-06-07T16:15:10.552" v="6975" actId="12788"/>
          <ac:spMkLst>
            <pc:docMk/>
            <pc:sldMk cId="138542929" sldId="256"/>
            <ac:spMk id="12771" creationId="{8DFBE27B-BBAA-BEA6-1F76-5E01EAA3F740}"/>
          </ac:spMkLst>
        </pc:spChg>
        <pc:spChg chg="mod">
          <ac:chgData name="Daniel A Negron" userId="3f4b37f9-7541-4fa3-afb6-23a3c546adf3" providerId="ADAL" clId="{D973D872-3118-6C4C-8153-94CEFE659431}" dt="2022-06-07T16:15:10.552" v="6975" actId="12788"/>
          <ac:spMkLst>
            <pc:docMk/>
            <pc:sldMk cId="138542929" sldId="256"/>
            <ac:spMk id="12772" creationId="{C89A1D7C-76D0-50FF-772D-C447A9F19A9C}"/>
          </ac:spMkLst>
        </pc:spChg>
        <pc:spChg chg="mod">
          <ac:chgData name="Daniel A Negron" userId="3f4b37f9-7541-4fa3-afb6-23a3c546adf3" providerId="ADAL" clId="{D973D872-3118-6C4C-8153-94CEFE659431}" dt="2022-06-07T16:15:10.552" v="6975" actId="12788"/>
          <ac:spMkLst>
            <pc:docMk/>
            <pc:sldMk cId="138542929" sldId="256"/>
            <ac:spMk id="12773" creationId="{AF432C68-1A0F-C681-5927-0DE672D3ABFA}"/>
          </ac:spMkLst>
        </pc:spChg>
        <pc:spChg chg="mod">
          <ac:chgData name="Daniel A Negron" userId="3f4b37f9-7541-4fa3-afb6-23a3c546adf3" providerId="ADAL" clId="{D973D872-3118-6C4C-8153-94CEFE659431}" dt="2022-06-07T16:15:10.552" v="6975" actId="12788"/>
          <ac:spMkLst>
            <pc:docMk/>
            <pc:sldMk cId="138542929" sldId="256"/>
            <ac:spMk id="12775" creationId="{996A25D7-4F38-F5F6-09A4-B9BD328D7798}"/>
          </ac:spMkLst>
        </pc:spChg>
        <pc:spChg chg="mod">
          <ac:chgData name="Daniel A Negron" userId="3f4b37f9-7541-4fa3-afb6-23a3c546adf3" providerId="ADAL" clId="{D973D872-3118-6C4C-8153-94CEFE659431}" dt="2022-06-07T16:15:10.552" v="6975" actId="12788"/>
          <ac:spMkLst>
            <pc:docMk/>
            <pc:sldMk cId="138542929" sldId="256"/>
            <ac:spMk id="12776" creationId="{33378B6D-C7AD-7B7E-8007-37E8C6AB99EC}"/>
          </ac:spMkLst>
        </pc:spChg>
        <pc:spChg chg="mod">
          <ac:chgData name="Daniel A Negron" userId="3f4b37f9-7541-4fa3-afb6-23a3c546adf3" providerId="ADAL" clId="{D973D872-3118-6C4C-8153-94CEFE659431}" dt="2022-06-07T16:15:10.552" v="6975" actId="12788"/>
          <ac:spMkLst>
            <pc:docMk/>
            <pc:sldMk cId="138542929" sldId="256"/>
            <ac:spMk id="12777" creationId="{5D84E5FA-5100-2A72-6BDC-A6C2758C1056}"/>
          </ac:spMkLst>
        </pc:spChg>
        <pc:spChg chg="mod">
          <ac:chgData name="Daniel A Negron" userId="3f4b37f9-7541-4fa3-afb6-23a3c546adf3" providerId="ADAL" clId="{D973D872-3118-6C4C-8153-94CEFE659431}" dt="2022-06-07T16:15:10.552" v="6975" actId="12788"/>
          <ac:spMkLst>
            <pc:docMk/>
            <pc:sldMk cId="138542929" sldId="256"/>
            <ac:spMk id="12778" creationId="{AD8CDCFF-47D9-DC34-4AA9-01698BF8FD15}"/>
          </ac:spMkLst>
        </pc:spChg>
        <pc:spChg chg="mod">
          <ac:chgData name="Daniel A Negron" userId="3f4b37f9-7541-4fa3-afb6-23a3c546adf3" providerId="ADAL" clId="{D973D872-3118-6C4C-8153-94CEFE659431}" dt="2022-06-07T16:15:10.552" v="6975" actId="12788"/>
          <ac:spMkLst>
            <pc:docMk/>
            <pc:sldMk cId="138542929" sldId="256"/>
            <ac:spMk id="12779" creationId="{71C4E39F-D585-94F9-674C-B2E3346DB581}"/>
          </ac:spMkLst>
        </pc:spChg>
        <pc:spChg chg="mod">
          <ac:chgData name="Daniel A Negron" userId="3f4b37f9-7541-4fa3-afb6-23a3c546adf3" providerId="ADAL" clId="{D973D872-3118-6C4C-8153-94CEFE659431}" dt="2022-06-07T16:15:10.552" v="6975" actId="12788"/>
          <ac:spMkLst>
            <pc:docMk/>
            <pc:sldMk cId="138542929" sldId="256"/>
            <ac:spMk id="12780" creationId="{E0F86137-9855-67FF-1C3D-FC6624D74E34}"/>
          </ac:spMkLst>
        </pc:spChg>
        <pc:spChg chg="mod">
          <ac:chgData name="Daniel A Negron" userId="3f4b37f9-7541-4fa3-afb6-23a3c546adf3" providerId="ADAL" clId="{D973D872-3118-6C4C-8153-94CEFE659431}" dt="2022-06-07T16:15:10.552" v="6975" actId="12788"/>
          <ac:spMkLst>
            <pc:docMk/>
            <pc:sldMk cId="138542929" sldId="256"/>
            <ac:spMk id="12781" creationId="{988C0E9E-ABC8-0898-17D4-6884863B1F90}"/>
          </ac:spMkLst>
        </pc:spChg>
        <pc:spChg chg="mod">
          <ac:chgData name="Daniel A Negron" userId="3f4b37f9-7541-4fa3-afb6-23a3c546adf3" providerId="ADAL" clId="{D973D872-3118-6C4C-8153-94CEFE659431}" dt="2022-06-07T16:15:10.552" v="6975" actId="12788"/>
          <ac:spMkLst>
            <pc:docMk/>
            <pc:sldMk cId="138542929" sldId="256"/>
            <ac:spMk id="12782" creationId="{B3F1D41A-635C-D3A7-E276-2F8DE5F8D414}"/>
          </ac:spMkLst>
        </pc:spChg>
        <pc:spChg chg="mod">
          <ac:chgData name="Daniel A Negron" userId="3f4b37f9-7541-4fa3-afb6-23a3c546adf3" providerId="ADAL" clId="{D973D872-3118-6C4C-8153-94CEFE659431}" dt="2022-06-07T16:15:10.552" v="6975" actId="12788"/>
          <ac:spMkLst>
            <pc:docMk/>
            <pc:sldMk cId="138542929" sldId="256"/>
            <ac:spMk id="12783" creationId="{CC5EBEB6-B7E8-B735-A562-BA7EEEF479DF}"/>
          </ac:spMkLst>
        </pc:spChg>
        <pc:spChg chg="mod">
          <ac:chgData name="Daniel A Negron" userId="3f4b37f9-7541-4fa3-afb6-23a3c546adf3" providerId="ADAL" clId="{D973D872-3118-6C4C-8153-94CEFE659431}" dt="2022-06-07T16:15:10.552" v="6975" actId="12788"/>
          <ac:spMkLst>
            <pc:docMk/>
            <pc:sldMk cId="138542929" sldId="256"/>
            <ac:spMk id="12784" creationId="{9C7A8FF0-5F17-7AD9-A284-3678A42D1E55}"/>
          </ac:spMkLst>
        </pc:spChg>
        <pc:spChg chg="mod">
          <ac:chgData name="Daniel A Negron" userId="3f4b37f9-7541-4fa3-afb6-23a3c546adf3" providerId="ADAL" clId="{D973D872-3118-6C4C-8153-94CEFE659431}" dt="2022-06-07T16:15:10.552" v="6975" actId="12788"/>
          <ac:spMkLst>
            <pc:docMk/>
            <pc:sldMk cId="138542929" sldId="256"/>
            <ac:spMk id="12785" creationId="{3D32D0FF-E72E-2319-2B04-9C230A74778B}"/>
          </ac:spMkLst>
        </pc:spChg>
        <pc:spChg chg="mod">
          <ac:chgData name="Daniel A Negron" userId="3f4b37f9-7541-4fa3-afb6-23a3c546adf3" providerId="ADAL" clId="{D973D872-3118-6C4C-8153-94CEFE659431}" dt="2022-06-07T16:15:10.552" v="6975" actId="12788"/>
          <ac:spMkLst>
            <pc:docMk/>
            <pc:sldMk cId="138542929" sldId="256"/>
            <ac:spMk id="12786" creationId="{1B2BBFE5-0D86-88EF-5A05-2CDACD4754D5}"/>
          </ac:spMkLst>
        </pc:spChg>
        <pc:spChg chg="mod">
          <ac:chgData name="Daniel A Negron" userId="3f4b37f9-7541-4fa3-afb6-23a3c546adf3" providerId="ADAL" clId="{D973D872-3118-6C4C-8153-94CEFE659431}" dt="2022-06-07T16:15:10.552" v="6975" actId="12788"/>
          <ac:spMkLst>
            <pc:docMk/>
            <pc:sldMk cId="138542929" sldId="256"/>
            <ac:spMk id="12787" creationId="{A1365D96-8AB8-589F-1190-B66429644371}"/>
          </ac:spMkLst>
        </pc:spChg>
        <pc:spChg chg="mod">
          <ac:chgData name="Daniel A Negron" userId="3f4b37f9-7541-4fa3-afb6-23a3c546adf3" providerId="ADAL" clId="{D973D872-3118-6C4C-8153-94CEFE659431}" dt="2022-06-07T16:15:10.552" v="6975" actId="12788"/>
          <ac:spMkLst>
            <pc:docMk/>
            <pc:sldMk cId="138542929" sldId="256"/>
            <ac:spMk id="12788" creationId="{1B56D8FD-09B3-32E4-6717-4F26911EDC22}"/>
          </ac:spMkLst>
        </pc:spChg>
        <pc:spChg chg="mod">
          <ac:chgData name="Daniel A Negron" userId="3f4b37f9-7541-4fa3-afb6-23a3c546adf3" providerId="ADAL" clId="{D973D872-3118-6C4C-8153-94CEFE659431}" dt="2022-06-07T16:15:10.552" v="6975" actId="12788"/>
          <ac:spMkLst>
            <pc:docMk/>
            <pc:sldMk cId="138542929" sldId="256"/>
            <ac:spMk id="12789" creationId="{67BF1114-2523-20B1-C1CD-8789877D8E22}"/>
          </ac:spMkLst>
        </pc:spChg>
        <pc:spChg chg="mod">
          <ac:chgData name="Daniel A Negron" userId="3f4b37f9-7541-4fa3-afb6-23a3c546adf3" providerId="ADAL" clId="{D973D872-3118-6C4C-8153-94CEFE659431}" dt="2022-06-07T16:15:10.552" v="6975" actId="12788"/>
          <ac:spMkLst>
            <pc:docMk/>
            <pc:sldMk cId="138542929" sldId="256"/>
            <ac:spMk id="12790" creationId="{1DC91567-BD95-FDB2-0FCF-3DF46F186EF4}"/>
          </ac:spMkLst>
        </pc:spChg>
        <pc:spChg chg="mod">
          <ac:chgData name="Daniel A Negron" userId="3f4b37f9-7541-4fa3-afb6-23a3c546adf3" providerId="ADAL" clId="{D973D872-3118-6C4C-8153-94CEFE659431}" dt="2022-06-07T16:15:10.552" v="6975" actId="12788"/>
          <ac:spMkLst>
            <pc:docMk/>
            <pc:sldMk cId="138542929" sldId="256"/>
            <ac:spMk id="12791" creationId="{A99822E3-1F99-0D70-50F6-B9ED6E85A6F7}"/>
          </ac:spMkLst>
        </pc:spChg>
        <pc:spChg chg="mod">
          <ac:chgData name="Daniel A Negron" userId="3f4b37f9-7541-4fa3-afb6-23a3c546adf3" providerId="ADAL" clId="{D973D872-3118-6C4C-8153-94CEFE659431}" dt="2022-06-07T16:15:10.552" v="6975" actId="12788"/>
          <ac:spMkLst>
            <pc:docMk/>
            <pc:sldMk cId="138542929" sldId="256"/>
            <ac:spMk id="12792" creationId="{40212871-2A16-2CC0-6EA7-110356C8A712}"/>
          </ac:spMkLst>
        </pc:spChg>
        <pc:spChg chg="mod">
          <ac:chgData name="Daniel A Negron" userId="3f4b37f9-7541-4fa3-afb6-23a3c546adf3" providerId="ADAL" clId="{D973D872-3118-6C4C-8153-94CEFE659431}" dt="2022-06-07T16:15:10.552" v="6975" actId="12788"/>
          <ac:spMkLst>
            <pc:docMk/>
            <pc:sldMk cId="138542929" sldId="256"/>
            <ac:spMk id="12793" creationId="{A8345CC5-CC3C-738C-0097-A9EBEB18F2C2}"/>
          </ac:spMkLst>
        </pc:spChg>
        <pc:spChg chg="mod">
          <ac:chgData name="Daniel A Negron" userId="3f4b37f9-7541-4fa3-afb6-23a3c546adf3" providerId="ADAL" clId="{D973D872-3118-6C4C-8153-94CEFE659431}" dt="2022-06-07T16:15:10.552" v="6975" actId="12788"/>
          <ac:spMkLst>
            <pc:docMk/>
            <pc:sldMk cId="138542929" sldId="256"/>
            <ac:spMk id="12794" creationId="{F3CDBCC7-0FDE-531B-E7A4-A8726973E555}"/>
          </ac:spMkLst>
        </pc:spChg>
        <pc:spChg chg="mod">
          <ac:chgData name="Daniel A Negron" userId="3f4b37f9-7541-4fa3-afb6-23a3c546adf3" providerId="ADAL" clId="{D973D872-3118-6C4C-8153-94CEFE659431}" dt="2022-06-07T16:15:10.552" v="6975" actId="12788"/>
          <ac:spMkLst>
            <pc:docMk/>
            <pc:sldMk cId="138542929" sldId="256"/>
            <ac:spMk id="12795" creationId="{5F17BB49-09F2-6D3F-EA7E-14A71C357310}"/>
          </ac:spMkLst>
        </pc:spChg>
        <pc:spChg chg="mod">
          <ac:chgData name="Daniel A Negron" userId="3f4b37f9-7541-4fa3-afb6-23a3c546adf3" providerId="ADAL" clId="{D973D872-3118-6C4C-8153-94CEFE659431}" dt="2022-06-07T16:15:10.552" v="6975" actId="12788"/>
          <ac:spMkLst>
            <pc:docMk/>
            <pc:sldMk cId="138542929" sldId="256"/>
            <ac:spMk id="12797" creationId="{D027074B-7EFD-8FD3-A0A1-F521A8F9943E}"/>
          </ac:spMkLst>
        </pc:spChg>
        <pc:spChg chg="mod">
          <ac:chgData name="Daniel A Negron" userId="3f4b37f9-7541-4fa3-afb6-23a3c546adf3" providerId="ADAL" clId="{D973D872-3118-6C4C-8153-94CEFE659431}" dt="2022-06-07T16:15:10.552" v="6975" actId="12788"/>
          <ac:spMkLst>
            <pc:docMk/>
            <pc:sldMk cId="138542929" sldId="256"/>
            <ac:spMk id="12798" creationId="{9FC0EB01-4901-8659-4589-3B6AE0A0341B}"/>
          </ac:spMkLst>
        </pc:spChg>
        <pc:spChg chg="mod">
          <ac:chgData name="Daniel A Negron" userId="3f4b37f9-7541-4fa3-afb6-23a3c546adf3" providerId="ADAL" clId="{D973D872-3118-6C4C-8153-94CEFE659431}" dt="2022-06-07T16:15:10.552" v="6975" actId="12788"/>
          <ac:spMkLst>
            <pc:docMk/>
            <pc:sldMk cId="138542929" sldId="256"/>
            <ac:spMk id="12799" creationId="{56CB4CBE-AA54-387F-F767-0633D6283FA5}"/>
          </ac:spMkLst>
        </pc:spChg>
        <pc:spChg chg="mod">
          <ac:chgData name="Daniel A Negron" userId="3f4b37f9-7541-4fa3-afb6-23a3c546adf3" providerId="ADAL" clId="{D973D872-3118-6C4C-8153-94CEFE659431}" dt="2022-06-07T16:15:10.552" v="6975" actId="12788"/>
          <ac:spMkLst>
            <pc:docMk/>
            <pc:sldMk cId="138542929" sldId="256"/>
            <ac:spMk id="12800" creationId="{2B258683-E06A-2612-60E7-ED1015900491}"/>
          </ac:spMkLst>
        </pc:spChg>
        <pc:spChg chg="mod">
          <ac:chgData name="Daniel A Negron" userId="3f4b37f9-7541-4fa3-afb6-23a3c546adf3" providerId="ADAL" clId="{D973D872-3118-6C4C-8153-94CEFE659431}" dt="2022-06-07T16:15:10.552" v="6975" actId="12788"/>
          <ac:spMkLst>
            <pc:docMk/>
            <pc:sldMk cId="138542929" sldId="256"/>
            <ac:spMk id="12801" creationId="{54EF0C49-4545-9E6B-E105-4B519737B486}"/>
          </ac:spMkLst>
        </pc:spChg>
        <pc:spChg chg="mod">
          <ac:chgData name="Daniel A Negron" userId="3f4b37f9-7541-4fa3-afb6-23a3c546adf3" providerId="ADAL" clId="{D973D872-3118-6C4C-8153-94CEFE659431}" dt="2022-06-07T16:15:10.552" v="6975" actId="12788"/>
          <ac:spMkLst>
            <pc:docMk/>
            <pc:sldMk cId="138542929" sldId="256"/>
            <ac:spMk id="12802" creationId="{15038750-D917-CE77-D393-EB762D99A6E0}"/>
          </ac:spMkLst>
        </pc:spChg>
        <pc:spChg chg="mod">
          <ac:chgData name="Daniel A Negron" userId="3f4b37f9-7541-4fa3-afb6-23a3c546adf3" providerId="ADAL" clId="{D973D872-3118-6C4C-8153-94CEFE659431}" dt="2022-06-07T16:15:10.552" v="6975" actId="12788"/>
          <ac:spMkLst>
            <pc:docMk/>
            <pc:sldMk cId="138542929" sldId="256"/>
            <ac:spMk id="12803" creationId="{4227D5B3-120F-2161-66DE-69A0B5F53F3D}"/>
          </ac:spMkLst>
        </pc:spChg>
        <pc:spChg chg="mod">
          <ac:chgData name="Daniel A Negron" userId="3f4b37f9-7541-4fa3-afb6-23a3c546adf3" providerId="ADAL" clId="{D973D872-3118-6C4C-8153-94CEFE659431}" dt="2022-06-07T16:15:10.552" v="6975" actId="12788"/>
          <ac:spMkLst>
            <pc:docMk/>
            <pc:sldMk cId="138542929" sldId="256"/>
            <ac:spMk id="12804" creationId="{FF3D154A-FDC8-B227-2A21-9A43B4B3EE37}"/>
          </ac:spMkLst>
        </pc:spChg>
        <pc:spChg chg="mod">
          <ac:chgData name="Daniel A Negron" userId="3f4b37f9-7541-4fa3-afb6-23a3c546adf3" providerId="ADAL" clId="{D973D872-3118-6C4C-8153-94CEFE659431}" dt="2022-06-07T16:15:10.552" v="6975" actId="12788"/>
          <ac:spMkLst>
            <pc:docMk/>
            <pc:sldMk cId="138542929" sldId="256"/>
            <ac:spMk id="12805" creationId="{6F14ACB4-8F74-E5AC-2B13-44E1A0147DC3}"/>
          </ac:spMkLst>
        </pc:spChg>
        <pc:spChg chg="mod">
          <ac:chgData name="Daniel A Negron" userId="3f4b37f9-7541-4fa3-afb6-23a3c546adf3" providerId="ADAL" clId="{D973D872-3118-6C4C-8153-94CEFE659431}" dt="2022-06-07T16:15:10.552" v="6975" actId="12788"/>
          <ac:spMkLst>
            <pc:docMk/>
            <pc:sldMk cId="138542929" sldId="256"/>
            <ac:spMk id="12806" creationId="{EABE3951-8914-44C5-1CAA-3626EA86C9A1}"/>
          </ac:spMkLst>
        </pc:spChg>
        <pc:spChg chg="mod">
          <ac:chgData name="Daniel A Negron" userId="3f4b37f9-7541-4fa3-afb6-23a3c546adf3" providerId="ADAL" clId="{D973D872-3118-6C4C-8153-94CEFE659431}" dt="2022-06-07T16:15:10.552" v="6975" actId="12788"/>
          <ac:spMkLst>
            <pc:docMk/>
            <pc:sldMk cId="138542929" sldId="256"/>
            <ac:spMk id="12807" creationId="{89825FE3-A6DB-530B-BBB9-0AB169244639}"/>
          </ac:spMkLst>
        </pc:spChg>
        <pc:spChg chg="mod">
          <ac:chgData name="Daniel A Negron" userId="3f4b37f9-7541-4fa3-afb6-23a3c546adf3" providerId="ADAL" clId="{D973D872-3118-6C4C-8153-94CEFE659431}" dt="2022-06-07T16:15:10.552" v="6975" actId="12788"/>
          <ac:spMkLst>
            <pc:docMk/>
            <pc:sldMk cId="138542929" sldId="256"/>
            <ac:spMk id="12808" creationId="{426271D0-F2A6-C3AC-4F09-362122D207D2}"/>
          </ac:spMkLst>
        </pc:spChg>
        <pc:spChg chg="mod">
          <ac:chgData name="Daniel A Negron" userId="3f4b37f9-7541-4fa3-afb6-23a3c546adf3" providerId="ADAL" clId="{D973D872-3118-6C4C-8153-94CEFE659431}" dt="2022-06-07T16:15:10.552" v="6975" actId="12788"/>
          <ac:spMkLst>
            <pc:docMk/>
            <pc:sldMk cId="138542929" sldId="256"/>
            <ac:spMk id="12809" creationId="{4016A95A-D0D9-768F-4A6C-311C614E3CCB}"/>
          </ac:spMkLst>
        </pc:spChg>
        <pc:spChg chg="mod">
          <ac:chgData name="Daniel A Negron" userId="3f4b37f9-7541-4fa3-afb6-23a3c546adf3" providerId="ADAL" clId="{D973D872-3118-6C4C-8153-94CEFE659431}" dt="2022-06-07T16:15:10.552" v="6975" actId="12788"/>
          <ac:spMkLst>
            <pc:docMk/>
            <pc:sldMk cId="138542929" sldId="256"/>
            <ac:spMk id="12810" creationId="{93A15F2C-5FEE-27BC-0142-8058AF127B0B}"/>
          </ac:spMkLst>
        </pc:spChg>
        <pc:spChg chg="mod">
          <ac:chgData name="Daniel A Negron" userId="3f4b37f9-7541-4fa3-afb6-23a3c546adf3" providerId="ADAL" clId="{D973D872-3118-6C4C-8153-94CEFE659431}" dt="2022-06-07T16:15:10.552" v="6975" actId="12788"/>
          <ac:spMkLst>
            <pc:docMk/>
            <pc:sldMk cId="138542929" sldId="256"/>
            <ac:spMk id="12811" creationId="{AD38E176-BC4B-9D7F-A84E-8930EBE4F3FD}"/>
          </ac:spMkLst>
        </pc:spChg>
        <pc:spChg chg="mod">
          <ac:chgData name="Daniel A Negron" userId="3f4b37f9-7541-4fa3-afb6-23a3c546adf3" providerId="ADAL" clId="{D973D872-3118-6C4C-8153-94CEFE659431}" dt="2022-06-07T16:15:10.552" v="6975" actId="12788"/>
          <ac:spMkLst>
            <pc:docMk/>
            <pc:sldMk cId="138542929" sldId="256"/>
            <ac:spMk id="12812" creationId="{0BDFB3A1-080A-2CA0-2B30-06A52A0DD0F3}"/>
          </ac:spMkLst>
        </pc:spChg>
        <pc:spChg chg="mod">
          <ac:chgData name="Daniel A Negron" userId="3f4b37f9-7541-4fa3-afb6-23a3c546adf3" providerId="ADAL" clId="{D973D872-3118-6C4C-8153-94CEFE659431}" dt="2022-06-07T16:15:10.552" v="6975" actId="12788"/>
          <ac:spMkLst>
            <pc:docMk/>
            <pc:sldMk cId="138542929" sldId="256"/>
            <ac:spMk id="12813" creationId="{E0C1C2B6-430D-3AC8-2908-C441C4E31254}"/>
          </ac:spMkLst>
        </pc:spChg>
        <pc:spChg chg="mod">
          <ac:chgData name="Daniel A Negron" userId="3f4b37f9-7541-4fa3-afb6-23a3c546adf3" providerId="ADAL" clId="{D973D872-3118-6C4C-8153-94CEFE659431}" dt="2022-06-07T16:15:10.552" v="6975" actId="12788"/>
          <ac:spMkLst>
            <pc:docMk/>
            <pc:sldMk cId="138542929" sldId="256"/>
            <ac:spMk id="12814" creationId="{4852122A-DDD0-55F1-5B7D-9B3BB4B3C87D}"/>
          </ac:spMkLst>
        </pc:spChg>
        <pc:spChg chg="mod">
          <ac:chgData name="Daniel A Negron" userId="3f4b37f9-7541-4fa3-afb6-23a3c546adf3" providerId="ADAL" clId="{D973D872-3118-6C4C-8153-94CEFE659431}" dt="2022-06-07T16:15:10.552" v="6975" actId="12788"/>
          <ac:spMkLst>
            <pc:docMk/>
            <pc:sldMk cId="138542929" sldId="256"/>
            <ac:spMk id="12815" creationId="{BE8C0797-28C5-8FC7-E1DA-1A1A736FBC9D}"/>
          </ac:spMkLst>
        </pc:spChg>
        <pc:spChg chg="mod">
          <ac:chgData name="Daniel A Negron" userId="3f4b37f9-7541-4fa3-afb6-23a3c546adf3" providerId="ADAL" clId="{D973D872-3118-6C4C-8153-94CEFE659431}" dt="2022-06-07T16:15:10.552" v="6975" actId="12788"/>
          <ac:spMkLst>
            <pc:docMk/>
            <pc:sldMk cId="138542929" sldId="256"/>
            <ac:spMk id="12816" creationId="{2950B407-6092-239D-E07E-719C81E0D744}"/>
          </ac:spMkLst>
        </pc:spChg>
        <pc:spChg chg="mod">
          <ac:chgData name="Daniel A Negron" userId="3f4b37f9-7541-4fa3-afb6-23a3c546adf3" providerId="ADAL" clId="{D973D872-3118-6C4C-8153-94CEFE659431}" dt="2022-06-07T16:15:10.552" v="6975" actId="12788"/>
          <ac:spMkLst>
            <pc:docMk/>
            <pc:sldMk cId="138542929" sldId="256"/>
            <ac:spMk id="12817" creationId="{8E16D287-C70E-2DC1-ACC6-C5FAE89B564E}"/>
          </ac:spMkLst>
        </pc:spChg>
        <pc:spChg chg="mod">
          <ac:chgData name="Daniel A Negron" userId="3f4b37f9-7541-4fa3-afb6-23a3c546adf3" providerId="ADAL" clId="{D973D872-3118-6C4C-8153-94CEFE659431}" dt="2022-06-07T16:15:10.552" v="6975" actId="12788"/>
          <ac:spMkLst>
            <pc:docMk/>
            <pc:sldMk cId="138542929" sldId="256"/>
            <ac:spMk id="12819" creationId="{D109E430-3D62-2398-92B1-CFFE95708710}"/>
          </ac:spMkLst>
        </pc:spChg>
        <pc:spChg chg="mod">
          <ac:chgData name="Daniel A Negron" userId="3f4b37f9-7541-4fa3-afb6-23a3c546adf3" providerId="ADAL" clId="{D973D872-3118-6C4C-8153-94CEFE659431}" dt="2022-06-07T16:15:10.552" v="6975" actId="12788"/>
          <ac:spMkLst>
            <pc:docMk/>
            <pc:sldMk cId="138542929" sldId="256"/>
            <ac:spMk id="12820" creationId="{4494CC1B-BF4B-5DCE-0343-2FB59E000B06}"/>
          </ac:spMkLst>
        </pc:spChg>
        <pc:spChg chg="mod">
          <ac:chgData name="Daniel A Negron" userId="3f4b37f9-7541-4fa3-afb6-23a3c546adf3" providerId="ADAL" clId="{D973D872-3118-6C4C-8153-94CEFE659431}" dt="2022-06-07T16:15:10.552" v="6975" actId="12788"/>
          <ac:spMkLst>
            <pc:docMk/>
            <pc:sldMk cId="138542929" sldId="256"/>
            <ac:spMk id="12821" creationId="{96EEC78C-A050-993D-109E-E9B0BE46A974}"/>
          </ac:spMkLst>
        </pc:spChg>
        <pc:spChg chg="mod">
          <ac:chgData name="Daniel A Negron" userId="3f4b37f9-7541-4fa3-afb6-23a3c546adf3" providerId="ADAL" clId="{D973D872-3118-6C4C-8153-94CEFE659431}" dt="2022-06-07T16:15:10.552" v="6975" actId="12788"/>
          <ac:spMkLst>
            <pc:docMk/>
            <pc:sldMk cId="138542929" sldId="256"/>
            <ac:spMk id="12822" creationId="{14753F04-A4B4-6E1E-9678-6E02CA48DD63}"/>
          </ac:spMkLst>
        </pc:spChg>
        <pc:spChg chg="mod">
          <ac:chgData name="Daniel A Negron" userId="3f4b37f9-7541-4fa3-afb6-23a3c546adf3" providerId="ADAL" clId="{D973D872-3118-6C4C-8153-94CEFE659431}" dt="2022-06-07T16:15:10.552" v="6975" actId="12788"/>
          <ac:spMkLst>
            <pc:docMk/>
            <pc:sldMk cId="138542929" sldId="256"/>
            <ac:spMk id="12823" creationId="{7AB30B23-146E-A0B4-8D57-71D5A81562A3}"/>
          </ac:spMkLst>
        </pc:spChg>
        <pc:spChg chg="mod">
          <ac:chgData name="Daniel A Negron" userId="3f4b37f9-7541-4fa3-afb6-23a3c546adf3" providerId="ADAL" clId="{D973D872-3118-6C4C-8153-94CEFE659431}" dt="2022-06-07T16:15:10.552" v="6975" actId="12788"/>
          <ac:spMkLst>
            <pc:docMk/>
            <pc:sldMk cId="138542929" sldId="256"/>
            <ac:spMk id="12824" creationId="{6428CF71-0E66-FFD0-5249-9DE4E77CDD9F}"/>
          </ac:spMkLst>
        </pc:spChg>
        <pc:spChg chg="mod">
          <ac:chgData name="Daniel A Negron" userId="3f4b37f9-7541-4fa3-afb6-23a3c546adf3" providerId="ADAL" clId="{D973D872-3118-6C4C-8153-94CEFE659431}" dt="2022-06-07T16:15:10.552" v="6975" actId="12788"/>
          <ac:spMkLst>
            <pc:docMk/>
            <pc:sldMk cId="138542929" sldId="256"/>
            <ac:spMk id="12825" creationId="{A708A1E4-FA79-F9AD-8AE9-EB2B32F1AEEB}"/>
          </ac:spMkLst>
        </pc:spChg>
        <pc:spChg chg="mod">
          <ac:chgData name="Daniel A Negron" userId="3f4b37f9-7541-4fa3-afb6-23a3c546adf3" providerId="ADAL" clId="{D973D872-3118-6C4C-8153-94CEFE659431}" dt="2022-06-07T16:15:10.552" v="6975" actId="12788"/>
          <ac:spMkLst>
            <pc:docMk/>
            <pc:sldMk cId="138542929" sldId="256"/>
            <ac:spMk id="12826" creationId="{A68B6A04-2E2E-FF0F-CFF8-7BB62F51438C}"/>
          </ac:spMkLst>
        </pc:spChg>
        <pc:spChg chg="mod">
          <ac:chgData name="Daniel A Negron" userId="3f4b37f9-7541-4fa3-afb6-23a3c546adf3" providerId="ADAL" clId="{D973D872-3118-6C4C-8153-94CEFE659431}" dt="2022-06-07T16:15:10.552" v="6975" actId="12788"/>
          <ac:spMkLst>
            <pc:docMk/>
            <pc:sldMk cId="138542929" sldId="256"/>
            <ac:spMk id="12827" creationId="{FF4442B3-440C-C690-94CD-58284BCABF6C}"/>
          </ac:spMkLst>
        </pc:spChg>
        <pc:spChg chg="mod">
          <ac:chgData name="Daniel A Negron" userId="3f4b37f9-7541-4fa3-afb6-23a3c546adf3" providerId="ADAL" clId="{D973D872-3118-6C4C-8153-94CEFE659431}" dt="2022-06-07T16:15:10.552" v="6975" actId="12788"/>
          <ac:spMkLst>
            <pc:docMk/>
            <pc:sldMk cId="138542929" sldId="256"/>
            <ac:spMk id="12828" creationId="{67A34166-558F-53A7-4894-20B981843480}"/>
          </ac:spMkLst>
        </pc:spChg>
        <pc:spChg chg="mod">
          <ac:chgData name="Daniel A Negron" userId="3f4b37f9-7541-4fa3-afb6-23a3c546adf3" providerId="ADAL" clId="{D973D872-3118-6C4C-8153-94CEFE659431}" dt="2022-06-07T16:15:10.552" v="6975" actId="12788"/>
          <ac:spMkLst>
            <pc:docMk/>
            <pc:sldMk cId="138542929" sldId="256"/>
            <ac:spMk id="12829" creationId="{75E36115-842F-CBEE-7540-D8AC9354BDBC}"/>
          </ac:spMkLst>
        </pc:spChg>
        <pc:spChg chg="mod">
          <ac:chgData name="Daniel A Negron" userId="3f4b37f9-7541-4fa3-afb6-23a3c546adf3" providerId="ADAL" clId="{D973D872-3118-6C4C-8153-94CEFE659431}" dt="2022-06-07T16:15:10.552" v="6975" actId="12788"/>
          <ac:spMkLst>
            <pc:docMk/>
            <pc:sldMk cId="138542929" sldId="256"/>
            <ac:spMk id="12830" creationId="{8B77AE8D-974A-B7F7-DAEC-DC62FC4C1295}"/>
          </ac:spMkLst>
        </pc:spChg>
        <pc:spChg chg="mod">
          <ac:chgData name="Daniel A Negron" userId="3f4b37f9-7541-4fa3-afb6-23a3c546adf3" providerId="ADAL" clId="{D973D872-3118-6C4C-8153-94CEFE659431}" dt="2022-06-07T16:15:10.552" v="6975" actId="12788"/>
          <ac:spMkLst>
            <pc:docMk/>
            <pc:sldMk cId="138542929" sldId="256"/>
            <ac:spMk id="12831" creationId="{C622A620-8789-09DB-2F5C-FD132FCAA92B}"/>
          </ac:spMkLst>
        </pc:spChg>
        <pc:spChg chg="mod">
          <ac:chgData name="Daniel A Negron" userId="3f4b37f9-7541-4fa3-afb6-23a3c546adf3" providerId="ADAL" clId="{D973D872-3118-6C4C-8153-94CEFE659431}" dt="2022-06-07T16:15:10.552" v="6975" actId="12788"/>
          <ac:spMkLst>
            <pc:docMk/>
            <pc:sldMk cId="138542929" sldId="256"/>
            <ac:spMk id="12832" creationId="{28A46ACA-3BBC-FC76-C76C-B2AC864E84F5}"/>
          </ac:spMkLst>
        </pc:spChg>
        <pc:spChg chg="mod">
          <ac:chgData name="Daniel A Negron" userId="3f4b37f9-7541-4fa3-afb6-23a3c546adf3" providerId="ADAL" clId="{D973D872-3118-6C4C-8153-94CEFE659431}" dt="2022-06-07T16:15:10.552" v="6975" actId="12788"/>
          <ac:spMkLst>
            <pc:docMk/>
            <pc:sldMk cId="138542929" sldId="256"/>
            <ac:spMk id="12833" creationId="{FCF5DC96-510F-EEA3-14DB-01B4B0E6630C}"/>
          </ac:spMkLst>
        </pc:spChg>
        <pc:spChg chg="mod">
          <ac:chgData name="Daniel A Negron" userId="3f4b37f9-7541-4fa3-afb6-23a3c546adf3" providerId="ADAL" clId="{D973D872-3118-6C4C-8153-94CEFE659431}" dt="2022-06-07T16:15:10.552" v="6975" actId="12788"/>
          <ac:spMkLst>
            <pc:docMk/>
            <pc:sldMk cId="138542929" sldId="256"/>
            <ac:spMk id="12834" creationId="{16B58FF6-47B4-000D-EBA1-CBD167D55383}"/>
          </ac:spMkLst>
        </pc:spChg>
        <pc:spChg chg="mod">
          <ac:chgData name="Daniel A Negron" userId="3f4b37f9-7541-4fa3-afb6-23a3c546adf3" providerId="ADAL" clId="{D973D872-3118-6C4C-8153-94CEFE659431}" dt="2022-06-07T16:15:10.552" v="6975" actId="12788"/>
          <ac:spMkLst>
            <pc:docMk/>
            <pc:sldMk cId="138542929" sldId="256"/>
            <ac:spMk id="12835" creationId="{9C024FBF-F32D-5659-12D1-3C4093EEADCE}"/>
          </ac:spMkLst>
        </pc:spChg>
        <pc:spChg chg="mod">
          <ac:chgData name="Daniel A Negron" userId="3f4b37f9-7541-4fa3-afb6-23a3c546adf3" providerId="ADAL" clId="{D973D872-3118-6C4C-8153-94CEFE659431}" dt="2022-06-07T16:15:10.552" v="6975" actId="12788"/>
          <ac:spMkLst>
            <pc:docMk/>
            <pc:sldMk cId="138542929" sldId="256"/>
            <ac:spMk id="12836" creationId="{7F0CE3D6-D742-C1B9-32F0-0EBD1FB0C7E5}"/>
          </ac:spMkLst>
        </pc:spChg>
        <pc:spChg chg="mod">
          <ac:chgData name="Daniel A Negron" userId="3f4b37f9-7541-4fa3-afb6-23a3c546adf3" providerId="ADAL" clId="{D973D872-3118-6C4C-8153-94CEFE659431}" dt="2022-06-07T16:15:10.552" v="6975" actId="12788"/>
          <ac:spMkLst>
            <pc:docMk/>
            <pc:sldMk cId="138542929" sldId="256"/>
            <ac:spMk id="12837" creationId="{CDB01DCA-30C7-A8FF-97C4-3584D634D154}"/>
          </ac:spMkLst>
        </pc:spChg>
        <pc:spChg chg="mod">
          <ac:chgData name="Daniel A Negron" userId="3f4b37f9-7541-4fa3-afb6-23a3c546adf3" providerId="ADAL" clId="{D973D872-3118-6C4C-8153-94CEFE659431}" dt="2022-06-07T16:15:10.552" v="6975" actId="12788"/>
          <ac:spMkLst>
            <pc:docMk/>
            <pc:sldMk cId="138542929" sldId="256"/>
            <ac:spMk id="12838" creationId="{0593D5A6-5B85-36F8-90FE-7D9CC8F8EED6}"/>
          </ac:spMkLst>
        </pc:spChg>
        <pc:spChg chg="mod">
          <ac:chgData name="Daniel A Negron" userId="3f4b37f9-7541-4fa3-afb6-23a3c546adf3" providerId="ADAL" clId="{D973D872-3118-6C4C-8153-94CEFE659431}" dt="2022-06-07T16:15:10.552" v="6975" actId="12788"/>
          <ac:spMkLst>
            <pc:docMk/>
            <pc:sldMk cId="138542929" sldId="256"/>
            <ac:spMk id="12839" creationId="{936269C7-0EC0-C367-1D11-891474649EB9}"/>
          </ac:spMkLst>
        </pc:spChg>
        <pc:spChg chg="mod">
          <ac:chgData name="Daniel A Negron" userId="3f4b37f9-7541-4fa3-afb6-23a3c546adf3" providerId="ADAL" clId="{D973D872-3118-6C4C-8153-94CEFE659431}" dt="2022-06-07T16:15:10.552" v="6975" actId="12788"/>
          <ac:spMkLst>
            <pc:docMk/>
            <pc:sldMk cId="138542929" sldId="256"/>
            <ac:spMk id="12841" creationId="{E8494B76-4E3D-6743-144B-3A98688C87BB}"/>
          </ac:spMkLst>
        </pc:spChg>
        <pc:spChg chg="mod">
          <ac:chgData name="Daniel A Negron" userId="3f4b37f9-7541-4fa3-afb6-23a3c546adf3" providerId="ADAL" clId="{D973D872-3118-6C4C-8153-94CEFE659431}" dt="2022-06-07T16:15:10.552" v="6975" actId="12788"/>
          <ac:spMkLst>
            <pc:docMk/>
            <pc:sldMk cId="138542929" sldId="256"/>
            <ac:spMk id="12842" creationId="{51434E45-B110-7D4D-12F5-DECC804401AA}"/>
          </ac:spMkLst>
        </pc:spChg>
        <pc:spChg chg="mod">
          <ac:chgData name="Daniel A Negron" userId="3f4b37f9-7541-4fa3-afb6-23a3c546adf3" providerId="ADAL" clId="{D973D872-3118-6C4C-8153-94CEFE659431}" dt="2022-06-07T16:15:10.552" v="6975" actId="12788"/>
          <ac:spMkLst>
            <pc:docMk/>
            <pc:sldMk cId="138542929" sldId="256"/>
            <ac:spMk id="12843" creationId="{F1BD58E8-F2F7-9A8C-5399-2887A7176802}"/>
          </ac:spMkLst>
        </pc:spChg>
        <pc:spChg chg="mod">
          <ac:chgData name="Daniel A Negron" userId="3f4b37f9-7541-4fa3-afb6-23a3c546adf3" providerId="ADAL" clId="{D973D872-3118-6C4C-8153-94CEFE659431}" dt="2022-06-07T16:15:10.552" v="6975" actId="12788"/>
          <ac:spMkLst>
            <pc:docMk/>
            <pc:sldMk cId="138542929" sldId="256"/>
            <ac:spMk id="12844" creationId="{2298965E-6B62-D6DB-3AEA-2336B6813A54}"/>
          </ac:spMkLst>
        </pc:spChg>
        <pc:spChg chg="mod">
          <ac:chgData name="Daniel A Negron" userId="3f4b37f9-7541-4fa3-afb6-23a3c546adf3" providerId="ADAL" clId="{D973D872-3118-6C4C-8153-94CEFE659431}" dt="2022-06-07T16:15:10.552" v="6975" actId="12788"/>
          <ac:spMkLst>
            <pc:docMk/>
            <pc:sldMk cId="138542929" sldId="256"/>
            <ac:spMk id="12845" creationId="{F12D2AE7-F8E6-B0D8-A007-043160FE449C}"/>
          </ac:spMkLst>
        </pc:spChg>
        <pc:spChg chg="mod">
          <ac:chgData name="Daniel A Negron" userId="3f4b37f9-7541-4fa3-afb6-23a3c546adf3" providerId="ADAL" clId="{D973D872-3118-6C4C-8153-94CEFE659431}" dt="2022-06-07T16:15:10.552" v="6975" actId="12788"/>
          <ac:spMkLst>
            <pc:docMk/>
            <pc:sldMk cId="138542929" sldId="256"/>
            <ac:spMk id="12846" creationId="{DBDBABA7-1C0F-14B7-9A4C-29CC5773F9CF}"/>
          </ac:spMkLst>
        </pc:spChg>
        <pc:spChg chg="mod">
          <ac:chgData name="Daniel A Negron" userId="3f4b37f9-7541-4fa3-afb6-23a3c546adf3" providerId="ADAL" clId="{D973D872-3118-6C4C-8153-94CEFE659431}" dt="2022-06-07T16:15:10.552" v="6975" actId="12788"/>
          <ac:spMkLst>
            <pc:docMk/>
            <pc:sldMk cId="138542929" sldId="256"/>
            <ac:spMk id="12847" creationId="{16C65DEB-2FEF-351E-13F4-C3369491C210}"/>
          </ac:spMkLst>
        </pc:spChg>
        <pc:spChg chg="mod">
          <ac:chgData name="Daniel A Negron" userId="3f4b37f9-7541-4fa3-afb6-23a3c546adf3" providerId="ADAL" clId="{D973D872-3118-6C4C-8153-94CEFE659431}" dt="2022-06-07T16:15:10.552" v="6975" actId="12788"/>
          <ac:spMkLst>
            <pc:docMk/>
            <pc:sldMk cId="138542929" sldId="256"/>
            <ac:spMk id="12848" creationId="{E25EF34E-D84A-E7F7-7DF3-F69EA1766D76}"/>
          </ac:spMkLst>
        </pc:spChg>
        <pc:spChg chg="mod">
          <ac:chgData name="Daniel A Negron" userId="3f4b37f9-7541-4fa3-afb6-23a3c546adf3" providerId="ADAL" clId="{D973D872-3118-6C4C-8153-94CEFE659431}" dt="2022-06-07T16:15:10.552" v="6975" actId="12788"/>
          <ac:spMkLst>
            <pc:docMk/>
            <pc:sldMk cId="138542929" sldId="256"/>
            <ac:spMk id="12849" creationId="{CD3DAC85-76D5-8E8A-73FB-EDB338433568}"/>
          </ac:spMkLst>
        </pc:spChg>
        <pc:spChg chg="mod">
          <ac:chgData name="Daniel A Negron" userId="3f4b37f9-7541-4fa3-afb6-23a3c546adf3" providerId="ADAL" clId="{D973D872-3118-6C4C-8153-94CEFE659431}" dt="2022-06-07T16:15:10.552" v="6975" actId="12788"/>
          <ac:spMkLst>
            <pc:docMk/>
            <pc:sldMk cId="138542929" sldId="256"/>
            <ac:spMk id="12850" creationId="{04673698-47B2-010B-F498-7E55248E6F43}"/>
          </ac:spMkLst>
        </pc:spChg>
        <pc:spChg chg="mod">
          <ac:chgData name="Daniel A Negron" userId="3f4b37f9-7541-4fa3-afb6-23a3c546adf3" providerId="ADAL" clId="{D973D872-3118-6C4C-8153-94CEFE659431}" dt="2022-06-07T16:15:10.552" v="6975" actId="12788"/>
          <ac:spMkLst>
            <pc:docMk/>
            <pc:sldMk cId="138542929" sldId="256"/>
            <ac:spMk id="12851" creationId="{C50C98D3-62AF-51DA-137B-99849EE7A4D2}"/>
          </ac:spMkLst>
        </pc:spChg>
        <pc:spChg chg="mod">
          <ac:chgData name="Daniel A Negron" userId="3f4b37f9-7541-4fa3-afb6-23a3c546adf3" providerId="ADAL" clId="{D973D872-3118-6C4C-8153-94CEFE659431}" dt="2022-06-07T16:15:10.552" v="6975" actId="12788"/>
          <ac:spMkLst>
            <pc:docMk/>
            <pc:sldMk cId="138542929" sldId="256"/>
            <ac:spMk id="12852" creationId="{F97929FB-0074-65A6-A574-8221D7BEE4B1}"/>
          </ac:spMkLst>
        </pc:spChg>
        <pc:spChg chg="mod">
          <ac:chgData name="Daniel A Negron" userId="3f4b37f9-7541-4fa3-afb6-23a3c546adf3" providerId="ADAL" clId="{D973D872-3118-6C4C-8153-94CEFE659431}" dt="2022-06-07T16:15:10.552" v="6975" actId="12788"/>
          <ac:spMkLst>
            <pc:docMk/>
            <pc:sldMk cId="138542929" sldId="256"/>
            <ac:spMk id="12853" creationId="{75446D22-CC8E-8F4E-B8DB-83FB4C714871}"/>
          </ac:spMkLst>
        </pc:spChg>
        <pc:spChg chg="mod">
          <ac:chgData name="Daniel A Negron" userId="3f4b37f9-7541-4fa3-afb6-23a3c546adf3" providerId="ADAL" clId="{D973D872-3118-6C4C-8153-94CEFE659431}" dt="2022-06-07T16:15:10.552" v="6975" actId="12788"/>
          <ac:spMkLst>
            <pc:docMk/>
            <pc:sldMk cId="138542929" sldId="256"/>
            <ac:spMk id="12854" creationId="{AEC584F3-A695-AF04-01A4-5D0E8381C1F3}"/>
          </ac:spMkLst>
        </pc:spChg>
        <pc:spChg chg="mod">
          <ac:chgData name="Daniel A Negron" userId="3f4b37f9-7541-4fa3-afb6-23a3c546adf3" providerId="ADAL" clId="{D973D872-3118-6C4C-8153-94CEFE659431}" dt="2022-06-07T16:15:10.552" v="6975" actId="12788"/>
          <ac:spMkLst>
            <pc:docMk/>
            <pc:sldMk cId="138542929" sldId="256"/>
            <ac:spMk id="12855" creationId="{BD068EC6-B1D4-5BE8-58DD-198756594725}"/>
          </ac:spMkLst>
        </pc:spChg>
        <pc:spChg chg="mod">
          <ac:chgData name="Daniel A Negron" userId="3f4b37f9-7541-4fa3-afb6-23a3c546adf3" providerId="ADAL" clId="{D973D872-3118-6C4C-8153-94CEFE659431}" dt="2022-06-07T16:15:10.552" v="6975" actId="12788"/>
          <ac:spMkLst>
            <pc:docMk/>
            <pc:sldMk cId="138542929" sldId="256"/>
            <ac:spMk id="12856" creationId="{71C35FB4-9E7E-33F8-1988-5AF8C3B48601}"/>
          </ac:spMkLst>
        </pc:spChg>
        <pc:spChg chg="mod">
          <ac:chgData name="Daniel A Negron" userId="3f4b37f9-7541-4fa3-afb6-23a3c546adf3" providerId="ADAL" clId="{D973D872-3118-6C4C-8153-94CEFE659431}" dt="2022-06-07T16:15:10.552" v="6975" actId="12788"/>
          <ac:spMkLst>
            <pc:docMk/>
            <pc:sldMk cId="138542929" sldId="256"/>
            <ac:spMk id="12857" creationId="{52044796-9B86-CBE2-87C4-162BAFDDB272}"/>
          </ac:spMkLst>
        </pc:spChg>
        <pc:spChg chg="mod">
          <ac:chgData name="Daniel A Negron" userId="3f4b37f9-7541-4fa3-afb6-23a3c546adf3" providerId="ADAL" clId="{D973D872-3118-6C4C-8153-94CEFE659431}" dt="2022-06-07T16:15:10.552" v="6975" actId="12788"/>
          <ac:spMkLst>
            <pc:docMk/>
            <pc:sldMk cId="138542929" sldId="256"/>
            <ac:spMk id="12858" creationId="{A9EBEDED-BEF2-AA3D-A956-5FB5346EEBBE}"/>
          </ac:spMkLst>
        </pc:spChg>
        <pc:spChg chg="mod">
          <ac:chgData name="Daniel A Negron" userId="3f4b37f9-7541-4fa3-afb6-23a3c546adf3" providerId="ADAL" clId="{D973D872-3118-6C4C-8153-94CEFE659431}" dt="2022-06-07T16:15:10.552" v="6975" actId="12788"/>
          <ac:spMkLst>
            <pc:docMk/>
            <pc:sldMk cId="138542929" sldId="256"/>
            <ac:spMk id="12859" creationId="{70A81934-335A-6A66-6960-0C0DBE9FED25}"/>
          </ac:spMkLst>
        </pc:spChg>
        <pc:spChg chg="mod">
          <ac:chgData name="Daniel A Negron" userId="3f4b37f9-7541-4fa3-afb6-23a3c546adf3" providerId="ADAL" clId="{D973D872-3118-6C4C-8153-94CEFE659431}" dt="2022-06-07T16:15:10.552" v="6975" actId="12788"/>
          <ac:spMkLst>
            <pc:docMk/>
            <pc:sldMk cId="138542929" sldId="256"/>
            <ac:spMk id="12860" creationId="{7653F3D8-3FB2-5726-9E49-752FF7FD1375}"/>
          </ac:spMkLst>
        </pc:spChg>
        <pc:spChg chg="mod">
          <ac:chgData name="Daniel A Negron" userId="3f4b37f9-7541-4fa3-afb6-23a3c546adf3" providerId="ADAL" clId="{D973D872-3118-6C4C-8153-94CEFE659431}" dt="2022-06-07T16:15:10.552" v="6975" actId="12788"/>
          <ac:spMkLst>
            <pc:docMk/>
            <pc:sldMk cId="138542929" sldId="256"/>
            <ac:spMk id="12861" creationId="{FAC18A50-317F-FA65-0818-A0F04D703423}"/>
          </ac:spMkLst>
        </pc:spChg>
        <pc:spChg chg="mod">
          <ac:chgData name="Daniel A Negron" userId="3f4b37f9-7541-4fa3-afb6-23a3c546adf3" providerId="ADAL" clId="{D973D872-3118-6C4C-8153-94CEFE659431}" dt="2022-06-07T16:15:10.552" v="6975" actId="12788"/>
          <ac:spMkLst>
            <pc:docMk/>
            <pc:sldMk cId="138542929" sldId="256"/>
            <ac:spMk id="12863" creationId="{22766C02-9383-7E3A-5EFD-11E368EECCDF}"/>
          </ac:spMkLst>
        </pc:spChg>
        <pc:spChg chg="mod">
          <ac:chgData name="Daniel A Negron" userId="3f4b37f9-7541-4fa3-afb6-23a3c546adf3" providerId="ADAL" clId="{D973D872-3118-6C4C-8153-94CEFE659431}" dt="2022-06-07T16:15:10.552" v="6975" actId="12788"/>
          <ac:spMkLst>
            <pc:docMk/>
            <pc:sldMk cId="138542929" sldId="256"/>
            <ac:spMk id="12864" creationId="{236EEC29-F32A-2190-B479-110566E7BE7A}"/>
          </ac:spMkLst>
        </pc:spChg>
        <pc:spChg chg="mod">
          <ac:chgData name="Daniel A Negron" userId="3f4b37f9-7541-4fa3-afb6-23a3c546adf3" providerId="ADAL" clId="{D973D872-3118-6C4C-8153-94CEFE659431}" dt="2022-06-07T16:15:10.552" v="6975" actId="12788"/>
          <ac:spMkLst>
            <pc:docMk/>
            <pc:sldMk cId="138542929" sldId="256"/>
            <ac:spMk id="12865" creationId="{4BCCABF6-8497-580D-8416-5A6F5AEE0F7C}"/>
          </ac:spMkLst>
        </pc:spChg>
        <pc:spChg chg="mod">
          <ac:chgData name="Daniel A Negron" userId="3f4b37f9-7541-4fa3-afb6-23a3c546adf3" providerId="ADAL" clId="{D973D872-3118-6C4C-8153-94CEFE659431}" dt="2022-06-07T16:15:10.552" v="6975" actId="12788"/>
          <ac:spMkLst>
            <pc:docMk/>
            <pc:sldMk cId="138542929" sldId="256"/>
            <ac:spMk id="12866" creationId="{3F9F120D-7AA3-3F46-6CC1-14165542A35A}"/>
          </ac:spMkLst>
        </pc:spChg>
        <pc:spChg chg="mod">
          <ac:chgData name="Daniel A Negron" userId="3f4b37f9-7541-4fa3-afb6-23a3c546adf3" providerId="ADAL" clId="{D973D872-3118-6C4C-8153-94CEFE659431}" dt="2022-06-07T16:15:10.552" v="6975" actId="12788"/>
          <ac:spMkLst>
            <pc:docMk/>
            <pc:sldMk cId="138542929" sldId="256"/>
            <ac:spMk id="12867" creationId="{7DEC339B-52F3-30FB-4B4C-751221E0A2BE}"/>
          </ac:spMkLst>
        </pc:spChg>
        <pc:spChg chg="mod">
          <ac:chgData name="Daniel A Negron" userId="3f4b37f9-7541-4fa3-afb6-23a3c546adf3" providerId="ADAL" clId="{D973D872-3118-6C4C-8153-94CEFE659431}" dt="2022-06-07T16:15:10.552" v="6975" actId="12788"/>
          <ac:spMkLst>
            <pc:docMk/>
            <pc:sldMk cId="138542929" sldId="256"/>
            <ac:spMk id="12868" creationId="{55F70F6E-17E3-5747-F2CD-E33AA34D7B22}"/>
          </ac:spMkLst>
        </pc:spChg>
        <pc:spChg chg="mod">
          <ac:chgData name="Daniel A Negron" userId="3f4b37f9-7541-4fa3-afb6-23a3c546adf3" providerId="ADAL" clId="{D973D872-3118-6C4C-8153-94CEFE659431}" dt="2022-06-07T16:15:10.552" v="6975" actId="12788"/>
          <ac:spMkLst>
            <pc:docMk/>
            <pc:sldMk cId="138542929" sldId="256"/>
            <ac:spMk id="12869" creationId="{43FB5459-A386-241A-2620-922359B93600}"/>
          </ac:spMkLst>
        </pc:spChg>
        <pc:spChg chg="mod">
          <ac:chgData name="Daniel A Negron" userId="3f4b37f9-7541-4fa3-afb6-23a3c546adf3" providerId="ADAL" clId="{D973D872-3118-6C4C-8153-94CEFE659431}" dt="2022-06-07T16:15:10.552" v="6975" actId="12788"/>
          <ac:spMkLst>
            <pc:docMk/>
            <pc:sldMk cId="138542929" sldId="256"/>
            <ac:spMk id="12870" creationId="{F1FE1398-4949-C12B-79FD-51B3B14BBF16}"/>
          </ac:spMkLst>
        </pc:spChg>
        <pc:spChg chg="mod">
          <ac:chgData name="Daniel A Negron" userId="3f4b37f9-7541-4fa3-afb6-23a3c546adf3" providerId="ADAL" clId="{D973D872-3118-6C4C-8153-94CEFE659431}" dt="2022-06-07T16:15:10.552" v="6975" actId="12788"/>
          <ac:spMkLst>
            <pc:docMk/>
            <pc:sldMk cId="138542929" sldId="256"/>
            <ac:spMk id="12871" creationId="{8B8A97D8-A5E1-AE61-0D28-813C976521E7}"/>
          </ac:spMkLst>
        </pc:spChg>
        <pc:spChg chg="mod">
          <ac:chgData name="Daniel A Negron" userId="3f4b37f9-7541-4fa3-afb6-23a3c546adf3" providerId="ADAL" clId="{D973D872-3118-6C4C-8153-94CEFE659431}" dt="2022-06-07T16:15:10.552" v="6975" actId="12788"/>
          <ac:spMkLst>
            <pc:docMk/>
            <pc:sldMk cId="138542929" sldId="256"/>
            <ac:spMk id="12872" creationId="{A658E9FA-0C14-0932-5227-F44848D8EC8B}"/>
          </ac:spMkLst>
        </pc:spChg>
        <pc:spChg chg="mod">
          <ac:chgData name="Daniel A Negron" userId="3f4b37f9-7541-4fa3-afb6-23a3c546adf3" providerId="ADAL" clId="{D973D872-3118-6C4C-8153-94CEFE659431}" dt="2022-06-07T16:15:10.552" v="6975" actId="12788"/>
          <ac:spMkLst>
            <pc:docMk/>
            <pc:sldMk cId="138542929" sldId="256"/>
            <ac:spMk id="12873" creationId="{8D2775BA-3A67-4F1F-6429-05B87343D80A}"/>
          </ac:spMkLst>
        </pc:spChg>
        <pc:spChg chg="mod">
          <ac:chgData name="Daniel A Negron" userId="3f4b37f9-7541-4fa3-afb6-23a3c546adf3" providerId="ADAL" clId="{D973D872-3118-6C4C-8153-94CEFE659431}" dt="2022-06-07T16:15:10.552" v="6975" actId="12788"/>
          <ac:spMkLst>
            <pc:docMk/>
            <pc:sldMk cId="138542929" sldId="256"/>
            <ac:spMk id="12874" creationId="{FE2379F2-3844-17FF-6C09-2C54EBC09000}"/>
          </ac:spMkLst>
        </pc:spChg>
        <pc:spChg chg="mod">
          <ac:chgData name="Daniel A Negron" userId="3f4b37f9-7541-4fa3-afb6-23a3c546adf3" providerId="ADAL" clId="{D973D872-3118-6C4C-8153-94CEFE659431}" dt="2022-06-07T16:15:10.552" v="6975" actId="12788"/>
          <ac:spMkLst>
            <pc:docMk/>
            <pc:sldMk cId="138542929" sldId="256"/>
            <ac:spMk id="12875" creationId="{AF0CDDF1-C33B-F2CE-9C34-5CFEF3C8B775}"/>
          </ac:spMkLst>
        </pc:spChg>
        <pc:spChg chg="mod">
          <ac:chgData name="Daniel A Negron" userId="3f4b37f9-7541-4fa3-afb6-23a3c546adf3" providerId="ADAL" clId="{D973D872-3118-6C4C-8153-94CEFE659431}" dt="2022-06-07T16:15:10.552" v="6975" actId="12788"/>
          <ac:spMkLst>
            <pc:docMk/>
            <pc:sldMk cId="138542929" sldId="256"/>
            <ac:spMk id="12876" creationId="{2EAA1DCD-DB52-ABF5-D76F-13FB65405596}"/>
          </ac:spMkLst>
        </pc:spChg>
        <pc:spChg chg="mod">
          <ac:chgData name="Daniel A Negron" userId="3f4b37f9-7541-4fa3-afb6-23a3c546adf3" providerId="ADAL" clId="{D973D872-3118-6C4C-8153-94CEFE659431}" dt="2022-06-07T16:15:10.552" v="6975" actId="12788"/>
          <ac:spMkLst>
            <pc:docMk/>
            <pc:sldMk cId="138542929" sldId="256"/>
            <ac:spMk id="12877" creationId="{6978094B-9B79-65D9-1B28-1C87D0785F1A}"/>
          </ac:spMkLst>
        </pc:spChg>
        <pc:spChg chg="mod">
          <ac:chgData name="Daniel A Negron" userId="3f4b37f9-7541-4fa3-afb6-23a3c546adf3" providerId="ADAL" clId="{D973D872-3118-6C4C-8153-94CEFE659431}" dt="2022-06-07T16:15:10.552" v="6975" actId="12788"/>
          <ac:spMkLst>
            <pc:docMk/>
            <pc:sldMk cId="138542929" sldId="256"/>
            <ac:spMk id="12878" creationId="{09FFDA14-CCCE-B78C-173C-2756035F01EA}"/>
          </ac:spMkLst>
        </pc:spChg>
        <pc:spChg chg="mod">
          <ac:chgData name="Daniel A Negron" userId="3f4b37f9-7541-4fa3-afb6-23a3c546adf3" providerId="ADAL" clId="{D973D872-3118-6C4C-8153-94CEFE659431}" dt="2022-06-07T16:15:10.552" v="6975" actId="12788"/>
          <ac:spMkLst>
            <pc:docMk/>
            <pc:sldMk cId="138542929" sldId="256"/>
            <ac:spMk id="12879" creationId="{6C287810-50DF-6AB5-B77F-8492320074FB}"/>
          </ac:spMkLst>
        </pc:spChg>
        <pc:spChg chg="mod">
          <ac:chgData name="Daniel A Negron" userId="3f4b37f9-7541-4fa3-afb6-23a3c546adf3" providerId="ADAL" clId="{D973D872-3118-6C4C-8153-94CEFE659431}" dt="2022-06-07T16:15:10.552" v="6975" actId="12788"/>
          <ac:spMkLst>
            <pc:docMk/>
            <pc:sldMk cId="138542929" sldId="256"/>
            <ac:spMk id="12880" creationId="{23779E5F-6D20-E88E-E310-E3102A0A95FD}"/>
          </ac:spMkLst>
        </pc:spChg>
        <pc:spChg chg="mod">
          <ac:chgData name="Daniel A Negron" userId="3f4b37f9-7541-4fa3-afb6-23a3c546adf3" providerId="ADAL" clId="{D973D872-3118-6C4C-8153-94CEFE659431}" dt="2022-06-07T16:15:10.552" v="6975" actId="12788"/>
          <ac:spMkLst>
            <pc:docMk/>
            <pc:sldMk cId="138542929" sldId="256"/>
            <ac:spMk id="12881" creationId="{9146C161-D24E-7F1A-9077-F42D2F8511F8}"/>
          </ac:spMkLst>
        </pc:spChg>
        <pc:spChg chg="mod">
          <ac:chgData name="Daniel A Negron" userId="3f4b37f9-7541-4fa3-afb6-23a3c546adf3" providerId="ADAL" clId="{D973D872-3118-6C4C-8153-94CEFE659431}" dt="2022-06-07T16:15:10.552" v="6975" actId="12788"/>
          <ac:spMkLst>
            <pc:docMk/>
            <pc:sldMk cId="138542929" sldId="256"/>
            <ac:spMk id="12882" creationId="{087B85DE-0A7C-D5D0-8EE6-6002C5BA2405}"/>
          </ac:spMkLst>
        </pc:spChg>
        <pc:spChg chg="mod">
          <ac:chgData name="Daniel A Negron" userId="3f4b37f9-7541-4fa3-afb6-23a3c546adf3" providerId="ADAL" clId="{D973D872-3118-6C4C-8153-94CEFE659431}" dt="2022-06-07T16:15:10.552" v="6975" actId="12788"/>
          <ac:spMkLst>
            <pc:docMk/>
            <pc:sldMk cId="138542929" sldId="256"/>
            <ac:spMk id="12883" creationId="{03F8A119-3D7E-9F6C-94CC-FB1C5A6AFB08}"/>
          </ac:spMkLst>
        </pc:spChg>
        <pc:spChg chg="mod">
          <ac:chgData name="Daniel A Negron" userId="3f4b37f9-7541-4fa3-afb6-23a3c546adf3" providerId="ADAL" clId="{D973D872-3118-6C4C-8153-94CEFE659431}" dt="2022-06-07T16:15:10.552" v="6975" actId="12788"/>
          <ac:spMkLst>
            <pc:docMk/>
            <pc:sldMk cId="138542929" sldId="256"/>
            <ac:spMk id="12885" creationId="{D117E1DB-1ECA-C427-A871-E3616A051704}"/>
          </ac:spMkLst>
        </pc:spChg>
        <pc:spChg chg="mod">
          <ac:chgData name="Daniel A Negron" userId="3f4b37f9-7541-4fa3-afb6-23a3c546adf3" providerId="ADAL" clId="{D973D872-3118-6C4C-8153-94CEFE659431}" dt="2022-06-07T16:15:10.552" v="6975" actId="12788"/>
          <ac:spMkLst>
            <pc:docMk/>
            <pc:sldMk cId="138542929" sldId="256"/>
            <ac:spMk id="12886" creationId="{D86A8649-680E-5861-C620-797A516E576B}"/>
          </ac:spMkLst>
        </pc:spChg>
        <pc:spChg chg="mod">
          <ac:chgData name="Daniel A Negron" userId="3f4b37f9-7541-4fa3-afb6-23a3c546adf3" providerId="ADAL" clId="{D973D872-3118-6C4C-8153-94CEFE659431}" dt="2022-06-07T16:15:10.552" v="6975" actId="12788"/>
          <ac:spMkLst>
            <pc:docMk/>
            <pc:sldMk cId="138542929" sldId="256"/>
            <ac:spMk id="12887" creationId="{A3175621-5C3C-9036-6534-54011886D4BA}"/>
          </ac:spMkLst>
        </pc:spChg>
        <pc:spChg chg="mod">
          <ac:chgData name="Daniel A Negron" userId="3f4b37f9-7541-4fa3-afb6-23a3c546adf3" providerId="ADAL" clId="{D973D872-3118-6C4C-8153-94CEFE659431}" dt="2022-06-07T16:15:10.552" v="6975" actId="12788"/>
          <ac:spMkLst>
            <pc:docMk/>
            <pc:sldMk cId="138542929" sldId="256"/>
            <ac:spMk id="12888" creationId="{60E2446A-C07A-6940-D434-EC95D3E17760}"/>
          </ac:spMkLst>
        </pc:spChg>
        <pc:spChg chg="mod">
          <ac:chgData name="Daniel A Negron" userId="3f4b37f9-7541-4fa3-afb6-23a3c546adf3" providerId="ADAL" clId="{D973D872-3118-6C4C-8153-94CEFE659431}" dt="2022-06-07T16:15:10.552" v="6975" actId="12788"/>
          <ac:spMkLst>
            <pc:docMk/>
            <pc:sldMk cId="138542929" sldId="256"/>
            <ac:spMk id="12889" creationId="{F3ACE260-0258-E863-99EC-6C6DD9D56C1F}"/>
          </ac:spMkLst>
        </pc:spChg>
        <pc:spChg chg="mod">
          <ac:chgData name="Daniel A Negron" userId="3f4b37f9-7541-4fa3-afb6-23a3c546adf3" providerId="ADAL" clId="{D973D872-3118-6C4C-8153-94CEFE659431}" dt="2022-06-07T16:15:10.552" v="6975" actId="12788"/>
          <ac:spMkLst>
            <pc:docMk/>
            <pc:sldMk cId="138542929" sldId="256"/>
            <ac:spMk id="12890" creationId="{A7675754-3CE1-7A06-5A96-48AD50906D88}"/>
          </ac:spMkLst>
        </pc:spChg>
        <pc:spChg chg="mod">
          <ac:chgData name="Daniel A Negron" userId="3f4b37f9-7541-4fa3-afb6-23a3c546adf3" providerId="ADAL" clId="{D973D872-3118-6C4C-8153-94CEFE659431}" dt="2022-06-07T16:15:10.552" v="6975" actId="12788"/>
          <ac:spMkLst>
            <pc:docMk/>
            <pc:sldMk cId="138542929" sldId="256"/>
            <ac:spMk id="12891" creationId="{C94B6A24-5BA6-BE10-5F24-1B24F0C37AFD}"/>
          </ac:spMkLst>
        </pc:spChg>
        <pc:spChg chg="mod">
          <ac:chgData name="Daniel A Negron" userId="3f4b37f9-7541-4fa3-afb6-23a3c546adf3" providerId="ADAL" clId="{D973D872-3118-6C4C-8153-94CEFE659431}" dt="2022-06-07T16:15:10.552" v="6975" actId="12788"/>
          <ac:spMkLst>
            <pc:docMk/>
            <pc:sldMk cId="138542929" sldId="256"/>
            <ac:spMk id="12892" creationId="{3AA466A6-04E2-5E5C-1F02-EED4E679E374}"/>
          </ac:spMkLst>
        </pc:spChg>
        <pc:spChg chg="mod">
          <ac:chgData name="Daniel A Negron" userId="3f4b37f9-7541-4fa3-afb6-23a3c546adf3" providerId="ADAL" clId="{D973D872-3118-6C4C-8153-94CEFE659431}" dt="2022-06-07T16:15:10.552" v="6975" actId="12788"/>
          <ac:spMkLst>
            <pc:docMk/>
            <pc:sldMk cId="138542929" sldId="256"/>
            <ac:spMk id="12893" creationId="{81AA55F7-3DB9-9F5F-FFCE-CF8E6E3D5AB7}"/>
          </ac:spMkLst>
        </pc:spChg>
        <pc:spChg chg="mod">
          <ac:chgData name="Daniel A Negron" userId="3f4b37f9-7541-4fa3-afb6-23a3c546adf3" providerId="ADAL" clId="{D973D872-3118-6C4C-8153-94CEFE659431}" dt="2022-06-07T16:15:10.552" v="6975" actId="12788"/>
          <ac:spMkLst>
            <pc:docMk/>
            <pc:sldMk cId="138542929" sldId="256"/>
            <ac:spMk id="12894" creationId="{65573828-CD6C-E5F4-D61E-DB8A889CC8BD}"/>
          </ac:spMkLst>
        </pc:spChg>
        <pc:spChg chg="mod">
          <ac:chgData name="Daniel A Negron" userId="3f4b37f9-7541-4fa3-afb6-23a3c546adf3" providerId="ADAL" clId="{D973D872-3118-6C4C-8153-94CEFE659431}" dt="2022-06-07T16:15:10.552" v="6975" actId="12788"/>
          <ac:spMkLst>
            <pc:docMk/>
            <pc:sldMk cId="138542929" sldId="256"/>
            <ac:spMk id="12895" creationId="{77A9AF40-4754-E390-D61F-58DA309B1FEE}"/>
          </ac:spMkLst>
        </pc:spChg>
        <pc:spChg chg="mod">
          <ac:chgData name="Daniel A Negron" userId="3f4b37f9-7541-4fa3-afb6-23a3c546adf3" providerId="ADAL" clId="{D973D872-3118-6C4C-8153-94CEFE659431}" dt="2022-06-07T16:15:10.552" v="6975" actId="12788"/>
          <ac:spMkLst>
            <pc:docMk/>
            <pc:sldMk cId="138542929" sldId="256"/>
            <ac:spMk id="12896" creationId="{1DCA9EEE-1E09-AE65-FF14-53B2E5F951B4}"/>
          </ac:spMkLst>
        </pc:spChg>
        <pc:spChg chg="mod">
          <ac:chgData name="Daniel A Negron" userId="3f4b37f9-7541-4fa3-afb6-23a3c546adf3" providerId="ADAL" clId="{D973D872-3118-6C4C-8153-94CEFE659431}" dt="2022-06-07T16:15:10.552" v="6975" actId="12788"/>
          <ac:spMkLst>
            <pc:docMk/>
            <pc:sldMk cId="138542929" sldId="256"/>
            <ac:spMk id="12897" creationId="{398CDCB0-B59E-266B-7000-FCE90F8D73D4}"/>
          </ac:spMkLst>
        </pc:spChg>
        <pc:spChg chg="mod">
          <ac:chgData name="Daniel A Negron" userId="3f4b37f9-7541-4fa3-afb6-23a3c546adf3" providerId="ADAL" clId="{D973D872-3118-6C4C-8153-94CEFE659431}" dt="2022-06-07T16:15:10.552" v="6975" actId="12788"/>
          <ac:spMkLst>
            <pc:docMk/>
            <pc:sldMk cId="138542929" sldId="256"/>
            <ac:spMk id="12898" creationId="{F0EEE159-11FA-798D-97E1-65917D7340E1}"/>
          </ac:spMkLst>
        </pc:spChg>
        <pc:spChg chg="mod">
          <ac:chgData name="Daniel A Negron" userId="3f4b37f9-7541-4fa3-afb6-23a3c546adf3" providerId="ADAL" clId="{D973D872-3118-6C4C-8153-94CEFE659431}" dt="2022-06-07T16:15:10.552" v="6975" actId="12788"/>
          <ac:spMkLst>
            <pc:docMk/>
            <pc:sldMk cId="138542929" sldId="256"/>
            <ac:spMk id="12899" creationId="{B4C4C812-D996-E740-96CD-37E901C0AD0B}"/>
          </ac:spMkLst>
        </pc:spChg>
        <pc:spChg chg="mod">
          <ac:chgData name="Daniel A Negron" userId="3f4b37f9-7541-4fa3-afb6-23a3c546adf3" providerId="ADAL" clId="{D973D872-3118-6C4C-8153-94CEFE659431}" dt="2022-06-07T16:15:10.552" v="6975" actId="12788"/>
          <ac:spMkLst>
            <pc:docMk/>
            <pc:sldMk cId="138542929" sldId="256"/>
            <ac:spMk id="12900" creationId="{36085DEE-6C8D-3E8D-70B8-9B00D0D91E5A}"/>
          </ac:spMkLst>
        </pc:spChg>
        <pc:spChg chg="mod">
          <ac:chgData name="Daniel A Negron" userId="3f4b37f9-7541-4fa3-afb6-23a3c546adf3" providerId="ADAL" clId="{D973D872-3118-6C4C-8153-94CEFE659431}" dt="2022-06-07T16:15:10.552" v="6975" actId="12788"/>
          <ac:spMkLst>
            <pc:docMk/>
            <pc:sldMk cId="138542929" sldId="256"/>
            <ac:spMk id="12901" creationId="{2849BF91-4911-29BC-F2B7-E207038C12A5}"/>
          </ac:spMkLst>
        </pc:spChg>
        <pc:spChg chg="mod">
          <ac:chgData name="Daniel A Negron" userId="3f4b37f9-7541-4fa3-afb6-23a3c546adf3" providerId="ADAL" clId="{D973D872-3118-6C4C-8153-94CEFE659431}" dt="2022-06-07T16:15:10.552" v="6975" actId="12788"/>
          <ac:spMkLst>
            <pc:docMk/>
            <pc:sldMk cId="138542929" sldId="256"/>
            <ac:spMk id="12902" creationId="{BE113E81-E640-F123-326B-BEEDC89AABB7}"/>
          </ac:spMkLst>
        </pc:spChg>
        <pc:spChg chg="mod">
          <ac:chgData name="Daniel A Negron" userId="3f4b37f9-7541-4fa3-afb6-23a3c546adf3" providerId="ADAL" clId="{D973D872-3118-6C4C-8153-94CEFE659431}" dt="2022-06-07T16:15:10.552" v="6975" actId="12788"/>
          <ac:spMkLst>
            <pc:docMk/>
            <pc:sldMk cId="138542929" sldId="256"/>
            <ac:spMk id="12903" creationId="{7B796257-6D27-4CE4-E41C-BE0E71A0ABB9}"/>
          </ac:spMkLst>
        </pc:spChg>
        <pc:spChg chg="mod">
          <ac:chgData name="Daniel A Negron" userId="3f4b37f9-7541-4fa3-afb6-23a3c546adf3" providerId="ADAL" clId="{D973D872-3118-6C4C-8153-94CEFE659431}" dt="2022-06-07T16:15:10.552" v="6975" actId="12788"/>
          <ac:spMkLst>
            <pc:docMk/>
            <pc:sldMk cId="138542929" sldId="256"/>
            <ac:spMk id="12904" creationId="{BC9B0F1B-8867-5E5F-36A2-26BC7F354493}"/>
          </ac:spMkLst>
        </pc:spChg>
        <pc:spChg chg="mod">
          <ac:chgData name="Daniel A Negron" userId="3f4b37f9-7541-4fa3-afb6-23a3c546adf3" providerId="ADAL" clId="{D973D872-3118-6C4C-8153-94CEFE659431}" dt="2022-06-07T16:15:10.552" v="6975" actId="12788"/>
          <ac:spMkLst>
            <pc:docMk/>
            <pc:sldMk cId="138542929" sldId="256"/>
            <ac:spMk id="12905" creationId="{CB24D8C0-4099-C942-E64C-1CB3F7360953}"/>
          </ac:spMkLst>
        </pc:spChg>
        <pc:spChg chg="mod">
          <ac:chgData name="Daniel A Negron" userId="3f4b37f9-7541-4fa3-afb6-23a3c546adf3" providerId="ADAL" clId="{D973D872-3118-6C4C-8153-94CEFE659431}" dt="2022-06-07T16:15:10.552" v="6975" actId="12788"/>
          <ac:spMkLst>
            <pc:docMk/>
            <pc:sldMk cId="138542929" sldId="256"/>
            <ac:spMk id="12907" creationId="{0DA68908-0205-9076-D38C-568BC563874B}"/>
          </ac:spMkLst>
        </pc:spChg>
        <pc:spChg chg="mod">
          <ac:chgData name="Daniel A Negron" userId="3f4b37f9-7541-4fa3-afb6-23a3c546adf3" providerId="ADAL" clId="{D973D872-3118-6C4C-8153-94CEFE659431}" dt="2022-06-07T16:15:10.552" v="6975" actId="12788"/>
          <ac:spMkLst>
            <pc:docMk/>
            <pc:sldMk cId="138542929" sldId="256"/>
            <ac:spMk id="12908" creationId="{A29A57F4-BDE8-6DBB-0B11-F258ADA86F05}"/>
          </ac:spMkLst>
        </pc:spChg>
        <pc:spChg chg="mod">
          <ac:chgData name="Daniel A Negron" userId="3f4b37f9-7541-4fa3-afb6-23a3c546adf3" providerId="ADAL" clId="{D973D872-3118-6C4C-8153-94CEFE659431}" dt="2022-06-07T16:15:10.552" v="6975" actId="12788"/>
          <ac:spMkLst>
            <pc:docMk/>
            <pc:sldMk cId="138542929" sldId="256"/>
            <ac:spMk id="12909" creationId="{316C94DD-24F0-D844-80D1-7B36E6A76B65}"/>
          </ac:spMkLst>
        </pc:spChg>
        <pc:spChg chg="mod">
          <ac:chgData name="Daniel A Negron" userId="3f4b37f9-7541-4fa3-afb6-23a3c546adf3" providerId="ADAL" clId="{D973D872-3118-6C4C-8153-94CEFE659431}" dt="2022-06-07T16:15:10.552" v="6975" actId="12788"/>
          <ac:spMkLst>
            <pc:docMk/>
            <pc:sldMk cId="138542929" sldId="256"/>
            <ac:spMk id="12910" creationId="{B1947AED-7AC0-AFD1-67BF-BA78457A4811}"/>
          </ac:spMkLst>
        </pc:spChg>
        <pc:spChg chg="mod">
          <ac:chgData name="Daniel A Negron" userId="3f4b37f9-7541-4fa3-afb6-23a3c546adf3" providerId="ADAL" clId="{D973D872-3118-6C4C-8153-94CEFE659431}" dt="2022-06-07T16:15:10.552" v="6975" actId="12788"/>
          <ac:spMkLst>
            <pc:docMk/>
            <pc:sldMk cId="138542929" sldId="256"/>
            <ac:spMk id="12911" creationId="{FBA917C2-AE31-0B18-78D0-D4354B1E5A2E}"/>
          </ac:spMkLst>
        </pc:spChg>
        <pc:spChg chg="mod">
          <ac:chgData name="Daniel A Negron" userId="3f4b37f9-7541-4fa3-afb6-23a3c546adf3" providerId="ADAL" clId="{D973D872-3118-6C4C-8153-94CEFE659431}" dt="2022-06-07T16:15:10.552" v="6975" actId="12788"/>
          <ac:spMkLst>
            <pc:docMk/>
            <pc:sldMk cId="138542929" sldId="256"/>
            <ac:spMk id="12912" creationId="{9AE0D502-DA30-65B7-8B81-7A17F54B532C}"/>
          </ac:spMkLst>
        </pc:spChg>
        <pc:spChg chg="mod">
          <ac:chgData name="Daniel A Negron" userId="3f4b37f9-7541-4fa3-afb6-23a3c546adf3" providerId="ADAL" clId="{D973D872-3118-6C4C-8153-94CEFE659431}" dt="2022-06-07T16:15:10.552" v="6975" actId="12788"/>
          <ac:spMkLst>
            <pc:docMk/>
            <pc:sldMk cId="138542929" sldId="256"/>
            <ac:spMk id="12913" creationId="{9E698A6F-7A61-7034-A919-A28028F2AC2B}"/>
          </ac:spMkLst>
        </pc:spChg>
        <pc:spChg chg="mod">
          <ac:chgData name="Daniel A Negron" userId="3f4b37f9-7541-4fa3-afb6-23a3c546adf3" providerId="ADAL" clId="{D973D872-3118-6C4C-8153-94CEFE659431}" dt="2022-06-07T16:15:10.552" v="6975" actId="12788"/>
          <ac:spMkLst>
            <pc:docMk/>
            <pc:sldMk cId="138542929" sldId="256"/>
            <ac:spMk id="12914" creationId="{F93C9C75-82CC-7B18-3DB1-CA5790BCEA19}"/>
          </ac:spMkLst>
        </pc:spChg>
        <pc:spChg chg="mod">
          <ac:chgData name="Daniel A Negron" userId="3f4b37f9-7541-4fa3-afb6-23a3c546adf3" providerId="ADAL" clId="{D973D872-3118-6C4C-8153-94CEFE659431}" dt="2022-06-07T16:15:10.552" v="6975" actId="12788"/>
          <ac:spMkLst>
            <pc:docMk/>
            <pc:sldMk cId="138542929" sldId="256"/>
            <ac:spMk id="12915" creationId="{A55CD37D-2FCD-6623-2603-4ED70CA44B8B}"/>
          </ac:spMkLst>
        </pc:spChg>
        <pc:spChg chg="mod">
          <ac:chgData name="Daniel A Negron" userId="3f4b37f9-7541-4fa3-afb6-23a3c546adf3" providerId="ADAL" clId="{D973D872-3118-6C4C-8153-94CEFE659431}" dt="2022-06-07T16:15:10.552" v="6975" actId="12788"/>
          <ac:spMkLst>
            <pc:docMk/>
            <pc:sldMk cId="138542929" sldId="256"/>
            <ac:spMk id="12916" creationId="{B5C73187-E6D5-A3FB-6F97-14A7528FA9AC}"/>
          </ac:spMkLst>
        </pc:spChg>
        <pc:spChg chg="mod">
          <ac:chgData name="Daniel A Negron" userId="3f4b37f9-7541-4fa3-afb6-23a3c546adf3" providerId="ADAL" clId="{D973D872-3118-6C4C-8153-94CEFE659431}" dt="2022-06-07T16:15:10.552" v="6975" actId="12788"/>
          <ac:spMkLst>
            <pc:docMk/>
            <pc:sldMk cId="138542929" sldId="256"/>
            <ac:spMk id="12917" creationId="{4A7FEDB5-F7F4-6E78-FCB3-77A58315BA42}"/>
          </ac:spMkLst>
        </pc:spChg>
        <pc:spChg chg="mod">
          <ac:chgData name="Daniel A Negron" userId="3f4b37f9-7541-4fa3-afb6-23a3c546adf3" providerId="ADAL" clId="{D973D872-3118-6C4C-8153-94CEFE659431}" dt="2022-06-07T16:15:10.552" v="6975" actId="12788"/>
          <ac:spMkLst>
            <pc:docMk/>
            <pc:sldMk cId="138542929" sldId="256"/>
            <ac:spMk id="12918" creationId="{CEAF1307-67D1-607B-2FE9-0852E7C640F7}"/>
          </ac:spMkLst>
        </pc:spChg>
        <pc:spChg chg="mod">
          <ac:chgData name="Daniel A Negron" userId="3f4b37f9-7541-4fa3-afb6-23a3c546adf3" providerId="ADAL" clId="{D973D872-3118-6C4C-8153-94CEFE659431}" dt="2022-06-07T16:15:10.552" v="6975" actId="12788"/>
          <ac:spMkLst>
            <pc:docMk/>
            <pc:sldMk cId="138542929" sldId="256"/>
            <ac:spMk id="12919" creationId="{0D804111-5757-3021-92AF-F258CFB360E7}"/>
          </ac:spMkLst>
        </pc:spChg>
        <pc:spChg chg="mod">
          <ac:chgData name="Daniel A Negron" userId="3f4b37f9-7541-4fa3-afb6-23a3c546adf3" providerId="ADAL" clId="{D973D872-3118-6C4C-8153-94CEFE659431}" dt="2022-06-07T16:15:10.552" v="6975" actId="12788"/>
          <ac:spMkLst>
            <pc:docMk/>
            <pc:sldMk cId="138542929" sldId="256"/>
            <ac:spMk id="12920" creationId="{5B76A396-F8BE-9D2A-7BB6-750612257A0A}"/>
          </ac:spMkLst>
        </pc:spChg>
        <pc:spChg chg="mod">
          <ac:chgData name="Daniel A Negron" userId="3f4b37f9-7541-4fa3-afb6-23a3c546adf3" providerId="ADAL" clId="{D973D872-3118-6C4C-8153-94CEFE659431}" dt="2022-06-07T16:15:10.552" v="6975" actId="12788"/>
          <ac:spMkLst>
            <pc:docMk/>
            <pc:sldMk cId="138542929" sldId="256"/>
            <ac:spMk id="12921" creationId="{B8515D68-E28D-1357-95FB-E2B6B0D9DD5C}"/>
          </ac:spMkLst>
        </pc:spChg>
        <pc:spChg chg="mod">
          <ac:chgData name="Daniel A Negron" userId="3f4b37f9-7541-4fa3-afb6-23a3c546adf3" providerId="ADAL" clId="{D973D872-3118-6C4C-8153-94CEFE659431}" dt="2022-06-07T16:15:10.552" v="6975" actId="12788"/>
          <ac:spMkLst>
            <pc:docMk/>
            <pc:sldMk cId="138542929" sldId="256"/>
            <ac:spMk id="12922" creationId="{6ACFEC99-1AA6-0EDF-A274-7F0AFAFC7413}"/>
          </ac:spMkLst>
        </pc:spChg>
        <pc:spChg chg="mod">
          <ac:chgData name="Daniel A Negron" userId="3f4b37f9-7541-4fa3-afb6-23a3c546adf3" providerId="ADAL" clId="{D973D872-3118-6C4C-8153-94CEFE659431}" dt="2022-06-07T16:15:10.552" v="6975" actId="12788"/>
          <ac:spMkLst>
            <pc:docMk/>
            <pc:sldMk cId="138542929" sldId="256"/>
            <ac:spMk id="12923" creationId="{69976907-1B9E-6942-4CF9-DC4DD796CA19}"/>
          </ac:spMkLst>
        </pc:spChg>
        <pc:spChg chg="mod">
          <ac:chgData name="Daniel A Negron" userId="3f4b37f9-7541-4fa3-afb6-23a3c546adf3" providerId="ADAL" clId="{D973D872-3118-6C4C-8153-94CEFE659431}" dt="2022-06-07T16:15:10.552" v="6975" actId="12788"/>
          <ac:spMkLst>
            <pc:docMk/>
            <pc:sldMk cId="138542929" sldId="256"/>
            <ac:spMk id="12924" creationId="{E2659ADD-CE7F-68E8-9FC9-75EFA16A0CBE}"/>
          </ac:spMkLst>
        </pc:spChg>
        <pc:spChg chg="mod">
          <ac:chgData name="Daniel A Negron" userId="3f4b37f9-7541-4fa3-afb6-23a3c546adf3" providerId="ADAL" clId="{D973D872-3118-6C4C-8153-94CEFE659431}" dt="2022-06-07T16:15:10.552" v="6975" actId="12788"/>
          <ac:spMkLst>
            <pc:docMk/>
            <pc:sldMk cId="138542929" sldId="256"/>
            <ac:spMk id="12925" creationId="{CF6688DD-1AD3-D2A7-AA75-01554C3591C5}"/>
          </ac:spMkLst>
        </pc:spChg>
        <pc:spChg chg="mod">
          <ac:chgData name="Daniel A Negron" userId="3f4b37f9-7541-4fa3-afb6-23a3c546adf3" providerId="ADAL" clId="{D973D872-3118-6C4C-8153-94CEFE659431}" dt="2022-06-07T16:15:10.552" v="6975" actId="12788"/>
          <ac:spMkLst>
            <pc:docMk/>
            <pc:sldMk cId="138542929" sldId="256"/>
            <ac:spMk id="12926" creationId="{9803EECA-B6B5-F891-0656-498A2076BEEF}"/>
          </ac:spMkLst>
        </pc:spChg>
        <pc:spChg chg="mod">
          <ac:chgData name="Daniel A Negron" userId="3f4b37f9-7541-4fa3-afb6-23a3c546adf3" providerId="ADAL" clId="{D973D872-3118-6C4C-8153-94CEFE659431}" dt="2022-06-07T16:15:10.552" v="6975" actId="12788"/>
          <ac:spMkLst>
            <pc:docMk/>
            <pc:sldMk cId="138542929" sldId="256"/>
            <ac:spMk id="12927" creationId="{A3C92276-10CD-A724-BA23-28FF703733CB}"/>
          </ac:spMkLst>
        </pc:spChg>
        <pc:spChg chg="mod">
          <ac:chgData name="Daniel A Negron" userId="3f4b37f9-7541-4fa3-afb6-23a3c546adf3" providerId="ADAL" clId="{D973D872-3118-6C4C-8153-94CEFE659431}" dt="2022-06-07T16:15:10.552" v="6975" actId="12788"/>
          <ac:spMkLst>
            <pc:docMk/>
            <pc:sldMk cId="138542929" sldId="256"/>
            <ac:spMk id="12929" creationId="{CAC68512-E980-42CA-08E5-61E55247F30D}"/>
          </ac:spMkLst>
        </pc:spChg>
        <pc:spChg chg="mod">
          <ac:chgData name="Daniel A Negron" userId="3f4b37f9-7541-4fa3-afb6-23a3c546adf3" providerId="ADAL" clId="{D973D872-3118-6C4C-8153-94CEFE659431}" dt="2022-06-07T16:15:10.552" v="6975" actId="12788"/>
          <ac:spMkLst>
            <pc:docMk/>
            <pc:sldMk cId="138542929" sldId="256"/>
            <ac:spMk id="12930" creationId="{24F7E447-BCB0-A369-C818-B9249239F66F}"/>
          </ac:spMkLst>
        </pc:spChg>
        <pc:spChg chg="mod">
          <ac:chgData name="Daniel A Negron" userId="3f4b37f9-7541-4fa3-afb6-23a3c546adf3" providerId="ADAL" clId="{D973D872-3118-6C4C-8153-94CEFE659431}" dt="2022-06-07T16:15:10.552" v="6975" actId="12788"/>
          <ac:spMkLst>
            <pc:docMk/>
            <pc:sldMk cId="138542929" sldId="256"/>
            <ac:spMk id="12931" creationId="{38C8F6B2-F6FC-BF85-7213-0C5277C5A11C}"/>
          </ac:spMkLst>
        </pc:spChg>
        <pc:spChg chg="mod">
          <ac:chgData name="Daniel A Negron" userId="3f4b37f9-7541-4fa3-afb6-23a3c546adf3" providerId="ADAL" clId="{D973D872-3118-6C4C-8153-94CEFE659431}" dt="2022-06-07T16:15:10.552" v="6975" actId="12788"/>
          <ac:spMkLst>
            <pc:docMk/>
            <pc:sldMk cId="138542929" sldId="256"/>
            <ac:spMk id="12932" creationId="{CD1DA850-09C4-059E-BDD3-BD075228AC4A}"/>
          </ac:spMkLst>
        </pc:spChg>
        <pc:spChg chg="mod">
          <ac:chgData name="Daniel A Negron" userId="3f4b37f9-7541-4fa3-afb6-23a3c546adf3" providerId="ADAL" clId="{D973D872-3118-6C4C-8153-94CEFE659431}" dt="2022-06-07T16:15:10.552" v="6975" actId="12788"/>
          <ac:spMkLst>
            <pc:docMk/>
            <pc:sldMk cId="138542929" sldId="256"/>
            <ac:spMk id="12933" creationId="{7FDBD6B9-F6F4-4FFF-A2F0-E5BA9DBB5478}"/>
          </ac:spMkLst>
        </pc:spChg>
        <pc:spChg chg="mod">
          <ac:chgData name="Daniel A Negron" userId="3f4b37f9-7541-4fa3-afb6-23a3c546adf3" providerId="ADAL" clId="{D973D872-3118-6C4C-8153-94CEFE659431}" dt="2022-06-07T16:15:10.552" v="6975" actId="12788"/>
          <ac:spMkLst>
            <pc:docMk/>
            <pc:sldMk cId="138542929" sldId="256"/>
            <ac:spMk id="12934" creationId="{79EAA930-1CA0-7CC3-FBED-C9112172F898}"/>
          </ac:spMkLst>
        </pc:spChg>
        <pc:spChg chg="mod">
          <ac:chgData name="Daniel A Negron" userId="3f4b37f9-7541-4fa3-afb6-23a3c546adf3" providerId="ADAL" clId="{D973D872-3118-6C4C-8153-94CEFE659431}" dt="2022-06-07T16:15:10.552" v="6975" actId="12788"/>
          <ac:spMkLst>
            <pc:docMk/>
            <pc:sldMk cId="138542929" sldId="256"/>
            <ac:spMk id="12935" creationId="{2C2A86BE-67BA-46DA-232D-C1FD77CD620E}"/>
          </ac:spMkLst>
        </pc:spChg>
        <pc:spChg chg="mod">
          <ac:chgData name="Daniel A Negron" userId="3f4b37f9-7541-4fa3-afb6-23a3c546adf3" providerId="ADAL" clId="{D973D872-3118-6C4C-8153-94CEFE659431}" dt="2022-06-07T16:15:10.552" v="6975" actId="12788"/>
          <ac:spMkLst>
            <pc:docMk/>
            <pc:sldMk cId="138542929" sldId="256"/>
            <ac:spMk id="12936" creationId="{5DBC20B8-5BA4-6AF2-DEA5-B764970FA5EC}"/>
          </ac:spMkLst>
        </pc:spChg>
        <pc:spChg chg="mod">
          <ac:chgData name="Daniel A Negron" userId="3f4b37f9-7541-4fa3-afb6-23a3c546adf3" providerId="ADAL" clId="{D973D872-3118-6C4C-8153-94CEFE659431}" dt="2022-06-07T16:15:10.552" v="6975" actId="12788"/>
          <ac:spMkLst>
            <pc:docMk/>
            <pc:sldMk cId="138542929" sldId="256"/>
            <ac:spMk id="12937" creationId="{5437D6EE-5F2A-D5E3-4B36-178D40C61591}"/>
          </ac:spMkLst>
        </pc:spChg>
        <pc:spChg chg="mod">
          <ac:chgData name="Daniel A Negron" userId="3f4b37f9-7541-4fa3-afb6-23a3c546adf3" providerId="ADAL" clId="{D973D872-3118-6C4C-8153-94CEFE659431}" dt="2022-06-07T16:15:10.552" v="6975" actId="12788"/>
          <ac:spMkLst>
            <pc:docMk/>
            <pc:sldMk cId="138542929" sldId="256"/>
            <ac:spMk id="12938" creationId="{7897331A-E8AA-F284-5764-B0EB024DCAF9}"/>
          </ac:spMkLst>
        </pc:spChg>
        <pc:spChg chg="mod">
          <ac:chgData name="Daniel A Negron" userId="3f4b37f9-7541-4fa3-afb6-23a3c546adf3" providerId="ADAL" clId="{D973D872-3118-6C4C-8153-94CEFE659431}" dt="2022-06-07T16:15:10.552" v="6975" actId="12788"/>
          <ac:spMkLst>
            <pc:docMk/>
            <pc:sldMk cId="138542929" sldId="256"/>
            <ac:spMk id="12939" creationId="{5405A22A-9ACE-7CDE-15A8-7549F7FFA67B}"/>
          </ac:spMkLst>
        </pc:spChg>
        <pc:spChg chg="mod">
          <ac:chgData name="Daniel A Negron" userId="3f4b37f9-7541-4fa3-afb6-23a3c546adf3" providerId="ADAL" clId="{D973D872-3118-6C4C-8153-94CEFE659431}" dt="2022-06-07T16:15:10.552" v="6975" actId="12788"/>
          <ac:spMkLst>
            <pc:docMk/>
            <pc:sldMk cId="138542929" sldId="256"/>
            <ac:spMk id="12940" creationId="{66DA89B3-1300-372B-B762-02779709C63E}"/>
          </ac:spMkLst>
        </pc:spChg>
        <pc:spChg chg="mod">
          <ac:chgData name="Daniel A Negron" userId="3f4b37f9-7541-4fa3-afb6-23a3c546adf3" providerId="ADAL" clId="{D973D872-3118-6C4C-8153-94CEFE659431}" dt="2022-06-07T16:15:10.552" v="6975" actId="12788"/>
          <ac:spMkLst>
            <pc:docMk/>
            <pc:sldMk cId="138542929" sldId="256"/>
            <ac:spMk id="12941" creationId="{589DBA2B-BAC9-574A-08E1-E4BBC6F21EA2}"/>
          </ac:spMkLst>
        </pc:spChg>
        <pc:spChg chg="mod">
          <ac:chgData name="Daniel A Negron" userId="3f4b37f9-7541-4fa3-afb6-23a3c546adf3" providerId="ADAL" clId="{D973D872-3118-6C4C-8153-94CEFE659431}" dt="2022-06-07T16:15:10.552" v="6975" actId="12788"/>
          <ac:spMkLst>
            <pc:docMk/>
            <pc:sldMk cId="138542929" sldId="256"/>
            <ac:spMk id="12942" creationId="{5D7D383B-DF46-5730-4D51-3439C4590CCF}"/>
          </ac:spMkLst>
        </pc:spChg>
        <pc:spChg chg="mod">
          <ac:chgData name="Daniel A Negron" userId="3f4b37f9-7541-4fa3-afb6-23a3c546adf3" providerId="ADAL" clId="{D973D872-3118-6C4C-8153-94CEFE659431}" dt="2022-06-07T16:15:10.552" v="6975" actId="12788"/>
          <ac:spMkLst>
            <pc:docMk/>
            <pc:sldMk cId="138542929" sldId="256"/>
            <ac:spMk id="12943" creationId="{F107CB65-DA4C-8BA7-130B-6B3F493DD92F}"/>
          </ac:spMkLst>
        </pc:spChg>
        <pc:spChg chg="mod">
          <ac:chgData name="Daniel A Negron" userId="3f4b37f9-7541-4fa3-afb6-23a3c546adf3" providerId="ADAL" clId="{D973D872-3118-6C4C-8153-94CEFE659431}" dt="2022-06-07T16:15:10.552" v="6975" actId="12788"/>
          <ac:spMkLst>
            <pc:docMk/>
            <pc:sldMk cId="138542929" sldId="256"/>
            <ac:spMk id="12944" creationId="{0BFA016C-2718-DFC9-F8C3-9299F306C866}"/>
          </ac:spMkLst>
        </pc:spChg>
        <pc:spChg chg="mod">
          <ac:chgData name="Daniel A Negron" userId="3f4b37f9-7541-4fa3-afb6-23a3c546adf3" providerId="ADAL" clId="{D973D872-3118-6C4C-8153-94CEFE659431}" dt="2022-06-07T16:15:10.552" v="6975" actId="12788"/>
          <ac:spMkLst>
            <pc:docMk/>
            <pc:sldMk cId="138542929" sldId="256"/>
            <ac:spMk id="12945" creationId="{D1BAD0E9-2C36-3F0B-10A6-28F93D9C5C57}"/>
          </ac:spMkLst>
        </pc:spChg>
        <pc:spChg chg="mod">
          <ac:chgData name="Daniel A Negron" userId="3f4b37f9-7541-4fa3-afb6-23a3c546adf3" providerId="ADAL" clId="{D973D872-3118-6C4C-8153-94CEFE659431}" dt="2022-06-07T16:15:10.552" v="6975" actId="12788"/>
          <ac:spMkLst>
            <pc:docMk/>
            <pc:sldMk cId="138542929" sldId="256"/>
            <ac:spMk id="12946" creationId="{8AC40207-ACE9-DE76-B706-FAD2751FFAF3}"/>
          </ac:spMkLst>
        </pc:spChg>
        <pc:spChg chg="mod">
          <ac:chgData name="Daniel A Negron" userId="3f4b37f9-7541-4fa3-afb6-23a3c546adf3" providerId="ADAL" clId="{D973D872-3118-6C4C-8153-94CEFE659431}" dt="2022-06-07T16:15:10.552" v="6975" actId="12788"/>
          <ac:spMkLst>
            <pc:docMk/>
            <pc:sldMk cId="138542929" sldId="256"/>
            <ac:spMk id="12947" creationId="{038D2BA8-14DD-CF07-DACD-A7B3B4D397F5}"/>
          </ac:spMkLst>
        </pc:spChg>
        <pc:spChg chg="mod">
          <ac:chgData name="Daniel A Negron" userId="3f4b37f9-7541-4fa3-afb6-23a3c546adf3" providerId="ADAL" clId="{D973D872-3118-6C4C-8153-94CEFE659431}" dt="2022-06-07T16:15:10.552" v="6975" actId="12788"/>
          <ac:spMkLst>
            <pc:docMk/>
            <pc:sldMk cId="138542929" sldId="256"/>
            <ac:spMk id="12948" creationId="{721D2196-0FA4-D133-1274-4C4E2D9A0EAC}"/>
          </ac:spMkLst>
        </pc:spChg>
        <pc:spChg chg="mod">
          <ac:chgData name="Daniel A Negron" userId="3f4b37f9-7541-4fa3-afb6-23a3c546adf3" providerId="ADAL" clId="{D973D872-3118-6C4C-8153-94CEFE659431}" dt="2022-06-07T16:15:10.552" v="6975" actId="12788"/>
          <ac:spMkLst>
            <pc:docMk/>
            <pc:sldMk cId="138542929" sldId="256"/>
            <ac:spMk id="12949" creationId="{BBBCAD49-863C-C1F3-E343-C5D6012778AF}"/>
          </ac:spMkLst>
        </pc:spChg>
        <pc:spChg chg="mod">
          <ac:chgData name="Daniel A Negron" userId="3f4b37f9-7541-4fa3-afb6-23a3c546adf3" providerId="ADAL" clId="{D973D872-3118-6C4C-8153-94CEFE659431}" dt="2022-06-07T16:15:10.552" v="6975" actId="12788"/>
          <ac:spMkLst>
            <pc:docMk/>
            <pc:sldMk cId="138542929" sldId="256"/>
            <ac:spMk id="12951" creationId="{FABB9CD6-4004-1227-8D78-F9513521C7D4}"/>
          </ac:spMkLst>
        </pc:spChg>
        <pc:spChg chg="mod">
          <ac:chgData name="Daniel A Negron" userId="3f4b37f9-7541-4fa3-afb6-23a3c546adf3" providerId="ADAL" clId="{D973D872-3118-6C4C-8153-94CEFE659431}" dt="2022-06-07T16:15:10.552" v="6975" actId="12788"/>
          <ac:spMkLst>
            <pc:docMk/>
            <pc:sldMk cId="138542929" sldId="256"/>
            <ac:spMk id="12952" creationId="{AEE2744D-E264-FEF1-0CEC-B158EF180155}"/>
          </ac:spMkLst>
        </pc:spChg>
        <pc:spChg chg="mod">
          <ac:chgData name="Daniel A Negron" userId="3f4b37f9-7541-4fa3-afb6-23a3c546adf3" providerId="ADAL" clId="{D973D872-3118-6C4C-8153-94CEFE659431}" dt="2022-06-07T16:15:10.552" v="6975" actId="12788"/>
          <ac:spMkLst>
            <pc:docMk/>
            <pc:sldMk cId="138542929" sldId="256"/>
            <ac:spMk id="12953" creationId="{384D5053-138F-8CC6-2833-DDA50AC9D186}"/>
          </ac:spMkLst>
        </pc:spChg>
        <pc:spChg chg="mod">
          <ac:chgData name="Daniel A Negron" userId="3f4b37f9-7541-4fa3-afb6-23a3c546adf3" providerId="ADAL" clId="{D973D872-3118-6C4C-8153-94CEFE659431}" dt="2022-06-07T16:15:10.552" v="6975" actId="12788"/>
          <ac:spMkLst>
            <pc:docMk/>
            <pc:sldMk cId="138542929" sldId="256"/>
            <ac:spMk id="12954" creationId="{75C0CF09-1887-3F14-1466-D3786BB35C44}"/>
          </ac:spMkLst>
        </pc:spChg>
        <pc:spChg chg="mod">
          <ac:chgData name="Daniel A Negron" userId="3f4b37f9-7541-4fa3-afb6-23a3c546adf3" providerId="ADAL" clId="{D973D872-3118-6C4C-8153-94CEFE659431}" dt="2022-06-07T16:15:10.552" v="6975" actId="12788"/>
          <ac:spMkLst>
            <pc:docMk/>
            <pc:sldMk cId="138542929" sldId="256"/>
            <ac:spMk id="12955" creationId="{94F7EA63-7AD6-F548-405C-374068269DD8}"/>
          </ac:spMkLst>
        </pc:spChg>
        <pc:spChg chg="mod">
          <ac:chgData name="Daniel A Negron" userId="3f4b37f9-7541-4fa3-afb6-23a3c546adf3" providerId="ADAL" clId="{D973D872-3118-6C4C-8153-94CEFE659431}" dt="2022-06-07T16:15:10.552" v="6975" actId="12788"/>
          <ac:spMkLst>
            <pc:docMk/>
            <pc:sldMk cId="138542929" sldId="256"/>
            <ac:spMk id="12956" creationId="{A1AA6EC2-636A-5C32-CB16-FB042FEC2156}"/>
          </ac:spMkLst>
        </pc:spChg>
        <pc:spChg chg="mod">
          <ac:chgData name="Daniel A Negron" userId="3f4b37f9-7541-4fa3-afb6-23a3c546adf3" providerId="ADAL" clId="{D973D872-3118-6C4C-8153-94CEFE659431}" dt="2022-06-07T16:15:10.552" v="6975" actId="12788"/>
          <ac:spMkLst>
            <pc:docMk/>
            <pc:sldMk cId="138542929" sldId="256"/>
            <ac:spMk id="12957" creationId="{AFB7F154-3D60-1ADD-5C9B-3565CF1B11A9}"/>
          </ac:spMkLst>
        </pc:spChg>
        <pc:spChg chg="mod">
          <ac:chgData name="Daniel A Negron" userId="3f4b37f9-7541-4fa3-afb6-23a3c546adf3" providerId="ADAL" clId="{D973D872-3118-6C4C-8153-94CEFE659431}" dt="2022-06-07T16:15:10.552" v="6975" actId="12788"/>
          <ac:spMkLst>
            <pc:docMk/>
            <pc:sldMk cId="138542929" sldId="256"/>
            <ac:spMk id="12958" creationId="{27B2E1C4-E053-8F35-5029-80FC7EE1A6E9}"/>
          </ac:spMkLst>
        </pc:spChg>
        <pc:spChg chg="mod">
          <ac:chgData name="Daniel A Negron" userId="3f4b37f9-7541-4fa3-afb6-23a3c546adf3" providerId="ADAL" clId="{D973D872-3118-6C4C-8153-94CEFE659431}" dt="2022-06-07T16:15:10.552" v="6975" actId="12788"/>
          <ac:spMkLst>
            <pc:docMk/>
            <pc:sldMk cId="138542929" sldId="256"/>
            <ac:spMk id="12959" creationId="{A574AAA0-802F-ED40-1712-65587C031D7B}"/>
          </ac:spMkLst>
        </pc:spChg>
        <pc:spChg chg="mod">
          <ac:chgData name="Daniel A Negron" userId="3f4b37f9-7541-4fa3-afb6-23a3c546adf3" providerId="ADAL" clId="{D973D872-3118-6C4C-8153-94CEFE659431}" dt="2022-06-07T16:15:10.552" v="6975" actId="12788"/>
          <ac:spMkLst>
            <pc:docMk/>
            <pc:sldMk cId="138542929" sldId="256"/>
            <ac:spMk id="12960" creationId="{F260D6A7-84C4-1EC8-247D-B05C843D27C7}"/>
          </ac:spMkLst>
        </pc:spChg>
        <pc:spChg chg="mod">
          <ac:chgData name="Daniel A Negron" userId="3f4b37f9-7541-4fa3-afb6-23a3c546adf3" providerId="ADAL" clId="{D973D872-3118-6C4C-8153-94CEFE659431}" dt="2022-06-07T16:15:10.552" v="6975" actId="12788"/>
          <ac:spMkLst>
            <pc:docMk/>
            <pc:sldMk cId="138542929" sldId="256"/>
            <ac:spMk id="12961" creationId="{EB5F86B6-C1EF-9A27-084F-F37AE1A28B01}"/>
          </ac:spMkLst>
        </pc:spChg>
        <pc:spChg chg="mod">
          <ac:chgData name="Daniel A Negron" userId="3f4b37f9-7541-4fa3-afb6-23a3c546adf3" providerId="ADAL" clId="{D973D872-3118-6C4C-8153-94CEFE659431}" dt="2022-06-07T16:15:10.552" v="6975" actId="12788"/>
          <ac:spMkLst>
            <pc:docMk/>
            <pc:sldMk cId="138542929" sldId="256"/>
            <ac:spMk id="12962" creationId="{7E5F9FF7-1B50-B60C-A988-A93C41A1D939}"/>
          </ac:spMkLst>
        </pc:spChg>
        <pc:spChg chg="mod">
          <ac:chgData name="Daniel A Negron" userId="3f4b37f9-7541-4fa3-afb6-23a3c546adf3" providerId="ADAL" clId="{D973D872-3118-6C4C-8153-94CEFE659431}" dt="2022-06-07T16:15:10.552" v="6975" actId="12788"/>
          <ac:spMkLst>
            <pc:docMk/>
            <pc:sldMk cId="138542929" sldId="256"/>
            <ac:spMk id="12963" creationId="{638150CC-9973-C92F-1C36-E5B976B01A24}"/>
          </ac:spMkLst>
        </pc:spChg>
        <pc:spChg chg="mod">
          <ac:chgData name="Daniel A Negron" userId="3f4b37f9-7541-4fa3-afb6-23a3c546adf3" providerId="ADAL" clId="{D973D872-3118-6C4C-8153-94CEFE659431}" dt="2022-06-07T16:15:10.552" v="6975" actId="12788"/>
          <ac:spMkLst>
            <pc:docMk/>
            <pc:sldMk cId="138542929" sldId="256"/>
            <ac:spMk id="12964" creationId="{D4A246B5-3E85-49AD-75B9-3E606965082A}"/>
          </ac:spMkLst>
        </pc:spChg>
        <pc:spChg chg="mod">
          <ac:chgData name="Daniel A Negron" userId="3f4b37f9-7541-4fa3-afb6-23a3c546adf3" providerId="ADAL" clId="{D973D872-3118-6C4C-8153-94CEFE659431}" dt="2022-06-07T16:15:10.552" v="6975" actId="12788"/>
          <ac:spMkLst>
            <pc:docMk/>
            <pc:sldMk cId="138542929" sldId="256"/>
            <ac:spMk id="12965" creationId="{BB2C20EB-B547-C576-D293-B43916F0981D}"/>
          </ac:spMkLst>
        </pc:spChg>
        <pc:spChg chg="mod">
          <ac:chgData name="Daniel A Negron" userId="3f4b37f9-7541-4fa3-afb6-23a3c546adf3" providerId="ADAL" clId="{D973D872-3118-6C4C-8153-94CEFE659431}" dt="2022-06-07T16:15:10.552" v="6975" actId="12788"/>
          <ac:spMkLst>
            <pc:docMk/>
            <pc:sldMk cId="138542929" sldId="256"/>
            <ac:spMk id="12966" creationId="{CF878D37-4144-84EE-470A-77186EACD060}"/>
          </ac:spMkLst>
        </pc:spChg>
        <pc:spChg chg="mod">
          <ac:chgData name="Daniel A Negron" userId="3f4b37f9-7541-4fa3-afb6-23a3c546adf3" providerId="ADAL" clId="{D973D872-3118-6C4C-8153-94CEFE659431}" dt="2022-06-07T16:15:10.552" v="6975" actId="12788"/>
          <ac:spMkLst>
            <pc:docMk/>
            <pc:sldMk cId="138542929" sldId="256"/>
            <ac:spMk id="12967" creationId="{C79C95A8-B8F7-48C0-5C00-923CDCD7E61D}"/>
          </ac:spMkLst>
        </pc:spChg>
        <pc:spChg chg="mod">
          <ac:chgData name="Daniel A Negron" userId="3f4b37f9-7541-4fa3-afb6-23a3c546adf3" providerId="ADAL" clId="{D973D872-3118-6C4C-8153-94CEFE659431}" dt="2022-06-07T16:15:10.552" v="6975" actId="12788"/>
          <ac:spMkLst>
            <pc:docMk/>
            <pc:sldMk cId="138542929" sldId="256"/>
            <ac:spMk id="12968" creationId="{735683BA-6D08-9EB9-845E-4C1628431FA9}"/>
          </ac:spMkLst>
        </pc:spChg>
        <pc:spChg chg="mod">
          <ac:chgData name="Daniel A Negron" userId="3f4b37f9-7541-4fa3-afb6-23a3c546adf3" providerId="ADAL" clId="{D973D872-3118-6C4C-8153-94CEFE659431}" dt="2022-06-07T16:15:10.552" v="6975" actId="12788"/>
          <ac:spMkLst>
            <pc:docMk/>
            <pc:sldMk cId="138542929" sldId="256"/>
            <ac:spMk id="12969" creationId="{FA4B923E-3706-D3B0-3B4B-DC631323BAE2}"/>
          </ac:spMkLst>
        </pc:spChg>
        <pc:spChg chg="mod">
          <ac:chgData name="Daniel A Negron" userId="3f4b37f9-7541-4fa3-afb6-23a3c546adf3" providerId="ADAL" clId="{D973D872-3118-6C4C-8153-94CEFE659431}" dt="2022-06-07T16:15:10.552" v="6975" actId="12788"/>
          <ac:spMkLst>
            <pc:docMk/>
            <pc:sldMk cId="138542929" sldId="256"/>
            <ac:spMk id="12970" creationId="{F73A9FD8-5FE0-A6E6-93B2-44BB386496CB}"/>
          </ac:spMkLst>
        </pc:spChg>
        <pc:spChg chg="mod">
          <ac:chgData name="Daniel A Negron" userId="3f4b37f9-7541-4fa3-afb6-23a3c546adf3" providerId="ADAL" clId="{D973D872-3118-6C4C-8153-94CEFE659431}" dt="2022-06-07T16:15:10.552" v="6975" actId="12788"/>
          <ac:spMkLst>
            <pc:docMk/>
            <pc:sldMk cId="138542929" sldId="256"/>
            <ac:spMk id="12971" creationId="{E554C177-4B26-1C93-EACD-86CC80ED63E7}"/>
          </ac:spMkLst>
        </pc:spChg>
        <pc:spChg chg="mod">
          <ac:chgData name="Daniel A Negron" userId="3f4b37f9-7541-4fa3-afb6-23a3c546adf3" providerId="ADAL" clId="{D973D872-3118-6C4C-8153-94CEFE659431}" dt="2022-06-05T23:32:51.912" v="6541" actId="165"/>
          <ac:spMkLst>
            <pc:docMk/>
            <pc:sldMk cId="138542929" sldId="256"/>
            <ac:spMk id="13019" creationId="{E957C2EA-A1EC-F0BC-2222-6E21C21479E0}"/>
          </ac:spMkLst>
        </pc:spChg>
        <pc:spChg chg="mod">
          <ac:chgData name="Daniel A Negron" userId="3f4b37f9-7541-4fa3-afb6-23a3c546adf3" providerId="ADAL" clId="{D973D872-3118-6C4C-8153-94CEFE659431}" dt="2022-06-05T23:32:51.912" v="6541" actId="165"/>
          <ac:spMkLst>
            <pc:docMk/>
            <pc:sldMk cId="138542929" sldId="256"/>
            <ac:spMk id="13020" creationId="{FEF54936-2FBD-6F78-B3EA-A038F9627AF9}"/>
          </ac:spMkLst>
        </pc:spChg>
        <pc:spChg chg="mod">
          <ac:chgData name="Daniel A Negron" userId="3f4b37f9-7541-4fa3-afb6-23a3c546adf3" providerId="ADAL" clId="{D973D872-3118-6C4C-8153-94CEFE659431}" dt="2022-06-05T23:32:51.912" v="6541" actId="165"/>
          <ac:spMkLst>
            <pc:docMk/>
            <pc:sldMk cId="138542929" sldId="256"/>
            <ac:spMk id="13021" creationId="{B34DBF79-689C-CD20-71E2-2AF398A89AC5}"/>
          </ac:spMkLst>
        </pc:spChg>
        <pc:spChg chg="mod">
          <ac:chgData name="Daniel A Negron" userId="3f4b37f9-7541-4fa3-afb6-23a3c546adf3" providerId="ADAL" clId="{D973D872-3118-6C4C-8153-94CEFE659431}" dt="2022-06-05T23:32:51.912" v="6541" actId="165"/>
          <ac:spMkLst>
            <pc:docMk/>
            <pc:sldMk cId="138542929" sldId="256"/>
            <ac:spMk id="13022" creationId="{0BC111B2-877C-4EC1-0B2E-DF133F6AE026}"/>
          </ac:spMkLst>
        </pc:spChg>
        <pc:spChg chg="mod">
          <ac:chgData name="Daniel A Negron" userId="3f4b37f9-7541-4fa3-afb6-23a3c546adf3" providerId="ADAL" clId="{D973D872-3118-6C4C-8153-94CEFE659431}" dt="2022-06-05T23:32:51.912" v="6541" actId="165"/>
          <ac:spMkLst>
            <pc:docMk/>
            <pc:sldMk cId="138542929" sldId="256"/>
            <ac:spMk id="13023" creationId="{502053B3-9C87-05F9-A494-9673B4EC5155}"/>
          </ac:spMkLst>
        </pc:spChg>
        <pc:spChg chg="mod">
          <ac:chgData name="Daniel A Negron" userId="3f4b37f9-7541-4fa3-afb6-23a3c546adf3" providerId="ADAL" clId="{D973D872-3118-6C4C-8153-94CEFE659431}" dt="2022-06-05T23:32:51.912" v="6541" actId="165"/>
          <ac:spMkLst>
            <pc:docMk/>
            <pc:sldMk cId="138542929" sldId="256"/>
            <ac:spMk id="13024" creationId="{782D4E2B-42B3-B98C-0C61-93674F80C521}"/>
          </ac:spMkLst>
        </pc:spChg>
        <pc:spChg chg="mod">
          <ac:chgData name="Daniel A Negron" userId="3f4b37f9-7541-4fa3-afb6-23a3c546adf3" providerId="ADAL" clId="{D973D872-3118-6C4C-8153-94CEFE659431}" dt="2022-06-05T23:32:51.912" v="6541" actId="165"/>
          <ac:spMkLst>
            <pc:docMk/>
            <pc:sldMk cId="138542929" sldId="256"/>
            <ac:spMk id="13025" creationId="{4FF2068B-E6D2-2223-22DF-CECAAD202DFA}"/>
          </ac:spMkLst>
        </pc:spChg>
        <pc:spChg chg="mod">
          <ac:chgData name="Daniel A Negron" userId="3f4b37f9-7541-4fa3-afb6-23a3c546adf3" providerId="ADAL" clId="{D973D872-3118-6C4C-8153-94CEFE659431}" dt="2022-06-05T23:32:51.912" v="6541" actId="165"/>
          <ac:spMkLst>
            <pc:docMk/>
            <pc:sldMk cId="138542929" sldId="256"/>
            <ac:spMk id="13026" creationId="{BAF7E955-A5B5-7F61-43ED-F54EC9657FD5}"/>
          </ac:spMkLst>
        </pc:spChg>
        <pc:spChg chg="mod">
          <ac:chgData name="Daniel A Negron" userId="3f4b37f9-7541-4fa3-afb6-23a3c546adf3" providerId="ADAL" clId="{D973D872-3118-6C4C-8153-94CEFE659431}" dt="2022-06-05T23:32:51.912" v="6541" actId="165"/>
          <ac:spMkLst>
            <pc:docMk/>
            <pc:sldMk cId="138542929" sldId="256"/>
            <ac:spMk id="13027" creationId="{C0A65746-7721-273C-A86F-DF195E94146A}"/>
          </ac:spMkLst>
        </pc:spChg>
        <pc:spChg chg="mod">
          <ac:chgData name="Daniel A Negron" userId="3f4b37f9-7541-4fa3-afb6-23a3c546adf3" providerId="ADAL" clId="{D973D872-3118-6C4C-8153-94CEFE659431}" dt="2022-06-05T23:32:51.912" v="6541" actId="165"/>
          <ac:spMkLst>
            <pc:docMk/>
            <pc:sldMk cId="138542929" sldId="256"/>
            <ac:spMk id="13028" creationId="{0D26E09B-DE47-3849-61FB-8F0E047FE710}"/>
          </ac:spMkLst>
        </pc:spChg>
        <pc:spChg chg="mod">
          <ac:chgData name="Daniel A Negron" userId="3f4b37f9-7541-4fa3-afb6-23a3c546adf3" providerId="ADAL" clId="{D973D872-3118-6C4C-8153-94CEFE659431}" dt="2022-06-05T23:32:51.912" v="6541" actId="165"/>
          <ac:spMkLst>
            <pc:docMk/>
            <pc:sldMk cId="138542929" sldId="256"/>
            <ac:spMk id="13029" creationId="{FEE8D2C9-8354-DE55-CDC2-DCE69B49FAB1}"/>
          </ac:spMkLst>
        </pc:spChg>
        <pc:spChg chg="mod">
          <ac:chgData name="Daniel A Negron" userId="3f4b37f9-7541-4fa3-afb6-23a3c546adf3" providerId="ADAL" clId="{D973D872-3118-6C4C-8153-94CEFE659431}" dt="2022-06-05T23:32:51.912" v="6541" actId="165"/>
          <ac:spMkLst>
            <pc:docMk/>
            <pc:sldMk cId="138542929" sldId="256"/>
            <ac:spMk id="13030" creationId="{970DFA1F-9F2D-D7E1-76AD-56B7A6FB5000}"/>
          </ac:spMkLst>
        </pc:spChg>
        <pc:spChg chg="mod">
          <ac:chgData name="Daniel A Negron" userId="3f4b37f9-7541-4fa3-afb6-23a3c546adf3" providerId="ADAL" clId="{D973D872-3118-6C4C-8153-94CEFE659431}" dt="2022-06-05T23:32:51.912" v="6541" actId="165"/>
          <ac:spMkLst>
            <pc:docMk/>
            <pc:sldMk cId="138542929" sldId="256"/>
            <ac:spMk id="13031" creationId="{D5C85622-56C7-5603-89A4-84E494E47163}"/>
          </ac:spMkLst>
        </pc:spChg>
        <pc:spChg chg="mod">
          <ac:chgData name="Daniel A Negron" userId="3f4b37f9-7541-4fa3-afb6-23a3c546adf3" providerId="ADAL" clId="{D973D872-3118-6C4C-8153-94CEFE659431}" dt="2022-06-05T23:32:51.912" v="6541" actId="165"/>
          <ac:spMkLst>
            <pc:docMk/>
            <pc:sldMk cId="138542929" sldId="256"/>
            <ac:spMk id="13032" creationId="{D078FD69-3944-46E8-F9FD-DA9E6510A045}"/>
          </ac:spMkLst>
        </pc:spChg>
        <pc:spChg chg="mod">
          <ac:chgData name="Daniel A Negron" userId="3f4b37f9-7541-4fa3-afb6-23a3c546adf3" providerId="ADAL" clId="{D973D872-3118-6C4C-8153-94CEFE659431}" dt="2022-06-05T23:32:51.912" v="6541" actId="165"/>
          <ac:spMkLst>
            <pc:docMk/>
            <pc:sldMk cId="138542929" sldId="256"/>
            <ac:spMk id="13033" creationId="{25D56FBC-2C75-464B-769B-70E6E8822D37}"/>
          </ac:spMkLst>
        </pc:spChg>
        <pc:spChg chg="mod">
          <ac:chgData name="Daniel A Negron" userId="3f4b37f9-7541-4fa3-afb6-23a3c546adf3" providerId="ADAL" clId="{D973D872-3118-6C4C-8153-94CEFE659431}" dt="2022-06-05T23:32:51.912" v="6541" actId="165"/>
          <ac:spMkLst>
            <pc:docMk/>
            <pc:sldMk cId="138542929" sldId="256"/>
            <ac:spMk id="13034" creationId="{B6B83901-EF4C-1AAA-B52D-51D0A17C6BF9}"/>
          </ac:spMkLst>
        </pc:spChg>
        <pc:spChg chg="mod">
          <ac:chgData name="Daniel A Negron" userId="3f4b37f9-7541-4fa3-afb6-23a3c546adf3" providerId="ADAL" clId="{D973D872-3118-6C4C-8153-94CEFE659431}" dt="2022-06-05T23:32:51.912" v="6541" actId="165"/>
          <ac:spMkLst>
            <pc:docMk/>
            <pc:sldMk cId="138542929" sldId="256"/>
            <ac:spMk id="13035" creationId="{B225D779-C658-1297-70B2-D26E851B0163}"/>
          </ac:spMkLst>
        </pc:spChg>
        <pc:spChg chg="mod">
          <ac:chgData name="Daniel A Negron" userId="3f4b37f9-7541-4fa3-afb6-23a3c546adf3" providerId="ADAL" clId="{D973D872-3118-6C4C-8153-94CEFE659431}" dt="2022-06-05T23:32:51.912" v="6541" actId="165"/>
          <ac:spMkLst>
            <pc:docMk/>
            <pc:sldMk cId="138542929" sldId="256"/>
            <ac:spMk id="13036" creationId="{8E0EE7B2-5A5E-66A2-E681-87C7FA01DB93}"/>
          </ac:spMkLst>
        </pc:spChg>
        <pc:spChg chg="mod">
          <ac:chgData name="Daniel A Negron" userId="3f4b37f9-7541-4fa3-afb6-23a3c546adf3" providerId="ADAL" clId="{D973D872-3118-6C4C-8153-94CEFE659431}" dt="2022-06-05T23:32:51.912" v="6541" actId="165"/>
          <ac:spMkLst>
            <pc:docMk/>
            <pc:sldMk cId="138542929" sldId="256"/>
            <ac:spMk id="13037" creationId="{579C4905-14DD-806C-EFA6-3402733D156A}"/>
          </ac:spMkLst>
        </pc:spChg>
        <pc:spChg chg="mod">
          <ac:chgData name="Daniel A Negron" userId="3f4b37f9-7541-4fa3-afb6-23a3c546adf3" providerId="ADAL" clId="{D973D872-3118-6C4C-8153-94CEFE659431}" dt="2022-06-05T23:32:51.912" v="6541" actId="165"/>
          <ac:spMkLst>
            <pc:docMk/>
            <pc:sldMk cId="138542929" sldId="256"/>
            <ac:spMk id="13038" creationId="{E5E863D0-B4BB-3D43-BCF4-CC5D27529FCD}"/>
          </ac:spMkLst>
        </pc:spChg>
        <pc:spChg chg="mod">
          <ac:chgData name="Daniel A Negron" userId="3f4b37f9-7541-4fa3-afb6-23a3c546adf3" providerId="ADAL" clId="{D973D872-3118-6C4C-8153-94CEFE659431}" dt="2022-06-05T23:32:51.912" v="6541" actId="165"/>
          <ac:spMkLst>
            <pc:docMk/>
            <pc:sldMk cId="138542929" sldId="256"/>
            <ac:spMk id="13039" creationId="{E7F8EB12-FCD9-2447-0DA4-7E873BC9C313}"/>
          </ac:spMkLst>
        </pc:spChg>
        <pc:spChg chg="mod">
          <ac:chgData name="Daniel A Negron" userId="3f4b37f9-7541-4fa3-afb6-23a3c546adf3" providerId="ADAL" clId="{D973D872-3118-6C4C-8153-94CEFE659431}" dt="2022-06-05T23:32:51.912" v="6541" actId="165"/>
          <ac:spMkLst>
            <pc:docMk/>
            <pc:sldMk cId="138542929" sldId="256"/>
            <ac:spMk id="13041" creationId="{82058FC1-35B3-EBCE-FE1A-8D5C96C8F7CD}"/>
          </ac:spMkLst>
        </pc:spChg>
        <pc:spChg chg="mod">
          <ac:chgData name="Daniel A Negron" userId="3f4b37f9-7541-4fa3-afb6-23a3c546adf3" providerId="ADAL" clId="{D973D872-3118-6C4C-8153-94CEFE659431}" dt="2022-06-05T23:32:51.912" v="6541" actId="165"/>
          <ac:spMkLst>
            <pc:docMk/>
            <pc:sldMk cId="138542929" sldId="256"/>
            <ac:spMk id="13042" creationId="{B0DC4394-0203-2927-8522-94C7EF7228D2}"/>
          </ac:spMkLst>
        </pc:spChg>
        <pc:spChg chg="mod">
          <ac:chgData name="Daniel A Negron" userId="3f4b37f9-7541-4fa3-afb6-23a3c546adf3" providerId="ADAL" clId="{D973D872-3118-6C4C-8153-94CEFE659431}" dt="2022-06-05T23:32:51.912" v="6541" actId="165"/>
          <ac:spMkLst>
            <pc:docMk/>
            <pc:sldMk cId="138542929" sldId="256"/>
            <ac:spMk id="13043" creationId="{14147004-B53F-BB8A-9A5A-BB531EE8C4FB}"/>
          </ac:spMkLst>
        </pc:spChg>
        <pc:spChg chg="mod">
          <ac:chgData name="Daniel A Negron" userId="3f4b37f9-7541-4fa3-afb6-23a3c546adf3" providerId="ADAL" clId="{D973D872-3118-6C4C-8153-94CEFE659431}" dt="2022-06-05T23:32:51.912" v="6541" actId="165"/>
          <ac:spMkLst>
            <pc:docMk/>
            <pc:sldMk cId="138542929" sldId="256"/>
            <ac:spMk id="13044" creationId="{583E574E-4485-EA41-5F34-6971AFDD3271}"/>
          </ac:spMkLst>
        </pc:spChg>
        <pc:spChg chg="mod">
          <ac:chgData name="Daniel A Negron" userId="3f4b37f9-7541-4fa3-afb6-23a3c546adf3" providerId="ADAL" clId="{D973D872-3118-6C4C-8153-94CEFE659431}" dt="2022-06-05T23:32:51.912" v="6541" actId="165"/>
          <ac:spMkLst>
            <pc:docMk/>
            <pc:sldMk cId="138542929" sldId="256"/>
            <ac:spMk id="13045" creationId="{3004AF33-E90F-6DBF-A800-462B0B8A93A3}"/>
          </ac:spMkLst>
        </pc:spChg>
        <pc:spChg chg="mod">
          <ac:chgData name="Daniel A Negron" userId="3f4b37f9-7541-4fa3-afb6-23a3c546adf3" providerId="ADAL" clId="{D973D872-3118-6C4C-8153-94CEFE659431}" dt="2022-06-05T23:32:51.912" v="6541" actId="165"/>
          <ac:spMkLst>
            <pc:docMk/>
            <pc:sldMk cId="138542929" sldId="256"/>
            <ac:spMk id="13046" creationId="{CB23A70C-628C-4D18-F2ED-D54540E43456}"/>
          </ac:spMkLst>
        </pc:spChg>
        <pc:spChg chg="mod">
          <ac:chgData name="Daniel A Negron" userId="3f4b37f9-7541-4fa3-afb6-23a3c546adf3" providerId="ADAL" clId="{D973D872-3118-6C4C-8153-94CEFE659431}" dt="2022-06-05T23:32:51.912" v="6541" actId="165"/>
          <ac:spMkLst>
            <pc:docMk/>
            <pc:sldMk cId="138542929" sldId="256"/>
            <ac:spMk id="13047" creationId="{BFF2389A-9586-1CED-6215-687B7319B39A}"/>
          </ac:spMkLst>
        </pc:spChg>
        <pc:spChg chg="mod">
          <ac:chgData name="Daniel A Negron" userId="3f4b37f9-7541-4fa3-afb6-23a3c546adf3" providerId="ADAL" clId="{D973D872-3118-6C4C-8153-94CEFE659431}" dt="2022-06-05T23:32:51.912" v="6541" actId="165"/>
          <ac:spMkLst>
            <pc:docMk/>
            <pc:sldMk cId="138542929" sldId="256"/>
            <ac:spMk id="13048" creationId="{24089BEC-E305-18D2-4988-D07A27891521}"/>
          </ac:spMkLst>
        </pc:spChg>
        <pc:spChg chg="mod">
          <ac:chgData name="Daniel A Negron" userId="3f4b37f9-7541-4fa3-afb6-23a3c546adf3" providerId="ADAL" clId="{D973D872-3118-6C4C-8153-94CEFE659431}" dt="2022-06-05T23:32:51.912" v="6541" actId="165"/>
          <ac:spMkLst>
            <pc:docMk/>
            <pc:sldMk cId="138542929" sldId="256"/>
            <ac:spMk id="13049" creationId="{180DB8C9-66FA-9279-0826-05B843FF5F23}"/>
          </ac:spMkLst>
        </pc:spChg>
        <pc:spChg chg="mod">
          <ac:chgData name="Daniel A Negron" userId="3f4b37f9-7541-4fa3-afb6-23a3c546adf3" providerId="ADAL" clId="{D973D872-3118-6C4C-8153-94CEFE659431}" dt="2022-06-05T23:32:51.912" v="6541" actId="165"/>
          <ac:spMkLst>
            <pc:docMk/>
            <pc:sldMk cId="138542929" sldId="256"/>
            <ac:spMk id="13050" creationId="{3B17F0F5-37DD-17A3-B082-3F302B65B8BB}"/>
          </ac:spMkLst>
        </pc:spChg>
        <pc:spChg chg="mod">
          <ac:chgData name="Daniel A Negron" userId="3f4b37f9-7541-4fa3-afb6-23a3c546adf3" providerId="ADAL" clId="{D973D872-3118-6C4C-8153-94CEFE659431}" dt="2022-06-05T23:32:51.912" v="6541" actId="165"/>
          <ac:spMkLst>
            <pc:docMk/>
            <pc:sldMk cId="138542929" sldId="256"/>
            <ac:spMk id="13051" creationId="{09F2D4A0-682C-BD94-A06C-6D3A8F85EAA3}"/>
          </ac:spMkLst>
        </pc:spChg>
        <pc:spChg chg="mod">
          <ac:chgData name="Daniel A Negron" userId="3f4b37f9-7541-4fa3-afb6-23a3c546adf3" providerId="ADAL" clId="{D973D872-3118-6C4C-8153-94CEFE659431}" dt="2022-06-05T23:32:51.912" v="6541" actId="165"/>
          <ac:spMkLst>
            <pc:docMk/>
            <pc:sldMk cId="138542929" sldId="256"/>
            <ac:spMk id="13052" creationId="{DB0889F4-6B33-D83B-26A1-79638CD6EF1B}"/>
          </ac:spMkLst>
        </pc:spChg>
        <pc:spChg chg="mod">
          <ac:chgData name="Daniel A Negron" userId="3f4b37f9-7541-4fa3-afb6-23a3c546adf3" providerId="ADAL" clId="{D973D872-3118-6C4C-8153-94CEFE659431}" dt="2022-06-05T23:32:51.912" v="6541" actId="165"/>
          <ac:spMkLst>
            <pc:docMk/>
            <pc:sldMk cId="138542929" sldId="256"/>
            <ac:spMk id="13053" creationId="{EE684913-AF78-E4B5-0129-4707B778BA14}"/>
          </ac:spMkLst>
        </pc:spChg>
        <pc:spChg chg="mod">
          <ac:chgData name="Daniel A Negron" userId="3f4b37f9-7541-4fa3-afb6-23a3c546adf3" providerId="ADAL" clId="{D973D872-3118-6C4C-8153-94CEFE659431}" dt="2022-06-05T23:32:51.912" v="6541" actId="165"/>
          <ac:spMkLst>
            <pc:docMk/>
            <pc:sldMk cId="138542929" sldId="256"/>
            <ac:spMk id="13054" creationId="{E894E0A7-423F-46FD-AFDE-5369820B5E69}"/>
          </ac:spMkLst>
        </pc:spChg>
        <pc:spChg chg="mod">
          <ac:chgData name="Daniel A Negron" userId="3f4b37f9-7541-4fa3-afb6-23a3c546adf3" providerId="ADAL" clId="{D973D872-3118-6C4C-8153-94CEFE659431}" dt="2022-06-05T23:32:51.912" v="6541" actId="165"/>
          <ac:spMkLst>
            <pc:docMk/>
            <pc:sldMk cId="138542929" sldId="256"/>
            <ac:spMk id="13055" creationId="{59B6F021-465A-F5C9-646A-64DD17F2CF35}"/>
          </ac:spMkLst>
        </pc:spChg>
        <pc:spChg chg="mod">
          <ac:chgData name="Daniel A Negron" userId="3f4b37f9-7541-4fa3-afb6-23a3c546adf3" providerId="ADAL" clId="{D973D872-3118-6C4C-8153-94CEFE659431}" dt="2022-06-05T23:32:51.912" v="6541" actId="165"/>
          <ac:spMkLst>
            <pc:docMk/>
            <pc:sldMk cId="138542929" sldId="256"/>
            <ac:spMk id="13056" creationId="{52D8EC1D-FD7B-A062-A8BB-2B71233F61EE}"/>
          </ac:spMkLst>
        </pc:spChg>
        <pc:spChg chg="mod">
          <ac:chgData name="Daniel A Negron" userId="3f4b37f9-7541-4fa3-afb6-23a3c546adf3" providerId="ADAL" clId="{D973D872-3118-6C4C-8153-94CEFE659431}" dt="2022-06-05T23:32:51.912" v="6541" actId="165"/>
          <ac:spMkLst>
            <pc:docMk/>
            <pc:sldMk cId="138542929" sldId="256"/>
            <ac:spMk id="13057" creationId="{7DCA557B-D4DD-2A2E-9DA8-CA6D3F71E31B}"/>
          </ac:spMkLst>
        </pc:spChg>
        <pc:spChg chg="mod">
          <ac:chgData name="Daniel A Negron" userId="3f4b37f9-7541-4fa3-afb6-23a3c546adf3" providerId="ADAL" clId="{D973D872-3118-6C4C-8153-94CEFE659431}" dt="2022-06-05T23:32:51.912" v="6541" actId="165"/>
          <ac:spMkLst>
            <pc:docMk/>
            <pc:sldMk cId="138542929" sldId="256"/>
            <ac:spMk id="13058" creationId="{429EA0E6-A0F2-25D0-F322-98E1A6C2B7AB}"/>
          </ac:spMkLst>
        </pc:spChg>
        <pc:spChg chg="mod">
          <ac:chgData name="Daniel A Negron" userId="3f4b37f9-7541-4fa3-afb6-23a3c546adf3" providerId="ADAL" clId="{D973D872-3118-6C4C-8153-94CEFE659431}" dt="2022-06-05T23:32:51.912" v="6541" actId="165"/>
          <ac:spMkLst>
            <pc:docMk/>
            <pc:sldMk cId="138542929" sldId="256"/>
            <ac:spMk id="13059" creationId="{788CF897-2744-3407-0C86-42D8BDCAD60A}"/>
          </ac:spMkLst>
        </pc:spChg>
        <pc:spChg chg="mod">
          <ac:chgData name="Daniel A Negron" userId="3f4b37f9-7541-4fa3-afb6-23a3c546adf3" providerId="ADAL" clId="{D973D872-3118-6C4C-8153-94CEFE659431}" dt="2022-06-05T23:32:51.912" v="6541" actId="165"/>
          <ac:spMkLst>
            <pc:docMk/>
            <pc:sldMk cId="138542929" sldId="256"/>
            <ac:spMk id="13060" creationId="{CB77D6B6-4957-5A4F-8E46-8761615EF845}"/>
          </ac:spMkLst>
        </pc:spChg>
        <pc:spChg chg="mod">
          <ac:chgData name="Daniel A Negron" userId="3f4b37f9-7541-4fa3-afb6-23a3c546adf3" providerId="ADAL" clId="{D973D872-3118-6C4C-8153-94CEFE659431}" dt="2022-06-05T23:32:51.912" v="6541" actId="165"/>
          <ac:spMkLst>
            <pc:docMk/>
            <pc:sldMk cId="138542929" sldId="256"/>
            <ac:spMk id="13061" creationId="{55E0661F-282E-9227-C161-224F081A3A0A}"/>
          </ac:spMkLst>
        </pc:spChg>
        <pc:spChg chg="mod">
          <ac:chgData name="Daniel A Negron" userId="3f4b37f9-7541-4fa3-afb6-23a3c546adf3" providerId="ADAL" clId="{D973D872-3118-6C4C-8153-94CEFE659431}" dt="2022-06-05T23:32:51.912" v="6541" actId="165"/>
          <ac:spMkLst>
            <pc:docMk/>
            <pc:sldMk cId="138542929" sldId="256"/>
            <ac:spMk id="13062" creationId="{4EC72BCE-19CF-84A0-0563-A9B757D986A1}"/>
          </ac:spMkLst>
        </pc:spChg>
        <pc:spChg chg="mod">
          <ac:chgData name="Daniel A Negron" userId="3f4b37f9-7541-4fa3-afb6-23a3c546adf3" providerId="ADAL" clId="{D973D872-3118-6C4C-8153-94CEFE659431}" dt="2022-06-05T23:32:51.912" v="6541" actId="165"/>
          <ac:spMkLst>
            <pc:docMk/>
            <pc:sldMk cId="138542929" sldId="256"/>
            <ac:spMk id="13063" creationId="{CDC95B7B-1541-1D34-387E-7DCEFBA9EA97}"/>
          </ac:spMkLst>
        </pc:spChg>
        <pc:spChg chg="mod">
          <ac:chgData name="Daniel A Negron" userId="3f4b37f9-7541-4fa3-afb6-23a3c546adf3" providerId="ADAL" clId="{D973D872-3118-6C4C-8153-94CEFE659431}" dt="2022-06-05T23:32:51.912" v="6541" actId="165"/>
          <ac:spMkLst>
            <pc:docMk/>
            <pc:sldMk cId="138542929" sldId="256"/>
            <ac:spMk id="13064" creationId="{6807EB17-D917-A533-C7EB-10882B866285}"/>
          </ac:spMkLst>
        </pc:spChg>
        <pc:spChg chg="mod">
          <ac:chgData name="Daniel A Negron" userId="3f4b37f9-7541-4fa3-afb6-23a3c546adf3" providerId="ADAL" clId="{D973D872-3118-6C4C-8153-94CEFE659431}" dt="2022-06-05T23:32:51.912" v="6541" actId="165"/>
          <ac:spMkLst>
            <pc:docMk/>
            <pc:sldMk cId="138542929" sldId="256"/>
            <ac:spMk id="13065" creationId="{4CF8D7C8-58CA-6D7C-6FF2-F46208C3B31A}"/>
          </ac:spMkLst>
        </pc:spChg>
        <pc:spChg chg="mod">
          <ac:chgData name="Daniel A Negron" userId="3f4b37f9-7541-4fa3-afb6-23a3c546adf3" providerId="ADAL" clId="{D973D872-3118-6C4C-8153-94CEFE659431}" dt="2022-06-05T23:32:51.912" v="6541" actId="165"/>
          <ac:spMkLst>
            <pc:docMk/>
            <pc:sldMk cId="138542929" sldId="256"/>
            <ac:spMk id="13066" creationId="{B0144350-6DAC-F021-69EC-F3831E31F662}"/>
          </ac:spMkLst>
        </pc:spChg>
        <pc:spChg chg="mod">
          <ac:chgData name="Daniel A Negron" userId="3f4b37f9-7541-4fa3-afb6-23a3c546adf3" providerId="ADAL" clId="{D973D872-3118-6C4C-8153-94CEFE659431}" dt="2022-06-05T23:32:51.912" v="6541" actId="165"/>
          <ac:spMkLst>
            <pc:docMk/>
            <pc:sldMk cId="138542929" sldId="256"/>
            <ac:spMk id="13067" creationId="{BC5E19D1-951A-0EDF-B86B-1F71568C127A}"/>
          </ac:spMkLst>
        </pc:spChg>
        <pc:spChg chg="mod">
          <ac:chgData name="Daniel A Negron" userId="3f4b37f9-7541-4fa3-afb6-23a3c546adf3" providerId="ADAL" clId="{D973D872-3118-6C4C-8153-94CEFE659431}" dt="2022-06-05T23:32:51.912" v="6541" actId="165"/>
          <ac:spMkLst>
            <pc:docMk/>
            <pc:sldMk cId="138542929" sldId="256"/>
            <ac:spMk id="13068" creationId="{B0BCD1FD-A981-2AA5-FE7E-E3231697C63E}"/>
          </ac:spMkLst>
        </pc:spChg>
        <pc:spChg chg="mod">
          <ac:chgData name="Daniel A Negron" userId="3f4b37f9-7541-4fa3-afb6-23a3c546adf3" providerId="ADAL" clId="{D973D872-3118-6C4C-8153-94CEFE659431}" dt="2022-06-05T23:32:51.912" v="6541" actId="165"/>
          <ac:spMkLst>
            <pc:docMk/>
            <pc:sldMk cId="138542929" sldId="256"/>
            <ac:spMk id="13069" creationId="{BCC0FA6A-0078-D3FE-1CD8-C15D60FAF6D2}"/>
          </ac:spMkLst>
        </pc:spChg>
        <pc:spChg chg="mod">
          <ac:chgData name="Daniel A Negron" userId="3f4b37f9-7541-4fa3-afb6-23a3c546adf3" providerId="ADAL" clId="{D973D872-3118-6C4C-8153-94CEFE659431}" dt="2022-06-05T23:32:51.912" v="6541" actId="165"/>
          <ac:spMkLst>
            <pc:docMk/>
            <pc:sldMk cId="138542929" sldId="256"/>
            <ac:spMk id="13070" creationId="{E78D0850-77F0-ED34-EBAE-C2C069061B81}"/>
          </ac:spMkLst>
        </pc:spChg>
        <pc:spChg chg="mod">
          <ac:chgData name="Daniel A Negron" userId="3f4b37f9-7541-4fa3-afb6-23a3c546adf3" providerId="ADAL" clId="{D973D872-3118-6C4C-8153-94CEFE659431}" dt="2022-06-05T23:32:51.912" v="6541" actId="165"/>
          <ac:spMkLst>
            <pc:docMk/>
            <pc:sldMk cId="138542929" sldId="256"/>
            <ac:spMk id="13071" creationId="{FB1A2813-B5A9-EEB8-D40C-A38846FFBC1A}"/>
          </ac:spMkLst>
        </pc:spChg>
        <pc:spChg chg="mod">
          <ac:chgData name="Daniel A Negron" userId="3f4b37f9-7541-4fa3-afb6-23a3c546adf3" providerId="ADAL" clId="{D973D872-3118-6C4C-8153-94CEFE659431}" dt="2022-06-05T23:32:51.912" v="6541" actId="165"/>
          <ac:spMkLst>
            <pc:docMk/>
            <pc:sldMk cId="138542929" sldId="256"/>
            <ac:spMk id="13072" creationId="{DB1FC979-FECE-C140-0247-32D16A1A3553}"/>
          </ac:spMkLst>
        </pc:spChg>
        <pc:spChg chg="mod">
          <ac:chgData name="Daniel A Negron" userId="3f4b37f9-7541-4fa3-afb6-23a3c546adf3" providerId="ADAL" clId="{D973D872-3118-6C4C-8153-94CEFE659431}" dt="2022-06-05T23:32:51.912" v="6541" actId="165"/>
          <ac:spMkLst>
            <pc:docMk/>
            <pc:sldMk cId="138542929" sldId="256"/>
            <ac:spMk id="13073" creationId="{DDC0B765-C4C3-65E6-3FAF-1FAC60ABCE07}"/>
          </ac:spMkLst>
        </pc:spChg>
        <pc:spChg chg="mod">
          <ac:chgData name="Daniel A Negron" userId="3f4b37f9-7541-4fa3-afb6-23a3c546adf3" providerId="ADAL" clId="{D973D872-3118-6C4C-8153-94CEFE659431}" dt="2022-06-05T23:32:51.912" v="6541" actId="165"/>
          <ac:spMkLst>
            <pc:docMk/>
            <pc:sldMk cId="138542929" sldId="256"/>
            <ac:spMk id="13074" creationId="{96CF72A8-5271-8D79-701A-2B286F1B3F6C}"/>
          </ac:spMkLst>
        </pc:spChg>
        <pc:spChg chg="mod">
          <ac:chgData name="Daniel A Negron" userId="3f4b37f9-7541-4fa3-afb6-23a3c546adf3" providerId="ADAL" clId="{D973D872-3118-6C4C-8153-94CEFE659431}" dt="2022-06-05T23:32:51.912" v="6541" actId="165"/>
          <ac:spMkLst>
            <pc:docMk/>
            <pc:sldMk cId="138542929" sldId="256"/>
            <ac:spMk id="13075" creationId="{030F98BD-8A77-DD42-8BE4-E3310ACCE697}"/>
          </ac:spMkLst>
        </pc:spChg>
        <pc:spChg chg="mod">
          <ac:chgData name="Daniel A Negron" userId="3f4b37f9-7541-4fa3-afb6-23a3c546adf3" providerId="ADAL" clId="{D973D872-3118-6C4C-8153-94CEFE659431}" dt="2022-06-05T23:32:51.912" v="6541" actId="165"/>
          <ac:spMkLst>
            <pc:docMk/>
            <pc:sldMk cId="138542929" sldId="256"/>
            <ac:spMk id="13076" creationId="{DEADDE8D-1BF1-0105-03F4-EBFC9E2B5C9D}"/>
          </ac:spMkLst>
        </pc:spChg>
        <pc:spChg chg="mod">
          <ac:chgData name="Daniel A Negron" userId="3f4b37f9-7541-4fa3-afb6-23a3c546adf3" providerId="ADAL" clId="{D973D872-3118-6C4C-8153-94CEFE659431}" dt="2022-06-05T23:32:51.912" v="6541" actId="165"/>
          <ac:spMkLst>
            <pc:docMk/>
            <pc:sldMk cId="138542929" sldId="256"/>
            <ac:spMk id="13077" creationId="{DB25DD57-29FE-37BB-5120-A069FB92D8C6}"/>
          </ac:spMkLst>
        </pc:spChg>
        <pc:spChg chg="mod">
          <ac:chgData name="Daniel A Negron" userId="3f4b37f9-7541-4fa3-afb6-23a3c546adf3" providerId="ADAL" clId="{D973D872-3118-6C4C-8153-94CEFE659431}" dt="2022-06-05T23:32:51.912" v="6541" actId="165"/>
          <ac:spMkLst>
            <pc:docMk/>
            <pc:sldMk cId="138542929" sldId="256"/>
            <ac:spMk id="13078" creationId="{CEF23D3B-FA0F-3DB1-000A-790BC28F9B2B}"/>
          </ac:spMkLst>
        </pc:spChg>
        <pc:spChg chg="mod">
          <ac:chgData name="Daniel A Negron" userId="3f4b37f9-7541-4fa3-afb6-23a3c546adf3" providerId="ADAL" clId="{D973D872-3118-6C4C-8153-94CEFE659431}" dt="2022-06-05T23:32:51.912" v="6541" actId="165"/>
          <ac:spMkLst>
            <pc:docMk/>
            <pc:sldMk cId="138542929" sldId="256"/>
            <ac:spMk id="13079" creationId="{A9D25CCB-0497-7256-5B70-548734247248}"/>
          </ac:spMkLst>
        </pc:spChg>
        <pc:spChg chg="mod">
          <ac:chgData name="Daniel A Negron" userId="3f4b37f9-7541-4fa3-afb6-23a3c546adf3" providerId="ADAL" clId="{D973D872-3118-6C4C-8153-94CEFE659431}" dt="2022-06-05T23:32:51.912" v="6541" actId="165"/>
          <ac:spMkLst>
            <pc:docMk/>
            <pc:sldMk cId="138542929" sldId="256"/>
            <ac:spMk id="13080" creationId="{E3777203-2885-8557-3BDE-958F22DF31D3}"/>
          </ac:spMkLst>
        </pc:spChg>
        <pc:spChg chg="mod">
          <ac:chgData name="Daniel A Negron" userId="3f4b37f9-7541-4fa3-afb6-23a3c546adf3" providerId="ADAL" clId="{D973D872-3118-6C4C-8153-94CEFE659431}" dt="2022-06-05T23:32:51.912" v="6541" actId="165"/>
          <ac:spMkLst>
            <pc:docMk/>
            <pc:sldMk cId="138542929" sldId="256"/>
            <ac:spMk id="13081" creationId="{BF58F877-47C8-0B49-3039-D6D987BDA60C}"/>
          </ac:spMkLst>
        </pc:spChg>
        <pc:spChg chg="mod">
          <ac:chgData name="Daniel A Negron" userId="3f4b37f9-7541-4fa3-afb6-23a3c546adf3" providerId="ADAL" clId="{D973D872-3118-6C4C-8153-94CEFE659431}" dt="2022-06-05T23:32:51.912" v="6541" actId="165"/>
          <ac:spMkLst>
            <pc:docMk/>
            <pc:sldMk cId="138542929" sldId="256"/>
            <ac:spMk id="13083" creationId="{189EFCA0-4562-D3A4-36C0-F7A06F9B82F9}"/>
          </ac:spMkLst>
        </pc:spChg>
        <pc:spChg chg="mod">
          <ac:chgData name="Daniel A Negron" userId="3f4b37f9-7541-4fa3-afb6-23a3c546adf3" providerId="ADAL" clId="{D973D872-3118-6C4C-8153-94CEFE659431}" dt="2022-06-05T23:32:51.912" v="6541" actId="165"/>
          <ac:spMkLst>
            <pc:docMk/>
            <pc:sldMk cId="138542929" sldId="256"/>
            <ac:spMk id="13084" creationId="{27C0DCD4-68CE-8B82-3C38-8A2D6E085AE1}"/>
          </ac:spMkLst>
        </pc:spChg>
        <pc:spChg chg="mod">
          <ac:chgData name="Daniel A Negron" userId="3f4b37f9-7541-4fa3-afb6-23a3c546adf3" providerId="ADAL" clId="{D973D872-3118-6C4C-8153-94CEFE659431}" dt="2022-06-05T23:32:51.912" v="6541" actId="165"/>
          <ac:spMkLst>
            <pc:docMk/>
            <pc:sldMk cId="138542929" sldId="256"/>
            <ac:spMk id="13085" creationId="{9B1ADD2B-4A0F-D55D-B8FA-D4B17AECE679}"/>
          </ac:spMkLst>
        </pc:spChg>
        <pc:spChg chg="mod">
          <ac:chgData name="Daniel A Negron" userId="3f4b37f9-7541-4fa3-afb6-23a3c546adf3" providerId="ADAL" clId="{D973D872-3118-6C4C-8153-94CEFE659431}" dt="2022-06-05T23:32:51.912" v="6541" actId="165"/>
          <ac:spMkLst>
            <pc:docMk/>
            <pc:sldMk cId="138542929" sldId="256"/>
            <ac:spMk id="13086" creationId="{135D4C59-3A95-D190-0425-002149612854}"/>
          </ac:spMkLst>
        </pc:spChg>
        <pc:spChg chg="mod">
          <ac:chgData name="Daniel A Negron" userId="3f4b37f9-7541-4fa3-afb6-23a3c546adf3" providerId="ADAL" clId="{D973D872-3118-6C4C-8153-94CEFE659431}" dt="2022-06-05T23:32:51.912" v="6541" actId="165"/>
          <ac:spMkLst>
            <pc:docMk/>
            <pc:sldMk cId="138542929" sldId="256"/>
            <ac:spMk id="13087" creationId="{BFDD74A5-3269-C46C-E092-86E54F2CFA93}"/>
          </ac:spMkLst>
        </pc:spChg>
        <pc:spChg chg="mod">
          <ac:chgData name="Daniel A Negron" userId="3f4b37f9-7541-4fa3-afb6-23a3c546adf3" providerId="ADAL" clId="{D973D872-3118-6C4C-8153-94CEFE659431}" dt="2022-06-05T23:32:51.912" v="6541" actId="165"/>
          <ac:spMkLst>
            <pc:docMk/>
            <pc:sldMk cId="138542929" sldId="256"/>
            <ac:spMk id="13088" creationId="{C4AEC91C-3EE2-9053-28BA-AFC8FED8AADC}"/>
          </ac:spMkLst>
        </pc:spChg>
        <pc:spChg chg="mod">
          <ac:chgData name="Daniel A Negron" userId="3f4b37f9-7541-4fa3-afb6-23a3c546adf3" providerId="ADAL" clId="{D973D872-3118-6C4C-8153-94CEFE659431}" dt="2022-06-05T23:32:51.912" v="6541" actId="165"/>
          <ac:spMkLst>
            <pc:docMk/>
            <pc:sldMk cId="138542929" sldId="256"/>
            <ac:spMk id="13089" creationId="{F5BFF368-33CC-F3F7-D284-BB95BEA006CA}"/>
          </ac:spMkLst>
        </pc:spChg>
        <pc:spChg chg="mod">
          <ac:chgData name="Daniel A Negron" userId="3f4b37f9-7541-4fa3-afb6-23a3c546adf3" providerId="ADAL" clId="{D973D872-3118-6C4C-8153-94CEFE659431}" dt="2022-06-05T23:32:51.912" v="6541" actId="165"/>
          <ac:spMkLst>
            <pc:docMk/>
            <pc:sldMk cId="138542929" sldId="256"/>
            <ac:spMk id="13090" creationId="{65584A9B-1DF8-F3E9-0D77-6A2E042C9DB3}"/>
          </ac:spMkLst>
        </pc:spChg>
        <pc:spChg chg="mod">
          <ac:chgData name="Daniel A Negron" userId="3f4b37f9-7541-4fa3-afb6-23a3c546adf3" providerId="ADAL" clId="{D973D872-3118-6C4C-8153-94CEFE659431}" dt="2022-06-05T23:32:51.912" v="6541" actId="165"/>
          <ac:spMkLst>
            <pc:docMk/>
            <pc:sldMk cId="138542929" sldId="256"/>
            <ac:spMk id="13091" creationId="{D2ECF92E-B9BF-6ACD-28E1-0AAEA2605A23}"/>
          </ac:spMkLst>
        </pc:spChg>
        <pc:spChg chg="mod">
          <ac:chgData name="Daniel A Negron" userId="3f4b37f9-7541-4fa3-afb6-23a3c546adf3" providerId="ADAL" clId="{D973D872-3118-6C4C-8153-94CEFE659431}" dt="2022-06-05T23:32:51.912" v="6541" actId="165"/>
          <ac:spMkLst>
            <pc:docMk/>
            <pc:sldMk cId="138542929" sldId="256"/>
            <ac:spMk id="13092" creationId="{E4B05600-A04C-F958-5B59-6532B5532BEA}"/>
          </ac:spMkLst>
        </pc:spChg>
        <pc:spChg chg="mod">
          <ac:chgData name="Daniel A Negron" userId="3f4b37f9-7541-4fa3-afb6-23a3c546adf3" providerId="ADAL" clId="{D973D872-3118-6C4C-8153-94CEFE659431}" dt="2022-06-05T23:32:51.912" v="6541" actId="165"/>
          <ac:spMkLst>
            <pc:docMk/>
            <pc:sldMk cId="138542929" sldId="256"/>
            <ac:spMk id="13093" creationId="{3E692A06-AA74-F227-2041-6C867BAEB941}"/>
          </ac:spMkLst>
        </pc:spChg>
        <pc:spChg chg="mod">
          <ac:chgData name="Daniel A Negron" userId="3f4b37f9-7541-4fa3-afb6-23a3c546adf3" providerId="ADAL" clId="{D973D872-3118-6C4C-8153-94CEFE659431}" dt="2022-06-05T23:32:51.912" v="6541" actId="165"/>
          <ac:spMkLst>
            <pc:docMk/>
            <pc:sldMk cId="138542929" sldId="256"/>
            <ac:spMk id="13094" creationId="{8722A78E-F396-4F17-0BC3-9ADBF747163E}"/>
          </ac:spMkLst>
        </pc:spChg>
        <pc:spChg chg="mod">
          <ac:chgData name="Daniel A Negron" userId="3f4b37f9-7541-4fa3-afb6-23a3c546adf3" providerId="ADAL" clId="{D973D872-3118-6C4C-8153-94CEFE659431}" dt="2022-06-05T23:32:51.912" v="6541" actId="165"/>
          <ac:spMkLst>
            <pc:docMk/>
            <pc:sldMk cId="138542929" sldId="256"/>
            <ac:spMk id="13095" creationId="{0DB105AD-44D4-BEE9-80A3-2ED50E16C4CA}"/>
          </ac:spMkLst>
        </pc:spChg>
        <pc:spChg chg="mod">
          <ac:chgData name="Daniel A Negron" userId="3f4b37f9-7541-4fa3-afb6-23a3c546adf3" providerId="ADAL" clId="{D973D872-3118-6C4C-8153-94CEFE659431}" dt="2022-06-05T23:32:51.912" v="6541" actId="165"/>
          <ac:spMkLst>
            <pc:docMk/>
            <pc:sldMk cId="138542929" sldId="256"/>
            <ac:spMk id="13096" creationId="{B26694B3-25FD-1FDB-0C87-8C024421D15D}"/>
          </ac:spMkLst>
        </pc:spChg>
        <pc:spChg chg="mod">
          <ac:chgData name="Daniel A Negron" userId="3f4b37f9-7541-4fa3-afb6-23a3c546adf3" providerId="ADAL" clId="{D973D872-3118-6C4C-8153-94CEFE659431}" dt="2022-06-05T23:32:51.912" v="6541" actId="165"/>
          <ac:spMkLst>
            <pc:docMk/>
            <pc:sldMk cId="138542929" sldId="256"/>
            <ac:spMk id="13097" creationId="{73E61AC7-320D-7090-0397-A8DF1E836641}"/>
          </ac:spMkLst>
        </pc:spChg>
        <pc:spChg chg="mod">
          <ac:chgData name="Daniel A Negron" userId="3f4b37f9-7541-4fa3-afb6-23a3c546adf3" providerId="ADAL" clId="{D973D872-3118-6C4C-8153-94CEFE659431}" dt="2022-06-05T23:32:51.912" v="6541" actId="165"/>
          <ac:spMkLst>
            <pc:docMk/>
            <pc:sldMk cId="138542929" sldId="256"/>
            <ac:spMk id="13098" creationId="{E57DB183-DAF7-D82F-57FC-D624AE268FFB}"/>
          </ac:spMkLst>
        </pc:spChg>
        <pc:spChg chg="mod">
          <ac:chgData name="Daniel A Negron" userId="3f4b37f9-7541-4fa3-afb6-23a3c546adf3" providerId="ADAL" clId="{D973D872-3118-6C4C-8153-94CEFE659431}" dt="2022-06-05T23:32:51.912" v="6541" actId="165"/>
          <ac:spMkLst>
            <pc:docMk/>
            <pc:sldMk cId="138542929" sldId="256"/>
            <ac:spMk id="13099" creationId="{AEFEC051-ADB7-C213-61A3-8B43681E763C}"/>
          </ac:spMkLst>
        </pc:spChg>
        <pc:spChg chg="mod">
          <ac:chgData name="Daniel A Negron" userId="3f4b37f9-7541-4fa3-afb6-23a3c546adf3" providerId="ADAL" clId="{D973D872-3118-6C4C-8153-94CEFE659431}" dt="2022-06-05T23:32:51.912" v="6541" actId="165"/>
          <ac:spMkLst>
            <pc:docMk/>
            <pc:sldMk cId="138542929" sldId="256"/>
            <ac:spMk id="13100" creationId="{3D9BF4D9-D48C-1058-55B5-CB98D2A7A5B6}"/>
          </ac:spMkLst>
        </pc:spChg>
        <pc:spChg chg="mod">
          <ac:chgData name="Daniel A Negron" userId="3f4b37f9-7541-4fa3-afb6-23a3c546adf3" providerId="ADAL" clId="{D973D872-3118-6C4C-8153-94CEFE659431}" dt="2022-06-05T23:32:51.912" v="6541" actId="165"/>
          <ac:spMkLst>
            <pc:docMk/>
            <pc:sldMk cId="138542929" sldId="256"/>
            <ac:spMk id="13101" creationId="{DAD27416-29E6-7E64-8685-8A2CF7C57593}"/>
          </ac:spMkLst>
        </pc:spChg>
        <pc:spChg chg="mod">
          <ac:chgData name="Daniel A Negron" userId="3f4b37f9-7541-4fa3-afb6-23a3c546adf3" providerId="ADAL" clId="{D973D872-3118-6C4C-8153-94CEFE659431}" dt="2022-06-05T23:32:51.912" v="6541" actId="165"/>
          <ac:spMkLst>
            <pc:docMk/>
            <pc:sldMk cId="138542929" sldId="256"/>
            <ac:spMk id="13102" creationId="{F4AB947F-B4AF-7800-29CB-5FAB1DAED982}"/>
          </ac:spMkLst>
        </pc:spChg>
        <pc:spChg chg="mod">
          <ac:chgData name="Daniel A Negron" userId="3f4b37f9-7541-4fa3-afb6-23a3c546adf3" providerId="ADAL" clId="{D973D872-3118-6C4C-8153-94CEFE659431}" dt="2022-06-05T23:32:51.912" v="6541" actId="165"/>
          <ac:spMkLst>
            <pc:docMk/>
            <pc:sldMk cId="138542929" sldId="256"/>
            <ac:spMk id="13103" creationId="{225AFA04-1D72-3692-64E7-5909C5508B1D}"/>
          </ac:spMkLst>
        </pc:spChg>
        <pc:spChg chg="mod">
          <ac:chgData name="Daniel A Negron" userId="3f4b37f9-7541-4fa3-afb6-23a3c546adf3" providerId="ADAL" clId="{D973D872-3118-6C4C-8153-94CEFE659431}" dt="2022-06-05T23:32:51.912" v="6541" actId="165"/>
          <ac:spMkLst>
            <pc:docMk/>
            <pc:sldMk cId="138542929" sldId="256"/>
            <ac:spMk id="13104" creationId="{92F936FC-85BE-F929-11C4-0992882123EE}"/>
          </ac:spMkLst>
        </pc:spChg>
        <pc:spChg chg="mod">
          <ac:chgData name="Daniel A Negron" userId="3f4b37f9-7541-4fa3-afb6-23a3c546adf3" providerId="ADAL" clId="{D973D872-3118-6C4C-8153-94CEFE659431}" dt="2022-06-05T23:32:51.912" v="6541" actId="165"/>
          <ac:spMkLst>
            <pc:docMk/>
            <pc:sldMk cId="138542929" sldId="256"/>
            <ac:spMk id="13105" creationId="{2C3CF1AE-00B2-F851-AD0B-C7C1D66A25BB}"/>
          </ac:spMkLst>
        </pc:spChg>
        <pc:spChg chg="mod">
          <ac:chgData name="Daniel A Negron" userId="3f4b37f9-7541-4fa3-afb6-23a3c546adf3" providerId="ADAL" clId="{D973D872-3118-6C4C-8153-94CEFE659431}" dt="2022-06-05T23:32:51.912" v="6541" actId="165"/>
          <ac:spMkLst>
            <pc:docMk/>
            <pc:sldMk cId="138542929" sldId="256"/>
            <ac:spMk id="13106" creationId="{D14CD416-DAC7-CC19-3EA5-F01CF525CCCE}"/>
          </ac:spMkLst>
        </pc:spChg>
        <pc:spChg chg="mod">
          <ac:chgData name="Daniel A Negron" userId="3f4b37f9-7541-4fa3-afb6-23a3c546adf3" providerId="ADAL" clId="{D973D872-3118-6C4C-8153-94CEFE659431}" dt="2022-06-05T23:32:51.912" v="6541" actId="165"/>
          <ac:spMkLst>
            <pc:docMk/>
            <pc:sldMk cId="138542929" sldId="256"/>
            <ac:spMk id="13107" creationId="{FB737B4E-1AC7-71EF-E46A-7D3F9CC18EB3}"/>
          </ac:spMkLst>
        </pc:spChg>
        <pc:spChg chg="mod">
          <ac:chgData name="Daniel A Negron" userId="3f4b37f9-7541-4fa3-afb6-23a3c546adf3" providerId="ADAL" clId="{D973D872-3118-6C4C-8153-94CEFE659431}" dt="2022-06-05T23:32:51.912" v="6541" actId="165"/>
          <ac:spMkLst>
            <pc:docMk/>
            <pc:sldMk cId="138542929" sldId="256"/>
            <ac:spMk id="13108" creationId="{64AAEEC2-AA9F-3F70-DA55-52D5904DD6A4}"/>
          </ac:spMkLst>
        </pc:spChg>
        <pc:spChg chg="mod">
          <ac:chgData name="Daniel A Negron" userId="3f4b37f9-7541-4fa3-afb6-23a3c546adf3" providerId="ADAL" clId="{D973D872-3118-6C4C-8153-94CEFE659431}" dt="2022-06-05T23:32:51.912" v="6541" actId="165"/>
          <ac:spMkLst>
            <pc:docMk/>
            <pc:sldMk cId="138542929" sldId="256"/>
            <ac:spMk id="13109" creationId="{63067243-18AC-C72F-6491-B43B542EAE94}"/>
          </ac:spMkLst>
        </pc:spChg>
        <pc:spChg chg="mod">
          <ac:chgData name="Daniel A Negron" userId="3f4b37f9-7541-4fa3-afb6-23a3c546adf3" providerId="ADAL" clId="{D973D872-3118-6C4C-8153-94CEFE659431}" dt="2022-06-05T23:32:51.912" v="6541" actId="165"/>
          <ac:spMkLst>
            <pc:docMk/>
            <pc:sldMk cId="138542929" sldId="256"/>
            <ac:spMk id="13110" creationId="{A5AD41DC-CA0E-7E4A-BAF1-25B5979A479B}"/>
          </ac:spMkLst>
        </pc:spChg>
        <pc:spChg chg="mod">
          <ac:chgData name="Daniel A Negron" userId="3f4b37f9-7541-4fa3-afb6-23a3c546adf3" providerId="ADAL" clId="{D973D872-3118-6C4C-8153-94CEFE659431}" dt="2022-06-05T23:32:51.912" v="6541" actId="165"/>
          <ac:spMkLst>
            <pc:docMk/>
            <pc:sldMk cId="138542929" sldId="256"/>
            <ac:spMk id="13111" creationId="{69F3CF9E-5996-0296-DAA0-92862897E37F}"/>
          </ac:spMkLst>
        </pc:spChg>
        <pc:spChg chg="mod">
          <ac:chgData name="Daniel A Negron" userId="3f4b37f9-7541-4fa3-afb6-23a3c546adf3" providerId="ADAL" clId="{D973D872-3118-6C4C-8153-94CEFE659431}" dt="2022-06-05T23:32:51.912" v="6541" actId="165"/>
          <ac:spMkLst>
            <pc:docMk/>
            <pc:sldMk cId="138542929" sldId="256"/>
            <ac:spMk id="13112" creationId="{72E45C88-89C1-A7A7-CCCF-6785E95DDCC1}"/>
          </ac:spMkLst>
        </pc:spChg>
        <pc:spChg chg="mod">
          <ac:chgData name="Daniel A Negron" userId="3f4b37f9-7541-4fa3-afb6-23a3c546adf3" providerId="ADAL" clId="{D973D872-3118-6C4C-8153-94CEFE659431}" dt="2022-06-05T23:32:51.912" v="6541" actId="165"/>
          <ac:spMkLst>
            <pc:docMk/>
            <pc:sldMk cId="138542929" sldId="256"/>
            <ac:spMk id="13113" creationId="{E778F784-2EE8-866B-6930-C902F7AC0C1C}"/>
          </ac:spMkLst>
        </pc:spChg>
        <pc:spChg chg="mod">
          <ac:chgData name="Daniel A Negron" userId="3f4b37f9-7541-4fa3-afb6-23a3c546adf3" providerId="ADAL" clId="{D973D872-3118-6C4C-8153-94CEFE659431}" dt="2022-06-05T23:32:51.912" v="6541" actId="165"/>
          <ac:spMkLst>
            <pc:docMk/>
            <pc:sldMk cId="138542929" sldId="256"/>
            <ac:spMk id="13114" creationId="{5FD4FAFC-DD8C-514C-57D4-57DAE905A929}"/>
          </ac:spMkLst>
        </pc:spChg>
        <pc:spChg chg="mod">
          <ac:chgData name="Daniel A Negron" userId="3f4b37f9-7541-4fa3-afb6-23a3c546adf3" providerId="ADAL" clId="{D973D872-3118-6C4C-8153-94CEFE659431}" dt="2022-06-05T23:32:51.912" v="6541" actId="165"/>
          <ac:spMkLst>
            <pc:docMk/>
            <pc:sldMk cId="138542929" sldId="256"/>
            <ac:spMk id="13116" creationId="{D001A6DC-9169-B8BE-72F2-E3B1B181C29F}"/>
          </ac:spMkLst>
        </pc:spChg>
        <pc:spChg chg="mod">
          <ac:chgData name="Daniel A Negron" userId="3f4b37f9-7541-4fa3-afb6-23a3c546adf3" providerId="ADAL" clId="{D973D872-3118-6C4C-8153-94CEFE659431}" dt="2022-06-05T23:32:51.912" v="6541" actId="165"/>
          <ac:spMkLst>
            <pc:docMk/>
            <pc:sldMk cId="138542929" sldId="256"/>
            <ac:spMk id="13117" creationId="{5B68F88B-0580-8AE4-FE37-39AF2FDEC9E9}"/>
          </ac:spMkLst>
        </pc:spChg>
        <pc:spChg chg="mod">
          <ac:chgData name="Daniel A Negron" userId="3f4b37f9-7541-4fa3-afb6-23a3c546adf3" providerId="ADAL" clId="{D973D872-3118-6C4C-8153-94CEFE659431}" dt="2022-06-05T23:32:51.912" v="6541" actId="165"/>
          <ac:spMkLst>
            <pc:docMk/>
            <pc:sldMk cId="138542929" sldId="256"/>
            <ac:spMk id="13118" creationId="{5725A26A-12B6-47CA-FBF5-A63EE5CAA105}"/>
          </ac:spMkLst>
        </pc:spChg>
        <pc:spChg chg="mod">
          <ac:chgData name="Daniel A Negron" userId="3f4b37f9-7541-4fa3-afb6-23a3c546adf3" providerId="ADAL" clId="{D973D872-3118-6C4C-8153-94CEFE659431}" dt="2022-06-05T23:32:51.912" v="6541" actId="165"/>
          <ac:spMkLst>
            <pc:docMk/>
            <pc:sldMk cId="138542929" sldId="256"/>
            <ac:spMk id="13119" creationId="{B6B41D20-2B21-7B69-B526-3F2995586AC4}"/>
          </ac:spMkLst>
        </pc:spChg>
        <pc:spChg chg="mod">
          <ac:chgData name="Daniel A Negron" userId="3f4b37f9-7541-4fa3-afb6-23a3c546adf3" providerId="ADAL" clId="{D973D872-3118-6C4C-8153-94CEFE659431}" dt="2022-06-05T23:32:51.912" v="6541" actId="165"/>
          <ac:spMkLst>
            <pc:docMk/>
            <pc:sldMk cId="138542929" sldId="256"/>
            <ac:spMk id="13120" creationId="{AEBBF319-4D70-7AD0-0786-9BC08F93360E}"/>
          </ac:spMkLst>
        </pc:spChg>
        <pc:spChg chg="mod">
          <ac:chgData name="Daniel A Negron" userId="3f4b37f9-7541-4fa3-afb6-23a3c546adf3" providerId="ADAL" clId="{D973D872-3118-6C4C-8153-94CEFE659431}" dt="2022-06-05T23:32:51.912" v="6541" actId="165"/>
          <ac:spMkLst>
            <pc:docMk/>
            <pc:sldMk cId="138542929" sldId="256"/>
            <ac:spMk id="13121" creationId="{2211DF18-F148-41EF-0BD3-30508142A74B}"/>
          </ac:spMkLst>
        </pc:spChg>
        <pc:spChg chg="mod">
          <ac:chgData name="Daniel A Negron" userId="3f4b37f9-7541-4fa3-afb6-23a3c546adf3" providerId="ADAL" clId="{D973D872-3118-6C4C-8153-94CEFE659431}" dt="2022-06-05T23:32:51.912" v="6541" actId="165"/>
          <ac:spMkLst>
            <pc:docMk/>
            <pc:sldMk cId="138542929" sldId="256"/>
            <ac:spMk id="13122" creationId="{16B16807-1A13-C484-F0AC-5260C77D0333}"/>
          </ac:spMkLst>
        </pc:spChg>
        <pc:spChg chg="mod">
          <ac:chgData name="Daniel A Negron" userId="3f4b37f9-7541-4fa3-afb6-23a3c546adf3" providerId="ADAL" clId="{D973D872-3118-6C4C-8153-94CEFE659431}" dt="2022-06-05T23:32:51.912" v="6541" actId="165"/>
          <ac:spMkLst>
            <pc:docMk/>
            <pc:sldMk cId="138542929" sldId="256"/>
            <ac:spMk id="13123" creationId="{3354487C-8242-88C8-1EE5-75C7C75DF2E4}"/>
          </ac:spMkLst>
        </pc:spChg>
        <pc:spChg chg="mod">
          <ac:chgData name="Daniel A Negron" userId="3f4b37f9-7541-4fa3-afb6-23a3c546adf3" providerId="ADAL" clId="{D973D872-3118-6C4C-8153-94CEFE659431}" dt="2022-06-05T23:32:51.912" v="6541" actId="165"/>
          <ac:spMkLst>
            <pc:docMk/>
            <pc:sldMk cId="138542929" sldId="256"/>
            <ac:spMk id="13124" creationId="{F65EDF6C-9A52-B7E0-29AF-DB0678CA80B6}"/>
          </ac:spMkLst>
        </pc:spChg>
        <pc:spChg chg="mod">
          <ac:chgData name="Daniel A Negron" userId="3f4b37f9-7541-4fa3-afb6-23a3c546adf3" providerId="ADAL" clId="{D973D872-3118-6C4C-8153-94CEFE659431}" dt="2022-06-05T23:32:51.912" v="6541" actId="165"/>
          <ac:spMkLst>
            <pc:docMk/>
            <pc:sldMk cId="138542929" sldId="256"/>
            <ac:spMk id="13125" creationId="{70B548D6-3D57-42F4-5128-D400707AD934}"/>
          </ac:spMkLst>
        </pc:spChg>
        <pc:spChg chg="mod">
          <ac:chgData name="Daniel A Negron" userId="3f4b37f9-7541-4fa3-afb6-23a3c546adf3" providerId="ADAL" clId="{D973D872-3118-6C4C-8153-94CEFE659431}" dt="2022-06-05T23:32:51.912" v="6541" actId="165"/>
          <ac:spMkLst>
            <pc:docMk/>
            <pc:sldMk cId="138542929" sldId="256"/>
            <ac:spMk id="13126" creationId="{2437B80F-0922-BFFF-B564-40A886C13E20}"/>
          </ac:spMkLst>
        </pc:spChg>
        <pc:spChg chg="mod">
          <ac:chgData name="Daniel A Negron" userId="3f4b37f9-7541-4fa3-afb6-23a3c546adf3" providerId="ADAL" clId="{D973D872-3118-6C4C-8153-94CEFE659431}" dt="2022-06-05T23:32:51.912" v="6541" actId="165"/>
          <ac:spMkLst>
            <pc:docMk/>
            <pc:sldMk cId="138542929" sldId="256"/>
            <ac:spMk id="13127" creationId="{BA6E2AFE-7961-365F-112B-D01473DC07A2}"/>
          </ac:spMkLst>
        </pc:spChg>
        <pc:spChg chg="mod">
          <ac:chgData name="Daniel A Negron" userId="3f4b37f9-7541-4fa3-afb6-23a3c546adf3" providerId="ADAL" clId="{D973D872-3118-6C4C-8153-94CEFE659431}" dt="2022-06-05T23:32:51.912" v="6541" actId="165"/>
          <ac:spMkLst>
            <pc:docMk/>
            <pc:sldMk cId="138542929" sldId="256"/>
            <ac:spMk id="13128" creationId="{59F8FAAD-CDC3-4B6A-E2AB-802A0DBCC184}"/>
          </ac:spMkLst>
        </pc:spChg>
        <pc:spChg chg="mod">
          <ac:chgData name="Daniel A Negron" userId="3f4b37f9-7541-4fa3-afb6-23a3c546adf3" providerId="ADAL" clId="{D973D872-3118-6C4C-8153-94CEFE659431}" dt="2022-06-05T23:32:51.912" v="6541" actId="165"/>
          <ac:spMkLst>
            <pc:docMk/>
            <pc:sldMk cId="138542929" sldId="256"/>
            <ac:spMk id="13129" creationId="{5BDB750B-B28C-A5F5-D61C-84F2101D384F}"/>
          </ac:spMkLst>
        </pc:spChg>
        <pc:spChg chg="mod">
          <ac:chgData name="Daniel A Negron" userId="3f4b37f9-7541-4fa3-afb6-23a3c546adf3" providerId="ADAL" clId="{D973D872-3118-6C4C-8153-94CEFE659431}" dt="2022-06-05T23:32:51.912" v="6541" actId="165"/>
          <ac:spMkLst>
            <pc:docMk/>
            <pc:sldMk cId="138542929" sldId="256"/>
            <ac:spMk id="13130" creationId="{137F825F-F8AE-EE85-FE9C-F0F19866EFE7}"/>
          </ac:spMkLst>
        </pc:spChg>
        <pc:spChg chg="mod">
          <ac:chgData name="Daniel A Negron" userId="3f4b37f9-7541-4fa3-afb6-23a3c546adf3" providerId="ADAL" clId="{D973D872-3118-6C4C-8153-94CEFE659431}" dt="2022-06-05T23:32:51.912" v="6541" actId="165"/>
          <ac:spMkLst>
            <pc:docMk/>
            <pc:sldMk cId="138542929" sldId="256"/>
            <ac:spMk id="13131" creationId="{3381B1E9-D48D-C454-460C-4574AAA6C90F}"/>
          </ac:spMkLst>
        </pc:spChg>
        <pc:spChg chg="mod">
          <ac:chgData name="Daniel A Negron" userId="3f4b37f9-7541-4fa3-afb6-23a3c546adf3" providerId="ADAL" clId="{D973D872-3118-6C4C-8153-94CEFE659431}" dt="2022-06-05T23:32:51.912" v="6541" actId="165"/>
          <ac:spMkLst>
            <pc:docMk/>
            <pc:sldMk cId="138542929" sldId="256"/>
            <ac:spMk id="13132" creationId="{F1DD7C43-D6C2-449A-5BC5-FAF4A65BAEB2}"/>
          </ac:spMkLst>
        </pc:spChg>
        <pc:spChg chg="mod">
          <ac:chgData name="Daniel A Negron" userId="3f4b37f9-7541-4fa3-afb6-23a3c546adf3" providerId="ADAL" clId="{D973D872-3118-6C4C-8153-94CEFE659431}" dt="2022-06-05T23:32:51.912" v="6541" actId="165"/>
          <ac:spMkLst>
            <pc:docMk/>
            <pc:sldMk cId="138542929" sldId="256"/>
            <ac:spMk id="13133" creationId="{1CC6E274-0876-C779-C26B-67F44D6BF994}"/>
          </ac:spMkLst>
        </pc:spChg>
        <pc:spChg chg="mod">
          <ac:chgData name="Daniel A Negron" userId="3f4b37f9-7541-4fa3-afb6-23a3c546adf3" providerId="ADAL" clId="{D973D872-3118-6C4C-8153-94CEFE659431}" dt="2022-06-05T23:32:51.912" v="6541" actId="165"/>
          <ac:spMkLst>
            <pc:docMk/>
            <pc:sldMk cId="138542929" sldId="256"/>
            <ac:spMk id="13134" creationId="{2351DD65-7655-2A92-0270-C1F88E4FA06B}"/>
          </ac:spMkLst>
        </pc:spChg>
        <pc:spChg chg="mod">
          <ac:chgData name="Daniel A Negron" userId="3f4b37f9-7541-4fa3-afb6-23a3c546adf3" providerId="ADAL" clId="{D973D872-3118-6C4C-8153-94CEFE659431}" dt="2022-06-05T23:32:51.912" v="6541" actId="165"/>
          <ac:spMkLst>
            <pc:docMk/>
            <pc:sldMk cId="138542929" sldId="256"/>
            <ac:spMk id="13135" creationId="{D4FFFD1F-1E68-E4BE-EC96-95BB938C4AAE}"/>
          </ac:spMkLst>
        </pc:spChg>
        <pc:spChg chg="mod">
          <ac:chgData name="Daniel A Negron" userId="3f4b37f9-7541-4fa3-afb6-23a3c546adf3" providerId="ADAL" clId="{D973D872-3118-6C4C-8153-94CEFE659431}" dt="2022-06-05T23:32:51.912" v="6541" actId="165"/>
          <ac:spMkLst>
            <pc:docMk/>
            <pc:sldMk cId="138542929" sldId="256"/>
            <ac:spMk id="13136" creationId="{4665956C-0E18-9161-5D05-7982C294C0DD}"/>
          </ac:spMkLst>
        </pc:spChg>
        <pc:spChg chg="mod">
          <ac:chgData name="Daniel A Negron" userId="3f4b37f9-7541-4fa3-afb6-23a3c546adf3" providerId="ADAL" clId="{D973D872-3118-6C4C-8153-94CEFE659431}" dt="2022-06-05T23:32:51.912" v="6541" actId="165"/>
          <ac:spMkLst>
            <pc:docMk/>
            <pc:sldMk cId="138542929" sldId="256"/>
            <ac:spMk id="13139" creationId="{BDCC3AC2-51C8-9856-4D86-D730E2038AE8}"/>
          </ac:spMkLst>
        </pc:spChg>
        <pc:spChg chg="mod">
          <ac:chgData name="Daniel A Negron" userId="3f4b37f9-7541-4fa3-afb6-23a3c546adf3" providerId="ADAL" clId="{D973D872-3118-6C4C-8153-94CEFE659431}" dt="2022-06-05T23:32:51.912" v="6541" actId="165"/>
          <ac:spMkLst>
            <pc:docMk/>
            <pc:sldMk cId="138542929" sldId="256"/>
            <ac:spMk id="13140" creationId="{A7E9047B-1F29-2FB2-357B-FD9C02977CA0}"/>
          </ac:spMkLst>
        </pc:spChg>
        <pc:spChg chg="mod">
          <ac:chgData name="Daniel A Negron" userId="3f4b37f9-7541-4fa3-afb6-23a3c546adf3" providerId="ADAL" clId="{D973D872-3118-6C4C-8153-94CEFE659431}" dt="2022-06-05T23:32:51.912" v="6541" actId="165"/>
          <ac:spMkLst>
            <pc:docMk/>
            <pc:sldMk cId="138542929" sldId="256"/>
            <ac:spMk id="13141" creationId="{79B67546-DAC0-7129-FEBF-8C1179CB6C03}"/>
          </ac:spMkLst>
        </pc:spChg>
        <pc:spChg chg="mod">
          <ac:chgData name="Daniel A Negron" userId="3f4b37f9-7541-4fa3-afb6-23a3c546adf3" providerId="ADAL" clId="{D973D872-3118-6C4C-8153-94CEFE659431}" dt="2022-06-05T23:32:51.912" v="6541" actId="165"/>
          <ac:spMkLst>
            <pc:docMk/>
            <pc:sldMk cId="138542929" sldId="256"/>
            <ac:spMk id="13142" creationId="{81D8E2C6-D37D-D7F3-DD1A-05A451BBDCD0}"/>
          </ac:spMkLst>
        </pc:spChg>
        <pc:spChg chg="mod">
          <ac:chgData name="Daniel A Negron" userId="3f4b37f9-7541-4fa3-afb6-23a3c546adf3" providerId="ADAL" clId="{D973D872-3118-6C4C-8153-94CEFE659431}" dt="2022-06-05T23:32:51.912" v="6541" actId="165"/>
          <ac:spMkLst>
            <pc:docMk/>
            <pc:sldMk cId="138542929" sldId="256"/>
            <ac:spMk id="13143" creationId="{932F57BB-4AA6-F171-B1C9-C66AE0615927}"/>
          </ac:spMkLst>
        </pc:spChg>
        <pc:spChg chg="mod">
          <ac:chgData name="Daniel A Negron" userId="3f4b37f9-7541-4fa3-afb6-23a3c546adf3" providerId="ADAL" clId="{D973D872-3118-6C4C-8153-94CEFE659431}" dt="2022-06-05T23:32:51.912" v="6541" actId="165"/>
          <ac:spMkLst>
            <pc:docMk/>
            <pc:sldMk cId="138542929" sldId="256"/>
            <ac:spMk id="13144" creationId="{F762EF5C-650B-9185-9DBE-A514E5D3DAD8}"/>
          </ac:spMkLst>
        </pc:spChg>
        <pc:spChg chg="mod">
          <ac:chgData name="Daniel A Negron" userId="3f4b37f9-7541-4fa3-afb6-23a3c546adf3" providerId="ADAL" clId="{D973D872-3118-6C4C-8153-94CEFE659431}" dt="2022-06-05T23:32:51.912" v="6541" actId="165"/>
          <ac:spMkLst>
            <pc:docMk/>
            <pc:sldMk cId="138542929" sldId="256"/>
            <ac:spMk id="13145" creationId="{C15D2817-53E0-6276-9E6E-65EE0B80E6F6}"/>
          </ac:spMkLst>
        </pc:spChg>
        <pc:spChg chg="mod">
          <ac:chgData name="Daniel A Negron" userId="3f4b37f9-7541-4fa3-afb6-23a3c546adf3" providerId="ADAL" clId="{D973D872-3118-6C4C-8153-94CEFE659431}" dt="2022-06-05T23:32:51.912" v="6541" actId="165"/>
          <ac:spMkLst>
            <pc:docMk/>
            <pc:sldMk cId="138542929" sldId="256"/>
            <ac:spMk id="13146" creationId="{BF8B0DBF-1601-DDB4-ACCE-60BB0C87C03E}"/>
          </ac:spMkLst>
        </pc:spChg>
        <pc:spChg chg="mod">
          <ac:chgData name="Daniel A Negron" userId="3f4b37f9-7541-4fa3-afb6-23a3c546adf3" providerId="ADAL" clId="{D973D872-3118-6C4C-8153-94CEFE659431}" dt="2022-06-05T23:32:51.912" v="6541" actId="165"/>
          <ac:spMkLst>
            <pc:docMk/>
            <pc:sldMk cId="138542929" sldId="256"/>
            <ac:spMk id="13147" creationId="{BFFFAC88-F35B-3911-FD7D-A89FBFD54E56}"/>
          </ac:spMkLst>
        </pc:spChg>
        <pc:spChg chg="mod">
          <ac:chgData name="Daniel A Negron" userId="3f4b37f9-7541-4fa3-afb6-23a3c546adf3" providerId="ADAL" clId="{D973D872-3118-6C4C-8153-94CEFE659431}" dt="2022-06-05T23:32:51.912" v="6541" actId="165"/>
          <ac:spMkLst>
            <pc:docMk/>
            <pc:sldMk cId="138542929" sldId="256"/>
            <ac:spMk id="13148" creationId="{2F9BCB4D-681F-1C3F-2F5D-D692138CD1D3}"/>
          </ac:spMkLst>
        </pc:spChg>
        <pc:spChg chg="mod">
          <ac:chgData name="Daniel A Negron" userId="3f4b37f9-7541-4fa3-afb6-23a3c546adf3" providerId="ADAL" clId="{D973D872-3118-6C4C-8153-94CEFE659431}" dt="2022-06-05T23:32:51.912" v="6541" actId="165"/>
          <ac:spMkLst>
            <pc:docMk/>
            <pc:sldMk cId="138542929" sldId="256"/>
            <ac:spMk id="13149" creationId="{22945DE8-3567-B838-56FE-6A00E524B15A}"/>
          </ac:spMkLst>
        </pc:spChg>
        <pc:spChg chg="mod">
          <ac:chgData name="Daniel A Negron" userId="3f4b37f9-7541-4fa3-afb6-23a3c546adf3" providerId="ADAL" clId="{D973D872-3118-6C4C-8153-94CEFE659431}" dt="2022-06-05T23:32:51.912" v="6541" actId="165"/>
          <ac:spMkLst>
            <pc:docMk/>
            <pc:sldMk cId="138542929" sldId="256"/>
            <ac:spMk id="13150" creationId="{01656DD5-C1DF-2710-04FA-306E5C916BDC}"/>
          </ac:spMkLst>
        </pc:spChg>
        <pc:spChg chg="mod">
          <ac:chgData name="Daniel A Negron" userId="3f4b37f9-7541-4fa3-afb6-23a3c546adf3" providerId="ADAL" clId="{D973D872-3118-6C4C-8153-94CEFE659431}" dt="2022-06-05T23:32:51.912" v="6541" actId="165"/>
          <ac:spMkLst>
            <pc:docMk/>
            <pc:sldMk cId="138542929" sldId="256"/>
            <ac:spMk id="13151" creationId="{C6E0BA4C-8F86-7B04-2770-2BB45853DD04}"/>
          </ac:spMkLst>
        </pc:spChg>
        <pc:spChg chg="mod">
          <ac:chgData name="Daniel A Negron" userId="3f4b37f9-7541-4fa3-afb6-23a3c546adf3" providerId="ADAL" clId="{D973D872-3118-6C4C-8153-94CEFE659431}" dt="2022-06-05T23:32:51.912" v="6541" actId="165"/>
          <ac:spMkLst>
            <pc:docMk/>
            <pc:sldMk cId="138542929" sldId="256"/>
            <ac:spMk id="13152" creationId="{2C13589F-3D57-8BD9-7946-AB661C41018E}"/>
          </ac:spMkLst>
        </pc:spChg>
        <pc:spChg chg="mod">
          <ac:chgData name="Daniel A Negron" userId="3f4b37f9-7541-4fa3-afb6-23a3c546adf3" providerId="ADAL" clId="{D973D872-3118-6C4C-8153-94CEFE659431}" dt="2022-06-05T23:32:51.912" v="6541" actId="165"/>
          <ac:spMkLst>
            <pc:docMk/>
            <pc:sldMk cId="138542929" sldId="256"/>
            <ac:spMk id="13153" creationId="{BC75ED6B-E348-13AE-E0EC-75663A2A8E1D}"/>
          </ac:spMkLst>
        </pc:spChg>
        <pc:spChg chg="mod">
          <ac:chgData name="Daniel A Negron" userId="3f4b37f9-7541-4fa3-afb6-23a3c546adf3" providerId="ADAL" clId="{D973D872-3118-6C4C-8153-94CEFE659431}" dt="2022-06-05T23:32:51.912" v="6541" actId="165"/>
          <ac:spMkLst>
            <pc:docMk/>
            <pc:sldMk cId="138542929" sldId="256"/>
            <ac:spMk id="13155" creationId="{AAAA9849-2281-2216-E8F0-1029CECDB849}"/>
          </ac:spMkLst>
        </pc:spChg>
        <pc:spChg chg="mod">
          <ac:chgData name="Daniel A Negron" userId="3f4b37f9-7541-4fa3-afb6-23a3c546adf3" providerId="ADAL" clId="{D973D872-3118-6C4C-8153-94CEFE659431}" dt="2022-06-05T23:32:51.912" v="6541" actId="165"/>
          <ac:spMkLst>
            <pc:docMk/>
            <pc:sldMk cId="138542929" sldId="256"/>
            <ac:spMk id="13156" creationId="{A1762BBA-45E1-470F-5DB4-4F366BC7CC01}"/>
          </ac:spMkLst>
        </pc:spChg>
        <pc:spChg chg="mod">
          <ac:chgData name="Daniel A Negron" userId="3f4b37f9-7541-4fa3-afb6-23a3c546adf3" providerId="ADAL" clId="{D973D872-3118-6C4C-8153-94CEFE659431}" dt="2022-06-05T23:32:51.912" v="6541" actId="165"/>
          <ac:spMkLst>
            <pc:docMk/>
            <pc:sldMk cId="138542929" sldId="256"/>
            <ac:spMk id="13157" creationId="{C054B5F5-5584-16F4-74D7-9558E8AD1E5F}"/>
          </ac:spMkLst>
        </pc:spChg>
        <pc:spChg chg="mod">
          <ac:chgData name="Daniel A Negron" userId="3f4b37f9-7541-4fa3-afb6-23a3c546adf3" providerId="ADAL" clId="{D973D872-3118-6C4C-8153-94CEFE659431}" dt="2022-06-05T23:32:51.912" v="6541" actId="165"/>
          <ac:spMkLst>
            <pc:docMk/>
            <pc:sldMk cId="138542929" sldId="256"/>
            <ac:spMk id="13158" creationId="{144F1A06-349B-EC8F-F556-F7AA870741DA}"/>
          </ac:spMkLst>
        </pc:spChg>
        <pc:spChg chg="mod">
          <ac:chgData name="Daniel A Negron" userId="3f4b37f9-7541-4fa3-afb6-23a3c546adf3" providerId="ADAL" clId="{D973D872-3118-6C4C-8153-94CEFE659431}" dt="2022-06-05T23:32:51.912" v="6541" actId="165"/>
          <ac:spMkLst>
            <pc:docMk/>
            <pc:sldMk cId="138542929" sldId="256"/>
            <ac:spMk id="13159" creationId="{A42354C5-6966-1F6D-8136-14DEE3C542DD}"/>
          </ac:spMkLst>
        </pc:spChg>
        <pc:spChg chg="mod">
          <ac:chgData name="Daniel A Negron" userId="3f4b37f9-7541-4fa3-afb6-23a3c546adf3" providerId="ADAL" clId="{D973D872-3118-6C4C-8153-94CEFE659431}" dt="2022-06-05T23:32:51.912" v="6541" actId="165"/>
          <ac:spMkLst>
            <pc:docMk/>
            <pc:sldMk cId="138542929" sldId="256"/>
            <ac:spMk id="13160" creationId="{0E3F0509-8531-559E-4381-129B99A0A07A}"/>
          </ac:spMkLst>
        </pc:spChg>
        <pc:spChg chg="mod">
          <ac:chgData name="Daniel A Negron" userId="3f4b37f9-7541-4fa3-afb6-23a3c546adf3" providerId="ADAL" clId="{D973D872-3118-6C4C-8153-94CEFE659431}" dt="2022-06-05T23:32:51.912" v="6541" actId="165"/>
          <ac:spMkLst>
            <pc:docMk/>
            <pc:sldMk cId="138542929" sldId="256"/>
            <ac:spMk id="13161" creationId="{32CB8F73-C646-82C0-7151-3A20EB296C96}"/>
          </ac:spMkLst>
        </pc:spChg>
        <pc:spChg chg="mod">
          <ac:chgData name="Daniel A Negron" userId="3f4b37f9-7541-4fa3-afb6-23a3c546adf3" providerId="ADAL" clId="{D973D872-3118-6C4C-8153-94CEFE659431}" dt="2022-06-05T23:32:51.912" v="6541" actId="165"/>
          <ac:spMkLst>
            <pc:docMk/>
            <pc:sldMk cId="138542929" sldId="256"/>
            <ac:spMk id="13162" creationId="{BCD35181-7859-1522-60BE-986309E65728}"/>
          </ac:spMkLst>
        </pc:spChg>
        <pc:spChg chg="mod">
          <ac:chgData name="Daniel A Negron" userId="3f4b37f9-7541-4fa3-afb6-23a3c546adf3" providerId="ADAL" clId="{D973D872-3118-6C4C-8153-94CEFE659431}" dt="2022-06-05T23:32:51.912" v="6541" actId="165"/>
          <ac:spMkLst>
            <pc:docMk/>
            <pc:sldMk cId="138542929" sldId="256"/>
            <ac:spMk id="13163" creationId="{1D5FB9C5-A00F-8DE9-49AC-9F7009BA1039}"/>
          </ac:spMkLst>
        </pc:spChg>
        <pc:spChg chg="mod">
          <ac:chgData name="Daniel A Negron" userId="3f4b37f9-7541-4fa3-afb6-23a3c546adf3" providerId="ADAL" clId="{D973D872-3118-6C4C-8153-94CEFE659431}" dt="2022-06-05T23:32:51.912" v="6541" actId="165"/>
          <ac:spMkLst>
            <pc:docMk/>
            <pc:sldMk cId="138542929" sldId="256"/>
            <ac:spMk id="13164" creationId="{AB0F795A-9DAA-7730-69C3-786AEC2D8029}"/>
          </ac:spMkLst>
        </pc:spChg>
        <pc:spChg chg="mod">
          <ac:chgData name="Daniel A Negron" userId="3f4b37f9-7541-4fa3-afb6-23a3c546adf3" providerId="ADAL" clId="{D973D872-3118-6C4C-8153-94CEFE659431}" dt="2022-06-05T23:32:51.912" v="6541" actId="165"/>
          <ac:spMkLst>
            <pc:docMk/>
            <pc:sldMk cId="138542929" sldId="256"/>
            <ac:spMk id="13165" creationId="{786FB066-BE19-4BE3-F796-EDED31447E66}"/>
          </ac:spMkLst>
        </pc:spChg>
        <pc:spChg chg="mod">
          <ac:chgData name="Daniel A Negron" userId="3f4b37f9-7541-4fa3-afb6-23a3c546adf3" providerId="ADAL" clId="{D973D872-3118-6C4C-8153-94CEFE659431}" dt="2022-06-05T23:32:51.912" v="6541" actId="165"/>
          <ac:spMkLst>
            <pc:docMk/>
            <pc:sldMk cId="138542929" sldId="256"/>
            <ac:spMk id="13166" creationId="{B613CF0A-CC2D-08BD-7F7A-B116F4070871}"/>
          </ac:spMkLst>
        </pc:spChg>
        <pc:spChg chg="mod">
          <ac:chgData name="Daniel A Negron" userId="3f4b37f9-7541-4fa3-afb6-23a3c546adf3" providerId="ADAL" clId="{D973D872-3118-6C4C-8153-94CEFE659431}" dt="2022-06-05T23:32:51.912" v="6541" actId="165"/>
          <ac:spMkLst>
            <pc:docMk/>
            <pc:sldMk cId="138542929" sldId="256"/>
            <ac:spMk id="13167" creationId="{2E7340BA-38C5-AD5E-0D0C-8F42FE7A1EB8}"/>
          </ac:spMkLst>
        </pc:spChg>
        <pc:spChg chg="mod">
          <ac:chgData name="Daniel A Negron" userId="3f4b37f9-7541-4fa3-afb6-23a3c546adf3" providerId="ADAL" clId="{D973D872-3118-6C4C-8153-94CEFE659431}" dt="2022-06-05T23:32:51.912" v="6541" actId="165"/>
          <ac:spMkLst>
            <pc:docMk/>
            <pc:sldMk cId="138542929" sldId="256"/>
            <ac:spMk id="13168" creationId="{91ED1B12-A83D-49C3-232C-B3B260BD0618}"/>
          </ac:spMkLst>
        </pc:spChg>
        <pc:spChg chg="mod">
          <ac:chgData name="Daniel A Negron" userId="3f4b37f9-7541-4fa3-afb6-23a3c546adf3" providerId="ADAL" clId="{D973D872-3118-6C4C-8153-94CEFE659431}" dt="2022-06-05T23:32:51.912" v="6541" actId="165"/>
          <ac:spMkLst>
            <pc:docMk/>
            <pc:sldMk cId="138542929" sldId="256"/>
            <ac:spMk id="13169" creationId="{AA20DB05-21C1-DF6D-D769-F9AD9786B585}"/>
          </ac:spMkLst>
        </pc:spChg>
        <pc:spChg chg="mod">
          <ac:chgData name="Daniel A Negron" userId="3f4b37f9-7541-4fa3-afb6-23a3c546adf3" providerId="ADAL" clId="{D973D872-3118-6C4C-8153-94CEFE659431}" dt="2022-06-05T23:32:51.912" v="6541" actId="165"/>
          <ac:spMkLst>
            <pc:docMk/>
            <pc:sldMk cId="138542929" sldId="256"/>
            <ac:spMk id="13170" creationId="{1AB47C77-8A78-EF08-28B6-D1CF2569F458}"/>
          </ac:spMkLst>
        </pc:spChg>
        <pc:spChg chg="mod">
          <ac:chgData name="Daniel A Negron" userId="3f4b37f9-7541-4fa3-afb6-23a3c546adf3" providerId="ADAL" clId="{D973D872-3118-6C4C-8153-94CEFE659431}" dt="2022-06-05T23:32:51.912" v="6541" actId="165"/>
          <ac:spMkLst>
            <pc:docMk/>
            <pc:sldMk cId="138542929" sldId="256"/>
            <ac:spMk id="13171" creationId="{06E97D69-EC42-F3DC-487B-403429485488}"/>
          </ac:spMkLst>
        </pc:spChg>
        <pc:spChg chg="mod">
          <ac:chgData name="Daniel A Negron" userId="3f4b37f9-7541-4fa3-afb6-23a3c546adf3" providerId="ADAL" clId="{D973D872-3118-6C4C-8153-94CEFE659431}" dt="2022-06-05T23:32:51.912" v="6541" actId="165"/>
          <ac:spMkLst>
            <pc:docMk/>
            <pc:sldMk cId="138542929" sldId="256"/>
            <ac:spMk id="13172" creationId="{D00D3DE6-E769-1B67-4F3A-584835F15624}"/>
          </ac:spMkLst>
        </pc:spChg>
        <pc:spChg chg="mod">
          <ac:chgData name="Daniel A Negron" userId="3f4b37f9-7541-4fa3-afb6-23a3c546adf3" providerId="ADAL" clId="{D973D872-3118-6C4C-8153-94CEFE659431}" dt="2022-06-05T23:32:51.912" v="6541" actId="165"/>
          <ac:spMkLst>
            <pc:docMk/>
            <pc:sldMk cId="138542929" sldId="256"/>
            <ac:spMk id="13173" creationId="{6E22A223-D931-4250-98C8-9C9DE849738A}"/>
          </ac:spMkLst>
        </pc:spChg>
        <pc:spChg chg="mod">
          <ac:chgData name="Daniel A Negron" userId="3f4b37f9-7541-4fa3-afb6-23a3c546adf3" providerId="ADAL" clId="{D973D872-3118-6C4C-8153-94CEFE659431}" dt="2022-06-05T23:32:51.912" v="6541" actId="165"/>
          <ac:spMkLst>
            <pc:docMk/>
            <pc:sldMk cId="138542929" sldId="256"/>
            <ac:spMk id="13174" creationId="{B957DC0F-FC2B-F099-FAF3-62AC4F886169}"/>
          </ac:spMkLst>
        </pc:spChg>
        <pc:spChg chg="mod">
          <ac:chgData name="Daniel A Negron" userId="3f4b37f9-7541-4fa3-afb6-23a3c546adf3" providerId="ADAL" clId="{D973D872-3118-6C4C-8153-94CEFE659431}" dt="2022-06-05T23:32:51.912" v="6541" actId="165"/>
          <ac:spMkLst>
            <pc:docMk/>
            <pc:sldMk cId="138542929" sldId="256"/>
            <ac:spMk id="13175" creationId="{3D71C191-14AB-508B-DE54-23AD7D2C621A}"/>
          </ac:spMkLst>
        </pc:spChg>
        <pc:spChg chg="mod">
          <ac:chgData name="Daniel A Negron" userId="3f4b37f9-7541-4fa3-afb6-23a3c546adf3" providerId="ADAL" clId="{D973D872-3118-6C4C-8153-94CEFE659431}" dt="2022-06-05T23:32:51.912" v="6541" actId="165"/>
          <ac:spMkLst>
            <pc:docMk/>
            <pc:sldMk cId="138542929" sldId="256"/>
            <ac:spMk id="13176" creationId="{1B776AB1-860B-6A90-C20A-C72B302663CD}"/>
          </ac:spMkLst>
        </pc:spChg>
        <pc:spChg chg="mod">
          <ac:chgData name="Daniel A Negron" userId="3f4b37f9-7541-4fa3-afb6-23a3c546adf3" providerId="ADAL" clId="{D973D872-3118-6C4C-8153-94CEFE659431}" dt="2022-06-05T23:32:51.912" v="6541" actId="165"/>
          <ac:spMkLst>
            <pc:docMk/>
            <pc:sldMk cId="138542929" sldId="256"/>
            <ac:spMk id="13177" creationId="{DFC02273-E0B6-0597-D782-35398C13015F}"/>
          </ac:spMkLst>
        </pc:spChg>
        <pc:spChg chg="mod">
          <ac:chgData name="Daniel A Negron" userId="3f4b37f9-7541-4fa3-afb6-23a3c546adf3" providerId="ADAL" clId="{D973D872-3118-6C4C-8153-94CEFE659431}" dt="2022-06-05T23:32:51.912" v="6541" actId="165"/>
          <ac:spMkLst>
            <pc:docMk/>
            <pc:sldMk cId="138542929" sldId="256"/>
            <ac:spMk id="13178" creationId="{D1B1E2DD-E8E3-14AC-8BE8-E904FE41EBAF}"/>
          </ac:spMkLst>
        </pc:spChg>
        <pc:spChg chg="mod">
          <ac:chgData name="Daniel A Negron" userId="3f4b37f9-7541-4fa3-afb6-23a3c546adf3" providerId="ADAL" clId="{D973D872-3118-6C4C-8153-94CEFE659431}" dt="2022-06-05T23:32:51.912" v="6541" actId="165"/>
          <ac:spMkLst>
            <pc:docMk/>
            <pc:sldMk cId="138542929" sldId="256"/>
            <ac:spMk id="13180" creationId="{B1C95B4E-5560-477A-F1CB-D713F4BB6084}"/>
          </ac:spMkLst>
        </pc:spChg>
        <pc:spChg chg="mod">
          <ac:chgData name="Daniel A Negron" userId="3f4b37f9-7541-4fa3-afb6-23a3c546adf3" providerId="ADAL" clId="{D973D872-3118-6C4C-8153-94CEFE659431}" dt="2022-06-05T23:32:51.912" v="6541" actId="165"/>
          <ac:spMkLst>
            <pc:docMk/>
            <pc:sldMk cId="138542929" sldId="256"/>
            <ac:spMk id="13181" creationId="{BAE5EB09-A4C0-836A-62F3-C6E1E7D7FDA6}"/>
          </ac:spMkLst>
        </pc:spChg>
        <pc:spChg chg="mod">
          <ac:chgData name="Daniel A Negron" userId="3f4b37f9-7541-4fa3-afb6-23a3c546adf3" providerId="ADAL" clId="{D973D872-3118-6C4C-8153-94CEFE659431}" dt="2022-06-05T23:32:51.912" v="6541" actId="165"/>
          <ac:spMkLst>
            <pc:docMk/>
            <pc:sldMk cId="138542929" sldId="256"/>
            <ac:spMk id="13182" creationId="{226E0508-F36D-E72A-1C15-911583944FC0}"/>
          </ac:spMkLst>
        </pc:spChg>
        <pc:spChg chg="mod">
          <ac:chgData name="Daniel A Negron" userId="3f4b37f9-7541-4fa3-afb6-23a3c546adf3" providerId="ADAL" clId="{D973D872-3118-6C4C-8153-94CEFE659431}" dt="2022-06-05T23:32:51.912" v="6541" actId="165"/>
          <ac:spMkLst>
            <pc:docMk/>
            <pc:sldMk cId="138542929" sldId="256"/>
            <ac:spMk id="13183" creationId="{476DAE31-766B-2830-6F78-1BCAE28192F8}"/>
          </ac:spMkLst>
        </pc:spChg>
        <pc:spChg chg="mod">
          <ac:chgData name="Daniel A Negron" userId="3f4b37f9-7541-4fa3-afb6-23a3c546adf3" providerId="ADAL" clId="{D973D872-3118-6C4C-8153-94CEFE659431}" dt="2022-06-05T23:32:51.912" v="6541" actId="165"/>
          <ac:spMkLst>
            <pc:docMk/>
            <pc:sldMk cId="138542929" sldId="256"/>
            <ac:spMk id="13184" creationId="{8A84D7D8-5005-4592-107A-DC0A86456BCC}"/>
          </ac:spMkLst>
        </pc:spChg>
        <pc:spChg chg="mod">
          <ac:chgData name="Daniel A Negron" userId="3f4b37f9-7541-4fa3-afb6-23a3c546adf3" providerId="ADAL" clId="{D973D872-3118-6C4C-8153-94CEFE659431}" dt="2022-06-05T23:32:51.912" v="6541" actId="165"/>
          <ac:spMkLst>
            <pc:docMk/>
            <pc:sldMk cId="138542929" sldId="256"/>
            <ac:spMk id="13185" creationId="{F0A030B2-BBBC-749E-550E-5EB0B61E5B31}"/>
          </ac:spMkLst>
        </pc:spChg>
        <pc:spChg chg="mod">
          <ac:chgData name="Daniel A Negron" userId="3f4b37f9-7541-4fa3-afb6-23a3c546adf3" providerId="ADAL" clId="{D973D872-3118-6C4C-8153-94CEFE659431}" dt="2022-06-05T23:32:51.912" v="6541" actId="165"/>
          <ac:spMkLst>
            <pc:docMk/>
            <pc:sldMk cId="138542929" sldId="256"/>
            <ac:spMk id="13186" creationId="{BEDEBB3D-52CA-B9B0-C710-6104F57DA3EB}"/>
          </ac:spMkLst>
        </pc:spChg>
        <pc:spChg chg="mod">
          <ac:chgData name="Daniel A Negron" userId="3f4b37f9-7541-4fa3-afb6-23a3c546adf3" providerId="ADAL" clId="{D973D872-3118-6C4C-8153-94CEFE659431}" dt="2022-06-05T23:32:51.912" v="6541" actId="165"/>
          <ac:spMkLst>
            <pc:docMk/>
            <pc:sldMk cId="138542929" sldId="256"/>
            <ac:spMk id="13187" creationId="{8DACFA22-4C76-28BF-BB73-79F2683DBC01}"/>
          </ac:spMkLst>
        </pc:spChg>
        <pc:spChg chg="mod">
          <ac:chgData name="Daniel A Negron" userId="3f4b37f9-7541-4fa3-afb6-23a3c546adf3" providerId="ADAL" clId="{D973D872-3118-6C4C-8153-94CEFE659431}" dt="2022-06-05T23:32:51.912" v="6541" actId="165"/>
          <ac:spMkLst>
            <pc:docMk/>
            <pc:sldMk cId="138542929" sldId="256"/>
            <ac:spMk id="13188" creationId="{2426E56F-D5E8-0E8C-786F-93F8A50579E0}"/>
          </ac:spMkLst>
        </pc:spChg>
        <pc:spChg chg="mod">
          <ac:chgData name="Daniel A Negron" userId="3f4b37f9-7541-4fa3-afb6-23a3c546adf3" providerId="ADAL" clId="{D973D872-3118-6C4C-8153-94CEFE659431}" dt="2022-06-05T23:32:51.912" v="6541" actId="165"/>
          <ac:spMkLst>
            <pc:docMk/>
            <pc:sldMk cId="138542929" sldId="256"/>
            <ac:spMk id="13189" creationId="{956DAD59-7F4F-C21B-C40A-87650004D0AB}"/>
          </ac:spMkLst>
        </pc:spChg>
        <pc:spChg chg="mod">
          <ac:chgData name="Daniel A Negron" userId="3f4b37f9-7541-4fa3-afb6-23a3c546adf3" providerId="ADAL" clId="{D973D872-3118-6C4C-8153-94CEFE659431}" dt="2022-06-05T23:32:51.912" v="6541" actId="165"/>
          <ac:spMkLst>
            <pc:docMk/>
            <pc:sldMk cId="138542929" sldId="256"/>
            <ac:spMk id="13190" creationId="{61381EAE-5AC2-BB1A-236A-034CB9575E1B}"/>
          </ac:spMkLst>
        </pc:spChg>
        <pc:spChg chg="mod">
          <ac:chgData name="Daniel A Negron" userId="3f4b37f9-7541-4fa3-afb6-23a3c546adf3" providerId="ADAL" clId="{D973D872-3118-6C4C-8153-94CEFE659431}" dt="2022-06-05T23:32:51.912" v="6541" actId="165"/>
          <ac:spMkLst>
            <pc:docMk/>
            <pc:sldMk cId="138542929" sldId="256"/>
            <ac:spMk id="13191" creationId="{00F543E3-2C64-0E25-173D-ACADBD570011}"/>
          </ac:spMkLst>
        </pc:spChg>
        <pc:spChg chg="mod">
          <ac:chgData name="Daniel A Negron" userId="3f4b37f9-7541-4fa3-afb6-23a3c546adf3" providerId="ADAL" clId="{D973D872-3118-6C4C-8153-94CEFE659431}" dt="2022-06-05T23:32:51.912" v="6541" actId="165"/>
          <ac:spMkLst>
            <pc:docMk/>
            <pc:sldMk cId="138542929" sldId="256"/>
            <ac:spMk id="13192" creationId="{74A60473-CAF2-F402-DDDF-0ACC7A8B5FE1}"/>
          </ac:spMkLst>
        </pc:spChg>
        <pc:spChg chg="mod">
          <ac:chgData name="Daniel A Negron" userId="3f4b37f9-7541-4fa3-afb6-23a3c546adf3" providerId="ADAL" clId="{D973D872-3118-6C4C-8153-94CEFE659431}" dt="2022-06-05T23:32:51.912" v="6541" actId="165"/>
          <ac:spMkLst>
            <pc:docMk/>
            <pc:sldMk cId="138542929" sldId="256"/>
            <ac:spMk id="13193" creationId="{D5303317-003F-5AF2-D49B-905EBC8DA5FF}"/>
          </ac:spMkLst>
        </pc:spChg>
        <pc:spChg chg="mod">
          <ac:chgData name="Daniel A Negron" userId="3f4b37f9-7541-4fa3-afb6-23a3c546adf3" providerId="ADAL" clId="{D973D872-3118-6C4C-8153-94CEFE659431}" dt="2022-06-05T23:32:51.912" v="6541" actId="165"/>
          <ac:spMkLst>
            <pc:docMk/>
            <pc:sldMk cId="138542929" sldId="256"/>
            <ac:spMk id="13194" creationId="{924D78DB-D751-3667-99DE-8FD9AC966227}"/>
          </ac:spMkLst>
        </pc:spChg>
        <pc:spChg chg="mod">
          <ac:chgData name="Daniel A Negron" userId="3f4b37f9-7541-4fa3-afb6-23a3c546adf3" providerId="ADAL" clId="{D973D872-3118-6C4C-8153-94CEFE659431}" dt="2022-06-05T23:32:51.912" v="6541" actId="165"/>
          <ac:spMkLst>
            <pc:docMk/>
            <pc:sldMk cId="138542929" sldId="256"/>
            <ac:spMk id="13195" creationId="{A9474191-DBE1-E19D-06A0-8DACE3706920}"/>
          </ac:spMkLst>
        </pc:spChg>
        <pc:spChg chg="mod">
          <ac:chgData name="Daniel A Negron" userId="3f4b37f9-7541-4fa3-afb6-23a3c546adf3" providerId="ADAL" clId="{D973D872-3118-6C4C-8153-94CEFE659431}" dt="2022-06-05T23:32:51.912" v="6541" actId="165"/>
          <ac:spMkLst>
            <pc:docMk/>
            <pc:sldMk cId="138542929" sldId="256"/>
            <ac:spMk id="13196" creationId="{7A7F02FC-9A21-238D-C00F-D1ED861F0C87}"/>
          </ac:spMkLst>
        </pc:spChg>
        <pc:spChg chg="mod">
          <ac:chgData name="Daniel A Negron" userId="3f4b37f9-7541-4fa3-afb6-23a3c546adf3" providerId="ADAL" clId="{D973D872-3118-6C4C-8153-94CEFE659431}" dt="2022-06-05T23:32:51.912" v="6541" actId="165"/>
          <ac:spMkLst>
            <pc:docMk/>
            <pc:sldMk cId="138542929" sldId="256"/>
            <ac:spMk id="13197" creationId="{FA3F1FF2-9C11-5BAB-ED9E-87584EFB7511}"/>
          </ac:spMkLst>
        </pc:spChg>
        <pc:spChg chg="mod">
          <ac:chgData name="Daniel A Negron" userId="3f4b37f9-7541-4fa3-afb6-23a3c546adf3" providerId="ADAL" clId="{D973D872-3118-6C4C-8153-94CEFE659431}" dt="2022-06-05T23:32:51.912" v="6541" actId="165"/>
          <ac:spMkLst>
            <pc:docMk/>
            <pc:sldMk cId="138542929" sldId="256"/>
            <ac:spMk id="13198" creationId="{EEAD9042-A1EB-09AF-A403-FC534E6C8F3C}"/>
          </ac:spMkLst>
        </pc:spChg>
        <pc:spChg chg="mod">
          <ac:chgData name="Daniel A Negron" userId="3f4b37f9-7541-4fa3-afb6-23a3c546adf3" providerId="ADAL" clId="{D973D872-3118-6C4C-8153-94CEFE659431}" dt="2022-06-05T23:32:51.912" v="6541" actId="165"/>
          <ac:spMkLst>
            <pc:docMk/>
            <pc:sldMk cId="138542929" sldId="256"/>
            <ac:spMk id="13200" creationId="{D432E82D-A95A-DF30-A627-EF6626F6A7B4}"/>
          </ac:spMkLst>
        </pc:spChg>
        <pc:spChg chg="mod">
          <ac:chgData name="Daniel A Negron" userId="3f4b37f9-7541-4fa3-afb6-23a3c546adf3" providerId="ADAL" clId="{D973D872-3118-6C4C-8153-94CEFE659431}" dt="2022-06-05T23:32:51.912" v="6541" actId="165"/>
          <ac:spMkLst>
            <pc:docMk/>
            <pc:sldMk cId="138542929" sldId="256"/>
            <ac:spMk id="13201" creationId="{2ABABF6D-A601-7B1C-6F17-1BD8AE56DB37}"/>
          </ac:spMkLst>
        </pc:spChg>
        <pc:spChg chg="mod">
          <ac:chgData name="Daniel A Negron" userId="3f4b37f9-7541-4fa3-afb6-23a3c546adf3" providerId="ADAL" clId="{D973D872-3118-6C4C-8153-94CEFE659431}" dt="2022-06-05T23:32:51.912" v="6541" actId="165"/>
          <ac:spMkLst>
            <pc:docMk/>
            <pc:sldMk cId="138542929" sldId="256"/>
            <ac:spMk id="13202" creationId="{1257987C-4002-66D7-D871-40E8CFB1C5F9}"/>
          </ac:spMkLst>
        </pc:spChg>
        <pc:spChg chg="mod">
          <ac:chgData name="Daniel A Negron" userId="3f4b37f9-7541-4fa3-afb6-23a3c546adf3" providerId="ADAL" clId="{D973D872-3118-6C4C-8153-94CEFE659431}" dt="2022-06-05T23:32:51.912" v="6541" actId="165"/>
          <ac:spMkLst>
            <pc:docMk/>
            <pc:sldMk cId="138542929" sldId="256"/>
            <ac:spMk id="13203" creationId="{587CBE05-DAD0-9836-D168-CA349BFE0EBE}"/>
          </ac:spMkLst>
        </pc:spChg>
        <pc:spChg chg="mod">
          <ac:chgData name="Daniel A Negron" userId="3f4b37f9-7541-4fa3-afb6-23a3c546adf3" providerId="ADAL" clId="{D973D872-3118-6C4C-8153-94CEFE659431}" dt="2022-06-05T23:32:51.912" v="6541" actId="165"/>
          <ac:spMkLst>
            <pc:docMk/>
            <pc:sldMk cId="138542929" sldId="256"/>
            <ac:spMk id="13204" creationId="{5DACD519-AD3D-B86E-7CBA-A8C2EEE9545D}"/>
          </ac:spMkLst>
        </pc:spChg>
        <pc:spChg chg="mod">
          <ac:chgData name="Daniel A Negron" userId="3f4b37f9-7541-4fa3-afb6-23a3c546adf3" providerId="ADAL" clId="{D973D872-3118-6C4C-8153-94CEFE659431}" dt="2022-06-05T23:32:51.912" v="6541" actId="165"/>
          <ac:spMkLst>
            <pc:docMk/>
            <pc:sldMk cId="138542929" sldId="256"/>
            <ac:spMk id="13205" creationId="{E2B146B3-1F64-A6CE-D670-736F3116CF55}"/>
          </ac:spMkLst>
        </pc:spChg>
        <pc:spChg chg="mod">
          <ac:chgData name="Daniel A Negron" userId="3f4b37f9-7541-4fa3-afb6-23a3c546adf3" providerId="ADAL" clId="{D973D872-3118-6C4C-8153-94CEFE659431}" dt="2022-06-05T23:32:51.912" v="6541" actId="165"/>
          <ac:spMkLst>
            <pc:docMk/>
            <pc:sldMk cId="138542929" sldId="256"/>
            <ac:spMk id="13206" creationId="{CE7C28C1-812A-835F-6227-7816A4B313FA}"/>
          </ac:spMkLst>
        </pc:spChg>
        <pc:spChg chg="mod">
          <ac:chgData name="Daniel A Negron" userId="3f4b37f9-7541-4fa3-afb6-23a3c546adf3" providerId="ADAL" clId="{D973D872-3118-6C4C-8153-94CEFE659431}" dt="2022-06-05T23:32:51.912" v="6541" actId="165"/>
          <ac:spMkLst>
            <pc:docMk/>
            <pc:sldMk cId="138542929" sldId="256"/>
            <ac:spMk id="13207" creationId="{06E8F6C4-E622-F925-08DF-ECEED4BDF4F2}"/>
          </ac:spMkLst>
        </pc:spChg>
        <pc:spChg chg="mod">
          <ac:chgData name="Daniel A Negron" userId="3f4b37f9-7541-4fa3-afb6-23a3c546adf3" providerId="ADAL" clId="{D973D872-3118-6C4C-8153-94CEFE659431}" dt="2022-06-05T23:32:51.912" v="6541" actId="165"/>
          <ac:spMkLst>
            <pc:docMk/>
            <pc:sldMk cId="138542929" sldId="256"/>
            <ac:spMk id="13208" creationId="{F12D508A-0E35-0A0B-CD76-3644CA2C4958}"/>
          </ac:spMkLst>
        </pc:spChg>
        <pc:spChg chg="mod">
          <ac:chgData name="Daniel A Negron" userId="3f4b37f9-7541-4fa3-afb6-23a3c546adf3" providerId="ADAL" clId="{D973D872-3118-6C4C-8153-94CEFE659431}" dt="2022-06-05T23:32:51.912" v="6541" actId="165"/>
          <ac:spMkLst>
            <pc:docMk/>
            <pc:sldMk cId="138542929" sldId="256"/>
            <ac:spMk id="13209" creationId="{B3A50C3A-969E-91E4-09F7-03F60F2A00E0}"/>
          </ac:spMkLst>
        </pc:spChg>
        <pc:spChg chg="mod">
          <ac:chgData name="Daniel A Negron" userId="3f4b37f9-7541-4fa3-afb6-23a3c546adf3" providerId="ADAL" clId="{D973D872-3118-6C4C-8153-94CEFE659431}" dt="2022-06-05T23:32:51.912" v="6541" actId="165"/>
          <ac:spMkLst>
            <pc:docMk/>
            <pc:sldMk cId="138542929" sldId="256"/>
            <ac:spMk id="13210" creationId="{5E3DA01C-742C-E43B-C395-2751B787A68B}"/>
          </ac:spMkLst>
        </pc:spChg>
        <pc:spChg chg="mod">
          <ac:chgData name="Daniel A Negron" userId="3f4b37f9-7541-4fa3-afb6-23a3c546adf3" providerId="ADAL" clId="{D973D872-3118-6C4C-8153-94CEFE659431}" dt="2022-06-05T23:32:51.912" v="6541" actId="165"/>
          <ac:spMkLst>
            <pc:docMk/>
            <pc:sldMk cId="138542929" sldId="256"/>
            <ac:spMk id="13211" creationId="{F41A3780-CAF4-CC39-CF77-59C575C90218}"/>
          </ac:spMkLst>
        </pc:spChg>
        <pc:spChg chg="mod">
          <ac:chgData name="Daniel A Negron" userId="3f4b37f9-7541-4fa3-afb6-23a3c546adf3" providerId="ADAL" clId="{D973D872-3118-6C4C-8153-94CEFE659431}" dt="2022-06-05T23:32:51.912" v="6541" actId="165"/>
          <ac:spMkLst>
            <pc:docMk/>
            <pc:sldMk cId="138542929" sldId="256"/>
            <ac:spMk id="13212" creationId="{4F6A9EA7-9664-4ED5-D944-2ADFABC9661D}"/>
          </ac:spMkLst>
        </pc:spChg>
        <pc:spChg chg="mod">
          <ac:chgData name="Daniel A Negron" userId="3f4b37f9-7541-4fa3-afb6-23a3c546adf3" providerId="ADAL" clId="{D973D872-3118-6C4C-8153-94CEFE659431}" dt="2022-06-05T23:32:51.912" v="6541" actId="165"/>
          <ac:spMkLst>
            <pc:docMk/>
            <pc:sldMk cId="138542929" sldId="256"/>
            <ac:spMk id="13213" creationId="{8C17FC44-67E1-3AE1-AA3E-6663DA3CB873}"/>
          </ac:spMkLst>
        </pc:spChg>
        <pc:spChg chg="mod">
          <ac:chgData name="Daniel A Negron" userId="3f4b37f9-7541-4fa3-afb6-23a3c546adf3" providerId="ADAL" clId="{D973D872-3118-6C4C-8153-94CEFE659431}" dt="2022-06-05T23:32:51.912" v="6541" actId="165"/>
          <ac:spMkLst>
            <pc:docMk/>
            <pc:sldMk cId="138542929" sldId="256"/>
            <ac:spMk id="13214" creationId="{8C969FEE-04F7-3CAA-7FFE-783498C8A727}"/>
          </ac:spMkLst>
        </pc:spChg>
        <pc:spChg chg="mod">
          <ac:chgData name="Daniel A Negron" userId="3f4b37f9-7541-4fa3-afb6-23a3c546adf3" providerId="ADAL" clId="{D973D872-3118-6C4C-8153-94CEFE659431}" dt="2022-06-05T23:32:51.912" v="6541" actId="165"/>
          <ac:spMkLst>
            <pc:docMk/>
            <pc:sldMk cId="138542929" sldId="256"/>
            <ac:spMk id="13217" creationId="{1183146A-565C-A5F1-BA0C-2D21FF61BB75}"/>
          </ac:spMkLst>
        </pc:spChg>
        <pc:spChg chg="mod">
          <ac:chgData name="Daniel A Negron" userId="3f4b37f9-7541-4fa3-afb6-23a3c546adf3" providerId="ADAL" clId="{D973D872-3118-6C4C-8153-94CEFE659431}" dt="2022-06-05T23:32:51.912" v="6541" actId="165"/>
          <ac:spMkLst>
            <pc:docMk/>
            <pc:sldMk cId="138542929" sldId="256"/>
            <ac:spMk id="13218" creationId="{BBF1CA76-D7AC-EA33-DD63-89340590AD79}"/>
          </ac:spMkLst>
        </pc:spChg>
        <pc:spChg chg="mod">
          <ac:chgData name="Daniel A Negron" userId="3f4b37f9-7541-4fa3-afb6-23a3c546adf3" providerId="ADAL" clId="{D973D872-3118-6C4C-8153-94CEFE659431}" dt="2022-06-05T23:32:51.912" v="6541" actId="165"/>
          <ac:spMkLst>
            <pc:docMk/>
            <pc:sldMk cId="138542929" sldId="256"/>
            <ac:spMk id="13219" creationId="{872E919F-DB1E-92FD-EB4D-95F32C482795}"/>
          </ac:spMkLst>
        </pc:spChg>
        <pc:spChg chg="mod">
          <ac:chgData name="Daniel A Negron" userId="3f4b37f9-7541-4fa3-afb6-23a3c546adf3" providerId="ADAL" clId="{D973D872-3118-6C4C-8153-94CEFE659431}" dt="2022-06-05T23:32:51.912" v="6541" actId="165"/>
          <ac:spMkLst>
            <pc:docMk/>
            <pc:sldMk cId="138542929" sldId="256"/>
            <ac:spMk id="13220" creationId="{EFC9420B-11E5-CC3D-625B-9F3EB27EE155}"/>
          </ac:spMkLst>
        </pc:spChg>
        <pc:spChg chg="mod">
          <ac:chgData name="Daniel A Negron" userId="3f4b37f9-7541-4fa3-afb6-23a3c546adf3" providerId="ADAL" clId="{D973D872-3118-6C4C-8153-94CEFE659431}" dt="2022-06-05T23:32:51.912" v="6541" actId="165"/>
          <ac:spMkLst>
            <pc:docMk/>
            <pc:sldMk cId="138542929" sldId="256"/>
            <ac:spMk id="13221" creationId="{1A23ED41-9EE6-B556-A3D9-845C7C76825B}"/>
          </ac:spMkLst>
        </pc:spChg>
        <pc:spChg chg="mod">
          <ac:chgData name="Daniel A Negron" userId="3f4b37f9-7541-4fa3-afb6-23a3c546adf3" providerId="ADAL" clId="{D973D872-3118-6C4C-8153-94CEFE659431}" dt="2022-06-05T23:32:51.912" v="6541" actId="165"/>
          <ac:spMkLst>
            <pc:docMk/>
            <pc:sldMk cId="138542929" sldId="256"/>
            <ac:spMk id="13222" creationId="{F2065252-9209-E8D2-A542-EC8AD8AB365F}"/>
          </ac:spMkLst>
        </pc:spChg>
        <pc:spChg chg="mod">
          <ac:chgData name="Daniel A Negron" userId="3f4b37f9-7541-4fa3-afb6-23a3c546adf3" providerId="ADAL" clId="{D973D872-3118-6C4C-8153-94CEFE659431}" dt="2022-06-05T23:32:51.912" v="6541" actId="165"/>
          <ac:spMkLst>
            <pc:docMk/>
            <pc:sldMk cId="138542929" sldId="256"/>
            <ac:spMk id="13223" creationId="{D2B25C6A-8909-40DF-307E-5EF12A71DD0E}"/>
          </ac:spMkLst>
        </pc:spChg>
        <pc:spChg chg="mod">
          <ac:chgData name="Daniel A Negron" userId="3f4b37f9-7541-4fa3-afb6-23a3c546adf3" providerId="ADAL" clId="{D973D872-3118-6C4C-8153-94CEFE659431}" dt="2022-06-05T23:32:51.912" v="6541" actId="165"/>
          <ac:spMkLst>
            <pc:docMk/>
            <pc:sldMk cId="138542929" sldId="256"/>
            <ac:spMk id="13224" creationId="{B6097E66-32CF-0BD3-1302-D4D5AE5D2404}"/>
          </ac:spMkLst>
        </pc:spChg>
        <pc:spChg chg="mod">
          <ac:chgData name="Daniel A Negron" userId="3f4b37f9-7541-4fa3-afb6-23a3c546adf3" providerId="ADAL" clId="{D973D872-3118-6C4C-8153-94CEFE659431}" dt="2022-06-05T23:32:51.912" v="6541" actId="165"/>
          <ac:spMkLst>
            <pc:docMk/>
            <pc:sldMk cId="138542929" sldId="256"/>
            <ac:spMk id="13225" creationId="{A8DCBAB7-F3BE-6A62-8B73-2BD54A70FDB0}"/>
          </ac:spMkLst>
        </pc:spChg>
        <pc:spChg chg="mod">
          <ac:chgData name="Daniel A Negron" userId="3f4b37f9-7541-4fa3-afb6-23a3c546adf3" providerId="ADAL" clId="{D973D872-3118-6C4C-8153-94CEFE659431}" dt="2022-06-05T23:32:51.912" v="6541" actId="165"/>
          <ac:spMkLst>
            <pc:docMk/>
            <pc:sldMk cId="138542929" sldId="256"/>
            <ac:spMk id="13226" creationId="{F739B576-0E0E-3F78-EB32-8D3CBCC16F0E}"/>
          </ac:spMkLst>
        </pc:spChg>
        <pc:spChg chg="mod">
          <ac:chgData name="Daniel A Negron" userId="3f4b37f9-7541-4fa3-afb6-23a3c546adf3" providerId="ADAL" clId="{D973D872-3118-6C4C-8153-94CEFE659431}" dt="2022-06-05T23:32:51.912" v="6541" actId="165"/>
          <ac:spMkLst>
            <pc:docMk/>
            <pc:sldMk cId="138542929" sldId="256"/>
            <ac:spMk id="13227" creationId="{E8A3675B-BF65-42C1-9B9B-E031BDC8321D}"/>
          </ac:spMkLst>
        </pc:spChg>
        <pc:spChg chg="mod">
          <ac:chgData name="Daniel A Negron" userId="3f4b37f9-7541-4fa3-afb6-23a3c546adf3" providerId="ADAL" clId="{D973D872-3118-6C4C-8153-94CEFE659431}" dt="2022-06-05T23:32:51.912" v="6541" actId="165"/>
          <ac:spMkLst>
            <pc:docMk/>
            <pc:sldMk cId="138542929" sldId="256"/>
            <ac:spMk id="13228" creationId="{CF5F8D90-B383-8DAA-DAD5-D0DFB03390E6}"/>
          </ac:spMkLst>
        </pc:spChg>
        <pc:spChg chg="mod">
          <ac:chgData name="Daniel A Negron" userId="3f4b37f9-7541-4fa3-afb6-23a3c546adf3" providerId="ADAL" clId="{D973D872-3118-6C4C-8153-94CEFE659431}" dt="2022-06-05T23:32:51.912" v="6541" actId="165"/>
          <ac:spMkLst>
            <pc:docMk/>
            <pc:sldMk cId="138542929" sldId="256"/>
            <ac:spMk id="13230" creationId="{3B028835-3B72-B418-DEDC-7AD1B45B26CA}"/>
          </ac:spMkLst>
        </pc:spChg>
        <pc:spChg chg="mod">
          <ac:chgData name="Daniel A Negron" userId="3f4b37f9-7541-4fa3-afb6-23a3c546adf3" providerId="ADAL" clId="{D973D872-3118-6C4C-8153-94CEFE659431}" dt="2022-06-05T23:32:51.912" v="6541" actId="165"/>
          <ac:spMkLst>
            <pc:docMk/>
            <pc:sldMk cId="138542929" sldId="256"/>
            <ac:spMk id="13231" creationId="{4A50AFB7-6B3A-2D90-4608-17E0EF1E3F4D}"/>
          </ac:spMkLst>
        </pc:spChg>
        <pc:spChg chg="mod">
          <ac:chgData name="Daniel A Negron" userId="3f4b37f9-7541-4fa3-afb6-23a3c546adf3" providerId="ADAL" clId="{D973D872-3118-6C4C-8153-94CEFE659431}" dt="2022-06-05T23:32:51.912" v="6541" actId="165"/>
          <ac:spMkLst>
            <pc:docMk/>
            <pc:sldMk cId="138542929" sldId="256"/>
            <ac:spMk id="13232" creationId="{07FB5314-65C5-41AA-AA68-C6FAF7EFF1FF}"/>
          </ac:spMkLst>
        </pc:spChg>
        <pc:spChg chg="mod">
          <ac:chgData name="Daniel A Negron" userId="3f4b37f9-7541-4fa3-afb6-23a3c546adf3" providerId="ADAL" clId="{D973D872-3118-6C4C-8153-94CEFE659431}" dt="2022-06-05T23:32:51.912" v="6541" actId="165"/>
          <ac:spMkLst>
            <pc:docMk/>
            <pc:sldMk cId="138542929" sldId="256"/>
            <ac:spMk id="13233" creationId="{8B82637F-9D92-D642-3431-2375CD5DEE2C}"/>
          </ac:spMkLst>
        </pc:spChg>
        <pc:spChg chg="mod">
          <ac:chgData name="Daniel A Negron" userId="3f4b37f9-7541-4fa3-afb6-23a3c546adf3" providerId="ADAL" clId="{D973D872-3118-6C4C-8153-94CEFE659431}" dt="2022-06-05T23:32:51.912" v="6541" actId="165"/>
          <ac:spMkLst>
            <pc:docMk/>
            <pc:sldMk cId="138542929" sldId="256"/>
            <ac:spMk id="13234" creationId="{269D9872-0057-D53F-1850-B38933ADC28A}"/>
          </ac:spMkLst>
        </pc:spChg>
        <pc:spChg chg="mod">
          <ac:chgData name="Daniel A Negron" userId="3f4b37f9-7541-4fa3-afb6-23a3c546adf3" providerId="ADAL" clId="{D973D872-3118-6C4C-8153-94CEFE659431}" dt="2022-06-05T23:32:51.912" v="6541" actId="165"/>
          <ac:spMkLst>
            <pc:docMk/>
            <pc:sldMk cId="138542929" sldId="256"/>
            <ac:spMk id="13235" creationId="{72DA6651-BF12-124C-AF47-E61701D36DE5}"/>
          </ac:spMkLst>
        </pc:spChg>
        <pc:spChg chg="mod">
          <ac:chgData name="Daniel A Negron" userId="3f4b37f9-7541-4fa3-afb6-23a3c546adf3" providerId="ADAL" clId="{D973D872-3118-6C4C-8153-94CEFE659431}" dt="2022-06-05T23:32:51.912" v="6541" actId="165"/>
          <ac:spMkLst>
            <pc:docMk/>
            <pc:sldMk cId="138542929" sldId="256"/>
            <ac:spMk id="13236" creationId="{BF57FA7C-49B6-AFED-0FC5-13477A14D384}"/>
          </ac:spMkLst>
        </pc:spChg>
        <pc:spChg chg="mod">
          <ac:chgData name="Daniel A Negron" userId="3f4b37f9-7541-4fa3-afb6-23a3c546adf3" providerId="ADAL" clId="{D973D872-3118-6C4C-8153-94CEFE659431}" dt="2022-06-05T23:32:51.912" v="6541" actId="165"/>
          <ac:spMkLst>
            <pc:docMk/>
            <pc:sldMk cId="138542929" sldId="256"/>
            <ac:spMk id="13237" creationId="{85AE2749-18F2-E336-5FB7-9F9F14448D46}"/>
          </ac:spMkLst>
        </pc:spChg>
        <pc:spChg chg="mod">
          <ac:chgData name="Daniel A Negron" userId="3f4b37f9-7541-4fa3-afb6-23a3c546adf3" providerId="ADAL" clId="{D973D872-3118-6C4C-8153-94CEFE659431}" dt="2022-06-05T23:32:51.912" v="6541" actId="165"/>
          <ac:spMkLst>
            <pc:docMk/>
            <pc:sldMk cId="138542929" sldId="256"/>
            <ac:spMk id="13238" creationId="{38D2D64B-A9CB-4E06-E8A4-A3F8C8F79A29}"/>
          </ac:spMkLst>
        </pc:spChg>
        <pc:spChg chg="mod">
          <ac:chgData name="Daniel A Negron" userId="3f4b37f9-7541-4fa3-afb6-23a3c546adf3" providerId="ADAL" clId="{D973D872-3118-6C4C-8153-94CEFE659431}" dt="2022-06-05T23:32:51.912" v="6541" actId="165"/>
          <ac:spMkLst>
            <pc:docMk/>
            <pc:sldMk cId="138542929" sldId="256"/>
            <ac:spMk id="13239" creationId="{0E690A24-C022-14D9-01A7-58BFF2F3EE5F}"/>
          </ac:spMkLst>
        </pc:spChg>
        <pc:spChg chg="mod">
          <ac:chgData name="Daniel A Negron" userId="3f4b37f9-7541-4fa3-afb6-23a3c546adf3" providerId="ADAL" clId="{D973D872-3118-6C4C-8153-94CEFE659431}" dt="2022-06-05T23:32:51.912" v="6541" actId="165"/>
          <ac:spMkLst>
            <pc:docMk/>
            <pc:sldMk cId="138542929" sldId="256"/>
            <ac:spMk id="13240" creationId="{EAF75B11-7E8F-466A-38F8-97E0DA752656}"/>
          </ac:spMkLst>
        </pc:spChg>
        <pc:spChg chg="mod">
          <ac:chgData name="Daniel A Negron" userId="3f4b37f9-7541-4fa3-afb6-23a3c546adf3" providerId="ADAL" clId="{D973D872-3118-6C4C-8153-94CEFE659431}" dt="2022-06-05T23:32:51.912" v="6541" actId="165"/>
          <ac:spMkLst>
            <pc:docMk/>
            <pc:sldMk cId="138542929" sldId="256"/>
            <ac:spMk id="13241" creationId="{6DDBDC28-676C-79E1-7224-F6EA2DAB0513}"/>
          </ac:spMkLst>
        </pc:spChg>
        <pc:spChg chg="mod">
          <ac:chgData name="Daniel A Negron" userId="3f4b37f9-7541-4fa3-afb6-23a3c546adf3" providerId="ADAL" clId="{D973D872-3118-6C4C-8153-94CEFE659431}" dt="2022-06-05T23:32:51.912" v="6541" actId="165"/>
          <ac:spMkLst>
            <pc:docMk/>
            <pc:sldMk cId="138542929" sldId="256"/>
            <ac:spMk id="13242" creationId="{C754B79F-DE2A-CC0A-04C0-97FB484CF50E}"/>
          </ac:spMkLst>
        </pc:spChg>
        <pc:spChg chg="mod">
          <ac:chgData name="Daniel A Negron" userId="3f4b37f9-7541-4fa3-afb6-23a3c546adf3" providerId="ADAL" clId="{D973D872-3118-6C4C-8153-94CEFE659431}" dt="2022-06-05T23:32:51.912" v="6541" actId="165"/>
          <ac:spMkLst>
            <pc:docMk/>
            <pc:sldMk cId="138542929" sldId="256"/>
            <ac:spMk id="13243" creationId="{1C3E4EE8-43D5-9FFD-DB8E-FD2292D28633}"/>
          </ac:spMkLst>
        </pc:spChg>
        <pc:spChg chg="mod">
          <ac:chgData name="Daniel A Negron" userId="3f4b37f9-7541-4fa3-afb6-23a3c546adf3" providerId="ADAL" clId="{D973D872-3118-6C4C-8153-94CEFE659431}" dt="2022-06-05T23:32:51.912" v="6541" actId="165"/>
          <ac:spMkLst>
            <pc:docMk/>
            <pc:sldMk cId="138542929" sldId="256"/>
            <ac:spMk id="13244" creationId="{E31E48C9-22D3-E9AF-7699-C305D5BA2440}"/>
          </ac:spMkLst>
        </pc:spChg>
        <pc:spChg chg="mod">
          <ac:chgData name="Daniel A Negron" userId="3f4b37f9-7541-4fa3-afb6-23a3c546adf3" providerId="ADAL" clId="{D973D872-3118-6C4C-8153-94CEFE659431}" dt="2022-06-05T23:32:51.912" v="6541" actId="165"/>
          <ac:spMkLst>
            <pc:docMk/>
            <pc:sldMk cId="138542929" sldId="256"/>
            <ac:spMk id="13245" creationId="{469B4DA3-0787-34F9-F9B5-F7EF42443EAD}"/>
          </ac:spMkLst>
        </pc:spChg>
        <pc:spChg chg="mod">
          <ac:chgData name="Daniel A Negron" userId="3f4b37f9-7541-4fa3-afb6-23a3c546adf3" providerId="ADAL" clId="{D973D872-3118-6C4C-8153-94CEFE659431}" dt="2022-06-05T23:32:51.912" v="6541" actId="165"/>
          <ac:spMkLst>
            <pc:docMk/>
            <pc:sldMk cId="138542929" sldId="256"/>
            <ac:spMk id="13246" creationId="{07EB8663-79CC-346A-55BB-795392B98E63}"/>
          </ac:spMkLst>
        </pc:spChg>
        <pc:spChg chg="mod">
          <ac:chgData name="Daniel A Negron" userId="3f4b37f9-7541-4fa3-afb6-23a3c546adf3" providerId="ADAL" clId="{D973D872-3118-6C4C-8153-94CEFE659431}" dt="2022-06-05T23:32:51.912" v="6541" actId="165"/>
          <ac:spMkLst>
            <pc:docMk/>
            <pc:sldMk cId="138542929" sldId="256"/>
            <ac:spMk id="13247" creationId="{103FA241-42A7-DC71-58A9-5780C1843D98}"/>
          </ac:spMkLst>
        </pc:spChg>
        <pc:spChg chg="mod">
          <ac:chgData name="Daniel A Negron" userId="3f4b37f9-7541-4fa3-afb6-23a3c546adf3" providerId="ADAL" clId="{D973D872-3118-6C4C-8153-94CEFE659431}" dt="2022-06-05T23:32:51.912" v="6541" actId="165"/>
          <ac:spMkLst>
            <pc:docMk/>
            <pc:sldMk cId="138542929" sldId="256"/>
            <ac:spMk id="13248" creationId="{48C3D43E-D9E3-38F7-004E-0A22645B5BB0}"/>
          </ac:spMkLst>
        </pc:spChg>
        <pc:spChg chg="mod">
          <ac:chgData name="Daniel A Negron" userId="3f4b37f9-7541-4fa3-afb6-23a3c546adf3" providerId="ADAL" clId="{D973D872-3118-6C4C-8153-94CEFE659431}" dt="2022-06-05T23:32:51.912" v="6541" actId="165"/>
          <ac:spMkLst>
            <pc:docMk/>
            <pc:sldMk cId="138542929" sldId="256"/>
            <ac:spMk id="13249" creationId="{605F9B00-562B-AD4B-2C69-6B16783BB37E}"/>
          </ac:spMkLst>
        </pc:spChg>
        <pc:spChg chg="mod">
          <ac:chgData name="Daniel A Negron" userId="3f4b37f9-7541-4fa3-afb6-23a3c546adf3" providerId="ADAL" clId="{D973D872-3118-6C4C-8153-94CEFE659431}" dt="2022-06-05T23:32:51.912" v="6541" actId="165"/>
          <ac:spMkLst>
            <pc:docMk/>
            <pc:sldMk cId="138542929" sldId="256"/>
            <ac:spMk id="13250" creationId="{346C302F-D636-87E3-3AB1-B4D5C1D1919D}"/>
          </ac:spMkLst>
        </pc:spChg>
        <pc:spChg chg="mod">
          <ac:chgData name="Daniel A Negron" userId="3f4b37f9-7541-4fa3-afb6-23a3c546adf3" providerId="ADAL" clId="{D973D872-3118-6C4C-8153-94CEFE659431}" dt="2022-06-05T23:32:51.912" v="6541" actId="165"/>
          <ac:spMkLst>
            <pc:docMk/>
            <pc:sldMk cId="138542929" sldId="256"/>
            <ac:spMk id="13251" creationId="{1087622D-2CB5-600A-CCE3-70A313326630}"/>
          </ac:spMkLst>
        </pc:spChg>
        <pc:spChg chg="mod">
          <ac:chgData name="Daniel A Negron" userId="3f4b37f9-7541-4fa3-afb6-23a3c546adf3" providerId="ADAL" clId="{D973D872-3118-6C4C-8153-94CEFE659431}" dt="2022-06-05T23:32:51.912" v="6541" actId="165"/>
          <ac:spMkLst>
            <pc:docMk/>
            <pc:sldMk cId="138542929" sldId="256"/>
            <ac:spMk id="13253" creationId="{FEB92271-F487-46EB-8ED0-B02031C2212E}"/>
          </ac:spMkLst>
        </pc:spChg>
        <pc:spChg chg="mod">
          <ac:chgData name="Daniel A Negron" userId="3f4b37f9-7541-4fa3-afb6-23a3c546adf3" providerId="ADAL" clId="{D973D872-3118-6C4C-8153-94CEFE659431}" dt="2022-06-05T23:32:51.912" v="6541" actId="165"/>
          <ac:spMkLst>
            <pc:docMk/>
            <pc:sldMk cId="138542929" sldId="256"/>
            <ac:spMk id="13254" creationId="{56024A0B-10B4-E9E7-0861-B38EFB4170F8}"/>
          </ac:spMkLst>
        </pc:spChg>
        <pc:spChg chg="mod">
          <ac:chgData name="Daniel A Negron" userId="3f4b37f9-7541-4fa3-afb6-23a3c546adf3" providerId="ADAL" clId="{D973D872-3118-6C4C-8153-94CEFE659431}" dt="2022-06-05T23:32:51.912" v="6541" actId="165"/>
          <ac:spMkLst>
            <pc:docMk/>
            <pc:sldMk cId="138542929" sldId="256"/>
            <ac:spMk id="13255" creationId="{9F547E39-E743-0EAC-50F5-528618F5F5D4}"/>
          </ac:spMkLst>
        </pc:spChg>
        <pc:spChg chg="mod">
          <ac:chgData name="Daniel A Negron" userId="3f4b37f9-7541-4fa3-afb6-23a3c546adf3" providerId="ADAL" clId="{D973D872-3118-6C4C-8153-94CEFE659431}" dt="2022-06-05T23:32:51.912" v="6541" actId="165"/>
          <ac:spMkLst>
            <pc:docMk/>
            <pc:sldMk cId="138542929" sldId="256"/>
            <ac:spMk id="13256" creationId="{7D7C50E3-3338-DDB9-2FB1-F820CF5CD8D7}"/>
          </ac:spMkLst>
        </pc:spChg>
        <pc:spChg chg="mod">
          <ac:chgData name="Daniel A Negron" userId="3f4b37f9-7541-4fa3-afb6-23a3c546adf3" providerId="ADAL" clId="{D973D872-3118-6C4C-8153-94CEFE659431}" dt="2022-06-05T23:32:51.912" v="6541" actId="165"/>
          <ac:spMkLst>
            <pc:docMk/>
            <pc:sldMk cId="138542929" sldId="256"/>
            <ac:spMk id="13257" creationId="{1CA89DE9-92E9-85CD-0419-7254D66A692B}"/>
          </ac:spMkLst>
        </pc:spChg>
        <pc:spChg chg="mod">
          <ac:chgData name="Daniel A Negron" userId="3f4b37f9-7541-4fa3-afb6-23a3c546adf3" providerId="ADAL" clId="{D973D872-3118-6C4C-8153-94CEFE659431}" dt="2022-06-05T23:32:51.912" v="6541" actId="165"/>
          <ac:spMkLst>
            <pc:docMk/>
            <pc:sldMk cId="138542929" sldId="256"/>
            <ac:spMk id="13258" creationId="{B5D0223E-F290-87C2-DA33-84F3F370014E}"/>
          </ac:spMkLst>
        </pc:spChg>
        <pc:spChg chg="mod">
          <ac:chgData name="Daniel A Negron" userId="3f4b37f9-7541-4fa3-afb6-23a3c546adf3" providerId="ADAL" clId="{D973D872-3118-6C4C-8153-94CEFE659431}" dt="2022-06-05T23:32:51.912" v="6541" actId="165"/>
          <ac:spMkLst>
            <pc:docMk/>
            <pc:sldMk cId="138542929" sldId="256"/>
            <ac:spMk id="13259" creationId="{B6498116-E9C0-6997-A733-197CF979A4B9}"/>
          </ac:spMkLst>
        </pc:spChg>
        <pc:spChg chg="mod">
          <ac:chgData name="Daniel A Negron" userId="3f4b37f9-7541-4fa3-afb6-23a3c546adf3" providerId="ADAL" clId="{D973D872-3118-6C4C-8153-94CEFE659431}" dt="2022-06-05T23:32:51.912" v="6541" actId="165"/>
          <ac:spMkLst>
            <pc:docMk/>
            <pc:sldMk cId="138542929" sldId="256"/>
            <ac:spMk id="13260" creationId="{F4AE00A0-CE10-6B88-F498-98987F469045}"/>
          </ac:spMkLst>
        </pc:spChg>
        <pc:spChg chg="mod">
          <ac:chgData name="Daniel A Negron" userId="3f4b37f9-7541-4fa3-afb6-23a3c546adf3" providerId="ADAL" clId="{D973D872-3118-6C4C-8153-94CEFE659431}" dt="2022-06-05T23:32:51.912" v="6541" actId="165"/>
          <ac:spMkLst>
            <pc:docMk/>
            <pc:sldMk cId="138542929" sldId="256"/>
            <ac:spMk id="13261" creationId="{8CB9671E-D115-3539-F8D8-E3B2BE940383}"/>
          </ac:spMkLst>
        </pc:spChg>
        <pc:spChg chg="mod">
          <ac:chgData name="Daniel A Negron" userId="3f4b37f9-7541-4fa3-afb6-23a3c546adf3" providerId="ADAL" clId="{D973D872-3118-6C4C-8153-94CEFE659431}" dt="2022-06-05T23:32:51.912" v="6541" actId="165"/>
          <ac:spMkLst>
            <pc:docMk/>
            <pc:sldMk cId="138542929" sldId="256"/>
            <ac:spMk id="13262" creationId="{6095B18C-CA8D-CB81-0C1D-BA2B1763A742}"/>
          </ac:spMkLst>
        </pc:spChg>
        <pc:spChg chg="mod">
          <ac:chgData name="Daniel A Negron" userId="3f4b37f9-7541-4fa3-afb6-23a3c546adf3" providerId="ADAL" clId="{D973D872-3118-6C4C-8153-94CEFE659431}" dt="2022-06-05T23:32:51.912" v="6541" actId="165"/>
          <ac:spMkLst>
            <pc:docMk/>
            <pc:sldMk cId="138542929" sldId="256"/>
            <ac:spMk id="13263" creationId="{5287A38E-6230-48BE-E0DB-BD9992B9121C}"/>
          </ac:spMkLst>
        </pc:spChg>
        <pc:spChg chg="mod">
          <ac:chgData name="Daniel A Negron" userId="3f4b37f9-7541-4fa3-afb6-23a3c546adf3" providerId="ADAL" clId="{D973D872-3118-6C4C-8153-94CEFE659431}" dt="2022-06-05T23:32:51.912" v="6541" actId="165"/>
          <ac:spMkLst>
            <pc:docMk/>
            <pc:sldMk cId="138542929" sldId="256"/>
            <ac:spMk id="13264" creationId="{DC217544-3B30-7BB1-C3EB-A63BE799C7AF}"/>
          </ac:spMkLst>
        </pc:spChg>
        <pc:spChg chg="mod">
          <ac:chgData name="Daniel A Negron" userId="3f4b37f9-7541-4fa3-afb6-23a3c546adf3" providerId="ADAL" clId="{D973D872-3118-6C4C-8153-94CEFE659431}" dt="2022-06-05T23:32:51.912" v="6541" actId="165"/>
          <ac:spMkLst>
            <pc:docMk/>
            <pc:sldMk cId="138542929" sldId="256"/>
            <ac:spMk id="13265" creationId="{676E574F-0A1C-3743-7FB4-00C036CEB6A8}"/>
          </ac:spMkLst>
        </pc:spChg>
        <pc:spChg chg="mod">
          <ac:chgData name="Daniel A Negron" userId="3f4b37f9-7541-4fa3-afb6-23a3c546adf3" providerId="ADAL" clId="{D973D872-3118-6C4C-8153-94CEFE659431}" dt="2022-06-05T23:32:51.912" v="6541" actId="165"/>
          <ac:spMkLst>
            <pc:docMk/>
            <pc:sldMk cId="138542929" sldId="256"/>
            <ac:spMk id="13266" creationId="{217533B9-4647-0029-6E5A-675641BAD4B7}"/>
          </ac:spMkLst>
        </pc:spChg>
        <pc:spChg chg="mod">
          <ac:chgData name="Daniel A Negron" userId="3f4b37f9-7541-4fa3-afb6-23a3c546adf3" providerId="ADAL" clId="{D973D872-3118-6C4C-8153-94CEFE659431}" dt="2022-06-05T23:32:51.912" v="6541" actId="165"/>
          <ac:spMkLst>
            <pc:docMk/>
            <pc:sldMk cId="138542929" sldId="256"/>
            <ac:spMk id="13267" creationId="{BDFBAA06-FCC4-C07D-C8E6-DD5A17EB521F}"/>
          </ac:spMkLst>
        </pc:spChg>
        <pc:spChg chg="mod">
          <ac:chgData name="Daniel A Negron" userId="3f4b37f9-7541-4fa3-afb6-23a3c546adf3" providerId="ADAL" clId="{D973D872-3118-6C4C-8153-94CEFE659431}" dt="2022-06-05T23:32:51.912" v="6541" actId="165"/>
          <ac:spMkLst>
            <pc:docMk/>
            <pc:sldMk cId="138542929" sldId="256"/>
            <ac:spMk id="13268" creationId="{6C6C14B0-B3CE-4919-06C2-F3E1D0946B40}"/>
          </ac:spMkLst>
        </pc:spChg>
        <pc:spChg chg="mod">
          <ac:chgData name="Daniel A Negron" userId="3f4b37f9-7541-4fa3-afb6-23a3c546adf3" providerId="ADAL" clId="{D973D872-3118-6C4C-8153-94CEFE659431}" dt="2022-06-05T23:32:51.912" v="6541" actId="165"/>
          <ac:spMkLst>
            <pc:docMk/>
            <pc:sldMk cId="138542929" sldId="256"/>
            <ac:spMk id="13270" creationId="{B31873DC-F254-6859-3204-82D60246C759}"/>
          </ac:spMkLst>
        </pc:spChg>
        <pc:spChg chg="mod">
          <ac:chgData name="Daniel A Negron" userId="3f4b37f9-7541-4fa3-afb6-23a3c546adf3" providerId="ADAL" clId="{D973D872-3118-6C4C-8153-94CEFE659431}" dt="2022-06-05T23:32:51.912" v="6541" actId="165"/>
          <ac:spMkLst>
            <pc:docMk/>
            <pc:sldMk cId="138542929" sldId="256"/>
            <ac:spMk id="13271" creationId="{31954483-2FFB-6064-8C11-5691E354C7D1}"/>
          </ac:spMkLst>
        </pc:spChg>
        <pc:spChg chg="mod">
          <ac:chgData name="Daniel A Negron" userId="3f4b37f9-7541-4fa3-afb6-23a3c546adf3" providerId="ADAL" clId="{D973D872-3118-6C4C-8153-94CEFE659431}" dt="2022-06-05T23:32:51.912" v="6541" actId="165"/>
          <ac:spMkLst>
            <pc:docMk/>
            <pc:sldMk cId="138542929" sldId="256"/>
            <ac:spMk id="13272" creationId="{6BBB0D0A-94D0-84DC-8001-B3DE7EF81F4E}"/>
          </ac:spMkLst>
        </pc:spChg>
        <pc:spChg chg="mod">
          <ac:chgData name="Daniel A Negron" userId="3f4b37f9-7541-4fa3-afb6-23a3c546adf3" providerId="ADAL" clId="{D973D872-3118-6C4C-8153-94CEFE659431}" dt="2022-06-05T23:32:51.912" v="6541" actId="165"/>
          <ac:spMkLst>
            <pc:docMk/>
            <pc:sldMk cId="138542929" sldId="256"/>
            <ac:spMk id="13273" creationId="{0B20E762-206E-A026-2AF0-919BB039329C}"/>
          </ac:spMkLst>
        </pc:spChg>
        <pc:spChg chg="mod">
          <ac:chgData name="Daniel A Negron" userId="3f4b37f9-7541-4fa3-afb6-23a3c546adf3" providerId="ADAL" clId="{D973D872-3118-6C4C-8153-94CEFE659431}" dt="2022-06-05T23:32:51.912" v="6541" actId="165"/>
          <ac:spMkLst>
            <pc:docMk/>
            <pc:sldMk cId="138542929" sldId="256"/>
            <ac:spMk id="13274" creationId="{D774F2D6-007B-A167-E459-57EE457BE91A}"/>
          </ac:spMkLst>
        </pc:spChg>
        <pc:spChg chg="mod">
          <ac:chgData name="Daniel A Negron" userId="3f4b37f9-7541-4fa3-afb6-23a3c546adf3" providerId="ADAL" clId="{D973D872-3118-6C4C-8153-94CEFE659431}" dt="2022-06-05T23:32:51.912" v="6541" actId="165"/>
          <ac:spMkLst>
            <pc:docMk/>
            <pc:sldMk cId="138542929" sldId="256"/>
            <ac:spMk id="13275" creationId="{4F56AC34-4115-22CF-A6CA-599A3DF215CC}"/>
          </ac:spMkLst>
        </pc:spChg>
        <pc:spChg chg="mod">
          <ac:chgData name="Daniel A Negron" userId="3f4b37f9-7541-4fa3-afb6-23a3c546adf3" providerId="ADAL" clId="{D973D872-3118-6C4C-8153-94CEFE659431}" dt="2022-06-05T23:32:51.912" v="6541" actId="165"/>
          <ac:spMkLst>
            <pc:docMk/>
            <pc:sldMk cId="138542929" sldId="256"/>
            <ac:spMk id="13276" creationId="{60A3E513-0DB3-2404-EE1A-45F4B4DBC99A}"/>
          </ac:spMkLst>
        </pc:spChg>
        <pc:spChg chg="mod">
          <ac:chgData name="Daniel A Negron" userId="3f4b37f9-7541-4fa3-afb6-23a3c546adf3" providerId="ADAL" clId="{D973D872-3118-6C4C-8153-94CEFE659431}" dt="2022-06-05T23:32:51.912" v="6541" actId="165"/>
          <ac:spMkLst>
            <pc:docMk/>
            <pc:sldMk cId="138542929" sldId="256"/>
            <ac:spMk id="13277" creationId="{57667383-D33E-B5F1-8DC7-D3A17212145C}"/>
          </ac:spMkLst>
        </pc:spChg>
        <pc:spChg chg="mod">
          <ac:chgData name="Daniel A Negron" userId="3f4b37f9-7541-4fa3-afb6-23a3c546adf3" providerId="ADAL" clId="{D973D872-3118-6C4C-8153-94CEFE659431}" dt="2022-06-05T23:32:51.912" v="6541" actId="165"/>
          <ac:spMkLst>
            <pc:docMk/>
            <pc:sldMk cId="138542929" sldId="256"/>
            <ac:spMk id="13278" creationId="{F40DA771-F47E-230E-4BEA-D426AC5243AD}"/>
          </ac:spMkLst>
        </pc:spChg>
        <pc:spChg chg="mod">
          <ac:chgData name="Daniel A Negron" userId="3f4b37f9-7541-4fa3-afb6-23a3c546adf3" providerId="ADAL" clId="{D973D872-3118-6C4C-8153-94CEFE659431}" dt="2022-06-05T23:32:51.912" v="6541" actId="165"/>
          <ac:spMkLst>
            <pc:docMk/>
            <pc:sldMk cId="138542929" sldId="256"/>
            <ac:spMk id="13279" creationId="{B8581C34-9F5E-2FB6-8692-6EADB16AF2A6}"/>
          </ac:spMkLst>
        </pc:spChg>
        <pc:spChg chg="mod">
          <ac:chgData name="Daniel A Negron" userId="3f4b37f9-7541-4fa3-afb6-23a3c546adf3" providerId="ADAL" clId="{D973D872-3118-6C4C-8153-94CEFE659431}" dt="2022-06-05T23:32:51.912" v="6541" actId="165"/>
          <ac:spMkLst>
            <pc:docMk/>
            <pc:sldMk cId="138542929" sldId="256"/>
            <ac:spMk id="13280" creationId="{2EAD63AB-CA4D-0D11-24EE-578D9743E955}"/>
          </ac:spMkLst>
        </pc:spChg>
        <pc:spChg chg="mod">
          <ac:chgData name="Daniel A Negron" userId="3f4b37f9-7541-4fa3-afb6-23a3c546adf3" providerId="ADAL" clId="{D973D872-3118-6C4C-8153-94CEFE659431}" dt="2022-06-05T23:32:51.912" v="6541" actId="165"/>
          <ac:spMkLst>
            <pc:docMk/>
            <pc:sldMk cId="138542929" sldId="256"/>
            <ac:spMk id="13281" creationId="{91C967B0-28E4-2B76-A22D-379830E3BCE7}"/>
          </ac:spMkLst>
        </pc:spChg>
        <pc:spChg chg="mod">
          <ac:chgData name="Daniel A Negron" userId="3f4b37f9-7541-4fa3-afb6-23a3c546adf3" providerId="ADAL" clId="{D973D872-3118-6C4C-8153-94CEFE659431}" dt="2022-06-05T23:32:51.912" v="6541" actId="165"/>
          <ac:spMkLst>
            <pc:docMk/>
            <pc:sldMk cId="138542929" sldId="256"/>
            <ac:spMk id="13284" creationId="{E6320C2C-8AB7-EBCC-D3C9-76080004AF50}"/>
          </ac:spMkLst>
        </pc:spChg>
        <pc:spChg chg="mod">
          <ac:chgData name="Daniel A Negron" userId="3f4b37f9-7541-4fa3-afb6-23a3c546adf3" providerId="ADAL" clId="{D973D872-3118-6C4C-8153-94CEFE659431}" dt="2022-06-05T23:32:51.912" v="6541" actId="165"/>
          <ac:spMkLst>
            <pc:docMk/>
            <pc:sldMk cId="138542929" sldId="256"/>
            <ac:spMk id="13285" creationId="{4346D4B6-EAE1-1D4C-7AD7-3CF767E48D90}"/>
          </ac:spMkLst>
        </pc:spChg>
        <pc:spChg chg="mod">
          <ac:chgData name="Daniel A Negron" userId="3f4b37f9-7541-4fa3-afb6-23a3c546adf3" providerId="ADAL" clId="{D973D872-3118-6C4C-8153-94CEFE659431}" dt="2022-06-05T23:32:51.912" v="6541" actId="165"/>
          <ac:spMkLst>
            <pc:docMk/>
            <pc:sldMk cId="138542929" sldId="256"/>
            <ac:spMk id="13286" creationId="{921A362D-8285-E963-B466-5A214A8A432F}"/>
          </ac:spMkLst>
        </pc:spChg>
        <pc:spChg chg="mod">
          <ac:chgData name="Daniel A Negron" userId="3f4b37f9-7541-4fa3-afb6-23a3c546adf3" providerId="ADAL" clId="{D973D872-3118-6C4C-8153-94CEFE659431}" dt="2022-06-05T23:32:51.912" v="6541" actId="165"/>
          <ac:spMkLst>
            <pc:docMk/>
            <pc:sldMk cId="138542929" sldId="256"/>
            <ac:spMk id="13287" creationId="{D0CD2E87-3305-1329-A1D2-E615AC7F7EC2}"/>
          </ac:spMkLst>
        </pc:spChg>
        <pc:spChg chg="mod">
          <ac:chgData name="Daniel A Negron" userId="3f4b37f9-7541-4fa3-afb6-23a3c546adf3" providerId="ADAL" clId="{D973D872-3118-6C4C-8153-94CEFE659431}" dt="2022-06-05T23:32:51.912" v="6541" actId="165"/>
          <ac:spMkLst>
            <pc:docMk/>
            <pc:sldMk cId="138542929" sldId="256"/>
            <ac:spMk id="13288" creationId="{CBD53C13-D293-8E04-D89E-163BD3912579}"/>
          </ac:spMkLst>
        </pc:spChg>
        <pc:spChg chg="mod">
          <ac:chgData name="Daniel A Negron" userId="3f4b37f9-7541-4fa3-afb6-23a3c546adf3" providerId="ADAL" clId="{D973D872-3118-6C4C-8153-94CEFE659431}" dt="2022-06-05T23:32:51.912" v="6541" actId="165"/>
          <ac:spMkLst>
            <pc:docMk/>
            <pc:sldMk cId="138542929" sldId="256"/>
            <ac:spMk id="13289" creationId="{48468821-F91D-8AE2-9DEC-2886666819AE}"/>
          </ac:spMkLst>
        </pc:spChg>
        <pc:spChg chg="mod">
          <ac:chgData name="Daniel A Negron" userId="3f4b37f9-7541-4fa3-afb6-23a3c546adf3" providerId="ADAL" clId="{D973D872-3118-6C4C-8153-94CEFE659431}" dt="2022-06-05T23:32:51.912" v="6541" actId="165"/>
          <ac:spMkLst>
            <pc:docMk/>
            <pc:sldMk cId="138542929" sldId="256"/>
            <ac:spMk id="13290" creationId="{903ED991-4856-6350-6440-967E62DCC951}"/>
          </ac:spMkLst>
        </pc:spChg>
        <pc:spChg chg="mod">
          <ac:chgData name="Daniel A Negron" userId="3f4b37f9-7541-4fa3-afb6-23a3c546adf3" providerId="ADAL" clId="{D973D872-3118-6C4C-8153-94CEFE659431}" dt="2022-06-05T23:32:51.912" v="6541" actId="165"/>
          <ac:spMkLst>
            <pc:docMk/>
            <pc:sldMk cId="138542929" sldId="256"/>
            <ac:spMk id="13291" creationId="{D893DDC3-E9DB-8088-CC8A-292B1200DB95}"/>
          </ac:spMkLst>
        </pc:spChg>
        <pc:spChg chg="mod">
          <ac:chgData name="Daniel A Negron" userId="3f4b37f9-7541-4fa3-afb6-23a3c546adf3" providerId="ADAL" clId="{D973D872-3118-6C4C-8153-94CEFE659431}" dt="2022-06-05T23:32:51.912" v="6541" actId="165"/>
          <ac:spMkLst>
            <pc:docMk/>
            <pc:sldMk cId="138542929" sldId="256"/>
            <ac:spMk id="13292" creationId="{0BB7302A-60E1-51C6-34B0-54116D9FDE0F}"/>
          </ac:spMkLst>
        </pc:spChg>
        <pc:spChg chg="mod">
          <ac:chgData name="Daniel A Negron" userId="3f4b37f9-7541-4fa3-afb6-23a3c546adf3" providerId="ADAL" clId="{D973D872-3118-6C4C-8153-94CEFE659431}" dt="2022-06-05T23:32:51.912" v="6541" actId="165"/>
          <ac:spMkLst>
            <pc:docMk/>
            <pc:sldMk cId="138542929" sldId="256"/>
            <ac:spMk id="13293" creationId="{155E31B8-EC20-BBD9-876D-06F044384887}"/>
          </ac:spMkLst>
        </pc:spChg>
        <pc:spChg chg="mod">
          <ac:chgData name="Daniel A Negron" userId="3f4b37f9-7541-4fa3-afb6-23a3c546adf3" providerId="ADAL" clId="{D973D872-3118-6C4C-8153-94CEFE659431}" dt="2022-06-05T23:32:51.912" v="6541" actId="165"/>
          <ac:spMkLst>
            <pc:docMk/>
            <pc:sldMk cId="138542929" sldId="256"/>
            <ac:spMk id="13295" creationId="{EAAD9AD3-AB47-BCD5-08EA-65A369D65A8E}"/>
          </ac:spMkLst>
        </pc:spChg>
        <pc:spChg chg="mod">
          <ac:chgData name="Daniel A Negron" userId="3f4b37f9-7541-4fa3-afb6-23a3c546adf3" providerId="ADAL" clId="{D973D872-3118-6C4C-8153-94CEFE659431}" dt="2022-06-05T23:32:51.912" v="6541" actId="165"/>
          <ac:spMkLst>
            <pc:docMk/>
            <pc:sldMk cId="138542929" sldId="256"/>
            <ac:spMk id="13296" creationId="{55DC289B-8852-0099-462A-21F2EF246BB8}"/>
          </ac:spMkLst>
        </pc:spChg>
        <pc:spChg chg="mod">
          <ac:chgData name="Daniel A Negron" userId="3f4b37f9-7541-4fa3-afb6-23a3c546adf3" providerId="ADAL" clId="{D973D872-3118-6C4C-8153-94CEFE659431}" dt="2022-06-05T23:32:51.912" v="6541" actId="165"/>
          <ac:spMkLst>
            <pc:docMk/>
            <pc:sldMk cId="138542929" sldId="256"/>
            <ac:spMk id="13297" creationId="{2D20E085-FF33-9C6E-9134-B35A11193354}"/>
          </ac:spMkLst>
        </pc:spChg>
        <pc:spChg chg="mod">
          <ac:chgData name="Daniel A Negron" userId="3f4b37f9-7541-4fa3-afb6-23a3c546adf3" providerId="ADAL" clId="{D973D872-3118-6C4C-8153-94CEFE659431}" dt="2022-06-05T23:32:51.912" v="6541" actId="165"/>
          <ac:spMkLst>
            <pc:docMk/>
            <pc:sldMk cId="138542929" sldId="256"/>
            <ac:spMk id="13298" creationId="{3B49E211-C30E-F33B-77C0-7E26AF6484BF}"/>
          </ac:spMkLst>
        </pc:spChg>
        <pc:spChg chg="mod">
          <ac:chgData name="Daniel A Negron" userId="3f4b37f9-7541-4fa3-afb6-23a3c546adf3" providerId="ADAL" clId="{D973D872-3118-6C4C-8153-94CEFE659431}" dt="2022-06-05T23:32:51.912" v="6541" actId="165"/>
          <ac:spMkLst>
            <pc:docMk/>
            <pc:sldMk cId="138542929" sldId="256"/>
            <ac:spMk id="13299" creationId="{AA70A31C-1AE9-2DF0-F944-EB838DC2242F}"/>
          </ac:spMkLst>
        </pc:spChg>
        <pc:spChg chg="mod">
          <ac:chgData name="Daniel A Negron" userId="3f4b37f9-7541-4fa3-afb6-23a3c546adf3" providerId="ADAL" clId="{D973D872-3118-6C4C-8153-94CEFE659431}" dt="2022-06-05T23:32:51.912" v="6541" actId="165"/>
          <ac:spMkLst>
            <pc:docMk/>
            <pc:sldMk cId="138542929" sldId="256"/>
            <ac:spMk id="13300" creationId="{F70CAFBB-1567-3F87-DEBD-03BCF89F75B0}"/>
          </ac:spMkLst>
        </pc:spChg>
        <pc:spChg chg="mod">
          <ac:chgData name="Daniel A Negron" userId="3f4b37f9-7541-4fa3-afb6-23a3c546adf3" providerId="ADAL" clId="{D973D872-3118-6C4C-8153-94CEFE659431}" dt="2022-06-05T23:32:51.912" v="6541" actId="165"/>
          <ac:spMkLst>
            <pc:docMk/>
            <pc:sldMk cId="138542929" sldId="256"/>
            <ac:spMk id="13301" creationId="{09B1F663-97F1-5A00-A6BF-7A8F1E6EE583}"/>
          </ac:spMkLst>
        </pc:spChg>
        <pc:spChg chg="mod">
          <ac:chgData name="Daniel A Negron" userId="3f4b37f9-7541-4fa3-afb6-23a3c546adf3" providerId="ADAL" clId="{D973D872-3118-6C4C-8153-94CEFE659431}" dt="2022-06-05T23:32:51.912" v="6541" actId="165"/>
          <ac:spMkLst>
            <pc:docMk/>
            <pc:sldMk cId="138542929" sldId="256"/>
            <ac:spMk id="13302" creationId="{F11635D3-FEE7-0C19-3E75-DFA69656C500}"/>
          </ac:spMkLst>
        </pc:spChg>
        <pc:spChg chg="mod">
          <ac:chgData name="Daniel A Negron" userId="3f4b37f9-7541-4fa3-afb6-23a3c546adf3" providerId="ADAL" clId="{D973D872-3118-6C4C-8153-94CEFE659431}" dt="2022-06-05T23:32:51.912" v="6541" actId="165"/>
          <ac:spMkLst>
            <pc:docMk/>
            <pc:sldMk cId="138542929" sldId="256"/>
            <ac:spMk id="13303" creationId="{68F8440A-3E03-F0C8-3C05-8266EDD6BF02}"/>
          </ac:spMkLst>
        </pc:spChg>
        <pc:spChg chg="mod">
          <ac:chgData name="Daniel A Negron" userId="3f4b37f9-7541-4fa3-afb6-23a3c546adf3" providerId="ADAL" clId="{D973D872-3118-6C4C-8153-94CEFE659431}" dt="2022-06-05T23:32:51.912" v="6541" actId="165"/>
          <ac:spMkLst>
            <pc:docMk/>
            <pc:sldMk cId="138542929" sldId="256"/>
            <ac:spMk id="13304" creationId="{A4572A73-A1DE-5C82-7687-C770ADD358DB}"/>
          </ac:spMkLst>
        </pc:spChg>
        <pc:spChg chg="mod">
          <ac:chgData name="Daniel A Negron" userId="3f4b37f9-7541-4fa3-afb6-23a3c546adf3" providerId="ADAL" clId="{D973D872-3118-6C4C-8153-94CEFE659431}" dt="2022-06-05T23:32:51.912" v="6541" actId="165"/>
          <ac:spMkLst>
            <pc:docMk/>
            <pc:sldMk cId="138542929" sldId="256"/>
            <ac:spMk id="13305" creationId="{A9B5F013-C3CF-09D2-9E99-36E5F76CE5E2}"/>
          </ac:spMkLst>
        </pc:spChg>
        <pc:spChg chg="mod">
          <ac:chgData name="Daniel A Negron" userId="3f4b37f9-7541-4fa3-afb6-23a3c546adf3" providerId="ADAL" clId="{D973D872-3118-6C4C-8153-94CEFE659431}" dt="2022-06-05T23:32:51.912" v="6541" actId="165"/>
          <ac:spMkLst>
            <pc:docMk/>
            <pc:sldMk cId="138542929" sldId="256"/>
            <ac:spMk id="13306" creationId="{07871BB6-F7D9-6D9F-5BC0-E23A3F8C2546}"/>
          </ac:spMkLst>
        </pc:spChg>
        <pc:spChg chg="mod">
          <ac:chgData name="Daniel A Negron" userId="3f4b37f9-7541-4fa3-afb6-23a3c546adf3" providerId="ADAL" clId="{D973D872-3118-6C4C-8153-94CEFE659431}" dt="2022-06-05T23:32:51.912" v="6541" actId="165"/>
          <ac:spMkLst>
            <pc:docMk/>
            <pc:sldMk cId="138542929" sldId="256"/>
            <ac:spMk id="13307" creationId="{F7EDB4F7-544C-1121-C96A-689DAE497F1D}"/>
          </ac:spMkLst>
        </pc:spChg>
        <pc:spChg chg="mod">
          <ac:chgData name="Daniel A Negron" userId="3f4b37f9-7541-4fa3-afb6-23a3c546adf3" providerId="ADAL" clId="{D973D872-3118-6C4C-8153-94CEFE659431}" dt="2022-06-05T23:32:51.912" v="6541" actId="165"/>
          <ac:spMkLst>
            <pc:docMk/>
            <pc:sldMk cId="138542929" sldId="256"/>
            <ac:spMk id="13308" creationId="{8B4E576C-65B0-482E-EDFD-430CF8DCE07B}"/>
          </ac:spMkLst>
        </pc:spChg>
        <pc:spChg chg="mod">
          <ac:chgData name="Daniel A Negron" userId="3f4b37f9-7541-4fa3-afb6-23a3c546adf3" providerId="ADAL" clId="{D973D872-3118-6C4C-8153-94CEFE659431}" dt="2022-06-05T23:32:51.912" v="6541" actId="165"/>
          <ac:spMkLst>
            <pc:docMk/>
            <pc:sldMk cId="138542929" sldId="256"/>
            <ac:spMk id="13309" creationId="{BC8C4A0D-29F3-1CE1-C970-9A4C2569FB44}"/>
          </ac:spMkLst>
        </pc:spChg>
        <pc:spChg chg="mod">
          <ac:chgData name="Daniel A Negron" userId="3f4b37f9-7541-4fa3-afb6-23a3c546adf3" providerId="ADAL" clId="{D973D872-3118-6C4C-8153-94CEFE659431}" dt="2022-06-05T23:32:51.912" v="6541" actId="165"/>
          <ac:spMkLst>
            <pc:docMk/>
            <pc:sldMk cId="138542929" sldId="256"/>
            <ac:spMk id="13311" creationId="{8ADEE6C1-A07B-233F-621A-14D895BB8E70}"/>
          </ac:spMkLst>
        </pc:spChg>
        <pc:spChg chg="mod">
          <ac:chgData name="Daniel A Negron" userId="3f4b37f9-7541-4fa3-afb6-23a3c546adf3" providerId="ADAL" clId="{D973D872-3118-6C4C-8153-94CEFE659431}" dt="2022-06-05T23:32:51.912" v="6541" actId="165"/>
          <ac:spMkLst>
            <pc:docMk/>
            <pc:sldMk cId="138542929" sldId="256"/>
            <ac:spMk id="13312" creationId="{375F759F-1BEB-9B7E-A319-56BD8A34D26B}"/>
          </ac:spMkLst>
        </pc:spChg>
        <pc:spChg chg="mod">
          <ac:chgData name="Daniel A Negron" userId="3f4b37f9-7541-4fa3-afb6-23a3c546adf3" providerId="ADAL" clId="{D973D872-3118-6C4C-8153-94CEFE659431}" dt="2022-06-05T23:32:51.912" v="6541" actId="165"/>
          <ac:spMkLst>
            <pc:docMk/>
            <pc:sldMk cId="138542929" sldId="256"/>
            <ac:spMk id="13313" creationId="{CA5C3BE6-15D1-7ECD-6B31-CEBBA0F3DEFC}"/>
          </ac:spMkLst>
        </pc:spChg>
        <pc:spChg chg="mod">
          <ac:chgData name="Daniel A Negron" userId="3f4b37f9-7541-4fa3-afb6-23a3c546adf3" providerId="ADAL" clId="{D973D872-3118-6C4C-8153-94CEFE659431}" dt="2022-06-05T23:32:51.912" v="6541" actId="165"/>
          <ac:spMkLst>
            <pc:docMk/>
            <pc:sldMk cId="138542929" sldId="256"/>
            <ac:spMk id="13314" creationId="{B5A65DBF-7025-E581-8BC0-C1998E254DB6}"/>
          </ac:spMkLst>
        </pc:spChg>
        <pc:spChg chg="mod">
          <ac:chgData name="Daniel A Negron" userId="3f4b37f9-7541-4fa3-afb6-23a3c546adf3" providerId="ADAL" clId="{D973D872-3118-6C4C-8153-94CEFE659431}" dt="2022-06-05T23:32:51.912" v="6541" actId="165"/>
          <ac:spMkLst>
            <pc:docMk/>
            <pc:sldMk cId="138542929" sldId="256"/>
            <ac:spMk id="13315" creationId="{37038BD8-1287-98B1-35E3-B1598D9BFE32}"/>
          </ac:spMkLst>
        </pc:spChg>
        <pc:spChg chg="mod">
          <ac:chgData name="Daniel A Negron" userId="3f4b37f9-7541-4fa3-afb6-23a3c546adf3" providerId="ADAL" clId="{D973D872-3118-6C4C-8153-94CEFE659431}" dt="2022-06-05T23:32:51.912" v="6541" actId="165"/>
          <ac:spMkLst>
            <pc:docMk/>
            <pc:sldMk cId="138542929" sldId="256"/>
            <ac:spMk id="13316" creationId="{D98031E1-3D29-97B1-1BD4-FA4B52633694}"/>
          </ac:spMkLst>
        </pc:spChg>
        <pc:spChg chg="mod">
          <ac:chgData name="Daniel A Negron" userId="3f4b37f9-7541-4fa3-afb6-23a3c546adf3" providerId="ADAL" clId="{D973D872-3118-6C4C-8153-94CEFE659431}" dt="2022-06-05T23:32:51.912" v="6541" actId="165"/>
          <ac:spMkLst>
            <pc:docMk/>
            <pc:sldMk cId="138542929" sldId="256"/>
            <ac:spMk id="13317" creationId="{C623767B-FD4F-7DA4-3D43-FBF4AF7D1173}"/>
          </ac:spMkLst>
        </pc:spChg>
        <pc:spChg chg="mod">
          <ac:chgData name="Daniel A Negron" userId="3f4b37f9-7541-4fa3-afb6-23a3c546adf3" providerId="ADAL" clId="{D973D872-3118-6C4C-8153-94CEFE659431}" dt="2022-06-05T23:32:51.912" v="6541" actId="165"/>
          <ac:spMkLst>
            <pc:docMk/>
            <pc:sldMk cId="138542929" sldId="256"/>
            <ac:spMk id="13318" creationId="{9F70B4C0-C045-FDF9-6C8A-6885B456A2F3}"/>
          </ac:spMkLst>
        </pc:spChg>
        <pc:spChg chg="mod">
          <ac:chgData name="Daniel A Negron" userId="3f4b37f9-7541-4fa3-afb6-23a3c546adf3" providerId="ADAL" clId="{D973D872-3118-6C4C-8153-94CEFE659431}" dt="2022-06-05T23:32:51.912" v="6541" actId="165"/>
          <ac:spMkLst>
            <pc:docMk/>
            <pc:sldMk cId="138542929" sldId="256"/>
            <ac:spMk id="13319" creationId="{C34D1D56-F366-65D9-3343-2FA3E2D429A5}"/>
          </ac:spMkLst>
        </pc:spChg>
        <pc:spChg chg="mod">
          <ac:chgData name="Daniel A Negron" userId="3f4b37f9-7541-4fa3-afb6-23a3c546adf3" providerId="ADAL" clId="{D973D872-3118-6C4C-8153-94CEFE659431}" dt="2022-06-05T23:32:51.912" v="6541" actId="165"/>
          <ac:spMkLst>
            <pc:docMk/>
            <pc:sldMk cId="138542929" sldId="256"/>
            <ac:spMk id="13320" creationId="{E77A6110-7E5D-7A33-AF8E-5FC61A87078B}"/>
          </ac:spMkLst>
        </pc:spChg>
        <pc:spChg chg="mod">
          <ac:chgData name="Daniel A Negron" userId="3f4b37f9-7541-4fa3-afb6-23a3c546adf3" providerId="ADAL" clId="{D973D872-3118-6C4C-8153-94CEFE659431}" dt="2022-06-05T23:32:51.912" v="6541" actId="165"/>
          <ac:spMkLst>
            <pc:docMk/>
            <pc:sldMk cId="138542929" sldId="256"/>
            <ac:spMk id="13321" creationId="{7C075B1E-770E-8DEA-A016-3451484A5534}"/>
          </ac:spMkLst>
        </pc:spChg>
        <pc:spChg chg="mod">
          <ac:chgData name="Daniel A Negron" userId="3f4b37f9-7541-4fa3-afb6-23a3c546adf3" providerId="ADAL" clId="{D973D872-3118-6C4C-8153-94CEFE659431}" dt="2022-06-05T23:32:51.912" v="6541" actId="165"/>
          <ac:spMkLst>
            <pc:docMk/>
            <pc:sldMk cId="138542929" sldId="256"/>
            <ac:spMk id="13322" creationId="{00ECEFF9-4CA8-F19A-40D9-ECA7CA434E4A}"/>
          </ac:spMkLst>
        </pc:spChg>
        <pc:spChg chg="mod">
          <ac:chgData name="Daniel A Negron" userId="3f4b37f9-7541-4fa3-afb6-23a3c546adf3" providerId="ADAL" clId="{D973D872-3118-6C4C-8153-94CEFE659431}" dt="2022-06-05T23:32:51.912" v="6541" actId="165"/>
          <ac:spMkLst>
            <pc:docMk/>
            <pc:sldMk cId="138542929" sldId="256"/>
            <ac:spMk id="13324" creationId="{9B6EDFE9-F8F0-420D-696B-D7264EA64AAF}"/>
          </ac:spMkLst>
        </pc:spChg>
        <pc:spChg chg="mod">
          <ac:chgData name="Daniel A Negron" userId="3f4b37f9-7541-4fa3-afb6-23a3c546adf3" providerId="ADAL" clId="{D973D872-3118-6C4C-8153-94CEFE659431}" dt="2022-06-05T23:32:51.912" v="6541" actId="165"/>
          <ac:spMkLst>
            <pc:docMk/>
            <pc:sldMk cId="138542929" sldId="256"/>
            <ac:spMk id="13325" creationId="{6711DC26-7425-3169-5A6F-79F743045A74}"/>
          </ac:spMkLst>
        </pc:spChg>
        <pc:spChg chg="mod">
          <ac:chgData name="Daniel A Negron" userId="3f4b37f9-7541-4fa3-afb6-23a3c546adf3" providerId="ADAL" clId="{D973D872-3118-6C4C-8153-94CEFE659431}" dt="2022-06-05T23:32:51.912" v="6541" actId="165"/>
          <ac:spMkLst>
            <pc:docMk/>
            <pc:sldMk cId="138542929" sldId="256"/>
            <ac:spMk id="13326" creationId="{895B0233-FA0A-C611-42E6-CB2086C9FD75}"/>
          </ac:spMkLst>
        </pc:spChg>
        <pc:spChg chg="mod">
          <ac:chgData name="Daniel A Negron" userId="3f4b37f9-7541-4fa3-afb6-23a3c546adf3" providerId="ADAL" clId="{D973D872-3118-6C4C-8153-94CEFE659431}" dt="2022-06-05T23:32:51.912" v="6541" actId="165"/>
          <ac:spMkLst>
            <pc:docMk/>
            <pc:sldMk cId="138542929" sldId="256"/>
            <ac:spMk id="13327" creationId="{02716C49-21BC-762D-3306-0BD0872FACD6}"/>
          </ac:spMkLst>
        </pc:spChg>
        <pc:spChg chg="mod">
          <ac:chgData name="Daniel A Negron" userId="3f4b37f9-7541-4fa3-afb6-23a3c546adf3" providerId="ADAL" clId="{D973D872-3118-6C4C-8153-94CEFE659431}" dt="2022-06-05T23:32:51.912" v="6541" actId="165"/>
          <ac:spMkLst>
            <pc:docMk/>
            <pc:sldMk cId="138542929" sldId="256"/>
            <ac:spMk id="13328" creationId="{45BB702D-DF96-FA21-C59D-0FE8B62FB60A}"/>
          </ac:spMkLst>
        </pc:spChg>
        <pc:spChg chg="mod">
          <ac:chgData name="Daniel A Negron" userId="3f4b37f9-7541-4fa3-afb6-23a3c546adf3" providerId="ADAL" clId="{D973D872-3118-6C4C-8153-94CEFE659431}" dt="2022-06-05T23:32:51.912" v="6541" actId="165"/>
          <ac:spMkLst>
            <pc:docMk/>
            <pc:sldMk cId="138542929" sldId="256"/>
            <ac:spMk id="13329" creationId="{8B2BAFDF-B56A-0172-B9BC-5394428DC4E5}"/>
          </ac:spMkLst>
        </pc:spChg>
        <pc:spChg chg="mod">
          <ac:chgData name="Daniel A Negron" userId="3f4b37f9-7541-4fa3-afb6-23a3c546adf3" providerId="ADAL" clId="{D973D872-3118-6C4C-8153-94CEFE659431}" dt="2022-06-05T23:32:51.912" v="6541" actId="165"/>
          <ac:spMkLst>
            <pc:docMk/>
            <pc:sldMk cId="138542929" sldId="256"/>
            <ac:spMk id="13330" creationId="{7AA39095-518C-7103-072A-B1ECBCCCA4FF}"/>
          </ac:spMkLst>
        </pc:spChg>
        <pc:spChg chg="mod">
          <ac:chgData name="Daniel A Negron" userId="3f4b37f9-7541-4fa3-afb6-23a3c546adf3" providerId="ADAL" clId="{D973D872-3118-6C4C-8153-94CEFE659431}" dt="2022-06-05T23:32:51.912" v="6541" actId="165"/>
          <ac:spMkLst>
            <pc:docMk/>
            <pc:sldMk cId="138542929" sldId="256"/>
            <ac:spMk id="13331" creationId="{8B7052CC-8ADA-D74E-E634-50C83106CF04}"/>
          </ac:spMkLst>
        </pc:spChg>
        <pc:spChg chg="mod">
          <ac:chgData name="Daniel A Negron" userId="3f4b37f9-7541-4fa3-afb6-23a3c546adf3" providerId="ADAL" clId="{D973D872-3118-6C4C-8153-94CEFE659431}" dt="2022-06-05T23:32:51.912" v="6541" actId="165"/>
          <ac:spMkLst>
            <pc:docMk/>
            <pc:sldMk cId="138542929" sldId="256"/>
            <ac:spMk id="13332" creationId="{C3FD7039-B0D2-8DE9-6AE2-AE73FBA8478D}"/>
          </ac:spMkLst>
        </pc:spChg>
        <pc:spChg chg="mod">
          <ac:chgData name="Daniel A Negron" userId="3f4b37f9-7541-4fa3-afb6-23a3c546adf3" providerId="ADAL" clId="{D973D872-3118-6C4C-8153-94CEFE659431}" dt="2022-06-05T23:32:51.912" v="6541" actId="165"/>
          <ac:spMkLst>
            <pc:docMk/>
            <pc:sldMk cId="138542929" sldId="256"/>
            <ac:spMk id="13333" creationId="{598E0EDE-2B11-1904-CBF7-160798A1931F}"/>
          </ac:spMkLst>
        </pc:spChg>
        <pc:spChg chg="mod">
          <ac:chgData name="Daniel A Negron" userId="3f4b37f9-7541-4fa3-afb6-23a3c546adf3" providerId="ADAL" clId="{D973D872-3118-6C4C-8153-94CEFE659431}" dt="2022-06-05T23:32:51.912" v="6541" actId="165"/>
          <ac:spMkLst>
            <pc:docMk/>
            <pc:sldMk cId="138542929" sldId="256"/>
            <ac:spMk id="13336" creationId="{6A2C65B5-BB23-BA5F-7EBF-EB16D66F63E8}"/>
          </ac:spMkLst>
        </pc:spChg>
        <pc:spChg chg="mod">
          <ac:chgData name="Daniel A Negron" userId="3f4b37f9-7541-4fa3-afb6-23a3c546adf3" providerId="ADAL" clId="{D973D872-3118-6C4C-8153-94CEFE659431}" dt="2022-06-05T23:32:51.912" v="6541" actId="165"/>
          <ac:spMkLst>
            <pc:docMk/>
            <pc:sldMk cId="138542929" sldId="256"/>
            <ac:spMk id="13337" creationId="{229B363E-FDAE-B3B9-633B-EAA753B0B360}"/>
          </ac:spMkLst>
        </pc:spChg>
        <pc:spChg chg="mod">
          <ac:chgData name="Daniel A Negron" userId="3f4b37f9-7541-4fa3-afb6-23a3c546adf3" providerId="ADAL" clId="{D973D872-3118-6C4C-8153-94CEFE659431}" dt="2022-06-05T23:32:51.912" v="6541" actId="165"/>
          <ac:spMkLst>
            <pc:docMk/>
            <pc:sldMk cId="138542929" sldId="256"/>
            <ac:spMk id="13338" creationId="{203722D0-E391-15E1-8C2E-0631A651D955}"/>
          </ac:spMkLst>
        </pc:spChg>
        <pc:spChg chg="mod">
          <ac:chgData name="Daniel A Negron" userId="3f4b37f9-7541-4fa3-afb6-23a3c546adf3" providerId="ADAL" clId="{D973D872-3118-6C4C-8153-94CEFE659431}" dt="2022-06-05T23:32:51.912" v="6541" actId="165"/>
          <ac:spMkLst>
            <pc:docMk/>
            <pc:sldMk cId="138542929" sldId="256"/>
            <ac:spMk id="13339" creationId="{E78D346F-1E34-A7C1-1539-FAAFF7A22449}"/>
          </ac:spMkLst>
        </pc:spChg>
        <pc:spChg chg="mod">
          <ac:chgData name="Daniel A Negron" userId="3f4b37f9-7541-4fa3-afb6-23a3c546adf3" providerId="ADAL" clId="{D973D872-3118-6C4C-8153-94CEFE659431}" dt="2022-06-05T23:32:51.912" v="6541" actId="165"/>
          <ac:spMkLst>
            <pc:docMk/>
            <pc:sldMk cId="138542929" sldId="256"/>
            <ac:spMk id="13340" creationId="{55F4C2AB-4DAD-06E9-B0A5-28CA9A5F440E}"/>
          </ac:spMkLst>
        </pc:spChg>
        <pc:spChg chg="mod">
          <ac:chgData name="Daniel A Negron" userId="3f4b37f9-7541-4fa3-afb6-23a3c546adf3" providerId="ADAL" clId="{D973D872-3118-6C4C-8153-94CEFE659431}" dt="2022-06-05T23:32:51.912" v="6541" actId="165"/>
          <ac:spMkLst>
            <pc:docMk/>
            <pc:sldMk cId="138542929" sldId="256"/>
            <ac:spMk id="13341" creationId="{13C2FAF2-150E-266C-7826-387C0DAA003F}"/>
          </ac:spMkLst>
        </pc:spChg>
        <pc:spChg chg="mod">
          <ac:chgData name="Daniel A Negron" userId="3f4b37f9-7541-4fa3-afb6-23a3c546adf3" providerId="ADAL" clId="{D973D872-3118-6C4C-8153-94CEFE659431}" dt="2022-06-05T23:32:51.912" v="6541" actId="165"/>
          <ac:spMkLst>
            <pc:docMk/>
            <pc:sldMk cId="138542929" sldId="256"/>
            <ac:spMk id="13342" creationId="{00CF41E7-E844-B286-E331-A6815DD5CB47}"/>
          </ac:spMkLst>
        </pc:spChg>
        <pc:spChg chg="mod">
          <ac:chgData name="Daniel A Negron" userId="3f4b37f9-7541-4fa3-afb6-23a3c546adf3" providerId="ADAL" clId="{D973D872-3118-6C4C-8153-94CEFE659431}" dt="2022-06-05T23:32:51.912" v="6541" actId="165"/>
          <ac:spMkLst>
            <pc:docMk/>
            <pc:sldMk cId="138542929" sldId="256"/>
            <ac:spMk id="13343" creationId="{E401DF38-9861-1714-211C-BC29BCF54E07}"/>
          </ac:spMkLst>
        </pc:spChg>
        <pc:spChg chg="mod">
          <ac:chgData name="Daniel A Negron" userId="3f4b37f9-7541-4fa3-afb6-23a3c546adf3" providerId="ADAL" clId="{D973D872-3118-6C4C-8153-94CEFE659431}" dt="2022-06-05T23:32:51.912" v="6541" actId="165"/>
          <ac:spMkLst>
            <pc:docMk/>
            <pc:sldMk cId="138542929" sldId="256"/>
            <ac:spMk id="13344" creationId="{339DF01F-B025-4691-2A9B-1A4512178ACB}"/>
          </ac:spMkLst>
        </pc:spChg>
        <pc:spChg chg="mod">
          <ac:chgData name="Daniel A Negron" userId="3f4b37f9-7541-4fa3-afb6-23a3c546adf3" providerId="ADAL" clId="{D973D872-3118-6C4C-8153-94CEFE659431}" dt="2022-06-05T23:32:51.912" v="6541" actId="165"/>
          <ac:spMkLst>
            <pc:docMk/>
            <pc:sldMk cId="138542929" sldId="256"/>
            <ac:spMk id="13345" creationId="{804CB967-095F-F032-440B-CFAB3600A16B}"/>
          </ac:spMkLst>
        </pc:spChg>
        <pc:spChg chg="mod">
          <ac:chgData name="Daniel A Negron" userId="3f4b37f9-7541-4fa3-afb6-23a3c546adf3" providerId="ADAL" clId="{D973D872-3118-6C4C-8153-94CEFE659431}" dt="2022-06-05T23:32:51.912" v="6541" actId="165"/>
          <ac:spMkLst>
            <pc:docMk/>
            <pc:sldMk cId="138542929" sldId="256"/>
            <ac:spMk id="13346" creationId="{FAAD3890-C567-53E1-5AEF-30A5FE83219E}"/>
          </ac:spMkLst>
        </pc:spChg>
        <pc:spChg chg="mod">
          <ac:chgData name="Daniel A Negron" userId="3f4b37f9-7541-4fa3-afb6-23a3c546adf3" providerId="ADAL" clId="{D973D872-3118-6C4C-8153-94CEFE659431}" dt="2022-06-05T23:32:51.912" v="6541" actId="165"/>
          <ac:spMkLst>
            <pc:docMk/>
            <pc:sldMk cId="138542929" sldId="256"/>
            <ac:spMk id="13347" creationId="{185D2C66-2235-AB64-86A5-EE71E4222AF8}"/>
          </ac:spMkLst>
        </pc:spChg>
        <pc:spChg chg="mod">
          <ac:chgData name="Daniel A Negron" userId="3f4b37f9-7541-4fa3-afb6-23a3c546adf3" providerId="ADAL" clId="{D973D872-3118-6C4C-8153-94CEFE659431}" dt="2022-06-05T23:32:51.912" v="6541" actId="165"/>
          <ac:spMkLst>
            <pc:docMk/>
            <pc:sldMk cId="138542929" sldId="256"/>
            <ac:spMk id="13348" creationId="{C0060722-A178-B4F1-67A0-64BB9AF2D734}"/>
          </ac:spMkLst>
        </pc:spChg>
        <pc:spChg chg="mod">
          <ac:chgData name="Daniel A Negron" userId="3f4b37f9-7541-4fa3-afb6-23a3c546adf3" providerId="ADAL" clId="{D973D872-3118-6C4C-8153-94CEFE659431}" dt="2022-06-05T23:32:51.912" v="6541" actId="165"/>
          <ac:spMkLst>
            <pc:docMk/>
            <pc:sldMk cId="138542929" sldId="256"/>
            <ac:spMk id="13349" creationId="{28D458DA-C211-A0A9-91FF-1E1F7311B31E}"/>
          </ac:spMkLst>
        </pc:spChg>
        <pc:spChg chg="mod">
          <ac:chgData name="Daniel A Negron" userId="3f4b37f9-7541-4fa3-afb6-23a3c546adf3" providerId="ADAL" clId="{D973D872-3118-6C4C-8153-94CEFE659431}" dt="2022-06-05T23:32:51.912" v="6541" actId="165"/>
          <ac:spMkLst>
            <pc:docMk/>
            <pc:sldMk cId="138542929" sldId="256"/>
            <ac:spMk id="13350" creationId="{BC055798-E7C4-CEDF-5585-60352603E5C2}"/>
          </ac:spMkLst>
        </pc:spChg>
        <pc:spChg chg="mod">
          <ac:chgData name="Daniel A Negron" userId="3f4b37f9-7541-4fa3-afb6-23a3c546adf3" providerId="ADAL" clId="{D973D872-3118-6C4C-8153-94CEFE659431}" dt="2022-06-05T23:32:51.912" v="6541" actId="165"/>
          <ac:spMkLst>
            <pc:docMk/>
            <pc:sldMk cId="138542929" sldId="256"/>
            <ac:spMk id="13351" creationId="{2AD73DA7-8A8A-91D0-D31A-1C70DBEC039A}"/>
          </ac:spMkLst>
        </pc:spChg>
        <pc:spChg chg="mod">
          <ac:chgData name="Daniel A Negron" userId="3f4b37f9-7541-4fa3-afb6-23a3c546adf3" providerId="ADAL" clId="{D973D872-3118-6C4C-8153-94CEFE659431}" dt="2022-06-05T23:32:51.912" v="6541" actId="165"/>
          <ac:spMkLst>
            <pc:docMk/>
            <pc:sldMk cId="138542929" sldId="256"/>
            <ac:spMk id="13352" creationId="{35A7EB27-5CD8-3E3B-057E-EC7CF161464C}"/>
          </ac:spMkLst>
        </pc:spChg>
        <pc:spChg chg="mod">
          <ac:chgData name="Daniel A Negron" userId="3f4b37f9-7541-4fa3-afb6-23a3c546adf3" providerId="ADAL" clId="{D973D872-3118-6C4C-8153-94CEFE659431}" dt="2022-06-05T23:32:51.912" v="6541" actId="165"/>
          <ac:spMkLst>
            <pc:docMk/>
            <pc:sldMk cId="138542929" sldId="256"/>
            <ac:spMk id="13353" creationId="{73003E9B-2DB6-3743-4FFA-DA8091409F9B}"/>
          </ac:spMkLst>
        </pc:spChg>
        <pc:spChg chg="mod">
          <ac:chgData name="Daniel A Negron" userId="3f4b37f9-7541-4fa3-afb6-23a3c546adf3" providerId="ADAL" clId="{D973D872-3118-6C4C-8153-94CEFE659431}" dt="2022-06-05T23:32:51.912" v="6541" actId="165"/>
          <ac:spMkLst>
            <pc:docMk/>
            <pc:sldMk cId="138542929" sldId="256"/>
            <ac:spMk id="13354" creationId="{3C4D8319-C7F8-AC7F-7C01-40B56CC6A7A9}"/>
          </ac:spMkLst>
        </pc:spChg>
        <pc:spChg chg="mod">
          <ac:chgData name="Daniel A Negron" userId="3f4b37f9-7541-4fa3-afb6-23a3c546adf3" providerId="ADAL" clId="{D973D872-3118-6C4C-8153-94CEFE659431}" dt="2022-06-05T23:32:51.912" v="6541" actId="165"/>
          <ac:spMkLst>
            <pc:docMk/>
            <pc:sldMk cId="138542929" sldId="256"/>
            <ac:spMk id="13355" creationId="{AB492E0D-3C74-564B-F84C-48456816BA76}"/>
          </ac:spMkLst>
        </pc:spChg>
        <pc:spChg chg="mod">
          <ac:chgData name="Daniel A Negron" userId="3f4b37f9-7541-4fa3-afb6-23a3c546adf3" providerId="ADAL" clId="{D973D872-3118-6C4C-8153-94CEFE659431}" dt="2022-06-05T23:32:51.912" v="6541" actId="165"/>
          <ac:spMkLst>
            <pc:docMk/>
            <pc:sldMk cId="138542929" sldId="256"/>
            <ac:spMk id="13356" creationId="{2DCA27D8-13C7-A47A-7451-7BBE34A5FA47}"/>
          </ac:spMkLst>
        </pc:spChg>
        <pc:spChg chg="mod">
          <ac:chgData name="Daniel A Negron" userId="3f4b37f9-7541-4fa3-afb6-23a3c546adf3" providerId="ADAL" clId="{D973D872-3118-6C4C-8153-94CEFE659431}" dt="2022-06-05T23:32:51.912" v="6541" actId="165"/>
          <ac:spMkLst>
            <pc:docMk/>
            <pc:sldMk cId="138542929" sldId="256"/>
            <ac:spMk id="13357" creationId="{F490E012-14C2-D44B-64BF-DAB9DA8848EE}"/>
          </ac:spMkLst>
        </pc:spChg>
        <pc:spChg chg="mod">
          <ac:chgData name="Daniel A Negron" userId="3f4b37f9-7541-4fa3-afb6-23a3c546adf3" providerId="ADAL" clId="{D973D872-3118-6C4C-8153-94CEFE659431}" dt="2022-06-05T23:32:51.912" v="6541" actId="165"/>
          <ac:spMkLst>
            <pc:docMk/>
            <pc:sldMk cId="138542929" sldId="256"/>
            <ac:spMk id="13358" creationId="{37C79252-13DF-8ED4-1A5A-A89859AA5D4F}"/>
          </ac:spMkLst>
        </pc:spChg>
        <pc:spChg chg="mod">
          <ac:chgData name="Daniel A Negron" userId="3f4b37f9-7541-4fa3-afb6-23a3c546adf3" providerId="ADAL" clId="{D973D872-3118-6C4C-8153-94CEFE659431}" dt="2022-06-05T23:32:51.912" v="6541" actId="165"/>
          <ac:spMkLst>
            <pc:docMk/>
            <pc:sldMk cId="138542929" sldId="256"/>
            <ac:spMk id="13359" creationId="{20D7DFDC-C266-7487-B819-FF6CD2E359BE}"/>
          </ac:spMkLst>
        </pc:spChg>
        <pc:spChg chg="mod">
          <ac:chgData name="Daniel A Negron" userId="3f4b37f9-7541-4fa3-afb6-23a3c546adf3" providerId="ADAL" clId="{D973D872-3118-6C4C-8153-94CEFE659431}" dt="2022-06-05T23:32:51.912" v="6541" actId="165"/>
          <ac:spMkLst>
            <pc:docMk/>
            <pc:sldMk cId="138542929" sldId="256"/>
            <ac:spMk id="13360" creationId="{83CDF0EC-A8CF-2A26-23B4-A8014B13A08A}"/>
          </ac:spMkLst>
        </pc:spChg>
        <pc:spChg chg="mod">
          <ac:chgData name="Daniel A Negron" userId="3f4b37f9-7541-4fa3-afb6-23a3c546adf3" providerId="ADAL" clId="{D973D872-3118-6C4C-8153-94CEFE659431}" dt="2022-06-05T23:32:51.912" v="6541" actId="165"/>
          <ac:spMkLst>
            <pc:docMk/>
            <pc:sldMk cId="138542929" sldId="256"/>
            <ac:spMk id="13362" creationId="{25CC8C7D-3720-4CD9-472C-1FBA3EFD8DE8}"/>
          </ac:spMkLst>
        </pc:spChg>
        <pc:spChg chg="mod">
          <ac:chgData name="Daniel A Negron" userId="3f4b37f9-7541-4fa3-afb6-23a3c546adf3" providerId="ADAL" clId="{D973D872-3118-6C4C-8153-94CEFE659431}" dt="2022-06-05T23:32:51.912" v="6541" actId="165"/>
          <ac:spMkLst>
            <pc:docMk/>
            <pc:sldMk cId="138542929" sldId="256"/>
            <ac:spMk id="13363" creationId="{ED48EE17-320B-9C97-BA59-A48A1780DD10}"/>
          </ac:spMkLst>
        </pc:spChg>
        <pc:spChg chg="mod">
          <ac:chgData name="Daniel A Negron" userId="3f4b37f9-7541-4fa3-afb6-23a3c546adf3" providerId="ADAL" clId="{D973D872-3118-6C4C-8153-94CEFE659431}" dt="2022-06-05T23:32:51.912" v="6541" actId="165"/>
          <ac:spMkLst>
            <pc:docMk/>
            <pc:sldMk cId="138542929" sldId="256"/>
            <ac:spMk id="13364" creationId="{BC624C15-384C-733D-F6E6-76CE12A1B033}"/>
          </ac:spMkLst>
        </pc:spChg>
        <pc:spChg chg="mod">
          <ac:chgData name="Daniel A Negron" userId="3f4b37f9-7541-4fa3-afb6-23a3c546adf3" providerId="ADAL" clId="{D973D872-3118-6C4C-8153-94CEFE659431}" dt="2022-06-05T23:32:51.912" v="6541" actId="165"/>
          <ac:spMkLst>
            <pc:docMk/>
            <pc:sldMk cId="138542929" sldId="256"/>
            <ac:spMk id="13365" creationId="{C0EFD9A9-E54A-CD64-8EA2-E1D007301D79}"/>
          </ac:spMkLst>
        </pc:spChg>
        <pc:spChg chg="mod">
          <ac:chgData name="Daniel A Negron" userId="3f4b37f9-7541-4fa3-afb6-23a3c546adf3" providerId="ADAL" clId="{D973D872-3118-6C4C-8153-94CEFE659431}" dt="2022-06-05T23:32:51.912" v="6541" actId="165"/>
          <ac:spMkLst>
            <pc:docMk/>
            <pc:sldMk cId="138542929" sldId="256"/>
            <ac:spMk id="13366" creationId="{3140F022-56AF-FE9A-63E6-BE637FFA6884}"/>
          </ac:spMkLst>
        </pc:spChg>
        <pc:spChg chg="mod">
          <ac:chgData name="Daniel A Negron" userId="3f4b37f9-7541-4fa3-afb6-23a3c546adf3" providerId="ADAL" clId="{D973D872-3118-6C4C-8153-94CEFE659431}" dt="2022-06-05T23:32:51.912" v="6541" actId="165"/>
          <ac:spMkLst>
            <pc:docMk/>
            <pc:sldMk cId="138542929" sldId="256"/>
            <ac:spMk id="13367" creationId="{958025BB-C3A1-0C45-112F-3096F81AA866}"/>
          </ac:spMkLst>
        </pc:spChg>
        <pc:spChg chg="mod">
          <ac:chgData name="Daniel A Negron" userId="3f4b37f9-7541-4fa3-afb6-23a3c546adf3" providerId="ADAL" clId="{D973D872-3118-6C4C-8153-94CEFE659431}" dt="2022-06-05T23:32:51.912" v="6541" actId="165"/>
          <ac:spMkLst>
            <pc:docMk/>
            <pc:sldMk cId="138542929" sldId="256"/>
            <ac:spMk id="13368" creationId="{2B17F0FD-FD04-0FE2-7392-F7C0D38C5153}"/>
          </ac:spMkLst>
        </pc:spChg>
        <pc:spChg chg="mod">
          <ac:chgData name="Daniel A Negron" userId="3f4b37f9-7541-4fa3-afb6-23a3c546adf3" providerId="ADAL" clId="{D973D872-3118-6C4C-8153-94CEFE659431}" dt="2022-06-05T23:32:51.912" v="6541" actId="165"/>
          <ac:spMkLst>
            <pc:docMk/>
            <pc:sldMk cId="138542929" sldId="256"/>
            <ac:spMk id="13369" creationId="{1C663F3B-6ECD-07FC-E9E6-CACBF719F260}"/>
          </ac:spMkLst>
        </pc:spChg>
        <pc:spChg chg="mod">
          <ac:chgData name="Daniel A Negron" userId="3f4b37f9-7541-4fa3-afb6-23a3c546adf3" providerId="ADAL" clId="{D973D872-3118-6C4C-8153-94CEFE659431}" dt="2022-06-05T23:32:51.912" v="6541" actId="165"/>
          <ac:spMkLst>
            <pc:docMk/>
            <pc:sldMk cId="138542929" sldId="256"/>
            <ac:spMk id="13370" creationId="{881C9D1D-E9DC-7D4D-9107-6689C7B67A23}"/>
          </ac:spMkLst>
        </pc:spChg>
        <pc:spChg chg="mod">
          <ac:chgData name="Daniel A Negron" userId="3f4b37f9-7541-4fa3-afb6-23a3c546adf3" providerId="ADAL" clId="{D973D872-3118-6C4C-8153-94CEFE659431}" dt="2022-06-05T23:32:51.912" v="6541" actId="165"/>
          <ac:spMkLst>
            <pc:docMk/>
            <pc:sldMk cId="138542929" sldId="256"/>
            <ac:spMk id="13371" creationId="{9C4415B6-923A-1EC4-900A-416184D60932}"/>
          </ac:spMkLst>
        </pc:spChg>
        <pc:spChg chg="mod">
          <ac:chgData name="Daniel A Negron" userId="3f4b37f9-7541-4fa3-afb6-23a3c546adf3" providerId="ADAL" clId="{D973D872-3118-6C4C-8153-94CEFE659431}" dt="2022-06-05T23:32:51.912" v="6541" actId="165"/>
          <ac:spMkLst>
            <pc:docMk/>
            <pc:sldMk cId="138542929" sldId="256"/>
            <ac:spMk id="13372" creationId="{A6AE9190-99F0-9D62-A920-EAD0683FA580}"/>
          </ac:spMkLst>
        </pc:spChg>
        <pc:spChg chg="mod">
          <ac:chgData name="Daniel A Negron" userId="3f4b37f9-7541-4fa3-afb6-23a3c546adf3" providerId="ADAL" clId="{D973D872-3118-6C4C-8153-94CEFE659431}" dt="2022-06-05T23:32:51.912" v="6541" actId="165"/>
          <ac:spMkLst>
            <pc:docMk/>
            <pc:sldMk cId="138542929" sldId="256"/>
            <ac:spMk id="13373" creationId="{C9043083-FDEF-409B-A080-1D9D3533324D}"/>
          </ac:spMkLst>
        </pc:spChg>
        <pc:spChg chg="mod">
          <ac:chgData name="Daniel A Negron" userId="3f4b37f9-7541-4fa3-afb6-23a3c546adf3" providerId="ADAL" clId="{D973D872-3118-6C4C-8153-94CEFE659431}" dt="2022-06-05T23:32:51.912" v="6541" actId="165"/>
          <ac:spMkLst>
            <pc:docMk/>
            <pc:sldMk cId="138542929" sldId="256"/>
            <ac:spMk id="13374" creationId="{BD4C64A2-AE78-0E45-3A68-325735E906FE}"/>
          </ac:spMkLst>
        </pc:spChg>
        <pc:spChg chg="mod">
          <ac:chgData name="Daniel A Negron" userId="3f4b37f9-7541-4fa3-afb6-23a3c546adf3" providerId="ADAL" clId="{D973D872-3118-6C4C-8153-94CEFE659431}" dt="2022-06-05T23:32:51.912" v="6541" actId="165"/>
          <ac:spMkLst>
            <pc:docMk/>
            <pc:sldMk cId="138542929" sldId="256"/>
            <ac:spMk id="13375" creationId="{92A33A24-5695-413F-6935-EF58CC16E88F}"/>
          </ac:spMkLst>
        </pc:spChg>
        <pc:spChg chg="mod">
          <ac:chgData name="Daniel A Negron" userId="3f4b37f9-7541-4fa3-afb6-23a3c546adf3" providerId="ADAL" clId="{D973D872-3118-6C4C-8153-94CEFE659431}" dt="2022-06-05T23:32:51.912" v="6541" actId="165"/>
          <ac:spMkLst>
            <pc:docMk/>
            <pc:sldMk cId="138542929" sldId="256"/>
            <ac:spMk id="13376" creationId="{69F62915-1020-B7D9-AFCC-6B5A094C76EF}"/>
          </ac:spMkLst>
        </pc:spChg>
        <pc:spChg chg="mod">
          <ac:chgData name="Daniel A Negron" userId="3f4b37f9-7541-4fa3-afb6-23a3c546adf3" providerId="ADAL" clId="{D973D872-3118-6C4C-8153-94CEFE659431}" dt="2022-06-05T23:32:51.912" v="6541" actId="165"/>
          <ac:spMkLst>
            <pc:docMk/>
            <pc:sldMk cId="138542929" sldId="256"/>
            <ac:spMk id="13377" creationId="{8342796E-061F-D2E7-6D4A-FD00FA95E8F6}"/>
          </ac:spMkLst>
        </pc:spChg>
        <pc:spChg chg="mod">
          <ac:chgData name="Daniel A Negron" userId="3f4b37f9-7541-4fa3-afb6-23a3c546adf3" providerId="ADAL" clId="{D973D872-3118-6C4C-8153-94CEFE659431}" dt="2022-06-05T23:32:51.912" v="6541" actId="165"/>
          <ac:spMkLst>
            <pc:docMk/>
            <pc:sldMk cId="138542929" sldId="256"/>
            <ac:spMk id="13378" creationId="{5512E439-A5D4-EB33-0B9F-1FB7B91137FC}"/>
          </ac:spMkLst>
        </pc:spChg>
        <pc:spChg chg="mod">
          <ac:chgData name="Daniel A Negron" userId="3f4b37f9-7541-4fa3-afb6-23a3c546adf3" providerId="ADAL" clId="{D973D872-3118-6C4C-8153-94CEFE659431}" dt="2022-06-05T23:32:51.912" v="6541" actId="165"/>
          <ac:spMkLst>
            <pc:docMk/>
            <pc:sldMk cId="138542929" sldId="256"/>
            <ac:spMk id="13379" creationId="{206742AA-75D5-EF25-BC81-FA981BC467FE}"/>
          </ac:spMkLst>
        </pc:spChg>
        <pc:spChg chg="mod">
          <ac:chgData name="Daniel A Negron" userId="3f4b37f9-7541-4fa3-afb6-23a3c546adf3" providerId="ADAL" clId="{D973D872-3118-6C4C-8153-94CEFE659431}" dt="2022-06-05T23:32:51.912" v="6541" actId="165"/>
          <ac:spMkLst>
            <pc:docMk/>
            <pc:sldMk cId="138542929" sldId="256"/>
            <ac:spMk id="13380" creationId="{00196297-69DF-ACC9-A918-79AC65749001}"/>
          </ac:spMkLst>
        </pc:spChg>
        <pc:spChg chg="mod">
          <ac:chgData name="Daniel A Negron" userId="3f4b37f9-7541-4fa3-afb6-23a3c546adf3" providerId="ADAL" clId="{D973D872-3118-6C4C-8153-94CEFE659431}" dt="2022-06-05T23:32:51.912" v="6541" actId="165"/>
          <ac:spMkLst>
            <pc:docMk/>
            <pc:sldMk cId="138542929" sldId="256"/>
            <ac:spMk id="13381" creationId="{0D5F3A84-0DD0-A045-7F0F-5456F48E6B56}"/>
          </ac:spMkLst>
        </pc:spChg>
        <pc:spChg chg="mod">
          <ac:chgData name="Daniel A Negron" userId="3f4b37f9-7541-4fa3-afb6-23a3c546adf3" providerId="ADAL" clId="{D973D872-3118-6C4C-8153-94CEFE659431}" dt="2022-06-05T23:32:51.912" v="6541" actId="165"/>
          <ac:spMkLst>
            <pc:docMk/>
            <pc:sldMk cId="138542929" sldId="256"/>
            <ac:spMk id="13382" creationId="{C874FAE3-5826-4762-1CE1-274183A8B95D}"/>
          </ac:spMkLst>
        </pc:spChg>
        <pc:spChg chg="mod">
          <ac:chgData name="Daniel A Negron" userId="3f4b37f9-7541-4fa3-afb6-23a3c546adf3" providerId="ADAL" clId="{D973D872-3118-6C4C-8153-94CEFE659431}" dt="2022-06-05T23:32:51.912" v="6541" actId="165"/>
          <ac:spMkLst>
            <pc:docMk/>
            <pc:sldMk cId="138542929" sldId="256"/>
            <ac:spMk id="13383" creationId="{F9D64DB2-62E2-A9DF-5055-089D6EB0DA24}"/>
          </ac:spMkLst>
        </pc:spChg>
        <pc:spChg chg="mod">
          <ac:chgData name="Daniel A Negron" userId="3f4b37f9-7541-4fa3-afb6-23a3c546adf3" providerId="ADAL" clId="{D973D872-3118-6C4C-8153-94CEFE659431}" dt="2022-06-05T23:32:51.912" v="6541" actId="165"/>
          <ac:spMkLst>
            <pc:docMk/>
            <pc:sldMk cId="138542929" sldId="256"/>
            <ac:spMk id="13384" creationId="{E612F73B-910C-308E-9B65-0E74036794BD}"/>
          </ac:spMkLst>
        </pc:spChg>
        <pc:spChg chg="mod">
          <ac:chgData name="Daniel A Negron" userId="3f4b37f9-7541-4fa3-afb6-23a3c546adf3" providerId="ADAL" clId="{D973D872-3118-6C4C-8153-94CEFE659431}" dt="2022-06-05T23:32:51.912" v="6541" actId="165"/>
          <ac:spMkLst>
            <pc:docMk/>
            <pc:sldMk cId="138542929" sldId="256"/>
            <ac:spMk id="13385" creationId="{4F205606-021A-8E3A-0662-BF66A94DC01D}"/>
          </ac:spMkLst>
        </pc:spChg>
        <pc:spChg chg="mod">
          <ac:chgData name="Daniel A Negron" userId="3f4b37f9-7541-4fa3-afb6-23a3c546adf3" providerId="ADAL" clId="{D973D872-3118-6C4C-8153-94CEFE659431}" dt="2022-06-05T23:32:51.912" v="6541" actId="165"/>
          <ac:spMkLst>
            <pc:docMk/>
            <pc:sldMk cId="138542929" sldId="256"/>
            <ac:spMk id="13386" creationId="{11D46F23-226E-73D8-3CBC-A710A319C125}"/>
          </ac:spMkLst>
        </pc:spChg>
        <pc:spChg chg="mod">
          <ac:chgData name="Daniel A Negron" userId="3f4b37f9-7541-4fa3-afb6-23a3c546adf3" providerId="ADAL" clId="{D973D872-3118-6C4C-8153-94CEFE659431}" dt="2022-06-05T23:32:51.912" v="6541" actId="165"/>
          <ac:spMkLst>
            <pc:docMk/>
            <pc:sldMk cId="138542929" sldId="256"/>
            <ac:spMk id="13387" creationId="{C1412EDC-A18D-8B13-8987-578F685D480E}"/>
          </ac:spMkLst>
        </pc:spChg>
        <pc:spChg chg="mod">
          <ac:chgData name="Daniel A Negron" userId="3f4b37f9-7541-4fa3-afb6-23a3c546adf3" providerId="ADAL" clId="{D973D872-3118-6C4C-8153-94CEFE659431}" dt="2022-06-05T23:32:51.912" v="6541" actId="165"/>
          <ac:spMkLst>
            <pc:docMk/>
            <pc:sldMk cId="138542929" sldId="256"/>
            <ac:spMk id="13388" creationId="{0491F257-961A-B6BE-2281-EEC4B853E495}"/>
          </ac:spMkLst>
        </pc:spChg>
        <pc:spChg chg="mod">
          <ac:chgData name="Daniel A Negron" userId="3f4b37f9-7541-4fa3-afb6-23a3c546adf3" providerId="ADAL" clId="{D973D872-3118-6C4C-8153-94CEFE659431}" dt="2022-06-05T23:32:51.912" v="6541" actId="165"/>
          <ac:spMkLst>
            <pc:docMk/>
            <pc:sldMk cId="138542929" sldId="256"/>
            <ac:spMk id="13389" creationId="{E3832B2A-49D7-D1F7-E5B8-47B71DA8A066}"/>
          </ac:spMkLst>
        </pc:spChg>
        <pc:spChg chg="mod">
          <ac:chgData name="Daniel A Negron" userId="3f4b37f9-7541-4fa3-afb6-23a3c546adf3" providerId="ADAL" clId="{D973D872-3118-6C4C-8153-94CEFE659431}" dt="2022-06-05T23:32:51.912" v="6541" actId="165"/>
          <ac:spMkLst>
            <pc:docMk/>
            <pc:sldMk cId="138542929" sldId="256"/>
            <ac:spMk id="13390" creationId="{C89F913D-9449-FD58-EE57-DA4C482727D0}"/>
          </ac:spMkLst>
        </pc:spChg>
        <pc:spChg chg="mod">
          <ac:chgData name="Daniel A Negron" userId="3f4b37f9-7541-4fa3-afb6-23a3c546adf3" providerId="ADAL" clId="{D973D872-3118-6C4C-8153-94CEFE659431}" dt="2022-06-05T23:32:51.912" v="6541" actId="165"/>
          <ac:spMkLst>
            <pc:docMk/>
            <pc:sldMk cId="138542929" sldId="256"/>
            <ac:spMk id="13391" creationId="{10AAAE3A-FE50-2AF9-5BE9-92E10CD226A1}"/>
          </ac:spMkLst>
        </pc:spChg>
        <pc:spChg chg="mod">
          <ac:chgData name="Daniel A Negron" userId="3f4b37f9-7541-4fa3-afb6-23a3c546adf3" providerId="ADAL" clId="{D973D872-3118-6C4C-8153-94CEFE659431}" dt="2022-06-05T23:32:51.912" v="6541" actId="165"/>
          <ac:spMkLst>
            <pc:docMk/>
            <pc:sldMk cId="138542929" sldId="256"/>
            <ac:spMk id="13392" creationId="{1C7CE859-21C9-86D9-53F6-A5CBB4DA24EF}"/>
          </ac:spMkLst>
        </pc:spChg>
        <pc:spChg chg="mod">
          <ac:chgData name="Daniel A Negron" userId="3f4b37f9-7541-4fa3-afb6-23a3c546adf3" providerId="ADAL" clId="{D973D872-3118-6C4C-8153-94CEFE659431}" dt="2022-06-05T23:32:51.912" v="6541" actId="165"/>
          <ac:spMkLst>
            <pc:docMk/>
            <pc:sldMk cId="138542929" sldId="256"/>
            <ac:spMk id="13393" creationId="{AD31FC4B-87D5-1D94-E13D-5A5B520A048F}"/>
          </ac:spMkLst>
        </pc:spChg>
        <pc:spChg chg="mod">
          <ac:chgData name="Daniel A Negron" userId="3f4b37f9-7541-4fa3-afb6-23a3c546adf3" providerId="ADAL" clId="{D973D872-3118-6C4C-8153-94CEFE659431}" dt="2022-06-05T23:32:51.912" v="6541" actId="165"/>
          <ac:spMkLst>
            <pc:docMk/>
            <pc:sldMk cId="138542929" sldId="256"/>
            <ac:spMk id="13394" creationId="{D8589C5C-37A5-EBDC-B6EF-A3A8BE0AA504}"/>
          </ac:spMkLst>
        </pc:spChg>
        <pc:spChg chg="mod">
          <ac:chgData name="Daniel A Negron" userId="3f4b37f9-7541-4fa3-afb6-23a3c546adf3" providerId="ADAL" clId="{D973D872-3118-6C4C-8153-94CEFE659431}" dt="2022-06-05T23:32:51.912" v="6541" actId="165"/>
          <ac:spMkLst>
            <pc:docMk/>
            <pc:sldMk cId="138542929" sldId="256"/>
            <ac:spMk id="13396" creationId="{1865BF2B-FD23-8177-D013-AC8CA3F43F2B}"/>
          </ac:spMkLst>
        </pc:spChg>
        <pc:spChg chg="mod">
          <ac:chgData name="Daniel A Negron" userId="3f4b37f9-7541-4fa3-afb6-23a3c546adf3" providerId="ADAL" clId="{D973D872-3118-6C4C-8153-94CEFE659431}" dt="2022-06-05T23:32:51.912" v="6541" actId="165"/>
          <ac:spMkLst>
            <pc:docMk/>
            <pc:sldMk cId="138542929" sldId="256"/>
            <ac:spMk id="13397" creationId="{786251E0-7B49-46DD-D1AC-C46E42ADE9B2}"/>
          </ac:spMkLst>
        </pc:spChg>
        <pc:spChg chg="mod">
          <ac:chgData name="Daniel A Negron" userId="3f4b37f9-7541-4fa3-afb6-23a3c546adf3" providerId="ADAL" clId="{D973D872-3118-6C4C-8153-94CEFE659431}" dt="2022-06-05T23:32:51.912" v="6541" actId="165"/>
          <ac:spMkLst>
            <pc:docMk/>
            <pc:sldMk cId="138542929" sldId="256"/>
            <ac:spMk id="13398" creationId="{04D35A96-BBCB-CC0C-C277-83CA1F064BAC}"/>
          </ac:spMkLst>
        </pc:spChg>
        <pc:spChg chg="mod">
          <ac:chgData name="Daniel A Negron" userId="3f4b37f9-7541-4fa3-afb6-23a3c546adf3" providerId="ADAL" clId="{D973D872-3118-6C4C-8153-94CEFE659431}" dt="2022-06-05T23:32:51.912" v="6541" actId="165"/>
          <ac:spMkLst>
            <pc:docMk/>
            <pc:sldMk cId="138542929" sldId="256"/>
            <ac:spMk id="13399" creationId="{E3650658-E96A-EB1D-F951-7C22C34A37AC}"/>
          </ac:spMkLst>
        </pc:spChg>
        <pc:spChg chg="mod">
          <ac:chgData name="Daniel A Negron" userId="3f4b37f9-7541-4fa3-afb6-23a3c546adf3" providerId="ADAL" clId="{D973D872-3118-6C4C-8153-94CEFE659431}" dt="2022-06-05T23:32:51.912" v="6541" actId="165"/>
          <ac:spMkLst>
            <pc:docMk/>
            <pc:sldMk cId="138542929" sldId="256"/>
            <ac:spMk id="13400" creationId="{0D533F17-092B-09E0-BCF2-5770DBCB87F7}"/>
          </ac:spMkLst>
        </pc:spChg>
        <pc:spChg chg="mod">
          <ac:chgData name="Daniel A Negron" userId="3f4b37f9-7541-4fa3-afb6-23a3c546adf3" providerId="ADAL" clId="{D973D872-3118-6C4C-8153-94CEFE659431}" dt="2022-06-05T23:32:51.912" v="6541" actId="165"/>
          <ac:spMkLst>
            <pc:docMk/>
            <pc:sldMk cId="138542929" sldId="256"/>
            <ac:spMk id="13401" creationId="{78CF9E77-7F64-093E-9D6D-E68C314957BE}"/>
          </ac:spMkLst>
        </pc:spChg>
        <pc:spChg chg="mod">
          <ac:chgData name="Daniel A Negron" userId="3f4b37f9-7541-4fa3-afb6-23a3c546adf3" providerId="ADAL" clId="{D973D872-3118-6C4C-8153-94CEFE659431}" dt="2022-06-05T23:32:51.912" v="6541" actId="165"/>
          <ac:spMkLst>
            <pc:docMk/>
            <pc:sldMk cId="138542929" sldId="256"/>
            <ac:spMk id="13402" creationId="{BD1143F5-E4F0-37E1-D727-6BD471733CE4}"/>
          </ac:spMkLst>
        </pc:spChg>
        <pc:spChg chg="mod">
          <ac:chgData name="Daniel A Negron" userId="3f4b37f9-7541-4fa3-afb6-23a3c546adf3" providerId="ADAL" clId="{D973D872-3118-6C4C-8153-94CEFE659431}" dt="2022-06-05T23:32:51.912" v="6541" actId="165"/>
          <ac:spMkLst>
            <pc:docMk/>
            <pc:sldMk cId="138542929" sldId="256"/>
            <ac:spMk id="13403" creationId="{B93E8971-56D9-C4A0-2157-A48B8A32F5A2}"/>
          </ac:spMkLst>
        </pc:spChg>
        <pc:spChg chg="mod">
          <ac:chgData name="Daniel A Negron" userId="3f4b37f9-7541-4fa3-afb6-23a3c546adf3" providerId="ADAL" clId="{D973D872-3118-6C4C-8153-94CEFE659431}" dt="2022-06-05T23:32:51.912" v="6541" actId="165"/>
          <ac:spMkLst>
            <pc:docMk/>
            <pc:sldMk cId="138542929" sldId="256"/>
            <ac:spMk id="13404" creationId="{7419ABE3-4890-0AB5-7208-A3CF993DD199}"/>
          </ac:spMkLst>
        </pc:spChg>
        <pc:spChg chg="mod">
          <ac:chgData name="Daniel A Negron" userId="3f4b37f9-7541-4fa3-afb6-23a3c546adf3" providerId="ADAL" clId="{D973D872-3118-6C4C-8153-94CEFE659431}" dt="2022-06-05T23:32:51.912" v="6541" actId="165"/>
          <ac:spMkLst>
            <pc:docMk/>
            <pc:sldMk cId="138542929" sldId="256"/>
            <ac:spMk id="13405" creationId="{11749BD6-F05A-420E-BD7D-0FF9D9B55974}"/>
          </ac:spMkLst>
        </pc:spChg>
        <pc:spChg chg="mod">
          <ac:chgData name="Daniel A Negron" userId="3f4b37f9-7541-4fa3-afb6-23a3c546adf3" providerId="ADAL" clId="{D973D872-3118-6C4C-8153-94CEFE659431}" dt="2022-06-05T23:32:51.912" v="6541" actId="165"/>
          <ac:spMkLst>
            <pc:docMk/>
            <pc:sldMk cId="138542929" sldId="256"/>
            <ac:spMk id="13406" creationId="{817A91A9-E567-71C7-BF49-2C469F82768D}"/>
          </ac:spMkLst>
        </pc:spChg>
        <pc:spChg chg="mod">
          <ac:chgData name="Daniel A Negron" userId="3f4b37f9-7541-4fa3-afb6-23a3c546adf3" providerId="ADAL" clId="{D973D872-3118-6C4C-8153-94CEFE659431}" dt="2022-06-05T23:32:51.912" v="6541" actId="165"/>
          <ac:spMkLst>
            <pc:docMk/>
            <pc:sldMk cId="138542929" sldId="256"/>
            <ac:spMk id="13407" creationId="{9959EE42-9B70-F1DE-B719-4DC592B8CBCB}"/>
          </ac:spMkLst>
        </pc:spChg>
        <pc:spChg chg="mod">
          <ac:chgData name="Daniel A Negron" userId="3f4b37f9-7541-4fa3-afb6-23a3c546adf3" providerId="ADAL" clId="{D973D872-3118-6C4C-8153-94CEFE659431}" dt="2022-06-05T23:32:51.912" v="6541" actId="165"/>
          <ac:spMkLst>
            <pc:docMk/>
            <pc:sldMk cId="138542929" sldId="256"/>
            <ac:spMk id="13408" creationId="{186E5301-E012-7DDE-BA20-1FA4DA0493FB}"/>
          </ac:spMkLst>
        </pc:spChg>
        <pc:spChg chg="mod">
          <ac:chgData name="Daniel A Negron" userId="3f4b37f9-7541-4fa3-afb6-23a3c546adf3" providerId="ADAL" clId="{D973D872-3118-6C4C-8153-94CEFE659431}" dt="2022-06-05T23:32:51.912" v="6541" actId="165"/>
          <ac:spMkLst>
            <pc:docMk/>
            <pc:sldMk cId="138542929" sldId="256"/>
            <ac:spMk id="13409" creationId="{95C8A764-ABB2-03BB-E8A3-3952B53467ED}"/>
          </ac:spMkLst>
        </pc:spChg>
        <pc:spChg chg="mod">
          <ac:chgData name="Daniel A Negron" userId="3f4b37f9-7541-4fa3-afb6-23a3c546adf3" providerId="ADAL" clId="{D973D872-3118-6C4C-8153-94CEFE659431}" dt="2022-06-05T23:32:51.912" v="6541" actId="165"/>
          <ac:spMkLst>
            <pc:docMk/>
            <pc:sldMk cId="138542929" sldId="256"/>
            <ac:spMk id="13410" creationId="{EB79BA4A-BA90-92E8-8884-D68E256C123F}"/>
          </ac:spMkLst>
        </pc:spChg>
        <pc:spChg chg="mod">
          <ac:chgData name="Daniel A Negron" userId="3f4b37f9-7541-4fa3-afb6-23a3c546adf3" providerId="ADAL" clId="{D973D872-3118-6C4C-8153-94CEFE659431}" dt="2022-06-05T23:32:51.912" v="6541" actId="165"/>
          <ac:spMkLst>
            <pc:docMk/>
            <pc:sldMk cId="138542929" sldId="256"/>
            <ac:spMk id="13411" creationId="{1AF719FB-3423-F21C-1041-7DBA6CCBC6A9}"/>
          </ac:spMkLst>
        </pc:spChg>
        <pc:spChg chg="mod">
          <ac:chgData name="Daniel A Negron" userId="3f4b37f9-7541-4fa3-afb6-23a3c546adf3" providerId="ADAL" clId="{D973D872-3118-6C4C-8153-94CEFE659431}" dt="2022-06-05T23:32:51.912" v="6541" actId="165"/>
          <ac:spMkLst>
            <pc:docMk/>
            <pc:sldMk cId="138542929" sldId="256"/>
            <ac:spMk id="13412" creationId="{F3ED78EB-3CBA-5F43-C598-1FC9852D6859}"/>
          </ac:spMkLst>
        </pc:spChg>
        <pc:spChg chg="mod">
          <ac:chgData name="Daniel A Negron" userId="3f4b37f9-7541-4fa3-afb6-23a3c546adf3" providerId="ADAL" clId="{D973D872-3118-6C4C-8153-94CEFE659431}" dt="2022-06-05T23:32:51.912" v="6541" actId="165"/>
          <ac:spMkLst>
            <pc:docMk/>
            <pc:sldMk cId="138542929" sldId="256"/>
            <ac:spMk id="13413" creationId="{68C83A87-FA61-1B5A-6FE4-B820747B8FDE}"/>
          </ac:spMkLst>
        </pc:spChg>
        <pc:spChg chg="mod">
          <ac:chgData name="Daniel A Negron" userId="3f4b37f9-7541-4fa3-afb6-23a3c546adf3" providerId="ADAL" clId="{D973D872-3118-6C4C-8153-94CEFE659431}" dt="2022-06-05T23:32:51.912" v="6541" actId="165"/>
          <ac:spMkLst>
            <pc:docMk/>
            <pc:sldMk cId="138542929" sldId="256"/>
            <ac:spMk id="13414" creationId="{65B0ECA0-0345-9008-B77E-71912F3884B0}"/>
          </ac:spMkLst>
        </pc:spChg>
        <pc:spChg chg="mod">
          <ac:chgData name="Daniel A Negron" userId="3f4b37f9-7541-4fa3-afb6-23a3c546adf3" providerId="ADAL" clId="{D973D872-3118-6C4C-8153-94CEFE659431}" dt="2022-06-05T23:32:51.912" v="6541" actId="165"/>
          <ac:spMkLst>
            <pc:docMk/>
            <pc:sldMk cId="138542929" sldId="256"/>
            <ac:spMk id="13415" creationId="{E97FCF0C-8B9F-41A2-DF14-06F6C50EE796}"/>
          </ac:spMkLst>
        </pc:spChg>
        <pc:spChg chg="mod">
          <ac:chgData name="Daniel A Negron" userId="3f4b37f9-7541-4fa3-afb6-23a3c546adf3" providerId="ADAL" clId="{D973D872-3118-6C4C-8153-94CEFE659431}" dt="2022-06-05T23:32:51.912" v="6541" actId="165"/>
          <ac:spMkLst>
            <pc:docMk/>
            <pc:sldMk cId="138542929" sldId="256"/>
            <ac:spMk id="13416" creationId="{4554EC70-A90C-C36D-645C-B7D9BFC0E792}"/>
          </ac:spMkLst>
        </pc:spChg>
        <pc:spChg chg="mod">
          <ac:chgData name="Daniel A Negron" userId="3f4b37f9-7541-4fa3-afb6-23a3c546adf3" providerId="ADAL" clId="{D973D872-3118-6C4C-8153-94CEFE659431}" dt="2022-06-05T23:32:51.912" v="6541" actId="165"/>
          <ac:spMkLst>
            <pc:docMk/>
            <pc:sldMk cId="138542929" sldId="256"/>
            <ac:spMk id="13417" creationId="{E541F0B0-25B7-EF6C-893B-E6A29C1B6709}"/>
          </ac:spMkLst>
        </pc:spChg>
        <pc:spChg chg="mod">
          <ac:chgData name="Daniel A Negron" userId="3f4b37f9-7541-4fa3-afb6-23a3c546adf3" providerId="ADAL" clId="{D973D872-3118-6C4C-8153-94CEFE659431}" dt="2022-06-05T23:32:51.912" v="6541" actId="165"/>
          <ac:spMkLst>
            <pc:docMk/>
            <pc:sldMk cId="138542929" sldId="256"/>
            <ac:spMk id="13418" creationId="{DD978DF9-2F7A-4D00-0877-02BAF9D57739}"/>
          </ac:spMkLst>
        </pc:spChg>
        <pc:spChg chg="mod">
          <ac:chgData name="Daniel A Negron" userId="3f4b37f9-7541-4fa3-afb6-23a3c546adf3" providerId="ADAL" clId="{D973D872-3118-6C4C-8153-94CEFE659431}" dt="2022-06-05T23:32:51.912" v="6541" actId="165"/>
          <ac:spMkLst>
            <pc:docMk/>
            <pc:sldMk cId="138542929" sldId="256"/>
            <ac:spMk id="13419" creationId="{555D4334-AF44-AA6B-9D85-F363B31C9FAA}"/>
          </ac:spMkLst>
        </pc:spChg>
        <pc:spChg chg="mod">
          <ac:chgData name="Daniel A Negron" userId="3f4b37f9-7541-4fa3-afb6-23a3c546adf3" providerId="ADAL" clId="{D973D872-3118-6C4C-8153-94CEFE659431}" dt="2022-06-05T23:32:51.912" v="6541" actId="165"/>
          <ac:spMkLst>
            <pc:docMk/>
            <pc:sldMk cId="138542929" sldId="256"/>
            <ac:spMk id="13420" creationId="{4CE72B10-33FC-8277-219C-640F0EE052B9}"/>
          </ac:spMkLst>
        </pc:spChg>
        <pc:spChg chg="mod">
          <ac:chgData name="Daniel A Negron" userId="3f4b37f9-7541-4fa3-afb6-23a3c546adf3" providerId="ADAL" clId="{D973D872-3118-6C4C-8153-94CEFE659431}" dt="2022-06-05T23:32:51.912" v="6541" actId="165"/>
          <ac:spMkLst>
            <pc:docMk/>
            <pc:sldMk cId="138542929" sldId="256"/>
            <ac:spMk id="13421" creationId="{F5D446BD-6C8D-8B3A-9A20-EC3D38969D24}"/>
          </ac:spMkLst>
        </pc:spChg>
        <pc:spChg chg="mod">
          <ac:chgData name="Daniel A Negron" userId="3f4b37f9-7541-4fa3-afb6-23a3c546adf3" providerId="ADAL" clId="{D973D872-3118-6C4C-8153-94CEFE659431}" dt="2022-06-05T23:32:51.912" v="6541" actId="165"/>
          <ac:spMkLst>
            <pc:docMk/>
            <pc:sldMk cId="138542929" sldId="256"/>
            <ac:spMk id="13423" creationId="{D825B030-07AB-FC48-5FEA-A5BB9CBD6310}"/>
          </ac:spMkLst>
        </pc:spChg>
        <pc:spChg chg="mod">
          <ac:chgData name="Daniel A Negron" userId="3f4b37f9-7541-4fa3-afb6-23a3c546adf3" providerId="ADAL" clId="{D973D872-3118-6C4C-8153-94CEFE659431}" dt="2022-06-05T23:32:51.912" v="6541" actId="165"/>
          <ac:spMkLst>
            <pc:docMk/>
            <pc:sldMk cId="138542929" sldId="256"/>
            <ac:spMk id="13424" creationId="{A439B940-3873-65E8-4408-D4537DD3C9B8}"/>
          </ac:spMkLst>
        </pc:spChg>
        <pc:spChg chg="mod">
          <ac:chgData name="Daniel A Negron" userId="3f4b37f9-7541-4fa3-afb6-23a3c546adf3" providerId="ADAL" clId="{D973D872-3118-6C4C-8153-94CEFE659431}" dt="2022-06-05T23:32:51.912" v="6541" actId="165"/>
          <ac:spMkLst>
            <pc:docMk/>
            <pc:sldMk cId="138542929" sldId="256"/>
            <ac:spMk id="13425" creationId="{3DD78A28-9EB5-72BA-41F0-C70F2D4951AD}"/>
          </ac:spMkLst>
        </pc:spChg>
        <pc:spChg chg="mod">
          <ac:chgData name="Daniel A Negron" userId="3f4b37f9-7541-4fa3-afb6-23a3c546adf3" providerId="ADAL" clId="{D973D872-3118-6C4C-8153-94CEFE659431}" dt="2022-06-05T23:32:51.912" v="6541" actId="165"/>
          <ac:spMkLst>
            <pc:docMk/>
            <pc:sldMk cId="138542929" sldId="256"/>
            <ac:spMk id="13426" creationId="{3BC549EB-A9FA-F599-C68B-74FE2DB3B2AA}"/>
          </ac:spMkLst>
        </pc:spChg>
        <pc:spChg chg="mod">
          <ac:chgData name="Daniel A Negron" userId="3f4b37f9-7541-4fa3-afb6-23a3c546adf3" providerId="ADAL" clId="{D973D872-3118-6C4C-8153-94CEFE659431}" dt="2022-06-05T23:32:51.912" v="6541" actId="165"/>
          <ac:spMkLst>
            <pc:docMk/>
            <pc:sldMk cId="138542929" sldId="256"/>
            <ac:spMk id="13427" creationId="{594D9110-C444-F33A-E656-9BF4CB5F1147}"/>
          </ac:spMkLst>
        </pc:spChg>
        <pc:spChg chg="mod">
          <ac:chgData name="Daniel A Negron" userId="3f4b37f9-7541-4fa3-afb6-23a3c546adf3" providerId="ADAL" clId="{D973D872-3118-6C4C-8153-94CEFE659431}" dt="2022-06-05T23:32:51.912" v="6541" actId="165"/>
          <ac:spMkLst>
            <pc:docMk/>
            <pc:sldMk cId="138542929" sldId="256"/>
            <ac:spMk id="13428" creationId="{3DAA274F-BE8D-A361-54BE-77CA85E67237}"/>
          </ac:spMkLst>
        </pc:spChg>
        <pc:spChg chg="mod">
          <ac:chgData name="Daniel A Negron" userId="3f4b37f9-7541-4fa3-afb6-23a3c546adf3" providerId="ADAL" clId="{D973D872-3118-6C4C-8153-94CEFE659431}" dt="2022-06-05T23:32:51.912" v="6541" actId="165"/>
          <ac:spMkLst>
            <pc:docMk/>
            <pc:sldMk cId="138542929" sldId="256"/>
            <ac:spMk id="13429" creationId="{9182045D-1CAE-0036-8DCD-C6E4483730CD}"/>
          </ac:spMkLst>
        </pc:spChg>
        <pc:spChg chg="mod">
          <ac:chgData name="Daniel A Negron" userId="3f4b37f9-7541-4fa3-afb6-23a3c546adf3" providerId="ADAL" clId="{D973D872-3118-6C4C-8153-94CEFE659431}" dt="2022-06-05T23:32:51.912" v="6541" actId="165"/>
          <ac:spMkLst>
            <pc:docMk/>
            <pc:sldMk cId="138542929" sldId="256"/>
            <ac:spMk id="13430" creationId="{97F7C80B-3565-8245-689D-470DAFCEA9C2}"/>
          </ac:spMkLst>
        </pc:spChg>
        <pc:spChg chg="mod">
          <ac:chgData name="Daniel A Negron" userId="3f4b37f9-7541-4fa3-afb6-23a3c546adf3" providerId="ADAL" clId="{D973D872-3118-6C4C-8153-94CEFE659431}" dt="2022-06-05T23:32:51.912" v="6541" actId="165"/>
          <ac:spMkLst>
            <pc:docMk/>
            <pc:sldMk cId="138542929" sldId="256"/>
            <ac:spMk id="13431" creationId="{76ED2C52-48B6-9215-71F2-16907F520E68}"/>
          </ac:spMkLst>
        </pc:spChg>
        <pc:spChg chg="mod">
          <ac:chgData name="Daniel A Negron" userId="3f4b37f9-7541-4fa3-afb6-23a3c546adf3" providerId="ADAL" clId="{D973D872-3118-6C4C-8153-94CEFE659431}" dt="2022-06-05T23:32:51.912" v="6541" actId="165"/>
          <ac:spMkLst>
            <pc:docMk/>
            <pc:sldMk cId="138542929" sldId="256"/>
            <ac:spMk id="13432" creationId="{676264B9-33A4-8E05-635C-AF5AC509E618}"/>
          </ac:spMkLst>
        </pc:spChg>
        <pc:spChg chg="mod">
          <ac:chgData name="Daniel A Negron" userId="3f4b37f9-7541-4fa3-afb6-23a3c546adf3" providerId="ADAL" clId="{D973D872-3118-6C4C-8153-94CEFE659431}" dt="2022-06-05T23:32:51.912" v="6541" actId="165"/>
          <ac:spMkLst>
            <pc:docMk/>
            <pc:sldMk cId="138542929" sldId="256"/>
            <ac:spMk id="13433" creationId="{8C1D08C3-E289-3982-203B-1497D7E229FE}"/>
          </ac:spMkLst>
        </pc:spChg>
        <pc:spChg chg="mod">
          <ac:chgData name="Daniel A Negron" userId="3f4b37f9-7541-4fa3-afb6-23a3c546adf3" providerId="ADAL" clId="{D973D872-3118-6C4C-8153-94CEFE659431}" dt="2022-06-05T23:32:51.912" v="6541" actId="165"/>
          <ac:spMkLst>
            <pc:docMk/>
            <pc:sldMk cId="138542929" sldId="256"/>
            <ac:spMk id="13434" creationId="{A400BD80-AA28-E2AD-0973-CD6F1699240F}"/>
          </ac:spMkLst>
        </pc:spChg>
        <pc:spChg chg="mod">
          <ac:chgData name="Daniel A Negron" userId="3f4b37f9-7541-4fa3-afb6-23a3c546adf3" providerId="ADAL" clId="{D973D872-3118-6C4C-8153-94CEFE659431}" dt="2022-06-05T23:32:51.912" v="6541" actId="165"/>
          <ac:spMkLst>
            <pc:docMk/>
            <pc:sldMk cId="138542929" sldId="256"/>
            <ac:spMk id="13435" creationId="{D608D8A9-9CE4-D2D1-7990-C9BF08A7EB88}"/>
          </ac:spMkLst>
        </pc:spChg>
        <pc:spChg chg="mod">
          <ac:chgData name="Daniel A Negron" userId="3f4b37f9-7541-4fa3-afb6-23a3c546adf3" providerId="ADAL" clId="{D973D872-3118-6C4C-8153-94CEFE659431}" dt="2022-06-05T23:32:51.912" v="6541" actId="165"/>
          <ac:spMkLst>
            <pc:docMk/>
            <pc:sldMk cId="138542929" sldId="256"/>
            <ac:spMk id="13436" creationId="{759A1DAB-8C01-E019-BAFD-7360673E132C}"/>
          </ac:spMkLst>
        </pc:spChg>
        <pc:spChg chg="mod">
          <ac:chgData name="Daniel A Negron" userId="3f4b37f9-7541-4fa3-afb6-23a3c546adf3" providerId="ADAL" clId="{D973D872-3118-6C4C-8153-94CEFE659431}" dt="2022-06-05T23:32:51.912" v="6541" actId="165"/>
          <ac:spMkLst>
            <pc:docMk/>
            <pc:sldMk cId="138542929" sldId="256"/>
            <ac:spMk id="13437" creationId="{5C80B9A5-D219-A598-25DB-55A8A2D5D35C}"/>
          </ac:spMkLst>
        </pc:spChg>
        <pc:spChg chg="mod">
          <ac:chgData name="Daniel A Negron" userId="3f4b37f9-7541-4fa3-afb6-23a3c546adf3" providerId="ADAL" clId="{D973D872-3118-6C4C-8153-94CEFE659431}" dt="2022-06-05T23:32:51.912" v="6541" actId="165"/>
          <ac:spMkLst>
            <pc:docMk/>
            <pc:sldMk cId="138542929" sldId="256"/>
            <ac:spMk id="13438" creationId="{457EDF0A-9723-9DD6-2230-36815579AA0F}"/>
          </ac:spMkLst>
        </pc:spChg>
        <pc:spChg chg="mod">
          <ac:chgData name="Daniel A Negron" userId="3f4b37f9-7541-4fa3-afb6-23a3c546adf3" providerId="ADAL" clId="{D973D872-3118-6C4C-8153-94CEFE659431}" dt="2022-06-05T23:32:51.912" v="6541" actId="165"/>
          <ac:spMkLst>
            <pc:docMk/>
            <pc:sldMk cId="138542929" sldId="256"/>
            <ac:spMk id="13439" creationId="{8324C0DC-13AC-CC2A-ADF9-8071592CDCD1}"/>
          </ac:spMkLst>
        </pc:spChg>
        <pc:spChg chg="mod">
          <ac:chgData name="Daniel A Negron" userId="3f4b37f9-7541-4fa3-afb6-23a3c546adf3" providerId="ADAL" clId="{D973D872-3118-6C4C-8153-94CEFE659431}" dt="2022-06-05T23:32:51.912" v="6541" actId="165"/>
          <ac:spMkLst>
            <pc:docMk/>
            <pc:sldMk cId="138542929" sldId="256"/>
            <ac:spMk id="13440" creationId="{3882D491-EA4B-2CBE-DDCA-A5E541755166}"/>
          </ac:spMkLst>
        </pc:spChg>
        <pc:spChg chg="mod">
          <ac:chgData name="Daniel A Negron" userId="3f4b37f9-7541-4fa3-afb6-23a3c546adf3" providerId="ADAL" clId="{D973D872-3118-6C4C-8153-94CEFE659431}" dt="2022-06-05T23:32:51.912" v="6541" actId="165"/>
          <ac:spMkLst>
            <pc:docMk/>
            <pc:sldMk cId="138542929" sldId="256"/>
            <ac:spMk id="13441" creationId="{DC4B70EE-36BC-D07C-97B5-42AD16F43FED}"/>
          </ac:spMkLst>
        </pc:spChg>
        <pc:spChg chg="mod">
          <ac:chgData name="Daniel A Negron" userId="3f4b37f9-7541-4fa3-afb6-23a3c546adf3" providerId="ADAL" clId="{D973D872-3118-6C4C-8153-94CEFE659431}" dt="2022-06-05T23:32:51.912" v="6541" actId="165"/>
          <ac:spMkLst>
            <pc:docMk/>
            <pc:sldMk cId="138542929" sldId="256"/>
            <ac:spMk id="13442" creationId="{A61F0D16-C9C0-A680-F745-F62F1A3CF3AA}"/>
          </ac:spMkLst>
        </pc:spChg>
        <pc:spChg chg="mod">
          <ac:chgData name="Daniel A Negron" userId="3f4b37f9-7541-4fa3-afb6-23a3c546adf3" providerId="ADAL" clId="{D973D872-3118-6C4C-8153-94CEFE659431}" dt="2022-06-05T23:32:51.912" v="6541" actId="165"/>
          <ac:spMkLst>
            <pc:docMk/>
            <pc:sldMk cId="138542929" sldId="256"/>
            <ac:spMk id="13443" creationId="{7FC349F6-7C52-2E29-BFF9-88CF325CFDD6}"/>
          </ac:spMkLst>
        </pc:spChg>
        <pc:spChg chg="mod">
          <ac:chgData name="Daniel A Negron" userId="3f4b37f9-7541-4fa3-afb6-23a3c546adf3" providerId="ADAL" clId="{D973D872-3118-6C4C-8153-94CEFE659431}" dt="2022-06-05T23:32:51.912" v="6541" actId="165"/>
          <ac:spMkLst>
            <pc:docMk/>
            <pc:sldMk cId="138542929" sldId="256"/>
            <ac:spMk id="13444" creationId="{37018EA7-8AB2-BB5B-2C43-68D5F16D6745}"/>
          </ac:spMkLst>
        </pc:spChg>
        <pc:spChg chg="mod">
          <ac:chgData name="Daniel A Negron" userId="3f4b37f9-7541-4fa3-afb6-23a3c546adf3" providerId="ADAL" clId="{D973D872-3118-6C4C-8153-94CEFE659431}" dt="2022-06-05T23:32:51.912" v="6541" actId="165"/>
          <ac:spMkLst>
            <pc:docMk/>
            <pc:sldMk cId="138542929" sldId="256"/>
            <ac:spMk id="13445" creationId="{B911300A-3128-8576-5220-518300D05871}"/>
          </ac:spMkLst>
        </pc:spChg>
        <pc:spChg chg="mod">
          <ac:chgData name="Daniel A Negron" userId="3f4b37f9-7541-4fa3-afb6-23a3c546adf3" providerId="ADAL" clId="{D973D872-3118-6C4C-8153-94CEFE659431}" dt="2022-06-05T23:32:51.912" v="6541" actId="165"/>
          <ac:spMkLst>
            <pc:docMk/>
            <pc:sldMk cId="138542929" sldId="256"/>
            <ac:spMk id="13446" creationId="{D299CD86-AA65-C4AD-105B-D2B10E46E5C4}"/>
          </ac:spMkLst>
        </pc:spChg>
        <pc:spChg chg="mod">
          <ac:chgData name="Daniel A Negron" userId="3f4b37f9-7541-4fa3-afb6-23a3c546adf3" providerId="ADAL" clId="{D973D872-3118-6C4C-8153-94CEFE659431}" dt="2022-06-05T23:32:51.912" v="6541" actId="165"/>
          <ac:spMkLst>
            <pc:docMk/>
            <pc:sldMk cId="138542929" sldId="256"/>
            <ac:spMk id="13447" creationId="{8BB1C980-EFD6-6534-9264-3AD57E79FBBC}"/>
          </ac:spMkLst>
        </pc:spChg>
        <pc:spChg chg="mod">
          <ac:chgData name="Daniel A Negron" userId="3f4b37f9-7541-4fa3-afb6-23a3c546adf3" providerId="ADAL" clId="{D973D872-3118-6C4C-8153-94CEFE659431}" dt="2022-06-05T23:32:51.912" v="6541" actId="165"/>
          <ac:spMkLst>
            <pc:docMk/>
            <pc:sldMk cId="138542929" sldId="256"/>
            <ac:spMk id="13450" creationId="{01C95130-18E4-27B3-ADDD-C8B8B9C41F7F}"/>
          </ac:spMkLst>
        </pc:spChg>
        <pc:spChg chg="mod">
          <ac:chgData name="Daniel A Negron" userId="3f4b37f9-7541-4fa3-afb6-23a3c546adf3" providerId="ADAL" clId="{D973D872-3118-6C4C-8153-94CEFE659431}" dt="2022-06-05T23:32:51.912" v="6541" actId="165"/>
          <ac:spMkLst>
            <pc:docMk/>
            <pc:sldMk cId="138542929" sldId="256"/>
            <ac:spMk id="13451" creationId="{8A1B1F7F-4999-AE31-27F5-3B6DEC528D5E}"/>
          </ac:spMkLst>
        </pc:spChg>
        <pc:spChg chg="mod">
          <ac:chgData name="Daniel A Negron" userId="3f4b37f9-7541-4fa3-afb6-23a3c546adf3" providerId="ADAL" clId="{D973D872-3118-6C4C-8153-94CEFE659431}" dt="2022-06-05T23:32:51.912" v="6541" actId="165"/>
          <ac:spMkLst>
            <pc:docMk/>
            <pc:sldMk cId="138542929" sldId="256"/>
            <ac:spMk id="13452" creationId="{81BB64B0-A691-D9EF-16C0-74346D1EFDE6}"/>
          </ac:spMkLst>
        </pc:spChg>
        <pc:spChg chg="mod">
          <ac:chgData name="Daniel A Negron" userId="3f4b37f9-7541-4fa3-afb6-23a3c546adf3" providerId="ADAL" clId="{D973D872-3118-6C4C-8153-94CEFE659431}" dt="2022-06-05T23:32:51.912" v="6541" actId="165"/>
          <ac:spMkLst>
            <pc:docMk/>
            <pc:sldMk cId="138542929" sldId="256"/>
            <ac:spMk id="13453" creationId="{59B68011-9804-54CD-F7B7-7A77914FF49B}"/>
          </ac:spMkLst>
        </pc:spChg>
        <pc:spChg chg="mod">
          <ac:chgData name="Daniel A Negron" userId="3f4b37f9-7541-4fa3-afb6-23a3c546adf3" providerId="ADAL" clId="{D973D872-3118-6C4C-8153-94CEFE659431}" dt="2022-06-05T23:32:51.912" v="6541" actId="165"/>
          <ac:spMkLst>
            <pc:docMk/>
            <pc:sldMk cId="138542929" sldId="256"/>
            <ac:spMk id="13454" creationId="{366F18A9-F696-83DD-060E-341C0C1D91FA}"/>
          </ac:spMkLst>
        </pc:spChg>
        <pc:spChg chg="mod">
          <ac:chgData name="Daniel A Negron" userId="3f4b37f9-7541-4fa3-afb6-23a3c546adf3" providerId="ADAL" clId="{D973D872-3118-6C4C-8153-94CEFE659431}" dt="2022-06-05T23:32:51.912" v="6541" actId="165"/>
          <ac:spMkLst>
            <pc:docMk/>
            <pc:sldMk cId="138542929" sldId="256"/>
            <ac:spMk id="13455" creationId="{3DAA26CE-90CD-EE96-8182-144B61C10C9F}"/>
          </ac:spMkLst>
        </pc:spChg>
        <pc:spChg chg="mod">
          <ac:chgData name="Daniel A Negron" userId="3f4b37f9-7541-4fa3-afb6-23a3c546adf3" providerId="ADAL" clId="{D973D872-3118-6C4C-8153-94CEFE659431}" dt="2022-06-05T23:32:51.912" v="6541" actId="165"/>
          <ac:spMkLst>
            <pc:docMk/>
            <pc:sldMk cId="138542929" sldId="256"/>
            <ac:spMk id="13456" creationId="{B6311F98-F712-5EDF-43DA-120CE067F3E3}"/>
          </ac:spMkLst>
        </pc:spChg>
        <pc:spChg chg="mod">
          <ac:chgData name="Daniel A Negron" userId="3f4b37f9-7541-4fa3-afb6-23a3c546adf3" providerId="ADAL" clId="{D973D872-3118-6C4C-8153-94CEFE659431}" dt="2022-06-05T23:32:51.912" v="6541" actId="165"/>
          <ac:spMkLst>
            <pc:docMk/>
            <pc:sldMk cId="138542929" sldId="256"/>
            <ac:spMk id="13457" creationId="{D4F5B0AC-5EDF-0BBC-CBA0-4F13EC955386}"/>
          </ac:spMkLst>
        </pc:spChg>
        <pc:spChg chg="mod">
          <ac:chgData name="Daniel A Negron" userId="3f4b37f9-7541-4fa3-afb6-23a3c546adf3" providerId="ADAL" clId="{D973D872-3118-6C4C-8153-94CEFE659431}" dt="2022-06-05T23:32:51.912" v="6541" actId="165"/>
          <ac:spMkLst>
            <pc:docMk/>
            <pc:sldMk cId="138542929" sldId="256"/>
            <ac:spMk id="13458" creationId="{DC0D39F5-1AB5-25CC-3386-AFC02449D0AC}"/>
          </ac:spMkLst>
        </pc:spChg>
        <pc:spChg chg="mod">
          <ac:chgData name="Daniel A Negron" userId="3f4b37f9-7541-4fa3-afb6-23a3c546adf3" providerId="ADAL" clId="{D973D872-3118-6C4C-8153-94CEFE659431}" dt="2022-06-05T23:32:51.912" v="6541" actId="165"/>
          <ac:spMkLst>
            <pc:docMk/>
            <pc:sldMk cId="138542929" sldId="256"/>
            <ac:spMk id="13459" creationId="{37E67D4C-A878-0C46-7E51-46CE6DF54D1B}"/>
          </ac:spMkLst>
        </pc:spChg>
        <pc:spChg chg="mod">
          <ac:chgData name="Daniel A Negron" userId="3f4b37f9-7541-4fa3-afb6-23a3c546adf3" providerId="ADAL" clId="{D973D872-3118-6C4C-8153-94CEFE659431}" dt="2022-06-05T23:32:51.912" v="6541" actId="165"/>
          <ac:spMkLst>
            <pc:docMk/>
            <pc:sldMk cId="138542929" sldId="256"/>
            <ac:spMk id="13460" creationId="{625948D4-4DA1-7CFB-887B-71DF101316DB}"/>
          </ac:spMkLst>
        </pc:spChg>
        <pc:spChg chg="mod">
          <ac:chgData name="Daniel A Negron" userId="3f4b37f9-7541-4fa3-afb6-23a3c546adf3" providerId="ADAL" clId="{D973D872-3118-6C4C-8153-94CEFE659431}" dt="2022-06-05T23:32:51.912" v="6541" actId="165"/>
          <ac:spMkLst>
            <pc:docMk/>
            <pc:sldMk cId="138542929" sldId="256"/>
            <ac:spMk id="13461" creationId="{26ED431D-3ED9-EA6B-16B7-0A472DF97E34}"/>
          </ac:spMkLst>
        </pc:spChg>
        <pc:spChg chg="mod">
          <ac:chgData name="Daniel A Negron" userId="3f4b37f9-7541-4fa3-afb6-23a3c546adf3" providerId="ADAL" clId="{D973D872-3118-6C4C-8153-94CEFE659431}" dt="2022-06-05T23:32:51.912" v="6541" actId="165"/>
          <ac:spMkLst>
            <pc:docMk/>
            <pc:sldMk cId="138542929" sldId="256"/>
            <ac:spMk id="13462" creationId="{4AA2E51E-6E6D-D652-B27A-0A52B7F0CADC}"/>
          </ac:spMkLst>
        </pc:spChg>
        <pc:spChg chg="mod">
          <ac:chgData name="Daniel A Negron" userId="3f4b37f9-7541-4fa3-afb6-23a3c546adf3" providerId="ADAL" clId="{D973D872-3118-6C4C-8153-94CEFE659431}" dt="2022-06-05T23:32:51.912" v="6541" actId="165"/>
          <ac:spMkLst>
            <pc:docMk/>
            <pc:sldMk cId="138542929" sldId="256"/>
            <ac:spMk id="13463" creationId="{E369E8A4-0704-0872-B032-55AC7183EA3C}"/>
          </ac:spMkLst>
        </pc:spChg>
        <pc:spChg chg="mod">
          <ac:chgData name="Daniel A Negron" userId="3f4b37f9-7541-4fa3-afb6-23a3c546adf3" providerId="ADAL" clId="{D973D872-3118-6C4C-8153-94CEFE659431}" dt="2022-06-05T23:32:51.912" v="6541" actId="165"/>
          <ac:spMkLst>
            <pc:docMk/>
            <pc:sldMk cId="138542929" sldId="256"/>
            <ac:spMk id="13464" creationId="{591B5CDA-63D7-B5D6-9D87-71D896A84B4B}"/>
          </ac:spMkLst>
        </pc:spChg>
        <pc:spChg chg="mod">
          <ac:chgData name="Daniel A Negron" userId="3f4b37f9-7541-4fa3-afb6-23a3c546adf3" providerId="ADAL" clId="{D973D872-3118-6C4C-8153-94CEFE659431}" dt="2022-06-05T23:32:51.912" v="6541" actId="165"/>
          <ac:spMkLst>
            <pc:docMk/>
            <pc:sldMk cId="138542929" sldId="256"/>
            <ac:spMk id="13465" creationId="{EAB273E1-2871-691D-8A47-27D0CD1A64F3}"/>
          </ac:spMkLst>
        </pc:spChg>
        <pc:spChg chg="mod">
          <ac:chgData name="Daniel A Negron" userId="3f4b37f9-7541-4fa3-afb6-23a3c546adf3" providerId="ADAL" clId="{D973D872-3118-6C4C-8153-94CEFE659431}" dt="2022-06-05T23:32:51.912" v="6541" actId="165"/>
          <ac:spMkLst>
            <pc:docMk/>
            <pc:sldMk cId="138542929" sldId="256"/>
            <ac:spMk id="13467" creationId="{6D549C45-4912-D9DF-35A0-9949306421C7}"/>
          </ac:spMkLst>
        </pc:spChg>
        <pc:spChg chg="mod">
          <ac:chgData name="Daniel A Negron" userId="3f4b37f9-7541-4fa3-afb6-23a3c546adf3" providerId="ADAL" clId="{D973D872-3118-6C4C-8153-94CEFE659431}" dt="2022-06-05T23:32:51.912" v="6541" actId="165"/>
          <ac:spMkLst>
            <pc:docMk/>
            <pc:sldMk cId="138542929" sldId="256"/>
            <ac:spMk id="13468" creationId="{D3688486-4B18-866D-B338-82C2FA305600}"/>
          </ac:spMkLst>
        </pc:spChg>
        <pc:spChg chg="mod">
          <ac:chgData name="Daniel A Negron" userId="3f4b37f9-7541-4fa3-afb6-23a3c546adf3" providerId="ADAL" clId="{D973D872-3118-6C4C-8153-94CEFE659431}" dt="2022-06-05T23:32:51.912" v="6541" actId="165"/>
          <ac:spMkLst>
            <pc:docMk/>
            <pc:sldMk cId="138542929" sldId="256"/>
            <ac:spMk id="13469" creationId="{A6A87E6C-D242-7592-C08D-F7D2930A4FAC}"/>
          </ac:spMkLst>
        </pc:spChg>
        <pc:spChg chg="mod">
          <ac:chgData name="Daniel A Negron" userId="3f4b37f9-7541-4fa3-afb6-23a3c546adf3" providerId="ADAL" clId="{D973D872-3118-6C4C-8153-94CEFE659431}" dt="2022-06-05T23:32:51.912" v="6541" actId="165"/>
          <ac:spMkLst>
            <pc:docMk/>
            <pc:sldMk cId="138542929" sldId="256"/>
            <ac:spMk id="13470" creationId="{5E9DD5EA-E4FF-5D21-A4A6-BC373FD09A00}"/>
          </ac:spMkLst>
        </pc:spChg>
        <pc:spChg chg="mod">
          <ac:chgData name="Daniel A Negron" userId="3f4b37f9-7541-4fa3-afb6-23a3c546adf3" providerId="ADAL" clId="{D973D872-3118-6C4C-8153-94CEFE659431}" dt="2022-06-05T23:32:51.912" v="6541" actId="165"/>
          <ac:spMkLst>
            <pc:docMk/>
            <pc:sldMk cId="138542929" sldId="256"/>
            <ac:spMk id="13471" creationId="{A8A0DA9C-1983-2AE9-08F8-01556CC26427}"/>
          </ac:spMkLst>
        </pc:spChg>
        <pc:spChg chg="mod">
          <ac:chgData name="Daniel A Negron" userId="3f4b37f9-7541-4fa3-afb6-23a3c546adf3" providerId="ADAL" clId="{D973D872-3118-6C4C-8153-94CEFE659431}" dt="2022-06-05T23:32:51.912" v="6541" actId="165"/>
          <ac:spMkLst>
            <pc:docMk/>
            <pc:sldMk cId="138542929" sldId="256"/>
            <ac:spMk id="13472" creationId="{EF8176E8-EA84-E4F1-49C6-B84F66386282}"/>
          </ac:spMkLst>
        </pc:spChg>
        <pc:spChg chg="mod">
          <ac:chgData name="Daniel A Negron" userId="3f4b37f9-7541-4fa3-afb6-23a3c546adf3" providerId="ADAL" clId="{D973D872-3118-6C4C-8153-94CEFE659431}" dt="2022-06-05T23:32:51.912" v="6541" actId="165"/>
          <ac:spMkLst>
            <pc:docMk/>
            <pc:sldMk cId="138542929" sldId="256"/>
            <ac:spMk id="13473" creationId="{3148CE27-B3A1-418F-5C34-7D371F5F1640}"/>
          </ac:spMkLst>
        </pc:spChg>
        <pc:spChg chg="mod">
          <ac:chgData name="Daniel A Negron" userId="3f4b37f9-7541-4fa3-afb6-23a3c546adf3" providerId="ADAL" clId="{D973D872-3118-6C4C-8153-94CEFE659431}" dt="2022-06-05T23:32:51.912" v="6541" actId="165"/>
          <ac:spMkLst>
            <pc:docMk/>
            <pc:sldMk cId="138542929" sldId="256"/>
            <ac:spMk id="13474" creationId="{6F389E31-0712-7AC7-0444-21A89FD734FD}"/>
          </ac:spMkLst>
        </pc:spChg>
        <pc:spChg chg="mod">
          <ac:chgData name="Daniel A Negron" userId="3f4b37f9-7541-4fa3-afb6-23a3c546adf3" providerId="ADAL" clId="{D973D872-3118-6C4C-8153-94CEFE659431}" dt="2022-06-05T23:32:51.912" v="6541" actId="165"/>
          <ac:spMkLst>
            <pc:docMk/>
            <pc:sldMk cId="138542929" sldId="256"/>
            <ac:spMk id="13475" creationId="{C5F01F87-591C-6B2C-D878-84BABF325790}"/>
          </ac:spMkLst>
        </pc:spChg>
        <pc:spChg chg="mod">
          <ac:chgData name="Daniel A Negron" userId="3f4b37f9-7541-4fa3-afb6-23a3c546adf3" providerId="ADAL" clId="{D973D872-3118-6C4C-8153-94CEFE659431}" dt="2022-06-05T23:32:51.912" v="6541" actId="165"/>
          <ac:spMkLst>
            <pc:docMk/>
            <pc:sldMk cId="138542929" sldId="256"/>
            <ac:spMk id="13476" creationId="{9A01D04C-398C-1AD2-898B-9D2F90AD64C7}"/>
          </ac:spMkLst>
        </pc:spChg>
        <pc:spChg chg="mod">
          <ac:chgData name="Daniel A Negron" userId="3f4b37f9-7541-4fa3-afb6-23a3c546adf3" providerId="ADAL" clId="{D973D872-3118-6C4C-8153-94CEFE659431}" dt="2022-06-05T23:32:51.912" v="6541" actId="165"/>
          <ac:spMkLst>
            <pc:docMk/>
            <pc:sldMk cId="138542929" sldId="256"/>
            <ac:spMk id="13477" creationId="{467C9FE0-CCE8-B71A-494D-0DFE395F9F4A}"/>
          </ac:spMkLst>
        </pc:spChg>
        <pc:spChg chg="mod">
          <ac:chgData name="Daniel A Negron" userId="3f4b37f9-7541-4fa3-afb6-23a3c546adf3" providerId="ADAL" clId="{D973D872-3118-6C4C-8153-94CEFE659431}" dt="2022-06-05T23:32:51.912" v="6541" actId="165"/>
          <ac:spMkLst>
            <pc:docMk/>
            <pc:sldMk cId="138542929" sldId="256"/>
            <ac:spMk id="13478" creationId="{86BA2630-B501-631B-0618-5E8978718C54}"/>
          </ac:spMkLst>
        </pc:spChg>
        <pc:spChg chg="mod">
          <ac:chgData name="Daniel A Negron" userId="3f4b37f9-7541-4fa3-afb6-23a3c546adf3" providerId="ADAL" clId="{D973D872-3118-6C4C-8153-94CEFE659431}" dt="2022-06-05T23:32:51.912" v="6541" actId="165"/>
          <ac:spMkLst>
            <pc:docMk/>
            <pc:sldMk cId="138542929" sldId="256"/>
            <ac:spMk id="13479" creationId="{8A580387-4EDC-0060-30C3-E3C83C738551}"/>
          </ac:spMkLst>
        </pc:spChg>
        <pc:spChg chg="mod">
          <ac:chgData name="Daniel A Negron" userId="3f4b37f9-7541-4fa3-afb6-23a3c546adf3" providerId="ADAL" clId="{D973D872-3118-6C4C-8153-94CEFE659431}" dt="2022-06-05T23:32:51.912" v="6541" actId="165"/>
          <ac:spMkLst>
            <pc:docMk/>
            <pc:sldMk cId="138542929" sldId="256"/>
            <ac:spMk id="13480" creationId="{1AAEFDB6-7742-D4EB-A863-7C6EC15130EE}"/>
          </ac:spMkLst>
        </pc:spChg>
        <pc:spChg chg="mod">
          <ac:chgData name="Daniel A Negron" userId="3f4b37f9-7541-4fa3-afb6-23a3c546adf3" providerId="ADAL" clId="{D973D872-3118-6C4C-8153-94CEFE659431}" dt="2022-06-05T23:32:51.912" v="6541" actId="165"/>
          <ac:spMkLst>
            <pc:docMk/>
            <pc:sldMk cId="138542929" sldId="256"/>
            <ac:spMk id="13481" creationId="{F1CACDCD-3C0A-BDFC-F462-1E792E05E474}"/>
          </ac:spMkLst>
        </pc:spChg>
        <pc:spChg chg="mod">
          <ac:chgData name="Daniel A Negron" userId="3f4b37f9-7541-4fa3-afb6-23a3c546adf3" providerId="ADAL" clId="{D973D872-3118-6C4C-8153-94CEFE659431}" dt="2022-06-05T23:32:51.912" v="6541" actId="165"/>
          <ac:spMkLst>
            <pc:docMk/>
            <pc:sldMk cId="138542929" sldId="256"/>
            <ac:spMk id="13482" creationId="{34C85320-E487-BC7D-B925-BD1ACB39FAC9}"/>
          </ac:spMkLst>
        </pc:spChg>
        <pc:spChg chg="mod">
          <ac:chgData name="Daniel A Negron" userId="3f4b37f9-7541-4fa3-afb6-23a3c546adf3" providerId="ADAL" clId="{D973D872-3118-6C4C-8153-94CEFE659431}" dt="2022-06-05T23:32:51.912" v="6541" actId="165"/>
          <ac:spMkLst>
            <pc:docMk/>
            <pc:sldMk cId="138542929" sldId="256"/>
            <ac:spMk id="13483" creationId="{7267A701-96EF-27B6-47AC-AA9036F4A2CD}"/>
          </ac:spMkLst>
        </pc:spChg>
        <pc:spChg chg="mod">
          <ac:chgData name="Daniel A Negron" userId="3f4b37f9-7541-4fa3-afb6-23a3c546adf3" providerId="ADAL" clId="{D973D872-3118-6C4C-8153-94CEFE659431}" dt="2022-06-05T23:32:51.912" v="6541" actId="165"/>
          <ac:spMkLst>
            <pc:docMk/>
            <pc:sldMk cId="138542929" sldId="256"/>
            <ac:spMk id="13484" creationId="{41840192-145A-BFBC-F541-2286B9804735}"/>
          </ac:spMkLst>
        </pc:spChg>
        <pc:spChg chg="mod">
          <ac:chgData name="Daniel A Negron" userId="3f4b37f9-7541-4fa3-afb6-23a3c546adf3" providerId="ADAL" clId="{D973D872-3118-6C4C-8153-94CEFE659431}" dt="2022-06-05T23:32:51.912" v="6541" actId="165"/>
          <ac:spMkLst>
            <pc:docMk/>
            <pc:sldMk cId="138542929" sldId="256"/>
            <ac:spMk id="13485" creationId="{BF639169-93F4-E01A-87FA-30F7E9FFDC7D}"/>
          </ac:spMkLst>
        </pc:spChg>
        <pc:spChg chg="mod">
          <ac:chgData name="Daniel A Negron" userId="3f4b37f9-7541-4fa3-afb6-23a3c546adf3" providerId="ADAL" clId="{D973D872-3118-6C4C-8153-94CEFE659431}" dt="2022-06-05T23:32:51.912" v="6541" actId="165"/>
          <ac:spMkLst>
            <pc:docMk/>
            <pc:sldMk cId="138542929" sldId="256"/>
            <ac:spMk id="13486" creationId="{1880610D-5579-F7E2-4AEA-4C979A0114A3}"/>
          </ac:spMkLst>
        </pc:spChg>
        <pc:spChg chg="mod">
          <ac:chgData name="Daniel A Negron" userId="3f4b37f9-7541-4fa3-afb6-23a3c546adf3" providerId="ADAL" clId="{D973D872-3118-6C4C-8153-94CEFE659431}" dt="2022-06-05T23:32:51.912" v="6541" actId="165"/>
          <ac:spMkLst>
            <pc:docMk/>
            <pc:sldMk cId="138542929" sldId="256"/>
            <ac:spMk id="13487" creationId="{9E9E6047-721E-60D2-31E1-AE7FF4E32720}"/>
          </ac:spMkLst>
        </pc:spChg>
        <pc:spChg chg="mod">
          <ac:chgData name="Daniel A Negron" userId="3f4b37f9-7541-4fa3-afb6-23a3c546adf3" providerId="ADAL" clId="{D973D872-3118-6C4C-8153-94CEFE659431}" dt="2022-06-05T23:32:51.912" v="6541" actId="165"/>
          <ac:spMkLst>
            <pc:docMk/>
            <pc:sldMk cId="138542929" sldId="256"/>
            <ac:spMk id="13488" creationId="{65F90E4E-774D-00CA-71EC-669AB72C8A30}"/>
          </ac:spMkLst>
        </pc:spChg>
        <pc:spChg chg="mod">
          <ac:chgData name="Daniel A Negron" userId="3f4b37f9-7541-4fa3-afb6-23a3c546adf3" providerId="ADAL" clId="{D973D872-3118-6C4C-8153-94CEFE659431}" dt="2022-06-05T23:32:51.912" v="6541" actId="165"/>
          <ac:spMkLst>
            <pc:docMk/>
            <pc:sldMk cId="138542929" sldId="256"/>
            <ac:spMk id="13489" creationId="{E8156279-A0EE-8000-8BA3-97B92E780A50}"/>
          </ac:spMkLst>
        </pc:spChg>
        <pc:spChg chg="mod">
          <ac:chgData name="Daniel A Negron" userId="3f4b37f9-7541-4fa3-afb6-23a3c546adf3" providerId="ADAL" clId="{D973D872-3118-6C4C-8153-94CEFE659431}" dt="2022-06-05T23:32:51.912" v="6541" actId="165"/>
          <ac:spMkLst>
            <pc:docMk/>
            <pc:sldMk cId="138542929" sldId="256"/>
            <ac:spMk id="13490" creationId="{0F61944F-84AF-0546-84A6-8B98FB57FE2F}"/>
          </ac:spMkLst>
        </pc:spChg>
        <pc:spChg chg="mod">
          <ac:chgData name="Daniel A Negron" userId="3f4b37f9-7541-4fa3-afb6-23a3c546adf3" providerId="ADAL" clId="{D973D872-3118-6C4C-8153-94CEFE659431}" dt="2022-06-05T23:32:51.912" v="6541" actId="165"/>
          <ac:spMkLst>
            <pc:docMk/>
            <pc:sldMk cId="138542929" sldId="256"/>
            <ac:spMk id="13491" creationId="{2CF7DB7F-1508-D258-5220-0B52541E7B29}"/>
          </ac:spMkLst>
        </pc:spChg>
        <pc:spChg chg="mod">
          <ac:chgData name="Daniel A Negron" userId="3f4b37f9-7541-4fa3-afb6-23a3c546adf3" providerId="ADAL" clId="{D973D872-3118-6C4C-8153-94CEFE659431}" dt="2022-06-05T23:32:51.912" v="6541" actId="165"/>
          <ac:spMkLst>
            <pc:docMk/>
            <pc:sldMk cId="138542929" sldId="256"/>
            <ac:spMk id="13492" creationId="{D9D19C09-2F46-937B-AA16-B07069B21B8F}"/>
          </ac:spMkLst>
        </pc:spChg>
        <pc:spChg chg="mod">
          <ac:chgData name="Daniel A Negron" userId="3f4b37f9-7541-4fa3-afb6-23a3c546adf3" providerId="ADAL" clId="{D973D872-3118-6C4C-8153-94CEFE659431}" dt="2022-06-05T23:32:51.912" v="6541" actId="165"/>
          <ac:spMkLst>
            <pc:docMk/>
            <pc:sldMk cId="138542929" sldId="256"/>
            <ac:spMk id="13493" creationId="{41CA82B5-90C1-6E9F-5F89-4D5379FA9060}"/>
          </ac:spMkLst>
        </pc:spChg>
        <pc:spChg chg="mod">
          <ac:chgData name="Daniel A Negron" userId="3f4b37f9-7541-4fa3-afb6-23a3c546adf3" providerId="ADAL" clId="{D973D872-3118-6C4C-8153-94CEFE659431}" dt="2022-06-05T23:32:51.912" v="6541" actId="165"/>
          <ac:spMkLst>
            <pc:docMk/>
            <pc:sldMk cId="138542929" sldId="256"/>
            <ac:spMk id="13494" creationId="{CABCE7D8-D5DA-FD16-780A-921CB301BA1F}"/>
          </ac:spMkLst>
        </pc:spChg>
        <pc:spChg chg="mod">
          <ac:chgData name="Daniel A Negron" userId="3f4b37f9-7541-4fa3-afb6-23a3c546adf3" providerId="ADAL" clId="{D973D872-3118-6C4C-8153-94CEFE659431}" dt="2022-06-05T23:32:51.912" v="6541" actId="165"/>
          <ac:spMkLst>
            <pc:docMk/>
            <pc:sldMk cId="138542929" sldId="256"/>
            <ac:spMk id="13496" creationId="{8178F309-DBF6-0F95-73B8-4A787877DA42}"/>
          </ac:spMkLst>
        </pc:spChg>
        <pc:spChg chg="mod">
          <ac:chgData name="Daniel A Negron" userId="3f4b37f9-7541-4fa3-afb6-23a3c546adf3" providerId="ADAL" clId="{D973D872-3118-6C4C-8153-94CEFE659431}" dt="2022-06-05T23:32:51.912" v="6541" actId="165"/>
          <ac:spMkLst>
            <pc:docMk/>
            <pc:sldMk cId="138542929" sldId="256"/>
            <ac:spMk id="13497" creationId="{70D5E45F-560C-7212-FB64-10B89B12C09C}"/>
          </ac:spMkLst>
        </pc:spChg>
        <pc:spChg chg="mod">
          <ac:chgData name="Daniel A Negron" userId="3f4b37f9-7541-4fa3-afb6-23a3c546adf3" providerId="ADAL" clId="{D973D872-3118-6C4C-8153-94CEFE659431}" dt="2022-06-05T23:32:51.912" v="6541" actId="165"/>
          <ac:spMkLst>
            <pc:docMk/>
            <pc:sldMk cId="138542929" sldId="256"/>
            <ac:spMk id="13498" creationId="{7A573F03-997E-E4D6-9767-822447BC3FC3}"/>
          </ac:spMkLst>
        </pc:spChg>
        <pc:spChg chg="mod">
          <ac:chgData name="Daniel A Negron" userId="3f4b37f9-7541-4fa3-afb6-23a3c546adf3" providerId="ADAL" clId="{D973D872-3118-6C4C-8153-94CEFE659431}" dt="2022-06-05T23:32:51.912" v="6541" actId="165"/>
          <ac:spMkLst>
            <pc:docMk/>
            <pc:sldMk cId="138542929" sldId="256"/>
            <ac:spMk id="13499" creationId="{EF6ECFC0-78C1-43E6-6CFC-4C5E85234D89}"/>
          </ac:spMkLst>
        </pc:spChg>
        <pc:spChg chg="mod">
          <ac:chgData name="Daniel A Negron" userId="3f4b37f9-7541-4fa3-afb6-23a3c546adf3" providerId="ADAL" clId="{D973D872-3118-6C4C-8153-94CEFE659431}" dt="2022-06-05T23:32:51.912" v="6541" actId="165"/>
          <ac:spMkLst>
            <pc:docMk/>
            <pc:sldMk cId="138542929" sldId="256"/>
            <ac:spMk id="13500" creationId="{6D4A5D9F-EEF4-FA98-B7B6-EEA7697CBF6E}"/>
          </ac:spMkLst>
        </pc:spChg>
        <pc:spChg chg="mod">
          <ac:chgData name="Daniel A Negron" userId="3f4b37f9-7541-4fa3-afb6-23a3c546adf3" providerId="ADAL" clId="{D973D872-3118-6C4C-8153-94CEFE659431}" dt="2022-06-05T23:32:51.912" v="6541" actId="165"/>
          <ac:spMkLst>
            <pc:docMk/>
            <pc:sldMk cId="138542929" sldId="256"/>
            <ac:spMk id="13501" creationId="{9EA8980C-0BA0-72F7-17F4-ED3BA29402B7}"/>
          </ac:spMkLst>
        </pc:spChg>
        <pc:spChg chg="mod">
          <ac:chgData name="Daniel A Negron" userId="3f4b37f9-7541-4fa3-afb6-23a3c546adf3" providerId="ADAL" clId="{D973D872-3118-6C4C-8153-94CEFE659431}" dt="2022-06-05T23:32:51.912" v="6541" actId="165"/>
          <ac:spMkLst>
            <pc:docMk/>
            <pc:sldMk cId="138542929" sldId="256"/>
            <ac:spMk id="13502" creationId="{56EE83FE-EF54-6C2E-3740-55282734B93F}"/>
          </ac:spMkLst>
        </pc:spChg>
        <pc:spChg chg="mod">
          <ac:chgData name="Daniel A Negron" userId="3f4b37f9-7541-4fa3-afb6-23a3c546adf3" providerId="ADAL" clId="{D973D872-3118-6C4C-8153-94CEFE659431}" dt="2022-06-05T23:32:51.912" v="6541" actId="165"/>
          <ac:spMkLst>
            <pc:docMk/>
            <pc:sldMk cId="138542929" sldId="256"/>
            <ac:spMk id="13503" creationId="{88D1161C-EA19-0DCA-CE5F-346040052FF9}"/>
          </ac:spMkLst>
        </pc:spChg>
        <pc:spChg chg="mod">
          <ac:chgData name="Daniel A Negron" userId="3f4b37f9-7541-4fa3-afb6-23a3c546adf3" providerId="ADAL" clId="{D973D872-3118-6C4C-8153-94CEFE659431}" dt="2022-06-05T23:32:51.912" v="6541" actId="165"/>
          <ac:spMkLst>
            <pc:docMk/>
            <pc:sldMk cId="138542929" sldId="256"/>
            <ac:spMk id="13504" creationId="{519B0A43-8634-4A29-32C5-3CF62B4FEAF9}"/>
          </ac:spMkLst>
        </pc:spChg>
        <pc:spChg chg="mod">
          <ac:chgData name="Daniel A Negron" userId="3f4b37f9-7541-4fa3-afb6-23a3c546adf3" providerId="ADAL" clId="{D973D872-3118-6C4C-8153-94CEFE659431}" dt="2022-06-05T23:32:51.912" v="6541" actId="165"/>
          <ac:spMkLst>
            <pc:docMk/>
            <pc:sldMk cId="138542929" sldId="256"/>
            <ac:spMk id="13505" creationId="{C620D69E-CD5F-DD01-3633-3F63DEDCDBF2}"/>
          </ac:spMkLst>
        </pc:spChg>
        <pc:spChg chg="mod">
          <ac:chgData name="Daniel A Negron" userId="3f4b37f9-7541-4fa3-afb6-23a3c546adf3" providerId="ADAL" clId="{D973D872-3118-6C4C-8153-94CEFE659431}" dt="2022-06-05T23:32:51.912" v="6541" actId="165"/>
          <ac:spMkLst>
            <pc:docMk/>
            <pc:sldMk cId="138542929" sldId="256"/>
            <ac:spMk id="13506" creationId="{EEEB1902-C4C6-4C10-E068-21323D15984C}"/>
          </ac:spMkLst>
        </pc:spChg>
        <pc:spChg chg="mod">
          <ac:chgData name="Daniel A Negron" userId="3f4b37f9-7541-4fa3-afb6-23a3c546adf3" providerId="ADAL" clId="{D973D872-3118-6C4C-8153-94CEFE659431}" dt="2022-06-05T23:32:51.912" v="6541" actId="165"/>
          <ac:spMkLst>
            <pc:docMk/>
            <pc:sldMk cId="138542929" sldId="256"/>
            <ac:spMk id="13507" creationId="{E137A6D9-05CC-BD45-B42E-2C700FC0F8BB}"/>
          </ac:spMkLst>
        </pc:spChg>
        <pc:spChg chg="mod">
          <ac:chgData name="Daniel A Negron" userId="3f4b37f9-7541-4fa3-afb6-23a3c546adf3" providerId="ADAL" clId="{D973D872-3118-6C4C-8153-94CEFE659431}" dt="2022-06-05T23:32:51.912" v="6541" actId="165"/>
          <ac:spMkLst>
            <pc:docMk/>
            <pc:sldMk cId="138542929" sldId="256"/>
            <ac:spMk id="13508" creationId="{43F524E4-09B7-6737-7B3F-F18768F779FE}"/>
          </ac:spMkLst>
        </pc:spChg>
        <pc:spChg chg="mod">
          <ac:chgData name="Daniel A Negron" userId="3f4b37f9-7541-4fa3-afb6-23a3c546adf3" providerId="ADAL" clId="{D973D872-3118-6C4C-8153-94CEFE659431}" dt="2022-06-05T23:32:51.912" v="6541" actId="165"/>
          <ac:spMkLst>
            <pc:docMk/>
            <pc:sldMk cId="138542929" sldId="256"/>
            <ac:spMk id="13509" creationId="{C08845D9-99A5-1CBA-E662-4FE54170D314}"/>
          </ac:spMkLst>
        </pc:spChg>
        <pc:spChg chg="mod">
          <ac:chgData name="Daniel A Negron" userId="3f4b37f9-7541-4fa3-afb6-23a3c546adf3" providerId="ADAL" clId="{D973D872-3118-6C4C-8153-94CEFE659431}" dt="2022-06-05T23:32:51.912" v="6541" actId="165"/>
          <ac:spMkLst>
            <pc:docMk/>
            <pc:sldMk cId="138542929" sldId="256"/>
            <ac:spMk id="13510" creationId="{E7EFDDE1-AFED-E0DD-A1C9-2CD9809D0523}"/>
          </ac:spMkLst>
        </pc:spChg>
        <pc:spChg chg="mod">
          <ac:chgData name="Daniel A Negron" userId="3f4b37f9-7541-4fa3-afb6-23a3c546adf3" providerId="ADAL" clId="{D973D872-3118-6C4C-8153-94CEFE659431}" dt="2022-06-05T23:32:51.912" v="6541" actId="165"/>
          <ac:spMkLst>
            <pc:docMk/>
            <pc:sldMk cId="138542929" sldId="256"/>
            <ac:spMk id="13511" creationId="{2048941D-F636-2286-40E1-054FB7325786}"/>
          </ac:spMkLst>
        </pc:spChg>
        <pc:spChg chg="mod">
          <ac:chgData name="Daniel A Negron" userId="3f4b37f9-7541-4fa3-afb6-23a3c546adf3" providerId="ADAL" clId="{D973D872-3118-6C4C-8153-94CEFE659431}" dt="2022-06-05T23:32:51.912" v="6541" actId="165"/>
          <ac:spMkLst>
            <pc:docMk/>
            <pc:sldMk cId="138542929" sldId="256"/>
            <ac:spMk id="13512" creationId="{4B118D06-9FD5-4A86-859E-4621C5DF4198}"/>
          </ac:spMkLst>
        </pc:spChg>
        <pc:spChg chg="mod">
          <ac:chgData name="Daniel A Negron" userId="3f4b37f9-7541-4fa3-afb6-23a3c546adf3" providerId="ADAL" clId="{D973D872-3118-6C4C-8153-94CEFE659431}" dt="2022-06-05T23:32:51.912" v="6541" actId="165"/>
          <ac:spMkLst>
            <pc:docMk/>
            <pc:sldMk cId="138542929" sldId="256"/>
            <ac:spMk id="13513" creationId="{E8BB5B2D-CF7F-730F-B68D-8E336B95B57E}"/>
          </ac:spMkLst>
        </pc:spChg>
        <pc:spChg chg="mod">
          <ac:chgData name="Daniel A Negron" userId="3f4b37f9-7541-4fa3-afb6-23a3c546adf3" providerId="ADAL" clId="{D973D872-3118-6C4C-8153-94CEFE659431}" dt="2022-06-05T23:32:51.912" v="6541" actId="165"/>
          <ac:spMkLst>
            <pc:docMk/>
            <pc:sldMk cId="138542929" sldId="256"/>
            <ac:spMk id="13514" creationId="{BFF63025-0FBA-A9B9-C367-CD7698931948}"/>
          </ac:spMkLst>
        </pc:spChg>
        <pc:spChg chg="mod">
          <ac:chgData name="Daniel A Negron" userId="3f4b37f9-7541-4fa3-afb6-23a3c546adf3" providerId="ADAL" clId="{D973D872-3118-6C4C-8153-94CEFE659431}" dt="2022-06-05T23:32:51.912" v="6541" actId="165"/>
          <ac:spMkLst>
            <pc:docMk/>
            <pc:sldMk cId="138542929" sldId="256"/>
            <ac:spMk id="13515" creationId="{4762352B-7E6C-D9C0-ABC8-75AB3D094AA0}"/>
          </ac:spMkLst>
        </pc:spChg>
        <pc:spChg chg="mod">
          <ac:chgData name="Daniel A Negron" userId="3f4b37f9-7541-4fa3-afb6-23a3c546adf3" providerId="ADAL" clId="{D973D872-3118-6C4C-8153-94CEFE659431}" dt="2022-06-05T23:32:51.912" v="6541" actId="165"/>
          <ac:spMkLst>
            <pc:docMk/>
            <pc:sldMk cId="138542929" sldId="256"/>
            <ac:spMk id="13516" creationId="{ABB61373-316C-E5D7-054C-82FA76A99D04}"/>
          </ac:spMkLst>
        </pc:spChg>
        <pc:spChg chg="mod">
          <ac:chgData name="Daniel A Negron" userId="3f4b37f9-7541-4fa3-afb6-23a3c546adf3" providerId="ADAL" clId="{D973D872-3118-6C4C-8153-94CEFE659431}" dt="2022-06-05T23:32:51.912" v="6541" actId="165"/>
          <ac:spMkLst>
            <pc:docMk/>
            <pc:sldMk cId="138542929" sldId="256"/>
            <ac:spMk id="13517" creationId="{78450363-9A51-CACC-9384-9E02085E3E7C}"/>
          </ac:spMkLst>
        </pc:spChg>
        <pc:spChg chg="mod">
          <ac:chgData name="Daniel A Negron" userId="3f4b37f9-7541-4fa3-afb6-23a3c546adf3" providerId="ADAL" clId="{D973D872-3118-6C4C-8153-94CEFE659431}" dt="2022-06-05T23:32:51.912" v="6541" actId="165"/>
          <ac:spMkLst>
            <pc:docMk/>
            <pc:sldMk cId="138542929" sldId="256"/>
            <ac:spMk id="13519" creationId="{997870D4-6E19-E5CE-97EE-15E142AC16FE}"/>
          </ac:spMkLst>
        </pc:spChg>
        <pc:spChg chg="mod">
          <ac:chgData name="Daniel A Negron" userId="3f4b37f9-7541-4fa3-afb6-23a3c546adf3" providerId="ADAL" clId="{D973D872-3118-6C4C-8153-94CEFE659431}" dt="2022-06-05T23:32:51.912" v="6541" actId="165"/>
          <ac:spMkLst>
            <pc:docMk/>
            <pc:sldMk cId="138542929" sldId="256"/>
            <ac:spMk id="13520" creationId="{10D0DD7D-AE62-864A-1170-16D50C08002B}"/>
          </ac:spMkLst>
        </pc:spChg>
        <pc:spChg chg="mod">
          <ac:chgData name="Daniel A Negron" userId="3f4b37f9-7541-4fa3-afb6-23a3c546adf3" providerId="ADAL" clId="{D973D872-3118-6C4C-8153-94CEFE659431}" dt="2022-06-05T23:32:51.912" v="6541" actId="165"/>
          <ac:spMkLst>
            <pc:docMk/>
            <pc:sldMk cId="138542929" sldId="256"/>
            <ac:spMk id="13521" creationId="{B0FEDBF2-2FEE-986F-800C-6AA9131C0153}"/>
          </ac:spMkLst>
        </pc:spChg>
        <pc:spChg chg="mod">
          <ac:chgData name="Daniel A Negron" userId="3f4b37f9-7541-4fa3-afb6-23a3c546adf3" providerId="ADAL" clId="{D973D872-3118-6C4C-8153-94CEFE659431}" dt="2022-06-05T23:32:51.912" v="6541" actId="165"/>
          <ac:spMkLst>
            <pc:docMk/>
            <pc:sldMk cId="138542929" sldId="256"/>
            <ac:spMk id="13522" creationId="{2F23D3FD-3F80-676E-6C67-F611C5A7D620}"/>
          </ac:spMkLst>
        </pc:spChg>
        <pc:spChg chg="mod">
          <ac:chgData name="Daniel A Negron" userId="3f4b37f9-7541-4fa3-afb6-23a3c546adf3" providerId="ADAL" clId="{D973D872-3118-6C4C-8153-94CEFE659431}" dt="2022-06-05T23:32:51.912" v="6541" actId="165"/>
          <ac:spMkLst>
            <pc:docMk/>
            <pc:sldMk cId="138542929" sldId="256"/>
            <ac:spMk id="13523" creationId="{179B46B8-92CB-374A-E55C-DEC3227793BD}"/>
          </ac:spMkLst>
        </pc:spChg>
        <pc:spChg chg="mod">
          <ac:chgData name="Daniel A Negron" userId="3f4b37f9-7541-4fa3-afb6-23a3c546adf3" providerId="ADAL" clId="{D973D872-3118-6C4C-8153-94CEFE659431}" dt="2022-06-05T23:32:51.912" v="6541" actId="165"/>
          <ac:spMkLst>
            <pc:docMk/>
            <pc:sldMk cId="138542929" sldId="256"/>
            <ac:spMk id="13524" creationId="{0C415EAA-4281-CD6D-9A49-7DC96B4AF799}"/>
          </ac:spMkLst>
        </pc:spChg>
        <pc:spChg chg="mod">
          <ac:chgData name="Daniel A Negron" userId="3f4b37f9-7541-4fa3-afb6-23a3c546adf3" providerId="ADAL" clId="{D973D872-3118-6C4C-8153-94CEFE659431}" dt="2022-06-05T23:32:51.912" v="6541" actId="165"/>
          <ac:spMkLst>
            <pc:docMk/>
            <pc:sldMk cId="138542929" sldId="256"/>
            <ac:spMk id="13525" creationId="{9857A929-E85D-4253-D83C-EE43F83DEAC8}"/>
          </ac:spMkLst>
        </pc:spChg>
        <pc:spChg chg="mod">
          <ac:chgData name="Daniel A Negron" userId="3f4b37f9-7541-4fa3-afb6-23a3c546adf3" providerId="ADAL" clId="{D973D872-3118-6C4C-8153-94CEFE659431}" dt="2022-06-05T23:32:51.912" v="6541" actId="165"/>
          <ac:spMkLst>
            <pc:docMk/>
            <pc:sldMk cId="138542929" sldId="256"/>
            <ac:spMk id="13526" creationId="{ADD79B65-11E2-017D-2863-0C3B20454486}"/>
          </ac:spMkLst>
        </pc:spChg>
        <pc:spChg chg="mod">
          <ac:chgData name="Daniel A Negron" userId="3f4b37f9-7541-4fa3-afb6-23a3c546adf3" providerId="ADAL" clId="{D973D872-3118-6C4C-8153-94CEFE659431}" dt="2022-06-05T23:32:51.912" v="6541" actId="165"/>
          <ac:spMkLst>
            <pc:docMk/>
            <pc:sldMk cId="138542929" sldId="256"/>
            <ac:spMk id="13527" creationId="{32FA617D-EECD-917F-9BC3-50E007C4D37D}"/>
          </ac:spMkLst>
        </pc:spChg>
        <pc:spChg chg="mod">
          <ac:chgData name="Daniel A Negron" userId="3f4b37f9-7541-4fa3-afb6-23a3c546adf3" providerId="ADAL" clId="{D973D872-3118-6C4C-8153-94CEFE659431}" dt="2022-06-05T23:32:51.912" v="6541" actId="165"/>
          <ac:spMkLst>
            <pc:docMk/>
            <pc:sldMk cId="138542929" sldId="256"/>
            <ac:spMk id="13528" creationId="{36BC70FB-B582-811E-9493-7C2CA51AF95A}"/>
          </ac:spMkLst>
        </pc:spChg>
        <pc:spChg chg="mod">
          <ac:chgData name="Daniel A Negron" userId="3f4b37f9-7541-4fa3-afb6-23a3c546adf3" providerId="ADAL" clId="{D973D872-3118-6C4C-8153-94CEFE659431}" dt="2022-06-05T23:32:51.912" v="6541" actId="165"/>
          <ac:spMkLst>
            <pc:docMk/>
            <pc:sldMk cId="138542929" sldId="256"/>
            <ac:spMk id="13529" creationId="{0E0CC898-1C6D-3C3F-0F26-79497F8BB986}"/>
          </ac:spMkLst>
        </pc:spChg>
        <pc:spChg chg="mod">
          <ac:chgData name="Daniel A Negron" userId="3f4b37f9-7541-4fa3-afb6-23a3c546adf3" providerId="ADAL" clId="{D973D872-3118-6C4C-8153-94CEFE659431}" dt="2022-06-05T23:32:51.912" v="6541" actId="165"/>
          <ac:spMkLst>
            <pc:docMk/>
            <pc:sldMk cId="138542929" sldId="256"/>
            <ac:spMk id="13530" creationId="{8235C20C-48B6-0576-3340-E12EC1F38752}"/>
          </ac:spMkLst>
        </pc:spChg>
        <pc:spChg chg="mod">
          <ac:chgData name="Daniel A Negron" userId="3f4b37f9-7541-4fa3-afb6-23a3c546adf3" providerId="ADAL" clId="{D973D872-3118-6C4C-8153-94CEFE659431}" dt="2022-06-05T23:32:51.912" v="6541" actId="165"/>
          <ac:spMkLst>
            <pc:docMk/>
            <pc:sldMk cId="138542929" sldId="256"/>
            <ac:spMk id="13531" creationId="{86126B34-32F4-CAEF-99D1-E00E72CE30CB}"/>
          </ac:spMkLst>
        </pc:spChg>
        <pc:spChg chg="mod">
          <ac:chgData name="Daniel A Negron" userId="3f4b37f9-7541-4fa3-afb6-23a3c546adf3" providerId="ADAL" clId="{D973D872-3118-6C4C-8153-94CEFE659431}" dt="2022-06-05T23:32:51.912" v="6541" actId="165"/>
          <ac:spMkLst>
            <pc:docMk/>
            <pc:sldMk cId="138542929" sldId="256"/>
            <ac:spMk id="13532" creationId="{9083AEF3-2AD1-29D6-60CB-7BF72C2F8639}"/>
          </ac:spMkLst>
        </pc:spChg>
        <pc:spChg chg="mod">
          <ac:chgData name="Daniel A Negron" userId="3f4b37f9-7541-4fa3-afb6-23a3c546adf3" providerId="ADAL" clId="{D973D872-3118-6C4C-8153-94CEFE659431}" dt="2022-06-05T23:32:51.912" v="6541" actId="165"/>
          <ac:spMkLst>
            <pc:docMk/>
            <pc:sldMk cId="138542929" sldId="256"/>
            <ac:spMk id="13533" creationId="{F687D133-0FC9-9E07-BFB4-00D70B3C2EA2}"/>
          </ac:spMkLst>
        </pc:spChg>
        <pc:spChg chg="mod">
          <ac:chgData name="Daniel A Negron" userId="3f4b37f9-7541-4fa3-afb6-23a3c546adf3" providerId="ADAL" clId="{D973D872-3118-6C4C-8153-94CEFE659431}" dt="2022-06-05T23:32:51.912" v="6541" actId="165"/>
          <ac:spMkLst>
            <pc:docMk/>
            <pc:sldMk cId="138542929" sldId="256"/>
            <ac:spMk id="13534" creationId="{F9F588DB-2F4E-C884-678F-A9125E359C14}"/>
          </ac:spMkLst>
        </pc:spChg>
        <pc:spChg chg="mod">
          <ac:chgData name="Daniel A Negron" userId="3f4b37f9-7541-4fa3-afb6-23a3c546adf3" providerId="ADAL" clId="{D973D872-3118-6C4C-8153-94CEFE659431}" dt="2022-06-07T16:15:10.552" v="6975" actId="12788"/>
          <ac:spMkLst>
            <pc:docMk/>
            <pc:sldMk cId="138542929" sldId="256"/>
            <ac:spMk id="13952" creationId="{F8D27C5D-05EC-D3A6-4446-EAFF46C5BBEB}"/>
          </ac:spMkLst>
        </pc:spChg>
        <pc:spChg chg="mod">
          <ac:chgData name="Daniel A Negron" userId="3f4b37f9-7541-4fa3-afb6-23a3c546adf3" providerId="ADAL" clId="{D973D872-3118-6C4C-8153-94CEFE659431}" dt="2022-06-07T16:15:10.552" v="6975" actId="12788"/>
          <ac:spMkLst>
            <pc:docMk/>
            <pc:sldMk cId="138542929" sldId="256"/>
            <ac:spMk id="13953" creationId="{6EA950FB-DE17-7057-110A-C333DEE4627C}"/>
          </ac:spMkLst>
        </pc:spChg>
        <pc:spChg chg="mod">
          <ac:chgData name="Daniel A Negron" userId="3f4b37f9-7541-4fa3-afb6-23a3c546adf3" providerId="ADAL" clId="{D973D872-3118-6C4C-8153-94CEFE659431}" dt="2022-06-07T16:15:10.552" v="6975" actId="12788"/>
          <ac:spMkLst>
            <pc:docMk/>
            <pc:sldMk cId="138542929" sldId="256"/>
            <ac:spMk id="13954" creationId="{DF2B1D93-6A3C-9983-C4E6-2D1488305ACD}"/>
          </ac:spMkLst>
        </pc:spChg>
        <pc:spChg chg="mod">
          <ac:chgData name="Daniel A Negron" userId="3f4b37f9-7541-4fa3-afb6-23a3c546adf3" providerId="ADAL" clId="{D973D872-3118-6C4C-8153-94CEFE659431}" dt="2022-06-07T16:15:10.552" v="6975" actId="12788"/>
          <ac:spMkLst>
            <pc:docMk/>
            <pc:sldMk cId="138542929" sldId="256"/>
            <ac:spMk id="13955" creationId="{0DE501B1-5E77-013F-EC16-2C439E67A123}"/>
          </ac:spMkLst>
        </pc:spChg>
        <pc:spChg chg="mod">
          <ac:chgData name="Daniel A Negron" userId="3f4b37f9-7541-4fa3-afb6-23a3c546adf3" providerId="ADAL" clId="{D973D872-3118-6C4C-8153-94CEFE659431}" dt="2022-06-07T16:15:10.552" v="6975" actId="12788"/>
          <ac:spMkLst>
            <pc:docMk/>
            <pc:sldMk cId="138542929" sldId="256"/>
            <ac:spMk id="13956" creationId="{F42140F1-1588-4F83-7648-301849DCC0C7}"/>
          </ac:spMkLst>
        </pc:spChg>
        <pc:spChg chg="mod">
          <ac:chgData name="Daniel A Negron" userId="3f4b37f9-7541-4fa3-afb6-23a3c546adf3" providerId="ADAL" clId="{D973D872-3118-6C4C-8153-94CEFE659431}" dt="2022-06-07T16:15:10.552" v="6975" actId="12788"/>
          <ac:spMkLst>
            <pc:docMk/>
            <pc:sldMk cId="138542929" sldId="256"/>
            <ac:spMk id="13957" creationId="{83CA3543-B95A-8693-02AB-9AA354276CCA}"/>
          </ac:spMkLst>
        </pc:spChg>
        <pc:spChg chg="mod">
          <ac:chgData name="Daniel A Negron" userId="3f4b37f9-7541-4fa3-afb6-23a3c546adf3" providerId="ADAL" clId="{D973D872-3118-6C4C-8153-94CEFE659431}" dt="2022-06-07T16:15:10.552" v="6975" actId="12788"/>
          <ac:spMkLst>
            <pc:docMk/>
            <pc:sldMk cId="138542929" sldId="256"/>
            <ac:spMk id="13958" creationId="{743AE238-873F-3550-B348-6B27240F86AF}"/>
          </ac:spMkLst>
        </pc:spChg>
        <pc:spChg chg="mod">
          <ac:chgData name="Daniel A Negron" userId="3f4b37f9-7541-4fa3-afb6-23a3c546adf3" providerId="ADAL" clId="{D973D872-3118-6C4C-8153-94CEFE659431}" dt="2022-06-07T16:15:10.552" v="6975" actId="12788"/>
          <ac:spMkLst>
            <pc:docMk/>
            <pc:sldMk cId="138542929" sldId="256"/>
            <ac:spMk id="13959" creationId="{C8EC1431-D6BC-6A49-AA74-615A8B0182D9}"/>
          </ac:spMkLst>
        </pc:spChg>
        <pc:spChg chg="mod">
          <ac:chgData name="Daniel A Negron" userId="3f4b37f9-7541-4fa3-afb6-23a3c546adf3" providerId="ADAL" clId="{D973D872-3118-6C4C-8153-94CEFE659431}" dt="2022-06-07T16:15:10.552" v="6975" actId="12788"/>
          <ac:spMkLst>
            <pc:docMk/>
            <pc:sldMk cId="138542929" sldId="256"/>
            <ac:spMk id="13960" creationId="{80BC613E-CA0C-32BA-DB90-95B910FFCCF3}"/>
          </ac:spMkLst>
        </pc:spChg>
        <pc:spChg chg="mod">
          <ac:chgData name="Daniel A Negron" userId="3f4b37f9-7541-4fa3-afb6-23a3c546adf3" providerId="ADAL" clId="{D973D872-3118-6C4C-8153-94CEFE659431}" dt="2022-06-07T16:15:10.552" v="6975" actId="12788"/>
          <ac:spMkLst>
            <pc:docMk/>
            <pc:sldMk cId="138542929" sldId="256"/>
            <ac:spMk id="13961" creationId="{5CD5CA49-DBE9-5C89-EAFE-85209C28F886}"/>
          </ac:spMkLst>
        </pc:spChg>
        <pc:spChg chg="mod">
          <ac:chgData name="Daniel A Negron" userId="3f4b37f9-7541-4fa3-afb6-23a3c546adf3" providerId="ADAL" clId="{D973D872-3118-6C4C-8153-94CEFE659431}" dt="2022-06-07T16:15:10.552" v="6975" actId="12788"/>
          <ac:spMkLst>
            <pc:docMk/>
            <pc:sldMk cId="138542929" sldId="256"/>
            <ac:spMk id="13962" creationId="{D10045E9-EA19-1A79-67DB-EB8EE8690AD5}"/>
          </ac:spMkLst>
        </pc:spChg>
        <pc:spChg chg="mod">
          <ac:chgData name="Daniel A Negron" userId="3f4b37f9-7541-4fa3-afb6-23a3c546adf3" providerId="ADAL" clId="{D973D872-3118-6C4C-8153-94CEFE659431}" dt="2022-06-07T16:15:10.552" v="6975" actId="12788"/>
          <ac:spMkLst>
            <pc:docMk/>
            <pc:sldMk cId="138542929" sldId="256"/>
            <ac:spMk id="13963" creationId="{862BD01C-18E8-3BBE-BFD8-3E825D1EC37B}"/>
          </ac:spMkLst>
        </pc:spChg>
        <pc:spChg chg="mod">
          <ac:chgData name="Daniel A Negron" userId="3f4b37f9-7541-4fa3-afb6-23a3c546adf3" providerId="ADAL" clId="{D973D872-3118-6C4C-8153-94CEFE659431}" dt="2022-06-07T16:15:10.552" v="6975" actId="12788"/>
          <ac:spMkLst>
            <pc:docMk/>
            <pc:sldMk cId="138542929" sldId="256"/>
            <ac:spMk id="13964" creationId="{BD89FA3C-9B41-33B1-4D22-D9AEBEF0ED85}"/>
          </ac:spMkLst>
        </pc:spChg>
        <pc:spChg chg="mod">
          <ac:chgData name="Daniel A Negron" userId="3f4b37f9-7541-4fa3-afb6-23a3c546adf3" providerId="ADAL" clId="{D973D872-3118-6C4C-8153-94CEFE659431}" dt="2022-06-07T16:15:10.552" v="6975" actId="12788"/>
          <ac:spMkLst>
            <pc:docMk/>
            <pc:sldMk cId="138542929" sldId="256"/>
            <ac:spMk id="13965" creationId="{AB449A98-AC9B-7607-5BF9-EF8D4C2AEB0B}"/>
          </ac:spMkLst>
        </pc:spChg>
        <pc:spChg chg="mod">
          <ac:chgData name="Daniel A Negron" userId="3f4b37f9-7541-4fa3-afb6-23a3c546adf3" providerId="ADAL" clId="{D973D872-3118-6C4C-8153-94CEFE659431}" dt="2022-06-07T16:15:10.552" v="6975" actId="12788"/>
          <ac:spMkLst>
            <pc:docMk/>
            <pc:sldMk cId="138542929" sldId="256"/>
            <ac:spMk id="13966" creationId="{BF1A84F9-8E72-A1EF-98EB-CFDD04957BF0}"/>
          </ac:spMkLst>
        </pc:spChg>
        <pc:spChg chg="mod">
          <ac:chgData name="Daniel A Negron" userId="3f4b37f9-7541-4fa3-afb6-23a3c546adf3" providerId="ADAL" clId="{D973D872-3118-6C4C-8153-94CEFE659431}" dt="2022-06-07T16:15:10.552" v="6975" actId="12788"/>
          <ac:spMkLst>
            <pc:docMk/>
            <pc:sldMk cId="138542929" sldId="256"/>
            <ac:spMk id="13967" creationId="{202BEAEE-1800-F5F2-BD1B-E0477CD64EA3}"/>
          </ac:spMkLst>
        </pc:spChg>
        <pc:spChg chg="mod">
          <ac:chgData name="Daniel A Negron" userId="3f4b37f9-7541-4fa3-afb6-23a3c546adf3" providerId="ADAL" clId="{D973D872-3118-6C4C-8153-94CEFE659431}" dt="2022-06-07T16:15:10.552" v="6975" actId="12788"/>
          <ac:spMkLst>
            <pc:docMk/>
            <pc:sldMk cId="138542929" sldId="256"/>
            <ac:spMk id="13968" creationId="{470ACEB8-9598-B798-55E8-3F7DF39B7717}"/>
          </ac:spMkLst>
        </pc:spChg>
        <pc:spChg chg="mod">
          <ac:chgData name="Daniel A Negron" userId="3f4b37f9-7541-4fa3-afb6-23a3c546adf3" providerId="ADAL" clId="{D973D872-3118-6C4C-8153-94CEFE659431}" dt="2022-06-07T16:15:10.552" v="6975" actId="12788"/>
          <ac:spMkLst>
            <pc:docMk/>
            <pc:sldMk cId="138542929" sldId="256"/>
            <ac:spMk id="13969" creationId="{681F21AA-2806-E9EA-0F35-FE60A0B20374}"/>
          </ac:spMkLst>
        </pc:spChg>
        <pc:spChg chg="mod">
          <ac:chgData name="Daniel A Negron" userId="3f4b37f9-7541-4fa3-afb6-23a3c546adf3" providerId="ADAL" clId="{D973D872-3118-6C4C-8153-94CEFE659431}" dt="2022-06-07T16:15:10.552" v="6975" actId="12788"/>
          <ac:spMkLst>
            <pc:docMk/>
            <pc:sldMk cId="138542929" sldId="256"/>
            <ac:spMk id="13970" creationId="{8BA3E3E4-9EA4-1B9F-AEB2-3132F385CD8A}"/>
          </ac:spMkLst>
        </pc:spChg>
        <pc:spChg chg="mod">
          <ac:chgData name="Daniel A Negron" userId="3f4b37f9-7541-4fa3-afb6-23a3c546adf3" providerId="ADAL" clId="{D973D872-3118-6C4C-8153-94CEFE659431}" dt="2022-06-07T16:15:10.552" v="6975" actId="12788"/>
          <ac:spMkLst>
            <pc:docMk/>
            <pc:sldMk cId="138542929" sldId="256"/>
            <ac:spMk id="13971" creationId="{3C9250F6-F6B3-8ED7-6F54-D16BA4CF6F40}"/>
          </ac:spMkLst>
        </pc:spChg>
        <pc:spChg chg="mod">
          <ac:chgData name="Daniel A Negron" userId="3f4b37f9-7541-4fa3-afb6-23a3c546adf3" providerId="ADAL" clId="{D973D872-3118-6C4C-8153-94CEFE659431}" dt="2022-06-07T16:15:10.552" v="6975" actId="12788"/>
          <ac:spMkLst>
            <pc:docMk/>
            <pc:sldMk cId="138542929" sldId="256"/>
            <ac:spMk id="13972" creationId="{99C44706-D66C-0071-5B65-82D995AD8BC7}"/>
          </ac:spMkLst>
        </pc:spChg>
        <pc:spChg chg="mod">
          <ac:chgData name="Daniel A Negron" userId="3f4b37f9-7541-4fa3-afb6-23a3c546adf3" providerId="ADAL" clId="{D973D872-3118-6C4C-8153-94CEFE659431}" dt="2022-06-07T16:15:10.552" v="6975" actId="12788"/>
          <ac:spMkLst>
            <pc:docMk/>
            <pc:sldMk cId="138542929" sldId="256"/>
            <ac:spMk id="13973" creationId="{958C858B-CF84-75AF-8805-D08CA1C90EC0}"/>
          </ac:spMkLst>
        </pc:spChg>
        <pc:spChg chg="mod">
          <ac:chgData name="Daniel A Negron" userId="3f4b37f9-7541-4fa3-afb6-23a3c546adf3" providerId="ADAL" clId="{D973D872-3118-6C4C-8153-94CEFE659431}" dt="2022-06-07T16:15:10.552" v="6975" actId="12788"/>
          <ac:spMkLst>
            <pc:docMk/>
            <pc:sldMk cId="138542929" sldId="256"/>
            <ac:spMk id="13974" creationId="{0ED6F35D-1769-65F4-319E-0077A7034B0B}"/>
          </ac:spMkLst>
        </pc:spChg>
        <pc:spChg chg="mod">
          <ac:chgData name="Daniel A Negron" userId="3f4b37f9-7541-4fa3-afb6-23a3c546adf3" providerId="ADAL" clId="{D973D872-3118-6C4C-8153-94CEFE659431}" dt="2022-06-07T16:15:10.552" v="6975" actId="12788"/>
          <ac:spMkLst>
            <pc:docMk/>
            <pc:sldMk cId="138542929" sldId="256"/>
            <ac:spMk id="13975" creationId="{6B54BD74-CE32-0754-505B-E26A2A92F417}"/>
          </ac:spMkLst>
        </pc:spChg>
        <pc:spChg chg="mod">
          <ac:chgData name="Daniel A Negron" userId="3f4b37f9-7541-4fa3-afb6-23a3c546adf3" providerId="ADAL" clId="{D973D872-3118-6C4C-8153-94CEFE659431}" dt="2022-06-07T16:15:10.552" v="6975" actId="12788"/>
          <ac:spMkLst>
            <pc:docMk/>
            <pc:sldMk cId="138542929" sldId="256"/>
            <ac:spMk id="13976" creationId="{D008B3DE-FA2C-D2DE-12FA-4AA06306288B}"/>
          </ac:spMkLst>
        </pc:spChg>
        <pc:spChg chg="mod">
          <ac:chgData name="Daniel A Negron" userId="3f4b37f9-7541-4fa3-afb6-23a3c546adf3" providerId="ADAL" clId="{D973D872-3118-6C4C-8153-94CEFE659431}" dt="2022-06-07T16:15:10.552" v="6975" actId="12788"/>
          <ac:spMkLst>
            <pc:docMk/>
            <pc:sldMk cId="138542929" sldId="256"/>
            <ac:spMk id="13977" creationId="{B10FE200-DC8D-3B3A-CE31-9BF3EB1470DB}"/>
          </ac:spMkLst>
        </pc:spChg>
        <pc:spChg chg="mod">
          <ac:chgData name="Daniel A Negron" userId="3f4b37f9-7541-4fa3-afb6-23a3c546adf3" providerId="ADAL" clId="{D973D872-3118-6C4C-8153-94CEFE659431}" dt="2022-06-07T16:15:10.552" v="6975" actId="12788"/>
          <ac:spMkLst>
            <pc:docMk/>
            <pc:sldMk cId="138542929" sldId="256"/>
            <ac:spMk id="13979" creationId="{93EDC00C-9875-F63F-057B-9797C34D3159}"/>
          </ac:spMkLst>
        </pc:spChg>
        <pc:spChg chg="mod">
          <ac:chgData name="Daniel A Negron" userId="3f4b37f9-7541-4fa3-afb6-23a3c546adf3" providerId="ADAL" clId="{D973D872-3118-6C4C-8153-94CEFE659431}" dt="2022-06-07T16:15:10.552" v="6975" actId="12788"/>
          <ac:spMkLst>
            <pc:docMk/>
            <pc:sldMk cId="138542929" sldId="256"/>
            <ac:spMk id="13980" creationId="{B25EDD76-DC74-BBFA-E774-752543481A28}"/>
          </ac:spMkLst>
        </pc:spChg>
        <pc:spChg chg="mod">
          <ac:chgData name="Daniel A Negron" userId="3f4b37f9-7541-4fa3-afb6-23a3c546adf3" providerId="ADAL" clId="{D973D872-3118-6C4C-8153-94CEFE659431}" dt="2022-06-07T16:15:10.552" v="6975" actId="12788"/>
          <ac:spMkLst>
            <pc:docMk/>
            <pc:sldMk cId="138542929" sldId="256"/>
            <ac:spMk id="13981" creationId="{E87000DC-DBF3-28B7-FCB2-AA54E4FEF6D5}"/>
          </ac:spMkLst>
        </pc:spChg>
        <pc:spChg chg="mod">
          <ac:chgData name="Daniel A Negron" userId="3f4b37f9-7541-4fa3-afb6-23a3c546adf3" providerId="ADAL" clId="{D973D872-3118-6C4C-8153-94CEFE659431}" dt="2022-06-07T16:15:10.552" v="6975" actId="12788"/>
          <ac:spMkLst>
            <pc:docMk/>
            <pc:sldMk cId="138542929" sldId="256"/>
            <ac:spMk id="13982" creationId="{609CA462-9FF9-9C00-9E61-116088D5A182}"/>
          </ac:spMkLst>
        </pc:spChg>
        <pc:spChg chg="mod">
          <ac:chgData name="Daniel A Negron" userId="3f4b37f9-7541-4fa3-afb6-23a3c546adf3" providerId="ADAL" clId="{D973D872-3118-6C4C-8153-94CEFE659431}" dt="2022-06-07T16:15:10.552" v="6975" actId="12788"/>
          <ac:spMkLst>
            <pc:docMk/>
            <pc:sldMk cId="138542929" sldId="256"/>
            <ac:spMk id="13983" creationId="{DF1FFFC5-4F3E-FC04-70C1-1079B1129870}"/>
          </ac:spMkLst>
        </pc:spChg>
        <pc:spChg chg="mod">
          <ac:chgData name="Daniel A Negron" userId="3f4b37f9-7541-4fa3-afb6-23a3c546adf3" providerId="ADAL" clId="{D973D872-3118-6C4C-8153-94CEFE659431}" dt="2022-06-07T16:15:10.552" v="6975" actId="12788"/>
          <ac:spMkLst>
            <pc:docMk/>
            <pc:sldMk cId="138542929" sldId="256"/>
            <ac:spMk id="13984" creationId="{94EE1363-48E3-9D43-E77F-ED17E1F8234F}"/>
          </ac:spMkLst>
        </pc:spChg>
        <pc:spChg chg="mod">
          <ac:chgData name="Daniel A Negron" userId="3f4b37f9-7541-4fa3-afb6-23a3c546adf3" providerId="ADAL" clId="{D973D872-3118-6C4C-8153-94CEFE659431}" dt="2022-06-07T16:15:10.552" v="6975" actId="12788"/>
          <ac:spMkLst>
            <pc:docMk/>
            <pc:sldMk cId="138542929" sldId="256"/>
            <ac:spMk id="13985" creationId="{0978F999-019F-98C8-54CA-EC04510A986C}"/>
          </ac:spMkLst>
        </pc:spChg>
        <pc:spChg chg="mod">
          <ac:chgData name="Daniel A Negron" userId="3f4b37f9-7541-4fa3-afb6-23a3c546adf3" providerId="ADAL" clId="{D973D872-3118-6C4C-8153-94CEFE659431}" dt="2022-06-07T16:15:10.552" v="6975" actId="12788"/>
          <ac:spMkLst>
            <pc:docMk/>
            <pc:sldMk cId="138542929" sldId="256"/>
            <ac:spMk id="13986" creationId="{92C7A650-A358-D44A-1A19-9CB06F8A7718}"/>
          </ac:spMkLst>
        </pc:spChg>
        <pc:spChg chg="mod">
          <ac:chgData name="Daniel A Negron" userId="3f4b37f9-7541-4fa3-afb6-23a3c546adf3" providerId="ADAL" clId="{D973D872-3118-6C4C-8153-94CEFE659431}" dt="2022-06-07T16:15:10.552" v="6975" actId="12788"/>
          <ac:spMkLst>
            <pc:docMk/>
            <pc:sldMk cId="138542929" sldId="256"/>
            <ac:spMk id="13987" creationId="{F877739A-21EE-9640-A5D6-E2A260E6A11E}"/>
          </ac:spMkLst>
        </pc:spChg>
        <pc:spChg chg="mod">
          <ac:chgData name="Daniel A Negron" userId="3f4b37f9-7541-4fa3-afb6-23a3c546adf3" providerId="ADAL" clId="{D973D872-3118-6C4C-8153-94CEFE659431}" dt="2022-06-07T16:15:10.552" v="6975" actId="12788"/>
          <ac:spMkLst>
            <pc:docMk/>
            <pc:sldMk cId="138542929" sldId="256"/>
            <ac:spMk id="13988" creationId="{8CFCE280-56C3-7FBD-6E3B-C63ABB0E34EE}"/>
          </ac:spMkLst>
        </pc:spChg>
        <pc:spChg chg="mod">
          <ac:chgData name="Daniel A Negron" userId="3f4b37f9-7541-4fa3-afb6-23a3c546adf3" providerId="ADAL" clId="{D973D872-3118-6C4C-8153-94CEFE659431}" dt="2022-06-07T16:15:10.552" v="6975" actId="12788"/>
          <ac:spMkLst>
            <pc:docMk/>
            <pc:sldMk cId="138542929" sldId="256"/>
            <ac:spMk id="13989" creationId="{D052B9C3-FA28-8642-EC6D-3B7BBC20BCD5}"/>
          </ac:spMkLst>
        </pc:spChg>
        <pc:spChg chg="mod">
          <ac:chgData name="Daniel A Negron" userId="3f4b37f9-7541-4fa3-afb6-23a3c546adf3" providerId="ADAL" clId="{D973D872-3118-6C4C-8153-94CEFE659431}" dt="2022-06-07T16:15:10.552" v="6975" actId="12788"/>
          <ac:spMkLst>
            <pc:docMk/>
            <pc:sldMk cId="138542929" sldId="256"/>
            <ac:spMk id="13990" creationId="{506F2EE4-FFFF-AA22-8F62-C74E4858481A}"/>
          </ac:spMkLst>
        </pc:spChg>
        <pc:spChg chg="mod">
          <ac:chgData name="Daniel A Negron" userId="3f4b37f9-7541-4fa3-afb6-23a3c546adf3" providerId="ADAL" clId="{D973D872-3118-6C4C-8153-94CEFE659431}" dt="2022-06-07T16:15:10.552" v="6975" actId="12788"/>
          <ac:spMkLst>
            <pc:docMk/>
            <pc:sldMk cId="138542929" sldId="256"/>
            <ac:spMk id="13991" creationId="{F9FF0116-57DA-6680-B7D8-28DA114B3F0D}"/>
          </ac:spMkLst>
        </pc:spChg>
        <pc:spChg chg="mod">
          <ac:chgData name="Daniel A Negron" userId="3f4b37f9-7541-4fa3-afb6-23a3c546adf3" providerId="ADAL" clId="{D973D872-3118-6C4C-8153-94CEFE659431}" dt="2022-06-07T16:15:10.552" v="6975" actId="12788"/>
          <ac:spMkLst>
            <pc:docMk/>
            <pc:sldMk cId="138542929" sldId="256"/>
            <ac:spMk id="13992" creationId="{346DD361-341A-8F80-D840-38B6FC64777A}"/>
          </ac:spMkLst>
        </pc:spChg>
        <pc:spChg chg="mod">
          <ac:chgData name="Daniel A Negron" userId="3f4b37f9-7541-4fa3-afb6-23a3c546adf3" providerId="ADAL" clId="{D973D872-3118-6C4C-8153-94CEFE659431}" dt="2022-06-07T16:15:10.552" v="6975" actId="12788"/>
          <ac:spMkLst>
            <pc:docMk/>
            <pc:sldMk cId="138542929" sldId="256"/>
            <ac:spMk id="13993" creationId="{AC54D86C-C37B-95A5-2B59-FE2AD8D1B2DB}"/>
          </ac:spMkLst>
        </pc:spChg>
        <pc:spChg chg="mod">
          <ac:chgData name="Daniel A Negron" userId="3f4b37f9-7541-4fa3-afb6-23a3c546adf3" providerId="ADAL" clId="{D973D872-3118-6C4C-8153-94CEFE659431}" dt="2022-06-07T16:15:10.552" v="6975" actId="12788"/>
          <ac:spMkLst>
            <pc:docMk/>
            <pc:sldMk cId="138542929" sldId="256"/>
            <ac:spMk id="13994" creationId="{A54C7384-DE3D-81E9-AD3F-32150122D9A1}"/>
          </ac:spMkLst>
        </pc:spChg>
        <pc:spChg chg="mod">
          <ac:chgData name="Daniel A Negron" userId="3f4b37f9-7541-4fa3-afb6-23a3c546adf3" providerId="ADAL" clId="{D973D872-3118-6C4C-8153-94CEFE659431}" dt="2022-06-07T16:15:10.552" v="6975" actId="12788"/>
          <ac:spMkLst>
            <pc:docMk/>
            <pc:sldMk cId="138542929" sldId="256"/>
            <ac:spMk id="13995" creationId="{DDBA1AE7-A718-DFE4-AEE4-6DBCC6A9BE6C}"/>
          </ac:spMkLst>
        </pc:spChg>
        <pc:spChg chg="mod">
          <ac:chgData name="Daniel A Negron" userId="3f4b37f9-7541-4fa3-afb6-23a3c546adf3" providerId="ADAL" clId="{D973D872-3118-6C4C-8153-94CEFE659431}" dt="2022-06-07T16:15:10.552" v="6975" actId="12788"/>
          <ac:spMkLst>
            <pc:docMk/>
            <pc:sldMk cId="138542929" sldId="256"/>
            <ac:spMk id="13996" creationId="{5BEAA3B2-7AA3-954E-07AF-4E1BF1015868}"/>
          </ac:spMkLst>
        </pc:spChg>
        <pc:spChg chg="mod">
          <ac:chgData name="Daniel A Negron" userId="3f4b37f9-7541-4fa3-afb6-23a3c546adf3" providerId="ADAL" clId="{D973D872-3118-6C4C-8153-94CEFE659431}" dt="2022-06-07T16:15:10.552" v="6975" actId="12788"/>
          <ac:spMkLst>
            <pc:docMk/>
            <pc:sldMk cId="138542929" sldId="256"/>
            <ac:spMk id="13997" creationId="{62EAA20D-EACC-BF33-4057-46770AED83FE}"/>
          </ac:spMkLst>
        </pc:spChg>
        <pc:spChg chg="mod">
          <ac:chgData name="Daniel A Negron" userId="3f4b37f9-7541-4fa3-afb6-23a3c546adf3" providerId="ADAL" clId="{D973D872-3118-6C4C-8153-94CEFE659431}" dt="2022-06-07T16:15:10.552" v="6975" actId="12788"/>
          <ac:spMkLst>
            <pc:docMk/>
            <pc:sldMk cId="138542929" sldId="256"/>
            <ac:spMk id="13998" creationId="{356974EE-63EB-1CD4-3B4A-9039DF8A3FE9}"/>
          </ac:spMkLst>
        </pc:spChg>
        <pc:spChg chg="mod">
          <ac:chgData name="Daniel A Negron" userId="3f4b37f9-7541-4fa3-afb6-23a3c546adf3" providerId="ADAL" clId="{D973D872-3118-6C4C-8153-94CEFE659431}" dt="2022-06-07T16:15:10.552" v="6975" actId="12788"/>
          <ac:spMkLst>
            <pc:docMk/>
            <pc:sldMk cId="138542929" sldId="256"/>
            <ac:spMk id="13999" creationId="{63FA7F0E-99E2-37AA-AF19-DC35914507E8}"/>
          </ac:spMkLst>
        </pc:spChg>
        <pc:spChg chg="mod">
          <ac:chgData name="Daniel A Negron" userId="3f4b37f9-7541-4fa3-afb6-23a3c546adf3" providerId="ADAL" clId="{D973D872-3118-6C4C-8153-94CEFE659431}" dt="2022-06-07T16:15:10.552" v="6975" actId="12788"/>
          <ac:spMkLst>
            <pc:docMk/>
            <pc:sldMk cId="138542929" sldId="256"/>
            <ac:spMk id="14000" creationId="{3B017EAF-34A4-404F-CE96-EC37FDF052FD}"/>
          </ac:spMkLst>
        </pc:spChg>
        <pc:spChg chg="mod">
          <ac:chgData name="Daniel A Negron" userId="3f4b37f9-7541-4fa3-afb6-23a3c546adf3" providerId="ADAL" clId="{D973D872-3118-6C4C-8153-94CEFE659431}" dt="2022-06-07T16:15:10.552" v="6975" actId="12788"/>
          <ac:spMkLst>
            <pc:docMk/>
            <pc:sldMk cId="138542929" sldId="256"/>
            <ac:spMk id="14450" creationId="{5443B939-D85E-494F-1214-7ED95AE68CE1}"/>
          </ac:spMkLst>
        </pc:spChg>
        <pc:spChg chg="mod">
          <ac:chgData name="Daniel A Negron" userId="3f4b37f9-7541-4fa3-afb6-23a3c546adf3" providerId="ADAL" clId="{D973D872-3118-6C4C-8153-94CEFE659431}" dt="2022-06-07T16:15:10.552" v="6975" actId="12788"/>
          <ac:spMkLst>
            <pc:docMk/>
            <pc:sldMk cId="138542929" sldId="256"/>
            <ac:spMk id="14451" creationId="{B526B3A2-0365-1F2B-2C28-2F0073DB59A9}"/>
          </ac:spMkLst>
        </pc:spChg>
        <pc:spChg chg="mod">
          <ac:chgData name="Daniel A Negron" userId="3f4b37f9-7541-4fa3-afb6-23a3c546adf3" providerId="ADAL" clId="{D973D872-3118-6C4C-8153-94CEFE659431}" dt="2022-06-07T16:15:10.552" v="6975" actId="12788"/>
          <ac:spMkLst>
            <pc:docMk/>
            <pc:sldMk cId="138542929" sldId="256"/>
            <ac:spMk id="14452" creationId="{663B15EC-5292-6B4E-1158-F213661FE229}"/>
          </ac:spMkLst>
        </pc:spChg>
        <pc:spChg chg="mod">
          <ac:chgData name="Daniel A Negron" userId="3f4b37f9-7541-4fa3-afb6-23a3c546adf3" providerId="ADAL" clId="{D973D872-3118-6C4C-8153-94CEFE659431}" dt="2022-06-07T16:15:10.552" v="6975" actId="12788"/>
          <ac:spMkLst>
            <pc:docMk/>
            <pc:sldMk cId="138542929" sldId="256"/>
            <ac:spMk id="14453" creationId="{42DD4E76-E933-45BD-8AE7-D8CFC0521AFA}"/>
          </ac:spMkLst>
        </pc:spChg>
        <pc:spChg chg="mod">
          <ac:chgData name="Daniel A Negron" userId="3f4b37f9-7541-4fa3-afb6-23a3c546adf3" providerId="ADAL" clId="{D973D872-3118-6C4C-8153-94CEFE659431}" dt="2022-06-07T16:15:10.552" v="6975" actId="12788"/>
          <ac:spMkLst>
            <pc:docMk/>
            <pc:sldMk cId="138542929" sldId="256"/>
            <ac:spMk id="14454" creationId="{C6FA7EEF-8E28-56B1-CD78-C5755041A810}"/>
          </ac:spMkLst>
        </pc:spChg>
        <pc:spChg chg="mod">
          <ac:chgData name="Daniel A Negron" userId="3f4b37f9-7541-4fa3-afb6-23a3c546adf3" providerId="ADAL" clId="{D973D872-3118-6C4C-8153-94CEFE659431}" dt="2022-06-07T16:15:10.552" v="6975" actId="12788"/>
          <ac:spMkLst>
            <pc:docMk/>
            <pc:sldMk cId="138542929" sldId="256"/>
            <ac:spMk id="14456" creationId="{6FB78E02-F80B-9C44-8212-5D2B22C38171}"/>
          </ac:spMkLst>
        </pc:spChg>
        <pc:spChg chg="mod">
          <ac:chgData name="Daniel A Negron" userId="3f4b37f9-7541-4fa3-afb6-23a3c546adf3" providerId="ADAL" clId="{D973D872-3118-6C4C-8153-94CEFE659431}" dt="2022-06-07T16:15:10.552" v="6975" actId="12788"/>
          <ac:spMkLst>
            <pc:docMk/>
            <pc:sldMk cId="138542929" sldId="256"/>
            <ac:spMk id="14457" creationId="{3AB3875A-4BB1-CCDC-7F9A-A13399D6E04C}"/>
          </ac:spMkLst>
        </pc:spChg>
        <pc:spChg chg="mod">
          <ac:chgData name="Daniel A Negron" userId="3f4b37f9-7541-4fa3-afb6-23a3c546adf3" providerId="ADAL" clId="{D973D872-3118-6C4C-8153-94CEFE659431}" dt="2022-06-07T16:15:10.552" v="6975" actId="12788"/>
          <ac:spMkLst>
            <pc:docMk/>
            <pc:sldMk cId="138542929" sldId="256"/>
            <ac:spMk id="14458" creationId="{8A068C8B-6972-AF6D-114B-6423BB1655E7}"/>
          </ac:spMkLst>
        </pc:spChg>
        <pc:spChg chg="mod">
          <ac:chgData name="Daniel A Negron" userId="3f4b37f9-7541-4fa3-afb6-23a3c546adf3" providerId="ADAL" clId="{D973D872-3118-6C4C-8153-94CEFE659431}" dt="2022-06-07T16:15:10.552" v="6975" actId="12788"/>
          <ac:spMkLst>
            <pc:docMk/>
            <pc:sldMk cId="138542929" sldId="256"/>
            <ac:spMk id="14459" creationId="{3502A58A-E7A7-848A-D483-00740314DFF8}"/>
          </ac:spMkLst>
        </pc:spChg>
        <pc:spChg chg="mod">
          <ac:chgData name="Daniel A Negron" userId="3f4b37f9-7541-4fa3-afb6-23a3c546adf3" providerId="ADAL" clId="{D973D872-3118-6C4C-8153-94CEFE659431}" dt="2022-06-07T16:15:10.552" v="6975" actId="12788"/>
          <ac:spMkLst>
            <pc:docMk/>
            <pc:sldMk cId="138542929" sldId="256"/>
            <ac:spMk id="14460" creationId="{59C72207-83C7-62DB-2FE3-3E881BCDE397}"/>
          </ac:spMkLst>
        </pc:spChg>
        <pc:spChg chg="mod">
          <ac:chgData name="Daniel A Negron" userId="3f4b37f9-7541-4fa3-afb6-23a3c546adf3" providerId="ADAL" clId="{D973D872-3118-6C4C-8153-94CEFE659431}" dt="2022-06-07T16:15:10.552" v="6975" actId="12788"/>
          <ac:spMkLst>
            <pc:docMk/>
            <pc:sldMk cId="138542929" sldId="256"/>
            <ac:spMk id="14461" creationId="{4D460157-731E-F035-1ABA-146EC4842427}"/>
          </ac:spMkLst>
        </pc:spChg>
        <pc:spChg chg="mod">
          <ac:chgData name="Daniel A Negron" userId="3f4b37f9-7541-4fa3-afb6-23a3c546adf3" providerId="ADAL" clId="{D973D872-3118-6C4C-8153-94CEFE659431}" dt="2022-06-07T16:15:10.552" v="6975" actId="12788"/>
          <ac:spMkLst>
            <pc:docMk/>
            <pc:sldMk cId="138542929" sldId="256"/>
            <ac:spMk id="14462" creationId="{C7D4E4F7-39DB-AF60-4FD1-1119CDC40B70}"/>
          </ac:spMkLst>
        </pc:spChg>
        <pc:spChg chg="mod">
          <ac:chgData name="Daniel A Negron" userId="3f4b37f9-7541-4fa3-afb6-23a3c546adf3" providerId="ADAL" clId="{D973D872-3118-6C4C-8153-94CEFE659431}" dt="2022-06-07T16:15:10.552" v="6975" actId="12788"/>
          <ac:spMkLst>
            <pc:docMk/>
            <pc:sldMk cId="138542929" sldId="256"/>
            <ac:spMk id="14463" creationId="{0ABCA6B2-EF5E-7A01-172D-EC5B5B13FAEC}"/>
          </ac:spMkLst>
        </pc:spChg>
        <pc:grpChg chg="add del mod">
          <ac:chgData name="Daniel A Negron" userId="3f4b37f9-7541-4fa3-afb6-23a3c546adf3" providerId="ADAL" clId="{D973D872-3118-6C4C-8153-94CEFE659431}" dt="2022-06-07T16:04:36.128" v="6881" actId="165"/>
          <ac:grpSpMkLst>
            <pc:docMk/>
            <pc:sldMk cId="138542929" sldId="256"/>
            <ac:grpSpMk id="2" creationId="{03A1F0E8-7679-3C43-7AE4-A11CC703E9C0}"/>
          </ac:grpSpMkLst>
        </pc:grpChg>
        <pc:grpChg chg="add del mod">
          <ac:chgData name="Daniel A Negron" userId="3f4b37f9-7541-4fa3-afb6-23a3c546adf3" providerId="ADAL" clId="{D973D872-3118-6C4C-8153-94CEFE659431}" dt="2022-06-04T14:29:08.293" v="5800" actId="165"/>
          <ac:grpSpMkLst>
            <pc:docMk/>
            <pc:sldMk cId="138542929" sldId="256"/>
            <ac:grpSpMk id="2" creationId="{B2F3F463-EE67-2A47-E278-9B5A34E4A6C5}"/>
          </ac:grpSpMkLst>
        </pc:grpChg>
        <pc:grpChg chg="mod topLvl">
          <ac:chgData name="Daniel A Negron" userId="3f4b37f9-7541-4fa3-afb6-23a3c546adf3" providerId="ADAL" clId="{D973D872-3118-6C4C-8153-94CEFE659431}" dt="2022-06-07T16:15:10.552" v="6975" actId="12788"/>
          <ac:grpSpMkLst>
            <pc:docMk/>
            <pc:sldMk cId="138542929" sldId="256"/>
            <ac:grpSpMk id="7" creationId="{4F2E598F-C6FC-61E4-38CF-832C29BFF6E8}"/>
          </ac:grpSpMkLst>
        </pc:grpChg>
        <pc:grpChg chg="del mod topLvl">
          <ac:chgData name="Daniel A Negron" userId="3f4b37f9-7541-4fa3-afb6-23a3c546adf3" providerId="ADAL" clId="{D973D872-3118-6C4C-8153-94CEFE659431}" dt="2022-06-03T14:41:40.317" v="964" actId="165"/>
          <ac:grpSpMkLst>
            <pc:docMk/>
            <pc:sldMk cId="138542929" sldId="256"/>
            <ac:grpSpMk id="8" creationId="{5306E3F5-0114-AED7-0388-E77A4603485E}"/>
          </ac:grpSpMkLst>
        </pc:grpChg>
        <pc:grpChg chg="mod topLvl">
          <ac:chgData name="Daniel A Negron" userId="3f4b37f9-7541-4fa3-afb6-23a3c546adf3" providerId="ADAL" clId="{D973D872-3118-6C4C-8153-94CEFE659431}" dt="2022-06-07T16:15:10.552" v="6975" actId="12788"/>
          <ac:grpSpMkLst>
            <pc:docMk/>
            <pc:sldMk cId="138542929" sldId="256"/>
            <ac:grpSpMk id="9" creationId="{628752F7-05C0-1C46-4067-EA307F1B6719}"/>
          </ac:grpSpMkLst>
        </pc:grpChg>
        <pc:grpChg chg="mod topLvl">
          <ac:chgData name="Daniel A Negron" userId="3f4b37f9-7541-4fa3-afb6-23a3c546adf3" providerId="ADAL" clId="{D973D872-3118-6C4C-8153-94CEFE659431}" dt="2022-06-07T16:15:10.552" v="6975" actId="12788"/>
          <ac:grpSpMkLst>
            <pc:docMk/>
            <pc:sldMk cId="138542929" sldId="256"/>
            <ac:grpSpMk id="13" creationId="{ABA7933D-8C8A-5EF2-3B58-2EE8F2951129}"/>
          </ac:grpSpMkLst>
        </pc:grpChg>
        <pc:grpChg chg="mod topLvl">
          <ac:chgData name="Daniel A Negron" userId="3f4b37f9-7541-4fa3-afb6-23a3c546adf3" providerId="ADAL" clId="{D973D872-3118-6C4C-8153-94CEFE659431}" dt="2022-06-07T16:15:10.552" v="6975" actId="12788"/>
          <ac:grpSpMkLst>
            <pc:docMk/>
            <pc:sldMk cId="138542929" sldId="256"/>
            <ac:grpSpMk id="16" creationId="{B494153C-4831-1D88-F560-41D86AADD7F9}"/>
          </ac:grpSpMkLst>
        </pc:grpChg>
        <pc:grpChg chg="mod topLvl">
          <ac:chgData name="Daniel A Negron" userId="3f4b37f9-7541-4fa3-afb6-23a3c546adf3" providerId="ADAL" clId="{D973D872-3118-6C4C-8153-94CEFE659431}" dt="2022-06-07T16:15:10.552" v="6975" actId="12788"/>
          <ac:grpSpMkLst>
            <pc:docMk/>
            <pc:sldMk cId="138542929" sldId="256"/>
            <ac:grpSpMk id="19" creationId="{2C662249-B20C-6A90-C483-0606EC500837}"/>
          </ac:grpSpMkLst>
        </pc:grpChg>
        <pc:grpChg chg="mod topLvl">
          <ac:chgData name="Daniel A Negron" userId="3f4b37f9-7541-4fa3-afb6-23a3c546adf3" providerId="ADAL" clId="{D973D872-3118-6C4C-8153-94CEFE659431}" dt="2022-06-07T16:15:10.552" v="6975" actId="12788"/>
          <ac:grpSpMkLst>
            <pc:docMk/>
            <pc:sldMk cId="138542929" sldId="256"/>
            <ac:grpSpMk id="22" creationId="{0EB2DCDF-E6D8-BA87-990D-42B4422D88C1}"/>
          </ac:grpSpMkLst>
        </pc:grpChg>
        <pc:grpChg chg="mod topLvl">
          <ac:chgData name="Daniel A Negron" userId="3f4b37f9-7541-4fa3-afb6-23a3c546adf3" providerId="ADAL" clId="{D973D872-3118-6C4C-8153-94CEFE659431}" dt="2022-06-07T16:15:10.552" v="6975" actId="12788"/>
          <ac:grpSpMkLst>
            <pc:docMk/>
            <pc:sldMk cId="138542929" sldId="256"/>
            <ac:grpSpMk id="25" creationId="{C6CF2C88-2159-B3A1-A282-879691554673}"/>
          </ac:grpSpMkLst>
        </pc:grpChg>
        <pc:grpChg chg="mod topLvl">
          <ac:chgData name="Daniel A Negron" userId="3f4b37f9-7541-4fa3-afb6-23a3c546adf3" providerId="ADAL" clId="{D973D872-3118-6C4C-8153-94CEFE659431}" dt="2022-06-07T16:15:10.552" v="6975" actId="12788"/>
          <ac:grpSpMkLst>
            <pc:docMk/>
            <pc:sldMk cId="138542929" sldId="256"/>
            <ac:grpSpMk id="28" creationId="{6D5A382E-8AB6-4B76-4B38-F5B5BE10CECD}"/>
          </ac:grpSpMkLst>
        </pc:grpChg>
        <pc:grpChg chg="mod topLvl">
          <ac:chgData name="Daniel A Negron" userId="3f4b37f9-7541-4fa3-afb6-23a3c546adf3" providerId="ADAL" clId="{D973D872-3118-6C4C-8153-94CEFE659431}" dt="2022-06-07T16:15:10.552" v="6975" actId="12788"/>
          <ac:grpSpMkLst>
            <pc:docMk/>
            <pc:sldMk cId="138542929" sldId="256"/>
            <ac:grpSpMk id="31" creationId="{28543FB7-E00C-EF2F-4930-1FF044D9CB0A}"/>
          </ac:grpSpMkLst>
        </pc:grpChg>
        <pc:grpChg chg="mod topLvl">
          <ac:chgData name="Daniel A Negron" userId="3f4b37f9-7541-4fa3-afb6-23a3c546adf3" providerId="ADAL" clId="{D973D872-3118-6C4C-8153-94CEFE659431}" dt="2022-06-07T16:15:10.552" v="6975" actId="12788"/>
          <ac:grpSpMkLst>
            <pc:docMk/>
            <pc:sldMk cId="138542929" sldId="256"/>
            <ac:grpSpMk id="34" creationId="{C2F79486-C3D5-7AEF-2D57-DB7B62E5C6FB}"/>
          </ac:grpSpMkLst>
        </pc:grpChg>
        <pc:grpChg chg="add mod topLvl">
          <ac:chgData name="Daniel A Negron" userId="3f4b37f9-7541-4fa3-afb6-23a3c546adf3" providerId="ADAL" clId="{D973D872-3118-6C4C-8153-94CEFE659431}" dt="2022-06-06T18:55:28.421" v="6878" actId="465"/>
          <ac:grpSpMkLst>
            <pc:docMk/>
            <pc:sldMk cId="138542929" sldId="256"/>
            <ac:grpSpMk id="36" creationId="{E8E38065-1E4F-F6FD-0DA3-7EA52283FBC4}"/>
          </ac:grpSpMkLst>
        </pc:grpChg>
        <pc:grpChg chg="mod topLvl">
          <ac:chgData name="Daniel A Negron" userId="3f4b37f9-7541-4fa3-afb6-23a3c546adf3" providerId="ADAL" clId="{D973D872-3118-6C4C-8153-94CEFE659431}" dt="2022-06-05T23:48:02.792" v="6577" actId="164"/>
          <ac:grpSpMkLst>
            <pc:docMk/>
            <pc:sldMk cId="138542929" sldId="256"/>
            <ac:grpSpMk id="37" creationId="{98ADBA91-EAD9-167C-6F59-77919E74A595}"/>
          </ac:grpSpMkLst>
        </pc:grpChg>
        <pc:grpChg chg="add mod topLvl">
          <ac:chgData name="Daniel A Negron" userId="3f4b37f9-7541-4fa3-afb6-23a3c546adf3" providerId="ADAL" clId="{D973D872-3118-6C4C-8153-94CEFE659431}" dt="2022-06-06T18:55:28.421" v="6878" actId="465"/>
          <ac:grpSpMkLst>
            <pc:docMk/>
            <pc:sldMk cId="138542929" sldId="256"/>
            <ac:grpSpMk id="42" creationId="{6E96358D-2AD8-D55A-159A-2A6BC3EB2654}"/>
          </ac:grpSpMkLst>
        </pc:grpChg>
        <pc:grpChg chg="add del mod">
          <ac:chgData name="Daniel A Negron" userId="3f4b37f9-7541-4fa3-afb6-23a3c546adf3" providerId="ADAL" clId="{D973D872-3118-6C4C-8153-94CEFE659431}" dt="2022-06-03T14:45:25.568" v="992" actId="478"/>
          <ac:grpSpMkLst>
            <pc:docMk/>
            <pc:sldMk cId="138542929" sldId="256"/>
            <ac:grpSpMk id="43" creationId="{36FA0371-1D41-6CCF-2238-28C4ECBFF4AD}"/>
          </ac:grpSpMkLst>
        </pc:grpChg>
        <pc:grpChg chg="add mod topLvl">
          <ac:chgData name="Daniel A Negron" userId="3f4b37f9-7541-4fa3-afb6-23a3c546adf3" providerId="ADAL" clId="{D973D872-3118-6C4C-8153-94CEFE659431}" dt="2022-06-06T18:55:28.421" v="6878" actId="465"/>
          <ac:grpSpMkLst>
            <pc:docMk/>
            <pc:sldMk cId="138542929" sldId="256"/>
            <ac:grpSpMk id="43" creationId="{FC86405A-FF1E-13BA-9D2F-B31B5D307D7D}"/>
          </ac:grpSpMkLst>
        </pc:grpChg>
        <pc:grpChg chg="add mod">
          <ac:chgData name="Daniel A Negron" userId="3f4b37f9-7541-4fa3-afb6-23a3c546adf3" providerId="ADAL" clId="{D973D872-3118-6C4C-8153-94CEFE659431}" dt="2022-06-03T14:41:01.625" v="959" actId="164"/>
          <ac:grpSpMkLst>
            <pc:docMk/>
            <pc:sldMk cId="138542929" sldId="256"/>
            <ac:grpSpMk id="44" creationId="{40A652A7-6892-A59E-48BF-466282A394A9}"/>
          </ac:grpSpMkLst>
        </pc:grpChg>
        <pc:grpChg chg="add mod topLvl">
          <ac:chgData name="Daniel A Negron" userId="3f4b37f9-7541-4fa3-afb6-23a3c546adf3" providerId="ADAL" clId="{D973D872-3118-6C4C-8153-94CEFE659431}" dt="2022-06-06T18:55:28.421" v="6878" actId="465"/>
          <ac:grpSpMkLst>
            <pc:docMk/>
            <pc:sldMk cId="138542929" sldId="256"/>
            <ac:grpSpMk id="44" creationId="{89C0DAD4-49AC-E6E1-3D69-AE114257CAB1}"/>
          </ac:grpSpMkLst>
        </pc:grpChg>
        <pc:grpChg chg="add mod">
          <ac:chgData name="Daniel A Negron" userId="3f4b37f9-7541-4fa3-afb6-23a3c546adf3" providerId="ADAL" clId="{D973D872-3118-6C4C-8153-94CEFE659431}" dt="2022-06-07T16:15:10.552" v="6975" actId="12788"/>
          <ac:grpSpMkLst>
            <pc:docMk/>
            <pc:sldMk cId="138542929" sldId="256"/>
            <ac:grpSpMk id="45" creationId="{7B64447A-8197-DEF6-D80C-B38A45794F77}"/>
          </ac:grpSpMkLst>
        </pc:grpChg>
        <pc:grpChg chg="add mod">
          <ac:chgData name="Daniel A Negron" userId="3f4b37f9-7541-4fa3-afb6-23a3c546adf3" providerId="ADAL" clId="{D973D872-3118-6C4C-8153-94CEFE659431}" dt="2022-06-03T14:41:58.596" v="969" actId="164"/>
          <ac:grpSpMkLst>
            <pc:docMk/>
            <pc:sldMk cId="138542929" sldId="256"/>
            <ac:grpSpMk id="46" creationId="{03813DC8-28FC-330F-54CC-91DE74F54B55}"/>
          </ac:grpSpMkLst>
        </pc:grpChg>
        <pc:grpChg chg="add del mod">
          <ac:chgData name="Daniel A Negron" userId="3f4b37f9-7541-4fa3-afb6-23a3c546adf3" providerId="ADAL" clId="{D973D872-3118-6C4C-8153-94CEFE659431}" dt="2022-06-03T20:17:57.325" v="5705" actId="165"/>
          <ac:grpSpMkLst>
            <pc:docMk/>
            <pc:sldMk cId="138542929" sldId="256"/>
            <ac:grpSpMk id="46" creationId="{BB4127BF-6645-3E6F-9302-F9755F5BA13B}"/>
          </ac:grpSpMkLst>
        </pc:grpChg>
        <pc:grpChg chg="mod topLvl">
          <ac:chgData name="Daniel A Negron" userId="3f4b37f9-7541-4fa3-afb6-23a3c546adf3" providerId="ADAL" clId="{D973D872-3118-6C4C-8153-94CEFE659431}" dt="2022-06-05T23:48:02.792" v="6577" actId="164"/>
          <ac:grpSpMkLst>
            <pc:docMk/>
            <pc:sldMk cId="138542929" sldId="256"/>
            <ac:grpSpMk id="47" creationId="{EFC565FF-7B4D-32AD-0D2C-AE3261CC6EFF}"/>
          </ac:grpSpMkLst>
        </pc:grpChg>
        <pc:grpChg chg="mod">
          <ac:chgData name="Daniel A Negron" userId="3f4b37f9-7541-4fa3-afb6-23a3c546adf3" providerId="ADAL" clId="{D973D872-3118-6C4C-8153-94CEFE659431}" dt="2022-06-05T23:32:51.912" v="6541" actId="165"/>
          <ac:grpSpMkLst>
            <pc:docMk/>
            <pc:sldMk cId="138542929" sldId="256"/>
            <ac:grpSpMk id="48" creationId="{64D97861-B5C4-F06A-B0E9-80A86472949E}"/>
          </ac:grpSpMkLst>
        </pc:grpChg>
        <pc:grpChg chg="mod">
          <ac:chgData name="Daniel A Negron" userId="3f4b37f9-7541-4fa3-afb6-23a3c546adf3" providerId="ADAL" clId="{D973D872-3118-6C4C-8153-94CEFE659431}" dt="2022-06-05T23:32:51.912" v="6541" actId="165"/>
          <ac:grpSpMkLst>
            <pc:docMk/>
            <pc:sldMk cId="138542929" sldId="256"/>
            <ac:grpSpMk id="49" creationId="{2829E720-18CA-E8BF-1D6B-92C6EFDA795E}"/>
          </ac:grpSpMkLst>
        </pc:grpChg>
        <pc:grpChg chg="mod">
          <ac:chgData name="Daniel A Negron" userId="3f4b37f9-7541-4fa3-afb6-23a3c546adf3" providerId="ADAL" clId="{D973D872-3118-6C4C-8153-94CEFE659431}" dt="2022-06-05T23:32:51.912" v="6541" actId="165"/>
          <ac:grpSpMkLst>
            <pc:docMk/>
            <pc:sldMk cId="138542929" sldId="256"/>
            <ac:grpSpMk id="50" creationId="{49AB2661-C4D9-4FC9-8563-80DE0C995CDF}"/>
          </ac:grpSpMkLst>
        </pc:grpChg>
        <pc:grpChg chg="mod">
          <ac:chgData name="Daniel A Negron" userId="3f4b37f9-7541-4fa3-afb6-23a3c546adf3" providerId="ADAL" clId="{D973D872-3118-6C4C-8153-94CEFE659431}" dt="2022-06-05T23:32:51.912" v="6541" actId="165"/>
          <ac:grpSpMkLst>
            <pc:docMk/>
            <pc:sldMk cId="138542929" sldId="256"/>
            <ac:grpSpMk id="55" creationId="{3E6C189B-6A2E-57A7-ABA5-98F7A5204E1A}"/>
          </ac:grpSpMkLst>
        </pc:grpChg>
        <pc:grpChg chg="mod">
          <ac:chgData name="Daniel A Negron" userId="3f4b37f9-7541-4fa3-afb6-23a3c546adf3" providerId="ADAL" clId="{D973D872-3118-6C4C-8153-94CEFE659431}" dt="2022-06-05T23:32:51.912" v="6541" actId="165"/>
          <ac:grpSpMkLst>
            <pc:docMk/>
            <pc:sldMk cId="138542929" sldId="256"/>
            <ac:grpSpMk id="60" creationId="{7103A159-F124-18FB-F6BE-A1BD00111D7D}"/>
          </ac:grpSpMkLst>
        </pc:grpChg>
        <pc:grpChg chg="mod">
          <ac:chgData name="Daniel A Negron" userId="3f4b37f9-7541-4fa3-afb6-23a3c546adf3" providerId="ADAL" clId="{D973D872-3118-6C4C-8153-94CEFE659431}" dt="2022-06-05T23:32:51.912" v="6541" actId="165"/>
          <ac:grpSpMkLst>
            <pc:docMk/>
            <pc:sldMk cId="138542929" sldId="256"/>
            <ac:grpSpMk id="61" creationId="{544D9239-8D52-8FCB-4D4B-2CA1C28E29C7}"/>
          </ac:grpSpMkLst>
        </pc:grpChg>
        <pc:grpChg chg="mod">
          <ac:chgData name="Daniel A Negron" userId="3f4b37f9-7541-4fa3-afb6-23a3c546adf3" providerId="ADAL" clId="{D973D872-3118-6C4C-8153-94CEFE659431}" dt="2022-06-05T23:32:51.912" v="6541" actId="165"/>
          <ac:grpSpMkLst>
            <pc:docMk/>
            <pc:sldMk cId="138542929" sldId="256"/>
            <ac:grpSpMk id="1031" creationId="{DE2D6516-AF21-34E6-C3DD-FD43249B196D}"/>
          </ac:grpSpMkLst>
        </pc:grpChg>
        <pc:grpChg chg="mod">
          <ac:chgData name="Daniel A Negron" userId="3f4b37f9-7541-4fa3-afb6-23a3c546adf3" providerId="ADAL" clId="{D973D872-3118-6C4C-8153-94CEFE659431}" dt="2022-06-05T23:32:51.912" v="6541" actId="165"/>
          <ac:grpSpMkLst>
            <pc:docMk/>
            <pc:sldMk cId="138542929" sldId="256"/>
            <ac:grpSpMk id="1036" creationId="{1EAB27DB-8DA6-3459-D6F3-5797E898D5FA}"/>
          </ac:grpSpMkLst>
        </pc:grpChg>
        <pc:grpChg chg="mod">
          <ac:chgData name="Daniel A Negron" userId="3f4b37f9-7541-4fa3-afb6-23a3c546adf3" providerId="ADAL" clId="{D973D872-3118-6C4C-8153-94CEFE659431}" dt="2022-06-05T23:32:51.912" v="6541" actId="165"/>
          <ac:grpSpMkLst>
            <pc:docMk/>
            <pc:sldMk cId="138542929" sldId="256"/>
            <ac:grpSpMk id="1037" creationId="{A8993E2E-BEA5-5F8B-50CF-B08D0AEF53C6}"/>
          </ac:grpSpMkLst>
        </pc:grpChg>
        <pc:grpChg chg="mod">
          <ac:chgData name="Daniel A Negron" userId="3f4b37f9-7541-4fa3-afb6-23a3c546adf3" providerId="ADAL" clId="{D973D872-3118-6C4C-8153-94CEFE659431}" dt="2022-06-05T23:32:51.912" v="6541" actId="165"/>
          <ac:grpSpMkLst>
            <pc:docMk/>
            <pc:sldMk cId="138542929" sldId="256"/>
            <ac:grpSpMk id="1038" creationId="{3E2A321C-9660-201E-8ABA-0EA53C588F7B}"/>
          </ac:grpSpMkLst>
        </pc:grpChg>
        <pc:grpChg chg="mod">
          <ac:chgData name="Daniel A Negron" userId="3f4b37f9-7541-4fa3-afb6-23a3c546adf3" providerId="ADAL" clId="{D973D872-3118-6C4C-8153-94CEFE659431}" dt="2022-06-05T23:32:51.912" v="6541" actId="165"/>
          <ac:grpSpMkLst>
            <pc:docMk/>
            <pc:sldMk cId="138542929" sldId="256"/>
            <ac:grpSpMk id="1043" creationId="{05517845-3D7B-1E70-A7F9-E274CD2A5A8A}"/>
          </ac:grpSpMkLst>
        </pc:grpChg>
        <pc:grpChg chg="mod">
          <ac:chgData name="Daniel A Negron" userId="3f4b37f9-7541-4fa3-afb6-23a3c546adf3" providerId="ADAL" clId="{D973D872-3118-6C4C-8153-94CEFE659431}" dt="2022-06-05T23:32:51.912" v="6541" actId="165"/>
          <ac:grpSpMkLst>
            <pc:docMk/>
            <pc:sldMk cId="138542929" sldId="256"/>
            <ac:grpSpMk id="1048" creationId="{721C9BB8-7F47-3DAE-9360-4B881519EB4B}"/>
          </ac:grpSpMkLst>
        </pc:grpChg>
        <pc:grpChg chg="mod">
          <ac:chgData name="Daniel A Negron" userId="3f4b37f9-7541-4fa3-afb6-23a3c546adf3" providerId="ADAL" clId="{D973D872-3118-6C4C-8153-94CEFE659431}" dt="2022-06-05T23:32:51.912" v="6541" actId="165"/>
          <ac:grpSpMkLst>
            <pc:docMk/>
            <pc:sldMk cId="138542929" sldId="256"/>
            <ac:grpSpMk id="1049" creationId="{0C6E64B5-660B-6115-91FB-4C9151DB18A0}"/>
          </ac:grpSpMkLst>
        </pc:grpChg>
        <pc:grpChg chg="mod">
          <ac:chgData name="Daniel A Negron" userId="3f4b37f9-7541-4fa3-afb6-23a3c546adf3" providerId="ADAL" clId="{D973D872-3118-6C4C-8153-94CEFE659431}" dt="2022-06-05T23:32:51.912" v="6541" actId="165"/>
          <ac:grpSpMkLst>
            <pc:docMk/>
            <pc:sldMk cId="138542929" sldId="256"/>
            <ac:grpSpMk id="1054" creationId="{C5AE5F2B-51D7-83E4-5909-99346452EF51}"/>
          </ac:grpSpMkLst>
        </pc:grpChg>
        <pc:grpChg chg="mod">
          <ac:chgData name="Daniel A Negron" userId="3f4b37f9-7541-4fa3-afb6-23a3c546adf3" providerId="ADAL" clId="{D973D872-3118-6C4C-8153-94CEFE659431}" dt="2022-06-05T23:32:51.912" v="6541" actId="165"/>
          <ac:grpSpMkLst>
            <pc:docMk/>
            <pc:sldMk cId="138542929" sldId="256"/>
            <ac:grpSpMk id="1059" creationId="{124028ED-81B6-8193-F47F-AB4D141F2740}"/>
          </ac:grpSpMkLst>
        </pc:grpChg>
        <pc:grpChg chg="mod">
          <ac:chgData name="Daniel A Negron" userId="3f4b37f9-7541-4fa3-afb6-23a3c546adf3" providerId="ADAL" clId="{D973D872-3118-6C4C-8153-94CEFE659431}" dt="2022-06-05T23:32:51.912" v="6541" actId="165"/>
          <ac:grpSpMkLst>
            <pc:docMk/>
            <pc:sldMk cId="138542929" sldId="256"/>
            <ac:grpSpMk id="1060" creationId="{EA0D5F84-3B2F-7F37-87B4-077E985E12E4}"/>
          </ac:grpSpMkLst>
        </pc:grpChg>
        <pc:grpChg chg="mod">
          <ac:chgData name="Daniel A Negron" userId="3f4b37f9-7541-4fa3-afb6-23a3c546adf3" providerId="ADAL" clId="{D973D872-3118-6C4C-8153-94CEFE659431}" dt="2022-06-05T23:32:51.912" v="6541" actId="165"/>
          <ac:grpSpMkLst>
            <pc:docMk/>
            <pc:sldMk cId="138542929" sldId="256"/>
            <ac:grpSpMk id="1061" creationId="{B0901181-358B-0350-22AB-9B41D53EA346}"/>
          </ac:grpSpMkLst>
        </pc:grpChg>
        <pc:grpChg chg="mod">
          <ac:chgData name="Daniel A Negron" userId="3f4b37f9-7541-4fa3-afb6-23a3c546adf3" providerId="ADAL" clId="{D973D872-3118-6C4C-8153-94CEFE659431}" dt="2022-06-05T23:32:51.912" v="6541" actId="165"/>
          <ac:grpSpMkLst>
            <pc:docMk/>
            <pc:sldMk cId="138542929" sldId="256"/>
            <ac:grpSpMk id="1066" creationId="{F30CD0E4-EFB9-D9A4-B2FD-D18969A618A5}"/>
          </ac:grpSpMkLst>
        </pc:grpChg>
        <pc:grpChg chg="mod">
          <ac:chgData name="Daniel A Negron" userId="3f4b37f9-7541-4fa3-afb6-23a3c546adf3" providerId="ADAL" clId="{D973D872-3118-6C4C-8153-94CEFE659431}" dt="2022-06-05T23:32:51.912" v="6541" actId="165"/>
          <ac:grpSpMkLst>
            <pc:docMk/>
            <pc:sldMk cId="138542929" sldId="256"/>
            <ac:grpSpMk id="1071" creationId="{51F1A19E-8A39-2166-D596-40C522AB3512}"/>
          </ac:grpSpMkLst>
        </pc:grpChg>
        <pc:grpChg chg="mod">
          <ac:chgData name="Daniel A Negron" userId="3f4b37f9-7541-4fa3-afb6-23a3c546adf3" providerId="ADAL" clId="{D973D872-3118-6C4C-8153-94CEFE659431}" dt="2022-06-05T23:32:51.912" v="6541" actId="165"/>
          <ac:grpSpMkLst>
            <pc:docMk/>
            <pc:sldMk cId="138542929" sldId="256"/>
            <ac:grpSpMk id="1072" creationId="{545BCD45-A330-CBB1-7ED5-82A747DDEBE9}"/>
          </ac:grpSpMkLst>
        </pc:grpChg>
        <pc:grpChg chg="mod">
          <ac:chgData name="Daniel A Negron" userId="3f4b37f9-7541-4fa3-afb6-23a3c546adf3" providerId="ADAL" clId="{D973D872-3118-6C4C-8153-94CEFE659431}" dt="2022-06-05T23:32:51.912" v="6541" actId="165"/>
          <ac:grpSpMkLst>
            <pc:docMk/>
            <pc:sldMk cId="138542929" sldId="256"/>
            <ac:grpSpMk id="1077" creationId="{018408E3-E6DE-B645-481D-B057EB252AEE}"/>
          </ac:grpSpMkLst>
        </pc:grpChg>
        <pc:grpChg chg="mod">
          <ac:chgData name="Daniel A Negron" userId="3f4b37f9-7541-4fa3-afb6-23a3c546adf3" providerId="ADAL" clId="{D973D872-3118-6C4C-8153-94CEFE659431}" dt="2022-06-05T23:32:51.912" v="6541" actId="165"/>
          <ac:grpSpMkLst>
            <pc:docMk/>
            <pc:sldMk cId="138542929" sldId="256"/>
            <ac:grpSpMk id="1082" creationId="{EA22ABFE-48E2-4BC4-9E9A-F85A162083D0}"/>
          </ac:grpSpMkLst>
        </pc:grpChg>
        <pc:grpChg chg="mod">
          <ac:chgData name="Daniel A Negron" userId="3f4b37f9-7541-4fa3-afb6-23a3c546adf3" providerId="ADAL" clId="{D973D872-3118-6C4C-8153-94CEFE659431}" dt="2022-06-05T23:32:51.912" v="6541" actId="165"/>
          <ac:grpSpMkLst>
            <pc:docMk/>
            <pc:sldMk cId="138542929" sldId="256"/>
            <ac:grpSpMk id="1083" creationId="{A7F82733-BDF5-BE40-FAF0-ECD41DEF6C95}"/>
          </ac:grpSpMkLst>
        </pc:grpChg>
        <pc:grpChg chg="mod">
          <ac:chgData name="Daniel A Negron" userId="3f4b37f9-7541-4fa3-afb6-23a3c546adf3" providerId="ADAL" clId="{D973D872-3118-6C4C-8153-94CEFE659431}" dt="2022-06-05T23:32:51.912" v="6541" actId="165"/>
          <ac:grpSpMkLst>
            <pc:docMk/>
            <pc:sldMk cId="138542929" sldId="256"/>
            <ac:grpSpMk id="1084" creationId="{6C05C99E-F104-EB2C-0A7B-D857FAFFF447}"/>
          </ac:grpSpMkLst>
        </pc:grpChg>
        <pc:grpChg chg="mod">
          <ac:chgData name="Daniel A Negron" userId="3f4b37f9-7541-4fa3-afb6-23a3c546adf3" providerId="ADAL" clId="{D973D872-3118-6C4C-8153-94CEFE659431}" dt="2022-06-05T23:32:51.912" v="6541" actId="165"/>
          <ac:grpSpMkLst>
            <pc:docMk/>
            <pc:sldMk cId="138542929" sldId="256"/>
            <ac:grpSpMk id="1089" creationId="{6808CE3D-61E3-5227-F1C2-0D61A0354572}"/>
          </ac:grpSpMkLst>
        </pc:grpChg>
        <pc:grpChg chg="mod">
          <ac:chgData name="Daniel A Negron" userId="3f4b37f9-7541-4fa3-afb6-23a3c546adf3" providerId="ADAL" clId="{D973D872-3118-6C4C-8153-94CEFE659431}" dt="2022-06-05T23:32:51.912" v="6541" actId="165"/>
          <ac:grpSpMkLst>
            <pc:docMk/>
            <pc:sldMk cId="138542929" sldId="256"/>
            <ac:grpSpMk id="1094" creationId="{919BB2F9-443C-2A90-69CE-C43C367BE0E4}"/>
          </ac:grpSpMkLst>
        </pc:grpChg>
        <pc:grpChg chg="mod">
          <ac:chgData name="Daniel A Negron" userId="3f4b37f9-7541-4fa3-afb6-23a3c546adf3" providerId="ADAL" clId="{D973D872-3118-6C4C-8153-94CEFE659431}" dt="2022-06-05T23:32:51.912" v="6541" actId="165"/>
          <ac:grpSpMkLst>
            <pc:docMk/>
            <pc:sldMk cId="138542929" sldId="256"/>
            <ac:grpSpMk id="1095" creationId="{FCD4382A-918E-AAF5-4A67-A1F581B778EE}"/>
          </ac:grpSpMkLst>
        </pc:grpChg>
        <pc:grpChg chg="mod">
          <ac:chgData name="Daniel A Negron" userId="3f4b37f9-7541-4fa3-afb6-23a3c546adf3" providerId="ADAL" clId="{D973D872-3118-6C4C-8153-94CEFE659431}" dt="2022-06-05T23:32:51.912" v="6541" actId="165"/>
          <ac:grpSpMkLst>
            <pc:docMk/>
            <pc:sldMk cId="138542929" sldId="256"/>
            <ac:grpSpMk id="1100" creationId="{BEBCD5BC-685D-09FC-808E-103566C92C82}"/>
          </ac:grpSpMkLst>
        </pc:grpChg>
        <pc:grpChg chg="mod">
          <ac:chgData name="Daniel A Negron" userId="3f4b37f9-7541-4fa3-afb6-23a3c546adf3" providerId="ADAL" clId="{D973D872-3118-6C4C-8153-94CEFE659431}" dt="2022-06-05T23:32:51.912" v="6541" actId="165"/>
          <ac:grpSpMkLst>
            <pc:docMk/>
            <pc:sldMk cId="138542929" sldId="256"/>
            <ac:grpSpMk id="1105" creationId="{03F04C04-9674-868D-1C4C-E03BA83BA1AF}"/>
          </ac:grpSpMkLst>
        </pc:grpChg>
        <pc:grpChg chg="mod">
          <ac:chgData name="Daniel A Negron" userId="3f4b37f9-7541-4fa3-afb6-23a3c546adf3" providerId="ADAL" clId="{D973D872-3118-6C4C-8153-94CEFE659431}" dt="2022-06-05T23:32:51.912" v="6541" actId="165"/>
          <ac:grpSpMkLst>
            <pc:docMk/>
            <pc:sldMk cId="138542929" sldId="256"/>
            <ac:grpSpMk id="1106" creationId="{A6BBA9C7-F06B-1E4E-D096-8EBDB7533FC4}"/>
          </ac:grpSpMkLst>
        </pc:grpChg>
        <pc:grpChg chg="mod">
          <ac:chgData name="Daniel A Negron" userId="3f4b37f9-7541-4fa3-afb6-23a3c546adf3" providerId="ADAL" clId="{D973D872-3118-6C4C-8153-94CEFE659431}" dt="2022-06-05T23:32:51.912" v="6541" actId="165"/>
          <ac:grpSpMkLst>
            <pc:docMk/>
            <pc:sldMk cId="138542929" sldId="256"/>
            <ac:grpSpMk id="1107" creationId="{CBDD30DA-C103-738E-DC60-DDC432DD9C21}"/>
          </ac:grpSpMkLst>
        </pc:grpChg>
        <pc:grpChg chg="mod">
          <ac:chgData name="Daniel A Negron" userId="3f4b37f9-7541-4fa3-afb6-23a3c546adf3" providerId="ADAL" clId="{D973D872-3118-6C4C-8153-94CEFE659431}" dt="2022-06-05T23:32:51.912" v="6541" actId="165"/>
          <ac:grpSpMkLst>
            <pc:docMk/>
            <pc:sldMk cId="138542929" sldId="256"/>
            <ac:grpSpMk id="1112" creationId="{06DB253F-3E8D-65CF-A713-366DC3BACCB9}"/>
          </ac:grpSpMkLst>
        </pc:grpChg>
        <pc:grpChg chg="mod">
          <ac:chgData name="Daniel A Negron" userId="3f4b37f9-7541-4fa3-afb6-23a3c546adf3" providerId="ADAL" clId="{D973D872-3118-6C4C-8153-94CEFE659431}" dt="2022-06-05T23:32:51.912" v="6541" actId="165"/>
          <ac:grpSpMkLst>
            <pc:docMk/>
            <pc:sldMk cId="138542929" sldId="256"/>
            <ac:grpSpMk id="1117" creationId="{9BBFB72B-ED86-AB72-61DF-FF3259D8F196}"/>
          </ac:grpSpMkLst>
        </pc:grpChg>
        <pc:grpChg chg="mod">
          <ac:chgData name="Daniel A Negron" userId="3f4b37f9-7541-4fa3-afb6-23a3c546adf3" providerId="ADAL" clId="{D973D872-3118-6C4C-8153-94CEFE659431}" dt="2022-06-05T23:32:51.912" v="6541" actId="165"/>
          <ac:grpSpMkLst>
            <pc:docMk/>
            <pc:sldMk cId="138542929" sldId="256"/>
            <ac:grpSpMk id="1118" creationId="{88CFC42A-6769-1D83-B025-B361ABC05EDF}"/>
          </ac:grpSpMkLst>
        </pc:grpChg>
        <pc:grpChg chg="mod">
          <ac:chgData name="Daniel A Negron" userId="3f4b37f9-7541-4fa3-afb6-23a3c546adf3" providerId="ADAL" clId="{D973D872-3118-6C4C-8153-94CEFE659431}" dt="2022-06-05T23:32:51.912" v="6541" actId="165"/>
          <ac:grpSpMkLst>
            <pc:docMk/>
            <pc:sldMk cId="138542929" sldId="256"/>
            <ac:grpSpMk id="1123" creationId="{D7C41285-B1FA-D79C-F8A4-D55C90C31139}"/>
          </ac:grpSpMkLst>
        </pc:grpChg>
        <pc:grpChg chg="mod topLvl">
          <ac:chgData name="Daniel A Negron" userId="3f4b37f9-7541-4fa3-afb6-23a3c546adf3" providerId="ADAL" clId="{D973D872-3118-6C4C-8153-94CEFE659431}" dt="2022-06-05T23:48:02.792" v="6577" actId="164"/>
          <ac:grpSpMkLst>
            <pc:docMk/>
            <pc:sldMk cId="138542929" sldId="256"/>
            <ac:grpSpMk id="1128" creationId="{ABEAE5F6-44D7-FD07-B81B-3FDF57D8DFEC}"/>
          </ac:grpSpMkLst>
        </pc:grpChg>
        <pc:grpChg chg="mod">
          <ac:chgData name="Daniel A Negron" userId="3f4b37f9-7541-4fa3-afb6-23a3c546adf3" providerId="ADAL" clId="{D973D872-3118-6C4C-8153-94CEFE659431}" dt="2022-06-05T23:32:51.912" v="6541" actId="165"/>
          <ac:grpSpMkLst>
            <pc:docMk/>
            <pc:sldMk cId="138542929" sldId="256"/>
            <ac:grpSpMk id="1129" creationId="{F7A9DAE9-F521-0472-B895-3147E514BD04}"/>
          </ac:grpSpMkLst>
        </pc:grpChg>
        <pc:grpChg chg="mod">
          <ac:chgData name="Daniel A Negron" userId="3f4b37f9-7541-4fa3-afb6-23a3c546adf3" providerId="ADAL" clId="{D973D872-3118-6C4C-8153-94CEFE659431}" dt="2022-06-05T23:32:51.912" v="6541" actId="165"/>
          <ac:grpSpMkLst>
            <pc:docMk/>
            <pc:sldMk cId="138542929" sldId="256"/>
            <ac:grpSpMk id="1134" creationId="{3E3FED44-5F0C-8CFD-DF36-690CB4159882}"/>
          </ac:grpSpMkLst>
        </pc:grpChg>
        <pc:grpChg chg="mod">
          <ac:chgData name="Daniel A Negron" userId="3f4b37f9-7541-4fa3-afb6-23a3c546adf3" providerId="ADAL" clId="{D973D872-3118-6C4C-8153-94CEFE659431}" dt="2022-06-05T23:32:51.912" v="6541" actId="165"/>
          <ac:grpSpMkLst>
            <pc:docMk/>
            <pc:sldMk cId="138542929" sldId="256"/>
            <ac:grpSpMk id="1139" creationId="{1ADF8047-94D9-9706-C726-71FA82792F37}"/>
          </ac:grpSpMkLst>
        </pc:grpChg>
        <pc:grpChg chg="mod">
          <ac:chgData name="Daniel A Negron" userId="3f4b37f9-7541-4fa3-afb6-23a3c546adf3" providerId="ADAL" clId="{D973D872-3118-6C4C-8153-94CEFE659431}" dt="2022-06-05T23:32:51.912" v="6541" actId="165"/>
          <ac:grpSpMkLst>
            <pc:docMk/>
            <pc:sldMk cId="138542929" sldId="256"/>
            <ac:grpSpMk id="1144" creationId="{A40887CC-F83C-296B-3CEE-9C83AB6BB267}"/>
          </ac:grpSpMkLst>
        </pc:grpChg>
        <pc:grpChg chg="mod">
          <ac:chgData name="Daniel A Negron" userId="3f4b37f9-7541-4fa3-afb6-23a3c546adf3" providerId="ADAL" clId="{D973D872-3118-6C4C-8153-94CEFE659431}" dt="2022-06-05T23:32:51.912" v="6541" actId="165"/>
          <ac:grpSpMkLst>
            <pc:docMk/>
            <pc:sldMk cId="138542929" sldId="256"/>
            <ac:grpSpMk id="1149" creationId="{EE5C2825-21B7-E6F4-7971-CA0F44EBF0B0}"/>
          </ac:grpSpMkLst>
        </pc:grpChg>
        <pc:grpChg chg="mod">
          <ac:chgData name="Daniel A Negron" userId="3f4b37f9-7541-4fa3-afb6-23a3c546adf3" providerId="ADAL" clId="{D973D872-3118-6C4C-8153-94CEFE659431}" dt="2022-06-05T23:32:51.912" v="6541" actId="165"/>
          <ac:grpSpMkLst>
            <pc:docMk/>
            <pc:sldMk cId="138542929" sldId="256"/>
            <ac:grpSpMk id="1154" creationId="{CF11C9BF-45B5-86FD-8110-3320AE1513CE}"/>
          </ac:grpSpMkLst>
        </pc:grpChg>
        <pc:grpChg chg="mod">
          <ac:chgData name="Daniel A Negron" userId="3f4b37f9-7541-4fa3-afb6-23a3c546adf3" providerId="ADAL" clId="{D973D872-3118-6C4C-8153-94CEFE659431}" dt="2022-06-05T23:32:51.912" v="6541" actId="165"/>
          <ac:grpSpMkLst>
            <pc:docMk/>
            <pc:sldMk cId="138542929" sldId="256"/>
            <ac:grpSpMk id="1159" creationId="{290B671D-2F36-D76C-0F17-76544BEA05BC}"/>
          </ac:grpSpMkLst>
        </pc:grpChg>
        <pc:grpChg chg="mod">
          <ac:chgData name="Daniel A Negron" userId="3f4b37f9-7541-4fa3-afb6-23a3c546adf3" providerId="ADAL" clId="{D973D872-3118-6C4C-8153-94CEFE659431}" dt="2022-06-05T23:32:51.912" v="6541" actId="165"/>
          <ac:grpSpMkLst>
            <pc:docMk/>
            <pc:sldMk cId="138542929" sldId="256"/>
            <ac:grpSpMk id="1164" creationId="{9CAEAA74-B03E-C268-0E76-AF334D340B55}"/>
          </ac:grpSpMkLst>
        </pc:grpChg>
        <pc:grpChg chg="mod">
          <ac:chgData name="Daniel A Negron" userId="3f4b37f9-7541-4fa3-afb6-23a3c546adf3" providerId="ADAL" clId="{D973D872-3118-6C4C-8153-94CEFE659431}" dt="2022-06-05T23:32:51.912" v="6541" actId="165"/>
          <ac:grpSpMkLst>
            <pc:docMk/>
            <pc:sldMk cId="138542929" sldId="256"/>
            <ac:grpSpMk id="1169" creationId="{ADD2AB75-0E1B-0134-295A-65AE21E8CDB1}"/>
          </ac:grpSpMkLst>
        </pc:grpChg>
        <pc:grpChg chg="mod">
          <ac:chgData name="Daniel A Negron" userId="3f4b37f9-7541-4fa3-afb6-23a3c546adf3" providerId="ADAL" clId="{D973D872-3118-6C4C-8153-94CEFE659431}" dt="2022-06-05T23:32:51.912" v="6541" actId="165"/>
          <ac:grpSpMkLst>
            <pc:docMk/>
            <pc:sldMk cId="138542929" sldId="256"/>
            <ac:grpSpMk id="1174" creationId="{395704EB-C27E-3281-9428-42A03D61E1EB}"/>
          </ac:grpSpMkLst>
        </pc:grpChg>
        <pc:grpChg chg="mod">
          <ac:chgData name="Daniel A Negron" userId="3f4b37f9-7541-4fa3-afb6-23a3c546adf3" providerId="ADAL" clId="{D973D872-3118-6C4C-8153-94CEFE659431}" dt="2022-06-05T23:32:51.912" v="6541" actId="165"/>
          <ac:grpSpMkLst>
            <pc:docMk/>
            <pc:sldMk cId="138542929" sldId="256"/>
            <ac:grpSpMk id="1179" creationId="{20B24761-91DD-11DE-0D10-8DE782FA809C}"/>
          </ac:grpSpMkLst>
        </pc:grpChg>
        <pc:grpChg chg="mod">
          <ac:chgData name="Daniel A Negron" userId="3f4b37f9-7541-4fa3-afb6-23a3c546adf3" providerId="ADAL" clId="{D973D872-3118-6C4C-8153-94CEFE659431}" dt="2022-06-05T23:32:51.912" v="6541" actId="165"/>
          <ac:grpSpMkLst>
            <pc:docMk/>
            <pc:sldMk cId="138542929" sldId="256"/>
            <ac:grpSpMk id="1184" creationId="{B9CBED98-4793-5534-129E-8CE33FC6C2CF}"/>
          </ac:grpSpMkLst>
        </pc:grpChg>
        <pc:grpChg chg="mod">
          <ac:chgData name="Daniel A Negron" userId="3f4b37f9-7541-4fa3-afb6-23a3c546adf3" providerId="ADAL" clId="{D973D872-3118-6C4C-8153-94CEFE659431}" dt="2022-06-05T23:32:51.912" v="6541" actId="165"/>
          <ac:grpSpMkLst>
            <pc:docMk/>
            <pc:sldMk cId="138542929" sldId="256"/>
            <ac:grpSpMk id="1189" creationId="{B78D13C5-6770-EA6A-89C4-C005DE514B98}"/>
          </ac:grpSpMkLst>
        </pc:grpChg>
        <pc:grpChg chg="mod">
          <ac:chgData name="Daniel A Negron" userId="3f4b37f9-7541-4fa3-afb6-23a3c546adf3" providerId="ADAL" clId="{D973D872-3118-6C4C-8153-94CEFE659431}" dt="2022-06-05T23:32:51.912" v="6541" actId="165"/>
          <ac:grpSpMkLst>
            <pc:docMk/>
            <pc:sldMk cId="138542929" sldId="256"/>
            <ac:grpSpMk id="1194" creationId="{DDE0A72E-29BA-7A12-099B-87EBE701E315}"/>
          </ac:grpSpMkLst>
        </pc:grpChg>
        <pc:grpChg chg="mod">
          <ac:chgData name="Daniel A Negron" userId="3f4b37f9-7541-4fa3-afb6-23a3c546adf3" providerId="ADAL" clId="{D973D872-3118-6C4C-8153-94CEFE659431}" dt="2022-06-05T23:32:51.912" v="6541" actId="165"/>
          <ac:grpSpMkLst>
            <pc:docMk/>
            <pc:sldMk cId="138542929" sldId="256"/>
            <ac:grpSpMk id="1199" creationId="{4FC33D13-0ECC-4E54-D7B9-034786E1F85D}"/>
          </ac:grpSpMkLst>
        </pc:grpChg>
        <pc:grpChg chg="mod">
          <ac:chgData name="Daniel A Negron" userId="3f4b37f9-7541-4fa3-afb6-23a3c546adf3" providerId="ADAL" clId="{D973D872-3118-6C4C-8153-94CEFE659431}" dt="2022-06-05T23:32:51.912" v="6541" actId="165"/>
          <ac:grpSpMkLst>
            <pc:docMk/>
            <pc:sldMk cId="138542929" sldId="256"/>
            <ac:grpSpMk id="1204" creationId="{06E71066-6C65-4E2F-DB96-CE5309774212}"/>
          </ac:grpSpMkLst>
        </pc:grpChg>
        <pc:grpChg chg="mod">
          <ac:chgData name="Daniel A Negron" userId="3f4b37f9-7541-4fa3-afb6-23a3c546adf3" providerId="ADAL" clId="{D973D872-3118-6C4C-8153-94CEFE659431}" dt="2022-06-05T23:32:51.912" v="6541" actId="165"/>
          <ac:grpSpMkLst>
            <pc:docMk/>
            <pc:sldMk cId="138542929" sldId="256"/>
            <ac:grpSpMk id="1209" creationId="{CB2F6AF7-BC83-F20D-61FA-93BD38048591}"/>
          </ac:grpSpMkLst>
        </pc:grpChg>
        <pc:grpChg chg="mod">
          <ac:chgData name="Daniel A Negron" userId="3f4b37f9-7541-4fa3-afb6-23a3c546adf3" providerId="ADAL" clId="{D973D872-3118-6C4C-8153-94CEFE659431}" dt="2022-06-05T23:32:51.912" v="6541" actId="165"/>
          <ac:grpSpMkLst>
            <pc:docMk/>
            <pc:sldMk cId="138542929" sldId="256"/>
            <ac:grpSpMk id="1214" creationId="{6FF4323C-AF44-4EC3-14A0-89FF5898E4BB}"/>
          </ac:grpSpMkLst>
        </pc:grpChg>
        <pc:grpChg chg="mod">
          <ac:chgData name="Daniel A Negron" userId="3f4b37f9-7541-4fa3-afb6-23a3c546adf3" providerId="ADAL" clId="{D973D872-3118-6C4C-8153-94CEFE659431}" dt="2022-06-05T23:32:51.912" v="6541" actId="165"/>
          <ac:grpSpMkLst>
            <pc:docMk/>
            <pc:sldMk cId="138542929" sldId="256"/>
            <ac:grpSpMk id="1219" creationId="{81D2CE9D-A639-C27E-5554-4D9ACA4D132F}"/>
          </ac:grpSpMkLst>
        </pc:grpChg>
        <pc:grpChg chg="mod">
          <ac:chgData name="Daniel A Negron" userId="3f4b37f9-7541-4fa3-afb6-23a3c546adf3" providerId="ADAL" clId="{D973D872-3118-6C4C-8153-94CEFE659431}" dt="2022-06-05T23:32:51.912" v="6541" actId="165"/>
          <ac:grpSpMkLst>
            <pc:docMk/>
            <pc:sldMk cId="138542929" sldId="256"/>
            <ac:grpSpMk id="1224" creationId="{0FE08910-264E-5C97-F1CA-061D1E492057}"/>
          </ac:grpSpMkLst>
        </pc:grpChg>
        <pc:grpChg chg="mod topLvl">
          <ac:chgData name="Daniel A Negron" userId="3f4b37f9-7541-4fa3-afb6-23a3c546adf3" providerId="ADAL" clId="{D973D872-3118-6C4C-8153-94CEFE659431}" dt="2022-06-07T16:15:10.552" v="6975" actId="12788"/>
          <ac:grpSpMkLst>
            <pc:docMk/>
            <pc:sldMk cId="138542929" sldId="256"/>
            <ac:grpSpMk id="1232" creationId="{D0650364-E9AE-EA0B-0992-DD145D36A5BE}"/>
          </ac:grpSpMkLst>
        </pc:grpChg>
        <pc:grpChg chg="mod topLvl">
          <ac:chgData name="Daniel A Negron" userId="3f4b37f9-7541-4fa3-afb6-23a3c546adf3" providerId="ADAL" clId="{D973D872-3118-6C4C-8153-94CEFE659431}" dt="2022-06-05T23:48:02.792" v="6577" actId="164"/>
          <ac:grpSpMkLst>
            <pc:docMk/>
            <pc:sldMk cId="138542929" sldId="256"/>
            <ac:grpSpMk id="1243" creationId="{3F329DF7-C678-1155-7EC8-AA2D3367CA84}"/>
          </ac:grpSpMkLst>
        </pc:grpChg>
        <pc:grpChg chg="mod">
          <ac:chgData name="Daniel A Negron" userId="3f4b37f9-7541-4fa3-afb6-23a3c546adf3" providerId="ADAL" clId="{D973D872-3118-6C4C-8153-94CEFE659431}" dt="2022-06-05T23:32:51.912" v="6541" actId="165"/>
          <ac:grpSpMkLst>
            <pc:docMk/>
            <pc:sldMk cId="138542929" sldId="256"/>
            <ac:grpSpMk id="1244" creationId="{EF4FBCB2-B8B0-FDF7-7D7F-3BA1328ADF66}"/>
          </ac:grpSpMkLst>
        </pc:grpChg>
        <pc:grpChg chg="mod">
          <ac:chgData name="Daniel A Negron" userId="3f4b37f9-7541-4fa3-afb6-23a3c546adf3" providerId="ADAL" clId="{D973D872-3118-6C4C-8153-94CEFE659431}" dt="2022-06-05T23:32:51.912" v="6541" actId="165"/>
          <ac:grpSpMkLst>
            <pc:docMk/>
            <pc:sldMk cId="138542929" sldId="256"/>
            <ac:grpSpMk id="1245" creationId="{EDEE16F3-1401-0FC9-F424-F3F5F0BC7822}"/>
          </ac:grpSpMkLst>
        </pc:grpChg>
        <pc:grpChg chg="mod">
          <ac:chgData name="Daniel A Negron" userId="3f4b37f9-7541-4fa3-afb6-23a3c546adf3" providerId="ADAL" clId="{D973D872-3118-6C4C-8153-94CEFE659431}" dt="2022-06-05T23:32:51.912" v="6541" actId="165"/>
          <ac:grpSpMkLst>
            <pc:docMk/>
            <pc:sldMk cId="138542929" sldId="256"/>
            <ac:grpSpMk id="1246" creationId="{3080EB3B-D863-0D2D-5B2D-50EAB955466B}"/>
          </ac:grpSpMkLst>
        </pc:grpChg>
        <pc:grpChg chg="mod">
          <ac:chgData name="Daniel A Negron" userId="3f4b37f9-7541-4fa3-afb6-23a3c546adf3" providerId="ADAL" clId="{D973D872-3118-6C4C-8153-94CEFE659431}" dt="2022-06-05T23:32:51.912" v="6541" actId="165"/>
          <ac:grpSpMkLst>
            <pc:docMk/>
            <pc:sldMk cId="138542929" sldId="256"/>
            <ac:grpSpMk id="1251" creationId="{D8C61EE5-9FD6-0A55-8AC6-C885A777D893}"/>
          </ac:grpSpMkLst>
        </pc:grpChg>
        <pc:grpChg chg="mod">
          <ac:chgData name="Daniel A Negron" userId="3f4b37f9-7541-4fa3-afb6-23a3c546adf3" providerId="ADAL" clId="{D973D872-3118-6C4C-8153-94CEFE659431}" dt="2022-06-05T23:32:51.912" v="6541" actId="165"/>
          <ac:grpSpMkLst>
            <pc:docMk/>
            <pc:sldMk cId="138542929" sldId="256"/>
            <ac:grpSpMk id="1259" creationId="{E826C6C6-64FC-28D2-9A41-8E91FB06D133}"/>
          </ac:grpSpMkLst>
        </pc:grpChg>
        <pc:grpChg chg="mod">
          <ac:chgData name="Daniel A Negron" userId="3f4b37f9-7541-4fa3-afb6-23a3c546adf3" providerId="ADAL" clId="{D973D872-3118-6C4C-8153-94CEFE659431}" dt="2022-06-05T23:32:51.912" v="6541" actId="165"/>
          <ac:grpSpMkLst>
            <pc:docMk/>
            <pc:sldMk cId="138542929" sldId="256"/>
            <ac:grpSpMk id="1260" creationId="{CC37EF1C-8BA6-6205-37C1-F1FA9F2D5EAD}"/>
          </ac:grpSpMkLst>
        </pc:grpChg>
        <pc:grpChg chg="mod">
          <ac:chgData name="Daniel A Negron" userId="3f4b37f9-7541-4fa3-afb6-23a3c546adf3" providerId="ADAL" clId="{D973D872-3118-6C4C-8153-94CEFE659431}" dt="2022-06-05T23:32:51.912" v="6541" actId="165"/>
          <ac:grpSpMkLst>
            <pc:docMk/>
            <pc:sldMk cId="138542929" sldId="256"/>
            <ac:grpSpMk id="1265" creationId="{ADC20104-06A4-18E5-5AFB-A6B5BFDC24AB}"/>
          </ac:grpSpMkLst>
        </pc:grpChg>
        <pc:grpChg chg="mod">
          <ac:chgData name="Daniel A Negron" userId="3f4b37f9-7541-4fa3-afb6-23a3c546adf3" providerId="ADAL" clId="{D973D872-3118-6C4C-8153-94CEFE659431}" dt="2022-06-05T23:32:51.912" v="6541" actId="165"/>
          <ac:grpSpMkLst>
            <pc:docMk/>
            <pc:sldMk cId="138542929" sldId="256"/>
            <ac:grpSpMk id="1273" creationId="{49DD8BDE-1F16-80DF-FC13-FA6B9F8914C2}"/>
          </ac:grpSpMkLst>
        </pc:grpChg>
        <pc:grpChg chg="mod">
          <ac:chgData name="Daniel A Negron" userId="3f4b37f9-7541-4fa3-afb6-23a3c546adf3" providerId="ADAL" clId="{D973D872-3118-6C4C-8153-94CEFE659431}" dt="2022-06-05T23:32:51.912" v="6541" actId="165"/>
          <ac:grpSpMkLst>
            <pc:docMk/>
            <pc:sldMk cId="138542929" sldId="256"/>
            <ac:grpSpMk id="1274" creationId="{CE78C446-021F-34A1-0E08-809DC26FAE06}"/>
          </ac:grpSpMkLst>
        </pc:grpChg>
        <pc:grpChg chg="mod">
          <ac:chgData name="Daniel A Negron" userId="3f4b37f9-7541-4fa3-afb6-23a3c546adf3" providerId="ADAL" clId="{D973D872-3118-6C4C-8153-94CEFE659431}" dt="2022-06-05T23:32:51.912" v="6541" actId="165"/>
          <ac:grpSpMkLst>
            <pc:docMk/>
            <pc:sldMk cId="138542929" sldId="256"/>
            <ac:grpSpMk id="1275" creationId="{55FE36ED-53B3-1177-3E82-DEB491E930BC}"/>
          </ac:grpSpMkLst>
        </pc:grpChg>
        <pc:grpChg chg="mod">
          <ac:chgData name="Daniel A Negron" userId="3f4b37f9-7541-4fa3-afb6-23a3c546adf3" providerId="ADAL" clId="{D973D872-3118-6C4C-8153-94CEFE659431}" dt="2022-06-05T23:32:51.912" v="6541" actId="165"/>
          <ac:grpSpMkLst>
            <pc:docMk/>
            <pc:sldMk cId="138542929" sldId="256"/>
            <ac:grpSpMk id="1280" creationId="{97D890C7-3222-4688-60C8-02F0FABD4ED3}"/>
          </ac:grpSpMkLst>
        </pc:grpChg>
        <pc:grpChg chg="mod">
          <ac:chgData name="Daniel A Negron" userId="3f4b37f9-7541-4fa3-afb6-23a3c546adf3" providerId="ADAL" clId="{D973D872-3118-6C4C-8153-94CEFE659431}" dt="2022-06-05T23:32:51.912" v="6541" actId="165"/>
          <ac:grpSpMkLst>
            <pc:docMk/>
            <pc:sldMk cId="138542929" sldId="256"/>
            <ac:grpSpMk id="1288" creationId="{D27B8140-13C1-2017-8B72-4DA898F519EE}"/>
          </ac:grpSpMkLst>
        </pc:grpChg>
        <pc:grpChg chg="mod">
          <ac:chgData name="Daniel A Negron" userId="3f4b37f9-7541-4fa3-afb6-23a3c546adf3" providerId="ADAL" clId="{D973D872-3118-6C4C-8153-94CEFE659431}" dt="2022-06-05T23:32:51.912" v="6541" actId="165"/>
          <ac:grpSpMkLst>
            <pc:docMk/>
            <pc:sldMk cId="138542929" sldId="256"/>
            <ac:grpSpMk id="1289" creationId="{925147DB-E099-9DA3-4622-F0CFFE3D0B31}"/>
          </ac:grpSpMkLst>
        </pc:grpChg>
        <pc:grpChg chg="mod">
          <ac:chgData name="Daniel A Negron" userId="3f4b37f9-7541-4fa3-afb6-23a3c546adf3" providerId="ADAL" clId="{D973D872-3118-6C4C-8153-94CEFE659431}" dt="2022-06-05T23:32:51.912" v="6541" actId="165"/>
          <ac:grpSpMkLst>
            <pc:docMk/>
            <pc:sldMk cId="138542929" sldId="256"/>
            <ac:grpSpMk id="1294" creationId="{18EBC16C-67B3-0BFB-9132-3B050D81DE3E}"/>
          </ac:grpSpMkLst>
        </pc:grpChg>
        <pc:grpChg chg="mod">
          <ac:chgData name="Daniel A Negron" userId="3f4b37f9-7541-4fa3-afb6-23a3c546adf3" providerId="ADAL" clId="{D973D872-3118-6C4C-8153-94CEFE659431}" dt="2022-06-05T23:32:51.912" v="6541" actId="165"/>
          <ac:grpSpMkLst>
            <pc:docMk/>
            <pc:sldMk cId="138542929" sldId="256"/>
            <ac:grpSpMk id="1302" creationId="{9E11B273-8343-8611-9957-A1179699E8DD}"/>
          </ac:grpSpMkLst>
        </pc:grpChg>
        <pc:grpChg chg="mod">
          <ac:chgData name="Daniel A Negron" userId="3f4b37f9-7541-4fa3-afb6-23a3c546adf3" providerId="ADAL" clId="{D973D872-3118-6C4C-8153-94CEFE659431}" dt="2022-06-05T23:32:51.912" v="6541" actId="165"/>
          <ac:grpSpMkLst>
            <pc:docMk/>
            <pc:sldMk cId="138542929" sldId="256"/>
            <ac:grpSpMk id="1303" creationId="{C78CC7DF-FAC6-6C59-6118-E0A9AA826135}"/>
          </ac:grpSpMkLst>
        </pc:grpChg>
        <pc:grpChg chg="mod">
          <ac:chgData name="Daniel A Negron" userId="3f4b37f9-7541-4fa3-afb6-23a3c546adf3" providerId="ADAL" clId="{D973D872-3118-6C4C-8153-94CEFE659431}" dt="2022-06-05T23:32:51.912" v="6541" actId="165"/>
          <ac:grpSpMkLst>
            <pc:docMk/>
            <pc:sldMk cId="138542929" sldId="256"/>
            <ac:grpSpMk id="1304" creationId="{61BBB0A6-7443-FEB8-3DEF-D34C5C72D6CA}"/>
          </ac:grpSpMkLst>
        </pc:grpChg>
        <pc:grpChg chg="mod">
          <ac:chgData name="Daniel A Negron" userId="3f4b37f9-7541-4fa3-afb6-23a3c546adf3" providerId="ADAL" clId="{D973D872-3118-6C4C-8153-94CEFE659431}" dt="2022-06-05T23:32:51.912" v="6541" actId="165"/>
          <ac:grpSpMkLst>
            <pc:docMk/>
            <pc:sldMk cId="138542929" sldId="256"/>
            <ac:grpSpMk id="1309" creationId="{179B3516-DFA7-79D6-430F-4A6A41576B2B}"/>
          </ac:grpSpMkLst>
        </pc:grpChg>
        <pc:grpChg chg="mod">
          <ac:chgData name="Daniel A Negron" userId="3f4b37f9-7541-4fa3-afb6-23a3c546adf3" providerId="ADAL" clId="{D973D872-3118-6C4C-8153-94CEFE659431}" dt="2022-06-05T23:32:51.912" v="6541" actId="165"/>
          <ac:grpSpMkLst>
            <pc:docMk/>
            <pc:sldMk cId="138542929" sldId="256"/>
            <ac:grpSpMk id="1317" creationId="{92B9716F-5A0F-3CE3-4378-A0C952CC6D15}"/>
          </ac:grpSpMkLst>
        </pc:grpChg>
        <pc:grpChg chg="mod">
          <ac:chgData name="Daniel A Negron" userId="3f4b37f9-7541-4fa3-afb6-23a3c546adf3" providerId="ADAL" clId="{D973D872-3118-6C4C-8153-94CEFE659431}" dt="2022-06-05T23:32:51.912" v="6541" actId="165"/>
          <ac:grpSpMkLst>
            <pc:docMk/>
            <pc:sldMk cId="138542929" sldId="256"/>
            <ac:grpSpMk id="1318" creationId="{656443EF-C78F-C6DA-AB1A-03E33E2A7296}"/>
          </ac:grpSpMkLst>
        </pc:grpChg>
        <pc:grpChg chg="mod">
          <ac:chgData name="Daniel A Negron" userId="3f4b37f9-7541-4fa3-afb6-23a3c546adf3" providerId="ADAL" clId="{D973D872-3118-6C4C-8153-94CEFE659431}" dt="2022-06-05T23:32:51.912" v="6541" actId="165"/>
          <ac:grpSpMkLst>
            <pc:docMk/>
            <pc:sldMk cId="138542929" sldId="256"/>
            <ac:grpSpMk id="1323" creationId="{9FB51E01-6671-984A-C136-62105EF164BD}"/>
          </ac:grpSpMkLst>
        </pc:grpChg>
        <pc:grpChg chg="mod">
          <ac:chgData name="Daniel A Negron" userId="3f4b37f9-7541-4fa3-afb6-23a3c546adf3" providerId="ADAL" clId="{D973D872-3118-6C4C-8153-94CEFE659431}" dt="2022-06-05T23:32:51.912" v="6541" actId="165"/>
          <ac:grpSpMkLst>
            <pc:docMk/>
            <pc:sldMk cId="138542929" sldId="256"/>
            <ac:grpSpMk id="1331" creationId="{1F16A080-FD51-D69E-2D62-EFDF7052C989}"/>
          </ac:grpSpMkLst>
        </pc:grpChg>
        <pc:grpChg chg="mod">
          <ac:chgData name="Daniel A Negron" userId="3f4b37f9-7541-4fa3-afb6-23a3c546adf3" providerId="ADAL" clId="{D973D872-3118-6C4C-8153-94CEFE659431}" dt="2022-06-05T23:32:51.912" v="6541" actId="165"/>
          <ac:grpSpMkLst>
            <pc:docMk/>
            <pc:sldMk cId="138542929" sldId="256"/>
            <ac:grpSpMk id="1332" creationId="{AC68033A-3202-2F8A-F15B-7661B3CCB1E5}"/>
          </ac:grpSpMkLst>
        </pc:grpChg>
        <pc:grpChg chg="mod">
          <ac:chgData name="Daniel A Negron" userId="3f4b37f9-7541-4fa3-afb6-23a3c546adf3" providerId="ADAL" clId="{D973D872-3118-6C4C-8153-94CEFE659431}" dt="2022-06-05T23:32:51.912" v="6541" actId="165"/>
          <ac:grpSpMkLst>
            <pc:docMk/>
            <pc:sldMk cId="138542929" sldId="256"/>
            <ac:grpSpMk id="1333" creationId="{BF515C1C-5009-F9D4-F304-7D8744A0614E}"/>
          </ac:grpSpMkLst>
        </pc:grpChg>
        <pc:grpChg chg="mod">
          <ac:chgData name="Daniel A Negron" userId="3f4b37f9-7541-4fa3-afb6-23a3c546adf3" providerId="ADAL" clId="{D973D872-3118-6C4C-8153-94CEFE659431}" dt="2022-06-05T23:32:51.912" v="6541" actId="165"/>
          <ac:grpSpMkLst>
            <pc:docMk/>
            <pc:sldMk cId="138542929" sldId="256"/>
            <ac:grpSpMk id="1338" creationId="{85AFCCCB-BF99-8F0C-5D42-F4984830FDF6}"/>
          </ac:grpSpMkLst>
        </pc:grpChg>
        <pc:grpChg chg="mod">
          <ac:chgData name="Daniel A Negron" userId="3f4b37f9-7541-4fa3-afb6-23a3c546adf3" providerId="ADAL" clId="{D973D872-3118-6C4C-8153-94CEFE659431}" dt="2022-06-05T23:32:51.912" v="6541" actId="165"/>
          <ac:grpSpMkLst>
            <pc:docMk/>
            <pc:sldMk cId="138542929" sldId="256"/>
            <ac:grpSpMk id="1346" creationId="{9FAC0D68-2EEF-56FC-DF90-4E8624AF94D7}"/>
          </ac:grpSpMkLst>
        </pc:grpChg>
        <pc:grpChg chg="mod">
          <ac:chgData name="Daniel A Negron" userId="3f4b37f9-7541-4fa3-afb6-23a3c546adf3" providerId="ADAL" clId="{D973D872-3118-6C4C-8153-94CEFE659431}" dt="2022-06-05T23:32:51.912" v="6541" actId="165"/>
          <ac:grpSpMkLst>
            <pc:docMk/>
            <pc:sldMk cId="138542929" sldId="256"/>
            <ac:grpSpMk id="1347" creationId="{AC5A2AB7-4DD9-8A49-D5E0-60A19311A8F1}"/>
          </ac:grpSpMkLst>
        </pc:grpChg>
        <pc:grpChg chg="mod">
          <ac:chgData name="Daniel A Negron" userId="3f4b37f9-7541-4fa3-afb6-23a3c546adf3" providerId="ADAL" clId="{D973D872-3118-6C4C-8153-94CEFE659431}" dt="2022-06-05T23:32:51.912" v="6541" actId="165"/>
          <ac:grpSpMkLst>
            <pc:docMk/>
            <pc:sldMk cId="138542929" sldId="256"/>
            <ac:grpSpMk id="1352" creationId="{9074F8F7-2A3C-D619-C009-B4E98636DEDF}"/>
          </ac:grpSpMkLst>
        </pc:grpChg>
        <pc:grpChg chg="mod">
          <ac:chgData name="Daniel A Negron" userId="3f4b37f9-7541-4fa3-afb6-23a3c546adf3" providerId="ADAL" clId="{D973D872-3118-6C4C-8153-94CEFE659431}" dt="2022-06-05T23:32:51.912" v="6541" actId="165"/>
          <ac:grpSpMkLst>
            <pc:docMk/>
            <pc:sldMk cId="138542929" sldId="256"/>
            <ac:grpSpMk id="1360" creationId="{C61714A7-17BC-56E8-1989-22E2BD218B12}"/>
          </ac:grpSpMkLst>
        </pc:grpChg>
        <pc:grpChg chg="mod">
          <ac:chgData name="Daniel A Negron" userId="3f4b37f9-7541-4fa3-afb6-23a3c546adf3" providerId="ADAL" clId="{D973D872-3118-6C4C-8153-94CEFE659431}" dt="2022-06-05T23:32:51.912" v="6541" actId="165"/>
          <ac:grpSpMkLst>
            <pc:docMk/>
            <pc:sldMk cId="138542929" sldId="256"/>
            <ac:grpSpMk id="1361" creationId="{431815BC-7A31-7FF8-E28C-165EC6BEE153}"/>
          </ac:grpSpMkLst>
        </pc:grpChg>
        <pc:grpChg chg="mod">
          <ac:chgData name="Daniel A Negron" userId="3f4b37f9-7541-4fa3-afb6-23a3c546adf3" providerId="ADAL" clId="{D973D872-3118-6C4C-8153-94CEFE659431}" dt="2022-06-05T23:32:51.912" v="6541" actId="165"/>
          <ac:grpSpMkLst>
            <pc:docMk/>
            <pc:sldMk cId="138542929" sldId="256"/>
            <ac:grpSpMk id="1362" creationId="{DC85BE01-E7A5-0D5E-4418-6930B2268469}"/>
          </ac:grpSpMkLst>
        </pc:grpChg>
        <pc:grpChg chg="mod">
          <ac:chgData name="Daniel A Negron" userId="3f4b37f9-7541-4fa3-afb6-23a3c546adf3" providerId="ADAL" clId="{D973D872-3118-6C4C-8153-94CEFE659431}" dt="2022-06-05T23:32:51.912" v="6541" actId="165"/>
          <ac:grpSpMkLst>
            <pc:docMk/>
            <pc:sldMk cId="138542929" sldId="256"/>
            <ac:grpSpMk id="1367" creationId="{C6CE720A-C1F3-7940-43AE-417C7A8F8BEF}"/>
          </ac:grpSpMkLst>
        </pc:grpChg>
        <pc:grpChg chg="mod">
          <ac:chgData name="Daniel A Negron" userId="3f4b37f9-7541-4fa3-afb6-23a3c546adf3" providerId="ADAL" clId="{D973D872-3118-6C4C-8153-94CEFE659431}" dt="2022-06-05T23:32:51.912" v="6541" actId="165"/>
          <ac:grpSpMkLst>
            <pc:docMk/>
            <pc:sldMk cId="138542929" sldId="256"/>
            <ac:grpSpMk id="1375" creationId="{0B7D9FE9-481A-B3DD-D513-85743BADD770}"/>
          </ac:grpSpMkLst>
        </pc:grpChg>
        <pc:grpChg chg="mod">
          <ac:chgData name="Daniel A Negron" userId="3f4b37f9-7541-4fa3-afb6-23a3c546adf3" providerId="ADAL" clId="{D973D872-3118-6C4C-8153-94CEFE659431}" dt="2022-06-05T23:32:51.912" v="6541" actId="165"/>
          <ac:grpSpMkLst>
            <pc:docMk/>
            <pc:sldMk cId="138542929" sldId="256"/>
            <ac:grpSpMk id="1376" creationId="{C121AAC2-3B17-1BAA-94CE-7AB1C9EDDDE4}"/>
          </ac:grpSpMkLst>
        </pc:grpChg>
        <pc:grpChg chg="mod">
          <ac:chgData name="Daniel A Negron" userId="3f4b37f9-7541-4fa3-afb6-23a3c546adf3" providerId="ADAL" clId="{D973D872-3118-6C4C-8153-94CEFE659431}" dt="2022-06-05T23:32:51.912" v="6541" actId="165"/>
          <ac:grpSpMkLst>
            <pc:docMk/>
            <pc:sldMk cId="138542929" sldId="256"/>
            <ac:grpSpMk id="1381" creationId="{87CBE955-F0AE-7F60-33EE-C6D04FA62FBD}"/>
          </ac:grpSpMkLst>
        </pc:grpChg>
        <pc:grpChg chg="mod topLvl">
          <ac:chgData name="Daniel A Negron" userId="3f4b37f9-7541-4fa3-afb6-23a3c546adf3" providerId="ADAL" clId="{D973D872-3118-6C4C-8153-94CEFE659431}" dt="2022-06-05T23:48:02.792" v="6577" actId="164"/>
          <ac:grpSpMkLst>
            <pc:docMk/>
            <pc:sldMk cId="138542929" sldId="256"/>
            <ac:grpSpMk id="1389" creationId="{966F9B4E-00C8-B061-475F-5D1B4478A22B}"/>
          </ac:grpSpMkLst>
        </pc:grpChg>
        <pc:grpChg chg="mod">
          <ac:chgData name="Daniel A Negron" userId="3f4b37f9-7541-4fa3-afb6-23a3c546adf3" providerId="ADAL" clId="{D973D872-3118-6C4C-8153-94CEFE659431}" dt="2022-06-05T23:32:51.912" v="6541" actId="165"/>
          <ac:grpSpMkLst>
            <pc:docMk/>
            <pc:sldMk cId="138542929" sldId="256"/>
            <ac:grpSpMk id="1390" creationId="{8B617C31-AE8B-D6A7-C613-E156FFD4EC41}"/>
          </ac:grpSpMkLst>
        </pc:grpChg>
        <pc:grpChg chg="mod">
          <ac:chgData name="Daniel A Negron" userId="3f4b37f9-7541-4fa3-afb6-23a3c546adf3" providerId="ADAL" clId="{D973D872-3118-6C4C-8153-94CEFE659431}" dt="2022-06-05T23:32:51.912" v="6541" actId="165"/>
          <ac:grpSpMkLst>
            <pc:docMk/>
            <pc:sldMk cId="138542929" sldId="256"/>
            <ac:grpSpMk id="1398" creationId="{A360FC2B-8A3F-0F75-F0E8-5EFDA2DE03B8}"/>
          </ac:grpSpMkLst>
        </pc:grpChg>
        <pc:grpChg chg="mod">
          <ac:chgData name="Daniel A Negron" userId="3f4b37f9-7541-4fa3-afb6-23a3c546adf3" providerId="ADAL" clId="{D973D872-3118-6C4C-8153-94CEFE659431}" dt="2022-06-05T23:32:51.912" v="6541" actId="165"/>
          <ac:grpSpMkLst>
            <pc:docMk/>
            <pc:sldMk cId="138542929" sldId="256"/>
            <ac:grpSpMk id="1403" creationId="{B8BBCDDD-DDA8-6D62-9EFC-3C3FCE4DFE8B}"/>
          </ac:grpSpMkLst>
        </pc:grpChg>
        <pc:grpChg chg="mod">
          <ac:chgData name="Daniel A Negron" userId="3f4b37f9-7541-4fa3-afb6-23a3c546adf3" providerId="ADAL" clId="{D973D872-3118-6C4C-8153-94CEFE659431}" dt="2022-06-05T23:32:51.912" v="6541" actId="165"/>
          <ac:grpSpMkLst>
            <pc:docMk/>
            <pc:sldMk cId="138542929" sldId="256"/>
            <ac:grpSpMk id="1411" creationId="{56B92D29-5650-1D6D-58A6-087F263C91C7}"/>
          </ac:grpSpMkLst>
        </pc:grpChg>
        <pc:grpChg chg="mod">
          <ac:chgData name="Daniel A Negron" userId="3f4b37f9-7541-4fa3-afb6-23a3c546adf3" providerId="ADAL" clId="{D973D872-3118-6C4C-8153-94CEFE659431}" dt="2022-06-05T23:32:51.912" v="6541" actId="165"/>
          <ac:grpSpMkLst>
            <pc:docMk/>
            <pc:sldMk cId="138542929" sldId="256"/>
            <ac:grpSpMk id="1419" creationId="{27DA430A-64E5-48DC-F0E9-0C4E80016E3A}"/>
          </ac:grpSpMkLst>
        </pc:grpChg>
        <pc:grpChg chg="mod">
          <ac:chgData name="Daniel A Negron" userId="3f4b37f9-7541-4fa3-afb6-23a3c546adf3" providerId="ADAL" clId="{D973D872-3118-6C4C-8153-94CEFE659431}" dt="2022-06-05T23:32:51.912" v="6541" actId="165"/>
          <ac:grpSpMkLst>
            <pc:docMk/>
            <pc:sldMk cId="138542929" sldId="256"/>
            <ac:grpSpMk id="1424" creationId="{7822A1CE-C1CB-4E6F-6CCC-DC490A768397}"/>
          </ac:grpSpMkLst>
        </pc:grpChg>
        <pc:grpChg chg="mod">
          <ac:chgData name="Daniel A Negron" userId="3f4b37f9-7541-4fa3-afb6-23a3c546adf3" providerId="ADAL" clId="{D973D872-3118-6C4C-8153-94CEFE659431}" dt="2022-06-05T23:32:51.912" v="6541" actId="165"/>
          <ac:grpSpMkLst>
            <pc:docMk/>
            <pc:sldMk cId="138542929" sldId="256"/>
            <ac:grpSpMk id="1429" creationId="{3553C43F-6A42-1261-ABE6-DE99606304A8}"/>
          </ac:grpSpMkLst>
        </pc:grpChg>
        <pc:grpChg chg="mod">
          <ac:chgData name="Daniel A Negron" userId="3f4b37f9-7541-4fa3-afb6-23a3c546adf3" providerId="ADAL" clId="{D973D872-3118-6C4C-8153-94CEFE659431}" dt="2022-06-05T23:32:51.912" v="6541" actId="165"/>
          <ac:grpSpMkLst>
            <pc:docMk/>
            <pc:sldMk cId="138542929" sldId="256"/>
            <ac:grpSpMk id="1437" creationId="{B9B61FAD-E01F-C07F-255E-B30800C0DDB8}"/>
          </ac:grpSpMkLst>
        </pc:grpChg>
        <pc:grpChg chg="mod">
          <ac:chgData name="Daniel A Negron" userId="3f4b37f9-7541-4fa3-afb6-23a3c546adf3" providerId="ADAL" clId="{D973D872-3118-6C4C-8153-94CEFE659431}" dt="2022-06-05T23:32:51.912" v="6541" actId="165"/>
          <ac:grpSpMkLst>
            <pc:docMk/>
            <pc:sldMk cId="138542929" sldId="256"/>
            <ac:grpSpMk id="1445" creationId="{B6144571-3748-C54C-BEAB-174150EBADC5}"/>
          </ac:grpSpMkLst>
        </pc:grpChg>
        <pc:grpChg chg="mod">
          <ac:chgData name="Daniel A Negron" userId="3f4b37f9-7541-4fa3-afb6-23a3c546adf3" providerId="ADAL" clId="{D973D872-3118-6C4C-8153-94CEFE659431}" dt="2022-06-05T23:32:51.912" v="6541" actId="165"/>
          <ac:grpSpMkLst>
            <pc:docMk/>
            <pc:sldMk cId="138542929" sldId="256"/>
            <ac:grpSpMk id="1450" creationId="{B8D77A7E-DCE2-A2CD-C587-6D11B5854AA9}"/>
          </ac:grpSpMkLst>
        </pc:grpChg>
        <pc:grpChg chg="mod">
          <ac:chgData name="Daniel A Negron" userId="3f4b37f9-7541-4fa3-afb6-23a3c546adf3" providerId="ADAL" clId="{D973D872-3118-6C4C-8153-94CEFE659431}" dt="2022-06-05T23:32:51.912" v="6541" actId="165"/>
          <ac:grpSpMkLst>
            <pc:docMk/>
            <pc:sldMk cId="138542929" sldId="256"/>
            <ac:grpSpMk id="1455" creationId="{E7F78E57-6A55-BF57-FEF0-FA18903008C2}"/>
          </ac:grpSpMkLst>
        </pc:grpChg>
        <pc:grpChg chg="mod">
          <ac:chgData name="Daniel A Negron" userId="3f4b37f9-7541-4fa3-afb6-23a3c546adf3" providerId="ADAL" clId="{D973D872-3118-6C4C-8153-94CEFE659431}" dt="2022-06-05T23:32:51.912" v="6541" actId="165"/>
          <ac:grpSpMkLst>
            <pc:docMk/>
            <pc:sldMk cId="138542929" sldId="256"/>
            <ac:grpSpMk id="1460" creationId="{D55D2B94-1C8F-A846-E691-06718F2B3169}"/>
          </ac:grpSpMkLst>
        </pc:grpChg>
        <pc:grpChg chg="mod">
          <ac:chgData name="Daniel A Negron" userId="3f4b37f9-7541-4fa3-afb6-23a3c546adf3" providerId="ADAL" clId="{D973D872-3118-6C4C-8153-94CEFE659431}" dt="2022-06-05T23:32:51.912" v="6541" actId="165"/>
          <ac:grpSpMkLst>
            <pc:docMk/>
            <pc:sldMk cId="138542929" sldId="256"/>
            <ac:grpSpMk id="1465" creationId="{A5CE7942-F7C5-FC90-D50E-2AC029C3772F}"/>
          </ac:grpSpMkLst>
        </pc:grpChg>
        <pc:grpChg chg="mod">
          <ac:chgData name="Daniel A Negron" userId="3f4b37f9-7541-4fa3-afb6-23a3c546adf3" providerId="ADAL" clId="{D973D872-3118-6C4C-8153-94CEFE659431}" dt="2022-06-05T23:32:51.912" v="6541" actId="165"/>
          <ac:grpSpMkLst>
            <pc:docMk/>
            <pc:sldMk cId="138542929" sldId="256"/>
            <ac:grpSpMk id="1473" creationId="{84F38698-E395-5E02-E0DA-3ED6F272E6E6}"/>
          </ac:grpSpMkLst>
        </pc:grpChg>
        <pc:grpChg chg="mod">
          <ac:chgData name="Daniel A Negron" userId="3f4b37f9-7541-4fa3-afb6-23a3c546adf3" providerId="ADAL" clId="{D973D872-3118-6C4C-8153-94CEFE659431}" dt="2022-06-05T23:32:51.912" v="6541" actId="165"/>
          <ac:grpSpMkLst>
            <pc:docMk/>
            <pc:sldMk cId="138542929" sldId="256"/>
            <ac:grpSpMk id="1481" creationId="{4889BA19-5269-5500-98DD-DB0376199277}"/>
          </ac:grpSpMkLst>
        </pc:grpChg>
        <pc:grpChg chg="mod">
          <ac:chgData name="Daniel A Negron" userId="3f4b37f9-7541-4fa3-afb6-23a3c546adf3" providerId="ADAL" clId="{D973D872-3118-6C4C-8153-94CEFE659431}" dt="2022-06-05T23:32:51.912" v="6541" actId="165"/>
          <ac:grpSpMkLst>
            <pc:docMk/>
            <pc:sldMk cId="138542929" sldId="256"/>
            <ac:grpSpMk id="1486" creationId="{FDA1C299-8367-7EA1-CFEF-B451E2622D0D}"/>
          </ac:grpSpMkLst>
        </pc:grpChg>
        <pc:grpChg chg="mod">
          <ac:chgData name="Daniel A Negron" userId="3f4b37f9-7541-4fa3-afb6-23a3c546adf3" providerId="ADAL" clId="{D973D872-3118-6C4C-8153-94CEFE659431}" dt="2022-06-05T23:32:51.912" v="6541" actId="165"/>
          <ac:grpSpMkLst>
            <pc:docMk/>
            <pc:sldMk cId="138542929" sldId="256"/>
            <ac:grpSpMk id="1491" creationId="{239160AA-6573-9F8F-DEBA-DE74E92DB456}"/>
          </ac:grpSpMkLst>
        </pc:grpChg>
        <pc:grpChg chg="mod">
          <ac:chgData name="Daniel A Negron" userId="3f4b37f9-7541-4fa3-afb6-23a3c546adf3" providerId="ADAL" clId="{D973D872-3118-6C4C-8153-94CEFE659431}" dt="2022-06-05T23:32:51.912" v="6541" actId="165"/>
          <ac:grpSpMkLst>
            <pc:docMk/>
            <pc:sldMk cId="138542929" sldId="256"/>
            <ac:grpSpMk id="1499" creationId="{2DAC81C4-5AD6-A9D7-02E4-7CA6103DDCD9}"/>
          </ac:grpSpMkLst>
        </pc:grpChg>
        <pc:grpChg chg="mod">
          <ac:chgData name="Daniel A Negron" userId="3f4b37f9-7541-4fa3-afb6-23a3c546adf3" providerId="ADAL" clId="{D973D872-3118-6C4C-8153-94CEFE659431}" dt="2022-06-05T23:32:51.912" v="6541" actId="165"/>
          <ac:grpSpMkLst>
            <pc:docMk/>
            <pc:sldMk cId="138542929" sldId="256"/>
            <ac:grpSpMk id="1507" creationId="{96E0044B-2763-7364-81F8-754F48F242A9}"/>
          </ac:grpSpMkLst>
        </pc:grpChg>
        <pc:grpChg chg="mod">
          <ac:chgData name="Daniel A Negron" userId="3f4b37f9-7541-4fa3-afb6-23a3c546adf3" providerId="ADAL" clId="{D973D872-3118-6C4C-8153-94CEFE659431}" dt="2022-06-05T23:32:51.912" v="6541" actId="165"/>
          <ac:grpSpMkLst>
            <pc:docMk/>
            <pc:sldMk cId="138542929" sldId="256"/>
            <ac:grpSpMk id="1512" creationId="{55B7C692-0ED9-1E5A-650D-ACE329A52ADF}"/>
          </ac:grpSpMkLst>
        </pc:grpChg>
        <pc:grpChg chg="mod topLvl">
          <ac:chgData name="Daniel A Negron" userId="3f4b37f9-7541-4fa3-afb6-23a3c546adf3" providerId="ADAL" clId="{D973D872-3118-6C4C-8153-94CEFE659431}" dt="2022-06-05T23:48:02.792" v="6577" actId="164"/>
          <ac:grpSpMkLst>
            <pc:docMk/>
            <pc:sldMk cId="138542929" sldId="256"/>
            <ac:grpSpMk id="1520" creationId="{D36D870B-0A70-C0FA-7FDD-AC37F3A41B38}"/>
          </ac:grpSpMkLst>
        </pc:grpChg>
        <pc:grpChg chg="mod">
          <ac:chgData name="Daniel A Negron" userId="3f4b37f9-7541-4fa3-afb6-23a3c546adf3" providerId="ADAL" clId="{D973D872-3118-6C4C-8153-94CEFE659431}" dt="2022-06-05T23:32:51.912" v="6541" actId="165"/>
          <ac:grpSpMkLst>
            <pc:docMk/>
            <pc:sldMk cId="138542929" sldId="256"/>
            <ac:grpSpMk id="1521" creationId="{B5EE4DA3-9729-9B2A-E9E2-A0668828860A}"/>
          </ac:grpSpMkLst>
        </pc:grpChg>
        <pc:grpChg chg="mod">
          <ac:chgData name="Daniel A Negron" userId="3f4b37f9-7541-4fa3-afb6-23a3c546adf3" providerId="ADAL" clId="{D973D872-3118-6C4C-8153-94CEFE659431}" dt="2022-06-05T23:32:51.912" v="6541" actId="165"/>
          <ac:grpSpMkLst>
            <pc:docMk/>
            <pc:sldMk cId="138542929" sldId="256"/>
            <ac:grpSpMk id="1526" creationId="{E05EA0FA-53F7-CC9F-36ED-54BF7AD82FF8}"/>
          </ac:grpSpMkLst>
        </pc:grpChg>
        <pc:grpChg chg="mod">
          <ac:chgData name="Daniel A Negron" userId="3f4b37f9-7541-4fa3-afb6-23a3c546adf3" providerId="ADAL" clId="{D973D872-3118-6C4C-8153-94CEFE659431}" dt="2022-06-05T23:32:51.912" v="6541" actId="165"/>
          <ac:grpSpMkLst>
            <pc:docMk/>
            <pc:sldMk cId="138542929" sldId="256"/>
            <ac:grpSpMk id="1534" creationId="{AED16D2E-D23B-2745-2FA3-A2FA0C7321B9}"/>
          </ac:grpSpMkLst>
        </pc:grpChg>
        <pc:grpChg chg="mod">
          <ac:chgData name="Daniel A Negron" userId="3f4b37f9-7541-4fa3-afb6-23a3c546adf3" providerId="ADAL" clId="{D973D872-3118-6C4C-8153-94CEFE659431}" dt="2022-06-05T23:32:51.912" v="6541" actId="165"/>
          <ac:grpSpMkLst>
            <pc:docMk/>
            <pc:sldMk cId="138542929" sldId="256"/>
            <ac:grpSpMk id="1541" creationId="{AB1A0F10-F917-6809-A794-9252D36E53E5}"/>
          </ac:grpSpMkLst>
        </pc:grpChg>
        <pc:grpChg chg="mod topLvl">
          <ac:chgData name="Daniel A Negron" userId="3f4b37f9-7541-4fa3-afb6-23a3c546adf3" providerId="ADAL" clId="{D973D872-3118-6C4C-8153-94CEFE659431}" dt="2022-06-05T23:48:02.792" v="6577" actId="164"/>
          <ac:grpSpMkLst>
            <pc:docMk/>
            <pc:sldMk cId="138542929" sldId="256"/>
            <ac:grpSpMk id="1546" creationId="{C58A36B1-EF46-39E4-0F9B-5DA5889A0438}"/>
          </ac:grpSpMkLst>
        </pc:grpChg>
        <pc:grpChg chg="mod">
          <ac:chgData name="Daniel A Negron" userId="3f4b37f9-7541-4fa3-afb6-23a3c546adf3" providerId="ADAL" clId="{D973D872-3118-6C4C-8153-94CEFE659431}" dt="2022-06-05T23:32:51.912" v="6541" actId="165"/>
          <ac:grpSpMkLst>
            <pc:docMk/>
            <pc:sldMk cId="138542929" sldId="256"/>
            <ac:grpSpMk id="1547" creationId="{FF8FDDF5-2BC2-9BB9-51CE-7B52756A9060}"/>
          </ac:grpSpMkLst>
        </pc:grpChg>
        <pc:grpChg chg="mod">
          <ac:chgData name="Daniel A Negron" userId="3f4b37f9-7541-4fa3-afb6-23a3c546adf3" providerId="ADAL" clId="{D973D872-3118-6C4C-8153-94CEFE659431}" dt="2022-06-05T23:32:51.912" v="6541" actId="165"/>
          <ac:grpSpMkLst>
            <pc:docMk/>
            <pc:sldMk cId="138542929" sldId="256"/>
            <ac:grpSpMk id="1548" creationId="{94FC60E8-9811-B4CD-370B-2AFED13E0426}"/>
          </ac:grpSpMkLst>
        </pc:grpChg>
        <pc:grpChg chg="mod">
          <ac:chgData name="Daniel A Negron" userId="3f4b37f9-7541-4fa3-afb6-23a3c546adf3" providerId="ADAL" clId="{D973D872-3118-6C4C-8153-94CEFE659431}" dt="2022-06-05T23:32:51.912" v="6541" actId="165"/>
          <ac:grpSpMkLst>
            <pc:docMk/>
            <pc:sldMk cId="138542929" sldId="256"/>
            <ac:grpSpMk id="1549" creationId="{2E331603-2BA4-BF80-DE89-427A1B746CF5}"/>
          </ac:grpSpMkLst>
        </pc:grpChg>
        <pc:grpChg chg="mod">
          <ac:chgData name="Daniel A Negron" userId="3f4b37f9-7541-4fa3-afb6-23a3c546adf3" providerId="ADAL" clId="{D973D872-3118-6C4C-8153-94CEFE659431}" dt="2022-06-05T23:32:51.912" v="6541" actId="165"/>
          <ac:grpSpMkLst>
            <pc:docMk/>
            <pc:sldMk cId="138542929" sldId="256"/>
            <ac:grpSpMk id="1554" creationId="{601B1DF8-DDE5-005E-6029-A5F33481EC82}"/>
          </ac:grpSpMkLst>
        </pc:grpChg>
        <pc:grpChg chg="mod">
          <ac:chgData name="Daniel A Negron" userId="3f4b37f9-7541-4fa3-afb6-23a3c546adf3" providerId="ADAL" clId="{D973D872-3118-6C4C-8153-94CEFE659431}" dt="2022-06-05T23:32:51.912" v="6541" actId="165"/>
          <ac:grpSpMkLst>
            <pc:docMk/>
            <pc:sldMk cId="138542929" sldId="256"/>
            <ac:grpSpMk id="1562" creationId="{B5DCCD95-B9AB-F34B-C3CB-F4941DB5F64B}"/>
          </ac:grpSpMkLst>
        </pc:grpChg>
        <pc:grpChg chg="mod">
          <ac:chgData name="Daniel A Negron" userId="3f4b37f9-7541-4fa3-afb6-23a3c546adf3" providerId="ADAL" clId="{D973D872-3118-6C4C-8153-94CEFE659431}" dt="2022-06-05T23:32:51.912" v="6541" actId="165"/>
          <ac:grpSpMkLst>
            <pc:docMk/>
            <pc:sldMk cId="138542929" sldId="256"/>
            <ac:grpSpMk id="1569" creationId="{088261D1-7650-3D78-66A5-47322D9B8ABF}"/>
          </ac:grpSpMkLst>
        </pc:grpChg>
        <pc:grpChg chg="mod">
          <ac:chgData name="Daniel A Negron" userId="3f4b37f9-7541-4fa3-afb6-23a3c546adf3" providerId="ADAL" clId="{D973D872-3118-6C4C-8153-94CEFE659431}" dt="2022-06-05T23:32:51.912" v="6541" actId="165"/>
          <ac:grpSpMkLst>
            <pc:docMk/>
            <pc:sldMk cId="138542929" sldId="256"/>
            <ac:grpSpMk id="1574" creationId="{D070D5F6-00BD-283A-1B26-C65E4260F1C0}"/>
          </ac:grpSpMkLst>
        </pc:grpChg>
        <pc:grpChg chg="mod">
          <ac:chgData name="Daniel A Negron" userId="3f4b37f9-7541-4fa3-afb6-23a3c546adf3" providerId="ADAL" clId="{D973D872-3118-6C4C-8153-94CEFE659431}" dt="2022-06-05T23:32:51.912" v="6541" actId="165"/>
          <ac:grpSpMkLst>
            <pc:docMk/>
            <pc:sldMk cId="138542929" sldId="256"/>
            <ac:grpSpMk id="1575" creationId="{284223B7-DE27-6717-46D3-75B8561E28CB}"/>
          </ac:grpSpMkLst>
        </pc:grpChg>
        <pc:grpChg chg="mod">
          <ac:chgData name="Daniel A Negron" userId="3f4b37f9-7541-4fa3-afb6-23a3c546adf3" providerId="ADAL" clId="{D973D872-3118-6C4C-8153-94CEFE659431}" dt="2022-06-05T23:32:51.912" v="6541" actId="165"/>
          <ac:grpSpMkLst>
            <pc:docMk/>
            <pc:sldMk cId="138542929" sldId="256"/>
            <ac:grpSpMk id="1580" creationId="{4025D15C-2943-3F82-746A-D7BAC3C36699}"/>
          </ac:grpSpMkLst>
        </pc:grpChg>
        <pc:grpChg chg="mod">
          <ac:chgData name="Daniel A Negron" userId="3f4b37f9-7541-4fa3-afb6-23a3c546adf3" providerId="ADAL" clId="{D973D872-3118-6C4C-8153-94CEFE659431}" dt="2022-06-05T23:32:51.912" v="6541" actId="165"/>
          <ac:grpSpMkLst>
            <pc:docMk/>
            <pc:sldMk cId="138542929" sldId="256"/>
            <ac:grpSpMk id="1588" creationId="{F06664DC-ACD3-CB43-C271-24427973932D}"/>
          </ac:grpSpMkLst>
        </pc:grpChg>
        <pc:grpChg chg="mod">
          <ac:chgData name="Daniel A Negron" userId="3f4b37f9-7541-4fa3-afb6-23a3c546adf3" providerId="ADAL" clId="{D973D872-3118-6C4C-8153-94CEFE659431}" dt="2022-06-05T23:32:51.912" v="6541" actId="165"/>
          <ac:grpSpMkLst>
            <pc:docMk/>
            <pc:sldMk cId="138542929" sldId="256"/>
            <ac:grpSpMk id="1595" creationId="{C2A57E2E-3016-B237-CF60-344299C44FD1}"/>
          </ac:grpSpMkLst>
        </pc:grpChg>
        <pc:grpChg chg="mod">
          <ac:chgData name="Daniel A Negron" userId="3f4b37f9-7541-4fa3-afb6-23a3c546adf3" providerId="ADAL" clId="{D973D872-3118-6C4C-8153-94CEFE659431}" dt="2022-06-05T23:32:51.912" v="6541" actId="165"/>
          <ac:grpSpMkLst>
            <pc:docMk/>
            <pc:sldMk cId="138542929" sldId="256"/>
            <ac:grpSpMk id="1596" creationId="{97A0D713-F8A6-A11F-9A38-39E02E547BE6}"/>
          </ac:grpSpMkLst>
        </pc:grpChg>
        <pc:grpChg chg="mod">
          <ac:chgData name="Daniel A Negron" userId="3f4b37f9-7541-4fa3-afb6-23a3c546adf3" providerId="ADAL" clId="{D973D872-3118-6C4C-8153-94CEFE659431}" dt="2022-06-05T23:32:51.912" v="6541" actId="165"/>
          <ac:grpSpMkLst>
            <pc:docMk/>
            <pc:sldMk cId="138542929" sldId="256"/>
            <ac:grpSpMk id="1601" creationId="{F0392935-B683-F068-6238-1C63F0E94912}"/>
          </ac:grpSpMkLst>
        </pc:grpChg>
        <pc:grpChg chg="mod">
          <ac:chgData name="Daniel A Negron" userId="3f4b37f9-7541-4fa3-afb6-23a3c546adf3" providerId="ADAL" clId="{D973D872-3118-6C4C-8153-94CEFE659431}" dt="2022-06-05T23:32:51.912" v="6541" actId="165"/>
          <ac:grpSpMkLst>
            <pc:docMk/>
            <pc:sldMk cId="138542929" sldId="256"/>
            <ac:grpSpMk id="1609" creationId="{95139E4F-5AA1-FABF-A644-0E9A09733F9F}"/>
          </ac:grpSpMkLst>
        </pc:grpChg>
        <pc:grpChg chg="mod">
          <ac:chgData name="Daniel A Negron" userId="3f4b37f9-7541-4fa3-afb6-23a3c546adf3" providerId="ADAL" clId="{D973D872-3118-6C4C-8153-94CEFE659431}" dt="2022-06-05T23:32:51.912" v="6541" actId="165"/>
          <ac:grpSpMkLst>
            <pc:docMk/>
            <pc:sldMk cId="138542929" sldId="256"/>
            <ac:grpSpMk id="1616" creationId="{E119794C-E51B-ECEC-DAE5-A4949527C664}"/>
          </ac:grpSpMkLst>
        </pc:grpChg>
        <pc:grpChg chg="mod">
          <ac:chgData name="Daniel A Negron" userId="3f4b37f9-7541-4fa3-afb6-23a3c546adf3" providerId="ADAL" clId="{D973D872-3118-6C4C-8153-94CEFE659431}" dt="2022-06-05T23:32:51.912" v="6541" actId="165"/>
          <ac:grpSpMkLst>
            <pc:docMk/>
            <pc:sldMk cId="138542929" sldId="256"/>
            <ac:grpSpMk id="1617" creationId="{558A852A-992F-6F1D-F702-6C8729EB3609}"/>
          </ac:grpSpMkLst>
        </pc:grpChg>
        <pc:grpChg chg="mod">
          <ac:chgData name="Daniel A Negron" userId="3f4b37f9-7541-4fa3-afb6-23a3c546adf3" providerId="ADAL" clId="{D973D872-3118-6C4C-8153-94CEFE659431}" dt="2022-06-05T23:32:51.912" v="6541" actId="165"/>
          <ac:grpSpMkLst>
            <pc:docMk/>
            <pc:sldMk cId="138542929" sldId="256"/>
            <ac:grpSpMk id="1618" creationId="{A5D5B6C4-81D5-388F-E6AE-7E080B4C082C}"/>
          </ac:grpSpMkLst>
        </pc:grpChg>
        <pc:grpChg chg="mod">
          <ac:chgData name="Daniel A Negron" userId="3f4b37f9-7541-4fa3-afb6-23a3c546adf3" providerId="ADAL" clId="{D973D872-3118-6C4C-8153-94CEFE659431}" dt="2022-06-05T23:32:51.912" v="6541" actId="165"/>
          <ac:grpSpMkLst>
            <pc:docMk/>
            <pc:sldMk cId="138542929" sldId="256"/>
            <ac:grpSpMk id="1623" creationId="{D9FE9F5B-13BB-D56F-1275-C72DCFB61D07}"/>
          </ac:grpSpMkLst>
        </pc:grpChg>
        <pc:grpChg chg="mod">
          <ac:chgData name="Daniel A Negron" userId="3f4b37f9-7541-4fa3-afb6-23a3c546adf3" providerId="ADAL" clId="{D973D872-3118-6C4C-8153-94CEFE659431}" dt="2022-06-05T23:32:51.912" v="6541" actId="165"/>
          <ac:grpSpMkLst>
            <pc:docMk/>
            <pc:sldMk cId="138542929" sldId="256"/>
            <ac:grpSpMk id="1631" creationId="{0D4C0DEA-47EF-143F-69D4-D7C2716244B7}"/>
          </ac:grpSpMkLst>
        </pc:grpChg>
        <pc:grpChg chg="mod">
          <ac:chgData name="Daniel A Negron" userId="3f4b37f9-7541-4fa3-afb6-23a3c546adf3" providerId="ADAL" clId="{D973D872-3118-6C4C-8153-94CEFE659431}" dt="2022-06-05T23:32:51.912" v="6541" actId="165"/>
          <ac:grpSpMkLst>
            <pc:docMk/>
            <pc:sldMk cId="138542929" sldId="256"/>
            <ac:grpSpMk id="1638" creationId="{9367B104-2845-30DB-EC23-22E21D408A84}"/>
          </ac:grpSpMkLst>
        </pc:grpChg>
        <pc:grpChg chg="mod">
          <ac:chgData name="Daniel A Negron" userId="3f4b37f9-7541-4fa3-afb6-23a3c546adf3" providerId="ADAL" clId="{D973D872-3118-6C4C-8153-94CEFE659431}" dt="2022-06-05T23:32:51.912" v="6541" actId="165"/>
          <ac:grpSpMkLst>
            <pc:docMk/>
            <pc:sldMk cId="138542929" sldId="256"/>
            <ac:grpSpMk id="1643" creationId="{476CB20D-6E7D-F4C7-BA74-FC99B6027565}"/>
          </ac:grpSpMkLst>
        </pc:grpChg>
        <pc:grpChg chg="mod">
          <ac:chgData name="Daniel A Negron" userId="3f4b37f9-7541-4fa3-afb6-23a3c546adf3" providerId="ADAL" clId="{D973D872-3118-6C4C-8153-94CEFE659431}" dt="2022-06-05T23:32:51.912" v="6541" actId="165"/>
          <ac:grpSpMkLst>
            <pc:docMk/>
            <pc:sldMk cId="138542929" sldId="256"/>
            <ac:grpSpMk id="1644" creationId="{93913FFC-A797-69E2-6113-9A644148EC23}"/>
          </ac:grpSpMkLst>
        </pc:grpChg>
        <pc:grpChg chg="mod">
          <ac:chgData name="Daniel A Negron" userId="3f4b37f9-7541-4fa3-afb6-23a3c546adf3" providerId="ADAL" clId="{D973D872-3118-6C4C-8153-94CEFE659431}" dt="2022-06-05T23:32:51.912" v="6541" actId="165"/>
          <ac:grpSpMkLst>
            <pc:docMk/>
            <pc:sldMk cId="138542929" sldId="256"/>
            <ac:grpSpMk id="1649" creationId="{996FAE96-BF56-FBED-1BC4-1317D640A50F}"/>
          </ac:grpSpMkLst>
        </pc:grpChg>
        <pc:grpChg chg="mod">
          <ac:chgData name="Daniel A Negron" userId="3f4b37f9-7541-4fa3-afb6-23a3c546adf3" providerId="ADAL" clId="{D973D872-3118-6C4C-8153-94CEFE659431}" dt="2022-06-05T23:32:51.912" v="6541" actId="165"/>
          <ac:grpSpMkLst>
            <pc:docMk/>
            <pc:sldMk cId="138542929" sldId="256"/>
            <ac:grpSpMk id="1657" creationId="{6EC3C2C1-46A4-6FCF-DEDB-18C2F74A1302}"/>
          </ac:grpSpMkLst>
        </pc:grpChg>
        <pc:grpChg chg="mod">
          <ac:chgData name="Daniel A Negron" userId="3f4b37f9-7541-4fa3-afb6-23a3c546adf3" providerId="ADAL" clId="{D973D872-3118-6C4C-8153-94CEFE659431}" dt="2022-06-05T23:32:51.912" v="6541" actId="165"/>
          <ac:grpSpMkLst>
            <pc:docMk/>
            <pc:sldMk cId="138542929" sldId="256"/>
            <ac:grpSpMk id="1664" creationId="{28379806-1CEC-6112-B5BA-710FE27EC94E}"/>
          </ac:grpSpMkLst>
        </pc:grpChg>
        <pc:grpChg chg="mod">
          <ac:chgData name="Daniel A Negron" userId="3f4b37f9-7541-4fa3-afb6-23a3c546adf3" providerId="ADAL" clId="{D973D872-3118-6C4C-8153-94CEFE659431}" dt="2022-06-05T23:32:51.912" v="6541" actId="165"/>
          <ac:grpSpMkLst>
            <pc:docMk/>
            <pc:sldMk cId="138542929" sldId="256"/>
            <ac:grpSpMk id="1665" creationId="{145546B8-AE46-3307-10FA-99B0516A4BF0}"/>
          </ac:grpSpMkLst>
        </pc:grpChg>
        <pc:grpChg chg="mod">
          <ac:chgData name="Daniel A Negron" userId="3f4b37f9-7541-4fa3-afb6-23a3c546adf3" providerId="ADAL" clId="{D973D872-3118-6C4C-8153-94CEFE659431}" dt="2022-06-05T23:32:51.912" v="6541" actId="165"/>
          <ac:grpSpMkLst>
            <pc:docMk/>
            <pc:sldMk cId="138542929" sldId="256"/>
            <ac:grpSpMk id="1670" creationId="{445CCAEA-0945-98EE-C72E-70AB83B28670}"/>
          </ac:grpSpMkLst>
        </pc:grpChg>
        <pc:grpChg chg="mod">
          <ac:chgData name="Daniel A Negron" userId="3f4b37f9-7541-4fa3-afb6-23a3c546adf3" providerId="ADAL" clId="{D973D872-3118-6C4C-8153-94CEFE659431}" dt="2022-06-05T23:32:51.912" v="6541" actId="165"/>
          <ac:grpSpMkLst>
            <pc:docMk/>
            <pc:sldMk cId="138542929" sldId="256"/>
            <ac:grpSpMk id="1678" creationId="{4E7CADE9-83AD-08C9-4BD3-3E3BA614B9F5}"/>
          </ac:grpSpMkLst>
        </pc:grpChg>
        <pc:grpChg chg="mod topLvl">
          <ac:chgData name="Daniel A Negron" userId="3f4b37f9-7541-4fa3-afb6-23a3c546adf3" providerId="ADAL" clId="{D973D872-3118-6C4C-8153-94CEFE659431}" dt="2022-06-05T23:48:02.792" v="6577" actId="164"/>
          <ac:grpSpMkLst>
            <pc:docMk/>
            <pc:sldMk cId="138542929" sldId="256"/>
            <ac:grpSpMk id="1685" creationId="{320754D9-C822-929A-D10C-0284A59C4542}"/>
          </ac:grpSpMkLst>
        </pc:grpChg>
        <pc:grpChg chg="mod">
          <ac:chgData name="Daniel A Negron" userId="3f4b37f9-7541-4fa3-afb6-23a3c546adf3" providerId="ADAL" clId="{D973D872-3118-6C4C-8153-94CEFE659431}" dt="2022-06-05T23:32:51.912" v="6541" actId="165"/>
          <ac:grpSpMkLst>
            <pc:docMk/>
            <pc:sldMk cId="138542929" sldId="256"/>
            <ac:grpSpMk id="1686" creationId="{97288BE6-62A7-70DF-853B-96AD71843D36}"/>
          </ac:grpSpMkLst>
        </pc:grpChg>
        <pc:grpChg chg="mod">
          <ac:chgData name="Daniel A Negron" userId="3f4b37f9-7541-4fa3-afb6-23a3c546adf3" providerId="ADAL" clId="{D973D872-3118-6C4C-8153-94CEFE659431}" dt="2022-06-05T23:32:51.912" v="6541" actId="165"/>
          <ac:grpSpMkLst>
            <pc:docMk/>
            <pc:sldMk cId="138542929" sldId="256"/>
            <ac:grpSpMk id="1694" creationId="{8FA9B25E-7C35-163C-ADC7-DE2892B84135}"/>
          </ac:grpSpMkLst>
        </pc:grpChg>
        <pc:grpChg chg="mod">
          <ac:chgData name="Daniel A Negron" userId="3f4b37f9-7541-4fa3-afb6-23a3c546adf3" providerId="ADAL" clId="{D973D872-3118-6C4C-8153-94CEFE659431}" dt="2022-06-05T23:32:51.912" v="6541" actId="165"/>
          <ac:grpSpMkLst>
            <pc:docMk/>
            <pc:sldMk cId="138542929" sldId="256"/>
            <ac:grpSpMk id="1699" creationId="{E3C7101E-43D3-BF0A-CC36-A39E76B425E4}"/>
          </ac:grpSpMkLst>
        </pc:grpChg>
        <pc:grpChg chg="mod">
          <ac:chgData name="Daniel A Negron" userId="3f4b37f9-7541-4fa3-afb6-23a3c546adf3" providerId="ADAL" clId="{D973D872-3118-6C4C-8153-94CEFE659431}" dt="2022-06-05T23:32:51.912" v="6541" actId="165"/>
          <ac:grpSpMkLst>
            <pc:docMk/>
            <pc:sldMk cId="138542929" sldId="256"/>
            <ac:grpSpMk id="1706" creationId="{63A9242F-12A6-1C11-968C-89DA73F4AA34}"/>
          </ac:grpSpMkLst>
        </pc:grpChg>
        <pc:grpChg chg="mod">
          <ac:chgData name="Daniel A Negron" userId="3f4b37f9-7541-4fa3-afb6-23a3c546adf3" providerId="ADAL" clId="{D973D872-3118-6C4C-8153-94CEFE659431}" dt="2022-06-05T23:32:51.912" v="6541" actId="165"/>
          <ac:grpSpMkLst>
            <pc:docMk/>
            <pc:sldMk cId="138542929" sldId="256"/>
            <ac:grpSpMk id="1714" creationId="{CA662694-C4E6-5B1F-D931-BA0F0D963093}"/>
          </ac:grpSpMkLst>
        </pc:grpChg>
        <pc:grpChg chg="mod">
          <ac:chgData name="Daniel A Negron" userId="3f4b37f9-7541-4fa3-afb6-23a3c546adf3" providerId="ADAL" clId="{D973D872-3118-6C4C-8153-94CEFE659431}" dt="2022-06-05T23:32:51.912" v="6541" actId="165"/>
          <ac:grpSpMkLst>
            <pc:docMk/>
            <pc:sldMk cId="138542929" sldId="256"/>
            <ac:grpSpMk id="1721" creationId="{3A4DD1BB-C0F0-1B63-5715-32643C819230}"/>
          </ac:grpSpMkLst>
        </pc:grpChg>
        <pc:grpChg chg="mod">
          <ac:chgData name="Daniel A Negron" userId="3f4b37f9-7541-4fa3-afb6-23a3c546adf3" providerId="ADAL" clId="{D973D872-3118-6C4C-8153-94CEFE659431}" dt="2022-06-05T23:32:51.912" v="6541" actId="165"/>
          <ac:grpSpMkLst>
            <pc:docMk/>
            <pc:sldMk cId="138542929" sldId="256"/>
            <ac:grpSpMk id="1728" creationId="{CCD00B27-C3B4-E4B4-75D6-525F03BEC91A}"/>
          </ac:grpSpMkLst>
        </pc:grpChg>
        <pc:grpChg chg="mod">
          <ac:chgData name="Daniel A Negron" userId="3f4b37f9-7541-4fa3-afb6-23a3c546adf3" providerId="ADAL" clId="{D973D872-3118-6C4C-8153-94CEFE659431}" dt="2022-06-05T23:32:51.912" v="6541" actId="165"/>
          <ac:grpSpMkLst>
            <pc:docMk/>
            <pc:sldMk cId="138542929" sldId="256"/>
            <ac:grpSpMk id="1733" creationId="{87FCABCE-6DB9-0A3C-12A2-FB3B352DC67E}"/>
          </ac:grpSpMkLst>
        </pc:grpChg>
        <pc:grpChg chg="mod">
          <ac:chgData name="Daniel A Negron" userId="3f4b37f9-7541-4fa3-afb6-23a3c546adf3" providerId="ADAL" clId="{D973D872-3118-6C4C-8153-94CEFE659431}" dt="2022-06-05T23:32:51.912" v="6541" actId="165"/>
          <ac:grpSpMkLst>
            <pc:docMk/>
            <pc:sldMk cId="138542929" sldId="256"/>
            <ac:grpSpMk id="1738" creationId="{926AE43F-C5B7-98E8-135E-51DF1A4DC467}"/>
          </ac:grpSpMkLst>
        </pc:grpChg>
        <pc:grpChg chg="mod">
          <ac:chgData name="Daniel A Negron" userId="3f4b37f9-7541-4fa3-afb6-23a3c546adf3" providerId="ADAL" clId="{D973D872-3118-6C4C-8153-94CEFE659431}" dt="2022-06-05T23:32:51.912" v="6541" actId="165"/>
          <ac:grpSpMkLst>
            <pc:docMk/>
            <pc:sldMk cId="138542929" sldId="256"/>
            <ac:grpSpMk id="1743" creationId="{FA33280A-D505-FCF6-9775-DBC8E4178C16}"/>
          </ac:grpSpMkLst>
        </pc:grpChg>
        <pc:grpChg chg="mod">
          <ac:chgData name="Daniel A Negron" userId="3f4b37f9-7541-4fa3-afb6-23a3c546adf3" providerId="ADAL" clId="{D973D872-3118-6C4C-8153-94CEFE659431}" dt="2022-06-05T23:32:51.912" v="6541" actId="165"/>
          <ac:grpSpMkLst>
            <pc:docMk/>
            <pc:sldMk cId="138542929" sldId="256"/>
            <ac:grpSpMk id="1748" creationId="{A8D9A48D-98C0-A2B2-B798-F16ADC3393AD}"/>
          </ac:grpSpMkLst>
        </pc:grpChg>
        <pc:grpChg chg="mod">
          <ac:chgData name="Daniel A Negron" userId="3f4b37f9-7541-4fa3-afb6-23a3c546adf3" providerId="ADAL" clId="{D973D872-3118-6C4C-8153-94CEFE659431}" dt="2022-06-05T23:32:51.912" v="6541" actId="165"/>
          <ac:grpSpMkLst>
            <pc:docMk/>
            <pc:sldMk cId="138542929" sldId="256"/>
            <ac:grpSpMk id="1756" creationId="{D4936190-D705-969D-0761-E80298833DA7}"/>
          </ac:grpSpMkLst>
        </pc:grpChg>
        <pc:grpChg chg="mod">
          <ac:chgData name="Daniel A Negron" userId="3f4b37f9-7541-4fa3-afb6-23a3c546adf3" providerId="ADAL" clId="{D973D872-3118-6C4C-8153-94CEFE659431}" dt="2022-06-05T23:32:51.912" v="6541" actId="165"/>
          <ac:grpSpMkLst>
            <pc:docMk/>
            <pc:sldMk cId="138542929" sldId="256"/>
            <ac:grpSpMk id="1763" creationId="{DBCD181E-E9A8-DC9D-5647-EE89FF70E765}"/>
          </ac:grpSpMkLst>
        </pc:grpChg>
        <pc:grpChg chg="mod">
          <ac:chgData name="Daniel A Negron" userId="3f4b37f9-7541-4fa3-afb6-23a3c546adf3" providerId="ADAL" clId="{D973D872-3118-6C4C-8153-94CEFE659431}" dt="2022-06-05T23:32:51.912" v="6541" actId="165"/>
          <ac:grpSpMkLst>
            <pc:docMk/>
            <pc:sldMk cId="138542929" sldId="256"/>
            <ac:grpSpMk id="1768" creationId="{D5047098-0958-C251-E24B-00D9C5518CB4}"/>
          </ac:grpSpMkLst>
        </pc:grpChg>
        <pc:grpChg chg="mod">
          <ac:chgData name="Daniel A Negron" userId="3f4b37f9-7541-4fa3-afb6-23a3c546adf3" providerId="ADAL" clId="{D973D872-3118-6C4C-8153-94CEFE659431}" dt="2022-06-05T23:32:51.912" v="6541" actId="165"/>
          <ac:grpSpMkLst>
            <pc:docMk/>
            <pc:sldMk cId="138542929" sldId="256"/>
            <ac:grpSpMk id="1773" creationId="{0D95B4D5-08C5-CEE7-B523-56CDFFC4168A}"/>
          </ac:grpSpMkLst>
        </pc:grpChg>
        <pc:grpChg chg="mod">
          <ac:chgData name="Daniel A Negron" userId="3f4b37f9-7541-4fa3-afb6-23a3c546adf3" providerId="ADAL" clId="{D973D872-3118-6C4C-8153-94CEFE659431}" dt="2022-06-05T23:32:51.912" v="6541" actId="165"/>
          <ac:grpSpMkLst>
            <pc:docMk/>
            <pc:sldMk cId="138542929" sldId="256"/>
            <ac:grpSpMk id="1781" creationId="{224B69D6-6C1A-5ADA-83FE-DF3E2D7C52E6}"/>
          </ac:grpSpMkLst>
        </pc:grpChg>
        <pc:grpChg chg="mod">
          <ac:chgData name="Daniel A Negron" userId="3f4b37f9-7541-4fa3-afb6-23a3c546adf3" providerId="ADAL" clId="{D973D872-3118-6C4C-8153-94CEFE659431}" dt="2022-06-05T23:32:51.912" v="6541" actId="165"/>
          <ac:grpSpMkLst>
            <pc:docMk/>
            <pc:sldMk cId="138542929" sldId="256"/>
            <ac:grpSpMk id="1789" creationId="{8834FEF6-9D2A-C433-7DC3-89F9E808295F}"/>
          </ac:grpSpMkLst>
        </pc:grpChg>
        <pc:grpChg chg="mod">
          <ac:chgData name="Daniel A Negron" userId="3f4b37f9-7541-4fa3-afb6-23a3c546adf3" providerId="ADAL" clId="{D973D872-3118-6C4C-8153-94CEFE659431}" dt="2022-06-05T23:32:51.912" v="6541" actId="165"/>
          <ac:grpSpMkLst>
            <pc:docMk/>
            <pc:sldMk cId="138542929" sldId="256"/>
            <ac:grpSpMk id="1797" creationId="{60678B72-2477-D4A4-4A6B-D6C3B5FC525D}"/>
          </ac:grpSpMkLst>
        </pc:grpChg>
        <pc:grpChg chg="mod">
          <ac:chgData name="Daniel A Negron" userId="3f4b37f9-7541-4fa3-afb6-23a3c546adf3" providerId="ADAL" clId="{D973D872-3118-6C4C-8153-94CEFE659431}" dt="2022-06-05T23:32:51.912" v="6541" actId="165"/>
          <ac:grpSpMkLst>
            <pc:docMk/>
            <pc:sldMk cId="138542929" sldId="256"/>
            <ac:grpSpMk id="1802" creationId="{7FC313D4-322F-AEF0-9627-6A8E81DAFE76}"/>
          </ac:grpSpMkLst>
        </pc:grpChg>
        <pc:grpChg chg="mod">
          <ac:chgData name="Daniel A Negron" userId="3f4b37f9-7541-4fa3-afb6-23a3c546adf3" providerId="ADAL" clId="{D973D872-3118-6C4C-8153-94CEFE659431}" dt="2022-06-05T23:32:51.912" v="6541" actId="165"/>
          <ac:grpSpMkLst>
            <pc:docMk/>
            <pc:sldMk cId="138542929" sldId="256"/>
            <ac:grpSpMk id="1809" creationId="{BD50F841-25F8-7868-C7B6-2F3EEFEC4C70}"/>
          </ac:grpSpMkLst>
        </pc:grpChg>
        <pc:grpChg chg="mod topLvl">
          <ac:chgData name="Daniel A Negron" userId="3f4b37f9-7541-4fa3-afb6-23a3c546adf3" providerId="ADAL" clId="{D973D872-3118-6C4C-8153-94CEFE659431}" dt="2022-06-05T23:48:02.792" v="6577" actId="164"/>
          <ac:grpSpMkLst>
            <pc:docMk/>
            <pc:sldMk cId="138542929" sldId="256"/>
            <ac:grpSpMk id="1816" creationId="{F71BFA8E-6210-FBCA-E9D3-B59E6D6A2A0B}"/>
          </ac:grpSpMkLst>
        </pc:grpChg>
        <pc:grpChg chg="mod">
          <ac:chgData name="Daniel A Negron" userId="3f4b37f9-7541-4fa3-afb6-23a3c546adf3" providerId="ADAL" clId="{D973D872-3118-6C4C-8153-94CEFE659431}" dt="2022-06-05T23:32:51.912" v="6541" actId="165"/>
          <ac:grpSpMkLst>
            <pc:docMk/>
            <pc:sldMk cId="138542929" sldId="256"/>
            <ac:grpSpMk id="1817" creationId="{77AF0921-59EA-F95F-5809-FFAE2224437D}"/>
          </ac:grpSpMkLst>
        </pc:grpChg>
        <pc:grpChg chg="mod">
          <ac:chgData name="Daniel A Negron" userId="3f4b37f9-7541-4fa3-afb6-23a3c546adf3" providerId="ADAL" clId="{D973D872-3118-6C4C-8153-94CEFE659431}" dt="2022-06-05T23:32:51.912" v="6541" actId="165"/>
          <ac:grpSpMkLst>
            <pc:docMk/>
            <pc:sldMk cId="138542929" sldId="256"/>
            <ac:grpSpMk id="1822" creationId="{2D5C8594-CBBE-45DD-54F7-D7D6A1D1C543}"/>
          </ac:grpSpMkLst>
        </pc:grpChg>
        <pc:grpChg chg="mod">
          <ac:chgData name="Daniel A Negron" userId="3f4b37f9-7541-4fa3-afb6-23a3c546adf3" providerId="ADAL" clId="{D973D872-3118-6C4C-8153-94CEFE659431}" dt="2022-06-05T23:32:51.912" v="6541" actId="165"/>
          <ac:grpSpMkLst>
            <pc:docMk/>
            <pc:sldMk cId="138542929" sldId="256"/>
            <ac:grpSpMk id="1830" creationId="{C756ED87-B229-EBCC-9B4B-905325F45DA9}"/>
          </ac:grpSpMkLst>
        </pc:grpChg>
        <pc:grpChg chg="mod">
          <ac:chgData name="Daniel A Negron" userId="3f4b37f9-7541-4fa3-afb6-23a3c546adf3" providerId="ADAL" clId="{D973D872-3118-6C4C-8153-94CEFE659431}" dt="2022-06-05T23:32:51.912" v="6541" actId="165"/>
          <ac:grpSpMkLst>
            <pc:docMk/>
            <pc:sldMk cId="138542929" sldId="256"/>
            <ac:grpSpMk id="1837" creationId="{1537866D-D4B1-0B5E-D389-21FB9782DDB7}"/>
          </ac:grpSpMkLst>
        </pc:grpChg>
        <pc:grpChg chg="mod">
          <ac:chgData name="Daniel A Negron" userId="3f4b37f9-7541-4fa3-afb6-23a3c546adf3" providerId="ADAL" clId="{D973D872-3118-6C4C-8153-94CEFE659431}" dt="2022-06-05T23:32:51.912" v="6541" actId="165"/>
          <ac:grpSpMkLst>
            <pc:docMk/>
            <pc:sldMk cId="138542929" sldId="256"/>
            <ac:grpSpMk id="1842" creationId="{6661D2D2-EC55-BF8A-0A84-71E6F353D653}"/>
          </ac:grpSpMkLst>
        </pc:grpChg>
        <pc:grpChg chg="mod topLvl">
          <ac:chgData name="Daniel A Negron" userId="3f4b37f9-7541-4fa3-afb6-23a3c546adf3" providerId="ADAL" clId="{D973D872-3118-6C4C-8153-94CEFE659431}" dt="2022-06-05T23:48:02.792" v="6577" actId="164"/>
          <ac:grpSpMkLst>
            <pc:docMk/>
            <pc:sldMk cId="138542929" sldId="256"/>
            <ac:grpSpMk id="1850" creationId="{59AFB81F-5D96-C0E2-9644-40DD203E0DCC}"/>
          </ac:grpSpMkLst>
        </pc:grpChg>
        <pc:grpChg chg="mod">
          <ac:chgData name="Daniel A Negron" userId="3f4b37f9-7541-4fa3-afb6-23a3c546adf3" providerId="ADAL" clId="{D973D872-3118-6C4C-8153-94CEFE659431}" dt="2022-06-05T23:32:51.912" v="6541" actId="165"/>
          <ac:grpSpMkLst>
            <pc:docMk/>
            <pc:sldMk cId="138542929" sldId="256"/>
            <ac:grpSpMk id="1851" creationId="{393E703A-EBEA-3D6B-28C6-A5FFAE72FEFE}"/>
          </ac:grpSpMkLst>
        </pc:grpChg>
        <pc:grpChg chg="mod">
          <ac:chgData name="Daniel A Negron" userId="3f4b37f9-7541-4fa3-afb6-23a3c546adf3" providerId="ADAL" clId="{D973D872-3118-6C4C-8153-94CEFE659431}" dt="2022-06-05T23:32:51.912" v="6541" actId="165"/>
          <ac:grpSpMkLst>
            <pc:docMk/>
            <pc:sldMk cId="138542929" sldId="256"/>
            <ac:grpSpMk id="1852" creationId="{0D38DCC8-0372-BDED-A5AB-E9DD7AE6B20C}"/>
          </ac:grpSpMkLst>
        </pc:grpChg>
        <pc:grpChg chg="mod">
          <ac:chgData name="Daniel A Negron" userId="3f4b37f9-7541-4fa3-afb6-23a3c546adf3" providerId="ADAL" clId="{D973D872-3118-6C4C-8153-94CEFE659431}" dt="2022-06-05T23:32:51.912" v="6541" actId="165"/>
          <ac:grpSpMkLst>
            <pc:docMk/>
            <pc:sldMk cId="138542929" sldId="256"/>
            <ac:grpSpMk id="1857" creationId="{E7BF6A80-BFC5-5059-FE96-0664A309F4F1}"/>
          </ac:grpSpMkLst>
        </pc:grpChg>
        <pc:grpChg chg="mod">
          <ac:chgData name="Daniel A Negron" userId="3f4b37f9-7541-4fa3-afb6-23a3c546adf3" providerId="ADAL" clId="{D973D872-3118-6C4C-8153-94CEFE659431}" dt="2022-06-05T23:32:51.912" v="6541" actId="165"/>
          <ac:grpSpMkLst>
            <pc:docMk/>
            <pc:sldMk cId="138542929" sldId="256"/>
            <ac:grpSpMk id="1865" creationId="{B3CA844F-D64A-13B3-1766-CFC9AD05C816}"/>
          </ac:grpSpMkLst>
        </pc:grpChg>
        <pc:grpChg chg="mod">
          <ac:chgData name="Daniel A Negron" userId="3f4b37f9-7541-4fa3-afb6-23a3c546adf3" providerId="ADAL" clId="{D973D872-3118-6C4C-8153-94CEFE659431}" dt="2022-06-05T23:32:51.912" v="6541" actId="165"/>
          <ac:grpSpMkLst>
            <pc:docMk/>
            <pc:sldMk cId="138542929" sldId="256"/>
            <ac:grpSpMk id="1872" creationId="{8972F2C6-A378-CFE3-CAB1-747A03A0CFCF}"/>
          </ac:grpSpMkLst>
        </pc:grpChg>
        <pc:grpChg chg="mod">
          <ac:chgData name="Daniel A Negron" userId="3f4b37f9-7541-4fa3-afb6-23a3c546adf3" providerId="ADAL" clId="{D973D872-3118-6C4C-8153-94CEFE659431}" dt="2022-06-05T23:32:51.912" v="6541" actId="165"/>
          <ac:grpSpMkLst>
            <pc:docMk/>
            <pc:sldMk cId="138542929" sldId="256"/>
            <ac:grpSpMk id="1877" creationId="{26EBE928-5A48-3D6E-84CF-13F78662F108}"/>
          </ac:grpSpMkLst>
        </pc:grpChg>
        <pc:grpChg chg="mod">
          <ac:chgData name="Daniel A Negron" userId="3f4b37f9-7541-4fa3-afb6-23a3c546adf3" providerId="ADAL" clId="{D973D872-3118-6C4C-8153-94CEFE659431}" dt="2022-06-05T23:32:51.912" v="6541" actId="165"/>
          <ac:grpSpMkLst>
            <pc:docMk/>
            <pc:sldMk cId="138542929" sldId="256"/>
            <ac:grpSpMk id="1885" creationId="{83E77359-7088-F91D-B7B5-0E2E9BE8E0D2}"/>
          </ac:grpSpMkLst>
        </pc:grpChg>
        <pc:grpChg chg="mod">
          <ac:chgData name="Daniel A Negron" userId="3f4b37f9-7541-4fa3-afb6-23a3c546adf3" providerId="ADAL" clId="{D973D872-3118-6C4C-8153-94CEFE659431}" dt="2022-06-05T23:32:51.912" v="6541" actId="165"/>
          <ac:grpSpMkLst>
            <pc:docMk/>
            <pc:sldMk cId="138542929" sldId="256"/>
            <ac:grpSpMk id="1886" creationId="{F311FCDA-305D-DAAC-6ED7-3700AC51D4E8}"/>
          </ac:grpSpMkLst>
        </pc:grpChg>
        <pc:grpChg chg="mod">
          <ac:chgData name="Daniel A Negron" userId="3f4b37f9-7541-4fa3-afb6-23a3c546adf3" providerId="ADAL" clId="{D973D872-3118-6C4C-8153-94CEFE659431}" dt="2022-06-05T23:32:51.912" v="6541" actId="165"/>
          <ac:grpSpMkLst>
            <pc:docMk/>
            <pc:sldMk cId="138542929" sldId="256"/>
            <ac:grpSpMk id="1891" creationId="{C8E6100D-3BFE-61C7-F620-792E47D08561}"/>
          </ac:grpSpMkLst>
        </pc:grpChg>
        <pc:grpChg chg="mod">
          <ac:chgData name="Daniel A Negron" userId="3f4b37f9-7541-4fa3-afb6-23a3c546adf3" providerId="ADAL" clId="{D973D872-3118-6C4C-8153-94CEFE659431}" dt="2022-06-05T23:32:51.912" v="6541" actId="165"/>
          <ac:grpSpMkLst>
            <pc:docMk/>
            <pc:sldMk cId="138542929" sldId="256"/>
            <ac:grpSpMk id="1899" creationId="{BCEAA20F-898A-B270-35F8-D8BA439AED8A}"/>
          </ac:grpSpMkLst>
        </pc:grpChg>
        <pc:grpChg chg="mod">
          <ac:chgData name="Daniel A Negron" userId="3f4b37f9-7541-4fa3-afb6-23a3c546adf3" providerId="ADAL" clId="{D973D872-3118-6C4C-8153-94CEFE659431}" dt="2022-06-05T23:32:51.912" v="6541" actId="165"/>
          <ac:grpSpMkLst>
            <pc:docMk/>
            <pc:sldMk cId="138542929" sldId="256"/>
            <ac:grpSpMk id="1906" creationId="{BA8B84D1-25CB-7662-7479-E342611E1E8B}"/>
          </ac:grpSpMkLst>
        </pc:grpChg>
        <pc:grpChg chg="mod">
          <ac:chgData name="Daniel A Negron" userId="3f4b37f9-7541-4fa3-afb6-23a3c546adf3" providerId="ADAL" clId="{D973D872-3118-6C4C-8153-94CEFE659431}" dt="2022-06-05T23:32:51.912" v="6541" actId="165"/>
          <ac:grpSpMkLst>
            <pc:docMk/>
            <pc:sldMk cId="138542929" sldId="256"/>
            <ac:grpSpMk id="1911" creationId="{92531642-AD89-9A6F-88AA-DEFFF09990CD}"/>
          </ac:grpSpMkLst>
        </pc:grpChg>
        <pc:grpChg chg="mod">
          <ac:chgData name="Daniel A Negron" userId="3f4b37f9-7541-4fa3-afb6-23a3c546adf3" providerId="ADAL" clId="{D973D872-3118-6C4C-8153-94CEFE659431}" dt="2022-06-05T23:32:51.912" v="6541" actId="165"/>
          <ac:grpSpMkLst>
            <pc:docMk/>
            <pc:sldMk cId="138542929" sldId="256"/>
            <ac:grpSpMk id="1919" creationId="{170B2FB3-6680-4C5A-5BCE-339E41DD8877}"/>
          </ac:grpSpMkLst>
        </pc:grpChg>
        <pc:grpChg chg="mod">
          <ac:chgData name="Daniel A Negron" userId="3f4b37f9-7541-4fa3-afb6-23a3c546adf3" providerId="ADAL" clId="{D973D872-3118-6C4C-8153-94CEFE659431}" dt="2022-06-05T23:32:51.912" v="6541" actId="165"/>
          <ac:grpSpMkLst>
            <pc:docMk/>
            <pc:sldMk cId="138542929" sldId="256"/>
            <ac:grpSpMk id="1920" creationId="{CAB528E0-4760-935D-6E79-CE6DB6AF0221}"/>
          </ac:grpSpMkLst>
        </pc:grpChg>
        <pc:grpChg chg="mod">
          <ac:chgData name="Daniel A Negron" userId="3f4b37f9-7541-4fa3-afb6-23a3c546adf3" providerId="ADAL" clId="{D973D872-3118-6C4C-8153-94CEFE659431}" dt="2022-06-05T23:32:51.912" v="6541" actId="165"/>
          <ac:grpSpMkLst>
            <pc:docMk/>
            <pc:sldMk cId="138542929" sldId="256"/>
            <ac:grpSpMk id="1925" creationId="{99566E68-77DC-E3EB-5293-EE4C0E1C77C1}"/>
          </ac:grpSpMkLst>
        </pc:grpChg>
        <pc:grpChg chg="mod">
          <ac:chgData name="Daniel A Negron" userId="3f4b37f9-7541-4fa3-afb6-23a3c546adf3" providerId="ADAL" clId="{D973D872-3118-6C4C-8153-94CEFE659431}" dt="2022-06-05T23:32:51.912" v="6541" actId="165"/>
          <ac:grpSpMkLst>
            <pc:docMk/>
            <pc:sldMk cId="138542929" sldId="256"/>
            <ac:grpSpMk id="1933" creationId="{7C8F7B6C-E953-F1AA-C94C-3A71D38C17D2}"/>
          </ac:grpSpMkLst>
        </pc:grpChg>
        <pc:grpChg chg="mod">
          <ac:chgData name="Daniel A Negron" userId="3f4b37f9-7541-4fa3-afb6-23a3c546adf3" providerId="ADAL" clId="{D973D872-3118-6C4C-8153-94CEFE659431}" dt="2022-06-05T23:32:51.912" v="6541" actId="165"/>
          <ac:grpSpMkLst>
            <pc:docMk/>
            <pc:sldMk cId="138542929" sldId="256"/>
            <ac:grpSpMk id="1940" creationId="{E30D01AF-4907-A759-211A-98DA3F7155CB}"/>
          </ac:grpSpMkLst>
        </pc:grpChg>
        <pc:grpChg chg="mod">
          <ac:chgData name="Daniel A Negron" userId="3f4b37f9-7541-4fa3-afb6-23a3c546adf3" providerId="ADAL" clId="{D973D872-3118-6C4C-8153-94CEFE659431}" dt="2022-06-05T23:32:51.912" v="6541" actId="165"/>
          <ac:grpSpMkLst>
            <pc:docMk/>
            <pc:sldMk cId="138542929" sldId="256"/>
            <ac:grpSpMk id="1945" creationId="{97F2B57E-2D6A-A60F-AB73-B66B2C5FF5D7}"/>
          </ac:grpSpMkLst>
        </pc:grpChg>
        <pc:grpChg chg="mod">
          <ac:chgData name="Daniel A Negron" userId="3f4b37f9-7541-4fa3-afb6-23a3c546adf3" providerId="ADAL" clId="{D973D872-3118-6C4C-8153-94CEFE659431}" dt="2022-06-05T23:32:51.912" v="6541" actId="165"/>
          <ac:grpSpMkLst>
            <pc:docMk/>
            <pc:sldMk cId="138542929" sldId="256"/>
            <ac:grpSpMk id="1953" creationId="{E271BFAA-676E-3776-D227-B5992B59BBAB}"/>
          </ac:grpSpMkLst>
        </pc:grpChg>
        <pc:grpChg chg="mod">
          <ac:chgData name="Daniel A Negron" userId="3f4b37f9-7541-4fa3-afb6-23a3c546adf3" providerId="ADAL" clId="{D973D872-3118-6C4C-8153-94CEFE659431}" dt="2022-06-05T23:32:51.912" v="6541" actId="165"/>
          <ac:grpSpMkLst>
            <pc:docMk/>
            <pc:sldMk cId="138542929" sldId="256"/>
            <ac:grpSpMk id="1954" creationId="{BA272FDF-3541-06FB-2B46-40E0F3E27273}"/>
          </ac:grpSpMkLst>
        </pc:grpChg>
        <pc:grpChg chg="mod">
          <ac:chgData name="Daniel A Negron" userId="3f4b37f9-7541-4fa3-afb6-23a3c546adf3" providerId="ADAL" clId="{D973D872-3118-6C4C-8153-94CEFE659431}" dt="2022-06-05T23:32:51.912" v="6541" actId="165"/>
          <ac:grpSpMkLst>
            <pc:docMk/>
            <pc:sldMk cId="138542929" sldId="256"/>
            <ac:grpSpMk id="1959" creationId="{A6EEAA4F-D3BC-DAAC-60CB-2D686406F8AA}"/>
          </ac:grpSpMkLst>
        </pc:grpChg>
        <pc:grpChg chg="mod">
          <ac:chgData name="Daniel A Negron" userId="3f4b37f9-7541-4fa3-afb6-23a3c546adf3" providerId="ADAL" clId="{D973D872-3118-6C4C-8153-94CEFE659431}" dt="2022-06-05T23:32:51.912" v="6541" actId="165"/>
          <ac:grpSpMkLst>
            <pc:docMk/>
            <pc:sldMk cId="138542929" sldId="256"/>
            <ac:grpSpMk id="1967" creationId="{1DFDB149-E067-E706-0E23-F7DF56562023}"/>
          </ac:grpSpMkLst>
        </pc:grpChg>
        <pc:grpChg chg="mod">
          <ac:chgData name="Daniel A Negron" userId="3f4b37f9-7541-4fa3-afb6-23a3c546adf3" providerId="ADAL" clId="{D973D872-3118-6C4C-8153-94CEFE659431}" dt="2022-06-05T23:32:51.912" v="6541" actId="165"/>
          <ac:grpSpMkLst>
            <pc:docMk/>
            <pc:sldMk cId="138542929" sldId="256"/>
            <ac:grpSpMk id="1974" creationId="{12DAF6CD-64C4-4615-170E-FCB6E6135B42}"/>
          </ac:grpSpMkLst>
        </pc:grpChg>
        <pc:grpChg chg="mod">
          <ac:chgData name="Daniel A Negron" userId="3f4b37f9-7541-4fa3-afb6-23a3c546adf3" providerId="ADAL" clId="{D973D872-3118-6C4C-8153-94CEFE659431}" dt="2022-06-05T23:32:51.912" v="6541" actId="165"/>
          <ac:grpSpMkLst>
            <pc:docMk/>
            <pc:sldMk cId="138542929" sldId="256"/>
            <ac:grpSpMk id="1979" creationId="{27F4F421-7115-A5B7-EA1B-EE3D6140D244}"/>
          </ac:grpSpMkLst>
        </pc:grpChg>
        <pc:grpChg chg="mod topLvl">
          <ac:chgData name="Daniel A Negron" userId="3f4b37f9-7541-4fa3-afb6-23a3c546adf3" providerId="ADAL" clId="{D973D872-3118-6C4C-8153-94CEFE659431}" dt="2022-06-05T23:48:02.792" v="6577" actId="164"/>
          <ac:grpSpMkLst>
            <pc:docMk/>
            <pc:sldMk cId="138542929" sldId="256"/>
            <ac:grpSpMk id="1987" creationId="{AB1EBB55-FF3F-A40A-F662-A4AF3AE5D9E4}"/>
          </ac:grpSpMkLst>
        </pc:grpChg>
        <pc:grpChg chg="mod">
          <ac:chgData name="Daniel A Negron" userId="3f4b37f9-7541-4fa3-afb6-23a3c546adf3" providerId="ADAL" clId="{D973D872-3118-6C4C-8153-94CEFE659431}" dt="2022-06-05T23:32:51.912" v="6541" actId="165"/>
          <ac:grpSpMkLst>
            <pc:docMk/>
            <pc:sldMk cId="138542929" sldId="256"/>
            <ac:grpSpMk id="1988" creationId="{217791D7-BB6A-D38E-B370-97CB66995B51}"/>
          </ac:grpSpMkLst>
        </pc:grpChg>
        <pc:grpChg chg="mod">
          <ac:chgData name="Daniel A Negron" userId="3f4b37f9-7541-4fa3-afb6-23a3c546adf3" providerId="ADAL" clId="{D973D872-3118-6C4C-8153-94CEFE659431}" dt="2022-06-05T23:32:51.912" v="6541" actId="165"/>
          <ac:grpSpMkLst>
            <pc:docMk/>
            <pc:sldMk cId="138542929" sldId="256"/>
            <ac:grpSpMk id="1996" creationId="{4BD88F44-E268-6D6E-0DBA-8ADC26266029}"/>
          </ac:grpSpMkLst>
        </pc:grpChg>
        <pc:grpChg chg="mod">
          <ac:chgData name="Daniel A Negron" userId="3f4b37f9-7541-4fa3-afb6-23a3c546adf3" providerId="ADAL" clId="{D973D872-3118-6C4C-8153-94CEFE659431}" dt="2022-06-05T23:32:51.912" v="6541" actId="165"/>
          <ac:grpSpMkLst>
            <pc:docMk/>
            <pc:sldMk cId="138542929" sldId="256"/>
            <ac:grpSpMk id="2004" creationId="{1A15AD22-2560-EA3E-76CC-CAF8471BB0AC}"/>
          </ac:grpSpMkLst>
        </pc:grpChg>
        <pc:grpChg chg="mod">
          <ac:chgData name="Daniel A Negron" userId="3f4b37f9-7541-4fa3-afb6-23a3c546adf3" providerId="ADAL" clId="{D973D872-3118-6C4C-8153-94CEFE659431}" dt="2022-06-05T23:32:51.912" v="6541" actId="165"/>
          <ac:grpSpMkLst>
            <pc:docMk/>
            <pc:sldMk cId="138542929" sldId="256"/>
            <ac:grpSpMk id="2012" creationId="{2095E49F-393F-2A0E-C1F7-C9FE5D84360A}"/>
          </ac:grpSpMkLst>
        </pc:grpChg>
        <pc:grpChg chg="mod">
          <ac:chgData name="Daniel A Negron" userId="3f4b37f9-7541-4fa3-afb6-23a3c546adf3" providerId="ADAL" clId="{D973D872-3118-6C4C-8153-94CEFE659431}" dt="2022-06-05T23:32:51.912" v="6541" actId="165"/>
          <ac:grpSpMkLst>
            <pc:docMk/>
            <pc:sldMk cId="138542929" sldId="256"/>
            <ac:grpSpMk id="2017" creationId="{A18AB701-CC30-6367-882C-7192E4A1FEFE}"/>
          </ac:grpSpMkLst>
        </pc:grpChg>
        <pc:grpChg chg="mod">
          <ac:chgData name="Daniel A Negron" userId="3f4b37f9-7541-4fa3-afb6-23a3c546adf3" providerId="ADAL" clId="{D973D872-3118-6C4C-8153-94CEFE659431}" dt="2022-06-05T23:32:51.912" v="6541" actId="165"/>
          <ac:grpSpMkLst>
            <pc:docMk/>
            <pc:sldMk cId="138542929" sldId="256"/>
            <ac:grpSpMk id="2025" creationId="{726B6D39-F646-6BC1-F877-1067ABF500B8}"/>
          </ac:grpSpMkLst>
        </pc:grpChg>
        <pc:grpChg chg="mod">
          <ac:chgData name="Daniel A Negron" userId="3f4b37f9-7541-4fa3-afb6-23a3c546adf3" providerId="ADAL" clId="{D973D872-3118-6C4C-8153-94CEFE659431}" dt="2022-06-05T23:32:51.912" v="6541" actId="165"/>
          <ac:grpSpMkLst>
            <pc:docMk/>
            <pc:sldMk cId="138542929" sldId="256"/>
            <ac:grpSpMk id="2030" creationId="{8161C72B-A402-7D66-19C9-BA8B8153502A}"/>
          </ac:grpSpMkLst>
        </pc:grpChg>
        <pc:grpChg chg="mod">
          <ac:chgData name="Daniel A Negron" userId="3f4b37f9-7541-4fa3-afb6-23a3c546adf3" providerId="ADAL" clId="{D973D872-3118-6C4C-8153-94CEFE659431}" dt="2022-06-05T23:32:51.912" v="6541" actId="165"/>
          <ac:grpSpMkLst>
            <pc:docMk/>
            <pc:sldMk cId="138542929" sldId="256"/>
            <ac:grpSpMk id="2035" creationId="{F35B5BDC-3C1F-435C-DA39-6DF4C93C720A}"/>
          </ac:grpSpMkLst>
        </pc:grpChg>
        <pc:grpChg chg="mod">
          <ac:chgData name="Daniel A Negron" userId="3f4b37f9-7541-4fa3-afb6-23a3c546adf3" providerId="ADAL" clId="{D973D872-3118-6C4C-8153-94CEFE659431}" dt="2022-06-05T23:32:51.912" v="6541" actId="165"/>
          <ac:grpSpMkLst>
            <pc:docMk/>
            <pc:sldMk cId="138542929" sldId="256"/>
            <ac:grpSpMk id="2040" creationId="{A3C7772A-82A7-3500-EEAD-09DA2744C93E}"/>
          </ac:grpSpMkLst>
        </pc:grpChg>
        <pc:grpChg chg="mod">
          <ac:chgData name="Daniel A Negron" userId="3f4b37f9-7541-4fa3-afb6-23a3c546adf3" providerId="ADAL" clId="{D973D872-3118-6C4C-8153-94CEFE659431}" dt="2022-06-05T23:32:51.912" v="6541" actId="165"/>
          <ac:grpSpMkLst>
            <pc:docMk/>
            <pc:sldMk cId="138542929" sldId="256"/>
            <ac:grpSpMk id="2047" creationId="{0F641B28-36DF-6C83-B478-63488B489DFE}"/>
          </ac:grpSpMkLst>
        </pc:grpChg>
        <pc:grpChg chg="mod">
          <ac:chgData name="Daniel A Negron" userId="3f4b37f9-7541-4fa3-afb6-23a3c546adf3" providerId="ADAL" clId="{D973D872-3118-6C4C-8153-94CEFE659431}" dt="2022-06-05T23:32:51.912" v="6541" actId="165"/>
          <ac:grpSpMkLst>
            <pc:docMk/>
            <pc:sldMk cId="138542929" sldId="256"/>
            <ac:grpSpMk id="2054" creationId="{DD6B5A10-A1DF-F74C-638F-11A211260560}"/>
          </ac:grpSpMkLst>
        </pc:grpChg>
        <pc:grpChg chg="mod">
          <ac:chgData name="Daniel A Negron" userId="3f4b37f9-7541-4fa3-afb6-23a3c546adf3" providerId="ADAL" clId="{D973D872-3118-6C4C-8153-94CEFE659431}" dt="2022-06-05T23:32:51.912" v="6541" actId="165"/>
          <ac:grpSpMkLst>
            <pc:docMk/>
            <pc:sldMk cId="138542929" sldId="256"/>
            <ac:grpSpMk id="2061" creationId="{4DE923B1-CAB7-F711-817D-1CCF404B6F74}"/>
          </ac:grpSpMkLst>
        </pc:grpChg>
        <pc:grpChg chg="mod">
          <ac:chgData name="Daniel A Negron" userId="3f4b37f9-7541-4fa3-afb6-23a3c546adf3" providerId="ADAL" clId="{D973D872-3118-6C4C-8153-94CEFE659431}" dt="2022-06-05T23:32:51.912" v="6541" actId="165"/>
          <ac:grpSpMkLst>
            <pc:docMk/>
            <pc:sldMk cId="138542929" sldId="256"/>
            <ac:grpSpMk id="2068" creationId="{DF186A4C-FEE1-F432-0738-19B35EE862B7}"/>
          </ac:grpSpMkLst>
        </pc:grpChg>
        <pc:grpChg chg="mod">
          <ac:chgData name="Daniel A Negron" userId="3f4b37f9-7541-4fa3-afb6-23a3c546adf3" providerId="ADAL" clId="{D973D872-3118-6C4C-8153-94CEFE659431}" dt="2022-06-05T23:32:51.912" v="6541" actId="165"/>
          <ac:grpSpMkLst>
            <pc:docMk/>
            <pc:sldMk cId="138542929" sldId="256"/>
            <ac:grpSpMk id="2073" creationId="{1F54524E-096D-9834-2E7C-BEB3616A4185}"/>
          </ac:grpSpMkLst>
        </pc:grpChg>
        <pc:grpChg chg="mod">
          <ac:chgData name="Daniel A Negron" userId="3f4b37f9-7541-4fa3-afb6-23a3c546adf3" providerId="ADAL" clId="{D973D872-3118-6C4C-8153-94CEFE659431}" dt="2022-06-05T23:32:51.912" v="6541" actId="165"/>
          <ac:grpSpMkLst>
            <pc:docMk/>
            <pc:sldMk cId="138542929" sldId="256"/>
            <ac:grpSpMk id="2078" creationId="{133C9522-5BB2-6575-16B5-05C286D481AB}"/>
          </ac:grpSpMkLst>
        </pc:grpChg>
        <pc:grpChg chg="mod">
          <ac:chgData name="Daniel A Negron" userId="3f4b37f9-7541-4fa3-afb6-23a3c546adf3" providerId="ADAL" clId="{D973D872-3118-6C4C-8153-94CEFE659431}" dt="2022-06-05T23:32:51.912" v="6541" actId="165"/>
          <ac:grpSpMkLst>
            <pc:docMk/>
            <pc:sldMk cId="138542929" sldId="256"/>
            <ac:grpSpMk id="2083" creationId="{DEBB6715-246E-21EA-5234-19C87DFD87C6}"/>
          </ac:grpSpMkLst>
        </pc:grpChg>
        <pc:grpChg chg="mod">
          <ac:chgData name="Daniel A Negron" userId="3f4b37f9-7541-4fa3-afb6-23a3c546adf3" providerId="ADAL" clId="{D973D872-3118-6C4C-8153-94CEFE659431}" dt="2022-06-05T23:32:51.912" v="6541" actId="165"/>
          <ac:grpSpMkLst>
            <pc:docMk/>
            <pc:sldMk cId="138542929" sldId="256"/>
            <ac:grpSpMk id="2091" creationId="{C9692473-3189-F1B7-DECF-15AC4EF65AA3}"/>
          </ac:grpSpMkLst>
        </pc:grpChg>
        <pc:grpChg chg="mod">
          <ac:chgData name="Daniel A Negron" userId="3f4b37f9-7541-4fa3-afb6-23a3c546adf3" providerId="ADAL" clId="{D973D872-3118-6C4C-8153-94CEFE659431}" dt="2022-06-05T23:32:51.912" v="6541" actId="165"/>
          <ac:grpSpMkLst>
            <pc:docMk/>
            <pc:sldMk cId="138542929" sldId="256"/>
            <ac:grpSpMk id="2096" creationId="{79D09361-4037-A3F2-C3D7-F5FAFD810C77}"/>
          </ac:grpSpMkLst>
        </pc:grpChg>
        <pc:grpChg chg="mod">
          <ac:chgData name="Daniel A Negron" userId="3f4b37f9-7541-4fa3-afb6-23a3c546adf3" providerId="ADAL" clId="{D973D872-3118-6C4C-8153-94CEFE659431}" dt="2022-06-05T23:32:51.912" v="6541" actId="165"/>
          <ac:grpSpMkLst>
            <pc:docMk/>
            <pc:sldMk cId="138542929" sldId="256"/>
            <ac:grpSpMk id="2104" creationId="{60B28246-F995-00C6-E773-A09A84209EF9}"/>
          </ac:grpSpMkLst>
        </pc:grpChg>
        <pc:grpChg chg="mod">
          <ac:chgData name="Daniel A Negron" userId="3f4b37f9-7541-4fa3-afb6-23a3c546adf3" providerId="ADAL" clId="{D973D872-3118-6C4C-8153-94CEFE659431}" dt="2022-06-05T23:32:51.912" v="6541" actId="165"/>
          <ac:grpSpMkLst>
            <pc:docMk/>
            <pc:sldMk cId="138542929" sldId="256"/>
            <ac:grpSpMk id="2112" creationId="{B6D44C69-6777-0633-4973-182CBEF25FFA}"/>
          </ac:grpSpMkLst>
        </pc:grpChg>
        <pc:grpChg chg="mod topLvl">
          <ac:chgData name="Daniel A Negron" userId="3f4b37f9-7541-4fa3-afb6-23a3c546adf3" providerId="ADAL" clId="{D973D872-3118-6C4C-8153-94CEFE659431}" dt="2022-06-07T16:15:10.552" v="6975" actId="12788"/>
          <ac:grpSpMkLst>
            <pc:docMk/>
            <pc:sldMk cId="138542929" sldId="256"/>
            <ac:grpSpMk id="2121" creationId="{85DBB1CA-3E55-7BCB-A0C8-5DE7A36187FC}"/>
          </ac:grpSpMkLst>
        </pc:grpChg>
        <pc:grpChg chg="mod topLvl">
          <ac:chgData name="Daniel A Negron" userId="3f4b37f9-7541-4fa3-afb6-23a3c546adf3" providerId="ADAL" clId="{D973D872-3118-6C4C-8153-94CEFE659431}" dt="2022-06-07T16:15:10.552" v="6975" actId="12788"/>
          <ac:grpSpMkLst>
            <pc:docMk/>
            <pc:sldMk cId="138542929" sldId="256"/>
            <ac:grpSpMk id="2127" creationId="{9F0AECAA-F897-E2B1-A5CD-949BA6047B32}"/>
          </ac:grpSpMkLst>
        </pc:grpChg>
        <pc:grpChg chg="mod topLvl">
          <ac:chgData name="Daniel A Negron" userId="3f4b37f9-7541-4fa3-afb6-23a3c546adf3" providerId="ADAL" clId="{D973D872-3118-6C4C-8153-94CEFE659431}" dt="2022-06-07T16:15:10.552" v="6975" actId="12788"/>
          <ac:grpSpMkLst>
            <pc:docMk/>
            <pc:sldMk cId="138542929" sldId="256"/>
            <ac:grpSpMk id="2130" creationId="{7DD1997F-09EE-B0F6-02E0-49C5D53B401C}"/>
          </ac:grpSpMkLst>
        </pc:grpChg>
        <pc:grpChg chg="mod topLvl">
          <ac:chgData name="Daniel A Negron" userId="3f4b37f9-7541-4fa3-afb6-23a3c546adf3" providerId="ADAL" clId="{D973D872-3118-6C4C-8153-94CEFE659431}" dt="2022-06-07T16:15:10.552" v="6975" actId="12788"/>
          <ac:grpSpMkLst>
            <pc:docMk/>
            <pc:sldMk cId="138542929" sldId="256"/>
            <ac:grpSpMk id="2133" creationId="{0414243B-F472-662C-A74C-CD60CAD36234}"/>
          </ac:grpSpMkLst>
        </pc:grpChg>
        <pc:grpChg chg="mod topLvl">
          <ac:chgData name="Daniel A Negron" userId="3f4b37f9-7541-4fa3-afb6-23a3c546adf3" providerId="ADAL" clId="{D973D872-3118-6C4C-8153-94CEFE659431}" dt="2022-06-07T16:15:10.552" v="6975" actId="12788"/>
          <ac:grpSpMkLst>
            <pc:docMk/>
            <pc:sldMk cId="138542929" sldId="256"/>
            <ac:grpSpMk id="2136" creationId="{6A484714-CD6C-A852-60A4-0E79C5CA37AE}"/>
          </ac:grpSpMkLst>
        </pc:grpChg>
        <pc:grpChg chg="mod topLvl">
          <ac:chgData name="Daniel A Negron" userId="3f4b37f9-7541-4fa3-afb6-23a3c546adf3" providerId="ADAL" clId="{D973D872-3118-6C4C-8153-94CEFE659431}" dt="2022-06-07T16:15:10.552" v="6975" actId="12788"/>
          <ac:grpSpMkLst>
            <pc:docMk/>
            <pc:sldMk cId="138542929" sldId="256"/>
            <ac:grpSpMk id="2139" creationId="{564C6310-8441-BAF4-19AB-40044C3167C2}"/>
          </ac:grpSpMkLst>
        </pc:grpChg>
        <pc:grpChg chg="mod topLvl">
          <ac:chgData name="Daniel A Negron" userId="3f4b37f9-7541-4fa3-afb6-23a3c546adf3" providerId="ADAL" clId="{D973D872-3118-6C4C-8153-94CEFE659431}" dt="2022-06-07T16:15:10.552" v="6975" actId="12788"/>
          <ac:grpSpMkLst>
            <pc:docMk/>
            <pc:sldMk cId="138542929" sldId="256"/>
            <ac:grpSpMk id="2142" creationId="{A3C90A58-A3FF-9576-AAA7-86F7BEB65AA2}"/>
          </ac:grpSpMkLst>
        </pc:grpChg>
        <pc:grpChg chg="mod topLvl">
          <ac:chgData name="Daniel A Negron" userId="3f4b37f9-7541-4fa3-afb6-23a3c546adf3" providerId="ADAL" clId="{D973D872-3118-6C4C-8153-94CEFE659431}" dt="2022-06-05T23:48:02.792" v="6577" actId="164"/>
          <ac:grpSpMkLst>
            <pc:docMk/>
            <pc:sldMk cId="138542929" sldId="256"/>
            <ac:grpSpMk id="2144" creationId="{FB2D975D-5345-1B62-656A-63997691E11E}"/>
          </ac:grpSpMkLst>
        </pc:grpChg>
        <pc:grpChg chg="mod">
          <ac:chgData name="Daniel A Negron" userId="3f4b37f9-7541-4fa3-afb6-23a3c546adf3" providerId="ADAL" clId="{D973D872-3118-6C4C-8153-94CEFE659431}" dt="2022-06-05T23:32:51.912" v="6541" actId="165"/>
          <ac:grpSpMkLst>
            <pc:docMk/>
            <pc:sldMk cId="138542929" sldId="256"/>
            <ac:grpSpMk id="2145" creationId="{21B7A97C-9D58-9F7E-5308-B8B340D2C07C}"/>
          </ac:grpSpMkLst>
        </pc:grpChg>
        <pc:grpChg chg="mod">
          <ac:chgData name="Daniel A Negron" userId="3f4b37f9-7541-4fa3-afb6-23a3c546adf3" providerId="ADAL" clId="{D973D872-3118-6C4C-8153-94CEFE659431}" dt="2022-06-05T23:32:51.912" v="6541" actId="165"/>
          <ac:grpSpMkLst>
            <pc:docMk/>
            <pc:sldMk cId="138542929" sldId="256"/>
            <ac:grpSpMk id="2150" creationId="{41FEEDAD-3953-D988-D338-B98E9343C4FC}"/>
          </ac:grpSpMkLst>
        </pc:grpChg>
        <pc:grpChg chg="mod topLvl">
          <ac:chgData name="Daniel A Negron" userId="3f4b37f9-7541-4fa3-afb6-23a3c546adf3" providerId="ADAL" clId="{D973D872-3118-6C4C-8153-94CEFE659431}" dt="2022-06-07T16:15:10.552" v="6975" actId="12788"/>
          <ac:grpSpMkLst>
            <pc:docMk/>
            <pc:sldMk cId="138542929" sldId="256"/>
            <ac:grpSpMk id="2160" creationId="{A6DADDE6-F458-348D-6C8F-495391C5ACB7}"/>
          </ac:grpSpMkLst>
        </pc:grpChg>
        <pc:grpChg chg="mod topLvl">
          <ac:chgData name="Daniel A Negron" userId="3f4b37f9-7541-4fa3-afb6-23a3c546adf3" providerId="ADAL" clId="{D973D872-3118-6C4C-8153-94CEFE659431}" dt="2022-06-07T16:15:10.552" v="6975" actId="12788"/>
          <ac:grpSpMkLst>
            <pc:docMk/>
            <pc:sldMk cId="138542929" sldId="256"/>
            <ac:grpSpMk id="2163" creationId="{25FB5E77-C1DD-F220-DE71-1B3FD2C87275}"/>
          </ac:grpSpMkLst>
        </pc:grpChg>
        <pc:grpChg chg="mod topLvl">
          <ac:chgData name="Daniel A Negron" userId="3f4b37f9-7541-4fa3-afb6-23a3c546adf3" providerId="ADAL" clId="{D973D872-3118-6C4C-8153-94CEFE659431}" dt="2022-06-07T16:15:10.552" v="6975" actId="12788"/>
          <ac:grpSpMkLst>
            <pc:docMk/>
            <pc:sldMk cId="138542929" sldId="256"/>
            <ac:grpSpMk id="2166" creationId="{38B86ABD-6600-BF3F-B905-FBA02596CD47}"/>
          </ac:grpSpMkLst>
        </pc:grpChg>
        <pc:grpChg chg="mod topLvl">
          <ac:chgData name="Daniel A Negron" userId="3f4b37f9-7541-4fa3-afb6-23a3c546adf3" providerId="ADAL" clId="{D973D872-3118-6C4C-8153-94CEFE659431}" dt="2022-06-07T16:15:10.552" v="6975" actId="12788"/>
          <ac:grpSpMkLst>
            <pc:docMk/>
            <pc:sldMk cId="138542929" sldId="256"/>
            <ac:grpSpMk id="2169" creationId="{3B862533-C6DC-EE0D-3852-0CA47F3E93E7}"/>
          </ac:grpSpMkLst>
        </pc:grpChg>
        <pc:grpChg chg="mod topLvl">
          <ac:chgData name="Daniel A Negron" userId="3f4b37f9-7541-4fa3-afb6-23a3c546adf3" providerId="ADAL" clId="{D973D872-3118-6C4C-8153-94CEFE659431}" dt="2022-06-07T16:15:10.552" v="6975" actId="12788"/>
          <ac:grpSpMkLst>
            <pc:docMk/>
            <pc:sldMk cId="138542929" sldId="256"/>
            <ac:grpSpMk id="2172" creationId="{3947904F-EF33-7024-AB5D-62B48C62F707}"/>
          </ac:grpSpMkLst>
        </pc:grpChg>
        <pc:grpChg chg="mod topLvl">
          <ac:chgData name="Daniel A Negron" userId="3f4b37f9-7541-4fa3-afb6-23a3c546adf3" providerId="ADAL" clId="{D973D872-3118-6C4C-8153-94CEFE659431}" dt="2022-06-07T16:15:10.552" v="6975" actId="12788"/>
          <ac:grpSpMkLst>
            <pc:docMk/>
            <pc:sldMk cId="138542929" sldId="256"/>
            <ac:grpSpMk id="2175" creationId="{8FD6063D-1E9A-0233-9E8C-14A2714EB402}"/>
          </ac:grpSpMkLst>
        </pc:grpChg>
        <pc:grpChg chg="mod topLvl">
          <ac:chgData name="Daniel A Negron" userId="3f4b37f9-7541-4fa3-afb6-23a3c546adf3" providerId="ADAL" clId="{D973D872-3118-6C4C-8153-94CEFE659431}" dt="2022-06-07T16:15:10.552" v="6975" actId="12788"/>
          <ac:grpSpMkLst>
            <pc:docMk/>
            <pc:sldMk cId="138542929" sldId="256"/>
            <ac:grpSpMk id="4736" creationId="{227C471F-8666-4F65-B1A7-33218CEEFCDE}"/>
          </ac:grpSpMkLst>
        </pc:grpChg>
        <pc:grpChg chg="mod topLvl">
          <ac:chgData name="Daniel A Negron" userId="3f4b37f9-7541-4fa3-afb6-23a3c546adf3" providerId="ADAL" clId="{D973D872-3118-6C4C-8153-94CEFE659431}" dt="2022-06-07T16:15:10.552" v="6975" actId="12788"/>
          <ac:grpSpMkLst>
            <pc:docMk/>
            <pc:sldMk cId="138542929" sldId="256"/>
            <ac:grpSpMk id="4739" creationId="{5C503EB2-8142-B717-23A4-845862050F50}"/>
          </ac:grpSpMkLst>
        </pc:grpChg>
        <pc:grpChg chg="mod topLvl">
          <ac:chgData name="Daniel A Negron" userId="3f4b37f9-7541-4fa3-afb6-23a3c546adf3" providerId="ADAL" clId="{D973D872-3118-6C4C-8153-94CEFE659431}" dt="2022-06-07T16:15:10.552" v="6975" actId="12788"/>
          <ac:grpSpMkLst>
            <pc:docMk/>
            <pc:sldMk cId="138542929" sldId="256"/>
            <ac:grpSpMk id="4742" creationId="{903E9AC5-02DD-1652-E697-3738A826C8DF}"/>
          </ac:grpSpMkLst>
        </pc:grpChg>
        <pc:grpChg chg="mod topLvl">
          <ac:chgData name="Daniel A Negron" userId="3f4b37f9-7541-4fa3-afb6-23a3c546adf3" providerId="ADAL" clId="{D973D872-3118-6C4C-8153-94CEFE659431}" dt="2022-06-07T16:15:10.552" v="6975" actId="12788"/>
          <ac:grpSpMkLst>
            <pc:docMk/>
            <pc:sldMk cId="138542929" sldId="256"/>
            <ac:grpSpMk id="4745" creationId="{3EFFFA9A-4C00-BFAB-2332-C76ECF59677F}"/>
          </ac:grpSpMkLst>
        </pc:grpChg>
        <pc:grpChg chg="mod topLvl">
          <ac:chgData name="Daniel A Negron" userId="3f4b37f9-7541-4fa3-afb6-23a3c546adf3" providerId="ADAL" clId="{D973D872-3118-6C4C-8153-94CEFE659431}" dt="2022-06-07T16:15:10.552" v="6975" actId="12788"/>
          <ac:grpSpMkLst>
            <pc:docMk/>
            <pc:sldMk cId="138542929" sldId="256"/>
            <ac:grpSpMk id="4748" creationId="{FD5BE575-2F62-00CF-F140-26076571C934}"/>
          </ac:grpSpMkLst>
        </pc:grpChg>
        <pc:grpChg chg="mod topLvl">
          <ac:chgData name="Daniel A Negron" userId="3f4b37f9-7541-4fa3-afb6-23a3c546adf3" providerId="ADAL" clId="{D973D872-3118-6C4C-8153-94CEFE659431}" dt="2022-06-07T16:15:10.552" v="6975" actId="12788"/>
          <ac:grpSpMkLst>
            <pc:docMk/>
            <pc:sldMk cId="138542929" sldId="256"/>
            <ac:grpSpMk id="4751" creationId="{716AD2E9-9B6F-FD83-43CB-2983909AB06F}"/>
          </ac:grpSpMkLst>
        </pc:grpChg>
        <pc:grpChg chg="mod topLvl">
          <ac:chgData name="Daniel A Negron" userId="3f4b37f9-7541-4fa3-afb6-23a3c546adf3" providerId="ADAL" clId="{D973D872-3118-6C4C-8153-94CEFE659431}" dt="2022-06-07T16:15:10.552" v="6975" actId="12788"/>
          <ac:grpSpMkLst>
            <pc:docMk/>
            <pc:sldMk cId="138542929" sldId="256"/>
            <ac:grpSpMk id="4754" creationId="{BD76CBFE-5774-27ED-FBA5-6AD4C503325D}"/>
          </ac:grpSpMkLst>
        </pc:grpChg>
        <pc:grpChg chg="mod topLvl">
          <ac:chgData name="Daniel A Negron" userId="3f4b37f9-7541-4fa3-afb6-23a3c546adf3" providerId="ADAL" clId="{D973D872-3118-6C4C-8153-94CEFE659431}" dt="2022-06-07T16:15:10.552" v="6975" actId="12788"/>
          <ac:grpSpMkLst>
            <pc:docMk/>
            <pc:sldMk cId="138542929" sldId="256"/>
            <ac:grpSpMk id="4757" creationId="{CA1719D7-4091-B410-0EB0-32631748D343}"/>
          </ac:grpSpMkLst>
        </pc:grpChg>
        <pc:grpChg chg="mod topLvl">
          <ac:chgData name="Daniel A Negron" userId="3f4b37f9-7541-4fa3-afb6-23a3c546adf3" providerId="ADAL" clId="{D973D872-3118-6C4C-8153-94CEFE659431}" dt="2022-06-07T16:15:10.552" v="6975" actId="12788"/>
          <ac:grpSpMkLst>
            <pc:docMk/>
            <pc:sldMk cId="138542929" sldId="256"/>
            <ac:grpSpMk id="4777" creationId="{43014242-4348-00A5-E22B-FE65F3E23E67}"/>
          </ac:grpSpMkLst>
        </pc:grpChg>
        <pc:grpChg chg="add del mod">
          <ac:chgData name="Daniel A Negron" userId="3f4b37f9-7541-4fa3-afb6-23a3c546adf3" providerId="ADAL" clId="{D973D872-3118-6C4C-8153-94CEFE659431}" dt="2022-06-03T14:39:38.063" v="946"/>
          <ac:grpSpMkLst>
            <pc:docMk/>
            <pc:sldMk cId="138542929" sldId="256"/>
            <ac:grpSpMk id="5866" creationId="{E2A2AC74-5C8C-2628-8ED3-39D4F1FCEA39}"/>
          </ac:grpSpMkLst>
        </pc:grpChg>
        <pc:grpChg chg="mod">
          <ac:chgData name="Daniel A Negron" userId="3f4b37f9-7541-4fa3-afb6-23a3c546adf3" providerId="ADAL" clId="{D973D872-3118-6C4C-8153-94CEFE659431}" dt="2022-06-03T14:39:36.710" v="945"/>
          <ac:grpSpMkLst>
            <pc:docMk/>
            <pc:sldMk cId="138542929" sldId="256"/>
            <ac:grpSpMk id="5867" creationId="{3C53F934-4E41-CB92-9F0B-88F5482FF73D}"/>
          </ac:grpSpMkLst>
        </pc:grpChg>
        <pc:grpChg chg="mod">
          <ac:chgData name="Daniel A Negron" userId="3f4b37f9-7541-4fa3-afb6-23a3c546adf3" providerId="ADAL" clId="{D973D872-3118-6C4C-8153-94CEFE659431}" dt="2022-06-03T14:39:36.710" v="945"/>
          <ac:grpSpMkLst>
            <pc:docMk/>
            <pc:sldMk cId="138542929" sldId="256"/>
            <ac:grpSpMk id="5868" creationId="{C6C66EFC-1B6D-490E-8A54-77E9FB769B79}"/>
          </ac:grpSpMkLst>
        </pc:grpChg>
        <pc:grpChg chg="add del mod">
          <ac:chgData name="Daniel A Negron" userId="3f4b37f9-7541-4fa3-afb6-23a3c546adf3" providerId="ADAL" clId="{D973D872-3118-6C4C-8153-94CEFE659431}" dt="2022-06-03T14:39:46.920" v="949" actId="478"/>
          <ac:grpSpMkLst>
            <pc:docMk/>
            <pc:sldMk cId="138542929" sldId="256"/>
            <ac:grpSpMk id="5875" creationId="{57669ED8-C02D-DB5E-2334-BFEC4BB87B01}"/>
          </ac:grpSpMkLst>
        </pc:grpChg>
        <pc:grpChg chg="mod">
          <ac:chgData name="Daniel A Negron" userId="3f4b37f9-7541-4fa3-afb6-23a3c546adf3" providerId="ADAL" clId="{D973D872-3118-6C4C-8153-94CEFE659431}" dt="2022-06-03T14:39:42.437" v="947"/>
          <ac:grpSpMkLst>
            <pc:docMk/>
            <pc:sldMk cId="138542929" sldId="256"/>
            <ac:grpSpMk id="5876" creationId="{55A07149-D74F-E585-5648-22B3C16AD6F4}"/>
          </ac:grpSpMkLst>
        </pc:grpChg>
        <pc:grpChg chg="mod">
          <ac:chgData name="Daniel A Negron" userId="3f4b37f9-7541-4fa3-afb6-23a3c546adf3" providerId="ADAL" clId="{D973D872-3118-6C4C-8153-94CEFE659431}" dt="2022-06-03T14:39:42.437" v="947"/>
          <ac:grpSpMkLst>
            <pc:docMk/>
            <pc:sldMk cId="138542929" sldId="256"/>
            <ac:grpSpMk id="5877" creationId="{97362F6B-60C6-10A8-7960-D52D1C21A83A}"/>
          </ac:grpSpMkLst>
        </pc:grpChg>
        <pc:grpChg chg="mod">
          <ac:chgData name="Daniel A Negron" userId="3f4b37f9-7541-4fa3-afb6-23a3c546adf3" providerId="ADAL" clId="{D973D872-3118-6C4C-8153-94CEFE659431}" dt="2022-06-03T14:39:42.437" v="947"/>
          <ac:grpSpMkLst>
            <pc:docMk/>
            <pc:sldMk cId="138542929" sldId="256"/>
            <ac:grpSpMk id="5878" creationId="{474C8200-A3E1-A0F0-CF39-74E6ED2BF187}"/>
          </ac:grpSpMkLst>
        </pc:grpChg>
        <pc:grpChg chg="mod">
          <ac:chgData name="Daniel A Negron" userId="3f4b37f9-7541-4fa3-afb6-23a3c546adf3" providerId="ADAL" clId="{D973D872-3118-6C4C-8153-94CEFE659431}" dt="2022-06-03T14:39:42.437" v="947"/>
          <ac:grpSpMkLst>
            <pc:docMk/>
            <pc:sldMk cId="138542929" sldId="256"/>
            <ac:grpSpMk id="5879" creationId="{B713A3BF-5D3A-F181-8185-D7AB03AEA829}"/>
          </ac:grpSpMkLst>
        </pc:grpChg>
        <pc:grpChg chg="mod">
          <ac:chgData name="Daniel A Negron" userId="3f4b37f9-7541-4fa3-afb6-23a3c546adf3" providerId="ADAL" clId="{D973D872-3118-6C4C-8153-94CEFE659431}" dt="2022-06-03T14:39:42.437" v="947"/>
          <ac:grpSpMkLst>
            <pc:docMk/>
            <pc:sldMk cId="138542929" sldId="256"/>
            <ac:grpSpMk id="5880" creationId="{66EAC737-A0B8-B3F2-B33F-14036C32E679}"/>
          </ac:grpSpMkLst>
        </pc:grpChg>
        <pc:grpChg chg="mod">
          <ac:chgData name="Daniel A Negron" userId="3f4b37f9-7541-4fa3-afb6-23a3c546adf3" providerId="ADAL" clId="{D973D872-3118-6C4C-8153-94CEFE659431}" dt="2022-06-03T14:39:42.437" v="947"/>
          <ac:grpSpMkLst>
            <pc:docMk/>
            <pc:sldMk cId="138542929" sldId="256"/>
            <ac:grpSpMk id="5881" creationId="{1B50FB19-1D75-884D-E6CC-74CE8A764D85}"/>
          </ac:grpSpMkLst>
        </pc:grpChg>
        <pc:grpChg chg="mod">
          <ac:chgData name="Daniel A Negron" userId="3f4b37f9-7541-4fa3-afb6-23a3c546adf3" providerId="ADAL" clId="{D973D872-3118-6C4C-8153-94CEFE659431}" dt="2022-06-03T14:39:42.437" v="947"/>
          <ac:grpSpMkLst>
            <pc:docMk/>
            <pc:sldMk cId="138542929" sldId="256"/>
            <ac:grpSpMk id="5882" creationId="{EDF6B27A-D580-4DFE-F6A3-4A37CF30DA68}"/>
          </ac:grpSpMkLst>
        </pc:grpChg>
        <pc:grpChg chg="mod">
          <ac:chgData name="Daniel A Negron" userId="3f4b37f9-7541-4fa3-afb6-23a3c546adf3" providerId="ADAL" clId="{D973D872-3118-6C4C-8153-94CEFE659431}" dt="2022-06-03T14:39:42.437" v="947"/>
          <ac:grpSpMkLst>
            <pc:docMk/>
            <pc:sldMk cId="138542929" sldId="256"/>
            <ac:grpSpMk id="5883" creationId="{F1C71DFB-F26F-9FB1-0B85-4B67C74C2E25}"/>
          </ac:grpSpMkLst>
        </pc:grpChg>
        <pc:grpChg chg="mod">
          <ac:chgData name="Daniel A Negron" userId="3f4b37f9-7541-4fa3-afb6-23a3c546adf3" providerId="ADAL" clId="{D973D872-3118-6C4C-8153-94CEFE659431}" dt="2022-06-03T14:39:42.437" v="947"/>
          <ac:grpSpMkLst>
            <pc:docMk/>
            <pc:sldMk cId="138542929" sldId="256"/>
            <ac:grpSpMk id="5884" creationId="{CCA7C687-C8BA-69FA-46CF-3AA4EDE54729}"/>
          </ac:grpSpMkLst>
        </pc:grpChg>
        <pc:grpChg chg="mod">
          <ac:chgData name="Daniel A Negron" userId="3f4b37f9-7541-4fa3-afb6-23a3c546adf3" providerId="ADAL" clId="{D973D872-3118-6C4C-8153-94CEFE659431}" dt="2022-06-03T14:39:42.437" v="947"/>
          <ac:grpSpMkLst>
            <pc:docMk/>
            <pc:sldMk cId="138542929" sldId="256"/>
            <ac:grpSpMk id="5885" creationId="{4B4E8A38-7304-9AF0-B776-AE7F61C27339}"/>
          </ac:grpSpMkLst>
        </pc:grpChg>
        <pc:grpChg chg="mod">
          <ac:chgData name="Daniel A Negron" userId="3f4b37f9-7541-4fa3-afb6-23a3c546adf3" providerId="ADAL" clId="{D973D872-3118-6C4C-8153-94CEFE659431}" dt="2022-06-03T14:39:42.437" v="947"/>
          <ac:grpSpMkLst>
            <pc:docMk/>
            <pc:sldMk cId="138542929" sldId="256"/>
            <ac:grpSpMk id="5886" creationId="{D3A6B8E9-156F-AA2D-133C-657EAB570808}"/>
          </ac:grpSpMkLst>
        </pc:grpChg>
        <pc:grpChg chg="mod">
          <ac:chgData name="Daniel A Negron" userId="3f4b37f9-7541-4fa3-afb6-23a3c546adf3" providerId="ADAL" clId="{D973D872-3118-6C4C-8153-94CEFE659431}" dt="2022-06-03T14:39:42.437" v="947"/>
          <ac:grpSpMkLst>
            <pc:docMk/>
            <pc:sldMk cId="138542929" sldId="256"/>
            <ac:grpSpMk id="5887" creationId="{ECE11028-9C62-D7DF-867C-A99CEB8A50C6}"/>
          </ac:grpSpMkLst>
        </pc:grpChg>
        <pc:grpChg chg="mod">
          <ac:chgData name="Daniel A Negron" userId="3f4b37f9-7541-4fa3-afb6-23a3c546adf3" providerId="ADAL" clId="{D973D872-3118-6C4C-8153-94CEFE659431}" dt="2022-06-03T14:39:42.437" v="947"/>
          <ac:grpSpMkLst>
            <pc:docMk/>
            <pc:sldMk cId="138542929" sldId="256"/>
            <ac:grpSpMk id="5888" creationId="{35745916-2C1B-7710-0C04-3D918CA3AA1F}"/>
          </ac:grpSpMkLst>
        </pc:grpChg>
        <pc:grpChg chg="mod">
          <ac:chgData name="Daniel A Negron" userId="3f4b37f9-7541-4fa3-afb6-23a3c546adf3" providerId="ADAL" clId="{D973D872-3118-6C4C-8153-94CEFE659431}" dt="2022-06-03T14:39:42.437" v="947"/>
          <ac:grpSpMkLst>
            <pc:docMk/>
            <pc:sldMk cId="138542929" sldId="256"/>
            <ac:grpSpMk id="5889" creationId="{5A3D569B-4589-FEFB-5CC4-45FDD0381002}"/>
          </ac:grpSpMkLst>
        </pc:grpChg>
        <pc:grpChg chg="mod">
          <ac:chgData name="Daniel A Negron" userId="3f4b37f9-7541-4fa3-afb6-23a3c546adf3" providerId="ADAL" clId="{D973D872-3118-6C4C-8153-94CEFE659431}" dt="2022-06-03T14:39:42.437" v="947"/>
          <ac:grpSpMkLst>
            <pc:docMk/>
            <pc:sldMk cId="138542929" sldId="256"/>
            <ac:grpSpMk id="5890" creationId="{0B54A211-A42B-00C2-8A4A-CEDDBF867473}"/>
          </ac:grpSpMkLst>
        </pc:grpChg>
        <pc:grpChg chg="mod">
          <ac:chgData name="Daniel A Negron" userId="3f4b37f9-7541-4fa3-afb6-23a3c546adf3" providerId="ADAL" clId="{D973D872-3118-6C4C-8153-94CEFE659431}" dt="2022-06-03T14:39:42.437" v="947"/>
          <ac:grpSpMkLst>
            <pc:docMk/>
            <pc:sldMk cId="138542929" sldId="256"/>
            <ac:grpSpMk id="5891" creationId="{15EE54E2-7FA2-EDC5-C3DA-1EC71F6BBF40}"/>
          </ac:grpSpMkLst>
        </pc:grpChg>
        <pc:grpChg chg="mod">
          <ac:chgData name="Daniel A Negron" userId="3f4b37f9-7541-4fa3-afb6-23a3c546adf3" providerId="ADAL" clId="{D973D872-3118-6C4C-8153-94CEFE659431}" dt="2022-06-03T14:39:42.437" v="947"/>
          <ac:grpSpMkLst>
            <pc:docMk/>
            <pc:sldMk cId="138542929" sldId="256"/>
            <ac:grpSpMk id="5892" creationId="{6D4E6C03-A99B-BCAD-01AB-559BB4F9614A}"/>
          </ac:grpSpMkLst>
        </pc:grpChg>
        <pc:grpChg chg="mod">
          <ac:chgData name="Daniel A Negron" userId="3f4b37f9-7541-4fa3-afb6-23a3c546adf3" providerId="ADAL" clId="{D973D872-3118-6C4C-8153-94CEFE659431}" dt="2022-06-03T14:39:42.437" v="947"/>
          <ac:grpSpMkLst>
            <pc:docMk/>
            <pc:sldMk cId="138542929" sldId="256"/>
            <ac:grpSpMk id="5893" creationId="{FC1FDCF2-4AB3-042D-F08E-0D7EDC3A3A97}"/>
          </ac:grpSpMkLst>
        </pc:grpChg>
        <pc:grpChg chg="mod">
          <ac:chgData name="Daniel A Negron" userId="3f4b37f9-7541-4fa3-afb6-23a3c546adf3" providerId="ADAL" clId="{D973D872-3118-6C4C-8153-94CEFE659431}" dt="2022-06-03T14:39:42.437" v="947"/>
          <ac:grpSpMkLst>
            <pc:docMk/>
            <pc:sldMk cId="138542929" sldId="256"/>
            <ac:grpSpMk id="5894" creationId="{9F046508-D203-046F-67DC-BADD2638204A}"/>
          </ac:grpSpMkLst>
        </pc:grpChg>
        <pc:grpChg chg="mod">
          <ac:chgData name="Daniel A Negron" userId="3f4b37f9-7541-4fa3-afb6-23a3c546adf3" providerId="ADAL" clId="{D973D872-3118-6C4C-8153-94CEFE659431}" dt="2022-06-03T14:39:42.437" v="947"/>
          <ac:grpSpMkLst>
            <pc:docMk/>
            <pc:sldMk cId="138542929" sldId="256"/>
            <ac:grpSpMk id="5895" creationId="{FDE47F97-B04A-36AD-A5D8-424B37CC90C9}"/>
          </ac:grpSpMkLst>
        </pc:grpChg>
        <pc:grpChg chg="mod">
          <ac:chgData name="Daniel A Negron" userId="3f4b37f9-7541-4fa3-afb6-23a3c546adf3" providerId="ADAL" clId="{D973D872-3118-6C4C-8153-94CEFE659431}" dt="2022-06-03T14:39:42.437" v="947"/>
          <ac:grpSpMkLst>
            <pc:docMk/>
            <pc:sldMk cId="138542929" sldId="256"/>
            <ac:grpSpMk id="5896" creationId="{85BE71BD-5C8F-018E-7836-07C79EF4D276}"/>
          </ac:grpSpMkLst>
        </pc:grpChg>
        <pc:grpChg chg="mod">
          <ac:chgData name="Daniel A Negron" userId="3f4b37f9-7541-4fa3-afb6-23a3c546adf3" providerId="ADAL" clId="{D973D872-3118-6C4C-8153-94CEFE659431}" dt="2022-06-03T14:39:42.437" v="947"/>
          <ac:grpSpMkLst>
            <pc:docMk/>
            <pc:sldMk cId="138542929" sldId="256"/>
            <ac:grpSpMk id="5897" creationId="{2AF117C9-66D8-5A61-85DF-BDADCD534FA4}"/>
          </ac:grpSpMkLst>
        </pc:grpChg>
        <pc:grpChg chg="mod">
          <ac:chgData name="Daniel A Negron" userId="3f4b37f9-7541-4fa3-afb6-23a3c546adf3" providerId="ADAL" clId="{D973D872-3118-6C4C-8153-94CEFE659431}" dt="2022-06-03T14:39:42.437" v="947"/>
          <ac:grpSpMkLst>
            <pc:docMk/>
            <pc:sldMk cId="138542929" sldId="256"/>
            <ac:grpSpMk id="5898" creationId="{452A9B5B-F83E-FCB3-B1CC-58BD558983E4}"/>
          </ac:grpSpMkLst>
        </pc:grpChg>
        <pc:grpChg chg="mod">
          <ac:chgData name="Daniel A Negron" userId="3f4b37f9-7541-4fa3-afb6-23a3c546adf3" providerId="ADAL" clId="{D973D872-3118-6C4C-8153-94CEFE659431}" dt="2022-06-03T14:39:42.437" v="947"/>
          <ac:grpSpMkLst>
            <pc:docMk/>
            <pc:sldMk cId="138542929" sldId="256"/>
            <ac:grpSpMk id="5899" creationId="{397F34C0-E1C2-1456-6675-0261D0F870F7}"/>
          </ac:grpSpMkLst>
        </pc:grpChg>
        <pc:grpChg chg="mod">
          <ac:chgData name="Daniel A Negron" userId="3f4b37f9-7541-4fa3-afb6-23a3c546adf3" providerId="ADAL" clId="{D973D872-3118-6C4C-8153-94CEFE659431}" dt="2022-06-03T14:39:42.437" v="947"/>
          <ac:grpSpMkLst>
            <pc:docMk/>
            <pc:sldMk cId="138542929" sldId="256"/>
            <ac:grpSpMk id="5900" creationId="{11F91820-4C5B-F2F2-374A-1CD3EAA2EE5C}"/>
          </ac:grpSpMkLst>
        </pc:grpChg>
        <pc:grpChg chg="mod">
          <ac:chgData name="Daniel A Negron" userId="3f4b37f9-7541-4fa3-afb6-23a3c546adf3" providerId="ADAL" clId="{D973D872-3118-6C4C-8153-94CEFE659431}" dt="2022-06-03T14:39:42.437" v="947"/>
          <ac:grpSpMkLst>
            <pc:docMk/>
            <pc:sldMk cId="138542929" sldId="256"/>
            <ac:grpSpMk id="5901" creationId="{74F5D0C5-47E5-B069-55DC-481E687372B8}"/>
          </ac:grpSpMkLst>
        </pc:grpChg>
        <pc:grpChg chg="mod">
          <ac:chgData name="Daniel A Negron" userId="3f4b37f9-7541-4fa3-afb6-23a3c546adf3" providerId="ADAL" clId="{D973D872-3118-6C4C-8153-94CEFE659431}" dt="2022-06-03T14:39:42.437" v="947"/>
          <ac:grpSpMkLst>
            <pc:docMk/>
            <pc:sldMk cId="138542929" sldId="256"/>
            <ac:grpSpMk id="5902" creationId="{F00298C3-DC4A-3C0D-DCEB-299B0B48BD1A}"/>
          </ac:grpSpMkLst>
        </pc:grpChg>
        <pc:grpChg chg="mod">
          <ac:chgData name="Daniel A Negron" userId="3f4b37f9-7541-4fa3-afb6-23a3c546adf3" providerId="ADAL" clId="{D973D872-3118-6C4C-8153-94CEFE659431}" dt="2022-06-03T14:39:42.437" v="947"/>
          <ac:grpSpMkLst>
            <pc:docMk/>
            <pc:sldMk cId="138542929" sldId="256"/>
            <ac:grpSpMk id="5903" creationId="{F5187417-EB20-C6B2-99E5-9CA1303ED52D}"/>
          </ac:grpSpMkLst>
        </pc:grpChg>
        <pc:grpChg chg="mod">
          <ac:chgData name="Daniel A Negron" userId="3f4b37f9-7541-4fa3-afb6-23a3c546adf3" providerId="ADAL" clId="{D973D872-3118-6C4C-8153-94CEFE659431}" dt="2022-06-03T14:39:42.437" v="947"/>
          <ac:grpSpMkLst>
            <pc:docMk/>
            <pc:sldMk cId="138542929" sldId="256"/>
            <ac:grpSpMk id="5904" creationId="{D7131BE1-289F-1D38-992D-9A2841F73CB4}"/>
          </ac:grpSpMkLst>
        </pc:grpChg>
        <pc:grpChg chg="mod">
          <ac:chgData name="Daniel A Negron" userId="3f4b37f9-7541-4fa3-afb6-23a3c546adf3" providerId="ADAL" clId="{D973D872-3118-6C4C-8153-94CEFE659431}" dt="2022-06-03T14:39:42.437" v="947"/>
          <ac:grpSpMkLst>
            <pc:docMk/>
            <pc:sldMk cId="138542929" sldId="256"/>
            <ac:grpSpMk id="5905" creationId="{C9983CFC-0E4D-C665-4ECC-64CC89890B88}"/>
          </ac:grpSpMkLst>
        </pc:grpChg>
        <pc:grpChg chg="mod">
          <ac:chgData name="Daniel A Negron" userId="3f4b37f9-7541-4fa3-afb6-23a3c546adf3" providerId="ADAL" clId="{D973D872-3118-6C4C-8153-94CEFE659431}" dt="2022-06-03T14:39:42.437" v="947"/>
          <ac:grpSpMkLst>
            <pc:docMk/>
            <pc:sldMk cId="138542929" sldId="256"/>
            <ac:grpSpMk id="5906" creationId="{E04C3EF1-5F7A-A5D5-1A33-460112DC708F}"/>
          </ac:grpSpMkLst>
        </pc:grpChg>
        <pc:grpChg chg="mod">
          <ac:chgData name="Daniel A Negron" userId="3f4b37f9-7541-4fa3-afb6-23a3c546adf3" providerId="ADAL" clId="{D973D872-3118-6C4C-8153-94CEFE659431}" dt="2022-06-03T14:39:42.437" v="947"/>
          <ac:grpSpMkLst>
            <pc:docMk/>
            <pc:sldMk cId="138542929" sldId="256"/>
            <ac:grpSpMk id="5907" creationId="{2F1428B2-259A-6D2D-579E-A15139D47E75}"/>
          </ac:grpSpMkLst>
        </pc:grpChg>
        <pc:grpChg chg="mod">
          <ac:chgData name="Daniel A Negron" userId="3f4b37f9-7541-4fa3-afb6-23a3c546adf3" providerId="ADAL" clId="{D973D872-3118-6C4C-8153-94CEFE659431}" dt="2022-06-03T14:39:42.437" v="947"/>
          <ac:grpSpMkLst>
            <pc:docMk/>
            <pc:sldMk cId="138542929" sldId="256"/>
            <ac:grpSpMk id="5908" creationId="{DC744BEA-D16D-FC82-4F7C-0ED9EFA536CB}"/>
          </ac:grpSpMkLst>
        </pc:grpChg>
        <pc:grpChg chg="mod">
          <ac:chgData name="Daniel A Negron" userId="3f4b37f9-7541-4fa3-afb6-23a3c546adf3" providerId="ADAL" clId="{D973D872-3118-6C4C-8153-94CEFE659431}" dt="2022-06-03T14:39:42.437" v="947"/>
          <ac:grpSpMkLst>
            <pc:docMk/>
            <pc:sldMk cId="138542929" sldId="256"/>
            <ac:grpSpMk id="5909" creationId="{77327EA4-537E-47B4-2E48-CDE1F154A09E}"/>
          </ac:grpSpMkLst>
        </pc:grpChg>
        <pc:grpChg chg="mod">
          <ac:chgData name="Daniel A Negron" userId="3f4b37f9-7541-4fa3-afb6-23a3c546adf3" providerId="ADAL" clId="{D973D872-3118-6C4C-8153-94CEFE659431}" dt="2022-06-03T14:39:42.437" v="947"/>
          <ac:grpSpMkLst>
            <pc:docMk/>
            <pc:sldMk cId="138542929" sldId="256"/>
            <ac:grpSpMk id="5910" creationId="{45248ED4-64D3-CA7C-3484-6A4225471A70}"/>
          </ac:grpSpMkLst>
        </pc:grpChg>
        <pc:grpChg chg="mod">
          <ac:chgData name="Daniel A Negron" userId="3f4b37f9-7541-4fa3-afb6-23a3c546adf3" providerId="ADAL" clId="{D973D872-3118-6C4C-8153-94CEFE659431}" dt="2022-06-03T14:39:42.437" v="947"/>
          <ac:grpSpMkLst>
            <pc:docMk/>
            <pc:sldMk cId="138542929" sldId="256"/>
            <ac:grpSpMk id="5911" creationId="{676BB588-4745-12E6-A4F8-C905AC0977EC}"/>
          </ac:grpSpMkLst>
        </pc:grpChg>
        <pc:grpChg chg="mod">
          <ac:chgData name="Daniel A Negron" userId="3f4b37f9-7541-4fa3-afb6-23a3c546adf3" providerId="ADAL" clId="{D973D872-3118-6C4C-8153-94CEFE659431}" dt="2022-06-03T14:39:42.437" v="947"/>
          <ac:grpSpMkLst>
            <pc:docMk/>
            <pc:sldMk cId="138542929" sldId="256"/>
            <ac:grpSpMk id="5912" creationId="{4009B846-FA39-13A5-3096-E94748AA3C88}"/>
          </ac:grpSpMkLst>
        </pc:grpChg>
        <pc:grpChg chg="mod">
          <ac:chgData name="Daniel A Negron" userId="3f4b37f9-7541-4fa3-afb6-23a3c546adf3" providerId="ADAL" clId="{D973D872-3118-6C4C-8153-94CEFE659431}" dt="2022-06-03T14:39:42.437" v="947"/>
          <ac:grpSpMkLst>
            <pc:docMk/>
            <pc:sldMk cId="138542929" sldId="256"/>
            <ac:grpSpMk id="5913" creationId="{3FBF3246-1401-FBBE-F26E-558E510C3DB2}"/>
          </ac:grpSpMkLst>
        </pc:grpChg>
        <pc:grpChg chg="mod">
          <ac:chgData name="Daniel A Negron" userId="3f4b37f9-7541-4fa3-afb6-23a3c546adf3" providerId="ADAL" clId="{D973D872-3118-6C4C-8153-94CEFE659431}" dt="2022-06-03T14:39:42.437" v="947"/>
          <ac:grpSpMkLst>
            <pc:docMk/>
            <pc:sldMk cId="138542929" sldId="256"/>
            <ac:grpSpMk id="5914" creationId="{0FCF1A16-9933-4533-9B4C-22D82170CAD0}"/>
          </ac:grpSpMkLst>
        </pc:grpChg>
        <pc:grpChg chg="mod">
          <ac:chgData name="Daniel A Negron" userId="3f4b37f9-7541-4fa3-afb6-23a3c546adf3" providerId="ADAL" clId="{D973D872-3118-6C4C-8153-94CEFE659431}" dt="2022-06-03T14:39:42.437" v="947"/>
          <ac:grpSpMkLst>
            <pc:docMk/>
            <pc:sldMk cId="138542929" sldId="256"/>
            <ac:grpSpMk id="5915" creationId="{B6EF2419-74C2-3938-0675-9C5940F8A5DE}"/>
          </ac:grpSpMkLst>
        </pc:grpChg>
        <pc:grpChg chg="mod">
          <ac:chgData name="Daniel A Negron" userId="3f4b37f9-7541-4fa3-afb6-23a3c546adf3" providerId="ADAL" clId="{D973D872-3118-6C4C-8153-94CEFE659431}" dt="2022-06-03T14:39:42.437" v="947"/>
          <ac:grpSpMkLst>
            <pc:docMk/>
            <pc:sldMk cId="138542929" sldId="256"/>
            <ac:grpSpMk id="5916" creationId="{8843C769-4AB4-1F9F-92A4-039845CE100D}"/>
          </ac:grpSpMkLst>
        </pc:grpChg>
        <pc:grpChg chg="mod">
          <ac:chgData name="Daniel A Negron" userId="3f4b37f9-7541-4fa3-afb6-23a3c546adf3" providerId="ADAL" clId="{D973D872-3118-6C4C-8153-94CEFE659431}" dt="2022-06-03T14:39:42.437" v="947"/>
          <ac:grpSpMkLst>
            <pc:docMk/>
            <pc:sldMk cId="138542929" sldId="256"/>
            <ac:grpSpMk id="5917" creationId="{F74C5C46-F2C4-AEAE-386D-9732013A18AB}"/>
          </ac:grpSpMkLst>
        </pc:grpChg>
        <pc:grpChg chg="mod">
          <ac:chgData name="Daniel A Negron" userId="3f4b37f9-7541-4fa3-afb6-23a3c546adf3" providerId="ADAL" clId="{D973D872-3118-6C4C-8153-94CEFE659431}" dt="2022-06-03T14:39:42.437" v="947"/>
          <ac:grpSpMkLst>
            <pc:docMk/>
            <pc:sldMk cId="138542929" sldId="256"/>
            <ac:grpSpMk id="5918" creationId="{7E9DF9DD-F536-8516-0066-5F744049F859}"/>
          </ac:grpSpMkLst>
        </pc:grpChg>
        <pc:grpChg chg="mod">
          <ac:chgData name="Daniel A Negron" userId="3f4b37f9-7541-4fa3-afb6-23a3c546adf3" providerId="ADAL" clId="{D973D872-3118-6C4C-8153-94CEFE659431}" dt="2022-06-03T14:39:42.437" v="947"/>
          <ac:grpSpMkLst>
            <pc:docMk/>
            <pc:sldMk cId="138542929" sldId="256"/>
            <ac:grpSpMk id="5919" creationId="{0A6F2F82-DEF7-BA10-936B-AD1221AFF5D2}"/>
          </ac:grpSpMkLst>
        </pc:grpChg>
        <pc:grpChg chg="mod">
          <ac:chgData name="Daniel A Negron" userId="3f4b37f9-7541-4fa3-afb6-23a3c546adf3" providerId="ADAL" clId="{D973D872-3118-6C4C-8153-94CEFE659431}" dt="2022-06-03T14:39:42.437" v="947"/>
          <ac:grpSpMkLst>
            <pc:docMk/>
            <pc:sldMk cId="138542929" sldId="256"/>
            <ac:grpSpMk id="5920" creationId="{96E6E010-5F9F-3DCE-B8B7-393AABF0B890}"/>
          </ac:grpSpMkLst>
        </pc:grpChg>
        <pc:grpChg chg="mod">
          <ac:chgData name="Daniel A Negron" userId="3f4b37f9-7541-4fa3-afb6-23a3c546adf3" providerId="ADAL" clId="{D973D872-3118-6C4C-8153-94CEFE659431}" dt="2022-06-03T14:39:42.437" v="947"/>
          <ac:grpSpMkLst>
            <pc:docMk/>
            <pc:sldMk cId="138542929" sldId="256"/>
            <ac:grpSpMk id="5921" creationId="{E11D430C-987C-EBD7-BF7B-0E632718B472}"/>
          </ac:grpSpMkLst>
        </pc:grpChg>
        <pc:grpChg chg="mod">
          <ac:chgData name="Daniel A Negron" userId="3f4b37f9-7541-4fa3-afb6-23a3c546adf3" providerId="ADAL" clId="{D973D872-3118-6C4C-8153-94CEFE659431}" dt="2022-06-03T14:39:42.437" v="947"/>
          <ac:grpSpMkLst>
            <pc:docMk/>
            <pc:sldMk cId="138542929" sldId="256"/>
            <ac:grpSpMk id="5922" creationId="{474A5DE8-76E6-3286-39EB-347B27C08E0C}"/>
          </ac:grpSpMkLst>
        </pc:grpChg>
        <pc:grpChg chg="mod">
          <ac:chgData name="Daniel A Negron" userId="3f4b37f9-7541-4fa3-afb6-23a3c546adf3" providerId="ADAL" clId="{D973D872-3118-6C4C-8153-94CEFE659431}" dt="2022-06-03T14:39:42.437" v="947"/>
          <ac:grpSpMkLst>
            <pc:docMk/>
            <pc:sldMk cId="138542929" sldId="256"/>
            <ac:grpSpMk id="5923" creationId="{997CF4F9-2A8E-68D3-3969-E8D2FD2A627B}"/>
          </ac:grpSpMkLst>
        </pc:grpChg>
        <pc:grpChg chg="mod">
          <ac:chgData name="Daniel A Negron" userId="3f4b37f9-7541-4fa3-afb6-23a3c546adf3" providerId="ADAL" clId="{D973D872-3118-6C4C-8153-94CEFE659431}" dt="2022-06-03T14:39:42.437" v="947"/>
          <ac:grpSpMkLst>
            <pc:docMk/>
            <pc:sldMk cId="138542929" sldId="256"/>
            <ac:grpSpMk id="5924" creationId="{4078D51D-F401-0A8E-85A8-9B41440959BE}"/>
          </ac:grpSpMkLst>
        </pc:grpChg>
        <pc:grpChg chg="mod">
          <ac:chgData name="Daniel A Negron" userId="3f4b37f9-7541-4fa3-afb6-23a3c546adf3" providerId="ADAL" clId="{D973D872-3118-6C4C-8153-94CEFE659431}" dt="2022-06-03T14:39:42.437" v="947"/>
          <ac:grpSpMkLst>
            <pc:docMk/>
            <pc:sldMk cId="138542929" sldId="256"/>
            <ac:grpSpMk id="5925" creationId="{A2CCD18F-53A0-D6E2-045B-DE1C20681716}"/>
          </ac:grpSpMkLst>
        </pc:grpChg>
        <pc:grpChg chg="mod">
          <ac:chgData name="Daniel A Negron" userId="3f4b37f9-7541-4fa3-afb6-23a3c546adf3" providerId="ADAL" clId="{D973D872-3118-6C4C-8153-94CEFE659431}" dt="2022-06-03T14:39:42.437" v="947"/>
          <ac:grpSpMkLst>
            <pc:docMk/>
            <pc:sldMk cId="138542929" sldId="256"/>
            <ac:grpSpMk id="5926" creationId="{6942F149-6692-DA9D-DCC1-62133D369764}"/>
          </ac:grpSpMkLst>
        </pc:grpChg>
        <pc:grpChg chg="mod">
          <ac:chgData name="Daniel A Negron" userId="3f4b37f9-7541-4fa3-afb6-23a3c546adf3" providerId="ADAL" clId="{D973D872-3118-6C4C-8153-94CEFE659431}" dt="2022-06-03T14:39:42.437" v="947"/>
          <ac:grpSpMkLst>
            <pc:docMk/>
            <pc:sldMk cId="138542929" sldId="256"/>
            <ac:grpSpMk id="5927" creationId="{94B5C83E-0DFA-DB82-E94E-DDDC8A463362}"/>
          </ac:grpSpMkLst>
        </pc:grpChg>
        <pc:grpChg chg="mod">
          <ac:chgData name="Daniel A Negron" userId="3f4b37f9-7541-4fa3-afb6-23a3c546adf3" providerId="ADAL" clId="{D973D872-3118-6C4C-8153-94CEFE659431}" dt="2022-06-03T14:39:42.437" v="947"/>
          <ac:grpSpMkLst>
            <pc:docMk/>
            <pc:sldMk cId="138542929" sldId="256"/>
            <ac:grpSpMk id="5928" creationId="{FEDAEAF7-208B-4C96-DEDE-682ACAD57541}"/>
          </ac:grpSpMkLst>
        </pc:grpChg>
        <pc:grpChg chg="mod">
          <ac:chgData name="Daniel A Negron" userId="3f4b37f9-7541-4fa3-afb6-23a3c546adf3" providerId="ADAL" clId="{D973D872-3118-6C4C-8153-94CEFE659431}" dt="2022-06-03T14:39:42.437" v="947"/>
          <ac:grpSpMkLst>
            <pc:docMk/>
            <pc:sldMk cId="138542929" sldId="256"/>
            <ac:grpSpMk id="5929" creationId="{D3333A40-512F-38EB-FD2B-AA6958A198C9}"/>
          </ac:grpSpMkLst>
        </pc:grpChg>
        <pc:grpChg chg="mod">
          <ac:chgData name="Daniel A Negron" userId="3f4b37f9-7541-4fa3-afb6-23a3c546adf3" providerId="ADAL" clId="{D973D872-3118-6C4C-8153-94CEFE659431}" dt="2022-06-03T14:39:42.437" v="947"/>
          <ac:grpSpMkLst>
            <pc:docMk/>
            <pc:sldMk cId="138542929" sldId="256"/>
            <ac:grpSpMk id="5930" creationId="{D8587155-2DEC-940C-57A5-EFEC7DC9966E}"/>
          </ac:grpSpMkLst>
        </pc:grpChg>
        <pc:grpChg chg="mod">
          <ac:chgData name="Daniel A Negron" userId="3f4b37f9-7541-4fa3-afb6-23a3c546adf3" providerId="ADAL" clId="{D973D872-3118-6C4C-8153-94CEFE659431}" dt="2022-06-03T14:39:42.437" v="947"/>
          <ac:grpSpMkLst>
            <pc:docMk/>
            <pc:sldMk cId="138542929" sldId="256"/>
            <ac:grpSpMk id="5931" creationId="{C6D47D34-92E9-17A7-A29C-E527E276BD91}"/>
          </ac:grpSpMkLst>
        </pc:grpChg>
        <pc:grpChg chg="mod">
          <ac:chgData name="Daniel A Negron" userId="3f4b37f9-7541-4fa3-afb6-23a3c546adf3" providerId="ADAL" clId="{D973D872-3118-6C4C-8153-94CEFE659431}" dt="2022-06-03T14:39:42.437" v="947"/>
          <ac:grpSpMkLst>
            <pc:docMk/>
            <pc:sldMk cId="138542929" sldId="256"/>
            <ac:grpSpMk id="5932" creationId="{2843922F-6D4E-26B0-7241-EAAFD981432F}"/>
          </ac:grpSpMkLst>
        </pc:grpChg>
        <pc:grpChg chg="mod">
          <ac:chgData name="Daniel A Negron" userId="3f4b37f9-7541-4fa3-afb6-23a3c546adf3" providerId="ADAL" clId="{D973D872-3118-6C4C-8153-94CEFE659431}" dt="2022-06-03T14:39:42.437" v="947"/>
          <ac:grpSpMkLst>
            <pc:docMk/>
            <pc:sldMk cId="138542929" sldId="256"/>
            <ac:grpSpMk id="5933" creationId="{63B39896-3F28-4F9E-8FFB-2D3001FAE401}"/>
          </ac:grpSpMkLst>
        </pc:grpChg>
        <pc:grpChg chg="mod">
          <ac:chgData name="Daniel A Negron" userId="3f4b37f9-7541-4fa3-afb6-23a3c546adf3" providerId="ADAL" clId="{D973D872-3118-6C4C-8153-94CEFE659431}" dt="2022-06-03T14:39:42.437" v="947"/>
          <ac:grpSpMkLst>
            <pc:docMk/>
            <pc:sldMk cId="138542929" sldId="256"/>
            <ac:grpSpMk id="5934" creationId="{16CCDA4E-5753-49D0-A3E3-E51DC130EF46}"/>
          </ac:grpSpMkLst>
        </pc:grpChg>
        <pc:grpChg chg="mod">
          <ac:chgData name="Daniel A Negron" userId="3f4b37f9-7541-4fa3-afb6-23a3c546adf3" providerId="ADAL" clId="{D973D872-3118-6C4C-8153-94CEFE659431}" dt="2022-06-03T14:39:42.437" v="947"/>
          <ac:grpSpMkLst>
            <pc:docMk/>
            <pc:sldMk cId="138542929" sldId="256"/>
            <ac:grpSpMk id="5935" creationId="{27A1AD94-850C-EE0E-7055-B6F3ACC82179}"/>
          </ac:grpSpMkLst>
        </pc:grpChg>
        <pc:grpChg chg="mod">
          <ac:chgData name="Daniel A Negron" userId="3f4b37f9-7541-4fa3-afb6-23a3c546adf3" providerId="ADAL" clId="{D973D872-3118-6C4C-8153-94CEFE659431}" dt="2022-06-03T14:39:42.437" v="947"/>
          <ac:grpSpMkLst>
            <pc:docMk/>
            <pc:sldMk cId="138542929" sldId="256"/>
            <ac:grpSpMk id="5936" creationId="{E38EE50F-EE85-FCD1-F39C-10CB7C113B17}"/>
          </ac:grpSpMkLst>
        </pc:grpChg>
        <pc:grpChg chg="mod">
          <ac:chgData name="Daniel A Negron" userId="3f4b37f9-7541-4fa3-afb6-23a3c546adf3" providerId="ADAL" clId="{D973D872-3118-6C4C-8153-94CEFE659431}" dt="2022-06-03T14:39:42.437" v="947"/>
          <ac:grpSpMkLst>
            <pc:docMk/>
            <pc:sldMk cId="138542929" sldId="256"/>
            <ac:grpSpMk id="5937" creationId="{26F94769-52CB-5EE1-FFB2-E6D0BE187383}"/>
          </ac:grpSpMkLst>
        </pc:grpChg>
        <pc:grpChg chg="mod">
          <ac:chgData name="Daniel A Negron" userId="3f4b37f9-7541-4fa3-afb6-23a3c546adf3" providerId="ADAL" clId="{D973D872-3118-6C4C-8153-94CEFE659431}" dt="2022-06-03T14:39:42.437" v="947"/>
          <ac:grpSpMkLst>
            <pc:docMk/>
            <pc:sldMk cId="138542929" sldId="256"/>
            <ac:grpSpMk id="5938" creationId="{8DB27CBD-7DB5-50E7-DF43-8F40E2F6D233}"/>
          </ac:grpSpMkLst>
        </pc:grpChg>
        <pc:grpChg chg="mod">
          <ac:chgData name="Daniel A Negron" userId="3f4b37f9-7541-4fa3-afb6-23a3c546adf3" providerId="ADAL" clId="{D973D872-3118-6C4C-8153-94CEFE659431}" dt="2022-06-03T14:39:42.437" v="947"/>
          <ac:grpSpMkLst>
            <pc:docMk/>
            <pc:sldMk cId="138542929" sldId="256"/>
            <ac:grpSpMk id="5939" creationId="{58A41031-8499-FA9C-797A-EF6FFAB814A4}"/>
          </ac:grpSpMkLst>
        </pc:grpChg>
        <pc:grpChg chg="mod">
          <ac:chgData name="Daniel A Negron" userId="3f4b37f9-7541-4fa3-afb6-23a3c546adf3" providerId="ADAL" clId="{D973D872-3118-6C4C-8153-94CEFE659431}" dt="2022-06-03T14:39:42.437" v="947"/>
          <ac:grpSpMkLst>
            <pc:docMk/>
            <pc:sldMk cId="138542929" sldId="256"/>
            <ac:grpSpMk id="5940" creationId="{722C29A3-A73E-2298-ECFA-AA1ADEA6252E}"/>
          </ac:grpSpMkLst>
        </pc:grpChg>
        <pc:grpChg chg="mod">
          <ac:chgData name="Daniel A Negron" userId="3f4b37f9-7541-4fa3-afb6-23a3c546adf3" providerId="ADAL" clId="{D973D872-3118-6C4C-8153-94CEFE659431}" dt="2022-06-03T14:39:42.437" v="947"/>
          <ac:grpSpMkLst>
            <pc:docMk/>
            <pc:sldMk cId="138542929" sldId="256"/>
            <ac:grpSpMk id="5941" creationId="{9682D85A-1395-3452-0089-16527AE6F7FC}"/>
          </ac:grpSpMkLst>
        </pc:grpChg>
        <pc:grpChg chg="mod">
          <ac:chgData name="Daniel A Negron" userId="3f4b37f9-7541-4fa3-afb6-23a3c546adf3" providerId="ADAL" clId="{D973D872-3118-6C4C-8153-94CEFE659431}" dt="2022-06-03T14:39:42.437" v="947"/>
          <ac:grpSpMkLst>
            <pc:docMk/>
            <pc:sldMk cId="138542929" sldId="256"/>
            <ac:grpSpMk id="5942" creationId="{058B1B99-DC77-6899-0FC9-7DCF8D95F294}"/>
          </ac:grpSpMkLst>
        </pc:grpChg>
        <pc:grpChg chg="mod">
          <ac:chgData name="Daniel A Negron" userId="3f4b37f9-7541-4fa3-afb6-23a3c546adf3" providerId="ADAL" clId="{D973D872-3118-6C4C-8153-94CEFE659431}" dt="2022-06-03T14:39:42.437" v="947"/>
          <ac:grpSpMkLst>
            <pc:docMk/>
            <pc:sldMk cId="138542929" sldId="256"/>
            <ac:grpSpMk id="5943" creationId="{A3505508-7520-4029-BE52-4115B237F2FD}"/>
          </ac:grpSpMkLst>
        </pc:grpChg>
        <pc:grpChg chg="mod">
          <ac:chgData name="Daniel A Negron" userId="3f4b37f9-7541-4fa3-afb6-23a3c546adf3" providerId="ADAL" clId="{D973D872-3118-6C4C-8153-94CEFE659431}" dt="2022-06-03T14:39:42.437" v="947"/>
          <ac:grpSpMkLst>
            <pc:docMk/>
            <pc:sldMk cId="138542929" sldId="256"/>
            <ac:grpSpMk id="5944" creationId="{36FC7359-8379-22E5-F446-11FF918A1BF9}"/>
          </ac:grpSpMkLst>
        </pc:grpChg>
        <pc:grpChg chg="mod">
          <ac:chgData name="Daniel A Negron" userId="3f4b37f9-7541-4fa3-afb6-23a3c546adf3" providerId="ADAL" clId="{D973D872-3118-6C4C-8153-94CEFE659431}" dt="2022-06-03T14:39:42.437" v="947"/>
          <ac:grpSpMkLst>
            <pc:docMk/>
            <pc:sldMk cId="138542929" sldId="256"/>
            <ac:grpSpMk id="5945" creationId="{3CBE651C-ABE2-11CA-A5BB-D8FB0C3AA24B}"/>
          </ac:grpSpMkLst>
        </pc:grpChg>
        <pc:grpChg chg="mod">
          <ac:chgData name="Daniel A Negron" userId="3f4b37f9-7541-4fa3-afb6-23a3c546adf3" providerId="ADAL" clId="{D973D872-3118-6C4C-8153-94CEFE659431}" dt="2022-06-03T14:39:42.437" v="947"/>
          <ac:grpSpMkLst>
            <pc:docMk/>
            <pc:sldMk cId="138542929" sldId="256"/>
            <ac:grpSpMk id="5946" creationId="{A30BFD6D-3B93-3545-0D71-A5606B798159}"/>
          </ac:grpSpMkLst>
        </pc:grpChg>
        <pc:grpChg chg="mod">
          <ac:chgData name="Daniel A Negron" userId="3f4b37f9-7541-4fa3-afb6-23a3c546adf3" providerId="ADAL" clId="{D973D872-3118-6C4C-8153-94CEFE659431}" dt="2022-06-03T14:39:42.437" v="947"/>
          <ac:grpSpMkLst>
            <pc:docMk/>
            <pc:sldMk cId="138542929" sldId="256"/>
            <ac:grpSpMk id="5947" creationId="{58EC7A89-F74F-E9B6-ECB3-76988BCEEF1F}"/>
          </ac:grpSpMkLst>
        </pc:grpChg>
        <pc:grpChg chg="mod">
          <ac:chgData name="Daniel A Negron" userId="3f4b37f9-7541-4fa3-afb6-23a3c546adf3" providerId="ADAL" clId="{D973D872-3118-6C4C-8153-94CEFE659431}" dt="2022-06-03T14:39:42.437" v="947"/>
          <ac:grpSpMkLst>
            <pc:docMk/>
            <pc:sldMk cId="138542929" sldId="256"/>
            <ac:grpSpMk id="5948" creationId="{791F3D1C-DF19-B027-B53A-783486B13B48}"/>
          </ac:grpSpMkLst>
        </pc:grpChg>
        <pc:grpChg chg="mod">
          <ac:chgData name="Daniel A Negron" userId="3f4b37f9-7541-4fa3-afb6-23a3c546adf3" providerId="ADAL" clId="{D973D872-3118-6C4C-8153-94CEFE659431}" dt="2022-06-03T14:39:42.437" v="947"/>
          <ac:grpSpMkLst>
            <pc:docMk/>
            <pc:sldMk cId="138542929" sldId="256"/>
            <ac:grpSpMk id="5949" creationId="{1D04DD53-C82F-DED9-4C73-EC9ACE0628B0}"/>
          </ac:grpSpMkLst>
        </pc:grpChg>
        <pc:grpChg chg="mod">
          <ac:chgData name="Daniel A Negron" userId="3f4b37f9-7541-4fa3-afb6-23a3c546adf3" providerId="ADAL" clId="{D973D872-3118-6C4C-8153-94CEFE659431}" dt="2022-06-03T14:39:42.437" v="947"/>
          <ac:grpSpMkLst>
            <pc:docMk/>
            <pc:sldMk cId="138542929" sldId="256"/>
            <ac:grpSpMk id="5950" creationId="{68EFD32E-3947-5FFA-7B16-6A7D87D8F10E}"/>
          </ac:grpSpMkLst>
        </pc:grpChg>
        <pc:grpChg chg="mod">
          <ac:chgData name="Daniel A Negron" userId="3f4b37f9-7541-4fa3-afb6-23a3c546adf3" providerId="ADAL" clId="{D973D872-3118-6C4C-8153-94CEFE659431}" dt="2022-06-03T14:39:42.437" v="947"/>
          <ac:grpSpMkLst>
            <pc:docMk/>
            <pc:sldMk cId="138542929" sldId="256"/>
            <ac:grpSpMk id="5951" creationId="{6B0EA06E-CB41-6E03-8D67-0FC7B02FC14E}"/>
          </ac:grpSpMkLst>
        </pc:grpChg>
        <pc:grpChg chg="mod">
          <ac:chgData name="Daniel A Negron" userId="3f4b37f9-7541-4fa3-afb6-23a3c546adf3" providerId="ADAL" clId="{D973D872-3118-6C4C-8153-94CEFE659431}" dt="2022-06-03T14:39:42.437" v="947"/>
          <ac:grpSpMkLst>
            <pc:docMk/>
            <pc:sldMk cId="138542929" sldId="256"/>
            <ac:grpSpMk id="5952" creationId="{E95D39CF-D494-1BDC-D4F0-565C6E351A8D}"/>
          </ac:grpSpMkLst>
        </pc:grpChg>
        <pc:grpChg chg="mod">
          <ac:chgData name="Daniel A Negron" userId="3f4b37f9-7541-4fa3-afb6-23a3c546adf3" providerId="ADAL" clId="{D973D872-3118-6C4C-8153-94CEFE659431}" dt="2022-06-03T14:39:42.437" v="947"/>
          <ac:grpSpMkLst>
            <pc:docMk/>
            <pc:sldMk cId="138542929" sldId="256"/>
            <ac:grpSpMk id="5953" creationId="{A30653E0-99EE-263F-42A2-07A0AE76C4F4}"/>
          </ac:grpSpMkLst>
        </pc:grpChg>
        <pc:grpChg chg="mod">
          <ac:chgData name="Daniel A Negron" userId="3f4b37f9-7541-4fa3-afb6-23a3c546adf3" providerId="ADAL" clId="{D973D872-3118-6C4C-8153-94CEFE659431}" dt="2022-06-03T14:39:42.437" v="947"/>
          <ac:grpSpMkLst>
            <pc:docMk/>
            <pc:sldMk cId="138542929" sldId="256"/>
            <ac:grpSpMk id="5954" creationId="{510B5973-4C35-AD7F-AFEE-2187ADB040A4}"/>
          </ac:grpSpMkLst>
        </pc:grpChg>
        <pc:grpChg chg="mod">
          <ac:chgData name="Daniel A Negron" userId="3f4b37f9-7541-4fa3-afb6-23a3c546adf3" providerId="ADAL" clId="{D973D872-3118-6C4C-8153-94CEFE659431}" dt="2022-06-03T14:39:42.437" v="947"/>
          <ac:grpSpMkLst>
            <pc:docMk/>
            <pc:sldMk cId="138542929" sldId="256"/>
            <ac:grpSpMk id="5955" creationId="{2EBAA566-547A-4084-51B5-C75A99175945}"/>
          </ac:grpSpMkLst>
        </pc:grpChg>
        <pc:grpChg chg="mod">
          <ac:chgData name="Daniel A Negron" userId="3f4b37f9-7541-4fa3-afb6-23a3c546adf3" providerId="ADAL" clId="{D973D872-3118-6C4C-8153-94CEFE659431}" dt="2022-06-03T14:39:42.437" v="947"/>
          <ac:grpSpMkLst>
            <pc:docMk/>
            <pc:sldMk cId="138542929" sldId="256"/>
            <ac:grpSpMk id="5956" creationId="{E5FB096E-FCDC-DB09-81F0-91493B274E48}"/>
          </ac:grpSpMkLst>
        </pc:grpChg>
        <pc:grpChg chg="mod">
          <ac:chgData name="Daniel A Negron" userId="3f4b37f9-7541-4fa3-afb6-23a3c546adf3" providerId="ADAL" clId="{D973D872-3118-6C4C-8153-94CEFE659431}" dt="2022-06-03T14:39:42.437" v="947"/>
          <ac:grpSpMkLst>
            <pc:docMk/>
            <pc:sldMk cId="138542929" sldId="256"/>
            <ac:grpSpMk id="5957" creationId="{A58611B0-A8D9-7D11-C6ED-EC284585C4C7}"/>
          </ac:grpSpMkLst>
        </pc:grpChg>
        <pc:grpChg chg="mod">
          <ac:chgData name="Daniel A Negron" userId="3f4b37f9-7541-4fa3-afb6-23a3c546adf3" providerId="ADAL" clId="{D973D872-3118-6C4C-8153-94CEFE659431}" dt="2022-06-03T14:39:42.437" v="947"/>
          <ac:grpSpMkLst>
            <pc:docMk/>
            <pc:sldMk cId="138542929" sldId="256"/>
            <ac:grpSpMk id="5958" creationId="{2622D296-D04F-F60F-E5D9-EEEF487549B9}"/>
          </ac:grpSpMkLst>
        </pc:grpChg>
        <pc:grpChg chg="mod">
          <ac:chgData name="Daniel A Negron" userId="3f4b37f9-7541-4fa3-afb6-23a3c546adf3" providerId="ADAL" clId="{D973D872-3118-6C4C-8153-94CEFE659431}" dt="2022-06-03T14:39:42.437" v="947"/>
          <ac:grpSpMkLst>
            <pc:docMk/>
            <pc:sldMk cId="138542929" sldId="256"/>
            <ac:grpSpMk id="5959" creationId="{AC72CF72-FAF7-1154-B9CE-A764860B9909}"/>
          </ac:grpSpMkLst>
        </pc:grpChg>
        <pc:grpChg chg="mod">
          <ac:chgData name="Daniel A Negron" userId="3f4b37f9-7541-4fa3-afb6-23a3c546adf3" providerId="ADAL" clId="{D973D872-3118-6C4C-8153-94CEFE659431}" dt="2022-06-03T14:39:42.437" v="947"/>
          <ac:grpSpMkLst>
            <pc:docMk/>
            <pc:sldMk cId="138542929" sldId="256"/>
            <ac:grpSpMk id="5960" creationId="{13765A25-339C-2217-CA94-BB9528A9F9BD}"/>
          </ac:grpSpMkLst>
        </pc:grpChg>
        <pc:grpChg chg="mod">
          <ac:chgData name="Daniel A Negron" userId="3f4b37f9-7541-4fa3-afb6-23a3c546adf3" providerId="ADAL" clId="{D973D872-3118-6C4C-8153-94CEFE659431}" dt="2022-06-03T14:39:42.437" v="947"/>
          <ac:grpSpMkLst>
            <pc:docMk/>
            <pc:sldMk cId="138542929" sldId="256"/>
            <ac:grpSpMk id="5961" creationId="{09EDA110-4682-532E-2D41-87F484985EB2}"/>
          </ac:grpSpMkLst>
        </pc:grpChg>
        <pc:grpChg chg="mod">
          <ac:chgData name="Daniel A Negron" userId="3f4b37f9-7541-4fa3-afb6-23a3c546adf3" providerId="ADAL" clId="{D973D872-3118-6C4C-8153-94CEFE659431}" dt="2022-06-03T14:39:42.437" v="947"/>
          <ac:grpSpMkLst>
            <pc:docMk/>
            <pc:sldMk cId="138542929" sldId="256"/>
            <ac:grpSpMk id="5962" creationId="{A7EF4AF7-2CCF-9FEA-6108-580239F40363}"/>
          </ac:grpSpMkLst>
        </pc:grpChg>
        <pc:grpChg chg="mod">
          <ac:chgData name="Daniel A Negron" userId="3f4b37f9-7541-4fa3-afb6-23a3c546adf3" providerId="ADAL" clId="{D973D872-3118-6C4C-8153-94CEFE659431}" dt="2022-06-03T14:39:42.437" v="947"/>
          <ac:grpSpMkLst>
            <pc:docMk/>
            <pc:sldMk cId="138542929" sldId="256"/>
            <ac:grpSpMk id="5963" creationId="{F5D74AC5-172E-9AAB-E80C-2FCBC4C95576}"/>
          </ac:grpSpMkLst>
        </pc:grpChg>
        <pc:grpChg chg="mod">
          <ac:chgData name="Daniel A Negron" userId="3f4b37f9-7541-4fa3-afb6-23a3c546adf3" providerId="ADAL" clId="{D973D872-3118-6C4C-8153-94CEFE659431}" dt="2022-06-03T14:39:42.437" v="947"/>
          <ac:grpSpMkLst>
            <pc:docMk/>
            <pc:sldMk cId="138542929" sldId="256"/>
            <ac:grpSpMk id="5964" creationId="{27A3DB43-C851-E691-73B0-F574467311A2}"/>
          </ac:grpSpMkLst>
        </pc:grpChg>
        <pc:grpChg chg="mod">
          <ac:chgData name="Daniel A Negron" userId="3f4b37f9-7541-4fa3-afb6-23a3c546adf3" providerId="ADAL" clId="{D973D872-3118-6C4C-8153-94CEFE659431}" dt="2022-06-03T14:39:42.437" v="947"/>
          <ac:grpSpMkLst>
            <pc:docMk/>
            <pc:sldMk cId="138542929" sldId="256"/>
            <ac:grpSpMk id="5965" creationId="{99E4796B-2F00-4FCC-85B7-DD0EB293A4CA}"/>
          </ac:grpSpMkLst>
        </pc:grpChg>
        <pc:grpChg chg="mod">
          <ac:chgData name="Daniel A Negron" userId="3f4b37f9-7541-4fa3-afb6-23a3c546adf3" providerId="ADAL" clId="{D973D872-3118-6C4C-8153-94CEFE659431}" dt="2022-06-03T14:39:42.437" v="947"/>
          <ac:grpSpMkLst>
            <pc:docMk/>
            <pc:sldMk cId="138542929" sldId="256"/>
            <ac:grpSpMk id="5966" creationId="{2428BB61-5D7C-A287-28F4-8484FF5DC835}"/>
          </ac:grpSpMkLst>
        </pc:grpChg>
        <pc:grpChg chg="mod">
          <ac:chgData name="Daniel A Negron" userId="3f4b37f9-7541-4fa3-afb6-23a3c546adf3" providerId="ADAL" clId="{D973D872-3118-6C4C-8153-94CEFE659431}" dt="2022-06-03T14:39:42.437" v="947"/>
          <ac:grpSpMkLst>
            <pc:docMk/>
            <pc:sldMk cId="138542929" sldId="256"/>
            <ac:grpSpMk id="5967" creationId="{B984F877-D826-2374-CBD1-0E8D3B4B3926}"/>
          </ac:grpSpMkLst>
        </pc:grpChg>
        <pc:grpChg chg="mod">
          <ac:chgData name="Daniel A Negron" userId="3f4b37f9-7541-4fa3-afb6-23a3c546adf3" providerId="ADAL" clId="{D973D872-3118-6C4C-8153-94CEFE659431}" dt="2022-06-03T14:39:42.437" v="947"/>
          <ac:grpSpMkLst>
            <pc:docMk/>
            <pc:sldMk cId="138542929" sldId="256"/>
            <ac:grpSpMk id="5968" creationId="{AB2B11D4-4EFE-7051-4B73-E5693154CC94}"/>
          </ac:grpSpMkLst>
        </pc:grpChg>
        <pc:grpChg chg="mod">
          <ac:chgData name="Daniel A Negron" userId="3f4b37f9-7541-4fa3-afb6-23a3c546adf3" providerId="ADAL" clId="{D973D872-3118-6C4C-8153-94CEFE659431}" dt="2022-06-03T14:39:42.437" v="947"/>
          <ac:grpSpMkLst>
            <pc:docMk/>
            <pc:sldMk cId="138542929" sldId="256"/>
            <ac:grpSpMk id="5969" creationId="{F8BE0E20-B0CA-E192-9FCF-34F524086D24}"/>
          </ac:grpSpMkLst>
        </pc:grpChg>
        <pc:grpChg chg="mod">
          <ac:chgData name="Daniel A Negron" userId="3f4b37f9-7541-4fa3-afb6-23a3c546adf3" providerId="ADAL" clId="{D973D872-3118-6C4C-8153-94CEFE659431}" dt="2022-06-03T14:39:42.437" v="947"/>
          <ac:grpSpMkLst>
            <pc:docMk/>
            <pc:sldMk cId="138542929" sldId="256"/>
            <ac:grpSpMk id="5970" creationId="{91C2AFAD-159C-8421-CC1E-0BBEB4062693}"/>
          </ac:grpSpMkLst>
        </pc:grpChg>
        <pc:grpChg chg="mod">
          <ac:chgData name="Daniel A Negron" userId="3f4b37f9-7541-4fa3-afb6-23a3c546adf3" providerId="ADAL" clId="{D973D872-3118-6C4C-8153-94CEFE659431}" dt="2022-06-03T14:39:42.437" v="947"/>
          <ac:grpSpMkLst>
            <pc:docMk/>
            <pc:sldMk cId="138542929" sldId="256"/>
            <ac:grpSpMk id="5971" creationId="{C962B2C9-202A-9407-6D9E-6C3FFE0BCCC3}"/>
          </ac:grpSpMkLst>
        </pc:grpChg>
        <pc:grpChg chg="mod">
          <ac:chgData name="Daniel A Negron" userId="3f4b37f9-7541-4fa3-afb6-23a3c546adf3" providerId="ADAL" clId="{D973D872-3118-6C4C-8153-94CEFE659431}" dt="2022-06-03T14:39:42.437" v="947"/>
          <ac:grpSpMkLst>
            <pc:docMk/>
            <pc:sldMk cId="138542929" sldId="256"/>
            <ac:grpSpMk id="5972" creationId="{2FFC7F07-BCF0-E733-FBF6-FC77D01C530B}"/>
          </ac:grpSpMkLst>
        </pc:grpChg>
        <pc:grpChg chg="mod">
          <ac:chgData name="Daniel A Negron" userId="3f4b37f9-7541-4fa3-afb6-23a3c546adf3" providerId="ADAL" clId="{D973D872-3118-6C4C-8153-94CEFE659431}" dt="2022-06-03T14:39:42.437" v="947"/>
          <ac:grpSpMkLst>
            <pc:docMk/>
            <pc:sldMk cId="138542929" sldId="256"/>
            <ac:grpSpMk id="5973" creationId="{7C467CD3-33D4-1A40-7FFF-757FDA5DF1E9}"/>
          </ac:grpSpMkLst>
        </pc:grpChg>
        <pc:grpChg chg="mod">
          <ac:chgData name="Daniel A Negron" userId="3f4b37f9-7541-4fa3-afb6-23a3c546adf3" providerId="ADAL" clId="{D973D872-3118-6C4C-8153-94CEFE659431}" dt="2022-06-03T14:39:42.437" v="947"/>
          <ac:grpSpMkLst>
            <pc:docMk/>
            <pc:sldMk cId="138542929" sldId="256"/>
            <ac:grpSpMk id="5974" creationId="{5EEE13FD-A0B9-CDD9-7C3C-798C6CA23B5E}"/>
          </ac:grpSpMkLst>
        </pc:grpChg>
        <pc:grpChg chg="mod">
          <ac:chgData name="Daniel A Negron" userId="3f4b37f9-7541-4fa3-afb6-23a3c546adf3" providerId="ADAL" clId="{D973D872-3118-6C4C-8153-94CEFE659431}" dt="2022-06-03T14:39:42.437" v="947"/>
          <ac:grpSpMkLst>
            <pc:docMk/>
            <pc:sldMk cId="138542929" sldId="256"/>
            <ac:grpSpMk id="5975" creationId="{94013252-ECD6-774A-DF18-1ACFF3EBA379}"/>
          </ac:grpSpMkLst>
        </pc:grpChg>
        <pc:grpChg chg="mod">
          <ac:chgData name="Daniel A Negron" userId="3f4b37f9-7541-4fa3-afb6-23a3c546adf3" providerId="ADAL" clId="{D973D872-3118-6C4C-8153-94CEFE659431}" dt="2022-06-03T14:39:42.437" v="947"/>
          <ac:grpSpMkLst>
            <pc:docMk/>
            <pc:sldMk cId="138542929" sldId="256"/>
            <ac:grpSpMk id="5976" creationId="{37D1AD81-3D08-E17C-1B50-328E2863128C}"/>
          </ac:grpSpMkLst>
        </pc:grpChg>
        <pc:grpChg chg="mod">
          <ac:chgData name="Daniel A Negron" userId="3f4b37f9-7541-4fa3-afb6-23a3c546adf3" providerId="ADAL" clId="{D973D872-3118-6C4C-8153-94CEFE659431}" dt="2022-06-03T14:39:42.437" v="947"/>
          <ac:grpSpMkLst>
            <pc:docMk/>
            <pc:sldMk cId="138542929" sldId="256"/>
            <ac:grpSpMk id="5977" creationId="{D44FDC01-D040-B2A0-B323-BFFD52D0D9F8}"/>
          </ac:grpSpMkLst>
        </pc:grpChg>
        <pc:grpChg chg="mod">
          <ac:chgData name="Daniel A Negron" userId="3f4b37f9-7541-4fa3-afb6-23a3c546adf3" providerId="ADAL" clId="{D973D872-3118-6C4C-8153-94CEFE659431}" dt="2022-06-03T14:39:42.437" v="947"/>
          <ac:grpSpMkLst>
            <pc:docMk/>
            <pc:sldMk cId="138542929" sldId="256"/>
            <ac:grpSpMk id="5978" creationId="{D8DB01E9-1CD9-5219-08BC-F9683FD74578}"/>
          </ac:grpSpMkLst>
        </pc:grpChg>
        <pc:grpChg chg="mod">
          <ac:chgData name="Daniel A Negron" userId="3f4b37f9-7541-4fa3-afb6-23a3c546adf3" providerId="ADAL" clId="{D973D872-3118-6C4C-8153-94CEFE659431}" dt="2022-06-03T14:39:42.437" v="947"/>
          <ac:grpSpMkLst>
            <pc:docMk/>
            <pc:sldMk cId="138542929" sldId="256"/>
            <ac:grpSpMk id="5979" creationId="{5506F822-B563-9E21-71BA-F50FB4CD0667}"/>
          </ac:grpSpMkLst>
        </pc:grpChg>
        <pc:grpChg chg="mod">
          <ac:chgData name="Daniel A Negron" userId="3f4b37f9-7541-4fa3-afb6-23a3c546adf3" providerId="ADAL" clId="{D973D872-3118-6C4C-8153-94CEFE659431}" dt="2022-06-03T14:39:42.437" v="947"/>
          <ac:grpSpMkLst>
            <pc:docMk/>
            <pc:sldMk cId="138542929" sldId="256"/>
            <ac:grpSpMk id="5980" creationId="{289E4489-3406-1BF9-9BBD-D78A840A6BAF}"/>
          </ac:grpSpMkLst>
        </pc:grpChg>
        <pc:grpChg chg="mod">
          <ac:chgData name="Daniel A Negron" userId="3f4b37f9-7541-4fa3-afb6-23a3c546adf3" providerId="ADAL" clId="{D973D872-3118-6C4C-8153-94CEFE659431}" dt="2022-06-03T14:39:42.437" v="947"/>
          <ac:grpSpMkLst>
            <pc:docMk/>
            <pc:sldMk cId="138542929" sldId="256"/>
            <ac:grpSpMk id="5981" creationId="{196CC930-8246-340C-3E43-6E84472B282A}"/>
          </ac:grpSpMkLst>
        </pc:grpChg>
        <pc:grpChg chg="mod">
          <ac:chgData name="Daniel A Negron" userId="3f4b37f9-7541-4fa3-afb6-23a3c546adf3" providerId="ADAL" clId="{D973D872-3118-6C4C-8153-94CEFE659431}" dt="2022-06-03T14:39:42.437" v="947"/>
          <ac:grpSpMkLst>
            <pc:docMk/>
            <pc:sldMk cId="138542929" sldId="256"/>
            <ac:grpSpMk id="5982" creationId="{10109097-336F-C8CE-A994-B59594B73C8B}"/>
          </ac:grpSpMkLst>
        </pc:grpChg>
        <pc:grpChg chg="mod">
          <ac:chgData name="Daniel A Negron" userId="3f4b37f9-7541-4fa3-afb6-23a3c546adf3" providerId="ADAL" clId="{D973D872-3118-6C4C-8153-94CEFE659431}" dt="2022-06-03T14:39:42.437" v="947"/>
          <ac:grpSpMkLst>
            <pc:docMk/>
            <pc:sldMk cId="138542929" sldId="256"/>
            <ac:grpSpMk id="5983" creationId="{894865A3-A697-4CE1-71B5-51D5F90ACC5D}"/>
          </ac:grpSpMkLst>
        </pc:grpChg>
        <pc:grpChg chg="mod">
          <ac:chgData name="Daniel A Negron" userId="3f4b37f9-7541-4fa3-afb6-23a3c546adf3" providerId="ADAL" clId="{D973D872-3118-6C4C-8153-94CEFE659431}" dt="2022-06-03T14:39:42.437" v="947"/>
          <ac:grpSpMkLst>
            <pc:docMk/>
            <pc:sldMk cId="138542929" sldId="256"/>
            <ac:grpSpMk id="5984" creationId="{C521A117-515B-2C94-BD6C-F496B6614293}"/>
          </ac:grpSpMkLst>
        </pc:grpChg>
        <pc:grpChg chg="mod">
          <ac:chgData name="Daniel A Negron" userId="3f4b37f9-7541-4fa3-afb6-23a3c546adf3" providerId="ADAL" clId="{D973D872-3118-6C4C-8153-94CEFE659431}" dt="2022-06-03T14:39:42.437" v="947"/>
          <ac:grpSpMkLst>
            <pc:docMk/>
            <pc:sldMk cId="138542929" sldId="256"/>
            <ac:grpSpMk id="5985" creationId="{538C20E6-13F4-4B96-0D64-72F250C455FA}"/>
          </ac:grpSpMkLst>
        </pc:grpChg>
        <pc:grpChg chg="mod">
          <ac:chgData name="Daniel A Negron" userId="3f4b37f9-7541-4fa3-afb6-23a3c546adf3" providerId="ADAL" clId="{D973D872-3118-6C4C-8153-94CEFE659431}" dt="2022-06-03T14:39:42.437" v="947"/>
          <ac:grpSpMkLst>
            <pc:docMk/>
            <pc:sldMk cId="138542929" sldId="256"/>
            <ac:grpSpMk id="5986" creationId="{A3B720DE-096A-A792-FAEB-E11822E5C7E1}"/>
          </ac:grpSpMkLst>
        </pc:grpChg>
        <pc:grpChg chg="mod">
          <ac:chgData name="Daniel A Negron" userId="3f4b37f9-7541-4fa3-afb6-23a3c546adf3" providerId="ADAL" clId="{D973D872-3118-6C4C-8153-94CEFE659431}" dt="2022-06-03T14:39:42.437" v="947"/>
          <ac:grpSpMkLst>
            <pc:docMk/>
            <pc:sldMk cId="138542929" sldId="256"/>
            <ac:grpSpMk id="5987" creationId="{FBE12057-8909-1AF7-0DF3-A22F69467ADB}"/>
          </ac:grpSpMkLst>
        </pc:grpChg>
        <pc:grpChg chg="mod">
          <ac:chgData name="Daniel A Negron" userId="3f4b37f9-7541-4fa3-afb6-23a3c546adf3" providerId="ADAL" clId="{D973D872-3118-6C4C-8153-94CEFE659431}" dt="2022-06-03T14:39:42.437" v="947"/>
          <ac:grpSpMkLst>
            <pc:docMk/>
            <pc:sldMk cId="138542929" sldId="256"/>
            <ac:grpSpMk id="5988" creationId="{23CE67B3-E25A-E050-D68C-C71BB1CD3ABA}"/>
          </ac:grpSpMkLst>
        </pc:grpChg>
        <pc:grpChg chg="mod">
          <ac:chgData name="Daniel A Negron" userId="3f4b37f9-7541-4fa3-afb6-23a3c546adf3" providerId="ADAL" clId="{D973D872-3118-6C4C-8153-94CEFE659431}" dt="2022-06-03T14:39:42.437" v="947"/>
          <ac:grpSpMkLst>
            <pc:docMk/>
            <pc:sldMk cId="138542929" sldId="256"/>
            <ac:grpSpMk id="5989" creationId="{595742CC-75B1-3B18-78D6-218AFA566D98}"/>
          </ac:grpSpMkLst>
        </pc:grpChg>
        <pc:grpChg chg="mod">
          <ac:chgData name="Daniel A Negron" userId="3f4b37f9-7541-4fa3-afb6-23a3c546adf3" providerId="ADAL" clId="{D973D872-3118-6C4C-8153-94CEFE659431}" dt="2022-06-03T14:39:42.437" v="947"/>
          <ac:grpSpMkLst>
            <pc:docMk/>
            <pc:sldMk cId="138542929" sldId="256"/>
            <ac:grpSpMk id="5990" creationId="{F3EB38FD-031C-2C70-48FF-2C2B6F39F569}"/>
          </ac:grpSpMkLst>
        </pc:grpChg>
        <pc:grpChg chg="mod">
          <ac:chgData name="Daniel A Negron" userId="3f4b37f9-7541-4fa3-afb6-23a3c546adf3" providerId="ADAL" clId="{D973D872-3118-6C4C-8153-94CEFE659431}" dt="2022-06-03T14:39:42.437" v="947"/>
          <ac:grpSpMkLst>
            <pc:docMk/>
            <pc:sldMk cId="138542929" sldId="256"/>
            <ac:grpSpMk id="5991" creationId="{F4EF2ABF-07FD-D966-48E0-96F462CE162A}"/>
          </ac:grpSpMkLst>
        </pc:grpChg>
        <pc:grpChg chg="mod">
          <ac:chgData name="Daniel A Negron" userId="3f4b37f9-7541-4fa3-afb6-23a3c546adf3" providerId="ADAL" clId="{D973D872-3118-6C4C-8153-94CEFE659431}" dt="2022-06-03T14:39:42.437" v="947"/>
          <ac:grpSpMkLst>
            <pc:docMk/>
            <pc:sldMk cId="138542929" sldId="256"/>
            <ac:grpSpMk id="5992" creationId="{EEAA7555-D91A-E864-DEEB-1A3F232C3EF4}"/>
          </ac:grpSpMkLst>
        </pc:grpChg>
        <pc:grpChg chg="mod">
          <ac:chgData name="Daniel A Negron" userId="3f4b37f9-7541-4fa3-afb6-23a3c546adf3" providerId="ADAL" clId="{D973D872-3118-6C4C-8153-94CEFE659431}" dt="2022-06-03T14:39:42.437" v="947"/>
          <ac:grpSpMkLst>
            <pc:docMk/>
            <pc:sldMk cId="138542929" sldId="256"/>
            <ac:grpSpMk id="5993" creationId="{3DA3CDF5-F072-2EC8-0125-FCD42185339B}"/>
          </ac:grpSpMkLst>
        </pc:grpChg>
        <pc:grpChg chg="mod">
          <ac:chgData name="Daniel A Negron" userId="3f4b37f9-7541-4fa3-afb6-23a3c546adf3" providerId="ADAL" clId="{D973D872-3118-6C4C-8153-94CEFE659431}" dt="2022-06-03T14:39:42.437" v="947"/>
          <ac:grpSpMkLst>
            <pc:docMk/>
            <pc:sldMk cId="138542929" sldId="256"/>
            <ac:grpSpMk id="5994" creationId="{CF4003D3-8F16-1A9F-3F18-405206DCE928}"/>
          </ac:grpSpMkLst>
        </pc:grpChg>
        <pc:grpChg chg="mod">
          <ac:chgData name="Daniel A Negron" userId="3f4b37f9-7541-4fa3-afb6-23a3c546adf3" providerId="ADAL" clId="{D973D872-3118-6C4C-8153-94CEFE659431}" dt="2022-06-03T14:39:42.437" v="947"/>
          <ac:grpSpMkLst>
            <pc:docMk/>
            <pc:sldMk cId="138542929" sldId="256"/>
            <ac:grpSpMk id="5995" creationId="{83E225A0-59FB-0BB5-A6EB-ECCDCAB5A575}"/>
          </ac:grpSpMkLst>
        </pc:grpChg>
        <pc:grpChg chg="mod">
          <ac:chgData name="Daniel A Negron" userId="3f4b37f9-7541-4fa3-afb6-23a3c546adf3" providerId="ADAL" clId="{D973D872-3118-6C4C-8153-94CEFE659431}" dt="2022-06-03T14:39:42.437" v="947"/>
          <ac:grpSpMkLst>
            <pc:docMk/>
            <pc:sldMk cId="138542929" sldId="256"/>
            <ac:grpSpMk id="5996" creationId="{0535195B-40E8-9FB0-B9E8-167314E6B825}"/>
          </ac:grpSpMkLst>
        </pc:grpChg>
        <pc:grpChg chg="mod">
          <ac:chgData name="Daniel A Negron" userId="3f4b37f9-7541-4fa3-afb6-23a3c546adf3" providerId="ADAL" clId="{D973D872-3118-6C4C-8153-94CEFE659431}" dt="2022-06-03T14:39:42.437" v="947"/>
          <ac:grpSpMkLst>
            <pc:docMk/>
            <pc:sldMk cId="138542929" sldId="256"/>
            <ac:grpSpMk id="5997" creationId="{B5E56257-B8A9-79B4-7234-1B7BDE0D43A0}"/>
          </ac:grpSpMkLst>
        </pc:grpChg>
        <pc:grpChg chg="mod">
          <ac:chgData name="Daniel A Negron" userId="3f4b37f9-7541-4fa3-afb6-23a3c546adf3" providerId="ADAL" clId="{D973D872-3118-6C4C-8153-94CEFE659431}" dt="2022-06-03T14:39:42.437" v="947"/>
          <ac:grpSpMkLst>
            <pc:docMk/>
            <pc:sldMk cId="138542929" sldId="256"/>
            <ac:grpSpMk id="5998" creationId="{71D229BA-9CDA-A766-AFC4-8884519F4D11}"/>
          </ac:grpSpMkLst>
        </pc:grpChg>
        <pc:grpChg chg="mod">
          <ac:chgData name="Daniel A Negron" userId="3f4b37f9-7541-4fa3-afb6-23a3c546adf3" providerId="ADAL" clId="{D973D872-3118-6C4C-8153-94CEFE659431}" dt="2022-06-03T14:39:42.437" v="947"/>
          <ac:grpSpMkLst>
            <pc:docMk/>
            <pc:sldMk cId="138542929" sldId="256"/>
            <ac:grpSpMk id="5999" creationId="{BFD8D05F-AB81-8E95-D0C8-159B35A3B23A}"/>
          </ac:grpSpMkLst>
        </pc:grpChg>
        <pc:grpChg chg="mod">
          <ac:chgData name="Daniel A Negron" userId="3f4b37f9-7541-4fa3-afb6-23a3c546adf3" providerId="ADAL" clId="{D973D872-3118-6C4C-8153-94CEFE659431}" dt="2022-06-03T14:39:42.437" v="947"/>
          <ac:grpSpMkLst>
            <pc:docMk/>
            <pc:sldMk cId="138542929" sldId="256"/>
            <ac:grpSpMk id="6000" creationId="{913F158F-9ABA-0D23-985D-77B674ABB32A}"/>
          </ac:grpSpMkLst>
        </pc:grpChg>
        <pc:grpChg chg="mod">
          <ac:chgData name="Daniel A Negron" userId="3f4b37f9-7541-4fa3-afb6-23a3c546adf3" providerId="ADAL" clId="{D973D872-3118-6C4C-8153-94CEFE659431}" dt="2022-06-03T14:39:42.437" v="947"/>
          <ac:grpSpMkLst>
            <pc:docMk/>
            <pc:sldMk cId="138542929" sldId="256"/>
            <ac:grpSpMk id="6001" creationId="{C45A5545-F077-1FD6-3AB7-F90079BF06C9}"/>
          </ac:grpSpMkLst>
        </pc:grpChg>
        <pc:grpChg chg="mod">
          <ac:chgData name="Daniel A Negron" userId="3f4b37f9-7541-4fa3-afb6-23a3c546adf3" providerId="ADAL" clId="{D973D872-3118-6C4C-8153-94CEFE659431}" dt="2022-06-03T14:39:42.437" v="947"/>
          <ac:grpSpMkLst>
            <pc:docMk/>
            <pc:sldMk cId="138542929" sldId="256"/>
            <ac:grpSpMk id="6002" creationId="{DB33F632-D64F-9B0A-A79B-4955C6663548}"/>
          </ac:grpSpMkLst>
        </pc:grpChg>
        <pc:grpChg chg="mod">
          <ac:chgData name="Daniel A Negron" userId="3f4b37f9-7541-4fa3-afb6-23a3c546adf3" providerId="ADAL" clId="{D973D872-3118-6C4C-8153-94CEFE659431}" dt="2022-06-03T14:39:42.437" v="947"/>
          <ac:grpSpMkLst>
            <pc:docMk/>
            <pc:sldMk cId="138542929" sldId="256"/>
            <ac:grpSpMk id="6003" creationId="{90289FA8-2A7F-8C80-5CA2-4B4ED2951FD3}"/>
          </ac:grpSpMkLst>
        </pc:grpChg>
        <pc:grpChg chg="mod">
          <ac:chgData name="Daniel A Negron" userId="3f4b37f9-7541-4fa3-afb6-23a3c546adf3" providerId="ADAL" clId="{D973D872-3118-6C4C-8153-94CEFE659431}" dt="2022-06-03T14:39:42.437" v="947"/>
          <ac:grpSpMkLst>
            <pc:docMk/>
            <pc:sldMk cId="138542929" sldId="256"/>
            <ac:grpSpMk id="6004" creationId="{FA804EE4-7517-7CFB-31E9-10DA13797319}"/>
          </ac:grpSpMkLst>
        </pc:grpChg>
        <pc:grpChg chg="mod">
          <ac:chgData name="Daniel A Negron" userId="3f4b37f9-7541-4fa3-afb6-23a3c546adf3" providerId="ADAL" clId="{D973D872-3118-6C4C-8153-94CEFE659431}" dt="2022-06-03T14:39:42.437" v="947"/>
          <ac:grpSpMkLst>
            <pc:docMk/>
            <pc:sldMk cId="138542929" sldId="256"/>
            <ac:grpSpMk id="6005" creationId="{4CDEFEDF-ABC0-D748-534D-1BA834985DFB}"/>
          </ac:grpSpMkLst>
        </pc:grpChg>
        <pc:grpChg chg="mod">
          <ac:chgData name="Daniel A Negron" userId="3f4b37f9-7541-4fa3-afb6-23a3c546adf3" providerId="ADAL" clId="{D973D872-3118-6C4C-8153-94CEFE659431}" dt="2022-06-03T14:39:42.437" v="947"/>
          <ac:grpSpMkLst>
            <pc:docMk/>
            <pc:sldMk cId="138542929" sldId="256"/>
            <ac:grpSpMk id="6006" creationId="{E0FC7EDA-72AF-D962-60F0-662FFBFEE366}"/>
          </ac:grpSpMkLst>
        </pc:grpChg>
        <pc:grpChg chg="mod">
          <ac:chgData name="Daniel A Negron" userId="3f4b37f9-7541-4fa3-afb6-23a3c546adf3" providerId="ADAL" clId="{D973D872-3118-6C4C-8153-94CEFE659431}" dt="2022-06-03T14:39:42.437" v="947"/>
          <ac:grpSpMkLst>
            <pc:docMk/>
            <pc:sldMk cId="138542929" sldId="256"/>
            <ac:grpSpMk id="6007" creationId="{A5910B95-B365-4115-443D-CD0F58D4179D}"/>
          </ac:grpSpMkLst>
        </pc:grpChg>
        <pc:grpChg chg="mod">
          <ac:chgData name="Daniel A Negron" userId="3f4b37f9-7541-4fa3-afb6-23a3c546adf3" providerId="ADAL" clId="{D973D872-3118-6C4C-8153-94CEFE659431}" dt="2022-06-03T14:39:42.437" v="947"/>
          <ac:grpSpMkLst>
            <pc:docMk/>
            <pc:sldMk cId="138542929" sldId="256"/>
            <ac:grpSpMk id="6008" creationId="{7B8FE8FE-FC94-3BB5-11E9-62DC0FA0E235}"/>
          </ac:grpSpMkLst>
        </pc:grpChg>
        <pc:grpChg chg="mod">
          <ac:chgData name="Daniel A Negron" userId="3f4b37f9-7541-4fa3-afb6-23a3c546adf3" providerId="ADAL" clId="{D973D872-3118-6C4C-8153-94CEFE659431}" dt="2022-06-03T14:39:42.437" v="947"/>
          <ac:grpSpMkLst>
            <pc:docMk/>
            <pc:sldMk cId="138542929" sldId="256"/>
            <ac:grpSpMk id="6009" creationId="{3921FDDB-127D-A62A-68AB-5766952810D7}"/>
          </ac:grpSpMkLst>
        </pc:grpChg>
        <pc:grpChg chg="mod">
          <ac:chgData name="Daniel A Negron" userId="3f4b37f9-7541-4fa3-afb6-23a3c546adf3" providerId="ADAL" clId="{D973D872-3118-6C4C-8153-94CEFE659431}" dt="2022-06-03T14:39:42.437" v="947"/>
          <ac:grpSpMkLst>
            <pc:docMk/>
            <pc:sldMk cId="138542929" sldId="256"/>
            <ac:grpSpMk id="6010" creationId="{D4D9C5C5-CBCE-882B-2DA4-6D91E4EAFFDA}"/>
          </ac:grpSpMkLst>
        </pc:grpChg>
        <pc:grpChg chg="mod">
          <ac:chgData name="Daniel A Negron" userId="3f4b37f9-7541-4fa3-afb6-23a3c546adf3" providerId="ADAL" clId="{D973D872-3118-6C4C-8153-94CEFE659431}" dt="2022-06-03T14:39:42.437" v="947"/>
          <ac:grpSpMkLst>
            <pc:docMk/>
            <pc:sldMk cId="138542929" sldId="256"/>
            <ac:grpSpMk id="6011" creationId="{7104B911-6B97-5F38-C0DA-E2D6A4633E89}"/>
          </ac:grpSpMkLst>
        </pc:grpChg>
        <pc:grpChg chg="mod">
          <ac:chgData name="Daniel A Negron" userId="3f4b37f9-7541-4fa3-afb6-23a3c546adf3" providerId="ADAL" clId="{D973D872-3118-6C4C-8153-94CEFE659431}" dt="2022-06-03T14:39:42.437" v="947"/>
          <ac:grpSpMkLst>
            <pc:docMk/>
            <pc:sldMk cId="138542929" sldId="256"/>
            <ac:grpSpMk id="6012" creationId="{E69BA62D-7B93-7935-A95A-B926E877AD11}"/>
          </ac:grpSpMkLst>
        </pc:grpChg>
        <pc:grpChg chg="mod">
          <ac:chgData name="Daniel A Negron" userId="3f4b37f9-7541-4fa3-afb6-23a3c546adf3" providerId="ADAL" clId="{D973D872-3118-6C4C-8153-94CEFE659431}" dt="2022-06-03T14:39:42.437" v="947"/>
          <ac:grpSpMkLst>
            <pc:docMk/>
            <pc:sldMk cId="138542929" sldId="256"/>
            <ac:grpSpMk id="6013" creationId="{61611C64-1F2E-7357-AC91-BE045FC02C2C}"/>
          </ac:grpSpMkLst>
        </pc:grpChg>
        <pc:grpChg chg="mod">
          <ac:chgData name="Daniel A Negron" userId="3f4b37f9-7541-4fa3-afb6-23a3c546adf3" providerId="ADAL" clId="{D973D872-3118-6C4C-8153-94CEFE659431}" dt="2022-06-03T14:39:42.437" v="947"/>
          <ac:grpSpMkLst>
            <pc:docMk/>
            <pc:sldMk cId="138542929" sldId="256"/>
            <ac:grpSpMk id="6014" creationId="{B14445BF-271F-45A0-E119-4BB5038407DA}"/>
          </ac:grpSpMkLst>
        </pc:grpChg>
        <pc:grpChg chg="mod">
          <ac:chgData name="Daniel A Negron" userId="3f4b37f9-7541-4fa3-afb6-23a3c546adf3" providerId="ADAL" clId="{D973D872-3118-6C4C-8153-94CEFE659431}" dt="2022-06-03T14:39:42.437" v="947"/>
          <ac:grpSpMkLst>
            <pc:docMk/>
            <pc:sldMk cId="138542929" sldId="256"/>
            <ac:grpSpMk id="6015" creationId="{B3B59010-7D31-770D-557A-A91438C6FFB3}"/>
          </ac:grpSpMkLst>
        </pc:grpChg>
        <pc:grpChg chg="mod">
          <ac:chgData name="Daniel A Negron" userId="3f4b37f9-7541-4fa3-afb6-23a3c546adf3" providerId="ADAL" clId="{D973D872-3118-6C4C-8153-94CEFE659431}" dt="2022-06-03T14:39:42.437" v="947"/>
          <ac:grpSpMkLst>
            <pc:docMk/>
            <pc:sldMk cId="138542929" sldId="256"/>
            <ac:grpSpMk id="6016" creationId="{7D42FA2F-D29D-D47F-C611-D76419ABF634}"/>
          </ac:grpSpMkLst>
        </pc:grpChg>
        <pc:grpChg chg="mod">
          <ac:chgData name="Daniel A Negron" userId="3f4b37f9-7541-4fa3-afb6-23a3c546adf3" providerId="ADAL" clId="{D973D872-3118-6C4C-8153-94CEFE659431}" dt="2022-06-03T14:39:42.437" v="947"/>
          <ac:grpSpMkLst>
            <pc:docMk/>
            <pc:sldMk cId="138542929" sldId="256"/>
            <ac:grpSpMk id="6017" creationId="{FDF8B107-1BCF-00C7-BC2B-0FB7E29A005B}"/>
          </ac:grpSpMkLst>
        </pc:grpChg>
        <pc:grpChg chg="mod">
          <ac:chgData name="Daniel A Negron" userId="3f4b37f9-7541-4fa3-afb6-23a3c546adf3" providerId="ADAL" clId="{D973D872-3118-6C4C-8153-94CEFE659431}" dt="2022-06-03T14:39:42.437" v="947"/>
          <ac:grpSpMkLst>
            <pc:docMk/>
            <pc:sldMk cId="138542929" sldId="256"/>
            <ac:grpSpMk id="6018" creationId="{A4199440-7F5B-2870-59B0-BDA1FBC6A09F}"/>
          </ac:grpSpMkLst>
        </pc:grpChg>
        <pc:grpChg chg="mod">
          <ac:chgData name="Daniel A Negron" userId="3f4b37f9-7541-4fa3-afb6-23a3c546adf3" providerId="ADAL" clId="{D973D872-3118-6C4C-8153-94CEFE659431}" dt="2022-06-03T14:39:42.437" v="947"/>
          <ac:grpSpMkLst>
            <pc:docMk/>
            <pc:sldMk cId="138542929" sldId="256"/>
            <ac:grpSpMk id="6019" creationId="{2D3064E4-F111-9D45-0AF1-916556DBC3A6}"/>
          </ac:grpSpMkLst>
        </pc:grpChg>
        <pc:grpChg chg="mod">
          <ac:chgData name="Daniel A Negron" userId="3f4b37f9-7541-4fa3-afb6-23a3c546adf3" providerId="ADAL" clId="{D973D872-3118-6C4C-8153-94CEFE659431}" dt="2022-06-03T14:39:42.437" v="947"/>
          <ac:grpSpMkLst>
            <pc:docMk/>
            <pc:sldMk cId="138542929" sldId="256"/>
            <ac:grpSpMk id="6020" creationId="{5F9B0AD2-6248-9977-57E1-AA86E86BE695}"/>
          </ac:grpSpMkLst>
        </pc:grpChg>
        <pc:grpChg chg="mod">
          <ac:chgData name="Daniel A Negron" userId="3f4b37f9-7541-4fa3-afb6-23a3c546adf3" providerId="ADAL" clId="{D973D872-3118-6C4C-8153-94CEFE659431}" dt="2022-06-03T14:39:42.437" v="947"/>
          <ac:grpSpMkLst>
            <pc:docMk/>
            <pc:sldMk cId="138542929" sldId="256"/>
            <ac:grpSpMk id="6021" creationId="{F02D3B55-0003-D17A-EE7B-995D44B80049}"/>
          </ac:grpSpMkLst>
        </pc:grpChg>
        <pc:grpChg chg="mod">
          <ac:chgData name="Daniel A Negron" userId="3f4b37f9-7541-4fa3-afb6-23a3c546adf3" providerId="ADAL" clId="{D973D872-3118-6C4C-8153-94CEFE659431}" dt="2022-06-03T14:39:42.437" v="947"/>
          <ac:grpSpMkLst>
            <pc:docMk/>
            <pc:sldMk cId="138542929" sldId="256"/>
            <ac:grpSpMk id="6022" creationId="{A269458E-716B-456D-28E7-DF3237CE6EE2}"/>
          </ac:grpSpMkLst>
        </pc:grpChg>
        <pc:grpChg chg="mod">
          <ac:chgData name="Daniel A Negron" userId="3f4b37f9-7541-4fa3-afb6-23a3c546adf3" providerId="ADAL" clId="{D973D872-3118-6C4C-8153-94CEFE659431}" dt="2022-06-03T14:39:42.437" v="947"/>
          <ac:grpSpMkLst>
            <pc:docMk/>
            <pc:sldMk cId="138542929" sldId="256"/>
            <ac:grpSpMk id="6023" creationId="{74A17F8C-1FCE-E1C6-ABD7-4A6AC431B8CB}"/>
          </ac:grpSpMkLst>
        </pc:grpChg>
        <pc:grpChg chg="mod">
          <ac:chgData name="Daniel A Negron" userId="3f4b37f9-7541-4fa3-afb6-23a3c546adf3" providerId="ADAL" clId="{D973D872-3118-6C4C-8153-94CEFE659431}" dt="2022-06-03T14:39:42.437" v="947"/>
          <ac:grpSpMkLst>
            <pc:docMk/>
            <pc:sldMk cId="138542929" sldId="256"/>
            <ac:grpSpMk id="6024" creationId="{5C75ADFA-8A54-5214-2334-AB14E0884A1D}"/>
          </ac:grpSpMkLst>
        </pc:grpChg>
        <pc:grpChg chg="mod">
          <ac:chgData name="Daniel A Negron" userId="3f4b37f9-7541-4fa3-afb6-23a3c546adf3" providerId="ADAL" clId="{D973D872-3118-6C4C-8153-94CEFE659431}" dt="2022-06-03T14:39:42.437" v="947"/>
          <ac:grpSpMkLst>
            <pc:docMk/>
            <pc:sldMk cId="138542929" sldId="256"/>
            <ac:grpSpMk id="6025" creationId="{1E0321C7-B4EE-A116-9023-823467B366A6}"/>
          </ac:grpSpMkLst>
        </pc:grpChg>
        <pc:grpChg chg="mod">
          <ac:chgData name="Daniel A Negron" userId="3f4b37f9-7541-4fa3-afb6-23a3c546adf3" providerId="ADAL" clId="{D973D872-3118-6C4C-8153-94CEFE659431}" dt="2022-06-03T14:39:42.437" v="947"/>
          <ac:grpSpMkLst>
            <pc:docMk/>
            <pc:sldMk cId="138542929" sldId="256"/>
            <ac:grpSpMk id="6026" creationId="{D3A25789-24D5-1B72-9818-A34F6B6174ED}"/>
          </ac:grpSpMkLst>
        </pc:grpChg>
        <pc:grpChg chg="mod">
          <ac:chgData name="Daniel A Negron" userId="3f4b37f9-7541-4fa3-afb6-23a3c546adf3" providerId="ADAL" clId="{D973D872-3118-6C4C-8153-94CEFE659431}" dt="2022-06-03T14:39:42.437" v="947"/>
          <ac:grpSpMkLst>
            <pc:docMk/>
            <pc:sldMk cId="138542929" sldId="256"/>
            <ac:grpSpMk id="6027" creationId="{DB7FDC9D-004A-9993-3FEB-7F800BCF1CF1}"/>
          </ac:grpSpMkLst>
        </pc:grpChg>
        <pc:grpChg chg="mod">
          <ac:chgData name="Daniel A Negron" userId="3f4b37f9-7541-4fa3-afb6-23a3c546adf3" providerId="ADAL" clId="{D973D872-3118-6C4C-8153-94CEFE659431}" dt="2022-06-03T14:39:42.437" v="947"/>
          <ac:grpSpMkLst>
            <pc:docMk/>
            <pc:sldMk cId="138542929" sldId="256"/>
            <ac:grpSpMk id="6028" creationId="{F86802D8-9BD3-795A-B407-B6435C6CB7D6}"/>
          </ac:grpSpMkLst>
        </pc:grpChg>
        <pc:grpChg chg="mod">
          <ac:chgData name="Daniel A Negron" userId="3f4b37f9-7541-4fa3-afb6-23a3c546adf3" providerId="ADAL" clId="{D973D872-3118-6C4C-8153-94CEFE659431}" dt="2022-06-03T14:39:42.437" v="947"/>
          <ac:grpSpMkLst>
            <pc:docMk/>
            <pc:sldMk cId="138542929" sldId="256"/>
            <ac:grpSpMk id="6029" creationId="{FBAE8BA6-AE4D-BECC-257E-C169FD77874A}"/>
          </ac:grpSpMkLst>
        </pc:grpChg>
        <pc:grpChg chg="mod">
          <ac:chgData name="Daniel A Negron" userId="3f4b37f9-7541-4fa3-afb6-23a3c546adf3" providerId="ADAL" clId="{D973D872-3118-6C4C-8153-94CEFE659431}" dt="2022-06-03T14:39:42.437" v="947"/>
          <ac:grpSpMkLst>
            <pc:docMk/>
            <pc:sldMk cId="138542929" sldId="256"/>
            <ac:grpSpMk id="6030" creationId="{D447CF55-A74C-524B-F9C9-11FDD6811EFD}"/>
          </ac:grpSpMkLst>
        </pc:grpChg>
        <pc:grpChg chg="mod">
          <ac:chgData name="Daniel A Negron" userId="3f4b37f9-7541-4fa3-afb6-23a3c546adf3" providerId="ADAL" clId="{D973D872-3118-6C4C-8153-94CEFE659431}" dt="2022-06-03T14:39:42.437" v="947"/>
          <ac:grpSpMkLst>
            <pc:docMk/>
            <pc:sldMk cId="138542929" sldId="256"/>
            <ac:grpSpMk id="6031" creationId="{E09901CA-ADB4-48CC-DA93-639BD90EC94A}"/>
          </ac:grpSpMkLst>
        </pc:grpChg>
        <pc:grpChg chg="mod">
          <ac:chgData name="Daniel A Negron" userId="3f4b37f9-7541-4fa3-afb6-23a3c546adf3" providerId="ADAL" clId="{D973D872-3118-6C4C-8153-94CEFE659431}" dt="2022-06-03T14:39:42.437" v="947"/>
          <ac:grpSpMkLst>
            <pc:docMk/>
            <pc:sldMk cId="138542929" sldId="256"/>
            <ac:grpSpMk id="6032" creationId="{CA1901A5-5F55-6517-D9CF-817F03F77C2B}"/>
          </ac:grpSpMkLst>
        </pc:grpChg>
        <pc:grpChg chg="mod">
          <ac:chgData name="Daniel A Negron" userId="3f4b37f9-7541-4fa3-afb6-23a3c546adf3" providerId="ADAL" clId="{D973D872-3118-6C4C-8153-94CEFE659431}" dt="2022-06-03T14:39:42.437" v="947"/>
          <ac:grpSpMkLst>
            <pc:docMk/>
            <pc:sldMk cId="138542929" sldId="256"/>
            <ac:grpSpMk id="6033" creationId="{78543764-60D2-7209-9AF5-725157290E17}"/>
          </ac:grpSpMkLst>
        </pc:grpChg>
        <pc:grpChg chg="mod">
          <ac:chgData name="Daniel A Negron" userId="3f4b37f9-7541-4fa3-afb6-23a3c546adf3" providerId="ADAL" clId="{D973D872-3118-6C4C-8153-94CEFE659431}" dt="2022-06-03T14:39:42.437" v="947"/>
          <ac:grpSpMkLst>
            <pc:docMk/>
            <pc:sldMk cId="138542929" sldId="256"/>
            <ac:grpSpMk id="6034" creationId="{D79A6CAA-BE67-7402-08CD-ABB3DB2CC2A7}"/>
          </ac:grpSpMkLst>
        </pc:grpChg>
        <pc:grpChg chg="mod">
          <ac:chgData name="Daniel A Negron" userId="3f4b37f9-7541-4fa3-afb6-23a3c546adf3" providerId="ADAL" clId="{D973D872-3118-6C4C-8153-94CEFE659431}" dt="2022-06-03T14:39:42.437" v="947"/>
          <ac:grpSpMkLst>
            <pc:docMk/>
            <pc:sldMk cId="138542929" sldId="256"/>
            <ac:grpSpMk id="6035" creationId="{6B7685A4-5383-7329-5C28-07D92DE63588}"/>
          </ac:grpSpMkLst>
        </pc:grpChg>
        <pc:grpChg chg="mod">
          <ac:chgData name="Daniel A Negron" userId="3f4b37f9-7541-4fa3-afb6-23a3c546adf3" providerId="ADAL" clId="{D973D872-3118-6C4C-8153-94CEFE659431}" dt="2022-06-03T14:39:42.437" v="947"/>
          <ac:grpSpMkLst>
            <pc:docMk/>
            <pc:sldMk cId="138542929" sldId="256"/>
            <ac:grpSpMk id="6036" creationId="{9BB3E1F2-BA94-A99F-9D45-15A19D7D58B9}"/>
          </ac:grpSpMkLst>
        </pc:grpChg>
        <pc:grpChg chg="mod">
          <ac:chgData name="Daniel A Negron" userId="3f4b37f9-7541-4fa3-afb6-23a3c546adf3" providerId="ADAL" clId="{D973D872-3118-6C4C-8153-94CEFE659431}" dt="2022-06-03T14:39:42.437" v="947"/>
          <ac:grpSpMkLst>
            <pc:docMk/>
            <pc:sldMk cId="138542929" sldId="256"/>
            <ac:grpSpMk id="6037" creationId="{047C0050-0A53-3D4D-E9B8-E093E6E458A7}"/>
          </ac:grpSpMkLst>
        </pc:grpChg>
        <pc:grpChg chg="mod">
          <ac:chgData name="Daniel A Negron" userId="3f4b37f9-7541-4fa3-afb6-23a3c546adf3" providerId="ADAL" clId="{D973D872-3118-6C4C-8153-94CEFE659431}" dt="2022-06-03T14:39:42.437" v="947"/>
          <ac:grpSpMkLst>
            <pc:docMk/>
            <pc:sldMk cId="138542929" sldId="256"/>
            <ac:grpSpMk id="6038" creationId="{AD2E5B76-6D59-6047-C7C4-2586A72156D7}"/>
          </ac:grpSpMkLst>
        </pc:grpChg>
        <pc:grpChg chg="mod">
          <ac:chgData name="Daniel A Negron" userId="3f4b37f9-7541-4fa3-afb6-23a3c546adf3" providerId="ADAL" clId="{D973D872-3118-6C4C-8153-94CEFE659431}" dt="2022-06-03T14:39:42.437" v="947"/>
          <ac:grpSpMkLst>
            <pc:docMk/>
            <pc:sldMk cId="138542929" sldId="256"/>
            <ac:grpSpMk id="6039" creationId="{B550FBC8-8244-FA0D-7AEA-6E6511791C9D}"/>
          </ac:grpSpMkLst>
        </pc:grpChg>
        <pc:grpChg chg="mod">
          <ac:chgData name="Daniel A Negron" userId="3f4b37f9-7541-4fa3-afb6-23a3c546adf3" providerId="ADAL" clId="{D973D872-3118-6C4C-8153-94CEFE659431}" dt="2022-06-03T14:39:42.437" v="947"/>
          <ac:grpSpMkLst>
            <pc:docMk/>
            <pc:sldMk cId="138542929" sldId="256"/>
            <ac:grpSpMk id="6040" creationId="{AD6F855A-F674-AB01-2C76-E532224F92CC}"/>
          </ac:grpSpMkLst>
        </pc:grpChg>
        <pc:grpChg chg="mod">
          <ac:chgData name="Daniel A Negron" userId="3f4b37f9-7541-4fa3-afb6-23a3c546adf3" providerId="ADAL" clId="{D973D872-3118-6C4C-8153-94CEFE659431}" dt="2022-06-03T14:39:42.437" v="947"/>
          <ac:grpSpMkLst>
            <pc:docMk/>
            <pc:sldMk cId="138542929" sldId="256"/>
            <ac:grpSpMk id="6041" creationId="{3E903A43-9373-05F0-02B8-CD4EC3A3E2DE}"/>
          </ac:grpSpMkLst>
        </pc:grpChg>
        <pc:grpChg chg="mod">
          <ac:chgData name="Daniel A Negron" userId="3f4b37f9-7541-4fa3-afb6-23a3c546adf3" providerId="ADAL" clId="{D973D872-3118-6C4C-8153-94CEFE659431}" dt="2022-06-03T14:39:42.437" v="947"/>
          <ac:grpSpMkLst>
            <pc:docMk/>
            <pc:sldMk cId="138542929" sldId="256"/>
            <ac:grpSpMk id="6042" creationId="{8EF0FAF7-FB2E-A86B-DAE0-19E70412C352}"/>
          </ac:grpSpMkLst>
        </pc:grpChg>
        <pc:grpChg chg="mod">
          <ac:chgData name="Daniel A Negron" userId="3f4b37f9-7541-4fa3-afb6-23a3c546adf3" providerId="ADAL" clId="{D973D872-3118-6C4C-8153-94CEFE659431}" dt="2022-06-03T14:39:42.437" v="947"/>
          <ac:grpSpMkLst>
            <pc:docMk/>
            <pc:sldMk cId="138542929" sldId="256"/>
            <ac:grpSpMk id="6043" creationId="{486A9028-322A-505B-5617-C89C3ADB6CD6}"/>
          </ac:grpSpMkLst>
        </pc:grpChg>
        <pc:grpChg chg="mod">
          <ac:chgData name="Daniel A Negron" userId="3f4b37f9-7541-4fa3-afb6-23a3c546adf3" providerId="ADAL" clId="{D973D872-3118-6C4C-8153-94CEFE659431}" dt="2022-06-03T14:39:42.437" v="947"/>
          <ac:grpSpMkLst>
            <pc:docMk/>
            <pc:sldMk cId="138542929" sldId="256"/>
            <ac:grpSpMk id="6044" creationId="{68E61B97-1EB7-E865-9453-F6C07B3B45E9}"/>
          </ac:grpSpMkLst>
        </pc:grpChg>
        <pc:grpChg chg="mod">
          <ac:chgData name="Daniel A Negron" userId="3f4b37f9-7541-4fa3-afb6-23a3c546adf3" providerId="ADAL" clId="{D973D872-3118-6C4C-8153-94CEFE659431}" dt="2022-06-03T14:39:42.437" v="947"/>
          <ac:grpSpMkLst>
            <pc:docMk/>
            <pc:sldMk cId="138542929" sldId="256"/>
            <ac:grpSpMk id="6045" creationId="{CF60351F-5F50-9C8A-BFE1-7383BB305231}"/>
          </ac:grpSpMkLst>
        </pc:grpChg>
        <pc:grpChg chg="mod">
          <ac:chgData name="Daniel A Negron" userId="3f4b37f9-7541-4fa3-afb6-23a3c546adf3" providerId="ADAL" clId="{D973D872-3118-6C4C-8153-94CEFE659431}" dt="2022-06-03T14:39:42.437" v="947"/>
          <ac:grpSpMkLst>
            <pc:docMk/>
            <pc:sldMk cId="138542929" sldId="256"/>
            <ac:grpSpMk id="6046" creationId="{5B59E34C-E838-8DD3-1696-06A08658E4A8}"/>
          </ac:grpSpMkLst>
        </pc:grpChg>
        <pc:grpChg chg="mod">
          <ac:chgData name="Daniel A Negron" userId="3f4b37f9-7541-4fa3-afb6-23a3c546adf3" providerId="ADAL" clId="{D973D872-3118-6C4C-8153-94CEFE659431}" dt="2022-06-03T14:39:42.437" v="947"/>
          <ac:grpSpMkLst>
            <pc:docMk/>
            <pc:sldMk cId="138542929" sldId="256"/>
            <ac:grpSpMk id="6047" creationId="{6C63B606-470C-1F4F-CDBD-D21A16DF668C}"/>
          </ac:grpSpMkLst>
        </pc:grpChg>
        <pc:grpChg chg="mod">
          <ac:chgData name="Daniel A Negron" userId="3f4b37f9-7541-4fa3-afb6-23a3c546adf3" providerId="ADAL" clId="{D973D872-3118-6C4C-8153-94CEFE659431}" dt="2022-06-03T14:39:42.437" v="947"/>
          <ac:grpSpMkLst>
            <pc:docMk/>
            <pc:sldMk cId="138542929" sldId="256"/>
            <ac:grpSpMk id="6048" creationId="{8B92F610-B6DD-B1E9-8D37-2A9E3D2337C4}"/>
          </ac:grpSpMkLst>
        </pc:grpChg>
        <pc:grpChg chg="mod">
          <ac:chgData name="Daniel A Negron" userId="3f4b37f9-7541-4fa3-afb6-23a3c546adf3" providerId="ADAL" clId="{D973D872-3118-6C4C-8153-94CEFE659431}" dt="2022-06-03T14:39:42.437" v="947"/>
          <ac:grpSpMkLst>
            <pc:docMk/>
            <pc:sldMk cId="138542929" sldId="256"/>
            <ac:grpSpMk id="6049" creationId="{086E8354-4675-A825-96EF-BA6834218261}"/>
          </ac:grpSpMkLst>
        </pc:grpChg>
        <pc:grpChg chg="mod">
          <ac:chgData name="Daniel A Negron" userId="3f4b37f9-7541-4fa3-afb6-23a3c546adf3" providerId="ADAL" clId="{D973D872-3118-6C4C-8153-94CEFE659431}" dt="2022-06-03T14:39:42.437" v="947"/>
          <ac:grpSpMkLst>
            <pc:docMk/>
            <pc:sldMk cId="138542929" sldId="256"/>
            <ac:grpSpMk id="6050" creationId="{55EAA2E9-80AB-55D1-4C9D-17D0B6839EEA}"/>
          </ac:grpSpMkLst>
        </pc:grpChg>
        <pc:grpChg chg="mod">
          <ac:chgData name="Daniel A Negron" userId="3f4b37f9-7541-4fa3-afb6-23a3c546adf3" providerId="ADAL" clId="{D973D872-3118-6C4C-8153-94CEFE659431}" dt="2022-06-03T14:39:42.437" v="947"/>
          <ac:grpSpMkLst>
            <pc:docMk/>
            <pc:sldMk cId="138542929" sldId="256"/>
            <ac:grpSpMk id="6051" creationId="{0CC1B349-BDCB-D91B-FD0A-078A4EC13FC5}"/>
          </ac:grpSpMkLst>
        </pc:grpChg>
        <pc:grpChg chg="mod">
          <ac:chgData name="Daniel A Negron" userId="3f4b37f9-7541-4fa3-afb6-23a3c546adf3" providerId="ADAL" clId="{D973D872-3118-6C4C-8153-94CEFE659431}" dt="2022-06-03T14:39:42.437" v="947"/>
          <ac:grpSpMkLst>
            <pc:docMk/>
            <pc:sldMk cId="138542929" sldId="256"/>
            <ac:grpSpMk id="6052" creationId="{1F45E3F7-43E4-CBEE-F36A-F5ECD2628FD7}"/>
          </ac:grpSpMkLst>
        </pc:grpChg>
        <pc:grpChg chg="mod">
          <ac:chgData name="Daniel A Negron" userId="3f4b37f9-7541-4fa3-afb6-23a3c546adf3" providerId="ADAL" clId="{D973D872-3118-6C4C-8153-94CEFE659431}" dt="2022-06-03T14:39:42.437" v="947"/>
          <ac:grpSpMkLst>
            <pc:docMk/>
            <pc:sldMk cId="138542929" sldId="256"/>
            <ac:grpSpMk id="6053" creationId="{F365A9EF-41B7-9711-6357-36B0C2CBEB3A}"/>
          </ac:grpSpMkLst>
        </pc:grpChg>
        <pc:grpChg chg="mod">
          <ac:chgData name="Daniel A Negron" userId="3f4b37f9-7541-4fa3-afb6-23a3c546adf3" providerId="ADAL" clId="{D973D872-3118-6C4C-8153-94CEFE659431}" dt="2022-06-03T14:39:42.437" v="947"/>
          <ac:grpSpMkLst>
            <pc:docMk/>
            <pc:sldMk cId="138542929" sldId="256"/>
            <ac:grpSpMk id="6054" creationId="{BBE8000F-4C5D-7071-8372-D18C39FF331B}"/>
          </ac:grpSpMkLst>
        </pc:grpChg>
        <pc:grpChg chg="mod">
          <ac:chgData name="Daniel A Negron" userId="3f4b37f9-7541-4fa3-afb6-23a3c546adf3" providerId="ADAL" clId="{D973D872-3118-6C4C-8153-94CEFE659431}" dt="2022-06-03T14:39:42.437" v="947"/>
          <ac:grpSpMkLst>
            <pc:docMk/>
            <pc:sldMk cId="138542929" sldId="256"/>
            <ac:grpSpMk id="6055" creationId="{40C29B3B-2A36-7A45-8996-91EF35197515}"/>
          </ac:grpSpMkLst>
        </pc:grpChg>
        <pc:grpChg chg="mod">
          <ac:chgData name="Daniel A Negron" userId="3f4b37f9-7541-4fa3-afb6-23a3c546adf3" providerId="ADAL" clId="{D973D872-3118-6C4C-8153-94CEFE659431}" dt="2022-06-03T14:39:42.437" v="947"/>
          <ac:grpSpMkLst>
            <pc:docMk/>
            <pc:sldMk cId="138542929" sldId="256"/>
            <ac:grpSpMk id="6056" creationId="{3ACDA3B9-7DBD-AE45-97A3-3AB0BDBA5DDC}"/>
          </ac:grpSpMkLst>
        </pc:grpChg>
        <pc:grpChg chg="mod">
          <ac:chgData name="Daniel A Negron" userId="3f4b37f9-7541-4fa3-afb6-23a3c546adf3" providerId="ADAL" clId="{D973D872-3118-6C4C-8153-94CEFE659431}" dt="2022-06-03T14:39:42.437" v="947"/>
          <ac:grpSpMkLst>
            <pc:docMk/>
            <pc:sldMk cId="138542929" sldId="256"/>
            <ac:grpSpMk id="6057" creationId="{DFBE699A-B686-A4BB-981A-D7378D7E98A4}"/>
          </ac:grpSpMkLst>
        </pc:grpChg>
        <pc:grpChg chg="mod">
          <ac:chgData name="Daniel A Negron" userId="3f4b37f9-7541-4fa3-afb6-23a3c546adf3" providerId="ADAL" clId="{D973D872-3118-6C4C-8153-94CEFE659431}" dt="2022-06-03T14:39:42.437" v="947"/>
          <ac:grpSpMkLst>
            <pc:docMk/>
            <pc:sldMk cId="138542929" sldId="256"/>
            <ac:grpSpMk id="6058" creationId="{41B246A7-5A99-BFF0-8C4A-C52933CDC60E}"/>
          </ac:grpSpMkLst>
        </pc:grpChg>
        <pc:grpChg chg="mod">
          <ac:chgData name="Daniel A Negron" userId="3f4b37f9-7541-4fa3-afb6-23a3c546adf3" providerId="ADAL" clId="{D973D872-3118-6C4C-8153-94CEFE659431}" dt="2022-06-03T14:39:42.437" v="947"/>
          <ac:grpSpMkLst>
            <pc:docMk/>
            <pc:sldMk cId="138542929" sldId="256"/>
            <ac:grpSpMk id="6059" creationId="{17A4648E-DE38-DD42-E5F6-BEDB08FBFD86}"/>
          </ac:grpSpMkLst>
        </pc:grpChg>
        <pc:grpChg chg="mod">
          <ac:chgData name="Daniel A Negron" userId="3f4b37f9-7541-4fa3-afb6-23a3c546adf3" providerId="ADAL" clId="{D973D872-3118-6C4C-8153-94CEFE659431}" dt="2022-06-03T14:39:42.437" v="947"/>
          <ac:grpSpMkLst>
            <pc:docMk/>
            <pc:sldMk cId="138542929" sldId="256"/>
            <ac:grpSpMk id="6060" creationId="{37904311-0332-D682-1A1F-54F45EF6ED1E}"/>
          </ac:grpSpMkLst>
        </pc:grpChg>
        <pc:grpChg chg="mod">
          <ac:chgData name="Daniel A Negron" userId="3f4b37f9-7541-4fa3-afb6-23a3c546adf3" providerId="ADAL" clId="{D973D872-3118-6C4C-8153-94CEFE659431}" dt="2022-06-03T14:39:42.437" v="947"/>
          <ac:grpSpMkLst>
            <pc:docMk/>
            <pc:sldMk cId="138542929" sldId="256"/>
            <ac:grpSpMk id="6061" creationId="{331031B3-5F9B-2E57-A88C-5D8053A76DE4}"/>
          </ac:grpSpMkLst>
        </pc:grpChg>
        <pc:grpChg chg="mod">
          <ac:chgData name="Daniel A Negron" userId="3f4b37f9-7541-4fa3-afb6-23a3c546adf3" providerId="ADAL" clId="{D973D872-3118-6C4C-8153-94CEFE659431}" dt="2022-06-03T14:39:42.437" v="947"/>
          <ac:grpSpMkLst>
            <pc:docMk/>
            <pc:sldMk cId="138542929" sldId="256"/>
            <ac:grpSpMk id="6062" creationId="{B2CE21FE-F981-2EA0-2458-2BB0E7B5C997}"/>
          </ac:grpSpMkLst>
        </pc:grpChg>
        <pc:grpChg chg="mod topLvl">
          <ac:chgData name="Daniel A Negron" userId="3f4b37f9-7541-4fa3-afb6-23a3c546adf3" providerId="ADAL" clId="{D973D872-3118-6C4C-8153-94CEFE659431}" dt="2022-06-07T16:15:10.552" v="6975" actId="12788"/>
          <ac:grpSpMkLst>
            <pc:docMk/>
            <pc:sldMk cId="138542929" sldId="256"/>
            <ac:grpSpMk id="6487" creationId="{40FE7169-ED58-8E15-7928-CA40784F4E91}"/>
          </ac:grpSpMkLst>
        </pc:grpChg>
        <pc:grpChg chg="mod topLvl">
          <ac:chgData name="Daniel A Negron" userId="3f4b37f9-7541-4fa3-afb6-23a3c546adf3" providerId="ADAL" clId="{D973D872-3118-6C4C-8153-94CEFE659431}" dt="2022-06-07T16:15:10.552" v="6975" actId="12788"/>
          <ac:grpSpMkLst>
            <pc:docMk/>
            <pc:sldMk cId="138542929" sldId="256"/>
            <ac:grpSpMk id="6491" creationId="{F2A1F4F8-E952-64F9-5702-085539B68F0E}"/>
          </ac:grpSpMkLst>
        </pc:grpChg>
        <pc:grpChg chg="mod topLvl">
          <ac:chgData name="Daniel A Negron" userId="3f4b37f9-7541-4fa3-afb6-23a3c546adf3" providerId="ADAL" clId="{D973D872-3118-6C4C-8153-94CEFE659431}" dt="2022-06-07T16:15:10.552" v="6975" actId="12788"/>
          <ac:grpSpMkLst>
            <pc:docMk/>
            <pc:sldMk cId="138542929" sldId="256"/>
            <ac:grpSpMk id="6496" creationId="{2FB35A78-1392-89C5-4417-6B86BFE00B58}"/>
          </ac:grpSpMkLst>
        </pc:grpChg>
        <pc:grpChg chg="mod topLvl">
          <ac:chgData name="Daniel A Negron" userId="3f4b37f9-7541-4fa3-afb6-23a3c546adf3" providerId="ADAL" clId="{D973D872-3118-6C4C-8153-94CEFE659431}" dt="2022-06-07T16:15:10.552" v="6975" actId="12788"/>
          <ac:grpSpMkLst>
            <pc:docMk/>
            <pc:sldMk cId="138542929" sldId="256"/>
            <ac:grpSpMk id="6500" creationId="{7774325A-0C79-78D0-816E-E5177164AF04}"/>
          </ac:grpSpMkLst>
        </pc:grpChg>
        <pc:grpChg chg="mod topLvl">
          <ac:chgData name="Daniel A Negron" userId="3f4b37f9-7541-4fa3-afb6-23a3c546adf3" providerId="ADAL" clId="{D973D872-3118-6C4C-8153-94CEFE659431}" dt="2022-06-07T16:15:10.552" v="6975" actId="12788"/>
          <ac:grpSpMkLst>
            <pc:docMk/>
            <pc:sldMk cId="138542929" sldId="256"/>
            <ac:grpSpMk id="6505" creationId="{EC52F2DE-0C8C-7F47-2A3D-0A9779E5DDA8}"/>
          </ac:grpSpMkLst>
        </pc:grpChg>
        <pc:grpChg chg="mod topLvl">
          <ac:chgData name="Daniel A Negron" userId="3f4b37f9-7541-4fa3-afb6-23a3c546adf3" providerId="ADAL" clId="{D973D872-3118-6C4C-8153-94CEFE659431}" dt="2022-06-07T16:15:10.552" v="6975" actId="12788"/>
          <ac:grpSpMkLst>
            <pc:docMk/>
            <pc:sldMk cId="138542929" sldId="256"/>
            <ac:grpSpMk id="6509" creationId="{8B6FF5D8-635F-653E-85EA-0E04B7BF3761}"/>
          </ac:grpSpMkLst>
        </pc:grpChg>
        <pc:grpChg chg="mod topLvl">
          <ac:chgData name="Daniel A Negron" userId="3f4b37f9-7541-4fa3-afb6-23a3c546adf3" providerId="ADAL" clId="{D973D872-3118-6C4C-8153-94CEFE659431}" dt="2022-06-07T16:15:10.552" v="6975" actId="12788"/>
          <ac:grpSpMkLst>
            <pc:docMk/>
            <pc:sldMk cId="138542929" sldId="256"/>
            <ac:grpSpMk id="6513" creationId="{9F994DE5-8053-8651-29C8-1FC9D5CD875A}"/>
          </ac:grpSpMkLst>
        </pc:grpChg>
        <pc:grpChg chg="mod topLvl">
          <ac:chgData name="Daniel A Negron" userId="3f4b37f9-7541-4fa3-afb6-23a3c546adf3" providerId="ADAL" clId="{D973D872-3118-6C4C-8153-94CEFE659431}" dt="2022-06-07T16:15:10.552" v="6975" actId="12788"/>
          <ac:grpSpMkLst>
            <pc:docMk/>
            <pc:sldMk cId="138542929" sldId="256"/>
            <ac:grpSpMk id="6516" creationId="{29C9D1E2-8F34-D408-50E8-02A39E1BA668}"/>
          </ac:grpSpMkLst>
        </pc:grpChg>
        <pc:grpChg chg="mod">
          <ac:chgData name="Daniel A Negron" userId="3f4b37f9-7541-4fa3-afb6-23a3c546adf3" providerId="ADAL" clId="{D973D872-3118-6C4C-8153-94CEFE659431}" dt="2022-06-07T16:15:10.552" v="6975" actId="12788"/>
          <ac:grpSpMkLst>
            <pc:docMk/>
            <pc:sldMk cId="138542929" sldId="256"/>
            <ac:grpSpMk id="6605" creationId="{D8199DD8-EB77-4D60-44A2-F8F2004E1240}"/>
          </ac:grpSpMkLst>
        </pc:grpChg>
        <pc:grpChg chg="mod">
          <ac:chgData name="Daniel A Negron" userId="3f4b37f9-7541-4fa3-afb6-23a3c546adf3" providerId="ADAL" clId="{D973D872-3118-6C4C-8153-94CEFE659431}" dt="2022-06-07T16:15:10.552" v="6975" actId="12788"/>
          <ac:grpSpMkLst>
            <pc:docMk/>
            <pc:sldMk cId="138542929" sldId="256"/>
            <ac:grpSpMk id="6625" creationId="{2BBC420E-7E24-C858-509A-1C2D0FEB7929}"/>
          </ac:grpSpMkLst>
        </pc:grpChg>
        <pc:grpChg chg="mod">
          <ac:chgData name="Daniel A Negron" userId="3f4b37f9-7541-4fa3-afb6-23a3c546adf3" providerId="ADAL" clId="{D973D872-3118-6C4C-8153-94CEFE659431}" dt="2022-06-07T16:15:10.552" v="6975" actId="12788"/>
          <ac:grpSpMkLst>
            <pc:docMk/>
            <pc:sldMk cId="138542929" sldId="256"/>
            <ac:grpSpMk id="6645" creationId="{CF954E83-4A8F-6C91-4B12-26919F7CEF2D}"/>
          </ac:grpSpMkLst>
        </pc:grpChg>
        <pc:grpChg chg="mod">
          <ac:chgData name="Daniel A Negron" userId="3f4b37f9-7541-4fa3-afb6-23a3c546adf3" providerId="ADAL" clId="{D973D872-3118-6C4C-8153-94CEFE659431}" dt="2022-06-07T16:15:10.552" v="6975" actId="12788"/>
          <ac:grpSpMkLst>
            <pc:docMk/>
            <pc:sldMk cId="138542929" sldId="256"/>
            <ac:grpSpMk id="6673" creationId="{D33F7231-6758-DCC3-CA5D-1FE074D0B44E}"/>
          </ac:grpSpMkLst>
        </pc:grpChg>
        <pc:grpChg chg="mod">
          <ac:chgData name="Daniel A Negron" userId="3f4b37f9-7541-4fa3-afb6-23a3c546adf3" providerId="ADAL" clId="{D973D872-3118-6C4C-8153-94CEFE659431}" dt="2022-06-07T16:15:10.552" v="6975" actId="12788"/>
          <ac:grpSpMkLst>
            <pc:docMk/>
            <pc:sldMk cId="138542929" sldId="256"/>
            <ac:grpSpMk id="6674" creationId="{877ED307-5560-0EAC-1105-F847594D05CC}"/>
          </ac:grpSpMkLst>
        </pc:grpChg>
        <pc:grpChg chg="mod">
          <ac:chgData name="Daniel A Negron" userId="3f4b37f9-7541-4fa3-afb6-23a3c546adf3" providerId="ADAL" clId="{D973D872-3118-6C4C-8153-94CEFE659431}" dt="2022-06-07T16:15:10.552" v="6975" actId="12788"/>
          <ac:grpSpMkLst>
            <pc:docMk/>
            <pc:sldMk cId="138542929" sldId="256"/>
            <ac:grpSpMk id="6706" creationId="{2D84360F-0083-9C96-73D3-7761E2C6A1D7}"/>
          </ac:grpSpMkLst>
        </pc:grpChg>
        <pc:grpChg chg="add del mod">
          <ac:chgData name="Daniel A Negron" userId="3f4b37f9-7541-4fa3-afb6-23a3c546adf3" providerId="ADAL" clId="{D973D872-3118-6C4C-8153-94CEFE659431}" dt="2022-06-03T14:39:46.920" v="949" actId="478"/>
          <ac:grpSpMkLst>
            <pc:docMk/>
            <pc:sldMk cId="138542929" sldId="256"/>
            <ac:grpSpMk id="6903" creationId="{0795E0D2-062F-4E7C-EF21-A5CC50BE4412}"/>
          </ac:grpSpMkLst>
        </pc:grpChg>
        <pc:grpChg chg="mod">
          <ac:chgData name="Daniel A Negron" userId="3f4b37f9-7541-4fa3-afb6-23a3c546adf3" providerId="ADAL" clId="{D973D872-3118-6C4C-8153-94CEFE659431}" dt="2022-06-03T14:39:42.437" v="947"/>
          <ac:grpSpMkLst>
            <pc:docMk/>
            <pc:sldMk cId="138542929" sldId="256"/>
            <ac:grpSpMk id="6904" creationId="{DDEA404F-7BB3-1D03-9802-2508E2E6FEC4}"/>
          </ac:grpSpMkLst>
        </pc:grpChg>
        <pc:grpChg chg="mod">
          <ac:chgData name="Daniel A Negron" userId="3f4b37f9-7541-4fa3-afb6-23a3c546adf3" providerId="ADAL" clId="{D973D872-3118-6C4C-8153-94CEFE659431}" dt="2022-06-03T14:39:42.437" v="947"/>
          <ac:grpSpMkLst>
            <pc:docMk/>
            <pc:sldMk cId="138542929" sldId="256"/>
            <ac:grpSpMk id="6905" creationId="{4D4316D3-BEE0-9925-CAC1-A4BDC3559C20}"/>
          </ac:grpSpMkLst>
        </pc:grpChg>
        <pc:grpChg chg="add mod">
          <ac:chgData name="Daniel A Negron" userId="3f4b37f9-7541-4fa3-afb6-23a3c546adf3" providerId="ADAL" clId="{D973D872-3118-6C4C-8153-94CEFE659431}" dt="2022-06-03T14:40:15.339" v="956" actId="164"/>
          <ac:grpSpMkLst>
            <pc:docMk/>
            <pc:sldMk cId="138542929" sldId="256"/>
            <ac:grpSpMk id="6912" creationId="{9948BFD8-568D-1127-86A9-C50C4D517714}"/>
          </ac:grpSpMkLst>
        </pc:grpChg>
        <pc:grpChg chg="add del mod">
          <ac:chgData name="Daniel A Negron" userId="3f4b37f9-7541-4fa3-afb6-23a3c546adf3" providerId="ADAL" clId="{D973D872-3118-6C4C-8153-94CEFE659431}" dt="2022-06-04T15:07:13.796" v="6388" actId="165"/>
          <ac:grpSpMkLst>
            <pc:docMk/>
            <pc:sldMk cId="138542929" sldId="256"/>
            <ac:grpSpMk id="6915" creationId="{688E543F-A008-4BA0-B2F3-45306F948077}"/>
          </ac:grpSpMkLst>
        </pc:grpChg>
        <pc:grpChg chg="add mod">
          <ac:chgData name="Daniel A Negron" userId="3f4b37f9-7541-4fa3-afb6-23a3c546adf3" providerId="ADAL" clId="{D973D872-3118-6C4C-8153-94CEFE659431}" dt="2022-06-07T16:15:10.552" v="6975" actId="12788"/>
          <ac:grpSpMkLst>
            <pc:docMk/>
            <pc:sldMk cId="138542929" sldId="256"/>
            <ac:grpSpMk id="6916" creationId="{CC28ACE1-205A-2C5B-79DB-DDCB8E405AC5}"/>
          </ac:grpSpMkLst>
        </pc:grpChg>
        <pc:grpChg chg="add mod topLvl">
          <ac:chgData name="Daniel A Negron" userId="3f4b37f9-7541-4fa3-afb6-23a3c546adf3" providerId="ADAL" clId="{D973D872-3118-6C4C-8153-94CEFE659431}" dt="2022-06-07T16:15:10.552" v="6975" actId="12788"/>
          <ac:grpSpMkLst>
            <pc:docMk/>
            <pc:sldMk cId="138542929" sldId="256"/>
            <ac:grpSpMk id="6917" creationId="{5413D19A-307B-1B56-0785-B2761A696580}"/>
          </ac:grpSpMkLst>
        </pc:grpChg>
        <pc:grpChg chg="add mod">
          <ac:chgData name="Daniel A Negron" userId="3f4b37f9-7541-4fa3-afb6-23a3c546adf3" providerId="ADAL" clId="{D973D872-3118-6C4C-8153-94CEFE659431}" dt="2022-06-05T23:48:02.792" v="6577" actId="164"/>
          <ac:grpSpMkLst>
            <pc:docMk/>
            <pc:sldMk cId="138542929" sldId="256"/>
            <ac:grpSpMk id="6918" creationId="{23697B98-29EF-B64B-A52E-4E5B3F31E594}"/>
          </ac:grpSpMkLst>
        </pc:grpChg>
        <pc:grpChg chg="add mod">
          <ac:chgData name="Daniel A Negron" userId="3f4b37f9-7541-4fa3-afb6-23a3c546adf3" providerId="ADAL" clId="{D973D872-3118-6C4C-8153-94CEFE659431}" dt="2022-06-07T16:15:10.552" v="6975" actId="12788"/>
          <ac:grpSpMkLst>
            <pc:docMk/>
            <pc:sldMk cId="138542929" sldId="256"/>
            <ac:grpSpMk id="6919" creationId="{93B52518-7668-74D7-90EB-0A34EEB435BD}"/>
          </ac:grpSpMkLst>
        </pc:grpChg>
        <pc:grpChg chg="add mod topLvl">
          <ac:chgData name="Daniel A Negron" userId="3f4b37f9-7541-4fa3-afb6-23a3c546adf3" providerId="ADAL" clId="{D973D872-3118-6C4C-8153-94CEFE659431}" dt="2022-06-07T16:15:10.552" v="6975" actId="12788"/>
          <ac:grpSpMkLst>
            <pc:docMk/>
            <pc:sldMk cId="138542929" sldId="256"/>
            <ac:grpSpMk id="6920" creationId="{1DF52B53-E581-42FE-2331-0B7FD6CBC0AC}"/>
          </ac:grpSpMkLst>
        </pc:grpChg>
        <pc:grpChg chg="add mod topLvl">
          <ac:chgData name="Daniel A Negron" userId="3f4b37f9-7541-4fa3-afb6-23a3c546adf3" providerId="ADAL" clId="{D973D872-3118-6C4C-8153-94CEFE659431}" dt="2022-06-07T16:15:10.552" v="6975" actId="12788"/>
          <ac:grpSpMkLst>
            <pc:docMk/>
            <pc:sldMk cId="138542929" sldId="256"/>
            <ac:grpSpMk id="6921" creationId="{40BC07CF-092A-FA0B-CC5C-50F30E26A5B5}"/>
          </ac:grpSpMkLst>
        </pc:grpChg>
        <pc:grpChg chg="add del mod">
          <ac:chgData name="Daniel A Negron" userId="3f4b37f9-7541-4fa3-afb6-23a3c546adf3" providerId="ADAL" clId="{D973D872-3118-6C4C-8153-94CEFE659431}" dt="2022-06-04T15:05:44.622" v="6385" actId="165"/>
          <ac:grpSpMkLst>
            <pc:docMk/>
            <pc:sldMk cId="138542929" sldId="256"/>
            <ac:grpSpMk id="6922" creationId="{0DD94ECA-361F-7D5F-085B-F5E9571BF9C9}"/>
          </ac:grpSpMkLst>
        </pc:grpChg>
        <pc:grpChg chg="add mod">
          <ac:chgData name="Daniel A Negron" userId="3f4b37f9-7541-4fa3-afb6-23a3c546adf3" providerId="ADAL" clId="{D973D872-3118-6C4C-8153-94CEFE659431}" dt="2022-06-06T12:39:41.689" v="6781" actId="164"/>
          <ac:grpSpMkLst>
            <pc:docMk/>
            <pc:sldMk cId="138542929" sldId="256"/>
            <ac:grpSpMk id="6923" creationId="{352FB545-9D4B-E2DF-C9ED-94AF75CFBCC7}"/>
          </ac:grpSpMkLst>
        </pc:grpChg>
        <pc:grpChg chg="add del mod">
          <ac:chgData name="Daniel A Negron" userId="3f4b37f9-7541-4fa3-afb6-23a3c546adf3" providerId="ADAL" clId="{D973D872-3118-6C4C-8153-94CEFE659431}" dt="2022-06-04T15:08:23.107" v="6394" actId="165"/>
          <ac:grpSpMkLst>
            <pc:docMk/>
            <pc:sldMk cId="138542929" sldId="256"/>
            <ac:grpSpMk id="6923" creationId="{BE1C8489-0D10-A864-FCAE-B37DBD0E5C2F}"/>
          </ac:grpSpMkLst>
        </pc:grpChg>
        <pc:grpChg chg="add del mod">
          <ac:chgData name="Daniel A Negron" userId="3f4b37f9-7541-4fa3-afb6-23a3c546adf3" providerId="ADAL" clId="{D973D872-3118-6C4C-8153-94CEFE659431}" dt="2022-06-05T23:32:51.912" v="6541" actId="165"/>
          <ac:grpSpMkLst>
            <pc:docMk/>
            <pc:sldMk cId="138542929" sldId="256"/>
            <ac:grpSpMk id="6924" creationId="{A603E27C-63F2-8A34-31FB-9477DD06FD49}"/>
          </ac:grpSpMkLst>
        </pc:grpChg>
        <pc:grpChg chg="add del mod">
          <ac:chgData name="Daniel A Negron" userId="3f4b37f9-7541-4fa3-afb6-23a3c546adf3" providerId="ADAL" clId="{D973D872-3118-6C4C-8153-94CEFE659431}" dt="2022-06-07T16:04:08.445" v="6879" actId="165"/>
          <ac:grpSpMkLst>
            <pc:docMk/>
            <pc:sldMk cId="138542929" sldId="256"/>
            <ac:grpSpMk id="6925" creationId="{5968C359-D7AC-8F1B-5A53-4646F9AB1939}"/>
          </ac:grpSpMkLst>
        </pc:grpChg>
        <pc:grpChg chg="add del mod">
          <ac:chgData name="Daniel A Negron" userId="3f4b37f9-7541-4fa3-afb6-23a3c546adf3" providerId="ADAL" clId="{D973D872-3118-6C4C-8153-94CEFE659431}" dt="2022-06-04T15:17:04.141" v="6498" actId="165"/>
          <ac:grpSpMkLst>
            <pc:docMk/>
            <pc:sldMk cId="138542929" sldId="256"/>
            <ac:grpSpMk id="6926" creationId="{6733648A-A22D-B219-F16C-D34661E700D7}"/>
          </ac:grpSpMkLst>
        </pc:grpChg>
        <pc:grpChg chg="add del mod">
          <ac:chgData name="Daniel A Negron" userId="3f4b37f9-7541-4fa3-afb6-23a3c546adf3" providerId="ADAL" clId="{D973D872-3118-6C4C-8153-94CEFE659431}" dt="2022-06-05T20:13:39.445" v="6520" actId="165"/>
          <ac:grpSpMkLst>
            <pc:docMk/>
            <pc:sldMk cId="138542929" sldId="256"/>
            <ac:grpSpMk id="6927" creationId="{34FCF5D7-1BB4-E4E6-D7AF-225AC8A09CD3}"/>
          </ac:grpSpMkLst>
        </pc:grpChg>
        <pc:grpChg chg="add mod">
          <ac:chgData name="Daniel A Negron" userId="3f4b37f9-7541-4fa3-afb6-23a3c546adf3" providerId="ADAL" clId="{D973D872-3118-6C4C-8153-94CEFE659431}" dt="2022-06-03T14:40:15.339" v="956" actId="164"/>
          <ac:grpSpMkLst>
            <pc:docMk/>
            <pc:sldMk cId="138542929" sldId="256"/>
            <ac:grpSpMk id="6932" creationId="{6DD8FADA-3D0B-B25F-D21F-D84FA5CD6A88}"/>
          </ac:grpSpMkLst>
        </pc:grpChg>
        <pc:grpChg chg="mod">
          <ac:chgData name="Daniel A Negron" userId="3f4b37f9-7541-4fa3-afb6-23a3c546adf3" providerId="ADAL" clId="{D973D872-3118-6C4C-8153-94CEFE659431}" dt="2022-06-03T14:40:08.072" v="953"/>
          <ac:grpSpMkLst>
            <pc:docMk/>
            <pc:sldMk cId="138542929" sldId="256"/>
            <ac:grpSpMk id="6933" creationId="{C6A98CC8-91A3-BE87-4E17-551889860574}"/>
          </ac:grpSpMkLst>
        </pc:grpChg>
        <pc:grpChg chg="mod">
          <ac:chgData name="Daniel A Negron" userId="3f4b37f9-7541-4fa3-afb6-23a3c546adf3" providerId="ADAL" clId="{D973D872-3118-6C4C-8153-94CEFE659431}" dt="2022-06-03T14:40:08.072" v="953"/>
          <ac:grpSpMkLst>
            <pc:docMk/>
            <pc:sldMk cId="138542929" sldId="256"/>
            <ac:grpSpMk id="6934" creationId="{1795A35E-CE0C-FD7C-819C-444F88932BB6}"/>
          </ac:grpSpMkLst>
        </pc:grpChg>
        <pc:grpChg chg="add del mod">
          <ac:chgData name="Daniel A Negron" userId="3f4b37f9-7541-4fa3-afb6-23a3c546adf3" providerId="ADAL" clId="{D973D872-3118-6C4C-8153-94CEFE659431}" dt="2022-06-03T14:41:36.195" v="963"/>
          <ac:grpSpMkLst>
            <pc:docMk/>
            <pc:sldMk cId="138542929" sldId="256"/>
            <ac:grpSpMk id="6941" creationId="{B419DCA4-E577-BBAA-6B60-BDD777C2E185}"/>
          </ac:grpSpMkLst>
        </pc:grpChg>
        <pc:grpChg chg="add mod">
          <ac:chgData name="Daniel A Negron" userId="3f4b37f9-7541-4fa3-afb6-23a3c546adf3" providerId="ADAL" clId="{D973D872-3118-6C4C-8153-94CEFE659431}" dt="2022-06-03T14:41:59.965" v="970" actId="164"/>
          <ac:grpSpMkLst>
            <pc:docMk/>
            <pc:sldMk cId="138542929" sldId="256"/>
            <ac:grpSpMk id="6945" creationId="{680231F7-CF50-02F2-6CDD-803299EEEEC2}"/>
          </ac:grpSpMkLst>
        </pc:grpChg>
        <pc:grpChg chg="add mod">
          <ac:chgData name="Daniel A Negron" userId="3f4b37f9-7541-4fa3-afb6-23a3c546adf3" providerId="ADAL" clId="{D973D872-3118-6C4C-8153-94CEFE659431}" dt="2022-06-03T14:41:59.965" v="970" actId="164"/>
          <ac:grpSpMkLst>
            <pc:docMk/>
            <pc:sldMk cId="138542929" sldId="256"/>
            <ac:grpSpMk id="6961" creationId="{C204CA3C-DF0A-6A79-9A7E-9946C556061B}"/>
          </ac:grpSpMkLst>
        </pc:grpChg>
        <pc:grpChg chg="mod topLvl">
          <ac:chgData name="Daniel A Negron" userId="3f4b37f9-7541-4fa3-afb6-23a3c546adf3" providerId="ADAL" clId="{D973D872-3118-6C4C-8153-94CEFE659431}" dt="2022-06-07T16:15:10.552" v="6975" actId="12788"/>
          <ac:grpSpMkLst>
            <pc:docMk/>
            <pc:sldMk cId="138542929" sldId="256"/>
            <ac:grpSpMk id="6981" creationId="{84598934-A919-4BBE-9A5E-024F8DDE12A3}"/>
          </ac:grpSpMkLst>
        </pc:grpChg>
        <pc:grpChg chg="mod topLvl">
          <ac:chgData name="Daniel A Negron" userId="3f4b37f9-7541-4fa3-afb6-23a3c546adf3" providerId="ADAL" clId="{D973D872-3118-6C4C-8153-94CEFE659431}" dt="2022-06-07T16:15:10.552" v="6975" actId="12788"/>
          <ac:grpSpMkLst>
            <pc:docMk/>
            <pc:sldMk cId="138542929" sldId="256"/>
            <ac:grpSpMk id="6997" creationId="{A6E41686-5808-EECE-592E-724D724FADBD}"/>
          </ac:grpSpMkLst>
        </pc:grpChg>
        <pc:grpChg chg="mod topLvl">
          <ac:chgData name="Daniel A Negron" userId="3f4b37f9-7541-4fa3-afb6-23a3c546adf3" providerId="ADAL" clId="{D973D872-3118-6C4C-8153-94CEFE659431}" dt="2022-06-07T16:15:10.552" v="6975" actId="12788"/>
          <ac:grpSpMkLst>
            <pc:docMk/>
            <pc:sldMk cId="138542929" sldId="256"/>
            <ac:grpSpMk id="7015" creationId="{5009C260-AAC8-ECCE-19A9-6C1AC774EA64}"/>
          </ac:grpSpMkLst>
        </pc:grpChg>
        <pc:grpChg chg="mod topLvl">
          <ac:chgData name="Daniel A Negron" userId="3f4b37f9-7541-4fa3-afb6-23a3c546adf3" providerId="ADAL" clId="{D973D872-3118-6C4C-8153-94CEFE659431}" dt="2022-06-07T16:15:10.552" v="6975" actId="12788"/>
          <ac:grpSpMkLst>
            <pc:docMk/>
            <pc:sldMk cId="138542929" sldId="256"/>
            <ac:grpSpMk id="7031" creationId="{03A6A1BE-5E0F-BEFF-FC99-C5337CAB7145}"/>
          </ac:grpSpMkLst>
        </pc:grpChg>
        <pc:grpChg chg="mod topLvl">
          <ac:chgData name="Daniel A Negron" userId="3f4b37f9-7541-4fa3-afb6-23a3c546adf3" providerId="ADAL" clId="{D973D872-3118-6C4C-8153-94CEFE659431}" dt="2022-06-07T16:15:10.552" v="6975" actId="12788"/>
          <ac:grpSpMkLst>
            <pc:docMk/>
            <pc:sldMk cId="138542929" sldId="256"/>
            <ac:grpSpMk id="7034" creationId="{C63EE2AC-93E5-504E-5962-785E5AAC0EBA}"/>
          </ac:grpSpMkLst>
        </pc:grpChg>
        <pc:grpChg chg="mod topLvl">
          <ac:chgData name="Daniel A Negron" userId="3f4b37f9-7541-4fa3-afb6-23a3c546adf3" providerId="ADAL" clId="{D973D872-3118-6C4C-8153-94CEFE659431}" dt="2022-06-07T16:15:10.552" v="6975" actId="12788"/>
          <ac:grpSpMkLst>
            <pc:docMk/>
            <pc:sldMk cId="138542929" sldId="256"/>
            <ac:grpSpMk id="7037" creationId="{364C4301-C2CC-F33C-12A2-C93F13DB1871}"/>
          </ac:grpSpMkLst>
        </pc:grpChg>
        <pc:grpChg chg="mod topLvl">
          <ac:chgData name="Daniel A Negron" userId="3f4b37f9-7541-4fa3-afb6-23a3c546adf3" providerId="ADAL" clId="{D973D872-3118-6C4C-8153-94CEFE659431}" dt="2022-06-07T16:15:10.552" v="6975" actId="12788"/>
          <ac:grpSpMkLst>
            <pc:docMk/>
            <pc:sldMk cId="138542929" sldId="256"/>
            <ac:grpSpMk id="7452" creationId="{CAE9796C-DC5F-5B32-E21D-31429D2AD1B2}"/>
          </ac:grpSpMkLst>
        </pc:grpChg>
        <pc:grpChg chg="mod topLvl">
          <ac:chgData name="Daniel A Negron" userId="3f4b37f9-7541-4fa3-afb6-23a3c546adf3" providerId="ADAL" clId="{D973D872-3118-6C4C-8153-94CEFE659431}" dt="2022-06-07T16:15:10.552" v="6975" actId="12788"/>
          <ac:grpSpMkLst>
            <pc:docMk/>
            <pc:sldMk cId="138542929" sldId="256"/>
            <ac:grpSpMk id="7469" creationId="{FBA6F8FA-14A7-6E09-D645-743D99897F79}"/>
          </ac:grpSpMkLst>
        </pc:grpChg>
        <pc:grpChg chg="mod topLvl">
          <ac:chgData name="Daniel A Negron" userId="3f4b37f9-7541-4fa3-afb6-23a3c546adf3" providerId="ADAL" clId="{D973D872-3118-6C4C-8153-94CEFE659431}" dt="2022-06-07T16:15:10.552" v="6975" actId="12788"/>
          <ac:grpSpMkLst>
            <pc:docMk/>
            <pc:sldMk cId="138542929" sldId="256"/>
            <ac:grpSpMk id="7488" creationId="{58D717A0-6A2C-31A1-D270-2BFF65531B66}"/>
          </ac:grpSpMkLst>
        </pc:grpChg>
        <pc:grpChg chg="mod topLvl">
          <ac:chgData name="Daniel A Negron" userId="3f4b37f9-7541-4fa3-afb6-23a3c546adf3" providerId="ADAL" clId="{D973D872-3118-6C4C-8153-94CEFE659431}" dt="2022-06-07T16:15:10.552" v="6975" actId="12788"/>
          <ac:grpSpMkLst>
            <pc:docMk/>
            <pc:sldMk cId="138542929" sldId="256"/>
            <ac:grpSpMk id="7491" creationId="{5E8740A3-E5B1-58D8-61E6-5B7F417BA43F}"/>
          </ac:grpSpMkLst>
        </pc:grpChg>
        <pc:grpChg chg="mod topLvl">
          <ac:chgData name="Daniel A Negron" userId="3f4b37f9-7541-4fa3-afb6-23a3c546adf3" providerId="ADAL" clId="{D973D872-3118-6C4C-8153-94CEFE659431}" dt="2022-06-07T16:15:10.552" v="6975" actId="12788"/>
          <ac:grpSpMkLst>
            <pc:docMk/>
            <pc:sldMk cId="138542929" sldId="256"/>
            <ac:grpSpMk id="7500" creationId="{945D6383-9030-DB00-5176-FBD566191BB4}"/>
          </ac:grpSpMkLst>
        </pc:grpChg>
        <pc:grpChg chg="mod topLvl">
          <ac:chgData name="Daniel A Negron" userId="3f4b37f9-7541-4fa3-afb6-23a3c546adf3" providerId="ADAL" clId="{D973D872-3118-6C4C-8153-94CEFE659431}" dt="2022-06-07T16:15:10.552" v="6975" actId="12788"/>
          <ac:grpSpMkLst>
            <pc:docMk/>
            <pc:sldMk cId="138542929" sldId="256"/>
            <ac:grpSpMk id="7523" creationId="{7CAF095B-CC4E-C93E-BBB9-39D1C991AEEF}"/>
          </ac:grpSpMkLst>
        </pc:grpChg>
        <pc:grpChg chg="mod topLvl">
          <ac:chgData name="Daniel A Negron" userId="3f4b37f9-7541-4fa3-afb6-23a3c546adf3" providerId="ADAL" clId="{D973D872-3118-6C4C-8153-94CEFE659431}" dt="2022-06-07T16:15:10.552" v="6975" actId="12788"/>
          <ac:grpSpMkLst>
            <pc:docMk/>
            <pc:sldMk cId="138542929" sldId="256"/>
            <ac:grpSpMk id="7540" creationId="{7682A05C-ED4C-3F51-3968-420D277732D7}"/>
          </ac:grpSpMkLst>
        </pc:grpChg>
        <pc:grpChg chg="mod topLvl">
          <ac:chgData name="Daniel A Negron" userId="3f4b37f9-7541-4fa3-afb6-23a3c546adf3" providerId="ADAL" clId="{D973D872-3118-6C4C-8153-94CEFE659431}" dt="2022-06-07T16:15:10.552" v="6975" actId="12788"/>
          <ac:grpSpMkLst>
            <pc:docMk/>
            <pc:sldMk cId="138542929" sldId="256"/>
            <ac:grpSpMk id="7950" creationId="{DFA638EB-C7A4-CD6B-2CD2-F5DDA9DFCC3E}"/>
          </ac:grpSpMkLst>
        </pc:grpChg>
        <pc:grpChg chg="mod topLvl">
          <ac:chgData name="Daniel A Negron" userId="3f4b37f9-7541-4fa3-afb6-23a3c546adf3" providerId="ADAL" clId="{D973D872-3118-6C4C-8153-94CEFE659431}" dt="2022-06-07T16:15:10.552" v="6975" actId="12788"/>
          <ac:grpSpMkLst>
            <pc:docMk/>
            <pc:sldMk cId="138542929" sldId="256"/>
            <ac:grpSpMk id="7967" creationId="{FB8B3576-B3AA-7E73-6D1E-12792E9205C9}"/>
          </ac:grpSpMkLst>
        </pc:grpChg>
        <pc:grpChg chg="mod topLvl">
          <ac:chgData name="Daniel A Negron" userId="3f4b37f9-7541-4fa3-afb6-23a3c546adf3" providerId="ADAL" clId="{D973D872-3118-6C4C-8153-94CEFE659431}" dt="2022-06-07T16:15:10.552" v="6975" actId="12788"/>
          <ac:grpSpMkLst>
            <pc:docMk/>
            <pc:sldMk cId="138542929" sldId="256"/>
            <ac:grpSpMk id="7974" creationId="{1641B953-F8F5-59F8-FE15-456ACFC23F45}"/>
          </ac:grpSpMkLst>
        </pc:grpChg>
        <pc:grpChg chg="mod topLvl">
          <ac:chgData name="Daniel A Negron" userId="3f4b37f9-7541-4fa3-afb6-23a3c546adf3" providerId="ADAL" clId="{D973D872-3118-6C4C-8153-94CEFE659431}" dt="2022-06-07T16:15:10.552" v="6975" actId="12788"/>
          <ac:grpSpMkLst>
            <pc:docMk/>
            <pc:sldMk cId="138542929" sldId="256"/>
            <ac:grpSpMk id="7978" creationId="{0D43B814-B0C9-4EE0-CCB2-FB546BA3156B}"/>
          </ac:grpSpMkLst>
        </pc:grpChg>
        <pc:grpChg chg="mod topLvl">
          <ac:chgData name="Daniel A Negron" userId="3f4b37f9-7541-4fa3-afb6-23a3c546adf3" providerId="ADAL" clId="{D973D872-3118-6C4C-8153-94CEFE659431}" dt="2022-06-07T16:15:10.552" v="6975" actId="12788"/>
          <ac:grpSpMkLst>
            <pc:docMk/>
            <pc:sldMk cId="138542929" sldId="256"/>
            <ac:grpSpMk id="7982" creationId="{62AA172D-F716-E360-E7F2-DFD46D5064F6}"/>
          </ac:grpSpMkLst>
        </pc:grpChg>
        <pc:grpChg chg="mod topLvl">
          <ac:chgData name="Daniel A Negron" userId="3f4b37f9-7541-4fa3-afb6-23a3c546adf3" providerId="ADAL" clId="{D973D872-3118-6C4C-8153-94CEFE659431}" dt="2022-06-07T16:15:10.552" v="6975" actId="12788"/>
          <ac:grpSpMkLst>
            <pc:docMk/>
            <pc:sldMk cId="138542929" sldId="256"/>
            <ac:grpSpMk id="7986" creationId="{321D41F4-3BCF-0736-4EBE-82455D18CD30}"/>
          </ac:grpSpMkLst>
        </pc:grpChg>
        <pc:grpChg chg="mod topLvl">
          <ac:chgData name="Daniel A Negron" userId="3f4b37f9-7541-4fa3-afb6-23a3c546adf3" providerId="ADAL" clId="{D973D872-3118-6C4C-8153-94CEFE659431}" dt="2022-06-07T16:15:10.552" v="6975" actId="12788"/>
          <ac:grpSpMkLst>
            <pc:docMk/>
            <pc:sldMk cId="138542929" sldId="256"/>
            <ac:grpSpMk id="7989" creationId="{EE96EB6E-5C80-D7FD-9A21-9F66994F08F5}"/>
          </ac:grpSpMkLst>
        </pc:grpChg>
        <pc:grpChg chg="mod topLvl">
          <ac:chgData name="Daniel A Negron" userId="3f4b37f9-7541-4fa3-afb6-23a3c546adf3" providerId="ADAL" clId="{D973D872-3118-6C4C-8153-94CEFE659431}" dt="2022-06-07T16:15:10.552" v="6975" actId="12788"/>
          <ac:grpSpMkLst>
            <pc:docMk/>
            <pc:sldMk cId="138542929" sldId="256"/>
            <ac:grpSpMk id="7992" creationId="{8BF82702-5DE2-0616-DD4F-636BEB4436B0}"/>
          </ac:grpSpMkLst>
        </pc:grpChg>
        <pc:grpChg chg="mod topLvl">
          <ac:chgData name="Daniel A Negron" userId="3f4b37f9-7541-4fa3-afb6-23a3c546adf3" providerId="ADAL" clId="{D973D872-3118-6C4C-8153-94CEFE659431}" dt="2022-06-07T16:15:10.552" v="6975" actId="12788"/>
          <ac:grpSpMkLst>
            <pc:docMk/>
            <pc:sldMk cId="138542929" sldId="256"/>
            <ac:grpSpMk id="7995" creationId="{04267D56-1DE5-C069-8D23-2A79D6A20948}"/>
          </ac:grpSpMkLst>
        </pc:grpChg>
        <pc:grpChg chg="mod topLvl">
          <ac:chgData name="Daniel A Negron" userId="3f4b37f9-7541-4fa3-afb6-23a3c546adf3" providerId="ADAL" clId="{D973D872-3118-6C4C-8153-94CEFE659431}" dt="2022-06-07T16:15:10.552" v="6975" actId="12788"/>
          <ac:grpSpMkLst>
            <pc:docMk/>
            <pc:sldMk cId="138542929" sldId="256"/>
            <ac:grpSpMk id="7998" creationId="{7F33CD99-395C-285F-4E4E-F0DDCA91E235}"/>
          </ac:grpSpMkLst>
        </pc:grpChg>
        <pc:grpChg chg="mod topLvl">
          <ac:chgData name="Daniel A Negron" userId="3f4b37f9-7541-4fa3-afb6-23a3c546adf3" providerId="ADAL" clId="{D973D872-3118-6C4C-8153-94CEFE659431}" dt="2022-06-07T16:15:10.552" v="6975" actId="12788"/>
          <ac:grpSpMkLst>
            <pc:docMk/>
            <pc:sldMk cId="138542929" sldId="256"/>
            <ac:grpSpMk id="8001" creationId="{90BFC3FB-5F71-7370-EE85-FF32A59F3FF7}"/>
          </ac:grpSpMkLst>
        </pc:grpChg>
        <pc:grpChg chg="mod topLvl">
          <ac:chgData name="Daniel A Negron" userId="3f4b37f9-7541-4fa3-afb6-23a3c546adf3" providerId="ADAL" clId="{D973D872-3118-6C4C-8153-94CEFE659431}" dt="2022-06-07T16:15:10.552" v="6975" actId="12788"/>
          <ac:grpSpMkLst>
            <pc:docMk/>
            <pc:sldMk cId="138542929" sldId="256"/>
            <ac:grpSpMk id="8004" creationId="{01A63A02-77F9-276D-C919-241A6D65640F}"/>
          </ac:grpSpMkLst>
        </pc:grpChg>
        <pc:grpChg chg="mod topLvl">
          <ac:chgData name="Daniel A Negron" userId="3f4b37f9-7541-4fa3-afb6-23a3c546adf3" providerId="ADAL" clId="{D973D872-3118-6C4C-8153-94CEFE659431}" dt="2022-06-07T16:15:10.552" v="6975" actId="12788"/>
          <ac:grpSpMkLst>
            <pc:docMk/>
            <pc:sldMk cId="138542929" sldId="256"/>
            <ac:grpSpMk id="8007" creationId="{7304560C-8389-E60C-0BB2-D35C90244838}"/>
          </ac:grpSpMkLst>
        </pc:grpChg>
        <pc:grpChg chg="mod topLvl">
          <ac:chgData name="Daniel A Negron" userId="3f4b37f9-7541-4fa3-afb6-23a3c546adf3" providerId="ADAL" clId="{D973D872-3118-6C4C-8153-94CEFE659431}" dt="2022-06-07T16:15:10.552" v="6975" actId="12788"/>
          <ac:grpSpMkLst>
            <pc:docMk/>
            <pc:sldMk cId="138542929" sldId="256"/>
            <ac:grpSpMk id="8010" creationId="{FFE56858-5826-5607-6FB0-7DB09A4AE8AC}"/>
          </ac:grpSpMkLst>
        </pc:grpChg>
        <pc:grpChg chg="mod topLvl">
          <ac:chgData name="Daniel A Negron" userId="3f4b37f9-7541-4fa3-afb6-23a3c546adf3" providerId="ADAL" clId="{D973D872-3118-6C4C-8153-94CEFE659431}" dt="2022-06-07T16:15:10.552" v="6975" actId="12788"/>
          <ac:grpSpMkLst>
            <pc:docMk/>
            <pc:sldMk cId="138542929" sldId="256"/>
            <ac:grpSpMk id="8013" creationId="{B6A1079D-00EB-C26A-0B2D-00AE8425BC26}"/>
          </ac:grpSpMkLst>
        </pc:grpChg>
        <pc:grpChg chg="mod topLvl">
          <ac:chgData name="Daniel A Negron" userId="3f4b37f9-7541-4fa3-afb6-23a3c546adf3" providerId="ADAL" clId="{D973D872-3118-6C4C-8153-94CEFE659431}" dt="2022-06-07T16:15:10.552" v="6975" actId="12788"/>
          <ac:grpSpMkLst>
            <pc:docMk/>
            <pc:sldMk cId="138542929" sldId="256"/>
            <ac:grpSpMk id="8016" creationId="{3E68A6A4-6082-C857-0799-C25E54A0A9D1}"/>
          </ac:grpSpMkLst>
        </pc:grpChg>
        <pc:grpChg chg="mod topLvl">
          <ac:chgData name="Daniel A Negron" userId="3f4b37f9-7541-4fa3-afb6-23a3c546adf3" providerId="ADAL" clId="{D973D872-3118-6C4C-8153-94CEFE659431}" dt="2022-06-07T16:15:10.552" v="6975" actId="12788"/>
          <ac:grpSpMkLst>
            <pc:docMk/>
            <pc:sldMk cId="138542929" sldId="256"/>
            <ac:grpSpMk id="8019" creationId="{091BB997-ABB8-6278-FC96-DE4BA6BC9264}"/>
          </ac:grpSpMkLst>
        </pc:grpChg>
        <pc:grpChg chg="mod topLvl">
          <ac:chgData name="Daniel A Negron" userId="3f4b37f9-7541-4fa3-afb6-23a3c546adf3" providerId="ADAL" clId="{D973D872-3118-6C4C-8153-94CEFE659431}" dt="2022-06-07T16:15:10.552" v="6975" actId="12788"/>
          <ac:grpSpMkLst>
            <pc:docMk/>
            <pc:sldMk cId="138542929" sldId="256"/>
            <ac:grpSpMk id="8022" creationId="{B0E4C92B-4E79-CB36-C584-60F5AF427EAA}"/>
          </ac:grpSpMkLst>
        </pc:grpChg>
        <pc:grpChg chg="mod topLvl">
          <ac:chgData name="Daniel A Negron" userId="3f4b37f9-7541-4fa3-afb6-23a3c546adf3" providerId="ADAL" clId="{D973D872-3118-6C4C-8153-94CEFE659431}" dt="2022-06-07T16:15:10.552" v="6975" actId="12788"/>
          <ac:grpSpMkLst>
            <pc:docMk/>
            <pc:sldMk cId="138542929" sldId="256"/>
            <ac:grpSpMk id="8025" creationId="{ACD68C17-2A0C-D58B-A58B-795B5B025029}"/>
          </ac:grpSpMkLst>
        </pc:grpChg>
        <pc:grpChg chg="mod topLvl">
          <ac:chgData name="Daniel A Negron" userId="3f4b37f9-7541-4fa3-afb6-23a3c546adf3" providerId="ADAL" clId="{D973D872-3118-6C4C-8153-94CEFE659431}" dt="2022-06-07T16:15:10.552" v="6975" actId="12788"/>
          <ac:grpSpMkLst>
            <pc:docMk/>
            <pc:sldMk cId="138542929" sldId="256"/>
            <ac:grpSpMk id="8028" creationId="{2837ADD5-3DF9-CBB6-6565-A83C48C66EBB}"/>
          </ac:grpSpMkLst>
        </pc:grpChg>
        <pc:grpChg chg="mod topLvl">
          <ac:chgData name="Daniel A Negron" userId="3f4b37f9-7541-4fa3-afb6-23a3c546adf3" providerId="ADAL" clId="{D973D872-3118-6C4C-8153-94CEFE659431}" dt="2022-06-07T16:15:10.552" v="6975" actId="12788"/>
          <ac:grpSpMkLst>
            <pc:docMk/>
            <pc:sldMk cId="138542929" sldId="256"/>
            <ac:grpSpMk id="8031" creationId="{FBAC7490-C640-3492-C232-E5BDC618B266}"/>
          </ac:grpSpMkLst>
        </pc:grpChg>
        <pc:grpChg chg="mod topLvl">
          <ac:chgData name="Daniel A Negron" userId="3f4b37f9-7541-4fa3-afb6-23a3c546adf3" providerId="ADAL" clId="{D973D872-3118-6C4C-8153-94CEFE659431}" dt="2022-06-07T16:15:10.552" v="6975" actId="12788"/>
          <ac:grpSpMkLst>
            <pc:docMk/>
            <pc:sldMk cId="138542929" sldId="256"/>
            <ac:grpSpMk id="8034" creationId="{931FDE07-C312-31B8-8A15-4B9771D05506}"/>
          </ac:grpSpMkLst>
        </pc:grpChg>
        <pc:grpChg chg="mod topLvl">
          <ac:chgData name="Daniel A Negron" userId="3f4b37f9-7541-4fa3-afb6-23a3c546adf3" providerId="ADAL" clId="{D973D872-3118-6C4C-8153-94CEFE659431}" dt="2022-06-07T16:15:10.552" v="6975" actId="12788"/>
          <ac:grpSpMkLst>
            <pc:docMk/>
            <pc:sldMk cId="138542929" sldId="256"/>
            <ac:grpSpMk id="8037" creationId="{F6DA4F72-F952-F90D-98F1-5B13CE8A36A1}"/>
          </ac:grpSpMkLst>
        </pc:grpChg>
        <pc:grpChg chg="mod topLvl">
          <ac:chgData name="Daniel A Negron" userId="3f4b37f9-7541-4fa3-afb6-23a3c546adf3" providerId="ADAL" clId="{D973D872-3118-6C4C-8153-94CEFE659431}" dt="2022-06-07T16:15:10.552" v="6975" actId="12788"/>
          <ac:grpSpMkLst>
            <pc:docMk/>
            <pc:sldMk cId="138542929" sldId="256"/>
            <ac:grpSpMk id="8040" creationId="{F4DC868B-AEEF-02CD-A2DD-A41FBABC4474}"/>
          </ac:grpSpMkLst>
        </pc:grpChg>
        <pc:grpChg chg="mod topLvl">
          <ac:chgData name="Daniel A Negron" userId="3f4b37f9-7541-4fa3-afb6-23a3c546adf3" providerId="ADAL" clId="{D973D872-3118-6C4C-8153-94CEFE659431}" dt="2022-06-07T16:15:10.552" v="6975" actId="12788"/>
          <ac:grpSpMkLst>
            <pc:docMk/>
            <pc:sldMk cId="138542929" sldId="256"/>
            <ac:grpSpMk id="8043" creationId="{31E8A324-D202-3385-BA18-ACD90A389D6D}"/>
          </ac:grpSpMkLst>
        </pc:grpChg>
        <pc:grpChg chg="mod topLvl">
          <ac:chgData name="Daniel A Negron" userId="3f4b37f9-7541-4fa3-afb6-23a3c546adf3" providerId="ADAL" clId="{D973D872-3118-6C4C-8153-94CEFE659431}" dt="2022-06-07T16:15:10.552" v="6975" actId="12788"/>
          <ac:grpSpMkLst>
            <pc:docMk/>
            <pc:sldMk cId="138542929" sldId="256"/>
            <ac:grpSpMk id="8046" creationId="{2746B55E-858C-EAF7-29AF-41A6C32112C4}"/>
          </ac:grpSpMkLst>
        </pc:grpChg>
        <pc:grpChg chg="mod topLvl">
          <ac:chgData name="Daniel A Negron" userId="3f4b37f9-7541-4fa3-afb6-23a3c546adf3" providerId="ADAL" clId="{D973D872-3118-6C4C-8153-94CEFE659431}" dt="2022-06-07T16:15:10.552" v="6975" actId="12788"/>
          <ac:grpSpMkLst>
            <pc:docMk/>
            <pc:sldMk cId="138542929" sldId="256"/>
            <ac:grpSpMk id="8049" creationId="{C445EDDF-5FB9-D970-3921-953535ECCD8D}"/>
          </ac:grpSpMkLst>
        </pc:grpChg>
        <pc:grpChg chg="mod topLvl">
          <ac:chgData name="Daniel A Negron" userId="3f4b37f9-7541-4fa3-afb6-23a3c546adf3" providerId="ADAL" clId="{D973D872-3118-6C4C-8153-94CEFE659431}" dt="2022-06-07T16:15:10.552" v="6975" actId="12788"/>
          <ac:grpSpMkLst>
            <pc:docMk/>
            <pc:sldMk cId="138542929" sldId="256"/>
            <ac:grpSpMk id="8069" creationId="{9EDCCC1C-2D09-1ED5-820C-50D29814B89F}"/>
          </ac:grpSpMkLst>
        </pc:grpChg>
        <pc:grpChg chg="mod topLvl">
          <ac:chgData name="Daniel A Negron" userId="3f4b37f9-7541-4fa3-afb6-23a3c546adf3" providerId="ADAL" clId="{D973D872-3118-6C4C-8153-94CEFE659431}" dt="2022-06-07T16:15:10.552" v="6975" actId="12788"/>
          <ac:grpSpMkLst>
            <pc:docMk/>
            <pc:sldMk cId="138542929" sldId="256"/>
            <ac:grpSpMk id="8089" creationId="{3784EB1D-E588-F1FD-EAF1-FD9C82A082DB}"/>
          </ac:grpSpMkLst>
        </pc:grpChg>
        <pc:grpChg chg="mod topLvl">
          <ac:chgData name="Daniel A Negron" userId="3f4b37f9-7541-4fa3-afb6-23a3c546adf3" providerId="ADAL" clId="{D973D872-3118-6C4C-8153-94CEFE659431}" dt="2022-06-07T16:15:10.552" v="6975" actId="12788"/>
          <ac:grpSpMkLst>
            <pc:docMk/>
            <pc:sldMk cId="138542929" sldId="256"/>
            <ac:grpSpMk id="8109" creationId="{815E9D3D-E81A-DF5C-E061-0A9732D8400B}"/>
          </ac:grpSpMkLst>
        </pc:grpChg>
        <pc:grpChg chg="mod topLvl">
          <ac:chgData name="Daniel A Negron" userId="3f4b37f9-7541-4fa3-afb6-23a3c546adf3" providerId="ADAL" clId="{D973D872-3118-6C4C-8153-94CEFE659431}" dt="2022-06-07T16:15:10.552" v="6975" actId="12788"/>
          <ac:grpSpMkLst>
            <pc:docMk/>
            <pc:sldMk cId="138542929" sldId="256"/>
            <ac:grpSpMk id="8129" creationId="{C3150CAD-CA9B-F90F-B45F-6AD04D88F805}"/>
          </ac:grpSpMkLst>
        </pc:grpChg>
        <pc:grpChg chg="mod topLvl">
          <ac:chgData name="Daniel A Negron" userId="3f4b37f9-7541-4fa3-afb6-23a3c546adf3" providerId="ADAL" clId="{D973D872-3118-6C4C-8153-94CEFE659431}" dt="2022-06-07T16:15:10.552" v="6975" actId="12788"/>
          <ac:grpSpMkLst>
            <pc:docMk/>
            <pc:sldMk cId="138542929" sldId="256"/>
            <ac:grpSpMk id="8149" creationId="{EBCD133F-C7C5-DBD3-CBBE-000C0E9C294A}"/>
          </ac:grpSpMkLst>
        </pc:grpChg>
        <pc:grpChg chg="mod topLvl">
          <ac:chgData name="Daniel A Negron" userId="3f4b37f9-7541-4fa3-afb6-23a3c546adf3" providerId="ADAL" clId="{D973D872-3118-6C4C-8153-94CEFE659431}" dt="2022-06-07T16:15:10.552" v="6975" actId="12788"/>
          <ac:grpSpMkLst>
            <pc:docMk/>
            <pc:sldMk cId="138542929" sldId="256"/>
            <ac:grpSpMk id="8152" creationId="{04FB7910-6C10-AB54-DB44-EE58EAD9AD31}"/>
          </ac:grpSpMkLst>
        </pc:grpChg>
        <pc:grpChg chg="mod topLvl">
          <ac:chgData name="Daniel A Negron" userId="3f4b37f9-7541-4fa3-afb6-23a3c546adf3" providerId="ADAL" clId="{D973D872-3118-6C4C-8153-94CEFE659431}" dt="2022-06-07T16:15:10.552" v="6975" actId="12788"/>
          <ac:grpSpMkLst>
            <pc:docMk/>
            <pc:sldMk cId="138542929" sldId="256"/>
            <ac:grpSpMk id="8155" creationId="{8DB60F9A-1AF3-3EE4-6005-BED49B72A5B6}"/>
          </ac:grpSpMkLst>
        </pc:grpChg>
        <pc:grpChg chg="mod topLvl">
          <ac:chgData name="Daniel A Negron" userId="3f4b37f9-7541-4fa3-afb6-23a3c546adf3" providerId="ADAL" clId="{D973D872-3118-6C4C-8153-94CEFE659431}" dt="2022-06-07T16:15:10.552" v="6975" actId="12788"/>
          <ac:grpSpMkLst>
            <pc:docMk/>
            <pc:sldMk cId="138542929" sldId="256"/>
            <ac:grpSpMk id="8158" creationId="{C02C17C3-5010-EAE0-3895-50D2DC965A21}"/>
          </ac:grpSpMkLst>
        </pc:grpChg>
        <pc:grpChg chg="mod topLvl">
          <ac:chgData name="Daniel A Negron" userId="3f4b37f9-7541-4fa3-afb6-23a3c546adf3" providerId="ADAL" clId="{D973D872-3118-6C4C-8153-94CEFE659431}" dt="2022-06-07T16:15:10.552" v="6975" actId="12788"/>
          <ac:grpSpMkLst>
            <pc:docMk/>
            <pc:sldMk cId="138542929" sldId="256"/>
            <ac:grpSpMk id="8161" creationId="{01CC7676-3179-EB76-F61C-484FCA7544B0}"/>
          </ac:grpSpMkLst>
        </pc:grpChg>
        <pc:grpChg chg="mod topLvl">
          <ac:chgData name="Daniel A Negron" userId="3f4b37f9-7541-4fa3-afb6-23a3c546adf3" providerId="ADAL" clId="{D973D872-3118-6C4C-8153-94CEFE659431}" dt="2022-06-07T16:15:10.552" v="6975" actId="12788"/>
          <ac:grpSpMkLst>
            <pc:docMk/>
            <pc:sldMk cId="138542929" sldId="256"/>
            <ac:grpSpMk id="8164" creationId="{47166666-71BF-BA45-D906-7D32108FD0A7}"/>
          </ac:grpSpMkLst>
        </pc:grpChg>
        <pc:grpChg chg="mod topLvl">
          <ac:chgData name="Daniel A Negron" userId="3f4b37f9-7541-4fa3-afb6-23a3c546adf3" providerId="ADAL" clId="{D973D872-3118-6C4C-8153-94CEFE659431}" dt="2022-06-07T16:15:10.552" v="6975" actId="12788"/>
          <ac:grpSpMkLst>
            <pc:docMk/>
            <pc:sldMk cId="138542929" sldId="256"/>
            <ac:grpSpMk id="8167" creationId="{EB967402-FAF9-C222-0CF8-6A2608DB1FE8}"/>
          </ac:grpSpMkLst>
        </pc:grpChg>
        <pc:grpChg chg="mod topLvl">
          <ac:chgData name="Daniel A Negron" userId="3f4b37f9-7541-4fa3-afb6-23a3c546adf3" providerId="ADAL" clId="{D973D872-3118-6C4C-8153-94CEFE659431}" dt="2022-06-07T16:15:10.552" v="6975" actId="12788"/>
          <ac:grpSpMkLst>
            <pc:docMk/>
            <pc:sldMk cId="138542929" sldId="256"/>
            <ac:grpSpMk id="8170" creationId="{F09BF200-0772-0AE9-3A77-CBBC36171919}"/>
          </ac:grpSpMkLst>
        </pc:grpChg>
        <pc:grpChg chg="mod topLvl">
          <ac:chgData name="Daniel A Negron" userId="3f4b37f9-7541-4fa3-afb6-23a3c546adf3" providerId="ADAL" clId="{D973D872-3118-6C4C-8153-94CEFE659431}" dt="2022-06-07T16:15:10.552" v="6975" actId="12788"/>
          <ac:grpSpMkLst>
            <pc:docMk/>
            <pc:sldMk cId="138542929" sldId="256"/>
            <ac:grpSpMk id="8173" creationId="{7B8E5AC4-E110-370A-A53B-F9B2EC8460DF}"/>
          </ac:grpSpMkLst>
        </pc:grpChg>
        <pc:grpChg chg="mod topLvl">
          <ac:chgData name="Daniel A Negron" userId="3f4b37f9-7541-4fa3-afb6-23a3c546adf3" providerId="ADAL" clId="{D973D872-3118-6C4C-8153-94CEFE659431}" dt="2022-06-07T16:15:10.552" v="6975" actId="12788"/>
          <ac:grpSpMkLst>
            <pc:docMk/>
            <pc:sldMk cId="138542929" sldId="256"/>
            <ac:grpSpMk id="8176" creationId="{78D40BDF-5663-4E40-9386-E58308621C5B}"/>
          </ac:grpSpMkLst>
        </pc:grpChg>
        <pc:grpChg chg="mod topLvl">
          <ac:chgData name="Daniel A Negron" userId="3f4b37f9-7541-4fa3-afb6-23a3c546adf3" providerId="ADAL" clId="{D973D872-3118-6C4C-8153-94CEFE659431}" dt="2022-06-07T16:15:10.552" v="6975" actId="12788"/>
          <ac:grpSpMkLst>
            <pc:docMk/>
            <pc:sldMk cId="138542929" sldId="256"/>
            <ac:grpSpMk id="8179" creationId="{14E2BA21-5C3C-240B-A037-800D180FB96D}"/>
          </ac:grpSpMkLst>
        </pc:grpChg>
        <pc:grpChg chg="mod topLvl">
          <ac:chgData name="Daniel A Negron" userId="3f4b37f9-7541-4fa3-afb6-23a3c546adf3" providerId="ADAL" clId="{D973D872-3118-6C4C-8153-94CEFE659431}" dt="2022-06-07T16:15:10.552" v="6975" actId="12788"/>
          <ac:grpSpMkLst>
            <pc:docMk/>
            <pc:sldMk cId="138542929" sldId="256"/>
            <ac:grpSpMk id="8182" creationId="{B65592DA-DBBE-C7F5-A867-437206C6E7A1}"/>
          </ac:grpSpMkLst>
        </pc:grpChg>
        <pc:grpChg chg="mod topLvl">
          <ac:chgData name="Daniel A Negron" userId="3f4b37f9-7541-4fa3-afb6-23a3c546adf3" providerId="ADAL" clId="{D973D872-3118-6C4C-8153-94CEFE659431}" dt="2022-06-07T16:15:10.552" v="6975" actId="12788"/>
          <ac:grpSpMkLst>
            <pc:docMk/>
            <pc:sldMk cId="138542929" sldId="256"/>
            <ac:grpSpMk id="8185" creationId="{47F1C3DB-258B-8B4F-CECC-1B5CA53A6D42}"/>
          </ac:grpSpMkLst>
        </pc:grpChg>
        <pc:grpChg chg="mod topLvl">
          <ac:chgData name="Daniel A Negron" userId="3f4b37f9-7541-4fa3-afb6-23a3c546adf3" providerId="ADAL" clId="{D973D872-3118-6C4C-8153-94CEFE659431}" dt="2022-06-07T16:15:10.552" v="6975" actId="12788"/>
          <ac:grpSpMkLst>
            <pc:docMk/>
            <pc:sldMk cId="138542929" sldId="256"/>
            <ac:grpSpMk id="8188" creationId="{F6239761-F1A4-F2C2-8B15-678224E51CD2}"/>
          </ac:grpSpMkLst>
        </pc:grpChg>
        <pc:grpChg chg="mod topLvl">
          <ac:chgData name="Daniel A Negron" userId="3f4b37f9-7541-4fa3-afb6-23a3c546adf3" providerId="ADAL" clId="{D973D872-3118-6C4C-8153-94CEFE659431}" dt="2022-06-07T16:15:10.552" v="6975" actId="12788"/>
          <ac:grpSpMkLst>
            <pc:docMk/>
            <pc:sldMk cId="138542929" sldId="256"/>
            <ac:grpSpMk id="8191" creationId="{EAA86A86-EB63-F39D-6C88-87E87739A65A}"/>
          </ac:grpSpMkLst>
        </pc:grpChg>
        <pc:grpChg chg="mod topLvl">
          <ac:chgData name="Daniel A Negron" userId="3f4b37f9-7541-4fa3-afb6-23a3c546adf3" providerId="ADAL" clId="{D973D872-3118-6C4C-8153-94CEFE659431}" dt="2022-06-07T16:15:10.552" v="6975" actId="12788"/>
          <ac:grpSpMkLst>
            <pc:docMk/>
            <pc:sldMk cId="138542929" sldId="256"/>
            <ac:grpSpMk id="8194" creationId="{DB857BB4-E5C8-D4DE-B006-14B9332CAE10}"/>
          </ac:grpSpMkLst>
        </pc:grpChg>
        <pc:grpChg chg="mod topLvl">
          <ac:chgData name="Daniel A Negron" userId="3f4b37f9-7541-4fa3-afb6-23a3c546adf3" providerId="ADAL" clId="{D973D872-3118-6C4C-8153-94CEFE659431}" dt="2022-06-07T16:15:10.552" v="6975" actId="12788"/>
          <ac:grpSpMkLst>
            <pc:docMk/>
            <pc:sldMk cId="138542929" sldId="256"/>
            <ac:grpSpMk id="8197" creationId="{69505DEE-BC89-8F3C-DA92-5BF4B4ECFE4F}"/>
          </ac:grpSpMkLst>
        </pc:grpChg>
        <pc:grpChg chg="mod topLvl">
          <ac:chgData name="Daniel A Negron" userId="3f4b37f9-7541-4fa3-afb6-23a3c546adf3" providerId="ADAL" clId="{D973D872-3118-6C4C-8153-94CEFE659431}" dt="2022-06-07T16:15:10.552" v="6975" actId="12788"/>
          <ac:grpSpMkLst>
            <pc:docMk/>
            <pc:sldMk cId="138542929" sldId="256"/>
            <ac:grpSpMk id="8200" creationId="{A641B4E4-E249-D981-F25B-50695D9DBCB5}"/>
          </ac:grpSpMkLst>
        </pc:grpChg>
        <pc:grpChg chg="mod topLvl">
          <ac:chgData name="Daniel A Negron" userId="3f4b37f9-7541-4fa3-afb6-23a3c546adf3" providerId="ADAL" clId="{D973D872-3118-6C4C-8153-94CEFE659431}" dt="2022-06-07T16:15:10.552" v="6975" actId="12788"/>
          <ac:grpSpMkLst>
            <pc:docMk/>
            <pc:sldMk cId="138542929" sldId="256"/>
            <ac:grpSpMk id="8203" creationId="{545E8573-4935-44C6-426D-4B2891A4B0E6}"/>
          </ac:grpSpMkLst>
        </pc:grpChg>
        <pc:grpChg chg="mod topLvl">
          <ac:chgData name="Daniel A Negron" userId="3f4b37f9-7541-4fa3-afb6-23a3c546adf3" providerId="ADAL" clId="{D973D872-3118-6C4C-8153-94CEFE659431}" dt="2022-06-07T16:15:10.552" v="6975" actId="12788"/>
          <ac:grpSpMkLst>
            <pc:docMk/>
            <pc:sldMk cId="138542929" sldId="256"/>
            <ac:grpSpMk id="8206" creationId="{3EB6DDF8-28F0-B56B-C4C8-8450271218A5}"/>
          </ac:grpSpMkLst>
        </pc:grpChg>
        <pc:grpChg chg="mod topLvl">
          <ac:chgData name="Daniel A Negron" userId="3f4b37f9-7541-4fa3-afb6-23a3c546adf3" providerId="ADAL" clId="{D973D872-3118-6C4C-8153-94CEFE659431}" dt="2022-06-07T16:15:10.552" v="6975" actId="12788"/>
          <ac:grpSpMkLst>
            <pc:docMk/>
            <pc:sldMk cId="138542929" sldId="256"/>
            <ac:grpSpMk id="8209" creationId="{50B0BBC6-34E1-B2ED-85A6-F4CEF0AEF021}"/>
          </ac:grpSpMkLst>
        </pc:grpChg>
        <pc:grpChg chg="mod topLvl">
          <ac:chgData name="Daniel A Negron" userId="3f4b37f9-7541-4fa3-afb6-23a3c546adf3" providerId="ADAL" clId="{D973D872-3118-6C4C-8153-94CEFE659431}" dt="2022-06-07T16:15:10.552" v="6975" actId="12788"/>
          <ac:grpSpMkLst>
            <pc:docMk/>
            <pc:sldMk cId="138542929" sldId="256"/>
            <ac:grpSpMk id="8212" creationId="{03F4CA38-E338-660A-4FE0-1E647A7B9272}"/>
          </ac:grpSpMkLst>
        </pc:grpChg>
        <pc:grpChg chg="mod topLvl">
          <ac:chgData name="Daniel A Negron" userId="3f4b37f9-7541-4fa3-afb6-23a3c546adf3" providerId="ADAL" clId="{D973D872-3118-6C4C-8153-94CEFE659431}" dt="2022-06-07T16:15:10.552" v="6975" actId="12788"/>
          <ac:grpSpMkLst>
            <pc:docMk/>
            <pc:sldMk cId="138542929" sldId="256"/>
            <ac:grpSpMk id="8215" creationId="{9996608A-92C1-C040-29C7-ED7537AE225E}"/>
          </ac:grpSpMkLst>
        </pc:grpChg>
        <pc:grpChg chg="mod topLvl">
          <ac:chgData name="Daniel A Negron" userId="3f4b37f9-7541-4fa3-afb6-23a3c546adf3" providerId="ADAL" clId="{D973D872-3118-6C4C-8153-94CEFE659431}" dt="2022-06-07T16:15:10.552" v="6975" actId="12788"/>
          <ac:grpSpMkLst>
            <pc:docMk/>
            <pc:sldMk cId="138542929" sldId="256"/>
            <ac:grpSpMk id="8218" creationId="{C6BBB15F-5506-285F-753C-CBA8A6F593A6}"/>
          </ac:grpSpMkLst>
        </pc:grpChg>
        <pc:grpChg chg="mod topLvl">
          <ac:chgData name="Daniel A Negron" userId="3f4b37f9-7541-4fa3-afb6-23a3c546adf3" providerId="ADAL" clId="{D973D872-3118-6C4C-8153-94CEFE659431}" dt="2022-06-07T16:15:10.552" v="6975" actId="12788"/>
          <ac:grpSpMkLst>
            <pc:docMk/>
            <pc:sldMk cId="138542929" sldId="256"/>
            <ac:grpSpMk id="8221" creationId="{50678989-C4BD-7640-D651-9C8958746751}"/>
          </ac:grpSpMkLst>
        </pc:grpChg>
        <pc:grpChg chg="mod topLvl">
          <ac:chgData name="Daniel A Negron" userId="3f4b37f9-7541-4fa3-afb6-23a3c546adf3" providerId="ADAL" clId="{D973D872-3118-6C4C-8153-94CEFE659431}" dt="2022-06-07T16:15:10.552" v="6975" actId="12788"/>
          <ac:grpSpMkLst>
            <pc:docMk/>
            <pc:sldMk cId="138542929" sldId="256"/>
            <ac:grpSpMk id="8224" creationId="{A3F33092-502B-7AD5-2F0B-E331E1C466C1}"/>
          </ac:grpSpMkLst>
        </pc:grpChg>
        <pc:grpChg chg="mod topLvl">
          <ac:chgData name="Daniel A Negron" userId="3f4b37f9-7541-4fa3-afb6-23a3c546adf3" providerId="ADAL" clId="{D973D872-3118-6C4C-8153-94CEFE659431}" dt="2022-06-07T16:15:10.552" v="6975" actId="12788"/>
          <ac:grpSpMkLst>
            <pc:docMk/>
            <pc:sldMk cId="138542929" sldId="256"/>
            <ac:grpSpMk id="8227" creationId="{5ED2C116-076F-68C1-81E0-5903C7FE8830}"/>
          </ac:grpSpMkLst>
        </pc:grpChg>
        <pc:grpChg chg="mod topLvl">
          <ac:chgData name="Daniel A Negron" userId="3f4b37f9-7541-4fa3-afb6-23a3c546adf3" providerId="ADAL" clId="{D973D872-3118-6C4C-8153-94CEFE659431}" dt="2022-06-07T16:15:10.552" v="6975" actId="12788"/>
          <ac:grpSpMkLst>
            <pc:docMk/>
            <pc:sldMk cId="138542929" sldId="256"/>
            <ac:grpSpMk id="8230" creationId="{49591BEB-E16D-A494-4BB5-B07ACECF036D}"/>
          </ac:grpSpMkLst>
        </pc:grpChg>
        <pc:grpChg chg="mod topLvl">
          <ac:chgData name="Daniel A Negron" userId="3f4b37f9-7541-4fa3-afb6-23a3c546adf3" providerId="ADAL" clId="{D973D872-3118-6C4C-8153-94CEFE659431}" dt="2022-06-07T16:15:10.552" v="6975" actId="12788"/>
          <ac:grpSpMkLst>
            <pc:docMk/>
            <pc:sldMk cId="138542929" sldId="256"/>
            <ac:grpSpMk id="8233" creationId="{0E6E6439-B245-1EBF-3862-18DEF67FA655}"/>
          </ac:grpSpMkLst>
        </pc:grpChg>
        <pc:grpChg chg="mod topLvl">
          <ac:chgData name="Daniel A Negron" userId="3f4b37f9-7541-4fa3-afb6-23a3c546adf3" providerId="ADAL" clId="{D973D872-3118-6C4C-8153-94CEFE659431}" dt="2022-06-07T16:15:10.552" v="6975" actId="12788"/>
          <ac:grpSpMkLst>
            <pc:docMk/>
            <pc:sldMk cId="138542929" sldId="256"/>
            <ac:grpSpMk id="8236" creationId="{8830B98E-FFB7-E457-B6CE-DAF8A0E59D0C}"/>
          </ac:grpSpMkLst>
        </pc:grpChg>
        <pc:grpChg chg="mod topLvl">
          <ac:chgData name="Daniel A Negron" userId="3f4b37f9-7541-4fa3-afb6-23a3c546adf3" providerId="ADAL" clId="{D973D872-3118-6C4C-8153-94CEFE659431}" dt="2022-06-07T16:15:10.552" v="6975" actId="12788"/>
          <ac:grpSpMkLst>
            <pc:docMk/>
            <pc:sldMk cId="138542929" sldId="256"/>
            <ac:grpSpMk id="8239" creationId="{72D24C33-5DCC-3F35-5CD6-58D2CE96F06A}"/>
          </ac:grpSpMkLst>
        </pc:grpChg>
        <pc:grpChg chg="mod topLvl">
          <ac:chgData name="Daniel A Negron" userId="3f4b37f9-7541-4fa3-afb6-23a3c546adf3" providerId="ADAL" clId="{D973D872-3118-6C4C-8153-94CEFE659431}" dt="2022-06-07T16:15:10.552" v="6975" actId="12788"/>
          <ac:grpSpMkLst>
            <pc:docMk/>
            <pc:sldMk cId="138542929" sldId="256"/>
            <ac:grpSpMk id="8242" creationId="{30BAA0B8-1FE6-62D0-CF10-D8BACB265DF4}"/>
          </ac:grpSpMkLst>
        </pc:grpChg>
        <pc:grpChg chg="mod topLvl">
          <ac:chgData name="Daniel A Negron" userId="3f4b37f9-7541-4fa3-afb6-23a3c546adf3" providerId="ADAL" clId="{D973D872-3118-6C4C-8153-94CEFE659431}" dt="2022-06-07T16:15:10.552" v="6975" actId="12788"/>
          <ac:grpSpMkLst>
            <pc:docMk/>
            <pc:sldMk cId="138542929" sldId="256"/>
            <ac:grpSpMk id="8245" creationId="{F2A1EF9E-ACCB-32B7-3435-48D6C4189479}"/>
          </ac:grpSpMkLst>
        </pc:grpChg>
        <pc:grpChg chg="mod topLvl">
          <ac:chgData name="Daniel A Negron" userId="3f4b37f9-7541-4fa3-afb6-23a3c546adf3" providerId="ADAL" clId="{D973D872-3118-6C4C-8153-94CEFE659431}" dt="2022-06-07T16:15:10.552" v="6975" actId="12788"/>
          <ac:grpSpMkLst>
            <pc:docMk/>
            <pc:sldMk cId="138542929" sldId="256"/>
            <ac:grpSpMk id="8248" creationId="{10F1BD6E-17CC-82F5-57FE-2FC5FD54F81E}"/>
          </ac:grpSpMkLst>
        </pc:grpChg>
        <pc:grpChg chg="mod topLvl">
          <ac:chgData name="Daniel A Negron" userId="3f4b37f9-7541-4fa3-afb6-23a3c546adf3" providerId="ADAL" clId="{D973D872-3118-6C4C-8153-94CEFE659431}" dt="2022-06-07T16:15:10.552" v="6975" actId="12788"/>
          <ac:grpSpMkLst>
            <pc:docMk/>
            <pc:sldMk cId="138542929" sldId="256"/>
            <ac:grpSpMk id="8251" creationId="{8909E6A4-2EF5-694C-2A1C-3BFDAD158DB7}"/>
          </ac:grpSpMkLst>
        </pc:grpChg>
        <pc:grpChg chg="mod topLvl">
          <ac:chgData name="Daniel A Negron" userId="3f4b37f9-7541-4fa3-afb6-23a3c546adf3" providerId="ADAL" clId="{D973D872-3118-6C4C-8153-94CEFE659431}" dt="2022-06-07T16:15:10.552" v="6975" actId="12788"/>
          <ac:grpSpMkLst>
            <pc:docMk/>
            <pc:sldMk cId="138542929" sldId="256"/>
            <ac:grpSpMk id="8254" creationId="{8CA419AB-C400-070D-DD1E-D0874C298D04}"/>
          </ac:grpSpMkLst>
        </pc:grpChg>
        <pc:grpChg chg="mod topLvl">
          <ac:chgData name="Daniel A Negron" userId="3f4b37f9-7541-4fa3-afb6-23a3c546adf3" providerId="ADAL" clId="{D973D872-3118-6C4C-8153-94CEFE659431}" dt="2022-06-07T16:15:10.552" v="6975" actId="12788"/>
          <ac:grpSpMkLst>
            <pc:docMk/>
            <pc:sldMk cId="138542929" sldId="256"/>
            <ac:grpSpMk id="8274" creationId="{D5740706-2755-B463-1F70-C27E25782A0D}"/>
          </ac:grpSpMkLst>
        </pc:grpChg>
        <pc:grpChg chg="mod topLvl">
          <ac:chgData name="Daniel A Negron" userId="3f4b37f9-7541-4fa3-afb6-23a3c546adf3" providerId="ADAL" clId="{D973D872-3118-6C4C-8153-94CEFE659431}" dt="2022-06-07T16:15:10.552" v="6975" actId="12788"/>
          <ac:grpSpMkLst>
            <pc:docMk/>
            <pc:sldMk cId="138542929" sldId="256"/>
            <ac:grpSpMk id="8294" creationId="{EBCF2ED4-F393-BF2C-269A-6E6C7039008E}"/>
          </ac:grpSpMkLst>
        </pc:grpChg>
        <pc:grpChg chg="mod topLvl">
          <ac:chgData name="Daniel A Negron" userId="3f4b37f9-7541-4fa3-afb6-23a3c546adf3" providerId="ADAL" clId="{D973D872-3118-6C4C-8153-94CEFE659431}" dt="2022-06-07T16:15:10.552" v="6975" actId="12788"/>
          <ac:grpSpMkLst>
            <pc:docMk/>
            <pc:sldMk cId="138542929" sldId="256"/>
            <ac:grpSpMk id="8314" creationId="{E89F7F1A-E2DC-0325-7825-B1FC5D5F95C9}"/>
          </ac:grpSpMkLst>
        </pc:grpChg>
        <pc:grpChg chg="mod topLvl">
          <ac:chgData name="Daniel A Negron" userId="3f4b37f9-7541-4fa3-afb6-23a3c546adf3" providerId="ADAL" clId="{D973D872-3118-6C4C-8153-94CEFE659431}" dt="2022-06-07T16:15:10.552" v="6975" actId="12788"/>
          <ac:grpSpMkLst>
            <pc:docMk/>
            <pc:sldMk cId="138542929" sldId="256"/>
            <ac:grpSpMk id="8334" creationId="{1602FEB0-5566-F834-374D-7F937DDD7987}"/>
          </ac:grpSpMkLst>
        </pc:grpChg>
        <pc:grpChg chg="mod topLvl">
          <ac:chgData name="Daniel A Negron" userId="3f4b37f9-7541-4fa3-afb6-23a3c546adf3" providerId="ADAL" clId="{D973D872-3118-6C4C-8153-94CEFE659431}" dt="2022-06-07T16:15:10.552" v="6975" actId="12788"/>
          <ac:grpSpMkLst>
            <pc:docMk/>
            <pc:sldMk cId="138542929" sldId="256"/>
            <ac:grpSpMk id="8354" creationId="{915F574F-5709-C27B-8785-2F3A70CE96A0}"/>
          </ac:grpSpMkLst>
        </pc:grpChg>
        <pc:grpChg chg="mod topLvl">
          <ac:chgData name="Daniel A Negron" userId="3f4b37f9-7541-4fa3-afb6-23a3c546adf3" providerId="ADAL" clId="{D973D872-3118-6C4C-8153-94CEFE659431}" dt="2022-06-07T16:15:10.552" v="6975" actId="12788"/>
          <ac:grpSpMkLst>
            <pc:docMk/>
            <pc:sldMk cId="138542929" sldId="256"/>
            <ac:grpSpMk id="8357" creationId="{CBE40567-2347-74A7-B973-B753EDB0ED68}"/>
          </ac:grpSpMkLst>
        </pc:grpChg>
        <pc:grpChg chg="mod topLvl">
          <ac:chgData name="Daniel A Negron" userId="3f4b37f9-7541-4fa3-afb6-23a3c546adf3" providerId="ADAL" clId="{D973D872-3118-6C4C-8153-94CEFE659431}" dt="2022-06-07T16:15:10.552" v="6975" actId="12788"/>
          <ac:grpSpMkLst>
            <pc:docMk/>
            <pc:sldMk cId="138542929" sldId="256"/>
            <ac:grpSpMk id="8360" creationId="{CF643373-DDAF-2DDB-80F8-51C81F6EB2B8}"/>
          </ac:grpSpMkLst>
        </pc:grpChg>
        <pc:grpChg chg="mod topLvl">
          <ac:chgData name="Daniel A Negron" userId="3f4b37f9-7541-4fa3-afb6-23a3c546adf3" providerId="ADAL" clId="{D973D872-3118-6C4C-8153-94CEFE659431}" dt="2022-06-07T16:15:10.552" v="6975" actId="12788"/>
          <ac:grpSpMkLst>
            <pc:docMk/>
            <pc:sldMk cId="138542929" sldId="256"/>
            <ac:grpSpMk id="8363" creationId="{9414CF75-136F-0CBC-5F6D-D833B20F9622}"/>
          </ac:grpSpMkLst>
        </pc:grpChg>
        <pc:grpChg chg="mod topLvl">
          <ac:chgData name="Daniel A Negron" userId="3f4b37f9-7541-4fa3-afb6-23a3c546adf3" providerId="ADAL" clId="{D973D872-3118-6C4C-8153-94CEFE659431}" dt="2022-06-07T16:15:10.552" v="6975" actId="12788"/>
          <ac:grpSpMkLst>
            <pc:docMk/>
            <pc:sldMk cId="138542929" sldId="256"/>
            <ac:grpSpMk id="8366" creationId="{8BE8FA29-C13A-1FF3-F6AD-3221396869C8}"/>
          </ac:grpSpMkLst>
        </pc:grpChg>
        <pc:grpChg chg="mod topLvl">
          <ac:chgData name="Daniel A Negron" userId="3f4b37f9-7541-4fa3-afb6-23a3c546adf3" providerId="ADAL" clId="{D973D872-3118-6C4C-8153-94CEFE659431}" dt="2022-06-07T16:15:10.552" v="6975" actId="12788"/>
          <ac:grpSpMkLst>
            <pc:docMk/>
            <pc:sldMk cId="138542929" sldId="256"/>
            <ac:grpSpMk id="8369" creationId="{AAE63CC0-46B2-E995-9CA7-A4AECA4298C4}"/>
          </ac:grpSpMkLst>
        </pc:grpChg>
        <pc:grpChg chg="mod topLvl">
          <ac:chgData name="Daniel A Negron" userId="3f4b37f9-7541-4fa3-afb6-23a3c546adf3" providerId="ADAL" clId="{D973D872-3118-6C4C-8153-94CEFE659431}" dt="2022-06-07T16:15:10.552" v="6975" actId="12788"/>
          <ac:grpSpMkLst>
            <pc:docMk/>
            <pc:sldMk cId="138542929" sldId="256"/>
            <ac:grpSpMk id="8372" creationId="{77E11C91-9004-E6E3-907D-F693EC03FE3A}"/>
          </ac:grpSpMkLst>
        </pc:grpChg>
        <pc:grpChg chg="mod topLvl">
          <ac:chgData name="Daniel A Negron" userId="3f4b37f9-7541-4fa3-afb6-23a3c546adf3" providerId="ADAL" clId="{D973D872-3118-6C4C-8153-94CEFE659431}" dt="2022-06-07T16:15:10.552" v="6975" actId="12788"/>
          <ac:grpSpMkLst>
            <pc:docMk/>
            <pc:sldMk cId="138542929" sldId="256"/>
            <ac:grpSpMk id="8375" creationId="{EF0CE6FD-66A8-DC07-9B04-9081A7A9E2BD}"/>
          </ac:grpSpMkLst>
        </pc:grpChg>
        <pc:grpChg chg="mod topLvl">
          <ac:chgData name="Daniel A Negron" userId="3f4b37f9-7541-4fa3-afb6-23a3c546adf3" providerId="ADAL" clId="{D973D872-3118-6C4C-8153-94CEFE659431}" dt="2022-06-07T16:15:10.552" v="6975" actId="12788"/>
          <ac:grpSpMkLst>
            <pc:docMk/>
            <pc:sldMk cId="138542929" sldId="256"/>
            <ac:grpSpMk id="8378" creationId="{3207E7E6-6F81-E5D2-21D7-FDCD7AE95177}"/>
          </ac:grpSpMkLst>
        </pc:grpChg>
        <pc:grpChg chg="mod topLvl">
          <ac:chgData name="Daniel A Negron" userId="3f4b37f9-7541-4fa3-afb6-23a3c546adf3" providerId="ADAL" clId="{D973D872-3118-6C4C-8153-94CEFE659431}" dt="2022-06-07T16:15:10.552" v="6975" actId="12788"/>
          <ac:grpSpMkLst>
            <pc:docMk/>
            <pc:sldMk cId="138542929" sldId="256"/>
            <ac:grpSpMk id="8381" creationId="{A6061FA0-A8D0-566F-FD44-28782939F3A7}"/>
          </ac:grpSpMkLst>
        </pc:grpChg>
        <pc:grpChg chg="mod topLvl">
          <ac:chgData name="Daniel A Negron" userId="3f4b37f9-7541-4fa3-afb6-23a3c546adf3" providerId="ADAL" clId="{D973D872-3118-6C4C-8153-94CEFE659431}" dt="2022-06-07T16:15:10.552" v="6975" actId="12788"/>
          <ac:grpSpMkLst>
            <pc:docMk/>
            <pc:sldMk cId="138542929" sldId="256"/>
            <ac:grpSpMk id="8384" creationId="{4F6CEFF5-210E-E8A2-C69D-ADB826258687}"/>
          </ac:grpSpMkLst>
        </pc:grpChg>
        <pc:grpChg chg="mod topLvl">
          <ac:chgData name="Daniel A Negron" userId="3f4b37f9-7541-4fa3-afb6-23a3c546adf3" providerId="ADAL" clId="{D973D872-3118-6C4C-8153-94CEFE659431}" dt="2022-06-07T16:15:10.552" v="6975" actId="12788"/>
          <ac:grpSpMkLst>
            <pc:docMk/>
            <pc:sldMk cId="138542929" sldId="256"/>
            <ac:grpSpMk id="8387" creationId="{622AF796-B046-CEFD-BCD4-BED5A140ADDC}"/>
          </ac:grpSpMkLst>
        </pc:grpChg>
        <pc:grpChg chg="mod topLvl">
          <ac:chgData name="Daniel A Negron" userId="3f4b37f9-7541-4fa3-afb6-23a3c546adf3" providerId="ADAL" clId="{D973D872-3118-6C4C-8153-94CEFE659431}" dt="2022-06-07T16:15:10.552" v="6975" actId="12788"/>
          <ac:grpSpMkLst>
            <pc:docMk/>
            <pc:sldMk cId="138542929" sldId="256"/>
            <ac:grpSpMk id="8390" creationId="{7DE48A1B-7B52-C71B-216A-EDD9D26984ED}"/>
          </ac:grpSpMkLst>
        </pc:grpChg>
        <pc:grpChg chg="mod topLvl">
          <ac:chgData name="Daniel A Negron" userId="3f4b37f9-7541-4fa3-afb6-23a3c546adf3" providerId="ADAL" clId="{D973D872-3118-6C4C-8153-94CEFE659431}" dt="2022-06-07T16:15:10.552" v="6975" actId="12788"/>
          <ac:grpSpMkLst>
            <pc:docMk/>
            <pc:sldMk cId="138542929" sldId="256"/>
            <ac:grpSpMk id="8393" creationId="{3D406408-14D4-9BFC-EF77-5E3AEFA071FA}"/>
          </ac:grpSpMkLst>
        </pc:grpChg>
        <pc:grpChg chg="mod topLvl">
          <ac:chgData name="Daniel A Negron" userId="3f4b37f9-7541-4fa3-afb6-23a3c546adf3" providerId="ADAL" clId="{D973D872-3118-6C4C-8153-94CEFE659431}" dt="2022-06-07T16:15:10.552" v="6975" actId="12788"/>
          <ac:grpSpMkLst>
            <pc:docMk/>
            <pc:sldMk cId="138542929" sldId="256"/>
            <ac:grpSpMk id="8396" creationId="{D9286D48-B97E-A57F-A11B-AF59A47EF6EE}"/>
          </ac:grpSpMkLst>
        </pc:grpChg>
        <pc:grpChg chg="mod topLvl">
          <ac:chgData name="Daniel A Negron" userId="3f4b37f9-7541-4fa3-afb6-23a3c546adf3" providerId="ADAL" clId="{D973D872-3118-6C4C-8153-94CEFE659431}" dt="2022-06-07T16:15:10.552" v="6975" actId="12788"/>
          <ac:grpSpMkLst>
            <pc:docMk/>
            <pc:sldMk cId="138542929" sldId="256"/>
            <ac:grpSpMk id="8399" creationId="{959CFA9E-52FB-584D-4625-6DEE4AC14CCB}"/>
          </ac:grpSpMkLst>
        </pc:grpChg>
        <pc:grpChg chg="mod topLvl">
          <ac:chgData name="Daniel A Negron" userId="3f4b37f9-7541-4fa3-afb6-23a3c546adf3" providerId="ADAL" clId="{D973D872-3118-6C4C-8153-94CEFE659431}" dt="2022-06-07T16:15:10.552" v="6975" actId="12788"/>
          <ac:grpSpMkLst>
            <pc:docMk/>
            <pc:sldMk cId="138542929" sldId="256"/>
            <ac:grpSpMk id="8402" creationId="{4CC42160-C01D-8AE3-D93D-590827A60CC6}"/>
          </ac:grpSpMkLst>
        </pc:grpChg>
        <pc:grpChg chg="mod topLvl">
          <ac:chgData name="Daniel A Negron" userId="3f4b37f9-7541-4fa3-afb6-23a3c546adf3" providerId="ADAL" clId="{D973D872-3118-6C4C-8153-94CEFE659431}" dt="2022-06-07T16:15:10.552" v="6975" actId="12788"/>
          <ac:grpSpMkLst>
            <pc:docMk/>
            <pc:sldMk cId="138542929" sldId="256"/>
            <ac:grpSpMk id="8405" creationId="{04BB75ED-3556-FF67-9190-5CF16522FD95}"/>
          </ac:grpSpMkLst>
        </pc:grpChg>
        <pc:grpChg chg="mod topLvl">
          <ac:chgData name="Daniel A Negron" userId="3f4b37f9-7541-4fa3-afb6-23a3c546adf3" providerId="ADAL" clId="{D973D872-3118-6C4C-8153-94CEFE659431}" dt="2022-06-07T16:15:10.552" v="6975" actId="12788"/>
          <ac:grpSpMkLst>
            <pc:docMk/>
            <pc:sldMk cId="138542929" sldId="256"/>
            <ac:grpSpMk id="8408" creationId="{D2E8141E-83B5-889B-4A89-F73A125EE427}"/>
          </ac:grpSpMkLst>
        </pc:grpChg>
        <pc:grpChg chg="mod topLvl">
          <ac:chgData name="Daniel A Negron" userId="3f4b37f9-7541-4fa3-afb6-23a3c546adf3" providerId="ADAL" clId="{D973D872-3118-6C4C-8153-94CEFE659431}" dt="2022-06-07T16:15:10.552" v="6975" actId="12788"/>
          <ac:grpSpMkLst>
            <pc:docMk/>
            <pc:sldMk cId="138542929" sldId="256"/>
            <ac:grpSpMk id="8411" creationId="{09277C8D-9AF3-5739-5AB2-AC9CD647AB1D}"/>
          </ac:grpSpMkLst>
        </pc:grpChg>
        <pc:grpChg chg="mod topLvl">
          <ac:chgData name="Daniel A Negron" userId="3f4b37f9-7541-4fa3-afb6-23a3c546adf3" providerId="ADAL" clId="{D973D872-3118-6C4C-8153-94CEFE659431}" dt="2022-06-07T16:15:10.552" v="6975" actId="12788"/>
          <ac:grpSpMkLst>
            <pc:docMk/>
            <pc:sldMk cId="138542929" sldId="256"/>
            <ac:grpSpMk id="8414" creationId="{8F13391B-D98A-8F1F-A991-AC1AF7ABF8A2}"/>
          </ac:grpSpMkLst>
        </pc:grpChg>
        <pc:grpChg chg="mod topLvl">
          <ac:chgData name="Daniel A Negron" userId="3f4b37f9-7541-4fa3-afb6-23a3c546adf3" providerId="ADAL" clId="{D973D872-3118-6C4C-8153-94CEFE659431}" dt="2022-06-07T16:15:10.552" v="6975" actId="12788"/>
          <ac:grpSpMkLst>
            <pc:docMk/>
            <pc:sldMk cId="138542929" sldId="256"/>
            <ac:grpSpMk id="8417" creationId="{5FDB085C-04F3-B100-799A-DC870B0ED97A}"/>
          </ac:grpSpMkLst>
        </pc:grpChg>
        <pc:grpChg chg="mod topLvl">
          <ac:chgData name="Daniel A Negron" userId="3f4b37f9-7541-4fa3-afb6-23a3c546adf3" providerId="ADAL" clId="{D973D872-3118-6C4C-8153-94CEFE659431}" dt="2022-06-07T16:15:10.552" v="6975" actId="12788"/>
          <ac:grpSpMkLst>
            <pc:docMk/>
            <pc:sldMk cId="138542929" sldId="256"/>
            <ac:grpSpMk id="8420" creationId="{36759408-4E73-945C-5DCD-A2E05B18402C}"/>
          </ac:grpSpMkLst>
        </pc:grpChg>
        <pc:grpChg chg="mod topLvl">
          <ac:chgData name="Daniel A Negron" userId="3f4b37f9-7541-4fa3-afb6-23a3c546adf3" providerId="ADAL" clId="{D973D872-3118-6C4C-8153-94CEFE659431}" dt="2022-06-07T16:15:10.552" v="6975" actId="12788"/>
          <ac:grpSpMkLst>
            <pc:docMk/>
            <pc:sldMk cId="138542929" sldId="256"/>
            <ac:grpSpMk id="8423" creationId="{2AF4B306-AFCF-95AA-6ED4-974F00D9E261}"/>
          </ac:grpSpMkLst>
        </pc:grpChg>
        <pc:grpChg chg="mod topLvl">
          <ac:chgData name="Daniel A Negron" userId="3f4b37f9-7541-4fa3-afb6-23a3c546adf3" providerId="ADAL" clId="{D973D872-3118-6C4C-8153-94CEFE659431}" dt="2022-06-07T16:15:10.552" v="6975" actId="12788"/>
          <ac:grpSpMkLst>
            <pc:docMk/>
            <pc:sldMk cId="138542929" sldId="256"/>
            <ac:grpSpMk id="8426" creationId="{F87956C3-B1BC-D355-B5B7-32BA0687952C}"/>
          </ac:grpSpMkLst>
        </pc:grpChg>
        <pc:grpChg chg="mod topLvl">
          <ac:chgData name="Daniel A Negron" userId="3f4b37f9-7541-4fa3-afb6-23a3c546adf3" providerId="ADAL" clId="{D973D872-3118-6C4C-8153-94CEFE659431}" dt="2022-06-07T16:15:10.552" v="6975" actId="12788"/>
          <ac:grpSpMkLst>
            <pc:docMk/>
            <pc:sldMk cId="138542929" sldId="256"/>
            <ac:grpSpMk id="8429" creationId="{43C9249C-D55F-8C08-5591-D8ECF22D4957}"/>
          </ac:grpSpMkLst>
        </pc:grpChg>
        <pc:grpChg chg="mod topLvl">
          <ac:chgData name="Daniel A Negron" userId="3f4b37f9-7541-4fa3-afb6-23a3c546adf3" providerId="ADAL" clId="{D973D872-3118-6C4C-8153-94CEFE659431}" dt="2022-06-07T16:15:10.552" v="6975" actId="12788"/>
          <ac:grpSpMkLst>
            <pc:docMk/>
            <pc:sldMk cId="138542929" sldId="256"/>
            <ac:grpSpMk id="8432" creationId="{26CDDD06-C22D-2573-1DC3-733AC01C1963}"/>
          </ac:grpSpMkLst>
        </pc:grpChg>
        <pc:grpChg chg="mod topLvl">
          <ac:chgData name="Daniel A Negron" userId="3f4b37f9-7541-4fa3-afb6-23a3c546adf3" providerId="ADAL" clId="{D973D872-3118-6C4C-8153-94CEFE659431}" dt="2022-06-07T16:15:10.552" v="6975" actId="12788"/>
          <ac:grpSpMkLst>
            <pc:docMk/>
            <pc:sldMk cId="138542929" sldId="256"/>
            <ac:grpSpMk id="8435" creationId="{04B2A5F3-F685-C7C3-3AD6-8B27F6B7541C}"/>
          </ac:grpSpMkLst>
        </pc:grpChg>
        <pc:grpChg chg="mod topLvl">
          <ac:chgData name="Daniel A Negron" userId="3f4b37f9-7541-4fa3-afb6-23a3c546adf3" providerId="ADAL" clId="{D973D872-3118-6C4C-8153-94CEFE659431}" dt="2022-06-07T16:15:10.552" v="6975" actId="12788"/>
          <ac:grpSpMkLst>
            <pc:docMk/>
            <pc:sldMk cId="138542929" sldId="256"/>
            <ac:grpSpMk id="8438" creationId="{3EDFB01E-53A8-7D01-F420-922FFBEF4019}"/>
          </ac:grpSpMkLst>
        </pc:grpChg>
        <pc:grpChg chg="mod topLvl">
          <ac:chgData name="Daniel A Negron" userId="3f4b37f9-7541-4fa3-afb6-23a3c546adf3" providerId="ADAL" clId="{D973D872-3118-6C4C-8153-94CEFE659431}" dt="2022-06-07T16:15:10.552" v="6975" actId="12788"/>
          <ac:grpSpMkLst>
            <pc:docMk/>
            <pc:sldMk cId="138542929" sldId="256"/>
            <ac:grpSpMk id="8441" creationId="{7573DF2A-45E7-F625-7D3D-95F4C5D3C784}"/>
          </ac:grpSpMkLst>
        </pc:grpChg>
        <pc:grpChg chg="mod topLvl">
          <ac:chgData name="Daniel A Negron" userId="3f4b37f9-7541-4fa3-afb6-23a3c546adf3" providerId="ADAL" clId="{D973D872-3118-6C4C-8153-94CEFE659431}" dt="2022-06-07T16:15:10.552" v="6975" actId="12788"/>
          <ac:grpSpMkLst>
            <pc:docMk/>
            <pc:sldMk cId="138542929" sldId="256"/>
            <ac:grpSpMk id="8444" creationId="{50871440-A065-5D21-7D12-FF5EFA83FE3E}"/>
          </ac:grpSpMkLst>
        </pc:grpChg>
        <pc:grpChg chg="mod topLvl">
          <ac:chgData name="Daniel A Negron" userId="3f4b37f9-7541-4fa3-afb6-23a3c546adf3" providerId="ADAL" clId="{D973D872-3118-6C4C-8153-94CEFE659431}" dt="2022-06-07T16:15:10.552" v="6975" actId="12788"/>
          <ac:grpSpMkLst>
            <pc:docMk/>
            <pc:sldMk cId="138542929" sldId="256"/>
            <ac:grpSpMk id="8447" creationId="{D116CFC7-7A67-FAE8-C422-27430C92A6C5}"/>
          </ac:grpSpMkLst>
        </pc:grpChg>
        <pc:grpChg chg="mod topLvl">
          <ac:chgData name="Daniel A Negron" userId="3f4b37f9-7541-4fa3-afb6-23a3c546adf3" providerId="ADAL" clId="{D973D872-3118-6C4C-8153-94CEFE659431}" dt="2022-06-07T16:15:10.552" v="6975" actId="12788"/>
          <ac:grpSpMkLst>
            <pc:docMk/>
            <pc:sldMk cId="138542929" sldId="256"/>
            <ac:grpSpMk id="8450" creationId="{1C653CC0-2B2E-99A7-2B5A-C48288E572F6}"/>
          </ac:grpSpMkLst>
        </pc:grpChg>
        <pc:grpChg chg="mod topLvl">
          <ac:chgData name="Daniel A Negron" userId="3f4b37f9-7541-4fa3-afb6-23a3c546adf3" providerId="ADAL" clId="{D973D872-3118-6C4C-8153-94CEFE659431}" dt="2022-06-07T16:15:10.552" v="6975" actId="12788"/>
          <ac:grpSpMkLst>
            <pc:docMk/>
            <pc:sldMk cId="138542929" sldId="256"/>
            <ac:grpSpMk id="8453" creationId="{D38E1AF9-7488-508C-E61D-F126DDECABDB}"/>
          </ac:grpSpMkLst>
        </pc:grpChg>
        <pc:grpChg chg="mod topLvl">
          <ac:chgData name="Daniel A Negron" userId="3f4b37f9-7541-4fa3-afb6-23a3c546adf3" providerId="ADAL" clId="{D973D872-3118-6C4C-8153-94CEFE659431}" dt="2022-06-07T16:15:10.552" v="6975" actId="12788"/>
          <ac:grpSpMkLst>
            <pc:docMk/>
            <pc:sldMk cId="138542929" sldId="256"/>
            <ac:grpSpMk id="8456" creationId="{2237BC4F-A2C7-057A-F2DB-58792B893582}"/>
          </ac:grpSpMkLst>
        </pc:grpChg>
        <pc:grpChg chg="mod topLvl">
          <ac:chgData name="Daniel A Negron" userId="3f4b37f9-7541-4fa3-afb6-23a3c546adf3" providerId="ADAL" clId="{D973D872-3118-6C4C-8153-94CEFE659431}" dt="2022-06-07T16:15:10.552" v="6975" actId="12788"/>
          <ac:grpSpMkLst>
            <pc:docMk/>
            <pc:sldMk cId="138542929" sldId="256"/>
            <ac:grpSpMk id="8459" creationId="{98879A9C-4491-51D6-D4FF-8503C4B5C792}"/>
          </ac:grpSpMkLst>
        </pc:grpChg>
        <pc:grpChg chg="mod topLvl">
          <ac:chgData name="Daniel A Negron" userId="3f4b37f9-7541-4fa3-afb6-23a3c546adf3" providerId="ADAL" clId="{D973D872-3118-6C4C-8153-94CEFE659431}" dt="2022-06-07T16:15:10.552" v="6975" actId="12788"/>
          <ac:grpSpMkLst>
            <pc:docMk/>
            <pc:sldMk cId="138542929" sldId="256"/>
            <ac:grpSpMk id="8462" creationId="{AE567CF5-1DEC-8A8A-7133-5C82BDE39BAE}"/>
          </ac:grpSpMkLst>
        </pc:grpChg>
        <pc:grpChg chg="mod topLvl">
          <ac:chgData name="Daniel A Negron" userId="3f4b37f9-7541-4fa3-afb6-23a3c546adf3" providerId="ADAL" clId="{D973D872-3118-6C4C-8153-94CEFE659431}" dt="2022-06-07T16:15:10.552" v="6975" actId="12788"/>
          <ac:grpSpMkLst>
            <pc:docMk/>
            <pc:sldMk cId="138542929" sldId="256"/>
            <ac:grpSpMk id="8465" creationId="{7100496B-4FEA-2421-F92E-0B8EB40944F7}"/>
          </ac:grpSpMkLst>
        </pc:grpChg>
        <pc:grpChg chg="mod topLvl">
          <ac:chgData name="Daniel A Negron" userId="3f4b37f9-7541-4fa3-afb6-23a3c546adf3" providerId="ADAL" clId="{D973D872-3118-6C4C-8153-94CEFE659431}" dt="2022-06-07T16:15:10.552" v="6975" actId="12788"/>
          <ac:grpSpMkLst>
            <pc:docMk/>
            <pc:sldMk cId="138542929" sldId="256"/>
            <ac:grpSpMk id="8468" creationId="{6A21AAD4-F645-6F29-900B-4973B79911B6}"/>
          </ac:grpSpMkLst>
        </pc:grpChg>
        <pc:grpChg chg="mod topLvl">
          <ac:chgData name="Daniel A Negron" userId="3f4b37f9-7541-4fa3-afb6-23a3c546adf3" providerId="ADAL" clId="{D973D872-3118-6C4C-8153-94CEFE659431}" dt="2022-06-07T16:15:10.552" v="6975" actId="12788"/>
          <ac:grpSpMkLst>
            <pc:docMk/>
            <pc:sldMk cId="138542929" sldId="256"/>
            <ac:grpSpMk id="8471" creationId="{E0C00FA1-3556-65BA-B67B-9DC860BDDA6B}"/>
          </ac:grpSpMkLst>
        </pc:grpChg>
        <pc:grpChg chg="mod topLvl">
          <ac:chgData name="Daniel A Negron" userId="3f4b37f9-7541-4fa3-afb6-23a3c546adf3" providerId="ADAL" clId="{D973D872-3118-6C4C-8153-94CEFE659431}" dt="2022-06-07T16:15:10.552" v="6975" actId="12788"/>
          <ac:grpSpMkLst>
            <pc:docMk/>
            <pc:sldMk cId="138542929" sldId="256"/>
            <ac:grpSpMk id="8474" creationId="{0FE3CD5B-1B12-58B7-7AAF-D6FBD0D2EC53}"/>
          </ac:grpSpMkLst>
        </pc:grpChg>
        <pc:grpChg chg="mod topLvl">
          <ac:chgData name="Daniel A Negron" userId="3f4b37f9-7541-4fa3-afb6-23a3c546adf3" providerId="ADAL" clId="{D973D872-3118-6C4C-8153-94CEFE659431}" dt="2022-06-07T16:15:10.552" v="6975" actId="12788"/>
          <ac:grpSpMkLst>
            <pc:docMk/>
            <pc:sldMk cId="138542929" sldId="256"/>
            <ac:grpSpMk id="8477" creationId="{AF1B2E2D-728F-FAAF-8272-0DE6ED33B0A5}"/>
          </ac:grpSpMkLst>
        </pc:grpChg>
        <pc:grpChg chg="mod topLvl">
          <ac:chgData name="Daniel A Negron" userId="3f4b37f9-7541-4fa3-afb6-23a3c546adf3" providerId="ADAL" clId="{D973D872-3118-6C4C-8153-94CEFE659431}" dt="2022-06-07T16:15:10.552" v="6975" actId="12788"/>
          <ac:grpSpMkLst>
            <pc:docMk/>
            <pc:sldMk cId="138542929" sldId="256"/>
            <ac:grpSpMk id="8480" creationId="{D4D91857-D656-5E75-EC2C-5FA40D14CBCA}"/>
          </ac:grpSpMkLst>
        </pc:grpChg>
        <pc:grpChg chg="mod topLvl">
          <ac:chgData name="Daniel A Negron" userId="3f4b37f9-7541-4fa3-afb6-23a3c546adf3" providerId="ADAL" clId="{D973D872-3118-6C4C-8153-94CEFE659431}" dt="2022-06-07T16:15:10.552" v="6975" actId="12788"/>
          <ac:grpSpMkLst>
            <pc:docMk/>
            <pc:sldMk cId="138542929" sldId="256"/>
            <ac:grpSpMk id="8483" creationId="{7CE392E7-1AFE-5AF9-0C1E-6EF50EABE4C1}"/>
          </ac:grpSpMkLst>
        </pc:grpChg>
        <pc:grpChg chg="mod topLvl">
          <ac:chgData name="Daniel A Negron" userId="3f4b37f9-7541-4fa3-afb6-23a3c546adf3" providerId="ADAL" clId="{D973D872-3118-6C4C-8153-94CEFE659431}" dt="2022-06-07T16:15:10.552" v="6975" actId="12788"/>
          <ac:grpSpMkLst>
            <pc:docMk/>
            <pc:sldMk cId="138542929" sldId="256"/>
            <ac:grpSpMk id="8486" creationId="{C099995A-1B82-DBA0-1757-35DD9DD8D699}"/>
          </ac:grpSpMkLst>
        </pc:grpChg>
        <pc:grpChg chg="mod topLvl">
          <ac:chgData name="Daniel A Negron" userId="3f4b37f9-7541-4fa3-afb6-23a3c546adf3" providerId="ADAL" clId="{D973D872-3118-6C4C-8153-94CEFE659431}" dt="2022-06-07T16:15:10.552" v="6975" actId="12788"/>
          <ac:grpSpMkLst>
            <pc:docMk/>
            <pc:sldMk cId="138542929" sldId="256"/>
            <ac:grpSpMk id="8489" creationId="{62CED996-372B-CB89-301F-D795426536E8}"/>
          </ac:grpSpMkLst>
        </pc:grpChg>
        <pc:grpChg chg="mod topLvl">
          <ac:chgData name="Daniel A Negron" userId="3f4b37f9-7541-4fa3-afb6-23a3c546adf3" providerId="ADAL" clId="{D973D872-3118-6C4C-8153-94CEFE659431}" dt="2022-06-07T16:15:10.552" v="6975" actId="12788"/>
          <ac:grpSpMkLst>
            <pc:docMk/>
            <pc:sldMk cId="138542929" sldId="256"/>
            <ac:grpSpMk id="8492" creationId="{243F7416-3F79-7E50-E969-D82E368EFFA3}"/>
          </ac:grpSpMkLst>
        </pc:grpChg>
        <pc:grpChg chg="mod topLvl">
          <ac:chgData name="Daniel A Negron" userId="3f4b37f9-7541-4fa3-afb6-23a3c546adf3" providerId="ADAL" clId="{D973D872-3118-6C4C-8153-94CEFE659431}" dt="2022-06-07T16:15:10.552" v="6975" actId="12788"/>
          <ac:grpSpMkLst>
            <pc:docMk/>
            <pc:sldMk cId="138542929" sldId="256"/>
            <ac:grpSpMk id="8495" creationId="{FB3A873A-09C4-7960-B361-FD2371328023}"/>
          </ac:grpSpMkLst>
        </pc:grpChg>
        <pc:grpChg chg="mod topLvl">
          <ac:chgData name="Daniel A Negron" userId="3f4b37f9-7541-4fa3-afb6-23a3c546adf3" providerId="ADAL" clId="{D973D872-3118-6C4C-8153-94CEFE659431}" dt="2022-06-07T16:15:10.552" v="6975" actId="12788"/>
          <ac:grpSpMkLst>
            <pc:docMk/>
            <pc:sldMk cId="138542929" sldId="256"/>
            <ac:grpSpMk id="8498" creationId="{02CEABF2-6DFA-DA4A-1AF2-8181829765E7}"/>
          </ac:grpSpMkLst>
        </pc:grpChg>
        <pc:grpChg chg="mod topLvl">
          <ac:chgData name="Daniel A Negron" userId="3f4b37f9-7541-4fa3-afb6-23a3c546adf3" providerId="ADAL" clId="{D973D872-3118-6C4C-8153-94CEFE659431}" dt="2022-06-07T16:15:10.552" v="6975" actId="12788"/>
          <ac:grpSpMkLst>
            <pc:docMk/>
            <pc:sldMk cId="138542929" sldId="256"/>
            <ac:grpSpMk id="8501" creationId="{A277F3C1-1736-81AD-0393-4045A6EF4EF2}"/>
          </ac:grpSpMkLst>
        </pc:grpChg>
        <pc:grpChg chg="mod topLvl">
          <ac:chgData name="Daniel A Negron" userId="3f4b37f9-7541-4fa3-afb6-23a3c546adf3" providerId="ADAL" clId="{D973D872-3118-6C4C-8153-94CEFE659431}" dt="2022-06-07T16:15:10.552" v="6975" actId="12788"/>
          <ac:grpSpMkLst>
            <pc:docMk/>
            <pc:sldMk cId="138542929" sldId="256"/>
            <ac:grpSpMk id="8504" creationId="{24331DA0-8920-C96C-5647-84FEC39F719A}"/>
          </ac:grpSpMkLst>
        </pc:grpChg>
        <pc:grpChg chg="mod topLvl">
          <ac:chgData name="Daniel A Negron" userId="3f4b37f9-7541-4fa3-afb6-23a3c546adf3" providerId="ADAL" clId="{D973D872-3118-6C4C-8153-94CEFE659431}" dt="2022-06-07T16:15:10.552" v="6975" actId="12788"/>
          <ac:grpSpMkLst>
            <pc:docMk/>
            <pc:sldMk cId="138542929" sldId="256"/>
            <ac:grpSpMk id="8520" creationId="{10D9487A-97D5-6E78-EB3B-BECD6FD7F153}"/>
          </ac:grpSpMkLst>
        </pc:grpChg>
        <pc:grpChg chg="mod topLvl">
          <ac:chgData name="Daniel A Negron" userId="3f4b37f9-7541-4fa3-afb6-23a3c546adf3" providerId="ADAL" clId="{D973D872-3118-6C4C-8153-94CEFE659431}" dt="2022-06-07T16:15:10.552" v="6975" actId="12788"/>
          <ac:grpSpMkLst>
            <pc:docMk/>
            <pc:sldMk cId="138542929" sldId="256"/>
            <ac:grpSpMk id="8536" creationId="{A6CC26BD-A68A-16D4-AEF0-88B587A8531F}"/>
          </ac:grpSpMkLst>
        </pc:grpChg>
        <pc:grpChg chg="mod topLvl">
          <ac:chgData name="Daniel A Negron" userId="3f4b37f9-7541-4fa3-afb6-23a3c546adf3" providerId="ADAL" clId="{D973D872-3118-6C4C-8153-94CEFE659431}" dt="2022-06-07T16:15:10.552" v="6975" actId="12788"/>
          <ac:grpSpMkLst>
            <pc:docMk/>
            <pc:sldMk cId="138542929" sldId="256"/>
            <ac:grpSpMk id="8552" creationId="{601D6D8D-E027-4E88-B18B-EBC9A9121002}"/>
          </ac:grpSpMkLst>
        </pc:grpChg>
        <pc:grpChg chg="mod topLvl">
          <ac:chgData name="Daniel A Negron" userId="3f4b37f9-7541-4fa3-afb6-23a3c546adf3" providerId="ADAL" clId="{D973D872-3118-6C4C-8153-94CEFE659431}" dt="2022-06-07T16:15:10.552" v="6975" actId="12788"/>
          <ac:grpSpMkLst>
            <pc:docMk/>
            <pc:sldMk cId="138542929" sldId="256"/>
            <ac:grpSpMk id="8568" creationId="{D6742307-9EF5-FD70-E5C7-AFD2FA4669B5}"/>
          </ac:grpSpMkLst>
        </pc:grpChg>
        <pc:grpChg chg="mod topLvl">
          <ac:chgData name="Daniel A Negron" userId="3f4b37f9-7541-4fa3-afb6-23a3c546adf3" providerId="ADAL" clId="{D973D872-3118-6C4C-8153-94CEFE659431}" dt="2022-06-07T16:15:10.552" v="6975" actId="12788"/>
          <ac:grpSpMkLst>
            <pc:docMk/>
            <pc:sldMk cId="138542929" sldId="256"/>
            <ac:grpSpMk id="8584" creationId="{57144231-818C-2159-4229-9511B9C2684F}"/>
          </ac:grpSpMkLst>
        </pc:grpChg>
        <pc:grpChg chg="mod topLvl">
          <ac:chgData name="Daniel A Negron" userId="3f4b37f9-7541-4fa3-afb6-23a3c546adf3" providerId="ADAL" clId="{D973D872-3118-6C4C-8153-94CEFE659431}" dt="2022-06-07T16:15:10.552" v="6975" actId="12788"/>
          <ac:grpSpMkLst>
            <pc:docMk/>
            <pc:sldMk cId="138542929" sldId="256"/>
            <ac:grpSpMk id="8587" creationId="{B4761E6F-7549-EBFB-C1D4-AE6FD7BF1282}"/>
          </ac:grpSpMkLst>
        </pc:grpChg>
        <pc:grpChg chg="mod topLvl">
          <ac:chgData name="Daniel A Negron" userId="3f4b37f9-7541-4fa3-afb6-23a3c546adf3" providerId="ADAL" clId="{D973D872-3118-6C4C-8153-94CEFE659431}" dt="2022-06-07T16:15:10.552" v="6975" actId="12788"/>
          <ac:grpSpMkLst>
            <pc:docMk/>
            <pc:sldMk cId="138542929" sldId="256"/>
            <ac:grpSpMk id="8590" creationId="{D686D2C9-6049-D4FC-D7D1-80135EEDDB2D}"/>
          </ac:grpSpMkLst>
        </pc:grpChg>
        <pc:grpChg chg="mod topLvl">
          <ac:chgData name="Daniel A Negron" userId="3f4b37f9-7541-4fa3-afb6-23a3c546adf3" providerId="ADAL" clId="{D973D872-3118-6C4C-8153-94CEFE659431}" dt="2022-06-07T16:15:10.552" v="6975" actId="12788"/>
          <ac:grpSpMkLst>
            <pc:docMk/>
            <pc:sldMk cId="138542929" sldId="256"/>
            <ac:grpSpMk id="8593" creationId="{0DAB4248-95FB-92D2-18B3-A1B7786D518E}"/>
          </ac:grpSpMkLst>
        </pc:grpChg>
        <pc:grpChg chg="mod topLvl">
          <ac:chgData name="Daniel A Negron" userId="3f4b37f9-7541-4fa3-afb6-23a3c546adf3" providerId="ADAL" clId="{D973D872-3118-6C4C-8153-94CEFE659431}" dt="2022-06-07T16:15:10.552" v="6975" actId="12788"/>
          <ac:grpSpMkLst>
            <pc:docMk/>
            <pc:sldMk cId="138542929" sldId="256"/>
            <ac:grpSpMk id="8596" creationId="{32FC7A02-B586-6A1D-A922-F8351EF34BFF}"/>
          </ac:grpSpMkLst>
        </pc:grpChg>
        <pc:grpChg chg="mod topLvl">
          <ac:chgData name="Daniel A Negron" userId="3f4b37f9-7541-4fa3-afb6-23a3c546adf3" providerId="ADAL" clId="{D973D872-3118-6C4C-8153-94CEFE659431}" dt="2022-06-07T16:15:10.552" v="6975" actId="12788"/>
          <ac:grpSpMkLst>
            <pc:docMk/>
            <pc:sldMk cId="138542929" sldId="256"/>
            <ac:grpSpMk id="8599" creationId="{3290014C-A3DC-6B14-3A98-A0725F8B19C5}"/>
          </ac:grpSpMkLst>
        </pc:grpChg>
        <pc:grpChg chg="mod topLvl">
          <ac:chgData name="Daniel A Negron" userId="3f4b37f9-7541-4fa3-afb6-23a3c546adf3" providerId="ADAL" clId="{D973D872-3118-6C4C-8153-94CEFE659431}" dt="2022-06-07T16:15:10.552" v="6975" actId="12788"/>
          <ac:grpSpMkLst>
            <pc:docMk/>
            <pc:sldMk cId="138542929" sldId="256"/>
            <ac:grpSpMk id="8602" creationId="{16ADCF22-834F-6F94-4F23-F1A67D1F2311}"/>
          </ac:grpSpMkLst>
        </pc:grpChg>
        <pc:grpChg chg="mod topLvl">
          <ac:chgData name="Daniel A Negron" userId="3f4b37f9-7541-4fa3-afb6-23a3c546adf3" providerId="ADAL" clId="{D973D872-3118-6C4C-8153-94CEFE659431}" dt="2022-06-07T16:15:10.552" v="6975" actId="12788"/>
          <ac:grpSpMkLst>
            <pc:docMk/>
            <pc:sldMk cId="138542929" sldId="256"/>
            <ac:grpSpMk id="8605" creationId="{1F02EF42-E8CB-BBF4-3935-6B2DF95BE0A0}"/>
          </ac:grpSpMkLst>
        </pc:grpChg>
        <pc:grpChg chg="mod topLvl">
          <ac:chgData name="Daniel A Negron" userId="3f4b37f9-7541-4fa3-afb6-23a3c546adf3" providerId="ADAL" clId="{D973D872-3118-6C4C-8153-94CEFE659431}" dt="2022-06-07T16:15:10.552" v="6975" actId="12788"/>
          <ac:grpSpMkLst>
            <pc:docMk/>
            <pc:sldMk cId="138542929" sldId="256"/>
            <ac:grpSpMk id="8608" creationId="{8308E593-2FD1-B10C-3AC4-9ED5FBEB7149}"/>
          </ac:grpSpMkLst>
        </pc:grpChg>
        <pc:grpChg chg="mod topLvl">
          <ac:chgData name="Daniel A Negron" userId="3f4b37f9-7541-4fa3-afb6-23a3c546adf3" providerId="ADAL" clId="{D973D872-3118-6C4C-8153-94CEFE659431}" dt="2022-06-07T16:15:10.552" v="6975" actId="12788"/>
          <ac:grpSpMkLst>
            <pc:docMk/>
            <pc:sldMk cId="138542929" sldId="256"/>
            <ac:grpSpMk id="8611" creationId="{EE221531-663D-FBB9-CBE9-12CAE2A1E0EA}"/>
          </ac:grpSpMkLst>
        </pc:grpChg>
        <pc:grpChg chg="mod topLvl">
          <ac:chgData name="Daniel A Negron" userId="3f4b37f9-7541-4fa3-afb6-23a3c546adf3" providerId="ADAL" clId="{D973D872-3118-6C4C-8153-94CEFE659431}" dt="2022-06-07T16:15:10.552" v="6975" actId="12788"/>
          <ac:grpSpMkLst>
            <pc:docMk/>
            <pc:sldMk cId="138542929" sldId="256"/>
            <ac:grpSpMk id="8614" creationId="{3A201396-5D16-ED75-FB8B-DE111C0FFA11}"/>
          </ac:grpSpMkLst>
        </pc:grpChg>
        <pc:grpChg chg="mod topLvl">
          <ac:chgData name="Daniel A Negron" userId="3f4b37f9-7541-4fa3-afb6-23a3c546adf3" providerId="ADAL" clId="{D973D872-3118-6C4C-8153-94CEFE659431}" dt="2022-06-07T16:15:10.552" v="6975" actId="12788"/>
          <ac:grpSpMkLst>
            <pc:docMk/>
            <pc:sldMk cId="138542929" sldId="256"/>
            <ac:grpSpMk id="8617" creationId="{CC7E7616-E8F3-5983-399F-A096AF655096}"/>
          </ac:grpSpMkLst>
        </pc:grpChg>
        <pc:grpChg chg="mod topLvl">
          <ac:chgData name="Daniel A Negron" userId="3f4b37f9-7541-4fa3-afb6-23a3c546adf3" providerId="ADAL" clId="{D973D872-3118-6C4C-8153-94CEFE659431}" dt="2022-06-07T16:15:10.552" v="6975" actId="12788"/>
          <ac:grpSpMkLst>
            <pc:docMk/>
            <pc:sldMk cId="138542929" sldId="256"/>
            <ac:grpSpMk id="8620" creationId="{1156E6CF-41FD-1581-E204-FFA4E392056B}"/>
          </ac:grpSpMkLst>
        </pc:grpChg>
        <pc:grpChg chg="mod topLvl">
          <ac:chgData name="Daniel A Negron" userId="3f4b37f9-7541-4fa3-afb6-23a3c546adf3" providerId="ADAL" clId="{D973D872-3118-6C4C-8153-94CEFE659431}" dt="2022-06-07T16:15:10.552" v="6975" actId="12788"/>
          <ac:grpSpMkLst>
            <pc:docMk/>
            <pc:sldMk cId="138542929" sldId="256"/>
            <ac:grpSpMk id="8623" creationId="{C5BB0F84-72F8-8EB2-00C3-1FA268C72D7E}"/>
          </ac:grpSpMkLst>
        </pc:grpChg>
        <pc:grpChg chg="mod topLvl">
          <ac:chgData name="Daniel A Negron" userId="3f4b37f9-7541-4fa3-afb6-23a3c546adf3" providerId="ADAL" clId="{D973D872-3118-6C4C-8153-94CEFE659431}" dt="2022-06-07T16:15:10.552" v="6975" actId="12788"/>
          <ac:grpSpMkLst>
            <pc:docMk/>
            <pc:sldMk cId="138542929" sldId="256"/>
            <ac:grpSpMk id="8626" creationId="{9B2A2534-3E27-82B1-DC22-73017514E6D8}"/>
          </ac:grpSpMkLst>
        </pc:grpChg>
        <pc:grpChg chg="mod topLvl">
          <ac:chgData name="Daniel A Negron" userId="3f4b37f9-7541-4fa3-afb6-23a3c546adf3" providerId="ADAL" clId="{D973D872-3118-6C4C-8153-94CEFE659431}" dt="2022-06-07T16:15:10.552" v="6975" actId="12788"/>
          <ac:grpSpMkLst>
            <pc:docMk/>
            <pc:sldMk cId="138542929" sldId="256"/>
            <ac:grpSpMk id="8629" creationId="{55E5033A-F207-CA8D-3E67-81DBBEED72D4}"/>
          </ac:grpSpMkLst>
        </pc:grpChg>
        <pc:grpChg chg="del mod topLvl">
          <ac:chgData name="Daniel A Negron" userId="3f4b37f9-7541-4fa3-afb6-23a3c546adf3" providerId="ADAL" clId="{D973D872-3118-6C4C-8153-94CEFE659431}" dt="2022-06-03T14:39:50.701" v="950" actId="165"/>
          <ac:grpSpMkLst>
            <pc:docMk/>
            <pc:sldMk cId="138542929" sldId="256"/>
            <ac:grpSpMk id="8632" creationId="{D01FF55D-D357-E8F9-48A0-A198EBF505F9}"/>
          </ac:grpSpMkLst>
        </pc:grpChg>
        <pc:grpChg chg="mod topLvl">
          <ac:chgData name="Daniel A Negron" userId="3f4b37f9-7541-4fa3-afb6-23a3c546adf3" providerId="ADAL" clId="{D973D872-3118-6C4C-8153-94CEFE659431}" dt="2022-06-07T16:15:10.552" v="6975" actId="12788"/>
          <ac:grpSpMkLst>
            <pc:docMk/>
            <pc:sldMk cId="138542929" sldId="256"/>
            <ac:grpSpMk id="8633" creationId="{9BB5D48A-F1FB-5773-E67F-8DF3861192AF}"/>
          </ac:grpSpMkLst>
        </pc:grpChg>
        <pc:grpChg chg="mod topLvl">
          <ac:chgData name="Daniel A Negron" userId="3f4b37f9-7541-4fa3-afb6-23a3c546adf3" providerId="ADAL" clId="{D973D872-3118-6C4C-8153-94CEFE659431}" dt="2022-06-07T16:15:10.552" v="6975" actId="12788"/>
          <ac:grpSpMkLst>
            <pc:docMk/>
            <pc:sldMk cId="138542929" sldId="256"/>
            <ac:grpSpMk id="8636" creationId="{CC20963F-3C39-A928-2EE0-3469C8A09836}"/>
          </ac:grpSpMkLst>
        </pc:grpChg>
        <pc:grpChg chg="mod topLvl">
          <ac:chgData name="Daniel A Negron" userId="3f4b37f9-7541-4fa3-afb6-23a3c546adf3" providerId="ADAL" clId="{D973D872-3118-6C4C-8153-94CEFE659431}" dt="2022-06-07T16:15:10.552" v="6975" actId="12788"/>
          <ac:grpSpMkLst>
            <pc:docMk/>
            <pc:sldMk cId="138542929" sldId="256"/>
            <ac:grpSpMk id="8639" creationId="{538E3AEE-659F-FA6B-B86F-288A3BBEBFAA}"/>
          </ac:grpSpMkLst>
        </pc:grpChg>
        <pc:grpChg chg="mod topLvl">
          <ac:chgData name="Daniel A Negron" userId="3f4b37f9-7541-4fa3-afb6-23a3c546adf3" providerId="ADAL" clId="{D973D872-3118-6C4C-8153-94CEFE659431}" dt="2022-06-07T16:15:10.552" v="6975" actId="12788"/>
          <ac:grpSpMkLst>
            <pc:docMk/>
            <pc:sldMk cId="138542929" sldId="256"/>
            <ac:grpSpMk id="8642" creationId="{8F6BF755-9477-572E-ED6B-8B02FF6F9C58}"/>
          </ac:grpSpMkLst>
        </pc:grpChg>
        <pc:grpChg chg="mod topLvl">
          <ac:chgData name="Daniel A Negron" userId="3f4b37f9-7541-4fa3-afb6-23a3c546adf3" providerId="ADAL" clId="{D973D872-3118-6C4C-8153-94CEFE659431}" dt="2022-06-07T16:15:10.552" v="6975" actId="12788"/>
          <ac:grpSpMkLst>
            <pc:docMk/>
            <pc:sldMk cId="138542929" sldId="256"/>
            <ac:grpSpMk id="8645" creationId="{0A7540C1-F061-8703-CECA-04D99FF88854}"/>
          </ac:grpSpMkLst>
        </pc:grpChg>
        <pc:grpChg chg="mod topLvl">
          <ac:chgData name="Daniel A Negron" userId="3f4b37f9-7541-4fa3-afb6-23a3c546adf3" providerId="ADAL" clId="{D973D872-3118-6C4C-8153-94CEFE659431}" dt="2022-06-07T16:15:10.552" v="6975" actId="12788"/>
          <ac:grpSpMkLst>
            <pc:docMk/>
            <pc:sldMk cId="138542929" sldId="256"/>
            <ac:grpSpMk id="8648" creationId="{418646A3-3367-96DC-EB58-2AC2F3FE287A}"/>
          </ac:grpSpMkLst>
        </pc:grpChg>
        <pc:grpChg chg="mod topLvl">
          <ac:chgData name="Daniel A Negron" userId="3f4b37f9-7541-4fa3-afb6-23a3c546adf3" providerId="ADAL" clId="{D973D872-3118-6C4C-8153-94CEFE659431}" dt="2022-06-07T16:15:10.552" v="6975" actId="12788"/>
          <ac:grpSpMkLst>
            <pc:docMk/>
            <pc:sldMk cId="138542929" sldId="256"/>
            <ac:grpSpMk id="8651" creationId="{39086009-6F00-8F8C-8B04-0D0E73B3CA65}"/>
          </ac:grpSpMkLst>
        </pc:grpChg>
        <pc:grpChg chg="mod topLvl">
          <ac:chgData name="Daniel A Negron" userId="3f4b37f9-7541-4fa3-afb6-23a3c546adf3" providerId="ADAL" clId="{D973D872-3118-6C4C-8153-94CEFE659431}" dt="2022-06-07T16:15:10.552" v="6975" actId="12788"/>
          <ac:grpSpMkLst>
            <pc:docMk/>
            <pc:sldMk cId="138542929" sldId="256"/>
            <ac:grpSpMk id="8654" creationId="{F462D022-29E0-DF14-755B-905F19C94233}"/>
          </ac:grpSpMkLst>
        </pc:grpChg>
        <pc:grpChg chg="mod topLvl">
          <ac:chgData name="Daniel A Negron" userId="3f4b37f9-7541-4fa3-afb6-23a3c546adf3" providerId="ADAL" clId="{D973D872-3118-6C4C-8153-94CEFE659431}" dt="2022-06-07T16:15:10.552" v="6975" actId="12788"/>
          <ac:grpSpMkLst>
            <pc:docMk/>
            <pc:sldMk cId="138542929" sldId="256"/>
            <ac:grpSpMk id="8657" creationId="{5417A81A-0507-8237-3839-4373859C14FB}"/>
          </ac:grpSpMkLst>
        </pc:grpChg>
        <pc:grpChg chg="mod topLvl">
          <ac:chgData name="Daniel A Negron" userId="3f4b37f9-7541-4fa3-afb6-23a3c546adf3" providerId="ADAL" clId="{D973D872-3118-6C4C-8153-94CEFE659431}" dt="2022-06-07T16:15:10.552" v="6975" actId="12788"/>
          <ac:grpSpMkLst>
            <pc:docMk/>
            <pc:sldMk cId="138542929" sldId="256"/>
            <ac:grpSpMk id="8660" creationId="{88405F62-086A-CBF8-A627-D80EE638F3D8}"/>
          </ac:grpSpMkLst>
        </pc:grpChg>
        <pc:grpChg chg="mod topLvl">
          <ac:chgData name="Daniel A Negron" userId="3f4b37f9-7541-4fa3-afb6-23a3c546adf3" providerId="ADAL" clId="{D973D872-3118-6C4C-8153-94CEFE659431}" dt="2022-06-07T16:15:10.552" v="6975" actId="12788"/>
          <ac:grpSpMkLst>
            <pc:docMk/>
            <pc:sldMk cId="138542929" sldId="256"/>
            <ac:grpSpMk id="8663" creationId="{F8382F8C-6481-A282-98CE-1760B82B844C}"/>
          </ac:grpSpMkLst>
        </pc:grpChg>
        <pc:grpChg chg="mod topLvl">
          <ac:chgData name="Daniel A Negron" userId="3f4b37f9-7541-4fa3-afb6-23a3c546adf3" providerId="ADAL" clId="{D973D872-3118-6C4C-8153-94CEFE659431}" dt="2022-06-07T16:15:10.552" v="6975" actId="12788"/>
          <ac:grpSpMkLst>
            <pc:docMk/>
            <pc:sldMk cId="138542929" sldId="256"/>
            <ac:grpSpMk id="8666" creationId="{2AECF545-D453-4B55-654F-013FE823EA56}"/>
          </ac:grpSpMkLst>
        </pc:grpChg>
        <pc:grpChg chg="mod topLvl">
          <ac:chgData name="Daniel A Negron" userId="3f4b37f9-7541-4fa3-afb6-23a3c546adf3" providerId="ADAL" clId="{D973D872-3118-6C4C-8153-94CEFE659431}" dt="2022-06-07T16:15:10.552" v="6975" actId="12788"/>
          <ac:grpSpMkLst>
            <pc:docMk/>
            <pc:sldMk cId="138542929" sldId="256"/>
            <ac:grpSpMk id="8669" creationId="{3725F9D1-E0B1-C603-E7C1-195371269F52}"/>
          </ac:grpSpMkLst>
        </pc:grpChg>
        <pc:grpChg chg="mod topLvl">
          <ac:chgData name="Daniel A Negron" userId="3f4b37f9-7541-4fa3-afb6-23a3c546adf3" providerId="ADAL" clId="{D973D872-3118-6C4C-8153-94CEFE659431}" dt="2022-06-07T16:15:10.552" v="6975" actId="12788"/>
          <ac:grpSpMkLst>
            <pc:docMk/>
            <pc:sldMk cId="138542929" sldId="256"/>
            <ac:grpSpMk id="8672" creationId="{1B431518-DAE3-134F-4D13-61FA5A723CED}"/>
          </ac:grpSpMkLst>
        </pc:grpChg>
        <pc:grpChg chg="mod topLvl">
          <ac:chgData name="Daniel A Negron" userId="3f4b37f9-7541-4fa3-afb6-23a3c546adf3" providerId="ADAL" clId="{D973D872-3118-6C4C-8153-94CEFE659431}" dt="2022-06-07T16:15:10.552" v="6975" actId="12788"/>
          <ac:grpSpMkLst>
            <pc:docMk/>
            <pc:sldMk cId="138542929" sldId="256"/>
            <ac:grpSpMk id="8675" creationId="{CB82198E-E2DE-9C74-9F15-E4D6C185057B}"/>
          </ac:grpSpMkLst>
        </pc:grpChg>
        <pc:grpChg chg="mod topLvl">
          <ac:chgData name="Daniel A Negron" userId="3f4b37f9-7541-4fa3-afb6-23a3c546adf3" providerId="ADAL" clId="{D973D872-3118-6C4C-8153-94CEFE659431}" dt="2022-06-07T16:15:10.552" v="6975" actId="12788"/>
          <ac:grpSpMkLst>
            <pc:docMk/>
            <pc:sldMk cId="138542929" sldId="256"/>
            <ac:grpSpMk id="8678" creationId="{25769649-BF5D-B2D0-43A3-946D87907E82}"/>
          </ac:grpSpMkLst>
        </pc:grpChg>
        <pc:grpChg chg="mod topLvl">
          <ac:chgData name="Daniel A Negron" userId="3f4b37f9-7541-4fa3-afb6-23a3c546adf3" providerId="ADAL" clId="{D973D872-3118-6C4C-8153-94CEFE659431}" dt="2022-06-07T16:15:10.552" v="6975" actId="12788"/>
          <ac:grpSpMkLst>
            <pc:docMk/>
            <pc:sldMk cId="138542929" sldId="256"/>
            <ac:grpSpMk id="8698" creationId="{0EDDB7EF-ACE8-5031-DC7C-2875011F1927}"/>
          </ac:grpSpMkLst>
        </pc:grpChg>
        <pc:grpChg chg="mod topLvl">
          <ac:chgData name="Daniel A Negron" userId="3f4b37f9-7541-4fa3-afb6-23a3c546adf3" providerId="ADAL" clId="{D973D872-3118-6C4C-8153-94CEFE659431}" dt="2022-06-07T16:15:10.552" v="6975" actId="12788"/>
          <ac:grpSpMkLst>
            <pc:docMk/>
            <pc:sldMk cId="138542929" sldId="256"/>
            <ac:grpSpMk id="8701" creationId="{772CEC53-DDF4-F1EB-207D-85A0292F6B71}"/>
          </ac:grpSpMkLst>
        </pc:grpChg>
        <pc:grpChg chg="mod topLvl">
          <ac:chgData name="Daniel A Negron" userId="3f4b37f9-7541-4fa3-afb6-23a3c546adf3" providerId="ADAL" clId="{D973D872-3118-6C4C-8153-94CEFE659431}" dt="2022-06-07T16:15:10.552" v="6975" actId="12788"/>
          <ac:grpSpMkLst>
            <pc:docMk/>
            <pc:sldMk cId="138542929" sldId="256"/>
            <ac:grpSpMk id="8704" creationId="{057DDF72-69AF-758B-4C39-3E0F7904AC3C}"/>
          </ac:grpSpMkLst>
        </pc:grpChg>
        <pc:grpChg chg="mod topLvl">
          <ac:chgData name="Daniel A Negron" userId="3f4b37f9-7541-4fa3-afb6-23a3c546adf3" providerId="ADAL" clId="{D973D872-3118-6C4C-8153-94CEFE659431}" dt="2022-06-07T16:15:10.552" v="6975" actId="12788"/>
          <ac:grpSpMkLst>
            <pc:docMk/>
            <pc:sldMk cId="138542929" sldId="256"/>
            <ac:grpSpMk id="8707" creationId="{EA793106-AC62-CC31-4F62-0CC3ECEB42A4}"/>
          </ac:grpSpMkLst>
        </pc:grpChg>
        <pc:grpChg chg="mod topLvl">
          <ac:chgData name="Daniel A Negron" userId="3f4b37f9-7541-4fa3-afb6-23a3c546adf3" providerId="ADAL" clId="{D973D872-3118-6C4C-8153-94CEFE659431}" dt="2022-06-07T16:15:10.552" v="6975" actId="12788"/>
          <ac:grpSpMkLst>
            <pc:docMk/>
            <pc:sldMk cId="138542929" sldId="256"/>
            <ac:grpSpMk id="8710" creationId="{CB2ADCD6-3684-A511-C7BB-4C5E8BE10EDE}"/>
          </ac:grpSpMkLst>
        </pc:grpChg>
        <pc:grpChg chg="mod topLvl">
          <ac:chgData name="Daniel A Negron" userId="3f4b37f9-7541-4fa3-afb6-23a3c546adf3" providerId="ADAL" clId="{D973D872-3118-6C4C-8153-94CEFE659431}" dt="2022-06-07T16:15:10.552" v="6975" actId="12788"/>
          <ac:grpSpMkLst>
            <pc:docMk/>
            <pc:sldMk cId="138542929" sldId="256"/>
            <ac:grpSpMk id="8713" creationId="{FB846336-DA21-EFE6-3353-CD1DF45D7501}"/>
          </ac:grpSpMkLst>
        </pc:grpChg>
        <pc:grpChg chg="mod topLvl">
          <ac:chgData name="Daniel A Negron" userId="3f4b37f9-7541-4fa3-afb6-23a3c546adf3" providerId="ADAL" clId="{D973D872-3118-6C4C-8153-94CEFE659431}" dt="2022-06-07T16:15:10.552" v="6975" actId="12788"/>
          <ac:grpSpMkLst>
            <pc:docMk/>
            <pc:sldMk cId="138542929" sldId="256"/>
            <ac:grpSpMk id="8716" creationId="{9B04DBEC-A7A6-3146-0177-C146954A3C19}"/>
          </ac:grpSpMkLst>
        </pc:grpChg>
        <pc:grpChg chg="mod topLvl">
          <ac:chgData name="Daniel A Negron" userId="3f4b37f9-7541-4fa3-afb6-23a3c546adf3" providerId="ADAL" clId="{D973D872-3118-6C4C-8153-94CEFE659431}" dt="2022-06-07T16:15:10.552" v="6975" actId="12788"/>
          <ac:grpSpMkLst>
            <pc:docMk/>
            <pc:sldMk cId="138542929" sldId="256"/>
            <ac:grpSpMk id="8719" creationId="{982AF29B-D32A-A76A-630B-07A3E1D26E9F}"/>
          </ac:grpSpMkLst>
        </pc:grpChg>
        <pc:grpChg chg="mod topLvl">
          <ac:chgData name="Daniel A Negron" userId="3f4b37f9-7541-4fa3-afb6-23a3c546adf3" providerId="ADAL" clId="{D973D872-3118-6C4C-8153-94CEFE659431}" dt="2022-06-07T16:15:10.552" v="6975" actId="12788"/>
          <ac:grpSpMkLst>
            <pc:docMk/>
            <pc:sldMk cId="138542929" sldId="256"/>
            <ac:grpSpMk id="8722" creationId="{63898CBD-70A3-D982-2896-B70202A5CDAC}"/>
          </ac:grpSpMkLst>
        </pc:grpChg>
        <pc:grpChg chg="mod topLvl">
          <ac:chgData name="Daniel A Negron" userId="3f4b37f9-7541-4fa3-afb6-23a3c546adf3" providerId="ADAL" clId="{D973D872-3118-6C4C-8153-94CEFE659431}" dt="2022-06-07T16:15:10.552" v="6975" actId="12788"/>
          <ac:grpSpMkLst>
            <pc:docMk/>
            <pc:sldMk cId="138542929" sldId="256"/>
            <ac:grpSpMk id="8725" creationId="{FDF7D0B9-3015-442A-D33C-1C8CA158AA24}"/>
          </ac:grpSpMkLst>
        </pc:grpChg>
        <pc:grpChg chg="mod topLvl">
          <ac:chgData name="Daniel A Negron" userId="3f4b37f9-7541-4fa3-afb6-23a3c546adf3" providerId="ADAL" clId="{D973D872-3118-6C4C-8153-94CEFE659431}" dt="2022-06-07T16:15:10.552" v="6975" actId="12788"/>
          <ac:grpSpMkLst>
            <pc:docMk/>
            <pc:sldMk cId="138542929" sldId="256"/>
            <ac:grpSpMk id="8728" creationId="{95BD1198-FB2F-CE79-6BA2-B40B3DB3A5D9}"/>
          </ac:grpSpMkLst>
        </pc:grpChg>
        <pc:grpChg chg="mod topLvl">
          <ac:chgData name="Daniel A Negron" userId="3f4b37f9-7541-4fa3-afb6-23a3c546adf3" providerId="ADAL" clId="{D973D872-3118-6C4C-8153-94CEFE659431}" dt="2022-06-07T16:15:10.552" v="6975" actId="12788"/>
          <ac:grpSpMkLst>
            <pc:docMk/>
            <pc:sldMk cId="138542929" sldId="256"/>
            <ac:grpSpMk id="8731" creationId="{5846F5BA-E6BD-F2F5-58DC-BF7AECE78371}"/>
          </ac:grpSpMkLst>
        </pc:grpChg>
        <pc:grpChg chg="mod topLvl">
          <ac:chgData name="Daniel A Negron" userId="3f4b37f9-7541-4fa3-afb6-23a3c546adf3" providerId="ADAL" clId="{D973D872-3118-6C4C-8153-94CEFE659431}" dt="2022-06-07T16:15:10.552" v="6975" actId="12788"/>
          <ac:grpSpMkLst>
            <pc:docMk/>
            <pc:sldMk cId="138542929" sldId="256"/>
            <ac:grpSpMk id="8751" creationId="{3B33344D-F148-ACA0-2BFC-CAEED80DB3A8}"/>
          </ac:grpSpMkLst>
        </pc:grpChg>
        <pc:grpChg chg="mod topLvl">
          <ac:chgData name="Daniel A Negron" userId="3f4b37f9-7541-4fa3-afb6-23a3c546adf3" providerId="ADAL" clId="{D973D872-3118-6C4C-8153-94CEFE659431}" dt="2022-06-07T16:15:10.552" v="6975" actId="12788"/>
          <ac:grpSpMkLst>
            <pc:docMk/>
            <pc:sldMk cId="138542929" sldId="256"/>
            <ac:grpSpMk id="8754" creationId="{C6A4479A-0FB3-6341-A5D2-18D1F0B919AB}"/>
          </ac:grpSpMkLst>
        </pc:grpChg>
        <pc:grpChg chg="mod topLvl">
          <ac:chgData name="Daniel A Negron" userId="3f4b37f9-7541-4fa3-afb6-23a3c546adf3" providerId="ADAL" clId="{D973D872-3118-6C4C-8153-94CEFE659431}" dt="2022-06-07T16:15:10.552" v="6975" actId="12788"/>
          <ac:grpSpMkLst>
            <pc:docMk/>
            <pc:sldMk cId="138542929" sldId="256"/>
            <ac:grpSpMk id="8757" creationId="{E5CE1F55-8F0A-08C4-4804-060BD5F23C09}"/>
          </ac:grpSpMkLst>
        </pc:grpChg>
        <pc:grpChg chg="mod topLvl">
          <ac:chgData name="Daniel A Negron" userId="3f4b37f9-7541-4fa3-afb6-23a3c546adf3" providerId="ADAL" clId="{D973D872-3118-6C4C-8153-94CEFE659431}" dt="2022-06-07T16:15:10.552" v="6975" actId="12788"/>
          <ac:grpSpMkLst>
            <pc:docMk/>
            <pc:sldMk cId="138542929" sldId="256"/>
            <ac:grpSpMk id="8760" creationId="{1F12D3EB-B75F-B9BE-747D-7F1E0E353C13}"/>
          </ac:grpSpMkLst>
        </pc:grpChg>
        <pc:grpChg chg="mod topLvl">
          <ac:chgData name="Daniel A Negron" userId="3f4b37f9-7541-4fa3-afb6-23a3c546adf3" providerId="ADAL" clId="{D973D872-3118-6C4C-8153-94CEFE659431}" dt="2022-06-07T16:15:10.552" v="6975" actId="12788"/>
          <ac:grpSpMkLst>
            <pc:docMk/>
            <pc:sldMk cId="138542929" sldId="256"/>
            <ac:grpSpMk id="8763" creationId="{E2402FBC-1CAD-428F-5BA9-8EA02CDF7ADB}"/>
          </ac:grpSpMkLst>
        </pc:grpChg>
        <pc:grpChg chg="mod topLvl">
          <ac:chgData name="Daniel A Negron" userId="3f4b37f9-7541-4fa3-afb6-23a3c546adf3" providerId="ADAL" clId="{D973D872-3118-6C4C-8153-94CEFE659431}" dt="2022-06-07T16:15:10.552" v="6975" actId="12788"/>
          <ac:grpSpMkLst>
            <pc:docMk/>
            <pc:sldMk cId="138542929" sldId="256"/>
            <ac:grpSpMk id="8766" creationId="{77790205-2D1A-5B38-8D02-65CF44C31076}"/>
          </ac:grpSpMkLst>
        </pc:grpChg>
        <pc:grpChg chg="mod topLvl">
          <ac:chgData name="Daniel A Negron" userId="3f4b37f9-7541-4fa3-afb6-23a3c546adf3" providerId="ADAL" clId="{D973D872-3118-6C4C-8153-94CEFE659431}" dt="2022-06-07T16:15:10.552" v="6975" actId="12788"/>
          <ac:grpSpMkLst>
            <pc:docMk/>
            <pc:sldMk cId="138542929" sldId="256"/>
            <ac:grpSpMk id="8786" creationId="{436AA1B3-3CEF-4EBB-3530-4183DF5B4989}"/>
          </ac:grpSpMkLst>
        </pc:grpChg>
        <pc:grpChg chg="mod topLvl">
          <ac:chgData name="Daniel A Negron" userId="3f4b37f9-7541-4fa3-afb6-23a3c546adf3" providerId="ADAL" clId="{D973D872-3118-6C4C-8153-94CEFE659431}" dt="2022-06-07T16:15:10.552" v="6975" actId="12788"/>
          <ac:grpSpMkLst>
            <pc:docMk/>
            <pc:sldMk cId="138542929" sldId="256"/>
            <ac:grpSpMk id="8789" creationId="{D28C2B1D-AE1F-21C8-7355-9B1D8127B924}"/>
          </ac:grpSpMkLst>
        </pc:grpChg>
        <pc:grpChg chg="mod topLvl">
          <ac:chgData name="Daniel A Negron" userId="3f4b37f9-7541-4fa3-afb6-23a3c546adf3" providerId="ADAL" clId="{D973D872-3118-6C4C-8153-94CEFE659431}" dt="2022-06-07T16:15:10.552" v="6975" actId="12788"/>
          <ac:grpSpMkLst>
            <pc:docMk/>
            <pc:sldMk cId="138542929" sldId="256"/>
            <ac:grpSpMk id="8792" creationId="{39CAE870-83E9-1EAD-C7BF-4866DD5693D0}"/>
          </ac:grpSpMkLst>
        </pc:grpChg>
        <pc:grpChg chg="mod topLvl">
          <ac:chgData name="Daniel A Negron" userId="3f4b37f9-7541-4fa3-afb6-23a3c546adf3" providerId="ADAL" clId="{D973D872-3118-6C4C-8153-94CEFE659431}" dt="2022-06-07T16:15:10.552" v="6975" actId="12788"/>
          <ac:grpSpMkLst>
            <pc:docMk/>
            <pc:sldMk cId="138542929" sldId="256"/>
            <ac:grpSpMk id="8795" creationId="{F408752A-9033-2DCF-8F68-BE3E0CC8B9C6}"/>
          </ac:grpSpMkLst>
        </pc:grpChg>
        <pc:grpChg chg="mod topLvl">
          <ac:chgData name="Daniel A Negron" userId="3f4b37f9-7541-4fa3-afb6-23a3c546adf3" providerId="ADAL" clId="{D973D872-3118-6C4C-8153-94CEFE659431}" dt="2022-06-07T16:15:10.552" v="6975" actId="12788"/>
          <ac:grpSpMkLst>
            <pc:docMk/>
            <pc:sldMk cId="138542929" sldId="256"/>
            <ac:grpSpMk id="8798" creationId="{F99849F5-3DC5-2E76-C37E-14FA048C4CBE}"/>
          </ac:grpSpMkLst>
        </pc:grpChg>
        <pc:grpChg chg="mod topLvl">
          <ac:chgData name="Daniel A Negron" userId="3f4b37f9-7541-4fa3-afb6-23a3c546adf3" providerId="ADAL" clId="{D973D872-3118-6C4C-8153-94CEFE659431}" dt="2022-06-07T16:15:10.552" v="6975" actId="12788"/>
          <ac:grpSpMkLst>
            <pc:docMk/>
            <pc:sldMk cId="138542929" sldId="256"/>
            <ac:grpSpMk id="8801" creationId="{2A8FCA96-30B1-EA11-4533-3417A0CE6054}"/>
          </ac:grpSpMkLst>
        </pc:grpChg>
        <pc:grpChg chg="mod topLvl">
          <ac:chgData name="Daniel A Negron" userId="3f4b37f9-7541-4fa3-afb6-23a3c546adf3" providerId="ADAL" clId="{D973D872-3118-6C4C-8153-94CEFE659431}" dt="2022-06-07T16:15:10.552" v="6975" actId="12788"/>
          <ac:grpSpMkLst>
            <pc:docMk/>
            <pc:sldMk cId="138542929" sldId="256"/>
            <ac:grpSpMk id="8804" creationId="{E1C8714D-4E21-2AB3-D052-54DA870179CE}"/>
          </ac:grpSpMkLst>
        </pc:grpChg>
        <pc:grpChg chg="mod topLvl">
          <ac:chgData name="Daniel A Negron" userId="3f4b37f9-7541-4fa3-afb6-23a3c546adf3" providerId="ADAL" clId="{D973D872-3118-6C4C-8153-94CEFE659431}" dt="2022-06-07T16:15:10.552" v="6975" actId="12788"/>
          <ac:grpSpMkLst>
            <pc:docMk/>
            <pc:sldMk cId="138542929" sldId="256"/>
            <ac:grpSpMk id="8807" creationId="{4FBCBBEC-8CEF-EBD6-0B61-FE5D61092B8B}"/>
          </ac:grpSpMkLst>
        </pc:grpChg>
        <pc:grpChg chg="mod topLvl">
          <ac:chgData name="Daniel A Negron" userId="3f4b37f9-7541-4fa3-afb6-23a3c546adf3" providerId="ADAL" clId="{D973D872-3118-6C4C-8153-94CEFE659431}" dt="2022-06-07T16:15:10.552" v="6975" actId="12788"/>
          <ac:grpSpMkLst>
            <pc:docMk/>
            <pc:sldMk cId="138542929" sldId="256"/>
            <ac:grpSpMk id="8810" creationId="{D29C759C-2D6F-709C-DF14-6FA410D1AA70}"/>
          </ac:grpSpMkLst>
        </pc:grpChg>
        <pc:grpChg chg="mod topLvl">
          <ac:chgData name="Daniel A Negron" userId="3f4b37f9-7541-4fa3-afb6-23a3c546adf3" providerId="ADAL" clId="{D973D872-3118-6C4C-8153-94CEFE659431}" dt="2022-06-07T16:15:10.552" v="6975" actId="12788"/>
          <ac:grpSpMkLst>
            <pc:docMk/>
            <pc:sldMk cId="138542929" sldId="256"/>
            <ac:grpSpMk id="8813" creationId="{13451BF7-D6D2-BD56-4B55-68D4363D5124}"/>
          </ac:grpSpMkLst>
        </pc:grpChg>
        <pc:grpChg chg="mod topLvl">
          <ac:chgData name="Daniel A Negron" userId="3f4b37f9-7541-4fa3-afb6-23a3c546adf3" providerId="ADAL" clId="{D973D872-3118-6C4C-8153-94CEFE659431}" dt="2022-06-07T16:15:10.552" v="6975" actId="12788"/>
          <ac:grpSpMkLst>
            <pc:docMk/>
            <pc:sldMk cId="138542929" sldId="256"/>
            <ac:grpSpMk id="8816" creationId="{EAD6C6CF-141A-9F48-A197-BC58A06E23DB}"/>
          </ac:grpSpMkLst>
        </pc:grpChg>
        <pc:grpChg chg="mod topLvl">
          <ac:chgData name="Daniel A Negron" userId="3f4b37f9-7541-4fa3-afb6-23a3c546adf3" providerId="ADAL" clId="{D973D872-3118-6C4C-8153-94CEFE659431}" dt="2022-06-07T16:15:10.552" v="6975" actId="12788"/>
          <ac:grpSpMkLst>
            <pc:docMk/>
            <pc:sldMk cId="138542929" sldId="256"/>
            <ac:grpSpMk id="8819" creationId="{D2CDEB2F-448C-9D0C-879D-0B4F1F719AD0}"/>
          </ac:grpSpMkLst>
        </pc:grpChg>
        <pc:grpChg chg="mod topLvl">
          <ac:chgData name="Daniel A Negron" userId="3f4b37f9-7541-4fa3-afb6-23a3c546adf3" providerId="ADAL" clId="{D973D872-3118-6C4C-8153-94CEFE659431}" dt="2022-06-07T16:15:10.552" v="6975" actId="12788"/>
          <ac:grpSpMkLst>
            <pc:docMk/>
            <pc:sldMk cId="138542929" sldId="256"/>
            <ac:grpSpMk id="8835" creationId="{A13CBBF7-EEE0-5CA4-EA59-C03A18C29E08}"/>
          </ac:grpSpMkLst>
        </pc:grpChg>
        <pc:grpChg chg="mod topLvl">
          <ac:chgData name="Daniel A Negron" userId="3f4b37f9-7541-4fa3-afb6-23a3c546adf3" providerId="ADAL" clId="{D973D872-3118-6C4C-8153-94CEFE659431}" dt="2022-06-07T16:15:10.552" v="6975" actId="12788"/>
          <ac:grpSpMkLst>
            <pc:docMk/>
            <pc:sldMk cId="138542929" sldId="256"/>
            <ac:grpSpMk id="8838" creationId="{37860B6A-C61E-3F3D-524B-F466BCD53693}"/>
          </ac:grpSpMkLst>
        </pc:grpChg>
        <pc:grpChg chg="mod topLvl">
          <ac:chgData name="Daniel A Negron" userId="3f4b37f9-7541-4fa3-afb6-23a3c546adf3" providerId="ADAL" clId="{D973D872-3118-6C4C-8153-94CEFE659431}" dt="2022-06-07T16:15:10.552" v="6975" actId="12788"/>
          <ac:grpSpMkLst>
            <pc:docMk/>
            <pc:sldMk cId="138542929" sldId="256"/>
            <ac:grpSpMk id="8841" creationId="{50B2C13C-A3F6-5A4D-94EF-5D361989C71D}"/>
          </ac:grpSpMkLst>
        </pc:grpChg>
        <pc:grpChg chg="mod topLvl">
          <ac:chgData name="Daniel A Negron" userId="3f4b37f9-7541-4fa3-afb6-23a3c546adf3" providerId="ADAL" clId="{D973D872-3118-6C4C-8153-94CEFE659431}" dt="2022-06-07T16:15:10.552" v="6975" actId="12788"/>
          <ac:grpSpMkLst>
            <pc:docMk/>
            <pc:sldMk cId="138542929" sldId="256"/>
            <ac:grpSpMk id="8844" creationId="{E5289C1F-748C-6D17-4969-12AD9C6632DE}"/>
          </ac:grpSpMkLst>
        </pc:grpChg>
        <pc:grpChg chg="mod topLvl">
          <ac:chgData name="Daniel A Negron" userId="3f4b37f9-7541-4fa3-afb6-23a3c546adf3" providerId="ADAL" clId="{D973D872-3118-6C4C-8153-94CEFE659431}" dt="2022-06-07T16:15:10.552" v="6975" actId="12788"/>
          <ac:grpSpMkLst>
            <pc:docMk/>
            <pc:sldMk cId="138542929" sldId="256"/>
            <ac:grpSpMk id="8847" creationId="{3821BD8C-A3B1-92B4-B4E2-10D0143FB00C}"/>
          </ac:grpSpMkLst>
        </pc:grpChg>
        <pc:grpChg chg="mod topLvl">
          <ac:chgData name="Daniel A Negron" userId="3f4b37f9-7541-4fa3-afb6-23a3c546adf3" providerId="ADAL" clId="{D973D872-3118-6C4C-8153-94CEFE659431}" dt="2022-06-07T16:15:10.552" v="6975" actId="12788"/>
          <ac:grpSpMkLst>
            <pc:docMk/>
            <pc:sldMk cId="138542929" sldId="256"/>
            <ac:grpSpMk id="8863" creationId="{201D5515-98D4-72EE-D1EE-DFDB31471033}"/>
          </ac:grpSpMkLst>
        </pc:grpChg>
        <pc:grpChg chg="mod topLvl">
          <ac:chgData name="Daniel A Negron" userId="3f4b37f9-7541-4fa3-afb6-23a3c546adf3" providerId="ADAL" clId="{D973D872-3118-6C4C-8153-94CEFE659431}" dt="2022-06-07T16:15:10.552" v="6975" actId="12788"/>
          <ac:grpSpMkLst>
            <pc:docMk/>
            <pc:sldMk cId="138542929" sldId="256"/>
            <ac:grpSpMk id="8866" creationId="{7779EB4B-E6CF-9344-DD11-BABE9D80DDAF}"/>
          </ac:grpSpMkLst>
        </pc:grpChg>
        <pc:grpChg chg="mod topLvl">
          <ac:chgData name="Daniel A Negron" userId="3f4b37f9-7541-4fa3-afb6-23a3c546adf3" providerId="ADAL" clId="{D973D872-3118-6C4C-8153-94CEFE659431}" dt="2022-06-07T16:15:10.552" v="6975" actId="12788"/>
          <ac:grpSpMkLst>
            <pc:docMk/>
            <pc:sldMk cId="138542929" sldId="256"/>
            <ac:grpSpMk id="8869" creationId="{62038B3E-149E-58C9-06A4-7AB6B50A5859}"/>
          </ac:grpSpMkLst>
        </pc:grpChg>
        <pc:grpChg chg="mod topLvl">
          <ac:chgData name="Daniel A Negron" userId="3f4b37f9-7541-4fa3-afb6-23a3c546adf3" providerId="ADAL" clId="{D973D872-3118-6C4C-8153-94CEFE659431}" dt="2022-06-07T16:15:10.552" v="6975" actId="12788"/>
          <ac:grpSpMkLst>
            <pc:docMk/>
            <pc:sldMk cId="138542929" sldId="256"/>
            <ac:grpSpMk id="8872" creationId="{132A9F88-1197-E4D9-5B33-BC1859B47D1B}"/>
          </ac:grpSpMkLst>
        </pc:grpChg>
        <pc:grpChg chg="mod topLvl">
          <ac:chgData name="Daniel A Negron" userId="3f4b37f9-7541-4fa3-afb6-23a3c546adf3" providerId="ADAL" clId="{D973D872-3118-6C4C-8153-94CEFE659431}" dt="2022-06-07T16:15:10.552" v="6975" actId="12788"/>
          <ac:grpSpMkLst>
            <pc:docMk/>
            <pc:sldMk cId="138542929" sldId="256"/>
            <ac:grpSpMk id="8875" creationId="{E55869F5-601C-A048-D9B6-4E5797C32EED}"/>
          </ac:grpSpMkLst>
        </pc:grpChg>
        <pc:grpChg chg="mod topLvl">
          <ac:chgData name="Daniel A Negron" userId="3f4b37f9-7541-4fa3-afb6-23a3c546adf3" providerId="ADAL" clId="{D973D872-3118-6C4C-8153-94CEFE659431}" dt="2022-06-07T16:15:10.552" v="6975" actId="12788"/>
          <ac:grpSpMkLst>
            <pc:docMk/>
            <pc:sldMk cId="138542929" sldId="256"/>
            <ac:grpSpMk id="8878" creationId="{E629ADE8-2FE9-3744-CC0F-BA1DE6EA244F}"/>
          </ac:grpSpMkLst>
        </pc:grpChg>
        <pc:grpChg chg="mod topLvl">
          <ac:chgData name="Daniel A Negron" userId="3f4b37f9-7541-4fa3-afb6-23a3c546adf3" providerId="ADAL" clId="{D973D872-3118-6C4C-8153-94CEFE659431}" dt="2022-06-07T16:15:10.552" v="6975" actId="12788"/>
          <ac:grpSpMkLst>
            <pc:docMk/>
            <pc:sldMk cId="138542929" sldId="256"/>
            <ac:grpSpMk id="8881" creationId="{7774A663-CFA4-0F35-D60A-DEA87BF72AE1}"/>
          </ac:grpSpMkLst>
        </pc:grpChg>
        <pc:grpChg chg="mod topLvl">
          <ac:chgData name="Daniel A Negron" userId="3f4b37f9-7541-4fa3-afb6-23a3c546adf3" providerId="ADAL" clId="{D973D872-3118-6C4C-8153-94CEFE659431}" dt="2022-06-07T16:15:10.552" v="6975" actId="12788"/>
          <ac:grpSpMkLst>
            <pc:docMk/>
            <pc:sldMk cId="138542929" sldId="256"/>
            <ac:grpSpMk id="8884" creationId="{B4D6064F-E09D-42D3-5A21-5D0547CDA257}"/>
          </ac:grpSpMkLst>
        </pc:grpChg>
        <pc:grpChg chg="mod topLvl">
          <ac:chgData name="Daniel A Negron" userId="3f4b37f9-7541-4fa3-afb6-23a3c546adf3" providerId="ADAL" clId="{D973D872-3118-6C4C-8153-94CEFE659431}" dt="2022-06-07T16:15:10.552" v="6975" actId="12788"/>
          <ac:grpSpMkLst>
            <pc:docMk/>
            <pc:sldMk cId="138542929" sldId="256"/>
            <ac:grpSpMk id="8900" creationId="{1E5AC68E-14B5-CD7B-9730-ABCC4445F9A5}"/>
          </ac:grpSpMkLst>
        </pc:grpChg>
        <pc:grpChg chg="mod topLvl">
          <ac:chgData name="Daniel A Negron" userId="3f4b37f9-7541-4fa3-afb6-23a3c546adf3" providerId="ADAL" clId="{D973D872-3118-6C4C-8153-94CEFE659431}" dt="2022-06-07T16:15:10.552" v="6975" actId="12788"/>
          <ac:grpSpMkLst>
            <pc:docMk/>
            <pc:sldMk cId="138542929" sldId="256"/>
            <ac:grpSpMk id="8903" creationId="{44CF9EA0-501E-1BFC-CDC3-AFFBC2C1802E}"/>
          </ac:grpSpMkLst>
        </pc:grpChg>
        <pc:grpChg chg="mod topLvl">
          <ac:chgData name="Daniel A Negron" userId="3f4b37f9-7541-4fa3-afb6-23a3c546adf3" providerId="ADAL" clId="{D973D872-3118-6C4C-8153-94CEFE659431}" dt="2022-06-07T16:15:10.552" v="6975" actId="12788"/>
          <ac:grpSpMkLst>
            <pc:docMk/>
            <pc:sldMk cId="138542929" sldId="256"/>
            <ac:grpSpMk id="8906" creationId="{BD71AB5E-1F4A-B595-AEEC-E33A6B8B0145}"/>
          </ac:grpSpMkLst>
        </pc:grpChg>
        <pc:grpChg chg="mod topLvl">
          <ac:chgData name="Daniel A Negron" userId="3f4b37f9-7541-4fa3-afb6-23a3c546adf3" providerId="ADAL" clId="{D973D872-3118-6C4C-8153-94CEFE659431}" dt="2022-06-07T16:15:10.552" v="6975" actId="12788"/>
          <ac:grpSpMkLst>
            <pc:docMk/>
            <pc:sldMk cId="138542929" sldId="256"/>
            <ac:grpSpMk id="8909" creationId="{AEDC6A3B-AB87-595F-8FA2-70C5F8DE7CA7}"/>
          </ac:grpSpMkLst>
        </pc:grpChg>
        <pc:grpChg chg="mod topLvl">
          <ac:chgData name="Daniel A Negron" userId="3f4b37f9-7541-4fa3-afb6-23a3c546adf3" providerId="ADAL" clId="{D973D872-3118-6C4C-8153-94CEFE659431}" dt="2022-06-07T16:15:10.552" v="6975" actId="12788"/>
          <ac:grpSpMkLst>
            <pc:docMk/>
            <pc:sldMk cId="138542929" sldId="256"/>
            <ac:grpSpMk id="8912" creationId="{97AF8840-524E-5BFE-D666-452DDC277D4B}"/>
          </ac:grpSpMkLst>
        </pc:grpChg>
        <pc:grpChg chg="mod topLvl">
          <ac:chgData name="Daniel A Negron" userId="3f4b37f9-7541-4fa3-afb6-23a3c546adf3" providerId="ADAL" clId="{D973D872-3118-6C4C-8153-94CEFE659431}" dt="2022-06-07T16:15:10.552" v="6975" actId="12788"/>
          <ac:grpSpMkLst>
            <pc:docMk/>
            <pc:sldMk cId="138542929" sldId="256"/>
            <ac:grpSpMk id="8915" creationId="{EDE22BBB-26FF-B359-7E87-EB881278D77B}"/>
          </ac:grpSpMkLst>
        </pc:grpChg>
        <pc:grpChg chg="mod topLvl">
          <ac:chgData name="Daniel A Negron" userId="3f4b37f9-7541-4fa3-afb6-23a3c546adf3" providerId="ADAL" clId="{D973D872-3118-6C4C-8153-94CEFE659431}" dt="2022-06-07T16:15:10.552" v="6975" actId="12788"/>
          <ac:grpSpMkLst>
            <pc:docMk/>
            <pc:sldMk cId="138542929" sldId="256"/>
            <ac:grpSpMk id="8935" creationId="{F31992DF-46FB-BED6-3FF0-F332AA483A2A}"/>
          </ac:grpSpMkLst>
        </pc:grpChg>
        <pc:grpChg chg="mod topLvl">
          <ac:chgData name="Daniel A Negron" userId="3f4b37f9-7541-4fa3-afb6-23a3c546adf3" providerId="ADAL" clId="{D973D872-3118-6C4C-8153-94CEFE659431}" dt="2022-06-07T16:15:10.552" v="6975" actId="12788"/>
          <ac:grpSpMkLst>
            <pc:docMk/>
            <pc:sldMk cId="138542929" sldId="256"/>
            <ac:grpSpMk id="8938" creationId="{F36B1B8D-92A9-CB2D-CDDA-1A864E473592}"/>
          </ac:grpSpMkLst>
        </pc:grpChg>
        <pc:grpChg chg="mod topLvl">
          <ac:chgData name="Daniel A Negron" userId="3f4b37f9-7541-4fa3-afb6-23a3c546adf3" providerId="ADAL" clId="{D973D872-3118-6C4C-8153-94CEFE659431}" dt="2022-06-07T16:15:10.552" v="6975" actId="12788"/>
          <ac:grpSpMkLst>
            <pc:docMk/>
            <pc:sldMk cId="138542929" sldId="256"/>
            <ac:grpSpMk id="8941" creationId="{69143231-72EB-169A-A905-DDE723B9A110}"/>
          </ac:grpSpMkLst>
        </pc:grpChg>
        <pc:grpChg chg="mod topLvl">
          <ac:chgData name="Daniel A Negron" userId="3f4b37f9-7541-4fa3-afb6-23a3c546adf3" providerId="ADAL" clId="{D973D872-3118-6C4C-8153-94CEFE659431}" dt="2022-06-07T16:15:10.552" v="6975" actId="12788"/>
          <ac:grpSpMkLst>
            <pc:docMk/>
            <pc:sldMk cId="138542929" sldId="256"/>
            <ac:grpSpMk id="8944" creationId="{5CCFA740-7071-851F-D66C-4C956806F5A3}"/>
          </ac:grpSpMkLst>
        </pc:grpChg>
        <pc:grpChg chg="mod topLvl">
          <ac:chgData name="Daniel A Negron" userId="3f4b37f9-7541-4fa3-afb6-23a3c546adf3" providerId="ADAL" clId="{D973D872-3118-6C4C-8153-94CEFE659431}" dt="2022-06-07T16:15:10.552" v="6975" actId="12788"/>
          <ac:grpSpMkLst>
            <pc:docMk/>
            <pc:sldMk cId="138542929" sldId="256"/>
            <ac:grpSpMk id="8947" creationId="{8334D103-ECD5-92A9-E82C-631985CBC7A2}"/>
          </ac:grpSpMkLst>
        </pc:grpChg>
        <pc:grpChg chg="mod topLvl">
          <ac:chgData name="Daniel A Negron" userId="3f4b37f9-7541-4fa3-afb6-23a3c546adf3" providerId="ADAL" clId="{D973D872-3118-6C4C-8153-94CEFE659431}" dt="2022-06-07T16:15:10.552" v="6975" actId="12788"/>
          <ac:grpSpMkLst>
            <pc:docMk/>
            <pc:sldMk cId="138542929" sldId="256"/>
            <ac:grpSpMk id="8950" creationId="{BC8C0EFA-1793-B139-67F9-D3216A9035EE}"/>
          </ac:grpSpMkLst>
        </pc:grpChg>
        <pc:grpChg chg="mod topLvl">
          <ac:chgData name="Daniel A Negron" userId="3f4b37f9-7541-4fa3-afb6-23a3c546adf3" providerId="ADAL" clId="{D973D872-3118-6C4C-8153-94CEFE659431}" dt="2022-06-07T16:15:10.552" v="6975" actId="12788"/>
          <ac:grpSpMkLst>
            <pc:docMk/>
            <pc:sldMk cId="138542929" sldId="256"/>
            <ac:grpSpMk id="8953" creationId="{54DF4B4A-002D-C182-3DD4-69B422C12537}"/>
          </ac:grpSpMkLst>
        </pc:grpChg>
        <pc:grpChg chg="mod topLvl">
          <ac:chgData name="Daniel A Negron" userId="3f4b37f9-7541-4fa3-afb6-23a3c546adf3" providerId="ADAL" clId="{D973D872-3118-6C4C-8153-94CEFE659431}" dt="2022-06-07T16:15:10.552" v="6975" actId="12788"/>
          <ac:grpSpMkLst>
            <pc:docMk/>
            <pc:sldMk cId="138542929" sldId="256"/>
            <ac:grpSpMk id="8956" creationId="{420F29AC-1195-B1D6-7C38-D84F51B55564}"/>
          </ac:grpSpMkLst>
        </pc:grpChg>
        <pc:grpChg chg="mod topLvl">
          <ac:chgData name="Daniel A Negron" userId="3f4b37f9-7541-4fa3-afb6-23a3c546adf3" providerId="ADAL" clId="{D973D872-3118-6C4C-8153-94CEFE659431}" dt="2022-06-07T16:15:10.552" v="6975" actId="12788"/>
          <ac:grpSpMkLst>
            <pc:docMk/>
            <pc:sldMk cId="138542929" sldId="256"/>
            <ac:grpSpMk id="8959" creationId="{C404A6C7-08E5-6B27-519B-E1A9D4C159C2}"/>
          </ac:grpSpMkLst>
        </pc:grpChg>
        <pc:grpChg chg="mod topLvl">
          <ac:chgData name="Daniel A Negron" userId="3f4b37f9-7541-4fa3-afb6-23a3c546adf3" providerId="ADAL" clId="{D973D872-3118-6C4C-8153-94CEFE659431}" dt="2022-06-07T16:15:10.552" v="6975" actId="12788"/>
          <ac:grpSpMkLst>
            <pc:docMk/>
            <pc:sldMk cId="138542929" sldId="256"/>
            <ac:grpSpMk id="8979" creationId="{385BC006-5C8A-94D7-097D-FBF827008E30}"/>
          </ac:grpSpMkLst>
        </pc:grpChg>
        <pc:grpChg chg="mod topLvl">
          <ac:chgData name="Daniel A Negron" userId="3f4b37f9-7541-4fa3-afb6-23a3c546adf3" providerId="ADAL" clId="{D973D872-3118-6C4C-8153-94CEFE659431}" dt="2022-06-07T16:15:10.552" v="6975" actId="12788"/>
          <ac:grpSpMkLst>
            <pc:docMk/>
            <pc:sldMk cId="138542929" sldId="256"/>
            <ac:grpSpMk id="8982" creationId="{945AF608-7C6E-49F0-5187-F96E53C490A2}"/>
          </ac:grpSpMkLst>
        </pc:grpChg>
        <pc:grpChg chg="mod topLvl">
          <ac:chgData name="Daniel A Negron" userId="3f4b37f9-7541-4fa3-afb6-23a3c546adf3" providerId="ADAL" clId="{D973D872-3118-6C4C-8153-94CEFE659431}" dt="2022-06-07T16:15:10.552" v="6975" actId="12788"/>
          <ac:grpSpMkLst>
            <pc:docMk/>
            <pc:sldMk cId="138542929" sldId="256"/>
            <ac:grpSpMk id="8985" creationId="{C7898701-B69E-A7FC-BA7B-4EFA640F3E58}"/>
          </ac:grpSpMkLst>
        </pc:grpChg>
        <pc:grpChg chg="mod topLvl">
          <ac:chgData name="Daniel A Negron" userId="3f4b37f9-7541-4fa3-afb6-23a3c546adf3" providerId="ADAL" clId="{D973D872-3118-6C4C-8153-94CEFE659431}" dt="2022-06-07T16:15:10.552" v="6975" actId="12788"/>
          <ac:grpSpMkLst>
            <pc:docMk/>
            <pc:sldMk cId="138542929" sldId="256"/>
            <ac:grpSpMk id="8988" creationId="{740474E4-3260-4859-9D1B-921B52795AFB}"/>
          </ac:grpSpMkLst>
        </pc:grpChg>
        <pc:grpChg chg="mod topLvl">
          <ac:chgData name="Daniel A Negron" userId="3f4b37f9-7541-4fa3-afb6-23a3c546adf3" providerId="ADAL" clId="{D973D872-3118-6C4C-8153-94CEFE659431}" dt="2022-06-07T16:15:10.552" v="6975" actId="12788"/>
          <ac:grpSpMkLst>
            <pc:docMk/>
            <pc:sldMk cId="138542929" sldId="256"/>
            <ac:grpSpMk id="8991" creationId="{C61E5A27-F3A4-2C26-5FF2-7C90FB085638}"/>
          </ac:grpSpMkLst>
        </pc:grpChg>
        <pc:grpChg chg="mod topLvl">
          <ac:chgData name="Daniel A Negron" userId="3f4b37f9-7541-4fa3-afb6-23a3c546adf3" providerId="ADAL" clId="{D973D872-3118-6C4C-8153-94CEFE659431}" dt="2022-06-07T16:15:10.552" v="6975" actId="12788"/>
          <ac:grpSpMkLst>
            <pc:docMk/>
            <pc:sldMk cId="138542929" sldId="256"/>
            <ac:grpSpMk id="8994" creationId="{D845E676-5D8C-9A03-D986-ADC6AA47A8AD}"/>
          </ac:grpSpMkLst>
        </pc:grpChg>
        <pc:grpChg chg="mod topLvl">
          <ac:chgData name="Daniel A Negron" userId="3f4b37f9-7541-4fa3-afb6-23a3c546adf3" providerId="ADAL" clId="{D973D872-3118-6C4C-8153-94CEFE659431}" dt="2022-06-07T16:15:10.552" v="6975" actId="12788"/>
          <ac:grpSpMkLst>
            <pc:docMk/>
            <pc:sldMk cId="138542929" sldId="256"/>
            <ac:grpSpMk id="9010" creationId="{8E84FA7C-6C66-8E27-7447-C20FDC0F872D}"/>
          </ac:grpSpMkLst>
        </pc:grpChg>
        <pc:grpChg chg="mod topLvl">
          <ac:chgData name="Daniel A Negron" userId="3f4b37f9-7541-4fa3-afb6-23a3c546adf3" providerId="ADAL" clId="{D973D872-3118-6C4C-8153-94CEFE659431}" dt="2022-06-07T16:15:10.552" v="6975" actId="12788"/>
          <ac:grpSpMkLst>
            <pc:docMk/>
            <pc:sldMk cId="138542929" sldId="256"/>
            <ac:grpSpMk id="9026" creationId="{A97134AF-3AD2-3DA7-A3D5-4C99E2EAA06D}"/>
          </ac:grpSpMkLst>
        </pc:grpChg>
        <pc:grpChg chg="mod topLvl">
          <ac:chgData name="Daniel A Negron" userId="3f4b37f9-7541-4fa3-afb6-23a3c546adf3" providerId="ADAL" clId="{D973D872-3118-6C4C-8153-94CEFE659431}" dt="2022-06-07T16:15:10.552" v="6975" actId="12788"/>
          <ac:grpSpMkLst>
            <pc:docMk/>
            <pc:sldMk cId="138542929" sldId="256"/>
            <ac:grpSpMk id="9029" creationId="{432740C3-1BE0-04B7-E7B2-6E5B4110FEDB}"/>
          </ac:grpSpMkLst>
        </pc:grpChg>
        <pc:grpChg chg="mod topLvl">
          <ac:chgData name="Daniel A Negron" userId="3f4b37f9-7541-4fa3-afb6-23a3c546adf3" providerId="ADAL" clId="{D973D872-3118-6C4C-8153-94CEFE659431}" dt="2022-06-07T16:15:10.552" v="6975" actId="12788"/>
          <ac:grpSpMkLst>
            <pc:docMk/>
            <pc:sldMk cId="138542929" sldId="256"/>
            <ac:grpSpMk id="9032" creationId="{F7A9609B-9D92-F23B-D4A5-E19105EA98EF}"/>
          </ac:grpSpMkLst>
        </pc:grpChg>
        <pc:grpChg chg="mod topLvl">
          <ac:chgData name="Daniel A Negron" userId="3f4b37f9-7541-4fa3-afb6-23a3c546adf3" providerId="ADAL" clId="{D973D872-3118-6C4C-8153-94CEFE659431}" dt="2022-06-07T16:15:10.552" v="6975" actId="12788"/>
          <ac:grpSpMkLst>
            <pc:docMk/>
            <pc:sldMk cId="138542929" sldId="256"/>
            <ac:grpSpMk id="9035" creationId="{4738B646-24F4-30C5-CBA1-001CE7E13E27}"/>
          </ac:grpSpMkLst>
        </pc:grpChg>
        <pc:grpChg chg="mod topLvl">
          <ac:chgData name="Daniel A Negron" userId="3f4b37f9-7541-4fa3-afb6-23a3c546adf3" providerId="ADAL" clId="{D973D872-3118-6C4C-8153-94CEFE659431}" dt="2022-06-07T16:15:10.552" v="6975" actId="12788"/>
          <ac:grpSpMkLst>
            <pc:docMk/>
            <pc:sldMk cId="138542929" sldId="256"/>
            <ac:grpSpMk id="9038" creationId="{77A44BFD-FFB6-5010-2F32-1A1E7B1E7A7B}"/>
          </ac:grpSpMkLst>
        </pc:grpChg>
        <pc:grpChg chg="mod topLvl">
          <ac:chgData name="Daniel A Negron" userId="3f4b37f9-7541-4fa3-afb6-23a3c546adf3" providerId="ADAL" clId="{D973D872-3118-6C4C-8153-94CEFE659431}" dt="2022-06-07T16:15:10.552" v="6975" actId="12788"/>
          <ac:grpSpMkLst>
            <pc:docMk/>
            <pc:sldMk cId="138542929" sldId="256"/>
            <ac:grpSpMk id="9041" creationId="{E7AA1C9C-9A1D-B73A-2666-95A8AB53A289}"/>
          </ac:grpSpMkLst>
        </pc:grpChg>
        <pc:grpChg chg="mod topLvl">
          <ac:chgData name="Daniel A Negron" userId="3f4b37f9-7541-4fa3-afb6-23a3c546adf3" providerId="ADAL" clId="{D973D872-3118-6C4C-8153-94CEFE659431}" dt="2022-06-07T16:15:10.552" v="6975" actId="12788"/>
          <ac:grpSpMkLst>
            <pc:docMk/>
            <pc:sldMk cId="138542929" sldId="256"/>
            <ac:grpSpMk id="9044" creationId="{4C3D1917-2347-8D8A-DAE3-F26716F6D09E}"/>
          </ac:grpSpMkLst>
        </pc:grpChg>
        <pc:grpChg chg="mod topLvl">
          <ac:chgData name="Daniel A Negron" userId="3f4b37f9-7541-4fa3-afb6-23a3c546adf3" providerId="ADAL" clId="{D973D872-3118-6C4C-8153-94CEFE659431}" dt="2022-06-07T16:15:10.552" v="6975" actId="12788"/>
          <ac:grpSpMkLst>
            <pc:docMk/>
            <pc:sldMk cId="138542929" sldId="256"/>
            <ac:grpSpMk id="9047" creationId="{891D099B-B426-5445-5574-71586C63FEE8}"/>
          </ac:grpSpMkLst>
        </pc:grpChg>
        <pc:grpChg chg="mod topLvl">
          <ac:chgData name="Daniel A Negron" userId="3f4b37f9-7541-4fa3-afb6-23a3c546adf3" providerId="ADAL" clId="{D973D872-3118-6C4C-8153-94CEFE659431}" dt="2022-06-07T16:15:10.552" v="6975" actId="12788"/>
          <ac:grpSpMkLst>
            <pc:docMk/>
            <pc:sldMk cId="138542929" sldId="256"/>
            <ac:grpSpMk id="9050" creationId="{E67EBFB2-CB04-4D35-9F7A-0C898A670E6F}"/>
          </ac:grpSpMkLst>
        </pc:grpChg>
        <pc:grpChg chg="mod topLvl">
          <ac:chgData name="Daniel A Negron" userId="3f4b37f9-7541-4fa3-afb6-23a3c546adf3" providerId="ADAL" clId="{D973D872-3118-6C4C-8153-94CEFE659431}" dt="2022-06-07T16:15:10.552" v="6975" actId="12788"/>
          <ac:grpSpMkLst>
            <pc:docMk/>
            <pc:sldMk cId="138542929" sldId="256"/>
            <ac:grpSpMk id="9053" creationId="{4950AB37-4D7E-230A-74BA-744F57A3DDDA}"/>
          </ac:grpSpMkLst>
        </pc:grpChg>
        <pc:grpChg chg="mod topLvl">
          <ac:chgData name="Daniel A Negron" userId="3f4b37f9-7541-4fa3-afb6-23a3c546adf3" providerId="ADAL" clId="{D973D872-3118-6C4C-8153-94CEFE659431}" dt="2022-06-07T16:15:10.552" v="6975" actId="12788"/>
          <ac:grpSpMkLst>
            <pc:docMk/>
            <pc:sldMk cId="138542929" sldId="256"/>
            <ac:grpSpMk id="9056" creationId="{109EB0EE-3C3D-2CD7-F27E-783CE990D8FD}"/>
          </ac:grpSpMkLst>
        </pc:grpChg>
        <pc:grpChg chg="mod topLvl">
          <ac:chgData name="Daniel A Negron" userId="3f4b37f9-7541-4fa3-afb6-23a3c546adf3" providerId="ADAL" clId="{D973D872-3118-6C4C-8153-94CEFE659431}" dt="2022-06-07T16:15:10.552" v="6975" actId="12788"/>
          <ac:grpSpMkLst>
            <pc:docMk/>
            <pc:sldMk cId="138542929" sldId="256"/>
            <ac:grpSpMk id="9059" creationId="{0CB4A719-6C09-31C8-FA76-82F4A3D63E96}"/>
          </ac:grpSpMkLst>
        </pc:grpChg>
        <pc:grpChg chg="mod topLvl">
          <ac:chgData name="Daniel A Negron" userId="3f4b37f9-7541-4fa3-afb6-23a3c546adf3" providerId="ADAL" clId="{D973D872-3118-6C4C-8153-94CEFE659431}" dt="2022-06-07T16:15:10.552" v="6975" actId="12788"/>
          <ac:grpSpMkLst>
            <pc:docMk/>
            <pc:sldMk cId="138542929" sldId="256"/>
            <ac:grpSpMk id="9062" creationId="{79E0A8AB-4689-0D1B-BB10-A6C4D1177142}"/>
          </ac:grpSpMkLst>
        </pc:grpChg>
        <pc:grpChg chg="mod topLvl">
          <ac:chgData name="Daniel A Negron" userId="3f4b37f9-7541-4fa3-afb6-23a3c546adf3" providerId="ADAL" clId="{D973D872-3118-6C4C-8153-94CEFE659431}" dt="2022-06-07T16:15:10.552" v="6975" actId="12788"/>
          <ac:grpSpMkLst>
            <pc:docMk/>
            <pc:sldMk cId="138542929" sldId="256"/>
            <ac:grpSpMk id="9065" creationId="{A6FF0BA8-88E4-8988-02C6-E9F881C90CE7}"/>
          </ac:grpSpMkLst>
        </pc:grpChg>
        <pc:grpChg chg="mod topLvl">
          <ac:chgData name="Daniel A Negron" userId="3f4b37f9-7541-4fa3-afb6-23a3c546adf3" providerId="ADAL" clId="{D973D872-3118-6C4C-8153-94CEFE659431}" dt="2022-06-07T16:15:10.552" v="6975" actId="12788"/>
          <ac:grpSpMkLst>
            <pc:docMk/>
            <pc:sldMk cId="138542929" sldId="256"/>
            <ac:grpSpMk id="9068" creationId="{A8037E10-0198-0E28-E3C1-99C2D13868EC}"/>
          </ac:grpSpMkLst>
        </pc:grpChg>
        <pc:grpChg chg="mod topLvl">
          <ac:chgData name="Daniel A Negron" userId="3f4b37f9-7541-4fa3-afb6-23a3c546adf3" providerId="ADAL" clId="{D973D872-3118-6C4C-8153-94CEFE659431}" dt="2022-06-07T16:15:10.552" v="6975" actId="12788"/>
          <ac:grpSpMkLst>
            <pc:docMk/>
            <pc:sldMk cId="138542929" sldId="256"/>
            <ac:grpSpMk id="9071" creationId="{9DA9BE6F-B0D7-8946-CAE6-C531BFFBBEA1}"/>
          </ac:grpSpMkLst>
        </pc:grpChg>
        <pc:grpChg chg="mod topLvl">
          <ac:chgData name="Daniel A Negron" userId="3f4b37f9-7541-4fa3-afb6-23a3c546adf3" providerId="ADAL" clId="{D973D872-3118-6C4C-8153-94CEFE659431}" dt="2022-06-07T16:15:10.552" v="6975" actId="12788"/>
          <ac:grpSpMkLst>
            <pc:docMk/>
            <pc:sldMk cId="138542929" sldId="256"/>
            <ac:grpSpMk id="9074" creationId="{61F57317-75B4-798D-7D41-D14AF3806376}"/>
          </ac:grpSpMkLst>
        </pc:grpChg>
        <pc:grpChg chg="mod topLvl">
          <ac:chgData name="Daniel A Negron" userId="3f4b37f9-7541-4fa3-afb6-23a3c546adf3" providerId="ADAL" clId="{D973D872-3118-6C4C-8153-94CEFE659431}" dt="2022-06-07T16:15:10.552" v="6975" actId="12788"/>
          <ac:grpSpMkLst>
            <pc:docMk/>
            <pc:sldMk cId="138542929" sldId="256"/>
            <ac:grpSpMk id="9077" creationId="{1F40A659-742E-F20A-B8BE-90EEF8914753}"/>
          </ac:grpSpMkLst>
        </pc:grpChg>
        <pc:grpChg chg="mod topLvl">
          <ac:chgData name="Daniel A Negron" userId="3f4b37f9-7541-4fa3-afb6-23a3c546adf3" providerId="ADAL" clId="{D973D872-3118-6C4C-8153-94CEFE659431}" dt="2022-06-07T16:15:10.552" v="6975" actId="12788"/>
          <ac:grpSpMkLst>
            <pc:docMk/>
            <pc:sldMk cId="138542929" sldId="256"/>
            <ac:grpSpMk id="9080" creationId="{2A793AA1-7551-5352-AFA5-AF90236360E9}"/>
          </ac:grpSpMkLst>
        </pc:grpChg>
        <pc:grpChg chg="mod topLvl">
          <ac:chgData name="Daniel A Negron" userId="3f4b37f9-7541-4fa3-afb6-23a3c546adf3" providerId="ADAL" clId="{D973D872-3118-6C4C-8153-94CEFE659431}" dt="2022-06-07T16:15:10.552" v="6975" actId="12788"/>
          <ac:grpSpMkLst>
            <pc:docMk/>
            <pc:sldMk cId="138542929" sldId="256"/>
            <ac:grpSpMk id="9083" creationId="{17D9931B-35E8-FB8A-56D5-2ED341B0D09B}"/>
          </ac:grpSpMkLst>
        </pc:grpChg>
        <pc:grpChg chg="mod topLvl">
          <ac:chgData name="Daniel A Negron" userId="3f4b37f9-7541-4fa3-afb6-23a3c546adf3" providerId="ADAL" clId="{D973D872-3118-6C4C-8153-94CEFE659431}" dt="2022-06-07T16:15:10.552" v="6975" actId="12788"/>
          <ac:grpSpMkLst>
            <pc:docMk/>
            <pc:sldMk cId="138542929" sldId="256"/>
            <ac:grpSpMk id="9086" creationId="{D38419CB-1696-65AD-EC77-C6A193F4ECB7}"/>
          </ac:grpSpMkLst>
        </pc:grpChg>
        <pc:grpChg chg="mod topLvl">
          <ac:chgData name="Daniel A Negron" userId="3f4b37f9-7541-4fa3-afb6-23a3c546adf3" providerId="ADAL" clId="{D973D872-3118-6C4C-8153-94CEFE659431}" dt="2022-06-07T16:15:10.552" v="6975" actId="12788"/>
          <ac:grpSpMkLst>
            <pc:docMk/>
            <pc:sldMk cId="138542929" sldId="256"/>
            <ac:grpSpMk id="9102" creationId="{98740D31-1096-D9C3-1D90-C9D4EB55B395}"/>
          </ac:grpSpMkLst>
        </pc:grpChg>
        <pc:grpChg chg="mod topLvl">
          <ac:chgData name="Daniel A Negron" userId="3f4b37f9-7541-4fa3-afb6-23a3c546adf3" providerId="ADAL" clId="{D973D872-3118-6C4C-8153-94CEFE659431}" dt="2022-06-07T16:15:10.552" v="6975" actId="12788"/>
          <ac:grpSpMkLst>
            <pc:docMk/>
            <pc:sldMk cId="138542929" sldId="256"/>
            <ac:grpSpMk id="9105" creationId="{DAC103D2-1A7A-BC15-F62F-3605704C75AA}"/>
          </ac:grpSpMkLst>
        </pc:grpChg>
        <pc:grpChg chg="mod topLvl">
          <ac:chgData name="Daniel A Negron" userId="3f4b37f9-7541-4fa3-afb6-23a3c546adf3" providerId="ADAL" clId="{D973D872-3118-6C4C-8153-94CEFE659431}" dt="2022-06-07T16:15:10.552" v="6975" actId="12788"/>
          <ac:grpSpMkLst>
            <pc:docMk/>
            <pc:sldMk cId="138542929" sldId="256"/>
            <ac:grpSpMk id="9108" creationId="{A5000A62-E347-8256-5342-574BE8010CB9}"/>
          </ac:grpSpMkLst>
        </pc:grpChg>
        <pc:grpChg chg="mod topLvl">
          <ac:chgData name="Daniel A Negron" userId="3f4b37f9-7541-4fa3-afb6-23a3c546adf3" providerId="ADAL" clId="{D973D872-3118-6C4C-8153-94CEFE659431}" dt="2022-06-07T16:15:10.552" v="6975" actId="12788"/>
          <ac:grpSpMkLst>
            <pc:docMk/>
            <pc:sldMk cId="138542929" sldId="256"/>
            <ac:grpSpMk id="9111" creationId="{A0DBC8FF-F2E3-2EF7-AB1C-C8CAD0E7CEB5}"/>
          </ac:grpSpMkLst>
        </pc:grpChg>
        <pc:grpChg chg="mod topLvl">
          <ac:chgData name="Daniel A Negron" userId="3f4b37f9-7541-4fa3-afb6-23a3c546adf3" providerId="ADAL" clId="{D973D872-3118-6C4C-8153-94CEFE659431}" dt="2022-06-07T16:15:10.552" v="6975" actId="12788"/>
          <ac:grpSpMkLst>
            <pc:docMk/>
            <pc:sldMk cId="138542929" sldId="256"/>
            <ac:grpSpMk id="9114" creationId="{586981F2-D3C2-C7A7-1F33-BA6CFCF43F27}"/>
          </ac:grpSpMkLst>
        </pc:grpChg>
        <pc:grpChg chg="mod topLvl">
          <ac:chgData name="Daniel A Negron" userId="3f4b37f9-7541-4fa3-afb6-23a3c546adf3" providerId="ADAL" clId="{D973D872-3118-6C4C-8153-94CEFE659431}" dt="2022-06-07T16:15:10.552" v="6975" actId="12788"/>
          <ac:grpSpMkLst>
            <pc:docMk/>
            <pc:sldMk cId="138542929" sldId="256"/>
            <ac:grpSpMk id="9117" creationId="{1DC10A17-24A9-A69F-43F8-BC1FF373101F}"/>
          </ac:grpSpMkLst>
        </pc:grpChg>
        <pc:grpChg chg="mod topLvl">
          <ac:chgData name="Daniel A Negron" userId="3f4b37f9-7541-4fa3-afb6-23a3c546adf3" providerId="ADAL" clId="{D973D872-3118-6C4C-8153-94CEFE659431}" dt="2022-06-07T16:15:10.552" v="6975" actId="12788"/>
          <ac:grpSpMkLst>
            <pc:docMk/>
            <pc:sldMk cId="138542929" sldId="256"/>
            <ac:grpSpMk id="9120" creationId="{116D11E1-3D2A-DF96-FC03-E7B1CB9E5C22}"/>
          </ac:grpSpMkLst>
        </pc:grpChg>
        <pc:grpChg chg="mod topLvl">
          <ac:chgData name="Daniel A Negron" userId="3f4b37f9-7541-4fa3-afb6-23a3c546adf3" providerId="ADAL" clId="{D973D872-3118-6C4C-8153-94CEFE659431}" dt="2022-06-07T16:15:10.552" v="6975" actId="12788"/>
          <ac:grpSpMkLst>
            <pc:docMk/>
            <pc:sldMk cId="138542929" sldId="256"/>
            <ac:grpSpMk id="9123" creationId="{7673D2A6-CE5B-F200-DC87-5BF681F109BF}"/>
          </ac:grpSpMkLst>
        </pc:grpChg>
        <pc:grpChg chg="mod topLvl">
          <ac:chgData name="Daniel A Negron" userId="3f4b37f9-7541-4fa3-afb6-23a3c546adf3" providerId="ADAL" clId="{D973D872-3118-6C4C-8153-94CEFE659431}" dt="2022-06-07T16:15:10.552" v="6975" actId="12788"/>
          <ac:grpSpMkLst>
            <pc:docMk/>
            <pc:sldMk cId="138542929" sldId="256"/>
            <ac:grpSpMk id="9143" creationId="{E6D8FB20-D41C-2A45-9014-BE52E1C120B8}"/>
          </ac:grpSpMkLst>
        </pc:grpChg>
        <pc:grpChg chg="mod topLvl">
          <ac:chgData name="Daniel A Negron" userId="3f4b37f9-7541-4fa3-afb6-23a3c546adf3" providerId="ADAL" clId="{D973D872-3118-6C4C-8153-94CEFE659431}" dt="2022-06-07T16:15:10.552" v="6975" actId="12788"/>
          <ac:grpSpMkLst>
            <pc:docMk/>
            <pc:sldMk cId="138542929" sldId="256"/>
            <ac:grpSpMk id="9146" creationId="{0871C351-D2E3-3CA1-6618-7339270B751B}"/>
          </ac:grpSpMkLst>
        </pc:grpChg>
        <pc:grpChg chg="mod topLvl">
          <ac:chgData name="Daniel A Negron" userId="3f4b37f9-7541-4fa3-afb6-23a3c546adf3" providerId="ADAL" clId="{D973D872-3118-6C4C-8153-94CEFE659431}" dt="2022-06-07T16:15:10.552" v="6975" actId="12788"/>
          <ac:grpSpMkLst>
            <pc:docMk/>
            <pc:sldMk cId="138542929" sldId="256"/>
            <ac:grpSpMk id="9149" creationId="{4B2C0725-F8ED-DA41-6216-619BE9A316FC}"/>
          </ac:grpSpMkLst>
        </pc:grpChg>
        <pc:grpChg chg="mod topLvl">
          <ac:chgData name="Daniel A Negron" userId="3f4b37f9-7541-4fa3-afb6-23a3c546adf3" providerId="ADAL" clId="{D973D872-3118-6C4C-8153-94CEFE659431}" dt="2022-06-07T16:15:10.552" v="6975" actId="12788"/>
          <ac:grpSpMkLst>
            <pc:docMk/>
            <pc:sldMk cId="138542929" sldId="256"/>
            <ac:grpSpMk id="9152" creationId="{F84B15D9-7D9E-7332-3F94-7B54CE25B8DE}"/>
          </ac:grpSpMkLst>
        </pc:grpChg>
        <pc:grpChg chg="mod topLvl">
          <ac:chgData name="Daniel A Negron" userId="3f4b37f9-7541-4fa3-afb6-23a3c546adf3" providerId="ADAL" clId="{D973D872-3118-6C4C-8153-94CEFE659431}" dt="2022-06-07T16:15:10.552" v="6975" actId="12788"/>
          <ac:grpSpMkLst>
            <pc:docMk/>
            <pc:sldMk cId="138542929" sldId="256"/>
            <ac:grpSpMk id="9155" creationId="{C745FA74-3A3B-1B0E-DB05-3A05223FB436}"/>
          </ac:grpSpMkLst>
        </pc:grpChg>
        <pc:grpChg chg="mod topLvl">
          <ac:chgData name="Daniel A Negron" userId="3f4b37f9-7541-4fa3-afb6-23a3c546adf3" providerId="ADAL" clId="{D973D872-3118-6C4C-8153-94CEFE659431}" dt="2022-06-07T16:15:10.552" v="6975" actId="12788"/>
          <ac:grpSpMkLst>
            <pc:docMk/>
            <pc:sldMk cId="138542929" sldId="256"/>
            <ac:grpSpMk id="9171" creationId="{B756445B-3EA2-C0B8-C513-49648F4AEC36}"/>
          </ac:grpSpMkLst>
        </pc:grpChg>
        <pc:grpChg chg="mod topLvl">
          <ac:chgData name="Daniel A Negron" userId="3f4b37f9-7541-4fa3-afb6-23a3c546adf3" providerId="ADAL" clId="{D973D872-3118-6C4C-8153-94CEFE659431}" dt="2022-06-07T16:15:10.552" v="6975" actId="12788"/>
          <ac:grpSpMkLst>
            <pc:docMk/>
            <pc:sldMk cId="138542929" sldId="256"/>
            <ac:grpSpMk id="9174" creationId="{6471B92E-6189-AEFB-ED08-3CBEB9014E5D}"/>
          </ac:grpSpMkLst>
        </pc:grpChg>
        <pc:grpChg chg="mod topLvl">
          <ac:chgData name="Daniel A Negron" userId="3f4b37f9-7541-4fa3-afb6-23a3c546adf3" providerId="ADAL" clId="{D973D872-3118-6C4C-8153-94CEFE659431}" dt="2022-06-07T16:15:10.552" v="6975" actId="12788"/>
          <ac:grpSpMkLst>
            <pc:docMk/>
            <pc:sldMk cId="138542929" sldId="256"/>
            <ac:grpSpMk id="9177" creationId="{9905CB1F-5DA2-A098-0468-A807D1D48A32}"/>
          </ac:grpSpMkLst>
        </pc:grpChg>
        <pc:grpChg chg="mod topLvl">
          <ac:chgData name="Daniel A Negron" userId="3f4b37f9-7541-4fa3-afb6-23a3c546adf3" providerId="ADAL" clId="{D973D872-3118-6C4C-8153-94CEFE659431}" dt="2022-06-07T16:15:10.552" v="6975" actId="12788"/>
          <ac:grpSpMkLst>
            <pc:docMk/>
            <pc:sldMk cId="138542929" sldId="256"/>
            <ac:grpSpMk id="9180" creationId="{6BEB7B03-610E-8576-C247-BA1377937E21}"/>
          </ac:grpSpMkLst>
        </pc:grpChg>
        <pc:grpChg chg="mod topLvl">
          <ac:chgData name="Daniel A Negron" userId="3f4b37f9-7541-4fa3-afb6-23a3c546adf3" providerId="ADAL" clId="{D973D872-3118-6C4C-8153-94CEFE659431}" dt="2022-06-07T16:15:10.552" v="6975" actId="12788"/>
          <ac:grpSpMkLst>
            <pc:docMk/>
            <pc:sldMk cId="138542929" sldId="256"/>
            <ac:grpSpMk id="9183" creationId="{F67E3BBA-624B-66B1-2DF9-EA531726819E}"/>
          </ac:grpSpMkLst>
        </pc:grpChg>
        <pc:grpChg chg="mod topLvl">
          <ac:chgData name="Daniel A Negron" userId="3f4b37f9-7541-4fa3-afb6-23a3c546adf3" providerId="ADAL" clId="{D973D872-3118-6C4C-8153-94CEFE659431}" dt="2022-06-07T16:15:10.552" v="6975" actId="12788"/>
          <ac:grpSpMkLst>
            <pc:docMk/>
            <pc:sldMk cId="138542929" sldId="256"/>
            <ac:grpSpMk id="9186" creationId="{8A8E5CD5-E08E-E16C-AD2C-A94077263E47}"/>
          </ac:grpSpMkLst>
        </pc:grpChg>
        <pc:grpChg chg="mod topLvl">
          <ac:chgData name="Daniel A Negron" userId="3f4b37f9-7541-4fa3-afb6-23a3c546adf3" providerId="ADAL" clId="{D973D872-3118-6C4C-8153-94CEFE659431}" dt="2022-06-07T16:15:10.552" v="6975" actId="12788"/>
          <ac:grpSpMkLst>
            <pc:docMk/>
            <pc:sldMk cId="138542929" sldId="256"/>
            <ac:grpSpMk id="9189" creationId="{8FB1577C-FB7E-EB74-C770-F9AE7E6573D2}"/>
          </ac:grpSpMkLst>
        </pc:grpChg>
        <pc:grpChg chg="mod topLvl">
          <ac:chgData name="Daniel A Negron" userId="3f4b37f9-7541-4fa3-afb6-23a3c546adf3" providerId="ADAL" clId="{D973D872-3118-6C4C-8153-94CEFE659431}" dt="2022-06-07T16:15:10.552" v="6975" actId="12788"/>
          <ac:grpSpMkLst>
            <pc:docMk/>
            <pc:sldMk cId="138542929" sldId="256"/>
            <ac:grpSpMk id="9192" creationId="{E96FDD18-C59D-1693-E733-E05F2CAE42B6}"/>
          </ac:grpSpMkLst>
        </pc:grpChg>
        <pc:grpChg chg="mod topLvl">
          <ac:chgData name="Daniel A Negron" userId="3f4b37f9-7541-4fa3-afb6-23a3c546adf3" providerId="ADAL" clId="{D973D872-3118-6C4C-8153-94CEFE659431}" dt="2022-06-07T16:15:10.552" v="6975" actId="12788"/>
          <ac:grpSpMkLst>
            <pc:docMk/>
            <pc:sldMk cId="138542929" sldId="256"/>
            <ac:grpSpMk id="9195" creationId="{2C4C4781-0451-5F8F-1CE6-FC866A2FB6D5}"/>
          </ac:grpSpMkLst>
        </pc:grpChg>
        <pc:grpChg chg="mod topLvl">
          <ac:chgData name="Daniel A Negron" userId="3f4b37f9-7541-4fa3-afb6-23a3c546adf3" providerId="ADAL" clId="{D973D872-3118-6C4C-8153-94CEFE659431}" dt="2022-06-07T16:15:10.552" v="6975" actId="12788"/>
          <ac:grpSpMkLst>
            <pc:docMk/>
            <pc:sldMk cId="138542929" sldId="256"/>
            <ac:grpSpMk id="9198" creationId="{8E072A80-7118-03D1-DC52-F4CFBEB8D212}"/>
          </ac:grpSpMkLst>
        </pc:grpChg>
        <pc:grpChg chg="mod topLvl">
          <ac:chgData name="Daniel A Negron" userId="3f4b37f9-7541-4fa3-afb6-23a3c546adf3" providerId="ADAL" clId="{D973D872-3118-6C4C-8153-94CEFE659431}" dt="2022-06-07T16:15:10.552" v="6975" actId="12788"/>
          <ac:grpSpMkLst>
            <pc:docMk/>
            <pc:sldMk cId="138542929" sldId="256"/>
            <ac:grpSpMk id="9201" creationId="{28367575-BCA0-3754-72E7-7E1A7E0A63EE}"/>
          </ac:grpSpMkLst>
        </pc:grpChg>
        <pc:grpChg chg="mod topLvl">
          <ac:chgData name="Daniel A Negron" userId="3f4b37f9-7541-4fa3-afb6-23a3c546adf3" providerId="ADAL" clId="{D973D872-3118-6C4C-8153-94CEFE659431}" dt="2022-06-07T16:15:10.552" v="6975" actId="12788"/>
          <ac:grpSpMkLst>
            <pc:docMk/>
            <pc:sldMk cId="138542929" sldId="256"/>
            <ac:grpSpMk id="9221" creationId="{F2EFA277-F3EB-186D-2260-2932C027D426}"/>
          </ac:grpSpMkLst>
        </pc:grpChg>
        <pc:grpChg chg="mod topLvl">
          <ac:chgData name="Daniel A Negron" userId="3f4b37f9-7541-4fa3-afb6-23a3c546adf3" providerId="ADAL" clId="{D973D872-3118-6C4C-8153-94CEFE659431}" dt="2022-06-07T16:15:10.552" v="6975" actId="12788"/>
          <ac:grpSpMkLst>
            <pc:docMk/>
            <pc:sldMk cId="138542929" sldId="256"/>
            <ac:grpSpMk id="9224" creationId="{2BAAE102-F585-8426-C606-4FC9817136F0}"/>
          </ac:grpSpMkLst>
        </pc:grpChg>
        <pc:grpChg chg="mod topLvl">
          <ac:chgData name="Daniel A Negron" userId="3f4b37f9-7541-4fa3-afb6-23a3c546adf3" providerId="ADAL" clId="{D973D872-3118-6C4C-8153-94CEFE659431}" dt="2022-06-07T16:15:10.552" v="6975" actId="12788"/>
          <ac:grpSpMkLst>
            <pc:docMk/>
            <pc:sldMk cId="138542929" sldId="256"/>
            <ac:grpSpMk id="9227" creationId="{16577C58-289E-C4F4-7ADF-4AF7FEBECAC5}"/>
          </ac:grpSpMkLst>
        </pc:grpChg>
        <pc:grpChg chg="mod topLvl">
          <ac:chgData name="Daniel A Negron" userId="3f4b37f9-7541-4fa3-afb6-23a3c546adf3" providerId="ADAL" clId="{D973D872-3118-6C4C-8153-94CEFE659431}" dt="2022-06-07T16:15:10.552" v="6975" actId="12788"/>
          <ac:grpSpMkLst>
            <pc:docMk/>
            <pc:sldMk cId="138542929" sldId="256"/>
            <ac:grpSpMk id="9230" creationId="{8DFE96EC-FFB2-862A-2A0D-D5FDA5A1DE5E}"/>
          </ac:grpSpMkLst>
        </pc:grpChg>
        <pc:grpChg chg="mod topLvl">
          <ac:chgData name="Daniel A Negron" userId="3f4b37f9-7541-4fa3-afb6-23a3c546adf3" providerId="ADAL" clId="{D973D872-3118-6C4C-8153-94CEFE659431}" dt="2022-06-07T16:15:10.552" v="6975" actId="12788"/>
          <ac:grpSpMkLst>
            <pc:docMk/>
            <pc:sldMk cId="138542929" sldId="256"/>
            <ac:grpSpMk id="9233" creationId="{453750C7-C5AD-2823-0452-1C78E99D0D71}"/>
          </ac:grpSpMkLst>
        </pc:grpChg>
        <pc:grpChg chg="mod topLvl">
          <ac:chgData name="Daniel A Negron" userId="3f4b37f9-7541-4fa3-afb6-23a3c546adf3" providerId="ADAL" clId="{D973D872-3118-6C4C-8153-94CEFE659431}" dt="2022-06-07T16:15:10.552" v="6975" actId="12788"/>
          <ac:grpSpMkLst>
            <pc:docMk/>
            <pc:sldMk cId="138542929" sldId="256"/>
            <ac:grpSpMk id="9236" creationId="{B842519C-5AD4-94C2-409D-40CEAE924898}"/>
          </ac:grpSpMkLst>
        </pc:grpChg>
        <pc:grpChg chg="mod topLvl">
          <ac:chgData name="Daniel A Negron" userId="3f4b37f9-7541-4fa3-afb6-23a3c546adf3" providerId="ADAL" clId="{D973D872-3118-6C4C-8153-94CEFE659431}" dt="2022-06-07T16:15:10.552" v="6975" actId="12788"/>
          <ac:grpSpMkLst>
            <pc:docMk/>
            <pc:sldMk cId="138542929" sldId="256"/>
            <ac:grpSpMk id="9239" creationId="{454DAEFC-C112-98FB-1E68-FCBCFF62E852}"/>
          </ac:grpSpMkLst>
        </pc:grpChg>
        <pc:grpChg chg="mod topLvl">
          <ac:chgData name="Daniel A Negron" userId="3f4b37f9-7541-4fa3-afb6-23a3c546adf3" providerId="ADAL" clId="{D973D872-3118-6C4C-8153-94CEFE659431}" dt="2022-06-07T16:15:10.552" v="6975" actId="12788"/>
          <ac:grpSpMkLst>
            <pc:docMk/>
            <pc:sldMk cId="138542929" sldId="256"/>
            <ac:grpSpMk id="9255" creationId="{C4C497C3-CDBF-82A6-F218-E36148A8BF3F}"/>
          </ac:grpSpMkLst>
        </pc:grpChg>
        <pc:grpChg chg="mod topLvl">
          <ac:chgData name="Daniel A Negron" userId="3f4b37f9-7541-4fa3-afb6-23a3c546adf3" providerId="ADAL" clId="{D973D872-3118-6C4C-8153-94CEFE659431}" dt="2022-06-07T16:15:10.552" v="6975" actId="12788"/>
          <ac:grpSpMkLst>
            <pc:docMk/>
            <pc:sldMk cId="138542929" sldId="256"/>
            <ac:grpSpMk id="9271" creationId="{342271DE-4801-850B-D8AB-7B2321CC5B2A}"/>
          </ac:grpSpMkLst>
        </pc:grpChg>
        <pc:grpChg chg="mod topLvl">
          <ac:chgData name="Daniel A Negron" userId="3f4b37f9-7541-4fa3-afb6-23a3c546adf3" providerId="ADAL" clId="{D973D872-3118-6C4C-8153-94CEFE659431}" dt="2022-06-07T16:15:10.552" v="6975" actId="12788"/>
          <ac:grpSpMkLst>
            <pc:docMk/>
            <pc:sldMk cId="138542929" sldId="256"/>
            <ac:grpSpMk id="9274" creationId="{185E93D7-2881-9C99-4D04-8440C641EE27}"/>
          </ac:grpSpMkLst>
        </pc:grpChg>
        <pc:grpChg chg="mod topLvl">
          <ac:chgData name="Daniel A Negron" userId="3f4b37f9-7541-4fa3-afb6-23a3c546adf3" providerId="ADAL" clId="{D973D872-3118-6C4C-8153-94CEFE659431}" dt="2022-06-07T16:15:10.552" v="6975" actId="12788"/>
          <ac:grpSpMkLst>
            <pc:docMk/>
            <pc:sldMk cId="138542929" sldId="256"/>
            <ac:grpSpMk id="9277" creationId="{94136CBC-55BA-6C70-6360-17E0FD145208}"/>
          </ac:grpSpMkLst>
        </pc:grpChg>
        <pc:grpChg chg="mod topLvl">
          <ac:chgData name="Daniel A Negron" userId="3f4b37f9-7541-4fa3-afb6-23a3c546adf3" providerId="ADAL" clId="{D973D872-3118-6C4C-8153-94CEFE659431}" dt="2022-06-07T16:15:10.552" v="6975" actId="12788"/>
          <ac:grpSpMkLst>
            <pc:docMk/>
            <pc:sldMk cId="138542929" sldId="256"/>
            <ac:grpSpMk id="9280" creationId="{C078BE4B-7A25-1D35-3E80-049D30CD778F}"/>
          </ac:grpSpMkLst>
        </pc:grpChg>
        <pc:grpChg chg="mod topLvl">
          <ac:chgData name="Daniel A Negron" userId="3f4b37f9-7541-4fa3-afb6-23a3c546adf3" providerId="ADAL" clId="{D973D872-3118-6C4C-8153-94CEFE659431}" dt="2022-06-07T16:15:10.552" v="6975" actId="12788"/>
          <ac:grpSpMkLst>
            <pc:docMk/>
            <pc:sldMk cId="138542929" sldId="256"/>
            <ac:grpSpMk id="9283" creationId="{235A193D-07D3-1483-43B7-70D531C41720}"/>
          </ac:grpSpMkLst>
        </pc:grpChg>
        <pc:grpChg chg="mod topLvl">
          <ac:chgData name="Daniel A Negron" userId="3f4b37f9-7541-4fa3-afb6-23a3c546adf3" providerId="ADAL" clId="{D973D872-3118-6C4C-8153-94CEFE659431}" dt="2022-06-07T16:15:10.552" v="6975" actId="12788"/>
          <ac:grpSpMkLst>
            <pc:docMk/>
            <pc:sldMk cId="138542929" sldId="256"/>
            <ac:grpSpMk id="9286" creationId="{CB21AFD6-0E47-2620-71A3-252A0CB13E0D}"/>
          </ac:grpSpMkLst>
        </pc:grpChg>
        <pc:grpChg chg="mod topLvl">
          <ac:chgData name="Daniel A Negron" userId="3f4b37f9-7541-4fa3-afb6-23a3c546adf3" providerId="ADAL" clId="{D973D872-3118-6C4C-8153-94CEFE659431}" dt="2022-06-07T16:15:10.552" v="6975" actId="12788"/>
          <ac:grpSpMkLst>
            <pc:docMk/>
            <pc:sldMk cId="138542929" sldId="256"/>
            <ac:grpSpMk id="9289" creationId="{25888A2B-25D9-D31E-0C45-E6D2BC6E3358}"/>
          </ac:grpSpMkLst>
        </pc:grpChg>
        <pc:grpChg chg="mod topLvl">
          <ac:chgData name="Daniel A Negron" userId="3f4b37f9-7541-4fa3-afb6-23a3c546adf3" providerId="ADAL" clId="{D973D872-3118-6C4C-8153-94CEFE659431}" dt="2022-06-07T16:15:10.552" v="6975" actId="12788"/>
          <ac:grpSpMkLst>
            <pc:docMk/>
            <pc:sldMk cId="138542929" sldId="256"/>
            <ac:grpSpMk id="9292" creationId="{3E4A7E02-3E72-D719-31CC-AB23458D19DC}"/>
          </ac:grpSpMkLst>
        </pc:grpChg>
        <pc:grpChg chg="mod topLvl">
          <ac:chgData name="Daniel A Negron" userId="3f4b37f9-7541-4fa3-afb6-23a3c546adf3" providerId="ADAL" clId="{D973D872-3118-6C4C-8153-94CEFE659431}" dt="2022-06-07T16:15:10.552" v="6975" actId="12788"/>
          <ac:grpSpMkLst>
            <pc:docMk/>
            <pc:sldMk cId="138542929" sldId="256"/>
            <ac:grpSpMk id="9295" creationId="{8A2AF042-6612-1262-56C3-00C6548813AE}"/>
          </ac:grpSpMkLst>
        </pc:grpChg>
        <pc:grpChg chg="mod topLvl">
          <ac:chgData name="Daniel A Negron" userId="3f4b37f9-7541-4fa3-afb6-23a3c546adf3" providerId="ADAL" clId="{D973D872-3118-6C4C-8153-94CEFE659431}" dt="2022-06-07T16:15:10.552" v="6975" actId="12788"/>
          <ac:grpSpMkLst>
            <pc:docMk/>
            <pc:sldMk cId="138542929" sldId="256"/>
            <ac:grpSpMk id="9311" creationId="{DC651327-5D5A-38D5-A314-D40A3EA9C0B8}"/>
          </ac:grpSpMkLst>
        </pc:grpChg>
        <pc:grpChg chg="mod topLvl">
          <ac:chgData name="Daniel A Negron" userId="3f4b37f9-7541-4fa3-afb6-23a3c546adf3" providerId="ADAL" clId="{D973D872-3118-6C4C-8153-94CEFE659431}" dt="2022-06-07T16:15:10.552" v="6975" actId="12788"/>
          <ac:grpSpMkLst>
            <pc:docMk/>
            <pc:sldMk cId="138542929" sldId="256"/>
            <ac:grpSpMk id="9314" creationId="{3256D0C1-D4D3-AA72-F57B-51866DF375A1}"/>
          </ac:grpSpMkLst>
        </pc:grpChg>
        <pc:grpChg chg="mod topLvl">
          <ac:chgData name="Daniel A Negron" userId="3f4b37f9-7541-4fa3-afb6-23a3c546adf3" providerId="ADAL" clId="{D973D872-3118-6C4C-8153-94CEFE659431}" dt="2022-06-07T16:15:10.552" v="6975" actId="12788"/>
          <ac:grpSpMkLst>
            <pc:docMk/>
            <pc:sldMk cId="138542929" sldId="256"/>
            <ac:grpSpMk id="9317" creationId="{380D8EAB-D107-7179-7598-127F9B1D6916}"/>
          </ac:grpSpMkLst>
        </pc:grpChg>
        <pc:grpChg chg="mod topLvl">
          <ac:chgData name="Daniel A Negron" userId="3f4b37f9-7541-4fa3-afb6-23a3c546adf3" providerId="ADAL" clId="{D973D872-3118-6C4C-8153-94CEFE659431}" dt="2022-06-07T16:15:10.552" v="6975" actId="12788"/>
          <ac:grpSpMkLst>
            <pc:docMk/>
            <pc:sldMk cId="138542929" sldId="256"/>
            <ac:grpSpMk id="9320" creationId="{55F58152-7B3B-DEE0-5B98-1F1FBF7C8072}"/>
          </ac:grpSpMkLst>
        </pc:grpChg>
        <pc:grpChg chg="mod topLvl">
          <ac:chgData name="Daniel A Negron" userId="3f4b37f9-7541-4fa3-afb6-23a3c546adf3" providerId="ADAL" clId="{D973D872-3118-6C4C-8153-94CEFE659431}" dt="2022-06-07T16:15:10.552" v="6975" actId="12788"/>
          <ac:grpSpMkLst>
            <pc:docMk/>
            <pc:sldMk cId="138542929" sldId="256"/>
            <ac:grpSpMk id="9323" creationId="{CFA07498-57B2-32D4-2A44-A4969D7B1A94}"/>
          </ac:grpSpMkLst>
        </pc:grpChg>
        <pc:grpChg chg="mod topLvl">
          <ac:chgData name="Daniel A Negron" userId="3f4b37f9-7541-4fa3-afb6-23a3c546adf3" providerId="ADAL" clId="{D973D872-3118-6C4C-8153-94CEFE659431}" dt="2022-06-07T16:15:10.552" v="6975" actId="12788"/>
          <ac:grpSpMkLst>
            <pc:docMk/>
            <pc:sldMk cId="138542929" sldId="256"/>
            <ac:grpSpMk id="9326" creationId="{2FDEE5DB-23B2-2A6B-690F-2E87D46B1200}"/>
          </ac:grpSpMkLst>
        </pc:grpChg>
        <pc:grpChg chg="mod topLvl">
          <ac:chgData name="Daniel A Negron" userId="3f4b37f9-7541-4fa3-afb6-23a3c546adf3" providerId="ADAL" clId="{D973D872-3118-6C4C-8153-94CEFE659431}" dt="2022-06-07T16:15:10.552" v="6975" actId="12788"/>
          <ac:grpSpMkLst>
            <pc:docMk/>
            <pc:sldMk cId="138542929" sldId="256"/>
            <ac:grpSpMk id="9329" creationId="{ED86B0C9-CEB7-6F6C-1CBA-980BFBC72ACC}"/>
          </ac:grpSpMkLst>
        </pc:grpChg>
        <pc:grpChg chg="mod topLvl">
          <ac:chgData name="Daniel A Negron" userId="3f4b37f9-7541-4fa3-afb6-23a3c546adf3" providerId="ADAL" clId="{D973D872-3118-6C4C-8153-94CEFE659431}" dt="2022-06-07T16:15:10.552" v="6975" actId="12788"/>
          <ac:grpSpMkLst>
            <pc:docMk/>
            <pc:sldMk cId="138542929" sldId="256"/>
            <ac:grpSpMk id="9332" creationId="{545B4DF7-3E07-7BAD-0B0A-9E73FB45A1CF}"/>
          </ac:grpSpMkLst>
        </pc:grpChg>
        <pc:grpChg chg="mod topLvl">
          <ac:chgData name="Daniel A Negron" userId="3f4b37f9-7541-4fa3-afb6-23a3c546adf3" providerId="ADAL" clId="{D973D872-3118-6C4C-8153-94CEFE659431}" dt="2022-06-07T16:15:10.552" v="6975" actId="12788"/>
          <ac:grpSpMkLst>
            <pc:docMk/>
            <pc:sldMk cId="138542929" sldId="256"/>
            <ac:grpSpMk id="9335" creationId="{B7061AC7-48CE-8AAA-3237-5B058AEBE884}"/>
          </ac:grpSpMkLst>
        </pc:grpChg>
        <pc:grpChg chg="mod topLvl">
          <ac:chgData name="Daniel A Negron" userId="3f4b37f9-7541-4fa3-afb6-23a3c546adf3" providerId="ADAL" clId="{D973D872-3118-6C4C-8153-94CEFE659431}" dt="2022-06-07T16:15:10.552" v="6975" actId="12788"/>
          <ac:grpSpMkLst>
            <pc:docMk/>
            <pc:sldMk cId="138542929" sldId="256"/>
            <ac:grpSpMk id="9338" creationId="{941645F4-B857-025E-38F1-F3FB27F1F58D}"/>
          </ac:grpSpMkLst>
        </pc:grpChg>
        <pc:grpChg chg="mod topLvl">
          <ac:chgData name="Daniel A Negron" userId="3f4b37f9-7541-4fa3-afb6-23a3c546adf3" providerId="ADAL" clId="{D973D872-3118-6C4C-8153-94CEFE659431}" dt="2022-06-07T16:15:10.552" v="6975" actId="12788"/>
          <ac:grpSpMkLst>
            <pc:docMk/>
            <pc:sldMk cId="138542929" sldId="256"/>
            <ac:grpSpMk id="9341" creationId="{5BE18E4D-4C78-AE05-6FAD-C41FDEA87453}"/>
          </ac:grpSpMkLst>
        </pc:grpChg>
        <pc:grpChg chg="mod topLvl">
          <ac:chgData name="Daniel A Negron" userId="3f4b37f9-7541-4fa3-afb6-23a3c546adf3" providerId="ADAL" clId="{D973D872-3118-6C4C-8153-94CEFE659431}" dt="2022-06-07T16:15:10.552" v="6975" actId="12788"/>
          <ac:grpSpMkLst>
            <pc:docMk/>
            <pc:sldMk cId="138542929" sldId="256"/>
            <ac:grpSpMk id="9361" creationId="{A526B6E6-2195-03AC-3539-D7DD841180D6}"/>
          </ac:grpSpMkLst>
        </pc:grpChg>
        <pc:grpChg chg="mod topLvl">
          <ac:chgData name="Daniel A Negron" userId="3f4b37f9-7541-4fa3-afb6-23a3c546adf3" providerId="ADAL" clId="{D973D872-3118-6C4C-8153-94CEFE659431}" dt="2022-06-07T16:15:10.552" v="6975" actId="12788"/>
          <ac:grpSpMkLst>
            <pc:docMk/>
            <pc:sldMk cId="138542929" sldId="256"/>
            <ac:grpSpMk id="9364" creationId="{7E8D723A-ED13-C02D-4F2F-B6F795587FA9}"/>
          </ac:grpSpMkLst>
        </pc:grpChg>
        <pc:grpChg chg="mod topLvl">
          <ac:chgData name="Daniel A Negron" userId="3f4b37f9-7541-4fa3-afb6-23a3c546adf3" providerId="ADAL" clId="{D973D872-3118-6C4C-8153-94CEFE659431}" dt="2022-06-07T16:15:10.552" v="6975" actId="12788"/>
          <ac:grpSpMkLst>
            <pc:docMk/>
            <pc:sldMk cId="138542929" sldId="256"/>
            <ac:grpSpMk id="9367" creationId="{AB16FA98-55E8-05D6-4362-CE954E1BD408}"/>
          </ac:grpSpMkLst>
        </pc:grpChg>
        <pc:grpChg chg="mod topLvl">
          <ac:chgData name="Daniel A Negron" userId="3f4b37f9-7541-4fa3-afb6-23a3c546adf3" providerId="ADAL" clId="{D973D872-3118-6C4C-8153-94CEFE659431}" dt="2022-06-07T16:15:10.552" v="6975" actId="12788"/>
          <ac:grpSpMkLst>
            <pc:docMk/>
            <pc:sldMk cId="138542929" sldId="256"/>
            <ac:grpSpMk id="9370" creationId="{CDD241D0-5BC7-2E18-DFF0-01E2BEA6B9ED}"/>
          </ac:grpSpMkLst>
        </pc:grpChg>
        <pc:grpChg chg="mod topLvl">
          <ac:chgData name="Daniel A Negron" userId="3f4b37f9-7541-4fa3-afb6-23a3c546adf3" providerId="ADAL" clId="{D973D872-3118-6C4C-8153-94CEFE659431}" dt="2022-06-07T16:15:10.552" v="6975" actId="12788"/>
          <ac:grpSpMkLst>
            <pc:docMk/>
            <pc:sldMk cId="138542929" sldId="256"/>
            <ac:grpSpMk id="9373" creationId="{0D2B4591-40D3-712C-E78B-D5B64E01039C}"/>
          </ac:grpSpMkLst>
        </pc:grpChg>
        <pc:grpChg chg="mod topLvl">
          <ac:chgData name="Daniel A Negron" userId="3f4b37f9-7541-4fa3-afb6-23a3c546adf3" providerId="ADAL" clId="{D973D872-3118-6C4C-8153-94CEFE659431}" dt="2022-06-07T16:15:10.552" v="6975" actId="12788"/>
          <ac:grpSpMkLst>
            <pc:docMk/>
            <pc:sldMk cId="138542929" sldId="256"/>
            <ac:grpSpMk id="9376" creationId="{6EEF523D-82F7-7EA8-D0BA-39D97B6AFE89}"/>
          </ac:grpSpMkLst>
        </pc:grpChg>
        <pc:grpChg chg="mod topLvl">
          <ac:chgData name="Daniel A Negron" userId="3f4b37f9-7541-4fa3-afb6-23a3c546adf3" providerId="ADAL" clId="{D973D872-3118-6C4C-8153-94CEFE659431}" dt="2022-06-07T16:15:10.552" v="6975" actId="12788"/>
          <ac:grpSpMkLst>
            <pc:docMk/>
            <pc:sldMk cId="138542929" sldId="256"/>
            <ac:grpSpMk id="9396" creationId="{C2DC3866-F91A-5336-632C-3356960376BE}"/>
          </ac:grpSpMkLst>
        </pc:grpChg>
        <pc:grpChg chg="mod topLvl">
          <ac:chgData name="Daniel A Negron" userId="3f4b37f9-7541-4fa3-afb6-23a3c546adf3" providerId="ADAL" clId="{D973D872-3118-6C4C-8153-94CEFE659431}" dt="2022-06-07T16:15:10.552" v="6975" actId="12788"/>
          <ac:grpSpMkLst>
            <pc:docMk/>
            <pc:sldMk cId="138542929" sldId="256"/>
            <ac:grpSpMk id="9399" creationId="{A5E076B2-5C13-972E-6B13-C0B7F7D88856}"/>
          </ac:grpSpMkLst>
        </pc:grpChg>
        <pc:grpChg chg="mod topLvl">
          <ac:chgData name="Daniel A Negron" userId="3f4b37f9-7541-4fa3-afb6-23a3c546adf3" providerId="ADAL" clId="{D973D872-3118-6C4C-8153-94CEFE659431}" dt="2022-06-07T16:15:10.552" v="6975" actId="12788"/>
          <ac:grpSpMkLst>
            <pc:docMk/>
            <pc:sldMk cId="138542929" sldId="256"/>
            <ac:grpSpMk id="9402" creationId="{330BD47D-1717-B188-FDBF-058D9ED388D5}"/>
          </ac:grpSpMkLst>
        </pc:grpChg>
        <pc:grpChg chg="mod topLvl">
          <ac:chgData name="Daniel A Negron" userId="3f4b37f9-7541-4fa3-afb6-23a3c546adf3" providerId="ADAL" clId="{D973D872-3118-6C4C-8153-94CEFE659431}" dt="2022-06-07T16:15:10.552" v="6975" actId="12788"/>
          <ac:grpSpMkLst>
            <pc:docMk/>
            <pc:sldMk cId="138542929" sldId="256"/>
            <ac:grpSpMk id="9405" creationId="{E4C8AA5E-1C5A-EC6C-6947-D7676F8126C3}"/>
          </ac:grpSpMkLst>
        </pc:grpChg>
        <pc:grpChg chg="mod topLvl">
          <ac:chgData name="Daniel A Negron" userId="3f4b37f9-7541-4fa3-afb6-23a3c546adf3" providerId="ADAL" clId="{D973D872-3118-6C4C-8153-94CEFE659431}" dt="2022-06-07T16:15:10.552" v="6975" actId="12788"/>
          <ac:grpSpMkLst>
            <pc:docMk/>
            <pc:sldMk cId="138542929" sldId="256"/>
            <ac:grpSpMk id="9408" creationId="{C8CE1F1D-1AA7-B9F4-86D8-8069C25B8F38}"/>
          </ac:grpSpMkLst>
        </pc:grpChg>
        <pc:grpChg chg="mod topLvl">
          <ac:chgData name="Daniel A Negron" userId="3f4b37f9-7541-4fa3-afb6-23a3c546adf3" providerId="ADAL" clId="{D973D872-3118-6C4C-8153-94CEFE659431}" dt="2022-06-07T16:15:10.552" v="6975" actId="12788"/>
          <ac:grpSpMkLst>
            <pc:docMk/>
            <pc:sldMk cId="138542929" sldId="256"/>
            <ac:grpSpMk id="9411" creationId="{7CA5CDB6-F4BA-36AE-A692-C3DB9150B662}"/>
          </ac:grpSpMkLst>
        </pc:grpChg>
        <pc:grpChg chg="mod topLvl">
          <ac:chgData name="Daniel A Negron" userId="3f4b37f9-7541-4fa3-afb6-23a3c546adf3" providerId="ADAL" clId="{D973D872-3118-6C4C-8153-94CEFE659431}" dt="2022-06-07T16:15:10.552" v="6975" actId="12788"/>
          <ac:grpSpMkLst>
            <pc:docMk/>
            <pc:sldMk cId="138542929" sldId="256"/>
            <ac:grpSpMk id="9414" creationId="{4C3EAE51-F21A-7075-66D0-DC3648C5F48B}"/>
          </ac:grpSpMkLst>
        </pc:grpChg>
        <pc:grpChg chg="mod topLvl">
          <ac:chgData name="Daniel A Negron" userId="3f4b37f9-7541-4fa3-afb6-23a3c546adf3" providerId="ADAL" clId="{D973D872-3118-6C4C-8153-94CEFE659431}" dt="2022-06-07T16:15:10.552" v="6975" actId="12788"/>
          <ac:grpSpMkLst>
            <pc:docMk/>
            <pc:sldMk cId="138542929" sldId="256"/>
            <ac:grpSpMk id="9417" creationId="{9F1D128B-22ED-E508-4B4E-329D00C2698C}"/>
          </ac:grpSpMkLst>
        </pc:grpChg>
        <pc:grpChg chg="mod topLvl">
          <ac:chgData name="Daniel A Negron" userId="3f4b37f9-7541-4fa3-afb6-23a3c546adf3" providerId="ADAL" clId="{D973D872-3118-6C4C-8153-94CEFE659431}" dt="2022-06-07T16:15:10.552" v="6975" actId="12788"/>
          <ac:grpSpMkLst>
            <pc:docMk/>
            <pc:sldMk cId="138542929" sldId="256"/>
            <ac:grpSpMk id="9420" creationId="{92DF3830-131C-DBDF-1D02-FEEF8E643F61}"/>
          </ac:grpSpMkLst>
        </pc:grpChg>
        <pc:grpChg chg="mod topLvl">
          <ac:chgData name="Daniel A Negron" userId="3f4b37f9-7541-4fa3-afb6-23a3c546adf3" providerId="ADAL" clId="{D973D872-3118-6C4C-8153-94CEFE659431}" dt="2022-06-07T16:15:10.552" v="6975" actId="12788"/>
          <ac:grpSpMkLst>
            <pc:docMk/>
            <pc:sldMk cId="138542929" sldId="256"/>
            <ac:grpSpMk id="9423" creationId="{28F21C31-F88C-ADA2-F909-52F246B0EE6F}"/>
          </ac:grpSpMkLst>
        </pc:grpChg>
        <pc:grpChg chg="mod topLvl">
          <ac:chgData name="Daniel A Negron" userId="3f4b37f9-7541-4fa3-afb6-23a3c546adf3" providerId="ADAL" clId="{D973D872-3118-6C4C-8153-94CEFE659431}" dt="2022-06-07T16:15:10.552" v="6975" actId="12788"/>
          <ac:grpSpMkLst>
            <pc:docMk/>
            <pc:sldMk cId="138542929" sldId="256"/>
            <ac:grpSpMk id="9426" creationId="{5F710046-AEC4-F3C4-E568-1E7B8002F913}"/>
          </ac:grpSpMkLst>
        </pc:grpChg>
        <pc:grpChg chg="mod topLvl">
          <ac:chgData name="Daniel A Negron" userId="3f4b37f9-7541-4fa3-afb6-23a3c546adf3" providerId="ADAL" clId="{D973D872-3118-6C4C-8153-94CEFE659431}" dt="2022-06-07T16:15:10.552" v="6975" actId="12788"/>
          <ac:grpSpMkLst>
            <pc:docMk/>
            <pc:sldMk cId="138542929" sldId="256"/>
            <ac:grpSpMk id="9429" creationId="{679C974A-483B-085F-FED8-D7ECD73B5EB8}"/>
          </ac:grpSpMkLst>
        </pc:grpChg>
        <pc:grpChg chg="mod topLvl">
          <ac:chgData name="Daniel A Negron" userId="3f4b37f9-7541-4fa3-afb6-23a3c546adf3" providerId="ADAL" clId="{D973D872-3118-6C4C-8153-94CEFE659431}" dt="2022-06-07T16:15:10.552" v="6975" actId="12788"/>
          <ac:grpSpMkLst>
            <pc:docMk/>
            <pc:sldMk cId="138542929" sldId="256"/>
            <ac:grpSpMk id="9449" creationId="{227EB541-B091-DAD8-32FE-26C5E4B47944}"/>
          </ac:grpSpMkLst>
        </pc:grpChg>
        <pc:grpChg chg="mod topLvl">
          <ac:chgData name="Daniel A Negron" userId="3f4b37f9-7541-4fa3-afb6-23a3c546adf3" providerId="ADAL" clId="{D973D872-3118-6C4C-8153-94CEFE659431}" dt="2022-06-07T16:15:10.552" v="6975" actId="12788"/>
          <ac:grpSpMkLst>
            <pc:docMk/>
            <pc:sldMk cId="138542929" sldId="256"/>
            <ac:grpSpMk id="9452" creationId="{5A37D03C-CBA5-C369-D816-30B7487A261C}"/>
          </ac:grpSpMkLst>
        </pc:grpChg>
        <pc:grpChg chg="mod topLvl">
          <ac:chgData name="Daniel A Negron" userId="3f4b37f9-7541-4fa3-afb6-23a3c546adf3" providerId="ADAL" clId="{D973D872-3118-6C4C-8153-94CEFE659431}" dt="2022-06-07T16:15:10.552" v="6975" actId="12788"/>
          <ac:grpSpMkLst>
            <pc:docMk/>
            <pc:sldMk cId="138542929" sldId="256"/>
            <ac:grpSpMk id="9455" creationId="{9B6843B8-1247-1BBD-A307-69B887CEC890}"/>
          </ac:grpSpMkLst>
        </pc:grpChg>
        <pc:grpChg chg="mod topLvl">
          <ac:chgData name="Daniel A Negron" userId="3f4b37f9-7541-4fa3-afb6-23a3c546adf3" providerId="ADAL" clId="{D973D872-3118-6C4C-8153-94CEFE659431}" dt="2022-06-07T16:15:10.552" v="6975" actId="12788"/>
          <ac:grpSpMkLst>
            <pc:docMk/>
            <pc:sldMk cId="138542929" sldId="256"/>
            <ac:grpSpMk id="9458" creationId="{2C10D869-863B-AA54-F864-1BD04863B1F2}"/>
          </ac:grpSpMkLst>
        </pc:grpChg>
        <pc:grpChg chg="mod topLvl">
          <ac:chgData name="Daniel A Negron" userId="3f4b37f9-7541-4fa3-afb6-23a3c546adf3" providerId="ADAL" clId="{D973D872-3118-6C4C-8153-94CEFE659431}" dt="2022-06-07T16:15:10.552" v="6975" actId="12788"/>
          <ac:grpSpMkLst>
            <pc:docMk/>
            <pc:sldMk cId="138542929" sldId="256"/>
            <ac:grpSpMk id="9461" creationId="{0C5E88DB-DA04-66A7-6CD1-B20BA717DB1D}"/>
          </ac:grpSpMkLst>
        </pc:grpChg>
        <pc:grpChg chg="mod topLvl">
          <ac:chgData name="Daniel A Negron" userId="3f4b37f9-7541-4fa3-afb6-23a3c546adf3" providerId="ADAL" clId="{D973D872-3118-6C4C-8153-94CEFE659431}" dt="2022-06-07T16:15:10.552" v="6975" actId="12788"/>
          <ac:grpSpMkLst>
            <pc:docMk/>
            <pc:sldMk cId="138542929" sldId="256"/>
            <ac:grpSpMk id="9464" creationId="{9851FA20-8FD1-0DC7-8AD5-6A6D9FE79B77}"/>
          </ac:grpSpMkLst>
        </pc:grpChg>
        <pc:grpChg chg="mod topLvl">
          <ac:chgData name="Daniel A Negron" userId="3f4b37f9-7541-4fa3-afb6-23a3c546adf3" providerId="ADAL" clId="{D973D872-3118-6C4C-8153-94CEFE659431}" dt="2022-06-07T16:15:10.552" v="6975" actId="12788"/>
          <ac:grpSpMkLst>
            <pc:docMk/>
            <pc:sldMk cId="138542929" sldId="256"/>
            <ac:grpSpMk id="9467" creationId="{4B75F6E3-978D-30C8-6C93-5016525607FD}"/>
          </ac:grpSpMkLst>
        </pc:grpChg>
        <pc:grpChg chg="mod topLvl">
          <ac:chgData name="Daniel A Negron" userId="3f4b37f9-7541-4fa3-afb6-23a3c546adf3" providerId="ADAL" clId="{D973D872-3118-6C4C-8153-94CEFE659431}" dt="2022-06-07T16:15:10.552" v="6975" actId="12788"/>
          <ac:grpSpMkLst>
            <pc:docMk/>
            <pc:sldMk cId="138542929" sldId="256"/>
            <ac:grpSpMk id="9470" creationId="{2E371381-C58C-BC33-9BB7-AA5940A6F130}"/>
          </ac:grpSpMkLst>
        </pc:grpChg>
        <pc:grpChg chg="mod topLvl">
          <ac:chgData name="Daniel A Negron" userId="3f4b37f9-7541-4fa3-afb6-23a3c546adf3" providerId="ADAL" clId="{D973D872-3118-6C4C-8153-94CEFE659431}" dt="2022-06-07T16:15:10.552" v="6975" actId="12788"/>
          <ac:grpSpMkLst>
            <pc:docMk/>
            <pc:sldMk cId="138542929" sldId="256"/>
            <ac:grpSpMk id="9473" creationId="{7ED953CE-6271-03EB-1B76-574AF425367D}"/>
          </ac:grpSpMkLst>
        </pc:grpChg>
        <pc:grpChg chg="mod topLvl">
          <ac:chgData name="Daniel A Negron" userId="3f4b37f9-7541-4fa3-afb6-23a3c546adf3" providerId="ADAL" clId="{D973D872-3118-6C4C-8153-94CEFE659431}" dt="2022-06-07T16:15:10.552" v="6975" actId="12788"/>
          <ac:grpSpMkLst>
            <pc:docMk/>
            <pc:sldMk cId="138542929" sldId="256"/>
            <ac:grpSpMk id="9476" creationId="{5EC67743-AA17-4FEB-1B8C-0A3FA22CAF1C}"/>
          </ac:grpSpMkLst>
        </pc:grpChg>
        <pc:grpChg chg="mod topLvl">
          <ac:chgData name="Daniel A Negron" userId="3f4b37f9-7541-4fa3-afb6-23a3c546adf3" providerId="ADAL" clId="{D973D872-3118-6C4C-8153-94CEFE659431}" dt="2022-06-07T16:15:10.552" v="6975" actId="12788"/>
          <ac:grpSpMkLst>
            <pc:docMk/>
            <pc:sldMk cId="138542929" sldId="256"/>
            <ac:grpSpMk id="9479" creationId="{8CAB4F70-6D26-EF79-E3FA-34976708BCE6}"/>
          </ac:grpSpMkLst>
        </pc:grpChg>
        <pc:grpChg chg="mod topLvl">
          <ac:chgData name="Daniel A Negron" userId="3f4b37f9-7541-4fa3-afb6-23a3c546adf3" providerId="ADAL" clId="{D973D872-3118-6C4C-8153-94CEFE659431}" dt="2022-06-07T16:15:10.552" v="6975" actId="12788"/>
          <ac:grpSpMkLst>
            <pc:docMk/>
            <pc:sldMk cId="138542929" sldId="256"/>
            <ac:grpSpMk id="9482" creationId="{DB481C9E-EE71-F309-5384-2DC894708FCF}"/>
          </ac:grpSpMkLst>
        </pc:grpChg>
        <pc:grpChg chg="mod topLvl">
          <ac:chgData name="Daniel A Negron" userId="3f4b37f9-7541-4fa3-afb6-23a3c546adf3" providerId="ADAL" clId="{D973D872-3118-6C4C-8153-94CEFE659431}" dt="2022-06-07T16:15:10.552" v="6975" actId="12788"/>
          <ac:grpSpMkLst>
            <pc:docMk/>
            <pc:sldMk cId="138542929" sldId="256"/>
            <ac:grpSpMk id="9485" creationId="{967D056E-B7EB-AF52-E099-DE3CFC31440E}"/>
          </ac:grpSpMkLst>
        </pc:grpChg>
        <pc:grpChg chg="mod topLvl">
          <ac:chgData name="Daniel A Negron" userId="3f4b37f9-7541-4fa3-afb6-23a3c546adf3" providerId="ADAL" clId="{D973D872-3118-6C4C-8153-94CEFE659431}" dt="2022-06-07T16:15:10.552" v="6975" actId="12788"/>
          <ac:grpSpMkLst>
            <pc:docMk/>
            <pc:sldMk cId="138542929" sldId="256"/>
            <ac:grpSpMk id="9488" creationId="{A75C3D16-A87A-D7E1-0452-6EA2731F862F}"/>
          </ac:grpSpMkLst>
        </pc:grpChg>
        <pc:grpChg chg="mod topLvl">
          <ac:chgData name="Daniel A Negron" userId="3f4b37f9-7541-4fa3-afb6-23a3c546adf3" providerId="ADAL" clId="{D973D872-3118-6C4C-8153-94CEFE659431}" dt="2022-06-07T16:15:10.552" v="6975" actId="12788"/>
          <ac:grpSpMkLst>
            <pc:docMk/>
            <pc:sldMk cId="138542929" sldId="256"/>
            <ac:grpSpMk id="9491" creationId="{5AC68F0B-3524-F54A-795C-F3D81179BDC5}"/>
          </ac:grpSpMkLst>
        </pc:grpChg>
        <pc:grpChg chg="mod topLvl">
          <ac:chgData name="Daniel A Negron" userId="3f4b37f9-7541-4fa3-afb6-23a3c546adf3" providerId="ADAL" clId="{D973D872-3118-6C4C-8153-94CEFE659431}" dt="2022-06-07T16:15:10.552" v="6975" actId="12788"/>
          <ac:grpSpMkLst>
            <pc:docMk/>
            <pc:sldMk cId="138542929" sldId="256"/>
            <ac:grpSpMk id="9504" creationId="{55BAE131-8A8A-5C67-9143-759A9DD73F80}"/>
          </ac:grpSpMkLst>
        </pc:grpChg>
        <pc:grpChg chg="mod topLvl">
          <ac:chgData name="Daniel A Negron" userId="3f4b37f9-7541-4fa3-afb6-23a3c546adf3" providerId="ADAL" clId="{D973D872-3118-6C4C-8153-94CEFE659431}" dt="2022-06-07T16:15:10.552" v="6975" actId="12788"/>
          <ac:grpSpMkLst>
            <pc:docMk/>
            <pc:sldMk cId="138542929" sldId="256"/>
            <ac:grpSpMk id="9519" creationId="{CAE2464C-F705-0472-6BA2-DCFC2A3D8ED9}"/>
          </ac:grpSpMkLst>
        </pc:grpChg>
        <pc:grpChg chg="del mod topLvl">
          <ac:chgData name="Daniel A Negron" userId="3f4b37f9-7541-4fa3-afb6-23a3c546adf3" providerId="ADAL" clId="{D973D872-3118-6C4C-8153-94CEFE659431}" dt="2022-06-03T14:41:29.771" v="961" actId="165"/>
          <ac:grpSpMkLst>
            <pc:docMk/>
            <pc:sldMk cId="138542929" sldId="256"/>
            <ac:grpSpMk id="9520" creationId="{441E984E-880C-404D-D175-32B5AECF172E}"/>
          </ac:grpSpMkLst>
        </pc:grpChg>
        <pc:grpChg chg="mod">
          <ac:chgData name="Daniel A Negron" userId="3f4b37f9-7541-4fa3-afb6-23a3c546adf3" providerId="ADAL" clId="{D973D872-3118-6C4C-8153-94CEFE659431}" dt="2022-06-07T16:15:10.552" v="6975" actId="12788"/>
          <ac:grpSpMkLst>
            <pc:docMk/>
            <pc:sldMk cId="138542929" sldId="256"/>
            <ac:grpSpMk id="9521" creationId="{FC4B6C33-0D15-E9DD-BB15-6CA93E995BC8}"/>
          </ac:grpSpMkLst>
        </pc:grpChg>
        <pc:grpChg chg="mod">
          <ac:chgData name="Daniel A Negron" userId="3f4b37f9-7541-4fa3-afb6-23a3c546adf3" providerId="ADAL" clId="{D973D872-3118-6C4C-8153-94CEFE659431}" dt="2022-06-07T16:15:10.552" v="6975" actId="12788"/>
          <ac:grpSpMkLst>
            <pc:docMk/>
            <pc:sldMk cId="138542929" sldId="256"/>
            <ac:grpSpMk id="9522" creationId="{2565DF8D-6D05-01BD-F053-50B4785A0C30}"/>
          </ac:grpSpMkLst>
        </pc:grpChg>
        <pc:grpChg chg="mod topLvl">
          <ac:chgData name="Daniel A Negron" userId="3f4b37f9-7541-4fa3-afb6-23a3c546adf3" providerId="ADAL" clId="{D973D872-3118-6C4C-8153-94CEFE659431}" dt="2022-06-07T16:15:10.552" v="6975" actId="12788"/>
          <ac:grpSpMkLst>
            <pc:docMk/>
            <pc:sldMk cId="138542929" sldId="256"/>
            <ac:grpSpMk id="9523" creationId="{4AC89A0A-926E-D91A-0D82-C4397C227B79}"/>
          </ac:grpSpMkLst>
        </pc:grpChg>
        <pc:grpChg chg="del mod topLvl">
          <ac:chgData name="Daniel A Negron" userId="3f4b37f9-7541-4fa3-afb6-23a3c546adf3" providerId="ADAL" clId="{D973D872-3118-6C4C-8153-94CEFE659431}" dt="2022-06-03T14:39:29.634" v="944" actId="165"/>
          <ac:grpSpMkLst>
            <pc:docMk/>
            <pc:sldMk cId="138542929" sldId="256"/>
            <ac:grpSpMk id="9524" creationId="{7697A64E-4E31-B137-D29C-B2B4C9C1F341}"/>
          </ac:grpSpMkLst>
        </pc:grpChg>
        <pc:grpChg chg="mod topLvl">
          <ac:chgData name="Daniel A Negron" userId="3f4b37f9-7541-4fa3-afb6-23a3c546adf3" providerId="ADAL" clId="{D973D872-3118-6C4C-8153-94CEFE659431}" dt="2022-06-07T16:15:10.552" v="6975" actId="12788"/>
          <ac:grpSpMkLst>
            <pc:docMk/>
            <pc:sldMk cId="138542929" sldId="256"/>
            <ac:grpSpMk id="9533" creationId="{33299735-1C68-8675-BF62-C240603BD27E}"/>
          </ac:grpSpMkLst>
        </pc:grpChg>
        <pc:grpChg chg="mod topLvl">
          <ac:chgData name="Daniel A Negron" userId="3f4b37f9-7541-4fa3-afb6-23a3c546adf3" providerId="ADAL" clId="{D973D872-3118-6C4C-8153-94CEFE659431}" dt="2022-06-07T16:15:10.552" v="6975" actId="12788"/>
          <ac:grpSpMkLst>
            <pc:docMk/>
            <pc:sldMk cId="138542929" sldId="256"/>
            <ac:grpSpMk id="9946" creationId="{760D532C-488E-EFC7-CBF2-505662F1CA29}"/>
          </ac:grpSpMkLst>
        </pc:grpChg>
        <pc:grpChg chg="mod">
          <ac:chgData name="Daniel A Negron" userId="3f4b37f9-7541-4fa3-afb6-23a3c546adf3" providerId="ADAL" clId="{D973D872-3118-6C4C-8153-94CEFE659431}" dt="2022-06-07T16:15:10.552" v="6975" actId="12788"/>
          <ac:grpSpMkLst>
            <pc:docMk/>
            <pc:sldMk cId="138542929" sldId="256"/>
            <ac:grpSpMk id="9954" creationId="{171781E0-A123-95C2-EB6C-4433413DB8E2}"/>
          </ac:grpSpMkLst>
        </pc:grpChg>
        <pc:grpChg chg="mod">
          <ac:chgData name="Daniel A Negron" userId="3f4b37f9-7541-4fa3-afb6-23a3c546adf3" providerId="ADAL" clId="{D973D872-3118-6C4C-8153-94CEFE659431}" dt="2022-06-07T16:15:10.552" v="6975" actId="12788"/>
          <ac:grpSpMkLst>
            <pc:docMk/>
            <pc:sldMk cId="138542929" sldId="256"/>
            <ac:grpSpMk id="9955" creationId="{45E14044-F55F-9ED9-7D45-A263DF53E80C}"/>
          </ac:grpSpMkLst>
        </pc:grpChg>
        <pc:grpChg chg="mod">
          <ac:chgData name="Daniel A Negron" userId="3f4b37f9-7541-4fa3-afb6-23a3c546adf3" providerId="ADAL" clId="{D973D872-3118-6C4C-8153-94CEFE659431}" dt="2022-06-07T16:15:10.552" v="6975" actId="12788"/>
          <ac:grpSpMkLst>
            <pc:docMk/>
            <pc:sldMk cId="138542929" sldId="256"/>
            <ac:grpSpMk id="9975" creationId="{1A8BDFC5-5511-A20C-0805-F154D7B93A84}"/>
          </ac:grpSpMkLst>
        </pc:grpChg>
        <pc:grpChg chg="mod">
          <ac:chgData name="Daniel A Negron" userId="3f4b37f9-7541-4fa3-afb6-23a3c546adf3" providerId="ADAL" clId="{D973D872-3118-6C4C-8153-94CEFE659431}" dt="2022-06-07T16:15:10.552" v="6975" actId="12788"/>
          <ac:grpSpMkLst>
            <pc:docMk/>
            <pc:sldMk cId="138542929" sldId="256"/>
            <ac:grpSpMk id="9993" creationId="{49FE8C18-E477-9CE6-5502-24D21EA6AE67}"/>
          </ac:grpSpMkLst>
        </pc:grpChg>
        <pc:grpChg chg="mod">
          <ac:chgData name="Daniel A Negron" userId="3f4b37f9-7541-4fa3-afb6-23a3c546adf3" providerId="ADAL" clId="{D973D872-3118-6C4C-8153-94CEFE659431}" dt="2022-06-07T16:15:10.552" v="6975" actId="12788"/>
          <ac:grpSpMkLst>
            <pc:docMk/>
            <pc:sldMk cId="138542929" sldId="256"/>
            <ac:grpSpMk id="10013" creationId="{EB619883-A219-ADDA-92A6-B51490EABC27}"/>
          </ac:grpSpMkLst>
        </pc:grpChg>
        <pc:grpChg chg="mod">
          <ac:chgData name="Daniel A Negron" userId="3f4b37f9-7541-4fa3-afb6-23a3c546adf3" providerId="ADAL" clId="{D973D872-3118-6C4C-8153-94CEFE659431}" dt="2022-06-07T16:15:10.552" v="6975" actId="12788"/>
          <ac:grpSpMkLst>
            <pc:docMk/>
            <pc:sldMk cId="138542929" sldId="256"/>
            <ac:grpSpMk id="10033" creationId="{4B66B094-907D-3DF7-1516-75C496CC3667}"/>
          </ac:grpSpMkLst>
        </pc:grpChg>
        <pc:grpChg chg="mod">
          <ac:chgData name="Daniel A Negron" userId="3f4b37f9-7541-4fa3-afb6-23a3c546adf3" providerId="ADAL" clId="{D973D872-3118-6C4C-8153-94CEFE659431}" dt="2022-06-07T16:15:10.552" v="6975" actId="12788"/>
          <ac:grpSpMkLst>
            <pc:docMk/>
            <pc:sldMk cId="138542929" sldId="256"/>
            <ac:grpSpMk id="10053" creationId="{886781CD-5071-18DC-D63F-4F2C91268E84}"/>
          </ac:grpSpMkLst>
        </pc:grpChg>
        <pc:grpChg chg="mod">
          <ac:chgData name="Daniel A Negron" userId="3f4b37f9-7541-4fa3-afb6-23a3c546adf3" providerId="ADAL" clId="{D973D872-3118-6C4C-8153-94CEFE659431}" dt="2022-06-07T16:15:10.552" v="6975" actId="12788"/>
          <ac:grpSpMkLst>
            <pc:docMk/>
            <pc:sldMk cId="138542929" sldId="256"/>
            <ac:grpSpMk id="10073" creationId="{7054DB1C-47E2-22E5-8A10-E39BFD717FF7}"/>
          </ac:grpSpMkLst>
        </pc:grpChg>
        <pc:grpChg chg="mod">
          <ac:chgData name="Daniel A Negron" userId="3f4b37f9-7541-4fa3-afb6-23a3c546adf3" providerId="ADAL" clId="{D973D872-3118-6C4C-8153-94CEFE659431}" dt="2022-06-07T16:15:10.552" v="6975" actId="12788"/>
          <ac:grpSpMkLst>
            <pc:docMk/>
            <pc:sldMk cId="138542929" sldId="256"/>
            <ac:grpSpMk id="10093" creationId="{F7A8B433-5763-F2D9-4E7F-5EC37022A3D6}"/>
          </ac:grpSpMkLst>
        </pc:grpChg>
        <pc:grpChg chg="mod">
          <ac:chgData name="Daniel A Negron" userId="3f4b37f9-7541-4fa3-afb6-23a3c546adf3" providerId="ADAL" clId="{D973D872-3118-6C4C-8153-94CEFE659431}" dt="2022-06-07T16:15:10.552" v="6975" actId="12788"/>
          <ac:grpSpMkLst>
            <pc:docMk/>
            <pc:sldMk cId="138542929" sldId="256"/>
            <ac:grpSpMk id="10113" creationId="{F4F9D995-6F8B-0AFB-DCD2-931E540FD373}"/>
          </ac:grpSpMkLst>
        </pc:grpChg>
        <pc:grpChg chg="mod">
          <ac:chgData name="Daniel A Negron" userId="3f4b37f9-7541-4fa3-afb6-23a3c546adf3" providerId="ADAL" clId="{D973D872-3118-6C4C-8153-94CEFE659431}" dt="2022-06-07T16:15:10.552" v="6975" actId="12788"/>
          <ac:grpSpMkLst>
            <pc:docMk/>
            <pc:sldMk cId="138542929" sldId="256"/>
            <ac:grpSpMk id="10133" creationId="{6B4A25F7-8CF0-3EB9-DEFA-5B3ABDF3D009}"/>
          </ac:grpSpMkLst>
        </pc:grpChg>
        <pc:grpChg chg="mod">
          <ac:chgData name="Daniel A Negron" userId="3f4b37f9-7541-4fa3-afb6-23a3c546adf3" providerId="ADAL" clId="{D973D872-3118-6C4C-8153-94CEFE659431}" dt="2022-06-07T16:15:10.552" v="6975" actId="12788"/>
          <ac:grpSpMkLst>
            <pc:docMk/>
            <pc:sldMk cId="138542929" sldId="256"/>
            <ac:grpSpMk id="10153" creationId="{24E28047-EE26-F236-3992-04E0B326C2EA}"/>
          </ac:grpSpMkLst>
        </pc:grpChg>
        <pc:grpChg chg="mod">
          <ac:chgData name="Daniel A Negron" userId="3f4b37f9-7541-4fa3-afb6-23a3c546adf3" providerId="ADAL" clId="{D973D872-3118-6C4C-8153-94CEFE659431}" dt="2022-06-07T16:15:10.552" v="6975" actId="12788"/>
          <ac:grpSpMkLst>
            <pc:docMk/>
            <pc:sldMk cId="138542929" sldId="256"/>
            <ac:grpSpMk id="10173" creationId="{40A3E07F-B8E1-518E-8446-5FA1EDD1AA2A}"/>
          </ac:grpSpMkLst>
        </pc:grpChg>
        <pc:grpChg chg="mod">
          <ac:chgData name="Daniel A Negron" userId="3f4b37f9-7541-4fa3-afb6-23a3c546adf3" providerId="ADAL" clId="{D973D872-3118-6C4C-8153-94CEFE659431}" dt="2022-06-07T16:15:10.552" v="6975" actId="12788"/>
          <ac:grpSpMkLst>
            <pc:docMk/>
            <pc:sldMk cId="138542929" sldId="256"/>
            <ac:grpSpMk id="10193" creationId="{22D271FE-F657-70CE-3C46-4795277583FF}"/>
          </ac:grpSpMkLst>
        </pc:grpChg>
        <pc:grpChg chg="mod">
          <ac:chgData name="Daniel A Negron" userId="3f4b37f9-7541-4fa3-afb6-23a3c546adf3" providerId="ADAL" clId="{D973D872-3118-6C4C-8153-94CEFE659431}" dt="2022-06-07T16:15:10.552" v="6975" actId="12788"/>
          <ac:grpSpMkLst>
            <pc:docMk/>
            <pc:sldMk cId="138542929" sldId="256"/>
            <ac:grpSpMk id="10213" creationId="{059CF9FC-F6BE-4217-BBB1-B2ED7CE22439}"/>
          </ac:grpSpMkLst>
        </pc:grpChg>
        <pc:grpChg chg="mod">
          <ac:chgData name="Daniel A Negron" userId="3f4b37f9-7541-4fa3-afb6-23a3c546adf3" providerId="ADAL" clId="{D973D872-3118-6C4C-8153-94CEFE659431}" dt="2022-06-07T16:15:10.552" v="6975" actId="12788"/>
          <ac:grpSpMkLst>
            <pc:docMk/>
            <pc:sldMk cId="138542929" sldId="256"/>
            <ac:grpSpMk id="10233" creationId="{D1D276FB-6994-32B7-3E86-31FF89162C49}"/>
          </ac:grpSpMkLst>
        </pc:grpChg>
        <pc:grpChg chg="mod">
          <ac:chgData name="Daniel A Negron" userId="3f4b37f9-7541-4fa3-afb6-23a3c546adf3" providerId="ADAL" clId="{D973D872-3118-6C4C-8153-94CEFE659431}" dt="2022-06-07T16:15:10.552" v="6975" actId="12788"/>
          <ac:grpSpMkLst>
            <pc:docMk/>
            <pc:sldMk cId="138542929" sldId="256"/>
            <ac:grpSpMk id="10253" creationId="{44DC0A85-5FA7-80BB-175A-CDA98C09A9C6}"/>
          </ac:grpSpMkLst>
        </pc:grpChg>
        <pc:grpChg chg="mod">
          <ac:chgData name="Daniel A Negron" userId="3f4b37f9-7541-4fa3-afb6-23a3c546adf3" providerId="ADAL" clId="{D973D872-3118-6C4C-8153-94CEFE659431}" dt="2022-06-07T16:15:10.552" v="6975" actId="12788"/>
          <ac:grpSpMkLst>
            <pc:docMk/>
            <pc:sldMk cId="138542929" sldId="256"/>
            <ac:grpSpMk id="10273" creationId="{1B3D1D62-F83A-E2EF-1682-206DB9365584}"/>
          </ac:grpSpMkLst>
        </pc:grpChg>
        <pc:grpChg chg="mod">
          <ac:chgData name="Daniel A Negron" userId="3f4b37f9-7541-4fa3-afb6-23a3c546adf3" providerId="ADAL" clId="{D973D872-3118-6C4C-8153-94CEFE659431}" dt="2022-06-07T16:15:10.552" v="6975" actId="12788"/>
          <ac:grpSpMkLst>
            <pc:docMk/>
            <pc:sldMk cId="138542929" sldId="256"/>
            <ac:grpSpMk id="10322" creationId="{61819183-E762-C418-5305-550F40E39FA0}"/>
          </ac:grpSpMkLst>
        </pc:grpChg>
        <pc:grpChg chg="mod">
          <ac:chgData name="Daniel A Negron" userId="3f4b37f9-7541-4fa3-afb6-23a3c546adf3" providerId="ADAL" clId="{D973D872-3118-6C4C-8153-94CEFE659431}" dt="2022-06-07T16:15:10.552" v="6975" actId="12788"/>
          <ac:grpSpMkLst>
            <pc:docMk/>
            <pc:sldMk cId="138542929" sldId="256"/>
            <ac:grpSpMk id="10354" creationId="{902750CB-2A17-B27E-29BA-43F5C93E1D97}"/>
          </ac:grpSpMkLst>
        </pc:grpChg>
        <pc:grpChg chg="mod">
          <ac:chgData name="Daniel A Negron" userId="3f4b37f9-7541-4fa3-afb6-23a3c546adf3" providerId="ADAL" clId="{D973D872-3118-6C4C-8153-94CEFE659431}" dt="2022-06-07T16:15:10.552" v="6975" actId="12788"/>
          <ac:grpSpMkLst>
            <pc:docMk/>
            <pc:sldMk cId="138542929" sldId="256"/>
            <ac:grpSpMk id="10386" creationId="{1DC9A8BF-CCB4-EC7D-D43D-63EB51CB50AB}"/>
          </ac:grpSpMkLst>
        </pc:grpChg>
        <pc:grpChg chg="mod">
          <ac:chgData name="Daniel A Negron" userId="3f4b37f9-7541-4fa3-afb6-23a3c546adf3" providerId="ADAL" clId="{D973D872-3118-6C4C-8153-94CEFE659431}" dt="2022-06-07T16:15:10.552" v="6975" actId="12788"/>
          <ac:grpSpMkLst>
            <pc:docMk/>
            <pc:sldMk cId="138542929" sldId="256"/>
            <ac:grpSpMk id="10418" creationId="{A3BD9423-5AE9-1EBB-B3BD-DD0836A3FE14}"/>
          </ac:grpSpMkLst>
        </pc:grpChg>
        <pc:grpChg chg="mod">
          <ac:chgData name="Daniel A Negron" userId="3f4b37f9-7541-4fa3-afb6-23a3c546adf3" providerId="ADAL" clId="{D973D872-3118-6C4C-8153-94CEFE659431}" dt="2022-06-07T16:15:10.552" v="6975" actId="12788"/>
          <ac:grpSpMkLst>
            <pc:docMk/>
            <pc:sldMk cId="138542929" sldId="256"/>
            <ac:grpSpMk id="10450" creationId="{EA2A66AB-A47C-3599-267B-86AEF0514AC3}"/>
          </ac:grpSpMkLst>
        </pc:grpChg>
        <pc:grpChg chg="mod">
          <ac:chgData name="Daniel A Negron" userId="3f4b37f9-7541-4fa3-afb6-23a3c546adf3" providerId="ADAL" clId="{D973D872-3118-6C4C-8153-94CEFE659431}" dt="2022-06-07T16:15:10.552" v="6975" actId="12788"/>
          <ac:grpSpMkLst>
            <pc:docMk/>
            <pc:sldMk cId="138542929" sldId="256"/>
            <ac:grpSpMk id="10482" creationId="{85AFE8CE-0132-6D3D-FBAF-3241BB34B5B7}"/>
          </ac:grpSpMkLst>
        </pc:grpChg>
        <pc:grpChg chg="mod">
          <ac:chgData name="Daniel A Negron" userId="3f4b37f9-7541-4fa3-afb6-23a3c546adf3" providerId="ADAL" clId="{D973D872-3118-6C4C-8153-94CEFE659431}" dt="2022-06-07T16:15:10.552" v="6975" actId="12788"/>
          <ac:grpSpMkLst>
            <pc:docMk/>
            <pc:sldMk cId="138542929" sldId="256"/>
            <ac:grpSpMk id="10514" creationId="{E182E485-BBDB-1214-E845-CEB7AD82A80D}"/>
          </ac:grpSpMkLst>
        </pc:grpChg>
        <pc:grpChg chg="mod">
          <ac:chgData name="Daniel A Negron" userId="3f4b37f9-7541-4fa3-afb6-23a3c546adf3" providerId="ADAL" clId="{D973D872-3118-6C4C-8153-94CEFE659431}" dt="2022-06-07T16:15:10.552" v="6975" actId="12788"/>
          <ac:grpSpMkLst>
            <pc:docMk/>
            <pc:sldMk cId="138542929" sldId="256"/>
            <ac:grpSpMk id="10546" creationId="{1FB3ED4C-D5DE-9F5E-5B4B-14883E85F26F}"/>
          </ac:grpSpMkLst>
        </pc:grpChg>
        <pc:grpChg chg="mod">
          <ac:chgData name="Daniel A Negron" userId="3f4b37f9-7541-4fa3-afb6-23a3c546adf3" providerId="ADAL" clId="{D973D872-3118-6C4C-8153-94CEFE659431}" dt="2022-06-07T16:15:10.552" v="6975" actId="12788"/>
          <ac:grpSpMkLst>
            <pc:docMk/>
            <pc:sldMk cId="138542929" sldId="256"/>
            <ac:grpSpMk id="10578" creationId="{74B1868C-5DCB-192F-32B5-337AAB5F2190}"/>
          </ac:grpSpMkLst>
        </pc:grpChg>
        <pc:grpChg chg="mod">
          <ac:chgData name="Daniel A Negron" userId="3f4b37f9-7541-4fa3-afb6-23a3c546adf3" providerId="ADAL" clId="{D973D872-3118-6C4C-8153-94CEFE659431}" dt="2022-06-07T16:15:10.552" v="6975" actId="12788"/>
          <ac:grpSpMkLst>
            <pc:docMk/>
            <pc:sldMk cId="138542929" sldId="256"/>
            <ac:grpSpMk id="10610" creationId="{F64E8A0B-C475-7F4E-0BC8-3730F6CAA3E8}"/>
          </ac:grpSpMkLst>
        </pc:grpChg>
        <pc:grpChg chg="mod">
          <ac:chgData name="Daniel A Negron" userId="3f4b37f9-7541-4fa3-afb6-23a3c546adf3" providerId="ADAL" clId="{D973D872-3118-6C4C-8153-94CEFE659431}" dt="2022-06-07T16:15:10.552" v="6975" actId="12788"/>
          <ac:grpSpMkLst>
            <pc:docMk/>
            <pc:sldMk cId="138542929" sldId="256"/>
            <ac:grpSpMk id="10642" creationId="{7AC29617-4A86-380E-BE3A-810315AF1ABB}"/>
          </ac:grpSpMkLst>
        </pc:grpChg>
        <pc:grpChg chg="mod">
          <ac:chgData name="Daniel A Negron" userId="3f4b37f9-7541-4fa3-afb6-23a3c546adf3" providerId="ADAL" clId="{D973D872-3118-6C4C-8153-94CEFE659431}" dt="2022-06-07T16:15:10.552" v="6975" actId="12788"/>
          <ac:grpSpMkLst>
            <pc:docMk/>
            <pc:sldMk cId="138542929" sldId="256"/>
            <ac:grpSpMk id="10674" creationId="{7303E3ED-0A3B-5A6B-B9B5-0FAE548C2B2B}"/>
          </ac:grpSpMkLst>
        </pc:grpChg>
        <pc:grpChg chg="mod">
          <ac:chgData name="Daniel A Negron" userId="3f4b37f9-7541-4fa3-afb6-23a3c546adf3" providerId="ADAL" clId="{D973D872-3118-6C4C-8153-94CEFE659431}" dt="2022-06-07T16:15:10.552" v="6975" actId="12788"/>
          <ac:grpSpMkLst>
            <pc:docMk/>
            <pc:sldMk cId="138542929" sldId="256"/>
            <ac:grpSpMk id="10706" creationId="{95CDEDAB-8AE4-023F-1D88-4802F19AC70A}"/>
          </ac:grpSpMkLst>
        </pc:grpChg>
        <pc:grpChg chg="mod">
          <ac:chgData name="Daniel A Negron" userId="3f4b37f9-7541-4fa3-afb6-23a3c546adf3" providerId="ADAL" clId="{D973D872-3118-6C4C-8153-94CEFE659431}" dt="2022-06-07T16:15:10.552" v="6975" actId="12788"/>
          <ac:grpSpMkLst>
            <pc:docMk/>
            <pc:sldMk cId="138542929" sldId="256"/>
            <ac:grpSpMk id="10738" creationId="{5421A7F9-22E2-EA76-D61F-3AE1EC383211}"/>
          </ac:grpSpMkLst>
        </pc:grpChg>
        <pc:grpChg chg="mod">
          <ac:chgData name="Daniel A Negron" userId="3f4b37f9-7541-4fa3-afb6-23a3c546adf3" providerId="ADAL" clId="{D973D872-3118-6C4C-8153-94CEFE659431}" dt="2022-06-07T16:15:10.552" v="6975" actId="12788"/>
          <ac:grpSpMkLst>
            <pc:docMk/>
            <pc:sldMk cId="138542929" sldId="256"/>
            <ac:grpSpMk id="10770" creationId="{427EAC71-43C2-A0B3-50DD-DA8EED18E597}"/>
          </ac:grpSpMkLst>
        </pc:grpChg>
        <pc:grpChg chg="mod">
          <ac:chgData name="Daniel A Negron" userId="3f4b37f9-7541-4fa3-afb6-23a3c546adf3" providerId="ADAL" clId="{D973D872-3118-6C4C-8153-94CEFE659431}" dt="2022-06-07T16:15:10.552" v="6975" actId="12788"/>
          <ac:grpSpMkLst>
            <pc:docMk/>
            <pc:sldMk cId="138542929" sldId="256"/>
            <ac:grpSpMk id="10802" creationId="{55F7D4FA-A78D-680F-95E9-D4A297C64B74}"/>
          </ac:grpSpMkLst>
        </pc:grpChg>
        <pc:grpChg chg="mod">
          <ac:chgData name="Daniel A Negron" userId="3f4b37f9-7541-4fa3-afb6-23a3c546adf3" providerId="ADAL" clId="{D973D872-3118-6C4C-8153-94CEFE659431}" dt="2022-06-07T16:15:10.552" v="6975" actId="12788"/>
          <ac:grpSpMkLst>
            <pc:docMk/>
            <pc:sldMk cId="138542929" sldId="256"/>
            <ac:grpSpMk id="10834" creationId="{436A7664-BA7A-6132-3653-5B18DA9B8205}"/>
          </ac:grpSpMkLst>
        </pc:grpChg>
        <pc:grpChg chg="mod">
          <ac:chgData name="Daniel A Negron" userId="3f4b37f9-7541-4fa3-afb6-23a3c546adf3" providerId="ADAL" clId="{D973D872-3118-6C4C-8153-94CEFE659431}" dt="2022-06-07T16:15:10.552" v="6975" actId="12788"/>
          <ac:grpSpMkLst>
            <pc:docMk/>
            <pc:sldMk cId="138542929" sldId="256"/>
            <ac:grpSpMk id="10866" creationId="{389AAE49-E1C9-24C7-A3EE-23174C8DBB32}"/>
          </ac:grpSpMkLst>
        </pc:grpChg>
        <pc:grpChg chg="mod topLvl">
          <ac:chgData name="Daniel A Negron" userId="3f4b37f9-7541-4fa3-afb6-23a3c546adf3" providerId="ADAL" clId="{D973D872-3118-6C4C-8153-94CEFE659431}" dt="2022-06-07T16:15:10.552" v="6975" actId="12788"/>
          <ac:grpSpMkLst>
            <pc:docMk/>
            <pc:sldMk cId="138542929" sldId="256"/>
            <ac:grpSpMk id="10908" creationId="{8404839E-F06C-F96F-1D88-118F01439EAF}"/>
          </ac:grpSpMkLst>
        </pc:grpChg>
        <pc:grpChg chg="del mod topLvl">
          <ac:chgData name="Daniel A Negron" userId="3f4b37f9-7541-4fa3-afb6-23a3c546adf3" providerId="ADAL" clId="{D973D872-3118-6C4C-8153-94CEFE659431}" dt="2022-06-03T16:06:08.669" v="1985" actId="165"/>
          <ac:grpSpMkLst>
            <pc:docMk/>
            <pc:sldMk cId="138542929" sldId="256"/>
            <ac:grpSpMk id="10925" creationId="{E4891BCE-2D9B-E6CB-C279-7E47A2977EE8}"/>
          </ac:grpSpMkLst>
        </pc:grpChg>
        <pc:grpChg chg="mod topLvl">
          <ac:chgData name="Daniel A Negron" userId="3f4b37f9-7541-4fa3-afb6-23a3c546adf3" providerId="ADAL" clId="{D973D872-3118-6C4C-8153-94CEFE659431}" dt="2022-06-07T16:15:10.552" v="6975" actId="12788"/>
          <ac:grpSpMkLst>
            <pc:docMk/>
            <pc:sldMk cId="138542929" sldId="256"/>
            <ac:grpSpMk id="11274" creationId="{69CC22C8-7C9D-536F-21AB-7A7412759C48}"/>
          </ac:grpSpMkLst>
        </pc:grpChg>
        <pc:grpChg chg="mod topLvl">
          <ac:chgData name="Daniel A Negron" userId="3f4b37f9-7541-4fa3-afb6-23a3c546adf3" providerId="ADAL" clId="{D973D872-3118-6C4C-8153-94CEFE659431}" dt="2022-06-07T16:15:10.552" v="6975" actId="12788"/>
          <ac:grpSpMkLst>
            <pc:docMk/>
            <pc:sldMk cId="138542929" sldId="256"/>
            <ac:grpSpMk id="11291" creationId="{308CEF5A-1C7D-144F-E891-D300D9A7C1A0}"/>
          </ac:grpSpMkLst>
        </pc:grpChg>
        <pc:grpChg chg="mod">
          <ac:chgData name="Daniel A Negron" userId="3f4b37f9-7541-4fa3-afb6-23a3c546adf3" providerId="ADAL" clId="{D973D872-3118-6C4C-8153-94CEFE659431}" dt="2022-06-07T16:15:10.552" v="6975" actId="12788"/>
          <ac:grpSpMkLst>
            <pc:docMk/>
            <pc:sldMk cId="138542929" sldId="256"/>
            <ac:grpSpMk id="11303" creationId="{C20998E5-F54A-6843-753E-15FE7207D730}"/>
          </ac:grpSpMkLst>
        </pc:grpChg>
        <pc:grpChg chg="mod">
          <ac:chgData name="Daniel A Negron" userId="3f4b37f9-7541-4fa3-afb6-23a3c546adf3" providerId="ADAL" clId="{D973D872-3118-6C4C-8153-94CEFE659431}" dt="2022-06-07T16:15:10.552" v="6975" actId="12788"/>
          <ac:grpSpMkLst>
            <pc:docMk/>
            <pc:sldMk cId="138542929" sldId="256"/>
            <ac:grpSpMk id="11304" creationId="{57743A17-A3B1-8C08-3313-23E61AA16641}"/>
          </ac:grpSpMkLst>
        </pc:grpChg>
        <pc:grpChg chg="mod">
          <ac:chgData name="Daniel A Negron" userId="3f4b37f9-7541-4fa3-afb6-23a3c546adf3" providerId="ADAL" clId="{D973D872-3118-6C4C-8153-94CEFE659431}" dt="2022-06-07T16:15:10.552" v="6975" actId="12788"/>
          <ac:grpSpMkLst>
            <pc:docMk/>
            <pc:sldMk cId="138542929" sldId="256"/>
            <ac:grpSpMk id="11324" creationId="{BB036E6C-0E97-75F1-2AFB-64617FCEA87F}"/>
          </ac:grpSpMkLst>
        </pc:grpChg>
        <pc:grpChg chg="mod">
          <ac:chgData name="Daniel A Negron" userId="3f4b37f9-7541-4fa3-afb6-23a3c546adf3" providerId="ADAL" clId="{D973D872-3118-6C4C-8153-94CEFE659431}" dt="2022-06-07T16:15:10.552" v="6975" actId="12788"/>
          <ac:grpSpMkLst>
            <pc:docMk/>
            <pc:sldMk cId="138542929" sldId="256"/>
            <ac:grpSpMk id="11344" creationId="{CA19969F-D9E8-626A-8045-FD5CBE7463AE}"/>
          </ac:grpSpMkLst>
        </pc:grpChg>
        <pc:grpChg chg="mod">
          <ac:chgData name="Daniel A Negron" userId="3f4b37f9-7541-4fa3-afb6-23a3c546adf3" providerId="ADAL" clId="{D973D872-3118-6C4C-8153-94CEFE659431}" dt="2022-06-07T16:15:10.552" v="6975" actId="12788"/>
          <ac:grpSpMkLst>
            <pc:docMk/>
            <pc:sldMk cId="138542929" sldId="256"/>
            <ac:grpSpMk id="11364" creationId="{D24A01C0-8AE6-E3D7-941C-205A201CCFE8}"/>
          </ac:grpSpMkLst>
        </pc:grpChg>
        <pc:grpChg chg="mod">
          <ac:chgData name="Daniel A Negron" userId="3f4b37f9-7541-4fa3-afb6-23a3c546adf3" providerId="ADAL" clId="{D973D872-3118-6C4C-8153-94CEFE659431}" dt="2022-06-07T16:15:10.552" v="6975" actId="12788"/>
          <ac:grpSpMkLst>
            <pc:docMk/>
            <pc:sldMk cId="138542929" sldId="256"/>
            <ac:grpSpMk id="11384" creationId="{5C8800CE-E47D-925D-1391-D9416D452BA3}"/>
          </ac:grpSpMkLst>
        </pc:grpChg>
        <pc:grpChg chg="mod">
          <ac:chgData name="Daniel A Negron" userId="3f4b37f9-7541-4fa3-afb6-23a3c546adf3" providerId="ADAL" clId="{D973D872-3118-6C4C-8153-94CEFE659431}" dt="2022-06-07T16:15:10.552" v="6975" actId="12788"/>
          <ac:grpSpMkLst>
            <pc:docMk/>
            <pc:sldMk cId="138542929" sldId="256"/>
            <ac:grpSpMk id="11404" creationId="{6E651C73-6B45-2F2D-AA51-B10E4B79C58C}"/>
          </ac:grpSpMkLst>
        </pc:grpChg>
        <pc:grpChg chg="mod">
          <ac:chgData name="Daniel A Negron" userId="3f4b37f9-7541-4fa3-afb6-23a3c546adf3" providerId="ADAL" clId="{D973D872-3118-6C4C-8153-94CEFE659431}" dt="2022-06-07T16:15:10.552" v="6975" actId="12788"/>
          <ac:grpSpMkLst>
            <pc:docMk/>
            <pc:sldMk cId="138542929" sldId="256"/>
            <ac:grpSpMk id="11424" creationId="{9F9477B1-FBE9-1381-6D2C-E25DD5BC5052}"/>
          </ac:grpSpMkLst>
        </pc:grpChg>
        <pc:grpChg chg="mod">
          <ac:chgData name="Daniel A Negron" userId="3f4b37f9-7541-4fa3-afb6-23a3c546adf3" providerId="ADAL" clId="{D973D872-3118-6C4C-8153-94CEFE659431}" dt="2022-06-07T16:15:10.552" v="6975" actId="12788"/>
          <ac:grpSpMkLst>
            <pc:docMk/>
            <pc:sldMk cId="138542929" sldId="256"/>
            <ac:grpSpMk id="11444" creationId="{BDB09939-72B7-F60E-9F21-4902AD260DC1}"/>
          </ac:grpSpMkLst>
        </pc:grpChg>
        <pc:grpChg chg="mod">
          <ac:chgData name="Daniel A Negron" userId="3f4b37f9-7541-4fa3-afb6-23a3c546adf3" providerId="ADAL" clId="{D973D872-3118-6C4C-8153-94CEFE659431}" dt="2022-06-07T16:15:10.552" v="6975" actId="12788"/>
          <ac:grpSpMkLst>
            <pc:docMk/>
            <pc:sldMk cId="138542929" sldId="256"/>
            <ac:grpSpMk id="11464" creationId="{6EEBECA5-C1E6-EDA7-76D9-D4543F16EFBC}"/>
          </ac:grpSpMkLst>
        </pc:grpChg>
        <pc:grpChg chg="mod">
          <ac:chgData name="Daniel A Negron" userId="3f4b37f9-7541-4fa3-afb6-23a3c546adf3" providerId="ADAL" clId="{D973D872-3118-6C4C-8153-94CEFE659431}" dt="2022-06-07T16:15:10.552" v="6975" actId="12788"/>
          <ac:grpSpMkLst>
            <pc:docMk/>
            <pc:sldMk cId="138542929" sldId="256"/>
            <ac:grpSpMk id="11484" creationId="{68008377-B2E7-14D9-F9DC-8C6A1FBC886D}"/>
          </ac:grpSpMkLst>
        </pc:grpChg>
        <pc:grpChg chg="mod">
          <ac:chgData name="Daniel A Negron" userId="3f4b37f9-7541-4fa3-afb6-23a3c546adf3" providerId="ADAL" clId="{D973D872-3118-6C4C-8153-94CEFE659431}" dt="2022-06-07T16:15:10.552" v="6975" actId="12788"/>
          <ac:grpSpMkLst>
            <pc:docMk/>
            <pc:sldMk cId="138542929" sldId="256"/>
            <ac:grpSpMk id="11504" creationId="{0B23FF66-9F38-A6F5-FC4C-2ADF2F549479}"/>
          </ac:grpSpMkLst>
        </pc:grpChg>
        <pc:grpChg chg="mod">
          <ac:chgData name="Daniel A Negron" userId="3f4b37f9-7541-4fa3-afb6-23a3c546adf3" providerId="ADAL" clId="{D973D872-3118-6C4C-8153-94CEFE659431}" dt="2022-06-07T16:15:10.552" v="6975" actId="12788"/>
          <ac:grpSpMkLst>
            <pc:docMk/>
            <pc:sldMk cId="138542929" sldId="256"/>
            <ac:grpSpMk id="11524" creationId="{168E947C-B775-262F-0902-2020E25D81AD}"/>
          </ac:grpSpMkLst>
        </pc:grpChg>
        <pc:grpChg chg="mod">
          <ac:chgData name="Daniel A Negron" userId="3f4b37f9-7541-4fa3-afb6-23a3c546adf3" providerId="ADAL" clId="{D973D872-3118-6C4C-8153-94CEFE659431}" dt="2022-06-07T16:15:10.552" v="6975" actId="12788"/>
          <ac:grpSpMkLst>
            <pc:docMk/>
            <pc:sldMk cId="138542929" sldId="256"/>
            <ac:grpSpMk id="11544" creationId="{04654A2E-F341-5D95-FAE9-B5BEEEB3EB1A}"/>
          </ac:grpSpMkLst>
        </pc:grpChg>
        <pc:grpChg chg="mod">
          <ac:chgData name="Daniel A Negron" userId="3f4b37f9-7541-4fa3-afb6-23a3c546adf3" providerId="ADAL" clId="{D973D872-3118-6C4C-8153-94CEFE659431}" dt="2022-06-07T16:15:10.552" v="6975" actId="12788"/>
          <ac:grpSpMkLst>
            <pc:docMk/>
            <pc:sldMk cId="138542929" sldId="256"/>
            <ac:grpSpMk id="11564" creationId="{CF0AB89E-09BA-6E14-546D-A3752951A906}"/>
          </ac:grpSpMkLst>
        </pc:grpChg>
        <pc:grpChg chg="mod">
          <ac:chgData name="Daniel A Negron" userId="3f4b37f9-7541-4fa3-afb6-23a3c546adf3" providerId="ADAL" clId="{D973D872-3118-6C4C-8153-94CEFE659431}" dt="2022-06-07T16:15:10.552" v="6975" actId="12788"/>
          <ac:grpSpMkLst>
            <pc:docMk/>
            <pc:sldMk cId="138542929" sldId="256"/>
            <ac:grpSpMk id="11584" creationId="{EEABCBD8-CEC7-8C65-0DF6-FCD1323EAE79}"/>
          </ac:grpSpMkLst>
        </pc:grpChg>
        <pc:grpChg chg="mod">
          <ac:chgData name="Daniel A Negron" userId="3f4b37f9-7541-4fa3-afb6-23a3c546adf3" providerId="ADAL" clId="{D973D872-3118-6C4C-8153-94CEFE659431}" dt="2022-06-07T16:15:10.552" v="6975" actId="12788"/>
          <ac:grpSpMkLst>
            <pc:docMk/>
            <pc:sldMk cId="138542929" sldId="256"/>
            <ac:grpSpMk id="11604" creationId="{7BFBD8A1-7CD5-0987-D9AA-B47FB967CA94}"/>
          </ac:grpSpMkLst>
        </pc:grpChg>
        <pc:grpChg chg="mod">
          <ac:chgData name="Daniel A Negron" userId="3f4b37f9-7541-4fa3-afb6-23a3c546adf3" providerId="ADAL" clId="{D973D872-3118-6C4C-8153-94CEFE659431}" dt="2022-06-07T16:15:10.552" v="6975" actId="12788"/>
          <ac:grpSpMkLst>
            <pc:docMk/>
            <pc:sldMk cId="138542929" sldId="256"/>
            <ac:grpSpMk id="11624" creationId="{7A02092B-D6E2-B48C-BCBE-E2098A9B4033}"/>
          </ac:grpSpMkLst>
        </pc:grpChg>
        <pc:grpChg chg="mod">
          <ac:chgData name="Daniel A Negron" userId="3f4b37f9-7541-4fa3-afb6-23a3c546adf3" providerId="ADAL" clId="{D973D872-3118-6C4C-8153-94CEFE659431}" dt="2022-06-07T16:15:10.552" v="6975" actId="12788"/>
          <ac:grpSpMkLst>
            <pc:docMk/>
            <pc:sldMk cId="138542929" sldId="256"/>
            <ac:grpSpMk id="11644" creationId="{B22E95DE-6982-7963-A650-516FC80B63C6}"/>
          </ac:grpSpMkLst>
        </pc:grpChg>
        <pc:grpChg chg="mod">
          <ac:chgData name="Daniel A Negron" userId="3f4b37f9-7541-4fa3-afb6-23a3c546adf3" providerId="ADAL" clId="{D973D872-3118-6C4C-8153-94CEFE659431}" dt="2022-06-07T16:15:10.552" v="6975" actId="12788"/>
          <ac:grpSpMkLst>
            <pc:docMk/>
            <pc:sldMk cId="138542929" sldId="256"/>
            <ac:grpSpMk id="11664" creationId="{F4A8DB49-B24D-1A5E-B868-3D37B2C67954}"/>
          </ac:grpSpMkLst>
        </pc:grpChg>
        <pc:grpChg chg="mod">
          <ac:chgData name="Daniel A Negron" userId="3f4b37f9-7541-4fa3-afb6-23a3c546adf3" providerId="ADAL" clId="{D973D872-3118-6C4C-8153-94CEFE659431}" dt="2022-06-07T16:15:10.552" v="6975" actId="12788"/>
          <ac:grpSpMkLst>
            <pc:docMk/>
            <pc:sldMk cId="138542929" sldId="256"/>
            <ac:grpSpMk id="11684" creationId="{9EEA614E-ADEB-AF94-FE7A-67963BB5A7F2}"/>
          </ac:grpSpMkLst>
        </pc:grpChg>
        <pc:grpChg chg="mod topLvl">
          <ac:chgData name="Daniel A Negron" userId="3f4b37f9-7541-4fa3-afb6-23a3c546adf3" providerId="ADAL" clId="{D973D872-3118-6C4C-8153-94CEFE659431}" dt="2022-06-07T16:15:10.552" v="6975" actId="12788"/>
          <ac:grpSpMkLst>
            <pc:docMk/>
            <pc:sldMk cId="138542929" sldId="256"/>
            <ac:grpSpMk id="11704" creationId="{8F7CA059-13AE-5BB5-48FD-B22051A66124}"/>
          </ac:grpSpMkLst>
        </pc:grpChg>
        <pc:grpChg chg="del mod">
          <ac:chgData name="Daniel A Negron" userId="3f4b37f9-7541-4fa3-afb6-23a3c546adf3" providerId="ADAL" clId="{D973D872-3118-6C4C-8153-94CEFE659431}" dt="2022-06-03T15:58:03.481" v="1918" actId="165"/>
          <ac:grpSpMkLst>
            <pc:docMk/>
            <pc:sldMk cId="138542929" sldId="256"/>
            <ac:grpSpMk id="11765" creationId="{EC8CA452-9C21-6CCC-EF37-89837CB06D86}"/>
          </ac:grpSpMkLst>
        </pc:grpChg>
        <pc:grpChg chg="add del mod">
          <ac:chgData name="Daniel A Negron" userId="3f4b37f9-7541-4fa3-afb6-23a3c546adf3" providerId="ADAL" clId="{D973D872-3118-6C4C-8153-94CEFE659431}" dt="2022-06-03T14:45:25.568" v="992" actId="478"/>
          <ac:grpSpMkLst>
            <pc:docMk/>
            <pc:sldMk cId="138542929" sldId="256"/>
            <ac:grpSpMk id="11766" creationId="{83BA772E-1558-F904-33BC-CD01142AFBAE}"/>
          </ac:grpSpMkLst>
        </pc:grpChg>
        <pc:grpChg chg="mod topLvl">
          <ac:chgData name="Daniel A Negron" userId="3f4b37f9-7541-4fa3-afb6-23a3c546adf3" providerId="ADAL" clId="{D973D872-3118-6C4C-8153-94CEFE659431}" dt="2022-06-07T16:15:10.552" v="6975" actId="12788"/>
          <ac:grpSpMkLst>
            <pc:docMk/>
            <pc:sldMk cId="138542929" sldId="256"/>
            <ac:grpSpMk id="11768" creationId="{38EB5FF2-8A3B-4BED-BFE5-D50A8BEF5C87}"/>
          </ac:grpSpMkLst>
        </pc:grpChg>
        <pc:grpChg chg="add del mod topLvl">
          <ac:chgData name="Daniel A Negron" userId="3f4b37f9-7541-4fa3-afb6-23a3c546adf3" providerId="ADAL" clId="{D973D872-3118-6C4C-8153-94CEFE659431}" dt="2022-06-07T16:15:10.552" v="6975" actId="12788"/>
          <ac:grpSpMkLst>
            <pc:docMk/>
            <pc:sldMk cId="138542929" sldId="256"/>
            <ac:grpSpMk id="11769" creationId="{B005FCF3-076F-0535-5A25-C3CF05E38CE8}"/>
          </ac:grpSpMkLst>
        </pc:grpChg>
        <pc:grpChg chg="add mod topLvl">
          <ac:chgData name="Daniel A Negron" userId="3f4b37f9-7541-4fa3-afb6-23a3c546adf3" providerId="ADAL" clId="{D973D872-3118-6C4C-8153-94CEFE659431}" dt="2022-06-07T16:15:10.552" v="6975" actId="12788"/>
          <ac:grpSpMkLst>
            <pc:docMk/>
            <pc:sldMk cId="138542929" sldId="256"/>
            <ac:grpSpMk id="11775" creationId="{E057CB79-24D7-86FD-5140-F70B1685A433}"/>
          </ac:grpSpMkLst>
        </pc:grpChg>
        <pc:grpChg chg="add del mod">
          <ac:chgData name="Daniel A Negron" userId="3f4b37f9-7541-4fa3-afb6-23a3c546adf3" providerId="ADAL" clId="{D973D872-3118-6C4C-8153-94CEFE659431}" dt="2022-06-03T14:55:15.806" v="1056" actId="165"/>
          <ac:grpSpMkLst>
            <pc:docMk/>
            <pc:sldMk cId="138542929" sldId="256"/>
            <ac:grpSpMk id="11777" creationId="{8B044B4B-51E4-3A50-0713-5AABAE7277DD}"/>
          </ac:grpSpMkLst>
        </pc:grpChg>
        <pc:grpChg chg="add del mod">
          <ac:chgData name="Daniel A Negron" userId="3f4b37f9-7541-4fa3-afb6-23a3c546adf3" providerId="ADAL" clId="{D973D872-3118-6C4C-8153-94CEFE659431}" dt="2022-06-03T14:56:04.303" v="1061" actId="165"/>
          <ac:grpSpMkLst>
            <pc:docMk/>
            <pc:sldMk cId="138542929" sldId="256"/>
            <ac:grpSpMk id="11778" creationId="{4B6A9EA4-BF63-90F6-5DA3-91E7F8EE1943}"/>
          </ac:grpSpMkLst>
        </pc:grpChg>
        <pc:grpChg chg="add del mod">
          <ac:chgData name="Daniel A Negron" userId="3f4b37f9-7541-4fa3-afb6-23a3c546adf3" providerId="ADAL" clId="{D973D872-3118-6C4C-8153-94CEFE659431}" dt="2022-06-03T14:56:07.628" v="1062" actId="165"/>
          <ac:grpSpMkLst>
            <pc:docMk/>
            <pc:sldMk cId="138542929" sldId="256"/>
            <ac:grpSpMk id="11780" creationId="{56988711-800F-0166-ED37-419E53149C68}"/>
          </ac:grpSpMkLst>
        </pc:grpChg>
        <pc:grpChg chg="add del mod">
          <ac:chgData name="Daniel A Negron" userId="3f4b37f9-7541-4fa3-afb6-23a3c546adf3" providerId="ADAL" clId="{D973D872-3118-6C4C-8153-94CEFE659431}" dt="2022-06-03T15:00:40.903" v="1191" actId="165"/>
          <ac:grpSpMkLst>
            <pc:docMk/>
            <pc:sldMk cId="138542929" sldId="256"/>
            <ac:grpSpMk id="11787" creationId="{E48AF6E9-79FA-D3A3-2D44-93F95E97DF88}"/>
          </ac:grpSpMkLst>
        </pc:grpChg>
        <pc:grpChg chg="del mod">
          <ac:chgData name="Daniel A Negron" userId="3f4b37f9-7541-4fa3-afb6-23a3c546adf3" providerId="ADAL" clId="{D973D872-3118-6C4C-8153-94CEFE659431}" dt="2022-06-03T14:31:49.467" v="903" actId="165"/>
          <ac:grpSpMkLst>
            <pc:docMk/>
            <pc:sldMk cId="138542929" sldId="256"/>
            <ac:grpSpMk id="11793" creationId="{9BD523C5-15BB-C138-A938-D7994B652499}"/>
          </ac:grpSpMkLst>
        </pc:grpChg>
        <pc:grpChg chg="del mod topLvl">
          <ac:chgData name="Daniel A Negron" userId="3f4b37f9-7541-4fa3-afb6-23a3c546adf3" providerId="ADAL" clId="{D973D872-3118-6C4C-8153-94CEFE659431}" dt="2022-06-04T14:32:28.847" v="5821" actId="165"/>
          <ac:grpSpMkLst>
            <pc:docMk/>
            <pc:sldMk cId="138542929" sldId="256"/>
            <ac:grpSpMk id="11794" creationId="{2E07CFDF-E513-74DA-B731-5E1ACED88390}"/>
          </ac:grpSpMkLst>
        </pc:grpChg>
        <pc:grpChg chg="add del mod topLvl">
          <ac:chgData name="Daniel A Negron" userId="3f4b37f9-7541-4fa3-afb6-23a3c546adf3" providerId="ADAL" clId="{D973D872-3118-6C4C-8153-94CEFE659431}" dt="2022-06-04T14:32:19.417" v="5820" actId="165"/>
          <ac:grpSpMkLst>
            <pc:docMk/>
            <pc:sldMk cId="138542929" sldId="256"/>
            <ac:grpSpMk id="11796" creationId="{D6B9F2FE-E5CF-DA04-F4F0-32BEE18C72D6}"/>
          </ac:grpSpMkLst>
        </pc:grpChg>
        <pc:grpChg chg="add del mod topLvl">
          <ac:chgData name="Daniel A Negron" userId="3f4b37f9-7541-4fa3-afb6-23a3c546adf3" providerId="ADAL" clId="{D973D872-3118-6C4C-8153-94CEFE659431}" dt="2022-06-04T14:38:20.161" v="5860" actId="165"/>
          <ac:grpSpMkLst>
            <pc:docMk/>
            <pc:sldMk cId="138542929" sldId="256"/>
            <ac:grpSpMk id="11797" creationId="{EE8AB411-10E3-6C13-F3BC-B9FEF7EB834A}"/>
          </ac:grpSpMkLst>
        </pc:grpChg>
        <pc:grpChg chg="add del mod topLvl">
          <ac:chgData name="Daniel A Negron" userId="3f4b37f9-7541-4fa3-afb6-23a3c546adf3" providerId="ADAL" clId="{D973D872-3118-6C4C-8153-94CEFE659431}" dt="2022-06-07T16:15:10.552" v="6975" actId="12788"/>
          <ac:grpSpMkLst>
            <pc:docMk/>
            <pc:sldMk cId="138542929" sldId="256"/>
            <ac:grpSpMk id="11799" creationId="{EE107FE9-8B5E-C115-B332-C070E03E9743}"/>
          </ac:grpSpMkLst>
        </pc:grpChg>
        <pc:grpChg chg="add del mod topLvl">
          <ac:chgData name="Daniel A Negron" userId="3f4b37f9-7541-4fa3-afb6-23a3c546adf3" providerId="ADAL" clId="{D973D872-3118-6C4C-8153-94CEFE659431}" dt="2022-06-04T14:37:00.366" v="5845" actId="165"/>
          <ac:grpSpMkLst>
            <pc:docMk/>
            <pc:sldMk cId="138542929" sldId="256"/>
            <ac:grpSpMk id="11802" creationId="{1624D800-599B-8268-1019-632875FA1432}"/>
          </ac:grpSpMkLst>
        </pc:grpChg>
        <pc:grpChg chg="add del mod topLvl">
          <ac:chgData name="Daniel A Negron" userId="3f4b37f9-7541-4fa3-afb6-23a3c546adf3" providerId="ADAL" clId="{D973D872-3118-6C4C-8153-94CEFE659431}" dt="2022-06-03T17:50:10.623" v="3497" actId="165"/>
          <ac:grpSpMkLst>
            <pc:docMk/>
            <pc:sldMk cId="138542929" sldId="256"/>
            <ac:grpSpMk id="11867" creationId="{ADD3CE20-B73D-86AB-6C96-89AFB6618508}"/>
          </ac:grpSpMkLst>
        </pc:grpChg>
        <pc:grpChg chg="add del mod topLvl">
          <ac:chgData name="Daniel A Negron" userId="3f4b37f9-7541-4fa3-afb6-23a3c546adf3" providerId="ADAL" clId="{D973D872-3118-6C4C-8153-94CEFE659431}" dt="2022-06-03T18:10:37.371" v="3625" actId="165"/>
          <ac:grpSpMkLst>
            <pc:docMk/>
            <pc:sldMk cId="138542929" sldId="256"/>
            <ac:grpSpMk id="11869" creationId="{064DE599-EF3C-93AB-5957-81F1D09BB35B}"/>
          </ac:grpSpMkLst>
        </pc:grpChg>
        <pc:grpChg chg="add del mod">
          <ac:chgData name="Daniel A Negron" userId="3f4b37f9-7541-4fa3-afb6-23a3c546adf3" providerId="ADAL" clId="{D973D872-3118-6C4C-8153-94CEFE659431}" dt="2022-06-03T17:50:02.016" v="3496" actId="165"/>
          <ac:grpSpMkLst>
            <pc:docMk/>
            <pc:sldMk cId="138542929" sldId="256"/>
            <ac:grpSpMk id="11870" creationId="{75E605DD-5B85-A556-9669-49975E714EDC}"/>
          </ac:grpSpMkLst>
        </pc:grpChg>
        <pc:grpChg chg="add del mod">
          <ac:chgData name="Daniel A Negron" userId="3f4b37f9-7541-4fa3-afb6-23a3c546adf3" providerId="ADAL" clId="{D973D872-3118-6C4C-8153-94CEFE659431}" dt="2022-06-03T17:53:39.468" v="3520" actId="165"/>
          <ac:grpSpMkLst>
            <pc:docMk/>
            <pc:sldMk cId="138542929" sldId="256"/>
            <ac:grpSpMk id="11872" creationId="{E686F8B9-B386-9616-BE0D-E8E41191D753}"/>
          </ac:grpSpMkLst>
        </pc:grpChg>
        <pc:grpChg chg="add del mod">
          <ac:chgData name="Daniel A Negron" userId="3f4b37f9-7541-4fa3-afb6-23a3c546adf3" providerId="ADAL" clId="{D973D872-3118-6C4C-8153-94CEFE659431}" dt="2022-06-03T18:03:45.009" v="3595" actId="165"/>
          <ac:grpSpMkLst>
            <pc:docMk/>
            <pc:sldMk cId="138542929" sldId="256"/>
            <ac:grpSpMk id="11873" creationId="{926A324C-BE64-9108-48A9-A2B01BD87AA6}"/>
          </ac:grpSpMkLst>
        </pc:grpChg>
        <pc:grpChg chg="add del mod topLvl">
          <ac:chgData name="Daniel A Negron" userId="3f4b37f9-7541-4fa3-afb6-23a3c546adf3" providerId="ADAL" clId="{D973D872-3118-6C4C-8153-94CEFE659431}" dt="2022-06-04T14:29:17.790" v="5801" actId="165"/>
          <ac:grpSpMkLst>
            <pc:docMk/>
            <pc:sldMk cId="138542929" sldId="256"/>
            <ac:grpSpMk id="11875" creationId="{BBDCF501-124F-F4CC-D789-F1B279F052F5}"/>
          </ac:grpSpMkLst>
        </pc:grpChg>
        <pc:grpChg chg="add del mod">
          <ac:chgData name="Daniel A Negron" userId="3f4b37f9-7541-4fa3-afb6-23a3c546adf3" providerId="ADAL" clId="{D973D872-3118-6C4C-8153-94CEFE659431}" dt="2022-06-03T18:27:23.629" v="4104" actId="165"/>
          <ac:grpSpMkLst>
            <pc:docMk/>
            <pc:sldMk cId="138542929" sldId="256"/>
            <ac:grpSpMk id="11876" creationId="{C3160A6F-7FE3-807A-3BB1-49B61A017EC9}"/>
          </ac:grpSpMkLst>
        </pc:grpChg>
        <pc:grpChg chg="add del mod">
          <ac:chgData name="Daniel A Negron" userId="3f4b37f9-7541-4fa3-afb6-23a3c546adf3" providerId="ADAL" clId="{D973D872-3118-6C4C-8153-94CEFE659431}" dt="2022-06-03T18:01:21.181" v="3590" actId="165"/>
          <ac:grpSpMkLst>
            <pc:docMk/>
            <pc:sldMk cId="138542929" sldId="256"/>
            <ac:grpSpMk id="11878" creationId="{6E424134-D5EC-EC74-254D-5ACC822D6D7A}"/>
          </ac:grpSpMkLst>
        </pc:grpChg>
        <pc:grpChg chg="add del mod">
          <ac:chgData name="Daniel A Negron" userId="3f4b37f9-7541-4fa3-afb6-23a3c546adf3" providerId="ADAL" clId="{D973D872-3118-6C4C-8153-94CEFE659431}" dt="2022-06-03T18:10:03.695" v="3621" actId="165"/>
          <ac:grpSpMkLst>
            <pc:docMk/>
            <pc:sldMk cId="138542929" sldId="256"/>
            <ac:grpSpMk id="11879" creationId="{32D1C4CE-78C2-DDE9-C98E-32DF2690CBC8}"/>
          </ac:grpSpMkLst>
        </pc:grpChg>
        <pc:grpChg chg="add del mod">
          <ac:chgData name="Daniel A Negron" userId="3f4b37f9-7541-4fa3-afb6-23a3c546adf3" providerId="ADAL" clId="{D973D872-3118-6C4C-8153-94CEFE659431}" dt="2022-06-03T18:10:22.407" v="3624" actId="165"/>
          <ac:grpSpMkLst>
            <pc:docMk/>
            <pc:sldMk cId="138542929" sldId="256"/>
            <ac:grpSpMk id="11880" creationId="{E3D4A243-3BA5-CF54-DDA3-EC0D02C99D60}"/>
          </ac:grpSpMkLst>
        </pc:grpChg>
        <pc:grpChg chg="add mod">
          <ac:chgData name="Daniel A Negron" userId="3f4b37f9-7541-4fa3-afb6-23a3c546adf3" providerId="ADAL" clId="{D973D872-3118-6C4C-8153-94CEFE659431}" dt="2022-06-03T18:07:56.116" v="3613" actId="164"/>
          <ac:grpSpMkLst>
            <pc:docMk/>
            <pc:sldMk cId="138542929" sldId="256"/>
            <ac:grpSpMk id="11881" creationId="{CC94D365-DED5-D676-967E-CC52B990FB6A}"/>
          </ac:grpSpMkLst>
        </pc:grpChg>
        <pc:grpChg chg="add mod topLvl">
          <ac:chgData name="Daniel A Negron" userId="3f4b37f9-7541-4fa3-afb6-23a3c546adf3" providerId="ADAL" clId="{D973D872-3118-6C4C-8153-94CEFE659431}" dt="2022-06-07T16:15:10.552" v="6975" actId="12788"/>
          <ac:grpSpMkLst>
            <pc:docMk/>
            <pc:sldMk cId="138542929" sldId="256"/>
            <ac:grpSpMk id="11884" creationId="{A009D93D-46AA-7C67-5A64-23FFA42380BD}"/>
          </ac:grpSpMkLst>
        </pc:grpChg>
        <pc:grpChg chg="add del mod">
          <ac:chgData name="Daniel A Negron" userId="3f4b37f9-7541-4fa3-afb6-23a3c546adf3" providerId="ADAL" clId="{D973D872-3118-6C4C-8153-94CEFE659431}" dt="2022-06-04T14:31:39.687" v="5815" actId="165"/>
          <ac:grpSpMkLst>
            <pc:docMk/>
            <pc:sldMk cId="138542929" sldId="256"/>
            <ac:grpSpMk id="11886" creationId="{1A767E29-9E88-05F8-E46D-D3574C6EB993}"/>
          </ac:grpSpMkLst>
        </pc:grpChg>
        <pc:grpChg chg="mod topLvl">
          <ac:chgData name="Daniel A Negron" userId="3f4b37f9-7541-4fa3-afb6-23a3c546adf3" providerId="ADAL" clId="{D973D872-3118-6C4C-8153-94CEFE659431}" dt="2022-06-07T16:15:10.552" v="6975" actId="12788"/>
          <ac:grpSpMkLst>
            <pc:docMk/>
            <pc:sldMk cId="138542929" sldId="256"/>
            <ac:grpSpMk id="11954" creationId="{A3D7BC6E-D3DB-D3F5-2E58-00964AE1D1D8}"/>
          </ac:grpSpMkLst>
        </pc:grpChg>
        <pc:grpChg chg="mod topLvl">
          <ac:chgData name="Daniel A Negron" userId="3f4b37f9-7541-4fa3-afb6-23a3c546adf3" providerId="ADAL" clId="{D973D872-3118-6C4C-8153-94CEFE659431}" dt="2022-06-07T16:15:10.552" v="6975" actId="12788"/>
          <ac:grpSpMkLst>
            <pc:docMk/>
            <pc:sldMk cId="138542929" sldId="256"/>
            <ac:grpSpMk id="11955" creationId="{4AF96F77-8716-450B-6733-EA897FC7F81D}"/>
          </ac:grpSpMkLst>
        </pc:grpChg>
        <pc:grpChg chg="mod topLvl">
          <ac:chgData name="Daniel A Negron" userId="3f4b37f9-7541-4fa3-afb6-23a3c546adf3" providerId="ADAL" clId="{D973D872-3118-6C4C-8153-94CEFE659431}" dt="2022-06-07T16:15:10.552" v="6975" actId="12788"/>
          <ac:grpSpMkLst>
            <pc:docMk/>
            <pc:sldMk cId="138542929" sldId="256"/>
            <ac:grpSpMk id="11956" creationId="{901D85D1-A5D2-4FBB-2893-DB3763AFAAE1}"/>
          </ac:grpSpMkLst>
        </pc:grpChg>
        <pc:grpChg chg="mod">
          <ac:chgData name="Daniel A Negron" userId="3f4b37f9-7541-4fa3-afb6-23a3c546adf3" providerId="ADAL" clId="{D973D872-3118-6C4C-8153-94CEFE659431}" dt="2022-06-07T16:15:10.552" v="6975" actId="12788"/>
          <ac:grpSpMkLst>
            <pc:docMk/>
            <pc:sldMk cId="138542929" sldId="256"/>
            <ac:grpSpMk id="12531" creationId="{D507187A-BA18-FD43-A55F-D5F711EEE789}"/>
          </ac:grpSpMkLst>
        </pc:grpChg>
        <pc:grpChg chg="mod">
          <ac:chgData name="Daniel A Negron" userId="3f4b37f9-7541-4fa3-afb6-23a3c546adf3" providerId="ADAL" clId="{D973D872-3118-6C4C-8153-94CEFE659431}" dt="2022-06-07T16:15:10.552" v="6975" actId="12788"/>
          <ac:grpSpMkLst>
            <pc:docMk/>
            <pc:sldMk cId="138542929" sldId="256"/>
            <ac:grpSpMk id="12532" creationId="{15A0817D-48CD-C5D5-A919-6DCD3FE25D3C}"/>
          </ac:grpSpMkLst>
        </pc:grpChg>
        <pc:grpChg chg="mod">
          <ac:chgData name="Daniel A Negron" userId="3f4b37f9-7541-4fa3-afb6-23a3c546adf3" providerId="ADAL" clId="{D973D872-3118-6C4C-8153-94CEFE659431}" dt="2022-06-07T16:15:10.552" v="6975" actId="12788"/>
          <ac:grpSpMkLst>
            <pc:docMk/>
            <pc:sldMk cId="138542929" sldId="256"/>
            <ac:grpSpMk id="12554" creationId="{80321DA9-68DD-EAB2-F447-19D902825CE3}"/>
          </ac:grpSpMkLst>
        </pc:grpChg>
        <pc:grpChg chg="mod">
          <ac:chgData name="Daniel A Negron" userId="3f4b37f9-7541-4fa3-afb6-23a3c546adf3" providerId="ADAL" clId="{D973D872-3118-6C4C-8153-94CEFE659431}" dt="2022-06-07T16:15:10.552" v="6975" actId="12788"/>
          <ac:grpSpMkLst>
            <pc:docMk/>
            <pc:sldMk cId="138542929" sldId="256"/>
            <ac:grpSpMk id="12576" creationId="{9423CA68-95AA-CF93-897A-AA5CE1D505BA}"/>
          </ac:grpSpMkLst>
        </pc:grpChg>
        <pc:grpChg chg="mod">
          <ac:chgData name="Daniel A Negron" userId="3f4b37f9-7541-4fa3-afb6-23a3c546adf3" providerId="ADAL" clId="{D973D872-3118-6C4C-8153-94CEFE659431}" dt="2022-06-07T16:15:10.552" v="6975" actId="12788"/>
          <ac:grpSpMkLst>
            <pc:docMk/>
            <pc:sldMk cId="138542929" sldId="256"/>
            <ac:grpSpMk id="12598" creationId="{1DD2A128-68BC-1CC3-8F1C-EB0AC760E124}"/>
          </ac:grpSpMkLst>
        </pc:grpChg>
        <pc:grpChg chg="mod">
          <ac:chgData name="Daniel A Negron" userId="3f4b37f9-7541-4fa3-afb6-23a3c546adf3" providerId="ADAL" clId="{D973D872-3118-6C4C-8153-94CEFE659431}" dt="2022-06-07T16:15:10.552" v="6975" actId="12788"/>
          <ac:grpSpMkLst>
            <pc:docMk/>
            <pc:sldMk cId="138542929" sldId="256"/>
            <ac:grpSpMk id="12620" creationId="{AE289925-9890-2073-32E2-EDC6534A6476}"/>
          </ac:grpSpMkLst>
        </pc:grpChg>
        <pc:grpChg chg="mod">
          <ac:chgData name="Daniel A Negron" userId="3f4b37f9-7541-4fa3-afb6-23a3c546adf3" providerId="ADAL" clId="{D973D872-3118-6C4C-8153-94CEFE659431}" dt="2022-06-07T16:15:10.552" v="6975" actId="12788"/>
          <ac:grpSpMkLst>
            <pc:docMk/>
            <pc:sldMk cId="138542929" sldId="256"/>
            <ac:grpSpMk id="12642" creationId="{A91E262F-7326-4E71-436A-261B60ECB39C}"/>
          </ac:grpSpMkLst>
        </pc:grpChg>
        <pc:grpChg chg="mod">
          <ac:chgData name="Daniel A Negron" userId="3f4b37f9-7541-4fa3-afb6-23a3c546adf3" providerId="ADAL" clId="{D973D872-3118-6C4C-8153-94CEFE659431}" dt="2022-06-07T16:15:10.552" v="6975" actId="12788"/>
          <ac:grpSpMkLst>
            <pc:docMk/>
            <pc:sldMk cId="138542929" sldId="256"/>
            <ac:grpSpMk id="12664" creationId="{EF34AB10-E782-D9E3-B148-80D0896327D4}"/>
          </ac:grpSpMkLst>
        </pc:grpChg>
        <pc:grpChg chg="mod">
          <ac:chgData name="Daniel A Negron" userId="3f4b37f9-7541-4fa3-afb6-23a3c546adf3" providerId="ADAL" clId="{D973D872-3118-6C4C-8153-94CEFE659431}" dt="2022-06-07T16:15:10.552" v="6975" actId="12788"/>
          <ac:grpSpMkLst>
            <pc:docMk/>
            <pc:sldMk cId="138542929" sldId="256"/>
            <ac:grpSpMk id="12686" creationId="{D61F45FE-9EB8-7655-2DE8-F215AC2981B7}"/>
          </ac:grpSpMkLst>
        </pc:grpChg>
        <pc:grpChg chg="mod">
          <ac:chgData name="Daniel A Negron" userId="3f4b37f9-7541-4fa3-afb6-23a3c546adf3" providerId="ADAL" clId="{D973D872-3118-6C4C-8153-94CEFE659431}" dt="2022-06-07T16:15:10.552" v="6975" actId="12788"/>
          <ac:grpSpMkLst>
            <pc:docMk/>
            <pc:sldMk cId="138542929" sldId="256"/>
            <ac:grpSpMk id="12708" creationId="{B78FCF69-DB78-DA2D-F290-C36C3F1B1E29}"/>
          </ac:grpSpMkLst>
        </pc:grpChg>
        <pc:grpChg chg="mod">
          <ac:chgData name="Daniel A Negron" userId="3f4b37f9-7541-4fa3-afb6-23a3c546adf3" providerId="ADAL" clId="{D973D872-3118-6C4C-8153-94CEFE659431}" dt="2022-06-07T16:15:10.552" v="6975" actId="12788"/>
          <ac:grpSpMkLst>
            <pc:docMk/>
            <pc:sldMk cId="138542929" sldId="256"/>
            <ac:grpSpMk id="12730" creationId="{AACBA7C0-58E3-9EAC-48B4-3562C82A00F8}"/>
          </ac:grpSpMkLst>
        </pc:grpChg>
        <pc:grpChg chg="mod">
          <ac:chgData name="Daniel A Negron" userId="3f4b37f9-7541-4fa3-afb6-23a3c546adf3" providerId="ADAL" clId="{D973D872-3118-6C4C-8153-94CEFE659431}" dt="2022-06-07T16:15:10.552" v="6975" actId="12788"/>
          <ac:grpSpMkLst>
            <pc:docMk/>
            <pc:sldMk cId="138542929" sldId="256"/>
            <ac:grpSpMk id="12752" creationId="{B08D6C24-3F69-F356-7E8B-12EA574B1337}"/>
          </ac:grpSpMkLst>
        </pc:grpChg>
        <pc:grpChg chg="mod">
          <ac:chgData name="Daniel A Negron" userId="3f4b37f9-7541-4fa3-afb6-23a3c546adf3" providerId="ADAL" clId="{D973D872-3118-6C4C-8153-94CEFE659431}" dt="2022-06-07T16:15:10.552" v="6975" actId="12788"/>
          <ac:grpSpMkLst>
            <pc:docMk/>
            <pc:sldMk cId="138542929" sldId="256"/>
            <ac:grpSpMk id="12774" creationId="{49966C3D-D727-48E8-ED47-A2FFD0010C55}"/>
          </ac:grpSpMkLst>
        </pc:grpChg>
        <pc:grpChg chg="mod">
          <ac:chgData name="Daniel A Negron" userId="3f4b37f9-7541-4fa3-afb6-23a3c546adf3" providerId="ADAL" clId="{D973D872-3118-6C4C-8153-94CEFE659431}" dt="2022-06-07T16:15:10.552" v="6975" actId="12788"/>
          <ac:grpSpMkLst>
            <pc:docMk/>
            <pc:sldMk cId="138542929" sldId="256"/>
            <ac:grpSpMk id="12796" creationId="{957B7C2F-ED4B-6CD5-E88E-A271F5E5BBF1}"/>
          </ac:grpSpMkLst>
        </pc:grpChg>
        <pc:grpChg chg="mod">
          <ac:chgData name="Daniel A Negron" userId="3f4b37f9-7541-4fa3-afb6-23a3c546adf3" providerId="ADAL" clId="{D973D872-3118-6C4C-8153-94CEFE659431}" dt="2022-06-07T16:15:10.552" v="6975" actId="12788"/>
          <ac:grpSpMkLst>
            <pc:docMk/>
            <pc:sldMk cId="138542929" sldId="256"/>
            <ac:grpSpMk id="12818" creationId="{8260AB87-AAAB-FBE2-F691-FB67DE1367BE}"/>
          </ac:grpSpMkLst>
        </pc:grpChg>
        <pc:grpChg chg="mod">
          <ac:chgData name="Daniel A Negron" userId="3f4b37f9-7541-4fa3-afb6-23a3c546adf3" providerId="ADAL" clId="{D973D872-3118-6C4C-8153-94CEFE659431}" dt="2022-06-07T16:15:10.552" v="6975" actId="12788"/>
          <ac:grpSpMkLst>
            <pc:docMk/>
            <pc:sldMk cId="138542929" sldId="256"/>
            <ac:grpSpMk id="12840" creationId="{0D957AF6-59FC-C9FD-4999-EADF301DADE0}"/>
          </ac:grpSpMkLst>
        </pc:grpChg>
        <pc:grpChg chg="mod">
          <ac:chgData name="Daniel A Negron" userId="3f4b37f9-7541-4fa3-afb6-23a3c546adf3" providerId="ADAL" clId="{D973D872-3118-6C4C-8153-94CEFE659431}" dt="2022-06-07T16:15:10.552" v="6975" actId="12788"/>
          <ac:grpSpMkLst>
            <pc:docMk/>
            <pc:sldMk cId="138542929" sldId="256"/>
            <ac:grpSpMk id="12862" creationId="{880988E7-8C0B-673D-D120-016AA5028594}"/>
          </ac:grpSpMkLst>
        </pc:grpChg>
        <pc:grpChg chg="mod">
          <ac:chgData name="Daniel A Negron" userId="3f4b37f9-7541-4fa3-afb6-23a3c546adf3" providerId="ADAL" clId="{D973D872-3118-6C4C-8153-94CEFE659431}" dt="2022-06-07T16:15:10.552" v="6975" actId="12788"/>
          <ac:grpSpMkLst>
            <pc:docMk/>
            <pc:sldMk cId="138542929" sldId="256"/>
            <ac:grpSpMk id="12884" creationId="{117D57F2-4355-A2F1-F416-CBBE1DB19B59}"/>
          </ac:grpSpMkLst>
        </pc:grpChg>
        <pc:grpChg chg="mod">
          <ac:chgData name="Daniel A Negron" userId="3f4b37f9-7541-4fa3-afb6-23a3c546adf3" providerId="ADAL" clId="{D973D872-3118-6C4C-8153-94CEFE659431}" dt="2022-06-07T16:15:10.552" v="6975" actId="12788"/>
          <ac:grpSpMkLst>
            <pc:docMk/>
            <pc:sldMk cId="138542929" sldId="256"/>
            <ac:grpSpMk id="12906" creationId="{A9709C77-8633-7951-9A1F-C5EF3135F169}"/>
          </ac:grpSpMkLst>
        </pc:grpChg>
        <pc:grpChg chg="mod">
          <ac:chgData name="Daniel A Negron" userId="3f4b37f9-7541-4fa3-afb6-23a3c546adf3" providerId="ADAL" clId="{D973D872-3118-6C4C-8153-94CEFE659431}" dt="2022-06-07T16:15:10.552" v="6975" actId="12788"/>
          <ac:grpSpMkLst>
            <pc:docMk/>
            <pc:sldMk cId="138542929" sldId="256"/>
            <ac:grpSpMk id="12928" creationId="{94D26E64-0514-5425-BCF3-AA8D9F236D3A}"/>
          </ac:grpSpMkLst>
        </pc:grpChg>
        <pc:grpChg chg="mod">
          <ac:chgData name="Daniel A Negron" userId="3f4b37f9-7541-4fa3-afb6-23a3c546adf3" providerId="ADAL" clId="{D973D872-3118-6C4C-8153-94CEFE659431}" dt="2022-06-07T16:15:10.552" v="6975" actId="12788"/>
          <ac:grpSpMkLst>
            <pc:docMk/>
            <pc:sldMk cId="138542929" sldId="256"/>
            <ac:grpSpMk id="12950" creationId="{CBFF3830-62EE-5E68-45F6-8DB67442A1D0}"/>
          </ac:grpSpMkLst>
        </pc:grpChg>
        <pc:grpChg chg="mod topLvl">
          <ac:chgData name="Daniel A Negron" userId="3f4b37f9-7541-4fa3-afb6-23a3c546adf3" providerId="ADAL" clId="{D973D872-3118-6C4C-8153-94CEFE659431}" dt="2022-06-07T16:15:10.552" v="6975" actId="12788"/>
          <ac:grpSpMkLst>
            <pc:docMk/>
            <pc:sldMk cId="138542929" sldId="256"/>
            <ac:grpSpMk id="12978" creationId="{BAF20A8D-DD2D-D976-1450-E9283A5D3DC9}"/>
          </ac:grpSpMkLst>
        </pc:grpChg>
        <pc:grpChg chg="mod topLvl">
          <ac:chgData name="Daniel A Negron" userId="3f4b37f9-7541-4fa3-afb6-23a3c546adf3" providerId="ADAL" clId="{D973D872-3118-6C4C-8153-94CEFE659431}" dt="2022-06-05T23:48:02.792" v="6577" actId="164"/>
          <ac:grpSpMkLst>
            <pc:docMk/>
            <pc:sldMk cId="138542929" sldId="256"/>
            <ac:grpSpMk id="13017" creationId="{1DB9A97D-7B74-A3A3-7046-DF81ADA75486}"/>
          </ac:grpSpMkLst>
        </pc:grpChg>
        <pc:grpChg chg="mod">
          <ac:chgData name="Daniel A Negron" userId="3f4b37f9-7541-4fa3-afb6-23a3c546adf3" providerId="ADAL" clId="{D973D872-3118-6C4C-8153-94CEFE659431}" dt="2022-06-05T23:32:51.912" v="6541" actId="165"/>
          <ac:grpSpMkLst>
            <pc:docMk/>
            <pc:sldMk cId="138542929" sldId="256"/>
            <ac:grpSpMk id="13018" creationId="{77BA346F-FF5A-280D-5310-A44626562922}"/>
          </ac:grpSpMkLst>
        </pc:grpChg>
        <pc:grpChg chg="mod">
          <ac:chgData name="Daniel A Negron" userId="3f4b37f9-7541-4fa3-afb6-23a3c546adf3" providerId="ADAL" clId="{D973D872-3118-6C4C-8153-94CEFE659431}" dt="2022-06-05T23:32:51.912" v="6541" actId="165"/>
          <ac:grpSpMkLst>
            <pc:docMk/>
            <pc:sldMk cId="138542929" sldId="256"/>
            <ac:grpSpMk id="13040" creationId="{7D564F3D-51BB-F723-A871-7CA304A3E1CA}"/>
          </ac:grpSpMkLst>
        </pc:grpChg>
        <pc:grpChg chg="mod">
          <ac:chgData name="Daniel A Negron" userId="3f4b37f9-7541-4fa3-afb6-23a3c546adf3" providerId="ADAL" clId="{D973D872-3118-6C4C-8153-94CEFE659431}" dt="2022-06-05T23:32:51.912" v="6541" actId="165"/>
          <ac:grpSpMkLst>
            <pc:docMk/>
            <pc:sldMk cId="138542929" sldId="256"/>
            <ac:grpSpMk id="13082" creationId="{A49AAA6E-60A9-47F3-704B-30B6680C7E04}"/>
          </ac:grpSpMkLst>
        </pc:grpChg>
        <pc:grpChg chg="mod">
          <ac:chgData name="Daniel A Negron" userId="3f4b37f9-7541-4fa3-afb6-23a3c546adf3" providerId="ADAL" clId="{D973D872-3118-6C4C-8153-94CEFE659431}" dt="2022-06-05T23:32:51.912" v="6541" actId="165"/>
          <ac:grpSpMkLst>
            <pc:docMk/>
            <pc:sldMk cId="138542929" sldId="256"/>
            <ac:grpSpMk id="13115" creationId="{0CE3719A-01D2-36A8-5A06-525381FF862B}"/>
          </ac:grpSpMkLst>
        </pc:grpChg>
        <pc:grpChg chg="mod topLvl">
          <ac:chgData name="Daniel A Negron" userId="3f4b37f9-7541-4fa3-afb6-23a3c546adf3" providerId="ADAL" clId="{D973D872-3118-6C4C-8153-94CEFE659431}" dt="2022-06-05T23:48:02.792" v="6577" actId="164"/>
          <ac:grpSpMkLst>
            <pc:docMk/>
            <pc:sldMk cId="138542929" sldId="256"/>
            <ac:grpSpMk id="13137" creationId="{E4AB1A7C-85B8-8399-A045-53B790A6FB1B}"/>
          </ac:grpSpMkLst>
        </pc:grpChg>
        <pc:grpChg chg="mod">
          <ac:chgData name="Daniel A Negron" userId="3f4b37f9-7541-4fa3-afb6-23a3c546adf3" providerId="ADAL" clId="{D973D872-3118-6C4C-8153-94CEFE659431}" dt="2022-06-05T23:32:51.912" v="6541" actId="165"/>
          <ac:grpSpMkLst>
            <pc:docMk/>
            <pc:sldMk cId="138542929" sldId="256"/>
            <ac:grpSpMk id="13138" creationId="{E0C1B018-263C-A975-156F-44D3B2005F84}"/>
          </ac:grpSpMkLst>
        </pc:grpChg>
        <pc:grpChg chg="mod">
          <ac:chgData name="Daniel A Negron" userId="3f4b37f9-7541-4fa3-afb6-23a3c546adf3" providerId="ADAL" clId="{D973D872-3118-6C4C-8153-94CEFE659431}" dt="2022-06-05T23:32:51.912" v="6541" actId="165"/>
          <ac:grpSpMkLst>
            <pc:docMk/>
            <pc:sldMk cId="138542929" sldId="256"/>
            <ac:grpSpMk id="13154" creationId="{132A0A6C-BA2E-B957-8065-D354FF511EFA}"/>
          </ac:grpSpMkLst>
        </pc:grpChg>
        <pc:grpChg chg="mod">
          <ac:chgData name="Daniel A Negron" userId="3f4b37f9-7541-4fa3-afb6-23a3c546adf3" providerId="ADAL" clId="{D973D872-3118-6C4C-8153-94CEFE659431}" dt="2022-06-05T23:32:51.912" v="6541" actId="165"/>
          <ac:grpSpMkLst>
            <pc:docMk/>
            <pc:sldMk cId="138542929" sldId="256"/>
            <ac:grpSpMk id="13179" creationId="{E93BAEF3-AF51-0DCC-F345-201F09C65B87}"/>
          </ac:grpSpMkLst>
        </pc:grpChg>
        <pc:grpChg chg="mod">
          <ac:chgData name="Daniel A Negron" userId="3f4b37f9-7541-4fa3-afb6-23a3c546adf3" providerId="ADAL" clId="{D973D872-3118-6C4C-8153-94CEFE659431}" dt="2022-06-05T23:32:51.912" v="6541" actId="165"/>
          <ac:grpSpMkLst>
            <pc:docMk/>
            <pc:sldMk cId="138542929" sldId="256"/>
            <ac:grpSpMk id="13199" creationId="{254F4609-F8CB-9C77-3030-2D4AF0067344}"/>
          </ac:grpSpMkLst>
        </pc:grpChg>
        <pc:grpChg chg="mod topLvl">
          <ac:chgData name="Daniel A Negron" userId="3f4b37f9-7541-4fa3-afb6-23a3c546adf3" providerId="ADAL" clId="{D973D872-3118-6C4C-8153-94CEFE659431}" dt="2022-06-05T23:48:02.792" v="6577" actId="164"/>
          <ac:grpSpMkLst>
            <pc:docMk/>
            <pc:sldMk cId="138542929" sldId="256"/>
            <ac:grpSpMk id="13215" creationId="{9E626465-4F2E-7DB7-5272-5D83131DFA67}"/>
          </ac:grpSpMkLst>
        </pc:grpChg>
        <pc:grpChg chg="mod">
          <ac:chgData name="Daniel A Negron" userId="3f4b37f9-7541-4fa3-afb6-23a3c546adf3" providerId="ADAL" clId="{D973D872-3118-6C4C-8153-94CEFE659431}" dt="2022-06-05T23:32:51.912" v="6541" actId="165"/>
          <ac:grpSpMkLst>
            <pc:docMk/>
            <pc:sldMk cId="138542929" sldId="256"/>
            <ac:grpSpMk id="13216" creationId="{FEE1FEC6-91B7-9523-2B78-757EC293303C}"/>
          </ac:grpSpMkLst>
        </pc:grpChg>
        <pc:grpChg chg="mod">
          <ac:chgData name="Daniel A Negron" userId="3f4b37f9-7541-4fa3-afb6-23a3c546adf3" providerId="ADAL" clId="{D973D872-3118-6C4C-8153-94CEFE659431}" dt="2022-06-05T23:32:51.912" v="6541" actId="165"/>
          <ac:grpSpMkLst>
            <pc:docMk/>
            <pc:sldMk cId="138542929" sldId="256"/>
            <ac:grpSpMk id="13229" creationId="{D45ECEBD-C44B-59E0-76C0-2AA09E80DCEC}"/>
          </ac:grpSpMkLst>
        </pc:grpChg>
        <pc:grpChg chg="mod">
          <ac:chgData name="Daniel A Negron" userId="3f4b37f9-7541-4fa3-afb6-23a3c546adf3" providerId="ADAL" clId="{D973D872-3118-6C4C-8153-94CEFE659431}" dt="2022-06-05T23:32:51.912" v="6541" actId="165"/>
          <ac:grpSpMkLst>
            <pc:docMk/>
            <pc:sldMk cId="138542929" sldId="256"/>
            <ac:grpSpMk id="13252" creationId="{56DE7ADF-789C-3320-6062-36300DC95DD9}"/>
          </ac:grpSpMkLst>
        </pc:grpChg>
        <pc:grpChg chg="mod">
          <ac:chgData name="Daniel A Negron" userId="3f4b37f9-7541-4fa3-afb6-23a3c546adf3" providerId="ADAL" clId="{D973D872-3118-6C4C-8153-94CEFE659431}" dt="2022-06-05T23:32:51.912" v="6541" actId="165"/>
          <ac:grpSpMkLst>
            <pc:docMk/>
            <pc:sldMk cId="138542929" sldId="256"/>
            <ac:grpSpMk id="13269" creationId="{8487EA1A-B24B-25C7-BC94-A60CA26E755D}"/>
          </ac:grpSpMkLst>
        </pc:grpChg>
        <pc:grpChg chg="mod topLvl">
          <ac:chgData name="Daniel A Negron" userId="3f4b37f9-7541-4fa3-afb6-23a3c546adf3" providerId="ADAL" clId="{D973D872-3118-6C4C-8153-94CEFE659431}" dt="2022-06-05T23:48:02.792" v="6577" actId="164"/>
          <ac:grpSpMkLst>
            <pc:docMk/>
            <pc:sldMk cId="138542929" sldId="256"/>
            <ac:grpSpMk id="13282" creationId="{4A4DD8BC-F8B1-7DDA-5C3D-7B5C60E6FE56}"/>
          </ac:grpSpMkLst>
        </pc:grpChg>
        <pc:grpChg chg="mod">
          <ac:chgData name="Daniel A Negron" userId="3f4b37f9-7541-4fa3-afb6-23a3c546adf3" providerId="ADAL" clId="{D973D872-3118-6C4C-8153-94CEFE659431}" dt="2022-06-05T23:32:51.912" v="6541" actId="165"/>
          <ac:grpSpMkLst>
            <pc:docMk/>
            <pc:sldMk cId="138542929" sldId="256"/>
            <ac:grpSpMk id="13283" creationId="{5309AC04-3C49-4D8A-FCAA-FA93173D1F43}"/>
          </ac:grpSpMkLst>
        </pc:grpChg>
        <pc:grpChg chg="mod">
          <ac:chgData name="Daniel A Negron" userId="3f4b37f9-7541-4fa3-afb6-23a3c546adf3" providerId="ADAL" clId="{D973D872-3118-6C4C-8153-94CEFE659431}" dt="2022-06-05T23:32:51.912" v="6541" actId="165"/>
          <ac:grpSpMkLst>
            <pc:docMk/>
            <pc:sldMk cId="138542929" sldId="256"/>
            <ac:grpSpMk id="13294" creationId="{38B49A00-04EB-C811-0D79-CD28161458D9}"/>
          </ac:grpSpMkLst>
        </pc:grpChg>
        <pc:grpChg chg="mod">
          <ac:chgData name="Daniel A Negron" userId="3f4b37f9-7541-4fa3-afb6-23a3c546adf3" providerId="ADAL" clId="{D973D872-3118-6C4C-8153-94CEFE659431}" dt="2022-06-05T23:32:51.912" v="6541" actId="165"/>
          <ac:grpSpMkLst>
            <pc:docMk/>
            <pc:sldMk cId="138542929" sldId="256"/>
            <ac:grpSpMk id="13310" creationId="{CDED3607-A02C-76C5-CA19-D60395C04885}"/>
          </ac:grpSpMkLst>
        </pc:grpChg>
        <pc:grpChg chg="mod">
          <ac:chgData name="Daniel A Negron" userId="3f4b37f9-7541-4fa3-afb6-23a3c546adf3" providerId="ADAL" clId="{D973D872-3118-6C4C-8153-94CEFE659431}" dt="2022-06-05T23:32:51.912" v="6541" actId="165"/>
          <ac:grpSpMkLst>
            <pc:docMk/>
            <pc:sldMk cId="138542929" sldId="256"/>
            <ac:grpSpMk id="13323" creationId="{1545A58B-69C7-812D-B56A-387EC2C19E31}"/>
          </ac:grpSpMkLst>
        </pc:grpChg>
        <pc:grpChg chg="mod topLvl">
          <ac:chgData name="Daniel A Negron" userId="3f4b37f9-7541-4fa3-afb6-23a3c546adf3" providerId="ADAL" clId="{D973D872-3118-6C4C-8153-94CEFE659431}" dt="2022-06-05T23:48:02.792" v="6577" actId="164"/>
          <ac:grpSpMkLst>
            <pc:docMk/>
            <pc:sldMk cId="138542929" sldId="256"/>
            <ac:grpSpMk id="13334" creationId="{0865B818-7A62-6A99-5728-9C312666CD9A}"/>
          </ac:grpSpMkLst>
        </pc:grpChg>
        <pc:grpChg chg="mod">
          <ac:chgData name="Daniel A Negron" userId="3f4b37f9-7541-4fa3-afb6-23a3c546adf3" providerId="ADAL" clId="{D973D872-3118-6C4C-8153-94CEFE659431}" dt="2022-06-05T23:32:51.912" v="6541" actId="165"/>
          <ac:grpSpMkLst>
            <pc:docMk/>
            <pc:sldMk cId="138542929" sldId="256"/>
            <ac:grpSpMk id="13335" creationId="{DC4B13D0-BAC8-AB7E-FA57-8C6B741CD951}"/>
          </ac:grpSpMkLst>
        </pc:grpChg>
        <pc:grpChg chg="mod">
          <ac:chgData name="Daniel A Negron" userId="3f4b37f9-7541-4fa3-afb6-23a3c546adf3" providerId="ADAL" clId="{D973D872-3118-6C4C-8153-94CEFE659431}" dt="2022-06-05T23:32:51.912" v="6541" actId="165"/>
          <ac:grpSpMkLst>
            <pc:docMk/>
            <pc:sldMk cId="138542929" sldId="256"/>
            <ac:grpSpMk id="13361" creationId="{715F91B6-0F8A-FA0A-5C00-498368DB4503}"/>
          </ac:grpSpMkLst>
        </pc:grpChg>
        <pc:grpChg chg="mod">
          <ac:chgData name="Daniel A Negron" userId="3f4b37f9-7541-4fa3-afb6-23a3c546adf3" providerId="ADAL" clId="{D973D872-3118-6C4C-8153-94CEFE659431}" dt="2022-06-05T23:32:51.912" v="6541" actId="165"/>
          <ac:grpSpMkLst>
            <pc:docMk/>
            <pc:sldMk cId="138542929" sldId="256"/>
            <ac:grpSpMk id="13395" creationId="{4F4BA4E4-8BBA-475C-9C3C-BA54CF3BF132}"/>
          </ac:grpSpMkLst>
        </pc:grpChg>
        <pc:grpChg chg="mod">
          <ac:chgData name="Daniel A Negron" userId="3f4b37f9-7541-4fa3-afb6-23a3c546adf3" providerId="ADAL" clId="{D973D872-3118-6C4C-8153-94CEFE659431}" dt="2022-06-05T23:32:51.912" v="6541" actId="165"/>
          <ac:grpSpMkLst>
            <pc:docMk/>
            <pc:sldMk cId="138542929" sldId="256"/>
            <ac:grpSpMk id="13422" creationId="{72BF369C-57CB-A919-03E9-46A53396EB0D}"/>
          </ac:grpSpMkLst>
        </pc:grpChg>
        <pc:grpChg chg="mod topLvl">
          <ac:chgData name="Daniel A Negron" userId="3f4b37f9-7541-4fa3-afb6-23a3c546adf3" providerId="ADAL" clId="{D973D872-3118-6C4C-8153-94CEFE659431}" dt="2022-06-05T23:48:02.792" v="6577" actId="164"/>
          <ac:grpSpMkLst>
            <pc:docMk/>
            <pc:sldMk cId="138542929" sldId="256"/>
            <ac:grpSpMk id="13448" creationId="{04870544-5692-1F8C-D1E6-5532A51F406C}"/>
          </ac:grpSpMkLst>
        </pc:grpChg>
        <pc:grpChg chg="mod">
          <ac:chgData name="Daniel A Negron" userId="3f4b37f9-7541-4fa3-afb6-23a3c546adf3" providerId="ADAL" clId="{D973D872-3118-6C4C-8153-94CEFE659431}" dt="2022-06-05T23:32:51.912" v="6541" actId="165"/>
          <ac:grpSpMkLst>
            <pc:docMk/>
            <pc:sldMk cId="138542929" sldId="256"/>
            <ac:grpSpMk id="13449" creationId="{D6094CEE-8F68-964C-F574-2814A65F1801}"/>
          </ac:grpSpMkLst>
        </pc:grpChg>
        <pc:grpChg chg="mod">
          <ac:chgData name="Daniel A Negron" userId="3f4b37f9-7541-4fa3-afb6-23a3c546adf3" providerId="ADAL" clId="{D973D872-3118-6C4C-8153-94CEFE659431}" dt="2022-06-05T23:32:51.912" v="6541" actId="165"/>
          <ac:grpSpMkLst>
            <pc:docMk/>
            <pc:sldMk cId="138542929" sldId="256"/>
            <ac:grpSpMk id="13466" creationId="{25FE9C43-E10B-9ED3-CB2B-3E9CC017B9F5}"/>
          </ac:grpSpMkLst>
        </pc:grpChg>
        <pc:grpChg chg="mod">
          <ac:chgData name="Daniel A Negron" userId="3f4b37f9-7541-4fa3-afb6-23a3c546adf3" providerId="ADAL" clId="{D973D872-3118-6C4C-8153-94CEFE659431}" dt="2022-06-05T23:32:51.912" v="6541" actId="165"/>
          <ac:grpSpMkLst>
            <pc:docMk/>
            <pc:sldMk cId="138542929" sldId="256"/>
            <ac:grpSpMk id="13495" creationId="{C87DA8C6-9B91-B178-378E-9A5CA9F3AA12}"/>
          </ac:grpSpMkLst>
        </pc:grpChg>
        <pc:grpChg chg="mod">
          <ac:chgData name="Daniel A Negron" userId="3f4b37f9-7541-4fa3-afb6-23a3c546adf3" providerId="ADAL" clId="{D973D872-3118-6C4C-8153-94CEFE659431}" dt="2022-06-05T23:32:51.912" v="6541" actId="165"/>
          <ac:grpSpMkLst>
            <pc:docMk/>
            <pc:sldMk cId="138542929" sldId="256"/>
            <ac:grpSpMk id="13518" creationId="{D669EFFA-3910-1DB8-8F14-9AAB37159962}"/>
          </ac:grpSpMkLst>
        </pc:grpChg>
        <pc:grpChg chg="mod topLvl">
          <ac:chgData name="Daniel A Negron" userId="3f4b37f9-7541-4fa3-afb6-23a3c546adf3" providerId="ADAL" clId="{D973D872-3118-6C4C-8153-94CEFE659431}" dt="2022-06-07T16:15:10.552" v="6975" actId="12788"/>
          <ac:grpSpMkLst>
            <pc:docMk/>
            <pc:sldMk cId="138542929" sldId="256"/>
            <ac:grpSpMk id="13978" creationId="{57C8FEC2-8220-71AA-6334-201B6DE13B76}"/>
          </ac:grpSpMkLst>
        </pc:grpChg>
        <pc:grpChg chg="mod topLvl">
          <ac:chgData name="Daniel A Negron" userId="3f4b37f9-7541-4fa3-afb6-23a3c546adf3" providerId="ADAL" clId="{D973D872-3118-6C4C-8153-94CEFE659431}" dt="2022-06-07T16:15:10.552" v="6975" actId="12788"/>
          <ac:grpSpMkLst>
            <pc:docMk/>
            <pc:sldMk cId="138542929" sldId="256"/>
            <ac:grpSpMk id="14328" creationId="{57E6F12A-1736-53C5-2BF2-407BB320DC24}"/>
          </ac:grpSpMkLst>
        </pc:grpChg>
        <pc:grpChg chg="mod topLvl">
          <ac:chgData name="Daniel A Negron" userId="3f4b37f9-7541-4fa3-afb6-23a3c546adf3" providerId="ADAL" clId="{D973D872-3118-6C4C-8153-94CEFE659431}" dt="2022-06-07T16:15:10.552" v="6975" actId="12788"/>
          <ac:grpSpMkLst>
            <pc:docMk/>
            <pc:sldMk cId="138542929" sldId="256"/>
            <ac:grpSpMk id="14455" creationId="{80C34767-A962-8DBB-28DC-ECBE5A54E45C}"/>
          </ac:grpSpMkLst>
        </pc:grpChg>
        <pc:picChg chg="add del mod modCrop">
          <ac:chgData name="Daniel A Negron" userId="3f4b37f9-7541-4fa3-afb6-23a3c546adf3" providerId="ADAL" clId="{D973D872-3118-6C4C-8153-94CEFE659431}" dt="2022-06-03T14:47:12.937" v="1004" actId="478"/>
          <ac:picMkLst>
            <pc:docMk/>
            <pc:sldMk cId="138542929" sldId="256"/>
            <ac:picMk id="42" creationId="{BDF7936B-77D0-425C-AC78-DA7B00F71753}"/>
          </ac:picMkLst>
        </pc:picChg>
        <pc:picChg chg="add mod">
          <ac:chgData name="Daniel A Negron" userId="3f4b37f9-7541-4fa3-afb6-23a3c546adf3" providerId="ADAL" clId="{D973D872-3118-6C4C-8153-94CEFE659431}" dt="2022-06-05T23:48:02.792" v="6577" actId="164"/>
          <ac:picMkLst>
            <pc:docMk/>
            <pc:sldMk cId="138542929" sldId="256"/>
            <ac:picMk id="46" creationId="{546114DE-04F8-9708-1ED6-980EA8C05D5F}"/>
          </ac:picMkLst>
        </pc:picChg>
        <pc:picChg chg="mod topLvl">
          <ac:chgData name="Daniel A Negron" userId="3f4b37f9-7541-4fa3-afb6-23a3c546adf3" providerId="ADAL" clId="{D973D872-3118-6C4C-8153-94CEFE659431}" dt="2022-06-05T23:48:02.792" v="6577" actId="164"/>
          <ac:picMkLst>
            <pc:docMk/>
            <pc:sldMk cId="138542929" sldId="256"/>
            <ac:picMk id="1025" creationId="{0DA64467-58B3-9C2F-D36F-69305E2BF4AB}"/>
          </ac:picMkLst>
        </pc:picChg>
        <pc:picChg chg="mod topLvl">
          <ac:chgData name="Daniel A Negron" userId="3f4b37f9-7541-4fa3-afb6-23a3c546adf3" providerId="ADAL" clId="{D973D872-3118-6C4C-8153-94CEFE659431}" dt="2022-06-05T23:48:02.792" v="6577" actId="164"/>
          <ac:picMkLst>
            <pc:docMk/>
            <pc:sldMk cId="138542929" sldId="256"/>
            <ac:picMk id="1026" creationId="{541E6E2C-C6A9-9499-D29A-944AF97594C8}"/>
          </ac:picMkLst>
        </pc:picChg>
        <pc:picChg chg="mod topLvl">
          <ac:chgData name="Daniel A Negron" userId="3f4b37f9-7541-4fa3-afb6-23a3c546adf3" providerId="ADAL" clId="{D973D872-3118-6C4C-8153-94CEFE659431}" dt="2022-06-05T23:48:02.792" v="6577" actId="164"/>
          <ac:picMkLst>
            <pc:docMk/>
            <pc:sldMk cId="138542929" sldId="256"/>
            <ac:picMk id="1027" creationId="{E646BA6D-2D48-5BF7-A2AB-C563822CBC16}"/>
          </ac:picMkLst>
        </pc:picChg>
        <pc:picChg chg="mod topLvl">
          <ac:chgData name="Daniel A Negron" userId="3f4b37f9-7541-4fa3-afb6-23a3c546adf3" providerId="ADAL" clId="{D973D872-3118-6C4C-8153-94CEFE659431}" dt="2022-06-05T23:48:02.792" v="6577" actId="164"/>
          <ac:picMkLst>
            <pc:docMk/>
            <pc:sldMk cId="138542929" sldId="256"/>
            <ac:picMk id="1028" creationId="{98528555-E9DE-7D96-D006-8C38FFF1D057}"/>
          </ac:picMkLst>
        </pc:picChg>
        <pc:picChg chg="mod topLvl">
          <ac:chgData name="Daniel A Negron" userId="3f4b37f9-7541-4fa3-afb6-23a3c546adf3" providerId="ADAL" clId="{D973D872-3118-6C4C-8153-94CEFE659431}" dt="2022-06-05T23:48:02.792" v="6577" actId="164"/>
          <ac:picMkLst>
            <pc:docMk/>
            <pc:sldMk cId="138542929" sldId="256"/>
            <ac:picMk id="2120" creationId="{530BE89E-66EB-720B-AA49-0DEE8EA5465F}"/>
          </ac:picMkLst>
        </pc:picChg>
        <pc:picChg chg="mod topLvl">
          <ac:chgData name="Daniel A Negron" userId="3f4b37f9-7541-4fa3-afb6-23a3c546adf3" providerId="ADAL" clId="{D973D872-3118-6C4C-8153-94CEFE659431}" dt="2022-06-05T23:48:02.792" v="6577" actId="164"/>
          <ac:picMkLst>
            <pc:docMk/>
            <pc:sldMk cId="138542929" sldId="256"/>
            <ac:picMk id="2122" creationId="{0DB5AC2C-DB45-8074-4DF2-1E98C9A4AB33}"/>
          </ac:picMkLst>
        </pc:picChg>
        <pc:picChg chg="mod topLvl">
          <ac:chgData name="Daniel A Negron" userId="3f4b37f9-7541-4fa3-afb6-23a3c546adf3" providerId="ADAL" clId="{D973D872-3118-6C4C-8153-94CEFE659431}" dt="2022-06-05T23:48:02.792" v="6577" actId="164"/>
          <ac:picMkLst>
            <pc:docMk/>
            <pc:sldMk cId="138542929" sldId="256"/>
            <ac:picMk id="2123" creationId="{AB37CD42-4F0A-35C4-B80D-4D72694141E2}"/>
          </ac:picMkLst>
        </pc:picChg>
        <pc:picChg chg="mod topLvl">
          <ac:chgData name="Daniel A Negron" userId="3f4b37f9-7541-4fa3-afb6-23a3c546adf3" providerId="ADAL" clId="{D973D872-3118-6C4C-8153-94CEFE659431}" dt="2022-06-05T23:48:02.792" v="6577" actId="164"/>
          <ac:picMkLst>
            <pc:docMk/>
            <pc:sldMk cId="138542929" sldId="256"/>
            <ac:picMk id="2124" creationId="{7A781A75-2078-3170-985B-9D7DCC18D226}"/>
          </ac:picMkLst>
        </pc:picChg>
        <pc:picChg chg="add del mod topLvl">
          <ac:chgData name="Daniel A Negron" userId="3f4b37f9-7541-4fa3-afb6-23a3c546adf3" providerId="ADAL" clId="{D973D872-3118-6C4C-8153-94CEFE659431}" dt="2022-06-03T14:37:29.902" v="934" actId="478"/>
          <ac:picMkLst>
            <pc:docMk/>
            <pc:sldMk cId="138542929" sldId="256"/>
            <ac:picMk id="2159" creationId="{35E2F2F1-07EA-5C90-4134-5F68C317E6EF}"/>
          </ac:picMkLst>
        </pc:picChg>
        <pc:picChg chg="del mod topLvl">
          <ac:chgData name="Daniel A Negron" userId="3f4b37f9-7541-4fa3-afb6-23a3c546adf3" providerId="ADAL" clId="{D973D872-3118-6C4C-8153-94CEFE659431}" dt="2022-06-05T23:34:04.905" v="6556" actId="478"/>
          <ac:picMkLst>
            <pc:docMk/>
            <pc:sldMk cId="138542929" sldId="256"/>
            <ac:picMk id="6351" creationId="{E303B2E1-7729-AE7F-329F-810BE1907753}"/>
          </ac:picMkLst>
        </pc:picChg>
        <pc:picChg chg="add del mod topLvl">
          <ac:chgData name="Daniel A Negron" userId="3f4b37f9-7541-4fa3-afb6-23a3c546adf3" providerId="ADAL" clId="{D973D872-3118-6C4C-8153-94CEFE659431}" dt="2022-06-05T23:33:21.181" v="6545" actId="478"/>
          <ac:picMkLst>
            <pc:docMk/>
            <pc:sldMk cId="138542929" sldId="256"/>
            <ac:picMk id="6352" creationId="{56544887-C7F8-D292-6EF8-2C6B0803EE42}"/>
          </ac:picMkLst>
        </pc:picChg>
        <pc:picChg chg="add mod">
          <ac:chgData name="Daniel A Negron" userId="3f4b37f9-7541-4fa3-afb6-23a3c546adf3" providerId="ADAL" clId="{D973D872-3118-6C4C-8153-94CEFE659431}" dt="2022-06-05T23:48:02.792" v="6577" actId="164"/>
          <ac:picMkLst>
            <pc:docMk/>
            <pc:sldMk cId="138542929" sldId="256"/>
            <ac:picMk id="6915" creationId="{5BDBC0E4-81F7-3AC1-E5A5-032022550891}"/>
          </ac:picMkLst>
        </pc:picChg>
        <pc:picChg chg="add mod topLvl modCrop">
          <ac:chgData name="Daniel A Negron" userId="3f4b37f9-7541-4fa3-afb6-23a3c546adf3" providerId="ADAL" clId="{D973D872-3118-6C4C-8153-94CEFE659431}" dt="2022-06-07T16:15:10.552" v="6975" actId="12788"/>
          <ac:picMkLst>
            <pc:docMk/>
            <pc:sldMk cId="138542929" sldId="256"/>
            <ac:picMk id="6965" creationId="{E5C0A57E-281A-C117-13C5-47BABBB60803}"/>
          </ac:picMkLst>
        </pc:picChg>
        <pc:picChg chg="mod topLvl">
          <ac:chgData name="Daniel A Negron" userId="3f4b37f9-7541-4fa3-afb6-23a3c546adf3" providerId="ADAL" clId="{D973D872-3118-6C4C-8153-94CEFE659431}" dt="2022-06-07T16:15:10.552" v="6975" actId="12788"/>
          <ac:picMkLst>
            <pc:docMk/>
            <pc:sldMk cId="138542929" sldId="256"/>
            <ac:picMk id="9951" creationId="{706F2C4C-4589-6E26-D92E-F8DECF7FB15D}"/>
          </ac:picMkLst>
        </pc:picChg>
        <pc:picChg chg="add del mod topLvl modCrop">
          <ac:chgData name="Daniel A Negron" userId="3f4b37f9-7541-4fa3-afb6-23a3c546adf3" providerId="ADAL" clId="{D973D872-3118-6C4C-8153-94CEFE659431}" dt="2022-06-07T16:15:10.552" v="6975" actId="12788"/>
          <ac:picMkLst>
            <pc:docMk/>
            <pc:sldMk cId="138542929" sldId="256"/>
            <ac:picMk id="11771" creationId="{AE6E5876-FDA7-5C04-FF8A-2220728102E9}"/>
          </ac:picMkLst>
        </pc:picChg>
        <pc:picChg chg="mod topLvl">
          <ac:chgData name="Daniel A Negron" userId="3f4b37f9-7541-4fa3-afb6-23a3c546adf3" providerId="ADAL" clId="{D973D872-3118-6C4C-8153-94CEFE659431}" dt="2022-06-05T23:48:02.792" v="6577" actId="164"/>
          <ac:picMkLst>
            <pc:docMk/>
            <pc:sldMk cId="138542929" sldId="256"/>
            <ac:picMk id="11781" creationId="{74688947-4A38-2BE8-51EF-1B12375F44B4}"/>
          </ac:picMkLst>
        </pc:picChg>
        <pc:picChg chg="mod topLvl">
          <ac:chgData name="Daniel A Negron" userId="3f4b37f9-7541-4fa3-afb6-23a3c546adf3" providerId="ADAL" clId="{D973D872-3118-6C4C-8153-94CEFE659431}" dt="2022-06-05T23:48:02.792" v="6577" actId="164"/>
          <ac:picMkLst>
            <pc:docMk/>
            <pc:sldMk cId="138542929" sldId="256"/>
            <ac:picMk id="11783" creationId="{6DE28032-4BBF-086A-3DD9-D271472F8C24}"/>
          </ac:picMkLst>
        </pc:picChg>
        <pc:picChg chg="mod topLvl">
          <ac:chgData name="Daniel A Negron" userId="3f4b37f9-7541-4fa3-afb6-23a3c546adf3" providerId="ADAL" clId="{D973D872-3118-6C4C-8153-94CEFE659431}" dt="2022-06-05T23:48:02.792" v="6577" actId="164"/>
          <ac:picMkLst>
            <pc:docMk/>
            <pc:sldMk cId="138542929" sldId="256"/>
            <ac:picMk id="11784" creationId="{A1EA0C67-F1FC-692C-C6FA-9A7615F6873F}"/>
          </ac:picMkLst>
        </pc:picChg>
        <pc:picChg chg="mod topLvl">
          <ac:chgData name="Daniel A Negron" userId="3f4b37f9-7541-4fa3-afb6-23a3c546adf3" providerId="ADAL" clId="{D973D872-3118-6C4C-8153-94CEFE659431}" dt="2022-06-05T23:48:02.792" v="6577" actId="164"/>
          <ac:picMkLst>
            <pc:docMk/>
            <pc:sldMk cId="138542929" sldId="256"/>
            <ac:picMk id="11786" creationId="{48B2684B-E004-87FA-35EF-73DD2AD25C3E}"/>
          </ac:picMkLst>
        </pc:picChg>
        <pc:picChg chg="del mod topLvl">
          <ac:chgData name="Daniel A Negron" userId="3f4b37f9-7541-4fa3-afb6-23a3c546adf3" providerId="ADAL" clId="{D973D872-3118-6C4C-8153-94CEFE659431}" dt="2022-06-05T20:13:35.423" v="6519" actId="478"/>
          <ac:picMkLst>
            <pc:docMk/>
            <pc:sldMk cId="138542929" sldId="256"/>
            <ac:picMk id="11829" creationId="{DF2E3A32-17F4-D6B4-8F32-8ADC801DDCD3}"/>
          </ac:picMkLst>
        </pc:picChg>
        <pc:picChg chg="mod topLvl">
          <ac:chgData name="Daniel A Negron" userId="3f4b37f9-7541-4fa3-afb6-23a3c546adf3" providerId="ADAL" clId="{D973D872-3118-6C4C-8153-94CEFE659431}" dt="2022-06-07T16:15:10.552" v="6975" actId="12788"/>
          <ac:picMkLst>
            <pc:docMk/>
            <pc:sldMk cId="138542929" sldId="256"/>
            <ac:picMk id="11957" creationId="{5497D312-F9A3-5843-D546-9AF896714F17}"/>
          </ac:picMkLst>
        </pc:picChg>
        <pc:cxnChg chg="mod">
          <ac:chgData name="Daniel A Negron" userId="3f4b37f9-7541-4fa3-afb6-23a3c546adf3" providerId="ADAL" clId="{D973D872-3118-6C4C-8153-94CEFE659431}" dt="2022-06-03T14:39:36.710" v="945"/>
          <ac:cxnSpMkLst>
            <pc:docMk/>
            <pc:sldMk cId="138542929" sldId="256"/>
            <ac:cxnSpMk id="5869" creationId="{63E91D0C-5917-104E-3B34-263E6AE734B5}"/>
          </ac:cxnSpMkLst>
        </pc:cxnChg>
        <pc:cxnChg chg="mod">
          <ac:chgData name="Daniel A Negron" userId="3f4b37f9-7541-4fa3-afb6-23a3c546adf3" providerId="ADAL" clId="{D973D872-3118-6C4C-8153-94CEFE659431}" dt="2022-06-03T14:39:36.710" v="945"/>
          <ac:cxnSpMkLst>
            <pc:docMk/>
            <pc:sldMk cId="138542929" sldId="256"/>
            <ac:cxnSpMk id="5870" creationId="{79D00D4B-C7E8-983C-181E-624AD49A0AA9}"/>
          </ac:cxnSpMkLst>
        </pc:cxnChg>
        <pc:cxnChg chg="mod">
          <ac:chgData name="Daniel A Negron" userId="3f4b37f9-7541-4fa3-afb6-23a3c546adf3" providerId="ADAL" clId="{D973D872-3118-6C4C-8153-94CEFE659431}" dt="2022-06-03T14:39:36.710" v="945"/>
          <ac:cxnSpMkLst>
            <pc:docMk/>
            <pc:sldMk cId="138542929" sldId="256"/>
            <ac:cxnSpMk id="5871" creationId="{A4643602-1D54-4235-763E-033625A75566}"/>
          </ac:cxnSpMkLst>
        </pc:cxnChg>
        <pc:cxnChg chg="mod">
          <ac:chgData name="Daniel A Negron" userId="3f4b37f9-7541-4fa3-afb6-23a3c546adf3" providerId="ADAL" clId="{D973D872-3118-6C4C-8153-94CEFE659431}" dt="2022-06-03T14:39:36.710" v="945"/>
          <ac:cxnSpMkLst>
            <pc:docMk/>
            <pc:sldMk cId="138542929" sldId="256"/>
            <ac:cxnSpMk id="5872" creationId="{5CF1AABD-853E-EAC7-5D5C-03E0E089E4DB}"/>
          </ac:cxnSpMkLst>
        </pc:cxnChg>
        <pc:cxnChg chg="mod">
          <ac:chgData name="Daniel A Negron" userId="3f4b37f9-7541-4fa3-afb6-23a3c546adf3" providerId="ADAL" clId="{D973D872-3118-6C4C-8153-94CEFE659431}" dt="2022-06-03T14:39:36.710" v="945"/>
          <ac:cxnSpMkLst>
            <pc:docMk/>
            <pc:sldMk cId="138542929" sldId="256"/>
            <ac:cxnSpMk id="5873" creationId="{DD278214-FC16-FAA1-FF3D-FE6437B55A1B}"/>
          </ac:cxnSpMkLst>
        </pc:cxnChg>
        <pc:cxnChg chg="mod">
          <ac:chgData name="Daniel A Negron" userId="3f4b37f9-7541-4fa3-afb6-23a3c546adf3" providerId="ADAL" clId="{D973D872-3118-6C4C-8153-94CEFE659431}" dt="2022-06-03T14:39:36.710" v="945"/>
          <ac:cxnSpMkLst>
            <pc:docMk/>
            <pc:sldMk cId="138542929" sldId="256"/>
            <ac:cxnSpMk id="5874" creationId="{27246CEB-514D-9561-5C0F-E2980D413D5A}"/>
          </ac:cxnSpMkLst>
        </pc:cxnChg>
        <pc:cxnChg chg="mod">
          <ac:chgData name="Daniel A Negron" userId="3f4b37f9-7541-4fa3-afb6-23a3c546adf3" providerId="ADAL" clId="{D973D872-3118-6C4C-8153-94CEFE659431}" dt="2022-06-07T16:15:10.552" v="6975" actId="12788"/>
          <ac:cxnSpMkLst>
            <pc:docMk/>
            <pc:sldMk cId="138542929" sldId="256"/>
            <ac:cxnSpMk id="6528" creationId="{C930FE28-4AD7-15A2-50B5-37AB0D0427EF}"/>
          </ac:cxnSpMkLst>
        </pc:cxnChg>
        <pc:cxnChg chg="mod">
          <ac:chgData name="Daniel A Negron" userId="3f4b37f9-7541-4fa3-afb6-23a3c546adf3" providerId="ADAL" clId="{D973D872-3118-6C4C-8153-94CEFE659431}" dt="2022-06-07T16:15:10.552" v="6975" actId="12788"/>
          <ac:cxnSpMkLst>
            <pc:docMk/>
            <pc:sldMk cId="138542929" sldId="256"/>
            <ac:cxnSpMk id="6529" creationId="{DBF4272D-CEEB-7164-0307-954DCA61BFF6}"/>
          </ac:cxnSpMkLst>
        </pc:cxnChg>
        <pc:cxnChg chg="mod">
          <ac:chgData name="Daniel A Negron" userId="3f4b37f9-7541-4fa3-afb6-23a3c546adf3" providerId="ADAL" clId="{D973D872-3118-6C4C-8153-94CEFE659431}" dt="2022-06-03T14:39:46.920" v="949" actId="478"/>
          <ac:cxnSpMkLst>
            <pc:docMk/>
            <pc:sldMk cId="138542929" sldId="256"/>
            <ac:cxnSpMk id="6906" creationId="{01292CE6-9078-C13B-94CE-7F8A51C8FA40}"/>
          </ac:cxnSpMkLst>
        </pc:cxnChg>
        <pc:cxnChg chg="mod">
          <ac:chgData name="Daniel A Negron" userId="3f4b37f9-7541-4fa3-afb6-23a3c546adf3" providerId="ADAL" clId="{D973D872-3118-6C4C-8153-94CEFE659431}" dt="2022-06-03T14:39:46.920" v="949" actId="478"/>
          <ac:cxnSpMkLst>
            <pc:docMk/>
            <pc:sldMk cId="138542929" sldId="256"/>
            <ac:cxnSpMk id="6907" creationId="{13B03720-6873-5C2E-CE3E-C9488D7B0277}"/>
          </ac:cxnSpMkLst>
        </pc:cxnChg>
        <pc:cxnChg chg="mod">
          <ac:chgData name="Daniel A Negron" userId="3f4b37f9-7541-4fa3-afb6-23a3c546adf3" providerId="ADAL" clId="{D973D872-3118-6C4C-8153-94CEFE659431}" dt="2022-06-03T14:39:46.920" v="949" actId="478"/>
          <ac:cxnSpMkLst>
            <pc:docMk/>
            <pc:sldMk cId="138542929" sldId="256"/>
            <ac:cxnSpMk id="6908" creationId="{7F01FFFD-4C9B-B442-0F9C-3871574538D7}"/>
          </ac:cxnSpMkLst>
        </pc:cxnChg>
        <pc:cxnChg chg="mod">
          <ac:chgData name="Daniel A Negron" userId="3f4b37f9-7541-4fa3-afb6-23a3c546adf3" providerId="ADAL" clId="{D973D872-3118-6C4C-8153-94CEFE659431}" dt="2022-06-03T14:39:46.920" v="949" actId="478"/>
          <ac:cxnSpMkLst>
            <pc:docMk/>
            <pc:sldMk cId="138542929" sldId="256"/>
            <ac:cxnSpMk id="6909" creationId="{7937E8A4-DB30-FE30-63DD-EC045B38962E}"/>
          </ac:cxnSpMkLst>
        </pc:cxnChg>
        <pc:cxnChg chg="mod">
          <ac:chgData name="Daniel A Negron" userId="3f4b37f9-7541-4fa3-afb6-23a3c546adf3" providerId="ADAL" clId="{D973D872-3118-6C4C-8153-94CEFE659431}" dt="2022-06-03T14:39:46.920" v="949" actId="478"/>
          <ac:cxnSpMkLst>
            <pc:docMk/>
            <pc:sldMk cId="138542929" sldId="256"/>
            <ac:cxnSpMk id="6910" creationId="{974B31C3-1B28-4A5D-04DE-4B46F5CB5BAC}"/>
          </ac:cxnSpMkLst>
        </pc:cxnChg>
        <pc:cxnChg chg="mod">
          <ac:chgData name="Daniel A Negron" userId="3f4b37f9-7541-4fa3-afb6-23a3c546adf3" providerId="ADAL" clId="{D973D872-3118-6C4C-8153-94CEFE659431}" dt="2022-06-03T14:39:42.437" v="947"/>
          <ac:cxnSpMkLst>
            <pc:docMk/>
            <pc:sldMk cId="138542929" sldId="256"/>
            <ac:cxnSpMk id="6911" creationId="{91AC38A2-1748-0047-D471-42A227195535}"/>
          </ac:cxnSpMkLst>
        </pc:cxnChg>
        <pc:cxnChg chg="mod">
          <ac:chgData name="Daniel A Negron" userId="3f4b37f9-7541-4fa3-afb6-23a3c546adf3" providerId="ADAL" clId="{D973D872-3118-6C4C-8153-94CEFE659431}" dt="2022-06-03T14:45:25.568" v="992" actId="478"/>
          <ac:cxnSpMkLst>
            <pc:docMk/>
            <pc:sldMk cId="138542929" sldId="256"/>
            <ac:cxnSpMk id="6935" creationId="{6DB68E6A-19F4-584D-1A32-A0813B886BF8}"/>
          </ac:cxnSpMkLst>
        </pc:cxnChg>
        <pc:cxnChg chg="mod">
          <ac:chgData name="Daniel A Negron" userId="3f4b37f9-7541-4fa3-afb6-23a3c546adf3" providerId="ADAL" clId="{D973D872-3118-6C4C-8153-94CEFE659431}" dt="2022-06-03T14:45:25.568" v="992" actId="478"/>
          <ac:cxnSpMkLst>
            <pc:docMk/>
            <pc:sldMk cId="138542929" sldId="256"/>
            <ac:cxnSpMk id="6936" creationId="{4C6BDF17-492E-8D17-62F2-C9DADAF380E7}"/>
          </ac:cxnSpMkLst>
        </pc:cxnChg>
        <pc:cxnChg chg="mod">
          <ac:chgData name="Daniel A Negron" userId="3f4b37f9-7541-4fa3-afb6-23a3c546adf3" providerId="ADAL" clId="{D973D872-3118-6C4C-8153-94CEFE659431}" dt="2022-06-03T14:45:25.568" v="992" actId="478"/>
          <ac:cxnSpMkLst>
            <pc:docMk/>
            <pc:sldMk cId="138542929" sldId="256"/>
            <ac:cxnSpMk id="6937" creationId="{F5026D44-38C5-AB06-13F3-D502CB36937A}"/>
          </ac:cxnSpMkLst>
        </pc:cxnChg>
        <pc:cxnChg chg="mod">
          <ac:chgData name="Daniel A Negron" userId="3f4b37f9-7541-4fa3-afb6-23a3c546adf3" providerId="ADAL" clId="{D973D872-3118-6C4C-8153-94CEFE659431}" dt="2022-06-03T14:40:08.072" v="953"/>
          <ac:cxnSpMkLst>
            <pc:docMk/>
            <pc:sldMk cId="138542929" sldId="256"/>
            <ac:cxnSpMk id="6938" creationId="{3C41759E-AF2E-54F2-5BA8-7B51CEE0E3D3}"/>
          </ac:cxnSpMkLst>
        </pc:cxnChg>
        <pc:cxnChg chg="mod">
          <ac:chgData name="Daniel A Negron" userId="3f4b37f9-7541-4fa3-afb6-23a3c546adf3" providerId="ADAL" clId="{D973D872-3118-6C4C-8153-94CEFE659431}" dt="2022-06-03T14:40:08.072" v="953"/>
          <ac:cxnSpMkLst>
            <pc:docMk/>
            <pc:sldMk cId="138542929" sldId="256"/>
            <ac:cxnSpMk id="6939" creationId="{362091CB-1592-C1AC-FCF0-37BF25DE3CF7}"/>
          </ac:cxnSpMkLst>
        </pc:cxnChg>
        <pc:cxnChg chg="mod">
          <ac:chgData name="Daniel A Negron" userId="3f4b37f9-7541-4fa3-afb6-23a3c546adf3" providerId="ADAL" clId="{D973D872-3118-6C4C-8153-94CEFE659431}" dt="2022-06-03T14:40:08.072" v="953"/>
          <ac:cxnSpMkLst>
            <pc:docMk/>
            <pc:sldMk cId="138542929" sldId="256"/>
            <ac:cxnSpMk id="6940" creationId="{675905A7-EBD5-C48E-B948-2DC41E87A819}"/>
          </ac:cxnSpMkLst>
        </pc:cxnChg>
        <pc:cxnChg chg="mod">
          <ac:chgData name="Daniel A Negron" userId="3f4b37f9-7541-4fa3-afb6-23a3c546adf3" providerId="ADAL" clId="{D973D872-3118-6C4C-8153-94CEFE659431}" dt="2022-06-03T14:41:34.793" v="962"/>
          <ac:cxnSpMkLst>
            <pc:docMk/>
            <pc:sldMk cId="138542929" sldId="256"/>
            <ac:cxnSpMk id="6942" creationId="{044F75D0-AFF0-9B2C-001F-ED0223F91745}"/>
          </ac:cxnSpMkLst>
        </pc:cxnChg>
        <pc:cxnChg chg="mod">
          <ac:chgData name="Daniel A Negron" userId="3f4b37f9-7541-4fa3-afb6-23a3c546adf3" providerId="ADAL" clId="{D973D872-3118-6C4C-8153-94CEFE659431}" dt="2022-06-03T14:41:34.793" v="962"/>
          <ac:cxnSpMkLst>
            <pc:docMk/>
            <pc:sldMk cId="138542929" sldId="256"/>
            <ac:cxnSpMk id="6943" creationId="{F97744D0-EEB4-AEAB-4BA6-E1567A7347AF}"/>
          </ac:cxnSpMkLst>
        </pc:cxnChg>
        <pc:cxnChg chg="mod">
          <ac:chgData name="Daniel A Negron" userId="3f4b37f9-7541-4fa3-afb6-23a3c546adf3" providerId="ADAL" clId="{D973D872-3118-6C4C-8153-94CEFE659431}" dt="2022-06-03T14:41:34.793" v="962"/>
          <ac:cxnSpMkLst>
            <pc:docMk/>
            <pc:sldMk cId="138542929" sldId="256"/>
            <ac:cxnSpMk id="6944" creationId="{B3C8A8B7-5EDE-2770-7AC0-AE2BBB3E3918}"/>
          </ac:cxnSpMkLst>
        </pc:cxnChg>
        <pc:cxnChg chg="mod">
          <ac:chgData name="Daniel A Negron" userId="3f4b37f9-7541-4fa3-afb6-23a3c546adf3" providerId="ADAL" clId="{D973D872-3118-6C4C-8153-94CEFE659431}" dt="2022-06-03T14:45:25.568" v="992" actId="478"/>
          <ac:cxnSpMkLst>
            <pc:docMk/>
            <pc:sldMk cId="138542929" sldId="256"/>
            <ac:cxnSpMk id="6962" creationId="{20F85F46-1839-D6B0-94C4-EA1809F5BBF8}"/>
          </ac:cxnSpMkLst>
        </pc:cxnChg>
        <pc:cxnChg chg="mod">
          <ac:chgData name="Daniel A Negron" userId="3f4b37f9-7541-4fa3-afb6-23a3c546adf3" providerId="ADAL" clId="{D973D872-3118-6C4C-8153-94CEFE659431}" dt="2022-06-03T14:45:25.568" v="992" actId="478"/>
          <ac:cxnSpMkLst>
            <pc:docMk/>
            <pc:sldMk cId="138542929" sldId="256"/>
            <ac:cxnSpMk id="6963" creationId="{7D14BFD2-BE42-F2B6-B0E2-426FE812D84D}"/>
          </ac:cxnSpMkLst>
        </pc:cxnChg>
        <pc:cxnChg chg="mod">
          <ac:chgData name="Daniel A Negron" userId="3f4b37f9-7541-4fa3-afb6-23a3c546adf3" providerId="ADAL" clId="{D973D872-3118-6C4C-8153-94CEFE659431}" dt="2022-06-03T14:45:25.568" v="992" actId="478"/>
          <ac:cxnSpMkLst>
            <pc:docMk/>
            <pc:sldMk cId="138542929" sldId="256"/>
            <ac:cxnSpMk id="6964" creationId="{B9CB564D-781C-592E-A8C9-B449BD8C4315}"/>
          </ac:cxnSpMkLst>
        </pc:cxnChg>
        <pc:cxnChg chg="add del mod topLvl">
          <ac:chgData name="Daniel A Negron" userId="3f4b37f9-7541-4fa3-afb6-23a3c546adf3" providerId="ADAL" clId="{D973D872-3118-6C4C-8153-94CEFE659431}" dt="2022-06-07T16:16:31.383" v="6984" actId="478"/>
          <ac:cxnSpMkLst>
            <pc:docMk/>
            <pc:sldMk cId="138542929" sldId="256"/>
            <ac:cxnSpMk id="6968" creationId="{D9EF2140-AD3F-F77E-7620-2E47C25320BB}"/>
          </ac:cxnSpMkLst>
        </pc:cxnChg>
        <pc:cxnChg chg="add mod topLvl">
          <ac:chgData name="Daniel A Negron" userId="3f4b37f9-7541-4fa3-afb6-23a3c546adf3" providerId="ADAL" clId="{D973D872-3118-6C4C-8153-94CEFE659431}" dt="2022-06-07T16:15:10.552" v="6975" actId="12788"/>
          <ac:cxnSpMkLst>
            <pc:docMk/>
            <pc:sldMk cId="138542929" sldId="256"/>
            <ac:cxnSpMk id="6969" creationId="{310FA32F-405C-8692-A2B2-052242BE19F8}"/>
          </ac:cxnSpMkLst>
        </pc:cxnChg>
        <pc:cxnChg chg="add mod topLvl">
          <ac:chgData name="Daniel A Negron" userId="3f4b37f9-7541-4fa3-afb6-23a3c546adf3" providerId="ADAL" clId="{D973D872-3118-6C4C-8153-94CEFE659431}" dt="2022-06-07T16:15:10.552" v="6975" actId="12788"/>
          <ac:cxnSpMkLst>
            <pc:docMk/>
            <pc:sldMk cId="138542929" sldId="256"/>
            <ac:cxnSpMk id="6970" creationId="{FEB1866C-F47F-E514-E408-3970F4CF093D}"/>
          </ac:cxnSpMkLst>
        </pc:cxnChg>
        <pc:cxnChg chg="add mod topLvl">
          <ac:chgData name="Daniel A Negron" userId="3f4b37f9-7541-4fa3-afb6-23a3c546adf3" providerId="ADAL" clId="{D973D872-3118-6C4C-8153-94CEFE659431}" dt="2022-06-07T16:15:10.552" v="6975" actId="12788"/>
          <ac:cxnSpMkLst>
            <pc:docMk/>
            <pc:sldMk cId="138542929" sldId="256"/>
            <ac:cxnSpMk id="6971" creationId="{48B1E835-85CB-601A-EDD1-B70B1CAD1028}"/>
          </ac:cxnSpMkLst>
        </pc:cxnChg>
        <pc:cxnChg chg="add mod topLvl">
          <ac:chgData name="Daniel A Negron" userId="3f4b37f9-7541-4fa3-afb6-23a3c546adf3" providerId="ADAL" clId="{D973D872-3118-6C4C-8153-94CEFE659431}" dt="2022-06-07T16:15:10.552" v="6975" actId="12788"/>
          <ac:cxnSpMkLst>
            <pc:docMk/>
            <pc:sldMk cId="138542929" sldId="256"/>
            <ac:cxnSpMk id="6972" creationId="{5019DF95-21C2-82C6-94EC-9247FA7E5F00}"/>
          </ac:cxnSpMkLst>
        </pc:cxnChg>
        <pc:cxnChg chg="add del mod">
          <ac:chgData name="Daniel A Negron" userId="3f4b37f9-7541-4fa3-afb6-23a3c546adf3" providerId="ADAL" clId="{D973D872-3118-6C4C-8153-94CEFE659431}" dt="2022-06-03T16:04:44.037" v="1969" actId="478"/>
          <ac:cxnSpMkLst>
            <pc:docMk/>
            <pc:sldMk cId="138542929" sldId="256"/>
            <ac:cxnSpMk id="6973" creationId="{C62770E1-1267-8D2B-02FF-53E15E56AED6}"/>
          </ac:cxnSpMkLst>
        </pc:cxnChg>
        <pc:cxnChg chg="add del mod">
          <ac:chgData name="Daniel A Negron" userId="3f4b37f9-7541-4fa3-afb6-23a3c546adf3" providerId="ADAL" clId="{D973D872-3118-6C4C-8153-94CEFE659431}" dt="2022-06-03T16:04:45.582" v="1970" actId="478"/>
          <ac:cxnSpMkLst>
            <pc:docMk/>
            <pc:sldMk cId="138542929" sldId="256"/>
            <ac:cxnSpMk id="6974" creationId="{A1EA6622-5A61-FAA8-1A90-80D698CA0CFF}"/>
          </ac:cxnSpMkLst>
        </pc:cxnChg>
        <pc:cxnChg chg="add del mod">
          <ac:chgData name="Daniel A Negron" userId="3f4b37f9-7541-4fa3-afb6-23a3c546adf3" providerId="ADAL" clId="{D973D872-3118-6C4C-8153-94CEFE659431}" dt="2022-06-03T16:01:21.202" v="1959" actId="478"/>
          <ac:cxnSpMkLst>
            <pc:docMk/>
            <pc:sldMk cId="138542929" sldId="256"/>
            <ac:cxnSpMk id="6975" creationId="{B624022B-F42F-213A-35FC-C976BC20D5FF}"/>
          </ac:cxnSpMkLst>
        </pc:cxnChg>
        <pc:cxnChg chg="add del mod">
          <ac:chgData name="Daniel A Negron" userId="3f4b37f9-7541-4fa3-afb6-23a3c546adf3" providerId="ADAL" clId="{D973D872-3118-6C4C-8153-94CEFE659431}" dt="2022-06-03T16:01:19.987" v="1958" actId="478"/>
          <ac:cxnSpMkLst>
            <pc:docMk/>
            <pc:sldMk cId="138542929" sldId="256"/>
            <ac:cxnSpMk id="7040" creationId="{C53BD86A-CDCC-30EE-0604-E25FFE8E3DED}"/>
          </ac:cxnSpMkLst>
        </pc:cxnChg>
        <pc:cxnChg chg="add del mod">
          <ac:chgData name="Daniel A Negron" userId="3f4b37f9-7541-4fa3-afb6-23a3c546adf3" providerId="ADAL" clId="{D973D872-3118-6C4C-8153-94CEFE659431}" dt="2022-06-03T16:01:19.987" v="1958" actId="478"/>
          <ac:cxnSpMkLst>
            <pc:docMk/>
            <pc:sldMk cId="138542929" sldId="256"/>
            <ac:cxnSpMk id="7041" creationId="{D29A2E32-2E00-E8E6-A7DF-BA4FEDF068F2}"/>
          </ac:cxnSpMkLst>
        </pc:cxnChg>
        <pc:cxnChg chg="add del mod">
          <ac:chgData name="Daniel A Negron" userId="3f4b37f9-7541-4fa3-afb6-23a3c546adf3" providerId="ADAL" clId="{D973D872-3118-6C4C-8153-94CEFE659431}" dt="2022-06-03T16:01:19.987" v="1958" actId="478"/>
          <ac:cxnSpMkLst>
            <pc:docMk/>
            <pc:sldMk cId="138542929" sldId="256"/>
            <ac:cxnSpMk id="7042" creationId="{BC1CA922-2F97-6044-577F-EF0DC47C0379}"/>
          </ac:cxnSpMkLst>
        </pc:cxnChg>
        <pc:cxnChg chg="add mod topLvl">
          <ac:chgData name="Daniel A Negron" userId="3f4b37f9-7541-4fa3-afb6-23a3c546adf3" providerId="ADAL" clId="{D973D872-3118-6C4C-8153-94CEFE659431}" dt="2022-06-07T16:15:10.552" v="6975" actId="12788"/>
          <ac:cxnSpMkLst>
            <pc:docMk/>
            <pc:sldMk cId="138542929" sldId="256"/>
            <ac:cxnSpMk id="7043" creationId="{21338AED-821F-FC09-BEF6-BFF2CA56663C}"/>
          </ac:cxnSpMkLst>
        </pc:cxnChg>
        <pc:cxnChg chg="add mod topLvl">
          <ac:chgData name="Daniel A Negron" userId="3f4b37f9-7541-4fa3-afb6-23a3c546adf3" providerId="ADAL" clId="{D973D872-3118-6C4C-8153-94CEFE659431}" dt="2022-06-07T16:15:10.552" v="6975" actId="12788"/>
          <ac:cxnSpMkLst>
            <pc:docMk/>
            <pc:sldMk cId="138542929" sldId="256"/>
            <ac:cxnSpMk id="7044" creationId="{03704755-94D5-28A7-E63F-A6049CF21E47}"/>
          </ac:cxnSpMkLst>
        </pc:cxnChg>
        <pc:cxnChg chg="mod">
          <ac:chgData name="Daniel A Negron" userId="3f4b37f9-7541-4fa3-afb6-23a3c546adf3" providerId="ADAL" clId="{D973D872-3118-6C4C-8153-94CEFE659431}" dt="2022-06-07T16:15:10.552" v="6975" actId="12788"/>
          <ac:cxnSpMkLst>
            <pc:docMk/>
            <pc:sldMk cId="138542929" sldId="256"/>
            <ac:cxnSpMk id="7484" creationId="{FE265248-DAA0-7AA0-BDE1-1ABA0DD868DA}"/>
          </ac:cxnSpMkLst>
        </pc:cxnChg>
        <pc:cxnChg chg="mod">
          <ac:chgData name="Daniel A Negron" userId="3f4b37f9-7541-4fa3-afb6-23a3c546adf3" providerId="ADAL" clId="{D973D872-3118-6C4C-8153-94CEFE659431}" dt="2022-06-07T16:15:10.552" v="6975" actId="12788"/>
          <ac:cxnSpMkLst>
            <pc:docMk/>
            <pc:sldMk cId="138542929" sldId="256"/>
            <ac:cxnSpMk id="7487" creationId="{82DC2092-E03A-581A-D846-22A8F2554A90}"/>
          </ac:cxnSpMkLst>
        </pc:cxnChg>
        <pc:cxnChg chg="mod">
          <ac:chgData name="Daniel A Negron" userId="3f4b37f9-7541-4fa3-afb6-23a3c546adf3" providerId="ADAL" clId="{D973D872-3118-6C4C-8153-94CEFE659431}" dt="2022-06-07T16:15:10.552" v="6975" actId="12788"/>
          <ac:cxnSpMkLst>
            <pc:docMk/>
            <pc:sldMk cId="138542929" sldId="256"/>
            <ac:cxnSpMk id="9499" creationId="{B298EC3F-CF0F-3590-1411-147EFA3CAA40}"/>
          </ac:cxnSpMkLst>
        </pc:cxnChg>
        <pc:cxnChg chg="mod">
          <ac:chgData name="Daniel A Negron" userId="3f4b37f9-7541-4fa3-afb6-23a3c546adf3" providerId="ADAL" clId="{D973D872-3118-6C4C-8153-94CEFE659431}" dt="2022-06-07T16:15:10.552" v="6975" actId="12788"/>
          <ac:cxnSpMkLst>
            <pc:docMk/>
            <pc:sldMk cId="138542929" sldId="256"/>
            <ac:cxnSpMk id="9505" creationId="{575A1FCE-76B1-4C79-60CC-7A184E82EF83}"/>
          </ac:cxnSpMkLst>
        </pc:cxnChg>
        <pc:cxnChg chg="mod">
          <ac:chgData name="Daniel A Negron" userId="3f4b37f9-7541-4fa3-afb6-23a3c546adf3" providerId="ADAL" clId="{D973D872-3118-6C4C-8153-94CEFE659431}" dt="2022-06-07T16:15:10.552" v="6975" actId="12788"/>
          <ac:cxnSpMkLst>
            <pc:docMk/>
            <pc:sldMk cId="138542929" sldId="256"/>
            <ac:cxnSpMk id="9507" creationId="{F4C3B9C4-E172-BF0C-EC65-4A6C7F202C8E}"/>
          </ac:cxnSpMkLst>
        </pc:cxnChg>
        <pc:cxnChg chg="mod">
          <ac:chgData name="Daniel A Negron" userId="3f4b37f9-7541-4fa3-afb6-23a3c546adf3" providerId="ADAL" clId="{D973D872-3118-6C4C-8153-94CEFE659431}" dt="2022-06-07T16:15:10.552" v="6975" actId="12788"/>
          <ac:cxnSpMkLst>
            <pc:docMk/>
            <pc:sldMk cId="138542929" sldId="256"/>
            <ac:cxnSpMk id="9509" creationId="{C1361624-6E1D-C0EE-5D8D-BDE20E225F64}"/>
          </ac:cxnSpMkLst>
        </pc:cxnChg>
        <pc:cxnChg chg="mod">
          <ac:chgData name="Daniel A Negron" userId="3f4b37f9-7541-4fa3-afb6-23a3c546adf3" providerId="ADAL" clId="{D973D872-3118-6C4C-8153-94CEFE659431}" dt="2022-06-07T16:15:10.552" v="6975" actId="12788"/>
          <ac:cxnSpMkLst>
            <pc:docMk/>
            <pc:sldMk cId="138542929" sldId="256"/>
            <ac:cxnSpMk id="9511" creationId="{CB839BA7-610F-4611-4E3B-EF334A8428B0}"/>
          </ac:cxnSpMkLst>
        </pc:cxnChg>
        <pc:cxnChg chg="mod">
          <ac:chgData name="Daniel A Negron" userId="3f4b37f9-7541-4fa3-afb6-23a3c546adf3" providerId="ADAL" clId="{D973D872-3118-6C4C-8153-94CEFE659431}" dt="2022-06-07T16:15:10.552" v="6975" actId="12788"/>
          <ac:cxnSpMkLst>
            <pc:docMk/>
            <pc:sldMk cId="138542929" sldId="256"/>
            <ac:cxnSpMk id="9515" creationId="{142EAB59-CA55-DC43-2CA4-21DB074EBF14}"/>
          </ac:cxnSpMkLst>
        </pc:cxnChg>
        <pc:cxnChg chg="mod">
          <ac:chgData name="Daniel A Negron" userId="3f4b37f9-7541-4fa3-afb6-23a3c546adf3" providerId="ADAL" clId="{D973D872-3118-6C4C-8153-94CEFE659431}" dt="2022-06-07T16:15:10.552" v="6975" actId="12788"/>
          <ac:cxnSpMkLst>
            <pc:docMk/>
            <pc:sldMk cId="138542929" sldId="256"/>
            <ac:cxnSpMk id="9517" creationId="{68D17E40-5DC7-22C8-F727-BB10E4670963}"/>
          </ac:cxnSpMkLst>
        </pc:cxnChg>
        <pc:cxnChg chg="mod">
          <ac:chgData name="Daniel A Negron" userId="3f4b37f9-7541-4fa3-afb6-23a3c546adf3" providerId="ADAL" clId="{D973D872-3118-6C4C-8153-94CEFE659431}" dt="2022-06-07T16:15:10.552" v="6975" actId="12788"/>
          <ac:cxnSpMkLst>
            <pc:docMk/>
            <pc:sldMk cId="138542929" sldId="256"/>
            <ac:cxnSpMk id="11705" creationId="{3AEE7810-4879-BF99-FD3F-EC1107E07E5E}"/>
          </ac:cxnSpMkLst>
        </pc:cxnChg>
        <pc:cxnChg chg="mod">
          <ac:chgData name="Daniel A Negron" userId="3f4b37f9-7541-4fa3-afb6-23a3c546adf3" providerId="ADAL" clId="{D973D872-3118-6C4C-8153-94CEFE659431}" dt="2022-06-07T16:15:10.552" v="6975" actId="12788"/>
          <ac:cxnSpMkLst>
            <pc:docMk/>
            <pc:sldMk cId="138542929" sldId="256"/>
            <ac:cxnSpMk id="11712" creationId="{AABF620F-055F-85C6-85E3-AF1A052AEA64}"/>
          </ac:cxnSpMkLst>
        </pc:cxnChg>
        <pc:cxnChg chg="mod">
          <ac:chgData name="Daniel A Negron" userId="3f4b37f9-7541-4fa3-afb6-23a3c546adf3" providerId="ADAL" clId="{D973D872-3118-6C4C-8153-94CEFE659431}" dt="2022-06-07T16:15:10.552" v="6975" actId="12788"/>
          <ac:cxnSpMkLst>
            <pc:docMk/>
            <pc:sldMk cId="138542929" sldId="256"/>
            <ac:cxnSpMk id="11713" creationId="{3F6BE725-329A-B3B8-CDCB-F2899C198126}"/>
          </ac:cxnSpMkLst>
        </pc:cxnChg>
        <pc:cxnChg chg="mod">
          <ac:chgData name="Daniel A Negron" userId="3f4b37f9-7541-4fa3-afb6-23a3c546adf3" providerId="ADAL" clId="{D973D872-3118-6C4C-8153-94CEFE659431}" dt="2022-06-07T16:15:10.552" v="6975" actId="12788"/>
          <ac:cxnSpMkLst>
            <pc:docMk/>
            <pc:sldMk cId="138542929" sldId="256"/>
            <ac:cxnSpMk id="11715" creationId="{67035796-91CF-356C-0403-C2156467E344}"/>
          </ac:cxnSpMkLst>
        </pc:cxnChg>
        <pc:cxnChg chg="mod">
          <ac:chgData name="Daniel A Negron" userId="3f4b37f9-7541-4fa3-afb6-23a3c546adf3" providerId="ADAL" clId="{D973D872-3118-6C4C-8153-94CEFE659431}" dt="2022-06-07T16:15:10.552" v="6975" actId="12788"/>
          <ac:cxnSpMkLst>
            <pc:docMk/>
            <pc:sldMk cId="138542929" sldId="256"/>
            <ac:cxnSpMk id="11716" creationId="{2D1AA9E9-E837-AD54-88D6-C3537E6F8FAA}"/>
          </ac:cxnSpMkLst>
        </pc:cxnChg>
        <pc:cxnChg chg="mod">
          <ac:chgData name="Daniel A Negron" userId="3f4b37f9-7541-4fa3-afb6-23a3c546adf3" providerId="ADAL" clId="{D973D872-3118-6C4C-8153-94CEFE659431}" dt="2022-06-07T16:15:10.552" v="6975" actId="12788"/>
          <ac:cxnSpMkLst>
            <pc:docMk/>
            <pc:sldMk cId="138542929" sldId="256"/>
            <ac:cxnSpMk id="11717" creationId="{E599BD25-BB42-A3DC-08BF-6F5A867D8F20}"/>
          </ac:cxnSpMkLst>
        </pc:cxnChg>
        <pc:cxnChg chg="mod">
          <ac:chgData name="Daniel A Negron" userId="3f4b37f9-7541-4fa3-afb6-23a3c546adf3" providerId="ADAL" clId="{D973D872-3118-6C4C-8153-94CEFE659431}" dt="2022-06-07T16:15:10.552" v="6975" actId="12788"/>
          <ac:cxnSpMkLst>
            <pc:docMk/>
            <pc:sldMk cId="138542929" sldId="256"/>
            <ac:cxnSpMk id="11718" creationId="{B6E9F50E-69D2-BA0B-A0CB-73E8CED94B4C}"/>
          </ac:cxnSpMkLst>
        </pc:cxnChg>
        <pc:cxnChg chg="mod">
          <ac:chgData name="Daniel A Negron" userId="3f4b37f9-7541-4fa3-afb6-23a3c546adf3" providerId="ADAL" clId="{D973D872-3118-6C4C-8153-94CEFE659431}" dt="2022-06-07T16:15:10.552" v="6975" actId="12788"/>
          <ac:cxnSpMkLst>
            <pc:docMk/>
            <pc:sldMk cId="138542929" sldId="256"/>
            <ac:cxnSpMk id="11719" creationId="{8671130A-26B1-32CB-A360-34DF02DDD503}"/>
          </ac:cxnSpMkLst>
        </pc:cxnChg>
        <pc:cxnChg chg="mod">
          <ac:chgData name="Daniel A Negron" userId="3f4b37f9-7541-4fa3-afb6-23a3c546adf3" providerId="ADAL" clId="{D973D872-3118-6C4C-8153-94CEFE659431}" dt="2022-06-07T16:15:10.552" v="6975" actId="12788"/>
          <ac:cxnSpMkLst>
            <pc:docMk/>
            <pc:sldMk cId="138542929" sldId="256"/>
            <ac:cxnSpMk id="11720" creationId="{EAED93F8-22FB-E3D8-95AF-503C6F8B129E}"/>
          </ac:cxnSpMkLst>
        </pc:cxnChg>
        <pc:cxnChg chg="mod">
          <ac:chgData name="Daniel A Negron" userId="3f4b37f9-7541-4fa3-afb6-23a3c546adf3" providerId="ADAL" clId="{D973D872-3118-6C4C-8153-94CEFE659431}" dt="2022-06-07T16:15:10.552" v="6975" actId="12788"/>
          <ac:cxnSpMkLst>
            <pc:docMk/>
            <pc:sldMk cId="138542929" sldId="256"/>
            <ac:cxnSpMk id="11721" creationId="{39535840-B398-A771-094F-87E56B50B6FD}"/>
          </ac:cxnSpMkLst>
        </pc:cxnChg>
        <pc:cxnChg chg="mod">
          <ac:chgData name="Daniel A Negron" userId="3f4b37f9-7541-4fa3-afb6-23a3c546adf3" providerId="ADAL" clId="{D973D872-3118-6C4C-8153-94CEFE659431}" dt="2022-06-07T16:15:10.552" v="6975" actId="12788"/>
          <ac:cxnSpMkLst>
            <pc:docMk/>
            <pc:sldMk cId="138542929" sldId="256"/>
            <ac:cxnSpMk id="11722" creationId="{0033D9FC-557E-9273-7080-F28CEBD5CE6B}"/>
          </ac:cxnSpMkLst>
        </pc:cxnChg>
        <pc:cxnChg chg="mod">
          <ac:chgData name="Daniel A Negron" userId="3f4b37f9-7541-4fa3-afb6-23a3c546adf3" providerId="ADAL" clId="{D973D872-3118-6C4C-8153-94CEFE659431}" dt="2022-06-07T16:15:10.552" v="6975" actId="12788"/>
          <ac:cxnSpMkLst>
            <pc:docMk/>
            <pc:sldMk cId="138542929" sldId="256"/>
            <ac:cxnSpMk id="11723" creationId="{99D65BF5-B226-6E08-62A1-76EFF2EE3E10}"/>
          </ac:cxnSpMkLst>
        </pc:cxnChg>
        <pc:cxnChg chg="mod">
          <ac:chgData name="Daniel A Negron" userId="3f4b37f9-7541-4fa3-afb6-23a3c546adf3" providerId="ADAL" clId="{D973D872-3118-6C4C-8153-94CEFE659431}" dt="2022-06-07T16:15:10.552" v="6975" actId="12788"/>
          <ac:cxnSpMkLst>
            <pc:docMk/>
            <pc:sldMk cId="138542929" sldId="256"/>
            <ac:cxnSpMk id="11724" creationId="{90D826F8-7BB0-04AF-C550-EA397678C9F1}"/>
          </ac:cxnSpMkLst>
        </pc:cxnChg>
        <pc:cxnChg chg="mod">
          <ac:chgData name="Daniel A Negron" userId="3f4b37f9-7541-4fa3-afb6-23a3c546adf3" providerId="ADAL" clId="{D973D872-3118-6C4C-8153-94CEFE659431}" dt="2022-06-07T16:15:10.552" v="6975" actId="12788"/>
          <ac:cxnSpMkLst>
            <pc:docMk/>
            <pc:sldMk cId="138542929" sldId="256"/>
            <ac:cxnSpMk id="11725" creationId="{E711A45F-611D-9999-C6D2-84D095B5A400}"/>
          </ac:cxnSpMkLst>
        </pc:cxnChg>
        <pc:cxnChg chg="mod">
          <ac:chgData name="Daniel A Negron" userId="3f4b37f9-7541-4fa3-afb6-23a3c546adf3" providerId="ADAL" clId="{D973D872-3118-6C4C-8153-94CEFE659431}" dt="2022-06-07T16:15:10.552" v="6975" actId="12788"/>
          <ac:cxnSpMkLst>
            <pc:docMk/>
            <pc:sldMk cId="138542929" sldId="256"/>
            <ac:cxnSpMk id="11726" creationId="{4B417ADD-B3A0-2D7A-4CA5-7CA180F9DF9D}"/>
          </ac:cxnSpMkLst>
        </pc:cxnChg>
        <pc:cxnChg chg="mod">
          <ac:chgData name="Daniel A Negron" userId="3f4b37f9-7541-4fa3-afb6-23a3c546adf3" providerId="ADAL" clId="{D973D872-3118-6C4C-8153-94CEFE659431}" dt="2022-06-07T16:15:10.552" v="6975" actId="12788"/>
          <ac:cxnSpMkLst>
            <pc:docMk/>
            <pc:sldMk cId="138542929" sldId="256"/>
            <ac:cxnSpMk id="11727" creationId="{A5ED7951-3456-70DD-04CF-02E41B0880B1}"/>
          </ac:cxnSpMkLst>
        </pc:cxnChg>
        <pc:cxnChg chg="mod">
          <ac:chgData name="Daniel A Negron" userId="3f4b37f9-7541-4fa3-afb6-23a3c546adf3" providerId="ADAL" clId="{D973D872-3118-6C4C-8153-94CEFE659431}" dt="2022-06-07T16:15:10.552" v="6975" actId="12788"/>
          <ac:cxnSpMkLst>
            <pc:docMk/>
            <pc:sldMk cId="138542929" sldId="256"/>
            <ac:cxnSpMk id="11728" creationId="{B2832C91-D0B8-EE60-CF65-99F1EF38FAC4}"/>
          </ac:cxnSpMkLst>
        </pc:cxnChg>
        <pc:cxnChg chg="mod">
          <ac:chgData name="Daniel A Negron" userId="3f4b37f9-7541-4fa3-afb6-23a3c546adf3" providerId="ADAL" clId="{D973D872-3118-6C4C-8153-94CEFE659431}" dt="2022-06-07T16:15:10.552" v="6975" actId="12788"/>
          <ac:cxnSpMkLst>
            <pc:docMk/>
            <pc:sldMk cId="138542929" sldId="256"/>
            <ac:cxnSpMk id="11729" creationId="{DB5A1376-B13E-C64B-DFC0-4158B1CE92AB}"/>
          </ac:cxnSpMkLst>
        </pc:cxnChg>
        <pc:cxnChg chg="mod">
          <ac:chgData name="Daniel A Negron" userId="3f4b37f9-7541-4fa3-afb6-23a3c546adf3" providerId="ADAL" clId="{D973D872-3118-6C4C-8153-94CEFE659431}" dt="2022-06-07T16:15:10.552" v="6975" actId="12788"/>
          <ac:cxnSpMkLst>
            <pc:docMk/>
            <pc:sldMk cId="138542929" sldId="256"/>
            <ac:cxnSpMk id="11730" creationId="{05F9B7F4-4A98-C16E-E747-E214D237BB4C}"/>
          </ac:cxnSpMkLst>
        </pc:cxnChg>
        <pc:cxnChg chg="mod">
          <ac:chgData name="Daniel A Negron" userId="3f4b37f9-7541-4fa3-afb6-23a3c546adf3" providerId="ADAL" clId="{D973D872-3118-6C4C-8153-94CEFE659431}" dt="2022-06-07T16:15:10.552" v="6975" actId="12788"/>
          <ac:cxnSpMkLst>
            <pc:docMk/>
            <pc:sldMk cId="138542929" sldId="256"/>
            <ac:cxnSpMk id="11731" creationId="{700D8BA1-B63B-C9E9-0430-B5EE800F84BC}"/>
          </ac:cxnSpMkLst>
        </pc:cxnChg>
        <pc:cxnChg chg="mod">
          <ac:chgData name="Daniel A Negron" userId="3f4b37f9-7541-4fa3-afb6-23a3c546adf3" providerId="ADAL" clId="{D973D872-3118-6C4C-8153-94CEFE659431}" dt="2022-06-07T16:15:10.552" v="6975" actId="12788"/>
          <ac:cxnSpMkLst>
            <pc:docMk/>
            <pc:sldMk cId="138542929" sldId="256"/>
            <ac:cxnSpMk id="11732" creationId="{B81DB73B-49B3-6425-6A32-6A90E82B2545}"/>
          </ac:cxnSpMkLst>
        </pc:cxnChg>
        <pc:cxnChg chg="mod">
          <ac:chgData name="Daniel A Negron" userId="3f4b37f9-7541-4fa3-afb6-23a3c546adf3" providerId="ADAL" clId="{D973D872-3118-6C4C-8153-94CEFE659431}" dt="2022-06-07T16:15:10.552" v="6975" actId="12788"/>
          <ac:cxnSpMkLst>
            <pc:docMk/>
            <pc:sldMk cId="138542929" sldId="256"/>
            <ac:cxnSpMk id="11733" creationId="{02AC5198-ECE6-A983-DB63-D4D05670999A}"/>
          </ac:cxnSpMkLst>
        </pc:cxnChg>
        <pc:cxnChg chg="mod">
          <ac:chgData name="Daniel A Negron" userId="3f4b37f9-7541-4fa3-afb6-23a3c546adf3" providerId="ADAL" clId="{D973D872-3118-6C4C-8153-94CEFE659431}" dt="2022-06-07T16:15:10.552" v="6975" actId="12788"/>
          <ac:cxnSpMkLst>
            <pc:docMk/>
            <pc:sldMk cId="138542929" sldId="256"/>
            <ac:cxnSpMk id="11734" creationId="{4AECF8B9-707F-3626-CBE6-B0FC44683FE5}"/>
          </ac:cxnSpMkLst>
        </pc:cxnChg>
        <pc:cxnChg chg="mod">
          <ac:chgData name="Daniel A Negron" userId="3f4b37f9-7541-4fa3-afb6-23a3c546adf3" providerId="ADAL" clId="{D973D872-3118-6C4C-8153-94CEFE659431}" dt="2022-06-07T16:15:10.552" v="6975" actId="12788"/>
          <ac:cxnSpMkLst>
            <pc:docMk/>
            <pc:sldMk cId="138542929" sldId="256"/>
            <ac:cxnSpMk id="11735" creationId="{08119D81-D082-4E64-9C27-42296AA6B6A2}"/>
          </ac:cxnSpMkLst>
        </pc:cxnChg>
        <pc:cxnChg chg="mod">
          <ac:chgData name="Daniel A Negron" userId="3f4b37f9-7541-4fa3-afb6-23a3c546adf3" providerId="ADAL" clId="{D973D872-3118-6C4C-8153-94CEFE659431}" dt="2022-06-07T16:15:10.552" v="6975" actId="12788"/>
          <ac:cxnSpMkLst>
            <pc:docMk/>
            <pc:sldMk cId="138542929" sldId="256"/>
            <ac:cxnSpMk id="11736" creationId="{A6906832-B4F6-BB44-A5DA-861B483E6E91}"/>
          </ac:cxnSpMkLst>
        </pc:cxnChg>
        <pc:cxnChg chg="mod">
          <ac:chgData name="Daniel A Negron" userId="3f4b37f9-7541-4fa3-afb6-23a3c546adf3" providerId="ADAL" clId="{D973D872-3118-6C4C-8153-94CEFE659431}" dt="2022-06-07T16:15:10.552" v="6975" actId="12788"/>
          <ac:cxnSpMkLst>
            <pc:docMk/>
            <pc:sldMk cId="138542929" sldId="256"/>
            <ac:cxnSpMk id="11737" creationId="{20051C3F-8538-AB08-97BF-0D92785A50A3}"/>
          </ac:cxnSpMkLst>
        </pc:cxnChg>
        <pc:cxnChg chg="mod">
          <ac:chgData name="Daniel A Negron" userId="3f4b37f9-7541-4fa3-afb6-23a3c546adf3" providerId="ADAL" clId="{D973D872-3118-6C4C-8153-94CEFE659431}" dt="2022-06-07T16:15:10.552" v="6975" actId="12788"/>
          <ac:cxnSpMkLst>
            <pc:docMk/>
            <pc:sldMk cId="138542929" sldId="256"/>
            <ac:cxnSpMk id="11738" creationId="{8FE0738C-AE1A-26F4-99D9-525109F4244A}"/>
          </ac:cxnSpMkLst>
        </pc:cxnChg>
        <pc:cxnChg chg="mod">
          <ac:chgData name="Daniel A Negron" userId="3f4b37f9-7541-4fa3-afb6-23a3c546adf3" providerId="ADAL" clId="{D973D872-3118-6C4C-8153-94CEFE659431}" dt="2022-06-07T16:15:10.552" v="6975" actId="12788"/>
          <ac:cxnSpMkLst>
            <pc:docMk/>
            <pc:sldMk cId="138542929" sldId="256"/>
            <ac:cxnSpMk id="11739" creationId="{93D8FFC8-072A-1083-C79D-6B8AA1D26B95}"/>
          </ac:cxnSpMkLst>
        </pc:cxnChg>
        <pc:cxnChg chg="mod">
          <ac:chgData name="Daniel A Negron" userId="3f4b37f9-7541-4fa3-afb6-23a3c546adf3" providerId="ADAL" clId="{D973D872-3118-6C4C-8153-94CEFE659431}" dt="2022-06-07T16:15:10.552" v="6975" actId="12788"/>
          <ac:cxnSpMkLst>
            <pc:docMk/>
            <pc:sldMk cId="138542929" sldId="256"/>
            <ac:cxnSpMk id="11740" creationId="{56C2F681-CC53-7D4F-F3F9-C53A5ED3EE7C}"/>
          </ac:cxnSpMkLst>
        </pc:cxnChg>
        <pc:cxnChg chg="mod">
          <ac:chgData name="Daniel A Negron" userId="3f4b37f9-7541-4fa3-afb6-23a3c546adf3" providerId="ADAL" clId="{D973D872-3118-6C4C-8153-94CEFE659431}" dt="2022-06-07T16:15:10.552" v="6975" actId="12788"/>
          <ac:cxnSpMkLst>
            <pc:docMk/>
            <pc:sldMk cId="138542929" sldId="256"/>
            <ac:cxnSpMk id="11741" creationId="{509E1127-68F2-A221-826D-90EAB4168087}"/>
          </ac:cxnSpMkLst>
        </pc:cxnChg>
        <pc:cxnChg chg="mod">
          <ac:chgData name="Daniel A Negron" userId="3f4b37f9-7541-4fa3-afb6-23a3c546adf3" providerId="ADAL" clId="{D973D872-3118-6C4C-8153-94CEFE659431}" dt="2022-06-07T16:15:10.552" v="6975" actId="12788"/>
          <ac:cxnSpMkLst>
            <pc:docMk/>
            <pc:sldMk cId="138542929" sldId="256"/>
            <ac:cxnSpMk id="11742" creationId="{E15E7DEB-E812-1E11-71E4-CE4C3174C01C}"/>
          </ac:cxnSpMkLst>
        </pc:cxnChg>
        <pc:cxnChg chg="mod">
          <ac:chgData name="Daniel A Negron" userId="3f4b37f9-7541-4fa3-afb6-23a3c546adf3" providerId="ADAL" clId="{D973D872-3118-6C4C-8153-94CEFE659431}" dt="2022-06-07T16:15:10.552" v="6975" actId="12788"/>
          <ac:cxnSpMkLst>
            <pc:docMk/>
            <pc:sldMk cId="138542929" sldId="256"/>
            <ac:cxnSpMk id="11745" creationId="{593AB40D-EF6C-D2E4-D06C-16294EAFE407}"/>
          </ac:cxnSpMkLst>
        </pc:cxnChg>
        <pc:cxnChg chg="mod">
          <ac:chgData name="Daniel A Negron" userId="3f4b37f9-7541-4fa3-afb6-23a3c546adf3" providerId="ADAL" clId="{D973D872-3118-6C4C-8153-94CEFE659431}" dt="2022-06-07T16:15:10.552" v="6975" actId="12788"/>
          <ac:cxnSpMkLst>
            <pc:docMk/>
            <pc:sldMk cId="138542929" sldId="256"/>
            <ac:cxnSpMk id="11748" creationId="{43F290A9-876F-B716-CC26-C68B41C43621}"/>
          </ac:cxnSpMkLst>
        </pc:cxnChg>
        <pc:cxnChg chg="mod">
          <ac:chgData name="Daniel A Negron" userId="3f4b37f9-7541-4fa3-afb6-23a3c546adf3" providerId="ADAL" clId="{D973D872-3118-6C4C-8153-94CEFE659431}" dt="2022-06-07T16:15:10.552" v="6975" actId="12788"/>
          <ac:cxnSpMkLst>
            <pc:docMk/>
            <pc:sldMk cId="138542929" sldId="256"/>
            <ac:cxnSpMk id="11751" creationId="{33518EA8-5457-431D-DB66-424AA49153C8}"/>
          </ac:cxnSpMkLst>
        </pc:cxnChg>
        <pc:cxnChg chg="mod">
          <ac:chgData name="Daniel A Negron" userId="3f4b37f9-7541-4fa3-afb6-23a3c546adf3" providerId="ADAL" clId="{D973D872-3118-6C4C-8153-94CEFE659431}" dt="2022-06-07T16:15:10.552" v="6975" actId="12788"/>
          <ac:cxnSpMkLst>
            <pc:docMk/>
            <pc:sldMk cId="138542929" sldId="256"/>
            <ac:cxnSpMk id="11754" creationId="{61017841-AB50-72D6-BEB3-F7950C7D7081}"/>
          </ac:cxnSpMkLst>
        </pc:cxnChg>
        <pc:cxnChg chg="mod">
          <ac:chgData name="Daniel A Negron" userId="3f4b37f9-7541-4fa3-afb6-23a3c546adf3" providerId="ADAL" clId="{D973D872-3118-6C4C-8153-94CEFE659431}" dt="2022-06-07T16:15:10.552" v="6975" actId="12788"/>
          <ac:cxnSpMkLst>
            <pc:docMk/>
            <pc:sldMk cId="138542929" sldId="256"/>
            <ac:cxnSpMk id="11758" creationId="{86D7D38A-67B7-0D73-D187-F976BC630AAC}"/>
          </ac:cxnSpMkLst>
        </pc:cxnChg>
        <pc:cxnChg chg="mod">
          <ac:chgData name="Daniel A Negron" userId="3f4b37f9-7541-4fa3-afb6-23a3c546adf3" providerId="ADAL" clId="{D973D872-3118-6C4C-8153-94CEFE659431}" dt="2022-06-07T16:15:10.552" v="6975" actId="12788"/>
          <ac:cxnSpMkLst>
            <pc:docMk/>
            <pc:sldMk cId="138542929" sldId="256"/>
            <ac:cxnSpMk id="11761" creationId="{49FC3E7A-7262-FCA1-D3BA-10C51067B95B}"/>
          </ac:cxnSpMkLst>
        </pc:cxnChg>
        <pc:cxnChg chg="mod">
          <ac:chgData name="Daniel A Negron" userId="3f4b37f9-7541-4fa3-afb6-23a3c546adf3" providerId="ADAL" clId="{D973D872-3118-6C4C-8153-94CEFE659431}" dt="2022-06-07T16:15:10.552" v="6975" actId="12788"/>
          <ac:cxnSpMkLst>
            <pc:docMk/>
            <pc:sldMk cId="138542929" sldId="256"/>
            <ac:cxnSpMk id="11764" creationId="{3F066553-9F27-ADC0-91CF-49A9CB524292}"/>
          </ac:cxnSpMkLst>
        </pc:cxnChg>
        <pc:cxnChg chg="mod">
          <ac:chgData name="Daniel A Negron" userId="3f4b37f9-7541-4fa3-afb6-23a3c546adf3" providerId="ADAL" clId="{D973D872-3118-6C4C-8153-94CEFE659431}" dt="2022-06-07T16:15:10.552" v="6975" actId="12788"/>
          <ac:cxnSpMkLst>
            <pc:docMk/>
            <pc:sldMk cId="138542929" sldId="256"/>
            <ac:cxnSpMk id="11767" creationId="{1246968B-5C52-0803-55E1-34824B89B79A}"/>
          </ac:cxnSpMkLst>
        </pc:cxnChg>
        <pc:cxnChg chg="mod">
          <ac:chgData name="Daniel A Negron" userId="3f4b37f9-7541-4fa3-afb6-23a3c546adf3" providerId="ADAL" clId="{D973D872-3118-6C4C-8153-94CEFE659431}" dt="2022-06-07T16:15:10.552" v="6975" actId="12788"/>
          <ac:cxnSpMkLst>
            <pc:docMk/>
            <pc:sldMk cId="138542929" sldId="256"/>
            <ac:cxnSpMk id="11770" creationId="{45393F41-266C-CE63-D624-856A06E703AA}"/>
          </ac:cxnSpMkLst>
        </pc:cxnChg>
        <pc:cxnChg chg="mod">
          <ac:chgData name="Daniel A Negron" userId="3f4b37f9-7541-4fa3-afb6-23a3c546adf3" providerId="ADAL" clId="{D973D872-3118-6C4C-8153-94CEFE659431}" dt="2022-06-07T16:15:10.552" v="6975" actId="12788"/>
          <ac:cxnSpMkLst>
            <pc:docMk/>
            <pc:sldMk cId="138542929" sldId="256"/>
            <ac:cxnSpMk id="11773" creationId="{F7D9C566-D332-93FF-5ADE-9FADB7CF51A2}"/>
          </ac:cxnSpMkLst>
        </pc:cxnChg>
        <pc:cxnChg chg="mod">
          <ac:chgData name="Daniel A Negron" userId="3f4b37f9-7541-4fa3-afb6-23a3c546adf3" providerId="ADAL" clId="{D973D872-3118-6C4C-8153-94CEFE659431}" dt="2022-06-07T16:15:10.552" v="6975" actId="12788"/>
          <ac:cxnSpMkLst>
            <pc:docMk/>
            <pc:sldMk cId="138542929" sldId="256"/>
            <ac:cxnSpMk id="11776" creationId="{76315769-3B3E-36E0-0F5F-E32468FFBDBB}"/>
          </ac:cxnSpMkLst>
        </pc:cxnChg>
        <pc:cxnChg chg="mod">
          <ac:chgData name="Daniel A Negron" userId="3f4b37f9-7541-4fa3-afb6-23a3c546adf3" providerId="ADAL" clId="{D973D872-3118-6C4C-8153-94CEFE659431}" dt="2022-06-07T16:15:10.552" v="6975" actId="12788"/>
          <ac:cxnSpMkLst>
            <pc:docMk/>
            <pc:sldMk cId="138542929" sldId="256"/>
            <ac:cxnSpMk id="11779" creationId="{CAF2CF42-2D5D-6E62-2BD8-E6E25B68B4D1}"/>
          </ac:cxnSpMkLst>
        </pc:cxnChg>
        <pc:cxnChg chg="mod">
          <ac:chgData name="Daniel A Negron" userId="3f4b37f9-7541-4fa3-afb6-23a3c546adf3" providerId="ADAL" clId="{D973D872-3118-6C4C-8153-94CEFE659431}" dt="2022-06-07T16:15:10.552" v="6975" actId="12788"/>
          <ac:cxnSpMkLst>
            <pc:docMk/>
            <pc:sldMk cId="138542929" sldId="256"/>
            <ac:cxnSpMk id="11782" creationId="{00CD98C1-FC8B-4E95-C37D-5C689A7EA94C}"/>
          </ac:cxnSpMkLst>
        </pc:cxnChg>
        <pc:cxnChg chg="mod">
          <ac:chgData name="Daniel A Negron" userId="3f4b37f9-7541-4fa3-afb6-23a3c546adf3" providerId="ADAL" clId="{D973D872-3118-6C4C-8153-94CEFE659431}" dt="2022-06-07T16:15:10.552" v="6975" actId="12788"/>
          <ac:cxnSpMkLst>
            <pc:docMk/>
            <pc:sldMk cId="138542929" sldId="256"/>
            <ac:cxnSpMk id="11785" creationId="{1B21C9CB-F5C6-3D5F-F5A6-BC3948D709E1}"/>
          </ac:cxnSpMkLst>
        </pc:cxnChg>
        <pc:cxnChg chg="mod">
          <ac:chgData name="Daniel A Negron" userId="3f4b37f9-7541-4fa3-afb6-23a3c546adf3" providerId="ADAL" clId="{D973D872-3118-6C4C-8153-94CEFE659431}" dt="2022-06-07T16:15:10.552" v="6975" actId="12788"/>
          <ac:cxnSpMkLst>
            <pc:docMk/>
            <pc:sldMk cId="138542929" sldId="256"/>
            <ac:cxnSpMk id="11788" creationId="{408EB3BC-89C9-080E-29A7-3F87706AF4C6}"/>
          </ac:cxnSpMkLst>
        </pc:cxnChg>
        <pc:cxnChg chg="mod">
          <ac:chgData name="Daniel A Negron" userId="3f4b37f9-7541-4fa3-afb6-23a3c546adf3" providerId="ADAL" clId="{D973D872-3118-6C4C-8153-94CEFE659431}" dt="2022-06-07T16:15:10.552" v="6975" actId="12788"/>
          <ac:cxnSpMkLst>
            <pc:docMk/>
            <pc:sldMk cId="138542929" sldId="256"/>
            <ac:cxnSpMk id="11791" creationId="{F73B8C31-05C5-4330-35A2-E5ED6A9435D7}"/>
          </ac:cxnSpMkLst>
        </pc:cxnChg>
        <pc:cxnChg chg="mod">
          <ac:chgData name="Daniel A Negron" userId="3f4b37f9-7541-4fa3-afb6-23a3c546adf3" providerId="ADAL" clId="{D973D872-3118-6C4C-8153-94CEFE659431}" dt="2022-06-07T16:15:10.552" v="6975" actId="12788"/>
          <ac:cxnSpMkLst>
            <pc:docMk/>
            <pc:sldMk cId="138542929" sldId="256"/>
            <ac:cxnSpMk id="11795" creationId="{7575D65D-216F-0BA7-F76E-A95F18FA9618}"/>
          </ac:cxnSpMkLst>
        </pc:cxnChg>
        <pc:cxnChg chg="mod">
          <ac:chgData name="Daniel A Negron" userId="3f4b37f9-7541-4fa3-afb6-23a3c546adf3" providerId="ADAL" clId="{D973D872-3118-6C4C-8153-94CEFE659431}" dt="2022-06-07T16:15:10.552" v="6975" actId="12788"/>
          <ac:cxnSpMkLst>
            <pc:docMk/>
            <pc:sldMk cId="138542929" sldId="256"/>
            <ac:cxnSpMk id="11798" creationId="{1C816480-4728-F23A-2FAD-698EA58C2AD5}"/>
          </ac:cxnSpMkLst>
        </pc:cxnChg>
        <pc:cxnChg chg="mod">
          <ac:chgData name="Daniel A Negron" userId="3f4b37f9-7541-4fa3-afb6-23a3c546adf3" providerId="ADAL" clId="{D973D872-3118-6C4C-8153-94CEFE659431}" dt="2022-06-07T16:15:10.552" v="6975" actId="12788"/>
          <ac:cxnSpMkLst>
            <pc:docMk/>
            <pc:sldMk cId="138542929" sldId="256"/>
            <ac:cxnSpMk id="11801" creationId="{AB5B4F8C-D426-C224-1B0F-98ED86C61036}"/>
          </ac:cxnSpMkLst>
        </pc:cxnChg>
        <pc:cxnChg chg="mod">
          <ac:chgData name="Daniel A Negron" userId="3f4b37f9-7541-4fa3-afb6-23a3c546adf3" providerId="ADAL" clId="{D973D872-3118-6C4C-8153-94CEFE659431}" dt="2022-06-07T16:15:10.552" v="6975" actId="12788"/>
          <ac:cxnSpMkLst>
            <pc:docMk/>
            <pc:sldMk cId="138542929" sldId="256"/>
            <ac:cxnSpMk id="11804" creationId="{A20BBCAA-A94A-EC09-F87E-1774B5397E2F}"/>
          </ac:cxnSpMkLst>
        </pc:cxnChg>
        <pc:cxnChg chg="mod">
          <ac:chgData name="Daniel A Negron" userId="3f4b37f9-7541-4fa3-afb6-23a3c546adf3" providerId="ADAL" clId="{D973D872-3118-6C4C-8153-94CEFE659431}" dt="2022-06-07T16:15:10.552" v="6975" actId="12788"/>
          <ac:cxnSpMkLst>
            <pc:docMk/>
            <pc:sldMk cId="138542929" sldId="256"/>
            <ac:cxnSpMk id="11807" creationId="{199FA97B-29B7-0126-A50F-053AC6B6F542}"/>
          </ac:cxnSpMkLst>
        </pc:cxnChg>
        <pc:cxnChg chg="mod">
          <ac:chgData name="Daniel A Negron" userId="3f4b37f9-7541-4fa3-afb6-23a3c546adf3" providerId="ADAL" clId="{D973D872-3118-6C4C-8153-94CEFE659431}" dt="2022-06-07T16:15:10.552" v="6975" actId="12788"/>
          <ac:cxnSpMkLst>
            <pc:docMk/>
            <pc:sldMk cId="138542929" sldId="256"/>
            <ac:cxnSpMk id="11810" creationId="{1CBEA322-A3B9-F202-FFB0-A1DA4E817B2D}"/>
          </ac:cxnSpMkLst>
        </pc:cxnChg>
        <pc:cxnChg chg="add mod topLvl">
          <ac:chgData name="Daniel A Negron" userId="3f4b37f9-7541-4fa3-afb6-23a3c546adf3" providerId="ADAL" clId="{D973D872-3118-6C4C-8153-94CEFE659431}" dt="2022-06-07T16:15:10.552" v="6975" actId="12788"/>
          <ac:cxnSpMkLst>
            <pc:docMk/>
            <pc:sldMk cId="138542929" sldId="256"/>
            <ac:cxnSpMk id="11812" creationId="{14D368B6-AECB-D56F-86EF-4554FA7E9843}"/>
          </ac:cxnSpMkLst>
        </pc:cxnChg>
        <pc:cxnChg chg="mod">
          <ac:chgData name="Daniel A Negron" userId="3f4b37f9-7541-4fa3-afb6-23a3c546adf3" providerId="ADAL" clId="{D973D872-3118-6C4C-8153-94CEFE659431}" dt="2022-06-07T16:15:10.552" v="6975" actId="12788"/>
          <ac:cxnSpMkLst>
            <pc:docMk/>
            <pc:sldMk cId="138542929" sldId="256"/>
            <ac:cxnSpMk id="11813" creationId="{FF5BE164-AD3E-76C5-B797-9982B6964CB8}"/>
          </ac:cxnSpMkLst>
        </pc:cxnChg>
        <pc:cxnChg chg="mod">
          <ac:chgData name="Daniel A Negron" userId="3f4b37f9-7541-4fa3-afb6-23a3c546adf3" providerId="ADAL" clId="{D973D872-3118-6C4C-8153-94CEFE659431}" dt="2022-06-07T16:15:10.552" v="6975" actId="12788"/>
          <ac:cxnSpMkLst>
            <pc:docMk/>
            <pc:sldMk cId="138542929" sldId="256"/>
            <ac:cxnSpMk id="11816" creationId="{B9099562-A545-BA24-94FB-E0F9EE5689F9}"/>
          </ac:cxnSpMkLst>
        </pc:cxnChg>
        <pc:cxnChg chg="mod">
          <ac:chgData name="Daniel A Negron" userId="3f4b37f9-7541-4fa3-afb6-23a3c546adf3" providerId="ADAL" clId="{D973D872-3118-6C4C-8153-94CEFE659431}" dt="2022-06-07T16:15:10.552" v="6975" actId="12788"/>
          <ac:cxnSpMkLst>
            <pc:docMk/>
            <pc:sldMk cId="138542929" sldId="256"/>
            <ac:cxnSpMk id="11819" creationId="{EC2C7950-1E84-CCAA-CB22-1199FBF2D088}"/>
          </ac:cxnSpMkLst>
        </pc:cxnChg>
        <pc:cxnChg chg="mod">
          <ac:chgData name="Daniel A Negron" userId="3f4b37f9-7541-4fa3-afb6-23a3c546adf3" providerId="ADAL" clId="{D973D872-3118-6C4C-8153-94CEFE659431}" dt="2022-06-07T16:15:10.552" v="6975" actId="12788"/>
          <ac:cxnSpMkLst>
            <pc:docMk/>
            <pc:sldMk cId="138542929" sldId="256"/>
            <ac:cxnSpMk id="11822" creationId="{DFA956DD-0F14-9B4B-E01D-E99DA1344DAA}"/>
          </ac:cxnSpMkLst>
        </pc:cxnChg>
        <pc:cxnChg chg="mod">
          <ac:chgData name="Daniel A Negron" userId="3f4b37f9-7541-4fa3-afb6-23a3c546adf3" providerId="ADAL" clId="{D973D872-3118-6C4C-8153-94CEFE659431}" dt="2022-06-07T16:15:10.552" v="6975" actId="12788"/>
          <ac:cxnSpMkLst>
            <pc:docMk/>
            <pc:sldMk cId="138542929" sldId="256"/>
            <ac:cxnSpMk id="11825" creationId="{F050114F-8371-300D-CBE1-639F3FB54F8B}"/>
          </ac:cxnSpMkLst>
        </pc:cxnChg>
        <pc:cxnChg chg="mod">
          <ac:chgData name="Daniel A Negron" userId="3f4b37f9-7541-4fa3-afb6-23a3c546adf3" providerId="ADAL" clId="{D973D872-3118-6C4C-8153-94CEFE659431}" dt="2022-06-07T16:15:10.552" v="6975" actId="12788"/>
          <ac:cxnSpMkLst>
            <pc:docMk/>
            <pc:sldMk cId="138542929" sldId="256"/>
            <ac:cxnSpMk id="11828" creationId="{D3772A82-699D-AC78-EDF9-25B525E893CB}"/>
          </ac:cxnSpMkLst>
        </pc:cxnChg>
        <pc:cxnChg chg="mod">
          <ac:chgData name="Daniel A Negron" userId="3f4b37f9-7541-4fa3-afb6-23a3c546adf3" providerId="ADAL" clId="{D973D872-3118-6C4C-8153-94CEFE659431}" dt="2022-06-07T16:15:10.552" v="6975" actId="12788"/>
          <ac:cxnSpMkLst>
            <pc:docMk/>
            <pc:sldMk cId="138542929" sldId="256"/>
            <ac:cxnSpMk id="11831" creationId="{8A5C4A07-7CE5-D892-82CA-F90889376346}"/>
          </ac:cxnSpMkLst>
        </pc:cxnChg>
        <pc:cxnChg chg="mod">
          <ac:chgData name="Daniel A Negron" userId="3f4b37f9-7541-4fa3-afb6-23a3c546adf3" providerId="ADAL" clId="{D973D872-3118-6C4C-8153-94CEFE659431}" dt="2022-06-07T16:15:10.552" v="6975" actId="12788"/>
          <ac:cxnSpMkLst>
            <pc:docMk/>
            <pc:sldMk cId="138542929" sldId="256"/>
            <ac:cxnSpMk id="11834" creationId="{F5F31A4B-C7C2-943E-2501-70432EE73AE1}"/>
          </ac:cxnSpMkLst>
        </pc:cxnChg>
        <pc:cxnChg chg="mod">
          <ac:chgData name="Daniel A Negron" userId="3f4b37f9-7541-4fa3-afb6-23a3c546adf3" providerId="ADAL" clId="{D973D872-3118-6C4C-8153-94CEFE659431}" dt="2022-06-07T16:15:10.552" v="6975" actId="12788"/>
          <ac:cxnSpMkLst>
            <pc:docMk/>
            <pc:sldMk cId="138542929" sldId="256"/>
            <ac:cxnSpMk id="11837" creationId="{1B3E17EE-2595-D3B2-43B4-8BBF1E42AF49}"/>
          </ac:cxnSpMkLst>
        </pc:cxnChg>
        <pc:cxnChg chg="mod">
          <ac:chgData name="Daniel A Negron" userId="3f4b37f9-7541-4fa3-afb6-23a3c546adf3" providerId="ADAL" clId="{D973D872-3118-6C4C-8153-94CEFE659431}" dt="2022-06-07T16:15:10.552" v="6975" actId="12788"/>
          <ac:cxnSpMkLst>
            <pc:docMk/>
            <pc:sldMk cId="138542929" sldId="256"/>
            <ac:cxnSpMk id="11841" creationId="{381B7185-E427-739A-DDC9-4B4D273D6B6F}"/>
          </ac:cxnSpMkLst>
        </pc:cxnChg>
        <pc:cxnChg chg="mod">
          <ac:chgData name="Daniel A Negron" userId="3f4b37f9-7541-4fa3-afb6-23a3c546adf3" providerId="ADAL" clId="{D973D872-3118-6C4C-8153-94CEFE659431}" dt="2022-06-07T16:15:10.552" v="6975" actId="12788"/>
          <ac:cxnSpMkLst>
            <pc:docMk/>
            <pc:sldMk cId="138542929" sldId="256"/>
            <ac:cxnSpMk id="11844" creationId="{C54E2038-4E9D-D495-50A4-D126FABF2358}"/>
          </ac:cxnSpMkLst>
        </pc:cxnChg>
        <pc:cxnChg chg="mod">
          <ac:chgData name="Daniel A Negron" userId="3f4b37f9-7541-4fa3-afb6-23a3c546adf3" providerId="ADAL" clId="{D973D872-3118-6C4C-8153-94CEFE659431}" dt="2022-06-07T16:15:10.552" v="6975" actId="12788"/>
          <ac:cxnSpMkLst>
            <pc:docMk/>
            <pc:sldMk cId="138542929" sldId="256"/>
            <ac:cxnSpMk id="11847" creationId="{328A450A-C755-5C3B-C93B-FA90F0DCB92E}"/>
          </ac:cxnSpMkLst>
        </pc:cxnChg>
        <pc:cxnChg chg="mod">
          <ac:chgData name="Daniel A Negron" userId="3f4b37f9-7541-4fa3-afb6-23a3c546adf3" providerId="ADAL" clId="{D973D872-3118-6C4C-8153-94CEFE659431}" dt="2022-06-07T16:15:10.552" v="6975" actId="12788"/>
          <ac:cxnSpMkLst>
            <pc:docMk/>
            <pc:sldMk cId="138542929" sldId="256"/>
            <ac:cxnSpMk id="11850" creationId="{A85ED218-DCB9-67B1-5C15-E7D14C556B49}"/>
          </ac:cxnSpMkLst>
        </pc:cxnChg>
        <pc:cxnChg chg="mod">
          <ac:chgData name="Daniel A Negron" userId="3f4b37f9-7541-4fa3-afb6-23a3c546adf3" providerId="ADAL" clId="{D973D872-3118-6C4C-8153-94CEFE659431}" dt="2022-06-07T16:15:10.552" v="6975" actId="12788"/>
          <ac:cxnSpMkLst>
            <pc:docMk/>
            <pc:sldMk cId="138542929" sldId="256"/>
            <ac:cxnSpMk id="11853" creationId="{39209DE7-E8D6-D5B0-B9D0-381186B89B99}"/>
          </ac:cxnSpMkLst>
        </pc:cxnChg>
        <pc:cxnChg chg="mod">
          <ac:chgData name="Daniel A Negron" userId="3f4b37f9-7541-4fa3-afb6-23a3c546adf3" providerId="ADAL" clId="{D973D872-3118-6C4C-8153-94CEFE659431}" dt="2022-06-07T16:15:10.552" v="6975" actId="12788"/>
          <ac:cxnSpMkLst>
            <pc:docMk/>
            <pc:sldMk cId="138542929" sldId="256"/>
            <ac:cxnSpMk id="11856" creationId="{1590E6B8-CE5C-A6D1-31C6-605C2270BBC2}"/>
          </ac:cxnSpMkLst>
        </pc:cxnChg>
        <pc:cxnChg chg="mod">
          <ac:chgData name="Daniel A Negron" userId="3f4b37f9-7541-4fa3-afb6-23a3c546adf3" providerId="ADAL" clId="{D973D872-3118-6C4C-8153-94CEFE659431}" dt="2022-06-07T16:15:10.552" v="6975" actId="12788"/>
          <ac:cxnSpMkLst>
            <pc:docMk/>
            <pc:sldMk cId="138542929" sldId="256"/>
            <ac:cxnSpMk id="11861" creationId="{71E7CAE8-0850-B5BB-CE29-E16756547630}"/>
          </ac:cxnSpMkLst>
        </pc:cxnChg>
        <pc:cxnChg chg="mod">
          <ac:chgData name="Daniel A Negron" userId="3f4b37f9-7541-4fa3-afb6-23a3c546adf3" providerId="ADAL" clId="{D973D872-3118-6C4C-8153-94CEFE659431}" dt="2022-06-07T16:15:10.552" v="6975" actId="12788"/>
          <ac:cxnSpMkLst>
            <pc:docMk/>
            <pc:sldMk cId="138542929" sldId="256"/>
            <ac:cxnSpMk id="11865" creationId="{C38FEA07-E24D-5C09-6B47-422065D8199F}"/>
          </ac:cxnSpMkLst>
        </pc:cxnChg>
        <pc:cxnChg chg="mod">
          <ac:chgData name="Daniel A Negron" userId="3f4b37f9-7541-4fa3-afb6-23a3c546adf3" providerId="ADAL" clId="{D973D872-3118-6C4C-8153-94CEFE659431}" dt="2022-06-07T16:15:10.552" v="6975" actId="12788"/>
          <ac:cxnSpMkLst>
            <pc:docMk/>
            <pc:sldMk cId="138542929" sldId="256"/>
            <ac:cxnSpMk id="11868" creationId="{C8785CB2-7F62-47DD-69E6-4CD3BF440F6B}"/>
          </ac:cxnSpMkLst>
        </pc:cxnChg>
        <pc:cxnChg chg="mod">
          <ac:chgData name="Daniel A Negron" userId="3f4b37f9-7541-4fa3-afb6-23a3c546adf3" providerId="ADAL" clId="{D973D872-3118-6C4C-8153-94CEFE659431}" dt="2022-06-07T16:15:10.552" v="6975" actId="12788"/>
          <ac:cxnSpMkLst>
            <pc:docMk/>
            <pc:sldMk cId="138542929" sldId="256"/>
            <ac:cxnSpMk id="11871" creationId="{035AFD73-9648-6EC5-A9AE-9A5B3BC5D9FE}"/>
          </ac:cxnSpMkLst>
        </pc:cxnChg>
        <pc:cxnChg chg="mod">
          <ac:chgData name="Daniel A Negron" userId="3f4b37f9-7541-4fa3-afb6-23a3c546adf3" providerId="ADAL" clId="{D973D872-3118-6C4C-8153-94CEFE659431}" dt="2022-06-07T16:15:10.552" v="6975" actId="12788"/>
          <ac:cxnSpMkLst>
            <pc:docMk/>
            <pc:sldMk cId="138542929" sldId="256"/>
            <ac:cxnSpMk id="11874" creationId="{F2762824-1481-F341-FA83-46704FFB6325}"/>
          </ac:cxnSpMkLst>
        </pc:cxnChg>
        <pc:cxnChg chg="mod">
          <ac:chgData name="Daniel A Negron" userId="3f4b37f9-7541-4fa3-afb6-23a3c546adf3" providerId="ADAL" clId="{D973D872-3118-6C4C-8153-94CEFE659431}" dt="2022-06-07T16:15:10.552" v="6975" actId="12788"/>
          <ac:cxnSpMkLst>
            <pc:docMk/>
            <pc:sldMk cId="138542929" sldId="256"/>
            <ac:cxnSpMk id="11877" creationId="{850EB32E-D9AB-316C-79C4-F8A2AF1437BE}"/>
          </ac:cxnSpMkLst>
        </pc:cxnChg>
        <pc:cxnChg chg="mod">
          <ac:chgData name="Daniel A Negron" userId="3f4b37f9-7541-4fa3-afb6-23a3c546adf3" providerId="ADAL" clId="{D973D872-3118-6C4C-8153-94CEFE659431}" dt="2022-06-07T16:15:10.552" v="6975" actId="12788"/>
          <ac:cxnSpMkLst>
            <pc:docMk/>
            <pc:sldMk cId="138542929" sldId="256"/>
            <ac:cxnSpMk id="11882" creationId="{AF842E91-D5AF-9AFA-A643-9F00B18A323E}"/>
          </ac:cxnSpMkLst>
        </pc:cxnChg>
        <pc:cxnChg chg="mod">
          <ac:chgData name="Daniel A Negron" userId="3f4b37f9-7541-4fa3-afb6-23a3c546adf3" providerId="ADAL" clId="{D973D872-3118-6C4C-8153-94CEFE659431}" dt="2022-06-07T16:15:10.552" v="6975" actId="12788"/>
          <ac:cxnSpMkLst>
            <pc:docMk/>
            <pc:sldMk cId="138542929" sldId="256"/>
            <ac:cxnSpMk id="11885" creationId="{4E818EE7-437F-7EA0-8DA9-8BC11CA99B75}"/>
          </ac:cxnSpMkLst>
        </pc:cxnChg>
        <pc:cxnChg chg="mod">
          <ac:chgData name="Daniel A Negron" userId="3f4b37f9-7541-4fa3-afb6-23a3c546adf3" providerId="ADAL" clId="{D973D872-3118-6C4C-8153-94CEFE659431}" dt="2022-06-07T16:15:10.552" v="6975" actId="12788"/>
          <ac:cxnSpMkLst>
            <pc:docMk/>
            <pc:sldMk cId="138542929" sldId="256"/>
            <ac:cxnSpMk id="11888" creationId="{836B742D-7AD0-B8E8-6088-F30DB8DFD733}"/>
          </ac:cxnSpMkLst>
        </pc:cxnChg>
        <pc:cxnChg chg="mod">
          <ac:chgData name="Daniel A Negron" userId="3f4b37f9-7541-4fa3-afb6-23a3c546adf3" providerId="ADAL" clId="{D973D872-3118-6C4C-8153-94CEFE659431}" dt="2022-06-07T16:15:10.552" v="6975" actId="12788"/>
          <ac:cxnSpMkLst>
            <pc:docMk/>
            <pc:sldMk cId="138542929" sldId="256"/>
            <ac:cxnSpMk id="11891" creationId="{2C94FC25-4B32-695F-5285-E1FD12ADDBC8}"/>
          </ac:cxnSpMkLst>
        </pc:cxnChg>
        <pc:cxnChg chg="mod">
          <ac:chgData name="Daniel A Negron" userId="3f4b37f9-7541-4fa3-afb6-23a3c546adf3" providerId="ADAL" clId="{D973D872-3118-6C4C-8153-94CEFE659431}" dt="2022-06-07T16:15:10.552" v="6975" actId="12788"/>
          <ac:cxnSpMkLst>
            <pc:docMk/>
            <pc:sldMk cId="138542929" sldId="256"/>
            <ac:cxnSpMk id="11894" creationId="{A5F053D7-1526-5CB2-84B6-0257FAFBB15F}"/>
          </ac:cxnSpMkLst>
        </pc:cxnChg>
        <pc:cxnChg chg="mod">
          <ac:chgData name="Daniel A Negron" userId="3f4b37f9-7541-4fa3-afb6-23a3c546adf3" providerId="ADAL" clId="{D973D872-3118-6C4C-8153-94CEFE659431}" dt="2022-06-07T16:15:10.552" v="6975" actId="12788"/>
          <ac:cxnSpMkLst>
            <pc:docMk/>
            <pc:sldMk cId="138542929" sldId="256"/>
            <ac:cxnSpMk id="11897" creationId="{FBB58EDD-EC35-17D3-B081-60EC0BAB0569}"/>
          </ac:cxnSpMkLst>
        </pc:cxnChg>
        <pc:cxnChg chg="mod">
          <ac:chgData name="Daniel A Negron" userId="3f4b37f9-7541-4fa3-afb6-23a3c546adf3" providerId="ADAL" clId="{D973D872-3118-6C4C-8153-94CEFE659431}" dt="2022-06-07T16:15:10.552" v="6975" actId="12788"/>
          <ac:cxnSpMkLst>
            <pc:docMk/>
            <pc:sldMk cId="138542929" sldId="256"/>
            <ac:cxnSpMk id="11900" creationId="{6E79ECAA-A049-1504-7188-A5222F8A0205}"/>
          </ac:cxnSpMkLst>
        </pc:cxnChg>
        <pc:cxnChg chg="mod">
          <ac:chgData name="Daniel A Negron" userId="3f4b37f9-7541-4fa3-afb6-23a3c546adf3" providerId="ADAL" clId="{D973D872-3118-6C4C-8153-94CEFE659431}" dt="2022-06-07T16:15:10.552" v="6975" actId="12788"/>
          <ac:cxnSpMkLst>
            <pc:docMk/>
            <pc:sldMk cId="138542929" sldId="256"/>
            <ac:cxnSpMk id="11903" creationId="{1841677A-8A2E-B7CD-E9D4-F2C441531C05}"/>
          </ac:cxnSpMkLst>
        </pc:cxnChg>
        <pc:cxnChg chg="mod">
          <ac:chgData name="Daniel A Negron" userId="3f4b37f9-7541-4fa3-afb6-23a3c546adf3" providerId="ADAL" clId="{D973D872-3118-6C4C-8153-94CEFE659431}" dt="2022-06-07T16:15:10.552" v="6975" actId="12788"/>
          <ac:cxnSpMkLst>
            <pc:docMk/>
            <pc:sldMk cId="138542929" sldId="256"/>
            <ac:cxnSpMk id="11906" creationId="{2F8204FC-7540-AD09-D53B-B27317AFE4D2}"/>
          </ac:cxnSpMkLst>
        </pc:cxnChg>
        <pc:cxnChg chg="mod">
          <ac:chgData name="Daniel A Negron" userId="3f4b37f9-7541-4fa3-afb6-23a3c546adf3" providerId="ADAL" clId="{D973D872-3118-6C4C-8153-94CEFE659431}" dt="2022-06-07T16:15:10.552" v="6975" actId="12788"/>
          <ac:cxnSpMkLst>
            <pc:docMk/>
            <pc:sldMk cId="138542929" sldId="256"/>
            <ac:cxnSpMk id="11909" creationId="{752AB141-B124-DEB4-5CBE-9DCF26F78787}"/>
          </ac:cxnSpMkLst>
        </pc:cxnChg>
        <pc:cxnChg chg="mod">
          <ac:chgData name="Daniel A Negron" userId="3f4b37f9-7541-4fa3-afb6-23a3c546adf3" providerId="ADAL" clId="{D973D872-3118-6C4C-8153-94CEFE659431}" dt="2022-06-07T16:15:10.552" v="6975" actId="12788"/>
          <ac:cxnSpMkLst>
            <pc:docMk/>
            <pc:sldMk cId="138542929" sldId="256"/>
            <ac:cxnSpMk id="11912" creationId="{7BE933BB-ED53-DA00-BECE-52C7A4D51928}"/>
          </ac:cxnSpMkLst>
        </pc:cxnChg>
        <pc:cxnChg chg="mod">
          <ac:chgData name="Daniel A Negron" userId="3f4b37f9-7541-4fa3-afb6-23a3c546adf3" providerId="ADAL" clId="{D973D872-3118-6C4C-8153-94CEFE659431}" dt="2022-06-07T16:15:10.552" v="6975" actId="12788"/>
          <ac:cxnSpMkLst>
            <pc:docMk/>
            <pc:sldMk cId="138542929" sldId="256"/>
            <ac:cxnSpMk id="11915" creationId="{BC2E31A8-A401-7518-2D23-8D14CCC38727}"/>
          </ac:cxnSpMkLst>
        </pc:cxnChg>
        <pc:cxnChg chg="mod">
          <ac:chgData name="Daniel A Negron" userId="3f4b37f9-7541-4fa3-afb6-23a3c546adf3" providerId="ADAL" clId="{D973D872-3118-6C4C-8153-94CEFE659431}" dt="2022-06-07T16:15:10.552" v="6975" actId="12788"/>
          <ac:cxnSpMkLst>
            <pc:docMk/>
            <pc:sldMk cId="138542929" sldId="256"/>
            <ac:cxnSpMk id="11918" creationId="{3AAD24FA-FECB-F5F0-106D-273AF0146AFE}"/>
          </ac:cxnSpMkLst>
        </pc:cxnChg>
        <pc:cxnChg chg="mod">
          <ac:chgData name="Daniel A Negron" userId="3f4b37f9-7541-4fa3-afb6-23a3c546adf3" providerId="ADAL" clId="{D973D872-3118-6C4C-8153-94CEFE659431}" dt="2022-06-07T16:15:10.552" v="6975" actId="12788"/>
          <ac:cxnSpMkLst>
            <pc:docMk/>
            <pc:sldMk cId="138542929" sldId="256"/>
            <ac:cxnSpMk id="11921" creationId="{59F51B97-A9DC-1112-0323-9A25FC9A5D3A}"/>
          </ac:cxnSpMkLst>
        </pc:cxnChg>
        <pc:cxnChg chg="mod">
          <ac:chgData name="Daniel A Negron" userId="3f4b37f9-7541-4fa3-afb6-23a3c546adf3" providerId="ADAL" clId="{D973D872-3118-6C4C-8153-94CEFE659431}" dt="2022-06-07T16:15:10.552" v="6975" actId="12788"/>
          <ac:cxnSpMkLst>
            <pc:docMk/>
            <pc:sldMk cId="138542929" sldId="256"/>
            <ac:cxnSpMk id="11924" creationId="{D03F369B-99F0-C2B5-DF3A-B6F4B741EA34}"/>
          </ac:cxnSpMkLst>
        </pc:cxnChg>
        <pc:cxnChg chg="mod">
          <ac:chgData name="Daniel A Negron" userId="3f4b37f9-7541-4fa3-afb6-23a3c546adf3" providerId="ADAL" clId="{D973D872-3118-6C4C-8153-94CEFE659431}" dt="2022-06-07T16:15:10.552" v="6975" actId="12788"/>
          <ac:cxnSpMkLst>
            <pc:docMk/>
            <pc:sldMk cId="138542929" sldId="256"/>
            <ac:cxnSpMk id="11927" creationId="{AF7F0DA1-47E9-AD1E-CA61-2D387D65BAB8}"/>
          </ac:cxnSpMkLst>
        </pc:cxnChg>
        <pc:cxnChg chg="mod">
          <ac:chgData name="Daniel A Negron" userId="3f4b37f9-7541-4fa3-afb6-23a3c546adf3" providerId="ADAL" clId="{D973D872-3118-6C4C-8153-94CEFE659431}" dt="2022-06-07T16:15:10.552" v="6975" actId="12788"/>
          <ac:cxnSpMkLst>
            <pc:docMk/>
            <pc:sldMk cId="138542929" sldId="256"/>
            <ac:cxnSpMk id="11930" creationId="{7F1C2A84-6532-5C75-A665-1E66D01EEDE6}"/>
          </ac:cxnSpMkLst>
        </pc:cxnChg>
        <pc:cxnChg chg="mod">
          <ac:chgData name="Daniel A Negron" userId="3f4b37f9-7541-4fa3-afb6-23a3c546adf3" providerId="ADAL" clId="{D973D872-3118-6C4C-8153-94CEFE659431}" dt="2022-06-07T16:15:10.552" v="6975" actId="12788"/>
          <ac:cxnSpMkLst>
            <pc:docMk/>
            <pc:sldMk cId="138542929" sldId="256"/>
            <ac:cxnSpMk id="11933" creationId="{499DB088-6108-CF5B-21BD-513059FB35BE}"/>
          </ac:cxnSpMkLst>
        </pc:cxnChg>
        <pc:cxnChg chg="mod">
          <ac:chgData name="Daniel A Negron" userId="3f4b37f9-7541-4fa3-afb6-23a3c546adf3" providerId="ADAL" clId="{D973D872-3118-6C4C-8153-94CEFE659431}" dt="2022-06-07T16:15:10.552" v="6975" actId="12788"/>
          <ac:cxnSpMkLst>
            <pc:docMk/>
            <pc:sldMk cId="138542929" sldId="256"/>
            <ac:cxnSpMk id="11936" creationId="{E7F7BA4D-382F-FF57-2696-71B1B4EF1444}"/>
          </ac:cxnSpMkLst>
        </pc:cxnChg>
        <pc:cxnChg chg="mod">
          <ac:chgData name="Daniel A Negron" userId="3f4b37f9-7541-4fa3-afb6-23a3c546adf3" providerId="ADAL" clId="{D973D872-3118-6C4C-8153-94CEFE659431}" dt="2022-06-07T16:15:10.552" v="6975" actId="12788"/>
          <ac:cxnSpMkLst>
            <pc:docMk/>
            <pc:sldMk cId="138542929" sldId="256"/>
            <ac:cxnSpMk id="11939" creationId="{2BB20E57-8E6F-E6E7-7B24-1A77D298CC67}"/>
          </ac:cxnSpMkLst>
        </pc:cxnChg>
        <pc:cxnChg chg="mod">
          <ac:chgData name="Daniel A Negron" userId="3f4b37f9-7541-4fa3-afb6-23a3c546adf3" providerId="ADAL" clId="{D973D872-3118-6C4C-8153-94CEFE659431}" dt="2022-06-07T16:15:10.552" v="6975" actId="12788"/>
          <ac:cxnSpMkLst>
            <pc:docMk/>
            <pc:sldMk cId="138542929" sldId="256"/>
            <ac:cxnSpMk id="11942" creationId="{330730DB-4B88-B6AB-B363-CE935C40E5DB}"/>
          </ac:cxnSpMkLst>
        </pc:cxnChg>
        <pc:cxnChg chg="mod">
          <ac:chgData name="Daniel A Negron" userId="3f4b37f9-7541-4fa3-afb6-23a3c546adf3" providerId="ADAL" clId="{D973D872-3118-6C4C-8153-94CEFE659431}" dt="2022-06-07T16:15:10.552" v="6975" actId="12788"/>
          <ac:cxnSpMkLst>
            <pc:docMk/>
            <pc:sldMk cId="138542929" sldId="256"/>
            <ac:cxnSpMk id="11945" creationId="{ABEAFF50-ED04-DA49-AE90-B6D2D86D3CB3}"/>
          </ac:cxnSpMkLst>
        </pc:cxnChg>
        <pc:cxnChg chg="mod">
          <ac:chgData name="Daniel A Negron" userId="3f4b37f9-7541-4fa3-afb6-23a3c546adf3" providerId="ADAL" clId="{D973D872-3118-6C4C-8153-94CEFE659431}" dt="2022-06-07T16:15:10.552" v="6975" actId="12788"/>
          <ac:cxnSpMkLst>
            <pc:docMk/>
            <pc:sldMk cId="138542929" sldId="256"/>
            <ac:cxnSpMk id="11948" creationId="{DE131AB3-6464-41A3-EC7F-C565FBD58AF8}"/>
          </ac:cxnSpMkLst>
        </pc:cxnChg>
        <pc:cxnChg chg="mod">
          <ac:chgData name="Daniel A Negron" userId="3f4b37f9-7541-4fa3-afb6-23a3c546adf3" providerId="ADAL" clId="{D973D872-3118-6C4C-8153-94CEFE659431}" dt="2022-06-07T16:15:10.552" v="6975" actId="12788"/>
          <ac:cxnSpMkLst>
            <pc:docMk/>
            <pc:sldMk cId="138542929" sldId="256"/>
            <ac:cxnSpMk id="11951" creationId="{6633CC93-12AB-0789-C4F9-99C5E6B3CB07}"/>
          </ac:cxnSpMkLst>
        </pc:cxnChg>
        <pc:cxnChg chg="mod">
          <ac:chgData name="Daniel A Negron" userId="3f4b37f9-7541-4fa3-afb6-23a3c546adf3" providerId="ADAL" clId="{D973D872-3118-6C4C-8153-94CEFE659431}" dt="2022-06-07T16:15:10.552" v="6975" actId="12788"/>
          <ac:cxnSpMkLst>
            <pc:docMk/>
            <pc:sldMk cId="138542929" sldId="256"/>
            <ac:cxnSpMk id="12522" creationId="{08C57534-9FDC-708F-7CEC-1C20CC085195}"/>
          </ac:cxnSpMkLst>
        </pc:cxnChg>
        <pc:cxnChg chg="mod">
          <ac:chgData name="Daniel A Negron" userId="3f4b37f9-7541-4fa3-afb6-23a3c546adf3" providerId="ADAL" clId="{D973D872-3118-6C4C-8153-94CEFE659431}" dt="2022-06-07T16:15:10.552" v="6975" actId="12788"/>
          <ac:cxnSpMkLst>
            <pc:docMk/>
            <pc:sldMk cId="138542929" sldId="256"/>
            <ac:cxnSpMk id="12523" creationId="{A3D01121-BDF8-1977-4FD7-8260423929A4}"/>
          </ac:cxnSpMkLst>
        </pc:cxnChg>
        <pc:cxnChg chg="mod">
          <ac:chgData name="Daniel A Negron" userId="3f4b37f9-7541-4fa3-afb6-23a3c546adf3" providerId="ADAL" clId="{D973D872-3118-6C4C-8153-94CEFE659431}" dt="2022-06-07T16:15:10.552" v="6975" actId="12788"/>
          <ac:cxnSpMkLst>
            <pc:docMk/>
            <pc:sldMk cId="138542929" sldId="256"/>
            <ac:cxnSpMk id="12526" creationId="{915596F3-D9E2-1AEC-E718-E29606E4E551}"/>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190AAE-DCE3-734A-96FA-7467AC9BD3AF}" type="datetimeFigureOut">
              <a:rPr lang="en-US" smtClean="0"/>
              <a:t>6/7/2022</a:t>
            </a:fld>
            <a:endParaRPr lang="en-US"/>
          </a:p>
        </p:txBody>
      </p:sp>
      <p:sp>
        <p:nvSpPr>
          <p:cNvPr id="4" name="Slide Image Placeholder 3"/>
          <p:cNvSpPr>
            <a:spLocks noGrp="1" noRot="1" noChangeAspect="1"/>
          </p:cNvSpPr>
          <p:nvPr>
            <p:ph type="sldImg" idx="2"/>
          </p:nvPr>
        </p:nvSpPr>
        <p:spPr>
          <a:xfrm>
            <a:off x="1268413" y="1143000"/>
            <a:ext cx="43211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749FB-C460-C841-8372-2D8CBB489A84}" type="slidenum">
              <a:rPr lang="en-US" smtClean="0"/>
              <a:t>‹#›</a:t>
            </a:fld>
            <a:endParaRPr lang="en-US"/>
          </a:p>
        </p:txBody>
      </p:sp>
    </p:spTree>
    <p:extLst>
      <p:ext uri="{BB962C8B-B14F-4D97-AF65-F5344CB8AC3E}">
        <p14:creationId xmlns:p14="http://schemas.microsoft.com/office/powerpoint/2010/main" val="681186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749FB-C460-C841-8372-2D8CBB489A84}" type="slidenum">
              <a:rPr lang="en-US" smtClean="0"/>
              <a:t>1</a:t>
            </a:fld>
            <a:endParaRPr lang="en-US"/>
          </a:p>
        </p:txBody>
      </p:sp>
    </p:spTree>
    <p:extLst>
      <p:ext uri="{BB962C8B-B14F-4D97-AF65-F5344CB8AC3E}">
        <p14:creationId xmlns:p14="http://schemas.microsoft.com/office/powerpoint/2010/main" val="1706933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480" y="5985936"/>
            <a:ext cx="43525440" cy="12733867"/>
          </a:xfrm>
        </p:spPr>
        <p:txBody>
          <a:bodyPr anchor="b"/>
          <a:lstStyle>
            <a:lvl1pPr algn="ctr">
              <a:defRPr sz="32000"/>
            </a:lvl1pPr>
          </a:lstStyle>
          <a:p>
            <a:r>
              <a:rPr lang="en-US"/>
              <a:t>Click to edit Master title style</a:t>
            </a:r>
          </a:p>
        </p:txBody>
      </p:sp>
      <p:sp>
        <p:nvSpPr>
          <p:cNvPr id="3" name="Subtitle 2"/>
          <p:cNvSpPr>
            <a:spLocks noGrp="1"/>
          </p:cNvSpPr>
          <p:nvPr>
            <p:ph type="subTitle" idx="1"/>
          </p:nvPr>
        </p:nvSpPr>
        <p:spPr>
          <a:xfrm>
            <a:off x="6400800" y="19210869"/>
            <a:ext cx="38404800" cy="8830731"/>
          </a:xfrm>
        </p:spPr>
        <p:txBody>
          <a:bodyPr/>
          <a:lstStyle>
            <a:lvl1pPr marL="0" indent="0" algn="ctr">
              <a:buNone/>
              <a:defRPr sz="12800"/>
            </a:lvl1pPr>
            <a:lvl2pPr marL="2438385" indent="0" algn="ctr">
              <a:buNone/>
              <a:defRPr sz="10667"/>
            </a:lvl2pPr>
            <a:lvl3pPr marL="4876770" indent="0" algn="ctr">
              <a:buNone/>
              <a:defRPr sz="9600"/>
            </a:lvl3pPr>
            <a:lvl4pPr marL="7315154" indent="0" algn="ctr">
              <a:buNone/>
              <a:defRPr sz="8533"/>
            </a:lvl4pPr>
            <a:lvl5pPr marL="9753539" indent="0" algn="ctr">
              <a:buNone/>
              <a:defRPr sz="8533"/>
            </a:lvl5pPr>
            <a:lvl6pPr marL="12191924" indent="0" algn="ctr">
              <a:buNone/>
              <a:defRPr sz="8533"/>
            </a:lvl6pPr>
            <a:lvl7pPr marL="14630309" indent="0" algn="ctr">
              <a:buNone/>
              <a:defRPr sz="8533"/>
            </a:lvl7pPr>
            <a:lvl8pPr marL="17068693" indent="0" algn="ctr">
              <a:buNone/>
              <a:defRPr sz="8533"/>
            </a:lvl8pPr>
            <a:lvl9pPr marL="19507078" indent="0" algn="ctr">
              <a:buNone/>
              <a:defRPr sz="8533"/>
            </a:lvl9pPr>
          </a:lstStyle>
          <a:p>
            <a:r>
              <a:rPr lang="en-US"/>
              <a:t>Click to edit Master subtitle style</a:t>
            </a:r>
          </a:p>
        </p:txBody>
      </p:sp>
      <p:sp>
        <p:nvSpPr>
          <p:cNvPr id="4" name="Date Placeholder 3"/>
          <p:cNvSpPr>
            <a:spLocks noGrp="1"/>
          </p:cNvSpPr>
          <p:nvPr>
            <p:ph type="dt" sz="half" idx="10"/>
          </p:nvPr>
        </p:nvSpPr>
        <p:spPr/>
        <p:txBody>
          <a:bodyPr/>
          <a:lstStyle/>
          <a:p>
            <a:fld id="{882FECD2-81E7-7E42-B3FE-EB1A1159EE28}" type="datetimeFigureOut">
              <a:rPr lang="en-US" smtClean="0"/>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46853-BC8C-7E40-805E-68C5FE4AEFFE}" type="slidenum">
              <a:rPr lang="en-US" smtClean="0"/>
              <a:t>‹#›</a:t>
            </a:fld>
            <a:endParaRPr lang="en-US"/>
          </a:p>
        </p:txBody>
      </p:sp>
    </p:spTree>
    <p:extLst>
      <p:ext uri="{BB962C8B-B14F-4D97-AF65-F5344CB8AC3E}">
        <p14:creationId xmlns:p14="http://schemas.microsoft.com/office/powerpoint/2010/main" val="4190632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2FECD2-81E7-7E42-B3FE-EB1A1159EE28}" type="datetimeFigureOut">
              <a:rPr lang="en-US" smtClean="0"/>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46853-BC8C-7E40-805E-68C5FE4AEFFE}" type="slidenum">
              <a:rPr lang="en-US" smtClean="0"/>
              <a:t>‹#›</a:t>
            </a:fld>
            <a:endParaRPr lang="en-US"/>
          </a:p>
        </p:txBody>
      </p:sp>
    </p:spTree>
    <p:extLst>
      <p:ext uri="{BB962C8B-B14F-4D97-AF65-F5344CB8AC3E}">
        <p14:creationId xmlns:p14="http://schemas.microsoft.com/office/powerpoint/2010/main" val="2467940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3" y="1947334"/>
            <a:ext cx="11041380" cy="309964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20443" y="1947334"/>
            <a:ext cx="32484060" cy="309964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2FECD2-81E7-7E42-B3FE-EB1A1159EE28}" type="datetimeFigureOut">
              <a:rPr lang="en-US" smtClean="0"/>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46853-BC8C-7E40-805E-68C5FE4AEFFE}" type="slidenum">
              <a:rPr lang="en-US" smtClean="0"/>
              <a:t>‹#›</a:t>
            </a:fld>
            <a:endParaRPr lang="en-US"/>
          </a:p>
        </p:txBody>
      </p:sp>
    </p:spTree>
    <p:extLst>
      <p:ext uri="{BB962C8B-B14F-4D97-AF65-F5344CB8AC3E}">
        <p14:creationId xmlns:p14="http://schemas.microsoft.com/office/powerpoint/2010/main" val="1137042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2FECD2-81E7-7E42-B3FE-EB1A1159EE28}" type="datetimeFigureOut">
              <a:rPr lang="en-US" smtClean="0"/>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46853-BC8C-7E40-805E-68C5FE4AEFFE}" type="slidenum">
              <a:rPr lang="en-US" smtClean="0"/>
              <a:t>‹#›</a:t>
            </a:fld>
            <a:endParaRPr lang="en-US"/>
          </a:p>
        </p:txBody>
      </p:sp>
    </p:spTree>
    <p:extLst>
      <p:ext uri="{BB962C8B-B14F-4D97-AF65-F5344CB8AC3E}">
        <p14:creationId xmlns:p14="http://schemas.microsoft.com/office/powerpoint/2010/main" val="1695080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3" y="9118611"/>
            <a:ext cx="44165520" cy="15214597"/>
          </a:xfrm>
        </p:spPr>
        <p:txBody>
          <a:bodyPr anchor="b"/>
          <a:lstStyle>
            <a:lvl1pPr>
              <a:defRPr sz="32000"/>
            </a:lvl1pPr>
          </a:lstStyle>
          <a:p>
            <a:r>
              <a:rPr lang="en-US"/>
              <a:t>Click to edit Master title style</a:t>
            </a:r>
          </a:p>
        </p:txBody>
      </p:sp>
      <p:sp>
        <p:nvSpPr>
          <p:cNvPr id="3" name="Text Placeholder 2"/>
          <p:cNvSpPr>
            <a:spLocks noGrp="1"/>
          </p:cNvSpPr>
          <p:nvPr>
            <p:ph type="body" idx="1"/>
          </p:nvPr>
        </p:nvSpPr>
        <p:spPr>
          <a:xfrm>
            <a:off x="3493773" y="24477144"/>
            <a:ext cx="44165520" cy="8000997"/>
          </a:xfrm>
        </p:spPr>
        <p:txBody>
          <a:bodyPr/>
          <a:lstStyle>
            <a:lvl1pPr marL="0" indent="0">
              <a:buNone/>
              <a:defRPr sz="12800">
                <a:solidFill>
                  <a:schemeClr val="tx1"/>
                </a:solidFill>
              </a:defRPr>
            </a:lvl1pPr>
            <a:lvl2pPr marL="2438385" indent="0">
              <a:buNone/>
              <a:defRPr sz="10667">
                <a:solidFill>
                  <a:schemeClr val="tx1">
                    <a:tint val="75000"/>
                  </a:schemeClr>
                </a:solidFill>
              </a:defRPr>
            </a:lvl2pPr>
            <a:lvl3pPr marL="4876770" indent="0">
              <a:buNone/>
              <a:defRPr sz="9600">
                <a:solidFill>
                  <a:schemeClr val="tx1">
                    <a:tint val="75000"/>
                  </a:schemeClr>
                </a:solidFill>
              </a:defRPr>
            </a:lvl3pPr>
            <a:lvl4pPr marL="7315154" indent="0">
              <a:buNone/>
              <a:defRPr sz="8533">
                <a:solidFill>
                  <a:schemeClr val="tx1">
                    <a:tint val="75000"/>
                  </a:schemeClr>
                </a:solidFill>
              </a:defRPr>
            </a:lvl4pPr>
            <a:lvl5pPr marL="9753539" indent="0">
              <a:buNone/>
              <a:defRPr sz="8533">
                <a:solidFill>
                  <a:schemeClr val="tx1">
                    <a:tint val="75000"/>
                  </a:schemeClr>
                </a:solidFill>
              </a:defRPr>
            </a:lvl5pPr>
            <a:lvl6pPr marL="12191924" indent="0">
              <a:buNone/>
              <a:defRPr sz="8533">
                <a:solidFill>
                  <a:schemeClr val="tx1">
                    <a:tint val="75000"/>
                  </a:schemeClr>
                </a:solidFill>
              </a:defRPr>
            </a:lvl6pPr>
            <a:lvl7pPr marL="14630309" indent="0">
              <a:buNone/>
              <a:defRPr sz="8533">
                <a:solidFill>
                  <a:schemeClr val="tx1">
                    <a:tint val="75000"/>
                  </a:schemeClr>
                </a:solidFill>
              </a:defRPr>
            </a:lvl7pPr>
            <a:lvl8pPr marL="17068693" indent="0">
              <a:buNone/>
              <a:defRPr sz="8533">
                <a:solidFill>
                  <a:schemeClr val="tx1">
                    <a:tint val="75000"/>
                  </a:schemeClr>
                </a:solidFill>
              </a:defRPr>
            </a:lvl8pPr>
            <a:lvl9pPr marL="19507078" indent="0">
              <a:buNone/>
              <a:defRPr sz="85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2FECD2-81E7-7E42-B3FE-EB1A1159EE28}" type="datetimeFigureOut">
              <a:rPr lang="en-US" smtClean="0"/>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646853-BC8C-7E40-805E-68C5FE4AEFFE}" type="slidenum">
              <a:rPr lang="en-US" smtClean="0"/>
              <a:t>‹#›</a:t>
            </a:fld>
            <a:endParaRPr lang="en-US"/>
          </a:p>
        </p:txBody>
      </p:sp>
    </p:spTree>
    <p:extLst>
      <p:ext uri="{BB962C8B-B14F-4D97-AF65-F5344CB8AC3E}">
        <p14:creationId xmlns:p14="http://schemas.microsoft.com/office/powerpoint/2010/main" val="60836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20440" y="9736667"/>
            <a:ext cx="2176272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923240" y="9736667"/>
            <a:ext cx="2176272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82FECD2-81E7-7E42-B3FE-EB1A1159EE28}" type="datetimeFigureOut">
              <a:rPr lang="en-US" smtClean="0"/>
              <a:t>6/7/2022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646853-BC8C-7E40-805E-68C5FE4AEFFE}" type="slidenum">
              <a:rPr lang="en-US" smtClean="0"/>
              <a:t>‹#›</a:t>
            </a:fld>
            <a:endParaRPr lang="en-US"/>
          </a:p>
        </p:txBody>
      </p:sp>
    </p:spTree>
    <p:extLst>
      <p:ext uri="{BB962C8B-B14F-4D97-AF65-F5344CB8AC3E}">
        <p14:creationId xmlns:p14="http://schemas.microsoft.com/office/powerpoint/2010/main" val="2515410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947342"/>
            <a:ext cx="44165520" cy="7069669"/>
          </a:xfrm>
        </p:spPr>
        <p:txBody>
          <a:bodyPr/>
          <a:lstStyle/>
          <a:p>
            <a:r>
              <a:rPr lang="en-US"/>
              <a:t>Click to edit Master title style</a:t>
            </a:r>
          </a:p>
        </p:txBody>
      </p:sp>
      <p:sp>
        <p:nvSpPr>
          <p:cNvPr id="3" name="Text Placeholder 2"/>
          <p:cNvSpPr>
            <a:spLocks noGrp="1"/>
          </p:cNvSpPr>
          <p:nvPr>
            <p:ph type="body" idx="1"/>
          </p:nvPr>
        </p:nvSpPr>
        <p:spPr>
          <a:xfrm>
            <a:off x="3527115" y="8966203"/>
            <a:ext cx="21662704" cy="4394197"/>
          </a:xfrm>
        </p:spPr>
        <p:txBody>
          <a:bodyPr anchor="b"/>
          <a:lstStyle>
            <a:lvl1pPr marL="0" indent="0">
              <a:buNone/>
              <a:defRPr sz="12800" b="1"/>
            </a:lvl1pPr>
            <a:lvl2pPr marL="2438385" indent="0">
              <a:buNone/>
              <a:defRPr sz="10667" b="1"/>
            </a:lvl2pPr>
            <a:lvl3pPr marL="4876770" indent="0">
              <a:buNone/>
              <a:defRPr sz="9600" b="1"/>
            </a:lvl3pPr>
            <a:lvl4pPr marL="7315154" indent="0">
              <a:buNone/>
              <a:defRPr sz="8533" b="1"/>
            </a:lvl4pPr>
            <a:lvl5pPr marL="9753539" indent="0">
              <a:buNone/>
              <a:defRPr sz="8533" b="1"/>
            </a:lvl5pPr>
            <a:lvl6pPr marL="12191924" indent="0">
              <a:buNone/>
              <a:defRPr sz="8533" b="1"/>
            </a:lvl6pPr>
            <a:lvl7pPr marL="14630309" indent="0">
              <a:buNone/>
              <a:defRPr sz="8533" b="1"/>
            </a:lvl7pPr>
            <a:lvl8pPr marL="17068693" indent="0">
              <a:buNone/>
              <a:defRPr sz="8533" b="1"/>
            </a:lvl8pPr>
            <a:lvl9pPr marL="19507078" indent="0">
              <a:buNone/>
              <a:defRPr sz="8533" b="1"/>
            </a:lvl9pPr>
          </a:lstStyle>
          <a:p>
            <a:pPr lvl="0"/>
            <a:r>
              <a:rPr lang="en-US"/>
              <a:t>Click to edit Master text styles</a:t>
            </a:r>
          </a:p>
        </p:txBody>
      </p:sp>
      <p:sp>
        <p:nvSpPr>
          <p:cNvPr id="4" name="Content Placeholder 3"/>
          <p:cNvSpPr>
            <a:spLocks noGrp="1"/>
          </p:cNvSpPr>
          <p:nvPr>
            <p:ph sz="half" idx="2"/>
          </p:nvPr>
        </p:nvSpPr>
        <p:spPr>
          <a:xfrm>
            <a:off x="3527115" y="13360400"/>
            <a:ext cx="21662704"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5923243" y="8966203"/>
            <a:ext cx="21769390" cy="4394197"/>
          </a:xfrm>
        </p:spPr>
        <p:txBody>
          <a:bodyPr anchor="b"/>
          <a:lstStyle>
            <a:lvl1pPr marL="0" indent="0">
              <a:buNone/>
              <a:defRPr sz="12800" b="1"/>
            </a:lvl1pPr>
            <a:lvl2pPr marL="2438385" indent="0">
              <a:buNone/>
              <a:defRPr sz="10667" b="1"/>
            </a:lvl2pPr>
            <a:lvl3pPr marL="4876770" indent="0">
              <a:buNone/>
              <a:defRPr sz="9600" b="1"/>
            </a:lvl3pPr>
            <a:lvl4pPr marL="7315154" indent="0">
              <a:buNone/>
              <a:defRPr sz="8533" b="1"/>
            </a:lvl4pPr>
            <a:lvl5pPr marL="9753539" indent="0">
              <a:buNone/>
              <a:defRPr sz="8533" b="1"/>
            </a:lvl5pPr>
            <a:lvl6pPr marL="12191924" indent="0">
              <a:buNone/>
              <a:defRPr sz="8533" b="1"/>
            </a:lvl6pPr>
            <a:lvl7pPr marL="14630309" indent="0">
              <a:buNone/>
              <a:defRPr sz="8533" b="1"/>
            </a:lvl7pPr>
            <a:lvl8pPr marL="17068693" indent="0">
              <a:buNone/>
              <a:defRPr sz="8533" b="1"/>
            </a:lvl8pPr>
            <a:lvl9pPr marL="19507078" indent="0">
              <a:buNone/>
              <a:defRPr sz="8533" b="1"/>
            </a:lvl9pPr>
          </a:lstStyle>
          <a:p>
            <a:pPr lvl="0"/>
            <a:r>
              <a:rPr lang="en-US"/>
              <a:t>Click to edit Master text styles</a:t>
            </a:r>
          </a:p>
        </p:txBody>
      </p:sp>
      <p:sp>
        <p:nvSpPr>
          <p:cNvPr id="6" name="Content Placeholder 5"/>
          <p:cNvSpPr>
            <a:spLocks noGrp="1"/>
          </p:cNvSpPr>
          <p:nvPr>
            <p:ph sz="quarter" idx="4"/>
          </p:nvPr>
        </p:nvSpPr>
        <p:spPr>
          <a:xfrm>
            <a:off x="25923243" y="13360400"/>
            <a:ext cx="21769390"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82FECD2-81E7-7E42-B3FE-EB1A1159EE28}" type="datetimeFigureOut">
              <a:rPr lang="en-US" smtClean="0"/>
              <a:t>6/7/2022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646853-BC8C-7E40-805E-68C5FE4AEFFE}" type="slidenum">
              <a:rPr lang="en-US" smtClean="0"/>
              <a:t>‹#›</a:t>
            </a:fld>
            <a:endParaRPr lang="en-US"/>
          </a:p>
        </p:txBody>
      </p:sp>
    </p:spTree>
    <p:extLst>
      <p:ext uri="{BB962C8B-B14F-4D97-AF65-F5344CB8AC3E}">
        <p14:creationId xmlns:p14="http://schemas.microsoft.com/office/powerpoint/2010/main" val="3211402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2FECD2-81E7-7E42-B3FE-EB1A1159EE28}" type="datetimeFigureOut">
              <a:rPr lang="en-US" smtClean="0"/>
              <a:t>6/7/2022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646853-BC8C-7E40-805E-68C5FE4AEFFE}" type="slidenum">
              <a:rPr lang="en-US" smtClean="0"/>
              <a:t>‹#›</a:t>
            </a:fld>
            <a:endParaRPr lang="en-US"/>
          </a:p>
        </p:txBody>
      </p:sp>
    </p:spTree>
    <p:extLst>
      <p:ext uri="{BB962C8B-B14F-4D97-AF65-F5344CB8AC3E}">
        <p14:creationId xmlns:p14="http://schemas.microsoft.com/office/powerpoint/2010/main" val="4003342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2FECD2-81E7-7E42-B3FE-EB1A1159EE28}" type="datetimeFigureOut">
              <a:rPr lang="en-US" smtClean="0"/>
              <a:t>6/7/2022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646853-BC8C-7E40-805E-68C5FE4AEFFE}" type="slidenum">
              <a:rPr lang="en-US" smtClean="0"/>
              <a:t>‹#›</a:t>
            </a:fld>
            <a:endParaRPr lang="en-US"/>
          </a:p>
        </p:txBody>
      </p:sp>
    </p:spTree>
    <p:extLst>
      <p:ext uri="{BB962C8B-B14F-4D97-AF65-F5344CB8AC3E}">
        <p14:creationId xmlns:p14="http://schemas.microsoft.com/office/powerpoint/2010/main" val="211489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438400"/>
            <a:ext cx="16515397" cy="8534400"/>
          </a:xfrm>
        </p:spPr>
        <p:txBody>
          <a:bodyPr anchor="b"/>
          <a:lstStyle>
            <a:lvl1pPr>
              <a:defRPr sz="17067"/>
            </a:lvl1pPr>
          </a:lstStyle>
          <a:p>
            <a:r>
              <a:rPr lang="en-US"/>
              <a:t>Click to edit Master title style</a:t>
            </a:r>
          </a:p>
        </p:txBody>
      </p:sp>
      <p:sp>
        <p:nvSpPr>
          <p:cNvPr id="3" name="Content Placeholder 2"/>
          <p:cNvSpPr>
            <a:spLocks noGrp="1"/>
          </p:cNvSpPr>
          <p:nvPr>
            <p:ph idx="1"/>
          </p:nvPr>
        </p:nvSpPr>
        <p:spPr>
          <a:xfrm>
            <a:off x="21769390" y="5266275"/>
            <a:ext cx="25923240" cy="25992667"/>
          </a:xfrm>
        </p:spPr>
        <p:txBody>
          <a:bodyPr/>
          <a:lstStyle>
            <a:lvl1pPr>
              <a:defRPr sz="17067"/>
            </a:lvl1pPr>
            <a:lvl2pPr>
              <a:defRPr sz="14933"/>
            </a:lvl2pPr>
            <a:lvl3pPr>
              <a:defRPr sz="12800"/>
            </a:lvl3pPr>
            <a:lvl4pPr>
              <a:defRPr sz="10667"/>
            </a:lvl4pPr>
            <a:lvl5pPr>
              <a:defRPr sz="10667"/>
            </a:lvl5pPr>
            <a:lvl6pPr>
              <a:defRPr sz="10667"/>
            </a:lvl6pPr>
            <a:lvl7pPr>
              <a:defRPr sz="10667"/>
            </a:lvl7pPr>
            <a:lvl8pPr>
              <a:defRPr sz="10667"/>
            </a:lvl8pPr>
            <a:lvl9pPr>
              <a:defRPr sz="10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527110" y="10972800"/>
            <a:ext cx="16515397" cy="20328469"/>
          </a:xfrm>
        </p:spPr>
        <p:txBody>
          <a:bodyPr/>
          <a:lstStyle>
            <a:lvl1pPr marL="0" indent="0">
              <a:buNone/>
              <a:defRPr sz="8533"/>
            </a:lvl1pPr>
            <a:lvl2pPr marL="2438385" indent="0">
              <a:buNone/>
              <a:defRPr sz="7467"/>
            </a:lvl2pPr>
            <a:lvl3pPr marL="4876770" indent="0">
              <a:buNone/>
              <a:defRPr sz="6400"/>
            </a:lvl3pPr>
            <a:lvl4pPr marL="7315154" indent="0">
              <a:buNone/>
              <a:defRPr sz="5333"/>
            </a:lvl4pPr>
            <a:lvl5pPr marL="9753539" indent="0">
              <a:buNone/>
              <a:defRPr sz="5333"/>
            </a:lvl5pPr>
            <a:lvl6pPr marL="12191924" indent="0">
              <a:buNone/>
              <a:defRPr sz="5333"/>
            </a:lvl6pPr>
            <a:lvl7pPr marL="14630309" indent="0">
              <a:buNone/>
              <a:defRPr sz="5333"/>
            </a:lvl7pPr>
            <a:lvl8pPr marL="17068693" indent="0">
              <a:buNone/>
              <a:defRPr sz="5333"/>
            </a:lvl8pPr>
            <a:lvl9pPr marL="19507078" indent="0">
              <a:buNone/>
              <a:defRPr sz="5333"/>
            </a:lvl9pPr>
          </a:lstStyle>
          <a:p>
            <a:pPr lvl="0"/>
            <a:r>
              <a:rPr lang="en-US"/>
              <a:t>Click to edit Master text styles</a:t>
            </a:r>
          </a:p>
        </p:txBody>
      </p:sp>
      <p:sp>
        <p:nvSpPr>
          <p:cNvPr id="5" name="Date Placeholder 4"/>
          <p:cNvSpPr>
            <a:spLocks noGrp="1"/>
          </p:cNvSpPr>
          <p:nvPr>
            <p:ph type="dt" sz="half" idx="10"/>
          </p:nvPr>
        </p:nvSpPr>
        <p:spPr/>
        <p:txBody>
          <a:bodyPr/>
          <a:lstStyle/>
          <a:p>
            <a:fld id="{882FECD2-81E7-7E42-B3FE-EB1A1159EE28}" type="datetimeFigureOut">
              <a:rPr lang="en-US" smtClean="0"/>
              <a:t>6/7/2022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646853-BC8C-7E40-805E-68C5FE4AEFFE}" type="slidenum">
              <a:rPr lang="en-US" smtClean="0"/>
              <a:t>‹#›</a:t>
            </a:fld>
            <a:endParaRPr lang="en-US"/>
          </a:p>
        </p:txBody>
      </p:sp>
    </p:spTree>
    <p:extLst>
      <p:ext uri="{BB962C8B-B14F-4D97-AF65-F5344CB8AC3E}">
        <p14:creationId xmlns:p14="http://schemas.microsoft.com/office/powerpoint/2010/main" val="2287962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0" y="2438400"/>
            <a:ext cx="16515397" cy="8534400"/>
          </a:xfrm>
        </p:spPr>
        <p:txBody>
          <a:bodyPr anchor="b"/>
          <a:lstStyle>
            <a:lvl1pPr>
              <a:defRPr sz="17067"/>
            </a:lvl1pPr>
          </a:lstStyle>
          <a:p>
            <a:r>
              <a:rPr lang="en-US"/>
              <a:t>Click to edit Master title style</a:t>
            </a:r>
          </a:p>
        </p:txBody>
      </p:sp>
      <p:sp>
        <p:nvSpPr>
          <p:cNvPr id="3" name="Picture Placeholder 2"/>
          <p:cNvSpPr>
            <a:spLocks noGrp="1" noChangeAspect="1"/>
          </p:cNvSpPr>
          <p:nvPr>
            <p:ph type="pic" idx="1"/>
          </p:nvPr>
        </p:nvSpPr>
        <p:spPr>
          <a:xfrm>
            <a:off x="21769390" y="5266275"/>
            <a:ext cx="25923240" cy="25992667"/>
          </a:xfrm>
        </p:spPr>
        <p:txBody>
          <a:bodyPr anchor="t"/>
          <a:lstStyle>
            <a:lvl1pPr marL="0" indent="0">
              <a:buNone/>
              <a:defRPr sz="17067"/>
            </a:lvl1pPr>
            <a:lvl2pPr marL="2438385" indent="0">
              <a:buNone/>
              <a:defRPr sz="14933"/>
            </a:lvl2pPr>
            <a:lvl3pPr marL="4876770" indent="0">
              <a:buNone/>
              <a:defRPr sz="12800"/>
            </a:lvl3pPr>
            <a:lvl4pPr marL="7315154" indent="0">
              <a:buNone/>
              <a:defRPr sz="10667"/>
            </a:lvl4pPr>
            <a:lvl5pPr marL="9753539" indent="0">
              <a:buNone/>
              <a:defRPr sz="10667"/>
            </a:lvl5pPr>
            <a:lvl6pPr marL="12191924" indent="0">
              <a:buNone/>
              <a:defRPr sz="10667"/>
            </a:lvl6pPr>
            <a:lvl7pPr marL="14630309" indent="0">
              <a:buNone/>
              <a:defRPr sz="10667"/>
            </a:lvl7pPr>
            <a:lvl8pPr marL="17068693" indent="0">
              <a:buNone/>
              <a:defRPr sz="10667"/>
            </a:lvl8pPr>
            <a:lvl9pPr marL="19507078" indent="0">
              <a:buNone/>
              <a:defRPr sz="10667"/>
            </a:lvl9pPr>
          </a:lstStyle>
          <a:p>
            <a:r>
              <a:rPr lang="en-US"/>
              <a:t>Click icon to add picture</a:t>
            </a:r>
          </a:p>
        </p:txBody>
      </p:sp>
      <p:sp>
        <p:nvSpPr>
          <p:cNvPr id="4" name="Text Placeholder 3"/>
          <p:cNvSpPr>
            <a:spLocks noGrp="1"/>
          </p:cNvSpPr>
          <p:nvPr>
            <p:ph type="body" sz="half" idx="2"/>
          </p:nvPr>
        </p:nvSpPr>
        <p:spPr>
          <a:xfrm>
            <a:off x="3527110" y="10972800"/>
            <a:ext cx="16515397" cy="20328469"/>
          </a:xfrm>
        </p:spPr>
        <p:txBody>
          <a:bodyPr/>
          <a:lstStyle>
            <a:lvl1pPr marL="0" indent="0">
              <a:buNone/>
              <a:defRPr sz="8533"/>
            </a:lvl1pPr>
            <a:lvl2pPr marL="2438385" indent="0">
              <a:buNone/>
              <a:defRPr sz="7467"/>
            </a:lvl2pPr>
            <a:lvl3pPr marL="4876770" indent="0">
              <a:buNone/>
              <a:defRPr sz="6400"/>
            </a:lvl3pPr>
            <a:lvl4pPr marL="7315154" indent="0">
              <a:buNone/>
              <a:defRPr sz="5333"/>
            </a:lvl4pPr>
            <a:lvl5pPr marL="9753539" indent="0">
              <a:buNone/>
              <a:defRPr sz="5333"/>
            </a:lvl5pPr>
            <a:lvl6pPr marL="12191924" indent="0">
              <a:buNone/>
              <a:defRPr sz="5333"/>
            </a:lvl6pPr>
            <a:lvl7pPr marL="14630309" indent="0">
              <a:buNone/>
              <a:defRPr sz="5333"/>
            </a:lvl7pPr>
            <a:lvl8pPr marL="17068693" indent="0">
              <a:buNone/>
              <a:defRPr sz="5333"/>
            </a:lvl8pPr>
            <a:lvl9pPr marL="19507078" indent="0">
              <a:buNone/>
              <a:defRPr sz="5333"/>
            </a:lvl9pPr>
          </a:lstStyle>
          <a:p>
            <a:pPr lvl="0"/>
            <a:r>
              <a:rPr lang="en-US"/>
              <a:t>Click to edit Master text styles</a:t>
            </a:r>
          </a:p>
        </p:txBody>
      </p:sp>
      <p:sp>
        <p:nvSpPr>
          <p:cNvPr id="5" name="Date Placeholder 4"/>
          <p:cNvSpPr>
            <a:spLocks noGrp="1"/>
          </p:cNvSpPr>
          <p:nvPr>
            <p:ph type="dt" sz="half" idx="10"/>
          </p:nvPr>
        </p:nvSpPr>
        <p:spPr/>
        <p:txBody>
          <a:bodyPr/>
          <a:lstStyle/>
          <a:p>
            <a:fld id="{882FECD2-81E7-7E42-B3FE-EB1A1159EE28}" type="datetimeFigureOut">
              <a:rPr lang="en-US" smtClean="0"/>
              <a:t>6/7/2022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646853-BC8C-7E40-805E-68C5FE4AEFFE}" type="slidenum">
              <a:rPr lang="en-US" smtClean="0"/>
              <a:t>‹#›</a:t>
            </a:fld>
            <a:endParaRPr lang="en-US"/>
          </a:p>
        </p:txBody>
      </p:sp>
    </p:spTree>
    <p:extLst>
      <p:ext uri="{BB962C8B-B14F-4D97-AF65-F5344CB8AC3E}">
        <p14:creationId xmlns:p14="http://schemas.microsoft.com/office/powerpoint/2010/main" val="217676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947342"/>
            <a:ext cx="44165520" cy="706966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520440" y="9736667"/>
            <a:ext cx="44165520" cy="23207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520440" y="33900542"/>
            <a:ext cx="11521440" cy="1947333"/>
          </a:xfrm>
          <a:prstGeom prst="rect">
            <a:avLst/>
          </a:prstGeom>
        </p:spPr>
        <p:txBody>
          <a:bodyPr vert="horz" lIns="91440" tIns="45720" rIns="91440" bIns="45720" rtlCol="0" anchor="ctr"/>
          <a:lstStyle>
            <a:lvl1pPr algn="l">
              <a:defRPr sz="6400">
                <a:solidFill>
                  <a:schemeClr val="tx1">
                    <a:tint val="75000"/>
                  </a:schemeClr>
                </a:solidFill>
              </a:defRPr>
            </a:lvl1pPr>
          </a:lstStyle>
          <a:p>
            <a:fld id="{882FECD2-81E7-7E42-B3FE-EB1A1159EE28}" type="datetimeFigureOut">
              <a:rPr lang="en-US" smtClean="0"/>
              <a:t>6/7/2022</a:t>
            </a:fld>
            <a:endParaRPr lang="en-US"/>
          </a:p>
        </p:txBody>
      </p:sp>
      <p:sp>
        <p:nvSpPr>
          <p:cNvPr id="5" name="Footer Placeholder 4"/>
          <p:cNvSpPr>
            <a:spLocks noGrp="1"/>
          </p:cNvSpPr>
          <p:nvPr>
            <p:ph type="ftr" sz="quarter" idx="3"/>
          </p:nvPr>
        </p:nvSpPr>
        <p:spPr>
          <a:xfrm>
            <a:off x="16962120" y="33900542"/>
            <a:ext cx="17282160" cy="1947333"/>
          </a:xfrm>
          <a:prstGeom prst="rect">
            <a:avLst/>
          </a:prstGeom>
        </p:spPr>
        <p:txBody>
          <a:bodyPr vert="horz" lIns="91440" tIns="45720" rIns="91440" bIns="45720" rtlCol="0" anchor="ctr"/>
          <a:lstStyle>
            <a:lvl1pPr algn="ctr">
              <a:defRPr sz="6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33900542"/>
            <a:ext cx="11521440" cy="1947333"/>
          </a:xfrm>
          <a:prstGeom prst="rect">
            <a:avLst/>
          </a:prstGeom>
        </p:spPr>
        <p:txBody>
          <a:bodyPr vert="horz" lIns="91440" tIns="45720" rIns="91440" bIns="45720" rtlCol="0" anchor="ctr"/>
          <a:lstStyle>
            <a:lvl1pPr algn="r">
              <a:defRPr sz="6400">
                <a:solidFill>
                  <a:schemeClr val="tx1">
                    <a:tint val="75000"/>
                  </a:schemeClr>
                </a:solidFill>
              </a:defRPr>
            </a:lvl1pPr>
          </a:lstStyle>
          <a:p>
            <a:fld id="{83646853-BC8C-7E40-805E-68C5FE4AEFFE}" type="slidenum">
              <a:rPr lang="en-US" smtClean="0"/>
              <a:t>‹#›</a:t>
            </a:fld>
            <a:endParaRPr lang="en-US"/>
          </a:p>
        </p:txBody>
      </p:sp>
    </p:spTree>
    <p:extLst>
      <p:ext uri="{BB962C8B-B14F-4D97-AF65-F5344CB8AC3E}">
        <p14:creationId xmlns:p14="http://schemas.microsoft.com/office/powerpoint/2010/main" val="11345226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876770" rtl="0" eaLnBrk="1" latinLnBrk="0" hangingPunct="1">
        <a:lnSpc>
          <a:spcPct val="90000"/>
        </a:lnSpc>
        <a:spcBef>
          <a:spcPct val="0"/>
        </a:spcBef>
        <a:buNone/>
        <a:defRPr sz="23467" kern="1200">
          <a:solidFill>
            <a:schemeClr val="tx1"/>
          </a:solidFill>
          <a:latin typeface="+mj-lt"/>
          <a:ea typeface="+mj-ea"/>
          <a:cs typeface="+mj-cs"/>
        </a:defRPr>
      </a:lvl1pPr>
    </p:titleStyle>
    <p:bodyStyle>
      <a:lvl1pPr marL="1219192" indent="-1219192" algn="l" defTabSz="4876770" rtl="0" eaLnBrk="1" latinLnBrk="0" hangingPunct="1">
        <a:lnSpc>
          <a:spcPct val="90000"/>
        </a:lnSpc>
        <a:spcBef>
          <a:spcPts val="5333"/>
        </a:spcBef>
        <a:buFont typeface="Arial" panose="020B0604020202020204" pitchFamily="34" charset="0"/>
        <a:buChar char="•"/>
        <a:defRPr sz="14933" kern="1200">
          <a:solidFill>
            <a:schemeClr val="tx1"/>
          </a:solidFill>
          <a:latin typeface="+mn-lt"/>
          <a:ea typeface="+mn-ea"/>
          <a:cs typeface="+mn-cs"/>
        </a:defRPr>
      </a:lvl1pPr>
      <a:lvl2pPr marL="3657577" indent="-1219192" algn="l" defTabSz="4876770" rtl="0" eaLnBrk="1" latinLnBrk="0" hangingPunct="1">
        <a:lnSpc>
          <a:spcPct val="90000"/>
        </a:lnSpc>
        <a:spcBef>
          <a:spcPts val="2667"/>
        </a:spcBef>
        <a:buFont typeface="Arial" panose="020B0604020202020204" pitchFamily="34" charset="0"/>
        <a:buChar char="•"/>
        <a:defRPr sz="12800" kern="1200">
          <a:solidFill>
            <a:schemeClr val="tx1"/>
          </a:solidFill>
          <a:latin typeface="+mn-lt"/>
          <a:ea typeface="+mn-ea"/>
          <a:cs typeface="+mn-cs"/>
        </a:defRPr>
      </a:lvl2pPr>
      <a:lvl3pPr marL="6095962" indent="-1219192" algn="l" defTabSz="4876770" rtl="0" eaLnBrk="1" latinLnBrk="0" hangingPunct="1">
        <a:lnSpc>
          <a:spcPct val="90000"/>
        </a:lnSpc>
        <a:spcBef>
          <a:spcPts val="2667"/>
        </a:spcBef>
        <a:buFont typeface="Arial" panose="020B0604020202020204" pitchFamily="34" charset="0"/>
        <a:buChar char="•"/>
        <a:defRPr sz="10667" kern="1200">
          <a:solidFill>
            <a:schemeClr val="tx1"/>
          </a:solidFill>
          <a:latin typeface="+mn-lt"/>
          <a:ea typeface="+mn-ea"/>
          <a:cs typeface="+mn-cs"/>
        </a:defRPr>
      </a:lvl3pPr>
      <a:lvl4pPr marL="8534347" indent="-1219192" algn="l" defTabSz="4876770" rtl="0" eaLnBrk="1" latinLnBrk="0" hangingPunct="1">
        <a:lnSpc>
          <a:spcPct val="90000"/>
        </a:lnSpc>
        <a:spcBef>
          <a:spcPts val="2667"/>
        </a:spcBef>
        <a:buFont typeface="Arial" panose="020B0604020202020204" pitchFamily="34" charset="0"/>
        <a:buChar char="•"/>
        <a:defRPr sz="9600" kern="1200">
          <a:solidFill>
            <a:schemeClr val="tx1"/>
          </a:solidFill>
          <a:latin typeface="+mn-lt"/>
          <a:ea typeface="+mn-ea"/>
          <a:cs typeface="+mn-cs"/>
        </a:defRPr>
      </a:lvl4pPr>
      <a:lvl5pPr marL="10972731" indent="-1219192" algn="l" defTabSz="4876770" rtl="0" eaLnBrk="1" latinLnBrk="0" hangingPunct="1">
        <a:lnSpc>
          <a:spcPct val="90000"/>
        </a:lnSpc>
        <a:spcBef>
          <a:spcPts val="2667"/>
        </a:spcBef>
        <a:buFont typeface="Arial" panose="020B0604020202020204" pitchFamily="34" charset="0"/>
        <a:buChar char="•"/>
        <a:defRPr sz="9600" kern="1200">
          <a:solidFill>
            <a:schemeClr val="tx1"/>
          </a:solidFill>
          <a:latin typeface="+mn-lt"/>
          <a:ea typeface="+mn-ea"/>
          <a:cs typeface="+mn-cs"/>
        </a:defRPr>
      </a:lvl5pPr>
      <a:lvl6pPr marL="13411116" indent="-1219192" algn="l" defTabSz="4876770" rtl="0" eaLnBrk="1" latinLnBrk="0" hangingPunct="1">
        <a:lnSpc>
          <a:spcPct val="90000"/>
        </a:lnSpc>
        <a:spcBef>
          <a:spcPts val="2667"/>
        </a:spcBef>
        <a:buFont typeface="Arial" panose="020B0604020202020204" pitchFamily="34" charset="0"/>
        <a:buChar char="•"/>
        <a:defRPr sz="9600" kern="1200">
          <a:solidFill>
            <a:schemeClr val="tx1"/>
          </a:solidFill>
          <a:latin typeface="+mn-lt"/>
          <a:ea typeface="+mn-ea"/>
          <a:cs typeface="+mn-cs"/>
        </a:defRPr>
      </a:lvl6pPr>
      <a:lvl7pPr marL="15849501" indent="-1219192" algn="l" defTabSz="4876770" rtl="0" eaLnBrk="1" latinLnBrk="0" hangingPunct="1">
        <a:lnSpc>
          <a:spcPct val="90000"/>
        </a:lnSpc>
        <a:spcBef>
          <a:spcPts val="2667"/>
        </a:spcBef>
        <a:buFont typeface="Arial" panose="020B0604020202020204" pitchFamily="34" charset="0"/>
        <a:buChar char="•"/>
        <a:defRPr sz="9600" kern="1200">
          <a:solidFill>
            <a:schemeClr val="tx1"/>
          </a:solidFill>
          <a:latin typeface="+mn-lt"/>
          <a:ea typeface="+mn-ea"/>
          <a:cs typeface="+mn-cs"/>
        </a:defRPr>
      </a:lvl7pPr>
      <a:lvl8pPr marL="18287886" indent="-1219192" algn="l" defTabSz="4876770" rtl="0" eaLnBrk="1" latinLnBrk="0" hangingPunct="1">
        <a:lnSpc>
          <a:spcPct val="90000"/>
        </a:lnSpc>
        <a:spcBef>
          <a:spcPts val="2667"/>
        </a:spcBef>
        <a:buFont typeface="Arial" panose="020B0604020202020204" pitchFamily="34" charset="0"/>
        <a:buChar char="•"/>
        <a:defRPr sz="9600" kern="1200">
          <a:solidFill>
            <a:schemeClr val="tx1"/>
          </a:solidFill>
          <a:latin typeface="+mn-lt"/>
          <a:ea typeface="+mn-ea"/>
          <a:cs typeface="+mn-cs"/>
        </a:defRPr>
      </a:lvl8pPr>
      <a:lvl9pPr marL="20726270" indent="-1219192" algn="l" defTabSz="4876770" rtl="0" eaLnBrk="1" latinLnBrk="0" hangingPunct="1">
        <a:lnSpc>
          <a:spcPct val="90000"/>
        </a:lnSpc>
        <a:spcBef>
          <a:spcPts val="2667"/>
        </a:spcBef>
        <a:buFont typeface="Arial" panose="020B0604020202020204" pitchFamily="34" charset="0"/>
        <a:buChar char="•"/>
        <a:defRPr sz="9600" kern="1200">
          <a:solidFill>
            <a:schemeClr val="tx1"/>
          </a:solidFill>
          <a:latin typeface="+mn-lt"/>
          <a:ea typeface="+mn-ea"/>
          <a:cs typeface="+mn-cs"/>
        </a:defRPr>
      </a:lvl9pPr>
    </p:bodyStyle>
    <p:otherStyle>
      <a:defPPr>
        <a:defRPr lang="en-US"/>
      </a:defPPr>
      <a:lvl1pPr marL="0" algn="l" defTabSz="4876770" rtl="0" eaLnBrk="1" latinLnBrk="0" hangingPunct="1">
        <a:defRPr sz="9600" kern="1200">
          <a:solidFill>
            <a:schemeClr val="tx1"/>
          </a:solidFill>
          <a:latin typeface="+mn-lt"/>
          <a:ea typeface="+mn-ea"/>
          <a:cs typeface="+mn-cs"/>
        </a:defRPr>
      </a:lvl1pPr>
      <a:lvl2pPr marL="2438385" algn="l" defTabSz="4876770" rtl="0" eaLnBrk="1" latinLnBrk="0" hangingPunct="1">
        <a:defRPr sz="9600" kern="1200">
          <a:solidFill>
            <a:schemeClr val="tx1"/>
          </a:solidFill>
          <a:latin typeface="+mn-lt"/>
          <a:ea typeface="+mn-ea"/>
          <a:cs typeface="+mn-cs"/>
        </a:defRPr>
      </a:lvl2pPr>
      <a:lvl3pPr marL="4876770" algn="l" defTabSz="4876770" rtl="0" eaLnBrk="1" latinLnBrk="0" hangingPunct="1">
        <a:defRPr sz="9600" kern="1200">
          <a:solidFill>
            <a:schemeClr val="tx1"/>
          </a:solidFill>
          <a:latin typeface="+mn-lt"/>
          <a:ea typeface="+mn-ea"/>
          <a:cs typeface="+mn-cs"/>
        </a:defRPr>
      </a:lvl3pPr>
      <a:lvl4pPr marL="7315154" algn="l" defTabSz="4876770" rtl="0" eaLnBrk="1" latinLnBrk="0" hangingPunct="1">
        <a:defRPr sz="9600" kern="1200">
          <a:solidFill>
            <a:schemeClr val="tx1"/>
          </a:solidFill>
          <a:latin typeface="+mn-lt"/>
          <a:ea typeface="+mn-ea"/>
          <a:cs typeface="+mn-cs"/>
        </a:defRPr>
      </a:lvl4pPr>
      <a:lvl5pPr marL="9753539" algn="l" defTabSz="4876770" rtl="0" eaLnBrk="1" latinLnBrk="0" hangingPunct="1">
        <a:defRPr sz="9600" kern="1200">
          <a:solidFill>
            <a:schemeClr val="tx1"/>
          </a:solidFill>
          <a:latin typeface="+mn-lt"/>
          <a:ea typeface="+mn-ea"/>
          <a:cs typeface="+mn-cs"/>
        </a:defRPr>
      </a:lvl5pPr>
      <a:lvl6pPr marL="12191924" algn="l" defTabSz="4876770" rtl="0" eaLnBrk="1" latinLnBrk="0" hangingPunct="1">
        <a:defRPr sz="9600" kern="1200">
          <a:solidFill>
            <a:schemeClr val="tx1"/>
          </a:solidFill>
          <a:latin typeface="+mn-lt"/>
          <a:ea typeface="+mn-ea"/>
          <a:cs typeface="+mn-cs"/>
        </a:defRPr>
      </a:lvl6pPr>
      <a:lvl7pPr marL="14630309" algn="l" defTabSz="4876770" rtl="0" eaLnBrk="1" latinLnBrk="0" hangingPunct="1">
        <a:defRPr sz="9600" kern="1200">
          <a:solidFill>
            <a:schemeClr val="tx1"/>
          </a:solidFill>
          <a:latin typeface="+mn-lt"/>
          <a:ea typeface="+mn-ea"/>
          <a:cs typeface="+mn-cs"/>
        </a:defRPr>
      </a:lvl7pPr>
      <a:lvl8pPr marL="17068693" algn="l" defTabSz="4876770" rtl="0" eaLnBrk="1" latinLnBrk="0" hangingPunct="1">
        <a:defRPr sz="9600" kern="1200">
          <a:solidFill>
            <a:schemeClr val="tx1"/>
          </a:solidFill>
          <a:latin typeface="+mn-lt"/>
          <a:ea typeface="+mn-ea"/>
          <a:cs typeface="+mn-cs"/>
        </a:defRPr>
      </a:lvl8pPr>
      <a:lvl9pPr marL="19507078" algn="l" defTabSz="4876770" rtl="0" eaLnBrk="1" latinLnBrk="0" hangingPunct="1">
        <a:defRPr sz="9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dnanto/democapsid" TargetMode="External"/><Relationship Id="rId13" Type="http://schemas.openxmlformats.org/officeDocument/2006/relationships/image" Target="../media/image6.jpeg"/><Relationship Id="rId18" Type="http://schemas.openxmlformats.org/officeDocument/2006/relationships/image" Target="../media/image11.png"/><Relationship Id="rId26" Type="http://schemas.openxmlformats.org/officeDocument/2006/relationships/image" Target="../media/image19.svg"/><Relationship Id="rId3" Type="http://schemas.openxmlformats.org/officeDocument/2006/relationships/image" Target="../media/image1.jpeg"/><Relationship Id="rId21" Type="http://schemas.openxmlformats.org/officeDocument/2006/relationships/image" Target="../media/image14.png"/><Relationship Id="rId7" Type="http://schemas.openxmlformats.org/officeDocument/2006/relationships/image" Target="../media/image5.svg"/><Relationship Id="rId12" Type="http://schemas.openxmlformats.org/officeDocument/2006/relationships/hyperlink" Target="http://www.proquest.com/docview/2572612100/abstract/9972F7D348C34013PQ/1" TargetMode="External"/><Relationship Id="rId17" Type="http://schemas.openxmlformats.org/officeDocument/2006/relationships/image" Target="../media/image10.png"/><Relationship Id="rId25" Type="http://schemas.openxmlformats.org/officeDocument/2006/relationships/image" Target="../media/image18.png"/><Relationship Id="rId2" Type="http://schemas.openxmlformats.org/officeDocument/2006/relationships/notesSlide" Target="../notesSlides/notesSlide1.xml"/><Relationship Id="rId16" Type="http://schemas.openxmlformats.org/officeDocument/2006/relationships/image" Target="../media/image9.jpeg"/><Relationship Id="rId20"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s://doi.org/10.1101/2020.12.02.408252" TargetMode="External"/><Relationship Id="rId24" Type="http://schemas.openxmlformats.org/officeDocument/2006/relationships/image" Target="../media/image17.png"/><Relationship Id="rId5" Type="http://schemas.openxmlformats.org/officeDocument/2006/relationships/image" Target="../media/image3.jpeg"/><Relationship Id="rId15" Type="http://schemas.openxmlformats.org/officeDocument/2006/relationships/image" Target="../media/image8.png"/><Relationship Id="rId23" Type="http://schemas.openxmlformats.org/officeDocument/2006/relationships/image" Target="../media/image16.png"/><Relationship Id="rId28" Type="http://schemas.openxmlformats.org/officeDocument/2006/relationships/image" Target="../media/image21.svg"/><Relationship Id="rId10" Type="http://schemas.openxmlformats.org/officeDocument/2006/relationships/hyperlink" Target="https://doi.org/10.1007/978-94-007-6552-8_19" TargetMode="External"/><Relationship Id="rId19" Type="http://schemas.openxmlformats.org/officeDocument/2006/relationships/image" Target="../media/image12.jpeg"/><Relationship Id="rId4" Type="http://schemas.openxmlformats.org/officeDocument/2006/relationships/image" Target="../media/image2.png"/><Relationship Id="rId9" Type="http://schemas.openxmlformats.org/officeDocument/2006/relationships/hyperlink" Target="http://paperjs.org/" TargetMode="External"/><Relationship Id="rId14" Type="http://schemas.openxmlformats.org/officeDocument/2006/relationships/image" Target="../media/image7.png"/><Relationship Id="rId22" Type="http://schemas.openxmlformats.org/officeDocument/2006/relationships/image" Target="../media/image15.jpeg"/><Relationship Id="rId27"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7" name="TextBox 6326">
            <a:extLst>
              <a:ext uri="{FF2B5EF4-FFF2-40B4-BE49-F238E27FC236}">
                <a16:creationId xmlns:a16="http://schemas.microsoft.com/office/drawing/2014/main" id="{1CE21A59-C188-DBBB-889E-3B0D2985D826}"/>
              </a:ext>
            </a:extLst>
          </p:cNvPr>
          <p:cNvSpPr txBox="1"/>
          <p:nvPr/>
        </p:nvSpPr>
        <p:spPr>
          <a:xfrm>
            <a:off x="38862000" y="3654718"/>
            <a:ext cx="12340644" cy="937214"/>
          </a:xfrm>
          <a:prstGeom prst="rect">
            <a:avLst/>
          </a:prstGeom>
          <a:noFill/>
        </p:spPr>
        <p:txBody>
          <a:bodyPr wrap="square" rtlCol="0" anchor="ctr">
            <a:spAutoFit/>
          </a:bodyPr>
          <a:lstStyle/>
          <a:p>
            <a:r>
              <a:rPr lang="en-US" sz="5400" b="1">
                <a:latin typeface="Consolas" panose="020B0609020204030204" pitchFamily="49" charset="0"/>
                <a:cs typeface="Consolas" panose="020B0609020204030204" pitchFamily="49" charset="0"/>
              </a:rPr>
              <a:t>&gt; Results ----------------------</a:t>
            </a:r>
          </a:p>
        </p:txBody>
      </p:sp>
      <p:sp>
        <p:nvSpPr>
          <p:cNvPr id="5863" name="TextBox 5862">
            <a:extLst>
              <a:ext uri="{FF2B5EF4-FFF2-40B4-BE49-F238E27FC236}">
                <a16:creationId xmlns:a16="http://schemas.microsoft.com/office/drawing/2014/main" id="{4308618E-0408-6FBE-1175-BD6CFBFCAC45}"/>
              </a:ext>
            </a:extLst>
          </p:cNvPr>
          <p:cNvSpPr txBox="1"/>
          <p:nvPr/>
        </p:nvSpPr>
        <p:spPr>
          <a:xfrm>
            <a:off x="38862000" y="21256472"/>
            <a:ext cx="12340643" cy="3012493"/>
          </a:xfrm>
          <a:prstGeom prst="rect">
            <a:avLst/>
          </a:prstGeom>
          <a:noFill/>
        </p:spPr>
        <p:txBody>
          <a:bodyPr wrap="square" rtlCol="0" anchor="ctr">
            <a:spAutoFit/>
          </a:bodyPr>
          <a:lstStyle/>
          <a:p>
            <a:pPr>
              <a:lnSpc>
                <a:spcPct val="150000"/>
              </a:lnSpc>
            </a:pPr>
            <a:r>
              <a:rPr lang="en-US" sz="3200" b="1">
                <a:latin typeface="Consolas" panose="020B0609020204030204" pitchFamily="49" charset="0"/>
                <a:cs typeface="Consolas" panose="020B0609020204030204" pitchFamily="49" charset="0"/>
              </a:rPr>
              <a:t>[Bacteriophage T4]</a:t>
            </a:r>
          </a:p>
          <a:p>
            <a:pPr>
              <a:lnSpc>
                <a:spcPct val="150000"/>
              </a:lnSpc>
            </a:pPr>
            <a:r>
              <a:rPr lang="en-US" sz="3200">
                <a:latin typeface="Consolas" panose="020B0609020204030204" pitchFamily="49" charset="0"/>
                <a:cs typeface="Consolas" panose="020B0609020204030204" pitchFamily="49" charset="0"/>
              </a:rPr>
              <a:t>h</a:t>
            </a:r>
            <a:r>
              <a:rPr lang="en-US" sz="3200" baseline="-25000">
                <a:latin typeface="Consolas" panose="020B0609020204030204" pitchFamily="49" charset="0"/>
                <a:cs typeface="Consolas" panose="020B0609020204030204" pitchFamily="49" charset="0"/>
              </a:rPr>
              <a:t>1  </a:t>
            </a:r>
            <a:r>
              <a:rPr lang="en-US" sz="3200">
                <a:latin typeface="Consolas" panose="020B0609020204030204" pitchFamily="49" charset="0"/>
                <a:cs typeface="Consolas" panose="020B0609020204030204" pitchFamily="49" charset="0"/>
              </a:rPr>
              <a:t> = 3, k</a:t>
            </a:r>
            <a:r>
              <a:rPr lang="en-US" sz="3200" baseline="-25000">
                <a:latin typeface="Consolas" panose="020B0609020204030204" pitchFamily="49" charset="0"/>
                <a:cs typeface="Consolas" panose="020B0609020204030204" pitchFamily="49" charset="0"/>
              </a:rPr>
              <a:t>1</a:t>
            </a:r>
            <a:r>
              <a:rPr lang="en-US" sz="3200">
                <a:latin typeface="Consolas" panose="020B0609020204030204" pitchFamily="49" charset="0"/>
                <a:cs typeface="Consolas" panose="020B0609020204030204" pitchFamily="49" charset="0"/>
              </a:rPr>
              <a:t> = 1, h</a:t>
            </a:r>
            <a:r>
              <a:rPr lang="en-US" sz="3200" baseline="-25000">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 4, k</a:t>
            </a:r>
            <a:r>
              <a:rPr lang="en-US" sz="3200" baseline="-25000">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 2, </a:t>
            </a:r>
            <a:r>
              <a:rPr lang="en-US" sz="3200" err="1">
                <a:latin typeface="Consolas" panose="020B0609020204030204" pitchFamily="49" charset="0"/>
                <a:cs typeface="Consolas" panose="020B0609020204030204" pitchFamily="49" charset="0"/>
              </a:rPr>
              <a:t>laevo</a:t>
            </a:r>
            <a:endParaRPr lang="en-US" sz="3200" baseline="-25000">
              <a:latin typeface="Consolas" panose="020B0609020204030204" pitchFamily="49" charset="0"/>
              <a:cs typeface="Consolas" panose="020B0609020204030204" pitchFamily="49" charset="0"/>
            </a:endParaRPr>
          </a:p>
          <a:p>
            <a:pPr>
              <a:lnSpc>
                <a:spcPct val="150000"/>
              </a:lnSpc>
            </a:pPr>
            <a:r>
              <a:rPr lang="en-US" sz="3200">
                <a:latin typeface="Consolas" panose="020B0609020204030204" pitchFamily="49" charset="0"/>
                <a:cs typeface="Consolas" panose="020B0609020204030204" pitchFamily="49" charset="0"/>
              </a:rPr>
              <a:t>T</a:t>
            </a:r>
            <a:r>
              <a:rPr lang="en-US" sz="3200" baseline="-25000">
                <a:latin typeface="Consolas" panose="020B0609020204030204" pitchFamily="49" charset="0"/>
                <a:cs typeface="Consolas" panose="020B0609020204030204" pitchFamily="49" charset="0"/>
              </a:rPr>
              <a:t>end</a:t>
            </a:r>
            <a:r>
              <a:rPr lang="en-US" sz="3200">
                <a:latin typeface="Consolas" panose="020B0609020204030204" pitchFamily="49" charset="0"/>
                <a:cs typeface="Consolas" panose="020B0609020204030204" pitchFamily="49" charset="0"/>
              </a:rPr>
              <a:t> = 3</a:t>
            </a:r>
            <a:r>
              <a:rPr lang="en-US" sz="3200" baseline="30000">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 (3)(1) + 1</a:t>
            </a:r>
            <a:r>
              <a:rPr lang="en-US" sz="3200" baseline="30000">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 13</a:t>
            </a:r>
          </a:p>
          <a:p>
            <a:pPr>
              <a:lnSpc>
                <a:spcPct val="150000"/>
              </a:lnSpc>
            </a:pPr>
            <a:r>
              <a:rPr lang="en-US" sz="3200" err="1">
                <a:latin typeface="Consolas" panose="020B0609020204030204" pitchFamily="49" charset="0"/>
                <a:cs typeface="Consolas" panose="020B0609020204030204" pitchFamily="49" charset="0"/>
              </a:rPr>
              <a:t>T</a:t>
            </a:r>
            <a:r>
              <a:rPr lang="en-US" sz="3200" baseline="-25000" err="1">
                <a:latin typeface="Consolas" panose="020B0609020204030204" pitchFamily="49" charset="0"/>
                <a:cs typeface="Consolas" panose="020B0609020204030204" pitchFamily="49" charset="0"/>
              </a:rPr>
              <a:t>mid</a:t>
            </a:r>
            <a:r>
              <a:rPr lang="en-US" sz="3200">
                <a:latin typeface="Consolas" panose="020B0609020204030204" pitchFamily="49" charset="0"/>
                <a:cs typeface="Consolas" panose="020B0609020204030204" pitchFamily="49" charset="0"/>
              </a:rPr>
              <a:t> = 4</a:t>
            </a:r>
            <a:r>
              <a:rPr lang="en-US" sz="3200" baseline="30000">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 (4)(2) + 2</a:t>
            </a:r>
            <a:r>
              <a:rPr lang="en-US" sz="3200" baseline="30000">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 20</a:t>
            </a:r>
          </a:p>
        </p:txBody>
      </p:sp>
      <p:sp>
        <p:nvSpPr>
          <p:cNvPr id="11803" name="TextBox 11802">
            <a:extLst>
              <a:ext uri="{FF2B5EF4-FFF2-40B4-BE49-F238E27FC236}">
                <a16:creationId xmlns:a16="http://schemas.microsoft.com/office/drawing/2014/main" id="{3A346E7F-5CDC-9125-4FEF-B34658386EA0}"/>
              </a:ext>
            </a:extLst>
          </p:cNvPr>
          <p:cNvSpPr txBox="1"/>
          <p:nvPr/>
        </p:nvSpPr>
        <p:spPr>
          <a:xfrm>
            <a:off x="38862000" y="28451190"/>
            <a:ext cx="12340641" cy="2262721"/>
          </a:xfrm>
          <a:prstGeom prst="rect">
            <a:avLst/>
          </a:prstGeom>
          <a:noFill/>
        </p:spPr>
        <p:txBody>
          <a:bodyPr wrap="square" rtlCol="0" anchor="ctr">
            <a:spAutoFit/>
          </a:bodyPr>
          <a:lstStyle/>
          <a:p>
            <a:pPr>
              <a:lnSpc>
                <a:spcPct val="150000"/>
              </a:lnSpc>
            </a:pPr>
            <a:r>
              <a:rPr lang="en-US" sz="3200" b="1">
                <a:latin typeface="Consolas" panose="020B0609020204030204" pitchFamily="49" charset="0"/>
                <a:cs typeface="Consolas" panose="020B0609020204030204" pitchFamily="49" charset="0"/>
              </a:rPr>
              <a:t>[SVG Models]</a:t>
            </a:r>
          </a:p>
          <a:p>
            <a:pPr>
              <a:lnSpc>
                <a:spcPct val="150000"/>
              </a:lnSpc>
            </a:pPr>
            <a:r>
              <a:rPr lang="en-US" sz="3200">
                <a:latin typeface="Consolas" panose="020B0609020204030204" pitchFamily="49" charset="0"/>
                <a:cs typeface="Consolas" panose="020B0609020204030204" pitchFamily="49" charset="0"/>
              </a:rPr>
              <a:t>Import into design or office software, convert to shape, scale, and customize.</a:t>
            </a:r>
          </a:p>
        </p:txBody>
      </p:sp>
      <p:grpSp>
        <p:nvGrpSpPr>
          <p:cNvPr id="11884" name="Group 11883">
            <a:extLst>
              <a:ext uri="{FF2B5EF4-FFF2-40B4-BE49-F238E27FC236}">
                <a16:creationId xmlns:a16="http://schemas.microsoft.com/office/drawing/2014/main" id="{A009D93D-46AA-7C67-5A64-23FFA42380BD}"/>
              </a:ext>
            </a:extLst>
          </p:cNvPr>
          <p:cNvGrpSpPr/>
          <p:nvPr/>
        </p:nvGrpSpPr>
        <p:grpSpPr>
          <a:xfrm>
            <a:off x="39545922" y="30906055"/>
            <a:ext cx="10972801" cy="5403245"/>
            <a:chOff x="39547801" y="28742249"/>
            <a:chExt cx="10972801" cy="5403245"/>
          </a:xfrm>
        </p:grpSpPr>
        <p:grpSp>
          <p:nvGrpSpPr>
            <p:cNvPr id="7" name="Graphic 2">
              <a:extLst>
                <a:ext uri="{FF2B5EF4-FFF2-40B4-BE49-F238E27FC236}">
                  <a16:creationId xmlns:a16="http://schemas.microsoft.com/office/drawing/2014/main" id="{4F2E598F-C6FC-61E4-38CF-832C29BFF6E8}"/>
                </a:ext>
              </a:extLst>
            </p:cNvPr>
            <p:cNvGrpSpPr/>
            <p:nvPr/>
          </p:nvGrpSpPr>
          <p:grpSpPr>
            <a:xfrm>
              <a:off x="40683040" y="28742249"/>
              <a:ext cx="3161739" cy="3859367"/>
              <a:chOff x="33275726" y="26121220"/>
              <a:chExt cx="2835017" cy="3460555"/>
            </a:xfrm>
          </p:grpSpPr>
          <p:sp>
            <p:nvSpPr>
              <p:cNvPr id="6999" name="Freeform 6998">
                <a:extLst>
                  <a:ext uri="{FF2B5EF4-FFF2-40B4-BE49-F238E27FC236}">
                    <a16:creationId xmlns:a16="http://schemas.microsoft.com/office/drawing/2014/main" id="{0680D2F0-B8D7-335D-E7BF-AD8C469180EC}"/>
                  </a:ext>
                </a:extLst>
              </p:cNvPr>
              <p:cNvSpPr/>
              <p:nvPr/>
            </p:nvSpPr>
            <p:spPr>
              <a:xfrm>
                <a:off x="33390924" y="28678871"/>
                <a:ext cx="599737" cy="638443"/>
              </a:xfrm>
              <a:custGeom>
                <a:avLst/>
                <a:gdLst>
                  <a:gd name="connsiteX0" fmla="*/ 192625 w 599737"/>
                  <a:gd name="connsiteY0" fmla="*/ 0 h 638443"/>
                  <a:gd name="connsiteX1" fmla="*/ 599737 w 599737"/>
                  <a:gd name="connsiteY1" fmla="*/ 290533 h 638443"/>
                  <a:gd name="connsiteX2" fmla="*/ 483911 w 599737"/>
                  <a:gd name="connsiteY2" fmla="*/ 462135 h 638443"/>
                  <a:gd name="connsiteX3" fmla="*/ 244267 w 599737"/>
                  <a:gd name="connsiteY3" fmla="*/ 638443 h 638443"/>
                  <a:gd name="connsiteX4" fmla="*/ 0 w 599737"/>
                  <a:gd name="connsiteY4" fmla="*/ 464124 h 638443"/>
                  <a:gd name="connsiteX5" fmla="*/ 76799 w 599737"/>
                  <a:gd name="connsiteY5" fmla="*/ 171603 h 63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737" h="638443">
                    <a:moveTo>
                      <a:pt x="192625" y="0"/>
                    </a:moveTo>
                    <a:lnTo>
                      <a:pt x="599737" y="290533"/>
                    </a:lnTo>
                    <a:lnTo>
                      <a:pt x="483911" y="462135"/>
                    </a:lnTo>
                    <a:lnTo>
                      <a:pt x="244267" y="638443"/>
                    </a:lnTo>
                    <a:lnTo>
                      <a:pt x="0" y="464124"/>
                    </a:lnTo>
                    <a:lnTo>
                      <a:pt x="76799" y="171603"/>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002" name="Freeform 7001">
                <a:extLst>
                  <a:ext uri="{FF2B5EF4-FFF2-40B4-BE49-F238E27FC236}">
                    <a16:creationId xmlns:a16="http://schemas.microsoft.com/office/drawing/2014/main" id="{B54A94CE-1ABC-6279-E76A-0517EA3EF564}"/>
                  </a:ext>
                </a:extLst>
              </p:cNvPr>
              <p:cNvSpPr/>
              <p:nvPr/>
            </p:nvSpPr>
            <p:spPr>
              <a:xfrm>
                <a:off x="33275726" y="29142995"/>
                <a:ext cx="359465" cy="438780"/>
              </a:xfrm>
              <a:custGeom>
                <a:avLst/>
                <a:gdLst>
                  <a:gd name="connsiteX0" fmla="*/ 0 w 359465"/>
                  <a:gd name="connsiteY0" fmla="*/ 438781 h 438780"/>
                  <a:gd name="connsiteX1" fmla="*/ 115199 w 359465"/>
                  <a:gd name="connsiteY1" fmla="*/ 0 h 438780"/>
                  <a:gd name="connsiteX2" fmla="*/ 359466 w 359465"/>
                  <a:gd name="connsiteY2" fmla="*/ 174320 h 438780"/>
                </a:gdLst>
                <a:ahLst/>
                <a:cxnLst>
                  <a:cxn ang="0">
                    <a:pos x="connsiteX0" y="connsiteY0"/>
                  </a:cxn>
                  <a:cxn ang="0">
                    <a:pos x="connsiteX1" y="connsiteY1"/>
                  </a:cxn>
                  <a:cxn ang="0">
                    <a:pos x="connsiteX2" y="connsiteY2"/>
                  </a:cxn>
                </a:cxnLst>
                <a:rect l="l" t="t" r="r" b="b"/>
                <a:pathLst>
                  <a:path w="359465" h="438780">
                    <a:moveTo>
                      <a:pt x="0" y="438781"/>
                    </a:moveTo>
                    <a:lnTo>
                      <a:pt x="115199" y="0"/>
                    </a:lnTo>
                    <a:lnTo>
                      <a:pt x="359466" y="17432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3952" name="Freeform 13951">
                <a:extLst>
                  <a:ext uri="{FF2B5EF4-FFF2-40B4-BE49-F238E27FC236}">
                    <a16:creationId xmlns:a16="http://schemas.microsoft.com/office/drawing/2014/main" id="{F8D27C5D-05EC-D3A6-4446-EAFF46C5BBEB}"/>
                  </a:ext>
                </a:extLst>
              </p:cNvPr>
              <p:cNvSpPr/>
              <p:nvPr/>
            </p:nvSpPr>
            <p:spPr>
              <a:xfrm>
                <a:off x="33992273" y="26560001"/>
                <a:ext cx="158221" cy="292520"/>
              </a:xfrm>
              <a:custGeom>
                <a:avLst/>
                <a:gdLst>
                  <a:gd name="connsiteX0" fmla="*/ 158222 w 158221"/>
                  <a:gd name="connsiteY0" fmla="*/ 58107 h 292520"/>
                  <a:gd name="connsiteX1" fmla="*/ 0 w 158221"/>
                  <a:gd name="connsiteY1" fmla="*/ 292521 h 292520"/>
                  <a:gd name="connsiteX2" fmla="*/ 76799 w 158221"/>
                  <a:gd name="connsiteY2" fmla="*/ 0 h 292520"/>
                </a:gdLst>
                <a:ahLst/>
                <a:cxnLst>
                  <a:cxn ang="0">
                    <a:pos x="connsiteX0" y="connsiteY0"/>
                  </a:cxn>
                  <a:cxn ang="0">
                    <a:pos x="connsiteX1" y="connsiteY1"/>
                  </a:cxn>
                  <a:cxn ang="0">
                    <a:pos x="connsiteX2" y="connsiteY2"/>
                  </a:cxn>
                </a:cxnLst>
                <a:rect l="l" t="t" r="r" b="b"/>
                <a:pathLst>
                  <a:path w="158221" h="292520">
                    <a:moveTo>
                      <a:pt x="158222" y="58107"/>
                    </a:moveTo>
                    <a:lnTo>
                      <a:pt x="0" y="292521"/>
                    </a:lnTo>
                    <a:lnTo>
                      <a:pt x="76799"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3953" name="Freeform 13952">
                <a:extLst>
                  <a:ext uri="{FF2B5EF4-FFF2-40B4-BE49-F238E27FC236}">
                    <a16:creationId xmlns:a16="http://schemas.microsoft.com/office/drawing/2014/main" id="{6EA950FB-DE17-7057-110A-C333DEE4627C}"/>
                  </a:ext>
                </a:extLst>
              </p:cNvPr>
              <p:cNvSpPr/>
              <p:nvPr/>
            </p:nvSpPr>
            <p:spPr>
              <a:xfrm>
                <a:off x="33813136" y="27387871"/>
                <a:ext cx="38584" cy="146963"/>
              </a:xfrm>
              <a:custGeom>
                <a:avLst/>
                <a:gdLst>
                  <a:gd name="connsiteX0" fmla="*/ 29534 w 38584"/>
                  <a:gd name="connsiteY0" fmla="*/ 133140 h 146963"/>
                  <a:gd name="connsiteX1" fmla="*/ 0 w 38584"/>
                  <a:gd name="connsiteY1" fmla="*/ 146964 h 146963"/>
                  <a:gd name="connsiteX2" fmla="*/ 38584 w 38584"/>
                  <a:gd name="connsiteY2" fmla="*/ 0 h 146963"/>
                </a:gdLst>
                <a:ahLst/>
                <a:cxnLst>
                  <a:cxn ang="0">
                    <a:pos x="connsiteX0" y="connsiteY0"/>
                  </a:cxn>
                  <a:cxn ang="0">
                    <a:pos x="connsiteX1" y="connsiteY1"/>
                  </a:cxn>
                  <a:cxn ang="0">
                    <a:pos x="connsiteX2" y="connsiteY2"/>
                  </a:cxn>
                </a:cxnLst>
                <a:rect l="l" t="t" r="r" b="b"/>
                <a:pathLst>
                  <a:path w="38584" h="146963">
                    <a:moveTo>
                      <a:pt x="29534" y="133140"/>
                    </a:moveTo>
                    <a:lnTo>
                      <a:pt x="0" y="146964"/>
                    </a:lnTo>
                    <a:lnTo>
                      <a:pt x="38584"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3954" name="Freeform 13953">
                <a:extLst>
                  <a:ext uri="{FF2B5EF4-FFF2-40B4-BE49-F238E27FC236}">
                    <a16:creationId xmlns:a16="http://schemas.microsoft.com/office/drawing/2014/main" id="{DF2B1D93-6A3C-9983-C4E6-2D1488305ACD}"/>
                  </a:ext>
                </a:extLst>
              </p:cNvPr>
              <p:cNvSpPr/>
              <p:nvPr/>
            </p:nvSpPr>
            <p:spPr>
              <a:xfrm>
                <a:off x="33514574" y="28315124"/>
                <a:ext cx="93701" cy="363746"/>
              </a:xfrm>
              <a:custGeom>
                <a:avLst/>
                <a:gdLst>
                  <a:gd name="connsiteX0" fmla="*/ 68975 w 93701"/>
                  <a:gd name="connsiteY0" fmla="*/ 363747 h 363746"/>
                  <a:gd name="connsiteX1" fmla="*/ 0 w 93701"/>
                  <a:gd name="connsiteY1" fmla="*/ 356900 h 363746"/>
                  <a:gd name="connsiteX2" fmla="*/ 93702 w 93701"/>
                  <a:gd name="connsiteY2" fmla="*/ 0 h 363746"/>
                </a:gdLst>
                <a:ahLst/>
                <a:cxnLst>
                  <a:cxn ang="0">
                    <a:pos x="connsiteX0" y="connsiteY0"/>
                  </a:cxn>
                  <a:cxn ang="0">
                    <a:pos x="connsiteX1" y="connsiteY1"/>
                  </a:cxn>
                  <a:cxn ang="0">
                    <a:pos x="connsiteX2" y="connsiteY2"/>
                  </a:cxn>
                </a:cxnLst>
                <a:rect l="l" t="t" r="r" b="b"/>
                <a:pathLst>
                  <a:path w="93701" h="363746">
                    <a:moveTo>
                      <a:pt x="68975" y="363747"/>
                    </a:moveTo>
                    <a:lnTo>
                      <a:pt x="0" y="356900"/>
                    </a:lnTo>
                    <a:lnTo>
                      <a:pt x="93702"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3955" name="Freeform 13954">
                <a:extLst>
                  <a:ext uri="{FF2B5EF4-FFF2-40B4-BE49-F238E27FC236}">
                    <a16:creationId xmlns:a16="http://schemas.microsoft.com/office/drawing/2014/main" id="{0DE501B1-5E77-013F-EC16-2C439E67A123}"/>
                  </a:ext>
                </a:extLst>
              </p:cNvPr>
              <p:cNvSpPr/>
              <p:nvPr/>
            </p:nvSpPr>
            <p:spPr>
              <a:xfrm>
                <a:off x="33646861" y="27521012"/>
                <a:ext cx="411353" cy="647148"/>
              </a:xfrm>
              <a:custGeom>
                <a:avLst/>
                <a:gdLst>
                  <a:gd name="connsiteX0" fmla="*/ 195810 w 411353"/>
                  <a:gd name="connsiteY0" fmla="*/ 0 h 647148"/>
                  <a:gd name="connsiteX1" fmla="*/ 411354 w 411353"/>
                  <a:gd name="connsiteY1" fmla="*/ 454617 h 647148"/>
                  <a:gd name="connsiteX2" fmla="*/ 0 w 411353"/>
                  <a:gd name="connsiteY2" fmla="*/ 647149 h 647148"/>
                  <a:gd name="connsiteX3" fmla="*/ 166275 w 411353"/>
                  <a:gd name="connsiteY3" fmla="*/ 13823 h 647148"/>
                </a:gdLst>
                <a:ahLst/>
                <a:cxnLst>
                  <a:cxn ang="0">
                    <a:pos x="connsiteX0" y="connsiteY0"/>
                  </a:cxn>
                  <a:cxn ang="0">
                    <a:pos x="connsiteX1" y="connsiteY1"/>
                  </a:cxn>
                  <a:cxn ang="0">
                    <a:pos x="connsiteX2" y="connsiteY2"/>
                  </a:cxn>
                  <a:cxn ang="0">
                    <a:pos x="connsiteX3" y="connsiteY3"/>
                  </a:cxn>
                </a:cxnLst>
                <a:rect l="l" t="t" r="r" b="b"/>
                <a:pathLst>
                  <a:path w="411353" h="647148">
                    <a:moveTo>
                      <a:pt x="195810" y="0"/>
                    </a:moveTo>
                    <a:lnTo>
                      <a:pt x="411354" y="454617"/>
                    </a:lnTo>
                    <a:lnTo>
                      <a:pt x="0" y="647149"/>
                    </a:lnTo>
                    <a:lnTo>
                      <a:pt x="166275" y="13823"/>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3956" name="Freeform 13955">
                <a:extLst>
                  <a:ext uri="{FF2B5EF4-FFF2-40B4-BE49-F238E27FC236}">
                    <a16:creationId xmlns:a16="http://schemas.microsoft.com/office/drawing/2014/main" id="{F42140F1-1588-4F83-7648-301849DCC0C7}"/>
                  </a:ext>
                </a:extLst>
              </p:cNvPr>
              <p:cNvSpPr/>
              <p:nvPr/>
            </p:nvSpPr>
            <p:spPr>
              <a:xfrm>
                <a:off x="34058215" y="27569612"/>
                <a:ext cx="681159" cy="696549"/>
              </a:xfrm>
              <a:custGeom>
                <a:avLst/>
                <a:gdLst>
                  <a:gd name="connsiteX0" fmla="*/ 274047 w 681159"/>
                  <a:gd name="connsiteY0" fmla="*/ 0 h 696549"/>
                  <a:gd name="connsiteX1" fmla="*/ 681159 w 681159"/>
                  <a:gd name="connsiteY1" fmla="*/ 290533 h 696549"/>
                  <a:gd name="connsiteX2" fmla="*/ 407111 w 681159"/>
                  <a:gd name="connsiteY2" fmla="*/ 696550 h 696549"/>
                  <a:gd name="connsiteX3" fmla="*/ 0 w 681159"/>
                  <a:gd name="connsiteY3" fmla="*/ 406017 h 696549"/>
                </a:gdLst>
                <a:ahLst/>
                <a:cxnLst>
                  <a:cxn ang="0">
                    <a:pos x="connsiteX0" y="connsiteY0"/>
                  </a:cxn>
                  <a:cxn ang="0">
                    <a:pos x="connsiteX1" y="connsiteY1"/>
                  </a:cxn>
                  <a:cxn ang="0">
                    <a:pos x="connsiteX2" y="connsiteY2"/>
                  </a:cxn>
                  <a:cxn ang="0">
                    <a:pos x="connsiteX3" y="connsiteY3"/>
                  </a:cxn>
                </a:cxnLst>
                <a:rect l="l" t="t" r="r" b="b"/>
                <a:pathLst>
                  <a:path w="681159" h="696549">
                    <a:moveTo>
                      <a:pt x="274047" y="0"/>
                    </a:moveTo>
                    <a:lnTo>
                      <a:pt x="681159" y="290533"/>
                    </a:lnTo>
                    <a:lnTo>
                      <a:pt x="407111" y="696550"/>
                    </a:lnTo>
                    <a:lnTo>
                      <a:pt x="0" y="406017"/>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3957" name="Freeform 13956">
                <a:extLst>
                  <a:ext uri="{FF2B5EF4-FFF2-40B4-BE49-F238E27FC236}">
                    <a16:creationId xmlns:a16="http://schemas.microsoft.com/office/drawing/2014/main" id="{83CA3543-B95A-8693-02AB-9AA354276CCA}"/>
                  </a:ext>
                </a:extLst>
              </p:cNvPr>
              <p:cNvSpPr/>
              <p:nvPr/>
            </p:nvSpPr>
            <p:spPr>
              <a:xfrm>
                <a:off x="33874835" y="28969404"/>
                <a:ext cx="146192" cy="171602"/>
              </a:xfrm>
              <a:custGeom>
                <a:avLst/>
                <a:gdLst>
                  <a:gd name="connsiteX0" fmla="*/ 115827 w 146192"/>
                  <a:gd name="connsiteY0" fmla="*/ 0 h 171602"/>
                  <a:gd name="connsiteX1" fmla="*/ 146193 w 146192"/>
                  <a:gd name="connsiteY1" fmla="*/ 64048 h 171602"/>
                  <a:gd name="connsiteX2" fmla="*/ 0 w 146192"/>
                  <a:gd name="connsiteY2" fmla="*/ 171603 h 171602"/>
                </a:gdLst>
                <a:ahLst/>
                <a:cxnLst>
                  <a:cxn ang="0">
                    <a:pos x="connsiteX0" y="connsiteY0"/>
                  </a:cxn>
                  <a:cxn ang="0">
                    <a:pos x="connsiteX1" y="connsiteY1"/>
                  </a:cxn>
                  <a:cxn ang="0">
                    <a:pos x="connsiteX2" y="connsiteY2"/>
                  </a:cxn>
                </a:cxnLst>
                <a:rect l="l" t="t" r="r" b="b"/>
                <a:pathLst>
                  <a:path w="146192" h="171602">
                    <a:moveTo>
                      <a:pt x="115827" y="0"/>
                    </a:moveTo>
                    <a:lnTo>
                      <a:pt x="146193" y="64048"/>
                    </a:lnTo>
                    <a:lnTo>
                      <a:pt x="0" y="171603"/>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3958" name="Freeform 13957">
                <a:extLst>
                  <a:ext uri="{FF2B5EF4-FFF2-40B4-BE49-F238E27FC236}">
                    <a16:creationId xmlns:a16="http://schemas.microsoft.com/office/drawing/2014/main" id="{743AE238-873F-3550-B348-6B27240F86AF}"/>
                  </a:ext>
                </a:extLst>
              </p:cNvPr>
              <p:cNvSpPr/>
              <p:nvPr/>
            </p:nvSpPr>
            <p:spPr>
              <a:xfrm>
                <a:off x="33467724" y="28672024"/>
                <a:ext cx="115826" cy="178450"/>
              </a:xfrm>
              <a:custGeom>
                <a:avLst/>
                <a:gdLst>
                  <a:gd name="connsiteX0" fmla="*/ 115826 w 115826"/>
                  <a:gd name="connsiteY0" fmla="*/ 6847 h 178450"/>
                  <a:gd name="connsiteX1" fmla="*/ 0 w 115826"/>
                  <a:gd name="connsiteY1" fmla="*/ 178450 h 178450"/>
                  <a:gd name="connsiteX2" fmla="*/ 46851 w 115826"/>
                  <a:gd name="connsiteY2" fmla="*/ 0 h 178450"/>
                </a:gdLst>
                <a:ahLst/>
                <a:cxnLst>
                  <a:cxn ang="0">
                    <a:pos x="connsiteX0" y="connsiteY0"/>
                  </a:cxn>
                  <a:cxn ang="0">
                    <a:pos x="connsiteX1" y="connsiteY1"/>
                  </a:cxn>
                  <a:cxn ang="0">
                    <a:pos x="connsiteX2" y="connsiteY2"/>
                  </a:cxn>
                </a:cxnLst>
                <a:rect l="l" t="t" r="r" b="b"/>
                <a:pathLst>
                  <a:path w="115826" h="178450">
                    <a:moveTo>
                      <a:pt x="115826" y="6847"/>
                    </a:moveTo>
                    <a:lnTo>
                      <a:pt x="0" y="178450"/>
                    </a:lnTo>
                    <a:lnTo>
                      <a:pt x="46851"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3959" name="Freeform 13958">
                <a:extLst>
                  <a:ext uri="{FF2B5EF4-FFF2-40B4-BE49-F238E27FC236}">
                    <a16:creationId xmlns:a16="http://schemas.microsoft.com/office/drawing/2014/main" id="{C8EC1431-D6BC-6A49-AA74-615A8B0182D9}"/>
                  </a:ext>
                </a:extLst>
              </p:cNvPr>
              <p:cNvSpPr/>
              <p:nvPr/>
            </p:nvSpPr>
            <p:spPr>
              <a:xfrm>
                <a:off x="33583550" y="27975629"/>
                <a:ext cx="881776" cy="993774"/>
              </a:xfrm>
              <a:custGeom>
                <a:avLst/>
                <a:gdLst>
                  <a:gd name="connsiteX0" fmla="*/ 474665 w 881776"/>
                  <a:gd name="connsiteY0" fmla="*/ 0 h 993774"/>
                  <a:gd name="connsiteX1" fmla="*/ 881776 w 881776"/>
                  <a:gd name="connsiteY1" fmla="*/ 290533 h 993774"/>
                  <a:gd name="connsiteX2" fmla="*/ 850262 w 881776"/>
                  <a:gd name="connsiteY2" fmla="*/ 754135 h 993774"/>
                  <a:gd name="connsiteX3" fmla="*/ 729864 w 881776"/>
                  <a:gd name="connsiteY3" fmla="*/ 842713 h 993774"/>
                  <a:gd name="connsiteX4" fmla="*/ 407112 w 881776"/>
                  <a:gd name="connsiteY4" fmla="*/ 993775 h 993774"/>
                  <a:gd name="connsiteX5" fmla="*/ 0 w 881776"/>
                  <a:gd name="connsiteY5" fmla="*/ 703242 h 993774"/>
                  <a:gd name="connsiteX6" fmla="*/ 24726 w 881776"/>
                  <a:gd name="connsiteY6" fmla="*/ 339495 h 993774"/>
                  <a:gd name="connsiteX7" fmla="*/ 63311 w 881776"/>
                  <a:gd name="connsiteY7" fmla="*/ 192532 h 99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1776" h="993774">
                    <a:moveTo>
                      <a:pt x="474665" y="0"/>
                    </a:moveTo>
                    <a:lnTo>
                      <a:pt x="881776" y="290533"/>
                    </a:lnTo>
                    <a:lnTo>
                      <a:pt x="850262" y="754135"/>
                    </a:lnTo>
                    <a:lnTo>
                      <a:pt x="729864" y="842713"/>
                    </a:lnTo>
                    <a:lnTo>
                      <a:pt x="407112" y="993775"/>
                    </a:lnTo>
                    <a:lnTo>
                      <a:pt x="0" y="703242"/>
                    </a:lnTo>
                    <a:lnTo>
                      <a:pt x="24726" y="339495"/>
                    </a:lnTo>
                    <a:lnTo>
                      <a:pt x="63311" y="19253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3960" name="Freeform 13959">
                <a:extLst>
                  <a:ext uri="{FF2B5EF4-FFF2-40B4-BE49-F238E27FC236}">
                    <a16:creationId xmlns:a16="http://schemas.microsoft.com/office/drawing/2014/main" id="{80BC613E-CA0C-32BA-DB90-95B910FFCCF3}"/>
                  </a:ext>
                </a:extLst>
              </p:cNvPr>
              <p:cNvSpPr/>
              <p:nvPr/>
            </p:nvSpPr>
            <p:spPr>
              <a:xfrm>
                <a:off x="33990662" y="28818341"/>
                <a:ext cx="322752" cy="215110"/>
              </a:xfrm>
              <a:custGeom>
                <a:avLst/>
                <a:gdLst>
                  <a:gd name="connsiteX0" fmla="*/ 0 w 322752"/>
                  <a:gd name="connsiteY0" fmla="*/ 151062 h 215110"/>
                  <a:gd name="connsiteX1" fmla="*/ 322752 w 322752"/>
                  <a:gd name="connsiteY1" fmla="*/ 0 h 215110"/>
                  <a:gd name="connsiteX2" fmla="*/ 30366 w 322752"/>
                  <a:gd name="connsiteY2" fmla="*/ 215110 h 215110"/>
                </a:gdLst>
                <a:ahLst/>
                <a:cxnLst>
                  <a:cxn ang="0">
                    <a:pos x="connsiteX0" y="connsiteY0"/>
                  </a:cxn>
                  <a:cxn ang="0">
                    <a:pos x="connsiteX1" y="connsiteY1"/>
                  </a:cxn>
                  <a:cxn ang="0">
                    <a:pos x="connsiteX2" y="connsiteY2"/>
                  </a:cxn>
                </a:cxnLst>
                <a:rect l="l" t="t" r="r" b="b"/>
                <a:pathLst>
                  <a:path w="322752" h="215110">
                    <a:moveTo>
                      <a:pt x="0" y="151062"/>
                    </a:moveTo>
                    <a:lnTo>
                      <a:pt x="322752" y="0"/>
                    </a:lnTo>
                    <a:lnTo>
                      <a:pt x="30366" y="21511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3961" name="Freeform 13960">
                <a:extLst>
                  <a:ext uri="{FF2B5EF4-FFF2-40B4-BE49-F238E27FC236}">
                    <a16:creationId xmlns:a16="http://schemas.microsoft.com/office/drawing/2014/main" id="{5CD5CA49-DBE9-5C89-EAFE-85209C28F886}"/>
                  </a:ext>
                </a:extLst>
              </p:cNvPr>
              <p:cNvSpPr/>
              <p:nvPr/>
            </p:nvSpPr>
            <p:spPr>
              <a:xfrm>
                <a:off x="33945422" y="26618108"/>
                <a:ext cx="420617" cy="454617"/>
              </a:xfrm>
              <a:custGeom>
                <a:avLst/>
                <a:gdLst>
                  <a:gd name="connsiteX0" fmla="*/ 205072 w 420617"/>
                  <a:gd name="connsiteY0" fmla="*/ 0 h 454617"/>
                  <a:gd name="connsiteX1" fmla="*/ 420617 w 420617"/>
                  <a:gd name="connsiteY1" fmla="*/ 454617 h 454617"/>
                  <a:gd name="connsiteX2" fmla="*/ 0 w 420617"/>
                  <a:gd name="connsiteY2" fmla="*/ 412864 h 454617"/>
                  <a:gd name="connsiteX3" fmla="*/ 46851 w 420617"/>
                  <a:gd name="connsiteY3" fmla="*/ 234414 h 454617"/>
                </a:gdLst>
                <a:ahLst/>
                <a:cxnLst>
                  <a:cxn ang="0">
                    <a:pos x="connsiteX0" y="connsiteY0"/>
                  </a:cxn>
                  <a:cxn ang="0">
                    <a:pos x="connsiteX1" y="connsiteY1"/>
                  </a:cxn>
                  <a:cxn ang="0">
                    <a:pos x="connsiteX2" y="connsiteY2"/>
                  </a:cxn>
                  <a:cxn ang="0">
                    <a:pos x="connsiteX3" y="connsiteY3"/>
                  </a:cxn>
                </a:cxnLst>
                <a:rect l="l" t="t" r="r" b="b"/>
                <a:pathLst>
                  <a:path w="420617" h="454617">
                    <a:moveTo>
                      <a:pt x="205072" y="0"/>
                    </a:moveTo>
                    <a:lnTo>
                      <a:pt x="420617" y="454617"/>
                    </a:lnTo>
                    <a:lnTo>
                      <a:pt x="0" y="412864"/>
                    </a:lnTo>
                    <a:lnTo>
                      <a:pt x="46851" y="234414"/>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3962" name="Freeform 13961">
                <a:extLst>
                  <a:ext uri="{FF2B5EF4-FFF2-40B4-BE49-F238E27FC236}">
                    <a16:creationId xmlns:a16="http://schemas.microsoft.com/office/drawing/2014/main" id="{D10045E9-EA19-1A79-67DB-EB8EE8690AD5}"/>
                  </a:ext>
                </a:extLst>
              </p:cNvPr>
              <p:cNvSpPr/>
              <p:nvPr/>
            </p:nvSpPr>
            <p:spPr>
              <a:xfrm>
                <a:off x="34069072" y="26121220"/>
                <a:ext cx="522310" cy="496887"/>
              </a:xfrm>
              <a:custGeom>
                <a:avLst/>
                <a:gdLst>
                  <a:gd name="connsiteX0" fmla="*/ 115199 w 522310"/>
                  <a:gd name="connsiteY0" fmla="*/ 0 h 496887"/>
                  <a:gd name="connsiteX1" fmla="*/ 522311 w 522310"/>
                  <a:gd name="connsiteY1" fmla="*/ 290533 h 496887"/>
                  <a:gd name="connsiteX2" fmla="*/ 81422 w 522310"/>
                  <a:gd name="connsiteY2" fmla="*/ 496887 h 496887"/>
                  <a:gd name="connsiteX3" fmla="*/ 0 w 522310"/>
                  <a:gd name="connsiteY3" fmla="*/ 438781 h 496887"/>
                </a:gdLst>
                <a:ahLst/>
                <a:cxnLst>
                  <a:cxn ang="0">
                    <a:pos x="connsiteX0" y="connsiteY0"/>
                  </a:cxn>
                  <a:cxn ang="0">
                    <a:pos x="connsiteX1" y="connsiteY1"/>
                  </a:cxn>
                  <a:cxn ang="0">
                    <a:pos x="connsiteX2" y="connsiteY2"/>
                  </a:cxn>
                  <a:cxn ang="0">
                    <a:pos x="connsiteX3" y="connsiteY3"/>
                  </a:cxn>
                </a:cxnLst>
                <a:rect l="l" t="t" r="r" b="b"/>
                <a:pathLst>
                  <a:path w="522310" h="496887">
                    <a:moveTo>
                      <a:pt x="115199" y="0"/>
                    </a:moveTo>
                    <a:lnTo>
                      <a:pt x="522311" y="290533"/>
                    </a:lnTo>
                    <a:lnTo>
                      <a:pt x="81422" y="496887"/>
                    </a:lnTo>
                    <a:lnTo>
                      <a:pt x="0" y="438781"/>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3963" name="Freeform 13962">
                <a:extLst>
                  <a:ext uri="{FF2B5EF4-FFF2-40B4-BE49-F238E27FC236}">
                    <a16:creationId xmlns:a16="http://schemas.microsoft.com/office/drawing/2014/main" id="{862BD01C-18E8-3BBE-BFD8-3E825D1EC37B}"/>
                  </a:ext>
                </a:extLst>
              </p:cNvPr>
              <p:cNvSpPr/>
              <p:nvPr/>
            </p:nvSpPr>
            <p:spPr>
              <a:xfrm>
                <a:off x="33842670" y="27030971"/>
                <a:ext cx="523369" cy="538640"/>
              </a:xfrm>
              <a:custGeom>
                <a:avLst/>
                <a:gdLst>
                  <a:gd name="connsiteX0" fmla="*/ 0 w 523369"/>
                  <a:gd name="connsiteY0" fmla="*/ 490040 h 538640"/>
                  <a:gd name="connsiteX1" fmla="*/ 9050 w 523369"/>
                  <a:gd name="connsiteY1" fmla="*/ 356900 h 538640"/>
                  <a:gd name="connsiteX2" fmla="*/ 102752 w 523369"/>
                  <a:gd name="connsiteY2" fmla="*/ 0 h 538640"/>
                  <a:gd name="connsiteX3" fmla="*/ 523369 w 523369"/>
                  <a:gd name="connsiteY3" fmla="*/ 41753 h 538640"/>
                  <a:gd name="connsiteX4" fmla="*/ 489592 w 523369"/>
                  <a:gd name="connsiteY4" fmla="*/ 538641 h 53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369" h="538640">
                    <a:moveTo>
                      <a:pt x="0" y="490040"/>
                    </a:moveTo>
                    <a:lnTo>
                      <a:pt x="9050" y="356900"/>
                    </a:lnTo>
                    <a:lnTo>
                      <a:pt x="102752" y="0"/>
                    </a:lnTo>
                    <a:lnTo>
                      <a:pt x="523369" y="41753"/>
                    </a:lnTo>
                    <a:lnTo>
                      <a:pt x="489592" y="538641"/>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3964" name="Freeform 13963">
                <a:extLst>
                  <a:ext uri="{FF2B5EF4-FFF2-40B4-BE49-F238E27FC236}">
                    <a16:creationId xmlns:a16="http://schemas.microsoft.com/office/drawing/2014/main" id="{BD89FA3C-9B41-33B1-4D22-D9AEBEF0ED85}"/>
                  </a:ext>
                </a:extLst>
              </p:cNvPr>
              <p:cNvSpPr/>
              <p:nvPr/>
            </p:nvSpPr>
            <p:spPr>
              <a:xfrm>
                <a:off x="34150494" y="26411753"/>
                <a:ext cx="656433" cy="660971"/>
              </a:xfrm>
              <a:custGeom>
                <a:avLst/>
                <a:gdLst>
                  <a:gd name="connsiteX0" fmla="*/ 0 w 656433"/>
                  <a:gd name="connsiteY0" fmla="*/ 206355 h 660971"/>
                  <a:gd name="connsiteX1" fmla="*/ 440888 w 656433"/>
                  <a:gd name="connsiteY1" fmla="*/ 0 h 660971"/>
                  <a:gd name="connsiteX2" fmla="*/ 656433 w 656433"/>
                  <a:gd name="connsiteY2" fmla="*/ 454617 h 660971"/>
                  <a:gd name="connsiteX3" fmla="*/ 215545 w 656433"/>
                  <a:gd name="connsiteY3" fmla="*/ 660972 h 660971"/>
                </a:gdLst>
                <a:ahLst/>
                <a:cxnLst>
                  <a:cxn ang="0">
                    <a:pos x="connsiteX0" y="connsiteY0"/>
                  </a:cxn>
                  <a:cxn ang="0">
                    <a:pos x="connsiteX1" y="connsiteY1"/>
                  </a:cxn>
                  <a:cxn ang="0">
                    <a:pos x="connsiteX2" y="connsiteY2"/>
                  </a:cxn>
                  <a:cxn ang="0">
                    <a:pos x="connsiteX3" y="connsiteY3"/>
                  </a:cxn>
                </a:cxnLst>
                <a:rect l="l" t="t" r="r" b="b"/>
                <a:pathLst>
                  <a:path w="656433" h="660971">
                    <a:moveTo>
                      <a:pt x="0" y="206355"/>
                    </a:moveTo>
                    <a:lnTo>
                      <a:pt x="440888" y="0"/>
                    </a:lnTo>
                    <a:lnTo>
                      <a:pt x="656433" y="454617"/>
                    </a:lnTo>
                    <a:lnTo>
                      <a:pt x="215545" y="660972"/>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3965" name="Freeform 13964">
                <a:extLst>
                  <a:ext uri="{FF2B5EF4-FFF2-40B4-BE49-F238E27FC236}">
                    <a16:creationId xmlns:a16="http://schemas.microsoft.com/office/drawing/2014/main" id="{AB449A98-AC9B-7607-5BF9-EF8D4C2AEB0B}"/>
                  </a:ext>
                </a:extLst>
              </p:cNvPr>
              <p:cNvSpPr/>
              <p:nvPr/>
            </p:nvSpPr>
            <p:spPr>
              <a:xfrm>
                <a:off x="34806928" y="26663362"/>
                <a:ext cx="544134" cy="493541"/>
              </a:xfrm>
              <a:custGeom>
                <a:avLst/>
                <a:gdLst>
                  <a:gd name="connsiteX0" fmla="*/ 407111 w 544134"/>
                  <a:gd name="connsiteY0" fmla="*/ 493541 h 493541"/>
                  <a:gd name="connsiteX1" fmla="*/ 0 w 544134"/>
                  <a:gd name="connsiteY1" fmla="*/ 203009 h 493541"/>
                  <a:gd name="connsiteX2" fmla="*/ 137024 w 544134"/>
                  <a:gd name="connsiteY2" fmla="*/ 0 h 493541"/>
                  <a:gd name="connsiteX3" fmla="*/ 544135 w 544134"/>
                  <a:gd name="connsiteY3" fmla="*/ 290533 h 493541"/>
                </a:gdLst>
                <a:ahLst/>
                <a:cxnLst>
                  <a:cxn ang="0">
                    <a:pos x="connsiteX0" y="connsiteY0"/>
                  </a:cxn>
                  <a:cxn ang="0">
                    <a:pos x="connsiteX1" y="connsiteY1"/>
                  </a:cxn>
                  <a:cxn ang="0">
                    <a:pos x="connsiteX2" y="connsiteY2"/>
                  </a:cxn>
                  <a:cxn ang="0">
                    <a:pos x="connsiteX3" y="connsiteY3"/>
                  </a:cxn>
                </a:cxnLst>
                <a:rect l="l" t="t" r="r" b="b"/>
                <a:pathLst>
                  <a:path w="544134" h="493541">
                    <a:moveTo>
                      <a:pt x="407111" y="493541"/>
                    </a:moveTo>
                    <a:lnTo>
                      <a:pt x="0" y="203009"/>
                    </a:lnTo>
                    <a:lnTo>
                      <a:pt x="137024" y="0"/>
                    </a:lnTo>
                    <a:lnTo>
                      <a:pt x="544135" y="290533"/>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3966" name="Freeform 13965">
                <a:extLst>
                  <a:ext uri="{FF2B5EF4-FFF2-40B4-BE49-F238E27FC236}">
                    <a16:creationId xmlns:a16="http://schemas.microsoft.com/office/drawing/2014/main" id="{BF1A84F9-8E72-A1EF-98EB-CFDD04957BF0}"/>
                  </a:ext>
                </a:extLst>
              </p:cNvPr>
              <p:cNvSpPr/>
              <p:nvPr/>
            </p:nvSpPr>
            <p:spPr>
              <a:xfrm>
                <a:off x="34465326" y="27860145"/>
                <a:ext cx="489592" cy="454617"/>
              </a:xfrm>
              <a:custGeom>
                <a:avLst/>
                <a:gdLst>
                  <a:gd name="connsiteX0" fmla="*/ 0 w 489592"/>
                  <a:gd name="connsiteY0" fmla="*/ 406017 h 454617"/>
                  <a:gd name="connsiteX1" fmla="*/ 274048 w 489592"/>
                  <a:gd name="connsiteY1" fmla="*/ 0 h 454617"/>
                  <a:gd name="connsiteX2" fmla="*/ 489593 w 489592"/>
                  <a:gd name="connsiteY2" fmla="*/ 454617 h 454617"/>
                </a:gdLst>
                <a:ahLst/>
                <a:cxnLst>
                  <a:cxn ang="0">
                    <a:pos x="connsiteX0" y="connsiteY0"/>
                  </a:cxn>
                  <a:cxn ang="0">
                    <a:pos x="connsiteX1" y="connsiteY1"/>
                  </a:cxn>
                  <a:cxn ang="0">
                    <a:pos x="connsiteX2" y="connsiteY2"/>
                  </a:cxn>
                </a:cxnLst>
                <a:rect l="l" t="t" r="r" b="b"/>
                <a:pathLst>
                  <a:path w="489592" h="454617">
                    <a:moveTo>
                      <a:pt x="0" y="406017"/>
                    </a:moveTo>
                    <a:lnTo>
                      <a:pt x="274048" y="0"/>
                    </a:lnTo>
                    <a:lnTo>
                      <a:pt x="489593" y="454617"/>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13967" name="Freeform 13966">
                <a:extLst>
                  <a:ext uri="{FF2B5EF4-FFF2-40B4-BE49-F238E27FC236}">
                    <a16:creationId xmlns:a16="http://schemas.microsoft.com/office/drawing/2014/main" id="{202BEAEE-1800-F5F2-BD1B-E0477CD64EA3}"/>
                  </a:ext>
                </a:extLst>
              </p:cNvPr>
              <p:cNvSpPr/>
              <p:nvPr/>
            </p:nvSpPr>
            <p:spPr>
              <a:xfrm>
                <a:off x="33842670" y="27521012"/>
                <a:ext cx="489592" cy="454617"/>
              </a:xfrm>
              <a:custGeom>
                <a:avLst/>
                <a:gdLst>
                  <a:gd name="connsiteX0" fmla="*/ 0 w 489592"/>
                  <a:gd name="connsiteY0" fmla="*/ 0 h 454617"/>
                  <a:gd name="connsiteX1" fmla="*/ 489592 w 489592"/>
                  <a:gd name="connsiteY1" fmla="*/ 48600 h 454617"/>
                  <a:gd name="connsiteX2" fmla="*/ 215545 w 489592"/>
                  <a:gd name="connsiteY2" fmla="*/ 454617 h 454617"/>
                </a:gdLst>
                <a:ahLst/>
                <a:cxnLst>
                  <a:cxn ang="0">
                    <a:pos x="connsiteX0" y="connsiteY0"/>
                  </a:cxn>
                  <a:cxn ang="0">
                    <a:pos x="connsiteX1" y="connsiteY1"/>
                  </a:cxn>
                  <a:cxn ang="0">
                    <a:pos x="connsiteX2" y="connsiteY2"/>
                  </a:cxn>
                </a:cxnLst>
                <a:rect l="l" t="t" r="r" b="b"/>
                <a:pathLst>
                  <a:path w="489592" h="454617">
                    <a:moveTo>
                      <a:pt x="0" y="0"/>
                    </a:moveTo>
                    <a:lnTo>
                      <a:pt x="489592" y="48600"/>
                    </a:lnTo>
                    <a:lnTo>
                      <a:pt x="215545" y="454617"/>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13968" name="Freeform 13967">
                <a:extLst>
                  <a:ext uri="{FF2B5EF4-FFF2-40B4-BE49-F238E27FC236}">
                    <a16:creationId xmlns:a16="http://schemas.microsoft.com/office/drawing/2014/main" id="{470ACEB8-9598-B798-55E8-3F7DF39B7717}"/>
                  </a:ext>
                </a:extLst>
              </p:cNvPr>
              <p:cNvSpPr/>
              <p:nvPr/>
            </p:nvSpPr>
            <p:spPr>
              <a:xfrm>
                <a:off x="34332262" y="26866370"/>
                <a:ext cx="881776" cy="993774"/>
              </a:xfrm>
              <a:custGeom>
                <a:avLst/>
                <a:gdLst>
                  <a:gd name="connsiteX0" fmla="*/ 33777 w 881776"/>
                  <a:gd name="connsiteY0" fmla="*/ 206355 h 993774"/>
                  <a:gd name="connsiteX1" fmla="*/ 474665 w 881776"/>
                  <a:gd name="connsiteY1" fmla="*/ 0 h 993774"/>
                  <a:gd name="connsiteX2" fmla="*/ 881776 w 881776"/>
                  <a:gd name="connsiteY2" fmla="*/ 290533 h 993774"/>
                  <a:gd name="connsiteX3" fmla="*/ 847999 w 881776"/>
                  <a:gd name="connsiteY3" fmla="*/ 787420 h 993774"/>
                  <a:gd name="connsiteX4" fmla="*/ 407112 w 881776"/>
                  <a:gd name="connsiteY4" fmla="*/ 993775 h 993774"/>
                  <a:gd name="connsiteX5" fmla="*/ 0 w 881776"/>
                  <a:gd name="connsiteY5" fmla="*/ 703242 h 99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1776" h="993774">
                    <a:moveTo>
                      <a:pt x="33777" y="206355"/>
                    </a:moveTo>
                    <a:lnTo>
                      <a:pt x="474665" y="0"/>
                    </a:lnTo>
                    <a:lnTo>
                      <a:pt x="881776" y="290533"/>
                    </a:lnTo>
                    <a:lnTo>
                      <a:pt x="847999" y="787420"/>
                    </a:lnTo>
                    <a:lnTo>
                      <a:pt x="407112" y="993775"/>
                    </a:lnTo>
                    <a:lnTo>
                      <a:pt x="0" y="70324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3969" name="Freeform 13968">
                <a:extLst>
                  <a:ext uri="{FF2B5EF4-FFF2-40B4-BE49-F238E27FC236}">
                    <a16:creationId xmlns:a16="http://schemas.microsoft.com/office/drawing/2014/main" id="{681F21AA-2806-E9EA-0F35-FE60A0B20374}"/>
                  </a:ext>
                </a:extLst>
              </p:cNvPr>
              <p:cNvSpPr/>
              <p:nvPr/>
            </p:nvSpPr>
            <p:spPr>
              <a:xfrm>
                <a:off x="34433812" y="28266162"/>
                <a:ext cx="521107" cy="463602"/>
              </a:xfrm>
              <a:custGeom>
                <a:avLst/>
                <a:gdLst>
                  <a:gd name="connsiteX0" fmla="*/ 31514 w 521107"/>
                  <a:gd name="connsiteY0" fmla="*/ 0 h 463602"/>
                  <a:gd name="connsiteX1" fmla="*/ 521107 w 521107"/>
                  <a:gd name="connsiteY1" fmla="*/ 48600 h 463602"/>
                  <a:gd name="connsiteX2" fmla="*/ 518845 w 521107"/>
                  <a:gd name="connsiteY2" fmla="*/ 81885 h 463602"/>
                  <a:gd name="connsiteX3" fmla="*/ 0 w 521107"/>
                  <a:gd name="connsiteY3" fmla="*/ 463602 h 463602"/>
                </a:gdLst>
                <a:ahLst/>
                <a:cxnLst>
                  <a:cxn ang="0">
                    <a:pos x="connsiteX0" y="connsiteY0"/>
                  </a:cxn>
                  <a:cxn ang="0">
                    <a:pos x="connsiteX1" y="connsiteY1"/>
                  </a:cxn>
                  <a:cxn ang="0">
                    <a:pos x="connsiteX2" y="connsiteY2"/>
                  </a:cxn>
                  <a:cxn ang="0">
                    <a:pos x="connsiteX3" y="connsiteY3"/>
                  </a:cxn>
                </a:cxnLst>
                <a:rect l="l" t="t" r="r" b="b"/>
                <a:pathLst>
                  <a:path w="521107" h="463602">
                    <a:moveTo>
                      <a:pt x="31514" y="0"/>
                    </a:moveTo>
                    <a:lnTo>
                      <a:pt x="521107" y="48600"/>
                    </a:lnTo>
                    <a:lnTo>
                      <a:pt x="518845" y="81885"/>
                    </a:lnTo>
                    <a:lnTo>
                      <a:pt x="0" y="46360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3970" name="Freeform 13969">
                <a:extLst>
                  <a:ext uri="{FF2B5EF4-FFF2-40B4-BE49-F238E27FC236}">
                    <a16:creationId xmlns:a16="http://schemas.microsoft.com/office/drawing/2014/main" id="{8BA3E3E4-9EA4-1B9F-AEB2-3132F385CD8A}"/>
                  </a:ext>
                </a:extLst>
              </p:cNvPr>
              <p:cNvSpPr/>
              <p:nvPr/>
            </p:nvSpPr>
            <p:spPr>
              <a:xfrm>
                <a:off x="34739374" y="27653790"/>
                <a:ext cx="626065" cy="660971"/>
              </a:xfrm>
              <a:custGeom>
                <a:avLst/>
                <a:gdLst>
                  <a:gd name="connsiteX0" fmla="*/ 0 w 626065"/>
                  <a:gd name="connsiteY0" fmla="*/ 206355 h 660971"/>
                  <a:gd name="connsiteX1" fmla="*/ 440888 w 626065"/>
                  <a:gd name="connsiteY1" fmla="*/ 0 h 660971"/>
                  <a:gd name="connsiteX2" fmla="*/ 626066 w 626065"/>
                  <a:gd name="connsiteY2" fmla="*/ 390569 h 660971"/>
                  <a:gd name="connsiteX3" fmla="*/ 333680 w 626065"/>
                  <a:gd name="connsiteY3" fmla="*/ 605679 h 660971"/>
                  <a:gd name="connsiteX4" fmla="*/ 215545 w 626065"/>
                  <a:gd name="connsiteY4" fmla="*/ 660972 h 660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065" h="660971">
                    <a:moveTo>
                      <a:pt x="0" y="206355"/>
                    </a:moveTo>
                    <a:lnTo>
                      <a:pt x="440888" y="0"/>
                    </a:lnTo>
                    <a:lnTo>
                      <a:pt x="626066" y="390569"/>
                    </a:lnTo>
                    <a:lnTo>
                      <a:pt x="333680" y="605679"/>
                    </a:lnTo>
                    <a:lnTo>
                      <a:pt x="215545" y="66097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3971" name="Freeform 13970">
                <a:extLst>
                  <a:ext uri="{FF2B5EF4-FFF2-40B4-BE49-F238E27FC236}">
                    <a16:creationId xmlns:a16="http://schemas.microsoft.com/office/drawing/2014/main" id="{3C9250F6-F6B3-8ED7-6F54-D16BA4CF6F40}"/>
                  </a:ext>
                </a:extLst>
              </p:cNvPr>
              <p:cNvSpPr/>
              <p:nvPr/>
            </p:nvSpPr>
            <p:spPr>
              <a:xfrm>
                <a:off x="35511633" y="27702390"/>
                <a:ext cx="239643" cy="234413"/>
              </a:xfrm>
              <a:custGeom>
                <a:avLst/>
                <a:gdLst>
                  <a:gd name="connsiteX0" fmla="*/ 158221 w 239643"/>
                  <a:gd name="connsiteY0" fmla="*/ 0 h 234413"/>
                  <a:gd name="connsiteX1" fmla="*/ 239644 w 239643"/>
                  <a:gd name="connsiteY1" fmla="*/ 58107 h 234413"/>
                  <a:gd name="connsiteX2" fmla="*/ 0 w 239643"/>
                  <a:gd name="connsiteY2" fmla="*/ 234414 h 234413"/>
                </a:gdLst>
                <a:ahLst/>
                <a:cxnLst>
                  <a:cxn ang="0">
                    <a:pos x="connsiteX0" y="connsiteY0"/>
                  </a:cxn>
                  <a:cxn ang="0">
                    <a:pos x="connsiteX1" y="connsiteY1"/>
                  </a:cxn>
                  <a:cxn ang="0">
                    <a:pos x="connsiteX2" y="connsiteY2"/>
                  </a:cxn>
                </a:cxnLst>
                <a:rect l="l" t="t" r="r" b="b"/>
                <a:pathLst>
                  <a:path w="239643" h="234413">
                    <a:moveTo>
                      <a:pt x="158221" y="0"/>
                    </a:moveTo>
                    <a:lnTo>
                      <a:pt x="239644" y="58107"/>
                    </a:lnTo>
                    <a:lnTo>
                      <a:pt x="0" y="234414"/>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3972" name="Freeform 13971">
                <a:extLst>
                  <a:ext uri="{FF2B5EF4-FFF2-40B4-BE49-F238E27FC236}">
                    <a16:creationId xmlns:a16="http://schemas.microsoft.com/office/drawing/2014/main" id="{99C44706-D66C-0071-5B65-82D995AD8BC7}"/>
                  </a:ext>
                </a:extLst>
              </p:cNvPr>
              <p:cNvSpPr/>
              <p:nvPr/>
            </p:nvSpPr>
            <p:spPr>
              <a:xfrm>
                <a:off x="34952656" y="28259469"/>
                <a:ext cx="120397" cy="88577"/>
              </a:xfrm>
              <a:custGeom>
                <a:avLst/>
                <a:gdLst>
                  <a:gd name="connsiteX0" fmla="*/ 2263 w 120397"/>
                  <a:gd name="connsiteY0" fmla="*/ 55293 h 88577"/>
                  <a:gd name="connsiteX1" fmla="*/ 120398 w 120397"/>
                  <a:gd name="connsiteY1" fmla="*/ 0 h 88577"/>
                  <a:gd name="connsiteX2" fmla="*/ 0 w 120397"/>
                  <a:gd name="connsiteY2" fmla="*/ 88578 h 88577"/>
                </a:gdLst>
                <a:ahLst/>
                <a:cxnLst>
                  <a:cxn ang="0">
                    <a:pos x="connsiteX0" y="connsiteY0"/>
                  </a:cxn>
                  <a:cxn ang="0">
                    <a:pos x="connsiteX1" y="connsiteY1"/>
                  </a:cxn>
                  <a:cxn ang="0">
                    <a:pos x="connsiteX2" y="connsiteY2"/>
                  </a:cxn>
                </a:cxnLst>
                <a:rect l="l" t="t" r="r" b="b"/>
                <a:pathLst>
                  <a:path w="120397" h="88577">
                    <a:moveTo>
                      <a:pt x="2263" y="55293"/>
                    </a:moveTo>
                    <a:lnTo>
                      <a:pt x="120398" y="0"/>
                    </a:lnTo>
                    <a:lnTo>
                      <a:pt x="0" y="8857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3973" name="Freeform 13972">
                <a:extLst>
                  <a:ext uri="{FF2B5EF4-FFF2-40B4-BE49-F238E27FC236}">
                    <a16:creationId xmlns:a16="http://schemas.microsoft.com/office/drawing/2014/main" id="{958C858B-CF84-75AF-8805-D08CA1C90EC0}"/>
                  </a:ext>
                </a:extLst>
              </p:cNvPr>
              <p:cNvSpPr/>
              <p:nvPr/>
            </p:nvSpPr>
            <p:spPr>
              <a:xfrm>
                <a:off x="35214039" y="26953894"/>
                <a:ext cx="489592" cy="251608"/>
              </a:xfrm>
              <a:custGeom>
                <a:avLst/>
                <a:gdLst>
                  <a:gd name="connsiteX0" fmla="*/ 0 w 489592"/>
                  <a:gd name="connsiteY0" fmla="*/ 203008 h 251608"/>
                  <a:gd name="connsiteX1" fmla="*/ 137024 w 489592"/>
                  <a:gd name="connsiteY1" fmla="*/ 0 h 251608"/>
                  <a:gd name="connsiteX2" fmla="*/ 489593 w 489592"/>
                  <a:gd name="connsiteY2" fmla="*/ 251608 h 251608"/>
                </a:gdLst>
                <a:ahLst/>
                <a:cxnLst>
                  <a:cxn ang="0">
                    <a:pos x="connsiteX0" y="connsiteY0"/>
                  </a:cxn>
                  <a:cxn ang="0">
                    <a:pos x="connsiteX1" y="connsiteY1"/>
                  </a:cxn>
                  <a:cxn ang="0">
                    <a:pos x="connsiteX2" y="connsiteY2"/>
                  </a:cxn>
                </a:cxnLst>
                <a:rect l="l" t="t" r="r" b="b"/>
                <a:pathLst>
                  <a:path w="489592" h="251608">
                    <a:moveTo>
                      <a:pt x="0" y="203008"/>
                    </a:moveTo>
                    <a:lnTo>
                      <a:pt x="137024" y="0"/>
                    </a:lnTo>
                    <a:lnTo>
                      <a:pt x="489593" y="251608"/>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3974" name="Freeform 13973">
                <a:extLst>
                  <a:ext uri="{FF2B5EF4-FFF2-40B4-BE49-F238E27FC236}">
                    <a16:creationId xmlns:a16="http://schemas.microsoft.com/office/drawing/2014/main" id="{0ED6F35D-1769-65F4-319E-0077A7034B0B}"/>
                  </a:ext>
                </a:extLst>
              </p:cNvPr>
              <p:cNvSpPr/>
              <p:nvPr/>
            </p:nvSpPr>
            <p:spPr>
              <a:xfrm>
                <a:off x="34591383" y="26411753"/>
                <a:ext cx="352568" cy="454617"/>
              </a:xfrm>
              <a:custGeom>
                <a:avLst/>
                <a:gdLst>
                  <a:gd name="connsiteX0" fmla="*/ 215545 w 352568"/>
                  <a:gd name="connsiteY0" fmla="*/ 454617 h 454617"/>
                  <a:gd name="connsiteX1" fmla="*/ 0 w 352568"/>
                  <a:gd name="connsiteY1" fmla="*/ 0 h 454617"/>
                  <a:gd name="connsiteX2" fmla="*/ 352569 w 352568"/>
                  <a:gd name="connsiteY2" fmla="*/ 251609 h 454617"/>
                </a:gdLst>
                <a:ahLst/>
                <a:cxnLst>
                  <a:cxn ang="0">
                    <a:pos x="connsiteX0" y="connsiteY0"/>
                  </a:cxn>
                  <a:cxn ang="0">
                    <a:pos x="connsiteX1" y="connsiteY1"/>
                  </a:cxn>
                  <a:cxn ang="0">
                    <a:pos x="connsiteX2" y="connsiteY2"/>
                  </a:cxn>
                </a:cxnLst>
                <a:rect l="l" t="t" r="r" b="b"/>
                <a:pathLst>
                  <a:path w="352568" h="454617">
                    <a:moveTo>
                      <a:pt x="215545" y="454617"/>
                    </a:moveTo>
                    <a:lnTo>
                      <a:pt x="0" y="0"/>
                    </a:lnTo>
                    <a:lnTo>
                      <a:pt x="352569" y="2516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3975" name="Freeform 13974">
                <a:extLst>
                  <a:ext uri="{FF2B5EF4-FFF2-40B4-BE49-F238E27FC236}">
                    <a16:creationId xmlns:a16="http://schemas.microsoft.com/office/drawing/2014/main" id="{6B54BD74-CE32-0754-505B-E26A2A92F417}"/>
                  </a:ext>
                </a:extLst>
              </p:cNvPr>
              <p:cNvSpPr/>
              <p:nvPr/>
            </p:nvSpPr>
            <p:spPr>
              <a:xfrm>
                <a:off x="35180262" y="27156903"/>
                <a:ext cx="523369" cy="545487"/>
              </a:xfrm>
              <a:custGeom>
                <a:avLst/>
                <a:gdLst>
                  <a:gd name="connsiteX0" fmla="*/ 0 w 523369"/>
                  <a:gd name="connsiteY0" fmla="*/ 496887 h 545487"/>
                  <a:gd name="connsiteX1" fmla="*/ 33776 w 523369"/>
                  <a:gd name="connsiteY1" fmla="*/ 0 h 545487"/>
                  <a:gd name="connsiteX2" fmla="*/ 523369 w 523369"/>
                  <a:gd name="connsiteY2" fmla="*/ 48600 h 545487"/>
                  <a:gd name="connsiteX3" fmla="*/ 489592 w 523369"/>
                  <a:gd name="connsiteY3" fmla="*/ 545488 h 545487"/>
                </a:gdLst>
                <a:ahLst/>
                <a:cxnLst>
                  <a:cxn ang="0">
                    <a:pos x="connsiteX0" y="connsiteY0"/>
                  </a:cxn>
                  <a:cxn ang="0">
                    <a:pos x="connsiteX1" y="connsiteY1"/>
                  </a:cxn>
                  <a:cxn ang="0">
                    <a:pos x="connsiteX2" y="connsiteY2"/>
                  </a:cxn>
                  <a:cxn ang="0">
                    <a:pos x="connsiteX3" y="connsiteY3"/>
                  </a:cxn>
                </a:cxnLst>
                <a:rect l="l" t="t" r="r" b="b"/>
                <a:pathLst>
                  <a:path w="523369" h="545487">
                    <a:moveTo>
                      <a:pt x="0" y="496887"/>
                    </a:moveTo>
                    <a:lnTo>
                      <a:pt x="33776" y="0"/>
                    </a:lnTo>
                    <a:lnTo>
                      <a:pt x="523369" y="48600"/>
                    </a:lnTo>
                    <a:lnTo>
                      <a:pt x="489592" y="545488"/>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3976" name="Freeform 13975">
                <a:extLst>
                  <a:ext uri="{FF2B5EF4-FFF2-40B4-BE49-F238E27FC236}">
                    <a16:creationId xmlns:a16="http://schemas.microsoft.com/office/drawing/2014/main" id="{D008B3DE-FA2C-D2DE-12FA-4AA06306288B}"/>
                  </a:ext>
                </a:extLst>
              </p:cNvPr>
              <p:cNvSpPr/>
              <p:nvPr/>
            </p:nvSpPr>
            <p:spPr>
              <a:xfrm>
                <a:off x="35180262" y="27653790"/>
                <a:ext cx="489592" cy="390569"/>
              </a:xfrm>
              <a:custGeom>
                <a:avLst/>
                <a:gdLst>
                  <a:gd name="connsiteX0" fmla="*/ 0 w 489592"/>
                  <a:gd name="connsiteY0" fmla="*/ 0 h 390569"/>
                  <a:gd name="connsiteX1" fmla="*/ 489592 w 489592"/>
                  <a:gd name="connsiteY1" fmla="*/ 48600 h 390569"/>
                  <a:gd name="connsiteX2" fmla="*/ 331371 w 489592"/>
                  <a:gd name="connsiteY2" fmla="*/ 283014 h 390569"/>
                  <a:gd name="connsiteX3" fmla="*/ 185178 w 489592"/>
                  <a:gd name="connsiteY3" fmla="*/ 390569 h 390569"/>
                </a:gdLst>
                <a:ahLst/>
                <a:cxnLst>
                  <a:cxn ang="0">
                    <a:pos x="connsiteX0" y="connsiteY0"/>
                  </a:cxn>
                  <a:cxn ang="0">
                    <a:pos x="connsiteX1" y="connsiteY1"/>
                  </a:cxn>
                  <a:cxn ang="0">
                    <a:pos x="connsiteX2" y="connsiteY2"/>
                  </a:cxn>
                  <a:cxn ang="0">
                    <a:pos x="connsiteX3" y="connsiteY3"/>
                  </a:cxn>
                </a:cxnLst>
                <a:rect l="l" t="t" r="r" b="b"/>
                <a:pathLst>
                  <a:path w="489592" h="390569">
                    <a:moveTo>
                      <a:pt x="0" y="0"/>
                    </a:moveTo>
                    <a:lnTo>
                      <a:pt x="489592" y="48600"/>
                    </a:lnTo>
                    <a:lnTo>
                      <a:pt x="331371" y="283014"/>
                    </a:lnTo>
                    <a:lnTo>
                      <a:pt x="185178" y="39056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3977" name="Freeform 13976">
                <a:extLst>
                  <a:ext uri="{FF2B5EF4-FFF2-40B4-BE49-F238E27FC236}">
                    <a16:creationId xmlns:a16="http://schemas.microsoft.com/office/drawing/2014/main" id="{B10FE200-DC8D-3B3A-CE31-9BF3EB1470DB}"/>
                  </a:ext>
                </a:extLst>
              </p:cNvPr>
              <p:cNvSpPr/>
              <p:nvPr/>
            </p:nvSpPr>
            <p:spPr>
              <a:xfrm>
                <a:off x="35669855" y="27205503"/>
                <a:ext cx="440888" cy="554993"/>
              </a:xfrm>
              <a:custGeom>
                <a:avLst/>
                <a:gdLst>
                  <a:gd name="connsiteX0" fmla="*/ 440888 w 440888"/>
                  <a:gd name="connsiteY0" fmla="*/ 290533 h 554993"/>
                  <a:gd name="connsiteX1" fmla="*/ 81422 w 440888"/>
                  <a:gd name="connsiteY1" fmla="*/ 554994 h 554993"/>
                  <a:gd name="connsiteX2" fmla="*/ 0 w 440888"/>
                  <a:gd name="connsiteY2" fmla="*/ 496887 h 554993"/>
                  <a:gd name="connsiteX3" fmla="*/ 33777 w 440888"/>
                  <a:gd name="connsiteY3" fmla="*/ 0 h 554993"/>
                </a:gdLst>
                <a:ahLst/>
                <a:cxnLst>
                  <a:cxn ang="0">
                    <a:pos x="connsiteX0" y="connsiteY0"/>
                  </a:cxn>
                  <a:cxn ang="0">
                    <a:pos x="connsiteX1" y="connsiteY1"/>
                  </a:cxn>
                  <a:cxn ang="0">
                    <a:pos x="connsiteX2" y="connsiteY2"/>
                  </a:cxn>
                  <a:cxn ang="0">
                    <a:pos x="connsiteX3" y="connsiteY3"/>
                  </a:cxn>
                </a:cxnLst>
                <a:rect l="l" t="t" r="r" b="b"/>
                <a:pathLst>
                  <a:path w="440888" h="554993">
                    <a:moveTo>
                      <a:pt x="440888" y="290533"/>
                    </a:moveTo>
                    <a:lnTo>
                      <a:pt x="81422" y="554994"/>
                    </a:lnTo>
                    <a:lnTo>
                      <a:pt x="0" y="496887"/>
                    </a:lnTo>
                    <a:lnTo>
                      <a:pt x="33777"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grpSp>
        <p:grpSp>
          <p:nvGrpSpPr>
            <p:cNvPr id="13978" name="Graphic 2">
              <a:extLst>
                <a:ext uri="{FF2B5EF4-FFF2-40B4-BE49-F238E27FC236}">
                  <a16:creationId xmlns:a16="http://schemas.microsoft.com/office/drawing/2014/main" id="{57C8FEC2-8220-71AA-6334-201B6DE13B76}"/>
                </a:ext>
              </a:extLst>
            </p:cNvPr>
            <p:cNvGrpSpPr/>
            <p:nvPr/>
          </p:nvGrpSpPr>
          <p:grpSpPr>
            <a:xfrm>
              <a:off x="39547802" y="28742249"/>
              <a:ext cx="2148487" cy="3859367"/>
              <a:chOff x="32257799" y="26121220"/>
              <a:chExt cx="1926471" cy="3460555"/>
            </a:xfrm>
          </p:grpSpPr>
          <p:sp>
            <p:nvSpPr>
              <p:cNvPr id="13979" name="Freeform 13978">
                <a:extLst>
                  <a:ext uri="{FF2B5EF4-FFF2-40B4-BE49-F238E27FC236}">
                    <a16:creationId xmlns:a16="http://schemas.microsoft.com/office/drawing/2014/main" id="{93EDC00C-9875-F63F-057B-9797C34D3159}"/>
                  </a:ext>
                </a:extLst>
              </p:cNvPr>
              <p:cNvSpPr/>
              <p:nvPr/>
            </p:nvSpPr>
            <p:spPr>
              <a:xfrm>
                <a:off x="32257799" y="27205503"/>
                <a:ext cx="407111" cy="621109"/>
              </a:xfrm>
              <a:custGeom>
                <a:avLst/>
                <a:gdLst>
                  <a:gd name="connsiteX0" fmla="*/ 0 w 407111"/>
                  <a:gd name="connsiteY0" fmla="*/ 290533 h 621109"/>
                  <a:gd name="connsiteX1" fmla="*/ 407111 w 407111"/>
                  <a:gd name="connsiteY1" fmla="*/ 0 h 621109"/>
                  <a:gd name="connsiteX2" fmla="*/ 364891 w 407111"/>
                  <a:gd name="connsiteY2" fmla="*/ 475843 h 621109"/>
                  <a:gd name="connsiteX3" fmla="*/ 161335 w 407111"/>
                  <a:gd name="connsiteY3" fmla="*/ 621109 h 621109"/>
                </a:gdLst>
                <a:ahLst/>
                <a:cxnLst>
                  <a:cxn ang="0">
                    <a:pos x="connsiteX0" y="connsiteY0"/>
                  </a:cxn>
                  <a:cxn ang="0">
                    <a:pos x="connsiteX1" y="connsiteY1"/>
                  </a:cxn>
                  <a:cxn ang="0">
                    <a:pos x="connsiteX2" y="connsiteY2"/>
                  </a:cxn>
                  <a:cxn ang="0">
                    <a:pos x="connsiteX3" y="connsiteY3"/>
                  </a:cxn>
                </a:cxnLst>
                <a:rect l="l" t="t" r="r" b="b"/>
                <a:pathLst>
                  <a:path w="407111" h="621109">
                    <a:moveTo>
                      <a:pt x="0" y="290533"/>
                    </a:moveTo>
                    <a:lnTo>
                      <a:pt x="407111" y="0"/>
                    </a:lnTo>
                    <a:lnTo>
                      <a:pt x="364891" y="475843"/>
                    </a:lnTo>
                    <a:lnTo>
                      <a:pt x="161335" y="621109"/>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3980" name="Freeform 13979">
                <a:extLst>
                  <a:ext uri="{FF2B5EF4-FFF2-40B4-BE49-F238E27FC236}">
                    <a16:creationId xmlns:a16="http://schemas.microsoft.com/office/drawing/2014/main" id="{B25EDD76-DC74-BBFA-E774-752543481A28}"/>
                  </a:ext>
                </a:extLst>
              </p:cNvPr>
              <p:cNvSpPr/>
              <p:nvPr/>
            </p:nvSpPr>
            <p:spPr>
              <a:xfrm>
                <a:off x="32419134" y="27681346"/>
                <a:ext cx="389849" cy="526983"/>
              </a:xfrm>
              <a:custGeom>
                <a:avLst/>
                <a:gdLst>
                  <a:gd name="connsiteX0" fmla="*/ 203556 w 389849"/>
                  <a:gd name="connsiteY0" fmla="*/ 0 h 526983"/>
                  <a:gd name="connsiteX1" fmla="*/ 389849 w 389849"/>
                  <a:gd name="connsiteY1" fmla="*/ 381717 h 526983"/>
                  <a:gd name="connsiteX2" fmla="*/ 186294 w 389849"/>
                  <a:gd name="connsiteY2" fmla="*/ 526983 h 526983"/>
                  <a:gd name="connsiteX3" fmla="*/ 0 w 389849"/>
                  <a:gd name="connsiteY3" fmla="*/ 145266 h 526983"/>
                </a:gdLst>
                <a:ahLst/>
                <a:cxnLst>
                  <a:cxn ang="0">
                    <a:pos x="connsiteX0" y="connsiteY0"/>
                  </a:cxn>
                  <a:cxn ang="0">
                    <a:pos x="connsiteX1" y="connsiteY1"/>
                  </a:cxn>
                  <a:cxn ang="0">
                    <a:pos x="connsiteX2" y="connsiteY2"/>
                  </a:cxn>
                  <a:cxn ang="0">
                    <a:pos x="connsiteX3" y="connsiteY3"/>
                  </a:cxn>
                </a:cxnLst>
                <a:rect l="l" t="t" r="r" b="b"/>
                <a:pathLst>
                  <a:path w="389849" h="526983">
                    <a:moveTo>
                      <a:pt x="203556" y="0"/>
                    </a:moveTo>
                    <a:lnTo>
                      <a:pt x="389849" y="381717"/>
                    </a:lnTo>
                    <a:lnTo>
                      <a:pt x="186294" y="526983"/>
                    </a:lnTo>
                    <a:lnTo>
                      <a:pt x="0" y="145266"/>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3981" name="Freeform 13980">
                <a:extLst>
                  <a:ext uri="{FF2B5EF4-FFF2-40B4-BE49-F238E27FC236}">
                    <a16:creationId xmlns:a16="http://schemas.microsoft.com/office/drawing/2014/main" id="{E87000DC-DBF3-28B7-FCB2-AA54E4FEF6D5}"/>
                  </a:ext>
                </a:extLst>
              </p:cNvPr>
              <p:cNvSpPr/>
              <p:nvPr/>
            </p:nvSpPr>
            <p:spPr>
              <a:xfrm>
                <a:off x="32808984" y="27620596"/>
                <a:ext cx="624312" cy="627777"/>
              </a:xfrm>
              <a:custGeom>
                <a:avLst/>
                <a:gdLst>
                  <a:gd name="connsiteX0" fmla="*/ 259422 w 624312"/>
                  <a:gd name="connsiteY0" fmla="*/ 0 h 627777"/>
                  <a:gd name="connsiteX1" fmla="*/ 624312 w 624312"/>
                  <a:gd name="connsiteY1" fmla="*/ 185310 h 627777"/>
                  <a:gd name="connsiteX2" fmla="*/ 364890 w 624312"/>
                  <a:gd name="connsiteY2" fmla="*/ 627777 h 627777"/>
                  <a:gd name="connsiteX3" fmla="*/ 0 w 624312"/>
                  <a:gd name="connsiteY3" fmla="*/ 442467 h 627777"/>
                </a:gdLst>
                <a:ahLst/>
                <a:cxnLst>
                  <a:cxn ang="0">
                    <a:pos x="connsiteX0" y="connsiteY0"/>
                  </a:cxn>
                  <a:cxn ang="0">
                    <a:pos x="connsiteX1" y="connsiteY1"/>
                  </a:cxn>
                  <a:cxn ang="0">
                    <a:pos x="connsiteX2" y="connsiteY2"/>
                  </a:cxn>
                  <a:cxn ang="0">
                    <a:pos x="connsiteX3" y="connsiteY3"/>
                  </a:cxn>
                </a:cxnLst>
                <a:rect l="l" t="t" r="r" b="b"/>
                <a:pathLst>
                  <a:path w="624312" h="627777">
                    <a:moveTo>
                      <a:pt x="259422" y="0"/>
                    </a:moveTo>
                    <a:lnTo>
                      <a:pt x="624312" y="185310"/>
                    </a:lnTo>
                    <a:lnTo>
                      <a:pt x="364890" y="627777"/>
                    </a:lnTo>
                    <a:lnTo>
                      <a:pt x="0" y="442467"/>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3982" name="Freeform 13981">
                <a:extLst>
                  <a:ext uri="{FF2B5EF4-FFF2-40B4-BE49-F238E27FC236}">
                    <a16:creationId xmlns:a16="http://schemas.microsoft.com/office/drawing/2014/main" id="{609CA462-9FF9-9C00-9E61-116088D5A182}"/>
                  </a:ext>
                </a:extLst>
              </p:cNvPr>
              <p:cNvSpPr/>
              <p:nvPr/>
            </p:nvSpPr>
            <p:spPr>
              <a:xfrm>
                <a:off x="32605428" y="28063063"/>
                <a:ext cx="568446" cy="806419"/>
              </a:xfrm>
              <a:custGeom>
                <a:avLst/>
                <a:gdLst>
                  <a:gd name="connsiteX0" fmla="*/ 203556 w 568446"/>
                  <a:gd name="connsiteY0" fmla="*/ 0 h 806419"/>
                  <a:gd name="connsiteX1" fmla="*/ 568446 w 568446"/>
                  <a:gd name="connsiteY1" fmla="*/ 185310 h 806419"/>
                  <a:gd name="connsiteX2" fmla="*/ 526225 w 568446"/>
                  <a:gd name="connsiteY2" fmla="*/ 661153 h 806419"/>
                  <a:gd name="connsiteX3" fmla="*/ 322670 w 568446"/>
                  <a:gd name="connsiteY3" fmla="*/ 806419 h 806419"/>
                  <a:gd name="connsiteX4" fmla="*/ 0 w 568446"/>
                  <a:gd name="connsiteY4" fmla="*/ 145266 h 80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446" h="806419">
                    <a:moveTo>
                      <a:pt x="203556" y="0"/>
                    </a:moveTo>
                    <a:lnTo>
                      <a:pt x="568446" y="185310"/>
                    </a:lnTo>
                    <a:lnTo>
                      <a:pt x="526225" y="661153"/>
                    </a:lnTo>
                    <a:lnTo>
                      <a:pt x="322670" y="806419"/>
                    </a:lnTo>
                    <a:lnTo>
                      <a:pt x="0" y="14526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3983" name="Freeform 13982">
                <a:extLst>
                  <a:ext uri="{FF2B5EF4-FFF2-40B4-BE49-F238E27FC236}">
                    <a16:creationId xmlns:a16="http://schemas.microsoft.com/office/drawing/2014/main" id="{DF1FFFC5-4F3E-FC04-70C1-1079B1129870}"/>
                  </a:ext>
                </a:extLst>
              </p:cNvPr>
              <p:cNvSpPr/>
              <p:nvPr/>
            </p:nvSpPr>
            <p:spPr>
              <a:xfrm>
                <a:off x="32928097" y="28724216"/>
                <a:ext cx="389848" cy="526982"/>
              </a:xfrm>
              <a:custGeom>
                <a:avLst/>
                <a:gdLst>
                  <a:gd name="connsiteX0" fmla="*/ 203556 w 389848"/>
                  <a:gd name="connsiteY0" fmla="*/ 0 h 526982"/>
                  <a:gd name="connsiteX1" fmla="*/ 389849 w 389848"/>
                  <a:gd name="connsiteY1" fmla="*/ 381717 h 526982"/>
                  <a:gd name="connsiteX2" fmla="*/ 186293 w 389848"/>
                  <a:gd name="connsiteY2" fmla="*/ 526983 h 526982"/>
                  <a:gd name="connsiteX3" fmla="*/ 0 w 389848"/>
                  <a:gd name="connsiteY3" fmla="*/ 145266 h 526982"/>
                </a:gdLst>
                <a:ahLst/>
                <a:cxnLst>
                  <a:cxn ang="0">
                    <a:pos x="connsiteX0" y="connsiteY0"/>
                  </a:cxn>
                  <a:cxn ang="0">
                    <a:pos x="connsiteX1" y="connsiteY1"/>
                  </a:cxn>
                  <a:cxn ang="0">
                    <a:pos x="connsiteX2" y="connsiteY2"/>
                  </a:cxn>
                  <a:cxn ang="0">
                    <a:pos x="connsiteX3" y="connsiteY3"/>
                  </a:cxn>
                </a:cxnLst>
                <a:rect l="l" t="t" r="r" b="b"/>
                <a:pathLst>
                  <a:path w="389848" h="526982">
                    <a:moveTo>
                      <a:pt x="203556" y="0"/>
                    </a:moveTo>
                    <a:lnTo>
                      <a:pt x="389849" y="381717"/>
                    </a:lnTo>
                    <a:lnTo>
                      <a:pt x="186293" y="526983"/>
                    </a:lnTo>
                    <a:lnTo>
                      <a:pt x="0" y="145266"/>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3984" name="Freeform 13983">
                <a:extLst>
                  <a:ext uri="{FF2B5EF4-FFF2-40B4-BE49-F238E27FC236}">
                    <a16:creationId xmlns:a16="http://schemas.microsoft.com/office/drawing/2014/main" id="{94EE1363-48E3-9D43-E77F-ED17E1F8234F}"/>
                  </a:ext>
                </a:extLst>
              </p:cNvPr>
              <p:cNvSpPr/>
              <p:nvPr/>
            </p:nvSpPr>
            <p:spPr>
              <a:xfrm>
                <a:off x="33317946" y="28850474"/>
                <a:ext cx="149777" cy="292520"/>
              </a:xfrm>
              <a:custGeom>
                <a:avLst/>
                <a:gdLst>
                  <a:gd name="connsiteX0" fmla="*/ 0 w 149777"/>
                  <a:gd name="connsiteY0" fmla="*/ 255458 h 292520"/>
                  <a:gd name="connsiteX1" fmla="*/ 149777 w 149777"/>
                  <a:gd name="connsiteY1" fmla="*/ 0 h 292520"/>
                  <a:gd name="connsiteX2" fmla="*/ 72978 w 149777"/>
                  <a:gd name="connsiteY2" fmla="*/ 292521 h 292520"/>
                </a:gdLst>
                <a:ahLst/>
                <a:cxnLst>
                  <a:cxn ang="0">
                    <a:pos x="connsiteX0" y="connsiteY0"/>
                  </a:cxn>
                  <a:cxn ang="0">
                    <a:pos x="connsiteX1" y="connsiteY1"/>
                  </a:cxn>
                  <a:cxn ang="0">
                    <a:pos x="connsiteX2" y="connsiteY2"/>
                  </a:cxn>
                </a:cxnLst>
                <a:rect l="l" t="t" r="r" b="b"/>
                <a:pathLst>
                  <a:path w="149777" h="292520">
                    <a:moveTo>
                      <a:pt x="0" y="255458"/>
                    </a:moveTo>
                    <a:lnTo>
                      <a:pt x="149777" y="0"/>
                    </a:lnTo>
                    <a:lnTo>
                      <a:pt x="72978" y="292521"/>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3985" name="Freeform 13984">
                <a:extLst>
                  <a:ext uri="{FF2B5EF4-FFF2-40B4-BE49-F238E27FC236}">
                    <a16:creationId xmlns:a16="http://schemas.microsoft.com/office/drawing/2014/main" id="{0978F999-019F-98C8-54CA-EC04510A986C}"/>
                  </a:ext>
                </a:extLst>
              </p:cNvPr>
              <p:cNvSpPr/>
              <p:nvPr/>
            </p:nvSpPr>
            <p:spPr>
              <a:xfrm>
                <a:off x="33114391" y="29105933"/>
                <a:ext cx="276533" cy="475843"/>
              </a:xfrm>
              <a:custGeom>
                <a:avLst/>
                <a:gdLst>
                  <a:gd name="connsiteX0" fmla="*/ 161335 w 276533"/>
                  <a:gd name="connsiteY0" fmla="*/ 475843 h 475843"/>
                  <a:gd name="connsiteX1" fmla="*/ 0 w 276533"/>
                  <a:gd name="connsiteY1" fmla="*/ 145266 h 475843"/>
                  <a:gd name="connsiteX2" fmla="*/ 203556 w 276533"/>
                  <a:gd name="connsiteY2" fmla="*/ 0 h 475843"/>
                  <a:gd name="connsiteX3" fmla="*/ 276534 w 276533"/>
                  <a:gd name="connsiteY3" fmla="*/ 37062 h 475843"/>
                </a:gdLst>
                <a:ahLst/>
                <a:cxnLst>
                  <a:cxn ang="0">
                    <a:pos x="connsiteX0" y="connsiteY0"/>
                  </a:cxn>
                  <a:cxn ang="0">
                    <a:pos x="connsiteX1" y="connsiteY1"/>
                  </a:cxn>
                  <a:cxn ang="0">
                    <a:pos x="connsiteX2" y="connsiteY2"/>
                  </a:cxn>
                  <a:cxn ang="0">
                    <a:pos x="connsiteX3" y="connsiteY3"/>
                  </a:cxn>
                </a:cxnLst>
                <a:rect l="l" t="t" r="r" b="b"/>
                <a:pathLst>
                  <a:path w="276533" h="475843">
                    <a:moveTo>
                      <a:pt x="161335" y="475843"/>
                    </a:moveTo>
                    <a:lnTo>
                      <a:pt x="0" y="145266"/>
                    </a:lnTo>
                    <a:lnTo>
                      <a:pt x="203556" y="0"/>
                    </a:lnTo>
                    <a:lnTo>
                      <a:pt x="276534" y="37062"/>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3986" name="Freeform 13985">
                <a:extLst>
                  <a:ext uri="{FF2B5EF4-FFF2-40B4-BE49-F238E27FC236}">
                    <a16:creationId xmlns:a16="http://schemas.microsoft.com/office/drawing/2014/main" id="{92C7A650-A358-D44A-1A19-9CB06F8A7718}"/>
                  </a:ext>
                </a:extLst>
              </p:cNvPr>
              <p:cNvSpPr/>
              <p:nvPr/>
            </p:nvSpPr>
            <p:spPr>
              <a:xfrm>
                <a:off x="32664911" y="26953894"/>
                <a:ext cx="445715" cy="251608"/>
              </a:xfrm>
              <a:custGeom>
                <a:avLst/>
                <a:gdLst>
                  <a:gd name="connsiteX0" fmla="*/ 445716 w 445715"/>
                  <a:gd name="connsiteY0" fmla="*/ 190858 h 251608"/>
                  <a:gd name="connsiteX1" fmla="*/ 0 w 445715"/>
                  <a:gd name="connsiteY1" fmla="*/ 251609 h 251608"/>
                  <a:gd name="connsiteX2" fmla="*/ 352569 w 445715"/>
                  <a:gd name="connsiteY2" fmla="*/ 0 h 251608"/>
                </a:gdLst>
                <a:ahLst/>
                <a:cxnLst>
                  <a:cxn ang="0">
                    <a:pos x="connsiteX0" y="connsiteY0"/>
                  </a:cxn>
                  <a:cxn ang="0">
                    <a:pos x="connsiteX1" y="connsiteY1"/>
                  </a:cxn>
                  <a:cxn ang="0">
                    <a:pos x="connsiteX2" y="connsiteY2"/>
                  </a:cxn>
                </a:cxnLst>
                <a:rect l="l" t="t" r="r" b="b"/>
                <a:pathLst>
                  <a:path w="445715" h="251608">
                    <a:moveTo>
                      <a:pt x="445716" y="190858"/>
                    </a:moveTo>
                    <a:lnTo>
                      <a:pt x="0" y="251609"/>
                    </a:lnTo>
                    <a:lnTo>
                      <a:pt x="352569"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3987" name="Freeform 13986">
                <a:extLst>
                  <a:ext uri="{FF2B5EF4-FFF2-40B4-BE49-F238E27FC236}">
                    <a16:creationId xmlns:a16="http://schemas.microsoft.com/office/drawing/2014/main" id="{F877739A-21EE-9640-A5D6-E2A260E6A11E}"/>
                  </a:ext>
                </a:extLst>
              </p:cNvPr>
              <p:cNvSpPr/>
              <p:nvPr/>
            </p:nvSpPr>
            <p:spPr>
              <a:xfrm>
                <a:off x="32622690" y="27144753"/>
                <a:ext cx="487936" cy="536593"/>
              </a:xfrm>
              <a:custGeom>
                <a:avLst/>
                <a:gdLst>
                  <a:gd name="connsiteX0" fmla="*/ 0 w 487936"/>
                  <a:gd name="connsiteY0" fmla="*/ 536593 h 536593"/>
                  <a:gd name="connsiteX1" fmla="*/ 42221 w 487936"/>
                  <a:gd name="connsiteY1" fmla="*/ 60750 h 536593"/>
                  <a:gd name="connsiteX2" fmla="*/ 487937 w 487936"/>
                  <a:gd name="connsiteY2" fmla="*/ 0 h 536593"/>
                  <a:gd name="connsiteX3" fmla="*/ 445715 w 487936"/>
                  <a:gd name="connsiteY3" fmla="*/ 475843 h 536593"/>
                </a:gdLst>
                <a:ahLst/>
                <a:cxnLst>
                  <a:cxn ang="0">
                    <a:pos x="connsiteX0" y="connsiteY0"/>
                  </a:cxn>
                  <a:cxn ang="0">
                    <a:pos x="connsiteX1" y="connsiteY1"/>
                  </a:cxn>
                  <a:cxn ang="0">
                    <a:pos x="connsiteX2" y="connsiteY2"/>
                  </a:cxn>
                  <a:cxn ang="0">
                    <a:pos x="connsiteX3" y="connsiteY3"/>
                  </a:cxn>
                </a:cxnLst>
                <a:rect l="l" t="t" r="r" b="b"/>
                <a:pathLst>
                  <a:path w="487936" h="536593">
                    <a:moveTo>
                      <a:pt x="0" y="536593"/>
                    </a:moveTo>
                    <a:lnTo>
                      <a:pt x="42221" y="60750"/>
                    </a:lnTo>
                    <a:lnTo>
                      <a:pt x="487937" y="0"/>
                    </a:lnTo>
                    <a:lnTo>
                      <a:pt x="445715" y="475843"/>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3988" name="Freeform 13987">
                <a:extLst>
                  <a:ext uri="{FF2B5EF4-FFF2-40B4-BE49-F238E27FC236}">
                    <a16:creationId xmlns:a16="http://schemas.microsoft.com/office/drawing/2014/main" id="{8CFCE280-56C3-7FBD-6E3B-C63ABB0E34EE}"/>
                  </a:ext>
                </a:extLst>
              </p:cNvPr>
              <p:cNvSpPr/>
              <p:nvPr/>
            </p:nvSpPr>
            <p:spPr>
              <a:xfrm>
                <a:off x="33017480" y="26663362"/>
                <a:ext cx="500257" cy="481391"/>
              </a:xfrm>
              <a:custGeom>
                <a:avLst/>
                <a:gdLst>
                  <a:gd name="connsiteX0" fmla="*/ 500258 w 500257"/>
                  <a:gd name="connsiteY0" fmla="*/ 190858 h 481391"/>
                  <a:gd name="connsiteX1" fmla="*/ 93147 w 500257"/>
                  <a:gd name="connsiteY1" fmla="*/ 481391 h 481391"/>
                  <a:gd name="connsiteX2" fmla="*/ 0 w 500257"/>
                  <a:gd name="connsiteY2" fmla="*/ 290533 h 481391"/>
                  <a:gd name="connsiteX3" fmla="*/ 407111 w 500257"/>
                  <a:gd name="connsiteY3" fmla="*/ 0 h 481391"/>
                </a:gdLst>
                <a:ahLst/>
                <a:cxnLst>
                  <a:cxn ang="0">
                    <a:pos x="connsiteX0" y="connsiteY0"/>
                  </a:cxn>
                  <a:cxn ang="0">
                    <a:pos x="connsiteX1" y="connsiteY1"/>
                  </a:cxn>
                  <a:cxn ang="0">
                    <a:pos x="connsiteX2" y="connsiteY2"/>
                  </a:cxn>
                  <a:cxn ang="0">
                    <a:pos x="connsiteX3" y="connsiteY3"/>
                  </a:cxn>
                </a:cxnLst>
                <a:rect l="l" t="t" r="r" b="b"/>
                <a:pathLst>
                  <a:path w="500257" h="481391">
                    <a:moveTo>
                      <a:pt x="500258" y="190858"/>
                    </a:moveTo>
                    <a:lnTo>
                      <a:pt x="93147" y="481391"/>
                    </a:lnTo>
                    <a:lnTo>
                      <a:pt x="0" y="290533"/>
                    </a:lnTo>
                    <a:lnTo>
                      <a:pt x="407111"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3989" name="Freeform 13988">
                <a:extLst>
                  <a:ext uri="{FF2B5EF4-FFF2-40B4-BE49-F238E27FC236}">
                    <a16:creationId xmlns:a16="http://schemas.microsoft.com/office/drawing/2014/main" id="{D052B9C3-FA28-8642-EC6D-3B7BBC20BCD5}"/>
                  </a:ext>
                </a:extLst>
              </p:cNvPr>
              <p:cNvSpPr/>
              <p:nvPr/>
            </p:nvSpPr>
            <p:spPr>
              <a:xfrm>
                <a:off x="33517738" y="26411753"/>
                <a:ext cx="551334" cy="627777"/>
              </a:xfrm>
              <a:custGeom>
                <a:avLst/>
                <a:gdLst>
                  <a:gd name="connsiteX0" fmla="*/ 259422 w 551334"/>
                  <a:gd name="connsiteY0" fmla="*/ 0 h 627777"/>
                  <a:gd name="connsiteX1" fmla="*/ 551334 w 551334"/>
                  <a:gd name="connsiteY1" fmla="*/ 148248 h 627777"/>
                  <a:gd name="connsiteX2" fmla="*/ 474535 w 551334"/>
                  <a:gd name="connsiteY2" fmla="*/ 440769 h 627777"/>
                  <a:gd name="connsiteX3" fmla="*/ 364891 w 551334"/>
                  <a:gd name="connsiteY3" fmla="*/ 627777 h 627777"/>
                  <a:gd name="connsiteX4" fmla="*/ 0 w 551334"/>
                  <a:gd name="connsiteY4" fmla="*/ 442467 h 62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34" h="627777">
                    <a:moveTo>
                      <a:pt x="259422" y="0"/>
                    </a:moveTo>
                    <a:lnTo>
                      <a:pt x="551334" y="148248"/>
                    </a:lnTo>
                    <a:lnTo>
                      <a:pt x="474535" y="440769"/>
                    </a:lnTo>
                    <a:lnTo>
                      <a:pt x="364891" y="627777"/>
                    </a:lnTo>
                    <a:lnTo>
                      <a:pt x="0" y="442467"/>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3990" name="Freeform 13989">
                <a:extLst>
                  <a:ext uri="{FF2B5EF4-FFF2-40B4-BE49-F238E27FC236}">
                    <a16:creationId xmlns:a16="http://schemas.microsoft.com/office/drawing/2014/main" id="{506F2EE4-FFFF-AA22-8F62-C74E4858481A}"/>
                  </a:ext>
                </a:extLst>
              </p:cNvPr>
              <p:cNvSpPr/>
              <p:nvPr/>
            </p:nvSpPr>
            <p:spPr>
              <a:xfrm>
                <a:off x="33173874" y="27805906"/>
                <a:ext cx="445715" cy="442467"/>
              </a:xfrm>
              <a:custGeom>
                <a:avLst/>
                <a:gdLst>
                  <a:gd name="connsiteX0" fmla="*/ 0 w 445715"/>
                  <a:gd name="connsiteY0" fmla="*/ 442467 h 442467"/>
                  <a:gd name="connsiteX1" fmla="*/ 259422 w 445715"/>
                  <a:gd name="connsiteY1" fmla="*/ 0 h 442467"/>
                  <a:gd name="connsiteX2" fmla="*/ 445716 w 445715"/>
                  <a:gd name="connsiteY2" fmla="*/ 381717 h 442467"/>
                </a:gdLst>
                <a:ahLst/>
                <a:cxnLst>
                  <a:cxn ang="0">
                    <a:pos x="connsiteX0" y="connsiteY0"/>
                  </a:cxn>
                  <a:cxn ang="0">
                    <a:pos x="connsiteX1" y="connsiteY1"/>
                  </a:cxn>
                  <a:cxn ang="0">
                    <a:pos x="connsiteX2" y="connsiteY2"/>
                  </a:cxn>
                </a:cxnLst>
                <a:rect l="l" t="t" r="r" b="b"/>
                <a:pathLst>
                  <a:path w="445715" h="442467">
                    <a:moveTo>
                      <a:pt x="0" y="442467"/>
                    </a:moveTo>
                    <a:lnTo>
                      <a:pt x="259422" y="0"/>
                    </a:lnTo>
                    <a:lnTo>
                      <a:pt x="445716" y="381717"/>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13991" name="Freeform 13990">
                <a:extLst>
                  <a:ext uri="{FF2B5EF4-FFF2-40B4-BE49-F238E27FC236}">
                    <a16:creationId xmlns:a16="http://schemas.microsoft.com/office/drawing/2014/main" id="{F9FF0116-57DA-6680-B7D8-28DA114B3F0D}"/>
                  </a:ext>
                </a:extLst>
              </p:cNvPr>
              <p:cNvSpPr/>
              <p:nvPr/>
            </p:nvSpPr>
            <p:spPr>
              <a:xfrm>
                <a:off x="32622690" y="27620596"/>
                <a:ext cx="445715" cy="442467"/>
              </a:xfrm>
              <a:custGeom>
                <a:avLst/>
                <a:gdLst>
                  <a:gd name="connsiteX0" fmla="*/ 0 w 445715"/>
                  <a:gd name="connsiteY0" fmla="*/ 60750 h 442467"/>
                  <a:gd name="connsiteX1" fmla="*/ 445715 w 445715"/>
                  <a:gd name="connsiteY1" fmla="*/ 0 h 442467"/>
                  <a:gd name="connsiteX2" fmla="*/ 186294 w 445715"/>
                  <a:gd name="connsiteY2" fmla="*/ 442467 h 442467"/>
                </a:gdLst>
                <a:ahLst/>
                <a:cxnLst>
                  <a:cxn ang="0">
                    <a:pos x="connsiteX0" y="connsiteY0"/>
                  </a:cxn>
                  <a:cxn ang="0">
                    <a:pos x="connsiteX1" y="connsiteY1"/>
                  </a:cxn>
                  <a:cxn ang="0">
                    <a:pos x="connsiteX2" y="connsiteY2"/>
                  </a:cxn>
                </a:cxnLst>
                <a:rect l="l" t="t" r="r" b="b"/>
                <a:pathLst>
                  <a:path w="445715" h="442467">
                    <a:moveTo>
                      <a:pt x="0" y="60750"/>
                    </a:moveTo>
                    <a:lnTo>
                      <a:pt x="445715" y="0"/>
                    </a:lnTo>
                    <a:lnTo>
                      <a:pt x="186294" y="442467"/>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3992" name="Freeform 13991">
                <a:extLst>
                  <a:ext uri="{FF2B5EF4-FFF2-40B4-BE49-F238E27FC236}">
                    <a16:creationId xmlns:a16="http://schemas.microsoft.com/office/drawing/2014/main" id="{346DD361-341A-8F80-D840-38B6FC64777A}"/>
                  </a:ext>
                </a:extLst>
              </p:cNvPr>
              <p:cNvSpPr/>
              <p:nvPr/>
            </p:nvSpPr>
            <p:spPr>
              <a:xfrm>
                <a:off x="33068405" y="26854220"/>
                <a:ext cx="814222" cy="951685"/>
              </a:xfrm>
              <a:custGeom>
                <a:avLst/>
                <a:gdLst>
                  <a:gd name="connsiteX0" fmla="*/ 42221 w 814222"/>
                  <a:gd name="connsiteY0" fmla="*/ 290533 h 951685"/>
                  <a:gd name="connsiteX1" fmla="*/ 449332 w 814222"/>
                  <a:gd name="connsiteY1" fmla="*/ 0 h 951685"/>
                  <a:gd name="connsiteX2" fmla="*/ 814223 w 814222"/>
                  <a:gd name="connsiteY2" fmla="*/ 185310 h 951685"/>
                  <a:gd name="connsiteX3" fmla="*/ 783315 w 814222"/>
                  <a:gd name="connsiteY3" fmla="*/ 533651 h 951685"/>
                  <a:gd name="connsiteX4" fmla="*/ 744731 w 814222"/>
                  <a:gd name="connsiteY4" fmla="*/ 680615 h 951685"/>
                  <a:gd name="connsiteX5" fmla="*/ 364891 w 814222"/>
                  <a:gd name="connsiteY5" fmla="*/ 951686 h 951685"/>
                  <a:gd name="connsiteX6" fmla="*/ 0 w 814222"/>
                  <a:gd name="connsiteY6" fmla="*/ 766376 h 95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222" h="951685">
                    <a:moveTo>
                      <a:pt x="42221" y="290533"/>
                    </a:moveTo>
                    <a:lnTo>
                      <a:pt x="449332" y="0"/>
                    </a:lnTo>
                    <a:lnTo>
                      <a:pt x="814223" y="185310"/>
                    </a:lnTo>
                    <a:lnTo>
                      <a:pt x="783315" y="533651"/>
                    </a:lnTo>
                    <a:lnTo>
                      <a:pt x="744731" y="680615"/>
                    </a:lnTo>
                    <a:lnTo>
                      <a:pt x="364891" y="951686"/>
                    </a:lnTo>
                    <a:lnTo>
                      <a:pt x="0" y="76637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3993" name="Freeform 13992">
                <a:extLst>
                  <a:ext uri="{FF2B5EF4-FFF2-40B4-BE49-F238E27FC236}">
                    <a16:creationId xmlns:a16="http://schemas.microsoft.com/office/drawing/2014/main" id="{AC54D86C-C37B-95A5-2B59-FE2AD8D1B2DB}"/>
                  </a:ext>
                </a:extLst>
              </p:cNvPr>
              <p:cNvSpPr/>
              <p:nvPr/>
            </p:nvSpPr>
            <p:spPr>
              <a:xfrm>
                <a:off x="33131653" y="28187623"/>
                <a:ext cx="487935" cy="536593"/>
              </a:xfrm>
              <a:custGeom>
                <a:avLst/>
                <a:gdLst>
                  <a:gd name="connsiteX0" fmla="*/ 0 w 487935"/>
                  <a:gd name="connsiteY0" fmla="*/ 536593 h 536593"/>
                  <a:gd name="connsiteX1" fmla="*/ 42221 w 487935"/>
                  <a:gd name="connsiteY1" fmla="*/ 60750 h 536593"/>
                  <a:gd name="connsiteX2" fmla="*/ 487936 w 487935"/>
                  <a:gd name="connsiteY2" fmla="*/ 0 h 536593"/>
                  <a:gd name="connsiteX3" fmla="*/ 476623 w 487935"/>
                  <a:gd name="connsiteY3" fmla="*/ 127502 h 536593"/>
                  <a:gd name="connsiteX4" fmla="*/ 382921 w 487935"/>
                  <a:gd name="connsiteY4" fmla="*/ 484402 h 536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935" h="536593">
                    <a:moveTo>
                      <a:pt x="0" y="536593"/>
                    </a:moveTo>
                    <a:lnTo>
                      <a:pt x="42221" y="60750"/>
                    </a:lnTo>
                    <a:lnTo>
                      <a:pt x="487936" y="0"/>
                    </a:lnTo>
                    <a:lnTo>
                      <a:pt x="476623" y="127502"/>
                    </a:lnTo>
                    <a:lnTo>
                      <a:pt x="382921" y="48440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3994" name="Freeform 13993">
                <a:extLst>
                  <a:ext uri="{FF2B5EF4-FFF2-40B4-BE49-F238E27FC236}">
                    <a16:creationId xmlns:a16="http://schemas.microsoft.com/office/drawing/2014/main" id="{A54C7384-DE3D-81E9-AD3F-32150122D9A1}"/>
                  </a:ext>
                </a:extLst>
              </p:cNvPr>
              <p:cNvSpPr/>
              <p:nvPr/>
            </p:nvSpPr>
            <p:spPr>
              <a:xfrm>
                <a:off x="33433296" y="27534835"/>
                <a:ext cx="379840" cy="652787"/>
              </a:xfrm>
              <a:custGeom>
                <a:avLst/>
                <a:gdLst>
                  <a:gd name="connsiteX0" fmla="*/ 0 w 379840"/>
                  <a:gd name="connsiteY0" fmla="*/ 271071 h 652787"/>
                  <a:gd name="connsiteX1" fmla="*/ 379840 w 379840"/>
                  <a:gd name="connsiteY1" fmla="*/ 0 h 652787"/>
                  <a:gd name="connsiteX2" fmla="*/ 213565 w 379840"/>
                  <a:gd name="connsiteY2" fmla="*/ 633326 h 652787"/>
                  <a:gd name="connsiteX3" fmla="*/ 186293 w 379840"/>
                  <a:gd name="connsiteY3" fmla="*/ 652788 h 652787"/>
                </a:gdLst>
                <a:ahLst/>
                <a:cxnLst>
                  <a:cxn ang="0">
                    <a:pos x="connsiteX0" y="connsiteY0"/>
                  </a:cxn>
                  <a:cxn ang="0">
                    <a:pos x="connsiteX1" y="connsiteY1"/>
                  </a:cxn>
                  <a:cxn ang="0">
                    <a:pos x="connsiteX2" y="connsiteY2"/>
                  </a:cxn>
                  <a:cxn ang="0">
                    <a:pos x="connsiteX3" y="connsiteY3"/>
                  </a:cxn>
                </a:cxnLst>
                <a:rect l="l" t="t" r="r" b="b"/>
                <a:pathLst>
                  <a:path w="379840" h="652787">
                    <a:moveTo>
                      <a:pt x="0" y="271071"/>
                    </a:moveTo>
                    <a:lnTo>
                      <a:pt x="379840" y="0"/>
                    </a:lnTo>
                    <a:lnTo>
                      <a:pt x="213565" y="633326"/>
                    </a:lnTo>
                    <a:lnTo>
                      <a:pt x="186293" y="652788"/>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3995" name="Freeform 13994">
                <a:extLst>
                  <a:ext uri="{FF2B5EF4-FFF2-40B4-BE49-F238E27FC236}">
                    <a16:creationId xmlns:a16="http://schemas.microsoft.com/office/drawing/2014/main" id="{DDBA1AE7-A718-DFE4-AEE4-6DBCC6A9BE6C}"/>
                  </a:ext>
                </a:extLst>
              </p:cNvPr>
              <p:cNvSpPr/>
              <p:nvPr/>
            </p:nvSpPr>
            <p:spPr>
              <a:xfrm>
                <a:off x="33131653" y="28672024"/>
                <a:ext cx="382921" cy="433908"/>
              </a:xfrm>
              <a:custGeom>
                <a:avLst/>
                <a:gdLst>
                  <a:gd name="connsiteX0" fmla="*/ 0 w 382921"/>
                  <a:gd name="connsiteY0" fmla="*/ 52192 h 433908"/>
                  <a:gd name="connsiteX1" fmla="*/ 382921 w 382921"/>
                  <a:gd name="connsiteY1" fmla="*/ 0 h 433908"/>
                  <a:gd name="connsiteX2" fmla="*/ 336071 w 382921"/>
                  <a:gd name="connsiteY2" fmla="*/ 178450 h 433908"/>
                  <a:gd name="connsiteX3" fmla="*/ 186293 w 382921"/>
                  <a:gd name="connsiteY3" fmla="*/ 433908 h 433908"/>
                </a:gdLst>
                <a:ahLst/>
                <a:cxnLst>
                  <a:cxn ang="0">
                    <a:pos x="connsiteX0" y="connsiteY0"/>
                  </a:cxn>
                  <a:cxn ang="0">
                    <a:pos x="connsiteX1" y="connsiteY1"/>
                  </a:cxn>
                  <a:cxn ang="0">
                    <a:pos x="connsiteX2" y="connsiteY2"/>
                  </a:cxn>
                  <a:cxn ang="0">
                    <a:pos x="connsiteX3" y="connsiteY3"/>
                  </a:cxn>
                </a:cxnLst>
                <a:rect l="l" t="t" r="r" b="b"/>
                <a:pathLst>
                  <a:path w="382921" h="433908">
                    <a:moveTo>
                      <a:pt x="0" y="52192"/>
                    </a:moveTo>
                    <a:lnTo>
                      <a:pt x="382921" y="0"/>
                    </a:lnTo>
                    <a:lnTo>
                      <a:pt x="336071" y="178450"/>
                    </a:lnTo>
                    <a:lnTo>
                      <a:pt x="186293" y="433908"/>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3996" name="Freeform 13995">
                <a:extLst>
                  <a:ext uri="{FF2B5EF4-FFF2-40B4-BE49-F238E27FC236}">
                    <a16:creationId xmlns:a16="http://schemas.microsoft.com/office/drawing/2014/main" id="{5BEAA3B2-7AA3-954E-07AF-4E1BF1015868}"/>
                  </a:ext>
                </a:extLst>
              </p:cNvPr>
              <p:cNvSpPr/>
              <p:nvPr/>
            </p:nvSpPr>
            <p:spPr>
              <a:xfrm>
                <a:off x="33608276" y="28168161"/>
                <a:ext cx="38584" cy="146963"/>
              </a:xfrm>
              <a:custGeom>
                <a:avLst/>
                <a:gdLst>
                  <a:gd name="connsiteX0" fmla="*/ 11313 w 38584"/>
                  <a:gd name="connsiteY0" fmla="*/ 19462 h 146963"/>
                  <a:gd name="connsiteX1" fmla="*/ 38584 w 38584"/>
                  <a:gd name="connsiteY1" fmla="*/ 0 h 146963"/>
                  <a:gd name="connsiteX2" fmla="*/ 0 w 38584"/>
                  <a:gd name="connsiteY2" fmla="*/ 146964 h 146963"/>
                </a:gdLst>
                <a:ahLst/>
                <a:cxnLst>
                  <a:cxn ang="0">
                    <a:pos x="connsiteX0" y="connsiteY0"/>
                  </a:cxn>
                  <a:cxn ang="0">
                    <a:pos x="connsiteX1" y="connsiteY1"/>
                  </a:cxn>
                  <a:cxn ang="0">
                    <a:pos x="connsiteX2" y="connsiteY2"/>
                  </a:cxn>
                </a:cxnLst>
                <a:rect l="l" t="t" r="r" b="b"/>
                <a:pathLst>
                  <a:path w="38584" h="146963">
                    <a:moveTo>
                      <a:pt x="11313" y="19462"/>
                    </a:moveTo>
                    <a:lnTo>
                      <a:pt x="38584" y="0"/>
                    </a:lnTo>
                    <a:lnTo>
                      <a:pt x="0" y="14696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3997" name="Freeform 13996">
                <a:extLst>
                  <a:ext uri="{FF2B5EF4-FFF2-40B4-BE49-F238E27FC236}">
                    <a16:creationId xmlns:a16="http://schemas.microsoft.com/office/drawing/2014/main" id="{62EAA20D-EACC-BF33-4057-46770AED83FE}"/>
                  </a:ext>
                </a:extLst>
              </p:cNvPr>
              <p:cNvSpPr/>
              <p:nvPr/>
            </p:nvSpPr>
            <p:spPr>
              <a:xfrm>
                <a:off x="33882628" y="26852522"/>
                <a:ext cx="109644" cy="187008"/>
              </a:xfrm>
              <a:custGeom>
                <a:avLst/>
                <a:gdLst>
                  <a:gd name="connsiteX0" fmla="*/ 0 w 109644"/>
                  <a:gd name="connsiteY0" fmla="*/ 187008 h 187008"/>
                  <a:gd name="connsiteX1" fmla="*/ 109644 w 109644"/>
                  <a:gd name="connsiteY1" fmla="*/ 0 h 187008"/>
                  <a:gd name="connsiteX2" fmla="*/ 62794 w 109644"/>
                  <a:gd name="connsiteY2" fmla="*/ 178450 h 187008"/>
                </a:gdLst>
                <a:ahLst/>
                <a:cxnLst>
                  <a:cxn ang="0">
                    <a:pos x="connsiteX0" y="connsiteY0"/>
                  </a:cxn>
                  <a:cxn ang="0">
                    <a:pos x="connsiteX1" y="connsiteY1"/>
                  </a:cxn>
                  <a:cxn ang="0">
                    <a:pos x="connsiteX2" y="connsiteY2"/>
                  </a:cxn>
                </a:cxnLst>
                <a:rect l="l" t="t" r="r" b="b"/>
                <a:pathLst>
                  <a:path w="109644" h="187008">
                    <a:moveTo>
                      <a:pt x="0" y="187008"/>
                    </a:moveTo>
                    <a:lnTo>
                      <a:pt x="109644" y="0"/>
                    </a:lnTo>
                    <a:lnTo>
                      <a:pt x="62794" y="17845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3998" name="Freeform 13997">
                <a:extLst>
                  <a:ext uri="{FF2B5EF4-FFF2-40B4-BE49-F238E27FC236}">
                    <a16:creationId xmlns:a16="http://schemas.microsoft.com/office/drawing/2014/main" id="{356974EE-63EB-1CD4-3B4A-9039DF8A3FE9}"/>
                  </a:ext>
                </a:extLst>
              </p:cNvPr>
              <p:cNvSpPr/>
              <p:nvPr/>
            </p:nvSpPr>
            <p:spPr>
              <a:xfrm>
                <a:off x="33424591" y="26411753"/>
                <a:ext cx="352568" cy="442466"/>
              </a:xfrm>
              <a:custGeom>
                <a:avLst/>
                <a:gdLst>
                  <a:gd name="connsiteX0" fmla="*/ 93147 w 352568"/>
                  <a:gd name="connsiteY0" fmla="*/ 442467 h 442466"/>
                  <a:gd name="connsiteX1" fmla="*/ 0 w 352568"/>
                  <a:gd name="connsiteY1" fmla="*/ 251608 h 442466"/>
                  <a:gd name="connsiteX2" fmla="*/ 352569 w 352568"/>
                  <a:gd name="connsiteY2" fmla="*/ 0 h 442466"/>
                </a:gdLst>
                <a:ahLst/>
                <a:cxnLst>
                  <a:cxn ang="0">
                    <a:pos x="connsiteX0" y="connsiteY0"/>
                  </a:cxn>
                  <a:cxn ang="0">
                    <a:pos x="connsiteX1" y="connsiteY1"/>
                  </a:cxn>
                  <a:cxn ang="0">
                    <a:pos x="connsiteX2" y="connsiteY2"/>
                  </a:cxn>
                </a:cxnLst>
                <a:rect l="l" t="t" r="r" b="b"/>
                <a:pathLst>
                  <a:path w="352568" h="442466">
                    <a:moveTo>
                      <a:pt x="93147" y="442467"/>
                    </a:moveTo>
                    <a:lnTo>
                      <a:pt x="0" y="251608"/>
                    </a:lnTo>
                    <a:lnTo>
                      <a:pt x="352569"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3999" name="Freeform 13998">
                <a:extLst>
                  <a:ext uri="{FF2B5EF4-FFF2-40B4-BE49-F238E27FC236}">
                    <a16:creationId xmlns:a16="http://schemas.microsoft.com/office/drawing/2014/main" id="{63FA7F0E-99E2-37AA-AF19-DC35914507E8}"/>
                  </a:ext>
                </a:extLst>
              </p:cNvPr>
              <p:cNvSpPr/>
              <p:nvPr/>
            </p:nvSpPr>
            <p:spPr>
              <a:xfrm>
                <a:off x="33777160" y="26121220"/>
                <a:ext cx="407111" cy="438780"/>
              </a:xfrm>
              <a:custGeom>
                <a:avLst/>
                <a:gdLst>
                  <a:gd name="connsiteX0" fmla="*/ 407112 w 407111"/>
                  <a:gd name="connsiteY0" fmla="*/ 0 h 438780"/>
                  <a:gd name="connsiteX1" fmla="*/ 291912 w 407111"/>
                  <a:gd name="connsiteY1" fmla="*/ 438781 h 438780"/>
                  <a:gd name="connsiteX2" fmla="*/ 0 w 407111"/>
                  <a:gd name="connsiteY2" fmla="*/ 290533 h 438780"/>
                </a:gdLst>
                <a:ahLst/>
                <a:cxnLst>
                  <a:cxn ang="0">
                    <a:pos x="connsiteX0" y="connsiteY0"/>
                  </a:cxn>
                  <a:cxn ang="0">
                    <a:pos x="connsiteX1" y="connsiteY1"/>
                  </a:cxn>
                  <a:cxn ang="0">
                    <a:pos x="connsiteX2" y="connsiteY2"/>
                  </a:cxn>
                </a:cxnLst>
                <a:rect l="l" t="t" r="r" b="b"/>
                <a:pathLst>
                  <a:path w="407111" h="438780">
                    <a:moveTo>
                      <a:pt x="407112" y="0"/>
                    </a:moveTo>
                    <a:lnTo>
                      <a:pt x="291912" y="438781"/>
                    </a:lnTo>
                    <a:lnTo>
                      <a:pt x="0" y="290533"/>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4000" name="Freeform 13999">
                <a:extLst>
                  <a:ext uri="{FF2B5EF4-FFF2-40B4-BE49-F238E27FC236}">
                    <a16:creationId xmlns:a16="http://schemas.microsoft.com/office/drawing/2014/main" id="{3B017EAF-34A4-404F-CE96-EC37FDF052FD}"/>
                  </a:ext>
                </a:extLst>
              </p:cNvPr>
              <p:cNvSpPr/>
              <p:nvPr/>
            </p:nvSpPr>
            <p:spPr>
              <a:xfrm>
                <a:off x="33851720" y="27030972"/>
                <a:ext cx="93701" cy="356899"/>
              </a:xfrm>
              <a:custGeom>
                <a:avLst/>
                <a:gdLst>
                  <a:gd name="connsiteX0" fmla="*/ 30908 w 93701"/>
                  <a:gd name="connsiteY0" fmla="*/ 8558 h 356899"/>
                  <a:gd name="connsiteX1" fmla="*/ 93702 w 93701"/>
                  <a:gd name="connsiteY1" fmla="*/ 0 h 356899"/>
                  <a:gd name="connsiteX2" fmla="*/ 0 w 93701"/>
                  <a:gd name="connsiteY2" fmla="*/ 356900 h 356899"/>
                </a:gdLst>
                <a:ahLst/>
                <a:cxnLst>
                  <a:cxn ang="0">
                    <a:pos x="connsiteX0" y="connsiteY0"/>
                  </a:cxn>
                  <a:cxn ang="0">
                    <a:pos x="connsiteX1" y="connsiteY1"/>
                  </a:cxn>
                  <a:cxn ang="0">
                    <a:pos x="connsiteX2" y="connsiteY2"/>
                  </a:cxn>
                </a:cxnLst>
                <a:rect l="l" t="t" r="r" b="b"/>
                <a:pathLst>
                  <a:path w="93701" h="356899">
                    <a:moveTo>
                      <a:pt x="30908" y="8558"/>
                    </a:moveTo>
                    <a:lnTo>
                      <a:pt x="93702" y="0"/>
                    </a:lnTo>
                    <a:lnTo>
                      <a:pt x="0" y="35690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grpSp>
        <p:grpSp>
          <p:nvGrpSpPr>
            <p:cNvPr id="14328" name="Graphic 2">
              <a:extLst>
                <a:ext uri="{FF2B5EF4-FFF2-40B4-BE49-F238E27FC236}">
                  <a16:creationId xmlns:a16="http://schemas.microsoft.com/office/drawing/2014/main" id="{57E6F12A-1736-53C5-2BF2-407BB320DC24}"/>
                </a:ext>
              </a:extLst>
            </p:cNvPr>
            <p:cNvGrpSpPr/>
            <p:nvPr/>
          </p:nvGrpSpPr>
          <p:grpSpPr>
            <a:xfrm>
              <a:off x="40683040" y="30275506"/>
              <a:ext cx="3161739" cy="3859365"/>
              <a:chOff x="33275726" y="27496036"/>
              <a:chExt cx="2835017" cy="3460554"/>
            </a:xfrm>
          </p:grpSpPr>
          <p:sp>
            <p:nvSpPr>
              <p:cNvPr id="7424" name="Freeform 7423">
                <a:extLst>
                  <a:ext uri="{FF2B5EF4-FFF2-40B4-BE49-F238E27FC236}">
                    <a16:creationId xmlns:a16="http://schemas.microsoft.com/office/drawing/2014/main" id="{BA78F9F1-2E68-7D34-6F1F-4E1A06E5497D}"/>
                  </a:ext>
                </a:extLst>
              </p:cNvPr>
              <p:cNvSpPr/>
              <p:nvPr/>
            </p:nvSpPr>
            <p:spPr>
              <a:xfrm>
                <a:off x="35389251" y="27760497"/>
                <a:ext cx="579426" cy="638443"/>
              </a:xfrm>
              <a:custGeom>
                <a:avLst/>
                <a:gdLst>
                  <a:gd name="connsiteX0" fmla="*/ 362334 w 579426"/>
                  <a:gd name="connsiteY0" fmla="*/ 638443 h 638443"/>
                  <a:gd name="connsiteX1" fmla="*/ 0 w 579426"/>
                  <a:gd name="connsiteY1" fmla="*/ 347910 h 638443"/>
                  <a:gd name="connsiteX2" fmla="*/ 122382 w 579426"/>
                  <a:gd name="connsiteY2" fmla="*/ 176307 h 638443"/>
                  <a:gd name="connsiteX3" fmla="*/ 362026 w 579426"/>
                  <a:gd name="connsiteY3" fmla="*/ 0 h 638443"/>
                  <a:gd name="connsiteX4" fmla="*/ 579426 w 579426"/>
                  <a:gd name="connsiteY4" fmla="*/ 174320 h 638443"/>
                  <a:gd name="connsiteX5" fmla="*/ 484716 w 579426"/>
                  <a:gd name="connsiteY5" fmla="*/ 466840 h 63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426" h="638443">
                    <a:moveTo>
                      <a:pt x="362334" y="638443"/>
                    </a:moveTo>
                    <a:lnTo>
                      <a:pt x="0" y="347910"/>
                    </a:lnTo>
                    <a:lnTo>
                      <a:pt x="122382" y="176307"/>
                    </a:lnTo>
                    <a:lnTo>
                      <a:pt x="362026" y="0"/>
                    </a:lnTo>
                    <a:lnTo>
                      <a:pt x="579426" y="174320"/>
                    </a:lnTo>
                    <a:lnTo>
                      <a:pt x="484716" y="46684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425" name="Freeform 7424">
                <a:extLst>
                  <a:ext uri="{FF2B5EF4-FFF2-40B4-BE49-F238E27FC236}">
                    <a16:creationId xmlns:a16="http://schemas.microsoft.com/office/drawing/2014/main" id="{AD8EAF98-A8C8-9CBD-DBBE-CD4FA7929B59}"/>
                  </a:ext>
                </a:extLst>
              </p:cNvPr>
              <p:cNvSpPr/>
              <p:nvPr/>
            </p:nvSpPr>
            <p:spPr>
              <a:xfrm>
                <a:off x="35751277" y="27496036"/>
                <a:ext cx="359465" cy="438780"/>
              </a:xfrm>
              <a:custGeom>
                <a:avLst/>
                <a:gdLst>
                  <a:gd name="connsiteX0" fmla="*/ 359466 w 359465"/>
                  <a:gd name="connsiteY0" fmla="*/ 0 h 438780"/>
                  <a:gd name="connsiteX1" fmla="*/ 217400 w 359465"/>
                  <a:gd name="connsiteY1" fmla="*/ 438781 h 438780"/>
                  <a:gd name="connsiteX2" fmla="*/ 0 w 359465"/>
                  <a:gd name="connsiteY2" fmla="*/ 264461 h 438780"/>
                </a:gdLst>
                <a:ahLst/>
                <a:cxnLst>
                  <a:cxn ang="0">
                    <a:pos x="connsiteX0" y="connsiteY0"/>
                  </a:cxn>
                  <a:cxn ang="0">
                    <a:pos x="connsiteX1" y="connsiteY1"/>
                  </a:cxn>
                  <a:cxn ang="0">
                    <a:pos x="connsiteX2" y="connsiteY2"/>
                  </a:cxn>
                </a:cxnLst>
                <a:rect l="l" t="t" r="r" b="b"/>
                <a:pathLst>
                  <a:path w="359465" h="438780">
                    <a:moveTo>
                      <a:pt x="359466" y="0"/>
                    </a:moveTo>
                    <a:lnTo>
                      <a:pt x="217400" y="438781"/>
                    </a:lnTo>
                    <a:lnTo>
                      <a:pt x="0" y="264461"/>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426" name="Freeform 7425">
                <a:extLst>
                  <a:ext uri="{FF2B5EF4-FFF2-40B4-BE49-F238E27FC236}">
                    <a16:creationId xmlns:a16="http://schemas.microsoft.com/office/drawing/2014/main" id="{340BF994-817A-83AF-E74F-BA65CF3A47AE}"/>
                  </a:ext>
                </a:extLst>
              </p:cNvPr>
              <p:cNvSpPr/>
              <p:nvPr/>
            </p:nvSpPr>
            <p:spPr>
              <a:xfrm>
                <a:off x="35059906" y="30225289"/>
                <a:ext cx="167177" cy="292520"/>
              </a:xfrm>
              <a:custGeom>
                <a:avLst/>
                <a:gdLst>
                  <a:gd name="connsiteX0" fmla="*/ 0 w 167177"/>
                  <a:gd name="connsiteY0" fmla="*/ 234414 h 292520"/>
                  <a:gd name="connsiteX1" fmla="*/ 167177 w 167177"/>
                  <a:gd name="connsiteY1" fmla="*/ 0 h 292520"/>
                  <a:gd name="connsiteX2" fmla="*/ 72467 w 167177"/>
                  <a:gd name="connsiteY2" fmla="*/ 292521 h 292520"/>
                </a:gdLst>
                <a:ahLst/>
                <a:cxnLst>
                  <a:cxn ang="0">
                    <a:pos x="connsiteX0" y="connsiteY0"/>
                  </a:cxn>
                  <a:cxn ang="0">
                    <a:pos x="connsiteX1" y="connsiteY1"/>
                  </a:cxn>
                  <a:cxn ang="0">
                    <a:pos x="connsiteX2" y="connsiteY2"/>
                  </a:cxn>
                </a:cxnLst>
                <a:rect l="l" t="t" r="r" b="b"/>
                <a:pathLst>
                  <a:path w="167177" h="292520">
                    <a:moveTo>
                      <a:pt x="0" y="234414"/>
                    </a:moveTo>
                    <a:lnTo>
                      <a:pt x="167177" y="0"/>
                    </a:lnTo>
                    <a:lnTo>
                      <a:pt x="72467" y="292521"/>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427" name="Freeform 7426">
                <a:extLst>
                  <a:ext uri="{FF2B5EF4-FFF2-40B4-BE49-F238E27FC236}">
                    <a16:creationId xmlns:a16="http://schemas.microsoft.com/office/drawing/2014/main" id="{9AF74AC5-2CA0-C12C-5C75-95D25DCD3C52}"/>
                  </a:ext>
                </a:extLst>
              </p:cNvPr>
              <p:cNvSpPr/>
              <p:nvPr/>
            </p:nvSpPr>
            <p:spPr>
              <a:xfrm>
                <a:off x="35400415" y="29542976"/>
                <a:ext cx="47583" cy="146963"/>
              </a:xfrm>
              <a:custGeom>
                <a:avLst/>
                <a:gdLst>
                  <a:gd name="connsiteX0" fmla="*/ 18649 w 47583"/>
                  <a:gd name="connsiteY0" fmla="*/ 13823 h 146963"/>
                  <a:gd name="connsiteX1" fmla="*/ 47583 w 47583"/>
                  <a:gd name="connsiteY1" fmla="*/ 0 h 146963"/>
                  <a:gd name="connsiteX2" fmla="*/ 0 w 47583"/>
                  <a:gd name="connsiteY2" fmla="*/ 146964 h 146963"/>
                </a:gdLst>
                <a:ahLst/>
                <a:cxnLst>
                  <a:cxn ang="0">
                    <a:pos x="connsiteX0" y="connsiteY0"/>
                  </a:cxn>
                  <a:cxn ang="0">
                    <a:pos x="connsiteX1" y="connsiteY1"/>
                  </a:cxn>
                  <a:cxn ang="0">
                    <a:pos x="connsiteX2" y="connsiteY2"/>
                  </a:cxn>
                </a:cxnLst>
                <a:rect l="l" t="t" r="r" b="b"/>
                <a:pathLst>
                  <a:path w="47583" h="146963">
                    <a:moveTo>
                      <a:pt x="18649" y="13823"/>
                    </a:moveTo>
                    <a:lnTo>
                      <a:pt x="47583" y="0"/>
                    </a:lnTo>
                    <a:lnTo>
                      <a:pt x="0" y="14696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428" name="Freeform 7427">
                <a:extLst>
                  <a:ext uri="{FF2B5EF4-FFF2-40B4-BE49-F238E27FC236}">
                    <a16:creationId xmlns:a16="http://schemas.microsoft.com/office/drawing/2014/main" id="{6FC4315B-54DE-5EE9-1CD6-A1979A1E3179}"/>
                  </a:ext>
                </a:extLst>
              </p:cNvPr>
              <p:cNvSpPr/>
              <p:nvPr/>
            </p:nvSpPr>
            <p:spPr>
              <a:xfrm>
                <a:off x="35700635" y="28398940"/>
                <a:ext cx="115554" cy="363746"/>
              </a:xfrm>
              <a:custGeom>
                <a:avLst/>
                <a:gdLst>
                  <a:gd name="connsiteX0" fmla="*/ 50950 w 115554"/>
                  <a:gd name="connsiteY0" fmla="*/ 0 h 363746"/>
                  <a:gd name="connsiteX1" fmla="*/ 115555 w 115554"/>
                  <a:gd name="connsiteY1" fmla="*/ 6847 h 363746"/>
                  <a:gd name="connsiteX2" fmla="*/ 0 w 115554"/>
                  <a:gd name="connsiteY2" fmla="*/ 363747 h 363746"/>
                </a:gdLst>
                <a:ahLst/>
                <a:cxnLst>
                  <a:cxn ang="0">
                    <a:pos x="connsiteX0" y="connsiteY0"/>
                  </a:cxn>
                  <a:cxn ang="0">
                    <a:pos x="connsiteX1" y="connsiteY1"/>
                  </a:cxn>
                  <a:cxn ang="0">
                    <a:pos x="connsiteX2" y="connsiteY2"/>
                  </a:cxn>
                </a:cxnLst>
                <a:rect l="l" t="t" r="r" b="b"/>
                <a:pathLst>
                  <a:path w="115554" h="363746">
                    <a:moveTo>
                      <a:pt x="50950" y="0"/>
                    </a:moveTo>
                    <a:lnTo>
                      <a:pt x="115555" y="6847"/>
                    </a:lnTo>
                    <a:lnTo>
                      <a:pt x="0" y="363747"/>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29" name="Freeform 7428">
                <a:extLst>
                  <a:ext uri="{FF2B5EF4-FFF2-40B4-BE49-F238E27FC236}">
                    <a16:creationId xmlns:a16="http://schemas.microsoft.com/office/drawing/2014/main" id="{B1E90B1C-86E5-877C-C1D0-3104EE5D80DE}"/>
                  </a:ext>
                </a:extLst>
              </p:cNvPr>
              <p:cNvSpPr/>
              <p:nvPr/>
            </p:nvSpPr>
            <p:spPr>
              <a:xfrm>
                <a:off x="35250053" y="28909650"/>
                <a:ext cx="402998" cy="647148"/>
              </a:xfrm>
              <a:custGeom>
                <a:avLst/>
                <a:gdLst>
                  <a:gd name="connsiteX0" fmla="*/ 169010 w 402998"/>
                  <a:gd name="connsiteY0" fmla="*/ 647149 h 647148"/>
                  <a:gd name="connsiteX1" fmla="*/ 0 w 402998"/>
                  <a:gd name="connsiteY1" fmla="*/ 192532 h 647148"/>
                  <a:gd name="connsiteX2" fmla="*/ 402999 w 402998"/>
                  <a:gd name="connsiteY2" fmla="*/ 0 h 647148"/>
                  <a:gd name="connsiteX3" fmla="*/ 197944 w 402998"/>
                  <a:gd name="connsiteY3" fmla="*/ 633326 h 647148"/>
                </a:gdLst>
                <a:ahLst/>
                <a:cxnLst>
                  <a:cxn ang="0">
                    <a:pos x="connsiteX0" y="connsiteY0"/>
                  </a:cxn>
                  <a:cxn ang="0">
                    <a:pos x="connsiteX1" y="connsiteY1"/>
                  </a:cxn>
                  <a:cxn ang="0">
                    <a:pos x="connsiteX2" y="connsiteY2"/>
                  </a:cxn>
                  <a:cxn ang="0">
                    <a:pos x="connsiteX3" y="connsiteY3"/>
                  </a:cxn>
                </a:cxnLst>
                <a:rect l="l" t="t" r="r" b="b"/>
                <a:pathLst>
                  <a:path w="402998" h="647148">
                    <a:moveTo>
                      <a:pt x="169010" y="647149"/>
                    </a:moveTo>
                    <a:lnTo>
                      <a:pt x="0" y="192532"/>
                    </a:lnTo>
                    <a:lnTo>
                      <a:pt x="402999" y="0"/>
                    </a:lnTo>
                    <a:lnTo>
                      <a:pt x="197944" y="633326"/>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30" name="Freeform 7429">
                <a:extLst>
                  <a:ext uri="{FF2B5EF4-FFF2-40B4-BE49-F238E27FC236}">
                    <a16:creationId xmlns:a16="http://schemas.microsoft.com/office/drawing/2014/main" id="{9A56FD53-6A82-E19D-BD5A-6FFA0F35C312}"/>
                  </a:ext>
                </a:extLst>
              </p:cNvPr>
              <p:cNvSpPr/>
              <p:nvPr/>
            </p:nvSpPr>
            <p:spPr>
              <a:xfrm>
                <a:off x="34598160" y="28811649"/>
                <a:ext cx="651893" cy="696549"/>
              </a:xfrm>
              <a:custGeom>
                <a:avLst/>
                <a:gdLst>
                  <a:gd name="connsiteX0" fmla="*/ 362334 w 651893"/>
                  <a:gd name="connsiteY0" fmla="*/ 696549 h 696549"/>
                  <a:gd name="connsiteX1" fmla="*/ 0 w 651893"/>
                  <a:gd name="connsiteY1" fmla="*/ 406017 h 696549"/>
                  <a:gd name="connsiteX2" fmla="*/ 289560 w 651893"/>
                  <a:gd name="connsiteY2" fmla="*/ 0 h 696549"/>
                  <a:gd name="connsiteX3" fmla="*/ 651893 w 651893"/>
                  <a:gd name="connsiteY3" fmla="*/ 290533 h 696549"/>
                </a:gdLst>
                <a:ahLst/>
                <a:cxnLst>
                  <a:cxn ang="0">
                    <a:pos x="connsiteX0" y="connsiteY0"/>
                  </a:cxn>
                  <a:cxn ang="0">
                    <a:pos x="connsiteX1" y="connsiteY1"/>
                  </a:cxn>
                  <a:cxn ang="0">
                    <a:pos x="connsiteX2" y="connsiteY2"/>
                  </a:cxn>
                  <a:cxn ang="0">
                    <a:pos x="connsiteX3" y="connsiteY3"/>
                  </a:cxn>
                </a:cxnLst>
                <a:rect l="l" t="t" r="r" b="b"/>
                <a:pathLst>
                  <a:path w="651893" h="696549">
                    <a:moveTo>
                      <a:pt x="362334" y="696549"/>
                    </a:moveTo>
                    <a:lnTo>
                      <a:pt x="0" y="406017"/>
                    </a:lnTo>
                    <a:lnTo>
                      <a:pt x="289560" y="0"/>
                    </a:lnTo>
                    <a:lnTo>
                      <a:pt x="651893" y="290533"/>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31" name="Freeform 7430">
                <a:extLst>
                  <a:ext uri="{FF2B5EF4-FFF2-40B4-BE49-F238E27FC236}">
                    <a16:creationId xmlns:a16="http://schemas.microsoft.com/office/drawing/2014/main" id="{C69EE17A-E717-6C1D-354E-D86127758AA9}"/>
                  </a:ext>
                </a:extLst>
              </p:cNvPr>
              <p:cNvSpPr/>
              <p:nvPr/>
            </p:nvSpPr>
            <p:spPr>
              <a:xfrm>
                <a:off x="35365440" y="27936804"/>
                <a:ext cx="146193" cy="171602"/>
              </a:xfrm>
              <a:custGeom>
                <a:avLst/>
                <a:gdLst>
                  <a:gd name="connsiteX0" fmla="*/ 23811 w 146193"/>
                  <a:gd name="connsiteY0" fmla="*/ 171603 h 171602"/>
                  <a:gd name="connsiteX1" fmla="*/ 0 w 146193"/>
                  <a:gd name="connsiteY1" fmla="*/ 107555 h 171602"/>
                  <a:gd name="connsiteX2" fmla="*/ 146193 w 146193"/>
                  <a:gd name="connsiteY2" fmla="*/ 0 h 171602"/>
                </a:gdLst>
                <a:ahLst/>
                <a:cxnLst>
                  <a:cxn ang="0">
                    <a:pos x="connsiteX0" y="connsiteY0"/>
                  </a:cxn>
                  <a:cxn ang="0">
                    <a:pos x="connsiteX1" y="connsiteY1"/>
                  </a:cxn>
                  <a:cxn ang="0">
                    <a:pos x="connsiteX2" y="connsiteY2"/>
                  </a:cxn>
                </a:cxnLst>
                <a:rect l="l" t="t" r="r" b="b"/>
                <a:pathLst>
                  <a:path w="146193" h="171602">
                    <a:moveTo>
                      <a:pt x="23811" y="171603"/>
                    </a:moveTo>
                    <a:lnTo>
                      <a:pt x="0" y="107555"/>
                    </a:lnTo>
                    <a:lnTo>
                      <a:pt x="146193"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32" name="Freeform 7431">
                <a:extLst>
                  <a:ext uri="{FF2B5EF4-FFF2-40B4-BE49-F238E27FC236}">
                    <a16:creationId xmlns:a16="http://schemas.microsoft.com/office/drawing/2014/main" id="{F387BB06-1732-C0D1-669A-211C459CF504}"/>
                  </a:ext>
                </a:extLst>
              </p:cNvPr>
              <p:cNvSpPr/>
              <p:nvPr/>
            </p:nvSpPr>
            <p:spPr>
              <a:xfrm>
                <a:off x="35751584" y="28227337"/>
                <a:ext cx="122382" cy="178449"/>
              </a:xfrm>
              <a:custGeom>
                <a:avLst/>
                <a:gdLst>
                  <a:gd name="connsiteX0" fmla="*/ 0 w 122382"/>
                  <a:gd name="connsiteY0" fmla="*/ 171603 h 178449"/>
                  <a:gd name="connsiteX1" fmla="*/ 122382 w 122382"/>
                  <a:gd name="connsiteY1" fmla="*/ 0 h 178449"/>
                  <a:gd name="connsiteX2" fmla="*/ 64605 w 122382"/>
                  <a:gd name="connsiteY2" fmla="*/ 178450 h 178449"/>
                </a:gdLst>
                <a:ahLst/>
                <a:cxnLst>
                  <a:cxn ang="0">
                    <a:pos x="connsiteX0" y="connsiteY0"/>
                  </a:cxn>
                  <a:cxn ang="0">
                    <a:pos x="connsiteX1" y="connsiteY1"/>
                  </a:cxn>
                  <a:cxn ang="0">
                    <a:pos x="connsiteX2" y="connsiteY2"/>
                  </a:cxn>
                </a:cxnLst>
                <a:rect l="l" t="t" r="r" b="b"/>
                <a:pathLst>
                  <a:path w="122382" h="178449">
                    <a:moveTo>
                      <a:pt x="0" y="171603"/>
                    </a:moveTo>
                    <a:lnTo>
                      <a:pt x="122382" y="0"/>
                    </a:lnTo>
                    <a:lnTo>
                      <a:pt x="64605" y="17845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33" name="Freeform 7432">
                <a:extLst>
                  <a:ext uri="{FF2B5EF4-FFF2-40B4-BE49-F238E27FC236}">
                    <a16:creationId xmlns:a16="http://schemas.microsoft.com/office/drawing/2014/main" id="{794C9994-3E87-FBDC-F09E-6985028E76BF}"/>
                  </a:ext>
                </a:extLst>
              </p:cNvPr>
              <p:cNvSpPr/>
              <p:nvPr/>
            </p:nvSpPr>
            <p:spPr>
              <a:xfrm>
                <a:off x="34887720" y="28108407"/>
                <a:ext cx="863864" cy="993775"/>
              </a:xfrm>
              <a:custGeom>
                <a:avLst/>
                <a:gdLst>
                  <a:gd name="connsiteX0" fmla="*/ 362334 w 863864"/>
                  <a:gd name="connsiteY0" fmla="*/ 993775 h 993775"/>
                  <a:gd name="connsiteX1" fmla="*/ 0 w 863864"/>
                  <a:gd name="connsiteY1" fmla="*/ 703242 h 993775"/>
                  <a:gd name="connsiteX2" fmla="*/ 64937 w 863864"/>
                  <a:gd name="connsiteY2" fmla="*/ 239640 h 993775"/>
                  <a:gd name="connsiteX3" fmla="*/ 185335 w 863864"/>
                  <a:gd name="connsiteY3" fmla="*/ 151062 h 993775"/>
                  <a:gd name="connsiteX4" fmla="*/ 501531 w 863864"/>
                  <a:gd name="connsiteY4" fmla="*/ 0 h 993775"/>
                  <a:gd name="connsiteX5" fmla="*/ 863865 w 863864"/>
                  <a:gd name="connsiteY5" fmla="*/ 290533 h 993775"/>
                  <a:gd name="connsiteX6" fmla="*/ 812915 w 863864"/>
                  <a:gd name="connsiteY6" fmla="*/ 654280 h 993775"/>
                  <a:gd name="connsiteX7" fmla="*/ 765332 w 863864"/>
                  <a:gd name="connsiteY7" fmla="*/ 801243 h 99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3864" h="993775">
                    <a:moveTo>
                      <a:pt x="362334" y="993775"/>
                    </a:moveTo>
                    <a:lnTo>
                      <a:pt x="0" y="703242"/>
                    </a:lnTo>
                    <a:lnTo>
                      <a:pt x="64937" y="239640"/>
                    </a:lnTo>
                    <a:lnTo>
                      <a:pt x="185335" y="151062"/>
                    </a:lnTo>
                    <a:lnTo>
                      <a:pt x="501531" y="0"/>
                    </a:lnTo>
                    <a:lnTo>
                      <a:pt x="863865" y="290533"/>
                    </a:lnTo>
                    <a:lnTo>
                      <a:pt x="812915" y="654280"/>
                    </a:lnTo>
                    <a:lnTo>
                      <a:pt x="765332" y="80124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434" name="Freeform 7433">
                <a:extLst>
                  <a:ext uri="{FF2B5EF4-FFF2-40B4-BE49-F238E27FC236}">
                    <a16:creationId xmlns:a16="http://schemas.microsoft.com/office/drawing/2014/main" id="{8BD410B1-1FC9-24EE-96C4-D62952E5412B}"/>
                  </a:ext>
                </a:extLst>
              </p:cNvPr>
              <p:cNvSpPr/>
              <p:nvPr/>
            </p:nvSpPr>
            <p:spPr>
              <a:xfrm>
                <a:off x="35073054" y="28044360"/>
                <a:ext cx="316196" cy="215109"/>
              </a:xfrm>
              <a:custGeom>
                <a:avLst/>
                <a:gdLst>
                  <a:gd name="connsiteX0" fmla="*/ 316197 w 316196"/>
                  <a:gd name="connsiteY0" fmla="*/ 64048 h 215109"/>
                  <a:gd name="connsiteX1" fmla="*/ 0 w 316196"/>
                  <a:gd name="connsiteY1" fmla="*/ 215110 h 215109"/>
                  <a:gd name="connsiteX2" fmla="*/ 292386 w 316196"/>
                  <a:gd name="connsiteY2" fmla="*/ 0 h 215109"/>
                </a:gdLst>
                <a:ahLst/>
                <a:cxnLst>
                  <a:cxn ang="0">
                    <a:pos x="connsiteX0" y="connsiteY0"/>
                  </a:cxn>
                  <a:cxn ang="0">
                    <a:pos x="connsiteX1" y="connsiteY1"/>
                  </a:cxn>
                  <a:cxn ang="0">
                    <a:pos x="connsiteX2" y="connsiteY2"/>
                  </a:cxn>
                </a:cxnLst>
                <a:rect l="l" t="t" r="r" b="b"/>
                <a:pathLst>
                  <a:path w="316196" h="215109">
                    <a:moveTo>
                      <a:pt x="316197" y="64048"/>
                    </a:moveTo>
                    <a:lnTo>
                      <a:pt x="0" y="215110"/>
                    </a:lnTo>
                    <a:lnTo>
                      <a:pt x="292386"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35" name="Freeform 7434">
                <a:extLst>
                  <a:ext uri="{FF2B5EF4-FFF2-40B4-BE49-F238E27FC236}">
                    <a16:creationId xmlns:a16="http://schemas.microsoft.com/office/drawing/2014/main" id="{A8B1C155-8B34-C425-5B36-B8B59512BD4F}"/>
                  </a:ext>
                </a:extLst>
              </p:cNvPr>
              <p:cNvSpPr/>
              <p:nvPr/>
            </p:nvSpPr>
            <p:spPr>
              <a:xfrm>
                <a:off x="34890895" y="30005086"/>
                <a:ext cx="393964" cy="454617"/>
              </a:xfrm>
              <a:custGeom>
                <a:avLst/>
                <a:gdLst>
                  <a:gd name="connsiteX0" fmla="*/ 169011 w 393964"/>
                  <a:gd name="connsiteY0" fmla="*/ 454617 h 454617"/>
                  <a:gd name="connsiteX1" fmla="*/ 0 w 393964"/>
                  <a:gd name="connsiteY1" fmla="*/ 0 h 454617"/>
                  <a:gd name="connsiteX2" fmla="*/ 393965 w 393964"/>
                  <a:gd name="connsiteY2" fmla="*/ 41753 h 454617"/>
                  <a:gd name="connsiteX3" fmla="*/ 336188 w 393964"/>
                  <a:gd name="connsiteY3" fmla="*/ 220203 h 454617"/>
                </a:gdLst>
                <a:ahLst/>
                <a:cxnLst>
                  <a:cxn ang="0">
                    <a:pos x="connsiteX0" y="connsiteY0"/>
                  </a:cxn>
                  <a:cxn ang="0">
                    <a:pos x="connsiteX1" y="connsiteY1"/>
                  </a:cxn>
                  <a:cxn ang="0">
                    <a:pos x="connsiteX2" y="connsiteY2"/>
                  </a:cxn>
                  <a:cxn ang="0">
                    <a:pos x="connsiteX3" y="connsiteY3"/>
                  </a:cxn>
                </a:cxnLst>
                <a:rect l="l" t="t" r="r" b="b"/>
                <a:pathLst>
                  <a:path w="393964" h="454617">
                    <a:moveTo>
                      <a:pt x="169011" y="454617"/>
                    </a:moveTo>
                    <a:lnTo>
                      <a:pt x="0" y="0"/>
                    </a:lnTo>
                    <a:lnTo>
                      <a:pt x="393965" y="41753"/>
                    </a:lnTo>
                    <a:lnTo>
                      <a:pt x="336188" y="220203"/>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36" name="Freeform 7435">
                <a:extLst>
                  <a:ext uri="{FF2B5EF4-FFF2-40B4-BE49-F238E27FC236}">
                    <a16:creationId xmlns:a16="http://schemas.microsoft.com/office/drawing/2014/main" id="{882C7AE4-B810-AF4E-1C83-64DAC644640E}"/>
                  </a:ext>
                </a:extLst>
              </p:cNvPr>
              <p:cNvSpPr/>
              <p:nvPr/>
            </p:nvSpPr>
            <p:spPr>
              <a:xfrm>
                <a:off x="34627973" y="30459703"/>
                <a:ext cx="504399" cy="496887"/>
              </a:xfrm>
              <a:custGeom>
                <a:avLst/>
                <a:gdLst>
                  <a:gd name="connsiteX0" fmla="*/ 362334 w 504399"/>
                  <a:gd name="connsiteY0" fmla="*/ 496887 h 496887"/>
                  <a:gd name="connsiteX1" fmla="*/ 0 w 504399"/>
                  <a:gd name="connsiteY1" fmla="*/ 206355 h 496887"/>
                  <a:gd name="connsiteX2" fmla="*/ 431933 w 504399"/>
                  <a:gd name="connsiteY2" fmla="*/ 0 h 496887"/>
                  <a:gd name="connsiteX3" fmla="*/ 504399 w 504399"/>
                  <a:gd name="connsiteY3" fmla="*/ 58106 h 496887"/>
                </a:gdLst>
                <a:ahLst/>
                <a:cxnLst>
                  <a:cxn ang="0">
                    <a:pos x="connsiteX0" y="connsiteY0"/>
                  </a:cxn>
                  <a:cxn ang="0">
                    <a:pos x="connsiteX1" y="connsiteY1"/>
                  </a:cxn>
                  <a:cxn ang="0">
                    <a:pos x="connsiteX2" y="connsiteY2"/>
                  </a:cxn>
                  <a:cxn ang="0">
                    <a:pos x="connsiteX3" y="connsiteY3"/>
                  </a:cxn>
                </a:cxnLst>
                <a:rect l="l" t="t" r="r" b="b"/>
                <a:pathLst>
                  <a:path w="504399" h="496887">
                    <a:moveTo>
                      <a:pt x="362334" y="496887"/>
                    </a:moveTo>
                    <a:lnTo>
                      <a:pt x="0" y="206355"/>
                    </a:lnTo>
                    <a:lnTo>
                      <a:pt x="431933" y="0"/>
                    </a:lnTo>
                    <a:lnTo>
                      <a:pt x="504399" y="58106"/>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437" name="Freeform 7436">
                <a:extLst>
                  <a:ext uri="{FF2B5EF4-FFF2-40B4-BE49-F238E27FC236}">
                    <a16:creationId xmlns:a16="http://schemas.microsoft.com/office/drawing/2014/main" id="{E466569F-BB8B-DAEF-0170-78A7241CF7ED}"/>
                  </a:ext>
                </a:extLst>
              </p:cNvPr>
              <p:cNvSpPr/>
              <p:nvPr/>
            </p:nvSpPr>
            <p:spPr>
              <a:xfrm>
                <a:off x="34890895" y="29508199"/>
                <a:ext cx="528168" cy="538640"/>
              </a:xfrm>
              <a:custGeom>
                <a:avLst/>
                <a:gdLst>
                  <a:gd name="connsiteX0" fmla="*/ 528168 w 528168"/>
                  <a:gd name="connsiteY0" fmla="*/ 48601 h 538640"/>
                  <a:gd name="connsiteX1" fmla="*/ 509519 w 528168"/>
                  <a:gd name="connsiteY1" fmla="*/ 181741 h 538640"/>
                  <a:gd name="connsiteX2" fmla="*/ 393965 w 528168"/>
                  <a:gd name="connsiteY2" fmla="*/ 538641 h 538640"/>
                  <a:gd name="connsiteX3" fmla="*/ 0 w 528168"/>
                  <a:gd name="connsiteY3" fmla="*/ 496888 h 538640"/>
                  <a:gd name="connsiteX4" fmla="*/ 69599 w 528168"/>
                  <a:gd name="connsiteY4" fmla="*/ 0 h 53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168" h="538640">
                    <a:moveTo>
                      <a:pt x="528168" y="48601"/>
                    </a:moveTo>
                    <a:lnTo>
                      <a:pt x="509519" y="181741"/>
                    </a:lnTo>
                    <a:lnTo>
                      <a:pt x="393965" y="538641"/>
                    </a:lnTo>
                    <a:lnTo>
                      <a:pt x="0" y="496888"/>
                    </a:lnTo>
                    <a:lnTo>
                      <a:pt x="69599"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38" name="Freeform 7437">
                <a:extLst>
                  <a:ext uri="{FF2B5EF4-FFF2-40B4-BE49-F238E27FC236}">
                    <a16:creationId xmlns:a16="http://schemas.microsoft.com/office/drawing/2014/main" id="{5CA6BDF3-9124-DCD8-DB7E-21E3173FBF3F}"/>
                  </a:ext>
                </a:extLst>
              </p:cNvPr>
              <p:cNvSpPr/>
              <p:nvPr/>
            </p:nvSpPr>
            <p:spPr>
              <a:xfrm>
                <a:off x="34458963" y="30005086"/>
                <a:ext cx="600942" cy="660971"/>
              </a:xfrm>
              <a:custGeom>
                <a:avLst/>
                <a:gdLst>
                  <a:gd name="connsiteX0" fmla="*/ 600943 w 600942"/>
                  <a:gd name="connsiteY0" fmla="*/ 454617 h 660971"/>
                  <a:gd name="connsiteX1" fmla="*/ 169011 w 600942"/>
                  <a:gd name="connsiteY1" fmla="*/ 660972 h 660971"/>
                  <a:gd name="connsiteX2" fmla="*/ 0 w 600942"/>
                  <a:gd name="connsiteY2" fmla="*/ 206355 h 660971"/>
                  <a:gd name="connsiteX3" fmla="*/ 431932 w 600942"/>
                  <a:gd name="connsiteY3" fmla="*/ 0 h 660971"/>
                </a:gdLst>
                <a:ahLst/>
                <a:cxnLst>
                  <a:cxn ang="0">
                    <a:pos x="connsiteX0" y="connsiteY0"/>
                  </a:cxn>
                  <a:cxn ang="0">
                    <a:pos x="connsiteX1" y="connsiteY1"/>
                  </a:cxn>
                  <a:cxn ang="0">
                    <a:pos x="connsiteX2" y="connsiteY2"/>
                  </a:cxn>
                  <a:cxn ang="0">
                    <a:pos x="connsiteX3" y="connsiteY3"/>
                  </a:cxn>
                </a:cxnLst>
                <a:rect l="l" t="t" r="r" b="b"/>
                <a:pathLst>
                  <a:path w="600942" h="660971">
                    <a:moveTo>
                      <a:pt x="600943" y="454617"/>
                    </a:moveTo>
                    <a:lnTo>
                      <a:pt x="169011" y="660972"/>
                    </a:lnTo>
                    <a:lnTo>
                      <a:pt x="0" y="206355"/>
                    </a:lnTo>
                    <a:lnTo>
                      <a:pt x="431932"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439" name="Freeform 7438">
                <a:extLst>
                  <a:ext uri="{FF2B5EF4-FFF2-40B4-BE49-F238E27FC236}">
                    <a16:creationId xmlns:a16="http://schemas.microsoft.com/office/drawing/2014/main" id="{F053CDCD-0C31-3041-0FF1-00AE48459966}"/>
                  </a:ext>
                </a:extLst>
              </p:cNvPr>
              <p:cNvSpPr/>
              <p:nvPr/>
            </p:nvSpPr>
            <p:spPr>
              <a:xfrm>
                <a:off x="33951850" y="29920908"/>
                <a:ext cx="507113" cy="493540"/>
              </a:xfrm>
              <a:custGeom>
                <a:avLst/>
                <a:gdLst>
                  <a:gd name="connsiteX0" fmla="*/ 144780 w 507113"/>
                  <a:gd name="connsiteY0" fmla="*/ 0 h 493540"/>
                  <a:gd name="connsiteX1" fmla="*/ 507113 w 507113"/>
                  <a:gd name="connsiteY1" fmla="*/ 290533 h 493540"/>
                  <a:gd name="connsiteX2" fmla="*/ 362334 w 507113"/>
                  <a:gd name="connsiteY2" fmla="*/ 493541 h 493540"/>
                  <a:gd name="connsiteX3" fmla="*/ 0 w 507113"/>
                  <a:gd name="connsiteY3" fmla="*/ 203009 h 493540"/>
                </a:gdLst>
                <a:ahLst/>
                <a:cxnLst>
                  <a:cxn ang="0">
                    <a:pos x="connsiteX0" y="connsiteY0"/>
                  </a:cxn>
                  <a:cxn ang="0">
                    <a:pos x="connsiteX1" y="connsiteY1"/>
                  </a:cxn>
                  <a:cxn ang="0">
                    <a:pos x="connsiteX2" y="connsiteY2"/>
                  </a:cxn>
                  <a:cxn ang="0">
                    <a:pos x="connsiteX3" y="connsiteY3"/>
                  </a:cxn>
                </a:cxnLst>
                <a:rect l="l" t="t" r="r" b="b"/>
                <a:pathLst>
                  <a:path w="507113" h="493540">
                    <a:moveTo>
                      <a:pt x="144780" y="0"/>
                    </a:moveTo>
                    <a:lnTo>
                      <a:pt x="507113" y="290533"/>
                    </a:lnTo>
                    <a:lnTo>
                      <a:pt x="362334" y="493541"/>
                    </a:lnTo>
                    <a:lnTo>
                      <a:pt x="0" y="203009"/>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40" name="Freeform 7439">
                <a:extLst>
                  <a:ext uri="{FF2B5EF4-FFF2-40B4-BE49-F238E27FC236}">
                    <a16:creationId xmlns:a16="http://schemas.microsoft.com/office/drawing/2014/main" id="{EE877007-5FCC-DC1A-7257-A49092EC90B8}"/>
                  </a:ext>
                </a:extLst>
              </p:cNvPr>
              <p:cNvSpPr/>
              <p:nvPr/>
            </p:nvSpPr>
            <p:spPr>
              <a:xfrm>
                <a:off x="34429150" y="28763049"/>
                <a:ext cx="458569" cy="454617"/>
              </a:xfrm>
              <a:custGeom>
                <a:avLst/>
                <a:gdLst>
                  <a:gd name="connsiteX0" fmla="*/ 458570 w 458569"/>
                  <a:gd name="connsiteY0" fmla="*/ 48600 h 454617"/>
                  <a:gd name="connsiteX1" fmla="*/ 169011 w 458569"/>
                  <a:gd name="connsiteY1" fmla="*/ 454617 h 454617"/>
                  <a:gd name="connsiteX2" fmla="*/ 0 w 458569"/>
                  <a:gd name="connsiteY2" fmla="*/ 0 h 454617"/>
                </a:gdLst>
                <a:ahLst/>
                <a:cxnLst>
                  <a:cxn ang="0">
                    <a:pos x="connsiteX0" y="connsiteY0"/>
                  </a:cxn>
                  <a:cxn ang="0">
                    <a:pos x="connsiteX1" y="connsiteY1"/>
                  </a:cxn>
                  <a:cxn ang="0">
                    <a:pos x="connsiteX2" y="connsiteY2"/>
                  </a:cxn>
                </a:cxnLst>
                <a:rect l="l" t="t" r="r" b="b"/>
                <a:pathLst>
                  <a:path w="458569" h="454617">
                    <a:moveTo>
                      <a:pt x="458570" y="48600"/>
                    </a:moveTo>
                    <a:lnTo>
                      <a:pt x="169011" y="454617"/>
                    </a:lnTo>
                    <a:lnTo>
                      <a:pt x="0" y="0"/>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7441" name="Freeform 7440">
                <a:extLst>
                  <a:ext uri="{FF2B5EF4-FFF2-40B4-BE49-F238E27FC236}">
                    <a16:creationId xmlns:a16="http://schemas.microsoft.com/office/drawing/2014/main" id="{6241A9BC-2386-8F9B-7644-396B4D7FAD20}"/>
                  </a:ext>
                </a:extLst>
              </p:cNvPr>
              <p:cNvSpPr/>
              <p:nvPr/>
            </p:nvSpPr>
            <p:spPr>
              <a:xfrm>
                <a:off x="34960494" y="29102182"/>
                <a:ext cx="458569" cy="454617"/>
              </a:xfrm>
              <a:custGeom>
                <a:avLst/>
                <a:gdLst>
                  <a:gd name="connsiteX0" fmla="*/ 458570 w 458569"/>
                  <a:gd name="connsiteY0" fmla="*/ 454617 h 454617"/>
                  <a:gd name="connsiteX1" fmla="*/ 0 w 458569"/>
                  <a:gd name="connsiteY1" fmla="*/ 406017 h 454617"/>
                  <a:gd name="connsiteX2" fmla="*/ 289560 w 458569"/>
                  <a:gd name="connsiteY2" fmla="*/ 0 h 454617"/>
                </a:gdLst>
                <a:ahLst/>
                <a:cxnLst>
                  <a:cxn ang="0">
                    <a:pos x="connsiteX0" y="connsiteY0"/>
                  </a:cxn>
                  <a:cxn ang="0">
                    <a:pos x="connsiteX1" y="connsiteY1"/>
                  </a:cxn>
                  <a:cxn ang="0">
                    <a:pos x="connsiteX2" y="connsiteY2"/>
                  </a:cxn>
                </a:cxnLst>
                <a:rect l="l" t="t" r="r" b="b"/>
                <a:pathLst>
                  <a:path w="458569" h="454617">
                    <a:moveTo>
                      <a:pt x="458570" y="454617"/>
                    </a:moveTo>
                    <a:lnTo>
                      <a:pt x="0" y="406017"/>
                    </a:lnTo>
                    <a:lnTo>
                      <a:pt x="289560" y="0"/>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7442" name="Freeform 7441">
                <a:extLst>
                  <a:ext uri="{FF2B5EF4-FFF2-40B4-BE49-F238E27FC236}">
                    <a16:creationId xmlns:a16="http://schemas.microsoft.com/office/drawing/2014/main" id="{30797233-E4E0-06D8-C1D4-604DEB44251B}"/>
                  </a:ext>
                </a:extLst>
              </p:cNvPr>
              <p:cNvSpPr/>
              <p:nvPr/>
            </p:nvSpPr>
            <p:spPr>
              <a:xfrm>
                <a:off x="34096629" y="29217666"/>
                <a:ext cx="863864" cy="993774"/>
              </a:xfrm>
              <a:custGeom>
                <a:avLst/>
                <a:gdLst>
                  <a:gd name="connsiteX0" fmla="*/ 794266 w 863864"/>
                  <a:gd name="connsiteY0" fmla="*/ 787420 h 993774"/>
                  <a:gd name="connsiteX1" fmla="*/ 362334 w 863864"/>
                  <a:gd name="connsiteY1" fmla="*/ 993774 h 993774"/>
                  <a:gd name="connsiteX2" fmla="*/ 0 w 863864"/>
                  <a:gd name="connsiteY2" fmla="*/ 703242 h 993774"/>
                  <a:gd name="connsiteX3" fmla="*/ 69599 w 863864"/>
                  <a:gd name="connsiteY3" fmla="*/ 206354 h 993774"/>
                  <a:gd name="connsiteX4" fmla="*/ 501531 w 863864"/>
                  <a:gd name="connsiteY4" fmla="*/ 0 h 993774"/>
                  <a:gd name="connsiteX5" fmla="*/ 863865 w 863864"/>
                  <a:gd name="connsiteY5" fmla="*/ 290532 h 99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864" h="993774">
                    <a:moveTo>
                      <a:pt x="794266" y="787420"/>
                    </a:moveTo>
                    <a:lnTo>
                      <a:pt x="362334" y="993774"/>
                    </a:lnTo>
                    <a:lnTo>
                      <a:pt x="0" y="703242"/>
                    </a:lnTo>
                    <a:lnTo>
                      <a:pt x="69599" y="206354"/>
                    </a:lnTo>
                    <a:lnTo>
                      <a:pt x="501531" y="0"/>
                    </a:lnTo>
                    <a:lnTo>
                      <a:pt x="863865" y="29053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443" name="Freeform 7442">
                <a:extLst>
                  <a:ext uri="{FF2B5EF4-FFF2-40B4-BE49-F238E27FC236}">
                    <a16:creationId xmlns:a16="http://schemas.microsoft.com/office/drawing/2014/main" id="{8E84F155-9F5E-4C4C-4DEC-5D567484C6EA}"/>
                  </a:ext>
                </a:extLst>
              </p:cNvPr>
              <p:cNvSpPr/>
              <p:nvPr/>
            </p:nvSpPr>
            <p:spPr>
              <a:xfrm>
                <a:off x="34429150" y="28348047"/>
                <a:ext cx="523506" cy="463602"/>
              </a:xfrm>
              <a:custGeom>
                <a:avLst/>
                <a:gdLst>
                  <a:gd name="connsiteX0" fmla="*/ 458570 w 523506"/>
                  <a:gd name="connsiteY0" fmla="*/ 463602 h 463602"/>
                  <a:gd name="connsiteX1" fmla="*/ 0 w 523506"/>
                  <a:gd name="connsiteY1" fmla="*/ 415002 h 463602"/>
                  <a:gd name="connsiteX2" fmla="*/ 4662 w 523506"/>
                  <a:gd name="connsiteY2" fmla="*/ 381717 h 463602"/>
                  <a:gd name="connsiteX3" fmla="*/ 523506 w 523506"/>
                  <a:gd name="connsiteY3" fmla="*/ 0 h 463602"/>
                </a:gdLst>
                <a:ahLst/>
                <a:cxnLst>
                  <a:cxn ang="0">
                    <a:pos x="connsiteX0" y="connsiteY0"/>
                  </a:cxn>
                  <a:cxn ang="0">
                    <a:pos x="connsiteX1" y="connsiteY1"/>
                  </a:cxn>
                  <a:cxn ang="0">
                    <a:pos x="connsiteX2" y="connsiteY2"/>
                  </a:cxn>
                  <a:cxn ang="0">
                    <a:pos x="connsiteX3" y="connsiteY3"/>
                  </a:cxn>
                </a:cxnLst>
                <a:rect l="l" t="t" r="r" b="b"/>
                <a:pathLst>
                  <a:path w="523506" h="463602">
                    <a:moveTo>
                      <a:pt x="458570" y="463602"/>
                    </a:moveTo>
                    <a:lnTo>
                      <a:pt x="0" y="415002"/>
                    </a:lnTo>
                    <a:lnTo>
                      <a:pt x="4662" y="381717"/>
                    </a:lnTo>
                    <a:lnTo>
                      <a:pt x="523506"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44" name="Freeform 7443">
                <a:extLst>
                  <a:ext uri="{FF2B5EF4-FFF2-40B4-BE49-F238E27FC236}">
                    <a16:creationId xmlns:a16="http://schemas.microsoft.com/office/drawing/2014/main" id="{82C24EA5-397C-138E-81B2-F4185848E893}"/>
                  </a:ext>
                </a:extLst>
              </p:cNvPr>
              <p:cNvSpPr/>
              <p:nvPr/>
            </p:nvSpPr>
            <p:spPr>
              <a:xfrm>
                <a:off x="34021028" y="28763049"/>
                <a:ext cx="577132" cy="660971"/>
              </a:xfrm>
              <a:custGeom>
                <a:avLst/>
                <a:gdLst>
                  <a:gd name="connsiteX0" fmla="*/ 577132 w 577132"/>
                  <a:gd name="connsiteY0" fmla="*/ 454617 h 660971"/>
                  <a:gd name="connsiteX1" fmla="*/ 145200 w 577132"/>
                  <a:gd name="connsiteY1" fmla="*/ 660972 h 660971"/>
                  <a:gd name="connsiteX2" fmla="*/ 0 w 577132"/>
                  <a:gd name="connsiteY2" fmla="*/ 270402 h 660971"/>
                  <a:gd name="connsiteX3" fmla="*/ 292386 w 577132"/>
                  <a:gd name="connsiteY3" fmla="*/ 55293 h 660971"/>
                  <a:gd name="connsiteX4" fmla="*/ 408122 w 577132"/>
                  <a:gd name="connsiteY4" fmla="*/ 0 h 660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132" h="660971">
                    <a:moveTo>
                      <a:pt x="577132" y="454617"/>
                    </a:moveTo>
                    <a:lnTo>
                      <a:pt x="145200" y="660972"/>
                    </a:lnTo>
                    <a:lnTo>
                      <a:pt x="0" y="270402"/>
                    </a:lnTo>
                    <a:lnTo>
                      <a:pt x="292386" y="55293"/>
                    </a:lnTo>
                    <a:lnTo>
                      <a:pt x="408122"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45" name="Freeform 7444">
                <a:extLst>
                  <a:ext uri="{FF2B5EF4-FFF2-40B4-BE49-F238E27FC236}">
                    <a16:creationId xmlns:a16="http://schemas.microsoft.com/office/drawing/2014/main" id="{71E53485-92F2-7360-7A60-42C7593EDC6C}"/>
                  </a:ext>
                </a:extLst>
              </p:cNvPr>
              <p:cNvSpPr/>
              <p:nvPr/>
            </p:nvSpPr>
            <p:spPr>
              <a:xfrm>
                <a:off x="33635192" y="29141007"/>
                <a:ext cx="239643" cy="234414"/>
              </a:xfrm>
              <a:custGeom>
                <a:avLst/>
                <a:gdLst>
                  <a:gd name="connsiteX0" fmla="*/ 72467 w 239643"/>
                  <a:gd name="connsiteY0" fmla="*/ 234414 h 234414"/>
                  <a:gd name="connsiteX1" fmla="*/ 0 w 239643"/>
                  <a:gd name="connsiteY1" fmla="*/ 176308 h 234414"/>
                  <a:gd name="connsiteX2" fmla="*/ 239644 w 239643"/>
                  <a:gd name="connsiteY2" fmla="*/ 0 h 234414"/>
                </a:gdLst>
                <a:ahLst/>
                <a:cxnLst>
                  <a:cxn ang="0">
                    <a:pos x="connsiteX0" y="connsiteY0"/>
                  </a:cxn>
                  <a:cxn ang="0">
                    <a:pos x="connsiteX1" y="connsiteY1"/>
                  </a:cxn>
                  <a:cxn ang="0">
                    <a:pos x="connsiteX2" y="connsiteY2"/>
                  </a:cxn>
                </a:cxnLst>
                <a:rect l="l" t="t" r="r" b="b"/>
                <a:pathLst>
                  <a:path w="239643" h="234414">
                    <a:moveTo>
                      <a:pt x="72467" y="234414"/>
                    </a:moveTo>
                    <a:lnTo>
                      <a:pt x="0" y="176308"/>
                    </a:lnTo>
                    <a:lnTo>
                      <a:pt x="239644"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446" name="Freeform 7445">
                <a:extLst>
                  <a:ext uri="{FF2B5EF4-FFF2-40B4-BE49-F238E27FC236}">
                    <a16:creationId xmlns:a16="http://schemas.microsoft.com/office/drawing/2014/main" id="{C912685D-7DD4-63EA-3009-B7F409EA01AB}"/>
                  </a:ext>
                </a:extLst>
              </p:cNvPr>
              <p:cNvSpPr/>
              <p:nvPr/>
            </p:nvSpPr>
            <p:spPr>
              <a:xfrm>
                <a:off x="34313414" y="28729764"/>
                <a:ext cx="120397" cy="88577"/>
              </a:xfrm>
              <a:custGeom>
                <a:avLst/>
                <a:gdLst>
                  <a:gd name="connsiteX0" fmla="*/ 115736 w 120397"/>
                  <a:gd name="connsiteY0" fmla="*/ 33285 h 88577"/>
                  <a:gd name="connsiteX1" fmla="*/ 0 w 120397"/>
                  <a:gd name="connsiteY1" fmla="*/ 88577 h 88577"/>
                  <a:gd name="connsiteX2" fmla="*/ 120398 w 120397"/>
                  <a:gd name="connsiteY2" fmla="*/ 0 h 88577"/>
                </a:gdLst>
                <a:ahLst/>
                <a:cxnLst>
                  <a:cxn ang="0">
                    <a:pos x="connsiteX0" y="connsiteY0"/>
                  </a:cxn>
                  <a:cxn ang="0">
                    <a:pos x="connsiteX1" y="connsiteY1"/>
                  </a:cxn>
                  <a:cxn ang="0">
                    <a:pos x="connsiteX2" y="connsiteY2"/>
                  </a:cxn>
                </a:cxnLst>
                <a:rect l="l" t="t" r="r" b="b"/>
                <a:pathLst>
                  <a:path w="120397" h="88577">
                    <a:moveTo>
                      <a:pt x="115736" y="33285"/>
                    </a:moveTo>
                    <a:lnTo>
                      <a:pt x="0" y="88577"/>
                    </a:lnTo>
                    <a:lnTo>
                      <a:pt x="120398"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447" name="Freeform 7446">
                <a:extLst>
                  <a:ext uri="{FF2B5EF4-FFF2-40B4-BE49-F238E27FC236}">
                    <a16:creationId xmlns:a16="http://schemas.microsoft.com/office/drawing/2014/main" id="{F7F2F93B-C97F-F784-CA6D-0C70A5D971DE}"/>
                  </a:ext>
                </a:extLst>
              </p:cNvPr>
              <p:cNvSpPr/>
              <p:nvPr/>
            </p:nvSpPr>
            <p:spPr>
              <a:xfrm>
                <a:off x="33638059" y="29872308"/>
                <a:ext cx="458569" cy="251609"/>
              </a:xfrm>
              <a:custGeom>
                <a:avLst/>
                <a:gdLst>
                  <a:gd name="connsiteX0" fmla="*/ 458570 w 458569"/>
                  <a:gd name="connsiteY0" fmla="*/ 48601 h 251609"/>
                  <a:gd name="connsiteX1" fmla="*/ 313790 w 458569"/>
                  <a:gd name="connsiteY1" fmla="*/ 251609 h 251609"/>
                  <a:gd name="connsiteX2" fmla="*/ 0 w 458569"/>
                  <a:gd name="connsiteY2" fmla="*/ 0 h 251609"/>
                </a:gdLst>
                <a:ahLst/>
                <a:cxnLst>
                  <a:cxn ang="0">
                    <a:pos x="connsiteX0" y="connsiteY0"/>
                  </a:cxn>
                  <a:cxn ang="0">
                    <a:pos x="connsiteX1" y="connsiteY1"/>
                  </a:cxn>
                  <a:cxn ang="0">
                    <a:pos x="connsiteX2" y="connsiteY2"/>
                  </a:cxn>
                </a:cxnLst>
                <a:rect l="l" t="t" r="r" b="b"/>
                <a:pathLst>
                  <a:path w="458569" h="251609">
                    <a:moveTo>
                      <a:pt x="458570" y="48601"/>
                    </a:moveTo>
                    <a:lnTo>
                      <a:pt x="313790" y="251609"/>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48" name="Freeform 7447">
                <a:extLst>
                  <a:ext uri="{FF2B5EF4-FFF2-40B4-BE49-F238E27FC236}">
                    <a16:creationId xmlns:a16="http://schemas.microsoft.com/office/drawing/2014/main" id="{E5F72D66-45AB-DF31-F145-6E63360F72FA}"/>
                  </a:ext>
                </a:extLst>
              </p:cNvPr>
              <p:cNvSpPr/>
              <p:nvPr/>
            </p:nvSpPr>
            <p:spPr>
              <a:xfrm>
                <a:off x="34314183" y="30211441"/>
                <a:ext cx="313790" cy="454617"/>
              </a:xfrm>
              <a:custGeom>
                <a:avLst/>
                <a:gdLst>
                  <a:gd name="connsiteX0" fmla="*/ 144780 w 313790"/>
                  <a:gd name="connsiteY0" fmla="*/ 0 h 454617"/>
                  <a:gd name="connsiteX1" fmla="*/ 313790 w 313790"/>
                  <a:gd name="connsiteY1" fmla="*/ 454618 h 454617"/>
                  <a:gd name="connsiteX2" fmla="*/ 0 w 313790"/>
                  <a:gd name="connsiteY2" fmla="*/ 203009 h 454617"/>
                </a:gdLst>
                <a:ahLst/>
                <a:cxnLst>
                  <a:cxn ang="0">
                    <a:pos x="connsiteX0" y="connsiteY0"/>
                  </a:cxn>
                  <a:cxn ang="0">
                    <a:pos x="connsiteX1" y="connsiteY1"/>
                  </a:cxn>
                  <a:cxn ang="0">
                    <a:pos x="connsiteX2" y="connsiteY2"/>
                  </a:cxn>
                </a:cxnLst>
                <a:rect l="l" t="t" r="r" b="b"/>
                <a:pathLst>
                  <a:path w="313790" h="454617">
                    <a:moveTo>
                      <a:pt x="144780" y="0"/>
                    </a:moveTo>
                    <a:lnTo>
                      <a:pt x="313790" y="454618"/>
                    </a:lnTo>
                    <a:lnTo>
                      <a:pt x="0" y="2030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49" name="Freeform 7448">
                <a:extLst>
                  <a:ext uri="{FF2B5EF4-FFF2-40B4-BE49-F238E27FC236}">
                    <a16:creationId xmlns:a16="http://schemas.microsoft.com/office/drawing/2014/main" id="{EA9DFF3C-38B8-2581-1BF7-E6C7842A8D34}"/>
                  </a:ext>
                </a:extLst>
              </p:cNvPr>
              <p:cNvSpPr/>
              <p:nvPr/>
            </p:nvSpPr>
            <p:spPr>
              <a:xfrm>
                <a:off x="33638059" y="29375421"/>
                <a:ext cx="528168" cy="545487"/>
              </a:xfrm>
              <a:custGeom>
                <a:avLst/>
                <a:gdLst>
                  <a:gd name="connsiteX0" fmla="*/ 528168 w 528168"/>
                  <a:gd name="connsiteY0" fmla="*/ 48600 h 545487"/>
                  <a:gd name="connsiteX1" fmla="*/ 458570 w 528168"/>
                  <a:gd name="connsiteY1" fmla="*/ 545488 h 545487"/>
                  <a:gd name="connsiteX2" fmla="*/ 0 w 528168"/>
                  <a:gd name="connsiteY2" fmla="*/ 496887 h 545487"/>
                  <a:gd name="connsiteX3" fmla="*/ 69599 w 528168"/>
                  <a:gd name="connsiteY3" fmla="*/ 0 h 545487"/>
                </a:gdLst>
                <a:ahLst/>
                <a:cxnLst>
                  <a:cxn ang="0">
                    <a:pos x="connsiteX0" y="connsiteY0"/>
                  </a:cxn>
                  <a:cxn ang="0">
                    <a:pos x="connsiteX1" y="connsiteY1"/>
                  </a:cxn>
                  <a:cxn ang="0">
                    <a:pos x="connsiteX2" y="connsiteY2"/>
                  </a:cxn>
                  <a:cxn ang="0">
                    <a:pos x="connsiteX3" y="connsiteY3"/>
                  </a:cxn>
                </a:cxnLst>
                <a:rect l="l" t="t" r="r" b="b"/>
                <a:pathLst>
                  <a:path w="528168" h="545487">
                    <a:moveTo>
                      <a:pt x="528168" y="48600"/>
                    </a:moveTo>
                    <a:lnTo>
                      <a:pt x="458570" y="545488"/>
                    </a:lnTo>
                    <a:lnTo>
                      <a:pt x="0" y="496887"/>
                    </a:lnTo>
                    <a:lnTo>
                      <a:pt x="69599"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450" name="Freeform 7449">
                <a:extLst>
                  <a:ext uri="{FF2B5EF4-FFF2-40B4-BE49-F238E27FC236}">
                    <a16:creationId xmlns:a16="http://schemas.microsoft.com/office/drawing/2014/main" id="{147423A3-256D-0F35-285D-73E1F6A40D22}"/>
                  </a:ext>
                </a:extLst>
              </p:cNvPr>
              <p:cNvSpPr/>
              <p:nvPr/>
            </p:nvSpPr>
            <p:spPr>
              <a:xfrm>
                <a:off x="33707658" y="29033451"/>
                <a:ext cx="458569" cy="390569"/>
              </a:xfrm>
              <a:custGeom>
                <a:avLst/>
                <a:gdLst>
                  <a:gd name="connsiteX0" fmla="*/ 458570 w 458569"/>
                  <a:gd name="connsiteY0" fmla="*/ 390569 h 390569"/>
                  <a:gd name="connsiteX1" fmla="*/ 0 w 458569"/>
                  <a:gd name="connsiteY1" fmla="*/ 341969 h 390569"/>
                  <a:gd name="connsiteX2" fmla="*/ 167177 w 458569"/>
                  <a:gd name="connsiteY2" fmla="*/ 107555 h 390569"/>
                  <a:gd name="connsiteX3" fmla="*/ 313370 w 458569"/>
                  <a:gd name="connsiteY3" fmla="*/ 0 h 390569"/>
                </a:gdLst>
                <a:ahLst/>
                <a:cxnLst>
                  <a:cxn ang="0">
                    <a:pos x="connsiteX0" y="connsiteY0"/>
                  </a:cxn>
                  <a:cxn ang="0">
                    <a:pos x="connsiteX1" y="connsiteY1"/>
                  </a:cxn>
                  <a:cxn ang="0">
                    <a:pos x="connsiteX2" y="connsiteY2"/>
                  </a:cxn>
                  <a:cxn ang="0">
                    <a:pos x="connsiteX3" y="connsiteY3"/>
                  </a:cxn>
                </a:cxnLst>
                <a:rect l="l" t="t" r="r" b="b"/>
                <a:pathLst>
                  <a:path w="458569" h="390569">
                    <a:moveTo>
                      <a:pt x="458570" y="390569"/>
                    </a:moveTo>
                    <a:lnTo>
                      <a:pt x="0" y="341969"/>
                    </a:lnTo>
                    <a:lnTo>
                      <a:pt x="167177" y="107555"/>
                    </a:lnTo>
                    <a:lnTo>
                      <a:pt x="31337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51" name="Freeform 7450">
                <a:extLst>
                  <a:ext uri="{FF2B5EF4-FFF2-40B4-BE49-F238E27FC236}">
                    <a16:creationId xmlns:a16="http://schemas.microsoft.com/office/drawing/2014/main" id="{A51A98F8-516F-BA26-D7F6-6226C6F89515}"/>
                  </a:ext>
                </a:extLst>
              </p:cNvPr>
              <p:cNvSpPr/>
              <p:nvPr/>
            </p:nvSpPr>
            <p:spPr>
              <a:xfrm>
                <a:off x="33275726" y="29317314"/>
                <a:ext cx="431932" cy="554993"/>
              </a:xfrm>
              <a:custGeom>
                <a:avLst/>
                <a:gdLst>
                  <a:gd name="connsiteX0" fmla="*/ 0 w 431932"/>
                  <a:gd name="connsiteY0" fmla="*/ 264461 h 554993"/>
                  <a:gd name="connsiteX1" fmla="*/ 359466 w 431932"/>
                  <a:gd name="connsiteY1" fmla="*/ 0 h 554993"/>
                  <a:gd name="connsiteX2" fmla="*/ 431932 w 431932"/>
                  <a:gd name="connsiteY2" fmla="*/ 58106 h 554993"/>
                  <a:gd name="connsiteX3" fmla="*/ 362334 w 431932"/>
                  <a:gd name="connsiteY3" fmla="*/ 554993 h 554993"/>
                </a:gdLst>
                <a:ahLst/>
                <a:cxnLst>
                  <a:cxn ang="0">
                    <a:pos x="connsiteX0" y="connsiteY0"/>
                  </a:cxn>
                  <a:cxn ang="0">
                    <a:pos x="connsiteX1" y="connsiteY1"/>
                  </a:cxn>
                  <a:cxn ang="0">
                    <a:pos x="connsiteX2" y="connsiteY2"/>
                  </a:cxn>
                  <a:cxn ang="0">
                    <a:pos x="connsiteX3" y="connsiteY3"/>
                  </a:cxn>
                </a:cxnLst>
                <a:rect l="l" t="t" r="r" b="b"/>
                <a:pathLst>
                  <a:path w="431932" h="554993">
                    <a:moveTo>
                      <a:pt x="0" y="264461"/>
                    </a:moveTo>
                    <a:lnTo>
                      <a:pt x="359466" y="0"/>
                    </a:lnTo>
                    <a:lnTo>
                      <a:pt x="431932" y="58106"/>
                    </a:lnTo>
                    <a:lnTo>
                      <a:pt x="362334" y="554993"/>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grpSp>
        <p:grpSp>
          <p:nvGrpSpPr>
            <p:cNvPr id="7452" name="Graphic 2">
              <a:extLst>
                <a:ext uri="{FF2B5EF4-FFF2-40B4-BE49-F238E27FC236}">
                  <a16:creationId xmlns:a16="http://schemas.microsoft.com/office/drawing/2014/main" id="{CAE9796C-DC5F-5B32-E21D-31429D2AD1B2}"/>
                </a:ext>
              </a:extLst>
            </p:cNvPr>
            <p:cNvGrpSpPr/>
            <p:nvPr/>
          </p:nvGrpSpPr>
          <p:grpSpPr>
            <a:xfrm>
              <a:off x="40171139" y="32601617"/>
              <a:ext cx="2424077" cy="1533254"/>
              <a:chOff x="32816723" y="29581776"/>
              <a:chExt cx="2173583" cy="1374814"/>
            </a:xfrm>
          </p:grpSpPr>
          <p:sp>
            <p:nvSpPr>
              <p:cNvPr id="7453" name="Freeform 7452">
                <a:extLst>
                  <a:ext uri="{FF2B5EF4-FFF2-40B4-BE49-F238E27FC236}">
                    <a16:creationId xmlns:a16="http://schemas.microsoft.com/office/drawing/2014/main" id="{62219B52-3AE2-FD27-1163-213125464132}"/>
                  </a:ext>
                </a:extLst>
              </p:cNvPr>
              <p:cNvSpPr/>
              <p:nvPr/>
            </p:nvSpPr>
            <p:spPr>
              <a:xfrm>
                <a:off x="34530975" y="30666058"/>
                <a:ext cx="459331" cy="290532"/>
              </a:xfrm>
              <a:custGeom>
                <a:avLst/>
                <a:gdLst>
                  <a:gd name="connsiteX0" fmla="*/ 459332 w 459331"/>
                  <a:gd name="connsiteY0" fmla="*/ 290532 h 290532"/>
                  <a:gd name="connsiteX1" fmla="*/ 0 w 459331"/>
                  <a:gd name="connsiteY1" fmla="*/ 290532 h 290532"/>
                  <a:gd name="connsiteX2" fmla="*/ 96999 w 459331"/>
                  <a:gd name="connsiteY2" fmla="*/ 0 h 290532"/>
                </a:gdLst>
                <a:ahLst/>
                <a:cxnLst>
                  <a:cxn ang="0">
                    <a:pos x="connsiteX0" y="connsiteY0"/>
                  </a:cxn>
                  <a:cxn ang="0">
                    <a:pos x="connsiteX1" y="connsiteY1"/>
                  </a:cxn>
                  <a:cxn ang="0">
                    <a:pos x="connsiteX2" y="connsiteY2"/>
                  </a:cxn>
                </a:cxnLst>
                <a:rect l="l" t="t" r="r" b="b"/>
                <a:pathLst>
                  <a:path w="459331" h="290532">
                    <a:moveTo>
                      <a:pt x="459332" y="290532"/>
                    </a:moveTo>
                    <a:lnTo>
                      <a:pt x="0" y="290532"/>
                    </a:lnTo>
                    <a:lnTo>
                      <a:pt x="96999"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454" name="Freeform 7453">
                <a:extLst>
                  <a:ext uri="{FF2B5EF4-FFF2-40B4-BE49-F238E27FC236}">
                    <a16:creationId xmlns:a16="http://schemas.microsoft.com/office/drawing/2014/main" id="{9EC0FC2A-0ABE-AAF2-CA42-C0F6D295D35E}"/>
                  </a:ext>
                </a:extLst>
              </p:cNvPr>
              <p:cNvSpPr/>
              <p:nvPr/>
            </p:nvSpPr>
            <p:spPr>
              <a:xfrm>
                <a:off x="33791251" y="30123917"/>
                <a:ext cx="522932" cy="374402"/>
              </a:xfrm>
              <a:custGeom>
                <a:avLst/>
                <a:gdLst>
                  <a:gd name="connsiteX0" fmla="*/ 362334 w 522932"/>
                  <a:gd name="connsiteY0" fmla="*/ 374402 h 374402"/>
                  <a:gd name="connsiteX1" fmla="*/ 0 w 522932"/>
                  <a:gd name="connsiteY1" fmla="*/ 83869 h 374402"/>
                  <a:gd name="connsiteX2" fmla="*/ 160599 w 522932"/>
                  <a:gd name="connsiteY2" fmla="*/ 0 h 374402"/>
                  <a:gd name="connsiteX3" fmla="*/ 522933 w 522932"/>
                  <a:gd name="connsiteY3" fmla="*/ 290532 h 374402"/>
                </a:gdLst>
                <a:ahLst/>
                <a:cxnLst>
                  <a:cxn ang="0">
                    <a:pos x="connsiteX0" y="connsiteY0"/>
                  </a:cxn>
                  <a:cxn ang="0">
                    <a:pos x="connsiteX1" y="connsiteY1"/>
                  </a:cxn>
                  <a:cxn ang="0">
                    <a:pos x="connsiteX2" y="connsiteY2"/>
                  </a:cxn>
                  <a:cxn ang="0">
                    <a:pos x="connsiteX3" y="connsiteY3"/>
                  </a:cxn>
                </a:cxnLst>
                <a:rect l="l" t="t" r="r" b="b"/>
                <a:pathLst>
                  <a:path w="522932" h="374402">
                    <a:moveTo>
                      <a:pt x="362334" y="374402"/>
                    </a:moveTo>
                    <a:lnTo>
                      <a:pt x="0" y="83869"/>
                    </a:lnTo>
                    <a:lnTo>
                      <a:pt x="160599" y="0"/>
                    </a:lnTo>
                    <a:lnTo>
                      <a:pt x="522933" y="29053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55" name="Freeform 7454">
                <a:extLst>
                  <a:ext uri="{FF2B5EF4-FFF2-40B4-BE49-F238E27FC236}">
                    <a16:creationId xmlns:a16="http://schemas.microsoft.com/office/drawing/2014/main" id="{10C37841-6145-D9F0-55DB-7A932FF0E7BD}"/>
                  </a:ext>
                </a:extLst>
              </p:cNvPr>
              <p:cNvSpPr/>
              <p:nvPr/>
            </p:nvSpPr>
            <p:spPr>
              <a:xfrm>
                <a:off x="34056586" y="30788851"/>
                <a:ext cx="474389" cy="167739"/>
              </a:xfrm>
              <a:custGeom>
                <a:avLst/>
                <a:gdLst>
                  <a:gd name="connsiteX0" fmla="*/ 0 w 474389"/>
                  <a:gd name="connsiteY0" fmla="*/ 0 h 167739"/>
                  <a:gd name="connsiteX1" fmla="*/ 474389 w 474389"/>
                  <a:gd name="connsiteY1" fmla="*/ 167739 h 167739"/>
                  <a:gd name="connsiteX2" fmla="*/ 76595 w 474389"/>
                  <a:gd name="connsiteY2" fmla="*/ 167739 h 167739"/>
                </a:gdLst>
                <a:ahLst/>
                <a:cxnLst>
                  <a:cxn ang="0">
                    <a:pos x="connsiteX0" y="connsiteY0"/>
                  </a:cxn>
                  <a:cxn ang="0">
                    <a:pos x="connsiteX1" y="connsiteY1"/>
                  </a:cxn>
                  <a:cxn ang="0">
                    <a:pos x="connsiteX2" y="connsiteY2"/>
                  </a:cxn>
                </a:cxnLst>
                <a:rect l="l" t="t" r="r" b="b"/>
                <a:pathLst>
                  <a:path w="474389" h="167739">
                    <a:moveTo>
                      <a:pt x="0" y="0"/>
                    </a:moveTo>
                    <a:lnTo>
                      <a:pt x="474389" y="167739"/>
                    </a:lnTo>
                    <a:lnTo>
                      <a:pt x="76595" y="16773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56" name="Freeform 7455">
                <a:extLst>
                  <a:ext uri="{FF2B5EF4-FFF2-40B4-BE49-F238E27FC236}">
                    <a16:creationId xmlns:a16="http://schemas.microsoft.com/office/drawing/2014/main" id="{9870246E-24F1-E127-3D5A-F7E19FA2336D}"/>
                  </a:ext>
                </a:extLst>
              </p:cNvPr>
              <p:cNvSpPr/>
              <p:nvPr/>
            </p:nvSpPr>
            <p:spPr>
              <a:xfrm>
                <a:off x="34056586" y="30498319"/>
                <a:ext cx="571387" cy="458271"/>
              </a:xfrm>
              <a:custGeom>
                <a:avLst/>
                <a:gdLst>
                  <a:gd name="connsiteX0" fmla="*/ 571388 w 571387"/>
                  <a:gd name="connsiteY0" fmla="*/ 167739 h 458271"/>
                  <a:gd name="connsiteX1" fmla="*/ 474389 w 571387"/>
                  <a:gd name="connsiteY1" fmla="*/ 458271 h 458271"/>
                  <a:gd name="connsiteX2" fmla="*/ 0 w 571387"/>
                  <a:gd name="connsiteY2" fmla="*/ 290532 h 458271"/>
                  <a:gd name="connsiteX3" fmla="*/ 96999 w 571387"/>
                  <a:gd name="connsiteY3" fmla="*/ 0 h 458271"/>
                </a:gdLst>
                <a:ahLst/>
                <a:cxnLst>
                  <a:cxn ang="0">
                    <a:pos x="connsiteX0" y="connsiteY0"/>
                  </a:cxn>
                  <a:cxn ang="0">
                    <a:pos x="connsiteX1" y="connsiteY1"/>
                  </a:cxn>
                  <a:cxn ang="0">
                    <a:pos x="connsiteX2" y="connsiteY2"/>
                  </a:cxn>
                  <a:cxn ang="0">
                    <a:pos x="connsiteX3" y="connsiteY3"/>
                  </a:cxn>
                </a:cxnLst>
                <a:rect l="l" t="t" r="r" b="b"/>
                <a:pathLst>
                  <a:path w="571387" h="458271">
                    <a:moveTo>
                      <a:pt x="571388" y="167739"/>
                    </a:moveTo>
                    <a:lnTo>
                      <a:pt x="474389" y="458271"/>
                    </a:lnTo>
                    <a:lnTo>
                      <a:pt x="0" y="290532"/>
                    </a:lnTo>
                    <a:lnTo>
                      <a:pt x="96999"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457" name="Freeform 7456">
                <a:extLst>
                  <a:ext uri="{FF2B5EF4-FFF2-40B4-BE49-F238E27FC236}">
                    <a16:creationId xmlns:a16="http://schemas.microsoft.com/office/drawing/2014/main" id="{702011C0-BED9-1BE4-77A4-E41B5D617F5D}"/>
                  </a:ext>
                </a:extLst>
              </p:cNvPr>
              <p:cNvSpPr/>
              <p:nvPr/>
            </p:nvSpPr>
            <p:spPr>
              <a:xfrm>
                <a:off x="33597253" y="30788851"/>
                <a:ext cx="535927" cy="167739"/>
              </a:xfrm>
              <a:custGeom>
                <a:avLst/>
                <a:gdLst>
                  <a:gd name="connsiteX0" fmla="*/ 0 w 535927"/>
                  <a:gd name="connsiteY0" fmla="*/ 0 h 167739"/>
                  <a:gd name="connsiteX1" fmla="*/ 459332 w 535927"/>
                  <a:gd name="connsiteY1" fmla="*/ 0 h 167739"/>
                  <a:gd name="connsiteX2" fmla="*/ 535928 w 535927"/>
                  <a:gd name="connsiteY2" fmla="*/ 167739 h 167739"/>
                  <a:gd name="connsiteX3" fmla="*/ 76596 w 535927"/>
                  <a:gd name="connsiteY3" fmla="*/ 167739 h 167739"/>
                </a:gdLst>
                <a:ahLst/>
                <a:cxnLst>
                  <a:cxn ang="0">
                    <a:pos x="connsiteX0" y="connsiteY0"/>
                  </a:cxn>
                  <a:cxn ang="0">
                    <a:pos x="connsiteX1" y="connsiteY1"/>
                  </a:cxn>
                  <a:cxn ang="0">
                    <a:pos x="connsiteX2" y="connsiteY2"/>
                  </a:cxn>
                  <a:cxn ang="0">
                    <a:pos x="connsiteX3" y="connsiteY3"/>
                  </a:cxn>
                </a:cxnLst>
                <a:rect l="l" t="t" r="r" b="b"/>
                <a:pathLst>
                  <a:path w="535927" h="167739">
                    <a:moveTo>
                      <a:pt x="0" y="0"/>
                    </a:moveTo>
                    <a:lnTo>
                      <a:pt x="459332" y="0"/>
                    </a:lnTo>
                    <a:lnTo>
                      <a:pt x="535928" y="167739"/>
                    </a:lnTo>
                    <a:lnTo>
                      <a:pt x="76596" y="167739"/>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58" name="Freeform 7457">
                <a:extLst>
                  <a:ext uri="{FF2B5EF4-FFF2-40B4-BE49-F238E27FC236}">
                    <a16:creationId xmlns:a16="http://schemas.microsoft.com/office/drawing/2014/main" id="{FD6ADD04-CB87-FFEE-ADCE-4A9FFFD2D3D5}"/>
                  </a:ext>
                </a:extLst>
              </p:cNvPr>
              <p:cNvSpPr/>
              <p:nvPr/>
            </p:nvSpPr>
            <p:spPr>
              <a:xfrm>
                <a:off x="32913722" y="30498319"/>
                <a:ext cx="683530" cy="458271"/>
              </a:xfrm>
              <a:custGeom>
                <a:avLst/>
                <a:gdLst>
                  <a:gd name="connsiteX0" fmla="*/ 362333 w 683530"/>
                  <a:gd name="connsiteY0" fmla="*/ 458271 h 458271"/>
                  <a:gd name="connsiteX1" fmla="*/ 0 w 683530"/>
                  <a:gd name="connsiteY1" fmla="*/ 167739 h 458271"/>
                  <a:gd name="connsiteX2" fmla="*/ 321197 w 683530"/>
                  <a:gd name="connsiteY2" fmla="*/ 0 h 458271"/>
                  <a:gd name="connsiteX3" fmla="*/ 683531 w 683530"/>
                  <a:gd name="connsiteY3" fmla="*/ 290532 h 458271"/>
                </a:gdLst>
                <a:ahLst/>
                <a:cxnLst>
                  <a:cxn ang="0">
                    <a:pos x="connsiteX0" y="connsiteY0"/>
                  </a:cxn>
                  <a:cxn ang="0">
                    <a:pos x="connsiteX1" y="connsiteY1"/>
                  </a:cxn>
                  <a:cxn ang="0">
                    <a:pos x="connsiteX2" y="connsiteY2"/>
                  </a:cxn>
                  <a:cxn ang="0">
                    <a:pos x="connsiteX3" y="connsiteY3"/>
                  </a:cxn>
                </a:cxnLst>
                <a:rect l="l" t="t" r="r" b="b"/>
                <a:pathLst>
                  <a:path w="683530" h="458271">
                    <a:moveTo>
                      <a:pt x="362333" y="458271"/>
                    </a:moveTo>
                    <a:lnTo>
                      <a:pt x="0" y="167739"/>
                    </a:lnTo>
                    <a:lnTo>
                      <a:pt x="321197" y="0"/>
                    </a:lnTo>
                    <a:lnTo>
                      <a:pt x="683531" y="290532"/>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459" name="Freeform 7458">
                <a:extLst>
                  <a:ext uri="{FF2B5EF4-FFF2-40B4-BE49-F238E27FC236}">
                    <a16:creationId xmlns:a16="http://schemas.microsoft.com/office/drawing/2014/main" id="{5CF49ADD-E32A-1C4A-6F33-4F2130DBD4BD}"/>
                  </a:ext>
                </a:extLst>
              </p:cNvPr>
              <p:cNvSpPr/>
              <p:nvPr/>
            </p:nvSpPr>
            <p:spPr>
              <a:xfrm>
                <a:off x="33638059" y="29872308"/>
                <a:ext cx="313790" cy="335478"/>
              </a:xfrm>
              <a:custGeom>
                <a:avLst/>
                <a:gdLst>
                  <a:gd name="connsiteX0" fmla="*/ 153191 w 313790"/>
                  <a:gd name="connsiteY0" fmla="*/ 335478 h 335478"/>
                  <a:gd name="connsiteX1" fmla="*/ 0 w 313790"/>
                  <a:gd name="connsiteY1" fmla="*/ 0 h 335478"/>
                  <a:gd name="connsiteX2" fmla="*/ 313790 w 313790"/>
                  <a:gd name="connsiteY2" fmla="*/ 251609 h 335478"/>
                </a:gdLst>
                <a:ahLst/>
                <a:cxnLst>
                  <a:cxn ang="0">
                    <a:pos x="connsiteX0" y="connsiteY0"/>
                  </a:cxn>
                  <a:cxn ang="0">
                    <a:pos x="connsiteX1" y="connsiteY1"/>
                  </a:cxn>
                  <a:cxn ang="0">
                    <a:pos x="connsiteX2" y="connsiteY2"/>
                  </a:cxn>
                </a:cxnLst>
                <a:rect l="l" t="t" r="r" b="b"/>
                <a:pathLst>
                  <a:path w="313790" h="335478">
                    <a:moveTo>
                      <a:pt x="153191" y="335478"/>
                    </a:moveTo>
                    <a:lnTo>
                      <a:pt x="0" y="0"/>
                    </a:lnTo>
                    <a:lnTo>
                      <a:pt x="313790" y="2516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60" name="Freeform 7459">
                <a:extLst>
                  <a:ext uri="{FF2B5EF4-FFF2-40B4-BE49-F238E27FC236}">
                    <a16:creationId xmlns:a16="http://schemas.microsoft.com/office/drawing/2014/main" id="{2944BD12-06FE-9AA9-5108-0C3101FA9069}"/>
                  </a:ext>
                </a:extLst>
              </p:cNvPr>
              <p:cNvSpPr/>
              <p:nvPr/>
            </p:nvSpPr>
            <p:spPr>
              <a:xfrm>
                <a:off x="34153584" y="30414449"/>
                <a:ext cx="474389" cy="251609"/>
              </a:xfrm>
              <a:custGeom>
                <a:avLst/>
                <a:gdLst>
                  <a:gd name="connsiteX0" fmla="*/ 0 w 474389"/>
                  <a:gd name="connsiteY0" fmla="*/ 83870 h 251609"/>
                  <a:gd name="connsiteX1" fmla="*/ 160599 w 474389"/>
                  <a:gd name="connsiteY1" fmla="*/ 0 h 251609"/>
                  <a:gd name="connsiteX2" fmla="*/ 474389 w 474389"/>
                  <a:gd name="connsiteY2" fmla="*/ 251609 h 251609"/>
                </a:gdLst>
                <a:ahLst/>
                <a:cxnLst>
                  <a:cxn ang="0">
                    <a:pos x="connsiteX0" y="connsiteY0"/>
                  </a:cxn>
                  <a:cxn ang="0">
                    <a:pos x="connsiteX1" y="connsiteY1"/>
                  </a:cxn>
                  <a:cxn ang="0">
                    <a:pos x="connsiteX2" y="connsiteY2"/>
                  </a:cxn>
                </a:cxnLst>
                <a:rect l="l" t="t" r="r" b="b"/>
                <a:pathLst>
                  <a:path w="474389" h="251609">
                    <a:moveTo>
                      <a:pt x="0" y="83870"/>
                    </a:moveTo>
                    <a:lnTo>
                      <a:pt x="160599" y="0"/>
                    </a:lnTo>
                    <a:lnTo>
                      <a:pt x="474389" y="2516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61" name="Freeform 7460">
                <a:extLst>
                  <a:ext uri="{FF2B5EF4-FFF2-40B4-BE49-F238E27FC236}">
                    <a16:creationId xmlns:a16="http://schemas.microsoft.com/office/drawing/2014/main" id="{B9417189-CE57-9C76-5557-FA7E13A4AC54}"/>
                  </a:ext>
                </a:extLst>
              </p:cNvPr>
              <p:cNvSpPr/>
              <p:nvPr/>
            </p:nvSpPr>
            <p:spPr>
              <a:xfrm>
                <a:off x="33234919" y="30207786"/>
                <a:ext cx="918664" cy="581065"/>
              </a:xfrm>
              <a:custGeom>
                <a:avLst/>
                <a:gdLst>
                  <a:gd name="connsiteX0" fmla="*/ 821666 w 918664"/>
                  <a:gd name="connsiteY0" fmla="*/ 581065 h 581065"/>
                  <a:gd name="connsiteX1" fmla="*/ 362334 w 918664"/>
                  <a:gd name="connsiteY1" fmla="*/ 581065 h 581065"/>
                  <a:gd name="connsiteX2" fmla="*/ 0 w 918664"/>
                  <a:gd name="connsiteY2" fmla="*/ 290533 h 581065"/>
                  <a:gd name="connsiteX3" fmla="*/ 96999 w 918664"/>
                  <a:gd name="connsiteY3" fmla="*/ 0 h 581065"/>
                  <a:gd name="connsiteX4" fmla="*/ 556331 w 918664"/>
                  <a:gd name="connsiteY4" fmla="*/ 0 h 581065"/>
                  <a:gd name="connsiteX5" fmla="*/ 918665 w 918664"/>
                  <a:gd name="connsiteY5" fmla="*/ 290533 h 58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664" h="581065">
                    <a:moveTo>
                      <a:pt x="821666" y="581065"/>
                    </a:moveTo>
                    <a:lnTo>
                      <a:pt x="362334" y="581065"/>
                    </a:lnTo>
                    <a:lnTo>
                      <a:pt x="0" y="290533"/>
                    </a:lnTo>
                    <a:lnTo>
                      <a:pt x="96999" y="0"/>
                    </a:lnTo>
                    <a:lnTo>
                      <a:pt x="556331" y="0"/>
                    </a:lnTo>
                    <a:lnTo>
                      <a:pt x="918665" y="29053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462" name="Freeform 7461">
                <a:extLst>
                  <a:ext uri="{FF2B5EF4-FFF2-40B4-BE49-F238E27FC236}">
                    <a16:creationId xmlns:a16="http://schemas.microsoft.com/office/drawing/2014/main" id="{7DBDA57B-AD34-9D65-14A0-9D99FB99AE11}"/>
                  </a:ext>
                </a:extLst>
              </p:cNvPr>
              <p:cNvSpPr/>
              <p:nvPr/>
            </p:nvSpPr>
            <p:spPr>
              <a:xfrm>
                <a:off x="33178727" y="29872308"/>
                <a:ext cx="612523" cy="335478"/>
              </a:xfrm>
              <a:custGeom>
                <a:avLst/>
                <a:gdLst>
                  <a:gd name="connsiteX0" fmla="*/ 612524 w 612523"/>
                  <a:gd name="connsiteY0" fmla="*/ 335478 h 335478"/>
                  <a:gd name="connsiteX1" fmla="*/ 153191 w 612523"/>
                  <a:gd name="connsiteY1" fmla="*/ 335478 h 335478"/>
                  <a:gd name="connsiteX2" fmla="*/ 0 w 612523"/>
                  <a:gd name="connsiteY2" fmla="*/ 0 h 335478"/>
                  <a:gd name="connsiteX3" fmla="*/ 459332 w 612523"/>
                  <a:gd name="connsiteY3" fmla="*/ 0 h 335478"/>
                </a:gdLst>
                <a:ahLst/>
                <a:cxnLst>
                  <a:cxn ang="0">
                    <a:pos x="connsiteX0" y="connsiteY0"/>
                  </a:cxn>
                  <a:cxn ang="0">
                    <a:pos x="connsiteX1" y="connsiteY1"/>
                  </a:cxn>
                  <a:cxn ang="0">
                    <a:pos x="connsiteX2" y="connsiteY2"/>
                  </a:cxn>
                  <a:cxn ang="0">
                    <a:pos x="connsiteX3" y="connsiteY3"/>
                  </a:cxn>
                </a:cxnLst>
                <a:rect l="l" t="t" r="r" b="b"/>
                <a:pathLst>
                  <a:path w="612523" h="335478">
                    <a:moveTo>
                      <a:pt x="612524" y="335478"/>
                    </a:moveTo>
                    <a:lnTo>
                      <a:pt x="153191" y="335478"/>
                    </a:lnTo>
                    <a:lnTo>
                      <a:pt x="0" y="0"/>
                    </a:lnTo>
                    <a:lnTo>
                      <a:pt x="459332"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463" name="Freeform 7462">
                <a:extLst>
                  <a:ext uri="{FF2B5EF4-FFF2-40B4-BE49-F238E27FC236}">
                    <a16:creationId xmlns:a16="http://schemas.microsoft.com/office/drawing/2014/main" id="{32E3ED63-24DA-EFE7-459F-F06AE5148714}"/>
                  </a:ext>
                </a:extLst>
              </p:cNvPr>
              <p:cNvSpPr/>
              <p:nvPr/>
            </p:nvSpPr>
            <p:spPr>
              <a:xfrm>
                <a:off x="33178727" y="29581776"/>
                <a:ext cx="459332" cy="290532"/>
              </a:xfrm>
              <a:custGeom>
                <a:avLst/>
                <a:gdLst>
                  <a:gd name="connsiteX0" fmla="*/ 96999 w 459332"/>
                  <a:gd name="connsiteY0" fmla="*/ 0 h 290532"/>
                  <a:gd name="connsiteX1" fmla="*/ 459332 w 459332"/>
                  <a:gd name="connsiteY1" fmla="*/ 290532 h 290532"/>
                  <a:gd name="connsiteX2" fmla="*/ 0 w 459332"/>
                  <a:gd name="connsiteY2" fmla="*/ 290532 h 290532"/>
                </a:gdLst>
                <a:ahLst/>
                <a:cxnLst>
                  <a:cxn ang="0">
                    <a:pos x="connsiteX0" y="connsiteY0"/>
                  </a:cxn>
                  <a:cxn ang="0">
                    <a:pos x="connsiteX1" y="connsiteY1"/>
                  </a:cxn>
                  <a:cxn ang="0">
                    <a:pos x="connsiteX2" y="connsiteY2"/>
                  </a:cxn>
                </a:cxnLst>
                <a:rect l="l" t="t" r="r" b="b"/>
                <a:pathLst>
                  <a:path w="459332" h="290532">
                    <a:moveTo>
                      <a:pt x="96999" y="0"/>
                    </a:moveTo>
                    <a:lnTo>
                      <a:pt x="459332" y="290532"/>
                    </a:lnTo>
                    <a:lnTo>
                      <a:pt x="0" y="290532"/>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464" name="Freeform 7463">
                <a:extLst>
                  <a:ext uri="{FF2B5EF4-FFF2-40B4-BE49-F238E27FC236}">
                    <a16:creationId xmlns:a16="http://schemas.microsoft.com/office/drawing/2014/main" id="{9FCF94FC-D5CB-70E8-7294-44F98649B2F7}"/>
                  </a:ext>
                </a:extLst>
              </p:cNvPr>
              <p:cNvSpPr/>
              <p:nvPr/>
            </p:nvSpPr>
            <p:spPr>
              <a:xfrm>
                <a:off x="32913722" y="30414449"/>
                <a:ext cx="321197" cy="251609"/>
              </a:xfrm>
              <a:custGeom>
                <a:avLst/>
                <a:gdLst>
                  <a:gd name="connsiteX0" fmla="*/ 321197 w 321197"/>
                  <a:gd name="connsiteY0" fmla="*/ 83870 h 251609"/>
                  <a:gd name="connsiteX1" fmla="*/ 0 w 321197"/>
                  <a:gd name="connsiteY1" fmla="*/ 251609 h 251609"/>
                  <a:gd name="connsiteX2" fmla="*/ 84003 w 321197"/>
                  <a:gd name="connsiteY2" fmla="*/ 0 h 251609"/>
                </a:gdLst>
                <a:ahLst/>
                <a:cxnLst>
                  <a:cxn ang="0">
                    <a:pos x="connsiteX0" y="connsiteY0"/>
                  </a:cxn>
                  <a:cxn ang="0">
                    <a:pos x="connsiteX1" y="connsiteY1"/>
                  </a:cxn>
                  <a:cxn ang="0">
                    <a:pos x="connsiteX2" y="connsiteY2"/>
                  </a:cxn>
                </a:cxnLst>
                <a:rect l="l" t="t" r="r" b="b"/>
                <a:pathLst>
                  <a:path w="321197" h="251609">
                    <a:moveTo>
                      <a:pt x="321197" y="83870"/>
                    </a:moveTo>
                    <a:lnTo>
                      <a:pt x="0" y="251609"/>
                    </a:lnTo>
                    <a:lnTo>
                      <a:pt x="84003"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65" name="Freeform 7464">
                <a:extLst>
                  <a:ext uri="{FF2B5EF4-FFF2-40B4-BE49-F238E27FC236}">
                    <a16:creationId xmlns:a16="http://schemas.microsoft.com/office/drawing/2014/main" id="{204F0CB3-B0C5-FA32-9647-26D96A96E45A}"/>
                  </a:ext>
                </a:extLst>
              </p:cNvPr>
              <p:cNvSpPr/>
              <p:nvPr/>
            </p:nvSpPr>
            <p:spPr>
              <a:xfrm>
                <a:off x="33276056" y="30788851"/>
                <a:ext cx="397793" cy="167739"/>
              </a:xfrm>
              <a:custGeom>
                <a:avLst/>
                <a:gdLst>
                  <a:gd name="connsiteX0" fmla="*/ 321197 w 397793"/>
                  <a:gd name="connsiteY0" fmla="*/ 0 h 167739"/>
                  <a:gd name="connsiteX1" fmla="*/ 397793 w 397793"/>
                  <a:gd name="connsiteY1" fmla="*/ 167739 h 167739"/>
                  <a:gd name="connsiteX2" fmla="*/ 0 w 397793"/>
                  <a:gd name="connsiteY2" fmla="*/ 167739 h 167739"/>
                </a:gdLst>
                <a:ahLst/>
                <a:cxnLst>
                  <a:cxn ang="0">
                    <a:pos x="connsiteX0" y="connsiteY0"/>
                  </a:cxn>
                  <a:cxn ang="0">
                    <a:pos x="connsiteX1" y="connsiteY1"/>
                  </a:cxn>
                  <a:cxn ang="0">
                    <a:pos x="connsiteX2" y="connsiteY2"/>
                  </a:cxn>
                </a:cxnLst>
                <a:rect l="l" t="t" r="r" b="b"/>
                <a:pathLst>
                  <a:path w="397793" h="167739">
                    <a:moveTo>
                      <a:pt x="321197" y="0"/>
                    </a:moveTo>
                    <a:lnTo>
                      <a:pt x="397793" y="167739"/>
                    </a:lnTo>
                    <a:lnTo>
                      <a:pt x="0" y="16773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66" name="Freeform 7465">
                <a:extLst>
                  <a:ext uri="{FF2B5EF4-FFF2-40B4-BE49-F238E27FC236}">
                    <a16:creationId xmlns:a16="http://schemas.microsoft.com/office/drawing/2014/main" id="{6281D95A-CD62-B9E0-2647-2E52A37BFF3E}"/>
                  </a:ext>
                </a:extLst>
              </p:cNvPr>
              <p:cNvSpPr/>
              <p:nvPr/>
            </p:nvSpPr>
            <p:spPr>
              <a:xfrm>
                <a:off x="32816723" y="30666058"/>
                <a:ext cx="459332" cy="290532"/>
              </a:xfrm>
              <a:custGeom>
                <a:avLst/>
                <a:gdLst>
                  <a:gd name="connsiteX0" fmla="*/ 0 w 459332"/>
                  <a:gd name="connsiteY0" fmla="*/ 290532 h 290532"/>
                  <a:gd name="connsiteX1" fmla="*/ 96999 w 459332"/>
                  <a:gd name="connsiteY1" fmla="*/ 0 h 290532"/>
                  <a:gd name="connsiteX2" fmla="*/ 459332 w 459332"/>
                  <a:gd name="connsiteY2" fmla="*/ 290532 h 290532"/>
                </a:gdLst>
                <a:ahLst/>
                <a:cxnLst>
                  <a:cxn ang="0">
                    <a:pos x="connsiteX0" y="connsiteY0"/>
                  </a:cxn>
                  <a:cxn ang="0">
                    <a:pos x="connsiteX1" y="connsiteY1"/>
                  </a:cxn>
                  <a:cxn ang="0">
                    <a:pos x="connsiteX2" y="connsiteY2"/>
                  </a:cxn>
                </a:cxnLst>
                <a:rect l="l" t="t" r="r" b="b"/>
                <a:pathLst>
                  <a:path w="459332" h="290532">
                    <a:moveTo>
                      <a:pt x="0" y="290532"/>
                    </a:moveTo>
                    <a:lnTo>
                      <a:pt x="96999" y="0"/>
                    </a:lnTo>
                    <a:lnTo>
                      <a:pt x="459332" y="290532"/>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467" name="Freeform 7466">
                <a:extLst>
                  <a:ext uri="{FF2B5EF4-FFF2-40B4-BE49-F238E27FC236}">
                    <a16:creationId xmlns:a16="http://schemas.microsoft.com/office/drawing/2014/main" id="{E1CD44F4-8EB4-C4D5-75F7-4E368696C442}"/>
                  </a:ext>
                </a:extLst>
              </p:cNvPr>
              <p:cNvSpPr/>
              <p:nvPr/>
            </p:nvSpPr>
            <p:spPr>
              <a:xfrm>
                <a:off x="32997725" y="30123917"/>
                <a:ext cx="334192" cy="374402"/>
              </a:xfrm>
              <a:custGeom>
                <a:avLst/>
                <a:gdLst>
                  <a:gd name="connsiteX0" fmla="*/ 334193 w 334192"/>
                  <a:gd name="connsiteY0" fmla="*/ 83869 h 374402"/>
                  <a:gd name="connsiteX1" fmla="*/ 237194 w 334192"/>
                  <a:gd name="connsiteY1" fmla="*/ 374402 h 374402"/>
                  <a:gd name="connsiteX2" fmla="*/ 0 w 334192"/>
                  <a:gd name="connsiteY2" fmla="*/ 290532 h 374402"/>
                  <a:gd name="connsiteX3" fmla="*/ 96999 w 334192"/>
                  <a:gd name="connsiteY3" fmla="*/ 0 h 374402"/>
                </a:gdLst>
                <a:ahLst/>
                <a:cxnLst>
                  <a:cxn ang="0">
                    <a:pos x="connsiteX0" y="connsiteY0"/>
                  </a:cxn>
                  <a:cxn ang="0">
                    <a:pos x="connsiteX1" y="connsiteY1"/>
                  </a:cxn>
                  <a:cxn ang="0">
                    <a:pos x="connsiteX2" y="connsiteY2"/>
                  </a:cxn>
                  <a:cxn ang="0">
                    <a:pos x="connsiteX3" y="connsiteY3"/>
                  </a:cxn>
                </a:cxnLst>
                <a:rect l="l" t="t" r="r" b="b"/>
                <a:pathLst>
                  <a:path w="334192" h="374402">
                    <a:moveTo>
                      <a:pt x="334193" y="83869"/>
                    </a:moveTo>
                    <a:lnTo>
                      <a:pt x="237194" y="374402"/>
                    </a:lnTo>
                    <a:lnTo>
                      <a:pt x="0" y="290532"/>
                    </a:lnTo>
                    <a:lnTo>
                      <a:pt x="96999"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68" name="Freeform 7467">
                <a:extLst>
                  <a:ext uri="{FF2B5EF4-FFF2-40B4-BE49-F238E27FC236}">
                    <a16:creationId xmlns:a16="http://schemas.microsoft.com/office/drawing/2014/main" id="{EF5C60DD-A5F8-B213-B6AF-18050FDE2247}"/>
                  </a:ext>
                </a:extLst>
              </p:cNvPr>
              <p:cNvSpPr/>
              <p:nvPr/>
            </p:nvSpPr>
            <p:spPr>
              <a:xfrm>
                <a:off x="33094724" y="29872308"/>
                <a:ext cx="237194" cy="335478"/>
              </a:xfrm>
              <a:custGeom>
                <a:avLst/>
                <a:gdLst>
                  <a:gd name="connsiteX0" fmla="*/ 237194 w 237194"/>
                  <a:gd name="connsiteY0" fmla="*/ 335478 h 335478"/>
                  <a:gd name="connsiteX1" fmla="*/ 0 w 237194"/>
                  <a:gd name="connsiteY1" fmla="*/ 251609 h 335478"/>
                  <a:gd name="connsiteX2" fmla="*/ 84003 w 237194"/>
                  <a:gd name="connsiteY2" fmla="*/ 0 h 335478"/>
                </a:gdLst>
                <a:ahLst/>
                <a:cxnLst>
                  <a:cxn ang="0">
                    <a:pos x="connsiteX0" y="connsiteY0"/>
                  </a:cxn>
                  <a:cxn ang="0">
                    <a:pos x="connsiteX1" y="connsiteY1"/>
                  </a:cxn>
                  <a:cxn ang="0">
                    <a:pos x="connsiteX2" y="connsiteY2"/>
                  </a:cxn>
                </a:cxnLst>
                <a:rect l="l" t="t" r="r" b="b"/>
                <a:pathLst>
                  <a:path w="237194" h="335478">
                    <a:moveTo>
                      <a:pt x="237194" y="335478"/>
                    </a:moveTo>
                    <a:lnTo>
                      <a:pt x="0" y="251609"/>
                    </a:lnTo>
                    <a:lnTo>
                      <a:pt x="84003"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grpSp>
        <p:grpSp>
          <p:nvGrpSpPr>
            <p:cNvPr id="7469" name="Graphic 2">
              <a:extLst>
                <a:ext uri="{FF2B5EF4-FFF2-40B4-BE49-F238E27FC236}">
                  <a16:creationId xmlns:a16="http://schemas.microsoft.com/office/drawing/2014/main" id="{FBA6F8FA-14A7-6E09-D645-743D99897F79}"/>
                </a:ext>
              </a:extLst>
            </p:cNvPr>
            <p:cNvGrpSpPr/>
            <p:nvPr/>
          </p:nvGrpSpPr>
          <p:grpSpPr>
            <a:xfrm>
              <a:off x="39547802" y="30275506"/>
              <a:ext cx="1135237" cy="3859365"/>
              <a:chOff x="32257799" y="27496036"/>
              <a:chExt cx="1017926" cy="3460554"/>
            </a:xfrm>
          </p:grpSpPr>
          <p:sp>
            <p:nvSpPr>
              <p:cNvPr id="7470" name="Freeform 7469">
                <a:extLst>
                  <a:ext uri="{FF2B5EF4-FFF2-40B4-BE49-F238E27FC236}">
                    <a16:creationId xmlns:a16="http://schemas.microsoft.com/office/drawing/2014/main" id="{B8A1F6FE-5653-2F7C-F6F2-7D42942CE106}"/>
                  </a:ext>
                </a:extLst>
              </p:cNvPr>
              <p:cNvSpPr/>
              <p:nvPr/>
            </p:nvSpPr>
            <p:spPr>
              <a:xfrm>
                <a:off x="33065891" y="29251199"/>
                <a:ext cx="209834" cy="621109"/>
              </a:xfrm>
              <a:custGeom>
                <a:avLst/>
                <a:gdLst>
                  <a:gd name="connsiteX0" fmla="*/ 209834 w 209834"/>
                  <a:gd name="connsiteY0" fmla="*/ 330577 h 621109"/>
                  <a:gd name="connsiteX1" fmla="*/ 112836 w 209834"/>
                  <a:gd name="connsiteY1" fmla="*/ 621109 h 621109"/>
                  <a:gd name="connsiteX2" fmla="*/ 0 w 209834"/>
                  <a:gd name="connsiteY2" fmla="*/ 145267 h 621109"/>
                  <a:gd name="connsiteX3" fmla="*/ 48499 w 209834"/>
                  <a:gd name="connsiteY3" fmla="*/ 0 h 621109"/>
                </a:gdLst>
                <a:ahLst/>
                <a:cxnLst>
                  <a:cxn ang="0">
                    <a:pos x="connsiteX0" y="connsiteY0"/>
                  </a:cxn>
                  <a:cxn ang="0">
                    <a:pos x="connsiteX1" y="connsiteY1"/>
                  </a:cxn>
                  <a:cxn ang="0">
                    <a:pos x="connsiteX2" y="connsiteY2"/>
                  </a:cxn>
                  <a:cxn ang="0">
                    <a:pos x="connsiteX3" y="connsiteY3"/>
                  </a:cxn>
                </a:cxnLst>
                <a:rect l="l" t="t" r="r" b="b"/>
                <a:pathLst>
                  <a:path w="209834" h="621109">
                    <a:moveTo>
                      <a:pt x="209834" y="330577"/>
                    </a:moveTo>
                    <a:lnTo>
                      <a:pt x="112836" y="621109"/>
                    </a:lnTo>
                    <a:lnTo>
                      <a:pt x="0" y="145267"/>
                    </a:lnTo>
                    <a:lnTo>
                      <a:pt x="48499"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471" name="Freeform 7470">
                <a:extLst>
                  <a:ext uri="{FF2B5EF4-FFF2-40B4-BE49-F238E27FC236}">
                    <a16:creationId xmlns:a16="http://schemas.microsoft.com/office/drawing/2014/main" id="{93C152A5-F773-6CAB-3AC1-77C135985F71}"/>
                  </a:ext>
                </a:extLst>
              </p:cNvPr>
              <p:cNvSpPr/>
              <p:nvPr/>
            </p:nvSpPr>
            <p:spPr>
              <a:xfrm>
                <a:off x="32879598" y="28869482"/>
                <a:ext cx="234792" cy="526983"/>
              </a:xfrm>
              <a:custGeom>
                <a:avLst/>
                <a:gdLst>
                  <a:gd name="connsiteX0" fmla="*/ 186293 w 234792"/>
                  <a:gd name="connsiteY0" fmla="*/ 526984 h 526983"/>
                  <a:gd name="connsiteX1" fmla="*/ 0 w 234792"/>
                  <a:gd name="connsiteY1" fmla="*/ 145267 h 526983"/>
                  <a:gd name="connsiteX2" fmla="*/ 48499 w 234792"/>
                  <a:gd name="connsiteY2" fmla="*/ 0 h 526983"/>
                  <a:gd name="connsiteX3" fmla="*/ 234793 w 234792"/>
                  <a:gd name="connsiteY3" fmla="*/ 381717 h 526983"/>
                </a:gdLst>
                <a:ahLst/>
                <a:cxnLst>
                  <a:cxn ang="0">
                    <a:pos x="connsiteX0" y="connsiteY0"/>
                  </a:cxn>
                  <a:cxn ang="0">
                    <a:pos x="connsiteX1" y="connsiteY1"/>
                  </a:cxn>
                  <a:cxn ang="0">
                    <a:pos x="connsiteX2" y="connsiteY2"/>
                  </a:cxn>
                  <a:cxn ang="0">
                    <a:pos x="connsiteX3" y="connsiteY3"/>
                  </a:cxn>
                </a:cxnLst>
                <a:rect l="l" t="t" r="r" b="b"/>
                <a:pathLst>
                  <a:path w="234792" h="526983">
                    <a:moveTo>
                      <a:pt x="186293" y="526984"/>
                    </a:moveTo>
                    <a:lnTo>
                      <a:pt x="0" y="145267"/>
                    </a:lnTo>
                    <a:lnTo>
                      <a:pt x="48499" y="0"/>
                    </a:lnTo>
                    <a:lnTo>
                      <a:pt x="234793" y="381717"/>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472" name="Freeform 7471">
                <a:extLst>
                  <a:ext uri="{FF2B5EF4-FFF2-40B4-BE49-F238E27FC236}">
                    <a16:creationId xmlns:a16="http://schemas.microsoft.com/office/drawing/2014/main" id="{A7A13646-F0CD-779E-BD2F-11E49CEA2DE9}"/>
                  </a:ext>
                </a:extLst>
              </p:cNvPr>
              <p:cNvSpPr/>
              <p:nvPr/>
            </p:nvSpPr>
            <p:spPr>
              <a:xfrm>
                <a:off x="32669764" y="28829438"/>
                <a:ext cx="218977" cy="627776"/>
              </a:xfrm>
              <a:custGeom>
                <a:avLst/>
                <a:gdLst>
                  <a:gd name="connsiteX0" fmla="*/ 218978 w 218977"/>
                  <a:gd name="connsiteY0" fmla="*/ 627777 h 627776"/>
                  <a:gd name="connsiteX1" fmla="*/ 9144 w 218977"/>
                  <a:gd name="connsiteY1" fmla="*/ 442467 h 627776"/>
                  <a:gd name="connsiteX2" fmla="*/ 0 w 218977"/>
                  <a:gd name="connsiteY2" fmla="*/ 0 h 627776"/>
                  <a:gd name="connsiteX3" fmla="*/ 209834 w 218977"/>
                  <a:gd name="connsiteY3" fmla="*/ 185310 h 627776"/>
                </a:gdLst>
                <a:ahLst/>
                <a:cxnLst>
                  <a:cxn ang="0">
                    <a:pos x="connsiteX0" y="connsiteY0"/>
                  </a:cxn>
                  <a:cxn ang="0">
                    <a:pos x="connsiteX1" y="connsiteY1"/>
                  </a:cxn>
                  <a:cxn ang="0">
                    <a:pos x="connsiteX2" y="connsiteY2"/>
                  </a:cxn>
                  <a:cxn ang="0">
                    <a:pos x="connsiteX3" y="connsiteY3"/>
                  </a:cxn>
                </a:cxnLst>
                <a:rect l="l" t="t" r="r" b="b"/>
                <a:pathLst>
                  <a:path w="218977" h="627776">
                    <a:moveTo>
                      <a:pt x="218978" y="627777"/>
                    </a:moveTo>
                    <a:lnTo>
                      <a:pt x="9144" y="442467"/>
                    </a:lnTo>
                    <a:lnTo>
                      <a:pt x="0" y="0"/>
                    </a:lnTo>
                    <a:lnTo>
                      <a:pt x="209834" y="18531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73" name="Freeform 7472">
                <a:extLst>
                  <a:ext uri="{FF2B5EF4-FFF2-40B4-BE49-F238E27FC236}">
                    <a16:creationId xmlns:a16="http://schemas.microsoft.com/office/drawing/2014/main" id="{557E031C-F91A-BEB2-0AF7-AC08170B984D}"/>
                  </a:ext>
                </a:extLst>
              </p:cNvPr>
              <p:cNvSpPr/>
              <p:nvPr/>
            </p:nvSpPr>
            <p:spPr>
              <a:xfrm>
                <a:off x="32556928" y="28208329"/>
                <a:ext cx="371169" cy="806419"/>
              </a:xfrm>
              <a:custGeom>
                <a:avLst/>
                <a:gdLst>
                  <a:gd name="connsiteX0" fmla="*/ 322670 w 371169"/>
                  <a:gd name="connsiteY0" fmla="*/ 806420 h 806419"/>
                  <a:gd name="connsiteX1" fmla="*/ 112836 w 371169"/>
                  <a:gd name="connsiteY1" fmla="*/ 621110 h 806419"/>
                  <a:gd name="connsiteX2" fmla="*/ 0 w 371169"/>
                  <a:gd name="connsiteY2" fmla="*/ 145266 h 806419"/>
                  <a:gd name="connsiteX3" fmla="*/ 48499 w 371169"/>
                  <a:gd name="connsiteY3" fmla="*/ 0 h 806419"/>
                  <a:gd name="connsiteX4" fmla="*/ 371169 w 371169"/>
                  <a:gd name="connsiteY4" fmla="*/ 661153 h 80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69" h="806419">
                    <a:moveTo>
                      <a:pt x="322670" y="806420"/>
                    </a:moveTo>
                    <a:lnTo>
                      <a:pt x="112836" y="621110"/>
                    </a:lnTo>
                    <a:lnTo>
                      <a:pt x="0" y="145266"/>
                    </a:lnTo>
                    <a:lnTo>
                      <a:pt x="48499" y="0"/>
                    </a:lnTo>
                    <a:lnTo>
                      <a:pt x="371169" y="66115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474" name="Freeform 7473">
                <a:extLst>
                  <a:ext uri="{FF2B5EF4-FFF2-40B4-BE49-F238E27FC236}">
                    <a16:creationId xmlns:a16="http://schemas.microsoft.com/office/drawing/2014/main" id="{D2E6B232-D6E0-6A55-6F75-60E638C39130}"/>
                  </a:ext>
                </a:extLst>
              </p:cNvPr>
              <p:cNvSpPr/>
              <p:nvPr/>
            </p:nvSpPr>
            <p:spPr>
              <a:xfrm>
                <a:off x="32370635" y="27826612"/>
                <a:ext cx="234792" cy="526983"/>
              </a:xfrm>
              <a:custGeom>
                <a:avLst/>
                <a:gdLst>
                  <a:gd name="connsiteX0" fmla="*/ 186293 w 234792"/>
                  <a:gd name="connsiteY0" fmla="*/ 526983 h 526983"/>
                  <a:gd name="connsiteX1" fmla="*/ 0 w 234792"/>
                  <a:gd name="connsiteY1" fmla="*/ 145266 h 526983"/>
                  <a:gd name="connsiteX2" fmla="*/ 48499 w 234792"/>
                  <a:gd name="connsiteY2" fmla="*/ 0 h 526983"/>
                  <a:gd name="connsiteX3" fmla="*/ 234793 w 234792"/>
                  <a:gd name="connsiteY3" fmla="*/ 381717 h 526983"/>
                </a:gdLst>
                <a:ahLst/>
                <a:cxnLst>
                  <a:cxn ang="0">
                    <a:pos x="connsiteX0" y="connsiteY0"/>
                  </a:cxn>
                  <a:cxn ang="0">
                    <a:pos x="connsiteX1" y="connsiteY1"/>
                  </a:cxn>
                  <a:cxn ang="0">
                    <a:pos x="connsiteX2" y="connsiteY2"/>
                  </a:cxn>
                  <a:cxn ang="0">
                    <a:pos x="connsiteX3" y="connsiteY3"/>
                  </a:cxn>
                </a:cxnLst>
                <a:rect l="l" t="t" r="r" b="b"/>
                <a:pathLst>
                  <a:path w="234792" h="526983">
                    <a:moveTo>
                      <a:pt x="186293" y="526983"/>
                    </a:moveTo>
                    <a:lnTo>
                      <a:pt x="0" y="145266"/>
                    </a:lnTo>
                    <a:lnTo>
                      <a:pt x="48499" y="0"/>
                    </a:lnTo>
                    <a:lnTo>
                      <a:pt x="234793" y="381717"/>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475" name="Freeform 7474">
                <a:extLst>
                  <a:ext uri="{FF2B5EF4-FFF2-40B4-BE49-F238E27FC236}">
                    <a16:creationId xmlns:a16="http://schemas.microsoft.com/office/drawing/2014/main" id="{023CF68E-1CA5-AD30-7512-1AFB14270356}"/>
                  </a:ext>
                </a:extLst>
              </p:cNvPr>
              <p:cNvSpPr/>
              <p:nvPr/>
            </p:nvSpPr>
            <p:spPr>
              <a:xfrm>
                <a:off x="32328668" y="27934817"/>
                <a:ext cx="47245" cy="292520"/>
              </a:xfrm>
              <a:custGeom>
                <a:avLst/>
                <a:gdLst>
                  <a:gd name="connsiteX0" fmla="*/ 41967 w 47245"/>
                  <a:gd name="connsiteY0" fmla="*/ 37062 h 292520"/>
                  <a:gd name="connsiteX1" fmla="*/ 47246 w 47245"/>
                  <a:gd name="connsiteY1" fmla="*/ 292521 h 292520"/>
                  <a:gd name="connsiteX2" fmla="*/ 0 w 47245"/>
                  <a:gd name="connsiteY2" fmla="*/ 0 h 292520"/>
                </a:gdLst>
                <a:ahLst/>
                <a:cxnLst>
                  <a:cxn ang="0">
                    <a:pos x="connsiteX0" y="connsiteY0"/>
                  </a:cxn>
                  <a:cxn ang="0">
                    <a:pos x="connsiteX1" y="connsiteY1"/>
                  </a:cxn>
                  <a:cxn ang="0">
                    <a:pos x="connsiteX2" y="connsiteY2"/>
                  </a:cxn>
                </a:cxnLst>
                <a:rect l="l" t="t" r="r" b="b"/>
                <a:pathLst>
                  <a:path w="47245" h="292520">
                    <a:moveTo>
                      <a:pt x="41967" y="37062"/>
                    </a:moveTo>
                    <a:lnTo>
                      <a:pt x="47246" y="292521"/>
                    </a:lnTo>
                    <a:lnTo>
                      <a:pt x="0"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476" name="Freeform 7475">
                <a:extLst>
                  <a:ext uri="{FF2B5EF4-FFF2-40B4-BE49-F238E27FC236}">
                    <a16:creationId xmlns:a16="http://schemas.microsoft.com/office/drawing/2014/main" id="{675F06BB-9161-24D5-9216-5686743B2272}"/>
                  </a:ext>
                </a:extLst>
              </p:cNvPr>
              <p:cNvSpPr/>
              <p:nvPr/>
            </p:nvSpPr>
            <p:spPr>
              <a:xfrm>
                <a:off x="32257799" y="27496036"/>
                <a:ext cx="161334" cy="475842"/>
              </a:xfrm>
              <a:custGeom>
                <a:avLst/>
                <a:gdLst>
                  <a:gd name="connsiteX0" fmla="*/ 0 w 161334"/>
                  <a:gd name="connsiteY0" fmla="*/ 0 h 475842"/>
                  <a:gd name="connsiteX1" fmla="*/ 161335 w 161334"/>
                  <a:gd name="connsiteY1" fmla="*/ 330576 h 475842"/>
                  <a:gd name="connsiteX2" fmla="*/ 112836 w 161334"/>
                  <a:gd name="connsiteY2" fmla="*/ 475843 h 475842"/>
                  <a:gd name="connsiteX3" fmla="*/ 70869 w 161334"/>
                  <a:gd name="connsiteY3" fmla="*/ 438781 h 475842"/>
                </a:gdLst>
                <a:ahLst/>
                <a:cxnLst>
                  <a:cxn ang="0">
                    <a:pos x="connsiteX0" y="connsiteY0"/>
                  </a:cxn>
                  <a:cxn ang="0">
                    <a:pos x="connsiteX1" y="connsiteY1"/>
                  </a:cxn>
                  <a:cxn ang="0">
                    <a:pos x="connsiteX2" y="connsiteY2"/>
                  </a:cxn>
                  <a:cxn ang="0">
                    <a:pos x="connsiteX3" y="connsiteY3"/>
                  </a:cxn>
                </a:cxnLst>
                <a:rect l="l" t="t" r="r" b="b"/>
                <a:pathLst>
                  <a:path w="161334" h="475842">
                    <a:moveTo>
                      <a:pt x="0" y="0"/>
                    </a:moveTo>
                    <a:lnTo>
                      <a:pt x="161335" y="330576"/>
                    </a:lnTo>
                    <a:lnTo>
                      <a:pt x="112836" y="475843"/>
                    </a:lnTo>
                    <a:lnTo>
                      <a:pt x="70869" y="438781"/>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477" name="Freeform 7476">
                <a:extLst>
                  <a:ext uri="{FF2B5EF4-FFF2-40B4-BE49-F238E27FC236}">
                    <a16:creationId xmlns:a16="http://schemas.microsoft.com/office/drawing/2014/main" id="{5371FE5A-6D73-9087-C455-58A724E0D66E}"/>
                  </a:ext>
                </a:extLst>
              </p:cNvPr>
              <p:cNvSpPr/>
              <p:nvPr/>
            </p:nvSpPr>
            <p:spPr>
              <a:xfrm>
                <a:off x="33001577" y="29872308"/>
                <a:ext cx="177149" cy="251609"/>
              </a:xfrm>
              <a:custGeom>
                <a:avLst/>
                <a:gdLst>
                  <a:gd name="connsiteX0" fmla="*/ 0 w 177149"/>
                  <a:gd name="connsiteY0" fmla="*/ 60750 h 251609"/>
                  <a:gd name="connsiteX1" fmla="*/ 177150 w 177149"/>
                  <a:gd name="connsiteY1" fmla="*/ 0 h 251609"/>
                  <a:gd name="connsiteX2" fmla="*/ 93147 w 177149"/>
                  <a:gd name="connsiteY2" fmla="*/ 251609 h 251609"/>
                </a:gdLst>
                <a:ahLst/>
                <a:cxnLst>
                  <a:cxn ang="0">
                    <a:pos x="connsiteX0" y="connsiteY0"/>
                  </a:cxn>
                  <a:cxn ang="0">
                    <a:pos x="connsiteX1" y="connsiteY1"/>
                  </a:cxn>
                  <a:cxn ang="0">
                    <a:pos x="connsiteX2" y="connsiteY2"/>
                  </a:cxn>
                </a:cxnLst>
                <a:rect l="l" t="t" r="r" b="b"/>
                <a:pathLst>
                  <a:path w="177149" h="251609">
                    <a:moveTo>
                      <a:pt x="0" y="60750"/>
                    </a:moveTo>
                    <a:lnTo>
                      <a:pt x="177150" y="0"/>
                    </a:lnTo>
                    <a:lnTo>
                      <a:pt x="93147" y="2516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78" name="Freeform 7477">
                <a:extLst>
                  <a:ext uri="{FF2B5EF4-FFF2-40B4-BE49-F238E27FC236}">
                    <a16:creationId xmlns:a16="http://schemas.microsoft.com/office/drawing/2014/main" id="{E8D2963E-9726-454B-F265-4A6745CA130A}"/>
                  </a:ext>
                </a:extLst>
              </p:cNvPr>
              <p:cNvSpPr/>
              <p:nvPr/>
            </p:nvSpPr>
            <p:spPr>
              <a:xfrm>
                <a:off x="32888742" y="29396465"/>
                <a:ext cx="289985" cy="536592"/>
              </a:xfrm>
              <a:custGeom>
                <a:avLst/>
                <a:gdLst>
                  <a:gd name="connsiteX0" fmla="*/ 177150 w 289985"/>
                  <a:gd name="connsiteY0" fmla="*/ 0 h 536592"/>
                  <a:gd name="connsiteX1" fmla="*/ 289985 w 289985"/>
                  <a:gd name="connsiteY1" fmla="*/ 475842 h 536592"/>
                  <a:gd name="connsiteX2" fmla="*/ 112835 w 289985"/>
                  <a:gd name="connsiteY2" fmla="*/ 536593 h 536592"/>
                  <a:gd name="connsiteX3" fmla="*/ 0 w 289985"/>
                  <a:gd name="connsiteY3" fmla="*/ 60750 h 536592"/>
                </a:gdLst>
                <a:ahLst/>
                <a:cxnLst>
                  <a:cxn ang="0">
                    <a:pos x="connsiteX0" y="connsiteY0"/>
                  </a:cxn>
                  <a:cxn ang="0">
                    <a:pos x="connsiteX1" y="connsiteY1"/>
                  </a:cxn>
                  <a:cxn ang="0">
                    <a:pos x="connsiteX2" y="connsiteY2"/>
                  </a:cxn>
                  <a:cxn ang="0">
                    <a:pos x="connsiteX3" y="connsiteY3"/>
                  </a:cxn>
                </a:cxnLst>
                <a:rect l="l" t="t" r="r" b="b"/>
                <a:pathLst>
                  <a:path w="289985" h="536592">
                    <a:moveTo>
                      <a:pt x="177150" y="0"/>
                    </a:moveTo>
                    <a:lnTo>
                      <a:pt x="289985" y="475842"/>
                    </a:lnTo>
                    <a:lnTo>
                      <a:pt x="112835" y="536593"/>
                    </a:lnTo>
                    <a:lnTo>
                      <a:pt x="0" y="6075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479" name="Freeform 7478">
                <a:extLst>
                  <a:ext uri="{FF2B5EF4-FFF2-40B4-BE49-F238E27FC236}">
                    <a16:creationId xmlns:a16="http://schemas.microsoft.com/office/drawing/2014/main" id="{FF0BDF98-AD41-7941-9037-88B7C57D7FA0}"/>
                  </a:ext>
                </a:extLst>
              </p:cNvPr>
              <p:cNvSpPr/>
              <p:nvPr/>
            </p:nvSpPr>
            <p:spPr>
              <a:xfrm>
                <a:off x="32904579" y="29933058"/>
                <a:ext cx="190145" cy="481390"/>
              </a:xfrm>
              <a:custGeom>
                <a:avLst/>
                <a:gdLst>
                  <a:gd name="connsiteX0" fmla="*/ 0 w 190145"/>
                  <a:gd name="connsiteY0" fmla="*/ 290533 h 481390"/>
                  <a:gd name="connsiteX1" fmla="*/ 96999 w 190145"/>
                  <a:gd name="connsiteY1" fmla="*/ 0 h 481390"/>
                  <a:gd name="connsiteX2" fmla="*/ 190145 w 190145"/>
                  <a:gd name="connsiteY2" fmla="*/ 190859 h 481390"/>
                  <a:gd name="connsiteX3" fmla="*/ 93147 w 190145"/>
                  <a:gd name="connsiteY3" fmla="*/ 481391 h 481390"/>
                </a:gdLst>
                <a:ahLst/>
                <a:cxnLst>
                  <a:cxn ang="0">
                    <a:pos x="connsiteX0" y="connsiteY0"/>
                  </a:cxn>
                  <a:cxn ang="0">
                    <a:pos x="connsiteX1" y="connsiteY1"/>
                  </a:cxn>
                  <a:cxn ang="0">
                    <a:pos x="connsiteX2" y="connsiteY2"/>
                  </a:cxn>
                  <a:cxn ang="0">
                    <a:pos x="connsiteX3" y="connsiteY3"/>
                  </a:cxn>
                </a:cxnLst>
                <a:rect l="l" t="t" r="r" b="b"/>
                <a:pathLst>
                  <a:path w="190145" h="481390">
                    <a:moveTo>
                      <a:pt x="0" y="290533"/>
                    </a:moveTo>
                    <a:lnTo>
                      <a:pt x="96999" y="0"/>
                    </a:lnTo>
                    <a:lnTo>
                      <a:pt x="190145" y="190859"/>
                    </a:lnTo>
                    <a:lnTo>
                      <a:pt x="93147" y="481391"/>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80" name="Freeform 7479">
                <a:extLst>
                  <a:ext uri="{FF2B5EF4-FFF2-40B4-BE49-F238E27FC236}">
                    <a16:creationId xmlns:a16="http://schemas.microsoft.com/office/drawing/2014/main" id="{7B519995-0AED-2598-9A98-03C596235894}"/>
                  </a:ext>
                </a:extLst>
              </p:cNvPr>
              <p:cNvSpPr/>
              <p:nvPr/>
            </p:nvSpPr>
            <p:spPr>
              <a:xfrm>
                <a:off x="32694745" y="30038281"/>
                <a:ext cx="218977" cy="627777"/>
              </a:xfrm>
              <a:custGeom>
                <a:avLst/>
                <a:gdLst>
                  <a:gd name="connsiteX0" fmla="*/ 218978 w 218977"/>
                  <a:gd name="connsiteY0" fmla="*/ 627777 h 627777"/>
                  <a:gd name="connsiteX1" fmla="*/ 51110 w 218977"/>
                  <a:gd name="connsiteY1" fmla="*/ 479529 h 627777"/>
                  <a:gd name="connsiteX2" fmla="*/ 3864 w 218977"/>
                  <a:gd name="connsiteY2" fmla="*/ 187008 h 627777"/>
                  <a:gd name="connsiteX3" fmla="*/ 0 w 218977"/>
                  <a:gd name="connsiteY3" fmla="*/ 0 h 627777"/>
                  <a:gd name="connsiteX4" fmla="*/ 209834 w 218977"/>
                  <a:gd name="connsiteY4" fmla="*/ 185310 h 62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977" h="627777">
                    <a:moveTo>
                      <a:pt x="218978" y="627777"/>
                    </a:moveTo>
                    <a:lnTo>
                      <a:pt x="51110" y="479529"/>
                    </a:lnTo>
                    <a:lnTo>
                      <a:pt x="3864" y="187008"/>
                    </a:lnTo>
                    <a:lnTo>
                      <a:pt x="0" y="0"/>
                    </a:lnTo>
                    <a:lnTo>
                      <a:pt x="209834" y="18531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481" name="Freeform 7480">
                <a:extLst>
                  <a:ext uri="{FF2B5EF4-FFF2-40B4-BE49-F238E27FC236}">
                    <a16:creationId xmlns:a16="http://schemas.microsoft.com/office/drawing/2014/main" id="{FA0EEDA1-17F0-8427-2EA9-57861F9878DD}"/>
                  </a:ext>
                </a:extLst>
              </p:cNvPr>
              <p:cNvSpPr/>
              <p:nvPr/>
            </p:nvSpPr>
            <p:spPr>
              <a:xfrm>
                <a:off x="32492614" y="28829438"/>
                <a:ext cx="186293" cy="442467"/>
              </a:xfrm>
              <a:custGeom>
                <a:avLst/>
                <a:gdLst>
                  <a:gd name="connsiteX0" fmla="*/ 177150 w 186293"/>
                  <a:gd name="connsiteY0" fmla="*/ 0 h 442467"/>
                  <a:gd name="connsiteX1" fmla="*/ 186294 w 186293"/>
                  <a:gd name="connsiteY1" fmla="*/ 442467 h 442467"/>
                  <a:gd name="connsiteX2" fmla="*/ 0 w 186293"/>
                  <a:gd name="connsiteY2" fmla="*/ 60750 h 442467"/>
                </a:gdLst>
                <a:ahLst/>
                <a:cxnLst>
                  <a:cxn ang="0">
                    <a:pos x="connsiteX0" y="connsiteY0"/>
                  </a:cxn>
                  <a:cxn ang="0">
                    <a:pos x="connsiteX1" y="connsiteY1"/>
                  </a:cxn>
                  <a:cxn ang="0">
                    <a:pos x="connsiteX2" y="connsiteY2"/>
                  </a:cxn>
                </a:cxnLst>
                <a:rect l="l" t="t" r="r" b="b"/>
                <a:pathLst>
                  <a:path w="186293" h="442467">
                    <a:moveTo>
                      <a:pt x="177150" y="0"/>
                    </a:moveTo>
                    <a:lnTo>
                      <a:pt x="186294" y="442467"/>
                    </a:lnTo>
                    <a:lnTo>
                      <a:pt x="0" y="60750"/>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7482" name="Freeform 7481">
                <a:extLst>
                  <a:ext uri="{FF2B5EF4-FFF2-40B4-BE49-F238E27FC236}">
                    <a16:creationId xmlns:a16="http://schemas.microsoft.com/office/drawing/2014/main" id="{D6FE7A54-5561-DD78-0AB0-DF04CBC8F5DA}"/>
                  </a:ext>
                </a:extLst>
              </p:cNvPr>
              <p:cNvSpPr/>
              <p:nvPr/>
            </p:nvSpPr>
            <p:spPr>
              <a:xfrm>
                <a:off x="32879598" y="29014749"/>
                <a:ext cx="186293" cy="442466"/>
              </a:xfrm>
              <a:custGeom>
                <a:avLst/>
                <a:gdLst>
                  <a:gd name="connsiteX0" fmla="*/ 186293 w 186293"/>
                  <a:gd name="connsiteY0" fmla="*/ 381717 h 442466"/>
                  <a:gd name="connsiteX1" fmla="*/ 9144 w 186293"/>
                  <a:gd name="connsiteY1" fmla="*/ 442467 h 442466"/>
                  <a:gd name="connsiteX2" fmla="*/ 0 w 186293"/>
                  <a:gd name="connsiteY2" fmla="*/ 0 h 442466"/>
                </a:gdLst>
                <a:ahLst/>
                <a:cxnLst>
                  <a:cxn ang="0">
                    <a:pos x="connsiteX0" y="connsiteY0"/>
                  </a:cxn>
                  <a:cxn ang="0">
                    <a:pos x="connsiteX1" y="connsiteY1"/>
                  </a:cxn>
                  <a:cxn ang="0">
                    <a:pos x="connsiteX2" y="connsiteY2"/>
                  </a:cxn>
                </a:cxnLst>
                <a:rect l="l" t="t" r="r" b="b"/>
                <a:pathLst>
                  <a:path w="186293" h="442466">
                    <a:moveTo>
                      <a:pt x="186293" y="381717"/>
                    </a:moveTo>
                    <a:lnTo>
                      <a:pt x="9144" y="442467"/>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83" name="Freeform 7482">
                <a:extLst>
                  <a:ext uri="{FF2B5EF4-FFF2-40B4-BE49-F238E27FC236}">
                    <a16:creationId xmlns:a16="http://schemas.microsoft.com/office/drawing/2014/main" id="{D22B8B89-5830-F15A-DBDB-0E8CB8E868E4}"/>
                  </a:ext>
                </a:extLst>
              </p:cNvPr>
              <p:cNvSpPr/>
              <p:nvPr/>
            </p:nvSpPr>
            <p:spPr>
              <a:xfrm>
                <a:off x="32588407" y="29271905"/>
                <a:ext cx="413170" cy="951686"/>
              </a:xfrm>
              <a:custGeom>
                <a:avLst/>
                <a:gdLst>
                  <a:gd name="connsiteX0" fmla="*/ 413171 w 413170"/>
                  <a:gd name="connsiteY0" fmla="*/ 661153 h 951686"/>
                  <a:gd name="connsiteX1" fmla="*/ 316172 w 413170"/>
                  <a:gd name="connsiteY1" fmla="*/ 951686 h 951686"/>
                  <a:gd name="connsiteX2" fmla="*/ 106338 w 413170"/>
                  <a:gd name="connsiteY2" fmla="*/ 766376 h 951686"/>
                  <a:gd name="connsiteX3" fmla="*/ 23736 w 413170"/>
                  <a:gd name="connsiteY3" fmla="*/ 418034 h 951686"/>
                  <a:gd name="connsiteX4" fmla="*/ 0 w 413170"/>
                  <a:gd name="connsiteY4" fmla="*/ 271071 h 951686"/>
                  <a:gd name="connsiteX5" fmla="*/ 90501 w 413170"/>
                  <a:gd name="connsiteY5" fmla="*/ 0 h 951686"/>
                  <a:gd name="connsiteX6" fmla="*/ 300335 w 413170"/>
                  <a:gd name="connsiteY6" fmla="*/ 185310 h 951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170" h="951686">
                    <a:moveTo>
                      <a:pt x="413171" y="661153"/>
                    </a:moveTo>
                    <a:lnTo>
                      <a:pt x="316172" y="951686"/>
                    </a:lnTo>
                    <a:lnTo>
                      <a:pt x="106338" y="766376"/>
                    </a:lnTo>
                    <a:lnTo>
                      <a:pt x="23736" y="418034"/>
                    </a:lnTo>
                    <a:lnTo>
                      <a:pt x="0" y="271071"/>
                    </a:lnTo>
                    <a:lnTo>
                      <a:pt x="90501" y="0"/>
                    </a:lnTo>
                    <a:lnTo>
                      <a:pt x="300335" y="18531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485" name="Freeform 7484">
                <a:extLst>
                  <a:ext uri="{FF2B5EF4-FFF2-40B4-BE49-F238E27FC236}">
                    <a16:creationId xmlns:a16="http://schemas.microsoft.com/office/drawing/2014/main" id="{BDCF76A8-B251-1634-62BA-E945617D46A5}"/>
                  </a:ext>
                </a:extLst>
              </p:cNvPr>
              <p:cNvSpPr/>
              <p:nvPr/>
            </p:nvSpPr>
            <p:spPr>
              <a:xfrm>
                <a:off x="32404736" y="28353595"/>
                <a:ext cx="265028" cy="536592"/>
              </a:xfrm>
              <a:custGeom>
                <a:avLst/>
                <a:gdLst>
                  <a:gd name="connsiteX0" fmla="*/ 152192 w 265028"/>
                  <a:gd name="connsiteY0" fmla="*/ 0 h 536592"/>
                  <a:gd name="connsiteX1" fmla="*/ 265028 w 265028"/>
                  <a:gd name="connsiteY1" fmla="*/ 475843 h 536592"/>
                  <a:gd name="connsiteX2" fmla="*/ 87878 w 265028"/>
                  <a:gd name="connsiteY2" fmla="*/ 536593 h 536592"/>
                  <a:gd name="connsiteX3" fmla="*/ 57644 w 265028"/>
                  <a:gd name="connsiteY3" fmla="*/ 409091 h 536592"/>
                  <a:gd name="connsiteX4" fmla="*/ 0 w 265028"/>
                  <a:gd name="connsiteY4" fmla="*/ 52192 h 536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028" h="536592">
                    <a:moveTo>
                      <a:pt x="152192" y="0"/>
                    </a:moveTo>
                    <a:lnTo>
                      <a:pt x="265028" y="475843"/>
                    </a:lnTo>
                    <a:lnTo>
                      <a:pt x="87878" y="536593"/>
                    </a:lnTo>
                    <a:lnTo>
                      <a:pt x="57644" y="409091"/>
                    </a:lnTo>
                    <a:lnTo>
                      <a:pt x="0" y="5219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86" name="Freeform 7485">
                <a:extLst>
                  <a:ext uri="{FF2B5EF4-FFF2-40B4-BE49-F238E27FC236}">
                    <a16:creationId xmlns:a16="http://schemas.microsoft.com/office/drawing/2014/main" id="{5CC06762-447C-3A38-6794-C2F35EABE0FD}"/>
                  </a:ext>
                </a:extLst>
              </p:cNvPr>
              <p:cNvSpPr/>
              <p:nvPr/>
            </p:nvSpPr>
            <p:spPr>
              <a:xfrm>
                <a:off x="32486116" y="28890189"/>
                <a:ext cx="192791" cy="652787"/>
              </a:xfrm>
              <a:custGeom>
                <a:avLst/>
                <a:gdLst>
                  <a:gd name="connsiteX0" fmla="*/ 192791 w 192791"/>
                  <a:gd name="connsiteY0" fmla="*/ 381717 h 652787"/>
                  <a:gd name="connsiteX1" fmla="*/ 102290 w 192791"/>
                  <a:gd name="connsiteY1" fmla="*/ 652788 h 652787"/>
                  <a:gd name="connsiteX2" fmla="*/ 0 w 192791"/>
                  <a:gd name="connsiteY2" fmla="*/ 19462 h 652787"/>
                  <a:gd name="connsiteX3" fmla="*/ 6498 w 192791"/>
                  <a:gd name="connsiteY3" fmla="*/ 0 h 652787"/>
                </a:gdLst>
                <a:ahLst/>
                <a:cxnLst>
                  <a:cxn ang="0">
                    <a:pos x="connsiteX0" y="connsiteY0"/>
                  </a:cxn>
                  <a:cxn ang="0">
                    <a:pos x="connsiteX1" y="connsiteY1"/>
                  </a:cxn>
                  <a:cxn ang="0">
                    <a:pos x="connsiteX2" y="connsiteY2"/>
                  </a:cxn>
                  <a:cxn ang="0">
                    <a:pos x="connsiteX3" y="connsiteY3"/>
                  </a:cxn>
                </a:cxnLst>
                <a:rect l="l" t="t" r="r" b="b"/>
                <a:pathLst>
                  <a:path w="192791" h="652787">
                    <a:moveTo>
                      <a:pt x="192791" y="381717"/>
                    </a:moveTo>
                    <a:lnTo>
                      <a:pt x="102290" y="652788"/>
                    </a:lnTo>
                    <a:lnTo>
                      <a:pt x="0" y="19462"/>
                    </a:lnTo>
                    <a:lnTo>
                      <a:pt x="6498"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493" name="Freeform 7492">
                <a:extLst>
                  <a:ext uri="{FF2B5EF4-FFF2-40B4-BE49-F238E27FC236}">
                    <a16:creationId xmlns:a16="http://schemas.microsoft.com/office/drawing/2014/main" id="{C3290D2A-7AFE-03DF-FF80-FAD1839B478A}"/>
                  </a:ext>
                </a:extLst>
              </p:cNvPr>
              <p:cNvSpPr/>
              <p:nvPr/>
            </p:nvSpPr>
            <p:spPr>
              <a:xfrm>
                <a:off x="32370635" y="27971878"/>
                <a:ext cx="186293" cy="433908"/>
              </a:xfrm>
              <a:custGeom>
                <a:avLst/>
                <a:gdLst>
                  <a:gd name="connsiteX0" fmla="*/ 186293 w 186293"/>
                  <a:gd name="connsiteY0" fmla="*/ 381717 h 433908"/>
                  <a:gd name="connsiteX1" fmla="*/ 34101 w 186293"/>
                  <a:gd name="connsiteY1" fmla="*/ 433908 h 433908"/>
                  <a:gd name="connsiteX2" fmla="*/ 5279 w 186293"/>
                  <a:gd name="connsiteY2" fmla="*/ 255459 h 433908"/>
                  <a:gd name="connsiteX3" fmla="*/ 0 w 186293"/>
                  <a:gd name="connsiteY3" fmla="*/ 0 h 433908"/>
                </a:gdLst>
                <a:ahLst/>
                <a:cxnLst>
                  <a:cxn ang="0">
                    <a:pos x="connsiteX0" y="connsiteY0"/>
                  </a:cxn>
                  <a:cxn ang="0">
                    <a:pos x="connsiteX1" y="connsiteY1"/>
                  </a:cxn>
                  <a:cxn ang="0">
                    <a:pos x="connsiteX2" y="connsiteY2"/>
                  </a:cxn>
                  <a:cxn ang="0">
                    <a:pos x="connsiteX3" y="connsiteY3"/>
                  </a:cxn>
                </a:cxnLst>
                <a:rect l="l" t="t" r="r" b="b"/>
                <a:pathLst>
                  <a:path w="186293" h="433908">
                    <a:moveTo>
                      <a:pt x="186293" y="381717"/>
                    </a:moveTo>
                    <a:lnTo>
                      <a:pt x="34101" y="433908"/>
                    </a:lnTo>
                    <a:lnTo>
                      <a:pt x="5279" y="255459"/>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95" name="Freeform 7494">
                <a:extLst>
                  <a:ext uri="{FF2B5EF4-FFF2-40B4-BE49-F238E27FC236}">
                    <a16:creationId xmlns:a16="http://schemas.microsoft.com/office/drawing/2014/main" id="{46C3F0D5-4267-A729-74FF-417D4FFE9896}"/>
                  </a:ext>
                </a:extLst>
              </p:cNvPr>
              <p:cNvSpPr/>
              <p:nvPr/>
            </p:nvSpPr>
            <p:spPr>
              <a:xfrm>
                <a:off x="32462380" y="28762687"/>
                <a:ext cx="30234" cy="146963"/>
              </a:xfrm>
              <a:custGeom>
                <a:avLst/>
                <a:gdLst>
                  <a:gd name="connsiteX0" fmla="*/ 30234 w 30234"/>
                  <a:gd name="connsiteY0" fmla="*/ 127502 h 146963"/>
                  <a:gd name="connsiteX1" fmla="*/ 23737 w 30234"/>
                  <a:gd name="connsiteY1" fmla="*/ 146964 h 146963"/>
                  <a:gd name="connsiteX2" fmla="*/ 0 w 30234"/>
                  <a:gd name="connsiteY2" fmla="*/ 0 h 146963"/>
                </a:gdLst>
                <a:ahLst/>
                <a:cxnLst>
                  <a:cxn ang="0">
                    <a:pos x="connsiteX0" y="connsiteY0"/>
                  </a:cxn>
                  <a:cxn ang="0">
                    <a:pos x="connsiteX1" y="connsiteY1"/>
                  </a:cxn>
                  <a:cxn ang="0">
                    <a:pos x="connsiteX2" y="connsiteY2"/>
                  </a:cxn>
                </a:cxnLst>
                <a:rect l="l" t="t" r="r" b="b"/>
                <a:pathLst>
                  <a:path w="30234" h="146963">
                    <a:moveTo>
                      <a:pt x="30234" y="127502"/>
                    </a:moveTo>
                    <a:lnTo>
                      <a:pt x="23737" y="146964"/>
                    </a:lnTo>
                    <a:lnTo>
                      <a:pt x="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496" name="Freeform 7495">
                <a:extLst>
                  <a:ext uri="{FF2B5EF4-FFF2-40B4-BE49-F238E27FC236}">
                    <a16:creationId xmlns:a16="http://schemas.microsoft.com/office/drawing/2014/main" id="{8F35557A-289F-D90C-98F8-FFB7F607CDD0}"/>
                  </a:ext>
                </a:extLst>
              </p:cNvPr>
              <p:cNvSpPr/>
              <p:nvPr/>
            </p:nvSpPr>
            <p:spPr>
              <a:xfrm>
                <a:off x="32669787" y="30038281"/>
                <a:ext cx="28822" cy="187008"/>
              </a:xfrm>
              <a:custGeom>
                <a:avLst/>
                <a:gdLst>
                  <a:gd name="connsiteX0" fmla="*/ 24957 w 28822"/>
                  <a:gd name="connsiteY0" fmla="*/ 0 h 187008"/>
                  <a:gd name="connsiteX1" fmla="*/ 28822 w 28822"/>
                  <a:gd name="connsiteY1" fmla="*/ 187008 h 187008"/>
                  <a:gd name="connsiteX2" fmla="*/ 0 w 28822"/>
                  <a:gd name="connsiteY2" fmla="*/ 8559 h 187008"/>
                </a:gdLst>
                <a:ahLst/>
                <a:cxnLst>
                  <a:cxn ang="0">
                    <a:pos x="connsiteX0" y="connsiteY0"/>
                  </a:cxn>
                  <a:cxn ang="0">
                    <a:pos x="connsiteX1" y="connsiteY1"/>
                  </a:cxn>
                  <a:cxn ang="0">
                    <a:pos x="connsiteX2" y="connsiteY2"/>
                  </a:cxn>
                </a:cxnLst>
                <a:rect l="l" t="t" r="r" b="b"/>
                <a:pathLst>
                  <a:path w="28822" h="187008">
                    <a:moveTo>
                      <a:pt x="24957" y="0"/>
                    </a:moveTo>
                    <a:lnTo>
                      <a:pt x="28822" y="187008"/>
                    </a:lnTo>
                    <a:lnTo>
                      <a:pt x="0" y="855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97" name="Freeform 7496">
                <a:extLst>
                  <a:ext uri="{FF2B5EF4-FFF2-40B4-BE49-F238E27FC236}">
                    <a16:creationId xmlns:a16="http://schemas.microsoft.com/office/drawing/2014/main" id="{91B539E5-955A-C0B8-679A-B65809A2E859}"/>
                  </a:ext>
                </a:extLst>
              </p:cNvPr>
              <p:cNvSpPr/>
              <p:nvPr/>
            </p:nvSpPr>
            <p:spPr>
              <a:xfrm>
                <a:off x="32904579" y="30223591"/>
                <a:ext cx="93146" cy="442467"/>
              </a:xfrm>
              <a:custGeom>
                <a:avLst/>
                <a:gdLst>
                  <a:gd name="connsiteX0" fmla="*/ 0 w 93146"/>
                  <a:gd name="connsiteY0" fmla="*/ 0 h 442467"/>
                  <a:gd name="connsiteX1" fmla="*/ 93147 w 93146"/>
                  <a:gd name="connsiteY1" fmla="*/ 190858 h 442467"/>
                  <a:gd name="connsiteX2" fmla="*/ 9144 w 93146"/>
                  <a:gd name="connsiteY2" fmla="*/ 442467 h 442467"/>
                </a:gdLst>
                <a:ahLst/>
                <a:cxnLst>
                  <a:cxn ang="0">
                    <a:pos x="connsiteX0" y="connsiteY0"/>
                  </a:cxn>
                  <a:cxn ang="0">
                    <a:pos x="connsiteX1" y="connsiteY1"/>
                  </a:cxn>
                  <a:cxn ang="0">
                    <a:pos x="connsiteX2" y="connsiteY2"/>
                  </a:cxn>
                </a:cxnLst>
                <a:rect l="l" t="t" r="r" b="b"/>
                <a:pathLst>
                  <a:path w="93146" h="442467">
                    <a:moveTo>
                      <a:pt x="0" y="0"/>
                    </a:moveTo>
                    <a:lnTo>
                      <a:pt x="93147" y="190858"/>
                    </a:lnTo>
                    <a:lnTo>
                      <a:pt x="9144" y="442467"/>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498" name="Freeform 7497">
                <a:extLst>
                  <a:ext uri="{FF2B5EF4-FFF2-40B4-BE49-F238E27FC236}">
                    <a16:creationId xmlns:a16="http://schemas.microsoft.com/office/drawing/2014/main" id="{4CEEA570-7CF2-0EFB-9EC4-AF897A24FF50}"/>
                  </a:ext>
                </a:extLst>
              </p:cNvPr>
              <p:cNvSpPr/>
              <p:nvPr/>
            </p:nvSpPr>
            <p:spPr>
              <a:xfrm>
                <a:off x="32745855" y="30517810"/>
                <a:ext cx="167867" cy="438780"/>
              </a:xfrm>
              <a:custGeom>
                <a:avLst/>
                <a:gdLst>
                  <a:gd name="connsiteX0" fmla="*/ 70869 w 167867"/>
                  <a:gd name="connsiteY0" fmla="*/ 438781 h 438780"/>
                  <a:gd name="connsiteX1" fmla="*/ 0 w 167867"/>
                  <a:gd name="connsiteY1" fmla="*/ 0 h 438780"/>
                  <a:gd name="connsiteX2" fmla="*/ 167868 w 167867"/>
                  <a:gd name="connsiteY2" fmla="*/ 148249 h 438780"/>
                </a:gdLst>
                <a:ahLst/>
                <a:cxnLst>
                  <a:cxn ang="0">
                    <a:pos x="connsiteX0" y="connsiteY0"/>
                  </a:cxn>
                  <a:cxn ang="0">
                    <a:pos x="connsiteX1" y="connsiteY1"/>
                  </a:cxn>
                  <a:cxn ang="0">
                    <a:pos x="connsiteX2" y="connsiteY2"/>
                  </a:cxn>
                </a:cxnLst>
                <a:rect l="l" t="t" r="r" b="b"/>
                <a:pathLst>
                  <a:path w="167867" h="438780">
                    <a:moveTo>
                      <a:pt x="70869" y="438781"/>
                    </a:moveTo>
                    <a:lnTo>
                      <a:pt x="0" y="0"/>
                    </a:lnTo>
                    <a:lnTo>
                      <a:pt x="167868" y="148249"/>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499" name="Freeform 7498">
                <a:extLst>
                  <a:ext uri="{FF2B5EF4-FFF2-40B4-BE49-F238E27FC236}">
                    <a16:creationId xmlns:a16="http://schemas.microsoft.com/office/drawing/2014/main" id="{9FFDF0FC-0A2E-3F9E-47F9-45AC36B56A09}"/>
                  </a:ext>
                </a:extLst>
              </p:cNvPr>
              <p:cNvSpPr/>
              <p:nvPr/>
            </p:nvSpPr>
            <p:spPr>
              <a:xfrm>
                <a:off x="32612143" y="29689939"/>
                <a:ext cx="82601" cy="356900"/>
              </a:xfrm>
              <a:custGeom>
                <a:avLst/>
                <a:gdLst>
                  <a:gd name="connsiteX0" fmla="*/ 82601 w 82601"/>
                  <a:gd name="connsiteY0" fmla="*/ 348342 h 356900"/>
                  <a:gd name="connsiteX1" fmla="*/ 57644 w 82601"/>
                  <a:gd name="connsiteY1" fmla="*/ 356900 h 356900"/>
                  <a:gd name="connsiteX2" fmla="*/ 0 w 82601"/>
                  <a:gd name="connsiteY2" fmla="*/ 0 h 356900"/>
                </a:gdLst>
                <a:ahLst/>
                <a:cxnLst>
                  <a:cxn ang="0">
                    <a:pos x="connsiteX0" y="connsiteY0"/>
                  </a:cxn>
                  <a:cxn ang="0">
                    <a:pos x="connsiteX1" y="connsiteY1"/>
                  </a:cxn>
                  <a:cxn ang="0">
                    <a:pos x="connsiteX2" y="connsiteY2"/>
                  </a:cxn>
                </a:cxnLst>
                <a:rect l="l" t="t" r="r" b="b"/>
                <a:pathLst>
                  <a:path w="82601" h="356900">
                    <a:moveTo>
                      <a:pt x="82601" y="348342"/>
                    </a:moveTo>
                    <a:lnTo>
                      <a:pt x="57644" y="356900"/>
                    </a:lnTo>
                    <a:lnTo>
                      <a:pt x="0"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grpSp>
        <p:grpSp>
          <p:nvGrpSpPr>
            <p:cNvPr id="7500" name="Graphic 2">
              <a:extLst>
                <a:ext uri="{FF2B5EF4-FFF2-40B4-BE49-F238E27FC236}">
                  <a16:creationId xmlns:a16="http://schemas.microsoft.com/office/drawing/2014/main" id="{945D6383-9030-DB00-5176-FBD566191BB4}"/>
                </a:ext>
              </a:extLst>
            </p:cNvPr>
            <p:cNvGrpSpPr/>
            <p:nvPr/>
          </p:nvGrpSpPr>
          <p:grpSpPr>
            <a:xfrm>
              <a:off x="42595217" y="30275506"/>
              <a:ext cx="1568819" cy="3859365"/>
              <a:chOff x="34990306" y="27496036"/>
              <a:chExt cx="1406703" cy="3460554"/>
            </a:xfrm>
          </p:grpSpPr>
          <p:sp>
            <p:nvSpPr>
              <p:cNvPr id="7501" name="Freeform 7500">
                <a:extLst>
                  <a:ext uri="{FF2B5EF4-FFF2-40B4-BE49-F238E27FC236}">
                    <a16:creationId xmlns:a16="http://schemas.microsoft.com/office/drawing/2014/main" id="{1038AEEC-8AEC-3F3A-35F2-207F389F2758}"/>
                  </a:ext>
                </a:extLst>
              </p:cNvPr>
              <p:cNvSpPr/>
              <p:nvPr/>
            </p:nvSpPr>
            <p:spPr>
              <a:xfrm>
                <a:off x="36099738" y="29251199"/>
                <a:ext cx="297271" cy="621109"/>
              </a:xfrm>
              <a:custGeom>
                <a:avLst/>
                <a:gdLst>
                  <a:gd name="connsiteX0" fmla="*/ 297271 w 297271"/>
                  <a:gd name="connsiteY0" fmla="*/ 330577 h 621109"/>
                  <a:gd name="connsiteX1" fmla="*/ 0 w 297271"/>
                  <a:gd name="connsiteY1" fmla="*/ 621109 h 621109"/>
                  <a:gd name="connsiteX2" fmla="*/ 103264 w 297271"/>
                  <a:gd name="connsiteY2" fmla="*/ 145267 h 621109"/>
                  <a:gd name="connsiteX3" fmla="*/ 251900 w 297271"/>
                  <a:gd name="connsiteY3" fmla="*/ 0 h 621109"/>
                </a:gdLst>
                <a:ahLst/>
                <a:cxnLst>
                  <a:cxn ang="0">
                    <a:pos x="connsiteX0" y="connsiteY0"/>
                  </a:cxn>
                  <a:cxn ang="0">
                    <a:pos x="connsiteX1" y="connsiteY1"/>
                  </a:cxn>
                  <a:cxn ang="0">
                    <a:pos x="connsiteX2" y="connsiteY2"/>
                  </a:cxn>
                  <a:cxn ang="0">
                    <a:pos x="connsiteX3" y="connsiteY3"/>
                  </a:cxn>
                </a:cxnLst>
                <a:rect l="l" t="t" r="r" b="b"/>
                <a:pathLst>
                  <a:path w="297271" h="621109">
                    <a:moveTo>
                      <a:pt x="297271" y="330577"/>
                    </a:moveTo>
                    <a:lnTo>
                      <a:pt x="0" y="621109"/>
                    </a:lnTo>
                    <a:lnTo>
                      <a:pt x="103264" y="145267"/>
                    </a:lnTo>
                    <a:lnTo>
                      <a:pt x="251900"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502" name="Freeform 7501">
                <a:extLst>
                  <a:ext uri="{FF2B5EF4-FFF2-40B4-BE49-F238E27FC236}">
                    <a16:creationId xmlns:a16="http://schemas.microsoft.com/office/drawing/2014/main" id="{52D8142F-3C63-00B7-3A3A-8F1420EA0AB5}"/>
                  </a:ext>
                </a:extLst>
              </p:cNvPr>
              <p:cNvSpPr/>
              <p:nvPr/>
            </p:nvSpPr>
            <p:spPr>
              <a:xfrm>
                <a:off x="36150612" y="28869482"/>
                <a:ext cx="201026" cy="526983"/>
              </a:xfrm>
              <a:custGeom>
                <a:avLst/>
                <a:gdLst>
                  <a:gd name="connsiteX0" fmla="*/ 52391 w 201026"/>
                  <a:gd name="connsiteY0" fmla="*/ 526984 h 526983"/>
                  <a:gd name="connsiteX1" fmla="*/ 0 w 201026"/>
                  <a:gd name="connsiteY1" fmla="*/ 145267 h 526983"/>
                  <a:gd name="connsiteX2" fmla="*/ 148636 w 201026"/>
                  <a:gd name="connsiteY2" fmla="*/ 0 h 526983"/>
                  <a:gd name="connsiteX3" fmla="*/ 201026 w 201026"/>
                  <a:gd name="connsiteY3" fmla="*/ 381717 h 526983"/>
                </a:gdLst>
                <a:ahLst/>
                <a:cxnLst>
                  <a:cxn ang="0">
                    <a:pos x="connsiteX0" y="connsiteY0"/>
                  </a:cxn>
                  <a:cxn ang="0">
                    <a:pos x="connsiteX1" y="connsiteY1"/>
                  </a:cxn>
                  <a:cxn ang="0">
                    <a:pos x="connsiteX2" y="connsiteY2"/>
                  </a:cxn>
                  <a:cxn ang="0">
                    <a:pos x="connsiteX3" y="connsiteY3"/>
                  </a:cxn>
                </a:cxnLst>
                <a:rect l="l" t="t" r="r" b="b"/>
                <a:pathLst>
                  <a:path w="201026" h="526983">
                    <a:moveTo>
                      <a:pt x="52391" y="526984"/>
                    </a:moveTo>
                    <a:lnTo>
                      <a:pt x="0" y="145267"/>
                    </a:lnTo>
                    <a:lnTo>
                      <a:pt x="148636" y="0"/>
                    </a:lnTo>
                    <a:lnTo>
                      <a:pt x="201026" y="381717"/>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503" name="Freeform 7502">
                <a:extLst>
                  <a:ext uri="{FF2B5EF4-FFF2-40B4-BE49-F238E27FC236}">
                    <a16:creationId xmlns:a16="http://schemas.microsoft.com/office/drawing/2014/main" id="{3BC2F07F-556A-A3E2-CD4D-B0BE28920AD0}"/>
                  </a:ext>
                </a:extLst>
              </p:cNvPr>
              <p:cNvSpPr/>
              <p:nvPr/>
            </p:nvSpPr>
            <p:spPr>
              <a:xfrm>
                <a:off x="35725356" y="28829438"/>
                <a:ext cx="425256" cy="627776"/>
              </a:xfrm>
              <a:custGeom>
                <a:avLst/>
                <a:gdLst>
                  <a:gd name="connsiteX0" fmla="*/ 194007 w 425256"/>
                  <a:gd name="connsiteY0" fmla="*/ 627777 h 627776"/>
                  <a:gd name="connsiteX1" fmla="*/ 0 w 425256"/>
                  <a:gd name="connsiteY1" fmla="*/ 442467 h 627776"/>
                  <a:gd name="connsiteX2" fmla="*/ 231249 w 425256"/>
                  <a:gd name="connsiteY2" fmla="*/ 0 h 627776"/>
                  <a:gd name="connsiteX3" fmla="*/ 425256 w 425256"/>
                  <a:gd name="connsiteY3" fmla="*/ 185310 h 627776"/>
                </a:gdLst>
                <a:ahLst/>
                <a:cxnLst>
                  <a:cxn ang="0">
                    <a:pos x="connsiteX0" y="connsiteY0"/>
                  </a:cxn>
                  <a:cxn ang="0">
                    <a:pos x="connsiteX1" y="connsiteY1"/>
                  </a:cxn>
                  <a:cxn ang="0">
                    <a:pos x="connsiteX2" y="connsiteY2"/>
                  </a:cxn>
                  <a:cxn ang="0">
                    <a:pos x="connsiteX3" y="connsiteY3"/>
                  </a:cxn>
                </a:cxnLst>
                <a:rect l="l" t="t" r="r" b="b"/>
                <a:pathLst>
                  <a:path w="425256" h="627776">
                    <a:moveTo>
                      <a:pt x="194007" y="627777"/>
                    </a:moveTo>
                    <a:lnTo>
                      <a:pt x="0" y="442467"/>
                    </a:lnTo>
                    <a:lnTo>
                      <a:pt x="231249" y="0"/>
                    </a:lnTo>
                    <a:lnTo>
                      <a:pt x="425256" y="18531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504" name="Freeform 7503">
                <a:extLst>
                  <a:ext uri="{FF2B5EF4-FFF2-40B4-BE49-F238E27FC236}">
                    <a16:creationId xmlns:a16="http://schemas.microsoft.com/office/drawing/2014/main" id="{3A579828-80E4-811E-44C5-93F128A50CCD}"/>
                  </a:ext>
                </a:extLst>
              </p:cNvPr>
              <p:cNvSpPr/>
              <p:nvPr/>
            </p:nvSpPr>
            <p:spPr>
              <a:xfrm>
                <a:off x="35956605" y="28208329"/>
                <a:ext cx="342642" cy="806419"/>
              </a:xfrm>
              <a:custGeom>
                <a:avLst/>
                <a:gdLst>
                  <a:gd name="connsiteX0" fmla="*/ 194007 w 342642"/>
                  <a:gd name="connsiteY0" fmla="*/ 806420 h 806419"/>
                  <a:gd name="connsiteX1" fmla="*/ 0 w 342642"/>
                  <a:gd name="connsiteY1" fmla="*/ 621110 h 806419"/>
                  <a:gd name="connsiteX2" fmla="*/ 103264 w 342642"/>
                  <a:gd name="connsiteY2" fmla="*/ 145266 h 806419"/>
                  <a:gd name="connsiteX3" fmla="*/ 251900 w 342642"/>
                  <a:gd name="connsiteY3" fmla="*/ 0 h 806419"/>
                  <a:gd name="connsiteX4" fmla="*/ 342642 w 342642"/>
                  <a:gd name="connsiteY4" fmla="*/ 661153 h 80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42" h="806419">
                    <a:moveTo>
                      <a:pt x="194007" y="806420"/>
                    </a:moveTo>
                    <a:lnTo>
                      <a:pt x="0" y="621110"/>
                    </a:lnTo>
                    <a:lnTo>
                      <a:pt x="103264" y="145266"/>
                    </a:lnTo>
                    <a:lnTo>
                      <a:pt x="251900" y="0"/>
                    </a:lnTo>
                    <a:lnTo>
                      <a:pt x="342642" y="66115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505" name="Freeform 7504">
                <a:extLst>
                  <a:ext uri="{FF2B5EF4-FFF2-40B4-BE49-F238E27FC236}">
                    <a16:creationId xmlns:a16="http://schemas.microsoft.com/office/drawing/2014/main" id="{34B3B072-9BE9-0405-6E8B-A64207724F03}"/>
                  </a:ext>
                </a:extLst>
              </p:cNvPr>
              <p:cNvSpPr/>
              <p:nvPr/>
            </p:nvSpPr>
            <p:spPr>
              <a:xfrm>
                <a:off x="36007479" y="27826612"/>
                <a:ext cx="201026" cy="526983"/>
              </a:xfrm>
              <a:custGeom>
                <a:avLst/>
                <a:gdLst>
                  <a:gd name="connsiteX0" fmla="*/ 52390 w 201026"/>
                  <a:gd name="connsiteY0" fmla="*/ 526983 h 526983"/>
                  <a:gd name="connsiteX1" fmla="*/ 0 w 201026"/>
                  <a:gd name="connsiteY1" fmla="*/ 145266 h 526983"/>
                  <a:gd name="connsiteX2" fmla="*/ 148636 w 201026"/>
                  <a:gd name="connsiteY2" fmla="*/ 0 h 526983"/>
                  <a:gd name="connsiteX3" fmla="*/ 201026 w 201026"/>
                  <a:gd name="connsiteY3" fmla="*/ 381717 h 526983"/>
                </a:gdLst>
                <a:ahLst/>
                <a:cxnLst>
                  <a:cxn ang="0">
                    <a:pos x="connsiteX0" y="connsiteY0"/>
                  </a:cxn>
                  <a:cxn ang="0">
                    <a:pos x="connsiteX1" y="connsiteY1"/>
                  </a:cxn>
                  <a:cxn ang="0">
                    <a:pos x="connsiteX2" y="connsiteY2"/>
                  </a:cxn>
                  <a:cxn ang="0">
                    <a:pos x="connsiteX3" y="connsiteY3"/>
                  </a:cxn>
                </a:cxnLst>
                <a:rect l="l" t="t" r="r" b="b"/>
                <a:pathLst>
                  <a:path w="201026" h="526983">
                    <a:moveTo>
                      <a:pt x="52390" y="526983"/>
                    </a:moveTo>
                    <a:lnTo>
                      <a:pt x="0" y="145266"/>
                    </a:lnTo>
                    <a:lnTo>
                      <a:pt x="148636" y="0"/>
                    </a:lnTo>
                    <a:lnTo>
                      <a:pt x="201026" y="381717"/>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506" name="Freeform 7505">
                <a:extLst>
                  <a:ext uri="{FF2B5EF4-FFF2-40B4-BE49-F238E27FC236}">
                    <a16:creationId xmlns:a16="http://schemas.microsoft.com/office/drawing/2014/main" id="{AE373A09-D004-D1CE-4B85-CACC8FBA2B1F}"/>
                  </a:ext>
                </a:extLst>
              </p:cNvPr>
              <p:cNvSpPr/>
              <p:nvPr/>
            </p:nvSpPr>
            <p:spPr>
              <a:xfrm>
                <a:off x="35873966" y="27934817"/>
                <a:ext cx="133512" cy="292520"/>
              </a:xfrm>
              <a:custGeom>
                <a:avLst/>
                <a:gdLst>
                  <a:gd name="connsiteX0" fmla="*/ 133512 w 133512"/>
                  <a:gd name="connsiteY0" fmla="*/ 37062 h 292520"/>
                  <a:gd name="connsiteX1" fmla="*/ 0 w 133512"/>
                  <a:gd name="connsiteY1" fmla="*/ 292521 h 292520"/>
                  <a:gd name="connsiteX2" fmla="*/ 94711 w 133512"/>
                  <a:gd name="connsiteY2" fmla="*/ 0 h 292520"/>
                </a:gdLst>
                <a:ahLst/>
                <a:cxnLst>
                  <a:cxn ang="0">
                    <a:pos x="connsiteX0" y="connsiteY0"/>
                  </a:cxn>
                  <a:cxn ang="0">
                    <a:pos x="connsiteX1" y="connsiteY1"/>
                  </a:cxn>
                  <a:cxn ang="0">
                    <a:pos x="connsiteX2" y="connsiteY2"/>
                  </a:cxn>
                </a:cxnLst>
                <a:rect l="l" t="t" r="r" b="b"/>
                <a:pathLst>
                  <a:path w="133512" h="292520">
                    <a:moveTo>
                      <a:pt x="133512" y="37062"/>
                    </a:moveTo>
                    <a:lnTo>
                      <a:pt x="0" y="292521"/>
                    </a:lnTo>
                    <a:lnTo>
                      <a:pt x="94711"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507" name="Freeform 7506">
                <a:extLst>
                  <a:ext uri="{FF2B5EF4-FFF2-40B4-BE49-F238E27FC236}">
                    <a16:creationId xmlns:a16="http://schemas.microsoft.com/office/drawing/2014/main" id="{11776190-2C6B-E809-F7DA-C91F2EDEF594}"/>
                  </a:ext>
                </a:extLst>
              </p:cNvPr>
              <p:cNvSpPr/>
              <p:nvPr/>
            </p:nvSpPr>
            <p:spPr>
              <a:xfrm>
                <a:off x="35968677" y="27496036"/>
                <a:ext cx="187437" cy="475842"/>
              </a:xfrm>
              <a:custGeom>
                <a:avLst/>
                <a:gdLst>
                  <a:gd name="connsiteX0" fmla="*/ 142066 w 187437"/>
                  <a:gd name="connsiteY0" fmla="*/ 0 h 475842"/>
                  <a:gd name="connsiteX1" fmla="*/ 187437 w 187437"/>
                  <a:gd name="connsiteY1" fmla="*/ 330576 h 475842"/>
                  <a:gd name="connsiteX2" fmla="*/ 38802 w 187437"/>
                  <a:gd name="connsiteY2" fmla="*/ 475843 h 475842"/>
                  <a:gd name="connsiteX3" fmla="*/ 0 w 187437"/>
                  <a:gd name="connsiteY3" fmla="*/ 438781 h 475842"/>
                </a:gdLst>
                <a:ahLst/>
                <a:cxnLst>
                  <a:cxn ang="0">
                    <a:pos x="connsiteX0" y="connsiteY0"/>
                  </a:cxn>
                  <a:cxn ang="0">
                    <a:pos x="connsiteX1" y="connsiteY1"/>
                  </a:cxn>
                  <a:cxn ang="0">
                    <a:pos x="connsiteX2" y="connsiteY2"/>
                  </a:cxn>
                  <a:cxn ang="0">
                    <a:pos x="connsiteX3" y="connsiteY3"/>
                  </a:cxn>
                </a:cxnLst>
                <a:rect l="l" t="t" r="r" b="b"/>
                <a:pathLst>
                  <a:path w="187437" h="475842">
                    <a:moveTo>
                      <a:pt x="142066" y="0"/>
                    </a:moveTo>
                    <a:lnTo>
                      <a:pt x="187437" y="330576"/>
                    </a:lnTo>
                    <a:lnTo>
                      <a:pt x="38802" y="475843"/>
                    </a:lnTo>
                    <a:lnTo>
                      <a:pt x="0" y="438781"/>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508" name="Freeform 7507">
                <a:extLst>
                  <a:ext uri="{FF2B5EF4-FFF2-40B4-BE49-F238E27FC236}">
                    <a16:creationId xmlns:a16="http://schemas.microsoft.com/office/drawing/2014/main" id="{BA6A8BA0-DD1F-09D5-0720-D4F18A24F659}"/>
                  </a:ext>
                </a:extLst>
              </p:cNvPr>
              <p:cNvSpPr/>
              <p:nvPr/>
            </p:nvSpPr>
            <p:spPr>
              <a:xfrm>
                <a:off x="35816099" y="29872308"/>
                <a:ext cx="283639" cy="251609"/>
              </a:xfrm>
              <a:custGeom>
                <a:avLst/>
                <a:gdLst>
                  <a:gd name="connsiteX0" fmla="*/ 0 w 283639"/>
                  <a:gd name="connsiteY0" fmla="*/ 60750 h 251609"/>
                  <a:gd name="connsiteX1" fmla="*/ 283640 w 283639"/>
                  <a:gd name="connsiteY1" fmla="*/ 0 h 251609"/>
                  <a:gd name="connsiteX2" fmla="*/ 26195 w 283639"/>
                  <a:gd name="connsiteY2" fmla="*/ 251609 h 251609"/>
                </a:gdLst>
                <a:ahLst/>
                <a:cxnLst>
                  <a:cxn ang="0">
                    <a:pos x="connsiteX0" y="connsiteY0"/>
                  </a:cxn>
                  <a:cxn ang="0">
                    <a:pos x="connsiteX1" y="connsiteY1"/>
                  </a:cxn>
                  <a:cxn ang="0">
                    <a:pos x="connsiteX2" y="connsiteY2"/>
                  </a:cxn>
                </a:cxnLst>
                <a:rect l="l" t="t" r="r" b="b"/>
                <a:pathLst>
                  <a:path w="283639" h="251609">
                    <a:moveTo>
                      <a:pt x="0" y="60750"/>
                    </a:moveTo>
                    <a:lnTo>
                      <a:pt x="283640" y="0"/>
                    </a:lnTo>
                    <a:lnTo>
                      <a:pt x="26195" y="2516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509" name="Freeform 7508">
                <a:extLst>
                  <a:ext uri="{FF2B5EF4-FFF2-40B4-BE49-F238E27FC236}">
                    <a16:creationId xmlns:a16="http://schemas.microsoft.com/office/drawing/2014/main" id="{57ADCD20-606D-F640-6D76-41AAC2BBAB1C}"/>
                  </a:ext>
                </a:extLst>
              </p:cNvPr>
              <p:cNvSpPr/>
              <p:nvPr/>
            </p:nvSpPr>
            <p:spPr>
              <a:xfrm>
                <a:off x="35816099" y="29396465"/>
                <a:ext cx="386904" cy="536592"/>
              </a:xfrm>
              <a:custGeom>
                <a:avLst/>
                <a:gdLst>
                  <a:gd name="connsiteX0" fmla="*/ 386904 w 386904"/>
                  <a:gd name="connsiteY0" fmla="*/ 0 h 536592"/>
                  <a:gd name="connsiteX1" fmla="*/ 283640 w 386904"/>
                  <a:gd name="connsiteY1" fmla="*/ 475842 h 536592"/>
                  <a:gd name="connsiteX2" fmla="*/ 0 w 386904"/>
                  <a:gd name="connsiteY2" fmla="*/ 536593 h 536592"/>
                  <a:gd name="connsiteX3" fmla="*/ 103264 w 386904"/>
                  <a:gd name="connsiteY3" fmla="*/ 60750 h 536592"/>
                </a:gdLst>
                <a:ahLst/>
                <a:cxnLst>
                  <a:cxn ang="0">
                    <a:pos x="connsiteX0" y="connsiteY0"/>
                  </a:cxn>
                  <a:cxn ang="0">
                    <a:pos x="connsiteX1" y="connsiteY1"/>
                  </a:cxn>
                  <a:cxn ang="0">
                    <a:pos x="connsiteX2" y="connsiteY2"/>
                  </a:cxn>
                  <a:cxn ang="0">
                    <a:pos x="connsiteX3" y="connsiteY3"/>
                  </a:cxn>
                </a:cxnLst>
                <a:rect l="l" t="t" r="r" b="b"/>
                <a:pathLst>
                  <a:path w="386904" h="536592">
                    <a:moveTo>
                      <a:pt x="386904" y="0"/>
                    </a:moveTo>
                    <a:lnTo>
                      <a:pt x="283640" y="475842"/>
                    </a:lnTo>
                    <a:lnTo>
                      <a:pt x="0" y="536593"/>
                    </a:lnTo>
                    <a:lnTo>
                      <a:pt x="103264" y="6075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510" name="Freeform 7509">
                <a:extLst>
                  <a:ext uri="{FF2B5EF4-FFF2-40B4-BE49-F238E27FC236}">
                    <a16:creationId xmlns:a16="http://schemas.microsoft.com/office/drawing/2014/main" id="{EFD88471-C717-FC36-513C-110BF97E2E9F}"/>
                  </a:ext>
                </a:extLst>
              </p:cNvPr>
              <p:cNvSpPr/>
              <p:nvPr/>
            </p:nvSpPr>
            <p:spPr>
              <a:xfrm>
                <a:off x="35518827" y="29933058"/>
                <a:ext cx="323466" cy="481390"/>
              </a:xfrm>
              <a:custGeom>
                <a:avLst/>
                <a:gdLst>
                  <a:gd name="connsiteX0" fmla="*/ 0 w 323466"/>
                  <a:gd name="connsiteY0" fmla="*/ 290533 h 481390"/>
                  <a:gd name="connsiteX1" fmla="*/ 297271 w 323466"/>
                  <a:gd name="connsiteY1" fmla="*/ 0 h 481390"/>
                  <a:gd name="connsiteX2" fmla="*/ 323467 w 323466"/>
                  <a:gd name="connsiteY2" fmla="*/ 190859 h 481390"/>
                  <a:gd name="connsiteX3" fmla="*/ 26195 w 323466"/>
                  <a:gd name="connsiteY3" fmla="*/ 481391 h 481390"/>
                </a:gdLst>
                <a:ahLst/>
                <a:cxnLst>
                  <a:cxn ang="0">
                    <a:pos x="connsiteX0" y="connsiteY0"/>
                  </a:cxn>
                  <a:cxn ang="0">
                    <a:pos x="connsiteX1" y="connsiteY1"/>
                  </a:cxn>
                  <a:cxn ang="0">
                    <a:pos x="connsiteX2" y="connsiteY2"/>
                  </a:cxn>
                  <a:cxn ang="0">
                    <a:pos x="connsiteX3" y="connsiteY3"/>
                  </a:cxn>
                </a:cxnLst>
                <a:rect l="l" t="t" r="r" b="b"/>
                <a:pathLst>
                  <a:path w="323466" h="481390">
                    <a:moveTo>
                      <a:pt x="0" y="290533"/>
                    </a:moveTo>
                    <a:lnTo>
                      <a:pt x="297271" y="0"/>
                    </a:lnTo>
                    <a:lnTo>
                      <a:pt x="323467" y="190859"/>
                    </a:lnTo>
                    <a:lnTo>
                      <a:pt x="26195" y="481391"/>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511" name="Freeform 7510">
                <a:extLst>
                  <a:ext uri="{FF2B5EF4-FFF2-40B4-BE49-F238E27FC236}">
                    <a16:creationId xmlns:a16="http://schemas.microsoft.com/office/drawing/2014/main" id="{EA6DAC22-695E-DC37-A298-2DC54D246A08}"/>
                  </a:ext>
                </a:extLst>
              </p:cNvPr>
              <p:cNvSpPr/>
              <p:nvPr/>
            </p:nvSpPr>
            <p:spPr>
              <a:xfrm>
                <a:off x="35132372" y="30038281"/>
                <a:ext cx="386454" cy="627777"/>
              </a:xfrm>
              <a:custGeom>
                <a:avLst/>
                <a:gdLst>
                  <a:gd name="connsiteX0" fmla="*/ 155206 w 386454"/>
                  <a:gd name="connsiteY0" fmla="*/ 627777 h 627777"/>
                  <a:gd name="connsiteX1" fmla="*/ 0 w 386454"/>
                  <a:gd name="connsiteY1" fmla="*/ 479529 h 627777"/>
                  <a:gd name="connsiteX2" fmla="*/ 94711 w 386454"/>
                  <a:gd name="connsiteY2" fmla="*/ 187008 h 627777"/>
                  <a:gd name="connsiteX3" fmla="*/ 192448 w 386454"/>
                  <a:gd name="connsiteY3" fmla="*/ 0 h 627777"/>
                  <a:gd name="connsiteX4" fmla="*/ 386455 w 386454"/>
                  <a:gd name="connsiteY4" fmla="*/ 185310 h 62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454" h="627777">
                    <a:moveTo>
                      <a:pt x="155206" y="627777"/>
                    </a:moveTo>
                    <a:lnTo>
                      <a:pt x="0" y="479529"/>
                    </a:lnTo>
                    <a:lnTo>
                      <a:pt x="94711" y="187008"/>
                    </a:lnTo>
                    <a:lnTo>
                      <a:pt x="192448" y="0"/>
                    </a:lnTo>
                    <a:lnTo>
                      <a:pt x="386455" y="18531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512" name="Freeform 7511">
                <a:extLst>
                  <a:ext uri="{FF2B5EF4-FFF2-40B4-BE49-F238E27FC236}">
                    <a16:creationId xmlns:a16="http://schemas.microsoft.com/office/drawing/2014/main" id="{60537CBE-3316-4724-2B0C-287A55DC802A}"/>
                  </a:ext>
                </a:extLst>
              </p:cNvPr>
              <p:cNvSpPr/>
              <p:nvPr/>
            </p:nvSpPr>
            <p:spPr>
              <a:xfrm>
                <a:off x="35672965" y="28829438"/>
                <a:ext cx="283639" cy="442467"/>
              </a:xfrm>
              <a:custGeom>
                <a:avLst/>
                <a:gdLst>
                  <a:gd name="connsiteX0" fmla="*/ 283640 w 283639"/>
                  <a:gd name="connsiteY0" fmla="*/ 0 h 442467"/>
                  <a:gd name="connsiteX1" fmla="*/ 52390 w 283639"/>
                  <a:gd name="connsiteY1" fmla="*/ 442467 h 442467"/>
                  <a:gd name="connsiteX2" fmla="*/ 0 w 283639"/>
                  <a:gd name="connsiteY2" fmla="*/ 60750 h 442467"/>
                </a:gdLst>
                <a:ahLst/>
                <a:cxnLst>
                  <a:cxn ang="0">
                    <a:pos x="connsiteX0" y="connsiteY0"/>
                  </a:cxn>
                  <a:cxn ang="0">
                    <a:pos x="connsiteX1" y="connsiteY1"/>
                  </a:cxn>
                  <a:cxn ang="0">
                    <a:pos x="connsiteX2" y="connsiteY2"/>
                  </a:cxn>
                </a:cxnLst>
                <a:rect l="l" t="t" r="r" b="b"/>
                <a:pathLst>
                  <a:path w="283639" h="442467">
                    <a:moveTo>
                      <a:pt x="283640" y="0"/>
                    </a:moveTo>
                    <a:lnTo>
                      <a:pt x="52390" y="442467"/>
                    </a:lnTo>
                    <a:lnTo>
                      <a:pt x="0" y="60750"/>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7513" name="Freeform 7512">
                <a:extLst>
                  <a:ext uri="{FF2B5EF4-FFF2-40B4-BE49-F238E27FC236}">
                    <a16:creationId xmlns:a16="http://schemas.microsoft.com/office/drawing/2014/main" id="{BA57CAB8-9DD2-66E0-9578-2265DFB3E2E9}"/>
                  </a:ext>
                </a:extLst>
              </p:cNvPr>
              <p:cNvSpPr/>
              <p:nvPr/>
            </p:nvSpPr>
            <p:spPr>
              <a:xfrm>
                <a:off x="35919363" y="29014749"/>
                <a:ext cx="283640" cy="442466"/>
              </a:xfrm>
              <a:custGeom>
                <a:avLst/>
                <a:gdLst>
                  <a:gd name="connsiteX0" fmla="*/ 283640 w 283640"/>
                  <a:gd name="connsiteY0" fmla="*/ 381717 h 442466"/>
                  <a:gd name="connsiteX1" fmla="*/ 0 w 283640"/>
                  <a:gd name="connsiteY1" fmla="*/ 442467 h 442466"/>
                  <a:gd name="connsiteX2" fmla="*/ 231249 w 283640"/>
                  <a:gd name="connsiteY2" fmla="*/ 0 h 442466"/>
                </a:gdLst>
                <a:ahLst/>
                <a:cxnLst>
                  <a:cxn ang="0">
                    <a:pos x="connsiteX0" y="connsiteY0"/>
                  </a:cxn>
                  <a:cxn ang="0">
                    <a:pos x="connsiteX1" y="connsiteY1"/>
                  </a:cxn>
                  <a:cxn ang="0">
                    <a:pos x="connsiteX2" y="connsiteY2"/>
                  </a:cxn>
                </a:cxnLst>
                <a:rect l="l" t="t" r="r" b="b"/>
                <a:pathLst>
                  <a:path w="283640" h="442466">
                    <a:moveTo>
                      <a:pt x="283640" y="381717"/>
                    </a:moveTo>
                    <a:lnTo>
                      <a:pt x="0" y="442467"/>
                    </a:lnTo>
                    <a:lnTo>
                      <a:pt x="231249"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514" name="Freeform 7513">
                <a:extLst>
                  <a:ext uri="{FF2B5EF4-FFF2-40B4-BE49-F238E27FC236}">
                    <a16:creationId xmlns:a16="http://schemas.microsoft.com/office/drawing/2014/main" id="{31F2901B-9F87-D6D7-8041-632DC347CF4D}"/>
                  </a:ext>
                </a:extLst>
              </p:cNvPr>
              <p:cNvSpPr/>
              <p:nvPr/>
            </p:nvSpPr>
            <p:spPr>
              <a:xfrm>
                <a:off x="35324820" y="29271905"/>
                <a:ext cx="594542" cy="951686"/>
              </a:xfrm>
              <a:custGeom>
                <a:avLst/>
                <a:gdLst>
                  <a:gd name="connsiteX0" fmla="*/ 491278 w 594542"/>
                  <a:gd name="connsiteY0" fmla="*/ 661153 h 951686"/>
                  <a:gd name="connsiteX1" fmla="*/ 194007 w 594542"/>
                  <a:gd name="connsiteY1" fmla="*/ 951686 h 951686"/>
                  <a:gd name="connsiteX2" fmla="*/ 0 w 594542"/>
                  <a:gd name="connsiteY2" fmla="*/ 766376 h 951686"/>
                  <a:gd name="connsiteX3" fmla="*/ 75594 w 594542"/>
                  <a:gd name="connsiteY3" fmla="*/ 418034 h 951686"/>
                  <a:gd name="connsiteX4" fmla="*/ 123177 w 594542"/>
                  <a:gd name="connsiteY4" fmla="*/ 271071 h 951686"/>
                  <a:gd name="connsiteX5" fmla="*/ 400535 w 594542"/>
                  <a:gd name="connsiteY5" fmla="*/ 0 h 951686"/>
                  <a:gd name="connsiteX6" fmla="*/ 594542 w 594542"/>
                  <a:gd name="connsiteY6" fmla="*/ 185310 h 951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542" h="951686">
                    <a:moveTo>
                      <a:pt x="491278" y="661153"/>
                    </a:moveTo>
                    <a:lnTo>
                      <a:pt x="194007" y="951686"/>
                    </a:lnTo>
                    <a:lnTo>
                      <a:pt x="0" y="766376"/>
                    </a:lnTo>
                    <a:lnTo>
                      <a:pt x="75594" y="418034"/>
                    </a:lnTo>
                    <a:lnTo>
                      <a:pt x="123177" y="271071"/>
                    </a:lnTo>
                    <a:lnTo>
                      <a:pt x="400535" y="0"/>
                    </a:lnTo>
                    <a:lnTo>
                      <a:pt x="594542" y="18531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515" name="Freeform 7514">
                <a:extLst>
                  <a:ext uri="{FF2B5EF4-FFF2-40B4-BE49-F238E27FC236}">
                    <a16:creationId xmlns:a16="http://schemas.microsoft.com/office/drawing/2014/main" id="{2558851A-CE6A-1BB3-6321-359BCE50B282}"/>
                  </a:ext>
                </a:extLst>
              </p:cNvPr>
              <p:cNvSpPr/>
              <p:nvPr/>
            </p:nvSpPr>
            <p:spPr>
              <a:xfrm>
                <a:off x="35672965" y="28353595"/>
                <a:ext cx="386903" cy="536592"/>
              </a:xfrm>
              <a:custGeom>
                <a:avLst/>
                <a:gdLst>
                  <a:gd name="connsiteX0" fmla="*/ 386904 w 386903"/>
                  <a:gd name="connsiteY0" fmla="*/ 0 h 536592"/>
                  <a:gd name="connsiteX1" fmla="*/ 283640 w 386903"/>
                  <a:gd name="connsiteY1" fmla="*/ 475843 h 536592"/>
                  <a:gd name="connsiteX2" fmla="*/ 0 w 386903"/>
                  <a:gd name="connsiteY2" fmla="*/ 536593 h 536592"/>
                  <a:gd name="connsiteX3" fmla="*/ 27669 w 386903"/>
                  <a:gd name="connsiteY3" fmla="*/ 409091 h 536592"/>
                  <a:gd name="connsiteX4" fmla="*/ 143224 w 386903"/>
                  <a:gd name="connsiteY4" fmla="*/ 52192 h 536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903" h="536592">
                    <a:moveTo>
                      <a:pt x="386904" y="0"/>
                    </a:moveTo>
                    <a:lnTo>
                      <a:pt x="283640" y="475843"/>
                    </a:lnTo>
                    <a:lnTo>
                      <a:pt x="0" y="536593"/>
                    </a:lnTo>
                    <a:lnTo>
                      <a:pt x="27669" y="409091"/>
                    </a:lnTo>
                    <a:lnTo>
                      <a:pt x="143224" y="5219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516" name="Freeform 7515">
                <a:extLst>
                  <a:ext uri="{FF2B5EF4-FFF2-40B4-BE49-F238E27FC236}">
                    <a16:creationId xmlns:a16="http://schemas.microsoft.com/office/drawing/2014/main" id="{825D2726-796B-9B87-25EF-67CF83FA4A74}"/>
                  </a:ext>
                </a:extLst>
              </p:cNvPr>
              <p:cNvSpPr/>
              <p:nvPr/>
            </p:nvSpPr>
            <p:spPr>
              <a:xfrm>
                <a:off x="35447998" y="28890189"/>
                <a:ext cx="277358" cy="652787"/>
              </a:xfrm>
              <a:custGeom>
                <a:avLst/>
                <a:gdLst>
                  <a:gd name="connsiteX0" fmla="*/ 277358 w 277358"/>
                  <a:gd name="connsiteY0" fmla="*/ 381717 h 652787"/>
                  <a:gd name="connsiteX1" fmla="*/ 0 w 277358"/>
                  <a:gd name="connsiteY1" fmla="*/ 652788 h 652787"/>
                  <a:gd name="connsiteX2" fmla="*/ 205054 w 277358"/>
                  <a:gd name="connsiteY2" fmla="*/ 19462 h 652787"/>
                  <a:gd name="connsiteX3" fmla="*/ 224968 w 277358"/>
                  <a:gd name="connsiteY3" fmla="*/ 0 h 652787"/>
                </a:gdLst>
                <a:ahLst/>
                <a:cxnLst>
                  <a:cxn ang="0">
                    <a:pos x="connsiteX0" y="connsiteY0"/>
                  </a:cxn>
                  <a:cxn ang="0">
                    <a:pos x="connsiteX1" y="connsiteY1"/>
                  </a:cxn>
                  <a:cxn ang="0">
                    <a:pos x="connsiteX2" y="connsiteY2"/>
                  </a:cxn>
                  <a:cxn ang="0">
                    <a:pos x="connsiteX3" y="connsiteY3"/>
                  </a:cxn>
                </a:cxnLst>
                <a:rect l="l" t="t" r="r" b="b"/>
                <a:pathLst>
                  <a:path w="277358" h="652787">
                    <a:moveTo>
                      <a:pt x="277358" y="381717"/>
                    </a:moveTo>
                    <a:lnTo>
                      <a:pt x="0" y="652788"/>
                    </a:lnTo>
                    <a:lnTo>
                      <a:pt x="205054" y="19462"/>
                    </a:lnTo>
                    <a:lnTo>
                      <a:pt x="224968"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517" name="Freeform 7516">
                <a:extLst>
                  <a:ext uri="{FF2B5EF4-FFF2-40B4-BE49-F238E27FC236}">
                    <a16:creationId xmlns:a16="http://schemas.microsoft.com/office/drawing/2014/main" id="{64F00B5F-492B-1C86-9BD1-0B460865C8BB}"/>
                  </a:ext>
                </a:extLst>
              </p:cNvPr>
              <p:cNvSpPr/>
              <p:nvPr/>
            </p:nvSpPr>
            <p:spPr>
              <a:xfrm>
                <a:off x="35816189" y="27971878"/>
                <a:ext cx="243679" cy="433908"/>
              </a:xfrm>
              <a:custGeom>
                <a:avLst/>
                <a:gdLst>
                  <a:gd name="connsiteX0" fmla="*/ 243680 w 243679"/>
                  <a:gd name="connsiteY0" fmla="*/ 381717 h 433908"/>
                  <a:gd name="connsiteX1" fmla="*/ 0 w 243679"/>
                  <a:gd name="connsiteY1" fmla="*/ 433908 h 433908"/>
                  <a:gd name="connsiteX2" fmla="*/ 57777 w 243679"/>
                  <a:gd name="connsiteY2" fmla="*/ 255459 h 433908"/>
                  <a:gd name="connsiteX3" fmla="*/ 191289 w 243679"/>
                  <a:gd name="connsiteY3" fmla="*/ 0 h 433908"/>
                </a:gdLst>
                <a:ahLst/>
                <a:cxnLst>
                  <a:cxn ang="0">
                    <a:pos x="connsiteX0" y="connsiteY0"/>
                  </a:cxn>
                  <a:cxn ang="0">
                    <a:pos x="connsiteX1" y="connsiteY1"/>
                  </a:cxn>
                  <a:cxn ang="0">
                    <a:pos x="connsiteX2" y="connsiteY2"/>
                  </a:cxn>
                  <a:cxn ang="0">
                    <a:pos x="connsiteX3" y="connsiteY3"/>
                  </a:cxn>
                </a:cxnLst>
                <a:rect l="l" t="t" r="r" b="b"/>
                <a:pathLst>
                  <a:path w="243679" h="433908">
                    <a:moveTo>
                      <a:pt x="243680" y="381717"/>
                    </a:moveTo>
                    <a:lnTo>
                      <a:pt x="0" y="433908"/>
                    </a:lnTo>
                    <a:lnTo>
                      <a:pt x="57777" y="255459"/>
                    </a:lnTo>
                    <a:lnTo>
                      <a:pt x="191289"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518" name="Freeform 7517">
                <a:extLst>
                  <a:ext uri="{FF2B5EF4-FFF2-40B4-BE49-F238E27FC236}">
                    <a16:creationId xmlns:a16="http://schemas.microsoft.com/office/drawing/2014/main" id="{83408EE9-8191-451B-79BF-03F21D6DAC8A}"/>
                  </a:ext>
                </a:extLst>
              </p:cNvPr>
              <p:cNvSpPr/>
              <p:nvPr/>
            </p:nvSpPr>
            <p:spPr>
              <a:xfrm>
                <a:off x="35653051" y="28762687"/>
                <a:ext cx="47583" cy="146963"/>
              </a:xfrm>
              <a:custGeom>
                <a:avLst/>
                <a:gdLst>
                  <a:gd name="connsiteX0" fmla="*/ 19914 w 47583"/>
                  <a:gd name="connsiteY0" fmla="*/ 127502 h 146963"/>
                  <a:gd name="connsiteX1" fmla="*/ 0 w 47583"/>
                  <a:gd name="connsiteY1" fmla="*/ 146964 h 146963"/>
                  <a:gd name="connsiteX2" fmla="*/ 47583 w 47583"/>
                  <a:gd name="connsiteY2" fmla="*/ 0 h 146963"/>
                </a:gdLst>
                <a:ahLst/>
                <a:cxnLst>
                  <a:cxn ang="0">
                    <a:pos x="connsiteX0" y="connsiteY0"/>
                  </a:cxn>
                  <a:cxn ang="0">
                    <a:pos x="connsiteX1" y="connsiteY1"/>
                  </a:cxn>
                  <a:cxn ang="0">
                    <a:pos x="connsiteX2" y="connsiteY2"/>
                  </a:cxn>
                </a:cxnLst>
                <a:rect l="l" t="t" r="r" b="b"/>
                <a:pathLst>
                  <a:path w="47583" h="146963">
                    <a:moveTo>
                      <a:pt x="19914" y="127502"/>
                    </a:moveTo>
                    <a:lnTo>
                      <a:pt x="0" y="146964"/>
                    </a:lnTo>
                    <a:lnTo>
                      <a:pt x="47583"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519" name="Freeform 7518">
                <a:extLst>
                  <a:ext uri="{FF2B5EF4-FFF2-40B4-BE49-F238E27FC236}">
                    <a16:creationId xmlns:a16="http://schemas.microsoft.com/office/drawing/2014/main" id="{88F6B3E6-25D1-36E7-18AE-10E9B788AC93}"/>
                  </a:ext>
                </a:extLst>
              </p:cNvPr>
              <p:cNvSpPr/>
              <p:nvPr/>
            </p:nvSpPr>
            <p:spPr>
              <a:xfrm>
                <a:off x="35227083" y="30038281"/>
                <a:ext cx="97737" cy="187008"/>
              </a:xfrm>
              <a:custGeom>
                <a:avLst/>
                <a:gdLst>
                  <a:gd name="connsiteX0" fmla="*/ 97738 w 97737"/>
                  <a:gd name="connsiteY0" fmla="*/ 0 h 187008"/>
                  <a:gd name="connsiteX1" fmla="*/ 0 w 97737"/>
                  <a:gd name="connsiteY1" fmla="*/ 187008 h 187008"/>
                  <a:gd name="connsiteX2" fmla="*/ 57777 w 97737"/>
                  <a:gd name="connsiteY2" fmla="*/ 8559 h 187008"/>
                </a:gdLst>
                <a:ahLst/>
                <a:cxnLst>
                  <a:cxn ang="0">
                    <a:pos x="connsiteX0" y="connsiteY0"/>
                  </a:cxn>
                  <a:cxn ang="0">
                    <a:pos x="connsiteX1" y="connsiteY1"/>
                  </a:cxn>
                  <a:cxn ang="0">
                    <a:pos x="connsiteX2" y="connsiteY2"/>
                  </a:cxn>
                </a:cxnLst>
                <a:rect l="l" t="t" r="r" b="b"/>
                <a:pathLst>
                  <a:path w="97737" h="187008">
                    <a:moveTo>
                      <a:pt x="97738" y="0"/>
                    </a:moveTo>
                    <a:lnTo>
                      <a:pt x="0" y="187008"/>
                    </a:lnTo>
                    <a:lnTo>
                      <a:pt x="57777" y="855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520" name="Freeform 7519">
                <a:extLst>
                  <a:ext uri="{FF2B5EF4-FFF2-40B4-BE49-F238E27FC236}">
                    <a16:creationId xmlns:a16="http://schemas.microsoft.com/office/drawing/2014/main" id="{B26C80F9-3B3D-EAE8-98BF-7F8AB932F66A}"/>
                  </a:ext>
                </a:extLst>
              </p:cNvPr>
              <p:cNvSpPr/>
              <p:nvPr/>
            </p:nvSpPr>
            <p:spPr>
              <a:xfrm>
                <a:off x="35287578" y="30223591"/>
                <a:ext cx="257444" cy="442467"/>
              </a:xfrm>
              <a:custGeom>
                <a:avLst/>
                <a:gdLst>
                  <a:gd name="connsiteX0" fmla="*/ 231249 w 257444"/>
                  <a:gd name="connsiteY0" fmla="*/ 0 h 442467"/>
                  <a:gd name="connsiteX1" fmla="*/ 257445 w 257444"/>
                  <a:gd name="connsiteY1" fmla="*/ 190858 h 442467"/>
                  <a:gd name="connsiteX2" fmla="*/ 0 w 257444"/>
                  <a:gd name="connsiteY2" fmla="*/ 442467 h 442467"/>
                </a:gdLst>
                <a:ahLst/>
                <a:cxnLst>
                  <a:cxn ang="0">
                    <a:pos x="connsiteX0" y="connsiteY0"/>
                  </a:cxn>
                  <a:cxn ang="0">
                    <a:pos x="connsiteX1" y="connsiteY1"/>
                  </a:cxn>
                  <a:cxn ang="0">
                    <a:pos x="connsiteX2" y="connsiteY2"/>
                  </a:cxn>
                </a:cxnLst>
                <a:rect l="l" t="t" r="r" b="b"/>
                <a:pathLst>
                  <a:path w="257444" h="442467">
                    <a:moveTo>
                      <a:pt x="231249" y="0"/>
                    </a:moveTo>
                    <a:lnTo>
                      <a:pt x="257445" y="190858"/>
                    </a:lnTo>
                    <a:lnTo>
                      <a:pt x="0" y="442467"/>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521" name="Freeform 7520">
                <a:extLst>
                  <a:ext uri="{FF2B5EF4-FFF2-40B4-BE49-F238E27FC236}">
                    <a16:creationId xmlns:a16="http://schemas.microsoft.com/office/drawing/2014/main" id="{35DC1456-1AD4-9B5F-6203-7B1C1977EF3A}"/>
                  </a:ext>
                </a:extLst>
              </p:cNvPr>
              <p:cNvSpPr/>
              <p:nvPr/>
            </p:nvSpPr>
            <p:spPr>
              <a:xfrm>
                <a:off x="34990306" y="30517810"/>
                <a:ext cx="297271" cy="438780"/>
              </a:xfrm>
              <a:custGeom>
                <a:avLst/>
                <a:gdLst>
                  <a:gd name="connsiteX0" fmla="*/ 0 w 297271"/>
                  <a:gd name="connsiteY0" fmla="*/ 438781 h 438780"/>
                  <a:gd name="connsiteX1" fmla="*/ 142066 w 297271"/>
                  <a:gd name="connsiteY1" fmla="*/ 0 h 438780"/>
                  <a:gd name="connsiteX2" fmla="*/ 297271 w 297271"/>
                  <a:gd name="connsiteY2" fmla="*/ 148249 h 438780"/>
                </a:gdLst>
                <a:ahLst/>
                <a:cxnLst>
                  <a:cxn ang="0">
                    <a:pos x="connsiteX0" y="connsiteY0"/>
                  </a:cxn>
                  <a:cxn ang="0">
                    <a:pos x="connsiteX1" y="connsiteY1"/>
                  </a:cxn>
                  <a:cxn ang="0">
                    <a:pos x="connsiteX2" y="connsiteY2"/>
                  </a:cxn>
                </a:cxnLst>
                <a:rect l="l" t="t" r="r" b="b"/>
                <a:pathLst>
                  <a:path w="297271" h="438780">
                    <a:moveTo>
                      <a:pt x="0" y="438781"/>
                    </a:moveTo>
                    <a:lnTo>
                      <a:pt x="142066" y="0"/>
                    </a:lnTo>
                    <a:lnTo>
                      <a:pt x="297271" y="148249"/>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522" name="Freeform 7521">
                <a:extLst>
                  <a:ext uri="{FF2B5EF4-FFF2-40B4-BE49-F238E27FC236}">
                    <a16:creationId xmlns:a16="http://schemas.microsoft.com/office/drawing/2014/main" id="{7676279A-2F12-4907-3720-ADBF00073AF6}"/>
                  </a:ext>
                </a:extLst>
              </p:cNvPr>
              <p:cNvSpPr/>
              <p:nvPr/>
            </p:nvSpPr>
            <p:spPr>
              <a:xfrm>
                <a:off x="35284860" y="29689939"/>
                <a:ext cx="115555" cy="356900"/>
              </a:xfrm>
              <a:custGeom>
                <a:avLst/>
                <a:gdLst>
                  <a:gd name="connsiteX0" fmla="*/ 39960 w 115555"/>
                  <a:gd name="connsiteY0" fmla="*/ 348342 h 356900"/>
                  <a:gd name="connsiteX1" fmla="*/ 0 w 115555"/>
                  <a:gd name="connsiteY1" fmla="*/ 356900 h 356900"/>
                  <a:gd name="connsiteX2" fmla="*/ 115555 w 115555"/>
                  <a:gd name="connsiteY2" fmla="*/ 0 h 356900"/>
                </a:gdLst>
                <a:ahLst/>
                <a:cxnLst>
                  <a:cxn ang="0">
                    <a:pos x="connsiteX0" y="connsiteY0"/>
                  </a:cxn>
                  <a:cxn ang="0">
                    <a:pos x="connsiteX1" y="connsiteY1"/>
                  </a:cxn>
                  <a:cxn ang="0">
                    <a:pos x="connsiteX2" y="connsiteY2"/>
                  </a:cxn>
                </a:cxnLst>
                <a:rect l="l" t="t" r="r" b="b"/>
                <a:pathLst>
                  <a:path w="115555" h="356900">
                    <a:moveTo>
                      <a:pt x="39960" y="348342"/>
                    </a:moveTo>
                    <a:lnTo>
                      <a:pt x="0" y="356900"/>
                    </a:lnTo>
                    <a:lnTo>
                      <a:pt x="115555"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grpSp>
        <p:grpSp>
          <p:nvGrpSpPr>
            <p:cNvPr id="7523" name="Graphic 2">
              <a:extLst>
                <a:ext uri="{FF2B5EF4-FFF2-40B4-BE49-F238E27FC236}">
                  <a16:creationId xmlns:a16="http://schemas.microsoft.com/office/drawing/2014/main" id="{7CAF095B-CC4E-C93E-BBB9-39D1C991AEEF}"/>
                </a:ext>
              </a:extLst>
            </p:cNvPr>
            <p:cNvGrpSpPr/>
            <p:nvPr/>
          </p:nvGrpSpPr>
          <p:grpSpPr>
            <a:xfrm>
              <a:off x="41696290" y="28742249"/>
              <a:ext cx="2148487" cy="1533256"/>
              <a:chOff x="34184271" y="26121220"/>
              <a:chExt cx="1926471" cy="1374815"/>
            </a:xfrm>
          </p:grpSpPr>
          <p:sp>
            <p:nvSpPr>
              <p:cNvPr id="7524" name="Freeform 7523">
                <a:extLst>
                  <a:ext uri="{FF2B5EF4-FFF2-40B4-BE49-F238E27FC236}">
                    <a16:creationId xmlns:a16="http://schemas.microsoft.com/office/drawing/2014/main" id="{361C6873-2082-1669-0501-9AC4CE377E4F}"/>
                  </a:ext>
                </a:extLst>
              </p:cNvPr>
              <p:cNvSpPr/>
              <p:nvPr/>
            </p:nvSpPr>
            <p:spPr>
              <a:xfrm>
                <a:off x="34184271" y="26121220"/>
                <a:ext cx="407111" cy="290532"/>
              </a:xfrm>
              <a:custGeom>
                <a:avLst/>
                <a:gdLst>
                  <a:gd name="connsiteX0" fmla="*/ 0 w 407111"/>
                  <a:gd name="connsiteY0" fmla="*/ 0 h 290532"/>
                  <a:gd name="connsiteX1" fmla="*/ 251608 w 407111"/>
                  <a:gd name="connsiteY1" fmla="*/ 0 h 290532"/>
                  <a:gd name="connsiteX2" fmla="*/ 407111 w 407111"/>
                  <a:gd name="connsiteY2" fmla="*/ 290533 h 290532"/>
                </a:gdLst>
                <a:ahLst/>
                <a:cxnLst>
                  <a:cxn ang="0">
                    <a:pos x="connsiteX0" y="connsiteY0"/>
                  </a:cxn>
                  <a:cxn ang="0">
                    <a:pos x="connsiteX1" y="connsiteY1"/>
                  </a:cxn>
                  <a:cxn ang="0">
                    <a:pos x="connsiteX2" y="connsiteY2"/>
                  </a:cxn>
                </a:cxnLst>
                <a:rect l="l" t="t" r="r" b="b"/>
                <a:pathLst>
                  <a:path w="407111" h="290532">
                    <a:moveTo>
                      <a:pt x="0" y="0"/>
                    </a:moveTo>
                    <a:lnTo>
                      <a:pt x="251608" y="0"/>
                    </a:lnTo>
                    <a:lnTo>
                      <a:pt x="407111" y="290533"/>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525" name="Freeform 7524">
                <a:extLst>
                  <a:ext uri="{FF2B5EF4-FFF2-40B4-BE49-F238E27FC236}">
                    <a16:creationId xmlns:a16="http://schemas.microsoft.com/office/drawing/2014/main" id="{65A1809B-D220-BF47-7682-753DEB1CFE8F}"/>
                  </a:ext>
                </a:extLst>
              </p:cNvPr>
              <p:cNvSpPr/>
              <p:nvPr/>
            </p:nvSpPr>
            <p:spPr>
              <a:xfrm>
                <a:off x="34943951" y="26579492"/>
                <a:ext cx="434854" cy="374402"/>
              </a:xfrm>
              <a:custGeom>
                <a:avLst/>
                <a:gdLst>
                  <a:gd name="connsiteX0" fmla="*/ 27744 w 434854"/>
                  <a:gd name="connsiteY0" fmla="*/ 0 h 374402"/>
                  <a:gd name="connsiteX1" fmla="*/ 434855 w 434854"/>
                  <a:gd name="connsiteY1" fmla="*/ 290533 h 374402"/>
                  <a:gd name="connsiteX2" fmla="*/ 407111 w 434854"/>
                  <a:gd name="connsiteY2" fmla="*/ 374402 h 374402"/>
                  <a:gd name="connsiteX3" fmla="*/ 0 w 434854"/>
                  <a:gd name="connsiteY3" fmla="*/ 83869 h 374402"/>
                </a:gdLst>
                <a:ahLst/>
                <a:cxnLst>
                  <a:cxn ang="0">
                    <a:pos x="connsiteX0" y="connsiteY0"/>
                  </a:cxn>
                  <a:cxn ang="0">
                    <a:pos x="connsiteX1" y="connsiteY1"/>
                  </a:cxn>
                  <a:cxn ang="0">
                    <a:pos x="connsiteX2" y="connsiteY2"/>
                  </a:cxn>
                  <a:cxn ang="0">
                    <a:pos x="connsiteX3" y="connsiteY3"/>
                  </a:cxn>
                </a:cxnLst>
                <a:rect l="l" t="t" r="r" b="b"/>
                <a:pathLst>
                  <a:path w="434854" h="374402">
                    <a:moveTo>
                      <a:pt x="27744" y="0"/>
                    </a:moveTo>
                    <a:lnTo>
                      <a:pt x="434855" y="290533"/>
                    </a:lnTo>
                    <a:lnTo>
                      <a:pt x="407111" y="374402"/>
                    </a:lnTo>
                    <a:lnTo>
                      <a:pt x="0" y="83869"/>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526" name="Freeform 7525">
                <a:extLst>
                  <a:ext uri="{FF2B5EF4-FFF2-40B4-BE49-F238E27FC236}">
                    <a16:creationId xmlns:a16="http://schemas.microsoft.com/office/drawing/2014/main" id="{FAED4D2D-C211-EC2E-2243-44846E7975A3}"/>
                  </a:ext>
                </a:extLst>
              </p:cNvPr>
              <p:cNvSpPr/>
              <p:nvPr/>
            </p:nvSpPr>
            <p:spPr>
              <a:xfrm>
                <a:off x="34435880" y="26121220"/>
                <a:ext cx="380312" cy="167739"/>
              </a:xfrm>
              <a:custGeom>
                <a:avLst/>
                <a:gdLst>
                  <a:gd name="connsiteX0" fmla="*/ 380312 w 380312"/>
                  <a:gd name="connsiteY0" fmla="*/ 167739 h 167739"/>
                  <a:gd name="connsiteX1" fmla="*/ 0 w 380312"/>
                  <a:gd name="connsiteY1" fmla="*/ 0 h 167739"/>
                  <a:gd name="connsiteX2" fmla="*/ 217899 w 380312"/>
                  <a:gd name="connsiteY2" fmla="*/ 0 h 167739"/>
                </a:gdLst>
                <a:ahLst/>
                <a:cxnLst>
                  <a:cxn ang="0">
                    <a:pos x="connsiteX0" y="connsiteY0"/>
                  </a:cxn>
                  <a:cxn ang="0">
                    <a:pos x="connsiteX1" y="connsiteY1"/>
                  </a:cxn>
                  <a:cxn ang="0">
                    <a:pos x="connsiteX2" y="connsiteY2"/>
                  </a:cxn>
                </a:cxnLst>
                <a:rect l="l" t="t" r="r" b="b"/>
                <a:pathLst>
                  <a:path w="380312" h="167739">
                    <a:moveTo>
                      <a:pt x="380312" y="167739"/>
                    </a:moveTo>
                    <a:lnTo>
                      <a:pt x="0" y="0"/>
                    </a:lnTo>
                    <a:lnTo>
                      <a:pt x="217899"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527" name="Freeform 7526">
                <a:extLst>
                  <a:ext uri="{FF2B5EF4-FFF2-40B4-BE49-F238E27FC236}">
                    <a16:creationId xmlns:a16="http://schemas.microsoft.com/office/drawing/2014/main" id="{F8FD6603-B02D-051B-FE36-C373E96E34AF}"/>
                  </a:ext>
                </a:extLst>
              </p:cNvPr>
              <p:cNvSpPr/>
              <p:nvPr/>
            </p:nvSpPr>
            <p:spPr>
              <a:xfrm>
                <a:off x="34435880" y="26121220"/>
                <a:ext cx="535814" cy="458272"/>
              </a:xfrm>
              <a:custGeom>
                <a:avLst/>
                <a:gdLst>
                  <a:gd name="connsiteX0" fmla="*/ 155503 w 535814"/>
                  <a:gd name="connsiteY0" fmla="*/ 290533 h 458272"/>
                  <a:gd name="connsiteX1" fmla="*/ 0 w 535814"/>
                  <a:gd name="connsiteY1" fmla="*/ 0 h 458272"/>
                  <a:gd name="connsiteX2" fmla="*/ 380312 w 535814"/>
                  <a:gd name="connsiteY2" fmla="*/ 167739 h 458272"/>
                  <a:gd name="connsiteX3" fmla="*/ 535815 w 535814"/>
                  <a:gd name="connsiteY3" fmla="*/ 458272 h 458272"/>
                </a:gdLst>
                <a:ahLst/>
                <a:cxnLst>
                  <a:cxn ang="0">
                    <a:pos x="connsiteX0" y="connsiteY0"/>
                  </a:cxn>
                  <a:cxn ang="0">
                    <a:pos x="connsiteX1" y="connsiteY1"/>
                  </a:cxn>
                  <a:cxn ang="0">
                    <a:pos x="connsiteX2" y="connsiteY2"/>
                  </a:cxn>
                  <a:cxn ang="0">
                    <a:pos x="connsiteX3" y="connsiteY3"/>
                  </a:cxn>
                </a:cxnLst>
                <a:rect l="l" t="t" r="r" b="b"/>
                <a:pathLst>
                  <a:path w="535814" h="458272">
                    <a:moveTo>
                      <a:pt x="155503" y="290533"/>
                    </a:moveTo>
                    <a:lnTo>
                      <a:pt x="0" y="0"/>
                    </a:lnTo>
                    <a:lnTo>
                      <a:pt x="380312" y="167739"/>
                    </a:lnTo>
                    <a:lnTo>
                      <a:pt x="535815" y="458272"/>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528" name="Freeform 7527">
                <a:extLst>
                  <a:ext uri="{FF2B5EF4-FFF2-40B4-BE49-F238E27FC236}">
                    <a16:creationId xmlns:a16="http://schemas.microsoft.com/office/drawing/2014/main" id="{C479BE96-09CC-3C3E-D9FD-DA6C2A4C5482}"/>
                  </a:ext>
                </a:extLst>
              </p:cNvPr>
              <p:cNvSpPr/>
              <p:nvPr/>
            </p:nvSpPr>
            <p:spPr>
              <a:xfrm>
                <a:off x="34653779" y="26121220"/>
                <a:ext cx="414021" cy="167739"/>
              </a:xfrm>
              <a:custGeom>
                <a:avLst/>
                <a:gdLst>
                  <a:gd name="connsiteX0" fmla="*/ 414021 w 414021"/>
                  <a:gd name="connsiteY0" fmla="*/ 167739 h 167739"/>
                  <a:gd name="connsiteX1" fmla="*/ 162413 w 414021"/>
                  <a:gd name="connsiteY1" fmla="*/ 167739 h 167739"/>
                  <a:gd name="connsiteX2" fmla="*/ 0 w 414021"/>
                  <a:gd name="connsiteY2" fmla="*/ 0 h 167739"/>
                  <a:gd name="connsiteX3" fmla="*/ 251608 w 414021"/>
                  <a:gd name="connsiteY3" fmla="*/ 0 h 167739"/>
                </a:gdLst>
                <a:ahLst/>
                <a:cxnLst>
                  <a:cxn ang="0">
                    <a:pos x="connsiteX0" y="connsiteY0"/>
                  </a:cxn>
                  <a:cxn ang="0">
                    <a:pos x="connsiteX1" y="connsiteY1"/>
                  </a:cxn>
                  <a:cxn ang="0">
                    <a:pos x="connsiteX2" y="connsiteY2"/>
                  </a:cxn>
                  <a:cxn ang="0">
                    <a:pos x="connsiteX3" y="connsiteY3"/>
                  </a:cxn>
                </a:cxnLst>
                <a:rect l="l" t="t" r="r" b="b"/>
                <a:pathLst>
                  <a:path w="414021" h="167739">
                    <a:moveTo>
                      <a:pt x="414021" y="167739"/>
                    </a:moveTo>
                    <a:lnTo>
                      <a:pt x="162413" y="167739"/>
                    </a:lnTo>
                    <a:lnTo>
                      <a:pt x="0" y="0"/>
                    </a:lnTo>
                    <a:lnTo>
                      <a:pt x="251608"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529" name="Freeform 7528">
                <a:extLst>
                  <a:ext uri="{FF2B5EF4-FFF2-40B4-BE49-F238E27FC236}">
                    <a16:creationId xmlns:a16="http://schemas.microsoft.com/office/drawing/2014/main" id="{BB86CBA4-09E9-532D-D780-3EED60EDB912}"/>
                  </a:ext>
                </a:extLst>
              </p:cNvPr>
              <p:cNvSpPr/>
              <p:nvPr/>
            </p:nvSpPr>
            <p:spPr>
              <a:xfrm>
                <a:off x="35067801" y="26121220"/>
                <a:ext cx="462597" cy="458272"/>
              </a:xfrm>
              <a:custGeom>
                <a:avLst/>
                <a:gdLst>
                  <a:gd name="connsiteX0" fmla="*/ 55487 w 462597"/>
                  <a:gd name="connsiteY0" fmla="*/ 0 h 458272"/>
                  <a:gd name="connsiteX1" fmla="*/ 462598 w 462597"/>
                  <a:gd name="connsiteY1" fmla="*/ 290533 h 458272"/>
                  <a:gd name="connsiteX2" fmla="*/ 407111 w 462597"/>
                  <a:gd name="connsiteY2" fmla="*/ 458272 h 458272"/>
                  <a:gd name="connsiteX3" fmla="*/ 0 w 462597"/>
                  <a:gd name="connsiteY3" fmla="*/ 167739 h 458272"/>
                </a:gdLst>
                <a:ahLst/>
                <a:cxnLst>
                  <a:cxn ang="0">
                    <a:pos x="connsiteX0" y="connsiteY0"/>
                  </a:cxn>
                  <a:cxn ang="0">
                    <a:pos x="connsiteX1" y="connsiteY1"/>
                  </a:cxn>
                  <a:cxn ang="0">
                    <a:pos x="connsiteX2" y="connsiteY2"/>
                  </a:cxn>
                  <a:cxn ang="0">
                    <a:pos x="connsiteX3" y="connsiteY3"/>
                  </a:cxn>
                </a:cxnLst>
                <a:rect l="l" t="t" r="r" b="b"/>
                <a:pathLst>
                  <a:path w="462597" h="458272">
                    <a:moveTo>
                      <a:pt x="55487" y="0"/>
                    </a:moveTo>
                    <a:lnTo>
                      <a:pt x="462598" y="290533"/>
                    </a:lnTo>
                    <a:lnTo>
                      <a:pt x="407111" y="458272"/>
                    </a:lnTo>
                    <a:lnTo>
                      <a:pt x="0" y="167739"/>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530" name="Freeform 7529">
                <a:extLst>
                  <a:ext uri="{FF2B5EF4-FFF2-40B4-BE49-F238E27FC236}">
                    <a16:creationId xmlns:a16="http://schemas.microsoft.com/office/drawing/2014/main" id="{4607FAC6-D220-A59E-782B-16C6593F0CEF}"/>
                  </a:ext>
                </a:extLst>
              </p:cNvPr>
              <p:cNvSpPr/>
              <p:nvPr/>
            </p:nvSpPr>
            <p:spPr>
              <a:xfrm>
                <a:off x="35351062" y="26870025"/>
                <a:ext cx="352569" cy="335478"/>
              </a:xfrm>
              <a:custGeom>
                <a:avLst/>
                <a:gdLst>
                  <a:gd name="connsiteX0" fmla="*/ 27744 w 352569"/>
                  <a:gd name="connsiteY0" fmla="*/ 0 h 335478"/>
                  <a:gd name="connsiteX1" fmla="*/ 352569 w 352569"/>
                  <a:gd name="connsiteY1" fmla="*/ 335478 h 335478"/>
                  <a:gd name="connsiteX2" fmla="*/ 0 w 352569"/>
                  <a:gd name="connsiteY2" fmla="*/ 83870 h 335478"/>
                </a:gdLst>
                <a:ahLst/>
                <a:cxnLst>
                  <a:cxn ang="0">
                    <a:pos x="connsiteX0" y="connsiteY0"/>
                  </a:cxn>
                  <a:cxn ang="0">
                    <a:pos x="connsiteX1" y="connsiteY1"/>
                  </a:cxn>
                  <a:cxn ang="0">
                    <a:pos x="connsiteX2" y="connsiteY2"/>
                  </a:cxn>
                </a:cxnLst>
                <a:rect l="l" t="t" r="r" b="b"/>
                <a:pathLst>
                  <a:path w="352569" h="335478">
                    <a:moveTo>
                      <a:pt x="27744" y="0"/>
                    </a:moveTo>
                    <a:lnTo>
                      <a:pt x="352569" y="335478"/>
                    </a:lnTo>
                    <a:lnTo>
                      <a:pt x="0" y="8387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531" name="Freeform 7530">
                <a:extLst>
                  <a:ext uri="{FF2B5EF4-FFF2-40B4-BE49-F238E27FC236}">
                    <a16:creationId xmlns:a16="http://schemas.microsoft.com/office/drawing/2014/main" id="{78F1F1DC-6A5C-69AF-563C-92196736E936}"/>
                  </a:ext>
                </a:extLst>
              </p:cNvPr>
              <p:cNvSpPr/>
              <p:nvPr/>
            </p:nvSpPr>
            <p:spPr>
              <a:xfrm>
                <a:off x="34591383" y="26411753"/>
                <a:ext cx="380312" cy="251608"/>
              </a:xfrm>
              <a:custGeom>
                <a:avLst/>
                <a:gdLst>
                  <a:gd name="connsiteX0" fmla="*/ 380312 w 380312"/>
                  <a:gd name="connsiteY0" fmla="*/ 167739 h 251608"/>
                  <a:gd name="connsiteX1" fmla="*/ 352569 w 380312"/>
                  <a:gd name="connsiteY1" fmla="*/ 251608 h 251608"/>
                  <a:gd name="connsiteX2" fmla="*/ 0 w 380312"/>
                  <a:gd name="connsiteY2" fmla="*/ 0 h 251608"/>
                </a:gdLst>
                <a:ahLst/>
                <a:cxnLst>
                  <a:cxn ang="0">
                    <a:pos x="connsiteX0" y="connsiteY0"/>
                  </a:cxn>
                  <a:cxn ang="0">
                    <a:pos x="connsiteX1" y="connsiteY1"/>
                  </a:cxn>
                  <a:cxn ang="0">
                    <a:pos x="connsiteX2" y="connsiteY2"/>
                  </a:cxn>
                </a:cxnLst>
                <a:rect l="l" t="t" r="r" b="b"/>
                <a:pathLst>
                  <a:path w="380312" h="251608">
                    <a:moveTo>
                      <a:pt x="380312" y="167739"/>
                    </a:moveTo>
                    <a:lnTo>
                      <a:pt x="352569" y="251608"/>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532" name="Freeform 7531">
                <a:extLst>
                  <a:ext uri="{FF2B5EF4-FFF2-40B4-BE49-F238E27FC236}">
                    <a16:creationId xmlns:a16="http://schemas.microsoft.com/office/drawing/2014/main" id="{E48307DA-775F-609C-E27C-CF7FC619C177}"/>
                  </a:ext>
                </a:extLst>
              </p:cNvPr>
              <p:cNvSpPr/>
              <p:nvPr/>
            </p:nvSpPr>
            <p:spPr>
              <a:xfrm>
                <a:off x="34816192" y="26288959"/>
                <a:ext cx="814222" cy="581065"/>
              </a:xfrm>
              <a:custGeom>
                <a:avLst/>
                <a:gdLst>
                  <a:gd name="connsiteX0" fmla="*/ 0 w 814222"/>
                  <a:gd name="connsiteY0" fmla="*/ 0 h 581065"/>
                  <a:gd name="connsiteX1" fmla="*/ 251608 w 814222"/>
                  <a:gd name="connsiteY1" fmla="*/ 0 h 581065"/>
                  <a:gd name="connsiteX2" fmla="*/ 658720 w 814222"/>
                  <a:gd name="connsiteY2" fmla="*/ 290533 h 581065"/>
                  <a:gd name="connsiteX3" fmla="*/ 814222 w 814222"/>
                  <a:gd name="connsiteY3" fmla="*/ 581065 h 581065"/>
                  <a:gd name="connsiteX4" fmla="*/ 562614 w 814222"/>
                  <a:gd name="connsiteY4" fmla="*/ 581065 h 581065"/>
                  <a:gd name="connsiteX5" fmla="*/ 155503 w 814222"/>
                  <a:gd name="connsiteY5" fmla="*/ 290533 h 58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222" h="581065">
                    <a:moveTo>
                      <a:pt x="0" y="0"/>
                    </a:moveTo>
                    <a:lnTo>
                      <a:pt x="251608" y="0"/>
                    </a:lnTo>
                    <a:lnTo>
                      <a:pt x="658720" y="290533"/>
                    </a:lnTo>
                    <a:lnTo>
                      <a:pt x="814222" y="581065"/>
                    </a:lnTo>
                    <a:lnTo>
                      <a:pt x="562614" y="581065"/>
                    </a:lnTo>
                    <a:lnTo>
                      <a:pt x="155503" y="29053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533" name="Freeform 7532">
                <a:extLst>
                  <a:ext uri="{FF2B5EF4-FFF2-40B4-BE49-F238E27FC236}">
                    <a16:creationId xmlns:a16="http://schemas.microsoft.com/office/drawing/2014/main" id="{8FEF123D-8833-E4C2-9C10-EB4A6B3FDE3B}"/>
                  </a:ext>
                </a:extLst>
              </p:cNvPr>
              <p:cNvSpPr/>
              <p:nvPr/>
            </p:nvSpPr>
            <p:spPr>
              <a:xfrm>
                <a:off x="35378806" y="26870025"/>
                <a:ext cx="576434" cy="335478"/>
              </a:xfrm>
              <a:custGeom>
                <a:avLst/>
                <a:gdLst>
                  <a:gd name="connsiteX0" fmla="*/ 0 w 576434"/>
                  <a:gd name="connsiteY0" fmla="*/ 0 h 335478"/>
                  <a:gd name="connsiteX1" fmla="*/ 251608 w 576434"/>
                  <a:gd name="connsiteY1" fmla="*/ 0 h 335478"/>
                  <a:gd name="connsiteX2" fmla="*/ 576434 w 576434"/>
                  <a:gd name="connsiteY2" fmla="*/ 335478 h 335478"/>
                  <a:gd name="connsiteX3" fmla="*/ 324826 w 576434"/>
                  <a:gd name="connsiteY3" fmla="*/ 335478 h 335478"/>
                </a:gdLst>
                <a:ahLst/>
                <a:cxnLst>
                  <a:cxn ang="0">
                    <a:pos x="connsiteX0" y="connsiteY0"/>
                  </a:cxn>
                  <a:cxn ang="0">
                    <a:pos x="connsiteX1" y="connsiteY1"/>
                  </a:cxn>
                  <a:cxn ang="0">
                    <a:pos x="connsiteX2" y="connsiteY2"/>
                  </a:cxn>
                  <a:cxn ang="0">
                    <a:pos x="connsiteX3" y="connsiteY3"/>
                  </a:cxn>
                </a:cxnLst>
                <a:rect l="l" t="t" r="r" b="b"/>
                <a:pathLst>
                  <a:path w="576434" h="335478">
                    <a:moveTo>
                      <a:pt x="0" y="0"/>
                    </a:moveTo>
                    <a:lnTo>
                      <a:pt x="251608" y="0"/>
                    </a:lnTo>
                    <a:lnTo>
                      <a:pt x="576434" y="335478"/>
                    </a:lnTo>
                    <a:lnTo>
                      <a:pt x="324826" y="335478"/>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534" name="Freeform 7533">
                <a:extLst>
                  <a:ext uri="{FF2B5EF4-FFF2-40B4-BE49-F238E27FC236}">
                    <a16:creationId xmlns:a16="http://schemas.microsoft.com/office/drawing/2014/main" id="{BF0181B5-27CA-CE8C-1587-3F3E22D129B8}"/>
                  </a:ext>
                </a:extLst>
              </p:cNvPr>
              <p:cNvSpPr/>
              <p:nvPr/>
            </p:nvSpPr>
            <p:spPr>
              <a:xfrm>
                <a:off x="35703632" y="27205503"/>
                <a:ext cx="407111" cy="290532"/>
              </a:xfrm>
              <a:custGeom>
                <a:avLst/>
                <a:gdLst>
                  <a:gd name="connsiteX0" fmla="*/ 407111 w 407111"/>
                  <a:gd name="connsiteY0" fmla="*/ 290533 h 290532"/>
                  <a:gd name="connsiteX1" fmla="*/ 0 w 407111"/>
                  <a:gd name="connsiteY1" fmla="*/ 0 h 290532"/>
                  <a:gd name="connsiteX2" fmla="*/ 251608 w 407111"/>
                  <a:gd name="connsiteY2" fmla="*/ 0 h 290532"/>
                </a:gdLst>
                <a:ahLst/>
                <a:cxnLst>
                  <a:cxn ang="0">
                    <a:pos x="connsiteX0" y="connsiteY0"/>
                  </a:cxn>
                  <a:cxn ang="0">
                    <a:pos x="connsiteX1" y="connsiteY1"/>
                  </a:cxn>
                  <a:cxn ang="0">
                    <a:pos x="connsiteX2" y="connsiteY2"/>
                  </a:cxn>
                </a:cxnLst>
                <a:rect l="l" t="t" r="r" b="b"/>
                <a:pathLst>
                  <a:path w="407111" h="290532">
                    <a:moveTo>
                      <a:pt x="407111" y="290533"/>
                    </a:moveTo>
                    <a:lnTo>
                      <a:pt x="0" y="0"/>
                    </a:lnTo>
                    <a:lnTo>
                      <a:pt x="251608"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535" name="Freeform 7534">
                <a:extLst>
                  <a:ext uri="{FF2B5EF4-FFF2-40B4-BE49-F238E27FC236}">
                    <a16:creationId xmlns:a16="http://schemas.microsoft.com/office/drawing/2014/main" id="{29A36A7B-E017-7AD4-C6C4-2C2A469BEFE8}"/>
                  </a:ext>
                </a:extLst>
              </p:cNvPr>
              <p:cNvSpPr/>
              <p:nvPr/>
            </p:nvSpPr>
            <p:spPr>
              <a:xfrm>
                <a:off x="35474912" y="26411753"/>
                <a:ext cx="190156" cy="251608"/>
              </a:xfrm>
              <a:custGeom>
                <a:avLst/>
                <a:gdLst>
                  <a:gd name="connsiteX0" fmla="*/ 0 w 190156"/>
                  <a:gd name="connsiteY0" fmla="*/ 167739 h 251608"/>
                  <a:gd name="connsiteX1" fmla="*/ 55487 w 190156"/>
                  <a:gd name="connsiteY1" fmla="*/ 0 h 251608"/>
                  <a:gd name="connsiteX2" fmla="*/ 190156 w 190156"/>
                  <a:gd name="connsiteY2" fmla="*/ 251608 h 251608"/>
                </a:gdLst>
                <a:ahLst/>
                <a:cxnLst>
                  <a:cxn ang="0">
                    <a:pos x="connsiteX0" y="connsiteY0"/>
                  </a:cxn>
                  <a:cxn ang="0">
                    <a:pos x="connsiteX1" y="connsiteY1"/>
                  </a:cxn>
                  <a:cxn ang="0">
                    <a:pos x="connsiteX2" y="connsiteY2"/>
                  </a:cxn>
                </a:cxnLst>
                <a:rect l="l" t="t" r="r" b="b"/>
                <a:pathLst>
                  <a:path w="190156" h="251608">
                    <a:moveTo>
                      <a:pt x="0" y="167739"/>
                    </a:moveTo>
                    <a:lnTo>
                      <a:pt x="55487" y="0"/>
                    </a:lnTo>
                    <a:lnTo>
                      <a:pt x="190156" y="251608"/>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536" name="Freeform 7535">
                <a:extLst>
                  <a:ext uri="{FF2B5EF4-FFF2-40B4-BE49-F238E27FC236}">
                    <a16:creationId xmlns:a16="http://schemas.microsoft.com/office/drawing/2014/main" id="{01BF6BF5-23EB-2397-C9F2-084D6AF9DEA0}"/>
                  </a:ext>
                </a:extLst>
              </p:cNvPr>
              <p:cNvSpPr/>
              <p:nvPr/>
            </p:nvSpPr>
            <p:spPr>
              <a:xfrm>
                <a:off x="34905388" y="26121220"/>
                <a:ext cx="217899" cy="167739"/>
              </a:xfrm>
              <a:custGeom>
                <a:avLst/>
                <a:gdLst>
                  <a:gd name="connsiteX0" fmla="*/ 162413 w 217899"/>
                  <a:gd name="connsiteY0" fmla="*/ 167739 h 167739"/>
                  <a:gd name="connsiteX1" fmla="*/ 0 w 217899"/>
                  <a:gd name="connsiteY1" fmla="*/ 0 h 167739"/>
                  <a:gd name="connsiteX2" fmla="*/ 217899 w 217899"/>
                  <a:gd name="connsiteY2" fmla="*/ 0 h 167739"/>
                </a:gdLst>
                <a:ahLst/>
                <a:cxnLst>
                  <a:cxn ang="0">
                    <a:pos x="connsiteX0" y="connsiteY0"/>
                  </a:cxn>
                  <a:cxn ang="0">
                    <a:pos x="connsiteX1" y="connsiteY1"/>
                  </a:cxn>
                  <a:cxn ang="0">
                    <a:pos x="connsiteX2" y="connsiteY2"/>
                  </a:cxn>
                </a:cxnLst>
                <a:rect l="l" t="t" r="r" b="b"/>
                <a:pathLst>
                  <a:path w="217899" h="167739">
                    <a:moveTo>
                      <a:pt x="162413" y="167739"/>
                    </a:moveTo>
                    <a:lnTo>
                      <a:pt x="0" y="0"/>
                    </a:lnTo>
                    <a:lnTo>
                      <a:pt x="217899"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537" name="Freeform 7536">
                <a:extLst>
                  <a:ext uri="{FF2B5EF4-FFF2-40B4-BE49-F238E27FC236}">
                    <a16:creationId xmlns:a16="http://schemas.microsoft.com/office/drawing/2014/main" id="{B105C079-FFBB-29CE-1781-27715CBCAB32}"/>
                  </a:ext>
                </a:extLst>
              </p:cNvPr>
              <p:cNvSpPr/>
              <p:nvPr/>
            </p:nvSpPr>
            <p:spPr>
              <a:xfrm>
                <a:off x="35123287" y="26121220"/>
                <a:ext cx="407111" cy="290532"/>
              </a:xfrm>
              <a:custGeom>
                <a:avLst/>
                <a:gdLst>
                  <a:gd name="connsiteX0" fmla="*/ 251609 w 407111"/>
                  <a:gd name="connsiteY0" fmla="*/ 0 h 290532"/>
                  <a:gd name="connsiteX1" fmla="*/ 407111 w 407111"/>
                  <a:gd name="connsiteY1" fmla="*/ 290533 h 290532"/>
                  <a:gd name="connsiteX2" fmla="*/ 0 w 407111"/>
                  <a:gd name="connsiteY2" fmla="*/ 0 h 290532"/>
                </a:gdLst>
                <a:ahLst/>
                <a:cxnLst>
                  <a:cxn ang="0">
                    <a:pos x="connsiteX0" y="connsiteY0"/>
                  </a:cxn>
                  <a:cxn ang="0">
                    <a:pos x="connsiteX1" y="connsiteY1"/>
                  </a:cxn>
                  <a:cxn ang="0">
                    <a:pos x="connsiteX2" y="connsiteY2"/>
                  </a:cxn>
                </a:cxnLst>
                <a:rect l="l" t="t" r="r" b="b"/>
                <a:pathLst>
                  <a:path w="407111" h="290532">
                    <a:moveTo>
                      <a:pt x="251609" y="0"/>
                    </a:moveTo>
                    <a:lnTo>
                      <a:pt x="407111" y="290533"/>
                    </a:lnTo>
                    <a:lnTo>
                      <a:pt x="0"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538" name="Freeform 7537">
                <a:extLst>
                  <a:ext uri="{FF2B5EF4-FFF2-40B4-BE49-F238E27FC236}">
                    <a16:creationId xmlns:a16="http://schemas.microsoft.com/office/drawing/2014/main" id="{396D5A21-C8B7-6CEF-4EB0-7702B7215D3B}"/>
                  </a:ext>
                </a:extLst>
              </p:cNvPr>
              <p:cNvSpPr/>
              <p:nvPr/>
            </p:nvSpPr>
            <p:spPr>
              <a:xfrm>
                <a:off x="35474912" y="26579492"/>
                <a:ext cx="345659" cy="374402"/>
              </a:xfrm>
              <a:custGeom>
                <a:avLst/>
                <a:gdLst>
                  <a:gd name="connsiteX0" fmla="*/ 155503 w 345659"/>
                  <a:gd name="connsiteY0" fmla="*/ 290533 h 374402"/>
                  <a:gd name="connsiteX1" fmla="*/ 0 w 345659"/>
                  <a:gd name="connsiteY1" fmla="*/ 0 h 374402"/>
                  <a:gd name="connsiteX2" fmla="*/ 190156 w 345659"/>
                  <a:gd name="connsiteY2" fmla="*/ 83870 h 374402"/>
                  <a:gd name="connsiteX3" fmla="*/ 345659 w 345659"/>
                  <a:gd name="connsiteY3" fmla="*/ 374402 h 374402"/>
                </a:gdLst>
                <a:ahLst/>
                <a:cxnLst>
                  <a:cxn ang="0">
                    <a:pos x="connsiteX0" y="connsiteY0"/>
                  </a:cxn>
                  <a:cxn ang="0">
                    <a:pos x="connsiteX1" y="connsiteY1"/>
                  </a:cxn>
                  <a:cxn ang="0">
                    <a:pos x="connsiteX2" y="connsiteY2"/>
                  </a:cxn>
                  <a:cxn ang="0">
                    <a:pos x="connsiteX3" y="connsiteY3"/>
                  </a:cxn>
                </a:cxnLst>
                <a:rect l="l" t="t" r="r" b="b"/>
                <a:pathLst>
                  <a:path w="345659" h="374402">
                    <a:moveTo>
                      <a:pt x="155503" y="290533"/>
                    </a:moveTo>
                    <a:lnTo>
                      <a:pt x="0" y="0"/>
                    </a:lnTo>
                    <a:lnTo>
                      <a:pt x="190156" y="83870"/>
                    </a:lnTo>
                    <a:lnTo>
                      <a:pt x="345659" y="37440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539" name="Freeform 7538">
                <a:extLst>
                  <a:ext uri="{FF2B5EF4-FFF2-40B4-BE49-F238E27FC236}">
                    <a16:creationId xmlns:a16="http://schemas.microsoft.com/office/drawing/2014/main" id="{54438B11-6EDC-6303-84EE-17216F4DDF89}"/>
                  </a:ext>
                </a:extLst>
              </p:cNvPr>
              <p:cNvSpPr/>
              <p:nvPr/>
            </p:nvSpPr>
            <p:spPr>
              <a:xfrm>
                <a:off x="35630415" y="26870025"/>
                <a:ext cx="324825" cy="335478"/>
              </a:xfrm>
              <a:custGeom>
                <a:avLst/>
                <a:gdLst>
                  <a:gd name="connsiteX0" fmla="*/ 0 w 324825"/>
                  <a:gd name="connsiteY0" fmla="*/ 0 h 335478"/>
                  <a:gd name="connsiteX1" fmla="*/ 190156 w 324825"/>
                  <a:gd name="connsiteY1" fmla="*/ 83870 h 335478"/>
                  <a:gd name="connsiteX2" fmla="*/ 324826 w 324825"/>
                  <a:gd name="connsiteY2" fmla="*/ 335478 h 335478"/>
                </a:gdLst>
                <a:ahLst/>
                <a:cxnLst>
                  <a:cxn ang="0">
                    <a:pos x="connsiteX0" y="connsiteY0"/>
                  </a:cxn>
                  <a:cxn ang="0">
                    <a:pos x="connsiteX1" y="connsiteY1"/>
                  </a:cxn>
                  <a:cxn ang="0">
                    <a:pos x="connsiteX2" y="connsiteY2"/>
                  </a:cxn>
                </a:cxnLst>
                <a:rect l="l" t="t" r="r" b="b"/>
                <a:pathLst>
                  <a:path w="324825" h="335478">
                    <a:moveTo>
                      <a:pt x="0" y="0"/>
                    </a:moveTo>
                    <a:lnTo>
                      <a:pt x="190156" y="83870"/>
                    </a:lnTo>
                    <a:lnTo>
                      <a:pt x="324826" y="335478"/>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grpSp>
        <p:grpSp>
          <p:nvGrpSpPr>
            <p:cNvPr id="7540" name="Graphic 2">
              <a:extLst>
                <a:ext uri="{FF2B5EF4-FFF2-40B4-BE49-F238E27FC236}">
                  <a16:creationId xmlns:a16="http://schemas.microsoft.com/office/drawing/2014/main" id="{7682A05C-ED4C-3F51-3968-420D277732D7}"/>
                </a:ext>
              </a:extLst>
            </p:cNvPr>
            <p:cNvGrpSpPr/>
            <p:nvPr/>
          </p:nvGrpSpPr>
          <p:grpSpPr>
            <a:xfrm>
              <a:off x="39547802" y="28742249"/>
              <a:ext cx="2148487" cy="1533256"/>
              <a:chOff x="32257799" y="26121220"/>
              <a:chExt cx="1926471" cy="1374815"/>
            </a:xfrm>
          </p:grpSpPr>
          <p:sp>
            <p:nvSpPr>
              <p:cNvPr id="7541" name="Freeform 7540">
                <a:extLst>
                  <a:ext uri="{FF2B5EF4-FFF2-40B4-BE49-F238E27FC236}">
                    <a16:creationId xmlns:a16="http://schemas.microsoft.com/office/drawing/2014/main" id="{23D5B6E4-0637-332C-311E-E2D28795BC94}"/>
                  </a:ext>
                </a:extLst>
              </p:cNvPr>
              <p:cNvSpPr/>
              <p:nvPr/>
            </p:nvSpPr>
            <p:spPr>
              <a:xfrm>
                <a:off x="32838143" y="26121220"/>
                <a:ext cx="407111" cy="290532"/>
              </a:xfrm>
              <a:custGeom>
                <a:avLst/>
                <a:gdLst>
                  <a:gd name="connsiteX0" fmla="*/ 155503 w 407111"/>
                  <a:gd name="connsiteY0" fmla="*/ 0 h 290532"/>
                  <a:gd name="connsiteX1" fmla="*/ 407112 w 407111"/>
                  <a:gd name="connsiteY1" fmla="*/ 0 h 290532"/>
                  <a:gd name="connsiteX2" fmla="*/ 0 w 407111"/>
                  <a:gd name="connsiteY2" fmla="*/ 290533 h 290532"/>
                </a:gdLst>
                <a:ahLst/>
                <a:cxnLst>
                  <a:cxn ang="0">
                    <a:pos x="connsiteX0" y="connsiteY0"/>
                  </a:cxn>
                  <a:cxn ang="0">
                    <a:pos x="connsiteX1" y="connsiteY1"/>
                  </a:cxn>
                  <a:cxn ang="0">
                    <a:pos x="connsiteX2" y="connsiteY2"/>
                  </a:cxn>
                </a:cxnLst>
                <a:rect l="l" t="t" r="r" b="b"/>
                <a:pathLst>
                  <a:path w="407111" h="290532">
                    <a:moveTo>
                      <a:pt x="155503" y="0"/>
                    </a:moveTo>
                    <a:lnTo>
                      <a:pt x="407112" y="0"/>
                    </a:lnTo>
                    <a:lnTo>
                      <a:pt x="0" y="290533"/>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542" name="Freeform 7541">
                <a:extLst>
                  <a:ext uri="{FF2B5EF4-FFF2-40B4-BE49-F238E27FC236}">
                    <a16:creationId xmlns:a16="http://schemas.microsoft.com/office/drawing/2014/main" id="{64D7FD3C-B783-DE13-6EBA-2DFA2C034F6D}"/>
                  </a:ext>
                </a:extLst>
              </p:cNvPr>
              <p:cNvSpPr/>
              <p:nvPr/>
            </p:nvSpPr>
            <p:spPr>
              <a:xfrm>
                <a:off x="32547972" y="26579492"/>
                <a:ext cx="345658" cy="374402"/>
              </a:xfrm>
              <a:custGeom>
                <a:avLst/>
                <a:gdLst>
                  <a:gd name="connsiteX0" fmla="*/ 345659 w 345658"/>
                  <a:gd name="connsiteY0" fmla="*/ 0 h 374402"/>
                  <a:gd name="connsiteX1" fmla="*/ 190156 w 345658"/>
                  <a:gd name="connsiteY1" fmla="*/ 290533 h 374402"/>
                  <a:gd name="connsiteX2" fmla="*/ 0 w 345658"/>
                  <a:gd name="connsiteY2" fmla="*/ 374402 h 374402"/>
                  <a:gd name="connsiteX3" fmla="*/ 155502 w 345658"/>
                  <a:gd name="connsiteY3" fmla="*/ 83869 h 374402"/>
                </a:gdLst>
                <a:ahLst/>
                <a:cxnLst>
                  <a:cxn ang="0">
                    <a:pos x="connsiteX0" y="connsiteY0"/>
                  </a:cxn>
                  <a:cxn ang="0">
                    <a:pos x="connsiteX1" y="connsiteY1"/>
                  </a:cxn>
                  <a:cxn ang="0">
                    <a:pos x="connsiteX2" y="connsiteY2"/>
                  </a:cxn>
                  <a:cxn ang="0">
                    <a:pos x="connsiteX3" y="connsiteY3"/>
                  </a:cxn>
                </a:cxnLst>
                <a:rect l="l" t="t" r="r" b="b"/>
                <a:pathLst>
                  <a:path w="345658" h="374402">
                    <a:moveTo>
                      <a:pt x="345659" y="0"/>
                    </a:moveTo>
                    <a:lnTo>
                      <a:pt x="190156" y="290533"/>
                    </a:lnTo>
                    <a:lnTo>
                      <a:pt x="0" y="374402"/>
                    </a:lnTo>
                    <a:lnTo>
                      <a:pt x="155502" y="83869"/>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543" name="Freeform 7542">
                <a:extLst>
                  <a:ext uri="{FF2B5EF4-FFF2-40B4-BE49-F238E27FC236}">
                    <a16:creationId xmlns:a16="http://schemas.microsoft.com/office/drawing/2014/main" id="{BD2C1EAB-ECA1-D384-7099-E9160C3B5EE6}"/>
                  </a:ext>
                </a:extLst>
              </p:cNvPr>
              <p:cNvSpPr/>
              <p:nvPr/>
            </p:nvSpPr>
            <p:spPr>
              <a:xfrm>
                <a:off x="33245255" y="26121220"/>
                <a:ext cx="217899" cy="167739"/>
              </a:xfrm>
              <a:custGeom>
                <a:avLst/>
                <a:gdLst>
                  <a:gd name="connsiteX0" fmla="*/ 55487 w 217899"/>
                  <a:gd name="connsiteY0" fmla="*/ 167739 h 167739"/>
                  <a:gd name="connsiteX1" fmla="*/ 0 w 217899"/>
                  <a:gd name="connsiteY1" fmla="*/ 0 h 167739"/>
                  <a:gd name="connsiteX2" fmla="*/ 217899 w 217899"/>
                  <a:gd name="connsiteY2" fmla="*/ 0 h 167739"/>
                </a:gdLst>
                <a:ahLst/>
                <a:cxnLst>
                  <a:cxn ang="0">
                    <a:pos x="connsiteX0" y="connsiteY0"/>
                  </a:cxn>
                  <a:cxn ang="0">
                    <a:pos x="connsiteX1" y="connsiteY1"/>
                  </a:cxn>
                  <a:cxn ang="0">
                    <a:pos x="connsiteX2" y="connsiteY2"/>
                  </a:cxn>
                </a:cxnLst>
                <a:rect l="l" t="t" r="r" b="b"/>
                <a:pathLst>
                  <a:path w="217899" h="167739">
                    <a:moveTo>
                      <a:pt x="55487" y="167739"/>
                    </a:moveTo>
                    <a:lnTo>
                      <a:pt x="0" y="0"/>
                    </a:lnTo>
                    <a:lnTo>
                      <a:pt x="217899"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544" name="Freeform 7543">
                <a:extLst>
                  <a:ext uri="{FF2B5EF4-FFF2-40B4-BE49-F238E27FC236}">
                    <a16:creationId xmlns:a16="http://schemas.microsoft.com/office/drawing/2014/main" id="{34A25868-DA3F-90B0-4E3F-51CFB74A3695}"/>
                  </a:ext>
                </a:extLst>
              </p:cNvPr>
              <p:cNvSpPr/>
              <p:nvPr/>
            </p:nvSpPr>
            <p:spPr>
              <a:xfrm>
                <a:off x="32838143" y="26121220"/>
                <a:ext cx="462598" cy="458272"/>
              </a:xfrm>
              <a:custGeom>
                <a:avLst/>
                <a:gdLst>
                  <a:gd name="connsiteX0" fmla="*/ 0 w 462598"/>
                  <a:gd name="connsiteY0" fmla="*/ 290533 h 458272"/>
                  <a:gd name="connsiteX1" fmla="*/ 407112 w 462598"/>
                  <a:gd name="connsiteY1" fmla="*/ 0 h 458272"/>
                  <a:gd name="connsiteX2" fmla="*/ 462598 w 462598"/>
                  <a:gd name="connsiteY2" fmla="*/ 167739 h 458272"/>
                  <a:gd name="connsiteX3" fmla="*/ 55487 w 462598"/>
                  <a:gd name="connsiteY3" fmla="*/ 458272 h 458272"/>
                </a:gdLst>
                <a:ahLst/>
                <a:cxnLst>
                  <a:cxn ang="0">
                    <a:pos x="connsiteX0" y="connsiteY0"/>
                  </a:cxn>
                  <a:cxn ang="0">
                    <a:pos x="connsiteX1" y="connsiteY1"/>
                  </a:cxn>
                  <a:cxn ang="0">
                    <a:pos x="connsiteX2" y="connsiteY2"/>
                  </a:cxn>
                  <a:cxn ang="0">
                    <a:pos x="connsiteX3" y="connsiteY3"/>
                  </a:cxn>
                </a:cxnLst>
                <a:rect l="l" t="t" r="r" b="b"/>
                <a:pathLst>
                  <a:path w="462598" h="458272">
                    <a:moveTo>
                      <a:pt x="0" y="290533"/>
                    </a:moveTo>
                    <a:lnTo>
                      <a:pt x="407112" y="0"/>
                    </a:lnTo>
                    <a:lnTo>
                      <a:pt x="462598" y="167739"/>
                    </a:lnTo>
                    <a:lnTo>
                      <a:pt x="55487" y="458272"/>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545" name="Freeform 7544">
                <a:extLst>
                  <a:ext uri="{FF2B5EF4-FFF2-40B4-BE49-F238E27FC236}">
                    <a16:creationId xmlns:a16="http://schemas.microsoft.com/office/drawing/2014/main" id="{960059E7-E32B-B3DF-4770-A7F2FC4152AC}"/>
                  </a:ext>
                </a:extLst>
              </p:cNvPr>
              <p:cNvSpPr/>
              <p:nvPr/>
            </p:nvSpPr>
            <p:spPr>
              <a:xfrm>
                <a:off x="33300742" y="26121220"/>
                <a:ext cx="414021" cy="167739"/>
              </a:xfrm>
              <a:custGeom>
                <a:avLst/>
                <a:gdLst>
                  <a:gd name="connsiteX0" fmla="*/ 251608 w 414021"/>
                  <a:gd name="connsiteY0" fmla="*/ 167739 h 167739"/>
                  <a:gd name="connsiteX1" fmla="*/ 0 w 414021"/>
                  <a:gd name="connsiteY1" fmla="*/ 167739 h 167739"/>
                  <a:gd name="connsiteX2" fmla="*/ 162413 w 414021"/>
                  <a:gd name="connsiteY2" fmla="*/ 0 h 167739"/>
                  <a:gd name="connsiteX3" fmla="*/ 414021 w 414021"/>
                  <a:gd name="connsiteY3" fmla="*/ 0 h 167739"/>
                </a:gdLst>
                <a:ahLst/>
                <a:cxnLst>
                  <a:cxn ang="0">
                    <a:pos x="connsiteX0" y="connsiteY0"/>
                  </a:cxn>
                  <a:cxn ang="0">
                    <a:pos x="connsiteX1" y="connsiteY1"/>
                  </a:cxn>
                  <a:cxn ang="0">
                    <a:pos x="connsiteX2" y="connsiteY2"/>
                  </a:cxn>
                  <a:cxn ang="0">
                    <a:pos x="connsiteX3" y="connsiteY3"/>
                  </a:cxn>
                </a:cxnLst>
                <a:rect l="l" t="t" r="r" b="b"/>
                <a:pathLst>
                  <a:path w="414021" h="167739">
                    <a:moveTo>
                      <a:pt x="251608" y="167739"/>
                    </a:moveTo>
                    <a:lnTo>
                      <a:pt x="0" y="167739"/>
                    </a:lnTo>
                    <a:lnTo>
                      <a:pt x="162413" y="0"/>
                    </a:lnTo>
                    <a:lnTo>
                      <a:pt x="414021"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546" name="Freeform 7545">
                <a:extLst>
                  <a:ext uri="{FF2B5EF4-FFF2-40B4-BE49-F238E27FC236}">
                    <a16:creationId xmlns:a16="http://schemas.microsoft.com/office/drawing/2014/main" id="{D207060C-0495-3772-590F-21CA9B146315}"/>
                  </a:ext>
                </a:extLst>
              </p:cNvPr>
              <p:cNvSpPr/>
              <p:nvPr/>
            </p:nvSpPr>
            <p:spPr>
              <a:xfrm>
                <a:off x="33396847" y="26121220"/>
                <a:ext cx="535814" cy="458272"/>
              </a:xfrm>
              <a:custGeom>
                <a:avLst/>
                <a:gdLst>
                  <a:gd name="connsiteX0" fmla="*/ 535815 w 535814"/>
                  <a:gd name="connsiteY0" fmla="*/ 0 h 458272"/>
                  <a:gd name="connsiteX1" fmla="*/ 380312 w 535814"/>
                  <a:gd name="connsiteY1" fmla="*/ 290533 h 458272"/>
                  <a:gd name="connsiteX2" fmla="*/ 0 w 535814"/>
                  <a:gd name="connsiteY2" fmla="*/ 458272 h 458272"/>
                  <a:gd name="connsiteX3" fmla="*/ 155503 w 535814"/>
                  <a:gd name="connsiteY3" fmla="*/ 167739 h 458272"/>
                </a:gdLst>
                <a:ahLst/>
                <a:cxnLst>
                  <a:cxn ang="0">
                    <a:pos x="connsiteX0" y="connsiteY0"/>
                  </a:cxn>
                  <a:cxn ang="0">
                    <a:pos x="connsiteX1" y="connsiteY1"/>
                  </a:cxn>
                  <a:cxn ang="0">
                    <a:pos x="connsiteX2" y="connsiteY2"/>
                  </a:cxn>
                  <a:cxn ang="0">
                    <a:pos x="connsiteX3" y="connsiteY3"/>
                  </a:cxn>
                </a:cxnLst>
                <a:rect l="l" t="t" r="r" b="b"/>
                <a:pathLst>
                  <a:path w="535814" h="458272">
                    <a:moveTo>
                      <a:pt x="535815" y="0"/>
                    </a:moveTo>
                    <a:lnTo>
                      <a:pt x="380312" y="290533"/>
                    </a:lnTo>
                    <a:lnTo>
                      <a:pt x="0" y="458272"/>
                    </a:lnTo>
                    <a:lnTo>
                      <a:pt x="155503" y="167739"/>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547" name="Freeform 7546">
                <a:extLst>
                  <a:ext uri="{FF2B5EF4-FFF2-40B4-BE49-F238E27FC236}">
                    <a16:creationId xmlns:a16="http://schemas.microsoft.com/office/drawing/2014/main" id="{9DE50EAD-7D2A-88E5-DFB6-83CC9F05A563}"/>
                  </a:ext>
                </a:extLst>
              </p:cNvPr>
              <p:cNvSpPr/>
              <p:nvPr/>
            </p:nvSpPr>
            <p:spPr>
              <a:xfrm>
                <a:off x="32413302" y="26870025"/>
                <a:ext cx="324825" cy="335478"/>
              </a:xfrm>
              <a:custGeom>
                <a:avLst/>
                <a:gdLst>
                  <a:gd name="connsiteX0" fmla="*/ 324825 w 324825"/>
                  <a:gd name="connsiteY0" fmla="*/ 0 h 335478"/>
                  <a:gd name="connsiteX1" fmla="*/ 0 w 324825"/>
                  <a:gd name="connsiteY1" fmla="*/ 335478 h 335478"/>
                  <a:gd name="connsiteX2" fmla="*/ 134669 w 324825"/>
                  <a:gd name="connsiteY2" fmla="*/ 83870 h 335478"/>
                </a:gdLst>
                <a:ahLst/>
                <a:cxnLst>
                  <a:cxn ang="0">
                    <a:pos x="connsiteX0" y="connsiteY0"/>
                  </a:cxn>
                  <a:cxn ang="0">
                    <a:pos x="connsiteX1" y="connsiteY1"/>
                  </a:cxn>
                  <a:cxn ang="0">
                    <a:pos x="connsiteX2" y="connsiteY2"/>
                  </a:cxn>
                </a:cxnLst>
                <a:rect l="l" t="t" r="r" b="b"/>
                <a:pathLst>
                  <a:path w="324825" h="335478">
                    <a:moveTo>
                      <a:pt x="324825" y="0"/>
                    </a:moveTo>
                    <a:lnTo>
                      <a:pt x="0" y="335478"/>
                    </a:lnTo>
                    <a:lnTo>
                      <a:pt x="134669" y="8387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548" name="Freeform 7547">
                <a:extLst>
                  <a:ext uri="{FF2B5EF4-FFF2-40B4-BE49-F238E27FC236}">
                    <a16:creationId xmlns:a16="http://schemas.microsoft.com/office/drawing/2014/main" id="{0927A2E2-123F-E030-6058-25604DF23A7E}"/>
                  </a:ext>
                </a:extLst>
              </p:cNvPr>
              <p:cNvSpPr/>
              <p:nvPr/>
            </p:nvSpPr>
            <p:spPr>
              <a:xfrm>
                <a:off x="32703474" y="26411753"/>
                <a:ext cx="190156" cy="251608"/>
              </a:xfrm>
              <a:custGeom>
                <a:avLst/>
                <a:gdLst>
                  <a:gd name="connsiteX0" fmla="*/ 190156 w 190156"/>
                  <a:gd name="connsiteY0" fmla="*/ 167739 h 251608"/>
                  <a:gd name="connsiteX1" fmla="*/ 0 w 190156"/>
                  <a:gd name="connsiteY1" fmla="*/ 251608 h 251608"/>
                  <a:gd name="connsiteX2" fmla="*/ 134669 w 190156"/>
                  <a:gd name="connsiteY2" fmla="*/ 0 h 251608"/>
                </a:gdLst>
                <a:ahLst/>
                <a:cxnLst>
                  <a:cxn ang="0">
                    <a:pos x="connsiteX0" y="connsiteY0"/>
                  </a:cxn>
                  <a:cxn ang="0">
                    <a:pos x="connsiteX1" y="connsiteY1"/>
                  </a:cxn>
                  <a:cxn ang="0">
                    <a:pos x="connsiteX2" y="connsiteY2"/>
                  </a:cxn>
                </a:cxnLst>
                <a:rect l="l" t="t" r="r" b="b"/>
                <a:pathLst>
                  <a:path w="190156" h="251608">
                    <a:moveTo>
                      <a:pt x="190156" y="167739"/>
                    </a:moveTo>
                    <a:lnTo>
                      <a:pt x="0" y="251608"/>
                    </a:lnTo>
                    <a:lnTo>
                      <a:pt x="134669"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549" name="Freeform 7548">
                <a:extLst>
                  <a:ext uri="{FF2B5EF4-FFF2-40B4-BE49-F238E27FC236}">
                    <a16:creationId xmlns:a16="http://schemas.microsoft.com/office/drawing/2014/main" id="{900E128A-2193-6037-9466-AA1B02122BF8}"/>
                  </a:ext>
                </a:extLst>
              </p:cNvPr>
              <p:cNvSpPr/>
              <p:nvPr/>
            </p:nvSpPr>
            <p:spPr>
              <a:xfrm>
                <a:off x="32738127" y="26288959"/>
                <a:ext cx="814222" cy="581065"/>
              </a:xfrm>
              <a:custGeom>
                <a:avLst/>
                <a:gdLst>
                  <a:gd name="connsiteX0" fmla="*/ 562614 w 814222"/>
                  <a:gd name="connsiteY0" fmla="*/ 0 h 581065"/>
                  <a:gd name="connsiteX1" fmla="*/ 814223 w 814222"/>
                  <a:gd name="connsiteY1" fmla="*/ 0 h 581065"/>
                  <a:gd name="connsiteX2" fmla="*/ 658720 w 814222"/>
                  <a:gd name="connsiteY2" fmla="*/ 290533 h 581065"/>
                  <a:gd name="connsiteX3" fmla="*/ 251609 w 814222"/>
                  <a:gd name="connsiteY3" fmla="*/ 581065 h 581065"/>
                  <a:gd name="connsiteX4" fmla="*/ 0 w 814222"/>
                  <a:gd name="connsiteY4" fmla="*/ 581065 h 581065"/>
                  <a:gd name="connsiteX5" fmla="*/ 155503 w 814222"/>
                  <a:gd name="connsiteY5" fmla="*/ 290533 h 58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222" h="581065">
                    <a:moveTo>
                      <a:pt x="562614" y="0"/>
                    </a:moveTo>
                    <a:lnTo>
                      <a:pt x="814223" y="0"/>
                    </a:lnTo>
                    <a:lnTo>
                      <a:pt x="658720" y="290533"/>
                    </a:lnTo>
                    <a:lnTo>
                      <a:pt x="251609" y="581065"/>
                    </a:lnTo>
                    <a:lnTo>
                      <a:pt x="0" y="581065"/>
                    </a:lnTo>
                    <a:lnTo>
                      <a:pt x="155503" y="29053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550" name="Freeform 7549">
                <a:extLst>
                  <a:ext uri="{FF2B5EF4-FFF2-40B4-BE49-F238E27FC236}">
                    <a16:creationId xmlns:a16="http://schemas.microsoft.com/office/drawing/2014/main" id="{1BC7AC5E-3605-42AF-5BE5-9F1DB240940A}"/>
                  </a:ext>
                </a:extLst>
              </p:cNvPr>
              <p:cNvSpPr/>
              <p:nvPr/>
            </p:nvSpPr>
            <p:spPr>
              <a:xfrm>
                <a:off x="32413302" y="26870025"/>
                <a:ext cx="576434" cy="335478"/>
              </a:xfrm>
              <a:custGeom>
                <a:avLst/>
                <a:gdLst>
                  <a:gd name="connsiteX0" fmla="*/ 324825 w 576434"/>
                  <a:gd name="connsiteY0" fmla="*/ 0 h 335478"/>
                  <a:gd name="connsiteX1" fmla="*/ 576434 w 576434"/>
                  <a:gd name="connsiteY1" fmla="*/ 0 h 335478"/>
                  <a:gd name="connsiteX2" fmla="*/ 251609 w 576434"/>
                  <a:gd name="connsiteY2" fmla="*/ 335478 h 335478"/>
                  <a:gd name="connsiteX3" fmla="*/ 0 w 576434"/>
                  <a:gd name="connsiteY3" fmla="*/ 335478 h 335478"/>
                </a:gdLst>
                <a:ahLst/>
                <a:cxnLst>
                  <a:cxn ang="0">
                    <a:pos x="connsiteX0" y="connsiteY0"/>
                  </a:cxn>
                  <a:cxn ang="0">
                    <a:pos x="connsiteX1" y="connsiteY1"/>
                  </a:cxn>
                  <a:cxn ang="0">
                    <a:pos x="connsiteX2" y="connsiteY2"/>
                  </a:cxn>
                  <a:cxn ang="0">
                    <a:pos x="connsiteX3" y="connsiteY3"/>
                  </a:cxn>
                </a:cxnLst>
                <a:rect l="l" t="t" r="r" b="b"/>
                <a:pathLst>
                  <a:path w="576434" h="335478">
                    <a:moveTo>
                      <a:pt x="324825" y="0"/>
                    </a:moveTo>
                    <a:lnTo>
                      <a:pt x="576434" y="0"/>
                    </a:lnTo>
                    <a:lnTo>
                      <a:pt x="251609" y="335478"/>
                    </a:lnTo>
                    <a:lnTo>
                      <a:pt x="0" y="335478"/>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551" name="Freeform 7550">
                <a:extLst>
                  <a:ext uri="{FF2B5EF4-FFF2-40B4-BE49-F238E27FC236}">
                    <a16:creationId xmlns:a16="http://schemas.microsoft.com/office/drawing/2014/main" id="{1F1174C8-CE97-F082-3929-C3D6384F7B58}"/>
                  </a:ext>
                </a:extLst>
              </p:cNvPr>
              <p:cNvSpPr/>
              <p:nvPr/>
            </p:nvSpPr>
            <p:spPr>
              <a:xfrm>
                <a:off x="32257799" y="27205503"/>
                <a:ext cx="407111" cy="290532"/>
              </a:xfrm>
              <a:custGeom>
                <a:avLst/>
                <a:gdLst>
                  <a:gd name="connsiteX0" fmla="*/ 0 w 407111"/>
                  <a:gd name="connsiteY0" fmla="*/ 290533 h 290532"/>
                  <a:gd name="connsiteX1" fmla="*/ 155503 w 407111"/>
                  <a:gd name="connsiteY1" fmla="*/ 0 h 290532"/>
                  <a:gd name="connsiteX2" fmla="*/ 407111 w 407111"/>
                  <a:gd name="connsiteY2" fmla="*/ 0 h 290532"/>
                </a:gdLst>
                <a:ahLst/>
                <a:cxnLst>
                  <a:cxn ang="0">
                    <a:pos x="connsiteX0" y="connsiteY0"/>
                  </a:cxn>
                  <a:cxn ang="0">
                    <a:pos x="connsiteX1" y="connsiteY1"/>
                  </a:cxn>
                  <a:cxn ang="0">
                    <a:pos x="connsiteX2" y="connsiteY2"/>
                  </a:cxn>
                </a:cxnLst>
                <a:rect l="l" t="t" r="r" b="b"/>
                <a:pathLst>
                  <a:path w="407111" h="290532">
                    <a:moveTo>
                      <a:pt x="0" y="290533"/>
                    </a:moveTo>
                    <a:lnTo>
                      <a:pt x="155503" y="0"/>
                    </a:lnTo>
                    <a:lnTo>
                      <a:pt x="407111"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4450" name="Freeform 14449">
                <a:extLst>
                  <a:ext uri="{FF2B5EF4-FFF2-40B4-BE49-F238E27FC236}">
                    <a16:creationId xmlns:a16="http://schemas.microsoft.com/office/drawing/2014/main" id="{5443B939-D85E-494F-1214-7ED95AE68CE1}"/>
                  </a:ext>
                </a:extLst>
              </p:cNvPr>
              <p:cNvSpPr/>
              <p:nvPr/>
            </p:nvSpPr>
            <p:spPr>
              <a:xfrm>
                <a:off x="33396847" y="26411753"/>
                <a:ext cx="380312" cy="251608"/>
              </a:xfrm>
              <a:custGeom>
                <a:avLst/>
                <a:gdLst>
                  <a:gd name="connsiteX0" fmla="*/ 0 w 380312"/>
                  <a:gd name="connsiteY0" fmla="*/ 167739 h 251608"/>
                  <a:gd name="connsiteX1" fmla="*/ 380312 w 380312"/>
                  <a:gd name="connsiteY1" fmla="*/ 0 h 251608"/>
                  <a:gd name="connsiteX2" fmla="*/ 27744 w 380312"/>
                  <a:gd name="connsiteY2" fmla="*/ 251608 h 251608"/>
                </a:gdLst>
                <a:ahLst/>
                <a:cxnLst>
                  <a:cxn ang="0">
                    <a:pos x="connsiteX0" y="connsiteY0"/>
                  </a:cxn>
                  <a:cxn ang="0">
                    <a:pos x="connsiteX1" y="connsiteY1"/>
                  </a:cxn>
                  <a:cxn ang="0">
                    <a:pos x="connsiteX2" y="connsiteY2"/>
                  </a:cxn>
                </a:cxnLst>
                <a:rect l="l" t="t" r="r" b="b"/>
                <a:pathLst>
                  <a:path w="380312" h="251608">
                    <a:moveTo>
                      <a:pt x="0" y="167739"/>
                    </a:moveTo>
                    <a:lnTo>
                      <a:pt x="380312" y="0"/>
                    </a:lnTo>
                    <a:lnTo>
                      <a:pt x="27744" y="251608"/>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4451" name="Freeform 14450">
                <a:extLst>
                  <a:ext uri="{FF2B5EF4-FFF2-40B4-BE49-F238E27FC236}">
                    <a16:creationId xmlns:a16="http://schemas.microsoft.com/office/drawing/2014/main" id="{B526B3A2-0365-1F2B-2C28-2F0073DB59A9}"/>
                  </a:ext>
                </a:extLst>
              </p:cNvPr>
              <p:cNvSpPr/>
              <p:nvPr/>
            </p:nvSpPr>
            <p:spPr>
              <a:xfrm>
                <a:off x="33552350" y="26121220"/>
                <a:ext cx="380312" cy="167739"/>
              </a:xfrm>
              <a:custGeom>
                <a:avLst/>
                <a:gdLst>
                  <a:gd name="connsiteX0" fmla="*/ 0 w 380312"/>
                  <a:gd name="connsiteY0" fmla="*/ 167739 h 167739"/>
                  <a:gd name="connsiteX1" fmla="*/ 162413 w 380312"/>
                  <a:gd name="connsiteY1" fmla="*/ 0 h 167739"/>
                  <a:gd name="connsiteX2" fmla="*/ 380312 w 380312"/>
                  <a:gd name="connsiteY2" fmla="*/ 0 h 167739"/>
                </a:gdLst>
                <a:ahLst/>
                <a:cxnLst>
                  <a:cxn ang="0">
                    <a:pos x="connsiteX0" y="connsiteY0"/>
                  </a:cxn>
                  <a:cxn ang="0">
                    <a:pos x="connsiteX1" y="connsiteY1"/>
                  </a:cxn>
                  <a:cxn ang="0">
                    <a:pos x="connsiteX2" y="connsiteY2"/>
                  </a:cxn>
                </a:cxnLst>
                <a:rect l="l" t="t" r="r" b="b"/>
                <a:pathLst>
                  <a:path w="380312" h="167739">
                    <a:moveTo>
                      <a:pt x="0" y="167739"/>
                    </a:moveTo>
                    <a:lnTo>
                      <a:pt x="162413" y="0"/>
                    </a:lnTo>
                    <a:lnTo>
                      <a:pt x="380312"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4452" name="Freeform 14451">
                <a:extLst>
                  <a:ext uri="{FF2B5EF4-FFF2-40B4-BE49-F238E27FC236}">
                    <a16:creationId xmlns:a16="http://schemas.microsoft.com/office/drawing/2014/main" id="{663B15EC-5292-6B4E-1158-F213661FE229}"/>
                  </a:ext>
                </a:extLst>
              </p:cNvPr>
              <p:cNvSpPr/>
              <p:nvPr/>
            </p:nvSpPr>
            <p:spPr>
              <a:xfrm>
                <a:off x="33777160" y="26121220"/>
                <a:ext cx="407111" cy="290532"/>
              </a:xfrm>
              <a:custGeom>
                <a:avLst/>
                <a:gdLst>
                  <a:gd name="connsiteX0" fmla="*/ 407112 w 407111"/>
                  <a:gd name="connsiteY0" fmla="*/ 0 h 290532"/>
                  <a:gd name="connsiteX1" fmla="*/ 0 w 407111"/>
                  <a:gd name="connsiteY1" fmla="*/ 290533 h 290532"/>
                  <a:gd name="connsiteX2" fmla="*/ 155503 w 407111"/>
                  <a:gd name="connsiteY2" fmla="*/ 0 h 290532"/>
                </a:gdLst>
                <a:ahLst/>
                <a:cxnLst>
                  <a:cxn ang="0">
                    <a:pos x="connsiteX0" y="connsiteY0"/>
                  </a:cxn>
                  <a:cxn ang="0">
                    <a:pos x="connsiteX1" y="connsiteY1"/>
                  </a:cxn>
                  <a:cxn ang="0">
                    <a:pos x="connsiteX2" y="connsiteY2"/>
                  </a:cxn>
                </a:cxnLst>
                <a:rect l="l" t="t" r="r" b="b"/>
                <a:pathLst>
                  <a:path w="407111" h="290532">
                    <a:moveTo>
                      <a:pt x="407112" y="0"/>
                    </a:moveTo>
                    <a:lnTo>
                      <a:pt x="0" y="290533"/>
                    </a:lnTo>
                    <a:lnTo>
                      <a:pt x="155503"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4453" name="Freeform 14452">
                <a:extLst>
                  <a:ext uri="{FF2B5EF4-FFF2-40B4-BE49-F238E27FC236}">
                    <a16:creationId xmlns:a16="http://schemas.microsoft.com/office/drawing/2014/main" id="{42DD4E76-E933-45BD-8AE7-D8CFC0521AFA}"/>
                  </a:ext>
                </a:extLst>
              </p:cNvPr>
              <p:cNvSpPr/>
              <p:nvPr/>
            </p:nvSpPr>
            <p:spPr>
              <a:xfrm>
                <a:off x="32989736" y="26579492"/>
                <a:ext cx="434854" cy="374402"/>
              </a:xfrm>
              <a:custGeom>
                <a:avLst/>
                <a:gdLst>
                  <a:gd name="connsiteX0" fmla="*/ 0 w 434854"/>
                  <a:gd name="connsiteY0" fmla="*/ 290533 h 374402"/>
                  <a:gd name="connsiteX1" fmla="*/ 407111 w 434854"/>
                  <a:gd name="connsiteY1" fmla="*/ 0 h 374402"/>
                  <a:gd name="connsiteX2" fmla="*/ 434855 w 434854"/>
                  <a:gd name="connsiteY2" fmla="*/ 83870 h 374402"/>
                  <a:gd name="connsiteX3" fmla="*/ 27743 w 434854"/>
                  <a:gd name="connsiteY3" fmla="*/ 374402 h 374402"/>
                </a:gdLst>
                <a:ahLst/>
                <a:cxnLst>
                  <a:cxn ang="0">
                    <a:pos x="connsiteX0" y="connsiteY0"/>
                  </a:cxn>
                  <a:cxn ang="0">
                    <a:pos x="connsiteX1" y="connsiteY1"/>
                  </a:cxn>
                  <a:cxn ang="0">
                    <a:pos x="connsiteX2" y="connsiteY2"/>
                  </a:cxn>
                  <a:cxn ang="0">
                    <a:pos x="connsiteX3" y="connsiteY3"/>
                  </a:cxn>
                </a:cxnLst>
                <a:rect l="l" t="t" r="r" b="b"/>
                <a:pathLst>
                  <a:path w="434854" h="374402">
                    <a:moveTo>
                      <a:pt x="0" y="290533"/>
                    </a:moveTo>
                    <a:lnTo>
                      <a:pt x="407111" y="0"/>
                    </a:lnTo>
                    <a:lnTo>
                      <a:pt x="434855" y="83870"/>
                    </a:lnTo>
                    <a:lnTo>
                      <a:pt x="27743" y="37440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4454" name="Freeform 14453">
                <a:extLst>
                  <a:ext uri="{FF2B5EF4-FFF2-40B4-BE49-F238E27FC236}">
                    <a16:creationId xmlns:a16="http://schemas.microsoft.com/office/drawing/2014/main" id="{C6FA7EEF-8E28-56B1-CD78-C5755041A810}"/>
                  </a:ext>
                </a:extLst>
              </p:cNvPr>
              <p:cNvSpPr/>
              <p:nvPr/>
            </p:nvSpPr>
            <p:spPr>
              <a:xfrm>
                <a:off x="32664911" y="26870025"/>
                <a:ext cx="352568" cy="335478"/>
              </a:xfrm>
              <a:custGeom>
                <a:avLst/>
                <a:gdLst>
                  <a:gd name="connsiteX0" fmla="*/ 324826 w 352568"/>
                  <a:gd name="connsiteY0" fmla="*/ 0 h 335478"/>
                  <a:gd name="connsiteX1" fmla="*/ 352569 w 352568"/>
                  <a:gd name="connsiteY1" fmla="*/ 83870 h 335478"/>
                  <a:gd name="connsiteX2" fmla="*/ 0 w 352568"/>
                  <a:gd name="connsiteY2" fmla="*/ 335478 h 335478"/>
                </a:gdLst>
                <a:ahLst/>
                <a:cxnLst>
                  <a:cxn ang="0">
                    <a:pos x="connsiteX0" y="connsiteY0"/>
                  </a:cxn>
                  <a:cxn ang="0">
                    <a:pos x="connsiteX1" y="connsiteY1"/>
                  </a:cxn>
                  <a:cxn ang="0">
                    <a:pos x="connsiteX2" y="connsiteY2"/>
                  </a:cxn>
                </a:cxnLst>
                <a:rect l="l" t="t" r="r" b="b"/>
                <a:pathLst>
                  <a:path w="352568" h="335478">
                    <a:moveTo>
                      <a:pt x="324826" y="0"/>
                    </a:moveTo>
                    <a:lnTo>
                      <a:pt x="352569" y="83870"/>
                    </a:lnTo>
                    <a:lnTo>
                      <a:pt x="0" y="335478"/>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grpSp>
        <p:grpSp>
          <p:nvGrpSpPr>
            <p:cNvPr id="14455" name="Graphic 2">
              <a:extLst>
                <a:ext uri="{FF2B5EF4-FFF2-40B4-BE49-F238E27FC236}">
                  <a16:creationId xmlns:a16="http://schemas.microsoft.com/office/drawing/2014/main" id="{80C34767-A962-8DBB-28DC-ECBE5A54E45C}"/>
                </a:ext>
              </a:extLst>
            </p:cNvPr>
            <p:cNvGrpSpPr/>
            <p:nvPr/>
          </p:nvGrpSpPr>
          <p:grpSpPr>
            <a:xfrm>
              <a:off x="43024129" y="28742249"/>
              <a:ext cx="1139907" cy="3859367"/>
              <a:chOff x="35374896" y="26121220"/>
              <a:chExt cx="1022113" cy="3460555"/>
            </a:xfrm>
          </p:grpSpPr>
          <p:sp>
            <p:nvSpPr>
              <p:cNvPr id="14456" name="Freeform 14455">
                <a:extLst>
                  <a:ext uri="{FF2B5EF4-FFF2-40B4-BE49-F238E27FC236}">
                    <a16:creationId xmlns:a16="http://schemas.microsoft.com/office/drawing/2014/main" id="{6FB78E02-F80B-9C44-8212-5D2B22C38171}"/>
                  </a:ext>
                </a:extLst>
              </p:cNvPr>
              <p:cNvSpPr/>
              <p:nvPr/>
            </p:nvSpPr>
            <p:spPr>
              <a:xfrm>
                <a:off x="35955240" y="27205503"/>
                <a:ext cx="200874" cy="621109"/>
              </a:xfrm>
              <a:custGeom>
                <a:avLst/>
                <a:gdLst>
                  <a:gd name="connsiteX0" fmla="*/ 155503 w 200874"/>
                  <a:gd name="connsiteY0" fmla="*/ 290533 h 621109"/>
                  <a:gd name="connsiteX1" fmla="*/ 0 w 200874"/>
                  <a:gd name="connsiteY1" fmla="*/ 0 h 621109"/>
                  <a:gd name="connsiteX2" fmla="*/ 123123 w 200874"/>
                  <a:gd name="connsiteY2" fmla="*/ 475843 h 621109"/>
                  <a:gd name="connsiteX3" fmla="*/ 200874 w 200874"/>
                  <a:gd name="connsiteY3" fmla="*/ 621109 h 621109"/>
                </a:gdLst>
                <a:ahLst/>
                <a:cxnLst>
                  <a:cxn ang="0">
                    <a:pos x="connsiteX0" y="connsiteY0"/>
                  </a:cxn>
                  <a:cxn ang="0">
                    <a:pos x="connsiteX1" y="connsiteY1"/>
                  </a:cxn>
                  <a:cxn ang="0">
                    <a:pos x="connsiteX2" y="connsiteY2"/>
                  </a:cxn>
                  <a:cxn ang="0">
                    <a:pos x="connsiteX3" y="connsiteY3"/>
                  </a:cxn>
                </a:cxnLst>
                <a:rect l="l" t="t" r="r" b="b"/>
                <a:pathLst>
                  <a:path w="200874" h="621109">
                    <a:moveTo>
                      <a:pt x="155503" y="290533"/>
                    </a:moveTo>
                    <a:lnTo>
                      <a:pt x="0" y="0"/>
                    </a:lnTo>
                    <a:lnTo>
                      <a:pt x="123123" y="475843"/>
                    </a:lnTo>
                    <a:lnTo>
                      <a:pt x="200874" y="621109"/>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4457" name="Freeform 14456">
                <a:extLst>
                  <a:ext uri="{FF2B5EF4-FFF2-40B4-BE49-F238E27FC236}">
                    <a16:creationId xmlns:a16="http://schemas.microsoft.com/office/drawing/2014/main" id="{3AB3875A-4BB1-CCDC-7F9A-A13399D6E04C}"/>
                  </a:ext>
                </a:extLst>
              </p:cNvPr>
              <p:cNvSpPr/>
              <p:nvPr/>
            </p:nvSpPr>
            <p:spPr>
              <a:xfrm>
                <a:off x="36078363" y="27681346"/>
                <a:ext cx="130142" cy="526983"/>
              </a:xfrm>
              <a:custGeom>
                <a:avLst/>
                <a:gdLst>
                  <a:gd name="connsiteX0" fmla="*/ 0 w 130142"/>
                  <a:gd name="connsiteY0" fmla="*/ 0 h 526983"/>
                  <a:gd name="connsiteX1" fmla="*/ 52390 w 130142"/>
                  <a:gd name="connsiteY1" fmla="*/ 381717 h 526983"/>
                  <a:gd name="connsiteX2" fmla="*/ 130142 w 130142"/>
                  <a:gd name="connsiteY2" fmla="*/ 526983 h 526983"/>
                  <a:gd name="connsiteX3" fmla="*/ 77752 w 130142"/>
                  <a:gd name="connsiteY3" fmla="*/ 145266 h 526983"/>
                </a:gdLst>
                <a:ahLst/>
                <a:cxnLst>
                  <a:cxn ang="0">
                    <a:pos x="connsiteX0" y="connsiteY0"/>
                  </a:cxn>
                  <a:cxn ang="0">
                    <a:pos x="connsiteX1" y="connsiteY1"/>
                  </a:cxn>
                  <a:cxn ang="0">
                    <a:pos x="connsiteX2" y="connsiteY2"/>
                  </a:cxn>
                  <a:cxn ang="0">
                    <a:pos x="connsiteX3" y="connsiteY3"/>
                  </a:cxn>
                </a:cxnLst>
                <a:rect l="l" t="t" r="r" b="b"/>
                <a:pathLst>
                  <a:path w="130142" h="526983">
                    <a:moveTo>
                      <a:pt x="0" y="0"/>
                    </a:moveTo>
                    <a:lnTo>
                      <a:pt x="52390" y="381717"/>
                    </a:lnTo>
                    <a:lnTo>
                      <a:pt x="130142" y="526983"/>
                    </a:lnTo>
                    <a:lnTo>
                      <a:pt x="77752" y="145266"/>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4458" name="Freeform 14457">
                <a:extLst>
                  <a:ext uri="{FF2B5EF4-FFF2-40B4-BE49-F238E27FC236}">
                    <a16:creationId xmlns:a16="http://schemas.microsoft.com/office/drawing/2014/main" id="{8A068C8B-6972-AF6D-114B-6423BB1655E7}"/>
                  </a:ext>
                </a:extLst>
              </p:cNvPr>
              <p:cNvSpPr/>
              <p:nvPr/>
            </p:nvSpPr>
            <p:spPr>
              <a:xfrm>
                <a:off x="35937509" y="27620596"/>
                <a:ext cx="193244" cy="627777"/>
              </a:xfrm>
              <a:custGeom>
                <a:avLst/>
                <a:gdLst>
                  <a:gd name="connsiteX0" fmla="*/ 32379 w 193244"/>
                  <a:gd name="connsiteY0" fmla="*/ 0 h 627777"/>
                  <a:gd name="connsiteX1" fmla="*/ 0 w 193244"/>
                  <a:gd name="connsiteY1" fmla="*/ 185310 h 627777"/>
                  <a:gd name="connsiteX2" fmla="*/ 160865 w 193244"/>
                  <a:gd name="connsiteY2" fmla="*/ 627777 h 627777"/>
                  <a:gd name="connsiteX3" fmla="*/ 193244 w 193244"/>
                  <a:gd name="connsiteY3" fmla="*/ 442467 h 627777"/>
                </a:gdLst>
                <a:ahLst/>
                <a:cxnLst>
                  <a:cxn ang="0">
                    <a:pos x="connsiteX0" y="connsiteY0"/>
                  </a:cxn>
                  <a:cxn ang="0">
                    <a:pos x="connsiteX1" y="connsiteY1"/>
                  </a:cxn>
                  <a:cxn ang="0">
                    <a:pos x="connsiteX2" y="connsiteY2"/>
                  </a:cxn>
                  <a:cxn ang="0">
                    <a:pos x="connsiteX3" y="connsiteY3"/>
                  </a:cxn>
                </a:cxnLst>
                <a:rect l="l" t="t" r="r" b="b"/>
                <a:pathLst>
                  <a:path w="193244" h="627777">
                    <a:moveTo>
                      <a:pt x="32379" y="0"/>
                    </a:moveTo>
                    <a:lnTo>
                      <a:pt x="0" y="185310"/>
                    </a:lnTo>
                    <a:lnTo>
                      <a:pt x="160865" y="627777"/>
                    </a:lnTo>
                    <a:lnTo>
                      <a:pt x="193244" y="442467"/>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4459" name="Freeform 14458">
                <a:extLst>
                  <a:ext uri="{FF2B5EF4-FFF2-40B4-BE49-F238E27FC236}">
                    <a16:creationId xmlns:a16="http://schemas.microsoft.com/office/drawing/2014/main" id="{3502A58A-E7A7-848A-D483-00740314DFF8}"/>
                  </a:ext>
                </a:extLst>
              </p:cNvPr>
              <p:cNvSpPr/>
              <p:nvPr/>
            </p:nvSpPr>
            <p:spPr>
              <a:xfrm>
                <a:off x="36098374" y="28063063"/>
                <a:ext cx="200873" cy="806419"/>
              </a:xfrm>
              <a:custGeom>
                <a:avLst/>
                <a:gdLst>
                  <a:gd name="connsiteX0" fmla="*/ 32379 w 200873"/>
                  <a:gd name="connsiteY0" fmla="*/ 0 h 806419"/>
                  <a:gd name="connsiteX1" fmla="*/ 0 w 200873"/>
                  <a:gd name="connsiteY1" fmla="*/ 185310 h 806419"/>
                  <a:gd name="connsiteX2" fmla="*/ 123123 w 200873"/>
                  <a:gd name="connsiteY2" fmla="*/ 661153 h 806419"/>
                  <a:gd name="connsiteX3" fmla="*/ 200874 w 200873"/>
                  <a:gd name="connsiteY3" fmla="*/ 806419 h 806419"/>
                  <a:gd name="connsiteX4" fmla="*/ 110131 w 200873"/>
                  <a:gd name="connsiteY4" fmla="*/ 145266 h 80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873" h="806419">
                    <a:moveTo>
                      <a:pt x="32379" y="0"/>
                    </a:moveTo>
                    <a:lnTo>
                      <a:pt x="0" y="185310"/>
                    </a:lnTo>
                    <a:lnTo>
                      <a:pt x="123123" y="661153"/>
                    </a:lnTo>
                    <a:lnTo>
                      <a:pt x="200874" y="806419"/>
                    </a:lnTo>
                    <a:lnTo>
                      <a:pt x="110131" y="14526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460" name="Freeform 14459">
                <a:extLst>
                  <a:ext uri="{FF2B5EF4-FFF2-40B4-BE49-F238E27FC236}">
                    <a16:creationId xmlns:a16="http://schemas.microsoft.com/office/drawing/2014/main" id="{59C72207-83C7-62DB-2FE3-3E881BCDE397}"/>
                  </a:ext>
                </a:extLst>
              </p:cNvPr>
              <p:cNvSpPr/>
              <p:nvPr/>
            </p:nvSpPr>
            <p:spPr>
              <a:xfrm>
                <a:off x="36221496" y="28724216"/>
                <a:ext cx="130141" cy="526982"/>
              </a:xfrm>
              <a:custGeom>
                <a:avLst/>
                <a:gdLst>
                  <a:gd name="connsiteX0" fmla="*/ 0 w 130141"/>
                  <a:gd name="connsiteY0" fmla="*/ 0 h 526982"/>
                  <a:gd name="connsiteX1" fmla="*/ 52390 w 130141"/>
                  <a:gd name="connsiteY1" fmla="*/ 381717 h 526982"/>
                  <a:gd name="connsiteX2" fmla="*/ 130141 w 130141"/>
                  <a:gd name="connsiteY2" fmla="*/ 526983 h 526982"/>
                  <a:gd name="connsiteX3" fmla="*/ 77751 w 130141"/>
                  <a:gd name="connsiteY3" fmla="*/ 145266 h 526982"/>
                </a:gdLst>
                <a:ahLst/>
                <a:cxnLst>
                  <a:cxn ang="0">
                    <a:pos x="connsiteX0" y="connsiteY0"/>
                  </a:cxn>
                  <a:cxn ang="0">
                    <a:pos x="connsiteX1" y="connsiteY1"/>
                  </a:cxn>
                  <a:cxn ang="0">
                    <a:pos x="connsiteX2" y="connsiteY2"/>
                  </a:cxn>
                  <a:cxn ang="0">
                    <a:pos x="connsiteX3" y="connsiteY3"/>
                  </a:cxn>
                </a:cxnLst>
                <a:rect l="l" t="t" r="r" b="b"/>
                <a:pathLst>
                  <a:path w="130141" h="526982">
                    <a:moveTo>
                      <a:pt x="0" y="0"/>
                    </a:moveTo>
                    <a:lnTo>
                      <a:pt x="52390" y="381717"/>
                    </a:lnTo>
                    <a:lnTo>
                      <a:pt x="130141" y="526983"/>
                    </a:lnTo>
                    <a:lnTo>
                      <a:pt x="77751" y="145266"/>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4461" name="Freeform 14460">
                <a:extLst>
                  <a:ext uri="{FF2B5EF4-FFF2-40B4-BE49-F238E27FC236}">
                    <a16:creationId xmlns:a16="http://schemas.microsoft.com/office/drawing/2014/main" id="{4D460157-731E-F035-1ABA-146EC4842427}"/>
                  </a:ext>
                </a:extLst>
              </p:cNvPr>
              <p:cNvSpPr/>
              <p:nvPr/>
            </p:nvSpPr>
            <p:spPr>
              <a:xfrm>
                <a:off x="36181012" y="28850474"/>
                <a:ext cx="92875" cy="292520"/>
              </a:xfrm>
              <a:custGeom>
                <a:avLst/>
                <a:gdLst>
                  <a:gd name="connsiteX0" fmla="*/ 92875 w 92875"/>
                  <a:gd name="connsiteY0" fmla="*/ 255458 h 292520"/>
                  <a:gd name="connsiteX1" fmla="*/ 0 w 92875"/>
                  <a:gd name="connsiteY1" fmla="*/ 0 h 292520"/>
                  <a:gd name="connsiteX2" fmla="*/ 86399 w 92875"/>
                  <a:gd name="connsiteY2" fmla="*/ 292521 h 292520"/>
                </a:gdLst>
                <a:ahLst/>
                <a:cxnLst>
                  <a:cxn ang="0">
                    <a:pos x="connsiteX0" y="connsiteY0"/>
                  </a:cxn>
                  <a:cxn ang="0">
                    <a:pos x="connsiteX1" y="connsiteY1"/>
                  </a:cxn>
                  <a:cxn ang="0">
                    <a:pos x="connsiteX2" y="connsiteY2"/>
                  </a:cxn>
                </a:cxnLst>
                <a:rect l="l" t="t" r="r" b="b"/>
                <a:pathLst>
                  <a:path w="92875" h="292520">
                    <a:moveTo>
                      <a:pt x="92875" y="255458"/>
                    </a:moveTo>
                    <a:lnTo>
                      <a:pt x="0" y="0"/>
                    </a:lnTo>
                    <a:lnTo>
                      <a:pt x="86399" y="292521"/>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4462" name="Freeform 14461">
                <a:extLst>
                  <a:ext uri="{FF2B5EF4-FFF2-40B4-BE49-F238E27FC236}">
                    <a16:creationId xmlns:a16="http://schemas.microsoft.com/office/drawing/2014/main" id="{C7D4E4F7-39DB-AF60-4FD1-1119CDC40B70}"/>
                  </a:ext>
                </a:extLst>
              </p:cNvPr>
              <p:cNvSpPr/>
              <p:nvPr/>
            </p:nvSpPr>
            <p:spPr>
              <a:xfrm>
                <a:off x="36267411" y="29105933"/>
                <a:ext cx="129598" cy="475843"/>
              </a:xfrm>
              <a:custGeom>
                <a:avLst/>
                <a:gdLst>
                  <a:gd name="connsiteX0" fmla="*/ 129598 w 129598"/>
                  <a:gd name="connsiteY0" fmla="*/ 475843 h 475843"/>
                  <a:gd name="connsiteX1" fmla="*/ 84227 w 129598"/>
                  <a:gd name="connsiteY1" fmla="*/ 145266 h 475843"/>
                  <a:gd name="connsiteX2" fmla="*/ 6476 w 129598"/>
                  <a:gd name="connsiteY2" fmla="*/ 0 h 475843"/>
                  <a:gd name="connsiteX3" fmla="*/ 0 w 129598"/>
                  <a:gd name="connsiteY3" fmla="*/ 37062 h 475843"/>
                </a:gdLst>
                <a:ahLst/>
                <a:cxnLst>
                  <a:cxn ang="0">
                    <a:pos x="connsiteX0" y="connsiteY0"/>
                  </a:cxn>
                  <a:cxn ang="0">
                    <a:pos x="connsiteX1" y="connsiteY1"/>
                  </a:cxn>
                  <a:cxn ang="0">
                    <a:pos x="connsiteX2" y="connsiteY2"/>
                  </a:cxn>
                  <a:cxn ang="0">
                    <a:pos x="connsiteX3" y="connsiteY3"/>
                  </a:cxn>
                </a:cxnLst>
                <a:rect l="l" t="t" r="r" b="b"/>
                <a:pathLst>
                  <a:path w="129598" h="475843">
                    <a:moveTo>
                      <a:pt x="129598" y="475843"/>
                    </a:moveTo>
                    <a:lnTo>
                      <a:pt x="84227" y="145266"/>
                    </a:lnTo>
                    <a:lnTo>
                      <a:pt x="6476" y="0"/>
                    </a:lnTo>
                    <a:lnTo>
                      <a:pt x="0" y="37062"/>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4463" name="Freeform 14462">
                <a:extLst>
                  <a:ext uri="{FF2B5EF4-FFF2-40B4-BE49-F238E27FC236}">
                    <a16:creationId xmlns:a16="http://schemas.microsoft.com/office/drawing/2014/main" id="{0ABCA6B2-EF5E-7A01-172D-EC5B5B13FAEC}"/>
                  </a:ext>
                </a:extLst>
              </p:cNvPr>
              <p:cNvSpPr/>
              <p:nvPr/>
            </p:nvSpPr>
            <p:spPr>
              <a:xfrm>
                <a:off x="35820571" y="26953894"/>
                <a:ext cx="134669" cy="251608"/>
              </a:xfrm>
              <a:custGeom>
                <a:avLst/>
                <a:gdLst>
                  <a:gd name="connsiteX0" fmla="*/ 26195 w 134669"/>
                  <a:gd name="connsiteY0" fmla="*/ 190858 h 251608"/>
                  <a:gd name="connsiteX1" fmla="*/ 134669 w 134669"/>
                  <a:gd name="connsiteY1" fmla="*/ 251609 h 251608"/>
                  <a:gd name="connsiteX2" fmla="*/ 0 w 134669"/>
                  <a:gd name="connsiteY2" fmla="*/ 0 h 251608"/>
                </a:gdLst>
                <a:ahLst/>
                <a:cxnLst>
                  <a:cxn ang="0">
                    <a:pos x="connsiteX0" y="connsiteY0"/>
                  </a:cxn>
                  <a:cxn ang="0">
                    <a:pos x="connsiteX1" y="connsiteY1"/>
                  </a:cxn>
                  <a:cxn ang="0">
                    <a:pos x="connsiteX2" y="connsiteY2"/>
                  </a:cxn>
                </a:cxnLst>
                <a:rect l="l" t="t" r="r" b="b"/>
                <a:pathLst>
                  <a:path w="134669" h="251608">
                    <a:moveTo>
                      <a:pt x="26195" y="190858"/>
                    </a:moveTo>
                    <a:lnTo>
                      <a:pt x="134669" y="251609"/>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936" name="Freeform 7935">
                <a:extLst>
                  <a:ext uri="{FF2B5EF4-FFF2-40B4-BE49-F238E27FC236}">
                    <a16:creationId xmlns:a16="http://schemas.microsoft.com/office/drawing/2014/main" id="{3A574C44-13BC-B188-78D2-0C3DA3285A3D}"/>
                  </a:ext>
                </a:extLst>
              </p:cNvPr>
              <p:cNvSpPr/>
              <p:nvPr/>
            </p:nvSpPr>
            <p:spPr>
              <a:xfrm>
                <a:off x="35846766" y="27144753"/>
                <a:ext cx="231596" cy="536593"/>
              </a:xfrm>
              <a:custGeom>
                <a:avLst/>
                <a:gdLst>
                  <a:gd name="connsiteX0" fmla="*/ 231597 w 231596"/>
                  <a:gd name="connsiteY0" fmla="*/ 536593 h 536593"/>
                  <a:gd name="connsiteX1" fmla="*/ 108474 w 231596"/>
                  <a:gd name="connsiteY1" fmla="*/ 60750 h 536593"/>
                  <a:gd name="connsiteX2" fmla="*/ 0 w 231596"/>
                  <a:gd name="connsiteY2" fmla="*/ 0 h 536593"/>
                  <a:gd name="connsiteX3" fmla="*/ 123123 w 231596"/>
                  <a:gd name="connsiteY3" fmla="*/ 475843 h 536593"/>
                </a:gdLst>
                <a:ahLst/>
                <a:cxnLst>
                  <a:cxn ang="0">
                    <a:pos x="connsiteX0" y="connsiteY0"/>
                  </a:cxn>
                  <a:cxn ang="0">
                    <a:pos x="connsiteX1" y="connsiteY1"/>
                  </a:cxn>
                  <a:cxn ang="0">
                    <a:pos x="connsiteX2" y="connsiteY2"/>
                  </a:cxn>
                  <a:cxn ang="0">
                    <a:pos x="connsiteX3" y="connsiteY3"/>
                  </a:cxn>
                </a:cxnLst>
                <a:rect l="l" t="t" r="r" b="b"/>
                <a:pathLst>
                  <a:path w="231596" h="536593">
                    <a:moveTo>
                      <a:pt x="231597" y="536593"/>
                    </a:moveTo>
                    <a:lnTo>
                      <a:pt x="108474" y="60750"/>
                    </a:lnTo>
                    <a:lnTo>
                      <a:pt x="0" y="0"/>
                    </a:lnTo>
                    <a:lnTo>
                      <a:pt x="123123" y="475843"/>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937" name="Freeform 7936">
                <a:extLst>
                  <a:ext uri="{FF2B5EF4-FFF2-40B4-BE49-F238E27FC236}">
                    <a16:creationId xmlns:a16="http://schemas.microsoft.com/office/drawing/2014/main" id="{CD0F54B6-0774-43C2-0AB2-773D63AA6DEF}"/>
                  </a:ext>
                </a:extLst>
              </p:cNvPr>
              <p:cNvSpPr/>
              <p:nvPr/>
            </p:nvSpPr>
            <p:spPr>
              <a:xfrm>
                <a:off x="35665068" y="26663362"/>
                <a:ext cx="181697" cy="481391"/>
              </a:xfrm>
              <a:custGeom>
                <a:avLst/>
                <a:gdLst>
                  <a:gd name="connsiteX0" fmla="*/ 26195 w 181697"/>
                  <a:gd name="connsiteY0" fmla="*/ 190858 h 481391"/>
                  <a:gd name="connsiteX1" fmla="*/ 181698 w 181697"/>
                  <a:gd name="connsiteY1" fmla="*/ 481391 h 481391"/>
                  <a:gd name="connsiteX2" fmla="*/ 155503 w 181697"/>
                  <a:gd name="connsiteY2" fmla="*/ 290533 h 481391"/>
                  <a:gd name="connsiteX3" fmla="*/ 0 w 181697"/>
                  <a:gd name="connsiteY3" fmla="*/ 0 h 481391"/>
                </a:gdLst>
                <a:ahLst/>
                <a:cxnLst>
                  <a:cxn ang="0">
                    <a:pos x="connsiteX0" y="connsiteY0"/>
                  </a:cxn>
                  <a:cxn ang="0">
                    <a:pos x="connsiteX1" y="connsiteY1"/>
                  </a:cxn>
                  <a:cxn ang="0">
                    <a:pos x="connsiteX2" y="connsiteY2"/>
                  </a:cxn>
                  <a:cxn ang="0">
                    <a:pos x="connsiteX3" y="connsiteY3"/>
                  </a:cxn>
                </a:cxnLst>
                <a:rect l="l" t="t" r="r" b="b"/>
                <a:pathLst>
                  <a:path w="181697" h="481391">
                    <a:moveTo>
                      <a:pt x="26195" y="190858"/>
                    </a:moveTo>
                    <a:lnTo>
                      <a:pt x="181698" y="481391"/>
                    </a:lnTo>
                    <a:lnTo>
                      <a:pt x="155503" y="290533"/>
                    </a:lnTo>
                    <a:lnTo>
                      <a:pt x="0"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938" name="Freeform 7937">
                <a:extLst>
                  <a:ext uri="{FF2B5EF4-FFF2-40B4-BE49-F238E27FC236}">
                    <a16:creationId xmlns:a16="http://schemas.microsoft.com/office/drawing/2014/main" id="{722AEC79-0478-43A1-DCF7-2DF7F7B21D12}"/>
                  </a:ext>
                </a:extLst>
              </p:cNvPr>
              <p:cNvSpPr/>
              <p:nvPr/>
            </p:nvSpPr>
            <p:spPr>
              <a:xfrm>
                <a:off x="35504495" y="26411753"/>
                <a:ext cx="186768" cy="627777"/>
              </a:xfrm>
              <a:custGeom>
                <a:avLst/>
                <a:gdLst>
                  <a:gd name="connsiteX0" fmla="*/ 25904 w 186768"/>
                  <a:gd name="connsiteY0" fmla="*/ 0 h 627777"/>
                  <a:gd name="connsiteX1" fmla="*/ 0 w 186768"/>
                  <a:gd name="connsiteY1" fmla="*/ 148248 h 627777"/>
                  <a:gd name="connsiteX2" fmla="*/ 86399 w 186768"/>
                  <a:gd name="connsiteY2" fmla="*/ 440769 h 627777"/>
                  <a:gd name="connsiteX3" fmla="*/ 154388 w 186768"/>
                  <a:gd name="connsiteY3" fmla="*/ 627777 h 627777"/>
                  <a:gd name="connsiteX4" fmla="*/ 186768 w 186768"/>
                  <a:gd name="connsiteY4" fmla="*/ 442467 h 62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68" h="627777">
                    <a:moveTo>
                      <a:pt x="25904" y="0"/>
                    </a:moveTo>
                    <a:lnTo>
                      <a:pt x="0" y="148248"/>
                    </a:lnTo>
                    <a:lnTo>
                      <a:pt x="86399" y="440769"/>
                    </a:lnTo>
                    <a:lnTo>
                      <a:pt x="154388" y="627777"/>
                    </a:lnTo>
                    <a:lnTo>
                      <a:pt x="186768" y="442467"/>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939" name="Freeform 7938">
                <a:extLst>
                  <a:ext uri="{FF2B5EF4-FFF2-40B4-BE49-F238E27FC236}">
                    <a16:creationId xmlns:a16="http://schemas.microsoft.com/office/drawing/2014/main" id="{54C56A57-591A-4907-0740-2A5732EFEC12}"/>
                  </a:ext>
                </a:extLst>
              </p:cNvPr>
              <p:cNvSpPr/>
              <p:nvPr/>
            </p:nvSpPr>
            <p:spPr>
              <a:xfrm>
                <a:off x="35937509" y="27805906"/>
                <a:ext cx="160864" cy="442467"/>
              </a:xfrm>
              <a:custGeom>
                <a:avLst/>
                <a:gdLst>
                  <a:gd name="connsiteX0" fmla="*/ 160865 w 160864"/>
                  <a:gd name="connsiteY0" fmla="*/ 442467 h 442467"/>
                  <a:gd name="connsiteX1" fmla="*/ 0 w 160864"/>
                  <a:gd name="connsiteY1" fmla="*/ 0 h 442467"/>
                  <a:gd name="connsiteX2" fmla="*/ 52390 w 160864"/>
                  <a:gd name="connsiteY2" fmla="*/ 381717 h 442467"/>
                </a:gdLst>
                <a:ahLst/>
                <a:cxnLst>
                  <a:cxn ang="0">
                    <a:pos x="connsiteX0" y="connsiteY0"/>
                  </a:cxn>
                  <a:cxn ang="0">
                    <a:pos x="connsiteX1" y="connsiteY1"/>
                  </a:cxn>
                  <a:cxn ang="0">
                    <a:pos x="connsiteX2" y="connsiteY2"/>
                  </a:cxn>
                </a:cxnLst>
                <a:rect l="l" t="t" r="r" b="b"/>
                <a:pathLst>
                  <a:path w="160864" h="442467">
                    <a:moveTo>
                      <a:pt x="160865" y="442467"/>
                    </a:moveTo>
                    <a:lnTo>
                      <a:pt x="0" y="0"/>
                    </a:lnTo>
                    <a:lnTo>
                      <a:pt x="52390" y="381717"/>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7940" name="Freeform 7939">
                <a:extLst>
                  <a:ext uri="{FF2B5EF4-FFF2-40B4-BE49-F238E27FC236}">
                    <a16:creationId xmlns:a16="http://schemas.microsoft.com/office/drawing/2014/main" id="{659C0B4F-FFC0-2B55-F5CD-9163A1896683}"/>
                  </a:ext>
                </a:extLst>
              </p:cNvPr>
              <p:cNvSpPr/>
              <p:nvPr/>
            </p:nvSpPr>
            <p:spPr>
              <a:xfrm>
                <a:off x="35969889" y="27620596"/>
                <a:ext cx="160864" cy="442467"/>
              </a:xfrm>
              <a:custGeom>
                <a:avLst/>
                <a:gdLst>
                  <a:gd name="connsiteX0" fmla="*/ 108474 w 160864"/>
                  <a:gd name="connsiteY0" fmla="*/ 60750 h 442467"/>
                  <a:gd name="connsiteX1" fmla="*/ 0 w 160864"/>
                  <a:gd name="connsiteY1" fmla="*/ 0 h 442467"/>
                  <a:gd name="connsiteX2" fmla="*/ 160865 w 160864"/>
                  <a:gd name="connsiteY2" fmla="*/ 442467 h 442467"/>
                </a:gdLst>
                <a:ahLst/>
                <a:cxnLst>
                  <a:cxn ang="0">
                    <a:pos x="connsiteX0" y="connsiteY0"/>
                  </a:cxn>
                  <a:cxn ang="0">
                    <a:pos x="connsiteX1" y="connsiteY1"/>
                  </a:cxn>
                  <a:cxn ang="0">
                    <a:pos x="connsiteX2" y="connsiteY2"/>
                  </a:cxn>
                </a:cxnLst>
                <a:rect l="l" t="t" r="r" b="b"/>
                <a:pathLst>
                  <a:path w="160864" h="442467">
                    <a:moveTo>
                      <a:pt x="108474" y="60750"/>
                    </a:moveTo>
                    <a:lnTo>
                      <a:pt x="0" y="0"/>
                    </a:lnTo>
                    <a:lnTo>
                      <a:pt x="160865" y="442467"/>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941" name="Freeform 7940">
                <a:extLst>
                  <a:ext uri="{FF2B5EF4-FFF2-40B4-BE49-F238E27FC236}">
                    <a16:creationId xmlns:a16="http://schemas.microsoft.com/office/drawing/2014/main" id="{652B5B07-4837-E69E-0197-AC42052F58DB}"/>
                  </a:ext>
                </a:extLst>
              </p:cNvPr>
              <p:cNvSpPr/>
              <p:nvPr/>
            </p:nvSpPr>
            <p:spPr>
              <a:xfrm>
                <a:off x="35658884" y="26854220"/>
                <a:ext cx="311005" cy="951685"/>
              </a:xfrm>
              <a:custGeom>
                <a:avLst/>
                <a:gdLst>
                  <a:gd name="connsiteX0" fmla="*/ 187882 w 311005"/>
                  <a:gd name="connsiteY0" fmla="*/ 290533 h 951685"/>
                  <a:gd name="connsiteX1" fmla="*/ 32379 w 311005"/>
                  <a:gd name="connsiteY1" fmla="*/ 0 h 951685"/>
                  <a:gd name="connsiteX2" fmla="*/ 0 w 311005"/>
                  <a:gd name="connsiteY2" fmla="*/ 185310 h 951685"/>
                  <a:gd name="connsiteX3" fmla="*/ 90132 w 311005"/>
                  <a:gd name="connsiteY3" fmla="*/ 533651 h 951685"/>
                  <a:gd name="connsiteX4" fmla="*/ 133540 w 311005"/>
                  <a:gd name="connsiteY4" fmla="*/ 680615 h 951685"/>
                  <a:gd name="connsiteX5" fmla="*/ 278625 w 311005"/>
                  <a:gd name="connsiteY5" fmla="*/ 951686 h 951685"/>
                  <a:gd name="connsiteX6" fmla="*/ 311005 w 311005"/>
                  <a:gd name="connsiteY6" fmla="*/ 766376 h 95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005" h="951685">
                    <a:moveTo>
                      <a:pt x="187882" y="290533"/>
                    </a:moveTo>
                    <a:lnTo>
                      <a:pt x="32379" y="0"/>
                    </a:lnTo>
                    <a:lnTo>
                      <a:pt x="0" y="185310"/>
                    </a:lnTo>
                    <a:lnTo>
                      <a:pt x="90132" y="533651"/>
                    </a:lnTo>
                    <a:lnTo>
                      <a:pt x="133540" y="680615"/>
                    </a:lnTo>
                    <a:lnTo>
                      <a:pt x="278625" y="951686"/>
                    </a:lnTo>
                    <a:lnTo>
                      <a:pt x="311005" y="76637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942" name="Freeform 7941">
                <a:extLst>
                  <a:ext uri="{FF2B5EF4-FFF2-40B4-BE49-F238E27FC236}">
                    <a16:creationId xmlns:a16="http://schemas.microsoft.com/office/drawing/2014/main" id="{F0B59E69-B561-D151-AA0E-79DCF529C9B3}"/>
                  </a:ext>
                </a:extLst>
              </p:cNvPr>
              <p:cNvSpPr/>
              <p:nvPr/>
            </p:nvSpPr>
            <p:spPr>
              <a:xfrm>
                <a:off x="35989900" y="28187623"/>
                <a:ext cx="231596" cy="536593"/>
              </a:xfrm>
              <a:custGeom>
                <a:avLst/>
                <a:gdLst>
                  <a:gd name="connsiteX0" fmla="*/ 231597 w 231596"/>
                  <a:gd name="connsiteY0" fmla="*/ 536593 h 536593"/>
                  <a:gd name="connsiteX1" fmla="*/ 108474 w 231596"/>
                  <a:gd name="connsiteY1" fmla="*/ 60750 h 536593"/>
                  <a:gd name="connsiteX2" fmla="*/ 0 w 231596"/>
                  <a:gd name="connsiteY2" fmla="*/ 0 h 536593"/>
                  <a:gd name="connsiteX3" fmla="*/ 32990 w 231596"/>
                  <a:gd name="connsiteY3" fmla="*/ 127502 h 536593"/>
                  <a:gd name="connsiteX4" fmla="*/ 138405 w 231596"/>
                  <a:gd name="connsiteY4" fmla="*/ 484402 h 536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596" h="536593">
                    <a:moveTo>
                      <a:pt x="231597" y="536593"/>
                    </a:moveTo>
                    <a:lnTo>
                      <a:pt x="108474" y="60750"/>
                    </a:lnTo>
                    <a:lnTo>
                      <a:pt x="0" y="0"/>
                    </a:lnTo>
                    <a:lnTo>
                      <a:pt x="32990" y="127502"/>
                    </a:lnTo>
                    <a:lnTo>
                      <a:pt x="138405" y="48440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943" name="Freeform 7942">
                <a:extLst>
                  <a:ext uri="{FF2B5EF4-FFF2-40B4-BE49-F238E27FC236}">
                    <a16:creationId xmlns:a16="http://schemas.microsoft.com/office/drawing/2014/main" id="{79670E44-C2AF-C01A-8369-3F393AC88E56}"/>
                  </a:ext>
                </a:extLst>
              </p:cNvPr>
              <p:cNvSpPr/>
              <p:nvPr/>
            </p:nvSpPr>
            <p:spPr>
              <a:xfrm>
                <a:off x="35792423" y="27534835"/>
                <a:ext cx="197476" cy="652787"/>
              </a:xfrm>
              <a:custGeom>
                <a:avLst/>
                <a:gdLst>
                  <a:gd name="connsiteX0" fmla="*/ 145086 w 197476"/>
                  <a:gd name="connsiteY0" fmla="*/ 271071 h 652787"/>
                  <a:gd name="connsiteX1" fmla="*/ 0 w 197476"/>
                  <a:gd name="connsiteY1" fmla="*/ 0 h 652787"/>
                  <a:gd name="connsiteX2" fmla="*/ 187060 w 197476"/>
                  <a:gd name="connsiteY2" fmla="*/ 633326 h 652787"/>
                  <a:gd name="connsiteX3" fmla="*/ 197476 w 197476"/>
                  <a:gd name="connsiteY3" fmla="*/ 652788 h 652787"/>
                </a:gdLst>
                <a:ahLst/>
                <a:cxnLst>
                  <a:cxn ang="0">
                    <a:pos x="connsiteX0" y="connsiteY0"/>
                  </a:cxn>
                  <a:cxn ang="0">
                    <a:pos x="connsiteX1" y="connsiteY1"/>
                  </a:cxn>
                  <a:cxn ang="0">
                    <a:pos x="connsiteX2" y="connsiteY2"/>
                  </a:cxn>
                  <a:cxn ang="0">
                    <a:pos x="connsiteX3" y="connsiteY3"/>
                  </a:cxn>
                </a:cxnLst>
                <a:rect l="l" t="t" r="r" b="b"/>
                <a:pathLst>
                  <a:path w="197476" h="652787">
                    <a:moveTo>
                      <a:pt x="145086" y="271071"/>
                    </a:moveTo>
                    <a:lnTo>
                      <a:pt x="0" y="0"/>
                    </a:lnTo>
                    <a:lnTo>
                      <a:pt x="187060" y="633326"/>
                    </a:lnTo>
                    <a:lnTo>
                      <a:pt x="197476" y="652788"/>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944" name="Freeform 7943">
                <a:extLst>
                  <a:ext uri="{FF2B5EF4-FFF2-40B4-BE49-F238E27FC236}">
                    <a16:creationId xmlns:a16="http://schemas.microsoft.com/office/drawing/2014/main" id="{0031237E-CB63-D089-AA55-2D683B384D86}"/>
                  </a:ext>
                </a:extLst>
              </p:cNvPr>
              <p:cNvSpPr/>
              <p:nvPr/>
            </p:nvSpPr>
            <p:spPr>
              <a:xfrm>
                <a:off x="36128304" y="28672024"/>
                <a:ext cx="145582" cy="433908"/>
              </a:xfrm>
              <a:custGeom>
                <a:avLst/>
                <a:gdLst>
                  <a:gd name="connsiteX0" fmla="*/ 93192 w 145582"/>
                  <a:gd name="connsiteY0" fmla="*/ 52192 h 433908"/>
                  <a:gd name="connsiteX1" fmla="*/ 0 w 145582"/>
                  <a:gd name="connsiteY1" fmla="*/ 0 h 433908"/>
                  <a:gd name="connsiteX2" fmla="*/ 52707 w 145582"/>
                  <a:gd name="connsiteY2" fmla="*/ 178450 h 433908"/>
                  <a:gd name="connsiteX3" fmla="*/ 145582 w 145582"/>
                  <a:gd name="connsiteY3" fmla="*/ 433908 h 433908"/>
                </a:gdLst>
                <a:ahLst/>
                <a:cxnLst>
                  <a:cxn ang="0">
                    <a:pos x="connsiteX0" y="connsiteY0"/>
                  </a:cxn>
                  <a:cxn ang="0">
                    <a:pos x="connsiteX1" y="connsiteY1"/>
                  </a:cxn>
                  <a:cxn ang="0">
                    <a:pos x="connsiteX2" y="connsiteY2"/>
                  </a:cxn>
                  <a:cxn ang="0">
                    <a:pos x="connsiteX3" y="connsiteY3"/>
                  </a:cxn>
                </a:cxnLst>
                <a:rect l="l" t="t" r="r" b="b"/>
                <a:pathLst>
                  <a:path w="145582" h="433908">
                    <a:moveTo>
                      <a:pt x="93192" y="52192"/>
                    </a:moveTo>
                    <a:lnTo>
                      <a:pt x="0" y="0"/>
                    </a:lnTo>
                    <a:lnTo>
                      <a:pt x="52707" y="178450"/>
                    </a:lnTo>
                    <a:lnTo>
                      <a:pt x="145582" y="433908"/>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945" name="Freeform 7944">
                <a:extLst>
                  <a:ext uri="{FF2B5EF4-FFF2-40B4-BE49-F238E27FC236}">
                    <a16:creationId xmlns:a16="http://schemas.microsoft.com/office/drawing/2014/main" id="{030B9BA0-55C0-5204-700D-AA01B1C4A7C5}"/>
                  </a:ext>
                </a:extLst>
              </p:cNvPr>
              <p:cNvSpPr/>
              <p:nvPr/>
            </p:nvSpPr>
            <p:spPr>
              <a:xfrm>
                <a:off x="35979483" y="28168161"/>
                <a:ext cx="43407" cy="146963"/>
              </a:xfrm>
              <a:custGeom>
                <a:avLst/>
                <a:gdLst>
                  <a:gd name="connsiteX0" fmla="*/ 10417 w 43407"/>
                  <a:gd name="connsiteY0" fmla="*/ 19462 h 146963"/>
                  <a:gd name="connsiteX1" fmla="*/ 0 w 43407"/>
                  <a:gd name="connsiteY1" fmla="*/ 0 h 146963"/>
                  <a:gd name="connsiteX2" fmla="*/ 43407 w 43407"/>
                  <a:gd name="connsiteY2" fmla="*/ 146964 h 146963"/>
                </a:gdLst>
                <a:ahLst/>
                <a:cxnLst>
                  <a:cxn ang="0">
                    <a:pos x="connsiteX0" y="connsiteY0"/>
                  </a:cxn>
                  <a:cxn ang="0">
                    <a:pos x="connsiteX1" y="connsiteY1"/>
                  </a:cxn>
                  <a:cxn ang="0">
                    <a:pos x="connsiteX2" y="connsiteY2"/>
                  </a:cxn>
                </a:cxnLst>
                <a:rect l="l" t="t" r="r" b="b"/>
                <a:pathLst>
                  <a:path w="43407" h="146963">
                    <a:moveTo>
                      <a:pt x="10417" y="19462"/>
                    </a:moveTo>
                    <a:lnTo>
                      <a:pt x="0" y="0"/>
                    </a:lnTo>
                    <a:lnTo>
                      <a:pt x="43407" y="14696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946" name="Freeform 7945">
                <a:extLst>
                  <a:ext uri="{FF2B5EF4-FFF2-40B4-BE49-F238E27FC236}">
                    <a16:creationId xmlns:a16="http://schemas.microsoft.com/office/drawing/2014/main" id="{C17AB61A-66E4-945F-9772-AB409E33024F}"/>
                  </a:ext>
                </a:extLst>
              </p:cNvPr>
              <p:cNvSpPr/>
              <p:nvPr/>
            </p:nvSpPr>
            <p:spPr>
              <a:xfrm>
                <a:off x="35590894" y="26852522"/>
                <a:ext cx="67988" cy="187008"/>
              </a:xfrm>
              <a:custGeom>
                <a:avLst/>
                <a:gdLst>
                  <a:gd name="connsiteX0" fmla="*/ 67989 w 67988"/>
                  <a:gd name="connsiteY0" fmla="*/ 187008 h 187008"/>
                  <a:gd name="connsiteX1" fmla="*/ 0 w 67988"/>
                  <a:gd name="connsiteY1" fmla="*/ 0 h 187008"/>
                  <a:gd name="connsiteX2" fmla="*/ 52707 w 67988"/>
                  <a:gd name="connsiteY2" fmla="*/ 178450 h 187008"/>
                </a:gdLst>
                <a:ahLst/>
                <a:cxnLst>
                  <a:cxn ang="0">
                    <a:pos x="connsiteX0" y="connsiteY0"/>
                  </a:cxn>
                  <a:cxn ang="0">
                    <a:pos x="connsiteX1" y="connsiteY1"/>
                  </a:cxn>
                  <a:cxn ang="0">
                    <a:pos x="connsiteX2" y="connsiteY2"/>
                  </a:cxn>
                </a:cxnLst>
                <a:rect l="l" t="t" r="r" b="b"/>
                <a:pathLst>
                  <a:path w="67988" h="187008">
                    <a:moveTo>
                      <a:pt x="67989" y="187008"/>
                    </a:moveTo>
                    <a:lnTo>
                      <a:pt x="0" y="0"/>
                    </a:lnTo>
                    <a:lnTo>
                      <a:pt x="52707" y="17845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947" name="Freeform 7946">
                <a:extLst>
                  <a:ext uri="{FF2B5EF4-FFF2-40B4-BE49-F238E27FC236}">
                    <a16:creationId xmlns:a16="http://schemas.microsoft.com/office/drawing/2014/main" id="{C716AB52-1A3A-DD81-D81D-0146A23DF732}"/>
                  </a:ext>
                </a:extLst>
              </p:cNvPr>
              <p:cNvSpPr/>
              <p:nvPr/>
            </p:nvSpPr>
            <p:spPr>
              <a:xfrm>
                <a:off x="35530399" y="26411753"/>
                <a:ext cx="160864" cy="442466"/>
              </a:xfrm>
              <a:custGeom>
                <a:avLst/>
                <a:gdLst>
                  <a:gd name="connsiteX0" fmla="*/ 160865 w 160864"/>
                  <a:gd name="connsiteY0" fmla="*/ 442467 h 442466"/>
                  <a:gd name="connsiteX1" fmla="*/ 134670 w 160864"/>
                  <a:gd name="connsiteY1" fmla="*/ 251608 h 442466"/>
                  <a:gd name="connsiteX2" fmla="*/ 0 w 160864"/>
                  <a:gd name="connsiteY2" fmla="*/ 0 h 442466"/>
                </a:gdLst>
                <a:ahLst/>
                <a:cxnLst>
                  <a:cxn ang="0">
                    <a:pos x="connsiteX0" y="connsiteY0"/>
                  </a:cxn>
                  <a:cxn ang="0">
                    <a:pos x="connsiteX1" y="connsiteY1"/>
                  </a:cxn>
                  <a:cxn ang="0">
                    <a:pos x="connsiteX2" y="connsiteY2"/>
                  </a:cxn>
                </a:cxnLst>
                <a:rect l="l" t="t" r="r" b="b"/>
                <a:pathLst>
                  <a:path w="160864" h="442466">
                    <a:moveTo>
                      <a:pt x="160865" y="442467"/>
                    </a:moveTo>
                    <a:lnTo>
                      <a:pt x="134670" y="251608"/>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948" name="Freeform 7947">
                <a:extLst>
                  <a:ext uri="{FF2B5EF4-FFF2-40B4-BE49-F238E27FC236}">
                    <a16:creationId xmlns:a16="http://schemas.microsoft.com/office/drawing/2014/main" id="{8BF12E1B-821A-7839-0269-BFBBD7F56F27}"/>
                  </a:ext>
                </a:extLst>
              </p:cNvPr>
              <p:cNvSpPr/>
              <p:nvPr/>
            </p:nvSpPr>
            <p:spPr>
              <a:xfrm>
                <a:off x="35374896" y="26121220"/>
                <a:ext cx="155502" cy="438780"/>
              </a:xfrm>
              <a:custGeom>
                <a:avLst/>
                <a:gdLst>
                  <a:gd name="connsiteX0" fmla="*/ 0 w 155502"/>
                  <a:gd name="connsiteY0" fmla="*/ 0 h 438780"/>
                  <a:gd name="connsiteX1" fmla="*/ 129598 w 155502"/>
                  <a:gd name="connsiteY1" fmla="*/ 438781 h 438780"/>
                  <a:gd name="connsiteX2" fmla="*/ 155502 w 155502"/>
                  <a:gd name="connsiteY2" fmla="*/ 290533 h 438780"/>
                </a:gdLst>
                <a:ahLst/>
                <a:cxnLst>
                  <a:cxn ang="0">
                    <a:pos x="connsiteX0" y="connsiteY0"/>
                  </a:cxn>
                  <a:cxn ang="0">
                    <a:pos x="connsiteX1" y="connsiteY1"/>
                  </a:cxn>
                  <a:cxn ang="0">
                    <a:pos x="connsiteX2" y="connsiteY2"/>
                  </a:cxn>
                </a:cxnLst>
                <a:rect l="l" t="t" r="r" b="b"/>
                <a:pathLst>
                  <a:path w="155502" h="438780">
                    <a:moveTo>
                      <a:pt x="0" y="0"/>
                    </a:moveTo>
                    <a:lnTo>
                      <a:pt x="129598" y="438781"/>
                    </a:lnTo>
                    <a:lnTo>
                      <a:pt x="155502" y="290533"/>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949" name="Freeform 7948">
                <a:extLst>
                  <a:ext uri="{FF2B5EF4-FFF2-40B4-BE49-F238E27FC236}">
                    <a16:creationId xmlns:a16="http://schemas.microsoft.com/office/drawing/2014/main" id="{8298CF60-BFA4-0239-FBC2-C10D234E9E19}"/>
                  </a:ext>
                </a:extLst>
              </p:cNvPr>
              <p:cNvSpPr/>
              <p:nvPr/>
            </p:nvSpPr>
            <p:spPr>
              <a:xfrm>
                <a:off x="35643601" y="27030972"/>
                <a:ext cx="105414" cy="356899"/>
              </a:xfrm>
              <a:custGeom>
                <a:avLst/>
                <a:gdLst>
                  <a:gd name="connsiteX0" fmla="*/ 15282 w 105414"/>
                  <a:gd name="connsiteY0" fmla="*/ 8558 h 356899"/>
                  <a:gd name="connsiteX1" fmla="*/ 0 w 105414"/>
                  <a:gd name="connsiteY1" fmla="*/ 0 h 356899"/>
                  <a:gd name="connsiteX2" fmla="*/ 105414 w 105414"/>
                  <a:gd name="connsiteY2" fmla="*/ 356900 h 356899"/>
                </a:gdLst>
                <a:ahLst/>
                <a:cxnLst>
                  <a:cxn ang="0">
                    <a:pos x="connsiteX0" y="connsiteY0"/>
                  </a:cxn>
                  <a:cxn ang="0">
                    <a:pos x="connsiteX1" y="connsiteY1"/>
                  </a:cxn>
                  <a:cxn ang="0">
                    <a:pos x="connsiteX2" y="connsiteY2"/>
                  </a:cxn>
                </a:cxnLst>
                <a:rect l="l" t="t" r="r" b="b"/>
                <a:pathLst>
                  <a:path w="105414" h="356899">
                    <a:moveTo>
                      <a:pt x="15282" y="8558"/>
                    </a:moveTo>
                    <a:lnTo>
                      <a:pt x="0" y="0"/>
                    </a:lnTo>
                    <a:lnTo>
                      <a:pt x="105414" y="35690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grpSp>
        <p:grpSp>
          <p:nvGrpSpPr>
            <p:cNvPr id="7950" name="Graphic 2">
              <a:extLst>
                <a:ext uri="{FF2B5EF4-FFF2-40B4-BE49-F238E27FC236}">
                  <a16:creationId xmlns:a16="http://schemas.microsoft.com/office/drawing/2014/main" id="{DFA638EB-C7A4-CD6B-2CD2-F5DDA9DFCC3E}"/>
                </a:ext>
              </a:extLst>
            </p:cNvPr>
            <p:cNvGrpSpPr/>
            <p:nvPr/>
          </p:nvGrpSpPr>
          <p:grpSpPr>
            <a:xfrm>
              <a:off x="40368452" y="28742249"/>
              <a:ext cx="2655677" cy="10623"/>
              <a:chOff x="32993646" y="26121220"/>
              <a:chExt cx="2381250" cy="9525"/>
            </a:xfrm>
          </p:grpSpPr>
          <p:sp>
            <p:nvSpPr>
              <p:cNvPr id="7951" name="Freeform 7950">
                <a:extLst>
                  <a:ext uri="{FF2B5EF4-FFF2-40B4-BE49-F238E27FC236}">
                    <a16:creationId xmlns:a16="http://schemas.microsoft.com/office/drawing/2014/main" id="{36EDFE57-F8F7-AA37-BC9D-FEF7F944908E}"/>
                  </a:ext>
                </a:extLst>
              </p:cNvPr>
              <p:cNvSpPr/>
              <p:nvPr/>
            </p:nvSpPr>
            <p:spPr>
              <a:xfrm>
                <a:off x="32993646" y="26121220"/>
                <a:ext cx="503216" cy="9525"/>
              </a:xfrm>
              <a:custGeom>
                <a:avLst/>
                <a:gdLst>
                  <a:gd name="connsiteX0" fmla="*/ 0 w 503216"/>
                  <a:gd name="connsiteY0" fmla="*/ 0 h 9525"/>
                  <a:gd name="connsiteX1" fmla="*/ 503217 w 503216"/>
                  <a:gd name="connsiteY1" fmla="*/ 0 h 9525"/>
                  <a:gd name="connsiteX2" fmla="*/ 251608 w 503216"/>
                  <a:gd name="connsiteY2" fmla="*/ 0 h 9525"/>
                </a:gdLst>
                <a:ahLst/>
                <a:cxnLst>
                  <a:cxn ang="0">
                    <a:pos x="connsiteX0" y="connsiteY0"/>
                  </a:cxn>
                  <a:cxn ang="0">
                    <a:pos x="connsiteX1" y="connsiteY1"/>
                  </a:cxn>
                  <a:cxn ang="0">
                    <a:pos x="connsiteX2" y="connsiteY2"/>
                  </a:cxn>
                </a:cxnLst>
                <a:rect l="l" t="t" r="r" b="b"/>
                <a:pathLst>
                  <a:path w="503216" h="9525">
                    <a:moveTo>
                      <a:pt x="0" y="0"/>
                    </a:moveTo>
                    <a:lnTo>
                      <a:pt x="503217" y="0"/>
                    </a:lnTo>
                    <a:lnTo>
                      <a:pt x="251608"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952" name="Freeform 7951">
                <a:extLst>
                  <a:ext uri="{FF2B5EF4-FFF2-40B4-BE49-F238E27FC236}">
                    <a16:creationId xmlns:a16="http://schemas.microsoft.com/office/drawing/2014/main" id="{FB47C5E0-54CD-B5BD-C149-54EADFA7D84E}"/>
                  </a:ext>
                </a:extLst>
              </p:cNvPr>
              <p:cNvSpPr/>
              <p:nvPr/>
            </p:nvSpPr>
            <p:spPr>
              <a:xfrm>
                <a:off x="33463154" y="26121220"/>
                <a:ext cx="469507" cy="9525"/>
              </a:xfrm>
              <a:custGeom>
                <a:avLst/>
                <a:gdLst>
                  <a:gd name="connsiteX0" fmla="*/ 217899 w 469507"/>
                  <a:gd name="connsiteY0" fmla="*/ 0 h 9525"/>
                  <a:gd name="connsiteX1" fmla="*/ 469508 w 469507"/>
                  <a:gd name="connsiteY1" fmla="*/ 0 h 9525"/>
                  <a:gd name="connsiteX2" fmla="*/ 251608 w 469507"/>
                  <a:gd name="connsiteY2" fmla="*/ 0 h 9525"/>
                  <a:gd name="connsiteX3" fmla="*/ 0 w 469507"/>
                  <a:gd name="connsiteY3" fmla="*/ 0 h 9525"/>
                </a:gdLst>
                <a:ahLst/>
                <a:cxnLst>
                  <a:cxn ang="0">
                    <a:pos x="connsiteX0" y="connsiteY0"/>
                  </a:cxn>
                  <a:cxn ang="0">
                    <a:pos x="connsiteX1" y="connsiteY1"/>
                  </a:cxn>
                  <a:cxn ang="0">
                    <a:pos x="connsiteX2" y="connsiteY2"/>
                  </a:cxn>
                  <a:cxn ang="0">
                    <a:pos x="connsiteX3" y="connsiteY3"/>
                  </a:cxn>
                </a:cxnLst>
                <a:rect l="l" t="t" r="r" b="b"/>
                <a:pathLst>
                  <a:path w="469507" h="9525">
                    <a:moveTo>
                      <a:pt x="217899" y="0"/>
                    </a:moveTo>
                    <a:lnTo>
                      <a:pt x="469508" y="0"/>
                    </a:lnTo>
                    <a:lnTo>
                      <a:pt x="251608" y="0"/>
                    </a:lnTo>
                    <a:lnTo>
                      <a:pt x="0"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953" name="Freeform 7952">
                <a:extLst>
                  <a:ext uri="{FF2B5EF4-FFF2-40B4-BE49-F238E27FC236}">
                    <a16:creationId xmlns:a16="http://schemas.microsoft.com/office/drawing/2014/main" id="{C7299D2C-6093-F895-AF62-3A22C106D4EE}"/>
                  </a:ext>
                </a:extLst>
              </p:cNvPr>
              <p:cNvSpPr/>
              <p:nvPr/>
            </p:nvSpPr>
            <p:spPr>
              <a:xfrm>
                <a:off x="33496863" y="26121220"/>
                <a:ext cx="435798" cy="9525"/>
              </a:xfrm>
              <a:custGeom>
                <a:avLst/>
                <a:gdLst>
                  <a:gd name="connsiteX0" fmla="*/ 435799 w 435798"/>
                  <a:gd name="connsiteY0" fmla="*/ 0 h 9525"/>
                  <a:gd name="connsiteX1" fmla="*/ 0 w 435798"/>
                  <a:gd name="connsiteY1" fmla="*/ 0 h 9525"/>
                  <a:gd name="connsiteX2" fmla="*/ 435799 w 435798"/>
                  <a:gd name="connsiteY2" fmla="*/ 0 h 9525"/>
                </a:gdLst>
                <a:ahLst/>
                <a:cxnLst>
                  <a:cxn ang="0">
                    <a:pos x="connsiteX0" y="connsiteY0"/>
                  </a:cxn>
                  <a:cxn ang="0">
                    <a:pos x="connsiteX1" y="connsiteY1"/>
                  </a:cxn>
                  <a:cxn ang="0">
                    <a:pos x="connsiteX2" y="connsiteY2"/>
                  </a:cxn>
                </a:cxnLst>
                <a:rect l="l" t="t" r="r" b="b"/>
                <a:pathLst>
                  <a:path w="435798" h="9525">
                    <a:moveTo>
                      <a:pt x="435799" y="0"/>
                    </a:moveTo>
                    <a:lnTo>
                      <a:pt x="0" y="0"/>
                    </a:lnTo>
                    <a:lnTo>
                      <a:pt x="435799"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954" name="Freeform 7953">
                <a:extLst>
                  <a:ext uri="{FF2B5EF4-FFF2-40B4-BE49-F238E27FC236}">
                    <a16:creationId xmlns:a16="http://schemas.microsoft.com/office/drawing/2014/main" id="{58E581E3-9B04-A47C-72A2-5ECC9A4D2336}"/>
                  </a:ext>
                </a:extLst>
              </p:cNvPr>
              <p:cNvSpPr/>
              <p:nvPr/>
            </p:nvSpPr>
            <p:spPr>
              <a:xfrm>
                <a:off x="33245255" y="26121220"/>
                <a:ext cx="687407" cy="9525"/>
              </a:xfrm>
              <a:custGeom>
                <a:avLst/>
                <a:gdLst>
                  <a:gd name="connsiteX0" fmla="*/ 0 w 687407"/>
                  <a:gd name="connsiteY0" fmla="*/ 0 h 9525"/>
                  <a:gd name="connsiteX1" fmla="*/ 251608 w 687407"/>
                  <a:gd name="connsiteY1" fmla="*/ 0 h 9525"/>
                  <a:gd name="connsiteX2" fmla="*/ 687407 w 687407"/>
                  <a:gd name="connsiteY2" fmla="*/ 0 h 9525"/>
                  <a:gd name="connsiteX3" fmla="*/ 435799 w 687407"/>
                  <a:gd name="connsiteY3" fmla="*/ 0 h 9525"/>
                </a:gdLst>
                <a:ahLst/>
                <a:cxnLst>
                  <a:cxn ang="0">
                    <a:pos x="connsiteX0" y="connsiteY0"/>
                  </a:cxn>
                  <a:cxn ang="0">
                    <a:pos x="connsiteX1" y="connsiteY1"/>
                  </a:cxn>
                  <a:cxn ang="0">
                    <a:pos x="connsiteX2" y="connsiteY2"/>
                  </a:cxn>
                  <a:cxn ang="0">
                    <a:pos x="connsiteX3" y="connsiteY3"/>
                  </a:cxn>
                </a:cxnLst>
                <a:rect l="l" t="t" r="r" b="b"/>
                <a:pathLst>
                  <a:path w="687407" h="9525">
                    <a:moveTo>
                      <a:pt x="0" y="0"/>
                    </a:moveTo>
                    <a:lnTo>
                      <a:pt x="251608" y="0"/>
                    </a:lnTo>
                    <a:lnTo>
                      <a:pt x="687407" y="0"/>
                    </a:lnTo>
                    <a:lnTo>
                      <a:pt x="435799"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955" name="Freeform 7954">
                <a:extLst>
                  <a:ext uri="{FF2B5EF4-FFF2-40B4-BE49-F238E27FC236}">
                    <a16:creationId xmlns:a16="http://schemas.microsoft.com/office/drawing/2014/main" id="{FBC9C0A0-F89D-99F0-2DCB-39DB5ED46857}"/>
                  </a:ext>
                </a:extLst>
              </p:cNvPr>
              <p:cNvSpPr/>
              <p:nvPr/>
            </p:nvSpPr>
            <p:spPr>
              <a:xfrm>
                <a:off x="33932662" y="26121220"/>
                <a:ext cx="503217" cy="9525"/>
              </a:xfrm>
              <a:custGeom>
                <a:avLst/>
                <a:gdLst>
                  <a:gd name="connsiteX0" fmla="*/ 503218 w 503217"/>
                  <a:gd name="connsiteY0" fmla="*/ 0 h 9525"/>
                  <a:gd name="connsiteX1" fmla="*/ 0 w 503217"/>
                  <a:gd name="connsiteY1" fmla="*/ 0 h 9525"/>
                  <a:gd name="connsiteX2" fmla="*/ 0 w 503217"/>
                  <a:gd name="connsiteY2" fmla="*/ 0 h 9525"/>
                  <a:gd name="connsiteX3" fmla="*/ 503218 w 503217"/>
                  <a:gd name="connsiteY3" fmla="*/ 0 h 9525"/>
                </a:gdLst>
                <a:ahLst/>
                <a:cxnLst>
                  <a:cxn ang="0">
                    <a:pos x="connsiteX0" y="connsiteY0"/>
                  </a:cxn>
                  <a:cxn ang="0">
                    <a:pos x="connsiteX1" y="connsiteY1"/>
                  </a:cxn>
                  <a:cxn ang="0">
                    <a:pos x="connsiteX2" y="connsiteY2"/>
                  </a:cxn>
                  <a:cxn ang="0">
                    <a:pos x="connsiteX3" y="connsiteY3"/>
                  </a:cxn>
                </a:cxnLst>
                <a:rect l="l" t="t" r="r" b="b"/>
                <a:pathLst>
                  <a:path w="503217" h="9525">
                    <a:moveTo>
                      <a:pt x="503218" y="0"/>
                    </a:moveTo>
                    <a:lnTo>
                      <a:pt x="0" y="0"/>
                    </a:lnTo>
                    <a:lnTo>
                      <a:pt x="0" y="0"/>
                    </a:lnTo>
                    <a:lnTo>
                      <a:pt x="503218"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956" name="Freeform 7955">
                <a:extLst>
                  <a:ext uri="{FF2B5EF4-FFF2-40B4-BE49-F238E27FC236}">
                    <a16:creationId xmlns:a16="http://schemas.microsoft.com/office/drawing/2014/main" id="{2DF34484-EF5C-E577-9AD4-32CA8180BC0B}"/>
                  </a:ext>
                </a:extLst>
              </p:cNvPr>
              <p:cNvSpPr/>
              <p:nvPr/>
            </p:nvSpPr>
            <p:spPr>
              <a:xfrm>
                <a:off x="34435880" y="26121220"/>
                <a:ext cx="687407" cy="9525"/>
              </a:xfrm>
              <a:custGeom>
                <a:avLst/>
                <a:gdLst>
                  <a:gd name="connsiteX0" fmla="*/ 435799 w 687407"/>
                  <a:gd name="connsiteY0" fmla="*/ 0 h 9525"/>
                  <a:gd name="connsiteX1" fmla="*/ 687407 w 687407"/>
                  <a:gd name="connsiteY1" fmla="*/ 0 h 9525"/>
                  <a:gd name="connsiteX2" fmla="*/ 251608 w 687407"/>
                  <a:gd name="connsiteY2" fmla="*/ 0 h 9525"/>
                  <a:gd name="connsiteX3" fmla="*/ 0 w 687407"/>
                  <a:gd name="connsiteY3" fmla="*/ 0 h 9525"/>
                </a:gdLst>
                <a:ahLst/>
                <a:cxnLst>
                  <a:cxn ang="0">
                    <a:pos x="connsiteX0" y="connsiteY0"/>
                  </a:cxn>
                  <a:cxn ang="0">
                    <a:pos x="connsiteX1" y="connsiteY1"/>
                  </a:cxn>
                  <a:cxn ang="0">
                    <a:pos x="connsiteX2" y="connsiteY2"/>
                  </a:cxn>
                  <a:cxn ang="0">
                    <a:pos x="connsiteX3" y="connsiteY3"/>
                  </a:cxn>
                </a:cxnLst>
                <a:rect l="l" t="t" r="r" b="b"/>
                <a:pathLst>
                  <a:path w="687407" h="9525">
                    <a:moveTo>
                      <a:pt x="435799" y="0"/>
                    </a:moveTo>
                    <a:lnTo>
                      <a:pt x="687407" y="0"/>
                    </a:lnTo>
                    <a:lnTo>
                      <a:pt x="251608" y="0"/>
                    </a:lnTo>
                    <a:lnTo>
                      <a:pt x="0"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957" name="Freeform 7956">
                <a:extLst>
                  <a:ext uri="{FF2B5EF4-FFF2-40B4-BE49-F238E27FC236}">
                    <a16:creationId xmlns:a16="http://schemas.microsoft.com/office/drawing/2014/main" id="{329C34B7-3A4E-5B03-5145-F9B15551B22C}"/>
                  </a:ext>
                </a:extLst>
              </p:cNvPr>
              <p:cNvSpPr/>
              <p:nvPr/>
            </p:nvSpPr>
            <p:spPr>
              <a:xfrm>
                <a:off x="33714763" y="26121220"/>
                <a:ext cx="217899" cy="9525"/>
              </a:xfrm>
              <a:custGeom>
                <a:avLst/>
                <a:gdLst>
                  <a:gd name="connsiteX0" fmla="*/ 217899 w 217899"/>
                  <a:gd name="connsiteY0" fmla="*/ 0 h 9525"/>
                  <a:gd name="connsiteX1" fmla="*/ 217899 w 217899"/>
                  <a:gd name="connsiteY1" fmla="*/ 0 h 9525"/>
                  <a:gd name="connsiteX2" fmla="*/ 0 w 217899"/>
                  <a:gd name="connsiteY2" fmla="*/ 0 h 9525"/>
                </a:gdLst>
                <a:ahLst/>
                <a:cxnLst>
                  <a:cxn ang="0">
                    <a:pos x="connsiteX0" y="connsiteY0"/>
                  </a:cxn>
                  <a:cxn ang="0">
                    <a:pos x="connsiteX1" y="connsiteY1"/>
                  </a:cxn>
                  <a:cxn ang="0">
                    <a:pos x="connsiteX2" y="connsiteY2"/>
                  </a:cxn>
                </a:cxnLst>
                <a:rect l="l" t="t" r="r" b="b"/>
                <a:pathLst>
                  <a:path w="217899" h="9525">
                    <a:moveTo>
                      <a:pt x="217899" y="0"/>
                    </a:moveTo>
                    <a:lnTo>
                      <a:pt x="217899" y="0"/>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958" name="Freeform 7957">
                <a:extLst>
                  <a:ext uri="{FF2B5EF4-FFF2-40B4-BE49-F238E27FC236}">
                    <a16:creationId xmlns:a16="http://schemas.microsoft.com/office/drawing/2014/main" id="{41436353-F11E-86EA-84CA-6C514A6690BB}"/>
                  </a:ext>
                </a:extLst>
              </p:cNvPr>
              <p:cNvSpPr/>
              <p:nvPr/>
            </p:nvSpPr>
            <p:spPr>
              <a:xfrm>
                <a:off x="33245255" y="26121220"/>
                <a:ext cx="435798" cy="9525"/>
              </a:xfrm>
              <a:custGeom>
                <a:avLst/>
                <a:gdLst>
                  <a:gd name="connsiteX0" fmla="*/ 435799 w 435798"/>
                  <a:gd name="connsiteY0" fmla="*/ 0 h 9525"/>
                  <a:gd name="connsiteX1" fmla="*/ 217899 w 435798"/>
                  <a:gd name="connsiteY1" fmla="*/ 0 h 9525"/>
                  <a:gd name="connsiteX2" fmla="*/ 0 w 435798"/>
                  <a:gd name="connsiteY2" fmla="*/ 0 h 9525"/>
                </a:gdLst>
                <a:ahLst/>
                <a:cxnLst>
                  <a:cxn ang="0">
                    <a:pos x="connsiteX0" y="connsiteY0"/>
                  </a:cxn>
                  <a:cxn ang="0">
                    <a:pos x="connsiteX1" y="connsiteY1"/>
                  </a:cxn>
                  <a:cxn ang="0">
                    <a:pos x="connsiteX2" y="connsiteY2"/>
                  </a:cxn>
                </a:cxnLst>
                <a:rect l="l" t="t" r="r" b="b"/>
                <a:pathLst>
                  <a:path w="435798" h="9525">
                    <a:moveTo>
                      <a:pt x="435799" y="0"/>
                    </a:moveTo>
                    <a:lnTo>
                      <a:pt x="217899" y="0"/>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959" name="Freeform 7958">
                <a:extLst>
                  <a:ext uri="{FF2B5EF4-FFF2-40B4-BE49-F238E27FC236}">
                    <a16:creationId xmlns:a16="http://schemas.microsoft.com/office/drawing/2014/main" id="{D7826363-0822-3EC4-D2C3-46C48659539E}"/>
                  </a:ext>
                </a:extLst>
              </p:cNvPr>
              <p:cNvSpPr/>
              <p:nvPr/>
            </p:nvSpPr>
            <p:spPr>
              <a:xfrm>
                <a:off x="33681054" y="26121220"/>
                <a:ext cx="1006434" cy="9525"/>
              </a:xfrm>
              <a:custGeom>
                <a:avLst/>
                <a:gdLst>
                  <a:gd name="connsiteX0" fmla="*/ 251608 w 1006434"/>
                  <a:gd name="connsiteY0" fmla="*/ 0 h 9525"/>
                  <a:gd name="connsiteX1" fmla="*/ 754826 w 1006434"/>
                  <a:gd name="connsiteY1" fmla="*/ 0 h 9525"/>
                  <a:gd name="connsiteX2" fmla="*/ 1006435 w 1006434"/>
                  <a:gd name="connsiteY2" fmla="*/ 0 h 9525"/>
                  <a:gd name="connsiteX3" fmla="*/ 754826 w 1006434"/>
                  <a:gd name="connsiteY3" fmla="*/ 0 h 9525"/>
                  <a:gd name="connsiteX4" fmla="*/ 251608 w 1006434"/>
                  <a:gd name="connsiteY4" fmla="*/ 0 h 9525"/>
                  <a:gd name="connsiteX5" fmla="*/ 0 w 1006434"/>
                  <a:gd name="connsiteY5"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6434" h="9525">
                    <a:moveTo>
                      <a:pt x="251608" y="0"/>
                    </a:moveTo>
                    <a:lnTo>
                      <a:pt x="754826" y="0"/>
                    </a:lnTo>
                    <a:lnTo>
                      <a:pt x="1006435" y="0"/>
                    </a:lnTo>
                    <a:lnTo>
                      <a:pt x="754826" y="0"/>
                    </a:lnTo>
                    <a:lnTo>
                      <a:pt x="251608" y="0"/>
                    </a:lnTo>
                    <a:lnTo>
                      <a:pt x="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7960" name="Freeform 7959">
                <a:extLst>
                  <a:ext uri="{FF2B5EF4-FFF2-40B4-BE49-F238E27FC236}">
                    <a16:creationId xmlns:a16="http://schemas.microsoft.com/office/drawing/2014/main" id="{F5F2CB75-4F5A-BFA7-0AA6-229B4154DE2B}"/>
                  </a:ext>
                </a:extLst>
              </p:cNvPr>
              <p:cNvSpPr/>
              <p:nvPr/>
            </p:nvSpPr>
            <p:spPr>
              <a:xfrm>
                <a:off x="33932662" y="26121220"/>
                <a:ext cx="503217" cy="9525"/>
              </a:xfrm>
              <a:custGeom>
                <a:avLst/>
                <a:gdLst>
                  <a:gd name="connsiteX0" fmla="*/ 0 w 503217"/>
                  <a:gd name="connsiteY0" fmla="*/ 0 h 9525"/>
                  <a:gd name="connsiteX1" fmla="*/ 503218 w 503217"/>
                  <a:gd name="connsiteY1" fmla="*/ 0 h 9525"/>
                  <a:gd name="connsiteX2" fmla="*/ 503218 w 503217"/>
                  <a:gd name="connsiteY2" fmla="*/ 0 h 9525"/>
                  <a:gd name="connsiteX3" fmla="*/ 0 w 503217"/>
                  <a:gd name="connsiteY3" fmla="*/ 0 h 9525"/>
                </a:gdLst>
                <a:ahLst/>
                <a:cxnLst>
                  <a:cxn ang="0">
                    <a:pos x="connsiteX0" y="connsiteY0"/>
                  </a:cxn>
                  <a:cxn ang="0">
                    <a:pos x="connsiteX1" y="connsiteY1"/>
                  </a:cxn>
                  <a:cxn ang="0">
                    <a:pos x="connsiteX2" y="connsiteY2"/>
                  </a:cxn>
                  <a:cxn ang="0">
                    <a:pos x="connsiteX3" y="connsiteY3"/>
                  </a:cxn>
                </a:cxnLst>
                <a:rect l="l" t="t" r="r" b="b"/>
                <a:pathLst>
                  <a:path w="503217" h="9525">
                    <a:moveTo>
                      <a:pt x="0" y="0"/>
                    </a:moveTo>
                    <a:lnTo>
                      <a:pt x="503218" y="0"/>
                    </a:lnTo>
                    <a:lnTo>
                      <a:pt x="503218" y="0"/>
                    </a:lnTo>
                    <a:lnTo>
                      <a:pt x="0"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961" name="Freeform 7960">
                <a:extLst>
                  <a:ext uri="{FF2B5EF4-FFF2-40B4-BE49-F238E27FC236}">
                    <a16:creationId xmlns:a16="http://schemas.microsoft.com/office/drawing/2014/main" id="{4BB4D81A-A22E-ED91-B476-2833571217CC}"/>
                  </a:ext>
                </a:extLst>
              </p:cNvPr>
              <p:cNvSpPr/>
              <p:nvPr/>
            </p:nvSpPr>
            <p:spPr>
              <a:xfrm>
                <a:off x="33932662" y="26121220"/>
                <a:ext cx="503217" cy="9525"/>
              </a:xfrm>
              <a:custGeom>
                <a:avLst/>
                <a:gdLst>
                  <a:gd name="connsiteX0" fmla="*/ 251609 w 503217"/>
                  <a:gd name="connsiteY0" fmla="*/ 0 h 9525"/>
                  <a:gd name="connsiteX1" fmla="*/ 0 w 503217"/>
                  <a:gd name="connsiteY1" fmla="*/ 0 h 9525"/>
                  <a:gd name="connsiteX2" fmla="*/ 503218 w 503217"/>
                  <a:gd name="connsiteY2" fmla="*/ 0 h 9525"/>
                </a:gdLst>
                <a:ahLst/>
                <a:cxnLst>
                  <a:cxn ang="0">
                    <a:pos x="connsiteX0" y="connsiteY0"/>
                  </a:cxn>
                  <a:cxn ang="0">
                    <a:pos x="connsiteX1" y="connsiteY1"/>
                  </a:cxn>
                  <a:cxn ang="0">
                    <a:pos x="connsiteX2" y="connsiteY2"/>
                  </a:cxn>
                </a:cxnLst>
                <a:rect l="l" t="t" r="r" b="b"/>
                <a:pathLst>
                  <a:path w="503217" h="9525">
                    <a:moveTo>
                      <a:pt x="251609" y="0"/>
                    </a:moveTo>
                    <a:lnTo>
                      <a:pt x="0" y="0"/>
                    </a:lnTo>
                    <a:lnTo>
                      <a:pt x="503218"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962" name="Freeform 7961">
                <a:extLst>
                  <a:ext uri="{FF2B5EF4-FFF2-40B4-BE49-F238E27FC236}">
                    <a16:creationId xmlns:a16="http://schemas.microsoft.com/office/drawing/2014/main" id="{22CA19E2-4325-A9F2-CE05-7D33C2604F10}"/>
                  </a:ext>
                </a:extLst>
              </p:cNvPr>
              <p:cNvSpPr/>
              <p:nvPr/>
            </p:nvSpPr>
            <p:spPr>
              <a:xfrm>
                <a:off x="34687488" y="26121220"/>
                <a:ext cx="435798" cy="9525"/>
              </a:xfrm>
              <a:custGeom>
                <a:avLst/>
                <a:gdLst>
                  <a:gd name="connsiteX0" fmla="*/ 0 w 435798"/>
                  <a:gd name="connsiteY0" fmla="*/ 0 h 9525"/>
                  <a:gd name="connsiteX1" fmla="*/ 435799 w 435798"/>
                  <a:gd name="connsiteY1" fmla="*/ 0 h 9525"/>
                  <a:gd name="connsiteX2" fmla="*/ 217899 w 435798"/>
                  <a:gd name="connsiteY2" fmla="*/ 0 h 9525"/>
                </a:gdLst>
                <a:ahLst/>
                <a:cxnLst>
                  <a:cxn ang="0">
                    <a:pos x="connsiteX0" y="connsiteY0"/>
                  </a:cxn>
                  <a:cxn ang="0">
                    <a:pos x="connsiteX1" y="connsiteY1"/>
                  </a:cxn>
                  <a:cxn ang="0">
                    <a:pos x="connsiteX2" y="connsiteY2"/>
                  </a:cxn>
                </a:cxnLst>
                <a:rect l="l" t="t" r="r" b="b"/>
                <a:pathLst>
                  <a:path w="435798" h="9525">
                    <a:moveTo>
                      <a:pt x="0" y="0"/>
                    </a:moveTo>
                    <a:lnTo>
                      <a:pt x="435799" y="0"/>
                    </a:lnTo>
                    <a:lnTo>
                      <a:pt x="217899"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963" name="Freeform 7962">
                <a:extLst>
                  <a:ext uri="{FF2B5EF4-FFF2-40B4-BE49-F238E27FC236}">
                    <a16:creationId xmlns:a16="http://schemas.microsoft.com/office/drawing/2014/main" id="{A3FAE0B9-4A38-B259-049E-85D122237F4D}"/>
                  </a:ext>
                </a:extLst>
              </p:cNvPr>
              <p:cNvSpPr/>
              <p:nvPr/>
            </p:nvSpPr>
            <p:spPr>
              <a:xfrm>
                <a:off x="34435880" y="26121220"/>
                <a:ext cx="435798" cy="9525"/>
              </a:xfrm>
              <a:custGeom>
                <a:avLst/>
                <a:gdLst>
                  <a:gd name="connsiteX0" fmla="*/ 0 w 435798"/>
                  <a:gd name="connsiteY0" fmla="*/ 0 h 9525"/>
                  <a:gd name="connsiteX1" fmla="*/ 0 w 435798"/>
                  <a:gd name="connsiteY1" fmla="*/ 0 h 9525"/>
                  <a:gd name="connsiteX2" fmla="*/ 435799 w 435798"/>
                  <a:gd name="connsiteY2" fmla="*/ 0 h 9525"/>
                </a:gdLst>
                <a:ahLst/>
                <a:cxnLst>
                  <a:cxn ang="0">
                    <a:pos x="connsiteX0" y="connsiteY0"/>
                  </a:cxn>
                  <a:cxn ang="0">
                    <a:pos x="connsiteX1" y="connsiteY1"/>
                  </a:cxn>
                  <a:cxn ang="0">
                    <a:pos x="connsiteX2" y="connsiteY2"/>
                  </a:cxn>
                </a:cxnLst>
                <a:rect l="l" t="t" r="r" b="b"/>
                <a:pathLst>
                  <a:path w="435798" h="9525">
                    <a:moveTo>
                      <a:pt x="0" y="0"/>
                    </a:moveTo>
                    <a:lnTo>
                      <a:pt x="0" y="0"/>
                    </a:lnTo>
                    <a:lnTo>
                      <a:pt x="435799"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964" name="Freeform 7963">
                <a:extLst>
                  <a:ext uri="{FF2B5EF4-FFF2-40B4-BE49-F238E27FC236}">
                    <a16:creationId xmlns:a16="http://schemas.microsoft.com/office/drawing/2014/main" id="{D650D830-A7E6-90BF-1CC7-3954EAFCEB4B}"/>
                  </a:ext>
                </a:extLst>
              </p:cNvPr>
              <p:cNvSpPr/>
              <p:nvPr/>
            </p:nvSpPr>
            <p:spPr>
              <a:xfrm>
                <a:off x="34871679" y="26121220"/>
                <a:ext cx="503217" cy="9525"/>
              </a:xfrm>
              <a:custGeom>
                <a:avLst/>
                <a:gdLst>
                  <a:gd name="connsiteX0" fmla="*/ 503218 w 503217"/>
                  <a:gd name="connsiteY0" fmla="*/ 0 h 9525"/>
                  <a:gd name="connsiteX1" fmla="*/ 251608 w 503217"/>
                  <a:gd name="connsiteY1" fmla="*/ 0 h 9525"/>
                  <a:gd name="connsiteX2" fmla="*/ 0 w 503217"/>
                  <a:gd name="connsiteY2" fmla="*/ 0 h 9525"/>
                </a:gdLst>
                <a:ahLst/>
                <a:cxnLst>
                  <a:cxn ang="0">
                    <a:pos x="connsiteX0" y="connsiteY0"/>
                  </a:cxn>
                  <a:cxn ang="0">
                    <a:pos x="connsiteX1" y="connsiteY1"/>
                  </a:cxn>
                  <a:cxn ang="0">
                    <a:pos x="connsiteX2" y="connsiteY2"/>
                  </a:cxn>
                </a:cxnLst>
                <a:rect l="l" t="t" r="r" b="b"/>
                <a:pathLst>
                  <a:path w="503217" h="9525">
                    <a:moveTo>
                      <a:pt x="503218" y="0"/>
                    </a:moveTo>
                    <a:lnTo>
                      <a:pt x="251608" y="0"/>
                    </a:lnTo>
                    <a:lnTo>
                      <a:pt x="0"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965" name="Freeform 7964">
                <a:extLst>
                  <a:ext uri="{FF2B5EF4-FFF2-40B4-BE49-F238E27FC236}">
                    <a16:creationId xmlns:a16="http://schemas.microsoft.com/office/drawing/2014/main" id="{268392E3-37DA-773D-882E-1D0BF35D1CA0}"/>
                  </a:ext>
                </a:extLst>
              </p:cNvPr>
              <p:cNvSpPr/>
              <p:nvPr/>
            </p:nvSpPr>
            <p:spPr>
              <a:xfrm>
                <a:off x="34435880" y="26121220"/>
                <a:ext cx="469507" cy="9525"/>
              </a:xfrm>
              <a:custGeom>
                <a:avLst/>
                <a:gdLst>
                  <a:gd name="connsiteX0" fmla="*/ 0 w 469507"/>
                  <a:gd name="connsiteY0" fmla="*/ 0 h 9525"/>
                  <a:gd name="connsiteX1" fmla="*/ 251608 w 469507"/>
                  <a:gd name="connsiteY1" fmla="*/ 0 h 9525"/>
                  <a:gd name="connsiteX2" fmla="*/ 469508 w 469507"/>
                  <a:gd name="connsiteY2" fmla="*/ 0 h 9525"/>
                  <a:gd name="connsiteX3" fmla="*/ 217899 w 469507"/>
                  <a:gd name="connsiteY3" fmla="*/ 0 h 9525"/>
                </a:gdLst>
                <a:ahLst/>
                <a:cxnLst>
                  <a:cxn ang="0">
                    <a:pos x="connsiteX0" y="connsiteY0"/>
                  </a:cxn>
                  <a:cxn ang="0">
                    <a:pos x="connsiteX1" y="connsiteY1"/>
                  </a:cxn>
                  <a:cxn ang="0">
                    <a:pos x="connsiteX2" y="connsiteY2"/>
                  </a:cxn>
                  <a:cxn ang="0">
                    <a:pos x="connsiteX3" y="connsiteY3"/>
                  </a:cxn>
                </a:cxnLst>
                <a:rect l="l" t="t" r="r" b="b"/>
                <a:pathLst>
                  <a:path w="469507" h="9525">
                    <a:moveTo>
                      <a:pt x="0" y="0"/>
                    </a:moveTo>
                    <a:lnTo>
                      <a:pt x="251608" y="0"/>
                    </a:lnTo>
                    <a:lnTo>
                      <a:pt x="469508" y="0"/>
                    </a:lnTo>
                    <a:lnTo>
                      <a:pt x="217899"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966" name="Freeform 7965">
                <a:extLst>
                  <a:ext uri="{FF2B5EF4-FFF2-40B4-BE49-F238E27FC236}">
                    <a16:creationId xmlns:a16="http://schemas.microsoft.com/office/drawing/2014/main" id="{B6E494EA-A10E-7668-FECA-CA66AF8CE8CD}"/>
                  </a:ext>
                </a:extLst>
              </p:cNvPr>
              <p:cNvSpPr/>
              <p:nvPr/>
            </p:nvSpPr>
            <p:spPr>
              <a:xfrm>
                <a:off x="34435880" y="26121220"/>
                <a:ext cx="217899" cy="9525"/>
              </a:xfrm>
              <a:custGeom>
                <a:avLst/>
                <a:gdLst>
                  <a:gd name="connsiteX0" fmla="*/ 0 w 217899"/>
                  <a:gd name="connsiteY0" fmla="*/ 0 h 9525"/>
                  <a:gd name="connsiteX1" fmla="*/ 217899 w 217899"/>
                  <a:gd name="connsiteY1" fmla="*/ 0 h 9525"/>
                  <a:gd name="connsiteX2" fmla="*/ 0 w 217899"/>
                  <a:gd name="connsiteY2" fmla="*/ 0 h 9525"/>
                </a:gdLst>
                <a:ahLst/>
                <a:cxnLst>
                  <a:cxn ang="0">
                    <a:pos x="connsiteX0" y="connsiteY0"/>
                  </a:cxn>
                  <a:cxn ang="0">
                    <a:pos x="connsiteX1" y="connsiteY1"/>
                  </a:cxn>
                  <a:cxn ang="0">
                    <a:pos x="connsiteX2" y="connsiteY2"/>
                  </a:cxn>
                </a:cxnLst>
                <a:rect l="l" t="t" r="r" b="b"/>
                <a:pathLst>
                  <a:path w="217899" h="9525">
                    <a:moveTo>
                      <a:pt x="0" y="0"/>
                    </a:moveTo>
                    <a:lnTo>
                      <a:pt x="217899" y="0"/>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grpSp>
        <p:grpSp>
          <p:nvGrpSpPr>
            <p:cNvPr id="7967" name="Graphic 2">
              <a:extLst>
                <a:ext uri="{FF2B5EF4-FFF2-40B4-BE49-F238E27FC236}">
                  <a16:creationId xmlns:a16="http://schemas.microsoft.com/office/drawing/2014/main" id="{FB8B3576-B3AA-7E73-6D1E-12792E9205C9}"/>
                </a:ext>
              </a:extLst>
            </p:cNvPr>
            <p:cNvGrpSpPr/>
            <p:nvPr/>
          </p:nvGrpSpPr>
          <p:grpSpPr>
            <a:xfrm>
              <a:off x="40171139" y="34134871"/>
              <a:ext cx="2424077" cy="10623"/>
              <a:chOff x="32816723" y="30956590"/>
              <a:chExt cx="2173583" cy="9525"/>
            </a:xfrm>
          </p:grpSpPr>
          <p:sp>
            <p:nvSpPr>
              <p:cNvPr id="7968" name="Freeform 7967">
                <a:extLst>
                  <a:ext uri="{FF2B5EF4-FFF2-40B4-BE49-F238E27FC236}">
                    <a16:creationId xmlns:a16="http://schemas.microsoft.com/office/drawing/2014/main" id="{DF69AB0E-3EF7-E41E-642A-3C3690DE63D5}"/>
                  </a:ext>
                </a:extLst>
              </p:cNvPr>
              <p:cNvSpPr/>
              <p:nvPr/>
            </p:nvSpPr>
            <p:spPr>
              <a:xfrm>
                <a:off x="34338125" y="30956590"/>
                <a:ext cx="459332" cy="9525"/>
              </a:xfrm>
              <a:custGeom>
                <a:avLst/>
                <a:gdLst>
                  <a:gd name="connsiteX0" fmla="*/ 407658 w 459332"/>
                  <a:gd name="connsiteY0" fmla="*/ 0 h 9525"/>
                  <a:gd name="connsiteX1" fmla="*/ 0 w 459332"/>
                  <a:gd name="connsiteY1" fmla="*/ 0 h 9525"/>
                  <a:gd name="connsiteX2" fmla="*/ 459332 w 459332"/>
                  <a:gd name="connsiteY2" fmla="*/ 0 h 9525"/>
                </a:gdLst>
                <a:ahLst/>
                <a:cxnLst>
                  <a:cxn ang="0">
                    <a:pos x="connsiteX0" y="connsiteY0"/>
                  </a:cxn>
                  <a:cxn ang="0">
                    <a:pos x="connsiteX1" y="connsiteY1"/>
                  </a:cxn>
                  <a:cxn ang="0">
                    <a:pos x="connsiteX2" y="connsiteY2"/>
                  </a:cxn>
                </a:cxnLst>
                <a:rect l="l" t="t" r="r" b="b"/>
                <a:pathLst>
                  <a:path w="459332" h="9525">
                    <a:moveTo>
                      <a:pt x="407658" y="0"/>
                    </a:moveTo>
                    <a:lnTo>
                      <a:pt x="0" y="0"/>
                    </a:lnTo>
                    <a:lnTo>
                      <a:pt x="459332"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7969" name="Freeform 7968">
                <a:extLst>
                  <a:ext uri="{FF2B5EF4-FFF2-40B4-BE49-F238E27FC236}">
                    <a16:creationId xmlns:a16="http://schemas.microsoft.com/office/drawing/2014/main" id="{DF224A49-77EE-B05D-0EDB-5E712E211016}"/>
                  </a:ext>
                </a:extLst>
              </p:cNvPr>
              <p:cNvSpPr/>
              <p:nvPr/>
            </p:nvSpPr>
            <p:spPr>
              <a:xfrm>
                <a:off x="34591930" y="30956590"/>
                <a:ext cx="301952" cy="9525"/>
              </a:xfrm>
              <a:custGeom>
                <a:avLst/>
                <a:gdLst>
                  <a:gd name="connsiteX0" fmla="*/ 0 w 301952"/>
                  <a:gd name="connsiteY0" fmla="*/ 0 h 9525"/>
                  <a:gd name="connsiteX1" fmla="*/ 51674 w 301952"/>
                  <a:gd name="connsiteY1" fmla="*/ 0 h 9525"/>
                  <a:gd name="connsiteX2" fmla="*/ 301953 w 301952"/>
                  <a:gd name="connsiteY2" fmla="*/ 0 h 9525"/>
                  <a:gd name="connsiteX3" fmla="*/ 250278 w 301952"/>
                  <a:gd name="connsiteY3" fmla="*/ 0 h 9525"/>
                </a:gdLst>
                <a:ahLst/>
                <a:cxnLst>
                  <a:cxn ang="0">
                    <a:pos x="connsiteX0" y="connsiteY0"/>
                  </a:cxn>
                  <a:cxn ang="0">
                    <a:pos x="connsiteX1" y="connsiteY1"/>
                  </a:cxn>
                  <a:cxn ang="0">
                    <a:pos x="connsiteX2" y="connsiteY2"/>
                  </a:cxn>
                  <a:cxn ang="0">
                    <a:pos x="connsiteX3" y="connsiteY3"/>
                  </a:cxn>
                </a:cxnLst>
                <a:rect l="l" t="t" r="r" b="b"/>
                <a:pathLst>
                  <a:path w="301952" h="9525">
                    <a:moveTo>
                      <a:pt x="0" y="0"/>
                    </a:moveTo>
                    <a:lnTo>
                      <a:pt x="51674" y="0"/>
                    </a:lnTo>
                    <a:lnTo>
                      <a:pt x="301953" y="0"/>
                    </a:lnTo>
                    <a:lnTo>
                      <a:pt x="250278"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970" name="Freeform 7969">
                <a:extLst>
                  <a:ext uri="{FF2B5EF4-FFF2-40B4-BE49-F238E27FC236}">
                    <a16:creationId xmlns:a16="http://schemas.microsoft.com/office/drawing/2014/main" id="{72C54679-F60C-BB77-DBF7-F1FDE83870C0}"/>
                  </a:ext>
                </a:extLst>
              </p:cNvPr>
              <p:cNvSpPr/>
              <p:nvPr/>
            </p:nvSpPr>
            <p:spPr>
              <a:xfrm>
                <a:off x="33985082" y="30956590"/>
                <a:ext cx="353042" cy="9525"/>
              </a:xfrm>
              <a:custGeom>
                <a:avLst/>
                <a:gdLst>
                  <a:gd name="connsiteX0" fmla="*/ 147515 w 353042"/>
                  <a:gd name="connsiteY0" fmla="*/ 0 h 9525"/>
                  <a:gd name="connsiteX1" fmla="*/ 353042 w 353042"/>
                  <a:gd name="connsiteY1" fmla="*/ 0 h 9525"/>
                  <a:gd name="connsiteX2" fmla="*/ 0 w 353042"/>
                  <a:gd name="connsiteY2" fmla="*/ 0 h 9525"/>
                </a:gdLst>
                <a:ahLst/>
                <a:cxnLst>
                  <a:cxn ang="0">
                    <a:pos x="connsiteX0" y="connsiteY0"/>
                  </a:cxn>
                  <a:cxn ang="0">
                    <a:pos x="connsiteX1" y="connsiteY1"/>
                  </a:cxn>
                  <a:cxn ang="0">
                    <a:pos x="connsiteX2" y="connsiteY2"/>
                  </a:cxn>
                </a:cxnLst>
                <a:rect l="l" t="t" r="r" b="b"/>
                <a:pathLst>
                  <a:path w="353042" h="9525">
                    <a:moveTo>
                      <a:pt x="147515" y="0"/>
                    </a:moveTo>
                    <a:lnTo>
                      <a:pt x="353042" y="0"/>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7971" name="Freeform 7970">
                <a:extLst>
                  <a:ext uri="{FF2B5EF4-FFF2-40B4-BE49-F238E27FC236}">
                    <a16:creationId xmlns:a16="http://schemas.microsoft.com/office/drawing/2014/main" id="{A967F68C-C736-C9CB-5936-E56EA882A8DE}"/>
                  </a:ext>
                </a:extLst>
              </p:cNvPr>
              <p:cNvSpPr/>
              <p:nvPr/>
            </p:nvSpPr>
            <p:spPr>
              <a:xfrm>
                <a:off x="34132597" y="30956590"/>
                <a:ext cx="664859" cy="9525"/>
              </a:xfrm>
              <a:custGeom>
                <a:avLst/>
                <a:gdLst>
                  <a:gd name="connsiteX0" fmla="*/ 664860 w 664859"/>
                  <a:gd name="connsiteY0" fmla="*/ 0 h 9525"/>
                  <a:gd name="connsiteX1" fmla="*/ 205528 w 664859"/>
                  <a:gd name="connsiteY1" fmla="*/ 0 h 9525"/>
                  <a:gd name="connsiteX2" fmla="*/ 0 w 664859"/>
                  <a:gd name="connsiteY2" fmla="*/ 0 h 9525"/>
                  <a:gd name="connsiteX3" fmla="*/ 459332 w 664859"/>
                  <a:gd name="connsiteY3" fmla="*/ 0 h 9525"/>
                </a:gdLst>
                <a:ahLst/>
                <a:cxnLst>
                  <a:cxn ang="0">
                    <a:pos x="connsiteX0" y="connsiteY0"/>
                  </a:cxn>
                  <a:cxn ang="0">
                    <a:pos x="connsiteX1" y="connsiteY1"/>
                  </a:cxn>
                  <a:cxn ang="0">
                    <a:pos x="connsiteX2" y="connsiteY2"/>
                  </a:cxn>
                  <a:cxn ang="0">
                    <a:pos x="connsiteX3" y="connsiteY3"/>
                  </a:cxn>
                </a:cxnLst>
                <a:rect l="l" t="t" r="r" b="b"/>
                <a:pathLst>
                  <a:path w="664859" h="9525">
                    <a:moveTo>
                      <a:pt x="664860" y="0"/>
                    </a:moveTo>
                    <a:lnTo>
                      <a:pt x="205528" y="0"/>
                    </a:lnTo>
                    <a:lnTo>
                      <a:pt x="0" y="0"/>
                    </a:lnTo>
                    <a:lnTo>
                      <a:pt x="459332"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976" name="Freeform 7975">
                <a:extLst>
                  <a:ext uri="{FF2B5EF4-FFF2-40B4-BE49-F238E27FC236}">
                    <a16:creationId xmlns:a16="http://schemas.microsoft.com/office/drawing/2014/main" id="{42B6E3BA-7F56-C0DC-53D8-EF5C643833AB}"/>
                  </a:ext>
                </a:extLst>
              </p:cNvPr>
              <p:cNvSpPr/>
              <p:nvPr/>
            </p:nvSpPr>
            <p:spPr>
              <a:xfrm>
                <a:off x="33577424" y="30956590"/>
                <a:ext cx="555173" cy="9525"/>
              </a:xfrm>
              <a:custGeom>
                <a:avLst/>
                <a:gdLst>
                  <a:gd name="connsiteX0" fmla="*/ 147515 w 555173"/>
                  <a:gd name="connsiteY0" fmla="*/ 0 h 9525"/>
                  <a:gd name="connsiteX1" fmla="*/ 555173 w 555173"/>
                  <a:gd name="connsiteY1" fmla="*/ 0 h 9525"/>
                  <a:gd name="connsiteX2" fmla="*/ 407658 w 555173"/>
                  <a:gd name="connsiteY2" fmla="*/ 0 h 9525"/>
                  <a:gd name="connsiteX3" fmla="*/ 0 w 555173"/>
                  <a:gd name="connsiteY3" fmla="*/ 0 h 9525"/>
                </a:gdLst>
                <a:ahLst/>
                <a:cxnLst>
                  <a:cxn ang="0">
                    <a:pos x="connsiteX0" y="connsiteY0"/>
                  </a:cxn>
                  <a:cxn ang="0">
                    <a:pos x="connsiteX1" y="connsiteY1"/>
                  </a:cxn>
                  <a:cxn ang="0">
                    <a:pos x="connsiteX2" y="connsiteY2"/>
                  </a:cxn>
                  <a:cxn ang="0">
                    <a:pos x="connsiteX3" y="connsiteY3"/>
                  </a:cxn>
                </a:cxnLst>
                <a:rect l="l" t="t" r="r" b="b"/>
                <a:pathLst>
                  <a:path w="555173" h="9525">
                    <a:moveTo>
                      <a:pt x="147515" y="0"/>
                    </a:moveTo>
                    <a:lnTo>
                      <a:pt x="555173" y="0"/>
                    </a:lnTo>
                    <a:lnTo>
                      <a:pt x="407658" y="0"/>
                    </a:lnTo>
                    <a:lnTo>
                      <a:pt x="0"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7979" name="Freeform 7978">
                <a:extLst>
                  <a:ext uri="{FF2B5EF4-FFF2-40B4-BE49-F238E27FC236}">
                    <a16:creationId xmlns:a16="http://schemas.microsoft.com/office/drawing/2014/main" id="{ACC995B1-65BF-782F-C270-6D7E520E77B2}"/>
                  </a:ext>
                </a:extLst>
              </p:cNvPr>
              <p:cNvSpPr/>
              <p:nvPr/>
            </p:nvSpPr>
            <p:spPr>
              <a:xfrm>
                <a:off x="33224382" y="30956590"/>
                <a:ext cx="552230" cy="9525"/>
              </a:xfrm>
              <a:custGeom>
                <a:avLst/>
                <a:gdLst>
                  <a:gd name="connsiteX0" fmla="*/ 0 w 552230"/>
                  <a:gd name="connsiteY0" fmla="*/ 0 h 9525"/>
                  <a:gd name="connsiteX1" fmla="*/ 51674 w 552230"/>
                  <a:gd name="connsiteY1" fmla="*/ 0 h 9525"/>
                  <a:gd name="connsiteX2" fmla="*/ 552231 w 552230"/>
                  <a:gd name="connsiteY2" fmla="*/ 0 h 9525"/>
                  <a:gd name="connsiteX3" fmla="*/ 500557 w 552230"/>
                  <a:gd name="connsiteY3" fmla="*/ 0 h 9525"/>
                </a:gdLst>
                <a:ahLst/>
                <a:cxnLst>
                  <a:cxn ang="0">
                    <a:pos x="connsiteX0" y="connsiteY0"/>
                  </a:cxn>
                  <a:cxn ang="0">
                    <a:pos x="connsiteX1" y="connsiteY1"/>
                  </a:cxn>
                  <a:cxn ang="0">
                    <a:pos x="connsiteX2" y="connsiteY2"/>
                  </a:cxn>
                  <a:cxn ang="0">
                    <a:pos x="connsiteX3" y="connsiteY3"/>
                  </a:cxn>
                </a:cxnLst>
                <a:rect l="l" t="t" r="r" b="b"/>
                <a:pathLst>
                  <a:path w="552230" h="9525">
                    <a:moveTo>
                      <a:pt x="0" y="0"/>
                    </a:moveTo>
                    <a:lnTo>
                      <a:pt x="51674" y="0"/>
                    </a:lnTo>
                    <a:lnTo>
                      <a:pt x="552231" y="0"/>
                    </a:lnTo>
                    <a:lnTo>
                      <a:pt x="500557"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7983" name="Freeform 7982">
                <a:extLst>
                  <a:ext uri="{FF2B5EF4-FFF2-40B4-BE49-F238E27FC236}">
                    <a16:creationId xmlns:a16="http://schemas.microsoft.com/office/drawing/2014/main" id="{CCB4D47E-D3B8-6E15-3483-44E280872B27}"/>
                  </a:ext>
                </a:extLst>
              </p:cNvPr>
              <p:cNvSpPr/>
              <p:nvPr/>
            </p:nvSpPr>
            <p:spPr>
              <a:xfrm>
                <a:off x="34643603" y="30956590"/>
                <a:ext cx="295029" cy="9525"/>
              </a:xfrm>
              <a:custGeom>
                <a:avLst/>
                <a:gdLst>
                  <a:gd name="connsiteX0" fmla="*/ 0 w 295029"/>
                  <a:gd name="connsiteY0" fmla="*/ 0 h 9525"/>
                  <a:gd name="connsiteX1" fmla="*/ 295030 w 295029"/>
                  <a:gd name="connsiteY1" fmla="*/ 0 h 9525"/>
                  <a:gd name="connsiteX2" fmla="*/ 250279 w 295029"/>
                  <a:gd name="connsiteY2" fmla="*/ 0 h 9525"/>
                </a:gdLst>
                <a:ahLst/>
                <a:cxnLst>
                  <a:cxn ang="0">
                    <a:pos x="connsiteX0" y="connsiteY0"/>
                  </a:cxn>
                  <a:cxn ang="0">
                    <a:pos x="connsiteX1" y="connsiteY1"/>
                  </a:cxn>
                  <a:cxn ang="0">
                    <a:pos x="connsiteX2" y="connsiteY2"/>
                  </a:cxn>
                </a:cxnLst>
                <a:rect l="l" t="t" r="r" b="b"/>
                <a:pathLst>
                  <a:path w="295029" h="9525">
                    <a:moveTo>
                      <a:pt x="0" y="0"/>
                    </a:moveTo>
                    <a:lnTo>
                      <a:pt x="295030" y="0"/>
                    </a:lnTo>
                    <a:lnTo>
                      <a:pt x="250279"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494" name="Freeform 9493">
                <a:extLst>
                  <a:ext uri="{FF2B5EF4-FFF2-40B4-BE49-F238E27FC236}">
                    <a16:creationId xmlns:a16="http://schemas.microsoft.com/office/drawing/2014/main" id="{3E522605-3D87-F869-6292-08D8124B59DD}"/>
                  </a:ext>
                </a:extLst>
              </p:cNvPr>
              <p:cNvSpPr/>
              <p:nvPr/>
            </p:nvSpPr>
            <p:spPr>
              <a:xfrm>
                <a:off x="34591930" y="30956590"/>
                <a:ext cx="250278" cy="9525"/>
              </a:xfrm>
              <a:custGeom>
                <a:avLst/>
                <a:gdLst>
                  <a:gd name="connsiteX0" fmla="*/ 0 w 250278"/>
                  <a:gd name="connsiteY0" fmla="*/ 0 h 9525"/>
                  <a:gd name="connsiteX1" fmla="*/ 250278 w 250278"/>
                  <a:gd name="connsiteY1" fmla="*/ 0 h 9525"/>
                  <a:gd name="connsiteX2" fmla="*/ 205528 w 250278"/>
                  <a:gd name="connsiteY2" fmla="*/ 0 h 9525"/>
                </a:gdLst>
                <a:ahLst/>
                <a:cxnLst>
                  <a:cxn ang="0">
                    <a:pos x="connsiteX0" y="connsiteY0"/>
                  </a:cxn>
                  <a:cxn ang="0">
                    <a:pos x="connsiteX1" y="connsiteY1"/>
                  </a:cxn>
                  <a:cxn ang="0">
                    <a:pos x="connsiteX2" y="connsiteY2"/>
                  </a:cxn>
                </a:cxnLst>
                <a:rect l="l" t="t" r="r" b="b"/>
                <a:pathLst>
                  <a:path w="250278" h="9525">
                    <a:moveTo>
                      <a:pt x="0" y="0"/>
                    </a:moveTo>
                    <a:lnTo>
                      <a:pt x="250278" y="0"/>
                    </a:lnTo>
                    <a:lnTo>
                      <a:pt x="205528"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495" name="Freeform 9494">
                <a:extLst>
                  <a:ext uri="{FF2B5EF4-FFF2-40B4-BE49-F238E27FC236}">
                    <a16:creationId xmlns:a16="http://schemas.microsoft.com/office/drawing/2014/main" id="{5C807C28-31A8-DE95-6D3B-46F6925CE4D8}"/>
                  </a:ext>
                </a:extLst>
              </p:cNvPr>
              <p:cNvSpPr/>
              <p:nvPr/>
            </p:nvSpPr>
            <p:spPr>
              <a:xfrm>
                <a:off x="33724939" y="30956590"/>
                <a:ext cx="918664" cy="9525"/>
              </a:xfrm>
              <a:custGeom>
                <a:avLst/>
                <a:gdLst>
                  <a:gd name="connsiteX0" fmla="*/ 407658 w 918664"/>
                  <a:gd name="connsiteY0" fmla="*/ 0 h 9525"/>
                  <a:gd name="connsiteX1" fmla="*/ 0 w 918664"/>
                  <a:gd name="connsiteY1" fmla="*/ 0 h 9525"/>
                  <a:gd name="connsiteX2" fmla="*/ 51674 w 918664"/>
                  <a:gd name="connsiteY2" fmla="*/ 0 h 9525"/>
                  <a:gd name="connsiteX3" fmla="*/ 511006 w 918664"/>
                  <a:gd name="connsiteY3" fmla="*/ 0 h 9525"/>
                  <a:gd name="connsiteX4" fmla="*/ 918664 w 918664"/>
                  <a:gd name="connsiteY4" fmla="*/ 0 h 9525"/>
                  <a:gd name="connsiteX5" fmla="*/ 866990 w 918664"/>
                  <a:gd name="connsiteY5"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664" h="9525">
                    <a:moveTo>
                      <a:pt x="407658" y="0"/>
                    </a:moveTo>
                    <a:lnTo>
                      <a:pt x="0" y="0"/>
                    </a:lnTo>
                    <a:lnTo>
                      <a:pt x="51674" y="0"/>
                    </a:lnTo>
                    <a:lnTo>
                      <a:pt x="511006" y="0"/>
                    </a:lnTo>
                    <a:lnTo>
                      <a:pt x="918664" y="0"/>
                    </a:lnTo>
                    <a:lnTo>
                      <a:pt x="86699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9496" name="Freeform 9495">
                <a:extLst>
                  <a:ext uri="{FF2B5EF4-FFF2-40B4-BE49-F238E27FC236}">
                    <a16:creationId xmlns:a16="http://schemas.microsoft.com/office/drawing/2014/main" id="{AB6349DE-F64B-C48F-C4F0-11C51E4253A7}"/>
                  </a:ext>
                </a:extLst>
              </p:cNvPr>
              <p:cNvSpPr/>
              <p:nvPr/>
            </p:nvSpPr>
            <p:spPr>
              <a:xfrm>
                <a:off x="34235945" y="30956590"/>
                <a:ext cx="702687" cy="9525"/>
              </a:xfrm>
              <a:custGeom>
                <a:avLst/>
                <a:gdLst>
                  <a:gd name="connsiteX0" fmla="*/ 407658 w 702687"/>
                  <a:gd name="connsiteY0" fmla="*/ 0 h 9525"/>
                  <a:gd name="connsiteX1" fmla="*/ 0 w 702687"/>
                  <a:gd name="connsiteY1" fmla="*/ 0 h 9525"/>
                  <a:gd name="connsiteX2" fmla="*/ 295030 w 702687"/>
                  <a:gd name="connsiteY2" fmla="*/ 0 h 9525"/>
                  <a:gd name="connsiteX3" fmla="*/ 702688 w 702687"/>
                  <a:gd name="connsiteY3" fmla="*/ 0 h 9525"/>
                </a:gdLst>
                <a:ahLst/>
                <a:cxnLst>
                  <a:cxn ang="0">
                    <a:pos x="connsiteX0" y="connsiteY0"/>
                  </a:cxn>
                  <a:cxn ang="0">
                    <a:pos x="connsiteX1" y="connsiteY1"/>
                  </a:cxn>
                  <a:cxn ang="0">
                    <a:pos x="connsiteX2" y="connsiteY2"/>
                  </a:cxn>
                  <a:cxn ang="0">
                    <a:pos x="connsiteX3" y="connsiteY3"/>
                  </a:cxn>
                </a:cxnLst>
                <a:rect l="l" t="t" r="r" b="b"/>
                <a:pathLst>
                  <a:path w="702687" h="9525">
                    <a:moveTo>
                      <a:pt x="407658" y="0"/>
                    </a:moveTo>
                    <a:lnTo>
                      <a:pt x="0" y="0"/>
                    </a:lnTo>
                    <a:lnTo>
                      <a:pt x="295030" y="0"/>
                    </a:lnTo>
                    <a:lnTo>
                      <a:pt x="702688"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9497" name="Freeform 9496">
                <a:extLst>
                  <a:ext uri="{FF2B5EF4-FFF2-40B4-BE49-F238E27FC236}">
                    <a16:creationId xmlns:a16="http://schemas.microsoft.com/office/drawing/2014/main" id="{AAB95E54-D25C-7AB7-5732-41558437CA09}"/>
                  </a:ext>
                </a:extLst>
              </p:cNvPr>
              <p:cNvSpPr/>
              <p:nvPr/>
            </p:nvSpPr>
            <p:spPr>
              <a:xfrm>
                <a:off x="34530975" y="30956590"/>
                <a:ext cx="459331" cy="9525"/>
              </a:xfrm>
              <a:custGeom>
                <a:avLst/>
                <a:gdLst>
                  <a:gd name="connsiteX0" fmla="*/ 459332 w 459331"/>
                  <a:gd name="connsiteY0" fmla="*/ 0 h 9525"/>
                  <a:gd name="connsiteX1" fmla="*/ 407658 w 459331"/>
                  <a:gd name="connsiteY1" fmla="*/ 0 h 9525"/>
                  <a:gd name="connsiteX2" fmla="*/ 0 w 459331"/>
                  <a:gd name="connsiteY2" fmla="*/ 0 h 9525"/>
                </a:gdLst>
                <a:ahLst/>
                <a:cxnLst>
                  <a:cxn ang="0">
                    <a:pos x="connsiteX0" y="connsiteY0"/>
                  </a:cxn>
                  <a:cxn ang="0">
                    <a:pos x="connsiteX1" y="connsiteY1"/>
                  </a:cxn>
                  <a:cxn ang="0">
                    <a:pos x="connsiteX2" y="connsiteY2"/>
                  </a:cxn>
                </a:cxnLst>
                <a:rect l="l" t="t" r="r" b="b"/>
                <a:pathLst>
                  <a:path w="459331" h="9525">
                    <a:moveTo>
                      <a:pt x="459332" y="0"/>
                    </a:moveTo>
                    <a:lnTo>
                      <a:pt x="407658" y="0"/>
                    </a:lnTo>
                    <a:lnTo>
                      <a:pt x="0"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9498" name="Freeform 9497">
                <a:extLst>
                  <a:ext uri="{FF2B5EF4-FFF2-40B4-BE49-F238E27FC236}">
                    <a16:creationId xmlns:a16="http://schemas.microsoft.com/office/drawing/2014/main" id="{FCB2FD47-CFB1-7115-07CA-40C8A1FEC63C}"/>
                  </a:ext>
                </a:extLst>
              </p:cNvPr>
              <p:cNvSpPr/>
              <p:nvPr/>
            </p:nvSpPr>
            <p:spPr>
              <a:xfrm>
                <a:off x="33276055" y="30956590"/>
                <a:ext cx="500557" cy="9525"/>
              </a:xfrm>
              <a:custGeom>
                <a:avLst/>
                <a:gdLst>
                  <a:gd name="connsiteX0" fmla="*/ 500557 w 500557"/>
                  <a:gd name="connsiteY0" fmla="*/ 0 h 9525"/>
                  <a:gd name="connsiteX1" fmla="*/ 0 w 500557"/>
                  <a:gd name="connsiteY1" fmla="*/ 0 h 9525"/>
                  <a:gd name="connsiteX2" fmla="*/ 397794 w 500557"/>
                  <a:gd name="connsiteY2" fmla="*/ 0 h 9525"/>
                </a:gdLst>
                <a:ahLst/>
                <a:cxnLst>
                  <a:cxn ang="0">
                    <a:pos x="connsiteX0" y="connsiteY0"/>
                  </a:cxn>
                  <a:cxn ang="0">
                    <a:pos x="connsiteX1" y="connsiteY1"/>
                  </a:cxn>
                  <a:cxn ang="0">
                    <a:pos x="connsiteX2" y="connsiteY2"/>
                  </a:cxn>
                </a:cxnLst>
                <a:rect l="l" t="t" r="r" b="b"/>
                <a:pathLst>
                  <a:path w="500557" h="9525">
                    <a:moveTo>
                      <a:pt x="500557" y="0"/>
                    </a:moveTo>
                    <a:lnTo>
                      <a:pt x="0" y="0"/>
                    </a:lnTo>
                    <a:lnTo>
                      <a:pt x="397794"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500" name="Freeform 9499">
                <a:extLst>
                  <a:ext uri="{FF2B5EF4-FFF2-40B4-BE49-F238E27FC236}">
                    <a16:creationId xmlns:a16="http://schemas.microsoft.com/office/drawing/2014/main" id="{AE9BAD8E-C0E5-E0AB-70E2-770E98BB9E73}"/>
                  </a:ext>
                </a:extLst>
              </p:cNvPr>
              <p:cNvSpPr/>
              <p:nvPr/>
            </p:nvSpPr>
            <p:spPr>
              <a:xfrm>
                <a:off x="33224382" y="30956590"/>
                <a:ext cx="500557" cy="9525"/>
              </a:xfrm>
              <a:custGeom>
                <a:avLst/>
                <a:gdLst>
                  <a:gd name="connsiteX0" fmla="*/ 500557 w 500557"/>
                  <a:gd name="connsiteY0" fmla="*/ 0 h 9525"/>
                  <a:gd name="connsiteX1" fmla="*/ 353042 w 500557"/>
                  <a:gd name="connsiteY1" fmla="*/ 0 h 9525"/>
                  <a:gd name="connsiteX2" fmla="*/ 0 w 500557"/>
                  <a:gd name="connsiteY2" fmla="*/ 0 h 9525"/>
                </a:gdLst>
                <a:ahLst/>
                <a:cxnLst>
                  <a:cxn ang="0">
                    <a:pos x="connsiteX0" y="connsiteY0"/>
                  </a:cxn>
                  <a:cxn ang="0">
                    <a:pos x="connsiteX1" y="connsiteY1"/>
                  </a:cxn>
                  <a:cxn ang="0">
                    <a:pos x="connsiteX2" y="connsiteY2"/>
                  </a:cxn>
                </a:cxnLst>
                <a:rect l="l" t="t" r="r" b="b"/>
                <a:pathLst>
                  <a:path w="500557" h="9525">
                    <a:moveTo>
                      <a:pt x="500557" y="0"/>
                    </a:moveTo>
                    <a:lnTo>
                      <a:pt x="353042" y="0"/>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501" name="Freeform 9500">
                <a:extLst>
                  <a:ext uri="{FF2B5EF4-FFF2-40B4-BE49-F238E27FC236}">
                    <a16:creationId xmlns:a16="http://schemas.microsoft.com/office/drawing/2014/main" id="{DDDE5FA6-B933-D1D0-C6E5-A87247AA5B03}"/>
                  </a:ext>
                </a:extLst>
              </p:cNvPr>
              <p:cNvSpPr/>
              <p:nvPr/>
            </p:nvSpPr>
            <p:spPr>
              <a:xfrm>
                <a:off x="32816723" y="30956590"/>
                <a:ext cx="459331" cy="9525"/>
              </a:xfrm>
              <a:custGeom>
                <a:avLst/>
                <a:gdLst>
                  <a:gd name="connsiteX0" fmla="*/ 0 w 459331"/>
                  <a:gd name="connsiteY0" fmla="*/ 0 h 9525"/>
                  <a:gd name="connsiteX1" fmla="*/ 459332 w 459331"/>
                  <a:gd name="connsiteY1" fmla="*/ 0 h 9525"/>
                  <a:gd name="connsiteX2" fmla="*/ 407658 w 459331"/>
                  <a:gd name="connsiteY2" fmla="*/ 0 h 9525"/>
                </a:gdLst>
                <a:ahLst/>
                <a:cxnLst>
                  <a:cxn ang="0">
                    <a:pos x="connsiteX0" y="connsiteY0"/>
                  </a:cxn>
                  <a:cxn ang="0">
                    <a:pos x="connsiteX1" y="connsiteY1"/>
                  </a:cxn>
                  <a:cxn ang="0">
                    <a:pos x="connsiteX2" y="connsiteY2"/>
                  </a:cxn>
                </a:cxnLst>
                <a:rect l="l" t="t" r="r" b="b"/>
                <a:pathLst>
                  <a:path w="459331" h="9525">
                    <a:moveTo>
                      <a:pt x="0" y="0"/>
                    </a:moveTo>
                    <a:lnTo>
                      <a:pt x="459332" y="0"/>
                    </a:lnTo>
                    <a:lnTo>
                      <a:pt x="407658"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9502" name="Freeform 9501">
                <a:extLst>
                  <a:ext uri="{FF2B5EF4-FFF2-40B4-BE49-F238E27FC236}">
                    <a16:creationId xmlns:a16="http://schemas.microsoft.com/office/drawing/2014/main" id="{528F2CAE-35C6-1E1E-EE41-1905D6D4B5E2}"/>
                  </a:ext>
                </a:extLst>
              </p:cNvPr>
              <p:cNvSpPr/>
              <p:nvPr/>
            </p:nvSpPr>
            <p:spPr>
              <a:xfrm>
                <a:off x="33673849" y="30956590"/>
                <a:ext cx="562095" cy="9525"/>
              </a:xfrm>
              <a:custGeom>
                <a:avLst/>
                <a:gdLst>
                  <a:gd name="connsiteX0" fmla="*/ 562096 w 562095"/>
                  <a:gd name="connsiteY0" fmla="*/ 0 h 9525"/>
                  <a:gd name="connsiteX1" fmla="*/ 102763 w 562095"/>
                  <a:gd name="connsiteY1" fmla="*/ 0 h 9525"/>
                  <a:gd name="connsiteX2" fmla="*/ 0 w 562095"/>
                  <a:gd name="connsiteY2" fmla="*/ 0 h 9525"/>
                  <a:gd name="connsiteX3" fmla="*/ 459332 w 562095"/>
                  <a:gd name="connsiteY3" fmla="*/ 0 h 9525"/>
                </a:gdLst>
                <a:ahLst/>
                <a:cxnLst>
                  <a:cxn ang="0">
                    <a:pos x="connsiteX0" y="connsiteY0"/>
                  </a:cxn>
                  <a:cxn ang="0">
                    <a:pos x="connsiteX1" y="connsiteY1"/>
                  </a:cxn>
                  <a:cxn ang="0">
                    <a:pos x="connsiteX2" y="connsiteY2"/>
                  </a:cxn>
                  <a:cxn ang="0">
                    <a:pos x="connsiteX3" y="connsiteY3"/>
                  </a:cxn>
                </a:cxnLst>
                <a:rect l="l" t="t" r="r" b="b"/>
                <a:pathLst>
                  <a:path w="562095" h="9525">
                    <a:moveTo>
                      <a:pt x="562096" y="0"/>
                    </a:moveTo>
                    <a:lnTo>
                      <a:pt x="102763" y="0"/>
                    </a:lnTo>
                    <a:lnTo>
                      <a:pt x="0" y="0"/>
                    </a:lnTo>
                    <a:lnTo>
                      <a:pt x="459332"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9503" name="Freeform 9502">
                <a:extLst>
                  <a:ext uri="{FF2B5EF4-FFF2-40B4-BE49-F238E27FC236}">
                    <a16:creationId xmlns:a16="http://schemas.microsoft.com/office/drawing/2014/main" id="{F76DBCD7-9E0C-7173-B094-976C97FF25F4}"/>
                  </a:ext>
                </a:extLst>
              </p:cNvPr>
              <p:cNvSpPr/>
              <p:nvPr/>
            </p:nvSpPr>
            <p:spPr>
              <a:xfrm>
                <a:off x="34133181" y="30956590"/>
                <a:ext cx="397793" cy="9525"/>
              </a:xfrm>
              <a:custGeom>
                <a:avLst/>
                <a:gdLst>
                  <a:gd name="connsiteX0" fmla="*/ 102764 w 397793"/>
                  <a:gd name="connsiteY0" fmla="*/ 0 h 9525"/>
                  <a:gd name="connsiteX1" fmla="*/ 0 w 397793"/>
                  <a:gd name="connsiteY1" fmla="*/ 0 h 9525"/>
                  <a:gd name="connsiteX2" fmla="*/ 397794 w 397793"/>
                  <a:gd name="connsiteY2" fmla="*/ 0 h 9525"/>
                </a:gdLst>
                <a:ahLst/>
                <a:cxnLst>
                  <a:cxn ang="0">
                    <a:pos x="connsiteX0" y="connsiteY0"/>
                  </a:cxn>
                  <a:cxn ang="0">
                    <a:pos x="connsiteX1" y="connsiteY1"/>
                  </a:cxn>
                  <a:cxn ang="0">
                    <a:pos x="connsiteX2" y="connsiteY2"/>
                  </a:cxn>
                </a:cxnLst>
                <a:rect l="l" t="t" r="r" b="b"/>
                <a:pathLst>
                  <a:path w="397793" h="9525">
                    <a:moveTo>
                      <a:pt x="102764" y="0"/>
                    </a:moveTo>
                    <a:lnTo>
                      <a:pt x="0" y="0"/>
                    </a:lnTo>
                    <a:lnTo>
                      <a:pt x="397794"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grpSp>
        <p:grpSp>
          <p:nvGrpSpPr>
            <p:cNvPr id="9504" name="Graphic 2">
              <a:extLst>
                <a:ext uri="{FF2B5EF4-FFF2-40B4-BE49-F238E27FC236}">
                  <a16:creationId xmlns:a16="http://schemas.microsoft.com/office/drawing/2014/main" id="{55BAE131-8A8A-5C67-9143-759A9DD73F80}"/>
                </a:ext>
              </a:extLst>
            </p:cNvPr>
            <p:cNvGrpSpPr/>
            <p:nvPr/>
          </p:nvGrpSpPr>
          <p:grpSpPr>
            <a:xfrm>
              <a:off x="42322514" y="32601617"/>
              <a:ext cx="1841521" cy="1533254"/>
              <a:chOff x="34745783" y="29581776"/>
              <a:chExt cx="1651226" cy="1374814"/>
            </a:xfrm>
          </p:grpSpPr>
          <p:sp>
            <p:nvSpPr>
              <p:cNvPr id="9506" name="Freeform 9505">
                <a:extLst>
                  <a:ext uri="{FF2B5EF4-FFF2-40B4-BE49-F238E27FC236}">
                    <a16:creationId xmlns:a16="http://schemas.microsoft.com/office/drawing/2014/main" id="{C3DC470C-91CF-3F87-DC22-6B1805302C82}"/>
                  </a:ext>
                </a:extLst>
              </p:cNvPr>
              <p:cNvSpPr/>
              <p:nvPr/>
            </p:nvSpPr>
            <p:spPr>
              <a:xfrm>
                <a:off x="34745783" y="30666058"/>
                <a:ext cx="348945" cy="290532"/>
              </a:xfrm>
              <a:custGeom>
                <a:avLst/>
                <a:gdLst>
                  <a:gd name="connsiteX0" fmla="*/ 0 w 348945"/>
                  <a:gd name="connsiteY0" fmla="*/ 290532 h 290532"/>
                  <a:gd name="connsiteX1" fmla="*/ 51674 w 348945"/>
                  <a:gd name="connsiteY1" fmla="*/ 290532 h 290532"/>
                  <a:gd name="connsiteX2" fmla="*/ 348946 w 348945"/>
                  <a:gd name="connsiteY2" fmla="*/ 0 h 290532"/>
                </a:gdLst>
                <a:ahLst/>
                <a:cxnLst>
                  <a:cxn ang="0">
                    <a:pos x="connsiteX0" y="connsiteY0"/>
                  </a:cxn>
                  <a:cxn ang="0">
                    <a:pos x="connsiteX1" y="connsiteY1"/>
                  </a:cxn>
                  <a:cxn ang="0">
                    <a:pos x="connsiteX2" y="connsiteY2"/>
                  </a:cxn>
                </a:cxnLst>
                <a:rect l="l" t="t" r="r" b="b"/>
                <a:pathLst>
                  <a:path w="348945" h="290532">
                    <a:moveTo>
                      <a:pt x="0" y="290532"/>
                    </a:moveTo>
                    <a:lnTo>
                      <a:pt x="51674" y="290532"/>
                    </a:lnTo>
                    <a:lnTo>
                      <a:pt x="348946"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9508" name="Freeform 9507">
                <a:extLst>
                  <a:ext uri="{FF2B5EF4-FFF2-40B4-BE49-F238E27FC236}">
                    <a16:creationId xmlns:a16="http://schemas.microsoft.com/office/drawing/2014/main" id="{53904521-5027-F392-F074-C9FF5A3059E2}"/>
                  </a:ext>
                </a:extLst>
              </p:cNvPr>
              <p:cNvSpPr/>
              <p:nvPr/>
            </p:nvSpPr>
            <p:spPr>
              <a:xfrm>
                <a:off x="35326026" y="30123917"/>
                <a:ext cx="419842" cy="374402"/>
              </a:xfrm>
              <a:custGeom>
                <a:avLst/>
                <a:gdLst>
                  <a:gd name="connsiteX0" fmla="*/ 0 w 419842"/>
                  <a:gd name="connsiteY0" fmla="*/ 374402 h 374402"/>
                  <a:gd name="connsiteX1" fmla="*/ 348945 w 419842"/>
                  <a:gd name="connsiteY1" fmla="*/ 83869 h 374402"/>
                  <a:gd name="connsiteX2" fmla="*/ 419843 w 419842"/>
                  <a:gd name="connsiteY2" fmla="*/ 0 h 374402"/>
                  <a:gd name="connsiteX3" fmla="*/ 70897 w 419842"/>
                  <a:gd name="connsiteY3" fmla="*/ 290532 h 374402"/>
                </a:gdLst>
                <a:ahLst/>
                <a:cxnLst>
                  <a:cxn ang="0">
                    <a:pos x="connsiteX0" y="connsiteY0"/>
                  </a:cxn>
                  <a:cxn ang="0">
                    <a:pos x="connsiteX1" y="connsiteY1"/>
                  </a:cxn>
                  <a:cxn ang="0">
                    <a:pos x="connsiteX2" y="connsiteY2"/>
                  </a:cxn>
                  <a:cxn ang="0">
                    <a:pos x="connsiteX3" y="connsiteY3"/>
                  </a:cxn>
                </a:cxnLst>
                <a:rect l="l" t="t" r="r" b="b"/>
                <a:pathLst>
                  <a:path w="419842" h="374402">
                    <a:moveTo>
                      <a:pt x="0" y="374402"/>
                    </a:moveTo>
                    <a:lnTo>
                      <a:pt x="348945" y="83869"/>
                    </a:lnTo>
                    <a:lnTo>
                      <a:pt x="419843" y="0"/>
                    </a:lnTo>
                    <a:lnTo>
                      <a:pt x="70897" y="29053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9510" name="Freeform 9509">
                <a:extLst>
                  <a:ext uri="{FF2B5EF4-FFF2-40B4-BE49-F238E27FC236}">
                    <a16:creationId xmlns:a16="http://schemas.microsoft.com/office/drawing/2014/main" id="{B7212733-6DBC-D02B-021C-EB5D37CDC09E}"/>
                  </a:ext>
                </a:extLst>
              </p:cNvPr>
              <p:cNvSpPr/>
              <p:nvPr/>
            </p:nvSpPr>
            <p:spPr>
              <a:xfrm>
                <a:off x="34797457" y="30788851"/>
                <a:ext cx="231297" cy="167739"/>
              </a:xfrm>
              <a:custGeom>
                <a:avLst/>
                <a:gdLst>
                  <a:gd name="connsiteX0" fmla="*/ 231298 w 231297"/>
                  <a:gd name="connsiteY0" fmla="*/ 0 h 167739"/>
                  <a:gd name="connsiteX1" fmla="*/ 0 w 231297"/>
                  <a:gd name="connsiteY1" fmla="*/ 167739 h 167739"/>
                  <a:gd name="connsiteX2" fmla="*/ 44751 w 231297"/>
                  <a:gd name="connsiteY2" fmla="*/ 167739 h 167739"/>
                </a:gdLst>
                <a:ahLst/>
                <a:cxnLst>
                  <a:cxn ang="0">
                    <a:pos x="connsiteX0" y="connsiteY0"/>
                  </a:cxn>
                  <a:cxn ang="0">
                    <a:pos x="connsiteX1" y="connsiteY1"/>
                  </a:cxn>
                  <a:cxn ang="0">
                    <a:pos x="connsiteX2" y="connsiteY2"/>
                  </a:cxn>
                </a:cxnLst>
                <a:rect l="l" t="t" r="r" b="b"/>
                <a:pathLst>
                  <a:path w="231297" h="167739">
                    <a:moveTo>
                      <a:pt x="231298" y="0"/>
                    </a:moveTo>
                    <a:lnTo>
                      <a:pt x="0" y="167739"/>
                    </a:lnTo>
                    <a:lnTo>
                      <a:pt x="44751" y="16773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512" name="Freeform 9511">
                <a:extLst>
                  <a:ext uri="{FF2B5EF4-FFF2-40B4-BE49-F238E27FC236}">
                    <a16:creationId xmlns:a16="http://schemas.microsoft.com/office/drawing/2014/main" id="{BEA89C57-2C34-3757-FDD4-A7EFA087382B}"/>
                  </a:ext>
                </a:extLst>
              </p:cNvPr>
              <p:cNvSpPr/>
              <p:nvPr/>
            </p:nvSpPr>
            <p:spPr>
              <a:xfrm>
                <a:off x="34797457" y="30498319"/>
                <a:ext cx="528568" cy="458271"/>
              </a:xfrm>
              <a:custGeom>
                <a:avLst/>
                <a:gdLst>
                  <a:gd name="connsiteX0" fmla="*/ 297271 w 528568"/>
                  <a:gd name="connsiteY0" fmla="*/ 167739 h 458271"/>
                  <a:gd name="connsiteX1" fmla="*/ 0 w 528568"/>
                  <a:gd name="connsiteY1" fmla="*/ 458271 h 458271"/>
                  <a:gd name="connsiteX2" fmla="*/ 231298 w 528568"/>
                  <a:gd name="connsiteY2" fmla="*/ 290532 h 458271"/>
                  <a:gd name="connsiteX3" fmla="*/ 528569 w 528568"/>
                  <a:gd name="connsiteY3" fmla="*/ 0 h 458271"/>
                </a:gdLst>
                <a:ahLst/>
                <a:cxnLst>
                  <a:cxn ang="0">
                    <a:pos x="connsiteX0" y="connsiteY0"/>
                  </a:cxn>
                  <a:cxn ang="0">
                    <a:pos x="connsiteX1" y="connsiteY1"/>
                  </a:cxn>
                  <a:cxn ang="0">
                    <a:pos x="connsiteX2" y="connsiteY2"/>
                  </a:cxn>
                  <a:cxn ang="0">
                    <a:pos x="connsiteX3" y="connsiteY3"/>
                  </a:cxn>
                </a:cxnLst>
                <a:rect l="l" t="t" r="r" b="b"/>
                <a:pathLst>
                  <a:path w="528568" h="458271">
                    <a:moveTo>
                      <a:pt x="297271" y="167739"/>
                    </a:moveTo>
                    <a:lnTo>
                      <a:pt x="0" y="458271"/>
                    </a:lnTo>
                    <a:lnTo>
                      <a:pt x="231298" y="290532"/>
                    </a:lnTo>
                    <a:lnTo>
                      <a:pt x="528569"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9513" name="Freeform 9512">
                <a:extLst>
                  <a:ext uri="{FF2B5EF4-FFF2-40B4-BE49-F238E27FC236}">
                    <a16:creationId xmlns:a16="http://schemas.microsoft.com/office/drawing/2014/main" id="{CF0C1368-6DCF-5390-03A2-7686B0D5DA8D}"/>
                  </a:ext>
                </a:extLst>
              </p:cNvPr>
              <p:cNvSpPr/>
              <p:nvPr/>
            </p:nvSpPr>
            <p:spPr>
              <a:xfrm>
                <a:off x="34842208" y="30788851"/>
                <a:ext cx="238220" cy="167739"/>
              </a:xfrm>
              <a:custGeom>
                <a:avLst/>
                <a:gdLst>
                  <a:gd name="connsiteX0" fmla="*/ 238220 w 238220"/>
                  <a:gd name="connsiteY0" fmla="*/ 0 h 167739"/>
                  <a:gd name="connsiteX1" fmla="*/ 186547 w 238220"/>
                  <a:gd name="connsiteY1" fmla="*/ 0 h 167739"/>
                  <a:gd name="connsiteX2" fmla="*/ 0 w 238220"/>
                  <a:gd name="connsiteY2" fmla="*/ 167739 h 167739"/>
                  <a:gd name="connsiteX3" fmla="*/ 51674 w 238220"/>
                  <a:gd name="connsiteY3" fmla="*/ 167739 h 167739"/>
                </a:gdLst>
                <a:ahLst/>
                <a:cxnLst>
                  <a:cxn ang="0">
                    <a:pos x="connsiteX0" y="connsiteY0"/>
                  </a:cxn>
                  <a:cxn ang="0">
                    <a:pos x="connsiteX1" y="connsiteY1"/>
                  </a:cxn>
                  <a:cxn ang="0">
                    <a:pos x="connsiteX2" y="connsiteY2"/>
                  </a:cxn>
                  <a:cxn ang="0">
                    <a:pos x="connsiteX3" y="connsiteY3"/>
                  </a:cxn>
                </a:cxnLst>
                <a:rect l="l" t="t" r="r" b="b"/>
                <a:pathLst>
                  <a:path w="238220" h="167739">
                    <a:moveTo>
                      <a:pt x="238220" y="0"/>
                    </a:moveTo>
                    <a:lnTo>
                      <a:pt x="186547" y="0"/>
                    </a:lnTo>
                    <a:lnTo>
                      <a:pt x="0" y="167739"/>
                    </a:lnTo>
                    <a:lnTo>
                      <a:pt x="51674" y="167739"/>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9514" name="Freeform 9513">
                <a:extLst>
                  <a:ext uri="{FF2B5EF4-FFF2-40B4-BE49-F238E27FC236}">
                    <a16:creationId xmlns:a16="http://schemas.microsoft.com/office/drawing/2014/main" id="{F37F4DF1-9CBE-FC96-02CD-0878870DE9E1}"/>
                  </a:ext>
                </a:extLst>
              </p:cNvPr>
              <p:cNvSpPr/>
              <p:nvPr/>
            </p:nvSpPr>
            <p:spPr>
              <a:xfrm>
                <a:off x="34938633" y="30498319"/>
                <a:ext cx="490740" cy="458271"/>
              </a:xfrm>
              <a:custGeom>
                <a:avLst/>
                <a:gdLst>
                  <a:gd name="connsiteX0" fmla="*/ 0 w 490740"/>
                  <a:gd name="connsiteY0" fmla="*/ 458271 h 458271"/>
                  <a:gd name="connsiteX1" fmla="*/ 348945 w 490740"/>
                  <a:gd name="connsiteY1" fmla="*/ 167739 h 458271"/>
                  <a:gd name="connsiteX2" fmla="*/ 490741 w 490740"/>
                  <a:gd name="connsiteY2" fmla="*/ 0 h 458271"/>
                  <a:gd name="connsiteX3" fmla="*/ 141795 w 490740"/>
                  <a:gd name="connsiteY3" fmla="*/ 290532 h 458271"/>
                </a:gdLst>
                <a:ahLst/>
                <a:cxnLst>
                  <a:cxn ang="0">
                    <a:pos x="connsiteX0" y="connsiteY0"/>
                  </a:cxn>
                  <a:cxn ang="0">
                    <a:pos x="connsiteX1" y="connsiteY1"/>
                  </a:cxn>
                  <a:cxn ang="0">
                    <a:pos x="connsiteX2" y="connsiteY2"/>
                  </a:cxn>
                  <a:cxn ang="0">
                    <a:pos x="connsiteX3" y="connsiteY3"/>
                  </a:cxn>
                </a:cxnLst>
                <a:rect l="l" t="t" r="r" b="b"/>
                <a:pathLst>
                  <a:path w="490740" h="458271">
                    <a:moveTo>
                      <a:pt x="0" y="458271"/>
                    </a:moveTo>
                    <a:lnTo>
                      <a:pt x="348945" y="167739"/>
                    </a:lnTo>
                    <a:lnTo>
                      <a:pt x="490741" y="0"/>
                    </a:lnTo>
                    <a:lnTo>
                      <a:pt x="141795" y="290532"/>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9516" name="Freeform 9515">
                <a:extLst>
                  <a:ext uri="{FF2B5EF4-FFF2-40B4-BE49-F238E27FC236}">
                    <a16:creationId xmlns:a16="http://schemas.microsoft.com/office/drawing/2014/main" id="{D8D7A7AC-5B9D-F73F-4380-BF16FB799D81}"/>
                  </a:ext>
                </a:extLst>
              </p:cNvPr>
              <p:cNvSpPr/>
              <p:nvPr/>
            </p:nvSpPr>
            <p:spPr>
              <a:xfrm>
                <a:off x="35674971" y="29872308"/>
                <a:ext cx="373093" cy="335478"/>
              </a:xfrm>
              <a:custGeom>
                <a:avLst/>
                <a:gdLst>
                  <a:gd name="connsiteX0" fmla="*/ 0 w 373093"/>
                  <a:gd name="connsiteY0" fmla="*/ 335478 h 335478"/>
                  <a:gd name="connsiteX1" fmla="*/ 373094 w 373093"/>
                  <a:gd name="connsiteY1" fmla="*/ 0 h 335478"/>
                  <a:gd name="connsiteX2" fmla="*/ 70898 w 373093"/>
                  <a:gd name="connsiteY2" fmla="*/ 251609 h 335478"/>
                </a:gdLst>
                <a:ahLst/>
                <a:cxnLst>
                  <a:cxn ang="0">
                    <a:pos x="connsiteX0" y="connsiteY0"/>
                  </a:cxn>
                  <a:cxn ang="0">
                    <a:pos x="connsiteX1" y="connsiteY1"/>
                  </a:cxn>
                  <a:cxn ang="0">
                    <a:pos x="connsiteX2" y="connsiteY2"/>
                  </a:cxn>
                </a:cxnLst>
                <a:rect l="l" t="t" r="r" b="b"/>
                <a:pathLst>
                  <a:path w="373093" h="335478">
                    <a:moveTo>
                      <a:pt x="0" y="335478"/>
                    </a:moveTo>
                    <a:lnTo>
                      <a:pt x="373094" y="0"/>
                    </a:lnTo>
                    <a:lnTo>
                      <a:pt x="70898" y="2516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518" name="Freeform 9517">
                <a:extLst>
                  <a:ext uri="{FF2B5EF4-FFF2-40B4-BE49-F238E27FC236}">
                    <a16:creationId xmlns:a16="http://schemas.microsoft.com/office/drawing/2014/main" id="{E09D7944-8BC3-E459-E53A-85706B79C8C8}"/>
                  </a:ext>
                </a:extLst>
              </p:cNvPr>
              <p:cNvSpPr/>
              <p:nvPr/>
            </p:nvSpPr>
            <p:spPr>
              <a:xfrm>
                <a:off x="35094728" y="30414449"/>
                <a:ext cx="302195" cy="251609"/>
              </a:xfrm>
              <a:custGeom>
                <a:avLst/>
                <a:gdLst>
                  <a:gd name="connsiteX0" fmla="*/ 231298 w 302195"/>
                  <a:gd name="connsiteY0" fmla="*/ 83870 h 251609"/>
                  <a:gd name="connsiteX1" fmla="*/ 302196 w 302195"/>
                  <a:gd name="connsiteY1" fmla="*/ 0 h 251609"/>
                  <a:gd name="connsiteX2" fmla="*/ 0 w 302195"/>
                  <a:gd name="connsiteY2" fmla="*/ 251609 h 251609"/>
                </a:gdLst>
                <a:ahLst/>
                <a:cxnLst>
                  <a:cxn ang="0">
                    <a:pos x="connsiteX0" y="connsiteY0"/>
                  </a:cxn>
                  <a:cxn ang="0">
                    <a:pos x="connsiteX1" y="connsiteY1"/>
                  </a:cxn>
                  <a:cxn ang="0">
                    <a:pos x="connsiteX2" y="connsiteY2"/>
                  </a:cxn>
                </a:cxnLst>
                <a:rect l="l" t="t" r="r" b="b"/>
                <a:pathLst>
                  <a:path w="302195" h="251609">
                    <a:moveTo>
                      <a:pt x="231298" y="83870"/>
                    </a:moveTo>
                    <a:lnTo>
                      <a:pt x="302196" y="0"/>
                    </a:lnTo>
                    <a:lnTo>
                      <a:pt x="0" y="2516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525" name="Freeform 9524">
                <a:extLst>
                  <a:ext uri="{FF2B5EF4-FFF2-40B4-BE49-F238E27FC236}">
                    <a16:creationId xmlns:a16="http://schemas.microsoft.com/office/drawing/2014/main" id="{3476E9ED-500B-D869-A865-40C599FA3C54}"/>
                  </a:ext>
                </a:extLst>
              </p:cNvPr>
              <p:cNvSpPr/>
              <p:nvPr/>
            </p:nvSpPr>
            <p:spPr>
              <a:xfrm>
                <a:off x="35028755" y="30207786"/>
                <a:ext cx="697890" cy="581065"/>
              </a:xfrm>
              <a:custGeom>
                <a:avLst/>
                <a:gdLst>
                  <a:gd name="connsiteX0" fmla="*/ 0 w 697890"/>
                  <a:gd name="connsiteY0" fmla="*/ 581065 h 581065"/>
                  <a:gd name="connsiteX1" fmla="*/ 51674 w 697890"/>
                  <a:gd name="connsiteY1" fmla="*/ 581065 h 581065"/>
                  <a:gd name="connsiteX2" fmla="*/ 400619 w 697890"/>
                  <a:gd name="connsiteY2" fmla="*/ 290533 h 581065"/>
                  <a:gd name="connsiteX3" fmla="*/ 697891 w 697890"/>
                  <a:gd name="connsiteY3" fmla="*/ 0 h 581065"/>
                  <a:gd name="connsiteX4" fmla="*/ 646216 w 697890"/>
                  <a:gd name="connsiteY4" fmla="*/ 0 h 581065"/>
                  <a:gd name="connsiteX5" fmla="*/ 297271 w 697890"/>
                  <a:gd name="connsiteY5" fmla="*/ 290533 h 58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890" h="581065">
                    <a:moveTo>
                      <a:pt x="0" y="581065"/>
                    </a:moveTo>
                    <a:lnTo>
                      <a:pt x="51674" y="581065"/>
                    </a:lnTo>
                    <a:lnTo>
                      <a:pt x="400619" y="290533"/>
                    </a:lnTo>
                    <a:lnTo>
                      <a:pt x="697891" y="0"/>
                    </a:lnTo>
                    <a:lnTo>
                      <a:pt x="646216" y="0"/>
                    </a:lnTo>
                    <a:lnTo>
                      <a:pt x="297271" y="29053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9526" name="Freeform 9525">
                <a:extLst>
                  <a:ext uri="{FF2B5EF4-FFF2-40B4-BE49-F238E27FC236}">
                    <a16:creationId xmlns:a16="http://schemas.microsoft.com/office/drawing/2014/main" id="{89FA1888-2B63-9B7A-E40A-3F859142620E}"/>
                  </a:ext>
                </a:extLst>
              </p:cNvPr>
              <p:cNvSpPr/>
              <p:nvPr/>
            </p:nvSpPr>
            <p:spPr>
              <a:xfrm>
                <a:off x="35674971" y="29872308"/>
                <a:ext cx="424767" cy="335478"/>
              </a:xfrm>
              <a:custGeom>
                <a:avLst/>
                <a:gdLst>
                  <a:gd name="connsiteX0" fmla="*/ 0 w 424767"/>
                  <a:gd name="connsiteY0" fmla="*/ 335478 h 335478"/>
                  <a:gd name="connsiteX1" fmla="*/ 51674 w 424767"/>
                  <a:gd name="connsiteY1" fmla="*/ 335478 h 335478"/>
                  <a:gd name="connsiteX2" fmla="*/ 424767 w 424767"/>
                  <a:gd name="connsiteY2" fmla="*/ 0 h 335478"/>
                  <a:gd name="connsiteX3" fmla="*/ 373094 w 424767"/>
                  <a:gd name="connsiteY3" fmla="*/ 0 h 335478"/>
                </a:gdLst>
                <a:ahLst/>
                <a:cxnLst>
                  <a:cxn ang="0">
                    <a:pos x="connsiteX0" y="connsiteY0"/>
                  </a:cxn>
                  <a:cxn ang="0">
                    <a:pos x="connsiteX1" y="connsiteY1"/>
                  </a:cxn>
                  <a:cxn ang="0">
                    <a:pos x="connsiteX2" y="connsiteY2"/>
                  </a:cxn>
                  <a:cxn ang="0">
                    <a:pos x="connsiteX3" y="connsiteY3"/>
                  </a:cxn>
                </a:cxnLst>
                <a:rect l="l" t="t" r="r" b="b"/>
                <a:pathLst>
                  <a:path w="424767" h="335478">
                    <a:moveTo>
                      <a:pt x="0" y="335478"/>
                    </a:moveTo>
                    <a:lnTo>
                      <a:pt x="51674" y="335478"/>
                    </a:lnTo>
                    <a:lnTo>
                      <a:pt x="424767" y="0"/>
                    </a:lnTo>
                    <a:lnTo>
                      <a:pt x="373094"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9527" name="Freeform 9526">
                <a:extLst>
                  <a:ext uri="{FF2B5EF4-FFF2-40B4-BE49-F238E27FC236}">
                    <a16:creationId xmlns:a16="http://schemas.microsoft.com/office/drawing/2014/main" id="{CAF4F61E-142B-AB28-F24A-C56CD97BC2CC}"/>
                  </a:ext>
                </a:extLst>
              </p:cNvPr>
              <p:cNvSpPr/>
              <p:nvPr/>
            </p:nvSpPr>
            <p:spPr>
              <a:xfrm>
                <a:off x="36048065" y="29581776"/>
                <a:ext cx="348944" cy="290532"/>
              </a:xfrm>
              <a:custGeom>
                <a:avLst/>
                <a:gdLst>
                  <a:gd name="connsiteX0" fmla="*/ 348945 w 348944"/>
                  <a:gd name="connsiteY0" fmla="*/ 0 h 290532"/>
                  <a:gd name="connsiteX1" fmla="*/ 0 w 348944"/>
                  <a:gd name="connsiteY1" fmla="*/ 290532 h 290532"/>
                  <a:gd name="connsiteX2" fmla="*/ 51674 w 348944"/>
                  <a:gd name="connsiteY2" fmla="*/ 290532 h 290532"/>
                </a:gdLst>
                <a:ahLst/>
                <a:cxnLst>
                  <a:cxn ang="0">
                    <a:pos x="connsiteX0" y="connsiteY0"/>
                  </a:cxn>
                  <a:cxn ang="0">
                    <a:pos x="connsiteX1" y="connsiteY1"/>
                  </a:cxn>
                  <a:cxn ang="0">
                    <a:pos x="connsiteX2" y="connsiteY2"/>
                  </a:cxn>
                </a:cxnLst>
                <a:rect l="l" t="t" r="r" b="b"/>
                <a:pathLst>
                  <a:path w="348944" h="290532">
                    <a:moveTo>
                      <a:pt x="348945" y="0"/>
                    </a:moveTo>
                    <a:lnTo>
                      <a:pt x="0" y="290532"/>
                    </a:lnTo>
                    <a:lnTo>
                      <a:pt x="51674" y="290532"/>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9528" name="Freeform 9527">
                <a:extLst>
                  <a:ext uri="{FF2B5EF4-FFF2-40B4-BE49-F238E27FC236}">
                    <a16:creationId xmlns:a16="http://schemas.microsoft.com/office/drawing/2014/main" id="{7D46A591-5273-5F04-763F-D3B70D0B5B3B}"/>
                  </a:ext>
                </a:extLst>
              </p:cNvPr>
              <p:cNvSpPr/>
              <p:nvPr/>
            </p:nvSpPr>
            <p:spPr>
              <a:xfrm>
                <a:off x="35287578" y="30414449"/>
                <a:ext cx="257444" cy="251609"/>
              </a:xfrm>
              <a:custGeom>
                <a:avLst/>
                <a:gdLst>
                  <a:gd name="connsiteX0" fmla="*/ 141796 w 257444"/>
                  <a:gd name="connsiteY0" fmla="*/ 83870 h 251609"/>
                  <a:gd name="connsiteX1" fmla="*/ 0 w 257444"/>
                  <a:gd name="connsiteY1" fmla="*/ 251609 h 251609"/>
                  <a:gd name="connsiteX2" fmla="*/ 257445 w 257444"/>
                  <a:gd name="connsiteY2" fmla="*/ 0 h 251609"/>
                </a:gdLst>
                <a:ahLst/>
                <a:cxnLst>
                  <a:cxn ang="0">
                    <a:pos x="connsiteX0" y="connsiteY0"/>
                  </a:cxn>
                  <a:cxn ang="0">
                    <a:pos x="connsiteX1" y="connsiteY1"/>
                  </a:cxn>
                  <a:cxn ang="0">
                    <a:pos x="connsiteX2" y="connsiteY2"/>
                  </a:cxn>
                </a:cxnLst>
                <a:rect l="l" t="t" r="r" b="b"/>
                <a:pathLst>
                  <a:path w="257444" h="251609">
                    <a:moveTo>
                      <a:pt x="141796" y="83870"/>
                    </a:moveTo>
                    <a:lnTo>
                      <a:pt x="0" y="251609"/>
                    </a:lnTo>
                    <a:lnTo>
                      <a:pt x="257445"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529" name="Freeform 9528">
                <a:extLst>
                  <a:ext uri="{FF2B5EF4-FFF2-40B4-BE49-F238E27FC236}">
                    <a16:creationId xmlns:a16="http://schemas.microsoft.com/office/drawing/2014/main" id="{7E19FBF9-67EC-CAE7-48FC-44A8125F0F97}"/>
                  </a:ext>
                </a:extLst>
              </p:cNvPr>
              <p:cNvSpPr/>
              <p:nvPr/>
            </p:nvSpPr>
            <p:spPr>
              <a:xfrm>
                <a:off x="34893882" y="30788851"/>
                <a:ext cx="186546" cy="167739"/>
              </a:xfrm>
              <a:custGeom>
                <a:avLst/>
                <a:gdLst>
                  <a:gd name="connsiteX0" fmla="*/ 186546 w 186546"/>
                  <a:gd name="connsiteY0" fmla="*/ 0 h 167739"/>
                  <a:gd name="connsiteX1" fmla="*/ 0 w 186546"/>
                  <a:gd name="connsiteY1" fmla="*/ 167739 h 167739"/>
                  <a:gd name="connsiteX2" fmla="*/ 44751 w 186546"/>
                  <a:gd name="connsiteY2" fmla="*/ 167739 h 167739"/>
                </a:gdLst>
                <a:ahLst/>
                <a:cxnLst>
                  <a:cxn ang="0">
                    <a:pos x="connsiteX0" y="connsiteY0"/>
                  </a:cxn>
                  <a:cxn ang="0">
                    <a:pos x="connsiteX1" y="connsiteY1"/>
                  </a:cxn>
                  <a:cxn ang="0">
                    <a:pos x="connsiteX2" y="connsiteY2"/>
                  </a:cxn>
                </a:cxnLst>
                <a:rect l="l" t="t" r="r" b="b"/>
                <a:pathLst>
                  <a:path w="186546" h="167739">
                    <a:moveTo>
                      <a:pt x="186546" y="0"/>
                    </a:moveTo>
                    <a:lnTo>
                      <a:pt x="0" y="167739"/>
                    </a:lnTo>
                    <a:lnTo>
                      <a:pt x="44751" y="16773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530" name="Freeform 9529">
                <a:extLst>
                  <a:ext uri="{FF2B5EF4-FFF2-40B4-BE49-F238E27FC236}">
                    <a16:creationId xmlns:a16="http://schemas.microsoft.com/office/drawing/2014/main" id="{B017A7B3-8984-6841-0014-1B08EA39DA70}"/>
                  </a:ext>
                </a:extLst>
              </p:cNvPr>
              <p:cNvSpPr/>
              <p:nvPr/>
            </p:nvSpPr>
            <p:spPr>
              <a:xfrm>
                <a:off x="34938633" y="30666058"/>
                <a:ext cx="348944" cy="290532"/>
              </a:xfrm>
              <a:custGeom>
                <a:avLst/>
                <a:gdLst>
                  <a:gd name="connsiteX0" fmla="*/ 51674 w 348944"/>
                  <a:gd name="connsiteY0" fmla="*/ 290532 h 290532"/>
                  <a:gd name="connsiteX1" fmla="*/ 348945 w 348944"/>
                  <a:gd name="connsiteY1" fmla="*/ 0 h 290532"/>
                  <a:gd name="connsiteX2" fmla="*/ 0 w 348944"/>
                  <a:gd name="connsiteY2" fmla="*/ 290532 h 290532"/>
                </a:gdLst>
                <a:ahLst/>
                <a:cxnLst>
                  <a:cxn ang="0">
                    <a:pos x="connsiteX0" y="connsiteY0"/>
                  </a:cxn>
                  <a:cxn ang="0">
                    <a:pos x="connsiteX1" y="connsiteY1"/>
                  </a:cxn>
                  <a:cxn ang="0">
                    <a:pos x="connsiteX2" y="connsiteY2"/>
                  </a:cxn>
                </a:cxnLst>
                <a:rect l="l" t="t" r="r" b="b"/>
                <a:pathLst>
                  <a:path w="348944" h="290532">
                    <a:moveTo>
                      <a:pt x="51674" y="290532"/>
                    </a:moveTo>
                    <a:lnTo>
                      <a:pt x="348945" y="0"/>
                    </a:lnTo>
                    <a:lnTo>
                      <a:pt x="0" y="290532"/>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9531" name="Freeform 9530">
                <a:extLst>
                  <a:ext uri="{FF2B5EF4-FFF2-40B4-BE49-F238E27FC236}">
                    <a16:creationId xmlns:a16="http://schemas.microsoft.com/office/drawing/2014/main" id="{1CCFFFAA-2E09-8138-6633-A2F2B1EDB864}"/>
                  </a:ext>
                </a:extLst>
              </p:cNvPr>
              <p:cNvSpPr/>
              <p:nvPr/>
            </p:nvSpPr>
            <p:spPr>
              <a:xfrm>
                <a:off x="35429374" y="30123917"/>
                <a:ext cx="412920" cy="374402"/>
              </a:xfrm>
              <a:custGeom>
                <a:avLst/>
                <a:gdLst>
                  <a:gd name="connsiteX0" fmla="*/ 297271 w 412920"/>
                  <a:gd name="connsiteY0" fmla="*/ 83869 h 374402"/>
                  <a:gd name="connsiteX1" fmla="*/ 0 w 412920"/>
                  <a:gd name="connsiteY1" fmla="*/ 374402 h 374402"/>
                  <a:gd name="connsiteX2" fmla="*/ 115649 w 412920"/>
                  <a:gd name="connsiteY2" fmla="*/ 290532 h 374402"/>
                  <a:gd name="connsiteX3" fmla="*/ 412920 w 412920"/>
                  <a:gd name="connsiteY3" fmla="*/ 0 h 374402"/>
                </a:gdLst>
                <a:ahLst/>
                <a:cxnLst>
                  <a:cxn ang="0">
                    <a:pos x="connsiteX0" y="connsiteY0"/>
                  </a:cxn>
                  <a:cxn ang="0">
                    <a:pos x="connsiteX1" y="connsiteY1"/>
                  </a:cxn>
                  <a:cxn ang="0">
                    <a:pos x="connsiteX2" y="connsiteY2"/>
                  </a:cxn>
                  <a:cxn ang="0">
                    <a:pos x="connsiteX3" y="connsiteY3"/>
                  </a:cxn>
                </a:cxnLst>
                <a:rect l="l" t="t" r="r" b="b"/>
                <a:pathLst>
                  <a:path w="412920" h="374402">
                    <a:moveTo>
                      <a:pt x="297271" y="83869"/>
                    </a:moveTo>
                    <a:lnTo>
                      <a:pt x="0" y="374402"/>
                    </a:lnTo>
                    <a:lnTo>
                      <a:pt x="115649" y="290532"/>
                    </a:lnTo>
                    <a:lnTo>
                      <a:pt x="412920"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9532" name="Freeform 9531">
                <a:extLst>
                  <a:ext uri="{FF2B5EF4-FFF2-40B4-BE49-F238E27FC236}">
                    <a16:creationId xmlns:a16="http://schemas.microsoft.com/office/drawing/2014/main" id="{86591529-7697-7CD7-686C-381DFAFF236D}"/>
                  </a:ext>
                </a:extLst>
              </p:cNvPr>
              <p:cNvSpPr/>
              <p:nvPr/>
            </p:nvSpPr>
            <p:spPr>
              <a:xfrm>
                <a:off x="35726645" y="29872308"/>
                <a:ext cx="373092" cy="335478"/>
              </a:xfrm>
              <a:custGeom>
                <a:avLst/>
                <a:gdLst>
                  <a:gd name="connsiteX0" fmla="*/ 0 w 373092"/>
                  <a:gd name="connsiteY0" fmla="*/ 335478 h 335478"/>
                  <a:gd name="connsiteX1" fmla="*/ 115649 w 373092"/>
                  <a:gd name="connsiteY1" fmla="*/ 251609 h 335478"/>
                  <a:gd name="connsiteX2" fmla="*/ 373093 w 373092"/>
                  <a:gd name="connsiteY2" fmla="*/ 0 h 335478"/>
                </a:gdLst>
                <a:ahLst/>
                <a:cxnLst>
                  <a:cxn ang="0">
                    <a:pos x="connsiteX0" y="connsiteY0"/>
                  </a:cxn>
                  <a:cxn ang="0">
                    <a:pos x="connsiteX1" y="connsiteY1"/>
                  </a:cxn>
                  <a:cxn ang="0">
                    <a:pos x="connsiteX2" y="connsiteY2"/>
                  </a:cxn>
                </a:cxnLst>
                <a:rect l="l" t="t" r="r" b="b"/>
                <a:pathLst>
                  <a:path w="373092" h="335478">
                    <a:moveTo>
                      <a:pt x="0" y="335478"/>
                    </a:moveTo>
                    <a:lnTo>
                      <a:pt x="115649" y="251609"/>
                    </a:lnTo>
                    <a:lnTo>
                      <a:pt x="373093"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grpSp>
        <p:grpSp>
          <p:nvGrpSpPr>
            <p:cNvPr id="9533" name="Graphic 2">
              <a:extLst>
                <a:ext uri="{FF2B5EF4-FFF2-40B4-BE49-F238E27FC236}">
                  <a16:creationId xmlns:a16="http://schemas.microsoft.com/office/drawing/2014/main" id="{33299735-1C68-8675-BF62-C240603BD27E}"/>
                </a:ext>
              </a:extLst>
            </p:cNvPr>
            <p:cNvGrpSpPr/>
            <p:nvPr/>
          </p:nvGrpSpPr>
          <p:grpSpPr>
            <a:xfrm>
              <a:off x="39547802" y="30275506"/>
              <a:ext cx="693992" cy="3859365"/>
              <a:chOff x="32257799" y="27496036"/>
              <a:chExt cx="622278" cy="3460554"/>
            </a:xfrm>
          </p:grpSpPr>
          <p:sp>
            <p:nvSpPr>
              <p:cNvPr id="9534" name="Freeform 9533">
                <a:extLst>
                  <a:ext uri="{FF2B5EF4-FFF2-40B4-BE49-F238E27FC236}">
                    <a16:creationId xmlns:a16="http://schemas.microsoft.com/office/drawing/2014/main" id="{CBB58C42-7228-BB8F-F005-751267CAFC41}"/>
                  </a:ext>
                </a:extLst>
              </p:cNvPr>
              <p:cNvSpPr/>
              <p:nvPr/>
            </p:nvSpPr>
            <p:spPr>
              <a:xfrm>
                <a:off x="32328668" y="27760497"/>
                <a:ext cx="97180" cy="638443"/>
              </a:xfrm>
              <a:custGeom>
                <a:avLst/>
                <a:gdLst>
                  <a:gd name="connsiteX0" fmla="*/ 83792 w 97180"/>
                  <a:gd name="connsiteY0" fmla="*/ 638443 h 638443"/>
                  <a:gd name="connsiteX1" fmla="*/ 97181 w 97180"/>
                  <a:gd name="connsiteY1" fmla="*/ 347910 h 638443"/>
                  <a:gd name="connsiteX2" fmla="*/ 60634 w 97180"/>
                  <a:gd name="connsiteY2" fmla="*/ 176307 h 638443"/>
                  <a:gd name="connsiteX3" fmla="*/ 8033 w 97180"/>
                  <a:gd name="connsiteY3" fmla="*/ 0 h 638443"/>
                  <a:gd name="connsiteX4" fmla="*/ 0 w 97180"/>
                  <a:gd name="connsiteY4" fmla="*/ 174320 h 638443"/>
                  <a:gd name="connsiteX5" fmla="*/ 47246 w 97180"/>
                  <a:gd name="connsiteY5" fmla="*/ 466840 h 63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180" h="638443">
                    <a:moveTo>
                      <a:pt x="83792" y="638443"/>
                    </a:moveTo>
                    <a:lnTo>
                      <a:pt x="97181" y="347910"/>
                    </a:lnTo>
                    <a:lnTo>
                      <a:pt x="60634" y="176307"/>
                    </a:lnTo>
                    <a:lnTo>
                      <a:pt x="8033" y="0"/>
                    </a:lnTo>
                    <a:lnTo>
                      <a:pt x="0" y="174320"/>
                    </a:lnTo>
                    <a:lnTo>
                      <a:pt x="47246" y="46684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9535" name="Freeform 9534">
                <a:extLst>
                  <a:ext uri="{FF2B5EF4-FFF2-40B4-BE49-F238E27FC236}">
                    <a16:creationId xmlns:a16="http://schemas.microsoft.com/office/drawing/2014/main" id="{96828381-9527-7232-F86C-93AE5C917BCD}"/>
                  </a:ext>
                </a:extLst>
              </p:cNvPr>
              <p:cNvSpPr/>
              <p:nvPr/>
            </p:nvSpPr>
            <p:spPr>
              <a:xfrm>
                <a:off x="32257799" y="27496036"/>
                <a:ext cx="78901" cy="438780"/>
              </a:xfrm>
              <a:custGeom>
                <a:avLst/>
                <a:gdLst>
                  <a:gd name="connsiteX0" fmla="*/ 0 w 78901"/>
                  <a:gd name="connsiteY0" fmla="*/ 0 h 438780"/>
                  <a:gd name="connsiteX1" fmla="*/ 70869 w 78901"/>
                  <a:gd name="connsiteY1" fmla="*/ 438781 h 438780"/>
                  <a:gd name="connsiteX2" fmla="*/ 78902 w 78901"/>
                  <a:gd name="connsiteY2" fmla="*/ 264461 h 438780"/>
                </a:gdLst>
                <a:ahLst/>
                <a:cxnLst>
                  <a:cxn ang="0">
                    <a:pos x="connsiteX0" y="connsiteY0"/>
                  </a:cxn>
                  <a:cxn ang="0">
                    <a:pos x="connsiteX1" y="connsiteY1"/>
                  </a:cxn>
                  <a:cxn ang="0">
                    <a:pos x="connsiteX2" y="connsiteY2"/>
                  </a:cxn>
                </a:cxnLst>
                <a:rect l="l" t="t" r="r" b="b"/>
                <a:pathLst>
                  <a:path w="78901" h="438780">
                    <a:moveTo>
                      <a:pt x="0" y="0"/>
                    </a:moveTo>
                    <a:lnTo>
                      <a:pt x="70869" y="438781"/>
                    </a:lnTo>
                    <a:lnTo>
                      <a:pt x="78902" y="264461"/>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9920" name="Freeform 9919">
                <a:extLst>
                  <a:ext uri="{FF2B5EF4-FFF2-40B4-BE49-F238E27FC236}">
                    <a16:creationId xmlns:a16="http://schemas.microsoft.com/office/drawing/2014/main" id="{99AE4454-412F-EE32-479E-D851BA2A2234}"/>
                  </a:ext>
                </a:extLst>
              </p:cNvPr>
              <p:cNvSpPr/>
              <p:nvPr/>
            </p:nvSpPr>
            <p:spPr>
              <a:xfrm>
                <a:off x="32698609" y="30225289"/>
                <a:ext cx="49923" cy="292520"/>
              </a:xfrm>
              <a:custGeom>
                <a:avLst/>
                <a:gdLst>
                  <a:gd name="connsiteX0" fmla="*/ 49923 w 49923"/>
                  <a:gd name="connsiteY0" fmla="*/ 234414 h 292520"/>
                  <a:gd name="connsiteX1" fmla="*/ 0 w 49923"/>
                  <a:gd name="connsiteY1" fmla="*/ 0 h 292520"/>
                  <a:gd name="connsiteX2" fmla="*/ 47246 w 49923"/>
                  <a:gd name="connsiteY2" fmla="*/ 292521 h 292520"/>
                </a:gdLst>
                <a:ahLst/>
                <a:cxnLst>
                  <a:cxn ang="0">
                    <a:pos x="connsiteX0" y="connsiteY0"/>
                  </a:cxn>
                  <a:cxn ang="0">
                    <a:pos x="connsiteX1" y="connsiteY1"/>
                  </a:cxn>
                  <a:cxn ang="0">
                    <a:pos x="connsiteX2" y="connsiteY2"/>
                  </a:cxn>
                </a:cxnLst>
                <a:rect l="l" t="t" r="r" b="b"/>
                <a:pathLst>
                  <a:path w="49923" h="292520">
                    <a:moveTo>
                      <a:pt x="49923" y="234414"/>
                    </a:moveTo>
                    <a:lnTo>
                      <a:pt x="0" y="0"/>
                    </a:lnTo>
                    <a:lnTo>
                      <a:pt x="47246" y="292521"/>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9921" name="Freeform 9920">
                <a:extLst>
                  <a:ext uri="{FF2B5EF4-FFF2-40B4-BE49-F238E27FC236}">
                    <a16:creationId xmlns:a16="http://schemas.microsoft.com/office/drawing/2014/main" id="{9705210E-C55B-7E54-8ECC-AB9F3C165F08}"/>
                  </a:ext>
                </a:extLst>
              </p:cNvPr>
              <p:cNvSpPr/>
              <p:nvPr/>
            </p:nvSpPr>
            <p:spPr>
              <a:xfrm>
                <a:off x="32588407" y="29542976"/>
                <a:ext cx="23736" cy="146963"/>
              </a:xfrm>
              <a:custGeom>
                <a:avLst/>
                <a:gdLst>
                  <a:gd name="connsiteX0" fmla="*/ 5465 w 23736"/>
                  <a:gd name="connsiteY0" fmla="*/ 13823 h 146963"/>
                  <a:gd name="connsiteX1" fmla="*/ 0 w 23736"/>
                  <a:gd name="connsiteY1" fmla="*/ 0 h 146963"/>
                  <a:gd name="connsiteX2" fmla="*/ 23736 w 23736"/>
                  <a:gd name="connsiteY2" fmla="*/ 146964 h 146963"/>
                </a:gdLst>
                <a:ahLst/>
                <a:cxnLst>
                  <a:cxn ang="0">
                    <a:pos x="connsiteX0" y="connsiteY0"/>
                  </a:cxn>
                  <a:cxn ang="0">
                    <a:pos x="connsiteX1" y="connsiteY1"/>
                  </a:cxn>
                  <a:cxn ang="0">
                    <a:pos x="connsiteX2" y="connsiteY2"/>
                  </a:cxn>
                </a:cxnLst>
                <a:rect l="l" t="t" r="r" b="b"/>
                <a:pathLst>
                  <a:path w="23736" h="146963">
                    <a:moveTo>
                      <a:pt x="5465" y="13823"/>
                    </a:moveTo>
                    <a:lnTo>
                      <a:pt x="0" y="0"/>
                    </a:lnTo>
                    <a:lnTo>
                      <a:pt x="23736" y="14696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9922" name="Freeform 9921">
                <a:extLst>
                  <a:ext uri="{FF2B5EF4-FFF2-40B4-BE49-F238E27FC236}">
                    <a16:creationId xmlns:a16="http://schemas.microsoft.com/office/drawing/2014/main" id="{6A632F3D-AFA7-BB42-80CB-B32A711D180D}"/>
                  </a:ext>
                </a:extLst>
              </p:cNvPr>
              <p:cNvSpPr/>
              <p:nvPr/>
            </p:nvSpPr>
            <p:spPr>
              <a:xfrm>
                <a:off x="32404736" y="28398940"/>
                <a:ext cx="57643" cy="363746"/>
              </a:xfrm>
              <a:custGeom>
                <a:avLst/>
                <a:gdLst>
                  <a:gd name="connsiteX0" fmla="*/ 7725 w 57643"/>
                  <a:gd name="connsiteY0" fmla="*/ 0 h 363746"/>
                  <a:gd name="connsiteX1" fmla="*/ 0 w 57643"/>
                  <a:gd name="connsiteY1" fmla="*/ 6847 h 363746"/>
                  <a:gd name="connsiteX2" fmla="*/ 57644 w 57643"/>
                  <a:gd name="connsiteY2" fmla="*/ 363747 h 363746"/>
                </a:gdLst>
                <a:ahLst/>
                <a:cxnLst>
                  <a:cxn ang="0">
                    <a:pos x="connsiteX0" y="connsiteY0"/>
                  </a:cxn>
                  <a:cxn ang="0">
                    <a:pos x="connsiteX1" y="connsiteY1"/>
                  </a:cxn>
                  <a:cxn ang="0">
                    <a:pos x="connsiteX2" y="connsiteY2"/>
                  </a:cxn>
                </a:cxnLst>
                <a:rect l="l" t="t" r="r" b="b"/>
                <a:pathLst>
                  <a:path w="57643" h="363746">
                    <a:moveTo>
                      <a:pt x="7725" y="0"/>
                    </a:moveTo>
                    <a:lnTo>
                      <a:pt x="0" y="6847"/>
                    </a:lnTo>
                    <a:lnTo>
                      <a:pt x="57644" y="363747"/>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9923" name="Freeform 9922">
                <a:extLst>
                  <a:ext uri="{FF2B5EF4-FFF2-40B4-BE49-F238E27FC236}">
                    <a16:creationId xmlns:a16="http://schemas.microsoft.com/office/drawing/2014/main" id="{12A3FC04-F339-7AAD-43E2-0E357BC82CC0}"/>
                  </a:ext>
                </a:extLst>
              </p:cNvPr>
              <p:cNvSpPr/>
              <p:nvPr/>
            </p:nvSpPr>
            <p:spPr>
              <a:xfrm>
                <a:off x="32486116" y="28909650"/>
                <a:ext cx="107755" cy="647148"/>
              </a:xfrm>
              <a:custGeom>
                <a:avLst/>
                <a:gdLst>
                  <a:gd name="connsiteX0" fmla="*/ 107755 w 107755"/>
                  <a:gd name="connsiteY0" fmla="*/ 647149 h 647148"/>
                  <a:gd name="connsiteX1" fmla="*/ 76115 w 107755"/>
                  <a:gd name="connsiteY1" fmla="*/ 192532 h 647148"/>
                  <a:gd name="connsiteX2" fmla="*/ 0 w 107755"/>
                  <a:gd name="connsiteY2" fmla="*/ 0 h 647148"/>
                  <a:gd name="connsiteX3" fmla="*/ 102290 w 107755"/>
                  <a:gd name="connsiteY3" fmla="*/ 633326 h 647148"/>
                </a:gdLst>
                <a:ahLst/>
                <a:cxnLst>
                  <a:cxn ang="0">
                    <a:pos x="connsiteX0" y="connsiteY0"/>
                  </a:cxn>
                  <a:cxn ang="0">
                    <a:pos x="connsiteX1" y="connsiteY1"/>
                  </a:cxn>
                  <a:cxn ang="0">
                    <a:pos x="connsiteX2" y="connsiteY2"/>
                  </a:cxn>
                  <a:cxn ang="0">
                    <a:pos x="connsiteX3" y="connsiteY3"/>
                  </a:cxn>
                </a:cxnLst>
                <a:rect l="l" t="t" r="r" b="b"/>
                <a:pathLst>
                  <a:path w="107755" h="647148">
                    <a:moveTo>
                      <a:pt x="107755" y="647149"/>
                    </a:moveTo>
                    <a:lnTo>
                      <a:pt x="76115" y="192532"/>
                    </a:lnTo>
                    <a:lnTo>
                      <a:pt x="0" y="0"/>
                    </a:lnTo>
                    <a:lnTo>
                      <a:pt x="102290" y="633326"/>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9924" name="Freeform 9923">
                <a:extLst>
                  <a:ext uri="{FF2B5EF4-FFF2-40B4-BE49-F238E27FC236}">
                    <a16:creationId xmlns:a16="http://schemas.microsoft.com/office/drawing/2014/main" id="{E57F13B3-0538-5B54-951C-025721ADEAC1}"/>
                  </a:ext>
                </a:extLst>
              </p:cNvPr>
              <p:cNvSpPr/>
              <p:nvPr/>
            </p:nvSpPr>
            <p:spPr>
              <a:xfrm>
                <a:off x="32562231" y="28811649"/>
                <a:ext cx="99858" cy="696549"/>
              </a:xfrm>
              <a:custGeom>
                <a:avLst/>
                <a:gdLst>
                  <a:gd name="connsiteX0" fmla="*/ 86470 w 99858"/>
                  <a:gd name="connsiteY0" fmla="*/ 696549 h 696549"/>
                  <a:gd name="connsiteX1" fmla="*/ 99858 w 99858"/>
                  <a:gd name="connsiteY1" fmla="*/ 406017 h 696549"/>
                  <a:gd name="connsiteX2" fmla="*/ 13388 w 99858"/>
                  <a:gd name="connsiteY2" fmla="*/ 0 h 696549"/>
                  <a:gd name="connsiteX3" fmla="*/ 0 w 99858"/>
                  <a:gd name="connsiteY3" fmla="*/ 290533 h 696549"/>
                </a:gdLst>
                <a:ahLst/>
                <a:cxnLst>
                  <a:cxn ang="0">
                    <a:pos x="connsiteX0" y="connsiteY0"/>
                  </a:cxn>
                  <a:cxn ang="0">
                    <a:pos x="connsiteX1" y="connsiteY1"/>
                  </a:cxn>
                  <a:cxn ang="0">
                    <a:pos x="connsiteX2" y="connsiteY2"/>
                  </a:cxn>
                  <a:cxn ang="0">
                    <a:pos x="connsiteX3" y="connsiteY3"/>
                  </a:cxn>
                </a:cxnLst>
                <a:rect l="l" t="t" r="r" b="b"/>
                <a:pathLst>
                  <a:path w="99858" h="696549">
                    <a:moveTo>
                      <a:pt x="86470" y="696549"/>
                    </a:moveTo>
                    <a:lnTo>
                      <a:pt x="99858" y="406017"/>
                    </a:lnTo>
                    <a:lnTo>
                      <a:pt x="13388" y="0"/>
                    </a:lnTo>
                    <a:lnTo>
                      <a:pt x="0" y="290533"/>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9925" name="Freeform 9924">
                <a:extLst>
                  <a:ext uri="{FF2B5EF4-FFF2-40B4-BE49-F238E27FC236}">
                    <a16:creationId xmlns:a16="http://schemas.microsoft.com/office/drawing/2014/main" id="{438FCBBC-9255-B1E0-314B-638E5B478DFA}"/>
                  </a:ext>
                </a:extLst>
              </p:cNvPr>
              <p:cNvSpPr/>
              <p:nvPr/>
            </p:nvSpPr>
            <p:spPr>
              <a:xfrm>
                <a:off x="32389302" y="27936804"/>
                <a:ext cx="36546" cy="171602"/>
              </a:xfrm>
              <a:custGeom>
                <a:avLst/>
                <a:gdLst>
                  <a:gd name="connsiteX0" fmla="*/ 36547 w 36546"/>
                  <a:gd name="connsiteY0" fmla="*/ 171603 h 171602"/>
                  <a:gd name="connsiteX1" fmla="*/ 32089 w 36546"/>
                  <a:gd name="connsiteY1" fmla="*/ 107555 h 171602"/>
                  <a:gd name="connsiteX2" fmla="*/ 0 w 36546"/>
                  <a:gd name="connsiteY2" fmla="*/ 0 h 171602"/>
                </a:gdLst>
                <a:ahLst/>
                <a:cxnLst>
                  <a:cxn ang="0">
                    <a:pos x="connsiteX0" y="connsiteY0"/>
                  </a:cxn>
                  <a:cxn ang="0">
                    <a:pos x="connsiteX1" y="connsiteY1"/>
                  </a:cxn>
                  <a:cxn ang="0">
                    <a:pos x="connsiteX2" y="connsiteY2"/>
                  </a:cxn>
                </a:cxnLst>
                <a:rect l="l" t="t" r="r" b="b"/>
                <a:pathLst>
                  <a:path w="36546" h="171602">
                    <a:moveTo>
                      <a:pt x="36547" y="171603"/>
                    </a:moveTo>
                    <a:lnTo>
                      <a:pt x="32089" y="107555"/>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926" name="Freeform 9925">
                <a:extLst>
                  <a:ext uri="{FF2B5EF4-FFF2-40B4-BE49-F238E27FC236}">
                    <a16:creationId xmlns:a16="http://schemas.microsoft.com/office/drawing/2014/main" id="{FBD21921-F556-271C-45F3-4907D34C5CBA}"/>
                  </a:ext>
                </a:extLst>
              </p:cNvPr>
              <p:cNvSpPr/>
              <p:nvPr/>
            </p:nvSpPr>
            <p:spPr>
              <a:xfrm>
                <a:off x="32375914" y="28227337"/>
                <a:ext cx="36546" cy="178449"/>
              </a:xfrm>
              <a:custGeom>
                <a:avLst/>
                <a:gdLst>
                  <a:gd name="connsiteX0" fmla="*/ 36547 w 36546"/>
                  <a:gd name="connsiteY0" fmla="*/ 171603 h 178449"/>
                  <a:gd name="connsiteX1" fmla="*/ 0 w 36546"/>
                  <a:gd name="connsiteY1" fmla="*/ 0 h 178449"/>
                  <a:gd name="connsiteX2" fmla="*/ 28822 w 36546"/>
                  <a:gd name="connsiteY2" fmla="*/ 178450 h 178449"/>
                </a:gdLst>
                <a:ahLst/>
                <a:cxnLst>
                  <a:cxn ang="0">
                    <a:pos x="connsiteX0" y="connsiteY0"/>
                  </a:cxn>
                  <a:cxn ang="0">
                    <a:pos x="connsiteX1" y="connsiteY1"/>
                  </a:cxn>
                  <a:cxn ang="0">
                    <a:pos x="connsiteX2" y="connsiteY2"/>
                  </a:cxn>
                </a:cxnLst>
                <a:rect l="l" t="t" r="r" b="b"/>
                <a:pathLst>
                  <a:path w="36546" h="178449">
                    <a:moveTo>
                      <a:pt x="36547" y="171603"/>
                    </a:moveTo>
                    <a:lnTo>
                      <a:pt x="0" y="0"/>
                    </a:lnTo>
                    <a:lnTo>
                      <a:pt x="28822" y="17845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927" name="Freeform 9926">
                <a:extLst>
                  <a:ext uri="{FF2B5EF4-FFF2-40B4-BE49-F238E27FC236}">
                    <a16:creationId xmlns:a16="http://schemas.microsoft.com/office/drawing/2014/main" id="{CD1204E7-3C7F-BB3E-2071-5FD3F46511C8}"/>
                  </a:ext>
                </a:extLst>
              </p:cNvPr>
              <p:cNvSpPr/>
              <p:nvPr/>
            </p:nvSpPr>
            <p:spPr>
              <a:xfrm>
                <a:off x="32412460" y="28108407"/>
                <a:ext cx="163158" cy="993775"/>
              </a:xfrm>
              <a:custGeom>
                <a:avLst/>
                <a:gdLst>
                  <a:gd name="connsiteX0" fmla="*/ 149771 w 163158"/>
                  <a:gd name="connsiteY0" fmla="*/ 993775 h 993775"/>
                  <a:gd name="connsiteX1" fmla="*/ 163159 w 163158"/>
                  <a:gd name="connsiteY1" fmla="*/ 703242 h 993775"/>
                  <a:gd name="connsiteX2" fmla="*/ 99536 w 163158"/>
                  <a:gd name="connsiteY2" fmla="*/ 239640 h 993775"/>
                  <a:gd name="connsiteX3" fmla="*/ 73109 w 163158"/>
                  <a:gd name="connsiteY3" fmla="*/ 151062 h 993775"/>
                  <a:gd name="connsiteX4" fmla="*/ 13388 w 163158"/>
                  <a:gd name="connsiteY4" fmla="*/ 0 h 993775"/>
                  <a:gd name="connsiteX5" fmla="*/ 0 w 163158"/>
                  <a:gd name="connsiteY5" fmla="*/ 290533 h 993775"/>
                  <a:gd name="connsiteX6" fmla="*/ 49919 w 163158"/>
                  <a:gd name="connsiteY6" fmla="*/ 654280 h 993775"/>
                  <a:gd name="connsiteX7" fmla="*/ 73656 w 163158"/>
                  <a:gd name="connsiteY7" fmla="*/ 801243 h 99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158" h="993775">
                    <a:moveTo>
                      <a:pt x="149771" y="993775"/>
                    </a:moveTo>
                    <a:lnTo>
                      <a:pt x="163159" y="703242"/>
                    </a:lnTo>
                    <a:lnTo>
                      <a:pt x="99536" y="239640"/>
                    </a:lnTo>
                    <a:lnTo>
                      <a:pt x="73109" y="151062"/>
                    </a:lnTo>
                    <a:lnTo>
                      <a:pt x="13388" y="0"/>
                    </a:lnTo>
                    <a:lnTo>
                      <a:pt x="0" y="290533"/>
                    </a:lnTo>
                    <a:lnTo>
                      <a:pt x="49919" y="654280"/>
                    </a:lnTo>
                    <a:lnTo>
                      <a:pt x="73656" y="80124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9928" name="Freeform 9927">
                <a:extLst>
                  <a:ext uri="{FF2B5EF4-FFF2-40B4-BE49-F238E27FC236}">
                    <a16:creationId xmlns:a16="http://schemas.microsoft.com/office/drawing/2014/main" id="{6110CC31-854A-799D-C920-A4FF57E8D382}"/>
                  </a:ext>
                </a:extLst>
              </p:cNvPr>
              <p:cNvSpPr/>
              <p:nvPr/>
            </p:nvSpPr>
            <p:spPr>
              <a:xfrm>
                <a:off x="32421391" y="28044360"/>
                <a:ext cx="64178" cy="215109"/>
              </a:xfrm>
              <a:custGeom>
                <a:avLst/>
                <a:gdLst>
                  <a:gd name="connsiteX0" fmla="*/ 4458 w 64178"/>
                  <a:gd name="connsiteY0" fmla="*/ 64048 h 215109"/>
                  <a:gd name="connsiteX1" fmla="*/ 64178 w 64178"/>
                  <a:gd name="connsiteY1" fmla="*/ 215110 h 215109"/>
                  <a:gd name="connsiteX2" fmla="*/ 0 w 64178"/>
                  <a:gd name="connsiteY2" fmla="*/ 0 h 215109"/>
                </a:gdLst>
                <a:ahLst/>
                <a:cxnLst>
                  <a:cxn ang="0">
                    <a:pos x="connsiteX0" y="connsiteY0"/>
                  </a:cxn>
                  <a:cxn ang="0">
                    <a:pos x="connsiteX1" y="connsiteY1"/>
                  </a:cxn>
                  <a:cxn ang="0">
                    <a:pos x="connsiteX2" y="connsiteY2"/>
                  </a:cxn>
                </a:cxnLst>
                <a:rect l="l" t="t" r="r" b="b"/>
                <a:pathLst>
                  <a:path w="64178" h="215109">
                    <a:moveTo>
                      <a:pt x="4458" y="64048"/>
                    </a:moveTo>
                    <a:lnTo>
                      <a:pt x="64178" y="215110"/>
                    </a:lnTo>
                    <a:lnTo>
                      <a:pt x="0"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9929" name="Freeform 9928">
                <a:extLst>
                  <a:ext uri="{FF2B5EF4-FFF2-40B4-BE49-F238E27FC236}">
                    <a16:creationId xmlns:a16="http://schemas.microsoft.com/office/drawing/2014/main" id="{E731542F-EE3A-2C12-73C2-C13129A7B7BF}"/>
                  </a:ext>
                </a:extLst>
              </p:cNvPr>
              <p:cNvSpPr/>
              <p:nvPr/>
            </p:nvSpPr>
            <p:spPr>
              <a:xfrm>
                <a:off x="32669787" y="30005086"/>
                <a:ext cx="78745" cy="454617"/>
              </a:xfrm>
              <a:custGeom>
                <a:avLst/>
                <a:gdLst>
                  <a:gd name="connsiteX0" fmla="*/ 78745 w 78745"/>
                  <a:gd name="connsiteY0" fmla="*/ 454617 h 454617"/>
                  <a:gd name="connsiteX1" fmla="*/ 47105 w 78745"/>
                  <a:gd name="connsiteY1" fmla="*/ 0 h 454617"/>
                  <a:gd name="connsiteX2" fmla="*/ 0 w 78745"/>
                  <a:gd name="connsiteY2" fmla="*/ 41753 h 454617"/>
                  <a:gd name="connsiteX3" fmla="*/ 28822 w 78745"/>
                  <a:gd name="connsiteY3" fmla="*/ 220203 h 454617"/>
                </a:gdLst>
                <a:ahLst/>
                <a:cxnLst>
                  <a:cxn ang="0">
                    <a:pos x="connsiteX0" y="connsiteY0"/>
                  </a:cxn>
                  <a:cxn ang="0">
                    <a:pos x="connsiteX1" y="connsiteY1"/>
                  </a:cxn>
                  <a:cxn ang="0">
                    <a:pos x="connsiteX2" y="connsiteY2"/>
                  </a:cxn>
                  <a:cxn ang="0">
                    <a:pos x="connsiteX3" y="connsiteY3"/>
                  </a:cxn>
                </a:cxnLst>
                <a:rect l="l" t="t" r="r" b="b"/>
                <a:pathLst>
                  <a:path w="78745" h="454617">
                    <a:moveTo>
                      <a:pt x="78745" y="454617"/>
                    </a:moveTo>
                    <a:lnTo>
                      <a:pt x="47105" y="0"/>
                    </a:lnTo>
                    <a:lnTo>
                      <a:pt x="0" y="41753"/>
                    </a:lnTo>
                    <a:lnTo>
                      <a:pt x="28822" y="220203"/>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930" name="Freeform 9929">
                <a:extLst>
                  <a:ext uri="{FF2B5EF4-FFF2-40B4-BE49-F238E27FC236}">
                    <a16:creationId xmlns:a16="http://schemas.microsoft.com/office/drawing/2014/main" id="{ED9B3601-EC89-DCFB-E724-F343793992C9}"/>
                  </a:ext>
                </a:extLst>
              </p:cNvPr>
              <p:cNvSpPr/>
              <p:nvPr/>
            </p:nvSpPr>
            <p:spPr>
              <a:xfrm>
                <a:off x="32745855" y="30459703"/>
                <a:ext cx="84257" cy="496887"/>
              </a:xfrm>
              <a:custGeom>
                <a:avLst/>
                <a:gdLst>
                  <a:gd name="connsiteX0" fmla="*/ 70869 w 84257"/>
                  <a:gd name="connsiteY0" fmla="*/ 496887 h 496887"/>
                  <a:gd name="connsiteX1" fmla="*/ 84257 w 84257"/>
                  <a:gd name="connsiteY1" fmla="*/ 206355 h 496887"/>
                  <a:gd name="connsiteX2" fmla="*/ 2677 w 84257"/>
                  <a:gd name="connsiteY2" fmla="*/ 0 h 496887"/>
                  <a:gd name="connsiteX3" fmla="*/ 0 w 84257"/>
                  <a:gd name="connsiteY3" fmla="*/ 58106 h 496887"/>
                </a:gdLst>
                <a:ahLst/>
                <a:cxnLst>
                  <a:cxn ang="0">
                    <a:pos x="connsiteX0" y="connsiteY0"/>
                  </a:cxn>
                  <a:cxn ang="0">
                    <a:pos x="connsiteX1" y="connsiteY1"/>
                  </a:cxn>
                  <a:cxn ang="0">
                    <a:pos x="connsiteX2" y="connsiteY2"/>
                  </a:cxn>
                  <a:cxn ang="0">
                    <a:pos x="connsiteX3" y="connsiteY3"/>
                  </a:cxn>
                </a:cxnLst>
                <a:rect l="l" t="t" r="r" b="b"/>
                <a:pathLst>
                  <a:path w="84257" h="496887">
                    <a:moveTo>
                      <a:pt x="70869" y="496887"/>
                    </a:moveTo>
                    <a:lnTo>
                      <a:pt x="84257" y="206355"/>
                    </a:lnTo>
                    <a:lnTo>
                      <a:pt x="2677" y="0"/>
                    </a:lnTo>
                    <a:lnTo>
                      <a:pt x="0" y="58106"/>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9931" name="Freeform 9930">
                <a:extLst>
                  <a:ext uri="{FF2B5EF4-FFF2-40B4-BE49-F238E27FC236}">
                    <a16:creationId xmlns:a16="http://schemas.microsoft.com/office/drawing/2014/main" id="{BE2B68CB-617D-168D-E91F-267B2E214EF7}"/>
                  </a:ext>
                </a:extLst>
              </p:cNvPr>
              <p:cNvSpPr/>
              <p:nvPr/>
            </p:nvSpPr>
            <p:spPr>
              <a:xfrm>
                <a:off x="32593871" y="29508199"/>
                <a:ext cx="123020" cy="538640"/>
              </a:xfrm>
              <a:custGeom>
                <a:avLst/>
                <a:gdLst>
                  <a:gd name="connsiteX0" fmla="*/ 0 w 123020"/>
                  <a:gd name="connsiteY0" fmla="*/ 48601 h 538640"/>
                  <a:gd name="connsiteX1" fmla="*/ 18272 w 123020"/>
                  <a:gd name="connsiteY1" fmla="*/ 181741 h 538640"/>
                  <a:gd name="connsiteX2" fmla="*/ 75915 w 123020"/>
                  <a:gd name="connsiteY2" fmla="*/ 538641 h 538640"/>
                  <a:gd name="connsiteX3" fmla="*/ 123021 w 123020"/>
                  <a:gd name="connsiteY3" fmla="*/ 496888 h 538640"/>
                  <a:gd name="connsiteX4" fmla="*/ 54830 w 123020"/>
                  <a:gd name="connsiteY4" fmla="*/ 0 h 53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20" h="538640">
                    <a:moveTo>
                      <a:pt x="0" y="48601"/>
                    </a:moveTo>
                    <a:lnTo>
                      <a:pt x="18272" y="181741"/>
                    </a:lnTo>
                    <a:lnTo>
                      <a:pt x="75915" y="538641"/>
                    </a:lnTo>
                    <a:lnTo>
                      <a:pt x="123021" y="496888"/>
                    </a:lnTo>
                    <a:lnTo>
                      <a:pt x="54830"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9932" name="Freeform 9931">
                <a:extLst>
                  <a:ext uri="{FF2B5EF4-FFF2-40B4-BE49-F238E27FC236}">
                    <a16:creationId xmlns:a16="http://schemas.microsoft.com/office/drawing/2014/main" id="{495EA0F8-5BB7-416B-9794-180766F0166D}"/>
                  </a:ext>
                </a:extLst>
              </p:cNvPr>
              <p:cNvSpPr/>
              <p:nvPr/>
            </p:nvSpPr>
            <p:spPr>
              <a:xfrm>
                <a:off x="32716892" y="30005086"/>
                <a:ext cx="113219" cy="660971"/>
              </a:xfrm>
              <a:custGeom>
                <a:avLst/>
                <a:gdLst>
                  <a:gd name="connsiteX0" fmla="*/ 31640 w 113219"/>
                  <a:gd name="connsiteY0" fmla="*/ 454617 h 660971"/>
                  <a:gd name="connsiteX1" fmla="*/ 113220 w 113219"/>
                  <a:gd name="connsiteY1" fmla="*/ 660972 h 660971"/>
                  <a:gd name="connsiteX2" fmla="*/ 81579 w 113219"/>
                  <a:gd name="connsiteY2" fmla="*/ 206355 h 660971"/>
                  <a:gd name="connsiteX3" fmla="*/ 0 w 113219"/>
                  <a:gd name="connsiteY3" fmla="*/ 0 h 660971"/>
                </a:gdLst>
                <a:ahLst/>
                <a:cxnLst>
                  <a:cxn ang="0">
                    <a:pos x="connsiteX0" y="connsiteY0"/>
                  </a:cxn>
                  <a:cxn ang="0">
                    <a:pos x="connsiteX1" y="connsiteY1"/>
                  </a:cxn>
                  <a:cxn ang="0">
                    <a:pos x="connsiteX2" y="connsiteY2"/>
                  </a:cxn>
                  <a:cxn ang="0">
                    <a:pos x="connsiteX3" y="connsiteY3"/>
                  </a:cxn>
                </a:cxnLst>
                <a:rect l="l" t="t" r="r" b="b"/>
                <a:pathLst>
                  <a:path w="113219" h="660971">
                    <a:moveTo>
                      <a:pt x="31640" y="454617"/>
                    </a:moveTo>
                    <a:lnTo>
                      <a:pt x="113220" y="660972"/>
                    </a:lnTo>
                    <a:lnTo>
                      <a:pt x="81579" y="206355"/>
                    </a:lnTo>
                    <a:lnTo>
                      <a:pt x="0"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9933" name="Freeform 9932">
                <a:extLst>
                  <a:ext uri="{FF2B5EF4-FFF2-40B4-BE49-F238E27FC236}">
                    <a16:creationId xmlns:a16="http://schemas.microsoft.com/office/drawing/2014/main" id="{1CEA3751-2EA1-C7EA-BD6C-123E7E05F97C}"/>
                  </a:ext>
                </a:extLst>
              </p:cNvPr>
              <p:cNvSpPr/>
              <p:nvPr/>
            </p:nvSpPr>
            <p:spPr>
              <a:xfrm>
                <a:off x="32798471" y="29920908"/>
                <a:ext cx="56623" cy="493540"/>
              </a:xfrm>
              <a:custGeom>
                <a:avLst/>
                <a:gdLst>
                  <a:gd name="connsiteX0" fmla="*/ 13388 w 56623"/>
                  <a:gd name="connsiteY0" fmla="*/ 0 h 493540"/>
                  <a:gd name="connsiteX1" fmla="*/ 0 w 56623"/>
                  <a:gd name="connsiteY1" fmla="*/ 290533 h 493540"/>
                  <a:gd name="connsiteX2" fmla="*/ 43235 w 56623"/>
                  <a:gd name="connsiteY2" fmla="*/ 493541 h 493540"/>
                  <a:gd name="connsiteX3" fmla="*/ 56624 w 56623"/>
                  <a:gd name="connsiteY3" fmla="*/ 203009 h 493540"/>
                </a:gdLst>
                <a:ahLst/>
                <a:cxnLst>
                  <a:cxn ang="0">
                    <a:pos x="connsiteX0" y="connsiteY0"/>
                  </a:cxn>
                  <a:cxn ang="0">
                    <a:pos x="connsiteX1" y="connsiteY1"/>
                  </a:cxn>
                  <a:cxn ang="0">
                    <a:pos x="connsiteX2" y="connsiteY2"/>
                  </a:cxn>
                  <a:cxn ang="0">
                    <a:pos x="connsiteX3" y="connsiteY3"/>
                  </a:cxn>
                </a:cxnLst>
                <a:rect l="l" t="t" r="r" b="b"/>
                <a:pathLst>
                  <a:path w="56623" h="493540">
                    <a:moveTo>
                      <a:pt x="13388" y="0"/>
                    </a:moveTo>
                    <a:lnTo>
                      <a:pt x="0" y="290533"/>
                    </a:lnTo>
                    <a:lnTo>
                      <a:pt x="43235" y="493541"/>
                    </a:lnTo>
                    <a:lnTo>
                      <a:pt x="56624" y="203009"/>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9934" name="Freeform 9933">
                <a:extLst>
                  <a:ext uri="{FF2B5EF4-FFF2-40B4-BE49-F238E27FC236}">
                    <a16:creationId xmlns:a16="http://schemas.microsoft.com/office/drawing/2014/main" id="{C18EF710-934E-E468-2AE5-833E0FB55135}"/>
                  </a:ext>
                </a:extLst>
              </p:cNvPr>
              <p:cNvSpPr/>
              <p:nvPr/>
            </p:nvSpPr>
            <p:spPr>
              <a:xfrm>
                <a:off x="32575619" y="28763049"/>
                <a:ext cx="86470" cy="454617"/>
              </a:xfrm>
              <a:custGeom>
                <a:avLst/>
                <a:gdLst>
                  <a:gd name="connsiteX0" fmla="*/ 0 w 86470"/>
                  <a:gd name="connsiteY0" fmla="*/ 48600 h 454617"/>
                  <a:gd name="connsiteX1" fmla="*/ 86470 w 86470"/>
                  <a:gd name="connsiteY1" fmla="*/ 454617 h 454617"/>
                  <a:gd name="connsiteX2" fmla="*/ 54830 w 86470"/>
                  <a:gd name="connsiteY2" fmla="*/ 0 h 454617"/>
                </a:gdLst>
                <a:ahLst/>
                <a:cxnLst>
                  <a:cxn ang="0">
                    <a:pos x="connsiteX0" y="connsiteY0"/>
                  </a:cxn>
                  <a:cxn ang="0">
                    <a:pos x="connsiteX1" y="connsiteY1"/>
                  </a:cxn>
                  <a:cxn ang="0">
                    <a:pos x="connsiteX2" y="connsiteY2"/>
                  </a:cxn>
                </a:cxnLst>
                <a:rect l="l" t="t" r="r" b="b"/>
                <a:pathLst>
                  <a:path w="86470" h="454617">
                    <a:moveTo>
                      <a:pt x="0" y="48600"/>
                    </a:moveTo>
                    <a:lnTo>
                      <a:pt x="86470" y="454617"/>
                    </a:lnTo>
                    <a:lnTo>
                      <a:pt x="54830" y="0"/>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9935" name="Freeform 9934">
                <a:extLst>
                  <a:ext uri="{FF2B5EF4-FFF2-40B4-BE49-F238E27FC236}">
                    <a16:creationId xmlns:a16="http://schemas.microsoft.com/office/drawing/2014/main" id="{02EA694B-3B60-07BD-0EF1-9A218FBF22C8}"/>
                  </a:ext>
                </a:extLst>
              </p:cNvPr>
              <p:cNvSpPr/>
              <p:nvPr/>
            </p:nvSpPr>
            <p:spPr>
              <a:xfrm>
                <a:off x="32562231" y="29102182"/>
                <a:ext cx="86470" cy="454617"/>
              </a:xfrm>
              <a:custGeom>
                <a:avLst/>
                <a:gdLst>
                  <a:gd name="connsiteX0" fmla="*/ 31641 w 86470"/>
                  <a:gd name="connsiteY0" fmla="*/ 454617 h 454617"/>
                  <a:gd name="connsiteX1" fmla="*/ 86470 w 86470"/>
                  <a:gd name="connsiteY1" fmla="*/ 406017 h 454617"/>
                  <a:gd name="connsiteX2" fmla="*/ 0 w 86470"/>
                  <a:gd name="connsiteY2" fmla="*/ 0 h 454617"/>
                </a:gdLst>
                <a:ahLst/>
                <a:cxnLst>
                  <a:cxn ang="0">
                    <a:pos x="connsiteX0" y="connsiteY0"/>
                  </a:cxn>
                  <a:cxn ang="0">
                    <a:pos x="connsiteX1" y="connsiteY1"/>
                  </a:cxn>
                  <a:cxn ang="0">
                    <a:pos x="connsiteX2" y="connsiteY2"/>
                  </a:cxn>
                </a:cxnLst>
                <a:rect l="l" t="t" r="r" b="b"/>
                <a:pathLst>
                  <a:path w="86470" h="454617">
                    <a:moveTo>
                      <a:pt x="31641" y="454617"/>
                    </a:moveTo>
                    <a:lnTo>
                      <a:pt x="86470" y="406017"/>
                    </a:lnTo>
                    <a:lnTo>
                      <a:pt x="0" y="0"/>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9936" name="Freeform 9935">
                <a:extLst>
                  <a:ext uri="{FF2B5EF4-FFF2-40B4-BE49-F238E27FC236}">
                    <a16:creationId xmlns:a16="http://schemas.microsoft.com/office/drawing/2014/main" id="{C1E8F481-06BC-0041-7637-D0ABD0A1F279}"/>
                  </a:ext>
                </a:extLst>
              </p:cNvPr>
              <p:cNvSpPr/>
              <p:nvPr/>
            </p:nvSpPr>
            <p:spPr>
              <a:xfrm>
                <a:off x="32648701" y="29217666"/>
                <a:ext cx="163158" cy="993774"/>
              </a:xfrm>
              <a:custGeom>
                <a:avLst/>
                <a:gdLst>
                  <a:gd name="connsiteX0" fmla="*/ 68191 w 163158"/>
                  <a:gd name="connsiteY0" fmla="*/ 787420 h 993774"/>
                  <a:gd name="connsiteX1" fmla="*/ 149771 w 163158"/>
                  <a:gd name="connsiteY1" fmla="*/ 993774 h 993774"/>
                  <a:gd name="connsiteX2" fmla="*/ 163159 w 163158"/>
                  <a:gd name="connsiteY2" fmla="*/ 703242 h 993774"/>
                  <a:gd name="connsiteX3" fmla="*/ 94968 w 163158"/>
                  <a:gd name="connsiteY3" fmla="*/ 206354 h 993774"/>
                  <a:gd name="connsiteX4" fmla="*/ 13388 w 163158"/>
                  <a:gd name="connsiteY4" fmla="*/ 0 h 993774"/>
                  <a:gd name="connsiteX5" fmla="*/ 0 w 163158"/>
                  <a:gd name="connsiteY5" fmla="*/ 290532 h 99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158" h="993774">
                    <a:moveTo>
                      <a:pt x="68191" y="787420"/>
                    </a:moveTo>
                    <a:lnTo>
                      <a:pt x="149771" y="993774"/>
                    </a:lnTo>
                    <a:lnTo>
                      <a:pt x="163159" y="703242"/>
                    </a:lnTo>
                    <a:lnTo>
                      <a:pt x="94968" y="206354"/>
                    </a:lnTo>
                    <a:lnTo>
                      <a:pt x="13388" y="0"/>
                    </a:lnTo>
                    <a:lnTo>
                      <a:pt x="0" y="29053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9937" name="Freeform 9936">
                <a:extLst>
                  <a:ext uri="{FF2B5EF4-FFF2-40B4-BE49-F238E27FC236}">
                    <a16:creationId xmlns:a16="http://schemas.microsoft.com/office/drawing/2014/main" id="{AE66EEED-0AE5-C336-E846-84718DDCCB03}"/>
                  </a:ext>
                </a:extLst>
              </p:cNvPr>
              <p:cNvSpPr/>
              <p:nvPr/>
            </p:nvSpPr>
            <p:spPr>
              <a:xfrm>
                <a:off x="32511996" y="28348047"/>
                <a:ext cx="118452" cy="463602"/>
              </a:xfrm>
              <a:custGeom>
                <a:avLst/>
                <a:gdLst>
                  <a:gd name="connsiteX0" fmla="*/ 63623 w 118452"/>
                  <a:gd name="connsiteY0" fmla="*/ 463602 h 463602"/>
                  <a:gd name="connsiteX1" fmla="*/ 118453 w 118452"/>
                  <a:gd name="connsiteY1" fmla="*/ 415002 h 463602"/>
                  <a:gd name="connsiteX2" fmla="*/ 113885 w 118452"/>
                  <a:gd name="connsiteY2" fmla="*/ 381717 h 463602"/>
                  <a:gd name="connsiteX3" fmla="*/ 0 w 118452"/>
                  <a:gd name="connsiteY3" fmla="*/ 0 h 463602"/>
                </a:gdLst>
                <a:ahLst/>
                <a:cxnLst>
                  <a:cxn ang="0">
                    <a:pos x="connsiteX0" y="connsiteY0"/>
                  </a:cxn>
                  <a:cxn ang="0">
                    <a:pos x="connsiteX1" y="connsiteY1"/>
                  </a:cxn>
                  <a:cxn ang="0">
                    <a:pos x="connsiteX2" y="connsiteY2"/>
                  </a:cxn>
                  <a:cxn ang="0">
                    <a:pos x="connsiteX3" y="connsiteY3"/>
                  </a:cxn>
                </a:cxnLst>
                <a:rect l="l" t="t" r="r" b="b"/>
                <a:pathLst>
                  <a:path w="118452" h="463602">
                    <a:moveTo>
                      <a:pt x="63623" y="463602"/>
                    </a:moveTo>
                    <a:lnTo>
                      <a:pt x="118453" y="415002"/>
                    </a:lnTo>
                    <a:lnTo>
                      <a:pt x="113885" y="381717"/>
                    </a:lnTo>
                    <a:lnTo>
                      <a:pt x="0"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9938" name="Freeform 9937">
                <a:extLst>
                  <a:ext uri="{FF2B5EF4-FFF2-40B4-BE49-F238E27FC236}">
                    <a16:creationId xmlns:a16="http://schemas.microsoft.com/office/drawing/2014/main" id="{42A158A3-5198-F9F5-1E63-CDBBA5F4DA85}"/>
                  </a:ext>
                </a:extLst>
              </p:cNvPr>
              <p:cNvSpPr/>
              <p:nvPr/>
            </p:nvSpPr>
            <p:spPr>
              <a:xfrm>
                <a:off x="32630449" y="28763049"/>
                <a:ext cx="113219" cy="660971"/>
              </a:xfrm>
              <a:custGeom>
                <a:avLst/>
                <a:gdLst>
                  <a:gd name="connsiteX0" fmla="*/ 31640 w 113219"/>
                  <a:gd name="connsiteY0" fmla="*/ 454617 h 660971"/>
                  <a:gd name="connsiteX1" fmla="*/ 113220 w 113219"/>
                  <a:gd name="connsiteY1" fmla="*/ 660972 h 660971"/>
                  <a:gd name="connsiteX2" fmla="*/ 86037 w 113219"/>
                  <a:gd name="connsiteY2" fmla="*/ 270402 h 660971"/>
                  <a:gd name="connsiteX3" fmla="*/ 21859 w 113219"/>
                  <a:gd name="connsiteY3" fmla="*/ 55293 h 660971"/>
                  <a:gd name="connsiteX4" fmla="*/ 0 w 113219"/>
                  <a:gd name="connsiteY4" fmla="*/ 0 h 660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19" h="660971">
                    <a:moveTo>
                      <a:pt x="31640" y="454617"/>
                    </a:moveTo>
                    <a:lnTo>
                      <a:pt x="113220" y="660972"/>
                    </a:lnTo>
                    <a:lnTo>
                      <a:pt x="86037" y="270402"/>
                    </a:lnTo>
                    <a:lnTo>
                      <a:pt x="21859" y="55293"/>
                    </a:lnTo>
                    <a:lnTo>
                      <a:pt x="0"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9939" name="Freeform 9938">
                <a:extLst>
                  <a:ext uri="{FF2B5EF4-FFF2-40B4-BE49-F238E27FC236}">
                    <a16:creationId xmlns:a16="http://schemas.microsoft.com/office/drawing/2014/main" id="{62FC5DF8-C7DA-C043-4C76-9E32EA117D89}"/>
                  </a:ext>
                </a:extLst>
              </p:cNvPr>
              <p:cNvSpPr/>
              <p:nvPr/>
            </p:nvSpPr>
            <p:spPr>
              <a:xfrm>
                <a:off x="32748575" y="29141007"/>
                <a:ext cx="52601" cy="234414"/>
              </a:xfrm>
              <a:custGeom>
                <a:avLst/>
                <a:gdLst>
                  <a:gd name="connsiteX0" fmla="*/ 49924 w 52601"/>
                  <a:gd name="connsiteY0" fmla="*/ 234414 h 234414"/>
                  <a:gd name="connsiteX1" fmla="*/ 52601 w 52601"/>
                  <a:gd name="connsiteY1" fmla="*/ 176308 h 234414"/>
                  <a:gd name="connsiteX2" fmla="*/ 0 w 52601"/>
                  <a:gd name="connsiteY2" fmla="*/ 0 h 234414"/>
                </a:gdLst>
                <a:ahLst/>
                <a:cxnLst>
                  <a:cxn ang="0">
                    <a:pos x="connsiteX0" y="connsiteY0"/>
                  </a:cxn>
                  <a:cxn ang="0">
                    <a:pos x="connsiteX1" y="connsiteY1"/>
                  </a:cxn>
                  <a:cxn ang="0">
                    <a:pos x="connsiteX2" y="connsiteY2"/>
                  </a:cxn>
                </a:cxnLst>
                <a:rect l="l" t="t" r="r" b="b"/>
                <a:pathLst>
                  <a:path w="52601" h="234414">
                    <a:moveTo>
                      <a:pt x="49924" y="234414"/>
                    </a:moveTo>
                    <a:lnTo>
                      <a:pt x="52601" y="176308"/>
                    </a:lnTo>
                    <a:lnTo>
                      <a:pt x="0"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9940" name="Freeform 9939">
                <a:extLst>
                  <a:ext uri="{FF2B5EF4-FFF2-40B4-BE49-F238E27FC236}">
                    <a16:creationId xmlns:a16="http://schemas.microsoft.com/office/drawing/2014/main" id="{2ABF1A5D-839E-65CC-23D6-20C2C199783E}"/>
                  </a:ext>
                </a:extLst>
              </p:cNvPr>
              <p:cNvSpPr/>
              <p:nvPr/>
            </p:nvSpPr>
            <p:spPr>
              <a:xfrm>
                <a:off x="32625881" y="28729764"/>
                <a:ext cx="26427" cy="88577"/>
              </a:xfrm>
              <a:custGeom>
                <a:avLst/>
                <a:gdLst>
                  <a:gd name="connsiteX0" fmla="*/ 4568 w 26427"/>
                  <a:gd name="connsiteY0" fmla="*/ 33285 h 88577"/>
                  <a:gd name="connsiteX1" fmla="*/ 26427 w 26427"/>
                  <a:gd name="connsiteY1" fmla="*/ 88577 h 88577"/>
                  <a:gd name="connsiteX2" fmla="*/ 0 w 26427"/>
                  <a:gd name="connsiteY2" fmla="*/ 0 h 88577"/>
                </a:gdLst>
                <a:ahLst/>
                <a:cxnLst>
                  <a:cxn ang="0">
                    <a:pos x="connsiteX0" y="connsiteY0"/>
                  </a:cxn>
                  <a:cxn ang="0">
                    <a:pos x="connsiteX1" y="connsiteY1"/>
                  </a:cxn>
                  <a:cxn ang="0">
                    <a:pos x="connsiteX2" y="connsiteY2"/>
                  </a:cxn>
                </a:cxnLst>
                <a:rect l="l" t="t" r="r" b="b"/>
                <a:pathLst>
                  <a:path w="26427" h="88577">
                    <a:moveTo>
                      <a:pt x="4568" y="33285"/>
                    </a:moveTo>
                    <a:lnTo>
                      <a:pt x="26427" y="88577"/>
                    </a:lnTo>
                    <a:lnTo>
                      <a:pt x="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9941" name="Freeform 9940">
                <a:extLst>
                  <a:ext uri="{FF2B5EF4-FFF2-40B4-BE49-F238E27FC236}">
                    <a16:creationId xmlns:a16="http://schemas.microsoft.com/office/drawing/2014/main" id="{39E90281-34FB-E2F2-08BF-4BABA1B8BF71}"/>
                  </a:ext>
                </a:extLst>
              </p:cNvPr>
              <p:cNvSpPr/>
              <p:nvPr/>
            </p:nvSpPr>
            <p:spPr>
              <a:xfrm>
                <a:off x="32811860" y="29872308"/>
                <a:ext cx="54829" cy="251609"/>
              </a:xfrm>
              <a:custGeom>
                <a:avLst/>
                <a:gdLst>
                  <a:gd name="connsiteX0" fmla="*/ 0 w 54829"/>
                  <a:gd name="connsiteY0" fmla="*/ 48601 h 251609"/>
                  <a:gd name="connsiteX1" fmla="*/ 43235 w 54829"/>
                  <a:gd name="connsiteY1" fmla="*/ 251609 h 251609"/>
                  <a:gd name="connsiteX2" fmla="*/ 54830 w 54829"/>
                  <a:gd name="connsiteY2" fmla="*/ 0 h 251609"/>
                </a:gdLst>
                <a:ahLst/>
                <a:cxnLst>
                  <a:cxn ang="0">
                    <a:pos x="connsiteX0" y="connsiteY0"/>
                  </a:cxn>
                  <a:cxn ang="0">
                    <a:pos x="connsiteX1" y="connsiteY1"/>
                  </a:cxn>
                  <a:cxn ang="0">
                    <a:pos x="connsiteX2" y="connsiteY2"/>
                  </a:cxn>
                </a:cxnLst>
                <a:rect l="l" t="t" r="r" b="b"/>
                <a:pathLst>
                  <a:path w="54829" h="251609">
                    <a:moveTo>
                      <a:pt x="0" y="48601"/>
                    </a:moveTo>
                    <a:lnTo>
                      <a:pt x="43235" y="251609"/>
                    </a:lnTo>
                    <a:lnTo>
                      <a:pt x="5483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942" name="Freeform 9941">
                <a:extLst>
                  <a:ext uri="{FF2B5EF4-FFF2-40B4-BE49-F238E27FC236}">
                    <a16:creationId xmlns:a16="http://schemas.microsoft.com/office/drawing/2014/main" id="{5D9E5FC7-50DD-BD51-8BD3-53C042AB5DE6}"/>
                  </a:ext>
                </a:extLst>
              </p:cNvPr>
              <p:cNvSpPr/>
              <p:nvPr/>
            </p:nvSpPr>
            <p:spPr>
              <a:xfrm>
                <a:off x="32798471" y="30211441"/>
                <a:ext cx="43235" cy="454617"/>
              </a:xfrm>
              <a:custGeom>
                <a:avLst/>
                <a:gdLst>
                  <a:gd name="connsiteX0" fmla="*/ 0 w 43235"/>
                  <a:gd name="connsiteY0" fmla="*/ 0 h 454617"/>
                  <a:gd name="connsiteX1" fmla="*/ 31641 w 43235"/>
                  <a:gd name="connsiteY1" fmla="*/ 454618 h 454617"/>
                  <a:gd name="connsiteX2" fmla="*/ 43235 w 43235"/>
                  <a:gd name="connsiteY2" fmla="*/ 203009 h 454617"/>
                </a:gdLst>
                <a:ahLst/>
                <a:cxnLst>
                  <a:cxn ang="0">
                    <a:pos x="connsiteX0" y="connsiteY0"/>
                  </a:cxn>
                  <a:cxn ang="0">
                    <a:pos x="connsiteX1" y="connsiteY1"/>
                  </a:cxn>
                  <a:cxn ang="0">
                    <a:pos x="connsiteX2" y="connsiteY2"/>
                  </a:cxn>
                </a:cxnLst>
                <a:rect l="l" t="t" r="r" b="b"/>
                <a:pathLst>
                  <a:path w="43235" h="454617">
                    <a:moveTo>
                      <a:pt x="0" y="0"/>
                    </a:moveTo>
                    <a:lnTo>
                      <a:pt x="31641" y="454618"/>
                    </a:lnTo>
                    <a:lnTo>
                      <a:pt x="43235" y="2030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943" name="Freeform 9942">
                <a:extLst>
                  <a:ext uri="{FF2B5EF4-FFF2-40B4-BE49-F238E27FC236}">
                    <a16:creationId xmlns:a16="http://schemas.microsoft.com/office/drawing/2014/main" id="{1E935625-E96C-D0EE-AD33-E8BCE1C2A251}"/>
                  </a:ext>
                </a:extLst>
              </p:cNvPr>
              <p:cNvSpPr/>
              <p:nvPr/>
            </p:nvSpPr>
            <p:spPr>
              <a:xfrm>
                <a:off x="32743669" y="29375421"/>
                <a:ext cx="123020" cy="545487"/>
              </a:xfrm>
              <a:custGeom>
                <a:avLst/>
                <a:gdLst>
                  <a:gd name="connsiteX0" fmla="*/ 0 w 123020"/>
                  <a:gd name="connsiteY0" fmla="*/ 48600 h 545487"/>
                  <a:gd name="connsiteX1" fmla="*/ 68191 w 123020"/>
                  <a:gd name="connsiteY1" fmla="*/ 545488 h 545487"/>
                  <a:gd name="connsiteX2" fmla="*/ 123021 w 123020"/>
                  <a:gd name="connsiteY2" fmla="*/ 496887 h 545487"/>
                  <a:gd name="connsiteX3" fmla="*/ 54830 w 123020"/>
                  <a:gd name="connsiteY3" fmla="*/ 0 h 545487"/>
                </a:gdLst>
                <a:ahLst/>
                <a:cxnLst>
                  <a:cxn ang="0">
                    <a:pos x="connsiteX0" y="connsiteY0"/>
                  </a:cxn>
                  <a:cxn ang="0">
                    <a:pos x="connsiteX1" y="connsiteY1"/>
                  </a:cxn>
                  <a:cxn ang="0">
                    <a:pos x="connsiteX2" y="connsiteY2"/>
                  </a:cxn>
                  <a:cxn ang="0">
                    <a:pos x="connsiteX3" y="connsiteY3"/>
                  </a:cxn>
                </a:cxnLst>
                <a:rect l="l" t="t" r="r" b="b"/>
                <a:pathLst>
                  <a:path w="123020" h="545487">
                    <a:moveTo>
                      <a:pt x="0" y="48600"/>
                    </a:moveTo>
                    <a:lnTo>
                      <a:pt x="68191" y="545488"/>
                    </a:lnTo>
                    <a:lnTo>
                      <a:pt x="123021" y="496887"/>
                    </a:lnTo>
                    <a:lnTo>
                      <a:pt x="54830"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9944" name="Freeform 9943">
                <a:extLst>
                  <a:ext uri="{FF2B5EF4-FFF2-40B4-BE49-F238E27FC236}">
                    <a16:creationId xmlns:a16="http://schemas.microsoft.com/office/drawing/2014/main" id="{DE99A23B-8D22-E98E-912F-407B9A38A2BB}"/>
                  </a:ext>
                </a:extLst>
              </p:cNvPr>
              <p:cNvSpPr/>
              <p:nvPr/>
            </p:nvSpPr>
            <p:spPr>
              <a:xfrm>
                <a:off x="32716486" y="29033451"/>
                <a:ext cx="82012" cy="390569"/>
              </a:xfrm>
              <a:custGeom>
                <a:avLst/>
                <a:gdLst>
                  <a:gd name="connsiteX0" fmla="*/ 27183 w 82012"/>
                  <a:gd name="connsiteY0" fmla="*/ 390569 h 390569"/>
                  <a:gd name="connsiteX1" fmla="*/ 82013 w 82012"/>
                  <a:gd name="connsiteY1" fmla="*/ 341969 h 390569"/>
                  <a:gd name="connsiteX2" fmla="*/ 32089 w 82012"/>
                  <a:gd name="connsiteY2" fmla="*/ 107555 h 390569"/>
                  <a:gd name="connsiteX3" fmla="*/ 0 w 82012"/>
                  <a:gd name="connsiteY3" fmla="*/ 0 h 390569"/>
                </a:gdLst>
                <a:ahLst/>
                <a:cxnLst>
                  <a:cxn ang="0">
                    <a:pos x="connsiteX0" y="connsiteY0"/>
                  </a:cxn>
                  <a:cxn ang="0">
                    <a:pos x="connsiteX1" y="connsiteY1"/>
                  </a:cxn>
                  <a:cxn ang="0">
                    <a:pos x="connsiteX2" y="connsiteY2"/>
                  </a:cxn>
                  <a:cxn ang="0">
                    <a:pos x="connsiteX3" y="connsiteY3"/>
                  </a:cxn>
                </a:cxnLst>
                <a:rect l="l" t="t" r="r" b="b"/>
                <a:pathLst>
                  <a:path w="82012" h="390569">
                    <a:moveTo>
                      <a:pt x="27183" y="390569"/>
                    </a:moveTo>
                    <a:lnTo>
                      <a:pt x="82013" y="341969"/>
                    </a:lnTo>
                    <a:lnTo>
                      <a:pt x="32089" y="107555"/>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9945" name="Freeform 9944">
                <a:extLst>
                  <a:ext uri="{FF2B5EF4-FFF2-40B4-BE49-F238E27FC236}">
                    <a16:creationId xmlns:a16="http://schemas.microsoft.com/office/drawing/2014/main" id="{A9BAEA2D-3BCA-6E9C-8A05-6D700C210850}"/>
                  </a:ext>
                </a:extLst>
              </p:cNvPr>
              <p:cNvSpPr/>
              <p:nvPr/>
            </p:nvSpPr>
            <p:spPr>
              <a:xfrm>
                <a:off x="32798499" y="29317314"/>
                <a:ext cx="81579" cy="554993"/>
              </a:xfrm>
              <a:custGeom>
                <a:avLst/>
                <a:gdLst>
                  <a:gd name="connsiteX0" fmla="*/ 81579 w 81579"/>
                  <a:gd name="connsiteY0" fmla="*/ 264461 h 554993"/>
                  <a:gd name="connsiteX1" fmla="*/ 2677 w 81579"/>
                  <a:gd name="connsiteY1" fmla="*/ 0 h 554993"/>
                  <a:gd name="connsiteX2" fmla="*/ 0 w 81579"/>
                  <a:gd name="connsiteY2" fmla="*/ 58106 h 554993"/>
                  <a:gd name="connsiteX3" fmla="*/ 68191 w 81579"/>
                  <a:gd name="connsiteY3" fmla="*/ 554993 h 554993"/>
                </a:gdLst>
                <a:ahLst/>
                <a:cxnLst>
                  <a:cxn ang="0">
                    <a:pos x="connsiteX0" y="connsiteY0"/>
                  </a:cxn>
                  <a:cxn ang="0">
                    <a:pos x="connsiteX1" y="connsiteY1"/>
                  </a:cxn>
                  <a:cxn ang="0">
                    <a:pos x="connsiteX2" y="connsiteY2"/>
                  </a:cxn>
                  <a:cxn ang="0">
                    <a:pos x="connsiteX3" y="connsiteY3"/>
                  </a:cxn>
                </a:cxnLst>
                <a:rect l="l" t="t" r="r" b="b"/>
                <a:pathLst>
                  <a:path w="81579" h="554993">
                    <a:moveTo>
                      <a:pt x="81579" y="264461"/>
                    </a:moveTo>
                    <a:lnTo>
                      <a:pt x="2677" y="0"/>
                    </a:lnTo>
                    <a:lnTo>
                      <a:pt x="0" y="58106"/>
                    </a:lnTo>
                    <a:lnTo>
                      <a:pt x="68191" y="554993"/>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grpSp>
        <p:grpSp>
          <p:nvGrpSpPr>
            <p:cNvPr id="9946" name="Graphic 2">
              <a:extLst>
                <a:ext uri="{FF2B5EF4-FFF2-40B4-BE49-F238E27FC236}">
                  <a16:creationId xmlns:a16="http://schemas.microsoft.com/office/drawing/2014/main" id="{760D532C-488E-EFC7-CBF2-505662F1CA29}"/>
                </a:ext>
              </a:extLst>
            </p:cNvPr>
            <p:cNvGrpSpPr/>
            <p:nvPr/>
          </p:nvGrpSpPr>
          <p:grpSpPr>
            <a:xfrm>
              <a:off x="39547801" y="28742249"/>
              <a:ext cx="820648" cy="3859367"/>
              <a:chOff x="32257799" y="26121220"/>
              <a:chExt cx="735846" cy="3460555"/>
            </a:xfrm>
          </p:grpSpPr>
          <p:sp>
            <p:nvSpPr>
              <p:cNvPr id="9947" name="Freeform 9946">
                <a:extLst>
                  <a:ext uri="{FF2B5EF4-FFF2-40B4-BE49-F238E27FC236}">
                    <a16:creationId xmlns:a16="http://schemas.microsoft.com/office/drawing/2014/main" id="{4CB5B2EA-ABA8-F283-A965-54BF893713BB}"/>
                  </a:ext>
                </a:extLst>
              </p:cNvPr>
              <p:cNvSpPr/>
              <p:nvPr/>
            </p:nvSpPr>
            <p:spPr>
              <a:xfrm>
                <a:off x="32732836" y="28678871"/>
                <a:ext cx="171242" cy="638443"/>
              </a:xfrm>
              <a:custGeom>
                <a:avLst/>
                <a:gdLst>
                  <a:gd name="connsiteX0" fmla="*/ 155503 w 171242"/>
                  <a:gd name="connsiteY0" fmla="*/ 0 h 638443"/>
                  <a:gd name="connsiteX1" fmla="*/ 0 w 171242"/>
                  <a:gd name="connsiteY1" fmla="*/ 290533 h 638443"/>
                  <a:gd name="connsiteX2" fmla="*/ 15739 w 171242"/>
                  <a:gd name="connsiteY2" fmla="*/ 462135 h 638443"/>
                  <a:gd name="connsiteX3" fmla="*/ 68341 w 171242"/>
                  <a:gd name="connsiteY3" fmla="*/ 638443 h 638443"/>
                  <a:gd name="connsiteX4" fmla="*/ 161642 w 171242"/>
                  <a:gd name="connsiteY4" fmla="*/ 464124 h 638443"/>
                  <a:gd name="connsiteX5" fmla="*/ 171242 w 171242"/>
                  <a:gd name="connsiteY5" fmla="*/ 171603 h 63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2" h="638443">
                    <a:moveTo>
                      <a:pt x="155503" y="0"/>
                    </a:moveTo>
                    <a:lnTo>
                      <a:pt x="0" y="290533"/>
                    </a:lnTo>
                    <a:lnTo>
                      <a:pt x="15739" y="462135"/>
                    </a:lnTo>
                    <a:lnTo>
                      <a:pt x="68341" y="638443"/>
                    </a:lnTo>
                    <a:lnTo>
                      <a:pt x="161642" y="464124"/>
                    </a:lnTo>
                    <a:lnTo>
                      <a:pt x="171242" y="171603"/>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9948" name="Freeform 9947">
                <a:extLst>
                  <a:ext uri="{FF2B5EF4-FFF2-40B4-BE49-F238E27FC236}">
                    <a16:creationId xmlns:a16="http://schemas.microsoft.com/office/drawing/2014/main" id="{0EF3FB31-13EA-8380-75A0-1502D48A8144}"/>
                  </a:ext>
                </a:extLst>
              </p:cNvPr>
              <p:cNvSpPr/>
              <p:nvPr/>
            </p:nvSpPr>
            <p:spPr>
              <a:xfrm>
                <a:off x="32801176" y="29142995"/>
                <a:ext cx="93301" cy="438780"/>
              </a:xfrm>
              <a:custGeom>
                <a:avLst/>
                <a:gdLst>
                  <a:gd name="connsiteX0" fmla="*/ 78902 w 93301"/>
                  <a:gd name="connsiteY0" fmla="*/ 438781 h 438780"/>
                  <a:gd name="connsiteX1" fmla="*/ 93302 w 93301"/>
                  <a:gd name="connsiteY1" fmla="*/ 0 h 438780"/>
                  <a:gd name="connsiteX2" fmla="*/ 0 w 93301"/>
                  <a:gd name="connsiteY2" fmla="*/ 174320 h 438780"/>
                </a:gdLst>
                <a:ahLst/>
                <a:cxnLst>
                  <a:cxn ang="0">
                    <a:pos x="connsiteX0" y="connsiteY0"/>
                  </a:cxn>
                  <a:cxn ang="0">
                    <a:pos x="connsiteX1" y="connsiteY1"/>
                  </a:cxn>
                  <a:cxn ang="0">
                    <a:pos x="connsiteX2" y="connsiteY2"/>
                  </a:cxn>
                </a:cxnLst>
                <a:rect l="l" t="t" r="r" b="b"/>
                <a:pathLst>
                  <a:path w="93301" h="438780">
                    <a:moveTo>
                      <a:pt x="78902" y="438781"/>
                    </a:moveTo>
                    <a:lnTo>
                      <a:pt x="93302" y="0"/>
                    </a:lnTo>
                    <a:lnTo>
                      <a:pt x="0" y="17432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9949" name="Freeform 9948">
                <a:extLst>
                  <a:ext uri="{FF2B5EF4-FFF2-40B4-BE49-F238E27FC236}">
                    <a16:creationId xmlns:a16="http://schemas.microsoft.com/office/drawing/2014/main" id="{01101D53-06B8-E6ED-0012-B82BCD2F3FDE}"/>
                  </a:ext>
                </a:extLst>
              </p:cNvPr>
              <p:cNvSpPr/>
              <p:nvPr/>
            </p:nvSpPr>
            <p:spPr>
              <a:xfrm>
                <a:off x="32948146" y="26560001"/>
                <a:ext cx="31100" cy="292520"/>
              </a:xfrm>
              <a:custGeom>
                <a:avLst/>
                <a:gdLst>
                  <a:gd name="connsiteX0" fmla="*/ 0 w 31100"/>
                  <a:gd name="connsiteY0" fmla="*/ 58107 h 292520"/>
                  <a:gd name="connsiteX1" fmla="*/ 21500 w 31100"/>
                  <a:gd name="connsiteY1" fmla="*/ 292521 h 292520"/>
                  <a:gd name="connsiteX2" fmla="*/ 31100 w 31100"/>
                  <a:gd name="connsiteY2" fmla="*/ 0 h 292520"/>
                </a:gdLst>
                <a:ahLst/>
                <a:cxnLst>
                  <a:cxn ang="0">
                    <a:pos x="connsiteX0" y="connsiteY0"/>
                  </a:cxn>
                  <a:cxn ang="0">
                    <a:pos x="connsiteX1" y="connsiteY1"/>
                  </a:cxn>
                  <a:cxn ang="0">
                    <a:pos x="connsiteX2" y="connsiteY2"/>
                  </a:cxn>
                </a:cxnLst>
                <a:rect l="l" t="t" r="r" b="b"/>
                <a:pathLst>
                  <a:path w="31100" h="292520">
                    <a:moveTo>
                      <a:pt x="0" y="58107"/>
                    </a:moveTo>
                    <a:lnTo>
                      <a:pt x="21500" y="292521"/>
                    </a:lnTo>
                    <a:lnTo>
                      <a:pt x="31100"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9950" name="Freeform 9949">
                <a:extLst>
                  <a:ext uri="{FF2B5EF4-FFF2-40B4-BE49-F238E27FC236}">
                    <a16:creationId xmlns:a16="http://schemas.microsoft.com/office/drawing/2014/main" id="{2CE0B474-3555-2E1F-6734-A31F85F019AC}"/>
                  </a:ext>
                </a:extLst>
              </p:cNvPr>
              <p:cNvSpPr/>
              <p:nvPr/>
            </p:nvSpPr>
            <p:spPr>
              <a:xfrm>
                <a:off x="32939886" y="27387871"/>
                <a:ext cx="12191" cy="146963"/>
              </a:xfrm>
              <a:custGeom>
                <a:avLst/>
                <a:gdLst>
                  <a:gd name="connsiteX0" fmla="*/ 0 w 12191"/>
                  <a:gd name="connsiteY0" fmla="*/ 133140 h 146963"/>
                  <a:gd name="connsiteX1" fmla="*/ 7369 w 12191"/>
                  <a:gd name="connsiteY1" fmla="*/ 146964 h 146963"/>
                  <a:gd name="connsiteX2" fmla="*/ 12192 w 12191"/>
                  <a:gd name="connsiteY2" fmla="*/ 0 h 146963"/>
                </a:gdLst>
                <a:ahLst/>
                <a:cxnLst>
                  <a:cxn ang="0">
                    <a:pos x="connsiteX0" y="connsiteY0"/>
                  </a:cxn>
                  <a:cxn ang="0">
                    <a:pos x="connsiteX1" y="connsiteY1"/>
                  </a:cxn>
                  <a:cxn ang="0">
                    <a:pos x="connsiteX2" y="connsiteY2"/>
                  </a:cxn>
                </a:cxnLst>
                <a:rect l="l" t="t" r="r" b="b"/>
                <a:pathLst>
                  <a:path w="12191" h="146963">
                    <a:moveTo>
                      <a:pt x="0" y="133140"/>
                    </a:moveTo>
                    <a:lnTo>
                      <a:pt x="7369" y="146964"/>
                    </a:lnTo>
                    <a:lnTo>
                      <a:pt x="12192"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9952" name="Freeform 9951">
                <a:extLst>
                  <a:ext uri="{FF2B5EF4-FFF2-40B4-BE49-F238E27FC236}">
                    <a16:creationId xmlns:a16="http://schemas.microsoft.com/office/drawing/2014/main" id="{C72F3B2F-FF73-8691-7639-8C84B840440F}"/>
                  </a:ext>
                </a:extLst>
              </p:cNvPr>
              <p:cNvSpPr/>
              <p:nvPr/>
            </p:nvSpPr>
            <p:spPr>
              <a:xfrm>
                <a:off x="32888338" y="28315124"/>
                <a:ext cx="33308" cy="363746"/>
              </a:xfrm>
              <a:custGeom>
                <a:avLst/>
                <a:gdLst>
                  <a:gd name="connsiteX0" fmla="*/ 0 w 33308"/>
                  <a:gd name="connsiteY0" fmla="*/ 363747 h 363746"/>
                  <a:gd name="connsiteX1" fmla="*/ 21596 w 33308"/>
                  <a:gd name="connsiteY1" fmla="*/ 356900 h 363746"/>
                  <a:gd name="connsiteX2" fmla="*/ 33308 w 33308"/>
                  <a:gd name="connsiteY2" fmla="*/ 0 h 363746"/>
                </a:gdLst>
                <a:ahLst/>
                <a:cxnLst>
                  <a:cxn ang="0">
                    <a:pos x="connsiteX0" y="connsiteY0"/>
                  </a:cxn>
                  <a:cxn ang="0">
                    <a:pos x="connsiteX1" y="connsiteY1"/>
                  </a:cxn>
                  <a:cxn ang="0">
                    <a:pos x="connsiteX2" y="connsiteY2"/>
                  </a:cxn>
                </a:cxnLst>
                <a:rect l="l" t="t" r="r" b="b"/>
                <a:pathLst>
                  <a:path w="33308" h="363746">
                    <a:moveTo>
                      <a:pt x="0" y="363747"/>
                    </a:moveTo>
                    <a:lnTo>
                      <a:pt x="21596" y="356900"/>
                    </a:lnTo>
                    <a:lnTo>
                      <a:pt x="33308"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9953" name="Freeform 9952">
                <a:extLst>
                  <a:ext uri="{FF2B5EF4-FFF2-40B4-BE49-F238E27FC236}">
                    <a16:creationId xmlns:a16="http://schemas.microsoft.com/office/drawing/2014/main" id="{A13F6BDB-FC74-0B0D-AFA7-3181EF8873B8}"/>
                  </a:ext>
                </a:extLst>
              </p:cNvPr>
              <p:cNvSpPr/>
              <p:nvPr/>
            </p:nvSpPr>
            <p:spPr>
              <a:xfrm>
                <a:off x="32823836" y="27521012"/>
                <a:ext cx="123418" cy="647148"/>
              </a:xfrm>
              <a:custGeom>
                <a:avLst/>
                <a:gdLst>
                  <a:gd name="connsiteX0" fmla="*/ 116049 w 123418"/>
                  <a:gd name="connsiteY0" fmla="*/ 0 h 647148"/>
                  <a:gd name="connsiteX1" fmla="*/ 0 w 123418"/>
                  <a:gd name="connsiteY1" fmla="*/ 454617 h 647148"/>
                  <a:gd name="connsiteX2" fmla="*/ 102633 w 123418"/>
                  <a:gd name="connsiteY2" fmla="*/ 647149 h 647148"/>
                  <a:gd name="connsiteX3" fmla="*/ 123418 w 123418"/>
                  <a:gd name="connsiteY3" fmla="*/ 13823 h 647148"/>
                </a:gdLst>
                <a:ahLst/>
                <a:cxnLst>
                  <a:cxn ang="0">
                    <a:pos x="connsiteX0" y="connsiteY0"/>
                  </a:cxn>
                  <a:cxn ang="0">
                    <a:pos x="connsiteX1" y="connsiteY1"/>
                  </a:cxn>
                  <a:cxn ang="0">
                    <a:pos x="connsiteX2" y="connsiteY2"/>
                  </a:cxn>
                  <a:cxn ang="0">
                    <a:pos x="connsiteX3" y="connsiteY3"/>
                  </a:cxn>
                </a:cxnLst>
                <a:rect l="l" t="t" r="r" b="b"/>
                <a:pathLst>
                  <a:path w="123418" h="647148">
                    <a:moveTo>
                      <a:pt x="116049" y="0"/>
                    </a:moveTo>
                    <a:lnTo>
                      <a:pt x="0" y="454617"/>
                    </a:lnTo>
                    <a:lnTo>
                      <a:pt x="102633" y="647149"/>
                    </a:lnTo>
                    <a:lnTo>
                      <a:pt x="123418" y="13823"/>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277" name="Freeform 10276">
                <a:extLst>
                  <a:ext uri="{FF2B5EF4-FFF2-40B4-BE49-F238E27FC236}">
                    <a16:creationId xmlns:a16="http://schemas.microsoft.com/office/drawing/2014/main" id="{A9D31F50-E952-923C-A536-4F0D27924D0B}"/>
                  </a:ext>
                </a:extLst>
              </p:cNvPr>
              <p:cNvSpPr/>
              <p:nvPr/>
            </p:nvSpPr>
            <p:spPr>
              <a:xfrm>
                <a:off x="32631094" y="27569612"/>
                <a:ext cx="192742" cy="696549"/>
              </a:xfrm>
              <a:custGeom>
                <a:avLst/>
                <a:gdLst>
                  <a:gd name="connsiteX0" fmla="*/ 155503 w 192742"/>
                  <a:gd name="connsiteY0" fmla="*/ 0 h 696549"/>
                  <a:gd name="connsiteX1" fmla="*/ 0 w 192742"/>
                  <a:gd name="connsiteY1" fmla="*/ 290533 h 696549"/>
                  <a:gd name="connsiteX2" fmla="*/ 37240 w 192742"/>
                  <a:gd name="connsiteY2" fmla="*/ 696550 h 696549"/>
                  <a:gd name="connsiteX3" fmla="*/ 192743 w 192742"/>
                  <a:gd name="connsiteY3" fmla="*/ 406017 h 696549"/>
                </a:gdLst>
                <a:ahLst/>
                <a:cxnLst>
                  <a:cxn ang="0">
                    <a:pos x="connsiteX0" y="connsiteY0"/>
                  </a:cxn>
                  <a:cxn ang="0">
                    <a:pos x="connsiteX1" y="connsiteY1"/>
                  </a:cxn>
                  <a:cxn ang="0">
                    <a:pos x="connsiteX2" y="connsiteY2"/>
                  </a:cxn>
                  <a:cxn ang="0">
                    <a:pos x="connsiteX3" y="connsiteY3"/>
                  </a:cxn>
                </a:cxnLst>
                <a:rect l="l" t="t" r="r" b="b"/>
                <a:pathLst>
                  <a:path w="192742" h="696549">
                    <a:moveTo>
                      <a:pt x="155503" y="0"/>
                    </a:moveTo>
                    <a:lnTo>
                      <a:pt x="0" y="290533"/>
                    </a:lnTo>
                    <a:lnTo>
                      <a:pt x="37240" y="696550"/>
                    </a:lnTo>
                    <a:lnTo>
                      <a:pt x="192743" y="406017"/>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293" name="Freeform 10292">
                <a:extLst>
                  <a:ext uri="{FF2B5EF4-FFF2-40B4-BE49-F238E27FC236}">
                    <a16:creationId xmlns:a16="http://schemas.microsoft.com/office/drawing/2014/main" id="{9099E560-2A33-BB88-4929-227058D42E0A}"/>
                  </a:ext>
                </a:extLst>
              </p:cNvPr>
              <p:cNvSpPr/>
              <p:nvPr/>
            </p:nvSpPr>
            <p:spPr>
              <a:xfrm>
                <a:off x="32716486" y="28969404"/>
                <a:ext cx="32089" cy="171602"/>
              </a:xfrm>
              <a:custGeom>
                <a:avLst/>
                <a:gdLst>
                  <a:gd name="connsiteX0" fmla="*/ 16350 w 32089"/>
                  <a:gd name="connsiteY0" fmla="*/ 0 h 171602"/>
                  <a:gd name="connsiteX1" fmla="*/ 0 w 32089"/>
                  <a:gd name="connsiteY1" fmla="*/ 64048 h 171602"/>
                  <a:gd name="connsiteX2" fmla="*/ 32089 w 32089"/>
                  <a:gd name="connsiteY2" fmla="*/ 171603 h 171602"/>
                </a:gdLst>
                <a:ahLst/>
                <a:cxnLst>
                  <a:cxn ang="0">
                    <a:pos x="connsiteX0" y="connsiteY0"/>
                  </a:cxn>
                  <a:cxn ang="0">
                    <a:pos x="connsiteX1" y="connsiteY1"/>
                  </a:cxn>
                  <a:cxn ang="0">
                    <a:pos x="connsiteX2" y="connsiteY2"/>
                  </a:cxn>
                </a:cxnLst>
                <a:rect l="l" t="t" r="r" b="b"/>
                <a:pathLst>
                  <a:path w="32089" h="171602">
                    <a:moveTo>
                      <a:pt x="16350" y="0"/>
                    </a:moveTo>
                    <a:lnTo>
                      <a:pt x="0" y="64048"/>
                    </a:lnTo>
                    <a:lnTo>
                      <a:pt x="32089" y="171603"/>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294" name="Freeform 10293">
                <a:extLst>
                  <a:ext uri="{FF2B5EF4-FFF2-40B4-BE49-F238E27FC236}">
                    <a16:creationId xmlns:a16="http://schemas.microsoft.com/office/drawing/2014/main" id="{40AD1470-9793-92D4-9F22-B0ED42B57E40}"/>
                  </a:ext>
                </a:extLst>
              </p:cNvPr>
              <p:cNvSpPr/>
              <p:nvPr/>
            </p:nvSpPr>
            <p:spPr>
              <a:xfrm>
                <a:off x="32888338" y="28672024"/>
                <a:ext cx="21595" cy="178450"/>
              </a:xfrm>
              <a:custGeom>
                <a:avLst/>
                <a:gdLst>
                  <a:gd name="connsiteX0" fmla="*/ 0 w 21595"/>
                  <a:gd name="connsiteY0" fmla="*/ 6847 h 178450"/>
                  <a:gd name="connsiteX1" fmla="*/ 15740 w 21595"/>
                  <a:gd name="connsiteY1" fmla="*/ 178450 h 178450"/>
                  <a:gd name="connsiteX2" fmla="*/ 21596 w 21595"/>
                  <a:gd name="connsiteY2" fmla="*/ 0 h 178450"/>
                </a:gdLst>
                <a:ahLst/>
                <a:cxnLst>
                  <a:cxn ang="0">
                    <a:pos x="connsiteX0" y="connsiteY0"/>
                  </a:cxn>
                  <a:cxn ang="0">
                    <a:pos x="connsiteX1" y="connsiteY1"/>
                  </a:cxn>
                  <a:cxn ang="0">
                    <a:pos x="connsiteX2" y="connsiteY2"/>
                  </a:cxn>
                </a:cxnLst>
                <a:rect l="l" t="t" r="r" b="b"/>
                <a:pathLst>
                  <a:path w="21595" h="178450">
                    <a:moveTo>
                      <a:pt x="0" y="6847"/>
                    </a:moveTo>
                    <a:lnTo>
                      <a:pt x="15740" y="178450"/>
                    </a:lnTo>
                    <a:lnTo>
                      <a:pt x="21596"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295" name="Freeform 10294">
                <a:extLst>
                  <a:ext uri="{FF2B5EF4-FFF2-40B4-BE49-F238E27FC236}">
                    <a16:creationId xmlns:a16="http://schemas.microsoft.com/office/drawing/2014/main" id="{CF834816-A3B2-5996-8F41-2771CD8BD5ED}"/>
                  </a:ext>
                </a:extLst>
              </p:cNvPr>
              <p:cNvSpPr/>
              <p:nvPr/>
            </p:nvSpPr>
            <p:spPr>
              <a:xfrm>
                <a:off x="32625881" y="27975629"/>
                <a:ext cx="300589" cy="993774"/>
              </a:xfrm>
              <a:custGeom>
                <a:avLst/>
                <a:gdLst>
                  <a:gd name="connsiteX0" fmla="*/ 197955 w 300589"/>
                  <a:gd name="connsiteY0" fmla="*/ 0 h 993774"/>
                  <a:gd name="connsiteX1" fmla="*/ 42453 w 300589"/>
                  <a:gd name="connsiteY1" fmla="*/ 290533 h 993774"/>
                  <a:gd name="connsiteX2" fmla="*/ 0 w 300589"/>
                  <a:gd name="connsiteY2" fmla="*/ 754135 h 993774"/>
                  <a:gd name="connsiteX3" fmla="*/ 26427 w 300589"/>
                  <a:gd name="connsiteY3" fmla="*/ 842713 h 993774"/>
                  <a:gd name="connsiteX4" fmla="*/ 106955 w 300589"/>
                  <a:gd name="connsiteY4" fmla="*/ 993775 h 993774"/>
                  <a:gd name="connsiteX5" fmla="*/ 262457 w 300589"/>
                  <a:gd name="connsiteY5" fmla="*/ 703242 h 993774"/>
                  <a:gd name="connsiteX6" fmla="*/ 295766 w 300589"/>
                  <a:gd name="connsiteY6" fmla="*/ 339495 h 993774"/>
                  <a:gd name="connsiteX7" fmla="*/ 300589 w 300589"/>
                  <a:gd name="connsiteY7" fmla="*/ 192532 h 99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589" h="993774">
                    <a:moveTo>
                      <a:pt x="197955" y="0"/>
                    </a:moveTo>
                    <a:lnTo>
                      <a:pt x="42453" y="290533"/>
                    </a:lnTo>
                    <a:lnTo>
                      <a:pt x="0" y="754135"/>
                    </a:lnTo>
                    <a:lnTo>
                      <a:pt x="26427" y="842713"/>
                    </a:lnTo>
                    <a:lnTo>
                      <a:pt x="106955" y="993775"/>
                    </a:lnTo>
                    <a:lnTo>
                      <a:pt x="262457" y="703242"/>
                    </a:lnTo>
                    <a:lnTo>
                      <a:pt x="295766" y="339495"/>
                    </a:lnTo>
                    <a:lnTo>
                      <a:pt x="300589" y="19253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0296" name="Freeform 10295">
                <a:extLst>
                  <a:ext uri="{FF2B5EF4-FFF2-40B4-BE49-F238E27FC236}">
                    <a16:creationId xmlns:a16="http://schemas.microsoft.com/office/drawing/2014/main" id="{85AA0052-F395-02B5-1344-510AC646B3C8}"/>
                  </a:ext>
                </a:extLst>
              </p:cNvPr>
              <p:cNvSpPr/>
              <p:nvPr/>
            </p:nvSpPr>
            <p:spPr>
              <a:xfrm>
                <a:off x="32652308" y="28818341"/>
                <a:ext cx="80527" cy="215110"/>
              </a:xfrm>
              <a:custGeom>
                <a:avLst/>
                <a:gdLst>
                  <a:gd name="connsiteX0" fmla="*/ 80527 w 80527"/>
                  <a:gd name="connsiteY0" fmla="*/ 151062 h 215110"/>
                  <a:gd name="connsiteX1" fmla="*/ 0 w 80527"/>
                  <a:gd name="connsiteY1" fmla="*/ 0 h 215110"/>
                  <a:gd name="connsiteX2" fmla="*/ 64178 w 80527"/>
                  <a:gd name="connsiteY2" fmla="*/ 215110 h 215110"/>
                </a:gdLst>
                <a:ahLst/>
                <a:cxnLst>
                  <a:cxn ang="0">
                    <a:pos x="connsiteX0" y="connsiteY0"/>
                  </a:cxn>
                  <a:cxn ang="0">
                    <a:pos x="connsiteX1" y="connsiteY1"/>
                  </a:cxn>
                  <a:cxn ang="0">
                    <a:pos x="connsiteX2" y="connsiteY2"/>
                  </a:cxn>
                </a:cxnLst>
                <a:rect l="l" t="t" r="r" b="b"/>
                <a:pathLst>
                  <a:path w="80527" h="215110">
                    <a:moveTo>
                      <a:pt x="80527" y="151062"/>
                    </a:moveTo>
                    <a:lnTo>
                      <a:pt x="0" y="0"/>
                    </a:lnTo>
                    <a:lnTo>
                      <a:pt x="64178" y="21511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297" name="Freeform 10296">
                <a:extLst>
                  <a:ext uri="{FF2B5EF4-FFF2-40B4-BE49-F238E27FC236}">
                    <a16:creationId xmlns:a16="http://schemas.microsoft.com/office/drawing/2014/main" id="{7B2ACB21-728E-EC0B-780C-483983134A76}"/>
                  </a:ext>
                </a:extLst>
              </p:cNvPr>
              <p:cNvSpPr/>
              <p:nvPr/>
            </p:nvSpPr>
            <p:spPr>
              <a:xfrm>
                <a:off x="32832096" y="26618108"/>
                <a:ext cx="137549" cy="454617"/>
              </a:xfrm>
              <a:custGeom>
                <a:avLst/>
                <a:gdLst>
                  <a:gd name="connsiteX0" fmla="*/ 116049 w 137549"/>
                  <a:gd name="connsiteY0" fmla="*/ 0 h 454617"/>
                  <a:gd name="connsiteX1" fmla="*/ 0 w 137549"/>
                  <a:gd name="connsiteY1" fmla="*/ 454617 h 454617"/>
                  <a:gd name="connsiteX2" fmla="*/ 131694 w 137549"/>
                  <a:gd name="connsiteY2" fmla="*/ 412864 h 454617"/>
                  <a:gd name="connsiteX3" fmla="*/ 137550 w 137549"/>
                  <a:gd name="connsiteY3" fmla="*/ 234414 h 454617"/>
                </a:gdLst>
                <a:ahLst/>
                <a:cxnLst>
                  <a:cxn ang="0">
                    <a:pos x="connsiteX0" y="connsiteY0"/>
                  </a:cxn>
                  <a:cxn ang="0">
                    <a:pos x="connsiteX1" y="connsiteY1"/>
                  </a:cxn>
                  <a:cxn ang="0">
                    <a:pos x="connsiteX2" y="connsiteY2"/>
                  </a:cxn>
                  <a:cxn ang="0">
                    <a:pos x="connsiteX3" y="connsiteY3"/>
                  </a:cxn>
                </a:cxnLst>
                <a:rect l="l" t="t" r="r" b="b"/>
                <a:pathLst>
                  <a:path w="137549" h="454617">
                    <a:moveTo>
                      <a:pt x="116049" y="0"/>
                    </a:moveTo>
                    <a:lnTo>
                      <a:pt x="0" y="454617"/>
                    </a:lnTo>
                    <a:lnTo>
                      <a:pt x="131694" y="412864"/>
                    </a:lnTo>
                    <a:lnTo>
                      <a:pt x="137550" y="234414"/>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298" name="Freeform 10297">
                <a:extLst>
                  <a:ext uri="{FF2B5EF4-FFF2-40B4-BE49-F238E27FC236}">
                    <a16:creationId xmlns:a16="http://schemas.microsoft.com/office/drawing/2014/main" id="{226BBF42-35F2-77C2-035D-8FFBA564C1F2}"/>
                  </a:ext>
                </a:extLst>
              </p:cNvPr>
              <p:cNvSpPr/>
              <p:nvPr/>
            </p:nvSpPr>
            <p:spPr>
              <a:xfrm>
                <a:off x="32838143" y="26121220"/>
                <a:ext cx="155503" cy="496887"/>
              </a:xfrm>
              <a:custGeom>
                <a:avLst/>
                <a:gdLst>
                  <a:gd name="connsiteX0" fmla="*/ 155503 w 155503"/>
                  <a:gd name="connsiteY0" fmla="*/ 0 h 496887"/>
                  <a:gd name="connsiteX1" fmla="*/ 0 w 155503"/>
                  <a:gd name="connsiteY1" fmla="*/ 290533 h 496887"/>
                  <a:gd name="connsiteX2" fmla="*/ 110002 w 155503"/>
                  <a:gd name="connsiteY2" fmla="*/ 496887 h 496887"/>
                  <a:gd name="connsiteX3" fmla="*/ 141103 w 155503"/>
                  <a:gd name="connsiteY3" fmla="*/ 438781 h 496887"/>
                </a:gdLst>
                <a:ahLst/>
                <a:cxnLst>
                  <a:cxn ang="0">
                    <a:pos x="connsiteX0" y="connsiteY0"/>
                  </a:cxn>
                  <a:cxn ang="0">
                    <a:pos x="connsiteX1" y="connsiteY1"/>
                  </a:cxn>
                  <a:cxn ang="0">
                    <a:pos x="connsiteX2" y="connsiteY2"/>
                  </a:cxn>
                  <a:cxn ang="0">
                    <a:pos x="connsiteX3" y="connsiteY3"/>
                  </a:cxn>
                </a:cxnLst>
                <a:rect l="l" t="t" r="r" b="b"/>
                <a:pathLst>
                  <a:path w="155503" h="496887">
                    <a:moveTo>
                      <a:pt x="155503" y="0"/>
                    </a:moveTo>
                    <a:lnTo>
                      <a:pt x="0" y="290533"/>
                    </a:lnTo>
                    <a:lnTo>
                      <a:pt x="110002" y="496887"/>
                    </a:lnTo>
                    <a:lnTo>
                      <a:pt x="141103" y="438781"/>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0299" name="Freeform 10298">
                <a:extLst>
                  <a:ext uri="{FF2B5EF4-FFF2-40B4-BE49-F238E27FC236}">
                    <a16:creationId xmlns:a16="http://schemas.microsoft.com/office/drawing/2014/main" id="{7551C47F-779F-FDCA-C424-E2C3871B2CCF}"/>
                  </a:ext>
                </a:extLst>
              </p:cNvPr>
              <p:cNvSpPr/>
              <p:nvPr/>
            </p:nvSpPr>
            <p:spPr>
              <a:xfrm>
                <a:off x="32786596" y="27030971"/>
                <a:ext cx="177193" cy="538640"/>
              </a:xfrm>
              <a:custGeom>
                <a:avLst/>
                <a:gdLst>
                  <a:gd name="connsiteX0" fmla="*/ 153289 w 177193"/>
                  <a:gd name="connsiteY0" fmla="*/ 490040 h 538640"/>
                  <a:gd name="connsiteX1" fmla="*/ 165481 w 177193"/>
                  <a:gd name="connsiteY1" fmla="*/ 356900 h 538640"/>
                  <a:gd name="connsiteX2" fmla="*/ 177194 w 177193"/>
                  <a:gd name="connsiteY2" fmla="*/ 0 h 538640"/>
                  <a:gd name="connsiteX3" fmla="*/ 45500 w 177193"/>
                  <a:gd name="connsiteY3" fmla="*/ 41753 h 538640"/>
                  <a:gd name="connsiteX4" fmla="*/ 0 w 177193"/>
                  <a:gd name="connsiteY4" fmla="*/ 538641 h 53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93" h="538640">
                    <a:moveTo>
                      <a:pt x="153289" y="490040"/>
                    </a:moveTo>
                    <a:lnTo>
                      <a:pt x="165481" y="356900"/>
                    </a:lnTo>
                    <a:lnTo>
                      <a:pt x="177194" y="0"/>
                    </a:lnTo>
                    <a:lnTo>
                      <a:pt x="45500" y="41753"/>
                    </a:lnTo>
                    <a:lnTo>
                      <a:pt x="0" y="538641"/>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300" name="Freeform 10299">
                <a:extLst>
                  <a:ext uri="{FF2B5EF4-FFF2-40B4-BE49-F238E27FC236}">
                    <a16:creationId xmlns:a16="http://schemas.microsoft.com/office/drawing/2014/main" id="{19D08B36-26A1-7925-551B-7416C18CC3E7}"/>
                  </a:ext>
                </a:extLst>
              </p:cNvPr>
              <p:cNvSpPr/>
              <p:nvPr/>
            </p:nvSpPr>
            <p:spPr>
              <a:xfrm>
                <a:off x="32722094" y="26411753"/>
                <a:ext cx="226051" cy="660971"/>
              </a:xfrm>
              <a:custGeom>
                <a:avLst/>
                <a:gdLst>
                  <a:gd name="connsiteX0" fmla="*/ 226052 w 226051"/>
                  <a:gd name="connsiteY0" fmla="*/ 206355 h 660971"/>
                  <a:gd name="connsiteX1" fmla="*/ 116049 w 226051"/>
                  <a:gd name="connsiteY1" fmla="*/ 0 h 660971"/>
                  <a:gd name="connsiteX2" fmla="*/ 0 w 226051"/>
                  <a:gd name="connsiteY2" fmla="*/ 454617 h 660971"/>
                  <a:gd name="connsiteX3" fmla="*/ 110002 w 226051"/>
                  <a:gd name="connsiteY3" fmla="*/ 660972 h 660971"/>
                </a:gdLst>
                <a:ahLst/>
                <a:cxnLst>
                  <a:cxn ang="0">
                    <a:pos x="connsiteX0" y="connsiteY0"/>
                  </a:cxn>
                  <a:cxn ang="0">
                    <a:pos x="connsiteX1" y="connsiteY1"/>
                  </a:cxn>
                  <a:cxn ang="0">
                    <a:pos x="connsiteX2" y="connsiteY2"/>
                  </a:cxn>
                  <a:cxn ang="0">
                    <a:pos x="connsiteX3" y="connsiteY3"/>
                  </a:cxn>
                </a:cxnLst>
                <a:rect l="l" t="t" r="r" b="b"/>
                <a:pathLst>
                  <a:path w="226051" h="660971">
                    <a:moveTo>
                      <a:pt x="226052" y="206355"/>
                    </a:moveTo>
                    <a:lnTo>
                      <a:pt x="116049" y="0"/>
                    </a:lnTo>
                    <a:lnTo>
                      <a:pt x="0" y="454617"/>
                    </a:lnTo>
                    <a:lnTo>
                      <a:pt x="110002" y="660972"/>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0301" name="Freeform 10300">
                <a:extLst>
                  <a:ext uri="{FF2B5EF4-FFF2-40B4-BE49-F238E27FC236}">
                    <a16:creationId xmlns:a16="http://schemas.microsoft.com/office/drawing/2014/main" id="{E2D2CD13-341A-A11E-4C39-B37F39325758}"/>
                  </a:ext>
                </a:extLst>
              </p:cNvPr>
              <p:cNvSpPr/>
              <p:nvPr/>
            </p:nvSpPr>
            <p:spPr>
              <a:xfrm>
                <a:off x="32547971" y="26663362"/>
                <a:ext cx="174122" cy="493541"/>
              </a:xfrm>
              <a:custGeom>
                <a:avLst/>
                <a:gdLst>
                  <a:gd name="connsiteX0" fmla="*/ 18620 w 174122"/>
                  <a:gd name="connsiteY0" fmla="*/ 493541 h 493541"/>
                  <a:gd name="connsiteX1" fmla="*/ 174123 w 174122"/>
                  <a:gd name="connsiteY1" fmla="*/ 203009 h 493541"/>
                  <a:gd name="connsiteX2" fmla="*/ 155503 w 174122"/>
                  <a:gd name="connsiteY2" fmla="*/ 0 h 493541"/>
                  <a:gd name="connsiteX3" fmla="*/ 0 w 174122"/>
                  <a:gd name="connsiteY3" fmla="*/ 290533 h 493541"/>
                </a:gdLst>
                <a:ahLst/>
                <a:cxnLst>
                  <a:cxn ang="0">
                    <a:pos x="connsiteX0" y="connsiteY0"/>
                  </a:cxn>
                  <a:cxn ang="0">
                    <a:pos x="connsiteX1" y="connsiteY1"/>
                  </a:cxn>
                  <a:cxn ang="0">
                    <a:pos x="connsiteX2" y="connsiteY2"/>
                  </a:cxn>
                  <a:cxn ang="0">
                    <a:pos x="connsiteX3" y="connsiteY3"/>
                  </a:cxn>
                </a:cxnLst>
                <a:rect l="l" t="t" r="r" b="b"/>
                <a:pathLst>
                  <a:path w="174122" h="493541">
                    <a:moveTo>
                      <a:pt x="18620" y="493541"/>
                    </a:moveTo>
                    <a:lnTo>
                      <a:pt x="174123" y="203009"/>
                    </a:lnTo>
                    <a:lnTo>
                      <a:pt x="155503" y="0"/>
                    </a:lnTo>
                    <a:lnTo>
                      <a:pt x="0" y="290533"/>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302" name="Freeform 10301">
                <a:extLst>
                  <a:ext uri="{FF2B5EF4-FFF2-40B4-BE49-F238E27FC236}">
                    <a16:creationId xmlns:a16="http://schemas.microsoft.com/office/drawing/2014/main" id="{D9AC2C16-F4BB-F6A0-A1C2-66831927CFE8}"/>
                  </a:ext>
                </a:extLst>
              </p:cNvPr>
              <p:cNvSpPr/>
              <p:nvPr/>
            </p:nvSpPr>
            <p:spPr>
              <a:xfrm>
                <a:off x="32515044" y="27860145"/>
                <a:ext cx="153289" cy="454617"/>
              </a:xfrm>
              <a:custGeom>
                <a:avLst/>
                <a:gdLst>
                  <a:gd name="connsiteX0" fmla="*/ 153289 w 153289"/>
                  <a:gd name="connsiteY0" fmla="*/ 406017 h 454617"/>
                  <a:gd name="connsiteX1" fmla="*/ 116049 w 153289"/>
                  <a:gd name="connsiteY1" fmla="*/ 0 h 454617"/>
                  <a:gd name="connsiteX2" fmla="*/ 0 w 153289"/>
                  <a:gd name="connsiteY2" fmla="*/ 454617 h 454617"/>
                </a:gdLst>
                <a:ahLst/>
                <a:cxnLst>
                  <a:cxn ang="0">
                    <a:pos x="connsiteX0" y="connsiteY0"/>
                  </a:cxn>
                  <a:cxn ang="0">
                    <a:pos x="connsiteX1" y="connsiteY1"/>
                  </a:cxn>
                  <a:cxn ang="0">
                    <a:pos x="connsiteX2" y="connsiteY2"/>
                  </a:cxn>
                </a:cxnLst>
                <a:rect l="l" t="t" r="r" b="b"/>
                <a:pathLst>
                  <a:path w="153289" h="454617">
                    <a:moveTo>
                      <a:pt x="153289" y="406017"/>
                    </a:moveTo>
                    <a:lnTo>
                      <a:pt x="116049" y="0"/>
                    </a:lnTo>
                    <a:lnTo>
                      <a:pt x="0" y="454617"/>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10303" name="Freeform 10302">
                <a:extLst>
                  <a:ext uri="{FF2B5EF4-FFF2-40B4-BE49-F238E27FC236}">
                    <a16:creationId xmlns:a16="http://schemas.microsoft.com/office/drawing/2014/main" id="{46C2DE26-0D9C-49BC-35EA-C65F8822BE48}"/>
                  </a:ext>
                </a:extLst>
              </p:cNvPr>
              <p:cNvSpPr/>
              <p:nvPr/>
            </p:nvSpPr>
            <p:spPr>
              <a:xfrm>
                <a:off x="32786596" y="27521012"/>
                <a:ext cx="153289" cy="454617"/>
              </a:xfrm>
              <a:custGeom>
                <a:avLst/>
                <a:gdLst>
                  <a:gd name="connsiteX0" fmla="*/ 153289 w 153289"/>
                  <a:gd name="connsiteY0" fmla="*/ 0 h 454617"/>
                  <a:gd name="connsiteX1" fmla="*/ 0 w 153289"/>
                  <a:gd name="connsiteY1" fmla="*/ 48600 h 454617"/>
                  <a:gd name="connsiteX2" fmla="*/ 37240 w 153289"/>
                  <a:gd name="connsiteY2" fmla="*/ 454617 h 454617"/>
                </a:gdLst>
                <a:ahLst/>
                <a:cxnLst>
                  <a:cxn ang="0">
                    <a:pos x="connsiteX0" y="connsiteY0"/>
                  </a:cxn>
                  <a:cxn ang="0">
                    <a:pos x="connsiteX1" y="connsiteY1"/>
                  </a:cxn>
                  <a:cxn ang="0">
                    <a:pos x="connsiteX2" y="connsiteY2"/>
                  </a:cxn>
                </a:cxnLst>
                <a:rect l="l" t="t" r="r" b="b"/>
                <a:pathLst>
                  <a:path w="153289" h="454617">
                    <a:moveTo>
                      <a:pt x="153289" y="0"/>
                    </a:moveTo>
                    <a:lnTo>
                      <a:pt x="0" y="48600"/>
                    </a:lnTo>
                    <a:lnTo>
                      <a:pt x="37240" y="454617"/>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10898" name="Freeform 10897">
                <a:extLst>
                  <a:ext uri="{FF2B5EF4-FFF2-40B4-BE49-F238E27FC236}">
                    <a16:creationId xmlns:a16="http://schemas.microsoft.com/office/drawing/2014/main" id="{4EF3B0BF-BF73-89DF-D32E-AEC7982AF432}"/>
                  </a:ext>
                </a:extLst>
              </p:cNvPr>
              <p:cNvSpPr/>
              <p:nvPr/>
            </p:nvSpPr>
            <p:spPr>
              <a:xfrm>
                <a:off x="32521091" y="26866370"/>
                <a:ext cx="311005" cy="993774"/>
              </a:xfrm>
              <a:custGeom>
                <a:avLst/>
                <a:gdLst>
                  <a:gd name="connsiteX0" fmla="*/ 311005 w 311005"/>
                  <a:gd name="connsiteY0" fmla="*/ 206355 h 993774"/>
                  <a:gd name="connsiteX1" fmla="*/ 201003 w 311005"/>
                  <a:gd name="connsiteY1" fmla="*/ 0 h 993774"/>
                  <a:gd name="connsiteX2" fmla="*/ 45500 w 311005"/>
                  <a:gd name="connsiteY2" fmla="*/ 290533 h 993774"/>
                  <a:gd name="connsiteX3" fmla="*/ 0 w 311005"/>
                  <a:gd name="connsiteY3" fmla="*/ 787420 h 993774"/>
                  <a:gd name="connsiteX4" fmla="*/ 110002 w 311005"/>
                  <a:gd name="connsiteY4" fmla="*/ 993775 h 993774"/>
                  <a:gd name="connsiteX5" fmla="*/ 265505 w 311005"/>
                  <a:gd name="connsiteY5" fmla="*/ 703242 h 99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005" h="993774">
                    <a:moveTo>
                      <a:pt x="311005" y="206355"/>
                    </a:moveTo>
                    <a:lnTo>
                      <a:pt x="201003" y="0"/>
                    </a:lnTo>
                    <a:lnTo>
                      <a:pt x="45500" y="290533"/>
                    </a:lnTo>
                    <a:lnTo>
                      <a:pt x="0" y="787420"/>
                    </a:lnTo>
                    <a:lnTo>
                      <a:pt x="110002" y="993775"/>
                    </a:lnTo>
                    <a:lnTo>
                      <a:pt x="265505" y="70324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0899" name="Freeform 10898">
                <a:extLst>
                  <a:ext uri="{FF2B5EF4-FFF2-40B4-BE49-F238E27FC236}">
                    <a16:creationId xmlns:a16="http://schemas.microsoft.com/office/drawing/2014/main" id="{58EF5BFC-0074-76A0-D025-D2BDD03BC8DF}"/>
                  </a:ext>
                </a:extLst>
              </p:cNvPr>
              <p:cNvSpPr/>
              <p:nvPr/>
            </p:nvSpPr>
            <p:spPr>
              <a:xfrm>
                <a:off x="32511996" y="28266162"/>
                <a:ext cx="156337" cy="463602"/>
              </a:xfrm>
              <a:custGeom>
                <a:avLst/>
                <a:gdLst>
                  <a:gd name="connsiteX0" fmla="*/ 156337 w 156337"/>
                  <a:gd name="connsiteY0" fmla="*/ 0 h 463602"/>
                  <a:gd name="connsiteX1" fmla="*/ 3048 w 156337"/>
                  <a:gd name="connsiteY1" fmla="*/ 48600 h 463602"/>
                  <a:gd name="connsiteX2" fmla="*/ 0 w 156337"/>
                  <a:gd name="connsiteY2" fmla="*/ 81885 h 463602"/>
                  <a:gd name="connsiteX3" fmla="*/ 113885 w 156337"/>
                  <a:gd name="connsiteY3" fmla="*/ 463602 h 463602"/>
                </a:gdLst>
                <a:ahLst/>
                <a:cxnLst>
                  <a:cxn ang="0">
                    <a:pos x="connsiteX0" y="connsiteY0"/>
                  </a:cxn>
                  <a:cxn ang="0">
                    <a:pos x="connsiteX1" y="connsiteY1"/>
                  </a:cxn>
                  <a:cxn ang="0">
                    <a:pos x="connsiteX2" y="connsiteY2"/>
                  </a:cxn>
                  <a:cxn ang="0">
                    <a:pos x="connsiteX3" y="connsiteY3"/>
                  </a:cxn>
                </a:cxnLst>
                <a:rect l="l" t="t" r="r" b="b"/>
                <a:pathLst>
                  <a:path w="156337" h="463602">
                    <a:moveTo>
                      <a:pt x="156337" y="0"/>
                    </a:moveTo>
                    <a:lnTo>
                      <a:pt x="3048" y="48600"/>
                    </a:lnTo>
                    <a:lnTo>
                      <a:pt x="0" y="81885"/>
                    </a:lnTo>
                    <a:lnTo>
                      <a:pt x="113885" y="46360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900" name="Freeform 10899">
                <a:extLst>
                  <a:ext uri="{FF2B5EF4-FFF2-40B4-BE49-F238E27FC236}">
                    <a16:creationId xmlns:a16="http://schemas.microsoft.com/office/drawing/2014/main" id="{47F2C4B1-C7F8-0CB3-7ADD-B5F4C0C62967}"/>
                  </a:ext>
                </a:extLst>
              </p:cNvPr>
              <p:cNvSpPr/>
              <p:nvPr/>
            </p:nvSpPr>
            <p:spPr>
              <a:xfrm>
                <a:off x="32421391" y="27653790"/>
                <a:ext cx="209702" cy="660971"/>
              </a:xfrm>
              <a:custGeom>
                <a:avLst/>
                <a:gdLst>
                  <a:gd name="connsiteX0" fmla="*/ 209702 w 209702"/>
                  <a:gd name="connsiteY0" fmla="*/ 206355 h 660971"/>
                  <a:gd name="connsiteX1" fmla="*/ 99700 w 209702"/>
                  <a:gd name="connsiteY1" fmla="*/ 0 h 660971"/>
                  <a:gd name="connsiteX2" fmla="*/ 0 w 209702"/>
                  <a:gd name="connsiteY2" fmla="*/ 390569 h 660971"/>
                  <a:gd name="connsiteX3" fmla="*/ 64178 w 209702"/>
                  <a:gd name="connsiteY3" fmla="*/ 605679 h 660971"/>
                  <a:gd name="connsiteX4" fmla="*/ 93653 w 209702"/>
                  <a:gd name="connsiteY4" fmla="*/ 660972 h 660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02" h="660971">
                    <a:moveTo>
                      <a:pt x="209702" y="206355"/>
                    </a:moveTo>
                    <a:lnTo>
                      <a:pt x="99700" y="0"/>
                    </a:lnTo>
                    <a:lnTo>
                      <a:pt x="0" y="390569"/>
                    </a:lnTo>
                    <a:lnTo>
                      <a:pt x="64178" y="605679"/>
                    </a:lnTo>
                    <a:lnTo>
                      <a:pt x="93653" y="66097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901" name="Freeform 10900">
                <a:extLst>
                  <a:ext uri="{FF2B5EF4-FFF2-40B4-BE49-F238E27FC236}">
                    <a16:creationId xmlns:a16="http://schemas.microsoft.com/office/drawing/2014/main" id="{A4FFF932-7748-61D1-BE12-9FD598A9BF10}"/>
                  </a:ext>
                </a:extLst>
              </p:cNvPr>
              <p:cNvSpPr/>
              <p:nvPr/>
            </p:nvSpPr>
            <p:spPr>
              <a:xfrm>
                <a:off x="32336701" y="27702390"/>
                <a:ext cx="52601" cy="234413"/>
              </a:xfrm>
              <a:custGeom>
                <a:avLst/>
                <a:gdLst>
                  <a:gd name="connsiteX0" fmla="*/ 31101 w 52601"/>
                  <a:gd name="connsiteY0" fmla="*/ 0 h 234413"/>
                  <a:gd name="connsiteX1" fmla="*/ 0 w 52601"/>
                  <a:gd name="connsiteY1" fmla="*/ 58107 h 234413"/>
                  <a:gd name="connsiteX2" fmla="*/ 52601 w 52601"/>
                  <a:gd name="connsiteY2" fmla="*/ 234414 h 234413"/>
                </a:gdLst>
                <a:ahLst/>
                <a:cxnLst>
                  <a:cxn ang="0">
                    <a:pos x="connsiteX0" y="connsiteY0"/>
                  </a:cxn>
                  <a:cxn ang="0">
                    <a:pos x="connsiteX1" y="connsiteY1"/>
                  </a:cxn>
                  <a:cxn ang="0">
                    <a:pos x="connsiteX2" y="connsiteY2"/>
                  </a:cxn>
                </a:cxnLst>
                <a:rect l="l" t="t" r="r" b="b"/>
                <a:pathLst>
                  <a:path w="52601" h="234413">
                    <a:moveTo>
                      <a:pt x="31101" y="0"/>
                    </a:moveTo>
                    <a:lnTo>
                      <a:pt x="0" y="58107"/>
                    </a:lnTo>
                    <a:lnTo>
                      <a:pt x="52601" y="234414"/>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0902" name="Freeform 10901">
                <a:extLst>
                  <a:ext uri="{FF2B5EF4-FFF2-40B4-BE49-F238E27FC236}">
                    <a16:creationId xmlns:a16="http://schemas.microsoft.com/office/drawing/2014/main" id="{419F113E-498B-B320-09CD-DC2B9A9C78FD}"/>
                  </a:ext>
                </a:extLst>
              </p:cNvPr>
              <p:cNvSpPr/>
              <p:nvPr/>
            </p:nvSpPr>
            <p:spPr>
              <a:xfrm>
                <a:off x="32485569" y="28259469"/>
                <a:ext cx="29474" cy="88577"/>
              </a:xfrm>
              <a:custGeom>
                <a:avLst/>
                <a:gdLst>
                  <a:gd name="connsiteX0" fmla="*/ 29475 w 29474"/>
                  <a:gd name="connsiteY0" fmla="*/ 55293 h 88577"/>
                  <a:gd name="connsiteX1" fmla="*/ 0 w 29474"/>
                  <a:gd name="connsiteY1" fmla="*/ 0 h 88577"/>
                  <a:gd name="connsiteX2" fmla="*/ 26427 w 29474"/>
                  <a:gd name="connsiteY2" fmla="*/ 88578 h 88577"/>
                </a:gdLst>
                <a:ahLst/>
                <a:cxnLst>
                  <a:cxn ang="0">
                    <a:pos x="connsiteX0" y="connsiteY0"/>
                  </a:cxn>
                  <a:cxn ang="0">
                    <a:pos x="connsiteX1" y="connsiteY1"/>
                  </a:cxn>
                  <a:cxn ang="0">
                    <a:pos x="connsiteX2" y="connsiteY2"/>
                  </a:cxn>
                </a:cxnLst>
                <a:rect l="l" t="t" r="r" b="b"/>
                <a:pathLst>
                  <a:path w="29474" h="88577">
                    <a:moveTo>
                      <a:pt x="29475" y="55293"/>
                    </a:moveTo>
                    <a:lnTo>
                      <a:pt x="0" y="0"/>
                    </a:lnTo>
                    <a:lnTo>
                      <a:pt x="26427" y="8857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0903" name="Freeform 10902">
                <a:extLst>
                  <a:ext uri="{FF2B5EF4-FFF2-40B4-BE49-F238E27FC236}">
                    <a16:creationId xmlns:a16="http://schemas.microsoft.com/office/drawing/2014/main" id="{764716A6-BB10-CD31-2934-4B219448CEE9}"/>
                  </a:ext>
                </a:extLst>
              </p:cNvPr>
              <p:cNvSpPr/>
              <p:nvPr/>
            </p:nvSpPr>
            <p:spPr>
              <a:xfrm>
                <a:off x="32413302" y="26953894"/>
                <a:ext cx="153289" cy="251608"/>
              </a:xfrm>
              <a:custGeom>
                <a:avLst/>
                <a:gdLst>
                  <a:gd name="connsiteX0" fmla="*/ 153289 w 153289"/>
                  <a:gd name="connsiteY0" fmla="*/ 203008 h 251608"/>
                  <a:gd name="connsiteX1" fmla="*/ 134669 w 153289"/>
                  <a:gd name="connsiteY1" fmla="*/ 0 h 251608"/>
                  <a:gd name="connsiteX2" fmla="*/ 0 w 153289"/>
                  <a:gd name="connsiteY2" fmla="*/ 251608 h 251608"/>
                </a:gdLst>
                <a:ahLst/>
                <a:cxnLst>
                  <a:cxn ang="0">
                    <a:pos x="connsiteX0" y="connsiteY0"/>
                  </a:cxn>
                  <a:cxn ang="0">
                    <a:pos x="connsiteX1" y="connsiteY1"/>
                  </a:cxn>
                  <a:cxn ang="0">
                    <a:pos x="connsiteX2" y="connsiteY2"/>
                  </a:cxn>
                </a:cxnLst>
                <a:rect l="l" t="t" r="r" b="b"/>
                <a:pathLst>
                  <a:path w="153289" h="251608">
                    <a:moveTo>
                      <a:pt x="153289" y="203008"/>
                    </a:moveTo>
                    <a:lnTo>
                      <a:pt x="134669" y="0"/>
                    </a:lnTo>
                    <a:lnTo>
                      <a:pt x="0" y="251608"/>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904" name="Freeform 10903">
                <a:extLst>
                  <a:ext uri="{FF2B5EF4-FFF2-40B4-BE49-F238E27FC236}">
                    <a16:creationId xmlns:a16="http://schemas.microsoft.com/office/drawing/2014/main" id="{9874A7DD-8B74-1C29-C634-89C46B775351}"/>
                  </a:ext>
                </a:extLst>
              </p:cNvPr>
              <p:cNvSpPr/>
              <p:nvPr/>
            </p:nvSpPr>
            <p:spPr>
              <a:xfrm>
                <a:off x="32703474" y="26411753"/>
                <a:ext cx="134669" cy="454617"/>
              </a:xfrm>
              <a:custGeom>
                <a:avLst/>
                <a:gdLst>
                  <a:gd name="connsiteX0" fmla="*/ 18620 w 134669"/>
                  <a:gd name="connsiteY0" fmla="*/ 454617 h 454617"/>
                  <a:gd name="connsiteX1" fmla="*/ 134669 w 134669"/>
                  <a:gd name="connsiteY1" fmla="*/ 0 h 454617"/>
                  <a:gd name="connsiteX2" fmla="*/ 0 w 134669"/>
                  <a:gd name="connsiteY2" fmla="*/ 251609 h 454617"/>
                </a:gdLst>
                <a:ahLst/>
                <a:cxnLst>
                  <a:cxn ang="0">
                    <a:pos x="connsiteX0" y="connsiteY0"/>
                  </a:cxn>
                  <a:cxn ang="0">
                    <a:pos x="connsiteX1" y="connsiteY1"/>
                  </a:cxn>
                  <a:cxn ang="0">
                    <a:pos x="connsiteX2" y="connsiteY2"/>
                  </a:cxn>
                </a:cxnLst>
                <a:rect l="l" t="t" r="r" b="b"/>
                <a:pathLst>
                  <a:path w="134669" h="454617">
                    <a:moveTo>
                      <a:pt x="18620" y="454617"/>
                    </a:moveTo>
                    <a:lnTo>
                      <a:pt x="134669" y="0"/>
                    </a:lnTo>
                    <a:lnTo>
                      <a:pt x="0" y="2516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905" name="Freeform 10904">
                <a:extLst>
                  <a:ext uri="{FF2B5EF4-FFF2-40B4-BE49-F238E27FC236}">
                    <a16:creationId xmlns:a16="http://schemas.microsoft.com/office/drawing/2014/main" id="{8A3367B8-3A20-9B15-B402-21AF420A9174}"/>
                  </a:ext>
                </a:extLst>
              </p:cNvPr>
              <p:cNvSpPr/>
              <p:nvPr/>
            </p:nvSpPr>
            <p:spPr>
              <a:xfrm>
                <a:off x="32367802" y="27156903"/>
                <a:ext cx="198789" cy="545487"/>
              </a:xfrm>
              <a:custGeom>
                <a:avLst/>
                <a:gdLst>
                  <a:gd name="connsiteX0" fmla="*/ 153289 w 198789"/>
                  <a:gd name="connsiteY0" fmla="*/ 496887 h 545487"/>
                  <a:gd name="connsiteX1" fmla="*/ 198790 w 198789"/>
                  <a:gd name="connsiteY1" fmla="*/ 0 h 545487"/>
                  <a:gd name="connsiteX2" fmla="*/ 45500 w 198789"/>
                  <a:gd name="connsiteY2" fmla="*/ 48600 h 545487"/>
                  <a:gd name="connsiteX3" fmla="*/ 0 w 198789"/>
                  <a:gd name="connsiteY3" fmla="*/ 545488 h 545487"/>
                </a:gdLst>
                <a:ahLst/>
                <a:cxnLst>
                  <a:cxn ang="0">
                    <a:pos x="connsiteX0" y="connsiteY0"/>
                  </a:cxn>
                  <a:cxn ang="0">
                    <a:pos x="connsiteX1" y="connsiteY1"/>
                  </a:cxn>
                  <a:cxn ang="0">
                    <a:pos x="connsiteX2" y="connsiteY2"/>
                  </a:cxn>
                  <a:cxn ang="0">
                    <a:pos x="connsiteX3" y="connsiteY3"/>
                  </a:cxn>
                </a:cxnLst>
                <a:rect l="l" t="t" r="r" b="b"/>
                <a:pathLst>
                  <a:path w="198789" h="545487">
                    <a:moveTo>
                      <a:pt x="153289" y="496887"/>
                    </a:moveTo>
                    <a:lnTo>
                      <a:pt x="198790" y="0"/>
                    </a:lnTo>
                    <a:lnTo>
                      <a:pt x="45500" y="48600"/>
                    </a:lnTo>
                    <a:lnTo>
                      <a:pt x="0" y="545488"/>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0906" name="Freeform 10905">
                <a:extLst>
                  <a:ext uri="{FF2B5EF4-FFF2-40B4-BE49-F238E27FC236}">
                    <a16:creationId xmlns:a16="http://schemas.microsoft.com/office/drawing/2014/main" id="{54604A30-671D-DE41-89BD-6859C49B84E9}"/>
                  </a:ext>
                </a:extLst>
              </p:cNvPr>
              <p:cNvSpPr/>
              <p:nvPr/>
            </p:nvSpPr>
            <p:spPr>
              <a:xfrm>
                <a:off x="32367802" y="27653790"/>
                <a:ext cx="153289" cy="390569"/>
              </a:xfrm>
              <a:custGeom>
                <a:avLst/>
                <a:gdLst>
                  <a:gd name="connsiteX0" fmla="*/ 153289 w 153289"/>
                  <a:gd name="connsiteY0" fmla="*/ 0 h 390569"/>
                  <a:gd name="connsiteX1" fmla="*/ 0 w 153289"/>
                  <a:gd name="connsiteY1" fmla="*/ 48600 h 390569"/>
                  <a:gd name="connsiteX2" fmla="*/ 21500 w 153289"/>
                  <a:gd name="connsiteY2" fmla="*/ 283014 h 390569"/>
                  <a:gd name="connsiteX3" fmla="*/ 53589 w 153289"/>
                  <a:gd name="connsiteY3" fmla="*/ 390569 h 390569"/>
                </a:gdLst>
                <a:ahLst/>
                <a:cxnLst>
                  <a:cxn ang="0">
                    <a:pos x="connsiteX0" y="connsiteY0"/>
                  </a:cxn>
                  <a:cxn ang="0">
                    <a:pos x="connsiteX1" y="connsiteY1"/>
                  </a:cxn>
                  <a:cxn ang="0">
                    <a:pos x="connsiteX2" y="connsiteY2"/>
                  </a:cxn>
                  <a:cxn ang="0">
                    <a:pos x="connsiteX3" y="connsiteY3"/>
                  </a:cxn>
                </a:cxnLst>
                <a:rect l="l" t="t" r="r" b="b"/>
                <a:pathLst>
                  <a:path w="153289" h="390569">
                    <a:moveTo>
                      <a:pt x="153289" y="0"/>
                    </a:moveTo>
                    <a:lnTo>
                      <a:pt x="0" y="48600"/>
                    </a:lnTo>
                    <a:lnTo>
                      <a:pt x="21500" y="283014"/>
                    </a:lnTo>
                    <a:lnTo>
                      <a:pt x="53589" y="39056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907" name="Freeform 10906">
                <a:extLst>
                  <a:ext uri="{FF2B5EF4-FFF2-40B4-BE49-F238E27FC236}">
                    <a16:creationId xmlns:a16="http://schemas.microsoft.com/office/drawing/2014/main" id="{52549755-5BDF-4E0B-6D71-3F5A8D0888A1}"/>
                  </a:ext>
                </a:extLst>
              </p:cNvPr>
              <p:cNvSpPr/>
              <p:nvPr/>
            </p:nvSpPr>
            <p:spPr>
              <a:xfrm>
                <a:off x="32257799" y="27205503"/>
                <a:ext cx="155502" cy="554993"/>
              </a:xfrm>
              <a:custGeom>
                <a:avLst/>
                <a:gdLst>
                  <a:gd name="connsiteX0" fmla="*/ 0 w 155502"/>
                  <a:gd name="connsiteY0" fmla="*/ 290533 h 554993"/>
                  <a:gd name="connsiteX1" fmla="*/ 78902 w 155502"/>
                  <a:gd name="connsiteY1" fmla="*/ 554994 h 554993"/>
                  <a:gd name="connsiteX2" fmla="*/ 110002 w 155502"/>
                  <a:gd name="connsiteY2" fmla="*/ 496887 h 554993"/>
                  <a:gd name="connsiteX3" fmla="*/ 155503 w 155502"/>
                  <a:gd name="connsiteY3" fmla="*/ 0 h 554993"/>
                </a:gdLst>
                <a:ahLst/>
                <a:cxnLst>
                  <a:cxn ang="0">
                    <a:pos x="connsiteX0" y="connsiteY0"/>
                  </a:cxn>
                  <a:cxn ang="0">
                    <a:pos x="connsiteX1" y="connsiteY1"/>
                  </a:cxn>
                  <a:cxn ang="0">
                    <a:pos x="connsiteX2" y="connsiteY2"/>
                  </a:cxn>
                  <a:cxn ang="0">
                    <a:pos x="connsiteX3" y="connsiteY3"/>
                  </a:cxn>
                </a:cxnLst>
                <a:rect l="l" t="t" r="r" b="b"/>
                <a:pathLst>
                  <a:path w="155502" h="554993">
                    <a:moveTo>
                      <a:pt x="0" y="290533"/>
                    </a:moveTo>
                    <a:lnTo>
                      <a:pt x="78902" y="554994"/>
                    </a:lnTo>
                    <a:lnTo>
                      <a:pt x="110002" y="496887"/>
                    </a:lnTo>
                    <a:lnTo>
                      <a:pt x="155503"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grpSp>
        <p:grpSp>
          <p:nvGrpSpPr>
            <p:cNvPr id="10908" name="Graphic 2">
              <a:extLst>
                <a:ext uri="{FF2B5EF4-FFF2-40B4-BE49-F238E27FC236}">
                  <a16:creationId xmlns:a16="http://schemas.microsoft.com/office/drawing/2014/main" id="{8404839E-F06C-F96F-1D88-118F01439EAF}"/>
                </a:ext>
              </a:extLst>
            </p:cNvPr>
            <p:cNvGrpSpPr/>
            <p:nvPr/>
          </p:nvGrpSpPr>
          <p:grpSpPr>
            <a:xfrm>
              <a:off x="40171139" y="32601617"/>
              <a:ext cx="2151374" cy="1533254"/>
              <a:chOff x="32816723" y="29581776"/>
              <a:chExt cx="1929059" cy="1374814"/>
            </a:xfrm>
          </p:grpSpPr>
          <p:sp>
            <p:nvSpPr>
              <p:cNvPr id="10909" name="Freeform 10908">
                <a:extLst>
                  <a:ext uri="{FF2B5EF4-FFF2-40B4-BE49-F238E27FC236}">
                    <a16:creationId xmlns:a16="http://schemas.microsoft.com/office/drawing/2014/main" id="{ACA85B40-F854-EB40-3CF0-54BA6B835F21}"/>
                  </a:ext>
                </a:extLst>
              </p:cNvPr>
              <p:cNvSpPr/>
              <p:nvPr/>
            </p:nvSpPr>
            <p:spPr>
              <a:xfrm>
                <a:off x="32816723" y="30666058"/>
                <a:ext cx="407658" cy="290532"/>
              </a:xfrm>
              <a:custGeom>
                <a:avLst/>
                <a:gdLst>
                  <a:gd name="connsiteX0" fmla="*/ 0 w 407658"/>
                  <a:gd name="connsiteY0" fmla="*/ 290532 h 290532"/>
                  <a:gd name="connsiteX1" fmla="*/ 407658 w 407658"/>
                  <a:gd name="connsiteY1" fmla="*/ 290532 h 290532"/>
                  <a:gd name="connsiteX2" fmla="*/ 13388 w 407658"/>
                  <a:gd name="connsiteY2" fmla="*/ 0 h 290532"/>
                </a:gdLst>
                <a:ahLst/>
                <a:cxnLst>
                  <a:cxn ang="0">
                    <a:pos x="connsiteX0" y="connsiteY0"/>
                  </a:cxn>
                  <a:cxn ang="0">
                    <a:pos x="connsiteX1" y="connsiteY1"/>
                  </a:cxn>
                  <a:cxn ang="0">
                    <a:pos x="connsiteX2" y="connsiteY2"/>
                  </a:cxn>
                </a:cxnLst>
                <a:rect l="l" t="t" r="r" b="b"/>
                <a:pathLst>
                  <a:path w="407658" h="290532">
                    <a:moveTo>
                      <a:pt x="0" y="290532"/>
                    </a:moveTo>
                    <a:lnTo>
                      <a:pt x="407658" y="290532"/>
                    </a:lnTo>
                    <a:lnTo>
                      <a:pt x="13388"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0910" name="Freeform 10909">
                <a:extLst>
                  <a:ext uri="{FF2B5EF4-FFF2-40B4-BE49-F238E27FC236}">
                    <a16:creationId xmlns:a16="http://schemas.microsoft.com/office/drawing/2014/main" id="{4D3C21B7-7012-AFF2-C077-20B759951D92}"/>
                  </a:ext>
                </a:extLst>
              </p:cNvPr>
              <p:cNvSpPr/>
              <p:nvPr/>
            </p:nvSpPr>
            <p:spPr>
              <a:xfrm>
                <a:off x="32841707" y="30123917"/>
                <a:ext cx="244885" cy="374402"/>
              </a:xfrm>
              <a:custGeom>
                <a:avLst/>
                <a:gdLst>
                  <a:gd name="connsiteX0" fmla="*/ 231497 w 244885"/>
                  <a:gd name="connsiteY0" fmla="*/ 374402 h 374402"/>
                  <a:gd name="connsiteX1" fmla="*/ 244885 w 244885"/>
                  <a:gd name="connsiteY1" fmla="*/ 83869 h 374402"/>
                  <a:gd name="connsiteX2" fmla="*/ 13388 w 244885"/>
                  <a:gd name="connsiteY2" fmla="*/ 0 h 374402"/>
                  <a:gd name="connsiteX3" fmla="*/ 0 w 244885"/>
                  <a:gd name="connsiteY3" fmla="*/ 290532 h 374402"/>
                </a:gdLst>
                <a:ahLst/>
                <a:cxnLst>
                  <a:cxn ang="0">
                    <a:pos x="connsiteX0" y="connsiteY0"/>
                  </a:cxn>
                  <a:cxn ang="0">
                    <a:pos x="connsiteX1" y="connsiteY1"/>
                  </a:cxn>
                  <a:cxn ang="0">
                    <a:pos x="connsiteX2" y="connsiteY2"/>
                  </a:cxn>
                  <a:cxn ang="0">
                    <a:pos x="connsiteX3" y="connsiteY3"/>
                  </a:cxn>
                </a:cxnLst>
                <a:rect l="l" t="t" r="r" b="b"/>
                <a:pathLst>
                  <a:path w="244885" h="374402">
                    <a:moveTo>
                      <a:pt x="231497" y="374402"/>
                    </a:moveTo>
                    <a:lnTo>
                      <a:pt x="244885" y="83869"/>
                    </a:lnTo>
                    <a:lnTo>
                      <a:pt x="13388" y="0"/>
                    </a:lnTo>
                    <a:lnTo>
                      <a:pt x="0" y="29053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911" name="Freeform 10910">
                <a:extLst>
                  <a:ext uri="{FF2B5EF4-FFF2-40B4-BE49-F238E27FC236}">
                    <a16:creationId xmlns:a16="http://schemas.microsoft.com/office/drawing/2014/main" id="{924D68D4-9ADA-5B2F-6310-7F6A77B32CC2}"/>
                  </a:ext>
                </a:extLst>
              </p:cNvPr>
              <p:cNvSpPr/>
              <p:nvPr/>
            </p:nvSpPr>
            <p:spPr>
              <a:xfrm>
                <a:off x="33224382" y="30788851"/>
                <a:ext cx="353042" cy="167739"/>
              </a:xfrm>
              <a:custGeom>
                <a:avLst/>
                <a:gdLst>
                  <a:gd name="connsiteX0" fmla="*/ 243092 w 353042"/>
                  <a:gd name="connsiteY0" fmla="*/ 0 h 167739"/>
                  <a:gd name="connsiteX1" fmla="*/ 0 w 353042"/>
                  <a:gd name="connsiteY1" fmla="*/ 167739 h 167739"/>
                  <a:gd name="connsiteX2" fmla="*/ 353042 w 353042"/>
                  <a:gd name="connsiteY2" fmla="*/ 167739 h 167739"/>
                </a:gdLst>
                <a:ahLst/>
                <a:cxnLst>
                  <a:cxn ang="0">
                    <a:pos x="connsiteX0" y="connsiteY0"/>
                  </a:cxn>
                  <a:cxn ang="0">
                    <a:pos x="connsiteX1" y="connsiteY1"/>
                  </a:cxn>
                  <a:cxn ang="0">
                    <a:pos x="connsiteX2" y="connsiteY2"/>
                  </a:cxn>
                </a:cxnLst>
                <a:rect l="l" t="t" r="r" b="b"/>
                <a:pathLst>
                  <a:path w="353042" h="167739">
                    <a:moveTo>
                      <a:pt x="243092" y="0"/>
                    </a:moveTo>
                    <a:lnTo>
                      <a:pt x="0" y="167739"/>
                    </a:lnTo>
                    <a:lnTo>
                      <a:pt x="353042" y="16773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912" name="Freeform 10911">
                <a:extLst>
                  <a:ext uri="{FF2B5EF4-FFF2-40B4-BE49-F238E27FC236}">
                    <a16:creationId xmlns:a16="http://schemas.microsoft.com/office/drawing/2014/main" id="{9FA13237-F96B-46AE-2E9E-E73646E3CB11}"/>
                  </a:ext>
                </a:extLst>
              </p:cNvPr>
              <p:cNvSpPr/>
              <p:nvPr/>
            </p:nvSpPr>
            <p:spPr>
              <a:xfrm>
                <a:off x="32830112" y="30498319"/>
                <a:ext cx="637361" cy="458271"/>
              </a:xfrm>
              <a:custGeom>
                <a:avLst/>
                <a:gdLst>
                  <a:gd name="connsiteX0" fmla="*/ 0 w 637361"/>
                  <a:gd name="connsiteY0" fmla="*/ 167739 h 458271"/>
                  <a:gd name="connsiteX1" fmla="*/ 394270 w 637361"/>
                  <a:gd name="connsiteY1" fmla="*/ 458271 h 458271"/>
                  <a:gd name="connsiteX2" fmla="*/ 637361 w 637361"/>
                  <a:gd name="connsiteY2" fmla="*/ 290532 h 458271"/>
                  <a:gd name="connsiteX3" fmla="*/ 243091 w 637361"/>
                  <a:gd name="connsiteY3" fmla="*/ 0 h 458271"/>
                </a:gdLst>
                <a:ahLst/>
                <a:cxnLst>
                  <a:cxn ang="0">
                    <a:pos x="connsiteX0" y="connsiteY0"/>
                  </a:cxn>
                  <a:cxn ang="0">
                    <a:pos x="connsiteX1" y="connsiteY1"/>
                  </a:cxn>
                  <a:cxn ang="0">
                    <a:pos x="connsiteX2" y="connsiteY2"/>
                  </a:cxn>
                  <a:cxn ang="0">
                    <a:pos x="connsiteX3" y="connsiteY3"/>
                  </a:cxn>
                </a:cxnLst>
                <a:rect l="l" t="t" r="r" b="b"/>
                <a:pathLst>
                  <a:path w="637361" h="458271">
                    <a:moveTo>
                      <a:pt x="0" y="167739"/>
                    </a:moveTo>
                    <a:lnTo>
                      <a:pt x="394270" y="458271"/>
                    </a:lnTo>
                    <a:lnTo>
                      <a:pt x="637361" y="290532"/>
                    </a:lnTo>
                    <a:lnTo>
                      <a:pt x="243091"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0913" name="Freeform 10912">
                <a:extLst>
                  <a:ext uri="{FF2B5EF4-FFF2-40B4-BE49-F238E27FC236}">
                    <a16:creationId xmlns:a16="http://schemas.microsoft.com/office/drawing/2014/main" id="{7A47CFAC-6FC0-9A08-DDC1-5733B48B733B}"/>
                  </a:ext>
                </a:extLst>
              </p:cNvPr>
              <p:cNvSpPr/>
              <p:nvPr/>
            </p:nvSpPr>
            <p:spPr>
              <a:xfrm>
                <a:off x="33467473" y="30788851"/>
                <a:ext cx="517609" cy="167739"/>
              </a:xfrm>
              <a:custGeom>
                <a:avLst/>
                <a:gdLst>
                  <a:gd name="connsiteX0" fmla="*/ 407658 w 517609"/>
                  <a:gd name="connsiteY0" fmla="*/ 0 h 167739"/>
                  <a:gd name="connsiteX1" fmla="*/ 0 w 517609"/>
                  <a:gd name="connsiteY1" fmla="*/ 0 h 167739"/>
                  <a:gd name="connsiteX2" fmla="*/ 109951 w 517609"/>
                  <a:gd name="connsiteY2" fmla="*/ 167739 h 167739"/>
                  <a:gd name="connsiteX3" fmla="*/ 517609 w 517609"/>
                  <a:gd name="connsiteY3" fmla="*/ 167739 h 167739"/>
                </a:gdLst>
                <a:ahLst/>
                <a:cxnLst>
                  <a:cxn ang="0">
                    <a:pos x="connsiteX0" y="connsiteY0"/>
                  </a:cxn>
                  <a:cxn ang="0">
                    <a:pos x="connsiteX1" y="connsiteY1"/>
                  </a:cxn>
                  <a:cxn ang="0">
                    <a:pos x="connsiteX2" y="connsiteY2"/>
                  </a:cxn>
                  <a:cxn ang="0">
                    <a:pos x="connsiteX3" y="connsiteY3"/>
                  </a:cxn>
                </a:cxnLst>
                <a:rect l="l" t="t" r="r" b="b"/>
                <a:pathLst>
                  <a:path w="517609" h="167739">
                    <a:moveTo>
                      <a:pt x="407658" y="0"/>
                    </a:moveTo>
                    <a:lnTo>
                      <a:pt x="0" y="0"/>
                    </a:lnTo>
                    <a:lnTo>
                      <a:pt x="109951" y="167739"/>
                    </a:lnTo>
                    <a:lnTo>
                      <a:pt x="517609" y="167739"/>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914" name="Freeform 10913">
                <a:extLst>
                  <a:ext uri="{FF2B5EF4-FFF2-40B4-BE49-F238E27FC236}">
                    <a16:creationId xmlns:a16="http://schemas.microsoft.com/office/drawing/2014/main" id="{19819CFB-97C0-6602-D169-ACC2616D0B00}"/>
                  </a:ext>
                </a:extLst>
              </p:cNvPr>
              <p:cNvSpPr/>
              <p:nvPr/>
            </p:nvSpPr>
            <p:spPr>
              <a:xfrm>
                <a:off x="33875132" y="30498319"/>
                <a:ext cx="476381" cy="458271"/>
              </a:xfrm>
              <a:custGeom>
                <a:avLst/>
                <a:gdLst>
                  <a:gd name="connsiteX0" fmla="*/ 462993 w 476381"/>
                  <a:gd name="connsiteY0" fmla="*/ 458271 h 458271"/>
                  <a:gd name="connsiteX1" fmla="*/ 476382 w 476381"/>
                  <a:gd name="connsiteY1" fmla="*/ 167739 h 458271"/>
                  <a:gd name="connsiteX2" fmla="*/ 13388 w 476381"/>
                  <a:gd name="connsiteY2" fmla="*/ 0 h 458271"/>
                  <a:gd name="connsiteX3" fmla="*/ 0 w 476381"/>
                  <a:gd name="connsiteY3" fmla="*/ 290532 h 458271"/>
                </a:gdLst>
                <a:ahLst/>
                <a:cxnLst>
                  <a:cxn ang="0">
                    <a:pos x="connsiteX0" y="connsiteY0"/>
                  </a:cxn>
                  <a:cxn ang="0">
                    <a:pos x="connsiteX1" y="connsiteY1"/>
                  </a:cxn>
                  <a:cxn ang="0">
                    <a:pos x="connsiteX2" y="connsiteY2"/>
                  </a:cxn>
                  <a:cxn ang="0">
                    <a:pos x="connsiteX3" y="connsiteY3"/>
                  </a:cxn>
                </a:cxnLst>
                <a:rect l="l" t="t" r="r" b="b"/>
                <a:pathLst>
                  <a:path w="476381" h="458271">
                    <a:moveTo>
                      <a:pt x="462993" y="458271"/>
                    </a:moveTo>
                    <a:lnTo>
                      <a:pt x="476382" y="167739"/>
                    </a:lnTo>
                    <a:lnTo>
                      <a:pt x="13388" y="0"/>
                    </a:lnTo>
                    <a:lnTo>
                      <a:pt x="0" y="290532"/>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0915" name="Freeform 10914">
                <a:extLst>
                  <a:ext uri="{FF2B5EF4-FFF2-40B4-BE49-F238E27FC236}">
                    <a16:creationId xmlns:a16="http://schemas.microsoft.com/office/drawing/2014/main" id="{F1C0C809-671C-391B-FEC1-E1DA68939E8B}"/>
                  </a:ext>
                </a:extLst>
              </p:cNvPr>
              <p:cNvSpPr/>
              <p:nvPr/>
            </p:nvSpPr>
            <p:spPr>
              <a:xfrm>
                <a:off x="32855095" y="29872308"/>
                <a:ext cx="231496" cy="335478"/>
              </a:xfrm>
              <a:custGeom>
                <a:avLst/>
                <a:gdLst>
                  <a:gd name="connsiteX0" fmla="*/ 231497 w 231496"/>
                  <a:gd name="connsiteY0" fmla="*/ 335478 h 335478"/>
                  <a:gd name="connsiteX1" fmla="*/ 11595 w 231496"/>
                  <a:gd name="connsiteY1" fmla="*/ 0 h 335478"/>
                  <a:gd name="connsiteX2" fmla="*/ 0 w 231496"/>
                  <a:gd name="connsiteY2" fmla="*/ 251609 h 335478"/>
                </a:gdLst>
                <a:ahLst/>
                <a:cxnLst>
                  <a:cxn ang="0">
                    <a:pos x="connsiteX0" y="connsiteY0"/>
                  </a:cxn>
                  <a:cxn ang="0">
                    <a:pos x="connsiteX1" y="connsiteY1"/>
                  </a:cxn>
                  <a:cxn ang="0">
                    <a:pos x="connsiteX2" y="connsiteY2"/>
                  </a:cxn>
                </a:cxnLst>
                <a:rect l="l" t="t" r="r" b="b"/>
                <a:pathLst>
                  <a:path w="231496" h="335478">
                    <a:moveTo>
                      <a:pt x="231497" y="335478"/>
                    </a:moveTo>
                    <a:lnTo>
                      <a:pt x="11595" y="0"/>
                    </a:lnTo>
                    <a:lnTo>
                      <a:pt x="0" y="2516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916" name="Freeform 10915">
                <a:extLst>
                  <a:ext uri="{FF2B5EF4-FFF2-40B4-BE49-F238E27FC236}">
                    <a16:creationId xmlns:a16="http://schemas.microsoft.com/office/drawing/2014/main" id="{1CD2D7FD-4FF1-D4E1-CEE2-F7660F2C553F}"/>
                  </a:ext>
                </a:extLst>
              </p:cNvPr>
              <p:cNvSpPr/>
              <p:nvPr/>
            </p:nvSpPr>
            <p:spPr>
              <a:xfrm>
                <a:off x="32830112" y="30414449"/>
                <a:ext cx="243091" cy="251609"/>
              </a:xfrm>
              <a:custGeom>
                <a:avLst/>
                <a:gdLst>
                  <a:gd name="connsiteX0" fmla="*/ 243091 w 243091"/>
                  <a:gd name="connsiteY0" fmla="*/ 83870 h 251609"/>
                  <a:gd name="connsiteX1" fmla="*/ 11595 w 243091"/>
                  <a:gd name="connsiteY1" fmla="*/ 0 h 251609"/>
                  <a:gd name="connsiteX2" fmla="*/ 0 w 243091"/>
                  <a:gd name="connsiteY2" fmla="*/ 251609 h 251609"/>
                </a:gdLst>
                <a:ahLst/>
                <a:cxnLst>
                  <a:cxn ang="0">
                    <a:pos x="connsiteX0" y="connsiteY0"/>
                  </a:cxn>
                  <a:cxn ang="0">
                    <a:pos x="connsiteX1" y="connsiteY1"/>
                  </a:cxn>
                  <a:cxn ang="0">
                    <a:pos x="connsiteX2" y="connsiteY2"/>
                  </a:cxn>
                </a:cxnLst>
                <a:rect l="l" t="t" r="r" b="b"/>
                <a:pathLst>
                  <a:path w="243091" h="251609">
                    <a:moveTo>
                      <a:pt x="243091" y="83870"/>
                    </a:moveTo>
                    <a:lnTo>
                      <a:pt x="11595" y="0"/>
                    </a:lnTo>
                    <a:lnTo>
                      <a:pt x="0" y="2516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917" name="Freeform 10916">
                <a:extLst>
                  <a:ext uri="{FF2B5EF4-FFF2-40B4-BE49-F238E27FC236}">
                    <a16:creationId xmlns:a16="http://schemas.microsoft.com/office/drawing/2014/main" id="{CADA90E2-0075-1A71-A1E3-FC6ACCBB2A37}"/>
                  </a:ext>
                </a:extLst>
              </p:cNvPr>
              <p:cNvSpPr/>
              <p:nvPr/>
            </p:nvSpPr>
            <p:spPr>
              <a:xfrm>
                <a:off x="33073203" y="30207786"/>
                <a:ext cx="815316" cy="581065"/>
              </a:xfrm>
              <a:custGeom>
                <a:avLst/>
                <a:gdLst>
                  <a:gd name="connsiteX0" fmla="*/ 394270 w 815316"/>
                  <a:gd name="connsiteY0" fmla="*/ 581065 h 581065"/>
                  <a:gd name="connsiteX1" fmla="*/ 801928 w 815316"/>
                  <a:gd name="connsiteY1" fmla="*/ 581065 h 581065"/>
                  <a:gd name="connsiteX2" fmla="*/ 815317 w 815316"/>
                  <a:gd name="connsiteY2" fmla="*/ 290533 h 581065"/>
                  <a:gd name="connsiteX3" fmla="*/ 421047 w 815316"/>
                  <a:gd name="connsiteY3" fmla="*/ 0 h 581065"/>
                  <a:gd name="connsiteX4" fmla="*/ 13389 w 815316"/>
                  <a:gd name="connsiteY4" fmla="*/ 0 h 581065"/>
                  <a:gd name="connsiteX5" fmla="*/ 0 w 815316"/>
                  <a:gd name="connsiteY5" fmla="*/ 290533 h 58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5316" h="581065">
                    <a:moveTo>
                      <a:pt x="394270" y="581065"/>
                    </a:moveTo>
                    <a:lnTo>
                      <a:pt x="801928" y="581065"/>
                    </a:lnTo>
                    <a:lnTo>
                      <a:pt x="815317" y="290533"/>
                    </a:lnTo>
                    <a:lnTo>
                      <a:pt x="421047" y="0"/>
                    </a:lnTo>
                    <a:lnTo>
                      <a:pt x="13389" y="0"/>
                    </a:lnTo>
                    <a:lnTo>
                      <a:pt x="0" y="29053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0918" name="Freeform 10917">
                <a:extLst>
                  <a:ext uri="{FF2B5EF4-FFF2-40B4-BE49-F238E27FC236}">
                    <a16:creationId xmlns:a16="http://schemas.microsoft.com/office/drawing/2014/main" id="{6C1BDD53-96A9-3526-FF92-DDB3C71B0CD4}"/>
                  </a:ext>
                </a:extLst>
              </p:cNvPr>
              <p:cNvSpPr/>
              <p:nvPr/>
            </p:nvSpPr>
            <p:spPr>
              <a:xfrm>
                <a:off x="32866690" y="29872308"/>
                <a:ext cx="627560" cy="335478"/>
              </a:xfrm>
              <a:custGeom>
                <a:avLst/>
                <a:gdLst>
                  <a:gd name="connsiteX0" fmla="*/ 219902 w 627560"/>
                  <a:gd name="connsiteY0" fmla="*/ 335478 h 335478"/>
                  <a:gd name="connsiteX1" fmla="*/ 627561 w 627560"/>
                  <a:gd name="connsiteY1" fmla="*/ 335478 h 335478"/>
                  <a:gd name="connsiteX2" fmla="*/ 407658 w 627560"/>
                  <a:gd name="connsiteY2" fmla="*/ 0 h 335478"/>
                  <a:gd name="connsiteX3" fmla="*/ 0 w 627560"/>
                  <a:gd name="connsiteY3" fmla="*/ 0 h 335478"/>
                </a:gdLst>
                <a:ahLst/>
                <a:cxnLst>
                  <a:cxn ang="0">
                    <a:pos x="connsiteX0" y="connsiteY0"/>
                  </a:cxn>
                  <a:cxn ang="0">
                    <a:pos x="connsiteX1" y="connsiteY1"/>
                  </a:cxn>
                  <a:cxn ang="0">
                    <a:pos x="connsiteX2" y="connsiteY2"/>
                  </a:cxn>
                  <a:cxn ang="0">
                    <a:pos x="connsiteX3" y="connsiteY3"/>
                  </a:cxn>
                </a:cxnLst>
                <a:rect l="l" t="t" r="r" b="b"/>
                <a:pathLst>
                  <a:path w="627560" h="335478">
                    <a:moveTo>
                      <a:pt x="219902" y="335478"/>
                    </a:moveTo>
                    <a:lnTo>
                      <a:pt x="627561" y="335478"/>
                    </a:lnTo>
                    <a:lnTo>
                      <a:pt x="407658" y="0"/>
                    </a:lnTo>
                    <a:lnTo>
                      <a:pt x="0"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0919" name="Freeform 10918">
                <a:extLst>
                  <a:ext uri="{FF2B5EF4-FFF2-40B4-BE49-F238E27FC236}">
                    <a16:creationId xmlns:a16="http://schemas.microsoft.com/office/drawing/2014/main" id="{48970D42-3286-65A6-D6B2-4E126E046BCB}"/>
                  </a:ext>
                </a:extLst>
              </p:cNvPr>
              <p:cNvSpPr/>
              <p:nvPr/>
            </p:nvSpPr>
            <p:spPr>
              <a:xfrm>
                <a:off x="32866690" y="29581776"/>
                <a:ext cx="407658" cy="290532"/>
              </a:xfrm>
              <a:custGeom>
                <a:avLst/>
                <a:gdLst>
                  <a:gd name="connsiteX0" fmla="*/ 13388 w 407658"/>
                  <a:gd name="connsiteY0" fmla="*/ 0 h 290532"/>
                  <a:gd name="connsiteX1" fmla="*/ 0 w 407658"/>
                  <a:gd name="connsiteY1" fmla="*/ 290532 h 290532"/>
                  <a:gd name="connsiteX2" fmla="*/ 407658 w 407658"/>
                  <a:gd name="connsiteY2" fmla="*/ 290532 h 290532"/>
                </a:gdLst>
                <a:ahLst/>
                <a:cxnLst>
                  <a:cxn ang="0">
                    <a:pos x="connsiteX0" y="connsiteY0"/>
                  </a:cxn>
                  <a:cxn ang="0">
                    <a:pos x="connsiteX1" y="connsiteY1"/>
                  </a:cxn>
                  <a:cxn ang="0">
                    <a:pos x="connsiteX2" y="connsiteY2"/>
                  </a:cxn>
                </a:cxnLst>
                <a:rect l="l" t="t" r="r" b="b"/>
                <a:pathLst>
                  <a:path w="407658" h="290532">
                    <a:moveTo>
                      <a:pt x="13388" y="0"/>
                    </a:moveTo>
                    <a:lnTo>
                      <a:pt x="0" y="290532"/>
                    </a:lnTo>
                    <a:lnTo>
                      <a:pt x="407658" y="290532"/>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0920" name="Freeform 10919">
                <a:extLst>
                  <a:ext uri="{FF2B5EF4-FFF2-40B4-BE49-F238E27FC236}">
                    <a16:creationId xmlns:a16="http://schemas.microsoft.com/office/drawing/2014/main" id="{D9B663AF-02F1-9393-4382-835DCA2C7763}"/>
                  </a:ext>
                </a:extLst>
              </p:cNvPr>
              <p:cNvSpPr/>
              <p:nvPr/>
            </p:nvSpPr>
            <p:spPr>
              <a:xfrm>
                <a:off x="33888520" y="30414449"/>
                <a:ext cx="462993" cy="251609"/>
              </a:xfrm>
              <a:custGeom>
                <a:avLst/>
                <a:gdLst>
                  <a:gd name="connsiteX0" fmla="*/ 0 w 462993"/>
                  <a:gd name="connsiteY0" fmla="*/ 83870 h 251609"/>
                  <a:gd name="connsiteX1" fmla="*/ 462993 w 462993"/>
                  <a:gd name="connsiteY1" fmla="*/ 251609 h 251609"/>
                  <a:gd name="connsiteX2" fmla="*/ 121545 w 462993"/>
                  <a:gd name="connsiteY2" fmla="*/ 0 h 251609"/>
                </a:gdLst>
                <a:ahLst/>
                <a:cxnLst>
                  <a:cxn ang="0">
                    <a:pos x="connsiteX0" y="connsiteY0"/>
                  </a:cxn>
                  <a:cxn ang="0">
                    <a:pos x="connsiteX1" y="connsiteY1"/>
                  </a:cxn>
                  <a:cxn ang="0">
                    <a:pos x="connsiteX2" y="connsiteY2"/>
                  </a:cxn>
                </a:cxnLst>
                <a:rect l="l" t="t" r="r" b="b"/>
                <a:pathLst>
                  <a:path w="462993" h="251609">
                    <a:moveTo>
                      <a:pt x="0" y="83870"/>
                    </a:moveTo>
                    <a:lnTo>
                      <a:pt x="462993" y="251609"/>
                    </a:lnTo>
                    <a:lnTo>
                      <a:pt x="121545"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921" name="Freeform 10920">
                <a:extLst>
                  <a:ext uri="{FF2B5EF4-FFF2-40B4-BE49-F238E27FC236}">
                    <a16:creationId xmlns:a16="http://schemas.microsoft.com/office/drawing/2014/main" id="{EC7B8066-28DA-72BF-4AA2-B23C118A670B}"/>
                  </a:ext>
                </a:extLst>
              </p:cNvPr>
              <p:cNvSpPr/>
              <p:nvPr/>
            </p:nvSpPr>
            <p:spPr>
              <a:xfrm>
                <a:off x="33875132" y="30788851"/>
                <a:ext cx="462993" cy="167739"/>
              </a:xfrm>
              <a:custGeom>
                <a:avLst/>
                <a:gdLst>
                  <a:gd name="connsiteX0" fmla="*/ 0 w 462993"/>
                  <a:gd name="connsiteY0" fmla="*/ 0 h 167739"/>
                  <a:gd name="connsiteX1" fmla="*/ 109951 w 462993"/>
                  <a:gd name="connsiteY1" fmla="*/ 167739 h 167739"/>
                  <a:gd name="connsiteX2" fmla="*/ 462993 w 462993"/>
                  <a:gd name="connsiteY2" fmla="*/ 167739 h 167739"/>
                </a:gdLst>
                <a:ahLst/>
                <a:cxnLst>
                  <a:cxn ang="0">
                    <a:pos x="connsiteX0" y="connsiteY0"/>
                  </a:cxn>
                  <a:cxn ang="0">
                    <a:pos x="connsiteX1" y="connsiteY1"/>
                  </a:cxn>
                  <a:cxn ang="0">
                    <a:pos x="connsiteX2" y="connsiteY2"/>
                  </a:cxn>
                </a:cxnLst>
                <a:rect l="l" t="t" r="r" b="b"/>
                <a:pathLst>
                  <a:path w="462993" h="167739">
                    <a:moveTo>
                      <a:pt x="0" y="0"/>
                    </a:moveTo>
                    <a:lnTo>
                      <a:pt x="109951" y="167739"/>
                    </a:lnTo>
                    <a:lnTo>
                      <a:pt x="462993" y="16773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922" name="Freeform 10921">
                <a:extLst>
                  <a:ext uri="{FF2B5EF4-FFF2-40B4-BE49-F238E27FC236}">
                    <a16:creationId xmlns:a16="http://schemas.microsoft.com/office/drawing/2014/main" id="{9655A675-37B7-B109-4160-F306773A4B26}"/>
                  </a:ext>
                </a:extLst>
              </p:cNvPr>
              <p:cNvSpPr/>
              <p:nvPr/>
            </p:nvSpPr>
            <p:spPr>
              <a:xfrm>
                <a:off x="34338125" y="30666058"/>
                <a:ext cx="407658" cy="290532"/>
              </a:xfrm>
              <a:custGeom>
                <a:avLst/>
                <a:gdLst>
                  <a:gd name="connsiteX0" fmla="*/ 407658 w 407658"/>
                  <a:gd name="connsiteY0" fmla="*/ 290532 h 290532"/>
                  <a:gd name="connsiteX1" fmla="*/ 13389 w 407658"/>
                  <a:gd name="connsiteY1" fmla="*/ 0 h 290532"/>
                  <a:gd name="connsiteX2" fmla="*/ 0 w 407658"/>
                  <a:gd name="connsiteY2" fmla="*/ 290532 h 290532"/>
                </a:gdLst>
                <a:ahLst/>
                <a:cxnLst>
                  <a:cxn ang="0">
                    <a:pos x="connsiteX0" y="connsiteY0"/>
                  </a:cxn>
                  <a:cxn ang="0">
                    <a:pos x="connsiteX1" y="connsiteY1"/>
                  </a:cxn>
                  <a:cxn ang="0">
                    <a:pos x="connsiteX2" y="connsiteY2"/>
                  </a:cxn>
                </a:cxnLst>
                <a:rect l="l" t="t" r="r" b="b"/>
                <a:pathLst>
                  <a:path w="407658" h="290532">
                    <a:moveTo>
                      <a:pt x="407658" y="290532"/>
                    </a:moveTo>
                    <a:lnTo>
                      <a:pt x="13389" y="0"/>
                    </a:lnTo>
                    <a:lnTo>
                      <a:pt x="0" y="290532"/>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0923" name="Freeform 10922">
                <a:extLst>
                  <a:ext uri="{FF2B5EF4-FFF2-40B4-BE49-F238E27FC236}">
                    <a16:creationId xmlns:a16="http://schemas.microsoft.com/office/drawing/2014/main" id="{35A0AAC7-8F16-A718-55CC-CC2B31FA3A2E}"/>
                  </a:ext>
                </a:extLst>
              </p:cNvPr>
              <p:cNvSpPr/>
              <p:nvPr/>
            </p:nvSpPr>
            <p:spPr>
              <a:xfrm>
                <a:off x="33494250" y="30123917"/>
                <a:ext cx="515815" cy="374402"/>
              </a:xfrm>
              <a:custGeom>
                <a:avLst/>
                <a:gdLst>
                  <a:gd name="connsiteX0" fmla="*/ 0 w 515815"/>
                  <a:gd name="connsiteY0" fmla="*/ 83869 h 374402"/>
                  <a:gd name="connsiteX1" fmla="*/ 394270 w 515815"/>
                  <a:gd name="connsiteY1" fmla="*/ 374402 h 374402"/>
                  <a:gd name="connsiteX2" fmla="*/ 515815 w 515815"/>
                  <a:gd name="connsiteY2" fmla="*/ 290532 h 374402"/>
                  <a:gd name="connsiteX3" fmla="*/ 121545 w 515815"/>
                  <a:gd name="connsiteY3" fmla="*/ 0 h 374402"/>
                </a:gdLst>
                <a:ahLst/>
                <a:cxnLst>
                  <a:cxn ang="0">
                    <a:pos x="connsiteX0" y="connsiteY0"/>
                  </a:cxn>
                  <a:cxn ang="0">
                    <a:pos x="connsiteX1" y="connsiteY1"/>
                  </a:cxn>
                  <a:cxn ang="0">
                    <a:pos x="connsiteX2" y="connsiteY2"/>
                  </a:cxn>
                  <a:cxn ang="0">
                    <a:pos x="connsiteX3" y="connsiteY3"/>
                  </a:cxn>
                </a:cxnLst>
                <a:rect l="l" t="t" r="r" b="b"/>
                <a:pathLst>
                  <a:path w="515815" h="374402">
                    <a:moveTo>
                      <a:pt x="0" y="83869"/>
                    </a:moveTo>
                    <a:lnTo>
                      <a:pt x="394270" y="374402"/>
                    </a:lnTo>
                    <a:lnTo>
                      <a:pt x="515815" y="290532"/>
                    </a:lnTo>
                    <a:lnTo>
                      <a:pt x="121545"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924" name="Freeform 10923">
                <a:extLst>
                  <a:ext uri="{FF2B5EF4-FFF2-40B4-BE49-F238E27FC236}">
                    <a16:creationId xmlns:a16="http://schemas.microsoft.com/office/drawing/2014/main" id="{01BB2EA4-F497-94F5-64EA-1FDBF1C2BA8F}"/>
                  </a:ext>
                </a:extLst>
              </p:cNvPr>
              <p:cNvSpPr/>
              <p:nvPr/>
            </p:nvSpPr>
            <p:spPr>
              <a:xfrm>
                <a:off x="33274348" y="29872308"/>
                <a:ext cx="341447" cy="335478"/>
              </a:xfrm>
              <a:custGeom>
                <a:avLst/>
                <a:gdLst>
                  <a:gd name="connsiteX0" fmla="*/ 219902 w 341447"/>
                  <a:gd name="connsiteY0" fmla="*/ 335478 h 335478"/>
                  <a:gd name="connsiteX1" fmla="*/ 341448 w 341447"/>
                  <a:gd name="connsiteY1" fmla="*/ 251609 h 335478"/>
                  <a:gd name="connsiteX2" fmla="*/ 0 w 341447"/>
                  <a:gd name="connsiteY2" fmla="*/ 0 h 335478"/>
                </a:gdLst>
                <a:ahLst/>
                <a:cxnLst>
                  <a:cxn ang="0">
                    <a:pos x="connsiteX0" y="connsiteY0"/>
                  </a:cxn>
                  <a:cxn ang="0">
                    <a:pos x="connsiteX1" y="connsiteY1"/>
                  </a:cxn>
                  <a:cxn ang="0">
                    <a:pos x="connsiteX2" y="connsiteY2"/>
                  </a:cxn>
                </a:cxnLst>
                <a:rect l="l" t="t" r="r" b="b"/>
                <a:pathLst>
                  <a:path w="341447" h="335478">
                    <a:moveTo>
                      <a:pt x="219902" y="335478"/>
                    </a:moveTo>
                    <a:lnTo>
                      <a:pt x="341448" y="251609"/>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grpSp>
        <p:sp>
          <p:nvSpPr>
            <p:cNvPr id="10926" name="Freeform 10925">
              <a:extLst>
                <a:ext uri="{FF2B5EF4-FFF2-40B4-BE49-F238E27FC236}">
                  <a16:creationId xmlns:a16="http://schemas.microsoft.com/office/drawing/2014/main" id="{EA58AA68-2C2C-0D04-D2ED-A1C67B0EC90D}"/>
                </a:ext>
              </a:extLst>
            </p:cNvPr>
            <p:cNvSpPr/>
            <p:nvPr/>
          </p:nvSpPr>
          <p:spPr>
            <a:xfrm>
              <a:off x="46965966" y="31594657"/>
              <a:ext cx="488582" cy="712020"/>
            </a:xfrm>
            <a:custGeom>
              <a:avLst/>
              <a:gdLst>
                <a:gd name="connsiteX0" fmla="*/ 251608 w 438094"/>
                <a:gd name="connsiteY0" fmla="*/ 0 h 638443"/>
                <a:gd name="connsiteX1" fmla="*/ 0 w 438094"/>
                <a:gd name="connsiteY1" fmla="*/ 290533 h 638443"/>
                <a:gd name="connsiteX2" fmla="*/ 100087 w 438094"/>
                <a:gd name="connsiteY2" fmla="*/ 462135 h 638443"/>
                <a:gd name="connsiteX3" fmla="*/ 287130 w 438094"/>
                <a:gd name="connsiteY3" fmla="*/ 638443 h 638443"/>
                <a:gd name="connsiteX4" fmla="*/ 438095 w 438094"/>
                <a:gd name="connsiteY4" fmla="*/ 464124 h 638443"/>
                <a:gd name="connsiteX5" fmla="*/ 351695 w 438094"/>
                <a:gd name="connsiteY5" fmla="*/ 171603 h 63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094" h="638443">
                  <a:moveTo>
                    <a:pt x="251608" y="0"/>
                  </a:moveTo>
                  <a:lnTo>
                    <a:pt x="0" y="290533"/>
                  </a:lnTo>
                  <a:lnTo>
                    <a:pt x="100087" y="462135"/>
                  </a:lnTo>
                  <a:lnTo>
                    <a:pt x="287130" y="638443"/>
                  </a:lnTo>
                  <a:lnTo>
                    <a:pt x="438095" y="464124"/>
                  </a:lnTo>
                  <a:lnTo>
                    <a:pt x="351695" y="171603"/>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0927" name="Freeform 10926">
              <a:extLst>
                <a:ext uri="{FF2B5EF4-FFF2-40B4-BE49-F238E27FC236}">
                  <a16:creationId xmlns:a16="http://schemas.microsoft.com/office/drawing/2014/main" id="{63A05BB4-A0FF-F61D-85B0-FCF3D412EC2B}"/>
                </a:ext>
              </a:extLst>
            </p:cNvPr>
            <p:cNvSpPr/>
            <p:nvPr/>
          </p:nvSpPr>
          <p:spPr>
            <a:xfrm>
              <a:off x="47286186" y="32112269"/>
              <a:ext cx="312896" cy="489347"/>
            </a:xfrm>
            <a:custGeom>
              <a:avLst/>
              <a:gdLst>
                <a:gd name="connsiteX0" fmla="*/ 280564 w 280563"/>
                <a:gd name="connsiteY0" fmla="*/ 438781 h 438780"/>
                <a:gd name="connsiteX1" fmla="*/ 150965 w 280563"/>
                <a:gd name="connsiteY1" fmla="*/ 0 h 438780"/>
                <a:gd name="connsiteX2" fmla="*/ 0 w 280563"/>
                <a:gd name="connsiteY2" fmla="*/ 174320 h 438780"/>
              </a:gdLst>
              <a:ahLst/>
              <a:cxnLst>
                <a:cxn ang="0">
                  <a:pos x="connsiteX0" y="connsiteY0"/>
                </a:cxn>
                <a:cxn ang="0">
                  <a:pos x="connsiteX1" y="connsiteY1"/>
                </a:cxn>
                <a:cxn ang="0">
                  <a:pos x="connsiteX2" y="connsiteY2"/>
                </a:cxn>
              </a:cxnLst>
              <a:rect l="l" t="t" r="r" b="b"/>
              <a:pathLst>
                <a:path w="280563" h="438780">
                  <a:moveTo>
                    <a:pt x="280564" y="438781"/>
                  </a:moveTo>
                  <a:lnTo>
                    <a:pt x="150965" y="0"/>
                  </a:lnTo>
                  <a:lnTo>
                    <a:pt x="0" y="17432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0928" name="Freeform 10927">
              <a:extLst>
                <a:ext uri="{FF2B5EF4-FFF2-40B4-BE49-F238E27FC236}">
                  <a16:creationId xmlns:a16="http://schemas.microsoft.com/office/drawing/2014/main" id="{FB172938-15B4-6D21-953B-0259E73C52F0}"/>
                </a:ext>
              </a:extLst>
            </p:cNvPr>
            <p:cNvSpPr/>
            <p:nvPr/>
          </p:nvSpPr>
          <p:spPr>
            <a:xfrm>
              <a:off x="46547590" y="29231597"/>
              <a:ext cx="152477" cy="326231"/>
            </a:xfrm>
            <a:custGeom>
              <a:avLst/>
              <a:gdLst>
                <a:gd name="connsiteX0" fmla="*/ 0 w 136721"/>
                <a:gd name="connsiteY0" fmla="*/ 58107 h 292520"/>
                <a:gd name="connsiteX1" fmla="*/ 136721 w 136721"/>
                <a:gd name="connsiteY1" fmla="*/ 292521 h 292520"/>
                <a:gd name="connsiteX2" fmla="*/ 50322 w 136721"/>
                <a:gd name="connsiteY2" fmla="*/ 0 h 292520"/>
              </a:gdLst>
              <a:ahLst/>
              <a:cxnLst>
                <a:cxn ang="0">
                  <a:pos x="connsiteX0" y="connsiteY0"/>
                </a:cxn>
                <a:cxn ang="0">
                  <a:pos x="connsiteX1" y="connsiteY1"/>
                </a:cxn>
                <a:cxn ang="0">
                  <a:pos x="connsiteX2" y="connsiteY2"/>
                </a:cxn>
              </a:cxnLst>
              <a:rect l="l" t="t" r="r" b="b"/>
              <a:pathLst>
                <a:path w="136721" h="292520">
                  <a:moveTo>
                    <a:pt x="0" y="58107"/>
                  </a:moveTo>
                  <a:lnTo>
                    <a:pt x="136721" y="292521"/>
                  </a:lnTo>
                  <a:lnTo>
                    <a:pt x="50322"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0929" name="Freeform 10928">
              <a:extLst>
                <a:ext uri="{FF2B5EF4-FFF2-40B4-BE49-F238E27FC236}">
                  <a16:creationId xmlns:a16="http://schemas.microsoft.com/office/drawing/2014/main" id="{03E77B09-E809-B4A4-4D0D-12276BD0BB39}"/>
                </a:ext>
              </a:extLst>
            </p:cNvPr>
            <p:cNvSpPr/>
            <p:nvPr/>
          </p:nvSpPr>
          <p:spPr>
            <a:xfrm>
              <a:off x="46876410" y="30154875"/>
              <a:ext cx="48409" cy="163899"/>
            </a:xfrm>
            <a:custGeom>
              <a:avLst/>
              <a:gdLst>
                <a:gd name="connsiteX0" fmla="*/ 21242 w 43407"/>
                <a:gd name="connsiteY0" fmla="*/ 133140 h 146963"/>
                <a:gd name="connsiteX1" fmla="*/ 43408 w 43407"/>
                <a:gd name="connsiteY1" fmla="*/ 146964 h 146963"/>
                <a:gd name="connsiteX2" fmla="*/ 0 w 43407"/>
                <a:gd name="connsiteY2" fmla="*/ 0 h 146963"/>
              </a:gdLst>
              <a:ahLst/>
              <a:cxnLst>
                <a:cxn ang="0">
                  <a:pos x="connsiteX0" y="connsiteY0"/>
                </a:cxn>
                <a:cxn ang="0">
                  <a:pos x="connsiteX1" y="connsiteY1"/>
                </a:cxn>
                <a:cxn ang="0">
                  <a:pos x="connsiteX2" y="connsiteY2"/>
                </a:cxn>
              </a:cxnLst>
              <a:rect l="l" t="t" r="r" b="b"/>
              <a:pathLst>
                <a:path w="43407" h="146963">
                  <a:moveTo>
                    <a:pt x="21242" y="133140"/>
                  </a:moveTo>
                  <a:lnTo>
                    <a:pt x="43408" y="146964"/>
                  </a:lnTo>
                  <a:lnTo>
                    <a:pt x="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0930" name="Freeform 10929">
              <a:extLst>
                <a:ext uri="{FF2B5EF4-FFF2-40B4-BE49-F238E27FC236}">
                  <a16:creationId xmlns:a16="http://schemas.microsoft.com/office/drawing/2014/main" id="{05D0345A-AD8E-9E64-60CF-0C8661546A6B}"/>
                </a:ext>
              </a:extLst>
            </p:cNvPr>
            <p:cNvSpPr/>
            <p:nvPr/>
          </p:nvSpPr>
          <p:spPr>
            <a:xfrm>
              <a:off x="47181849" y="31188990"/>
              <a:ext cx="117562" cy="405666"/>
            </a:xfrm>
            <a:custGeom>
              <a:avLst/>
              <a:gdLst>
                <a:gd name="connsiteX0" fmla="*/ 58035 w 105414"/>
                <a:gd name="connsiteY0" fmla="*/ 363747 h 363746"/>
                <a:gd name="connsiteX1" fmla="*/ 105414 w 105414"/>
                <a:gd name="connsiteY1" fmla="*/ 356900 h 363746"/>
                <a:gd name="connsiteX2" fmla="*/ 0 w 105414"/>
                <a:gd name="connsiteY2" fmla="*/ 0 h 363746"/>
              </a:gdLst>
              <a:ahLst/>
              <a:cxnLst>
                <a:cxn ang="0">
                  <a:pos x="connsiteX0" y="connsiteY0"/>
                </a:cxn>
                <a:cxn ang="0">
                  <a:pos x="connsiteX1" y="connsiteY1"/>
                </a:cxn>
                <a:cxn ang="0">
                  <a:pos x="connsiteX2" y="connsiteY2"/>
                </a:cxn>
              </a:cxnLst>
              <a:rect l="l" t="t" r="r" b="b"/>
              <a:pathLst>
                <a:path w="105414" h="363746">
                  <a:moveTo>
                    <a:pt x="58035" y="363747"/>
                  </a:moveTo>
                  <a:lnTo>
                    <a:pt x="105414" y="356900"/>
                  </a:lnTo>
                  <a:lnTo>
                    <a:pt x="0"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931" name="Freeform 10930">
              <a:extLst>
                <a:ext uri="{FF2B5EF4-FFF2-40B4-BE49-F238E27FC236}">
                  <a16:creationId xmlns:a16="http://schemas.microsoft.com/office/drawing/2014/main" id="{B9182FC6-8D8C-5302-6EB8-289C5CF3F937}"/>
                </a:ext>
              </a:extLst>
            </p:cNvPr>
            <p:cNvSpPr/>
            <p:nvPr/>
          </p:nvSpPr>
          <p:spPr>
            <a:xfrm>
              <a:off x="46789139" y="30303361"/>
              <a:ext cx="344298" cy="721729"/>
            </a:xfrm>
            <a:custGeom>
              <a:avLst/>
              <a:gdLst>
                <a:gd name="connsiteX0" fmla="*/ 99496 w 308720"/>
                <a:gd name="connsiteY0" fmla="*/ 0 h 647148"/>
                <a:gd name="connsiteX1" fmla="*/ 0 w 308720"/>
                <a:gd name="connsiteY1" fmla="*/ 454617 h 647148"/>
                <a:gd name="connsiteX2" fmla="*/ 308721 w 308720"/>
                <a:gd name="connsiteY2" fmla="*/ 647149 h 647148"/>
                <a:gd name="connsiteX3" fmla="*/ 121661 w 308720"/>
                <a:gd name="connsiteY3" fmla="*/ 13823 h 647148"/>
              </a:gdLst>
              <a:ahLst/>
              <a:cxnLst>
                <a:cxn ang="0">
                  <a:pos x="connsiteX0" y="connsiteY0"/>
                </a:cxn>
                <a:cxn ang="0">
                  <a:pos x="connsiteX1" y="connsiteY1"/>
                </a:cxn>
                <a:cxn ang="0">
                  <a:pos x="connsiteX2" y="connsiteY2"/>
                </a:cxn>
                <a:cxn ang="0">
                  <a:pos x="connsiteX3" y="connsiteY3"/>
                </a:cxn>
              </a:cxnLst>
              <a:rect l="l" t="t" r="r" b="b"/>
              <a:pathLst>
                <a:path w="308720" h="647148">
                  <a:moveTo>
                    <a:pt x="99496" y="0"/>
                  </a:moveTo>
                  <a:lnTo>
                    <a:pt x="0" y="454617"/>
                  </a:lnTo>
                  <a:lnTo>
                    <a:pt x="308721" y="647149"/>
                  </a:lnTo>
                  <a:lnTo>
                    <a:pt x="121661" y="13823"/>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932" name="Freeform 10931">
              <a:extLst>
                <a:ext uri="{FF2B5EF4-FFF2-40B4-BE49-F238E27FC236}">
                  <a16:creationId xmlns:a16="http://schemas.microsoft.com/office/drawing/2014/main" id="{08684683-49A2-B80D-CF4E-B6EC4982DFAB}"/>
                </a:ext>
              </a:extLst>
            </p:cNvPr>
            <p:cNvSpPr/>
            <p:nvPr/>
          </p:nvSpPr>
          <p:spPr>
            <a:xfrm>
              <a:off x="46244436" y="30357561"/>
              <a:ext cx="544704" cy="776823"/>
            </a:xfrm>
            <a:custGeom>
              <a:avLst/>
              <a:gdLst>
                <a:gd name="connsiteX0" fmla="*/ 251608 w 488416"/>
                <a:gd name="connsiteY0" fmla="*/ 0 h 696549"/>
                <a:gd name="connsiteX1" fmla="*/ 0 w 488416"/>
                <a:gd name="connsiteY1" fmla="*/ 290533 h 696549"/>
                <a:gd name="connsiteX2" fmla="*/ 236808 w 488416"/>
                <a:gd name="connsiteY2" fmla="*/ 696550 h 696549"/>
                <a:gd name="connsiteX3" fmla="*/ 488416 w 488416"/>
                <a:gd name="connsiteY3" fmla="*/ 406017 h 696549"/>
              </a:gdLst>
              <a:ahLst/>
              <a:cxnLst>
                <a:cxn ang="0">
                  <a:pos x="connsiteX0" y="connsiteY0"/>
                </a:cxn>
                <a:cxn ang="0">
                  <a:pos x="connsiteX1" y="connsiteY1"/>
                </a:cxn>
                <a:cxn ang="0">
                  <a:pos x="connsiteX2" y="connsiteY2"/>
                </a:cxn>
                <a:cxn ang="0">
                  <a:pos x="connsiteX3" y="connsiteY3"/>
                </a:cxn>
              </a:cxnLst>
              <a:rect l="l" t="t" r="r" b="b"/>
              <a:pathLst>
                <a:path w="488416" h="696549">
                  <a:moveTo>
                    <a:pt x="251608" y="0"/>
                  </a:moveTo>
                  <a:lnTo>
                    <a:pt x="0" y="290533"/>
                  </a:lnTo>
                  <a:lnTo>
                    <a:pt x="236808" y="696550"/>
                  </a:lnTo>
                  <a:lnTo>
                    <a:pt x="488416" y="406017"/>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933" name="Freeform 10932">
              <a:extLst>
                <a:ext uri="{FF2B5EF4-FFF2-40B4-BE49-F238E27FC236}">
                  <a16:creationId xmlns:a16="http://schemas.microsoft.com/office/drawing/2014/main" id="{27441ED9-F8A8-83B0-A510-F6FFE468F19D}"/>
                </a:ext>
              </a:extLst>
            </p:cNvPr>
            <p:cNvSpPr/>
            <p:nvPr/>
          </p:nvSpPr>
          <p:spPr>
            <a:xfrm>
              <a:off x="46950333" y="31918673"/>
              <a:ext cx="127254" cy="191378"/>
            </a:xfrm>
            <a:custGeom>
              <a:avLst/>
              <a:gdLst>
                <a:gd name="connsiteX0" fmla="*/ 14017 w 114104"/>
                <a:gd name="connsiteY0" fmla="*/ 0 h 171602"/>
                <a:gd name="connsiteX1" fmla="*/ 0 w 114104"/>
                <a:gd name="connsiteY1" fmla="*/ 64048 h 171602"/>
                <a:gd name="connsiteX2" fmla="*/ 114104 w 114104"/>
                <a:gd name="connsiteY2" fmla="*/ 171603 h 171602"/>
              </a:gdLst>
              <a:ahLst/>
              <a:cxnLst>
                <a:cxn ang="0">
                  <a:pos x="connsiteX0" y="connsiteY0"/>
                </a:cxn>
                <a:cxn ang="0">
                  <a:pos x="connsiteX1" y="connsiteY1"/>
                </a:cxn>
                <a:cxn ang="0">
                  <a:pos x="connsiteX2" y="connsiteY2"/>
                </a:cxn>
              </a:cxnLst>
              <a:rect l="l" t="t" r="r" b="b"/>
              <a:pathLst>
                <a:path w="114104" h="171602">
                  <a:moveTo>
                    <a:pt x="14017" y="0"/>
                  </a:moveTo>
                  <a:lnTo>
                    <a:pt x="0" y="64048"/>
                  </a:lnTo>
                  <a:lnTo>
                    <a:pt x="114104" y="171603"/>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934" name="Freeform 10933">
              <a:extLst>
                <a:ext uri="{FF2B5EF4-FFF2-40B4-BE49-F238E27FC236}">
                  <a16:creationId xmlns:a16="http://schemas.microsoft.com/office/drawing/2014/main" id="{FA281EE8-8D0A-A546-2920-9838B019BDAF}"/>
                </a:ext>
              </a:extLst>
            </p:cNvPr>
            <p:cNvSpPr/>
            <p:nvPr/>
          </p:nvSpPr>
          <p:spPr>
            <a:xfrm>
              <a:off x="47246572" y="31587020"/>
              <a:ext cx="111621" cy="199015"/>
            </a:xfrm>
            <a:custGeom>
              <a:avLst/>
              <a:gdLst>
                <a:gd name="connsiteX0" fmla="*/ 0 w 100086"/>
                <a:gd name="connsiteY0" fmla="*/ 6847 h 178450"/>
                <a:gd name="connsiteX1" fmla="*/ 100087 w 100086"/>
                <a:gd name="connsiteY1" fmla="*/ 178450 h 178450"/>
                <a:gd name="connsiteX2" fmla="*/ 47380 w 100086"/>
                <a:gd name="connsiteY2" fmla="*/ 0 h 178450"/>
              </a:gdLst>
              <a:ahLst/>
              <a:cxnLst>
                <a:cxn ang="0">
                  <a:pos x="connsiteX0" y="connsiteY0"/>
                </a:cxn>
                <a:cxn ang="0">
                  <a:pos x="connsiteX1" y="connsiteY1"/>
                </a:cxn>
                <a:cxn ang="0">
                  <a:pos x="connsiteX2" y="connsiteY2"/>
                </a:cxn>
              </a:cxnLst>
              <a:rect l="l" t="t" r="r" b="b"/>
              <a:pathLst>
                <a:path w="100086" h="178450">
                  <a:moveTo>
                    <a:pt x="0" y="6847"/>
                  </a:moveTo>
                  <a:lnTo>
                    <a:pt x="100087" y="178450"/>
                  </a:lnTo>
                  <a:lnTo>
                    <a:pt x="4738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935" name="Freeform 10934">
              <a:extLst>
                <a:ext uri="{FF2B5EF4-FFF2-40B4-BE49-F238E27FC236}">
                  <a16:creationId xmlns:a16="http://schemas.microsoft.com/office/drawing/2014/main" id="{244F4935-0925-6CAC-6F55-F4ECDA318F9A}"/>
                </a:ext>
              </a:extLst>
            </p:cNvPr>
            <p:cNvSpPr/>
            <p:nvPr/>
          </p:nvSpPr>
          <p:spPr>
            <a:xfrm>
              <a:off x="49782565" y="30810369"/>
              <a:ext cx="738037" cy="1108301"/>
            </a:xfrm>
            <a:custGeom>
              <a:avLst/>
              <a:gdLst>
                <a:gd name="connsiteX0" fmla="*/ 251608 w 661771"/>
                <a:gd name="connsiteY0" fmla="*/ 0 h 993774"/>
                <a:gd name="connsiteX1" fmla="*/ 0 w 661771"/>
                <a:gd name="connsiteY1" fmla="*/ 290533 h 993774"/>
                <a:gd name="connsiteX2" fmla="*/ 73966 w 661771"/>
                <a:gd name="connsiteY2" fmla="*/ 754135 h 993774"/>
                <a:gd name="connsiteX3" fmla="*/ 167937 w 661771"/>
                <a:gd name="connsiteY3" fmla="*/ 842713 h 993774"/>
                <a:gd name="connsiteX4" fmla="*/ 410163 w 661771"/>
                <a:gd name="connsiteY4" fmla="*/ 993775 h 993774"/>
                <a:gd name="connsiteX5" fmla="*/ 661771 w 661771"/>
                <a:gd name="connsiteY5" fmla="*/ 703242 h 993774"/>
                <a:gd name="connsiteX6" fmla="*/ 603736 w 661771"/>
                <a:gd name="connsiteY6" fmla="*/ 339495 h 993774"/>
                <a:gd name="connsiteX7" fmla="*/ 560329 w 661771"/>
                <a:gd name="connsiteY7" fmla="*/ 192532 h 99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771" h="993774">
                  <a:moveTo>
                    <a:pt x="251608" y="0"/>
                  </a:moveTo>
                  <a:lnTo>
                    <a:pt x="0" y="290533"/>
                  </a:lnTo>
                  <a:lnTo>
                    <a:pt x="73966" y="754135"/>
                  </a:lnTo>
                  <a:lnTo>
                    <a:pt x="167937" y="842713"/>
                  </a:lnTo>
                  <a:lnTo>
                    <a:pt x="410163" y="993775"/>
                  </a:lnTo>
                  <a:lnTo>
                    <a:pt x="661771" y="703242"/>
                  </a:lnTo>
                  <a:lnTo>
                    <a:pt x="603736" y="339495"/>
                  </a:lnTo>
                  <a:lnTo>
                    <a:pt x="560329" y="19253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0936" name="Freeform 10935">
              <a:extLst>
                <a:ext uri="{FF2B5EF4-FFF2-40B4-BE49-F238E27FC236}">
                  <a16:creationId xmlns:a16="http://schemas.microsoft.com/office/drawing/2014/main" id="{83DFDF86-5B31-A425-B9D2-A5A82F45EF55}"/>
                </a:ext>
              </a:extLst>
            </p:cNvPr>
            <p:cNvSpPr/>
            <p:nvPr/>
          </p:nvSpPr>
          <p:spPr>
            <a:xfrm>
              <a:off x="46695826" y="31750201"/>
              <a:ext cx="270140" cy="239900"/>
            </a:xfrm>
            <a:custGeom>
              <a:avLst/>
              <a:gdLst>
                <a:gd name="connsiteX0" fmla="*/ 242225 w 242225"/>
                <a:gd name="connsiteY0" fmla="*/ 151062 h 215110"/>
                <a:gd name="connsiteX1" fmla="*/ 0 w 242225"/>
                <a:gd name="connsiteY1" fmla="*/ 0 h 215110"/>
                <a:gd name="connsiteX2" fmla="*/ 228208 w 242225"/>
                <a:gd name="connsiteY2" fmla="*/ 215110 h 215110"/>
              </a:gdLst>
              <a:ahLst/>
              <a:cxnLst>
                <a:cxn ang="0">
                  <a:pos x="connsiteX0" y="connsiteY0"/>
                </a:cxn>
                <a:cxn ang="0">
                  <a:pos x="connsiteX1" y="connsiteY1"/>
                </a:cxn>
                <a:cxn ang="0">
                  <a:pos x="connsiteX2" y="connsiteY2"/>
                </a:cxn>
              </a:cxnLst>
              <a:rect l="l" t="t" r="r" b="b"/>
              <a:pathLst>
                <a:path w="242225" h="215110">
                  <a:moveTo>
                    <a:pt x="242225" y="151062"/>
                  </a:moveTo>
                  <a:lnTo>
                    <a:pt x="0" y="0"/>
                  </a:lnTo>
                  <a:lnTo>
                    <a:pt x="228208" y="21511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937" name="Freeform 10936">
              <a:extLst>
                <a:ext uri="{FF2B5EF4-FFF2-40B4-BE49-F238E27FC236}">
                  <a16:creationId xmlns:a16="http://schemas.microsoft.com/office/drawing/2014/main" id="{312E5278-6574-BF79-FFB3-4DBF274475DD}"/>
                </a:ext>
              </a:extLst>
            </p:cNvPr>
            <p:cNvSpPr/>
            <p:nvPr/>
          </p:nvSpPr>
          <p:spPr>
            <a:xfrm>
              <a:off x="46436628" y="29296401"/>
              <a:ext cx="322221" cy="507009"/>
            </a:xfrm>
            <a:custGeom>
              <a:avLst/>
              <a:gdLst>
                <a:gd name="connsiteX0" fmla="*/ 99496 w 288924"/>
                <a:gd name="connsiteY0" fmla="*/ 0 h 454617"/>
                <a:gd name="connsiteX1" fmla="*/ 0 w 288924"/>
                <a:gd name="connsiteY1" fmla="*/ 454617 h 454617"/>
                <a:gd name="connsiteX2" fmla="*/ 288924 w 288924"/>
                <a:gd name="connsiteY2" fmla="*/ 412864 h 454617"/>
                <a:gd name="connsiteX3" fmla="*/ 236217 w 288924"/>
                <a:gd name="connsiteY3" fmla="*/ 234414 h 454617"/>
              </a:gdLst>
              <a:ahLst/>
              <a:cxnLst>
                <a:cxn ang="0">
                  <a:pos x="connsiteX0" y="connsiteY0"/>
                </a:cxn>
                <a:cxn ang="0">
                  <a:pos x="connsiteX1" y="connsiteY1"/>
                </a:cxn>
                <a:cxn ang="0">
                  <a:pos x="connsiteX2" y="connsiteY2"/>
                </a:cxn>
                <a:cxn ang="0">
                  <a:pos x="connsiteX3" y="connsiteY3"/>
                </a:cxn>
              </a:cxnLst>
              <a:rect l="l" t="t" r="r" b="b"/>
              <a:pathLst>
                <a:path w="288924" h="454617">
                  <a:moveTo>
                    <a:pt x="99496" y="0"/>
                  </a:moveTo>
                  <a:lnTo>
                    <a:pt x="0" y="454617"/>
                  </a:lnTo>
                  <a:lnTo>
                    <a:pt x="288924" y="412864"/>
                  </a:lnTo>
                  <a:lnTo>
                    <a:pt x="236217" y="234414"/>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0938" name="Freeform 10937">
              <a:extLst>
                <a:ext uri="{FF2B5EF4-FFF2-40B4-BE49-F238E27FC236}">
                  <a16:creationId xmlns:a16="http://schemas.microsoft.com/office/drawing/2014/main" id="{EDCA0B7A-02E9-59A2-21E2-CE7E10BBE554}"/>
                </a:ext>
              </a:extLst>
            </p:cNvPr>
            <p:cNvSpPr/>
            <p:nvPr/>
          </p:nvSpPr>
          <p:spPr>
            <a:xfrm>
              <a:off x="46178571" y="28742249"/>
              <a:ext cx="425139" cy="554151"/>
            </a:xfrm>
            <a:custGeom>
              <a:avLst/>
              <a:gdLst>
                <a:gd name="connsiteX0" fmla="*/ 251609 w 381207"/>
                <a:gd name="connsiteY0" fmla="*/ 0 h 496887"/>
                <a:gd name="connsiteX1" fmla="*/ 0 w 381207"/>
                <a:gd name="connsiteY1" fmla="*/ 290533 h 496887"/>
                <a:gd name="connsiteX2" fmla="*/ 330886 w 381207"/>
                <a:gd name="connsiteY2" fmla="*/ 496887 h 496887"/>
                <a:gd name="connsiteX3" fmla="*/ 381208 w 381207"/>
                <a:gd name="connsiteY3" fmla="*/ 438781 h 496887"/>
              </a:gdLst>
              <a:ahLst/>
              <a:cxnLst>
                <a:cxn ang="0">
                  <a:pos x="connsiteX0" y="connsiteY0"/>
                </a:cxn>
                <a:cxn ang="0">
                  <a:pos x="connsiteX1" y="connsiteY1"/>
                </a:cxn>
                <a:cxn ang="0">
                  <a:pos x="connsiteX2" y="connsiteY2"/>
                </a:cxn>
                <a:cxn ang="0">
                  <a:pos x="connsiteX3" y="connsiteY3"/>
                </a:cxn>
              </a:cxnLst>
              <a:rect l="l" t="t" r="r" b="b"/>
              <a:pathLst>
                <a:path w="381207" h="496887">
                  <a:moveTo>
                    <a:pt x="251609" y="0"/>
                  </a:moveTo>
                  <a:lnTo>
                    <a:pt x="0" y="290533"/>
                  </a:lnTo>
                  <a:lnTo>
                    <a:pt x="330886" y="496887"/>
                  </a:lnTo>
                  <a:lnTo>
                    <a:pt x="381208" y="438781"/>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0939" name="Freeform 10938">
              <a:extLst>
                <a:ext uri="{FF2B5EF4-FFF2-40B4-BE49-F238E27FC236}">
                  <a16:creationId xmlns:a16="http://schemas.microsoft.com/office/drawing/2014/main" id="{602702D4-4915-CD47-5400-E8640E624FFE}"/>
                </a:ext>
              </a:extLst>
            </p:cNvPr>
            <p:cNvSpPr/>
            <p:nvPr/>
          </p:nvSpPr>
          <p:spPr>
            <a:xfrm>
              <a:off x="46436628" y="29756845"/>
              <a:ext cx="463473" cy="600716"/>
            </a:xfrm>
            <a:custGeom>
              <a:avLst/>
              <a:gdLst>
                <a:gd name="connsiteX0" fmla="*/ 415580 w 415580"/>
                <a:gd name="connsiteY0" fmla="*/ 490040 h 538640"/>
                <a:gd name="connsiteX1" fmla="*/ 394338 w 415580"/>
                <a:gd name="connsiteY1" fmla="*/ 356900 h 538640"/>
                <a:gd name="connsiteX2" fmla="*/ 288924 w 415580"/>
                <a:gd name="connsiteY2" fmla="*/ 0 h 538640"/>
                <a:gd name="connsiteX3" fmla="*/ 0 w 415580"/>
                <a:gd name="connsiteY3" fmla="*/ 41753 h 538640"/>
                <a:gd name="connsiteX4" fmla="*/ 79277 w 415580"/>
                <a:gd name="connsiteY4" fmla="*/ 538641 h 53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580" h="538640">
                  <a:moveTo>
                    <a:pt x="415580" y="490040"/>
                  </a:moveTo>
                  <a:lnTo>
                    <a:pt x="394338" y="356900"/>
                  </a:lnTo>
                  <a:lnTo>
                    <a:pt x="288924" y="0"/>
                  </a:lnTo>
                  <a:lnTo>
                    <a:pt x="0" y="41753"/>
                  </a:lnTo>
                  <a:lnTo>
                    <a:pt x="79277" y="538641"/>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941" name="Freeform 10940">
              <a:extLst>
                <a:ext uri="{FF2B5EF4-FFF2-40B4-BE49-F238E27FC236}">
                  <a16:creationId xmlns:a16="http://schemas.microsoft.com/office/drawing/2014/main" id="{EF84180A-9A2B-0C6A-D94D-CE6365DCC5E1}"/>
                </a:ext>
              </a:extLst>
            </p:cNvPr>
            <p:cNvSpPr/>
            <p:nvPr/>
          </p:nvSpPr>
          <p:spPr>
            <a:xfrm>
              <a:off x="45654955" y="29346870"/>
              <a:ext cx="412654" cy="550419"/>
            </a:xfrm>
            <a:custGeom>
              <a:avLst/>
              <a:gdLst>
                <a:gd name="connsiteX0" fmla="*/ 118404 w 370012"/>
                <a:gd name="connsiteY0" fmla="*/ 493541 h 493541"/>
                <a:gd name="connsiteX1" fmla="*/ 370012 w 370012"/>
                <a:gd name="connsiteY1" fmla="*/ 203009 h 493541"/>
                <a:gd name="connsiteX2" fmla="*/ 251608 w 370012"/>
                <a:gd name="connsiteY2" fmla="*/ 0 h 493541"/>
                <a:gd name="connsiteX3" fmla="*/ 0 w 370012"/>
                <a:gd name="connsiteY3" fmla="*/ 290533 h 493541"/>
              </a:gdLst>
              <a:ahLst/>
              <a:cxnLst>
                <a:cxn ang="0">
                  <a:pos x="connsiteX0" y="connsiteY0"/>
                </a:cxn>
                <a:cxn ang="0">
                  <a:pos x="connsiteX1" y="connsiteY1"/>
                </a:cxn>
                <a:cxn ang="0">
                  <a:pos x="connsiteX2" y="connsiteY2"/>
                </a:cxn>
                <a:cxn ang="0">
                  <a:pos x="connsiteX3" y="connsiteY3"/>
                </a:cxn>
              </a:cxnLst>
              <a:rect l="l" t="t" r="r" b="b"/>
              <a:pathLst>
                <a:path w="370012" h="493541">
                  <a:moveTo>
                    <a:pt x="118404" y="493541"/>
                  </a:moveTo>
                  <a:lnTo>
                    <a:pt x="370012" y="203009"/>
                  </a:lnTo>
                  <a:lnTo>
                    <a:pt x="251608" y="0"/>
                  </a:lnTo>
                  <a:lnTo>
                    <a:pt x="0" y="290533"/>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0942" name="Freeform 10941">
              <a:extLst>
                <a:ext uri="{FF2B5EF4-FFF2-40B4-BE49-F238E27FC236}">
                  <a16:creationId xmlns:a16="http://schemas.microsoft.com/office/drawing/2014/main" id="{94ED12D5-0057-7D87-B477-D188E4C702A6}"/>
                </a:ext>
              </a:extLst>
            </p:cNvPr>
            <p:cNvSpPr/>
            <p:nvPr/>
          </p:nvSpPr>
          <p:spPr>
            <a:xfrm>
              <a:off x="46133474" y="30681576"/>
              <a:ext cx="375060" cy="507009"/>
            </a:xfrm>
            <a:custGeom>
              <a:avLst/>
              <a:gdLst>
                <a:gd name="connsiteX0" fmla="*/ 336303 w 336303"/>
                <a:gd name="connsiteY0" fmla="*/ 406017 h 454617"/>
                <a:gd name="connsiteX1" fmla="*/ 99496 w 336303"/>
                <a:gd name="connsiteY1" fmla="*/ 0 h 454617"/>
                <a:gd name="connsiteX2" fmla="*/ 0 w 336303"/>
                <a:gd name="connsiteY2" fmla="*/ 454617 h 454617"/>
              </a:gdLst>
              <a:ahLst/>
              <a:cxnLst>
                <a:cxn ang="0">
                  <a:pos x="connsiteX0" y="connsiteY0"/>
                </a:cxn>
                <a:cxn ang="0">
                  <a:pos x="connsiteX1" y="connsiteY1"/>
                </a:cxn>
                <a:cxn ang="0">
                  <a:pos x="connsiteX2" y="connsiteY2"/>
                </a:cxn>
              </a:cxnLst>
              <a:rect l="l" t="t" r="r" b="b"/>
              <a:pathLst>
                <a:path w="336303" h="454617">
                  <a:moveTo>
                    <a:pt x="336303" y="406017"/>
                  </a:moveTo>
                  <a:lnTo>
                    <a:pt x="99496" y="0"/>
                  </a:lnTo>
                  <a:lnTo>
                    <a:pt x="0" y="454617"/>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10943" name="Freeform 10942">
              <a:extLst>
                <a:ext uri="{FF2B5EF4-FFF2-40B4-BE49-F238E27FC236}">
                  <a16:creationId xmlns:a16="http://schemas.microsoft.com/office/drawing/2014/main" id="{643F44C3-3977-BA53-726D-7E170D709720}"/>
                </a:ext>
              </a:extLst>
            </p:cNvPr>
            <p:cNvSpPr/>
            <p:nvPr/>
          </p:nvSpPr>
          <p:spPr>
            <a:xfrm>
              <a:off x="49799072" y="30303361"/>
              <a:ext cx="375060" cy="507009"/>
            </a:xfrm>
            <a:custGeom>
              <a:avLst/>
              <a:gdLst>
                <a:gd name="connsiteX0" fmla="*/ 336303 w 336303"/>
                <a:gd name="connsiteY0" fmla="*/ 0 h 454617"/>
                <a:gd name="connsiteX1" fmla="*/ 0 w 336303"/>
                <a:gd name="connsiteY1" fmla="*/ 48600 h 454617"/>
                <a:gd name="connsiteX2" fmla="*/ 236808 w 336303"/>
                <a:gd name="connsiteY2" fmla="*/ 454617 h 454617"/>
              </a:gdLst>
              <a:ahLst/>
              <a:cxnLst>
                <a:cxn ang="0">
                  <a:pos x="connsiteX0" y="connsiteY0"/>
                </a:cxn>
                <a:cxn ang="0">
                  <a:pos x="connsiteX1" y="connsiteY1"/>
                </a:cxn>
                <a:cxn ang="0">
                  <a:pos x="connsiteX2" y="connsiteY2"/>
                </a:cxn>
              </a:cxnLst>
              <a:rect l="l" t="t" r="r" b="b"/>
              <a:pathLst>
                <a:path w="336303" h="454617">
                  <a:moveTo>
                    <a:pt x="336303" y="0"/>
                  </a:moveTo>
                  <a:lnTo>
                    <a:pt x="0" y="48600"/>
                  </a:lnTo>
                  <a:lnTo>
                    <a:pt x="236808" y="454617"/>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11264" name="Freeform 11263">
              <a:extLst>
                <a:ext uri="{FF2B5EF4-FFF2-40B4-BE49-F238E27FC236}">
                  <a16:creationId xmlns:a16="http://schemas.microsoft.com/office/drawing/2014/main" id="{844017FA-BB15-CFCA-A619-27405C3C94D3}"/>
                </a:ext>
              </a:extLst>
            </p:cNvPr>
            <p:cNvSpPr/>
            <p:nvPr/>
          </p:nvSpPr>
          <p:spPr>
            <a:xfrm>
              <a:off x="45787005" y="29573274"/>
              <a:ext cx="738037" cy="1108301"/>
            </a:xfrm>
            <a:custGeom>
              <a:avLst/>
              <a:gdLst>
                <a:gd name="connsiteX0" fmla="*/ 582494 w 661771"/>
                <a:gd name="connsiteY0" fmla="*/ 206355 h 993774"/>
                <a:gd name="connsiteX1" fmla="*/ 251608 w 661771"/>
                <a:gd name="connsiteY1" fmla="*/ 0 h 993774"/>
                <a:gd name="connsiteX2" fmla="*/ 0 w 661771"/>
                <a:gd name="connsiteY2" fmla="*/ 290533 h 993774"/>
                <a:gd name="connsiteX3" fmla="*/ 79277 w 661771"/>
                <a:gd name="connsiteY3" fmla="*/ 787420 h 993774"/>
                <a:gd name="connsiteX4" fmla="*/ 410163 w 661771"/>
                <a:gd name="connsiteY4" fmla="*/ 993775 h 993774"/>
                <a:gd name="connsiteX5" fmla="*/ 661771 w 661771"/>
                <a:gd name="connsiteY5" fmla="*/ 703242 h 99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771" h="993774">
                  <a:moveTo>
                    <a:pt x="582494" y="206355"/>
                  </a:moveTo>
                  <a:lnTo>
                    <a:pt x="251608" y="0"/>
                  </a:lnTo>
                  <a:lnTo>
                    <a:pt x="0" y="290533"/>
                  </a:lnTo>
                  <a:lnTo>
                    <a:pt x="79277" y="787420"/>
                  </a:lnTo>
                  <a:lnTo>
                    <a:pt x="410163" y="993775"/>
                  </a:lnTo>
                  <a:lnTo>
                    <a:pt x="661771" y="70324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265" name="Freeform 11264">
              <a:extLst>
                <a:ext uri="{FF2B5EF4-FFF2-40B4-BE49-F238E27FC236}">
                  <a16:creationId xmlns:a16="http://schemas.microsoft.com/office/drawing/2014/main" id="{731BCEC0-1381-60C7-80AB-0B6CB3D23AC3}"/>
                </a:ext>
              </a:extLst>
            </p:cNvPr>
            <p:cNvSpPr/>
            <p:nvPr/>
          </p:nvSpPr>
          <p:spPr>
            <a:xfrm>
              <a:off x="46133475" y="31134386"/>
              <a:ext cx="457551" cy="517029"/>
            </a:xfrm>
            <a:custGeom>
              <a:avLst/>
              <a:gdLst>
                <a:gd name="connsiteX0" fmla="*/ 336303 w 410269"/>
                <a:gd name="connsiteY0" fmla="*/ 0 h 463602"/>
                <a:gd name="connsiteX1" fmla="*/ 0 w 410269"/>
                <a:gd name="connsiteY1" fmla="*/ 48600 h 463602"/>
                <a:gd name="connsiteX2" fmla="*/ 5311 w 410269"/>
                <a:gd name="connsiteY2" fmla="*/ 81885 h 463602"/>
                <a:gd name="connsiteX3" fmla="*/ 410270 w 410269"/>
                <a:gd name="connsiteY3" fmla="*/ 463602 h 463602"/>
              </a:gdLst>
              <a:ahLst/>
              <a:cxnLst>
                <a:cxn ang="0">
                  <a:pos x="connsiteX0" y="connsiteY0"/>
                </a:cxn>
                <a:cxn ang="0">
                  <a:pos x="connsiteX1" y="connsiteY1"/>
                </a:cxn>
                <a:cxn ang="0">
                  <a:pos x="connsiteX2" y="connsiteY2"/>
                </a:cxn>
                <a:cxn ang="0">
                  <a:pos x="connsiteX3" y="connsiteY3"/>
                </a:cxn>
              </a:cxnLst>
              <a:rect l="l" t="t" r="r" b="b"/>
              <a:pathLst>
                <a:path w="410269" h="463602">
                  <a:moveTo>
                    <a:pt x="336303" y="0"/>
                  </a:moveTo>
                  <a:lnTo>
                    <a:pt x="0" y="48600"/>
                  </a:lnTo>
                  <a:lnTo>
                    <a:pt x="5311" y="81885"/>
                  </a:lnTo>
                  <a:lnTo>
                    <a:pt x="410270" y="46360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1266" name="Freeform 11265">
              <a:extLst>
                <a:ext uri="{FF2B5EF4-FFF2-40B4-BE49-F238E27FC236}">
                  <a16:creationId xmlns:a16="http://schemas.microsoft.com/office/drawing/2014/main" id="{6A21F18C-332E-FAAA-1ABC-0EC4DBB18EB0}"/>
                </a:ext>
              </a:extLst>
            </p:cNvPr>
            <p:cNvSpPr/>
            <p:nvPr/>
          </p:nvSpPr>
          <p:spPr>
            <a:xfrm>
              <a:off x="49054119" y="30448666"/>
              <a:ext cx="464348" cy="737145"/>
            </a:xfrm>
            <a:custGeom>
              <a:avLst/>
              <a:gdLst>
                <a:gd name="connsiteX0" fmla="*/ 416364 w 416364"/>
                <a:gd name="connsiteY0" fmla="*/ 206355 h 660971"/>
                <a:gd name="connsiteX1" fmla="*/ 85479 w 416364"/>
                <a:gd name="connsiteY1" fmla="*/ 0 h 660971"/>
                <a:gd name="connsiteX2" fmla="*/ 0 w 416364"/>
                <a:gd name="connsiteY2" fmla="*/ 390569 h 660971"/>
                <a:gd name="connsiteX3" fmla="*/ 228208 w 416364"/>
                <a:gd name="connsiteY3" fmla="*/ 605679 h 660971"/>
                <a:gd name="connsiteX4" fmla="*/ 316868 w 416364"/>
                <a:gd name="connsiteY4" fmla="*/ 660972 h 660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364" h="660971">
                  <a:moveTo>
                    <a:pt x="416364" y="206355"/>
                  </a:moveTo>
                  <a:lnTo>
                    <a:pt x="85479" y="0"/>
                  </a:lnTo>
                  <a:lnTo>
                    <a:pt x="0" y="390569"/>
                  </a:lnTo>
                  <a:lnTo>
                    <a:pt x="228208" y="605679"/>
                  </a:lnTo>
                  <a:lnTo>
                    <a:pt x="316868" y="66097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1267" name="Freeform 11266">
              <a:extLst>
                <a:ext uri="{FF2B5EF4-FFF2-40B4-BE49-F238E27FC236}">
                  <a16:creationId xmlns:a16="http://schemas.microsoft.com/office/drawing/2014/main" id="{0B6635BF-A738-FB52-92B1-7E96B8DD8278}"/>
                </a:ext>
              </a:extLst>
            </p:cNvPr>
            <p:cNvSpPr/>
            <p:nvPr/>
          </p:nvSpPr>
          <p:spPr>
            <a:xfrm>
              <a:off x="45444236" y="30505641"/>
              <a:ext cx="208597" cy="261428"/>
            </a:xfrm>
            <a:custGeom>
              <a:avLst/>
              <a:gdLst>
                <a:gd name="connsiteX0" fmla="*/ 50322 w 187042"/>
                <a:gd name="connsiteY0" fmla="*/ 0 h 234413"/>
                <a:gd name="connsiteX1" fmla="*/ 0 w 187042"/>
                <a:gd name="connsiteY1" fmla="*/ 58107 h 234413"/>
                <a:gd name="connsiteX2" fmla="*/ 187043 w 187042"/>
                <a:gd name="connsiteY2" fmla="*/ 234414 h 234413"/>
              </a:gdLst>
              <a:ahLst/>
              <a:cxnLst>
                <a:cxn ang="0">
                  <a:pos x="connsiteX0" y="connsiteY0"/>
                </a:cxn>
                <a:cxn ang="0">
                  <a:pos x="connsiteX1" y="connsiteY1"/>
                </a:cxn>
                <a:cxn ang="0">
                  <a:pos x="connsiteX2" y="connsiteY2"/>
                </a:cxn>
              </a:cxnLst>
              <a:rect l="l" t="t" r="r" b="b"/>
              <a:pathLst>
                <a:path w="187042" h="234413">
                  <a:moveTo>
                    <a:pt x="50322" y="0"/>
                  </a:moveTo>
                  <a:lnTo>
                    <a:pt x="0" y="58107"/>
                  </a:lnTo>
                  <a:lnTo>
                    <a:pt x="187043" y="234414"/>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1268" name="Freeform 11267">
              <a:extLst>
                <a:ext uri="{FF2B5EF4-FFF2-40B4-BE49-F238E27FC236}">
                  <a16:creationId xmlns:a16="http://schemas.microsoft.com/office/drawing/2014/main" id="{339FB4A7-CD9B-16CB-3044-911D627F86A7}"/>
                </a:ext>
              </a:extLst>
            </p:cNvPr>
            <p:cNvSpPr/>
            <p:nvPr/>
          </p:nvSpPr>
          <p:spPr>
            <a:xfrm>
              <a:off x="46034596" y="31126921"/>
              <a:ext cx="104801" cy="98785"/>
            </a:xfrm>
            <a:custGeom>
              <a:avLst/>
              <a:gdLst>
                <a:gd name="connsiteX0" fmla="*/ 88661 w 93971"/>
                <a:gd name="connsiteY0" fmla="*/ 55293 h 88577"/>
                <a:gd name="connsiteX1" fmla="*/ 0 w 93971"/>
                <a:gd name="connsiteY1" fmla="*/ 0 h 88577"/>
                <a:gd name="connsiteX2" fmla="*/ 93971 w 93971"/>
                <a:gd name="connsiteY2" fmla="*/ 88578 h 88577"/>
              </a:gdLst>
              <a:ahLst/>
              <a:cxnLst>
                <a:cxn ang="0">
                  <a:pos x="connsiteX0" y="connsiteY0"/>
                </a:cxn>
                <a:cxn ang="0">
                  <a:pos x="connsiteX1" y="connsiteY1"/>
                </a:cxn>
                <a:cxn ang="0">
                  <a:pos x="connsiteX2" y="connsiteY2"/>
                </a:cxn>
              </a:cxnLst>
              <a:rect l="l" t="t" r="r" b="b"/>
              <a:pathLst>
                <a:path w="93971" h="88577">
                  <a:moveTo>
                    <a:pt x="88661" y="55293"/>
                  </a:moveTo>
                  <a:lnTo>
                    <a:pt x="0" y="0"/>
                  </a:lnTo>
                  <a:lnTo>
                    <a:pt x="93971" y="8857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269" name="Freeform 11268">
              <a:extLst>
                <a:ext uri="{FF2B5EF4-FFF2-40B4-BE49-F238E27FC236}">
                  <a16:creationId xmlns:a16="http://schemas.microsoft.com/office/drawing/2014/main" id="{AC921AE4-E499-1E91-E2F9-2E9FDD3C0726}"/>
                </a:ext>
              </a:extLst>
            </p:cNvPr>
            <p:cNvSpPr/>
            <p:nvPr/>
          </p:nvSpPr>
          <p:spPr>
            <a:xfrm>
              <a:off x="45411945" y="29670885"/>
              <a:ext cx="375060" cy="280605"/>
            </a:xfrm>
            <a:custGeom>
              <a:avLst/>
              <a:gdLst>
                <a:gd name="connsiteX0" fmla="*/ 336303 w 336303"/>
                <a:gd name="connsiteY0" fmla="*/ 203008 h 251608"/>
                <a:gd name="connsiteX1" fmla="*/ 217899 w 336303"/>
                <a:gd name="connsiteY1" fmla="*/ 0 h 251608"/>
                <a:gd name="connsiteX2" fmla="*/ 0 w 336303"/>
                <a:gd name="connsiteY2" fmla="*/ 251608 h 251608"/>
              </a:gdLst>
              <a:ahLst/>
              <a:cxnLst>
                <a:cxn ang="0">
                  <a:pos x="connsiteX0" y="connsiteY0"/>
                </a:cxn>
                <a:cxn ang="0">
                  <a:pos x="connsiteX1" y="connsiteY1"/>
                </a:cxn>
                <a:cxn ang="0">
                  <a:pos x="connsiteX2" y="connsiteY2"/>
                </a:cxn>
              </a:cxnLst>
              <a:rect l="l" t="t" r="r" b="b"/>
              <a:pathLst>
                <a:path w="336303" h="251608">
                  <a:moveTo>
                    <a:pt x="336303" y="203008"/>
                  </a:moveTo>
                  <a:lnTo>
                    <a:pt x="217899" y="0"/>
                  </a:lnTo>
                  <a:lnTo>
                    <a:pt x="0" y="251608"/>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270" name="Freeform 11269">
              <a:extLst>
                <a:ext uri="{FF2B5EF4-FFF2-40B4-BE49-F238E27FC236}">
                  <a16:creationId xmlns:a16="http://schemas.microsoft.com/office/drawing/2014/main" id="{6CB5A6A7-2890-DCC9-4955-36676373307D}"/>
                </a:ext>
              </a:extLst>
            </p:cNvPr>
            <p:cNvSpPr/>
            <p:nvPr/>
          </p:nvSpPr>
          <p:spPr>
            <a:xfrm>
              <a:off x="45935561" y="29066264"/>
              <a:ext cx="243011" cy="507009"/>
            </a:xfrm>
            <a:custGeom>
              <a:avLst/>
              <a:gdLst>
                <a:gd name="connsiteX0" fmla="*/ 118404 w 217899"/>
                <a:gd name="connsiteY0" fmla="*/ 454617 h 454617"/>
                <a:gd name="connsiteX1" fmla="*/ 217899 w 217899"/>
                <a:gd name="connsiteY1" fmla="*/ 0 h 454617"/>
                <a:gd name="connsiteX2" fmla="*/ 0 w 217899"/>
                <a:gd name="connsiteY2" fmla="*/ 251609 h 454617"/>
              </a:gdLst>
              <a:ahLst/>
              <a:cxnLst>
                <a:cxn ang="0">
                  <a:pos x="connsiteX0" y="connsiteY0"/>
                </a:cxn>
                <a:cxn ang="0">
                  <a:pos x="connsiteX1" y="connsiteY1"/>
                </a:cxn>
                <a:cxn ang="0">
                  <a:pos x="connsiteX2" y="connsiteY2"/>
                </a:cxn>
              </a:cxnLst>
              <a:rect l="l" t="t" r="r" b="b"/>
              <a:pathLst>
                <a:path w="217899" h="454617">
                  <a:moveTo>
                    <a:pt x="118404" y="454617"/>
                  </a:moveTo>
                  <a:lnTo>
                    <a:pt x="217899" y="0"/>
                  </a:lnTo>
                  <a:lnTo>
                    <a:pt x="0" y="2516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271" name="Freeform 11270">
              <a:extLst>
                <a:ext uri="{FF2B5EF4-FFF2-40B4-BE49-F238E27FC236}">
                  <a16:creationId xmlns:a16="http://schemas.microsoft.com/office/drawing/2014/main" id="{C7D7F42D-4718-4357-7D59-93413A26BB6B}"/>
                </a:ext>
              </a:extLst>
            </p:cNvPr>
            <p:cNvSpPr/>
            <p:nvPr/>
          </p:nvSpPr>
          <p:spPr>
            <a:xfrm>
              <a:off x="45411945" y="29897289"/>
              <a:ext cx="463473" cy="608352"/>
            </a:xfrm>
            <a:custGeom>
              <a:avLst/>
              <a:gdLst>
                <a:gd name="connsiteX0" fmla="*/ 415580 w 415580"/>
                <a:gd name="connsiteY0" fmla="*/ 496887 h 545487"/>
                <a:gd name="connsiteX1" fmla="*/ 336303 w 415580"/>
                <a:gd name="connsiteY1" fmla="*/ 0 h 545487"/>
                <a:gd name="connsiteX2" fmla="*/ 0 w 415580"/>
                <a:gd name="connsiteY2" fmla="*/ 48600 h 545487"/>
                <a:gd name="connsiteX3" fmla="*/ 79277 w 415580"/>
                <a:gd name="connsiteY3" fmla="*/ 545488 h 545487"/>
              </a:gdLst>
              <a:ahLst/>
              <a:cxnLst>
                <a:cxn ang="0">
                  <a:pos x="connsiteX0" y="connsiteY0"/>
                </a:cxn>
                <a:cxn ang="0">
                  <a:pos x="connsiteX1" y="connsiteY1"/>
                </a:cxn>
                <a:cxn ang="0">
                  <a:pos x="connsiteX2" y="connsiteY2"/>
                </a:cxn>
                <a:cxn ang="0">
                  <a:pos x="connsiteX3" y="connsiteY3"/>
                </a:cxn>
              </a:cxnLst>
              <a:rect l="l" t="t" r="r" b="b"/>
              <a:pathLst>
                <a:path w="415580" h="545487">
                  <a:moveTo>
                    <a:pt x="415580" y="496887"/>
                  </a:moveTo>
                  <a:lnTo>
                    <a:pt x="336303" y="0"/>
                  </a:lnTo>
                  <a:lnTo>
                    <a:pt x="0" y="48600"/>
                  </a:lnTo>
                  <a:lnTo>
                    <a:pt x="79277" y="545488"/>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1272" name="Freeform 11271">
              <a:extLst>
                <a:ext uri="{FF2B5EF4-FFF2-40B4-BE49-F238E27FC236}">
                  <a16:creationId xmlns:a16="http://schemas.microsoft.com/office/drawing/2014/main" id="{8E573944-CBEF-3A13-7877-764C550A6BBD}"/>
                </a:ext>
              </a:extLst>
            </p:cNvPr>
            <p:cNvSpPr/>
            <p:nvPr/>
          </p:nvSpPr>
          <p:spPr>
            <a:xfrm>
              <a:off x="45500358" y="30451440"/>
              <a:ext cx="375060" cy="435580"/>
            </a:xfrm>
            <a:custGeom>
              <a:avLst/>
              <a:gdLst>
                <a:gd name="connsiteX0" fmla="*/ 336303 w 336303"/>
                <a:gd name="connsiteY0" fmla="*/ 0 h 390569"/>
                <a:gd name="connsiteX1" fmla="*/ 0 w 336303"/>
                <a:gd name="connsiteY1" fmla="*/ 48600 h 390569"/>
                <a:gd name="connsiteX2" fmla="*/ 136721 w 336303"/>
                <a:gd name="connsiteY2" fmla="*/ 283014 h 390569"/>
                <a:gd name="connsiteX3" fmla="*/ 250825 w 336303"/>
                <a:gd name="connsiteY3" fmla="*/ 390569 h 390569"/>
              </a:gdLst>
              <a:ahLst/>
              <a:cxnLst>
                <a:cxn ang="0">
                  <a:pos x="connsiteX0" y="connsiteY0"/>
                </a:cxn>
                <a:cxn ang="0">
                  <a:pos x="connsiteX1" y="connsiteY1"/>
                </a:cxn>
                <a:cxn ang="0">
                  <a:pos x="connsiteX2" y="connsiteY2"/>
                </a:cxn>
                <a:cxn ang="0">
                  <a:pos x="connsiteX3" y="connsiteY3"/>
                </a:cxn>
              </a:cxnLst>
              <a:rect l="l" t="t" r="r" b="b"/>
              <a:pathLst>
                <a:path w="336303" h="390569">
                  <a:moveTo>
                    <a:pt x="336303" y="0"/>
                  </a:moveTo>
                  <a:lnTo>
                    <a:pt x="0" y="48600"/>
                  </a:lnTo>
                  <a:lnTo>
                    <a:pt x="136721" y="283014"/>
                  </a:lnTo>
                  <a:lnTo>
                    <a:pt x="250825" y="39056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273" name="Freeform 11272">
              <a:extLst>
                <a:ext uri="{FF2B5EF4-FFF2-40B4-BE49-F238E27FC236}">
                  <a16:creationId xmlns:a16="http://schemas.microsoft.com/office/drawing/2014/main" id="{0FEA8BDC-901A-4BE7-D214-8EFA7E6DB070}"/>
                </a:ext>
              </a:extLst>
            </p:cNvPr>
            <p:cNvSpPr/>
            <p:nvPr/>
          </p:nvSpPr>
          <p:spPr>
            <a:xfrm>
              <a:off x="45131339" y="29951490"/>
              <a:ext cx="369017" cy="618953"/>
            </a:xfrm>
            <a:custGeom>
              <a:avLst/>
              <a:gdLst>
                <a:gd name="connsiteX0" fmla="*/ 0 w 330885"/>
                <a:gd name="connsiteY0" fmla="*/ 290533 h 554993"/>
                <a:gd name="connsiteX1" fmla="*/ 280564 w 330885"/>
                <a:gd name="connsiteY1" fmla="*/ 554994 h 554993"/>
                <a:gd name="connsiteX2" fmla="*/ 330886 w 330885"/>
                <a:gd name="connsiteY2" fmla="*/ 496887 h 554993"/>
                <a:gd name="connsiteX3" fmla="*/ 251608 w 330885"/>
                <a:gd name="connsiteY3" fmla="*/ 0 h 554993"/>
              </a:gdLst>
              <a:ahLst/>
              <a:cxnLst>
                <a:cxn ang="0">
                  <a:pos x="connsiteX0" y="connsiteY0"/>
                </a:cxn>
                <a:cxn ang="0">
                  <a:pos x="connsiteX1" y="connsiteY1"/>
                </a:cxn>
                <a:cxn ang="0">
                  <a:pos x="connsiteX2" y="connsiteY2"/>
                </a:cxn>
                <a:cxn ang="0">
                  <a:pos x="connsiteX3" y="connsiteY3"/>
                </a:cxn>
              </a:cxnLst>
              <a:rect l="l" t="t" r="r" b="b"/>
              <a:pathLst>
                <a:path w="330885" h="554993">
                  <a:moveTo>
                    <a:pt x="0" y="290533"/>
                  </a:moveTo>
                  <a:lnTo>
                    <a:pt x="280564" y="554994"/>
                  </a:lnTo>
                  <a:lnTo>
                    <a:pt x="330886" y="496887"/>
                  </a:lnTo>
                  <a:lnTo>
                    <a:pt x="251608"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0940" name="Freeform 10939">
              <a:extLst>
                <a:ext uri="{FF2B5EF4-FFF2-40B4-BE49-F238E27FC236}">
                  <a16:creationId xmlns:a16="http://schemas.microsoft.com/office/drawing/2014/main" id="{7C959A02-149E-6B36-7391-C2D01D38AB08}"/>
                </a:ext>
              </a:extLst>
            </p:cNvPr>
            <p:cNvSpPr/>
            <p:nvPr/>
          </p:nvSpPr>
          <p:spPr>
            <a:xfrm>
              <a:off x="49341641" y="29066264"/>
              <a:ext cx="479980" cy="737145"/>
            </a:xfrm>
            <a:custGeom>
              <a:avLst/>
              <a:gdLst>
                <a:gd name="connsiteX0" fmla="*/ 430381 w 430381"/>
                <a:gd name="connsiteY0" fmla="*/ 206355 h 660971"/>
                <a:gd name="connsiteX1" fmla="*/ 99496 w 430381"/>
                <a:gd name="connsiteY1" fmla="*/ 0 h 660971"/>
                <a:gd name="connsiteX2" fmla="*/ 0 w 430381"/>
                <a:gd name="connsiteY2" fmla="*/ 454617 h 660971"/>
                <a:gd name="connsiteX3" fmla="*/ 330886 w 430381"/>
                <a:gd name="connsiteY3" fmla="*/ 660972 h 660971"/>
              </a:gdLst>
              <a:ahLst/>
              <a:cxnLst>
                <a:cxn ang="0">
                  <a:pos x="connsiteX0" y="connsiteY0"/>
                </a:cxn>
                <a:cxn ang="0">
                  <a:pos x="connsiteX1" y="connsiteY1"/>
                </a:cxn>
                <a:cxn ang="0">
                  <a:pos x="connsiteX2" y="connsiteY2"/>
                </a:cxn>
                <a:cxn ang="0">
                  <a:pos x="connsiteX3" y="connsiteY3"/>
                </a:cxn>
              </a:cxnLst>
              <a:rect l="l" t="t" r="r" b="b"/>
              <a:pathLst>
                <a:path w="430381" h="660971">
                  <a:moveTo>
                    <a:pt x="430381" y="206355"/>
                  </a:moveTo>
                  <a:lnTo>
                    <a:pt x="99496" y="0"/>
                  </a:lnTo>
                  <a:lnTo>
                    <a:pt x="0" y="454617"/>
                  </a:lnTo>
                  <a:lnTo>
                    <a:pt x="330886" y="660972"/>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grpSp>
          <p:nvGrpSpPr>
            <p:cNvPr id="11274" name="Graphic 2">
              <a:extLst>
                <a:ext uri="{FF2B5EF4-FFF2-40B4-BE49-F238E27FC236}">
                  <a16:creationId xmlns:a16="http://schemas.microsoft.com/office/drawing/2014/main" id="{69CC22C8-7C9D-536F-21AB-7A7412759C48}"/>
                </a:ext>
              </a:extLst>
            </p:cNvPr>
            <p:cNvGrpSpPr/>
            <p:nvPr/>
          </p:nvGrpSpPr>
          <p:grpSpPr>
            <a:xfrm>
              <a:off x="40368453" y="28742249"/>
              <a:ext cx="2655677" cy="1533256"/>
              <a:chOff x="32993646" y="26121220"/>
              <a:chExt cx="2381250" cy="1374815"/>
            </a:xfrm>
          </p:grpSpPr>
          <p:sp>
            <p:nvSpPr>
              <p:cNvPr id="11275" name="Freeform 11274">
                <a:extLst>
                  <a:ext uri="{FF2B5EF4-FFF2-40B4-BE49-F238E27FC236}">
                    <a16:creationId xmlns:a16="http://schemas.microsoft.com/office/drawing/2014/main" id="{31DD6BA2-5650-CDCA-4998-5F231CF0A989}"/>
                  </a:ext>
                </a:extLst>
              </p:cNvPr>
              <p:cNvSpPr/>
              <p:nvPr/>
            </p:nvSpPr>
            <p:spPr>
              <a:xfrm>
                <a:off x="32993646" y="26121220"/>
                <a:ext cx="503216" cy="290532"/>
              </a:xfrm>
              <a:custGeom>
                <a:avLst/>
                <a:gdLst>
                  <a:gd name="connsiteX0" fmla="*/ 0 w 503216"/>
                  <a:gd name="connsiteY0" fmla="*/ 0 h 290532"/>
                  <a:gd name="connsiteX1" fmla="*/ 251608 w 503216"/>
                  <a:gd name="connsiteY1" fmla="*/ 290533 h 290532"/>
                  <a:gd name="connsiteX2" fmla="*/ 503217 w 503216"/>
                  <a:gd name="connsiteY2" fmla="*/ 0 h 290532"/>
                </a:gdLst>
                <a:ahLst/>
                <a:cxnLst>
                  <a:cxn ang="0">
                    <a:pos x="connsiteX0" y="connsiteY0"/>
                  </a:cxn>
                  <a:cxn ang="0">
                    <a:pos x="connsiteX1" y="connsiteY1"/>
                  </a:cxn>
                  <a:cxn ang="0">
                    <a:pos x="connsiteX2" y="connsiteY2"/>
                  </a:cxn>
                </a:cxnLst>
                <a:rect l="l" t="t" r="r" b="b"/>
                <a:pathLst>
                  <a:path w="503216" h="290532">
                    <a:moveTo>
                      <a:pt x="0" y="0"/>
                    </a:moveTo>
                    <a:lnTo>
                      <a:pt x="251608" y="290533"/>
                    </a:lnTo>
                    <a:lnTo>
                      <a:pt x="503217"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1276" name="Freeform 11275">
                <a:extLst>
                  <a:ext uri="{FF2B5EF4-FFF2-40B4-BE49-F238E27FC236}">
                    <a16:creationId xmlns:a16="http://schemas.microsoft.com/office/drawing/2014/main" id="{E14E31C4-5444-F911-4518-4CEE843DB6AE}"/>
                  </a:ext>
                </a:extLst>
              </p:cNvPr>
              <p:cNvSpPr/>
              <p:nvPr/>
            </p:nvSpPr>
            <p:spPr>
              <a:xfrm>
                <a:off x="33932662" y="26121220"/>
                <a:ext cx="503217" cy="167739"/>
              </a:xfrm>
              <a:custGeom>
                <a:avLst/>
                <a:gdLst>
                  <a:gd name="connsiteX0" fmla="*/ 0 w 503217"/>
                  <a:gd name="connsiteY0" fmla="*/ 167739 h 167739"/>
                  <a:gd name="connsiteX1" fmla="*/ 503218 w 503217"/>
                  <a:gd name="connsiteY1" fmla="*/ 167739 h 167739"/>
                  <a:gd name="connsiteX2" fmla="*/ 503218 w 503217"/>
                  <a:gd name="connsiteY2" fmla="*/ 0 h 167739"/>
                  <a:gd name="connsiteX3" fmla="*/ 0 w 503217"/>
                  <a:gd name="connsiteY3" fmla="*/ 0 h 167739"/>
                </a:gdLst>
                <a:ahLst/>
                <a:cxnLst>
                  <a:cxn ang="0">
                    <a:pos x="connsiteX0" y="connsiteY0"/>
                  </a:cxn>
                  <a:cxn ang="0">
                    <a:pos x="connsiteX1" y="connsiteY1"/>
                  </a:cxn>
                  <a:cxn ang="0">
                    <a:pos x="connsiteX2" y="connsiteY2"/>
                  </a:cxn>
                  <a:cxn ang="0">
                    <a:pos x="connsiteX3" y="connsiteY3"/>
                  </a:cxn>
                </a:cxnLst>
                <a:rect l="l" t="t" r="r" b="b"/>
                <a:pathLst>
                  <a:path w="503217" h="167739">
                    <a:moveTo>
                      <a:pt x="0" y="167739"/>
                    </a:moveTo>
                    <a:lnTo>
                      <a:pt x="503218" y="167739"/>
                    </a:lnTo>
                    <a:lnTo>
                      <a:pt x="503218" y="0"/>
                    </a:lnTo>
                    <a:lnTo>
                      <a:pt x="0"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1277" name="Freeform 11276">
                <a:extLst>
                  <a:ext uri="{FF2B5EF4-FFF2-40B4-BE49-F238E27FC236}">
                    <a16:creationId xmlns:a16="http://schemas.microsoft.com/office/drawing/2014/main" id="{20E27D4D-17A8-9ED5-4030-DDB482BE9422}"/>
                  </a:ext>
                </a:extLst>
              </p:cNvPr>
              <p:cNvSpPr/>
              <p:nvPr/>
            </p:nvSpPr>
            <p:spPr>
              <a:xfrm>
                <a:off x="33245255" y="26411753"/>
                <a:ext cx="435798" cy="251608"/>
              </a:xfrm>
              <a:custGeom>
                <a:avLst/>
                <a:gdLst>
                  <a:gd name="connsiteX0" fmla="*/ 435799 w 435798"/>
                  <a:gd name="connsiteY0" fmla="*/ 167739 h 251608"/>
                  <a:gd name="connsiteX1" fmla="*/ 0 w 435798"/>
                  <a:gd name="connsiteY1" fmla="*/ 0 h 251608"/>
                  <a:gd name="connsiteX2" fmla="*/ 217899 w 435798"/>
                  <a:gd name="connsiteY2" fmla="*/ 251608 h 251608"/>
                </a:gdLst>
                <a:ahLst/>
                <a:cxnLst>
                  <a:cxn ang="0">
                    <a:pos x="connsiteX0" y="connsiteY0"/>
                  </a:cxn>
                  <a:cxn ang="0">
                    <a:pos x="connsiteX1" y="connsiteY1"/>
                  </a:cxn>
                  <a:cxn ang="0">
                    <a:pos x="connsiteX2" y="connsiteY2"/>
                  </a:cxn>
                </a:cxnLst>
                <a:rect l="l" t="t" r="r" b="b"/>
                <a:pathLst>
                  <a:path w="435798" h="251608">
                    <a:moveTo>
                      <a:pt x="435799" y="167739"/>
                    </a:moveTo>
                    <a:lnTo>
                      <a:pt x="0" y="0"/>
                    </a:lnTo>
                    <a:lnTo>
                      <a:pt x="217899" y="251608"/>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278" name="Freeform 11277">
                <a:extLst>
                  <a:ext uri="{FF2B5EF4-FFF2-40B4-BE49-F238E27FC236}">
                    <a16:creationId xmlns:a16="http://schemas.microsoft.com/office/drawing/2014/main" id="{D1DBA6F9-24C9-6788-A03B-4A17DE125D4D}"/>
                  </a:ext>
                </a:extLst>
              </p:cNvPr>
              <p:cNvSpPr/>
              <p:nvPr/>
            </p:nvSpPr>
            <p:spPr>
              <a:xfrm>
                <a:off x="33245255" y="26121220"/>
                <a:ext cx="687407" cy="458272"/>
              </a:xfrm>
              <a:custGeom>
                <a:avLst/>
                <a:gdLst>
                  <a:gd name="connsiteX0" fmla="*/ 251608 w 687407"/>
                  <a:gd name="connsiteY0" fmla="*/ 0 h 458272"/>
                  <a:gd name="connsiteX1" fmla="*/ 0 w 687407"/>
                  <a:gd name="connsiteY1" fmla="*/ 290533 h 458272"/>
                  <a:gd name="connsiteX2" fmla="*/ 435799 w 687407"/>
                  <a:gd name="connsiteY2" fmla="*/ 458272 h 458272"/>
                  <a:gd name="connsiteX3" fmla="*/ 687407 w 687407"/>
                  <a:gd name="connsiteY3" fmla="*/ 167739 h 458272"/>
                </a:gdLst>
                <a:ahLst/>
                <a:cxnLst>
                  <a:cxn ang="0">
                    <a:pos x="connsiteX0" y="connsiteY0"/>
                  </a:cxn>
                  <a:cxn ang="0">
                    <a:pos x="connsiteX1" y="connsiteY1"/>
                  </a:cxn>
                  <a:cxn ang="0">
                    <a:pos x="connsiteX2" y="connsiteY2"/>
                  </a:cxn>
                  <a:cxn ang="0">
                    <a:pos x="connsiteX3" y="connsiteY3"/>
                  </a:cxn>
                </a:cxnLst>
                <a:rect l="l" t="t" r="r" b="b"/>
                <a:pathLst>
                  <a:path w="687407" h="458272">
                    <a:moveTo>
                      <a:pt x="251608" y="0"/>
                    </a:moveTo>
                    <a:lnTo>
                      <a:pt x="0" y="290533"/>
                    </a:lnTo>
                    <a:lnTo>
                      <a:pt x="435799" y="458272"/>
                    </a:lnTo>
                    <a:lnTo>
                      <a:pt x="687407" y="167739"/>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1279" name="Freeform 11278">
                <a:extLst>
                  <a:ext uri="{FF2B5EF4-FFF2-40B4-BE49-F238E27FC236}">
                    <a16:creationId xmlns:a16="http://schemas.microsoft.com/office/drawing/2014/main" id="{86A2705C-5093-5985-100A-7C26BDD805C5}"/>
                  </a:ext>
                </a:extLst>
              </p:cNvPr>
              <p:cNvSpPr/>
              <p:nvPr/>
            </p:nvSpPr>
            <p:spPr>
              <a:xfrm>
                <a:off x="33463154" y="26579492"/>
                <a:ext cx="469507" cy="374402"/>
              </a:xfrm>
              <a:custGeom>
                <a:avLst/>
                <a:gdLst>
                  <a:gd name="connsiteX0" fmla="*/ 469508 w 469507"/>
                  <a:gd name="connsiteY0" fmla="*/ 290533 h 374402"/>
                  <a:gd name="connsiteX1" fmla="*/ 217899 w 469507"/>
                  <a:gd name="connsiteY1" fmla="*/ 0 h 374402"/>
                  <a:gd name="connsiteX2" fmla="*/ 0 w 469507"/>
                  <a:gd name="connsiteY2" fmla="*/ 83870 h 374402"/>
                  <a:gd name="connsiteX3" fmla="*/ 251608 w 469507"/>
                  <a:gd name="connsiteY3" fmla="*/ 374402 h 374402"/>
                </a:gdLst>
                <a:ahLst/>
                <a:cxnLst>
                  <a:cxn ang="0">
                    <a:pos x="connsiteX0" y="connsiteY0"/>
                  </a:cxn>
                  <a:cxn ang="0">
                    <a:pos x="connsiteX1" y="connsiteY1"/>
                  </a:cxn>
                  <a:cxn ang="0">
                    <a:pos x="connsiteX2" y="connsiteY2"/>
                  </a:cxn>
                  <a:cxn ang="0">
                    <a:pos x="connsiteX3" y="connsiteY3"/>
                  </a:cxn>
                </a:cxnLst>
                <a:rect l="l" t="t" r="r" b="b"/>
                <a:pathLst>
                  <a:path w="469507" h="374402">
                    <a:moveTo>
                      <a:pt x="469508" y="290533"/>
                    </a:moveTo>
                    <a:lnTo>
                      <a:pt x="217899" y="0"/>
                    </a:lnTo>
                    <a:lnTo>
                      <a:pt x="0" y="83870"/>
                    </a:lnTo>
                    <a:lnTo>
                      <a:pt x="251608" y="37440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1280" name="Freeform 11279">
                <a:extLst>
                  <a:ext uri="{FF2B5EF4-FFF2-40B4-BE49-F238E27FC236}">
                    <a16:creationId xmlns:a16="http://schemas.microsoft.com/office/drawing/2014/main" id="{B6C938AC-4A81-203F-0A69-08FAC652297C}"/>
                  </a:ext>
                </a:extLst>
              </p:cNvPr>
              <p:cNvSpPr/>
              <p:nvPr/>
            </p:nvSpPr>
            <p:spPr>
              <a:xfrm>
                <a:off x="33932662" y="26870025"/>
                <a:ext cx="503217" cy="335478"/>
              </a:xfrm>
              <a:custGeom>
                <a:avLst/>
                <a:gdLst>
                  <a:gd name="connsiteX0" fmla="*/ 0 w 503217"/>
                  <a:gd name="connsiteY0" fmla="*/ 335478 h 335478"/>
                  <a:gd name="connsiteX1" fmla="*/ 503218 w 503217"/>
                  <a:gd name="connsiteY1" fmla="*/ 335478 h 335478"/>
                  <a:gd name="connsiteX2" fmla="*/ 503218 w 503217"/>
                  <a:gd name="connsiteY2" fmla="*/ 0 h 335478"/>
                  <a:gd name="connsiteX3" fmla="*/ 0 w 503217"/>
                  <a:gd name="connsiteY3" fmla="*/ 0 h 335478"/>
                </a:gdLst>
                <a:ahLst/>
                <a:cxnLst>
                  <a:cxn ang="0">
                    <a:pos x="connsiteX0" y="connsiteY0"/>
                  </a:cxn>
                  <a:cxn ang="0">
                    <a:pos x="connsiteX1" y="connsiteY1"/>
                  </a:cxn>
                  <a:cxn ang="0">
                    <a:pos x="connsiteX2" y="connsiteY2"/>
                  </a:cxn>
                  <a:cxn ang="0">
                    <a:pos x="connsiteX3" y="connsiteY3"/>
                  </a:cxn>
                </a:cxnLst>
                <a:rect l="l" t="t" r="r" b="b"/>
                <a:pathLst>
                  <a:path w="503217" h="335478">
                    <a:moveTo>
                      <a:pt x="0" y="335478"/>
                    </a:moveTo>
                    <a:lnTo>
                      <a:pt x="503218" y="335478"/>
                    </a:lnTo>
                    <a:lnTo>
                      <a:pt x="503218" y="0"/>
                    </a:lnTo>
                    <a:lnTo>
                      <a:pt x="0"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1281" name="Freeform 11280">
                <a:extLst>
                  <a:ext uri="{FF2B5EF4-FFF2-40B4-BE49-F238E27FC236}">
                    <a16:creationId xmlns:a16="http://schemas.microsoft.com/office/drawing/2014/main" id="{E8D944BD-4184-A781-8930-03CE472FAC5A}"/>
                  </a:ext>
                </a:extLst>
              </p:cNvPr>
              <p:cNvSpPr/>
              <p:nvPr/>
            </p:nvSpPr>
            <p:spPr>
              <a:xfrm>
                <a:off x="34435880" y="26121220"/>
                <a:ext cx="435798" cy="167739"/>
              </a:xfrm>
              <a:custGeom>
                <a:avLst/>
                <a:gdLst>
                  <a:gd name="connsiteX0" fmla="*/ 0 w 435798"/>
                  <a:gd name="connsiteY0" fmla="*/ 167739 h 167739"/>
                  <a:gd name="connsiteX1" fmla="*/ 435799 w 435798"/>
                  <a:gd name="connsiteY1" fmla="*/ 0 h 167739"/>
                  <a:gd name="connsiteX2" fmla="*/ 0 w 435798"/>
                  <a:gd name="connsiteY2" fmla="*/ 0 h 167739"/>
                </a:gdLst>
                <a:ahLst/>
                <a:cxnLst>
                  <a:cxn ang="0">
                    <a:pos x="connsiteX0" y="connsiteY0"/>
                  </a:cxn>
                  <a:cxn ang="0">
                    <a:pos x="connsiteX1" y="connsiteY1"/>
                  </a:cxn>
                  <a:cxn ang="0">
                    <a:pos x="connsiteX2" y="connsiteY2"/>
                  </a:cxn>
                </a:cxnLst>
                <a:rect l="l" t="t" r="r" b="b"/>
                <a:pathLst>
                  <a:path w="435798" h="167739">
                    <a:moveTo>
                      <a:pt x="0" y="167739"/>
                    </a:moveTo>
                    <a:lnTo>
                      <a:pt x="435799" y="0"/>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282" name="Freeform 11281">
                <a:extLst>
                  <a:ext uri="{FF2B5EF4-FFF2-40B4-BE49-F238E27FC236}">
                    <a16:creationId xmlns:a16="http://schemas.microsoft.com/office/drawing/2014/main" id="{4AC2D339-AF9B-05C3-BD04-A92E4092FCD7}"/>
                  </a:ext>
                </a:extLst>
              </p:cNvPr>
              <p:cNvSpPr/>
              <p:nvPr/>
            </p:nvSpPr>
            <p:spPr>
              <a:xfrm>
                <a:off x="33496863" y="26121220"/>
                <a:ext cx="435798" cy="167739"/>
              </a:xfrm>
              <a:custGeom>
                <a:avLst/>
                <a:gdLst>
                  <a:gd name="connsiteX0" fmla="*/ 435799 w 435798"/>
                  <a:gd name="connsiteY0" fmla="*/ 167739 h 167739"/>
                  <a:gd name="connsiteX1" fmla="*/ 435799 w 435798"/>
                  <a:gd name="connsiteY1" fmla="*/ 0 h 167739"/>
                  <a:gd name="connsiteX2" fmla="*/ 0 w 435798"/>
                  <a:gd name="connsiteY2" fmla="*/ 0 h 167739"/>
                </a:gdLst>
                <a:ahLst/>
                <a:cxnLst>
                  <a:cxn ang="0">
                    <a:pos x="connsiteX0" y="connsiteY0"/>
                  </a:cxn>
                  <a:cxn ang="0">
                    <a:pos x="connsiteX1" y="connsiteY1"/>
                  </a:cxn>
                  <a:cxn ang="0">
                    <a:pos x="connsiteX2" y="connsiteY2"/>
                  </a:cxn>
                </a:cxnLst>
                <a:rect l="l" t="t" r="r" b="b"/>
                <a:pathLst>
                  <a:path w="435798" h="167739">
                    <a:moveTo>
                      <a:pt x="435799" y="167739"/>
                    </a:moveTo>
                    <a:lnTo>
                      <a:pt x="435799" y="0"/>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283" name="Freeform 11282">
                <a:extLst>
                  <a:ext uri="{FF2B5EF4-FFF2-40B4-BE49-F238E27FC236}">
                    <a16:creationId xmlns:a16="http://schemas.microsoft.com/office/drawing/2014/main" id="{8DEDD049-8821-5C39-5332-0BA1070AFB4D}"/>
                  </a:ext>
                </a:extLst>
              </p:cNvPr>
              <p:cNvSpPr/>
              <p:nvPr/>
            </p:nvSpPr>
            <p:spPr>
              <a:xfrm>
                <a:off x="33681054" y="26288959"/>
                <a:ext cx="1006434" cy="581065"/>
              </a:xfrm>
              <a:custGeom>
                <a:avLst/>
                <a:gdLst>
                  <a:gd name="connsiteX0" fmla="*/ 0 w 1006434"/>
                  <a:gd name="connsiteY0" fmla="*/ 290533 h 581065"/>
                  <a:gd name="connsiteX1" fmla="*/ 251608 w 1006434"/>
                  <a:gd name="connsiteY1" fmla="*/ 581065 h 581065"/>
                  <a:gd name="connsiteX2" fmla="*/ 754826 w 1006434"/>
                  <a:gd name="connsiteY2" fmla="*/ 581065 h 581065"/>
                  <a:gd name="connsiteX3" fmla="*/ 1006435 w 1006434"/>
                  <a:gd name="connsiteY3" fmla="*/ 290533 h 581065"/>
                  <a:gd name="connsiteX4" fmla="*/ 754826 w 1006434"/>
                  <a:gd name="connsiteY4" fmla="*/ 0 h 581065"/>
                  <a:gd name="connsiteX5" fmla="*/ 251608 w 1006434"/>
                  <a:gd name="connsiteY5" fmla="*/ 0 h 58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6434" h="581065">
                    <a:moveTo>
                      <a:pt x="0" y="290533"/>
                    </a:moveTo>
                    <a:lnTo>
                      <a:pt x="251608" y="581065"/>
                    </a:lnTo>
                    <a:lnTo>
                      <a:pt x="754826" y="581065"/>
                    </a:lnTo>
                    <a:lnTo>
                      <a:pt x="1006435" y="290533"/>
                    </a:lnTo>
                    <a:lnTo>
                      <a:pt x="754826" y="0"/>
                    </a:lnTo>
                    <a:lnTo>
                      <a:pt x="251608"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284" name="Freeform 11283">
                <a:extLst>
                  <a:ext uri="{FF2B5EF4-FFF2-40B4-BE49-F238E27FC236}">
                    <a16:creationId xmlns:a16="http://schemas.microsoft.com/office/drawing/2014/main" id="{D3B17BB7-287B-9105-1782-8143BCDFA2E1}"/>
                  </a:ext>
                </a:extLst>
              </p:cNvPr>
              <p:cNvSpPr/>
              <p:nvPr/>
            </p:nvSpPr>
            <p:spPr>
              <a:xfrm>
                <a:off x="34435880" y="26121220"/>
                <a:ext cx="687407" cy="458272"/>
              </a:xfrm>
              <a:custGeom>
                <a:avLst/>
                <a:gdLst>
                  <a:gd name="connsiteX0" fmla="*/ 0 w 687407"/>
                  <a:gd name="connsiteY0" fmla="*/ 167739 h 458272"/>
                  <a:gd name="connsiteX1" fmla="*/ 251608 w 687407"/>
                  <a:gd name="connsiteY1" fmla="*/ 458272 h 458272"/>
                  <a:gd name="connsiteX2" fmla="*/ 687407 w 687407"/>
                  <a:gd name="connsiteY2" fmla="*/ 290533 h 458272"/>
                  <a:gd name="connsiteX3" fmla="*/ 435799 w 687407"/>
                  <a:gd name="connsiteY3" fmla="*/ 0 h 458272"/>
                </a:gdLst>
                <a:ahLst/>
                <a:cxnLst>
                  <a:cxn ang="0">
                    <a:pos x="connsiteX0" y="connsiteY0"/>
                  </a:cxn>
                  <a:cxn ang="0">
                    <a:pos x="connsiteX1" y="connsiteY1"/>
                  </a:cxn>
                  <a:cxn ang="0">
                    <a:pos x="connsiteX2" y="connsiteY2"/>
                  </a:cxn>
                  <a:cxn ang="0">
                    <a:pos x="connsiteX3" y="connsiteY3"/>
                  </a:cxn>
                </a:cxnLst>
                <a:rect l="l" t="t" r="r" b="b"/>
                <a:pathLst>
                  <a:path w="687407" h="458272">
                    <a:moveTo>
                      <a:pt x="0" y="167739"/>
                    </a:moveTo>
                    <a:lnTo>
                      <a:pt x="251608" y="458272"/>
                    </a:lnTo>
                    <a:lnTo>
                      <a:pt x="687407" y="290533"/>
                    </a:lnTo>
                    <a:lnTo>
                      <a:pt x="435799"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1285" name="Freeform 11284">
                <a:extLst>
                  <a:ext uri="{FF2B5EF4-FFF2-40B4-BE49-F238E27FC236}">
                    <a16:creationId xmlns:a16="http://schemas.microsoft.com/office/drawing/2014/main" id="{2F9C928E-A741-86DD-4C37-D598C65090EB}"/>
                  </a:ext>
                </a:extLst>
              </p:cNvPr>
              <p:cNvSpPr/>
              <p:nvPr/>
            </p:nvSpPr>
            <p:spPr>
              <a:xfrm>
                <a:off x="34871679" y="26121220"/>
                <a:ext cx="503217" cy="290532"/>
              </a:xfrm>
              <a:custGeom>
                <a:avLst/>
                <a:gdLst>
                  <a:gd name="connsiteX0" fmla="*/ 503218 w 503217"/>
                  <a:gd name="connsiteY0" fmla="*/ 0 h 290532"/>
                  <a:gd name="connsiteX1" fmla="*/ 0 w 503217"/>
                  <a:gd name="connsiteY1" fmla="*/ 0 h 290532"/>
                  <a:gd name="connsiteX2" fmla="*/ 251608 w 503217"/>
                  <a:gd name="connsiteY2" fmla="*/ 290533 h 290532"/>
                </a:gdLst>
                <a:ahLst/>
                <a:cxnLst>
                  <a:cxn ang="0">
                    <a:pos x="connsiteX0" y="connsiteY0"/>
                  </a:cxn>
                  <a:cxn ang="0">
                    <a:pos x="connsiteX1" y="connsiteY1"/>
                  </a:cxn>
                  <a:cxn ang="0">
                    <a:pos x="connsiteX2" y="connsiteY2"/>
                  </a:cxn>
                </a:cxnLst>
                <a:rect l="l" t="t" r="r" b="b"/>
                <a:pathLst>
                  <a:path w="503217" h="290532">
                    <a:moveTo>
                      <a:pt x="503218" y="0"/>
                    </a:moveTo>
                    <a:lnTo>
                      <a:pt x="0" y="0"/>
                    </a:lnTo>
                    <a:lnTo>
                      <a:pt x="251608" y="290533"/>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1286" name="Freeform 11285">
                <a:extLst>
                  <a:ext uri="{FF2B5EF4-FFF2-40B4-BE49-F238E27FC236}">
                    <a16:creationId xmlns:a16="http://schemas.microsoft.com/office/drawing/2014/main" id="{FA27DF67-7A0A-5C19-2CC3-CC8A221C5350}"/>
                  </a:ext>
                </a:extLst>
              </p:cNvPr>
              <p:cNvSpPr/>
              <p:nvPr/>
            </p:nvSpPr>
            <p:spPr>
              <a:xfrm>
                <a:off x="34435880" y="26870025"/>
                <a:ext cx="217899" cy="335478"/>
              </a:xfrm>
              <a:custGeom>
                <a:avLst/>
                <a:gdLst>
                  <a:gd name="connsiteX0" fmla="*/ 0 w 217899"/>
                  <a:gd name="connsiteY0" fmla="*/ 0 h 335478"/>
                  <a:gd name="connsiteX1" fmla="*/ 0 w 217899"/>
                  <a:gd name="connsiteY1" fmla="*/ 335478 h 335478"/>
                  <a:gd name="connsiteX2" fmla="*/ 217899 w 217899"/>
                  <a:gd name="connsiteY2" fmla="*/ 83870 h 335478"/>
                </a:gdLst>
                <a:ahLst/>
                <a:cxnLst>
                  <a:cxn ang="0">
                    <a:pos x="connsiteX0" y="connsiteY0"/>
                  </a:cxn>
                  <a:cxn ang="0">
                    <a:pos x="connsiteX1" y="connsiteY1"/>
                  </a:cxn>
                  <a:cxn ang="0">
                    <a:pos x="connsiteX2" y="connsiteY2"/>
                  </a:cxn>
                </a:cxnLst>
                <a:rect l="l" t="t" r="r" b="b"/>
                <a:pathLst>
                  <a:path w="217899" h="335478">
                    <a:moveTo>
                      <a:pt x="0" y="0"/>
                    </a:moveTo>
                    <a:lnTo>
                      <a:pt x="0" y="335478"/>
                    </a:lnTo>
                    <a:lnTo>
                      <a:pt x="217899" y="8387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287" name="Freeform 11286">
                <a:extLst>
                  <a:ext uri="{FF2B5EF4-FFF2-40B4-BE49-F238E27FC236}">
                    <a16:creationId xmlns:a16="http://schemas.microsoft.com/office/drawing/2014/main" id="{647743F0-4D34-4E4B-FC29-A854065A4035}"/>
                  </a:ext>
                </a:extLst>
              </p:cNvPr>
              <p:cNvSpPr/>
              <p:nvPr/>
            </p:nvSpPr>
            <p:spPr>
              <a:xfrm>
                <a:off x="33714763" y="26870025"/>
                <a:ext cx="217899" cy="335478"/>
              </a:xfrm>
              <a:custGeom>
                <a:avLst/>
                <a:gdLst>
                  <a:gd name="connsiteX0" fmla="*/ 217899 w 217899"/>
                  <a:gd name="connsiteY0" fmla="*/ 0 h 335478"/>
                  <a:gd name="connsiteX1" fmla="*/ 0 w 217899"/>
                  <a:gd name="connsiteY1" fmla="*/ 83870 h 335478"/>
                  <a:gd name="connsiteX2" fmla="*/ 217899 w 217899"/>
                  <a:gd name="connsiteY2" fmla="*/ 335478 h 335478"/>
                </a:gdLst>
                <a:ahLst/>
                <a:cxnLst>
                  <a:cxn ang="0">
                    <a:pos x="connsiteX0" y="connsiteY0"/>
                  </a:cxn>
                  <a:cxn ang="0">
                    <a:pos x="connsiteX1" y="connsiteY1"/>
                  </a:cxn>
                  <a:cxn ang="0">
                    <a:pos x="connsiteX2" y="connsiteY2"/>
                  </a:cxn>
                </a:cxnLst>
                <a:rect l="l" t="t" r="r" b="b"/>
                <a:pathLst>
                  <a:path w="217899" h="335478">
                    <a:moveTo>
                      <a:pt x="217899" y="0"/>
                    </a:moveTo>
                    <a:lnTo>
                      <a:pt x="0" y="83870"/>
                    </a:lnTo>
                    <a:lnTo>
                      <a:pt x="217899" y="335478"/>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288" name="Freeform 11287">
                <a:extLst>
                  <a:ext uri="{FF2B5EF4-FFF2-40B4-BE49-F238E27FC236}">
                    <a16:creationId xmlns:a16="http://schemas.microsoft.com/office/drawing/2014/main" id="{E22F893D-926D-5C70-C2B2-73B656C7D0CC}"/>
                  </a:ext>
                </a:extLst>
              </p:cNvPr>
              <p:cNvSpPr/>
              <p:nvPr/>
            </p:nvSpPr>
            <p:spPr>
              <a:xfrm>
                <a:off x="33932662" y="27205503"/>
                <a:ext cx="503217" cy="290532"/>
              </a:xfrm>
              <a:custGeom>
                <a:avLst/>
                <a:gdLst>
                  <a:gd name="connsiteX0" fmla="*/ 251609 w 503217"/>
                  <a:gd name="connsiteY0" fmla="*/ 290533 h 290532"/>
                  <a:gd name="connsiteX1" fmla="*/ 503218 w 503217"/>
                  <a:gd name="connsiteY1" fmla="*/ 0 h 290532"/>
                  <a:gd name="connsiteX2" fmla="*/ 0 w 503217"/>
                  <a:gd name="connsiteY2" fmla="*/ 0 h 290532"/>
                </a:gdLst>
                <a:ahLst/>
                <a:cxnLst>
                  <a:cxn ang="0">
                    <a:pos x="connsiteX0" y="connsiteY0"/>
                  </a:cxn>
                  <a:cxn ang="0">
                    <a:pos x="connsiteX1" y="connsiteY1"/>
                  </a:cxn>
                  <a:cxn ang="0">
                    <a:pos x="connsiteX2" y="connsiteY2"/>
                  </a:cxn>
                </a:cxnLst>
                <a:rect l="l" t="t" r="r" b="b"/>
                <a:pathLst>
                  <a:path w="503217" h="290532">
                    <a:moveTo>
                      <a:pt x="251609" y="290533"/>
                    </a:moveTo>
                    <a:lnTo>
                      <a:pt x="503218" y="0"/>
                    </a:lnTo>
                    <a:lnTo>
                      <a:pt x="0"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1289" name="Freeform 11288">
                <a:extLst>
                  <a:ext uri="{FF2B5EF4-FFF2-40B4-BE49-F238E27FC236}">
                    <a16:creationId xmlns:a16="http://schemas.microsoft.com/office/drawing/2014/main" id="{CB0B46EB-4293-FE06-6E50-59806A2B255D}"/>
                  </a:ext>
                </a:extLst>
              </p:cNvPr>
              <p:cNvSpPr/>
              <p:nvPr/>
            </p:nvSpPr>
            <p:spPr>
              <a:xfrm>
                <a:off x="34435880" y="26579492"/>
                <a:ext cx="469507" cy="374402"/>
              </a:xfrm>
              <a:custGeom>
                <a:avLst/>
                <a:gdLst>
                  <a:gd name="connsiteX0" fmla="*/ 251608 w 469507"/>
                  <a:gd name="connsiteY0" fmla="*/ 0 h 374402"/>
                  <a:gd name="connsiteX1" fmla="*/ 0 w 469507"/>
                  <a:gd name="connsiteY1" fmla="*/ 290533 h 374402"/>
                  <a:gd name="connsiteX2" fmla="*/ 217899 w 469507"/>
                  <a:gd name="connsiteY2" fmla="*/ 374402 h 374402"/>
                  <a:gd name="connsiteX3" fmla="*/ 469508 w 469507"/>
                  <a:gd name="connsiteY3" fmla="*/ 83869 h 374402"/>
                </a:gdLst>
                <a:ahLst/>
                <a:cxnLst>
                  <a:cxn ang="0">
                    <a:pos x="connsiteX0" y="connsiteY0"/>
                  </a:cxn>
                  <a:cxn ang="0">
                    <a:pos x="connsiteX1" y="connsiteY1"/>
                  </a:cxn>
                  <a:cxn ang="0">
                    <a:pos x="connsiteX2" y="connsiteY2"/>
                  </a:cxn>
                  <a:cxn ang="0">
                    <a:pos x="connsiteX3" y="connsiteY3"/>
                  </a:cxn>
                </a:cxnLst>
                <a:rect l="l" t="t" r="r" b="b"/>
                <a:pathLst>
                  <a:path w="469507" h="374402">
                    <a:moveTo>
                      <a:pt x="251608" y="0"/>
                    </a:moveTo>
                    <a:lnTo>
                      <a:pt x="0" y="290533"/>
                    </a:lnTo>
                    <a:lnTo>
                      <a:pt x="217899" y="374402"/>
                    </a:lnTo>
                    <a:lnTo>
                      <a:pt x="469508" y="83869"/>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1290" name="Freeform 11289">
                <a:extLst>
                  <a:ext uri="{FF2B5EF4-FFF2-40B4-BE49-F238E27FC236}">
                    <a16:creationId xmlns:a16="http://schemas.microsoft.com/office/drawing/2014/main" id="{2E3A8960-FD5B-D639-7FAC-6262798D7632}"/>
                  </a:ext>
                </a:extLst>
              </p:cNvPr>
              <p:cNvSpPr/>
              <p:nvPr/>
            </p:nvSpPr>
            <p:spPr>
              <a:xfrm>
                <a:off x="34687488" y="26411753"/>
                <a:ext cx="435798" cy="251608"/>
              </a:xfrm>
              <a:custGeom>
                <a:avLst/>
                <a:gdLst>
                  <a:gd name="connsiteX0" fmla="*/ 0 w 435798"/>
                  <a:gd name="connsiteY0" fmla="*/ 167739 h 251608"/>
                  <a:gd name="connsiteX1" fmla="*/ 217899 w 435798"/>
                  <a:gd name="connsiteY1" fmla="*/ 251608 h 251608"/>
                  <a:gd name="connsiteX2" fmla="*/ 435799 w 435798"/>
                  <a:gd name="connsiteY2" fmla="*/ 0 h 251608"/>
                </a:gdLst>
                <a:ahLst/>
                <a:cxnLst>
                  <a:cxn ang="0">
                    <a:pos x="connsiteX0" y="connsiteY0"/>
                  </a:cxn>
                  <a:cxn ang="0">
                    <a:pos x="connsiteX1" y="connsiteY1"/>
                  </a:cxn>
                  <a:cxn ang="0">
                    <a:pos x="connsiteX2" y="connsiteY2"/>
                  </a:cxn>
                </a:cxnLst>
                <a:rect l="l" t="t" r="r" b="b"/>
                <a:pathLst>
                  <a:path w="435798" h="251608">
                    <a:moveTo>
                      <a:pt x="0" y="167739"/>
                    </a:moveTo>
                    <a:lnTo>
                      <a:pt x="217899" y="251608"/>
                    </a:lnTo>
                    <a:lnTo>
                      <a:pt x="435799"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grpSp>
        <p:grpSp>
          <p:nvGrpSpPr>
            <p:cNvPr id="11291" name="Graphic 2">
              <a:extLst>
                <a:ext uri="{FF2B5EF4-FFF2-40B4-BE49-F238E27FC236}">
                  <a16:creationId xmlns:a16="http://schemas.microsoft.com/office/drawing/2014/main" id="{308CEF5A-1C7D-144F-E891-D300D9A7C1A0}"/>
                </a:ext>
              </a:extLst>
            </p:cNvPr>
            <p:cNvGrpSpPr/>
            <p:nvPr/>
          </p:nvGrpSpPr>
          <p:grpSpPr>
            <a:xfrm>
              <a:off x="41696291" y="30275506"/>
              <a:ext cx="2467745" cy="3859365"/>
              <a:chOff x="34184271" y="27496036"/>
              <a:chExt cx="2212738" cy="3460554"/>
            </a:xfrm>
          </p:grpSpPr>
          <p:sp>
            <p:nvSpPr>
              <p:cNvPr id="11292" name="Freeform 11291">
                <a:extLst>
                  <a:ext uri="{FF2B5EF4-FFF2-40B4-BE49-F238E27FC236}">
                    <a16:creationId xmlns:a16="http://schemas.microsoft.com/office/drawing/2014/main" id="{D4AC90B8-AF93-2D6E-3EFB-777E8692B3D7}"/>
                  </a:ext>
                </a:extLst>
              </p:cNvPr>
              <p:cNvSpPr/>
              <p:nvPr/>
            </p:nvSpPr>
            <p:spPr>
              <a:xfrm>
                <a:off x="34255468" y="27760497"/>
                <a:ext cx="482244" cy="638443"/>
              </a:xfrm>
              <a:custGeom>
                <a:avLst/>
                <a:gdLst>
                  <a:gd name="connsiteX0" fmla="*/ 133300 w 482244"/>
                  <a:gd name="connsiteY0" fmla="*/ 638443 h 638443"/>
                  <a:gd name="connsiteX1" fmla="*/ 482245 w 482244"/>
                  <a:gd name="connsiteY1" fmla="*/ 347910 h 638443"/>
                  <a:gd name="connsiteX2" fmla="*/ 396410 w 482244"/>
                  <a:gd name="connsiteY2" fmla="*/ 176307 h 638443"/>
                  <a:gd name="connsiteX3" fmla="*/ 209367 w 482244"/>
                  <a:gd name="connsiteY3" fmla="*/ 0 h 638443"/>
                  <a:gd name="connsiteX4" fmla="*/ 0 w 482244"/>
                  <a:gd name="connsiteY4" fmla="*/ 174320 h 638443"/>
                  <a:gd name="connsiteX5" fmla="*/ 47465 w 482244"/>
                  <a:gd name="connsiteY5" fmla="*/ 466840 h 63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244" h="638443">
                    <a:moveTo>
                      <a:pt x="133300" y="638443"/>
                    </a:moveTo>
                    <a:lnTo>
                      <a:pt x="482245" y="347910"/>
                    </a:lnTo>
                    <a:lnTo>
                      <a:pt x="396410" y="176307"/>
                    </a:lnTo>
                    <a:lnTo>
                      <a:pt x="209367" y="0"/>
                    </a:lnTo>
                    <a:lnTo>
                      <a:pt x="0" y="174320"/>
                    </a:lnTo>
                    <a:lnTo>
                      <a:pt x="47465" y="46684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1293" name="Freeform 11292">
                <a:extLst>
                  <a:ext uri="{FF2B5EF4-FFF2-40B4-BE49-F238E27FC236}">
                    <a16:creationId xmlns:a16="http://schemas.microsoft.com/office/drawing/2014/main" id="{4C00CB98-0861-9E69-7101-468075F156A5}"/>
                  </a:ext>
                </a:extLst>
              </p:cNvPr>
              <p:cNvSpPr/>
              <p:nvPr/>
            </p:nvSpPr>
            <p:spPr>
              <a:xfrm>
                <a:off x="34184271" y="27496036"/>
                <a:ext cx="280563" cy="438780"/>
              </a:xfrm>
              <a:custGeom>
                <a:avLst/>
                <a:gdLst>
                  <a:gd name="connsiteX0" fmla="*/ 0 w 280563"/>
                  <a:gd name="connsiteY0" fmla="*/ 0 h 438780"/>
                  <a:gd name="connsiteX1" fmla="*/ 71197 w 280563"/>
                  <a:gd name="connsiteY1" fmla="*/ 438781 h 438780"/>
                  <a:gd name="connsiteX2" fmla="*/ 280564 w 280563"/>
                  <a:gd name="connsiteY2" fmla="*/ 264461 h 438780"/>
                </a:gdLst>
                <a:ahLst/>
                <a:cxnLst>
                  <a:cxn ang="0">
                    <a:pos x="connsiteX0" y="connsiteY0"/>
                  </a:cxn>
                  <a:cxn ang="0">
                    <a:pos x="connsiteX1" y="connsiteY1"/>
                  </a:cxn>
                  <a:cxn ang="0">
                    <a:pos x="connsiteX2" y="connsiteY2"/>
                  </a:cxn>
                </a:cxnLst>
                <a:rect l="l" t="t" r="r" b="b"/>
                <a:pathLst>
                  <a:path w="280563" h="438780">
                    <a:moveTo>
                      <a:pt x="0" y="0"/>
                    </a:moveTo>
                    <a:lnTo>
                      <a:pt x="71197" y="438781"/>
                    </a:lnTo>
                    <a:lnTo>
                      <a:pt x="280564" y="264461"/>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1294" name="Freeform 11293">
                <a:extLst>
                  <a:ext uri="{FF2B5EF4-FFF2-40B4-BE49-F238E27FC236}">
                    <a16:creationId xmlns:a16="http://schemas.microsoft.com/office/drawing/2014/main" id="{06D9B183-A8A4-E2F7-D11E-AF7FE6981019}"/>
                  </a:ext>
                </a:extLst>
              </p:cNvPr>
              <p:cNvSpPr/>
              <p:nvPr/>
            </p:nvSpPr>
            <p:spPr>
              <a:xfrm>
                <a:off x="34627122" y="30225289"/>
                <a:ext cx="117253" cy="292520"/>
              </a:xfrm>
              <a:custGeom>
                <a:avLst/>
                <a:gdLst>
                  <a:gd name="connsiteX0" fmla="*/ 117254 w 117253"/>
                  <a:gd name="connsiteY0" fmla="*/ 234414 h 292520"/>
                  <a:gd name="connsiteX1" fmla="*/ 0 w 117253"/>
                  <a:gd name="connsiteY1" fmla="*/ 0 h 292520"/>
                  <a:gd name="connsiteX2" fmla="*/ 47465 w 117253"/>
                  <a:gd name="connsiteY2" fmla="*/ 292521 h 292520"/>
                </a:gdLst>
                <a:ahLst/>
                <a:cxnLst>
                  <a:cxn ang="0">
                    <a:pos x="connsiteX0" y="connsiteY0"/>
                  </a:cxn>
                  <a:cxn ang="0">
                    <a:pos x="connsiteX1" y="connsiteY1"/>
                  </a:cxn>
                  <a:cxn ang="0">
                    <a:pos x="connsiteX2" y="connsiteY2"/>
                  </a:cxn>
                </a:cxnLst>
                <a:rect l="l" t="t" r="r" b="b"/>
                <a:pathLst>
                  <a:path w="117253" h="292520">
                    <a:moveTo>
                      <a:pt x="117254" y="234414"/>
                    </a:moveTo>
                    <a:lnTo>
                      <a:pt x="0" y="0"/>
                    </a:lnTo>
                    <a:lnTo>
                      <a:pt x="47465" y="292521"/>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1295" name="Freeform 11294">
                <a:extLst>
                  <a:ext uri="{FF2B5EF4-FFF2-40B4-BE49-F238E27FC236}">
                    <a16:creationId xmlns:a16="http://schemas.microsoft.com/office/drawing/2014/main" id="{E0CE6638-42B5-BC97-8FE9-C3208211EA53}"/>
                  </a:ext>
                </a:extLst>
              </p:cNvPr>
              <p:cNvSpPr/>
              <p:nvPr/>
            </p:nvSpPr>
            <p:spPr>
              <a:xfrm>
                <a:off x="34516409" y="29542976"/>
                <a:ext cx="23846" cy="146963"/>
              </a:xfrm>
              <a:custGeom>
                <a:avLst/>
                <a:gdLst>
                  <a:gd name="connsiteX0" fmla="*/ 23469 w 23846"/>
                  <a:gd name="connsiteY0" fmla="*/ 13823 h 146963"/>
                  <a:gd name="connsiteX1" fmla="*/ 0 w 23846"/>
                  <a:gd name="connsiteY1" fmla="*/ 0 h 146963"/>
                  <a:gd name="connsiteX2" fmla="*/ 23846 w 23846"/>
                  <a:gd name="connsiteY2" fmla="*/ 146964 h 146963"/>
                </a:gdLst>
                <a:ahLst/>
                <a:cxnLst>
                  <a:cxn ang="0">
                    <a:pos x="connsiteX0" y="connsiteY0"/>
                  </a:cxn>
                  <a:cxn ang="0">
                    <a:pos x="connsiteX1" y="connsiteY1"/>
                  </a:cxn>
                  <a:cxn ang="0">
                    <a:pos x="connsiteX2" y="connsiteY2"/>
                  </a:cxn>
                </a:cxnLst>
                <a:rect l="l" t="t" r="r" b="b"/>
                <a:pathLst>
                  <a:path w="23846" h="146963">
                    <a:moveTo>
                      <a:pt x="23469" y="13823"/>
                    </a:moveTo>
                    <a:lnTo>
                      <a:pt x="0" y="0"/>
                    </a:lnTo>
                    <a:lnTo>
                      <a:pt x="23846" y="14696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296" name="Freeform 11295">
                <a:extLst>
                  <a:ext uri="{FF2B5EF4-FFF2-40B4-BE49-F238E27FC236}">
                    <a16:creationId xmlns:a16="http://schemas.microsoft.com/office/drawing/2014/main" id="{1F28DC79-C55A-113C-861C-97D178128E7C}"/>
                  </a:ext>
                </a:extLst>
              </p:cNvPr>
              <p:cNvSpPr/>
              <p:nvPr/>
            </p:nvSpPr>
            <p:spPr>
              <a:xfrm>
                <a:off x="34331888" y="28398940"/>
                <a:ext cx="57911" cy="363746"/>
              </a:xfrm>
              <a:custGeom>
                <a:avLst/>
                <a:gdLst>
                  <a:gd name="connsiteX0" fmla="*/ 56880 w 57911"/>
                  <a:gd name="connsiteY0" fmla="*/ 0 h 363746"/>
                  <a:gd name="connsiteX1" fmla="*/ 0 w 57911"/>
                  <a:gd name="connsiteY1" fmla="*/ 6847 h 363746"/>
                  <a:gd name="connsiteX2" fmla="*/ 57911 w 57911"/>
                  <a:gd name="connsiteY2" fmla="*/ 363747 h 363746"/>
                </a:gdLst>
                <a:ahLst/>
                <a:cxnLst>
                  <a:cxn ang="0">
                    <a:pos x="connsiteX0" y="connsiteY0"/>
                  </a:cxn>
                  <a:cxn ang="0">
                    <a:pos x="connsiteX1" y="connsiteY1"/>
                  </a:cxn>
                  <a:cxn ang="0">
                    <a:pos x="connsiteX2" y="connsiteY2"/>
                  </a:cxn>
                </a:cxnLst>
                <a:rect l="l" t="t" r="r" b="b"/>
                <a:pathLst>
                  <a:path w="57911" h="363746">
                    <a:moveTo>
                      <a:pt x="56880" y="0"/>
                    </a:moveTo>
                    <a:lnTo>
                      <a:pt x="0" y="6847"/>
                    </a:lnTo>
                    <a:lnTo>
                      <a:pt x="57911" y="363747"/>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1297" name="Freeform 11296">
                <a:extLst>
                  <a:ext uri="{FF2B5EF4-FFF2-40B4-BE49-F238E27FC236}">
                    <a16:creationId xmlns:a16="http://schemas.microsoft.com/office/drawing/2014/main" id="{C45A9466-39B4-5BAE-0942-E0242FCF6888}"/>
                  </a:ext>
                </a:extLst>
              </p:cNvPr>
              <p:cNvSpPr/>
              <p:nvPr/>
            </p:nvSpPr>
            <p:spPr>
              <a:xfrm>
                <a:off x="34413645" y="28909650"/>
                <a:ext cx="326883" cy="647148"/>
              </a:xfrm>
              <a:custGeom>
                <a:avLst/>
                <a:gdLst>
                  <a:gd name="connsiteX0" fmla="*/ 126233 w 326883"/>
                  <a:gd name="connsiteY0" fmla="*/ 647149 h 647148"/>
                  <a:gd name="connsiteX1" fmla="*/ 326884 w 326883"/>
                  <a:gd name="connsiteY1" fmla="*/ 192532 h 647148"/>
                  <a:gd name="connsiteX2" fmla="*/ 0 w 326883"/>
                  <a:gd name="connsiteY2" fmla="*/ 0 h 647148"/>
                  <a:gd name="connsiteX3" fmla="*/ 102764 w 326883"/>
                  <a:gd name="connsiteY3" fmla="*/ 633326 h 647148"/>
                </a:gdLst>
                <a:ahLst/>
                <a:cxnLst>
                  <a:cxn ang="0">
                    <a:pos x="connsiteX0" y="connsiteY0"/>
                  </a:cxn>
                  <a:cxn ang="0">
                    <a:pos x="connsiteX1" y="connsiteY1"/>
                  </a:cxn>
                  <a:cxn ang="0">
                    <a:pos x="connsiteX2" y="connsiteY2"/>
                  </a:cxn>
                  <a:cxn ang="0">
                    <a:pos x="connsiteX3" y="connsiteY3"/>
                  </a:cxn>
                </a:cxnLst>
                <a:rect l="l" t="t" r="r" b="b"/>
                <a:pathLst>
                  <a:path w="326883" h="647148">
                    <a:moveTo>
                      <a:pt x="126233" y="647149"/>
                    </a:moveTo>
                    <a:lnTo>
                      <a:pt x="326884" y="192532"/>
                    </a:lnTo>
                    <a:lnTo>
                      <a:pt x="0" y="0"/>
                    </a:lnTo>
                    <a:lnTo>
                      <a:pt x="102764" y="633326"/>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1298" name="Freeform 11297">
                <a:extLst>
                  <a:ext uri="{FF2B5EF4-FFF2-40B4-BE49-F238E27FC236}">
                    <a16:creationId xmlns:a16="http://schemas.microsoft.com/office/drawing/2014/main" id="{3AFFDC75-CBF3-268D-9352-20464CAE1D0B}"/>
                  </a:ext>
                </a:extLst>
              </p:cNvPr>
              <p:cNvSpPr/>
              <p:nvPr/>
            </p:nvSpPr>
            <p:spPr>
              <a:xfrm>
                <a:off x="34740529" y="28811649"/>
                <a:ext cx="552034" cy="696549"/>
              </a:xfrm>
              <a:custGeom>
                <a:avLst/>
                <a:gdLst>
                  <a:gd name="connsiteX0" fmla="*/ 203089 w 552034"/>
                  <a:gd name="connsiteY0" fmla="*/ 696549 h 696549"/>
                  <a:gd name="connsiteX1" fmla="*/ 552034 w 552034"/>
                  <a:gd name="connsiteY1" fmla="*/ 406017 h 696549"/>
                  <a:gd name="connsiteX2" fmla="*/ 348945 w 552034"/>
                  <a:gd name="connsiteY2" fmla="*/ 0 h 696549"/>
                  <a:gd name="connsiteX3" fmla="*/ 0 w 552034"/>
                  <a:gd name="connsiteY3" fmla="*/ 290533 h 696549"/>
                </a:gdLst>
                <a:ahLst/>
                <a:cxnLst>
                  <a:cxn ang="0">
                    <a:pos x="connsiteX0" y="connsiteY0"/>
                  </a:cxn>
                  <a:cxn ang="0">
                    <a:pos x="connsiteX1" y="connsiteY1"/>
                  </a:cxn>
                  <a:cxn ang="0">
                    <a:pos x="connsiteX2" y="connsiteY2"/>
                  </a:cxn>
                  <a:cxn ang="0">
                    <a:pos x="connsiteX3" y="connsiteY3"/>
                  </a:cxn>
                </a:cxnLst>
                <a:rect l="l" t="t" r="r" b="b"/>
                <a:pathLst>
                  <a:path w="552034" h="696549">
                    <a:moveTo>
                      <a:pt x="203089" y="696549"/>
                    </a:moveTo>
                    <a:lnTo>
                      <a:pt x="552034" y="406017"/>
                    </a:lnTo>
                    <a:lnTo>
                      <a:pt x="348945" y="0"/>
                    </a:lnTo>
                    <a:lnTo>
                      <a:pt x="0" y="290533"/>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1299" name="Freeform 11298">
                <a:extLst>
                  <a:ext uri="{FF2B5EF4-FFF2-40B4-BE49-F238E27FC236}">
                    <a16:creationId xmlns:a16="http://schemas.microsoft.com/office/drawing/2014/main" id="{B37B9D67-E69D-CA0A-27C2-9B4F6F641683}"/>
                  </a:ext>
                </a:extLst>
              </p:cNvPr>
              <p:cNvSpPr/>
              <p:nvPr/>
            </p:nvSpPr>
            <p:spPr>
              <a:xfrm>
                <a:off x="34651878" y="27936804"/>
                <a:ext cx="114104" cy="171602"/>
              </a:xfrm>
              <a:custGeom>
                <a:avLst/>
                <a:gdLst>
                  <a:gd name="connsiteX0" fmla="*/ 85835 w 114104"/>
                  <a:gd name="connsiteY0" fmla="*/ 171603 h 171602"/>
                  <a:gd name="connsiteX1" fmla="*/ 114104 w 114104"/>
                  <a:gd name="connsiteY1" fmla="*/ 107555 h 171602"/>
                  <a:gd name="connsiteX2" fmla="*/ 0 w 114104"/>
                  <a:gd name="connsiteY2" fmla="*/ 0 h 171602"/>
                </a:gdLst>
                <a:ahLst/>
                <a:cxnLst>
                  <a:cxn ang="0">
                    <a:pos x="connsiteX0" y="connsiteY0"/>
                  </a:cxn>
                  <a:cxn ang="0">
                    <a:pos x="connsiteX1" y="connsiteY1"/>
                  </a:cxn>
                  <a:cxn ang="0">
                    <a:pos x="connsiteX2" y="connsiteY2"/>
                  </a:cxn>
                </a:cxnLst>
                <a:rect l="l" t="t" r="r" b="b"/>
                <a:pathLst>
                  <a:path w="114104" h="171602">
                    <a:moveTo>
                      <a:pt x="85835" y="171603"/>
                    </a:moveTo>
                    <a:lnTo>
                      <a:pt x="114104" y="107555"/>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300" name="Freeform 11299">
                <a:extLst>
                  <a:ext uri="{FF2B5EF4-FFF2-40B4-BE49-F238E27FC236}">
                    <a16:creationId xmlns:a16="http://schemas.microsoft.com/office/drawing/2014/main" id="{9EFB72E9-C7B3-3558-8066-65C8EE2EE9C7}"/>
                  </a:ext>
                </a:extLst>
              </p:cNvPr>
              <p:cNvSpPr/>
              <p:nvPr/>
            </p:nvSpPr>
            <p:spPr>
              <a:xfrm>
                <a:off x="34302933" y="28227337"/>
                <a:ext cx="85835" cy="178449"/>
              </a:xfrm>
              <a:custGeom>
                <a:avLst/>
                <a:gdLst>
                  <a:gd name="connsiteX0" fmla="*/ 85835 w 85835"/>
                  <a:gd name="connsiteY0" fmla="*/ 171603 h 178449"/>
                  <a:gd name="connsiteX1" fmla="*/ 0 w 85835"/>
                  <a:gd name="connsiteY1" fmla="*/ 0 h 178449"/>
                  <a:gd name="connsiteX2" fmla="*/ 28955 w 85835"/>
                  <a:gd name="connsiteY2" fmla="*/ 178450 h 178449"/>
                </a:gdLst>
                <a:ahLst/>
                <a:cxnLst>
                  <a:cxn ang="0">
                    <a:pos x="connsiteX0" y="connsiteY0"/>
                  </a:cxn>
                  <a:cxn ang="0">
                    <a:pos x="connsiteX1" y="connsiteY1"/>
                  </a:cxn>
                  <a:cxn ang="0">
                    <a:pos x="connsiteX2" y="connsiteY2"/>
                  </a:cxn>
                </a:cxnLst>
                <a:rect l="l" t="t" r="r" b="b"/>
                <a:pathLst>
                  <a:path w="85835" h="178449">
                    <a:moveTo>
                      <a:pt x="85835" y="171603"/>
                    </a:moveTo>
                    <a:lnTo>
                      <a:pt x="0" y="0"/>
                    </a:lnTo>
                    <a:lnTo>
                      <a:pt x="28955" y="17845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301" name="Freeform 11300">
                <a:extLst>
                  <a:ext uri="{FF2B5EF4-FFF2-40B4-BE49-F238E27FC236}">
                    <a16:creationId xmlns:a16="http://schemas.microsoft.com/office/drawing/2014/main" id="{5895023A-15DE-A939-2239-1504447A65CA}"/>
                  </a:ext>
                </a:extLst>
              </p:cNvPr>
              <p:cNvSpPr/>
              <p:nvPr/>
            </p:nvSpPr>
            <p:spPr>
              <a:xfrm>
                <a:off x="34388768" y="28108407"/>
                <a:ext cx="700706" cy="993775"/>
              </a:xfrm>
              <a:custGeom>
                <a:avLst/>
                <a:gdLst>
                  <a:gd name="connsiteX0" fmla="*/ 351761 w 700706"/>
                  <a:gd name="connsiteY0" fmla="*/ 993775 h 993775"/>
                  <a:gd name="connsiteX1" fmla="*/ 700706 w 700706"/>
                  <a:gd name="connsiteY1" fmla="*/ 703242 h 993775"/>
                  <a:gd name="connsiteX2" fmla="*/ 699393 w 700706"/>
                  <a:gd name="connsiteY2" fmla="*/ 239640 h 993775"/>
                  <a:gd name="connsiteX3" fmla="*/ 605421 w 700706"/>
                  <a:gd name="connsiteY3" fmla="*/ 151062 h 993775"/>
                  <a:gd name="connsiteX4" fmla="*/ 348945 w 700706"/>
                  <a:gd name="connsiteY4" fmla="*/ 0 h 993775"/>
                  <a:gd name="connsiteX5" fmla="*/ 0 w 700706"/>
                  <a:gd name="connsiteY5" fmla="*/ 290533 h 993775"/>
                  <a:gd name="connsiteX6" fmla="*/ 1031 w 700706"/>
                  <a:gd name="connsiteY6" fmla="*/ 654280 h 993775"/>
                  <a:gd name="connsiteX7" fmla="*/ 24877 w 700706"/>
                  <a:gd name="connsiteY7" fmla="*/ 801243 h 99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06" h="993775">
                    <a:moveTo>
                      <a:pt x="351761" y="993775"/>
                    </a:moveTo>
                    <a:lnTo>
                      <a:pt x="700706" y="703242"/>
                    </a:lnTo>
                    <a:lnTo>
                      <a:pt x="699393" y="239640"/>
                    </a:lnTo>
                    <a:lnTo>
                      <a:pt x="605421" y="151062"/>
                    </a:lnTo>
                    <a:lnTo>
                      <a:pt x="348945" y="0"/>
                    </a:lnTo>
                    <a:lnTo>
                      <a:pt x="0" y="290533"/>
                    </a:lnTo>
                    <a:lnTo>
                      <a:pt x="1031" y="654280"/>
                    </a:lnTo>
                    <a:lnTo>
                      <a:pt x="24877" y="80124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302" name="Freeform 11301">
                <a:extLst>
                  <a:ext uri="{FF2B5EF4-FFF2-40B4-BE49-F238E27FC236}">
                    <a16:creationId xmlns:a16="http://schemas.microsoft.com/office/drawing/2014/main" id="{5D1144D3-1F15-0110-6B60-68C67F1BD562}"/>
                  </a:ext>
                </a:extLst>
              </p:cNvPr>
              <p:cNvSpPr/>
              <p:nvPr/>
            </p:nvSpPr>
            <p:spPr>
              <a:xfrm>
                <a:off x="34737713" y="28044360"/>
                <a:ext cx="256476" cy="215109"/>
              </a:xfrm>
              <a:custGeom>
                <a:avLst/>
                <a:gdLst>
                  <a:gd name="connsiteX0" fmla="*/ 0 w 256476"/>
                  <a:gd name="connsiteY0" fmla="*/ 64048 h 215109"/>
                  <a:gd name="connsiteX1" fmla="*/ 256476 w 256476"/>
                  <a:gd name="connsiteY1" fmla="*/ 215110 h 215109"/>
                  <a:gd name="connsiteX2" fmla="*/ 28269 w 256476"/>
                  <a:gd name="connsiteY2" fmla="*/ 0 h 215109"/>
                </a:gdLst>
                <a:ahLst/>
                <a:cxnLst>
                  <a:cxn ang="0">
                    <a:pos x="connsiteX0" y="connsiteY0"/>
                  </a:cxn>
                  <a:cxn ang="0">
                    <a:pos x="connsiteX1" y="connsiteY1"/>
                  </a:cxn>
                  <a:cxn ang="0">
                    <a:pos x="connsiteX2" y="connsiteY2"/>
                  </a:cxn>
                </a:cxnLst>
                <a:rect l="l" t="t" r="r" b="b"/>
                <a:pathLst>
                  <a:path w="256476" h="215109">
                    <a:moveTo>
                      <a:pt x="0" y="64048"/>
                    </a:moveTo>
                    <a:lnTo>
                      <a:pt x="256476" y="215110"/>
                    </a:lnTo>
                    <a:lnTo>
                      <a:pt x="28269"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4760" name="Freeform 4759">
                <a:extLst>
                  <a:ext uri="{FF2B5EF4-FFF2-40B4-BE49-F238E27FC236}">
                    <a16:creationId xmlns:a16="http://schemas.microsoft.com/office/drawing/2014/main" id="{70B5B107-AC9B-5B25-06B9-671E1AB65132}"/>
                  </a:ext>
                </a:extLst>
              </p:cNvPr>
              <p:cNvSpPr/>
              <p:nvPr/>
            </p:nvSpPr>
            <p:spPr>
              <a:xfrm>
                <a:off x="34598166" y="30005086"/>
                <a:ext cx="346859" cy="454617"/>
              </a:xfrm>
              <a:custGeom>
                <a:avLst/>
                <a:gdLst>
                  <a:gd name="connsiteX0" fmla="*/ 146209 w 346859"/>
                  <a:gd name="connsiteY0" fmla="*/ 454617 h 454617"/>
                  <a:gd name="connsiteX1" fmla="*/ 346860 w 346859"/>
                  <a:gd name="connsiteY1" fmla="*/ 0 h 454617"/>
                  <a:gd name="connsiteX2" fmla="*/ 0 w 346859"/>
                  <a:gd name="connsiteY2" fmla="*/ 41753 h 454617"/>
                  <a:gd name="connsiteX3" fmla="*/ 28955 w 346859"/>
                  <a:gd name="connsiteY3" fmla="*/ 220203 h 454617"/>
                </a:gdLst>
                <a:ahLst/>
                <a:cxnLst>
                  <a:cxn ang="0">
                    <a:pos x="connsiteX0" y="connsiteY0"/>
                  </a:cxn>
                  <a:cxn ang="0">
                    <a:pos x="connsiteX1" y="connsiteY1"/>
                  </a:cxn>
                  <a:cxn ang="0">
                    <a:pos x="connsiteX2" y="connsiteY2"/>
                  </a:cxn>
                  <a:cxn ang="0">
                    <a:pos x="connsiteX3" y="connsiteY3"/>
                  </a:cxn>
                </a:cxnLst>
                <a:rect l="l" t="t" r="r" b="b"/>
                <a:pathLst>
                  <a:path w="346859" h="454617">
                    <a:moveTo>
                      <a:pt x="146209" y="454617"/>
                    </a:moveTo>
                    <a:lnTo>
                      <a:pt x="346860" y="0"/>
                    </a:lnTo>
                    <a:lnTo>
                      <a:pt x="0" y="41753"/>
                    </a:lnTo>
                    <a:lnTo>
                      <a:pt x="28955" y="220203"/>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4761" name="Freeform 4760">
                <a:extLst>
                  <a:ext uri="{FF2B5EF4-FFF2-40B4-BE49-F238E27FC236}">
                    <a16:creationId xmlns:a16="http://schemas.microsoft.com/office/drawing/2014/main" id="{723F17B6-512B-E4C6-43DF-A2077D8B5A72}"/>
                  </a:ext>
                </a:extLst>
              </p:cNvPr>
              <p:cNvSpPr/>
              <p:nvPr/>
            </p:nvSpPr>
            <p:spPr>
              <a:xfrm>
                <a:off x="34674586" y="30459703"/>
                <a:ext cx="420142" cy="496887"/>
              </a:xfrm>
              <a:custGeom>
                <a:avLst/>
                <a:gdLst>
                  <a:gd name="connsiteX0" fmla="*/ 71197 w 420142"/>
                  <a:gd name="connsiteY0" fmla="*/ 496887 h 496887"/>
                  <a:gd name="connsiteX1" fmla="*/ 420142 w 420142"/>
                  <a:gd name="connsiteY1" fmla="*/ 206355 h 496887"/>
                  <a:gd name="connsiteX2" fmla="*/ 69789 w 420142"/>
                  <a:gd name="connsiteY2" fmla="*/ 0 h 496887"/>
                  <a:gd name="connsiteX3" fmla="*/ 0 w 420142"/>
                  <a:gd name="connsiteY3" fmla="*/ 58106 h 496887"/>
                </a:gdLst>
                <a:ahLst/>
                <a:cxnLst>
                  <a:cxn ang="0">
                    <a:pos x="connsiteX0" y="connsiteY0"/>
                  </a:cxn>
                  <a:cxn ang="0">
                    <a:pos x="connsiteX1" y="connsiteY1"/>
                  </a:cxn>
                  <a:cxn ang="0">
                    <a:pos x="connsiteX2" y="connsiteY2"/>
                  </a:cxn>
                  <a:cxn ang="0">
                    <a:pos x="connsiteX3" y="connsiteY3"/>
                  </a:cxn>
                </a:cxnLst>
                <a:rect l="l" t="t" r="r" b="b"/>
                <a:pathLst>
                  <a:path w="420142" h="496887">
                    <a:moveTo>
                      <a:pt x="71197" y="496887"/>
                    </a:moveTo>
                    <a:lnTo>
                      <a:pt x="420142" y="206355"/>
                    </a:lnTo>
                    <a:lnTo>
                      <a:pt x="69789" y="0"/>
                    </a:lnTo>
                    <a:lnTo>
                      <a:pt x="0" y="58106"/>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4762" name="Freeform 4761">
                <a:extLst>
                  <a:ext uri="{FF2B5EF4-FFF2-40B4-BE49-F238E27FC236}">
                    <a16:creationId xmlns:a16="http://schemas.microsoft.com/office/drawing/2014/main" id="{92F74FEA-CDB3-215B-B1BA-45D5C4ACAAB6}"/>
                  </a:ext>
                </a:extLst>
              </p:cNvPr>
              <p:cNvSpPr/>
              <p:nvPr/>
            </p:nvSpPr>
            <p:spPr>
              <a:xfrm>
                <a:off x="34539878" y="29508199"/>
                <a:ext cx="405147" cy="538640"/>
              </a:xfrm>
              <a:custGeom>
                <a:avLst/>
                <a:gdLst>
                  <a:gd name="connsiteX0" fmla="*/ 0 w 405147"/>
                  <a:gd name="connsiteY0" fmla="*/ 48601 h 538640"/>
                  <a:gd name="connsiteX1" fmla="*/ 377 w 405147"/>
                  <a:gd name="connsiteY1" fmla="*/ 181741 h 538640"/>
                  <a:gd name="connsiteX2" fmla="*/ 58288 w 405147"/>
                  <a:gd name="connsiteY2" fmla="*/ 538641 h 538640"/>
                  <a:gd name="connsiteX3" fmla="*/ 405148 w 405147"/>
                  <a:gd name="connsiteY3" fmla="*/ 496888 h 538640"/>
                  <a:gd name="connsiteX4" fmla="*/ 403740 w 405147"/>
                  <a:gd name="connsiteY4" fmla="*/ 0 h 53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147" h="538640">
                    <a:moveTo>
                      <a:pt x="0" y="48601"/>
                    </a:moveTo>
                    <a:lnTo>
                      <a:pt x="377" y="181741"/>
                    </a:lnTo>
                    <a:lnTo>
                      <a:pt x="58288" y="538641"/>
                    </a:lnTo>
                    <a:lnTo>
                      <a:pt x="405148" y="496888"/>
                    </a:lnTo>
                    <a:lnTo>
                      <a:pt x="403740"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4763" name="Freeform 4762">
                <a:extLst>
                  <a:ext uri="{FF2B5EF4-FFF2-40B4-BE49-F238E27FC236}">
                    <a16:creationId xmlns:a16="http://schemas.microsoft.com/office/drawing/2014/main" id="{B8760221-FB13-1F43-7451-A52C7E07D6B0}"/>
                  </a:ext>
                </a:extLst>
              </p:cNvPr>
              <p:cNvSpPr/>
              <p:nvPr/>
            </p:nvSpPr>
            <p:spPr>
              <a:xfrm>
                <a:off x="34744376" y="30005086"/>
                <a:ext cx="551003" cy="660971"/>
              </a:xfrm>
              <a:custGeom>
                <a:avLst/>
                <a:gdLst>
                  <a:gd name="connsiteX0" fmla="*/ 0 w 551003"/>
                  <a:gd name="connsiteY0" fmla="*/ 454617 h 660971"/>
                  <a:gd name="connsiteX1" fmla="*/ 350353 w 551003"/>
                  <a:gd name="connsiteY1" fmla="*/ 660972 h 660971"/>
                  <a:gd name="connsiteX2" fmla="*/ 551004 w 551003"/>
                  <a:gd name="connsiteY2" fmla="*/ 206355 h 660971"/>
                  <a:gd name="connsiteX3" fmla="*/ 200651 w 551003"/>
                  <a:gd name="connsiteY3" fmla="*/ 0 h 660971"/>
                </a:gdLst>
                <a:ahLst/>
                <a:cxnLst>
                  <a:cxn ang="0">
                    <a:pos x="connsiteX0" y="connsiteY0"/>
                  </a:cxn>
                  <a:cxn ang="0">
                    <a:pos x="connsiteX1" y="connsiteY1"/>
                  </a:cxn>
                  <a:cxn ang="0">
                    <a:pos x="connsiteX2" y="connsiteY2"/>
                  </a:cxn>
                  <a:cxn ang="0">
                    <a:pos x="connsiteX3" y="connsiteY3"/>
                  </a:cxn>
                </a:cxnLst>
                <a:rect l="l" t="t" r="r" b="b"/>
                <a:pathLst>
                  <a:path w="551003" h="660971">
                    <a:moveTo>
                      <a:pt x="0" y="454617"/>
                    </a:moveTo>
                    <a:lnTo>
                      <a:pt x="350353" y="660972"/>
                    </a:lnTo>
                    <a:lnTo>
                      <a:pt x="551004" y="206355"/>
                    </a:lnTo>
                    <a:lnTo>
                      <a:pt x="200651"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4764" name="Freeform 4763">
                <a:extLst>
                  <a:ext uri="{FF2B5EF4-FFF2-40B4-BE49-F238E27FC236}">
                    <a16:creationId xmlns:a16="http://schemas.microsoft.com/office/drawing/2014/main" id="{BF3B7630-21B8-FE74-6BC2-0847812361D9}"/>
                  </a:ext>
                </a:extLst>
              </p:cNvPr>
              <p:cNvSpPr/>
              <p:nvPr/>
            </p:nvSpPr>
            <p:spPr>
              <a:xfrm>
                <a:off x="35295379" y="29920908"/>
                <a:ext cx="450489" cy="493540"/>
              </a:xfrm>
              <a:custGeom>
                <a:avLst/>
                <a:gdLst>
                  <a:gd name="connsiteX0" fmla="*/ 348945 w 450489"/>
                  <a:gd name="connsiteY0" fmla="*/ 0 h 493540"/>
                  <a:gd name="connsiteX1" fmla="*/ 0 w 450489"/>
                  <a:gd name="connsiteY1" fmla="*/ 290533 h 493540"/>
                  <a:gd name="connsiteX2" fmla="*/ 101544 w 450489"/>
                  <a:gd name="connsiteY2" fmla="*/ 493541 h 493540"/>
                  <a:gd name="connsiteX3" fmla="*/ 450490 w 450489"/>
                  <a:gd name="connsiteY3" fmla="*/ 203009 h 493540"/>
                </a:gdLst>
                <a:ahLst/>
                <a:cxnLst>
                  <a:cxn ang="0">
                    <a:pos x="connsiteX0" y="connsiteY0"/>
                  </a:cxn>
                  <a:cxn ang="0">
                    <a:pos x="connsiteX1" y="connsiteY1"/>
                  </a:cxn>
                  <a:cxn ang="0">
                    <a:pos x="connsiteX2" y="connsiteY2"/>
                  </a:cxn>
                  <a:cxn ang="0">
                    <a:pos x="connsiteX3" y="connsiteY3"/>
                  </a:cxn>
                </a:cxnLst>
                <a:rect l="l" t="t" r="r" b="b"/>
                <a:pathLst>
                  <a:path w="450489" h="493540">
                    <a:moveTo>
                      <a:pt x="348945" y="0"/>
                    </a:moveTo>
                    <a:lnTo>
                      <a:pt x="0" y="290533"/>
                    </a:lnTo>
                    <a:lnTo>
                      <a:pt x="101544" y="493541"/>
                    </a:lnTo>
                    <a:lnTo>
                      <a:pt x="450490" y="203009"/>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4765" name="Freeform 4764">
                <a:extLst>
                  <a:ext uri="{FF2B5EF4-FFF2-40B4-BE49-F238E27FC236}">
                    <a16:creationId xmlns:a16="http://schemas.microsoft.com/office/drawing/2014/main" id="{E89F2DB8-8C27-79AA-D0DA-471A88D13684}"/>
                  </a:ext>
                </a:extLst>
              </p:cNvPr>
              <p:cNvSpPr/>
              <p:nvPr/>
            </p:nvSpPr>
            <p:spPr>
              <a:xfrm>
                <a:off x="35089474" y="28763049"/>
                <a:ext cx="403739" cy="454617"/>
              </a:xfrm>
              <a:custGeom>
                <a:avLst/>
                <a:gdLst>
                  <a:gd name="connsiteX0" fmla="*/ 0 w 403739"/>
                  <a:gd name="connsiteY0" fmla="*/ 48600 h 454617"/>
                  <a:gd name="connsiteX1" fmla="*/ 203089 w 403739"/>
                  <a:gd name="connsiteY1" fmla="*/ 454617 h 454617"/>
                  <a:gd name="connsiteX2" fmla="*/ 403740 w 403739"/>
                  <a:gd name="connsiteY2" fmla="*/ 0 h 454617"/>
                </a:gdLst>
                <a:ahLst/>
                <a:cxnLst>
                  <a:cxn ang="0">
                    <a:pos x="connsiteX0" y="connsiteY0"/>
                  </a:cxn>
                  <a:cxn ang="0">
                    <a:pos x="connsiteX1" y="connsiteY1"/>
                  </a:cxn>
                  <a:cxn ang="0">
                    <a:pos x="connsiteX2" y="connsiteY2"/>
                  </a:cxn>
                </a:cxnLst>
                <a:rect l="l" t="t" r="r" b="b"/>
                <a:pathLst>
                  <a:path w="403739" h="454617">
                    <a:moveTo>
                      <a:pt x="0" y="48600"/>
                    </a:moveTo>
                    <a:lnTo>
                      <a:pt x="203089" y="454617"/>
                    </a:lnTo>
                    <a:lnTo>
                      <a:pt x="403740" y="0"/>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4766" name="Freeform 4765">
                <a:extLst>
                  <a:ext uri="{FF2B5EF4-FFF2-40B4-BE49-F238E27FC236}">
                    <a16:creationId xmlns:a16="http://schemas.microsoft.com/office/drawing/2014/main" id="{62735200-5A77-633F-B9C9-C7BB9F3BA97B}"/>
                  </a:ext>
                </a:extLst>
              </p:cNvPr>
              <p:cNvSpPr/>
              <p:nvPr/>
            </p:nvSpPr>
            <p:spPr>
              <a:xfrm>
                <a:off x="34539878" y="29102182"/>
                <a:ext cx="403739" cy="454617"/>
              </a:xfrm>
              <a:custGeom>
                <a:avLst/>
                <a:gdLst>
                  <a:gd name="connsiteX0" fmla="*/ 0 w 403739"/>
                  <a:gd name="connsiteY0" fmla="*/ 454617 h 454617"/>
                  <a:gd name="connsiteX1" fmla="*/ 403740 w 403739"/>
                  <a:gd name="connsiteY1" fmla="*/ 406017 h 454617"/>
                  <a:gd name="connsiteX2" fmla="*/ 200651 w 403739"/>
                  <a:gd name="connsiteY2" fmla="*/ 0 h 454617"/>
                </a:gdLst>
                <a:ahLst/>
                <a:cxnLst>
                  <a:cxn ang="0">
                    <a:pos x="connsiteX0" y="connsiteY0"/>
                  </a:cxn>
                  <a:cxn ang="0">
                    <a:pos x="connsiteX1" y="connsiteY1"/>
                  </a:cxn>
                  <a:cxn ang="0">
                    <a:pos x="connsiteX2" y="connsiteY2"/>
                  </a:cxn>
                </a:cxnLst>
                <a:rect l="l" t="t" r="r" b="b"/>
                <a:pathLst>
                  <a:path w="403739" h="454617">
                    <a:moveTo>
                      <a:pt x="0" y="454617"/>
                    </a:moveTo>
                    <a:lnTo>
                      <a:pt x="403740" y="406017"/>
                    </a:lnTo>
                    <a:lnTo>
                      <a:pt x="200651" y="0"/>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4767" name="Freeform 4766">
                <a:extLst>
                  <a:ext uri="{FF2B5EF4-FFF2-40B4-BE49-F238E27FC236}">
                    <a16:creationId xmlns:a16="http://schemas.microsoft.com/office/drawing/2014/main" id="{989FD6BD-37DD-415E-3958-EB7EDEC838A2}"/>
                  </a:ext>
                </a:extLst>
              </p:cNvPr>
              <p:cNvSpPr/>
              <p:nvPr/>
            </p:nvSpPr>
            <p:spPr>
              <a:xfrm>
                <a:off x="34943618" y="29217666"/>
                <a:ext cx="700706" cy="993774"/>
              </a:xfrm>
              <a:custGeom>
                <a:avLst/>
                <a:gdLst>
                  <a:gd name="connsiteX0" fmla="*/ 1408 w 700706"/>
                  <a:gd name="connsiteY0" fmla="*/ 787420 h 993774"/>
                  <a:gd name="connsiteX1" fmla="*/ 351761 w 700706"/>
                  <a:gd name="connsiteY1" fmla="*/ 993774 h 993774"/>
                  <a:gd name="connsiteX2" fmla="*/ 700706 w 700706"/>
                  <a:gd name="connsiteY2" fmla="*/ 703242 h 993774"/>
                  <a:gd name="connsiteX3" fmla="*/ 699299 w 700706"/>
                  <a:gd name="connsiteY3" fmla="*/ 206354 h 993774"/>
                  <a:gd name="connsiteX4" fmla="*/ 348946 w 700706"/>
                  <a:gd name="connsiteY4" fmla="*/ 0 h 993774"/>
                  <a:gd name="connsiteX5" fmla="*/ 0 w 700706"/>
                  <a:gd name="connsiteY5" fmla="*/ 290532 h 99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706" h="993774">
                    <a:moveTo>
                      <a:pt x="1408" y="787420"/>
                    </a:moveTo>
                    <a:lnTo>
                      <a:pt x="351761" y="993774"/>
                    </a:lnTo>
                    <a:lnTo>
                      <a:pt x="700706" y="703242"/>
                    </a:lnTo>
                    <a:lnTo>
                      <a:pt x="699299" y="206354"/>
                    </a:lnTo>
                    <a:lnTo>
                      <a:pt x="348946" y="0"/>
                    </a:lnTo>
                    <a:lnTo>
                      <a:pt x="0" y="29053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4768" name="Freeform 4767">
                <a:extLst>
                  <a:ext uri="{FF2B5EF4-FFF2-40B4-BE49-F238E27FC236}">
                    <a16:creationId xmlns:a16="http://schemas.microsoft.com/office/drawing/2014/main" id="{489F03DC-76D3-16A5-AF98-61FEADDA5E89}"/>
                  </a:ext>
                </a:extLst>
              </p:cNvPr>
              <p:cNvSpPr/>
              <p:nvPr/>
            </p:nvSpPr>
            <p:spPr>
              <a:xfrm>
                <a:off x="35088161" y="28348047"/>
                <a:ext cx="405053" cy="463602"/>
              </a:xfrm>
              <a:custGeom>
                <a:avLst/>
                <a:gdLst>
                  <a:gd name="connsiteX0" fmla="*/ 1313 w 405053"/>
                  <a:gd name="connsiteY0" fmla="*/ 463602 h 463602"/>
                  <a:gd name="connsiteX1" fmla="*/ 405053 w 405053"/>
                  <a:gd name="connsiteY1" fmla="*/ 415002 h 463602"/>
                  <a:gd name="connsiteX2" fmla="*/ 404959 w 405053"/>
                  <a:gd name="connsiteY2" fmla="*/ 381717 h 463602"/>
                  <a:gd name="connsiteX3" fmla="*/ 0 w 405053"/>
                  <a:gd name="connsiteY3" fmla="*/ 0 h 463602"/>
                </a:gdLst>
                <a:ahLst/>
                <a:cxnLst>
                  <a:cxn ang="0">
                    <a:pos x="connsiteX0" y="connsiteY0"/>
                  </a:cxn>
                  <a:cxn ang="0">
                    <a:pos x="connsiteX1" y="connsiteY1"/>
                  </a:cxn>
                  <a:cxn ang="0">
                    <a:pos x="connsiteX2" y="connsiteY2"/>
                  </a:cxn>
                  <a:cxn ang="0">
                    <a:pos x="connsiteX3" y="connsiteY3"/>
                  </a:cxn>
                </a:cxnLst>
                <a:rect l="l" t="t" r="r" b="b"/>
                <a:pathLst>
                  <a:path w="405053" h="463602">
                    <a:moveTo>
                      <a:pt x="1313" y="463602"/>
                    </a:moveTo>
                    <a:lnTo>
                      <a:pt x="405053" y="415002"/>
                    </a:lnTo>
                    <a:lnTo>
                      <a:pt x="404959" y="381717"/>
                    </a:lnTo>
                    <a:lnTo>
                      <a:pt x="0"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4769" name="Freeform 4768">
                <a:extLst>
                  <a:ext uri="{FF2B5EF4-FFF2-40B4-BE49-F238E27FC236}">
                    <a16:creationId xmlns:a16="http://schemas.microsoft.com/office/drawing/2014/main" id="{6173D327-5AFE-DA1C-1557-287DCD9821AE}"/>
                  </a:ext>
                </a:extLst>
              </p:cNvPr>
              <p:cNvSpPr/>
              <p:nvPr/>
            </p:nvSpPr>
            <p:spPr>
              <a:xfrm>
                <a:off x="35292564" y="28763049"/>
                <a:ext cx="522735" cy="660971"/>
              </a:xfrm>
              <a:custGeom>
                <a:avLst/>
                <a:gdLst>
                  <a:gd name="connsiteX0" fmla="*/ 0 w 522735"/>
                  <a:gd name="connsiteY0" fmla="*/ 454617 h 660971"/>
                  <a:gd name="connsiteX1" fmla="*/ 350353 w 522735"/>
                  <a:gd name="connsiteY1" fmla="*/ 660972 h 660971"/>
                  <a:gd name="connsiteX2" fmla="*/ 522736 w 522735"/>
                  <a:gd name="connsiteY2" fmla="*/ 270402 h 660971"/>
                  <a:gd name="connsiteX3" fmla="*/ 294527 w 522735"/>
                  <a:gd name="connsiteY3" fmla="*/ 55293 h 660971"/>
                  <a:gd name="connsiteX4" fmla="*/ 200651 w 522735"/>
                  <a:gd name="connsiteY4" fmla="*/ 0 h 660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735" h="660971">
                    <a:moveTo>
                      <a:pt x="0" y="454617"/>
                    </a:moveTo>
                    <a:lnTo>
                      <a:pt x="350353" y="660972"/>
                    </a:lnTo>
                    <a:lnTo>
                      <a:pt x="522736" y="270402"/>
                    </a:lnTo>
                    <a:lnTo>
                      <a:pt x="294527" y="55293"/>
                    </a:lnTo>
                    <a:lnTo>
                      <a:pt x="200651"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4770" name="Freeform 4769">
                <a:extLst>
                  <a:ext uri="{FF2B5EF4-FFF2-40B4-BE49-F238E27FC236}">
                    <a16:creationId xmlns:a16="http://schemas.microsoft.com/office/drawing/2014/main" id="{6B6A1E71-06C8-997D-CA4D-A128DC723ABB}"/>
                  </a:ext>
                </a:extLst>
              </p:cNvPr>
              <p:cNvSpPr/>
              <p:nvPr/>
            </p:nvSpPr>
            <p:spPr>
              <a:xfrm>
                <a:off x="35929403" y="29141007"/>
                <a:ext cx="187043" cy="234414"/>
              </a:xfrm>
              <a:custGeom>
                <a:avLst/>
                <a:gdLst>
                  <a:gd name="connsiteX0" fmla="*/ 117254 w 187043"/>
                  <a:gd name="connsiteY0" fmla="*/ 234414 h 234414"/>
                  <a:gd name="connsiteX1" fmla="*/ 187043 w 187043"/>
                  <a:gd name="connsiteY1" fmla="*/ 176308 h 234414"/>
                  <a:gd name="connsiteX2" fmla="*/ 0 w 187043"/>
                  <a:gd name="connsiteY2" fmla="*/ 0 h 234414"/>
                </a:gdLst>
                <a:ahLst/>
                <a:cxnLst>
                  <a:cxn ang="0">
                    <a:pos x="connsiteX0" y="connsiteY0"/>
                  </a:cxn>
                  <a:cxn ang="0">
                    <a:pos x="connsiteX1" y="connsiteY1"/>
                  </a:cxn>
                  <a:cxn ang="0">
                    <a:pos x="connsiteX2" y="connsiteY2"/>
                  </a:cxn>
                </a:cxnLst>
                <a:rect l="l" t="t" r="r" b="b"/>
                <a:pathLst>
                  <a:path w="187043" h="234414">
                    <a:moveTo>
                      <a:pt x="117254" y="234414"/>
                    </a:moveTo>
                    <a:lnTo>
                      <a:pt x="187043" y="176308"/>
                    </a:lnTo>
                    <a:lnTo>
                      <a:pt x="0"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4771" name="Freeform 4770">
                <a:extLst>
                  <a:ext uri="{FF2B5EF4-FFF2-40B4-BE49-F238E27FC236}">
                    <a16:creationId xmlns:a16="http://schemas.microsoft.com/office/drawing/2014/main" id="{5180F4A0-550F-C357-B75F-351644B96A54}"/>
                  </a:ext>
                </a:extLst>
              </p:cNvPr>
              <p:cNvSpPr/>
              <p:nvPr/>
            </p:nvSpPr>
            <p:spPr>
              <a:xfrm>
                <a:off x="35493120" y="28729764"/>
                <a:ext cx="93971" cy="88577"/>
              </a:xfrm>
              <a:custGeom>
                <a:avLst/>
                <a:gdLst>
                  <a:gd name="connsiteX0" fmla="*/ 94 w 93971"/>
                  <a:gd name="connsiteY0" fmla="*/ 33285 h 88577"/>
                  <a:gd name="connsiteX1" fmla="*/ 93971 w 93971"/>
                  <a:gd name="connsiteY1" fmla="*/ 88577 h 88577"/>
                  <a:gd name="connsiteX2" fmla="*/ 0 w 93971"/>
                  <a:gd name="connsiteY2" fmla="*/ 0 h 88577"/>
                </a:gdLst>
                <a:ahLst/>
                <a:cxnLst>
                  <a:cxn ang="0">
                    <a:pos x="connsiteX0" y="connsiteY0"/>
                  </a:cxn>
                  <a:cxn ang="0">
                    <a:pos x="connsiteX1" y="connsiteY1"/>
                  </a:cxn>
                  <a:cxn ang="0">
                    <a:pos x="connsiteX2" y="connsiteY2"/>
                  </a:cxn>
                </a:cxnLst>
                <a:rect l="l" t="t" r="r" b="b"/>
                <a:pathLst>
                  <a:path w="93971" h="88577">
                    <a:moveTo>
                      <a:pt x="94" y="33285"/>
                    </a:moveTo>
                    <a:lnTo>
                      <a:pt x="93971" y="88577"/>
                    </a:lnTo>
                    <a:lnTo>
                      <a:pt x="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4772" name="Freeform 4771">
                <a:extLst>
                  <a:ext uri="{FF2B5EF4-FFF2-40B4-BE49-F238E27FC236}">
                    <a16:creationId xmlns:a16="http://schemas.microsoft.com/office/drawing/2014/main" id="{97181E93-82E2-2DFB-9268-FC2A008EF4B3}"/>
                  </a:ext>
                </a:extLst>
              </p:cNvPr>
              <p:cNvSpPr/>
              <p:nvPr/>
            </p:nvSpPr>
            <p:spPr>
              <a:xfrm>
                <a:off x="35644324" y="29872308"/>
                <a:ext cx="403740" cy="251609"/>
              </a:xfrm>
              <a:custGeom>
                <a:avLst/>
                <a:gdLst>
                  <a:gd name="connsiteX0" fmla="*/ 0 w 403740"/>
                  <a:gd name="connsiteY0" fmla="*/ 48601 h 251609"/>
                  <a:gd name="connsiteX1" fmla="*/ 101545 w 403740"/>
                  <a:gd name="connsiteY1" fmla="*/ 251609 h 251609"/>
                  <a:gd name="connsiteX2" fmla="*/ 403740 w 403740"/>
                  <a:gd name="connsiteY2" fmla="*/ 0 h 251609"/>
                </a:gdLst>
                <a:ahLst/>
                <a:cxnLst>
                  <a:cxn ang="0">
                    <a:pos x="connsiteX0" y="connsiteY0"/>
                  </a:cxn>
                  <a:cxn ang="0">
                    <a:pos x="connsiteX1" y="connsiteY1"/>
                  </a:cxn>
                  <a:cxn ang="0">
                    <a:pos x="connsiteX2" y="connsiteY2"/>
                  </a:cxn>
                </a:cxnLst>
                <a:rect l="l" t="t" r="r" b="b"/>
                <a:pathLst>
                  <a:path w="403740" h="251609">
                    <a:moveTo>
                      <a:pt x="0" y="48601"/>
                    </a:moveTo>
                    <a:lnTo>
                      <a:pt x="101545" y="251609"/>
                    </a:lnTo>
                    <a:lnTo>
                      <a:pt x="40374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4773" name="Freeform 4772">
                <a:extLst>
                  <a:ext uri="{FF2B5EF4-FFF2-40B4-BE49-F238E27FC236}">
                    <a16:creationId xmlns:a16="http://schemas.microsoft.com/office/drawing/2014/main" id="{C5CA6F84-4EAA-14D3-3B9C-BE882EEF3D56}"/>
                  </a:ext>
                </a:extLst>
              </p:cNvPr>
              <p:cNvSpPr/>
              <p:nvPr/>
            </p:nvSpPr>
            <p:spPr>
              <a:xfrm>
                <a:off x="35094729" y="30211441"/>
                <a:ext cx="302194" cy="454617"/>
              </a:xfrm>
              <a:custGeom>
                <a:avLst/>
                <a:gdLst>
                  <a:gd name="connsiteX0" fmla="*/ 200651 w 302194"/>
                  <a:gd name="connsiteY0" fmla="*/ 0 h 454617"/>
                  <a:gd name="connsiteX1" fmla="*/ 0 w 302194"/>
                  <a:gd name="connsiteY1" fmla="*/ 454618 h 454617"/>
                  <a:gd name="connsiteX2" fmla="*/ 302195 w 302194"/>
                  <a:gd name="connsiteY2" fmla="*/ 203009 h 454617"/>
                </a:gdLst>
                <a:ahLst/>
                <a:cxnLst>
                  <a:cxn ang="0">
                    <a:pos x="connsiteX0" y="connsiteY0"/>
                  </a:cxn>
                  <a:cxn ang="0">
                    <a:pos x="connsiteX1" y="connsiteY1"/>
                  </a:cxn>
                  <a:cxn ang="0">
                    <a:pos x="connsiteX2" y="connsiteY2"/>
                  </a:cxn>
                </a:cxnLst>
                <a:rect l="l" t="t" r="r" b="b"/>
                <a:pathLst>
                  <a:path w="302194" h="454617">
                    <a:moveTo>
                      <a:pt x="200651" y="0"/>
                    </a:moveTo>
                    <a:lnTo>
                      <a:pt x="0" y="454618"/>
                    </a:lnTo>
                    <a:lnTo>
                      <a:pt x="302195" y="2030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4774" name="Freeform 4773">
                <a:extLst>
                  <a:ext uri="{FF2B5EF4-FFF2-40B4-BE49-F238E27FC236}">
                    <a16:creationId xmlns:a16="http://schemas.microsoft.com/office/drawing/2014/main" id="{A3F12084-4E4B-EDB9-1120-53A66F406B15}"/>
                  </a:ext>
                </a:extLst>
              </p:cNvPr>
              <p:cNvSpPr/>
              <p:nvPr/>
            </p:nvSpPr>
            <p:spPr>
              <a:xfrm>
                <a:off x="35642917" y="29375421"/>
                <a:ext cx="405147" cy="545487"/>
              </a:xfrm>
              <a:custGeom>
                <a:avLst/>
                <a:gdLst>
                  <a:gd name="connsiteX0" fmla="*/ 0 w 405147"/>
                  <a:gd name="connsiteY0" fmla="*/ 48600 h 545487"/>
                  <a:gd name="connsiteX1" fmla="*/ 1407 w 405147"/>
                  <a:gd name="connsiteY1" fmla="*/ 545488 h 545487"/>
                  <a:gd name="connsiteX2" fmla="*/ 405148 w 405147"/>
                  <a:gd name="connsiteY2" fmla="*/ 496887 h 545487"/>
                  <a:gd name="connsiteX3" fmla="*/ 403740 w 405147"/>
                  <a:gd name="connsiteY3" fmla="*/ 0 h 545487"/>
                </a:gdLst>
                <a:ahLst/>
                <a:cxnLst>
                  <a:cxn ang="0">
                    <a:pos x="connsiteX0" y="connsiteY0"/>
                  </a:cxn>
                  <a:cxn ang="0">
                    <a:pos x="connsiteX1" y="connsiteY1"/>
                  </a:cxn>
                  <a:cxn ang="0">
                    <a:pos x="connsiteX2" y="connsiteY2"/>
                  </a:cxn>
                  <a:cxn ang="0">
                    <a:pos x="connsiteX3" y="connsiteY3"/>
                  </a:cxn>
                </a:cxnLst>
                <a:rect l="l" t="t" r="r" b="b"/>
                <a:pathLst>
                  <a:path w="405147" h="545487">
                    <a:moveTo>
                      <a:pt x="0" y="48600"/>
                    </a:moveTo>
                    <a:lnTo>
                      <a:pt x="1407" y="545488"/>
                    </a:lnTo>
                    <a:lnTo>
                      <a:pt x="405148" y="496887"/>
                    </a:lnTo>
                    <a:lnTo>
                      <a:pt x="403740"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4775" name="Freeform 4774">
                <a:extLst>
                  <a:ext uri="{FF2B5EF4-FFF2-40B4-BE49-F238E27FC236}">
                    <a16:creationId xmlns:a16="http://schemas.microsoft.com/office/drawing/2014/main" id="{7B41D56C-90D6-0B55-E06A-3B88A5039678}"/>
                  </a:ext>
                </a:extLst>
              </p:cNvPr>
              <p:cNvSpPr/>
              <p:nvPr/>
            </p:nvSpPr>
            <p:spPr>
              <a:xfrm>
                <a:off x="35642917" y="29033451"/>
                <a:ext cx="403739" cy="390569"/>
              </a:xfrm>
              <a:custGeom>
                <a:avLst/>
                <a:gdLst>
                  <a:gd name="connsiteX0" fmla="*/ 0 w 403739"/>
                  <a:gd name="connsiteY0" fmla="*/ 390569 h 390569"/>
                  <a:gd name="connsiteX1" fmla="*/ 403740 w 403739"/>
                  <a:gd name="connsiteY1" fmla="*/ 341969 h 390569"/>
                  <a:gd name="connsiteX2" fmla="*/ 286487 w 403739"/>
                  <a:gd name="connsiteY2" fmla="*/ 107555 h 390569"/>
                  <a:gd name="connsiteX3" fmla="*/ 172383 w 403739"/>
                  <a:gd name="connsiteY3" fmla="*/ 0 h 390569"/>
                </a:gdLst>
                <a:ahLst/>
                <a:cxnLst>
                  <a:cxn ang="0">
                    <a:pos x="connsiteX0" y="connsiteY0"/>
                  </a:cxn>
                  <a:cxn ang="0">
                    <a:pos x="connsiteX1" y="connsiteY1"/>
                  </a:cxn>
                  <a:cxn ang="0">
                    <a:pos x="connsiteX2" y="connsiteY2"/>
                  </a:cxn>
                  <a:cxn ang="0">
                    <a:pos x="connsiteX3" y="connsiteY3"/>
                  </a:cxn>
                </a:cxnLst>
                <a:rect l="l" t="t" r="r" b="b"/>
                <a:pathLst>
                  <a:path w="403739" h="390569">
                    <a:moveTo>
                      <a:pt x="0" y="390569"/>
                    </a:moveTo>
                    <a:lnTo>
                      <a:pt x="403740" y="341969"/>
                    </a:lnTo>
                    <a:lnTo>
                      <a:pt x="286487" y="107555"/>
                    </a:lnTo>
                    <a:lnTo>
                      <a:pt x="172383"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4776" name="Freeform 4775">
                <a:extLst>
                  <a:ext uri="{FF2B5EF4-FFF2-40B4-BE49-F238E27FC236}">
                    <a16:creationId xmlns:a16="http://schemas.microsoft.com/office/drawing/2014/main" id="{EB988BB3-905C-D230-2836-6B2C992FD03C}"/>
                  </a:ext>
                </a:extLst>
              </p:cNvPr>
              <p:cNvSpPr/>
              <p:nvPr/>
            </p:nvSpPr>
            <p:spPr>
              <a:xfrm>
                <a:off x="36046657" y="29317314"/>
                <a:ext cx="350353" cy="554993"/>
              </a:xfrm>
              <a:custGeom>
                <a:avLst/>
                <a:gdLst>
                  <a:gd name="connsiteX0" fmla="*/ 350353 w 350353"/>
                  <a:gd name="connsiteY0" fmla="*/ 264461 h 554993"/>
                  <a:gd name="connsiteX1" fmla="*/ 69789 w 350353"/>
                  <a:gd name="connsiteY1" fmla="*/ 0 h 554993"/>
                  <a:gd name="connsiteX2" fmla="*/ 0 w 350353"/>
                  <a:gd name="connsiteY2" fmla="*/ 58106 h 554993"/>
                  <a:gd name="connsiteX3" fmla="*/ 1408 w 350353"/>
                  <a:gd name="connsiteY3" fmla="*/ 554993 h 554993"/>
                </a:gdLst>
                <a:ahLst/>
                <a:cxnLst>
                  <a:cxn ang="0">
                    <a:pos x="connsiteX0" y="connsiteY0"/>
                  </a:cxn>
                  <a:cxn ang="0">
                    <a:pos x="connsiteX1" y="connsiteY1"/>
                  </a:cxn>
                  <a:cxn ang="0">
                    <a:pos x="connsiteX2" y="connsiteY2"/>
                  </a:cxn>
                  <a:cxn ang="0">
                    <a:pos x="connsiteX3" y="connsiteY3"/>
                  </a:cxn>
                </a:cxnLst>
                <a:rect l="l" t="t" r="r" b="b"/>
                <a:pathLst>
                  <a:path w="350353" h="554993">
                    <a:moveTo>
                      <a:pt x="350353" y="264461"/>
                    </a:moveTo>
                    <a:lnTo>
                      <a:pt x="69789" y="0"/>
                    </a:lnTo>
                    <a:lnTo>
                      <a:pt x="0" y="58106"/>
                    </a:lnTo>
                    <a:lnTo>
                      <a:pt x="1408" y="554993"/>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grpSp>
        <p:grpSp>
          <p:nvGrpSpPr>
            <p:cNvPr id="4777" name="Graphic 2">
              <a:extLst>
                <a:ext uri="{FF2B5EF4-FFF2-40B4-BE49-F238E27FC236}">
                  <a16:creationId xmlns:a16="http://schemas.microsoft.com/office/drawing/2014/main" id="{43014242-4348-00A5-E22B-FE65F3E23E67}"/>
                </a:ext>
              </a:extLst>
            </p:cNvPr>
            <p:cNvGrpSpPr/>
            <p:nvPr/>
          </p:nvGrpSpPr>
          <p:grpSpPr>
            <a:xfrm>
              <a:off x="40241797" y="28742249"/>
              <a:ext cx="1454495" cy="3859367"/>
              <a:chOff x="32880078" y="26121220"/>
              <a:chExt cx="1304193" cy="3460555"/>
            </a:xfrm>
          </p:grpSpPr>
          <p:sp>
            <p:nvSpPr>
              <p:cNvPr id="4778" name="Freeform 4777">
                <a:extLst>
                  <a:ext uri="{FF2B5EF4-FFF2-40B4-BE49-F238E27FC236}">
                    <a16:creationId xmlns:a16="http://schemas.microsoft.com/office/drawing/2014/main" id="{ADF46C1A-DEBE-3DEC-32E8-318148F2973C}"/>
                  </a:ext>
                </a:extLst>
              </p:cNvPr>
              <p:cNvSpPr/>
              <p:nvPr/>
            </p:nvSpPr>
            <p:spPr>
              <a:xfrm>
                <a:off x="33851760" y="27205503"/>
                <a:ext cx="332511" cy="621109"/>
              </a:xfrm>
              <a:custGeom>
                <a:avLst/>
                <a:gdLst>
                  <a:gd name="connsiteX0" fmla="*/ 332511 w 332511"/>
                  <a:gd name="connsiteY0" fmla="*/ 290533 h 621109"/>
                  <a:gd name="connsiteX1" fmla="*/ 80902 w 332511"/>
                  <a:gd name="connsiteY1" fmla="*/ 0 h 621109"/>
                  <a:gd name="connsiteX2" fmla="*/ 0 w 332511"/>
                  <a:gd name="connsiteY2" fmla="*/ 475843 h 621109"/>
                  <a:gd name="connsiteX3" fmla="*/ 125805 w 332511"/>
                  <a:gd name="connsiteY3" fmla="*/ 621109 h 621109"/>
                </a:gdLst>
                <a:ahLst/>
                <a:cxnLst>
                  <a:cxn ang="0">
                    <a:pos x="connsiteX0" y="connsiteY0"/>
                  </a:cxn>
                  <a:cxn ang="0">
                    <a:pos x="connsiteX1" y="connsiteY1"/>
                  </a:cxn>
                  <a:cxn ang="0">
                    <a:pos x="connsiteX2" y="connsiteY2"/>
                  </a:cxn>
                  <a:cxn ang="0">
                    <a:pos x="connsiteX3" y="connsiteY3"/>
                  </a:cxn>
                </a:cxnLst>
                <a:rect l="l" t="t" r="r" b="b"/>
                <a:pathLst>
                  <a:path w="332511" h="621109">
                    <a:moveTo>
                      <a:pt x="332511" y="290533"/>
                    </a:moveTo>
                    <a:lnTo>
                      <a:pt x="80902" y="0"/>
                    </a:lnTo>
                    <a:lnTo>
                      <a:pt x="0" y="475843"/>
                    </a:lnTo>
                    <a:lnTo>
                      <a:pt x="125805" y="621109"/>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4779" name="Freeform 4778">
                <a:extLst>
                  <a:ext uri="{FF2B5EF4-FFF2-40B4-BE49-F238E27FC236}">
                    <a16:creationId xmlns:a16="http://schemas.microsoft.com/office/drawing/2014/main" id="{DC5B384E-9E3B-7E93-3C64-CBD7B075A519}"/>
                  </a:ext>
                </a:extLst>
              </p:cNvPr>
              <p:cNvSpPr/>
              <p:nvPr/>
            </p:nvSpPr>
            <p:spPr>
              <a:xfrm>
                <a:off x="33613077" y="27681346"/>
                <a:ext cx="364488" cy="526983"/>
              </a:xfrm>
              <a:custGeom>
                <a:avLst/>
                <a:gdLst>
                  <a:gd name="connsiteX0" fmla="*/ 238684 w 364488"/>
                  <a:gd name="connsiteY0" fmla="*/ 0 h 526983"/>
                  <a:gd name="connsiteX1" fmla="*/ 0 w 364488"/>
                  <a:gd name="connsiteY1" fmla="*/ 381717 h 526983"/>
                  <a:gd name="connsiteX2" fmla="*/ 125804 w 364488"/>
                  <a:gd name="connsiteY2" fmla="*/ 526983 h 526983"/>
                  <a:gd name="connsiteX3" fmla="*/ 364488 w 364488"/>
                  <a:gd name="connsiteY3" fmla="*/ 145266 h 526983"/>
                </a:gdLst>
                <a:ahLst/>
                <a:cxnLst>
                  <a:cxn ang="0">
                    <a:pos x="connsiteX0" y="connsiteY0"/>
                  </a:cxn>
                  <a:cxn ang="0">
                    <a:pos x="connsiteX1" y="connsiteY1"/>
                  </a:cxn>
                  <a:cxn ang="0">
                    <a:pos x="connsiteX2" y="connsiteY2"/>
                  </a:cxn>
                  <a:cxn ang="0">
                    <a:pos x="connsiteX3" y="connsiteY3"/>
                  </a:cxn>
                </a:cxnLst>
                <a:rect l="l" t="t" r="r" b="b"/>
                <a:pathLst>
                  <a:path w="364488" h="526983">
                    <a:moveTo>
                      <a:pt x="238684" y="0"/>
                    </a:moveTo>
                    <a:lnTo>
                      <a:pt x="0" y="381717"/>
                    </a:lnTo>
                    <a:lnTo>
                      <a:pt x="125804" y="526983"/>
                    </a:lnTo>
                    <a:lnTo>
                      <a:pt x="364488" y="145266"/>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4780" name="Freeform 4779">
                <a:extLst>
                  <a:ext uri="{FF2B5EF4-FFF2-40B4-BE49-F238E27FC236}">
                    <a16:creationId xmlns:a16="http://schemas.microsoft.com/office/drawing/2014/main" id="{B240F83B-D2CD-43AF-9573-CE3F0AFB7C3F}"/>
                  </a:ext>
                </a:extLst>
              </p:cNvPr>
              <p:cNvSpPr/>
              <p:nvPr/>
            </p:nvSpPr>
            <p:spPr>
              <a:xfrm>
                <a:off x="33182008" y="27620596"/>
                <a:ext cx="431068" cy="627777"/>
              </a:xfrm>
              <a:custGeom>
                <a:avLst/>
                <a:gdLst>
                  <a:gd name="connsiteX0" fmla="*/ 332511 w 431068"/>
                  <a:gd name="connsiteY0" fmla="*/ 0 h 627777"/>
                  <a:gd name="connsiteX1" fmla="*/ 0 w 431068"/>
                  <a:gd name="connsiteY1" fmla="*/ 185310 h 627777"/>
                  <a:gd name="connsiteX2" fmla="*/ 98558 w 431068"/>
                  <a:gd name="connsiteY2" fmla="*/ 627777 h 627777"/>
                  <a:gd name="connsiteX3" fmla="*/ 431068 w 431068"/>
                  <a:gd name="connsiteY3" fmla="*/ 442467 h 627777"/>
                </a:gdLst>
                <a:ahLst/>
                <a:cxnLst>
                  <a:cxn ang="0">
                    <a:pos x="connsiteX0" y="connsiteY0"/>
                  </a:cxn>
                  <a:cxn ang="0">
                    <a:pos x="connsiteX1" y="connsiteY1"/>
                  </a:cxn>
                  <a:cxn ang="0">
                    <a:pos x="connsiteX2" y="connsiteY2"/>
                  </a:cxn>
                  <a:cxn ang="0">
                    <a:pos x="connsiteX3" y="connsiteY3"/>
                  </a:cxn>
                </a:cxnLst>
                <a:rect l="l" t="t" r="r" b="b"/>
                <a:pathLst>
                  <a:path w="431068" h="627777">
                    <a:moveTo>
                      <a:pt x="332511" y="0"/>
                    </a:moveTo>
                    <a:lnTo>
                      <a:pt x="0" y="185310"/>
                    </a:lnTo>
                    <a:lnTo>
                      <a:pt x="98558" y="627777"/>
                    </a:lnTo>
                    <a:lnTo>
                      <a:pt x="431068" y="442467"/>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4781" name="Freeform 4780">
                <a:extLst>
                  <a:ext uri="{FF2B5EF4-FFF2-40B4-BE49-F238E27FC236}">
                    <a16:creationId xmlns:a16="http://schemas.microsoft.com/office/drawing/2014/main" id="{12D504A7-9AFD-4B0A-20E1-F9AB85A3A028}"/>
                  </a:ext>
                </a:extLst>
              </p:cNvPr>
              <p:cNvSpPr/>
              <p:nvPr/>
            </p:nvSpPr>
            <p:spPr>
              <a:xfrm>
                <a:off x="33199664" y="28063063"/>
                <a:ext cx="539216" cy="806419"/>
              </a:xfrm>
              <a:custGeom>
                <a:avLst/>
                <a:gdLst>
                  <a:gd name="connsiteX0" fmla="*/ 413413 w 539216"/>
                  <a:gd name="connsiteY0" fmla="*/ 0 h 806419"/>
                  <a:gd name="connsiteX1" fmla="*/ 80902 w 539216"/>
                  <a:gd name="connsiteY1" fmla="*/ 185310 h 806419"/>
                  <a:gd name="connsiteX2" fmla="*/ 0 w 539216"/>
                  <a:gd name="connsiteY2" fmla="*/ 661153 h 806419"/>
                  <a:gd name="connsiteX3" fmla="*/ 125804 w 539216"/>
                  <a:gd name="connsiteY3" fmla="*/ 806419 h 806419"/>
                  <a:gd name="connsiteX4" fmla="*/ 539217 w 539216"/>
                  <a:gd name="connsiteY4" fmla="*/ 145266 h 80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216" h="806419">
                    <a:moveTo>
                      <a:pt x="413413" y="0"/>
                    </a:moveTo>
                    <a:lnTo>
                      <a:pt x="80902" y="185310"/>
                    </a:lnTo>
                    <a:lnTo>
                      <a:pt x="0" y="661153"/>
                    </a:lnTo>
                    <a:lnTo>
                      <a:pt x="125804" y="806419"/>
                    </a:lnTo>
                    <a:lnTo>
                      <a:pt x="539217" y="14526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4782" name="Freeform 4781">
                <a:extLst>
                  <a:ext uri="{FF2B5EF4-FFF2-40B4-BE49-F238E27FC236}">
                    <a16:creationId xmlns:a16="http://schemas.microsoft.com/office/drawing/2014/main" id="{B524DFC2-1A49-5872-5AD0-0DB6DF1BF390}"/>
                  </a:ext>
                </a:extLst>
              </p:cNvPr>
              <p:cNvSpPr/>
              <p:nvPr/>
            </p:nvSpPr>
            <p:spPr>
              <a:xfrm>
                <a:off x="32960980" y="28724216"/>
                <a:ext cx="364488" cy="526982"/>
              </a:xfrm>
              <a:custGeom>
                <a:avLst/>
                <a:gdLst>
                  <a:gd name="connsiteX0" fmla="*/ 238684 w 364488"/>
                  <a:gd name="connsiteY0" fmla="*/ 0 h 526982"/>
                  <a:gd name="connsiteX1" fmla="*/ 0 w 364488"/>
                  <a:gd name="connsiteY1" fmla="*/ 381717 h 526982"/>
                  <a:gd name="connsiteX2" fmla="*/ 125805 w 364488"/>
                  <a:gd name="connsiteY2" fmla="*/ 526983 h 526982"/>
                  <a:gd name="connsiteX3" fmla="*/ 364488 w 364488"/>
                  <a:gd name="connsiteY3" fmla="*/ 145266 h 526982"/>
                </a:gdLst>
                <a:ahLst/>
                <a:cxnLst>
                  <a:cxn ang="0">
                    <a:pos x="connsiteX0" y="connsiteY0"/>
                  </a:cxn>
                  <a:cxn ang="0">
                    <a:pos x="connsiteX1" y="connsiteY1"/>
                  </a:cxn>
                  <a:cxn ang="0">
                    <a:pos x="connsiteX2" y="connsiteY2"/>
                  </a:cxn>
                  <a:cxn ang="0">
                    <a:pos x="connsiteX3" y="connsiteY3"/>
                  </a:cxn>
                </a:cxnLst>
                <a:rect l="l" t="t" r="r" b="b"/>
                <a:pathLst>
                  <a:path w="364488" h="526982">
                    <a:moveTo>
                      <a:pt x="238684" y="0"/>
                    </a:moveTo>
                    <a:lnTo>
                      <a:pt x="0" y="381717"/>
                    </a:lnTo>
                    <a:lnTo>
                      <a:pt x="125805" y="526983"/>
                    </a:lnTo>
                    <a:lnTo>
                      <a:pt x="364488" y="145266"/>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4783" name="Freeform 4782">
                <a:extLst>
                  <a:ext uri="{FF2B5EF4-FFF2-40B4-BE49-F238E27FC236}">
                    <a16:creationId xmlns:a16="http://schemas.microsoft.com/office/drawing/2014/main" id="{295FE970-CD38-FA6E-9270-D05F442AA1D8}"/>
                  </a:ext>
                </a:extLst>
              </p:cNvPr>
              <p:cNvSpPr/>
              <p:nvPr/>
            </p:nvSpPr>
            <p:spPr>
              <a:xfrm>
                <a:off x="32894478" y="28850474"/>
                <a:ext cx="66501" cy="292520"/>
              </a:xfrm>
              <a:custGeom>
                <a:avLst/>
                <a:gdLst>
                  <a:gd name="connsiteX0" fmla="*/ 66502 w 66501"/>
                  <a:gd name="connsiteY0" fmla="*/ 255458 h 292520"/>
                  <a:gd name="connsiteX1" fmla="*/ 9600 w 66501"/>
                  <a:gd name="connsiteY1" fmla="*/ 0 h 292520"/>
                  <a:gd name="connsiteX2" fmla="*/ 0 w 66501"/>
                  <a:gd name="connsiteY2" fmla="*/ 292521 h 292520"/>
                </a:gdLst>
                <a:ahLst/>
                <a:cxnLst>
                  <a:cxn ang="0">
                    <a:pos x="connsiteX0" y="connsiteY0"/>
                  </a:cxn>
                  <a:cxn ang="0">
                    <a:pos x="connsiteX1" y="connsiteY1"/>
                  </a:cxn>
                  <a:cxn ang="0">
                    <a:pos x="connsiteX2" y="connsiteY2"/>
                  </a:cxn>
                </a:cxnLst>
                <a:rect l="l" t="t" r="r" b="b"/>
                <a:pathLst>
                  <a:path w="66501" h="292520">
                    <a:moveTo>
                      <a:pt x="66502" y="255458"/>
                    </a:moveTo>
                    <a:lnTo>
                      <a:pt x="9600" y="0"/>
                    </a:lnTo>
                    <a:lnTo>
                      <a:pt x="0" y="292521"/>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4784" name="Freeform 4783">
                <a:extLst>
                  <a:ext uri="{FF2B5EF4-FFF2-40B4-BE49-F238E27FC236}">
                    <a16:creationId xmlns:a16="http://schemas.microsoft.com/office/drawing/2014/main" id="{D0E1C74F-E978-4E16-D1D1-A46ADDC35288}"/>
                  </a:ext>
                </a:extLst>
              </p:cNvPr>
              <p:cNvSpPr/>
              <p:nvPr/>
            </p:nvSpPr>
            <p:spPr>
              <a:xfrm>
                <a:off x="32880078" y="29105933"/>
                <a:ext cx="206706" cy="475843"/>
              </a:xfrm>
              <a:custGeom>
                <a:avLst/>
                <a:gdLst>
                  <a:gd name="connsiteX0" fmla="*/ 0 w 206706"/>
                  <a:gd name="connsiteY0" fmla="*/ 475843 h 475843"/>
                  <a:gd name="connsiteX1" fmla="*/ 206707 w 206706"/>
                  <a:gd name="connsiteY1" fmla="*/ 145266 h 475843"/>
                  <a:gd name="connsiteX2" fmla="*/ 80902 w 206706"/>
                  <a:gd name="connsiteY2" fmla="*/ 0 h 475843"/>
                  <a:gd name="connsiteX3" fmla="*/ 14400 w 206706"/>
                  <a:gd name="connsiteY3" fmla="*/ 37062 h 475843"/>
                </a:gdLst>
                <a:ahLst/>
                <a:cxnLst>
                  <a:cxn ang="0">
                    <a:pos x="connsiteX0" y="connsiteY0"/>
                  </a:cxn>
                  <a:cxn ang="0">
                    <a:pos x="connsiteX1" y="connsiteY1"/>
                  </a:cxn>
                  <a:cxn ang="0">
                    <a:pos x="connsiteX2" y="connsiteY2"/>
                  </a:cxn>
                  <a:cxn ang="0">
                    <a:pos x="connsiteX3" y="connsiteY3"/>
                  </a:cxn>
                </a:cxnLst>
                <a:rect l="l" t="t" r="r" b="b"/>
                <a:pathLst>
                  <a:path w="206706" h="475843">
                    <a:moveTo>
                      <a:pt x="0" y="475843"/>
                    </a:moveTo>
                    <a:lnTo>
                      <a:pt x="206707" y="145266"/>
                    </a:lnTo>
                    <a:lnTo>
                      <a:pt x="80902" y="0"/>
                    </a:lnTo>
                    <a:lnTo>
                      <a:pt x="14400" y="37062"/>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4785" name="Freeform 4784">
                <a:extLst>
                  <a:ext uri="{FF2B5EF4-FFF2-40B4-BE49-F238E27FC236}">
                    <a16:creationId xmlns:a16="http://schemas.microsoft.com/office/drawing/2014/main" id="{6170554C-1B30-F403-ADAA-9CA519F62F8A}"/>
                  </a:ext>
                </a:extLst>
              </p:cNvPr>
              <p:cNvSpPr/>
              <p:nvPr/>
            </p:nvSpPr>
            <p:spPr>
              <a:xfrm>
                <a:off x="33595421" y="26953894"/>
                <a:ext cx="337241" cy="251608"/>
              </a:xfrm>
              <a:custGeom>
                <a:avLst/>
                <a:gdLst>
                  <a:gd name="connsiteX0" fmla="*/ 0 w 337241"/>
                  <a:gd name="connsiteY0" fmla="*/ 190858 h 251608"/>
                  <a:gd name="connsiteX1" fmla="*/ 337242 w 337241"/>
                  <a:gd name="connsiteY1" fmla="*/ 251609 h 251608"/>
                  <a:gd name="connsiteX2" fmla="*/ 119342 w 337241"/>
                  <a:gd name="connsiteY2" fmla="*/ 0 h 251608"/>
                </a:gdLst>
                <a:ahLst/>
                <a:cxnLst>
                  <a:cxn ang="0">
                    <a:pos x="connsiteX0" y="connsiteY0"/>
                  </a:cxn>
                  <a:cxn ang="0">
                    <a:pos x="connsiteX1" y="connsiteY1"/>
                  </a:cxn>
                  <a:cxn ang="0">
                    <a:pos x="connsiteX2" y="connsiteY2"/>
                  </a:cxn>
                </a:cxnLst>
                <a:rect l="l" t="t" r="r" b="b"/>
                <a:pathLst>
                  <a:path w="337241" h="251608">
                    <a:moveTo>
                      <a:pt x="0" y="190858"/>
                    </a:moveTo>
                    <a:lnTo>
                      <a:pt x="337242" y="251609"/>
                    </a:lnTo>
                    <a:lnTo>
                      <a:pt x="119342"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4786" name="Freeform 4785">
                <a:extLst>
                  <a:ext uri="{FF2B5EF4-FFF2-40B4-BE49-F238E27FC236}">
                    <a16:creationId xmlns:a16="http://schemas.microsoft.com/office/drawing/2014/main" id="{4E538CA6-5210-0E26-4DB3-4C8ADCBA8970}"/>
                  </a:ext>
                </a:extLst>
              </p:cNvPr>
              <p:cNvSpPr/>
              <p:nvPr/>
            </p:nvSpPr>
            <p:spPr>
              <a:xfrm>
                <a:off x="33514519" y="27144753"/>
                <a:ext cx="418143" cy="536593"/>
              </a:xfrm>
              <a:custGeom>
                <a:avLst/>
                <a:gdLst>
                  <a:gd name="connsiteX0" fmla="*/ 337242 w 418143"/>
                  <a:gd name="connsiteY0" fmla="*/ 536593 h 536593"/>
                  <a:gd name="connsiteX1" fmla="*/ 418144 w 418143"/>
                  <a:gd name="connsiteY1" fmla="*/ 60750 h 536593"/>
                  <a:gd name="connsiteX2" fmla="*/ 80902 w 418143"/>
                  <a:gd name="connsiteY2" fmla="*/ 0 h 536593"/>
                  <a:gd name="connsiteX3" fmla="*/ 0 w 418143"/>
                  <a:gd name="connsiteY3" fmla="*/ 475843 h 536593"/>
                </a:gdLst>
                <a:ahLst/>
                <a:cxnLst>
                  <a:cxn ang="0">
                    <a:pos x="connsiteX0" y="connsiteY0"/>
                  </a:cxn>
                  <a:cxn ang="0">
                    <a:pos x="connsiteX1" y="connsiteY1"/>
                  </a:cxn>
                  <a:cxn ang="0">
                    <a:pos x="connsiteX2" y="connsiteY2"/>
                  </a:cxn>
                  <a:cxn ang="0">
                    <a:pos x="connsiteX3" y="connsiteY3"/>
                  </a:cxn>
                </a:cxnLst>
                <a:rect l="l" t="t" r="r" b="b"/>
                <a:pathLst>
                  <a:path w="418143" h="536593">
                    <a:moveTo>
                      <a:pt x="337242" y="536593"/>
                    </a:moveTo>
                    <a:lnTo>
                      <a:pt x="418144" y="60750"/>
                    </a:lnTo>
                    <a:lnTo>
                      <a:pt x="80902" y="0"/>
                    </a:lnTo>
                    <a:lnTo>
                      <a:pt x="0" y="475843"/>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4787" name="Freeform 4786">
                <a:extLst>
                  <a:ext uri="{FF2B5EF4-FFF2-40B4-BE49-F238E27FC236}">
                    <a16:creationId xmlns:a16="http://schemas.microsoft.com/office/drawing/2014/main" id="{E03C1F15-E3AF-CDC7-E1AC-163918BAC0FE}"/>
                  </a:ext>
                </a:extLst>
              </p:cNvPr>
              <p:cNvSpPr/>
              <p:nvPr/>
            </p:nvSpPr>
            <p:spPr>
              <a:xfrm>
                <a:off x="33343812" y="26663362"/>
                <a:ext cx="370950" cy="481391"/>
              </a:xfrm>
              <a:custGeom>
                <a:avLst/>
                <a:gdLst>
                  <a:gd name="connsiteX0" fmla="*/ 0 w 370950"/>
                  <a:gd name="connsiteY0" fmla="*/ 190858 h 481391"/>
                  <a:gd name="connsiteX1" fmla="*/ 251609 w 370950"/>
                  <a:gd name="connsiteY1" fmla="*/ 481391 h 481391"/>
                  <a:gd name="connsiteX2" fmla="*/ 370951 w 370950"/>
                  <a:gd name="connsiteY2" fmla="*/ 290533 h 481391"/>
                  <a:gd name="connsiteX3" fmla="*/ 119342 w 370950"/>
                  <a:gd name="connsiteY3" fmla="*/ 0 h 481391"/>
                </a:gdLst>
                <a:ahLst/>
                <a:cxnLst>
                  <a:cxn ang="0">
                    <a:pos x="connsiteX0" y="connsiteY0"/>
                  </a:cxn>
                  <a:cxn ang="0">
                    <a:pos x="connsiteX1" y="connsiteY1"/>
                  </a:cxn>
                  <a:cxn ang="0">
                    <a:pos x="connsiteX2" y="connsiteY2"/>
                  </a:cxn>
                  <a:cxn ang="0">
                    <a:pos x="connsiteX3" y="connsiteY3"/>
                  </a:cxn>
                </a:cxnLst>
                <a:rect l="l" t="t" r="r" b="b"/>
                <a:pathLst>
                  <a:path w="370950" h="481391">
                    <a:moveTo>
                      <a:pt x="0" y="190858"/>
                    </a:moveTo>
                    <a:lnTo>
                      <a:pt x="251609" y="481391"/>
                    </a:lnTo>
                    <a:lnTo>
                      <a:pt x="370951" y="290533"/>
                    </a:lnTo>
                    <a:lnTo>
                      <a:pt x="119342"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4788" name="Freeform 4787">
                <a:extLst>
                  <a:ext uri="{FF2B5EF4-FFF2-40B4-BE49-F238E27FC236}">
                    <a16:creationId xmlns:a16="http://schemas.microsoft.com/office/drawing/2014/main" id="{89151C1C-2626-4CA4-AAD0-FA8E48B23B70}"/>
                  </a:ext>
                </a:extLst>
              </p:cNvPr>
              <p:cNvSpPr/>
              <p:nvPr/>
            </p:nvSpPr>
            <p:spPr>
              <a:xfrm>
                <a:off x="32969647" y="26411753"/>
                <a:ext cx="374165" cy="627777"/>
              </a:xfrm>
              <a:custGeom>
                <a:avLst/>
                <a:gdLst>
                  <a:gd name="connsiteX0" fmla="*/ 275608 w 374165"/>
                  <a:gd name="connsiteY0" fmla="*/ 0 h 627777"/>
                  <a:gd name="connsiteX1" fmla="*/ 9599 w 374165"/>
                  <a:gd name="connsiteY1" fmla="*/ 148248 h 627777"/>
                  <a:gd name="connsiteX2" fmla="*/ 0 w 374165"/>
                  <a:gd name="connsiteY2" fmla="*/ 440769 h 627777"/>
                  <a:gd name="connsiteX3" fmla="*/ 41655 w 374165"/>
                  <a:gd name="connsiteY3" fmla="*/ 627777 h 627777"/>
                  <a:gd name="connsiteX4" fmla="*/ 374166 w 374165"/>
                  <a:gd name="connsiteY4" fmla="*/ 442467 h 62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65" h="627777">
                    <a:moveTo>
                      <a:pt x="275608" y="0"/>
                    </a:moveTo>
                    <a:lnTo>
                      <a:pt x="9599" y="148248"/>
                    </a:lnTo>
                    <a:lnTo>
                      <a:pt x="0" y="440769"/>
                    </a:lnTo>
                    <a:lnTo>
                      <a:pt x="41655" y="627777"/>
                    </a:lnTo>
                    <a:lnTo>
                      <a:pt x="374166" y="442467"/>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4789" name="Freeform 4788">
                <a:extLst>
                  <a:ext uri="{FF2B5EF4-FFF2-40B4-BE49-F238E27FC236}">
                    <a16:creationId xmlns:a16="http://schemas.microsoft.com/office/drawing/2014/main" id="{968F947B-8E28-C560-BFA2-27676D8643B9}"/>
                  </a:ext>
                </a:extLst>
              </p:cNvPr>
              <p:cNvSpPr/>
              <p:nvPr/>
            </p:nvSpPr>
            <p:spPr>
              <a:xfrm>
                <a:off x="32943324" y="27805906"/>
                <a:ext cx="337241" cy="442467"/>
              </a:xfrm>
              <a:custGeom>
                <a:avLst/>
                <a:gdLst>
                  <a:gd name="connsiteX0" fmla="*/ 337242 w 337241"/>
                  <a:gd name="connsiteY0" fmla="*/ 442467 h 442467"/>
                  <a:gd name="connsiteX1" fmla="*/ 238684 w 337241"/>
                  <a:gd name="connsiteY1" fmla="*/ 0 h 442467"/>
                  <a:gd name="connsiteX2" fmla="*/ 0 w 337241"/>
                  <a:gd name="connsiteY2" fmla="*/ 381717 h 442467"/>
                </a:gdLst>
                <a:ahLst/>
                <a:cxnLst>
                  <a:cxn ang="0">
                    <a:pos x="connsiteX0" y="connsiteY0"/>
                  </a:cxn>
                  <a:cxn ang="0">
                    <a:pos x="connsiteX1" y="connsiteY1"/>
                  </a:cxn>
                  <a:cxn ang="0">
                    <a:pos x="connsiteX2" y="connsiteY2"/>
                  </a:cxn>
                </a:cxnLst>
                <a:rect l="l" t="t" r="r" b="b"/>
                <a:pathLst>
                  <a:path w="337241" h="442467">
                    <a:moveTo>
                      <a:pt x="337242" y="442467"/>
                    </a:moveTo>
                    <a:lnTo>
                      <a:pt x="238684" y="0"/>
                    </a:lnTo>
                    <a:lnTo>
                      <a:pt x="0" y="381717"/>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4790" name="Freeform 4789">
                <a:extLst>
                  <a:ext uri="{FF2B5EF4-FFF2-40B4-BE49-F238E27FC236}">
                    <a16:creationId xmlns:a16="http://schemas.microsoft.com/office/drawing/2014/main" id="{CA8023F6-BD82-DEEF-A62A-B87C49C2FC93}"/>
                  </a:ext>
                </a:extLst>
              </p:cNvPr>
              <p:cNvSpPr/>
              <p:nvPr/>
            </p:nvSpPr>
            <p:spPr>
              <a:xfrm>
                <a:off x="33514519" y="27620596"/>
                <a:ext cx="337241" cy="442467"/>
              </a:xfrm>
              <a:custGeom>
                <a:avLst/>
                <a:gdLst>
                  <a:gd name="connsiteX0" fmla="*/ 337242 w 337241"/>
                  <a:gd name="connsiteY0" fmla="*/ 60750 h 442467"/>
                  <a:gd name="connsiteX1" fmla="*/ 0 w 337241"/>
                  <a:gd name="connsiteY1" fmla="*/ 0 h 442467"/>
                  <a:gd name="connsiteX2" fmla="*/ 98558 w 337241"/>
                  <a:gd name="connsiteY2" fmla="*/ 442467 h 442467"/>
                </a:gdLst>
                <a:ahLst/>
                <a:cxnLst>
                  <a:cxn ang="0">
                    <a:pos x="connsiteX0" y="connsiteY0"/>
                  </a:cxn>
                  <a:cxn ang="0">
                    <a:pos x="connsiteX1" y="connsiteY1"/>
                  </a:cxn>
                  <a:cxn ang="0">
                    <a:pos x="connsiteX2" y="connsiteY2"/>
                  </a:cxn>
                </a:cxnLst>
                <a:rect l="l" t="t" r="r" b="b"/>
                <a:pathLst>
                  <a:path w="337241" h="442467">
                    <a:moveTo>
                      <a:pt x="337242" y="60750"/>
                    </a:moveTo>
                    <a:lnTo>
                      <a:pt x="0" y="0"/>
                    </a:lnTo>
                    <a:lnTo>
                      <a:pt x="98558" y="442467"/>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4791" name="Freeform 4790">
                <a:extLst>
                  <a:ext uri="{FF2B5EF4-FFF2-40B4-BE49-F238E27FC236}">
                    <a16:creationId xmlns:a16="http://schemas.microsoft.com/office/drawing/2014/main" id="{33816092-C818-11AF-7812-E375D546F7D7}"/>
                  </a:ext>
                </a:extLst>
              </p:cNvPr>
              <p:cNvSpPr/>
              <p:nvPr/>
            </p:nvSpPr>
            <p:spPr>
              <a:xfrm>
                <a:off x="32947254" y="26854220"/>
                <a:ext cx="648166" cy="951685"/>
              </a:xfrm>
              <a:custGeom>
                <a:avLst/>
                <a:gdLst>
                  <a:gd name="connsiteX0" fmla="*/ 648167 w 648166"/>
                  <a:gd name="connsiteY0" fmla="*/ 290533 h 951685"/>
                  <a:gd name="connsiteX1" fmla="*/ 396558 w 648166"/>
                  <a:gd name="connsiteY1" fmla="*/ 0 h 951685"/>
                  <a:gd name="connsiteX2" fmla="*/ 64048 w 648166"/>
                  <a:gd name="connsiteY2" fmla="*/ 185310 h 951685"/>
                  <a:gd name="connsiteX3" fmla="*/ 4824 w 648166"/>
                  <a:gd name="connsiteY3" fmla="*/ 533651 h 951685"/>
                  <a:gd name="connsiteX4" fmla="*/ 0 w 648166"/>
                  <a:gd name="connsiteY4" fmla="*/ 680615 h 951685"/>
                  <a:gd name="connsiteX5" fmla="*/ 234754 w 648166"/>
                  <a:gd name="connsiteY5" fmla="*/ 951686 h 951685"/>
                  <a:gd name="connsiteX6" fmla="*/ 567265 w 648166"/>
                  <a:gd name="connsiteY6" fmla="*/ 766376 h 95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166" h="951685">
                    <a:moveTo>
                      <a:pt x="648167" y="290533"/>
                    </a:moveTo>
                    <a:lnTo>
                      <a:pt x="396558" y="0"/>
                    </a:lnTo>
                    <a:lnTo>
                      <a:pt x="64048" y="185310"/>
                    </a:lnTo>
                    <a:lnTo>
                      <a:pt x="4824" y="533651"/>
                    </a:lnTo>
                    <a:lnTo>
                      <a:pt x="0" y="680615"/>
                    </a:lnTo>
                    <a:lnTo>
                      <a:pt x="234754" y="951686"/>
                    </a:lnTo>
                    <a:lnTo>
                      <a:pt x="567265" y="76637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4792" name="Freeform 4791">
                <a:extLst>
                  <a:ext uri="{FF2B5EF4-FFF2-40B4-BE49-F238E27FC236}">
                    <a16:creationId xmlns:a16="http://schemas.microsoft.com/office/drawing/2014/main" id="{4267FC73-18A7-EFEF-7D4B-D075AE3B1B50}"/>
                  </a:ext>
                </a:extLst>
              </p:cNvPr>
              <p:cNvSpPr/>
              <p:nvPr/>
            </p:nvSpPr>
            <p:spPr>
              <a:xfrm>
                <a:off x="32909934" y="28187623"/>
                <a:ext cx="370632" cy="536593"/>
              </a:xfrm>
              <a:custGeom>
                <a:avLst/>
                <a:gdLst>
                  <a:gd name="connsiteX0" fmla="*/ 289730 w 370632"/>
                  <a:gd name="connsiteY0" fmla="*/ 536593 h 536593"/>
                  <a:gd name="connsiteX1" fmla="*/ 370632 w 370632"/>
                  <a:gd name="connsiteY1" fmla="*/ 60750 h 536593"/>
                  <a:gd name="connsiteX2" fmla="*/ 33390 w 370632"/>
                  <a:gd name="connsiteY2" fmla="*/ 0 h 536593"/>
                  <a:gd name="connsiteX3" fmla="*/ 11713 w 370632"/>
                  <a:gd name="connsiteY3" fmla="*/ 127502 h 536593"/>
                  <a:gd name="connsiteX4" fmla="*/ 0 w 370632"/>
                  <a:gd name="connsiteY4" fmla="*/ 484402 h 536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632" h="536593">
                    <a:moveTo>
                      <a:pt x="289730" y="536593"/>
                    </a:moveTo>
                    <a:lnTo>
                      <a:pt x="370632" y="60750"/>
                    </a:lnTo>
                    <a:lnTo>
                      <a:pt x="33390" y="0"/>
                    </a:lnTo>
                    <a:lnTo>
                      <a:pt x="11713" y="127502"/>
                    </a:lnTo>
                    <a:lnTo>
                      <a:pt x="0" y="48440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4793" name="Freeform 4792">
                <a:extLst>
                  <a:ext uri="{FF2B5EF4-FFF2-40B4-BE49-F238E27FC236}">
                    <a16:creationId xmlns:a16="http://schemas.microsoft.com/office/drawing/2014/main" id="{CB79F9B7-7BA8-D096-DA9A-D26AC9D5EF50}"/>
                  </a:ext>
                </a:extLst>
              </p:cNvPr>
              <p:cNvSpPr/>
              <p:nvPr/>
            </p:nvSpPr>
            <p:spPr>
              <a:xfrm>
                <a:off x="32926470" y="27534835"/>
                <a:ext cx="255538" cy="652787"/>
              </a:xfrm>
              <a:custGeom>
                <a:avLst/>
                <a:gdLst>
                  <a:gd name="connsiteX0" fmla="*/ 255538 w 255538"/>
                  <a:gd name="connsiteY0" fmla="*/ 271071 h 652787"/>
                  <a:gd name="connsiteX1" fmla="*/ 20785 w 255538"/>
                  <a:gd name="connsiteY1" fmla="*/ 0 h 652787"/>
                  <a:gd name="connsiteX2" fmla="*/ 0 w 255538"/>
                  <a:gd name="connsiteY2" fmla="*/ 633326 h 652787"/>
                  <a:gd name="connsiteX3" fmla="*/ 16855 w 255538"/>
                  <a:gd name="connsiteY3" fmla="*/ 652788 h 652787"/>
                </a:gdLst>
                <a:ahLst/>
                <a:cxnLst>
                  <a:cxn ang="0">
                    <a:pos x="connsiteX0" y="connsiteY0"/>
                  </a:cxn>
                  <a:cxn ang="0">
                    <a:pos x="connsiteX1" y="connsiteY1"/>
                  </a:cxn>
                  <a:cxn ang="0">
                    <a:pos x="connsiteX2" y="connsiteY2"/>
                  </a:cxn>
                  <a:cxn ang="0">
                    <a:pos x="connsiteX3" y="connsiteY3"/>
                  </a:cxn>
                </a:cxnLst>
                <a:rect l="l" t="t" r="r" b="b"/>
                <a:pathLst>
                  <a:path w="255538" h="652787">
                    <a:moveTo>
                      <a:pt x="255538" y="271071"/>
                    </a:moveTo>
                    <a:lnTo>
                      <a:pt x="20785" y="0"/>
                    </a:lnTo>
                    <a:lnTo>
                      <a:pt x="0" y="633326"/>
                    </a:lnTo>
                    <a:lnTo>
                      <a:pt x="16855" y="652788"/>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4794" name="Freeform 4793">
                <a:extLst>
                  <a:ext uri="{FF2B5EF4-FFF2-40B4-BE49-F238E27FC236}">
                    <a16:creationId xmlns:a16="http://schemas.microsoft.com/office/drawing/2014/main" id="{4722E954-907E-E24D-E858-EFFD7ADA9B82}"/>
                  </a:ext>
                </a:extLst>
              </p:cNvPr>
              <p:cNvSpPr/>
              <p:nvPr/>
            </p:nvSpPr>
            <p:spPr>
              <a:xfrm>
                <a:off x="32904078" y="28672024"/>
                <a:ext cx="295586" cy="433908"/>
              </a:xfrm>
              <a:custGeom>
                <a:avLst/>
                <a:gdLst>
                  <a:gd name="connsiteX0" fmla="*/ 295586 w 295586"/>
                  <a:gd name="connsiteY0" fmla="*/ 52192 h 433908"/>
                  <a:gd name="connsiteX1" fmla="*/ 5856 w 295586"/>
                  <a:gd name="connsiteY1" fmla="*/ 0 h 433908"/>
                  <a:gd name="connsiteX2" fmla="*/ 0 w 295586"/>
                  <a:gd name="connsiteY2" fmla="*/ 178450 h 433908"/>
                  <a:gd name="connsiteX3" fmla="*/ 56902 w 295586"/>
                  <a:gd name="connsiteY3" fmla="*/ 433908 h 433908"/>
                </a:gdLst>
                <a:ahLst/>
                <a:cxnLst>
                  <a:cxn ang="0">
                    <a:pos x="connsiteX0" y="connsiteY0"/>
                  </a:cxn>
                  <a:cxn ang="0">
                    <a:pos x="connsiteX1" y="connsiteY1"/>
                  </a:cxn>
                  <a:cxn ang="0">
                    <a:pos x="connsiteX2" y="connsiteY2"/>
                  </a:cxn>
                  <a:cxn ang="0">
                    <a:pos x="connsiteX3" y="connsiteY3"/>
                  </a:cxn>
                </a:cxnLst>
                <a:rect l="l" t="t" r="r" b="b"/>
                <a:pathLst>
                  <a:path w="295586" h="433908">
                    <a:moveTo>
                      <a:pt x="295586" y="52192"/>
                    </a:moveTo>
                    <a:lnTo>
                      <a:pt x="5856" y="0"/>
                    </a:lnTo>
                    <a:lnTo>
                      <a:pt x="0" y="178450"/>
                    </a:lnTo>
                    <a:lnTo>
                      <a:pt x="56902" y="433908"/>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4795" name="Freeform 4794">
                <a:extLst>
                  <a:ext uri="{FF2B5EF4-FFF2-40B4-BE49-F238E27FC236}">
                    <a16:creationId xmlns:a16="http://schemas.microsoft.com/office/drawing/2014/main" id="{D7AE573F-B63A-2333-1137-DB3CECEAB465}"/>
                  </a:ext>
                </a:extLst>
              </p:cNvPr>
              <p:cNvSpPr/>
              <p:nvPr/>
            </p:nvSpPr>
            <p:spPr>
              <a:xfrm>
                <a:off x="32921647" y="28168161"/>
                <a:ext cx="21677" cy="146963"/>
              </a:xfrm>
              <a:custGeom>
                <a:avLst/>
                <a:gdLst>
                  <a:gd name="connsiteX0" fmla="*/ 21678 w 21677"/>
                  <a:gd name="connsiteY0" fmla="*/ 19462 h 146963"/>
                  <a:gd name="connsiteX1" fmla="*/ 4823 w 21677"/>
                  <a:gd name="connsiteY1" fmla="*/ 0 h 146963"/>
                  <a:gd name="connsiteX2" fmla="*/ 0 w 21677"/>
                  <a:gd name="connsiteY2" fmla="*/ 146964 h 146963"/>
                </a:gdLst>
                <a:ahLst/>
                <a:cxnLst>
                  <a:cxn ang="0">
                    <a:pos x="connsiteX0" y="connsiteY0"/>
                  </a:cxn>
                  <a:cxn ang="0">
                    <a:pos x="connsiteX1" y="connsiteY1"/>
                  </a:cxn>
                  <a:cxn ang="0">
                    <a:pos x="connsiteX2" y="connsiteY2"/>
                  </a:cxn>
                </a:cxnLst>
                <a:rect l="l" t="t" r="r" b="b"/>
                <a:pathLst>
                  <a:path w="21677" h="146963">
                    <a:moveTo>
                      <a:pt x="21678" y="19462"/>
                    </a:moveTo>
                    <a:lnTo>
                      <a:pt x="4823" y="0"/>
                    </a:lnTo>
                    <a:lnTo>
                      <a:pt x="0" y="14696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4796" name="Freeform 4795">
                <a:extLst>
                  <a:ext uri="{FF2B5EF4-FFF2-40B4-BE49-F238E27FC236}">
                    <a16:creationId xmlns:a16="http://schemas.microsoft.com/office/drawing/2014/main" id="{A620CFA4-39CB-27D2-CFA4-C4B94CC10B4E}"/>
                  </a:ext>
                </a:extLst>
              </p:cNvPr>
              <p:cNvSpPr/>
              <p:nvPr/>
            </p:nvSpPr>
            <p:spPr>
              <a:xfrm>
                <a:off x="32963790" y="26852522"/>
                <a:ext cx="47511" cy="187008"/>
              </a:xfrm>
              <a:custGeom>
                <a:avLst/>
                <a:gdLst>
                  <a:gd name="connsiteX0" fmla="*/ 47512 w 47511"/>
                  <a:gd name="connsiteY0" fmla="*/ 187008 h 187008"/>
                  <a:gd name="connsiteX1" fmla="*/ 5856 w 47511"/>
                  <a:gd name="connsiteY1" fmla="*/ 0 h 187008"/>
                  <a:gd name="connsiteX2" fmla="*/ 0 w 47511"/>
                  <a:gd name="connsiteY2" fmla="*/ 178450 h 187008"/>
                </a:gdLst>
                <a:ahLst/>
                <a:cxnLst>
                  <a:cxn ang="0">
                    <a:pos x="connsiteX0" y="connsiteY0"/>
                  </a:cxn>
                  <a:cxn ang="0">
                    <a:pos x="connsiteX1" y="connsiteY1"/>
                  </a:cxn>
                  <a:cxn ang="0">
                    <a:pos x="connsiteX2" y="connsiteY2"/>
                  </a:cxn>
                </a:cxnLst>
                <a:rect l="l" t="t" r="r" b="b"/>
                <a:pathLst>
                  <a:path w="47511" h="187008">
                    <a:moveTo>
                      <a:pt x="47512" y="187008"/>
                    </a:moveTo>
                    <a:lnTo>
                      <a:pt x="5856" y="0"/>
                    </a:lnTo>
                    <a:lnTo>
                      <a:pt x="0" y="17845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4797" name="Freeform 4796">
                <a:extLst>
                  <a:ext uri="{FF2B5EF4-FFF2-40B4-BE49-F238E27FC236}">
                    <a16:creationId xmlns:a16="http://schemas.microsoft.com/office/drawing/2014/main" id="{C8F7EA4B-C9CD-6F07-3FFD-819F0B7B3798}"/>
                  </a:ext>
                </a:extLst>
              </p:cNvPr>
              <p:cNvSpPr/>
              <p:nvPr/>
            </p:nvSpPr>
            <p:spPr>
              <a:xfrm>
                <a:off x="33245255" y="26411753"/>
                <a:ext cx="217899" cy="442466"/>
              </a:xfrm>
              <a:custGeom>
                <a:avLst/>
                <a:gdLst>
                  <a:gd name="connsiteX0" fmla="*/ 98557 w 217899"/>
                  <a:gd name="connsiteY0" fmla="*/ 442467 h 442466"/>
                  <a:gd name="connsiteX1" fmla="*/ 217899 w 217899"/>
                  <a:gd name="connsiteY1" fmla="*/ 251608 h 442466"/>
                  <a:gd name="connsiteX2" fmla="*/ 0 w 217899"/>
                  <a:gd name="connsiteY2" fmla="*/ 0 h 442466"/>
                </a:gdLst>
                <a:ahLst/>
                <a:cxnLst>
                  <a:cxn ang="0">
                    <a:pos x="connsiteX0" y="connsiteY0"/>
                  </a:cxn>
                  <a:cxn ang="0">
                    <a:pos x="connsiteX1" y="connsiteY1"/>
                  </a:cxn>
                  <a:cxn ang="0">
                    <a:pos x="connsiteX2" y="connsiteY2"/>
                  </a:cxn>
                </a:cxnLst>
                <a:rect l="l" t="t" r="r" b="b"/>
                <a:pathLst>
                  <a:path w="217899" h="442466">
                    <a:moveTo>
                      <a:pt x="98557" y="442467"/>
                    </a:moveTo>
                    <a:lnTo>
                      <a:pt x="217899" y="251608"/>
                    </a:lnTo>
                    <a:lnTo>
                      <a:pt x="0"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4798" name="Freeform 4797">
                <a:extLst>
                  <a:ext uri="{FF2B5EF4-FFF2-40B4-BE49-F238E27FC236}">
                    <a16:creationId xmlns:a16="http://schemas.microsoft.com/office/drawing/2014/main" id="{78794EA3-55F4-E0C1-FCAF-A14F6DE1FE0B}"/>
                  </a:ext>
                </a:extLst>
              </p:cNvPr>
              <p:cNvSpPr/>
              <p:nvPr/>
            </p:nvSpPr>
            <p:spPr>
              <a:xfrm>
                <a:off x="32979246" y="26121220"/>
                <a:ext cx="266008" cy="438780"/>
              </a:xfrm>
              <a:custGeom>
                <a:avLst/>
                <a:gdLst>
                  <a:gd name="connsiteX0" fmla="*/ 14400 w 266008"/>
                  <a:gd name="connsiteY0" fmla="*/ 0 h 438780"/>
                  <a:gd name="connsiteX1" fmla="*/ 0 w 266008"/>
                  <a:gd name="connsiteY1" fmla="*/ 438781 h 438780"/>
                  <a:gd name="connsiteX2" fmla="*/ 266009 w 266008"/>
                  <a:gd name="connsiteY2" fmla="*/ 290533 h 438780"/>
                </a:gdLst>
                <a:ahLst/>
                <a:cxnLst>
                  <a:cxn ang="0">
                    <a:pos x="connsiteX0" y="connsiteY0"/>
                  </a:cxn>
                  <a:cxn ang="0">
                    <a:pos x="connsiteX1" y="connsiteY1"/>
                  </a:cxn>
                  <a:cxn ang="0">
                    <a:pos x="connsiteX2" y="connsiteY2"/>
                  </a:cxn>
                </a:cxnLst>
                <a:rect l="l" t="t" r="r" b="b"/>
                <a:pathLst>
                  <a:path w="266008" h="438780">
                    <a:moveTo>
                      <a:pt x="14400" y="0"/>
                    </a:moveTo>
                    <a:lnTo>
                      <a:pt x="0" y="438781"/>
                    </a:lnTo>
                    <a:lnTo>
                      <a:pt x="266009" y="290533"/>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4799" name="Freeform 4798">
                <a:extLst>
                  <a:ext uri="{FF2B5EF4-FFF2-40B4-BE49-F238E27FC236}">
                    <a16:creationId xmlns:a16="http://schemas.microsoft.com/office/drawing/2014/main" id="{3F1E3BDE-D516-6E1C-BC35-66587ACBB6FD}"/>
                  </a:ext>
                </a:extLst>
              </p:cNvPr>
              <p:cNvSpPr/>
              <p:nvPr/>
            </p:nvSpPr>
            <p:spPr>
              <a:xfrm>
                <a:off x="32952077" y="27030972"/>
                <a:ext cx="59224" cy="356899"/>
              </a:xfrm>
              <a:custGeom>
                <a:avLst/>
                <a:gdLst>
                  <a:gd name="connsiteX0" fmla="*/ 59224 w 59224"/>
                  <a:gd name="connsiteY0" fmla="*/ 8558 h 356899"/>
                  <a:gd name="connsiteX1" fmla="*/ 11713 w 59224"/>
                  <a:gd name="connsiteY1" fmla="*/ 0 h 356899"/>
                  <a:gd name="connsiteX2" fmla="*/ 0 w 59224"/>
                  <a:gd name="connsiteY2" fmla="*/ 356900 h 356899"/>
                </a:gdLst>
                <a:ahLst/>
                <a:cxnLst>
                  <a:cxn ang="0">
                    <a:pos x="connsiteX0" y="connsiteY0"/>
                  </a:cxn>
                  <a:cxn ang="0">
                    <a:pos x="connsiteX1" y="connsiteY1"/>
                  </a:cxn>
                  <a:cxn ang="0">
                    <a:pos x="connsiteX2" y="connsiteY2"/>
                  </a:cxn>
                </a:cxnLst>
                <a:rect l="l" t="t" r="r" b="b"/>
                <a:pathLst>
                  <a:path w="59224" h="356899">
                    <a:moveTo>
                      <a:pt x="59224" y="8558"/>
                    </a:moveTo>
                    <a:lnTo>
                      <a:pt x="11713" y="0"/>
                    </a:lnTo>
                    <a:lnTo>
                      <a:pt x="0" y="35690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grpSp>
        <p:grpSp>
          <p:nvGrpSpPr>
            <p:cNvPr id="11704" name="Graphic 2">
              <a:extLst>
                <a:ext uri="{FF2B5EF4-FFF2-40B4-BE49-F238E27FC236}">
                  <a16:creationId xmlns:a16="http://schemas.microsoft.com/office/drawing/2014/main" id="{8F7CA059-13AE-5BB5-48FD-B22051A66124}"/>
                </a:ext>
              </a:extLst>
            </p:cNvPr>
            <p:cNvGrpSpPr/>
            <p:nvPr/>
          </p:nvGrpSpPr>
          <p:grpSpPr>
            <a:xfrm>
              <a:off x="40241795" y="30275506"/>
              <a:ext cx="2080718" cy="3859365"/>
              <a:chOff x="32880078" y="27496036"/>
              <a:chExt cx="1865705" cy="3460554"/>
            </a:xfrm>
          </p:grpSpPr>
          <p:sp>
            <p:nvSpPr>
              <p:cNvPr id="11706" name="Freeform 11705">
                <a:extLst>
                  <a:ext uri="{FF2B5EF4-FFF2-40B4-BE49-F238E27FC236}">
                    <a16:creationId xmlns:a16="http://schemas.microsoft.com/office/drawing/2014/main" id="{B54BC08C-C1DD-A9A9-2C25-173676C361AD}"/>
                  </a:ext>
                </a:extLst>
              </p:cNvPr>
              <p:cNvSpPr/>
              <p:nvPr/>
            </p:nvSpPr>
            <p:spPr>
              <a:xfrm>
                <a:off x="32880078" y="29251199"/>
                <a:ext cx="403841" cy="621109"/>
              </a:xfrm>
              <a:custGeom>
                <a:avLst/>
                <a:gdLst>
                  <a:gd name="connsiteX0" fmla="*/ 0 w 403841"/>
                  <a:gd name="connsiteY0" fmla="*/ 330577 h 621109"/>
                  <a:gd name="connsiteX1" fmla="*/ 394270 w 403841"/>
                  <a:gd name="connsiteY1" fmla="*/ 621109 h 621109"/>
                  <a:gd name="connsiteX2" fmla="*/ 403842 w 403841"/>
                  <a:gd name="connsiteY2" fmla="*/ 145267 h 621109"/>
                  <a:gd name="connsiteX3" fmla="*/ 206707 w 403841"/>
                  <a:gd name="connsiteY3" fmla="*/ 0 h 621109"/>
                </a:gdLst>
                <a:ahLst/>
                <a:cxnLst>
                  <a:cxn ang="0">
                    <a:pos x="connsiteX0" y="connsiteY0"/>
                  </a:cxn>
                  <a:cxn ang="0">
                    <a:pos x="connsiteX1" y="connsiteY1"/>
                  </a:cxn>
                  <a:cxn ang="0">
                    <a:pos x="connsiteX2" y="connsiteY2"/>
                  </a:cxn>
                  <a:cxn ang="0">
                    <a:pos x="connsiteX3" y="connsiteY3"/>
                  </a:cxn>
                </a:cxnLst>
                <a:rect l="l" t="t" r="r" b="b"/>
                <a:pathLst>
                  <a:path w="403841" h="621109">
                    <a:moveTo>
                      <a:pt x="0" y="330577"/>
                    </a:moveTo>
                    <a:lnTo>
                      <a:pt x="394270" y="621109"/>
                    </a:lnTo>
                    <a:lnTo>
                      <a:pt x="403842" y="145267"/>
                    </a:lnTo>
                    <a:lnTo>
                      <a:pt x="206707" y="0"/>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1707" name="Freeform 11706">
                <a:extLst>
                  <a:ext uri="{FF2B5EF4-FFF2-40B4-BE49-F238E27FC236}">
                    <a16:creationId xmlns:a16="http://schemas.microsoft.com/office/drawing/2014/main" id="{272C2F41-9872-AF5E-CB53-2709D2EE66F6}"/>
                  </a:ext>
                </a:extLst>
              </p:cNvPr>
              <p:cNvSpPr/>
              <p:nvPr/>
            </p:nvSpPr>
            <p:spPr>
              <a:xfrm>
                <a:off x="33086784" y="28869482"/>
                <a:ext cx="435818" cy="526983"/>
              </a:xfrm>
              <a:custGeom>
                <a:avLst/>
                <a:gdLst>
                  <a:gd name="connsiteX0" fmla="*/ 197135 w 435818"/>
                  <a:gd name="connsiteY0" fmla="*/ 526984 h 526983"/>
                  <a:gd name="connsiteX1" fmla="*/ 435819 w 435818"/>
                  <a:gd name="connsiteY1" fmla="*/ 145267 h 526983"/>
                  <a:gd name="connsiteX2" fmla="*/ 238684 w 435818"/>
                  <a:gd name="connsiteY2" fmla="*/ 0 h 526983"/>
                  <a:gd name="connsiteX3" fmla="*/ 0 w 435818"/>
                  <a:gd name="connsiteY3" fmla="*/ 381717 h 526983"/>
                </a:gdLst>
                <a:ahLst/>
                <a:cxnLst>
                  <a:cxn ang="0">
                    <a:pos x="connsiteX0" y="connsiteY0"/>
                  </a:cxn>
                  <a:cxn ang="0">
                    <a:pos x="connsiteX1" y="connsiteY1"/>
                  </a:cxn>
                  <a:cxn ang="0">
                    <a:pos x="connsiteX2" y="connsiteY2"/>
                  </a:cxn>
                  <a:cxn ang="0">
                    <a:pos x="connsiteX3" y="connsiteY3"/>
                  </a:cxn>
                </a:cxnLst>
                <a:rect l="l" t="t" r="r" b="b"/>
                <a:pathLst>
                  <a:path w="435818" h="526983">
                    <a:moveTo>
                      <a:pt x="197135" y="526984"/>
                    </a:moveTo>
                    <a:lnTo>
                      <a:pt x="435819" y="145267"/>
                    </a:lnTo>
                    <a:lnTo>
                      <a:pt x="238684" y="0"/>
                    </a:lnTo>
                    <a:lnTo>
                      <a:pt x="0" y="381717"/>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1708" name="Freeform 11707">
                <a:extLst>
                  <a:ext uri="{FF2B5EF4-FFF2-40B4-BE49-F238E27FC236}">
                    <a16:creationId xmlns:a16="http://schemas.microsoft.com/office/drawing/2014/main" id="{855CDC84-2B45-DBD3-865E-E3C90CBC92C4}"/>
                  </a:ext>
                </a:extLst>
              </p:cNvPr>
              <p:cNvSpPr/>
              <p:nvPr/>
            </p:nvSpPr>
            <p:spPr>
              <a:xfrm>
                <a:off x="33522603" y="28829438"/>
                <a:ext cx="625947" cy="627776"/>
              </a:xfrm>
              <a:custGeom>
                <a:avLst/>
                <a:gdLst>
                  <a:gd name="connsiteX0" fmla="*/ 222106 w 625947"/>
                  <a:gd name="connsiteY0" fmla="*/ 627777 h 627776"/>
                  <a:gd name="connsiteX1" fmla="*/ 625947 w 625947"/>
                  <a:gd name="connsiteY1" fmla="*/ 442467 h 627776"/>
                  <a:gd name="connsiteX2" fmla="*/ 403842 w 625947"/>
                  <a:gd name="connsiteY2" fmla="*/ 0 h 627776"/>
                  <a:gd name="connsiteX3" fmla="*/ 0 w 625947"/>
                  <a:gd name="connsiteY3" fmla="*/ 185310 h 627776"/>
                </a:gdLst>
                <a:ahLst/>
                <a:cxnLst>
                  <a:cxn ang="0">
                    <a:pos x="connsiteX0" y="connsiteY0"/>
                  </a:cxn>
                  <a:cxn ang="0">
                    <a:pos x="connsiteX1" y="connsiteY1"/>
                  </a:cxn>
                  <a:cxn ang="0">
                    <a:pos x="connsiteX2" y="connsiteY2"/>
                  </a:cxn>
                  <a:cxn ang="0">
                    <a:pos x="connsiteX3" y="connsiteY3"/>
                  </a:cxn>
                </a:cxnLst>
                <a:rect l="l" t="t" r="r" b="b"/>
                <a:pathLst>
                  <a:path w="625947" h="627776">
                    <a:moveTo>
                      <a:pt x="222106" y="627777"/>
                    </a:moveTo>
                    <a:lnTo>
                      <a:pt x="625947" y="442467"/>
                    </a:lnTo>
                    <a:lnTo>
                      <a:pt x="403842" y="0"/>
                    </a:lnTo>
                    <a:lnTo>
                      <a:pt x="0" y="18531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1709" name="Freeform 11708">
                <a:extLst>
                  <a:ext uri="{FF2B5EF4-FFF2-40B4-BE49-F238E27FC236}">
                    <a16:creationId xmlns:a16="http://schemas.microsoft.com/office/drawing/2014/main" id="{DED409B0-E54F-841F-1A56-ADC4E2A2545B}"/>
                  </a:ext>
                </a:extLst>
              </p:cNvPr>
              <p:cNvSpPr/>
              <p:nvPr/>
            </p:nvSpPr>
            <p:spPr>
              <a:xfrm>
                <a:off x="33325468" y="28208329"/>
                <a:ext cx="610547" cy="806419"/>
              </a:xfrm>
              <a:custGeom>
                <a:avLst/>
                <a:gdLst>
                  <a:gd name="connsiteX0" fmla="*/ 197135 w 610547"/>
                  <a:gd name="connsiteY0" fmla="*/ 806420 h 806419"/>
                  <a:gd name="connsiteX1" fmla="*/ 600977 w 610547"/>
                  <a:gd name="connsiteY1" fmla="*/ 621110 h 806419"/>
                  <a:gd name="connsiteX2" fmla="*/ 610548 w 610547"/>
                  <a:gd name="connsiteY2" fmla="*/ 145266 h 806419"/>
                  <a:gd name="connsiteX3" fmla="*/ 413413 w 610547"/>
                  <a:gd name="connsiteY3" fmla="*/ 0 h 806419"/>
                  <a:gd name="connsiteX4" fmla="*/ 0 w 610547"/>
                  <a:gd name="connsiteY4" fmla="*/ 661153 h 80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547" h="806419">
                    <a:moveTo>
                      <a:pt x="197135" y="806420"/>
                    </a:moveTo>
                    <a:lnTo>
                      <a:pt x="600977" y="621110"/>
                    </a:lnTo>
                    <a:lnTo>
                      <a:pt x="610548" y="145266"/>
                    </a:lnTo>
                    <a:lnTo>
                      <a:pt x="413413" y="0"/>
                    </a:lnTo>
                    <a:lnTo>
                      <a:pt x="0" y="66115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710" name="Freeform 11709">
                <a:extLst>
                  <a:ext uri="{FF2B5EF4-FFF2-40B4-BE49-F238E27FC236}">
                    <a16:creationId xmlns:a16="http://schemas.microsoft.com/office/drawing/2014/main" id="{5C7B8FA3-5998-C8D0-F09E-81188FD09739}"/>
                  </a:ext>
                </a:extLst>
              </p:cNvPr>
              <p:cNvSpPr/>
              <p:nvPr/>
            </p:nvSpPr>
            <p:spPr>
              <a:xfrm>
                <a:off x="33738881" y="27826612"/>
                <a:ext cx="435818" cy="526983"/>
              </a:xfrm>
              <a:custGeom>
                <a:avLst/>
                <a:gdLst>
                  <a:gd name="connsiteX0" fmla="*/ 197134 w 435818"/>
                  <a:gd name="connsiteY0" fmla="*/ 526983 h 526983"/>
                  <a:gd name="connsiteX1" fmla="*/ 435819 w 435818"/>
                  <a:gd name="connsiteY1" fmla="*/ 145266 h 526983"/>
                  <a:gd name="connsiteX2" fmla="*/ 238684 w 435818"/>
                  <a:gd name="connsiteY2" fmla="*/ 0 h 526983"/>
                  <a:gd name="connsiteX3" fmla="*/ 0 w 435818"/>
                  <a:gd name="connsiteY3" fmla="*/ 381717 h 526983"/>
                </a:gdLst>
                <a:ahLst/>
                <a:cxnLst>
                  <a:cxn ang="0">
                    <a:pos x="connsiteX0" y="connsiteY0"/>
                  </a:cxn>
                  <a:cxn ang="0">
                    <a:pos x="connsiteX1" y="connsiteY1"/>
                  </a:cxn>
                  <a:cxn ang="0">
                    <a:pos x="connsiteX2" y="connsiteY2"/>
                  </a:cxn>
                  <a:cxn ang="0">
                    <a:pos x="connsiteX3" y="connsiteY3"/>
                  </a:cxn>
                </a:cxnLst>
                <a:rect l="l" t="t" r="r" b="b"/>
                <a:pathLst>
                  <a:path w="435818" h="526983">
                    <a:moveTo>
                      <a:pt x="197134" y="526983"/>
                    </a:moveTo>
                    <a:lnTo>
                      <a:pt x="435819" y="145266"/>
                    </a:lnTo>
                    <a:lnTo>
                      <a:pt x="238684" y="0"/>
                    </a:lnTo>
                    <a:lnTo>
                      <a:pt x="0" y="381717"/>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1711" name="Freeform 11710">
                <a:extLst>
                  <a:ext uri="{FF2B5EF4-FFF2-40B4-BE49-F238E27FC236}">
                    <a16:creationId xmlns:a16="http://schemas.microsoft.com/office/drawing/2014/main" id="{F4A3424D-4731-E188-9FB6-A42BD5366B55}"/>
                  </a:ext>
                </a:extLst>
              </p:cNvPr>
              <p:cNvSpPr/>
              <p:nvPr/>
            </p:nvSpPr>
            <p:spPr>
              <a:xfrm>
                <a:off x="34174700" y="27934817"/>
                <a:ext cx="128232" cy="292520"/>
              </a:xfrm>
              <a:custGeom>
                <a:avLst/>
                <a:gdLst>
                  <a:gd name="connsiteX0" fmla="*/ 0 w 128232"/>
                  <a:gd name="connsiteY0" fmla="*/ 37062 h 292520"/>
                  <a:gd name="connsiteX1" fmla="*/ 128233 w 128232"/>
                  <a:gd name="connsiteY1" fmla="*/ 292521 h 292520"/>
                  <a:gd name="connsiteX2" fmla="*/ 80768 w 128232"/>
                  <a:gd name="connsiteY2" fmla="*/ 0 h 292520"/>
                </a:gdLst>
                <a:ahLst/>
                <a:cxnLst>
                  <a:cxn ang="0">
                    <a:pos x="connsiteX0" y="connsiteY0"/>
                  </a:cxn>
                  <a:cxn ang="0">
                    <a:pos x="connsiteX1" y="connsiteY1"/>
                  </a:cxn>
                  <a:cxn ang="0">
                    <a:pos x="connsiteX2" y="connsiteY2"/>
                  </a:cxn>
                </a:cxnLst>
                <a:rect l="l" t="t" r="r" b="b"/>
                <a:pathLst>
                  <a:path w="128232" h="292520">
                    <a:moveTo>
                      <a:pt x="0" y="37062"/>
                    </a:moveTo>
                    <a:lnTo>
                      <a:pt x="128233" y="292521"/>
                    </a:lnTo>
                    <a:lnTo>
                      <a:pt x="80768" y="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1714" name="Freeform 11713">
                <a:extLst>
                  <a:ext uri="{FF2B5EF4-FFF2-40B4-BE49-F238E27FC236}">
                    <a16:creationId xmlns:a16="http://schemas.microsoft.com/office/drawing/2014/main" id="{80009C05-8DEC-F2CB-0848-28C918FA5A08}"/>
                  </a:ext>
                </a:extLst>
              </p:cNvPr>
              <p:cNvSpPr/>
              <p:nvPr/>
            </p:nvSpPr>
            <p:spPr>
              <a:xfrm>
                <a:off x="33977565" y="27496036"/>
                <a:ext cx="277903" cy="475842"/>
              </a:xfrm>
              <a:custGeom>
                <a:avLst/>
                <a:gdLst>
                  <a:gd name="connsiteX0" fmla="*/ 206707 w 277903"/>
                  <a:gd name="connsiteY0" fmla="*/ 0 h 475842"/>
                  <a:gd name="connsiteX1" fmla="*/ 0 w 277903"/>
                  <a:gd name="connsiteY1" fmla="*/ 330576 h 475842"/>
                  <a:gd name="connsiteX2" fmla="*/ 197135 w 277903"/>
                  <a:gd name="connsiteY2" fmla="*/ 475843 h 475842"/>
                  <a:gd name="connsiteX3" fmla="*/ 277903 w 277903"/>
                  <a:gd name="connsiteY3" fmla="*/ 438781 h 475842"/>
                </a:gdLst>
                <a:ahLst/>
                <a:cxnLst>
                  <a:cxn ang="0">
                    <a:pos x="connsiteX0" y="connsiteY0"/>
                  </a:cxn>
                  <a:cxn ang="0">
                    <a:pos x="connsiteX1" y="connsiteY1"/>
                  </a:cxn>
                  <a:cxn ang="0">
                    <a:pos x="connsiteX2" y="connsiteY2"/>
                  </a:cxn>
                  <a:cxn ang="0">
                    <a:pos x="connsiteX3" y="connsiteY3"/>
                  </a:cxn>
                </a:cxnLst>
                <a:rect l="l" t="t" r="r" b="b"/>
                <a:pathLst>
                  <a:path w="277903" h="475842">
                    <a:moveTo>
                      <a:pt x="206707" y="0"/>
                    </a:moveTo>
                    <a:lnTo>
                      <a:pt x="0" y="330576"/>
                    </a:lnTo>
                    <a:lnTo>
                      <a:pt x="197135" y="475843"/>
                    </a:lnTo>
                    <a:lnTo>
                      <a:pt x="277903" y="438781"/>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1743" name="Freeform 11742">
                <a:extLst>
                  <a:ext uri="{FF2B5EF4-FFF2-40B4-BE49-F238E27FC236}">
                    <a16:creationId xmlns:a16="http://schemas.microsoft.com/office/drawing/2014/main" id="{201F60B8-7312-DE84-71C4-328A7956E962}"/>
                  </a:ext>
                </a:extLst>
              </p:cNvPr>
              <p:cNvSpPr/>
              <p:nvPr/>
            </p:nvSpPr>
            <p:spPr>
              <a:xfrm>
                <a:off x="33274348" y="29872308"/>
                <a:ext cx="460789" cy="251609"/>
              </a:xfrm>
              <a:custGeom>
                <a:avLst/>
                <a:gdLst>
                  <a:gd name="connsiteX0" fmla="*/ 460790 w 460789"/>
                  <a:gd name="connsiteY0" fmla="*/ 60750 h 251609"/>
                  <a:gd name="connsiteX1" fmla="*/ 0 w 460789"/>
                  <a:gd name="connsiteY1" fmla="*/ 0 h 251609"/>
                  <a:gd name="connsiteX2" fmla="*/ 341448 w 460789"/>
                  <a:gd name="connsiteY2" fmla="*/ 251609 h 251609"/>
                </a:gdLst>
                <a:ahLst/>
                <a:cxnLst>
                  <a:cxn ang="0">
                    <a:pos x="connsiteX0" y="connsiteY0"/>
                  </a:cxn>
                  <a:cxn ang="0">
                    <a:pos x="connsiteX1" y="connsiteY1"/>
                  </a:cxn>
                  <a:cxn ang="0">
                    <a:pos x="connsiteX2" y="connsiteY2"/>
                  </a:cxn>
                </a:cxnLst>
                <a:rect l="l" t="t" r="r" b="b"/>
                <a:pathLst>
                  <a:path w="460789" h="251609">
                    <a:moveTo>
                      <a:pt x="460790" y="60750"/>
                    </a:moveTo>
                    <a:lnTo>
                      <a:pt x="0" y="0"/>
                    </a:lnTo>
                    <a:lnTo>
                      <a:pt x="341448" y="25160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744" name="Freeform 11743">
                <a:extLst>
                  <a:ext uri="{FF2B5EF4-FFF2-40B4-BE49-F238E27FC236}">
                    <a16:creationId xmlns:a16="http://schemas.microsoft.com/office/drawing/2014/main" id="{480FE68C-9A19-8642-8411-FB31F1C93958}"/>
                  </a:ext>
                </a:extLst>
              </p:cNvPr>
              <p:cNvSpPr/>
              <p:nvPr/>
            </p:nvSpPr>
            <p:spPr>
              <a:xfrm>
                <a:off x="33274348" y="29396465"/>
                <a:ext cx="470360" cy="536592"/>
              </a:xfrm>
              <a:custGeom>
                <a:avLst/>
                <a:gdLst>
                  <a:gd name="connsiteX0" fmla="*/ 9572 w 470360"/>
                  <a:gd name="connsiteY0" fmla="*/ 0 h 536592"/>
                  <a:gd name="connsiteX1" fmla="*/ 0 w 470360"/>
                  <a:gd name="connsiteY1" fmla="*/ 475842 h 536592"/>
                  <a:gd name="connsiteX2" fmla="*/ 460790 w 470360"/>
                  <a:gd name="connsiteY2" fmla="*/ 536593 h 536592"/>
                  <a:gd name="connsiteX3" fmla="*/ 470361 w 470360"/>
                  <a:gd name="connsiteY3" fmla="*/ 60750 h 536592"/>
                </a:gdLst>
                <a:ahLst/>
                <a:cxnLst>
                  <a:cxn ang="0">
                    <a:pos x="connsiteX0" y="connsiteY0"/>
                  </a:cxn>
                  <a:cxn ang="0">
                    <a:pos x="connsiteX1" y="connsiteY1"/>
                  </a:cxn>
                  <a:cxn ang="0">
                    <a:pos x="connsiteX2" y="connsiteY2"/>
                  </a:cxn>
                  <a:cxn ang="0">
                    <a:pos x="connsiteX3" y="connsiteY3"/>
                  </a:cxn>
                </a:cxnLst>
                <a:rect l="l" t="t" r="r" b="b"/>
                <a:pathLst>
                  <a:path w="470360" h="536592">
                    <a:moveTo>
                      <a:pt x="9572" y="0"/>
                    </a:moveTo>
                    <a:lnTo>
                      <a:pt x="0" y="475842"/>
                    </a:lnTo>
                    <a:lnTo>
                      <a:pt x="460790" y="536593"/>
                    </a:lnTo>
                    <a:lnTo>
                      <a:pt x="470361" y="6075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1746" name="Freeform 11745">
                <a:extLst>
                  <a:ext uri="{FF2B5EF4-FFF2-40B4-BE49-F238E27FC236}">
                    <a16:creationId xmlns:a16="http://schemas.microsoft.com/office/drawing/2014/main" id="{D1A4C8EE-F41E-6779-20D3-B0DB7E77BD4C}"/>
                  </a:ext>
                </a:extLst>
              </p:cNvPr>
              <p:cNvSpPr/>
              <p:nvPr/>
            </p:nvSpPr>
            <p:spPr>
              <a:xfrm>
                <a:off x="33615796" y="29933058"/>
                <a:ext cx="513611" cy="481390"/>
              </a:xfrm>
              <a:custGeom>
                <a:avLst/>
                <a:gdLst>
                  <a:gd name="connsiteX0" fmla="*/ 513612 w 513611"/>
                  <a:gd name="connsiteY0" fmla="*/ 290533 h 481390"/>
                  <a:gd name="connsiteX1" fmla="*/ 119342 w 513611"/>
                  <a:gd name="connsiteY1" fmla="*/ 0 h 481390"/>
                  <a:gd name="connsiteX2" fmla="*/ 0 w 513611"/>
                  <a:gd name="connsiteY2" fmla="*/ 190859 h 481390"/>
                  <a:gd name="connsiteX3" fmla="*/ 394270 w 513611"/>
                  <a:gd name="connsiteY3" fmla="*/ 481391 h 481390"/>
                </a:gdLst>
                <a:ahLst/>
                <a:cxnLst>
                  <a:cxn ang="0">
                    <a:pos x="connsiteX0" y="connsiteY0"/>
                  </a:cxn>
                  <a:cxn ang="0">
                    <a:pos x="connsiteX1" y="connsiteY1"/>
                  </a:cxn>
                  <a:cxn ang="0">
                    <a:pos x="connsiteX2" y="connsiteY2"/>
                  </a:cxn>
                  <a:cxn ang="0">
                    <a:pos x="connsiteX3" y="connsiteY3"/>
                  </a:cxn>
                </a:cxnLst>
                <a:rect l="l" t="t" r="r" b="b"/>
                <a:pathLst>
                  <a:path w="513611" h="481390">
                    <a:moveTo>
                      <a:pt x="513612" y="290533"/>
                    </a:moveTo>
                    <a:lnTo>
                      <a:pt x="119342" y="0"/>
                    </a:lnTo>
                    <a:lnTo>
                      <a:pt x="0" y="190859"/>
                    </a:lnTo>
                    <a:lnTo>
                      <a:pt x="394270" y="481391"/>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1747" name="Freeform 11746">
                <a:extLst>
                  <a:ext uri="{FF2B5EF4-FFF2-40B4-BE49-F238E27FC236}">
                    <a16:creationId xmlns:a16="http://schemas.microsoft.com/office/drawing/2014/main" id="{556C4231-CBCB-74FA-3F6C-714F5C14F824}"/>
                  </a:ext>
                </a:extLst>
              </p:cNvPr>
              <p:cNvSpPr/>
              <p:nvPr/>
            </p:nvSpPr>
            <p:spPr>
              <a:xfrm>
                <a:off x="34129407" y="30038281"/>
                <a:ext cx="545178" cy="627777"/>
              </a:xfrm>
              <a:custGeom>
                <a:avLst/>
                <a:gdLst>
                  <a:gd name="connsiteX0" fmla="*/ 222106 w 545178"/>
                  <a:gd name="connsiteY0" fmla="*/ 627777 h 627777"/>
                  <a:gd name="connsiteX1" fmla="*/ 545179 w 545178"/>
                  <a:gd name="connsiteY1" fmla="*/ 479529 h 627777"/>
                  <a:gd name="connsiteX2" fmla="*/ 497714 w 545178"/>
                  <a:gd name="connsiteY2" fmla="*/ 187008 h 627777"/>
                  <a:gd name="connsiteX3" fmla="*/ 403842 w 545178"/>
                  <a:gd name="connsiteY3" fmla="*/ 0 h 627777"/>
                  <a:gd name="connsiteX4" fmla="*/ 0 w 545178"/>
                  <a:gd name="connsiteY4" fmla="*/ 185310 h 627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178" h="627777">
                    <a:moveTo>
                      <a:pt x="222106" y="627777"/>
                    </a:moveTo>
                    <a:lnTo>
                      <a:pt x="545179" y="479529"/>
                    </a:lnTo>
                    <a:lnTo>
                      <a:pt x="497714" y="187008"/>
                    </a:lnTo>
                    <a:lnTo>
                      <a:pt x="403842" y="0"/>
                    </a:lnTo>
                    <a:lnTo>
                      <a:pt x="0" y="185310"/>
                    </a:lnTo>
                    <a:close/>
                  </a:path>
                </a:pathLst>
              </a:custGeom>
              <a:solidFill>
                <a:srgbClr val="8291C2">
                  <a:alpha val="78000"/>
                </a:srgbClr>
              </a:solidFill>
              <a:ln w="19050" cap="rnd">
                <a:solidFill>
                  <a:srgbClr val="000000"/>
                </a:solidFill>
                <a:prstDash val="solid"/>
                <a:round/>
              </a:ln>
            </p:spPr>
            <p:txBody>
              <a:bodyPr rtlCol="0" anchor="ctr"/>
              <a:lstStyle/>
              <a:p>
                <a:endParaRPr lang="en-US"/>
              </a:p>
            </p:txBody>
          </p:sp>
          <p:sp>
            <p:nvSpPr>
              <p:cNvPr id="11749" name="Freeform 11748">
                <a:extLst>
                  <a:ext uri="{FF2B5EF4-FFF2-40B4-BE49-F238E27FC236}">
                    <a16:creationId xmlns:a16="http://schemas.microsoft.com/office/drawing/2014/main" id="{64D7AD7E-02C1-28D5-FE3B-EF2F6E8D1816}"/>
                  </a:ext>
                </a:extLst>
              </p:cNvPr>
              <p:cNvSpPr/>
              <p:nvPr/>
            </p:nvSpPr>
            <p:spPr>
              <a:xfrm>
                <a:off x="33926445" y="28829438"/>
                <a:ext cx="460789" cy="442467"/>
              </a:xfrm>
              <a:custGeom>
                <a:avLst/>
                <a:gdLst>
                  <a:gd name="connsiteX0" fmla="*/ 0 w 460789"/>
                  <a:gd name="connsiteY0" fmla="*/ 0 h 442467"/>
                  <a:gd name="connsiteX1" fmla="*/ 222106 w 460789"/>
                  <a:gd name="connsiteY1" fmla="*/ 442467 h 442467"/>
                  <a:gd name="connsiteX2" fmla="*/ 460789 w 460789"/>
                  <a:gd name="connsiteY2" fmla="*/ 60750 h 442467"/>
                </a:gdLst>
                <a:ahLst/>
                <a:cxnLst>
                  <a:cxn ang="0">
                    <a:pos x="connsiteX0" y="connsiteY0"/>
                  </a:cxn>
                  <a:cxn ang="0">
                    <a:pos x="connsiteX1" y="connsiteY1"/>
                  </a:cxn>
                  <a:cxn ang="0">
                    <a:pos x="connsiteX2" y="connsiteY2"/>
                  </a:cxn>
                </a:cxnLst>
                <a:rect l="l" t="t" r="r" b="b"/>
                <a:pathLst>
                  <a:path w="460789" h="442467">
                    <a:moveTo>
                      <a:pt x="0" y="0"/>
                    </a:moveTo>
                    <a:lnTo>
                      <a:pt x="222106" y="442467"/>
                    </a:lnTo>
                    <a:lnTo>
                      <a:pt x="460789" y="60750"/>
                    </a:lnTo>
                    <a:close/>
                  </a:path>
                </a:pathLst>
              </a:custGeom>
              <a:solidFill>
                <a:srgbClr val="44782C">
                  <a:alpha val="78000"/>
                </a:srgbClr>
              </a:solidFill>
              <a:ln w="19050" cap="rnd">
                <a:solidFill>
                  <a:srgbClr val="000000"/>
                </a:solidFill>
                <a:prstDash val="solid"/>
                <a:round/>
              </a:ln>
            </p:spPr>
            <p:txBody>
              <a:bodyPr rtlCol="0" anchor="ctr"/>
              <a:lstStyle/>
              <a:p>
                <a:endParaRPr lang="en-US"/>
              </a:p>
            </p:txBody>
          </p:sp>
          <p:sp>
            <p:nvSpPr>
              <p:cNvPr id="11750" name="Freeform 11749">
                <a:extLst>
                  <a:ext uri="{FF2B5EF4-FFF2-40B4-BE49-F238E27FC236}">
                    <a16:creationId xmlns:a16="http://schemas.microsoft.com/office/drawing/2014/main" id="{262E6976-B7EF-C82E-ECF3-69DF57F876C7}"/>
                  </a:ext>
                </a:extLst>
              </p:cNvPr>
              <p:cNvSpPr/>
              <p:nvPr/>
            </p:nvSpPr>
            <p:spPr>
              <a:xfrm>
                <a:off x="33283919" y="29014749"/>
                <a:ext cx="460789" cy="442466"/>
              </a:xfrm>
              <a:custGeom>
                <a:avLst/>
                <a:gdLst>
                  <a:gd name="connsiteX0" fmla="*/ 0 w 460789"/>
                  <a:gd name="connsiteY0" fmla="*/ 381717 h 442466"/>
                  <a:gd name="connsiteX1" fmla="*/ 460789 w 460789"/>
                  <a:gd name="connsiteY1" fmla="*/ 442467 h 442466"/>
                  <a:gd name="connsiteX2" fmla="*/ 238684 w 460789"/>
                  <a:gd name="connsiteY2" fmla="*/ 0 h 442466"/>
                </a:gdLst>
                <a:ahLst/>
                <a:cxnLst>
                  <a:cxn ang="0">
                    <a:pos x="connsiteX0" y="connsiteY0"/>
                  </a:cxn>
                  <a:cxn ang="0">
                    <a:pos x="connsiteX1" y="connsiteY1"/>
                  </a:cxn>
                  <a:cxn ang="0">
                    <a:pos x="connsiteX2" y="connsiteY2"/>
                  </a:cxn>
                </a:cxnLst>
                <a:rect l="l" t="t" r="r" b="b"/>
                <a:pathLst>
                  <a:path w="460789" h="442466">
                    <a:moveTo>
                      <a:pt x="0" y="381717"/>
                    </a:moveTo>
                    <a:lnTo>
                      <a:pt x="460789" y="442467"/>
                    </a:lnTo>
                    <a:lnTo>
                      <a:pt x="238684"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752" name="Freeform 11751">
                <a:extLst>
                  <a:ext uri="{FF2B5EF4-FFF2-40B4-BE49-F238E27FC236}">
                    <a16:creationId xmlns:a16="http://schemas.microsoft.com/office/drawing/2014/main" id="{9F12C5B3-F61A-AC38-1C33-5A8876563FF7}"/>
                  </a:ext>
                </a:extLst>
              </p:cNvPr>
              <p:cNvSpPr/>
              <p:nvPr/>
            </p:nvSpPr>
            <p:spPr>
              <a:xfrm>
                <a:off x="33735138" y="29271905"/>
                <a:ext cx="805117" cy="951686"/>
              </a:xfrm>
              <a:custGeom>
                <a:avLst/>
                <a:gdLst>
                  <a:gd name="connsiteX0" fmla="*/ 0 w 805117"/>
                  <a:gd name="connsiteY0" fmla="*/ 661153 h 951686"/>
                  <a:gd name="connsiteX1" fmla="*/ 394270 w 805117"/>
                  <a:gd name="connsiteY1" fmla="*/ 951686 h 951686"/>
                  <a:gd name="connsiteX2" fmla="*/ 798111 w 805117"/>
                  <a:gd name="connsiteY2" fmla="*/ 766376 h 951686"/>
                  <a:gd name="connsiteX3" fmla="*/ 805118 w 805117"/>
                  <a:gd name="connsiteY3" fmla="*/ 418034 h 951686"/>
                  <a:gd name="connsiteX4" fmla="*/ 781272 w 805117"/>
                  <a:gd name="connsiteY4" fmla="*/ 271071 h 951686"/>
                  <a:gd name="connsiteX5" fmla="*/ 413413 w 805117"/>
                  <a:gd name="connsiteY5" fmla="*/ 0 h 951686"/>
                  <a:gd name="connsiteX6" fmla="*/ 9571 w 805117"/>
                  <a:gd name="connsiteY6" fmla="*/ 185310 h 951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5117" h="951686">
                    <a:moveTo>
                      <a:pt x="0" y="661153"/>
                    </a:moveTo>
                    <a:lnTo>
                      <a:pt x="394270" y="951686"/>
                    </a:lnTo>
                    <a:lnTo>
                      <a:pt x="798111" y="766376"/>
                    </a:lnTo>
                    <a:lnTo>
                      <a:pt x="805118" y="418034"/>
                    </a:lnTo>
                    <a:lnTo>
                      <a:pt x="781272" y="271071"/>
                    </a:lnTo>
                    <a:lnTo>
                      <a:pt x="413413" y="0"/>
                    </a:lnTo>
                    <a:lnTo>
                      <a:pt x="9571" y="18531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753" name="Freeform 11752">
                <a:extLst>
                  <a:ext uri="{FF2B5EF4-FFF2-40B4-BE49-F238E27FC236}">
                    <a16:creationId xmlns:a16="http://schemas.microsoft.com/office/drawing/2014/main" id="{30A69A56-DDC7-1875-7D0F-2846CC69DDD9}"/>
                  </a:ext>
                </a:extLst>
              </p:cNvPr>
              <p:cNvSpPr/>
              <p:nvPr/>
            </p:nvSpPr>
            <p:spPr>
              <a:xfrm>
                <a:off x="33926445" y="28353595"/>
                <a:ext cx="463354" cy="536592"/>
              </a:xfrm>
              <a:custGeom>
                <a:avLst/>
                <a:gdLst>
                  <a:gd name="connsiteX0" fmla="*/ 9571 w 463354"/>
                  <a:gd name="connsiteY0" fmla="*/ 0 h 536592"/>
                  <a:gd name="connsiteX1" fmla="*/ 0 w 463354"/>
                  <a:gd name="connsiteY1" fmla="*/ 475843 h 536592"/>
                  <a:gd name="connsiteX2" fmla="*/ 460789 w 463354"/>
                  <a:gd name="connsiteY2" fmla="*/ 536593 h 536592"/>
                  <a:gd name="connsiteX3" fmla="*/ 463354 w 463354"/>
                  <a:gd name="connsiteY3" fmla="*/ 409091 h 536592"/>
                  <a:gd name="connsiteX4" fmla="*/ 405443 w 463354"/>
                  <a:gd name="connsiteY4" fmla="*/ 52192 h 536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354" h="536592">
                    <a:moveTo>
                      <a:pt x="9571" y="0"/>
                    </a:moveTo>
                    <a:lnTo>
                      <a:pt x="0" y="475843"/>
                    </a:lnTo>
                    <a:lnTo>
                      <a:pt x="460789" y="536593"/>
                    </a:lnTo>
                    <a:lnTo>
                      <a:pt x="463354" y="409091"/>
                    </a:lnTo>
                    <a:lnTo>
                      <a:pt x="405443" y="52192"/>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1755" name="Freeform 11754">
                <a:extLst>
                  <a:ext uri="{FF2B5EF4-FFF2-40B4-BE49-F238E27FC236}">
                    <a16:creationId xmlns:a16="http://schemas.microsoft.com/office/drawing/2014/main" id="{358DC1C6-4A59-427E-B29F-3CBE9A0D962F}"/>
                  </a:ext>
                </a:extLst>
              </p:cNvPr>
              <p:cNvSpPr/>
              <p:nvPr/>
            </p:nvSpPr>
            <p:spPr>
              <a:xfrm>
                <a:off x="34148550" y="28890189"/>
                <a:ext cx="367858" cy="652787"/>
              </a:xfrm>
              <a:custGeom>
                <a:avLst/>
                <a:gdLst>
                  <a:gd name="connsiteX0" fmla="*/ 0 w 367858"/>
                  <a:gd name="connsiteY0" fmla="*/ 381717 h 652787"/>
                  <a:gd name="connsiteX1" fmla="*/ 367859 w 367858"/>
                  <a:gd name="connsiteY1" fmla="*/ 652788 h 652787"/>
                  <a:gd name="connsiteX2" fmla="*/ 265095 w 367858"/>
                  <a:gd name="connsiteY2" fmla="*/ 19462 h 652787"/>
                  <a:gd name="connsiteX3" fmla="*/ 238684 w 367858"/>
                  <a:gd name="connsiteY3" fmla="*/ 0 h 652787"/>
                </a:gdLst>
                <a:ahLst/>
                <a:cxnLst>
                  <a:cxn ang="0">
                    <a:pos x="connsiteX0" y="connsiteY0"/>
                  </a:cxn>
                  <a:cxn ang="0">
                    <a:pos x="connsiteX1" y="connsiteY1"/>
                  </a:cxn>
                  <a:cxn ang="0">
                    <a:pos x="connsiteX2" y="connsiteY2"/>
                  </a:cxn>
                  <a:cxn ang="0">
                    <a:pos x="connsiteX3" y="connsiteY3"/>
                  </a:cxn>
                </a:cxnLst>
                <a:rect l="l" t="t" r="r" b="b"/>
                <a:pathLst>
                  <a:path w="367858" h="652787">
                    <a:moveTo>
                      <a:pt x="0" y="381717"/>
                    </a:moveTo>
                    <a:lnTo>
                      <a:pt x="367859" y="652788"/>
                    </a:lnTo>
                    <a:lnTo>
                      <a:pt x="265095" y="19462"/>
                    </a:lnTo>
                    <a:lnTo>
                      <a:pt x="238684"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sp>
            <p:nvSpPr>
              <p:cNvPr id="11756" name="Freeform 11755">
                <a:extLst>
                  <a:ext uri="{FF2B5EF4-FFF2-40B4-BE49-F238E27FC236}">
                    <a16:creationId xmlns:a16="http://schemas.microsoft.com/office/drawing/2014/main" id="{09B6D952-BB2F-E0D4-D635-E3BC04554FC4}"/>
                  </a:ext>
                </a:extLst>
              </p:cNvPr>
              <p:cNvSpPr/>
              <p:nvPr/>
            </p:nvSpPr>
            <p:spPr>
              <a:xfrm>
                <a:off x="33936016" y="27971878"/>
                <a:ext cx="395872" cy="433908"/>
              </a:xfrm>
              <a:custGeom>
                <a:avLst/>
                <a:gdLst>
                  <a:gd name="connsiteX0" fmla="*/ 0 w 395872"/>
                  <a:gd name="connsiteY0" fmla="*/ 381717 h 433908"/>
                  <a:gd name="connsiteX1" fmla="*/ 395872 w 395872"/>
                  <a:gd name="connsiteY1" fmla="*/ 433908 h 433908"/>
                  <a:gd name="connsiteX2" fmla="*/ 366917 w 395872"/>
                  <a:gd name="connsiteY2" fmla="*/ 255459 h 433908"/>
                  <a:gd name="connsiteX3" fmla="*/ 238684 w 395872"/>
                  <a:gd name="connsiteY3" fmla="*/ 0 h 433908"/>
                </a:gdLst>
                <a:ahLst/>
                <a:cxnLst>
                  <a:cxn ang="0">
                    <a:pos x="connsiteX0" y="connsiteY0"/>
                  </a:cxn>
                  <a:cxn ang="0">
                    <a:pos x="connsiteX1" y="connsiteY1"/>
                  </a:cxn>
                  <a:cxn ang="0">
                    <a:pos x="connsiteX2" y="connsiteY2"/>
                  </a:cxn>
                  <a:cxn ang="0">
                    <a:pos x="connsiteX3" y="connsiteY3"/>
                  </a:cxn>
                </a:cxnLst>
                <a:rect l="l" t="t" r="r" b="b"/>
                <a:pathLst>
                  <a:path w="395872" h="433908">
                    <a:moveTo>
                      <a:pt x="0" y="381717"/>
                    </a:moveTo>
                    <a:lnTo>
                      <a:pt x="395872" y="433908"/>
                    </a:lnTo>
                    <a:lnTo>
                      <a:pt x="366917" y="255459"/>
                    </a:lnTo>
                    <a:lnTo>
                      <a:pt x="238684" y="0"/>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757" name="Freeform 11756">
                <a:extLst>
                  <a:ext uri="{FF2B5EF4-FFF2-40B4-BE49-F238E27FC236}">
                    <a16:creationId xmlns:a16="http://schemas.microsoft.com/office/drawing/2014/main" id="{FE73E784-8A82-DF5A-833F-DC785A9AF2BA}"/>
                  </a:ext>
                </a:extLst>
              </p:cNvPr>
              <p:cNvSpPr/>
              <p:nvPr/>
            </p:nvSpPr>
            <p:spPr>
              <a:xfrm>
                <a:off x="34387234" y="28762687"/>
                <a:ext cx="26411" cy="146963"/>
              </a:xfrm>
              <a:custGeom>
                <a:avLst/>
                <a:gdLst>
                  <a:gd name="connsiteX0" fmla="*/ 0 w 26411"/>
                  <a:gd name="connsiteY0" fmla="*/ 127502 h 146963"/>
                  <a:gd name="connsiteX1" fmla="*/ 26411 w 26411"/>
                  <a:gd name="connsiteY1" fmla="*/ 146964 h 146963"/>
                  <a:gd name="connsiteX2" fmla="*/ 2565 w 26411"/>
                  <a:gd name="connsiteY2" fmla="*/ 0 h 146963"/>
                </a:gdLst>
                <a:ahLst/>
                <a:cxnLst>
                  <a:cxn ang="0">
                    <a:pos x="connsiteX0" y="connsiteY0"/>
                  </a:cxn>
                  <a:cxn ang="0">
                    <a:pos x="connsiteX1" y="connsiteY1"/>
                  </a:cxn>
                  <a:cxn ang="0">
                    <a:pos x="connsiteX2" y="connsiteY2"/>
                  </a:cxn>
                </a:cxnLst>
                <a:rect l="l" t="t" r="r" b="b"/>
                <a:pathLst>
                  <a:path w="26411" h="146963">
                    <a:moveTo>
                      <a:pt x="0" y="127502"/>
                    </a:moveTo>
                    <a:lnTo>
                      <a:pt x="26411" y="146964"/>
                    </a:lnTo>
                    <a:lnTo>
                      <a:pt x="2565"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759" name="Freeform 11758">
                <a:extLst>
                  <a:ext uri="{FF2B5EF4-FFF2-40B4-BE49-F238E27FC236}">
                    <a16:creationId xmlns:a16="http://schemas.microsoft.com/office/drawing/2014/main" id="{87B7C041-839D-41C3-4EBB-89A3DAA696C8}"/>
                  </a:ext>
                </a:extLst>
              </p:cNvPr>
              <p:cNvSpPr/>
              <p:nvPr/>
            </p:nvSpPr>
            <p:spPr>
              <a:xfrm>
                <a:off x="34533249" y="30038281"/>
                <a:ext cx="93872" cy="187008"/>
              </a:xfrm>
              <a:custGeom>
                <a:avLst/>
                <a:gdLst>
                  <a:gd name="connsiteX0" fmla="*/ 0 w 93872"/>
                  <a:gd name="connsiteY0" fmla="*/ 0 h 187008"/>
                  <a:gd name="connsiteX1" fmla="*/ 93873 w 93872"/>
                  <a:gd name="connsiteY1" fmla="*/ 187008 h 187008"/>
                  <a:gd name="connsiteX2" fmla="*/ 64918 w 93872"/>
                  <a:gd name="connsiteY2" fmla="*/ 8559 h 187008"/>
                </a:gdLst>
                <a:ahLst/>
                <a:cxnLst>
                  <a:cxn ang="0">
                    <a:pos x="connsiteX0" y="connsiteY0"/>
                  </a:cxn>
                  <a:cxn ang="0">
                    <a:pos x="connsiteX1" y="connsiteY1"/>
                  </a:cxn>
                  <a:cxn ang="0">
                    <a:pos x="connsiteX2" y="connsiteY2"/>
                  </a:cxn>
                </a:cxnLst>
                <a:rect l="l" t="t" r="r" b="b"/>
                <a:pathLst>
                  <a:path w="93872" h="187008">
                    <a:moveTo>
                      <a:pt x="0" y="0"/>
                    </a:moveTo>
                    <a:lnTo>
                      <a:pt x="93873" y="187008"/>
                    </a:lnTo>
                    <a:lnTo>
                      <a:pt x="64918" y="8559"/>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760" name="Freeform 11759">
                <a:extLst>
                  <a:ext uri="{FF2B5EF4-FFF2-40B4-BE49-F238E27FC236}">
                    <a16:creationId xmlns:a16="http://schemas.microsoft.com/office/drawing/2014/main" id="{26DB2653-F18D-94EB-F037-06BC6ECF5B85}"/>
                  </a:ext>
                </a:extLst>
              </p:cNvPr>
              <p:cNvSpPr/>
              <p:nvPr/>
            </p:nvSpPr>
            <p:spPr>
              <a:xfrm>
                <a:off x="34010065" y="30223591"/>
                <a:ext cx="341447" cy="442467"/>
              </a:xfrm>
              <a:custGeom>
                <a:avLst/>
                <a:gdLst>
                  <a:gd name="connsiteX0" fmla="*/ 119342 w 341447"/>
                  <a:gd name="connsiteY0" fmla="*/ 0 h 442467"/>
                  <a:gd name="connsiteX1" fmla="*/ 0 w 341447"/>
                  <a:gd name="connsiteY1" fmla="*/ 190858 h 442467"/>
                  <a:gd name="connsiteX2" fmla="*/ 341448 w 341447"/>
                  <a:gd name="connsiteY2" fmla="*/ 442467 h 442467"/>
                </a:gdLst>
                <a:ahLst/>
                <a:cxnLst>
                  <a:cxn ang="0">
                    <a:pos x="connsiteX0" y="connsiteY0"/>
                  </a:cxn>
                  <a:cxn ang="0">
                    <a:pos x="connsiteX1" y="connsiteY1"/>
                  </a:cxn>
                  <a:cxn ang="0">
                    <a:pos x="connsiteX2" y="connsiteY2"/>
                  </a:cxn>
                </a:cxnLst>
                <a:rect l="l" t="t" r="r" b="b"/>
                <a:pathLst>
                  <a:path w="341447" h="442467">
                    <a:moveTo>
                      <a:pt x="119342" y="0"/>
                    </a:moveTo>
                    <a:lnTo>
                      <a:pt x="0" y="190858"/>
                    </a:lnTo>
                    <a:lnTo>
                      <a:pt x="341448" y="442467"/>
                    </a:lnTo>
                    <a:close/>
                  </a:path>
                </a:pathLst>
              </a:custGeom>
              <a:solidFill>
                <a:srgbClr val="AED6D4">
                  <a:alpha val="78000"/>
                </a:srgbClr>
              </a:solidFill>
              <a:ln w="19050" cap="rnd">
                <a:solidFill>
                  <a:srgbClr val="000000"/>
                </a:solidFill>
                <a:prstDash val="solid"/>
                <a:round/>
              </a:ln>
            </p:spPr>
            <p:txBody>
              <a:bodyPr rtlCol="0" anchor="ctr"/>
              <a:lstStyle/>
              <a:p>
                <a:endParaRPr lang="en-US"/>
              </a:p>
            </p:txBody>
          </p:sp>
          <p:sp>
            <p:nvSpPr>
              <p:cNvPr id="11762" name="Freeform 11761">
                <a:extLst>
                  <a:ext uri="{FF2B5EF4-FFF2-40B4-BE49-F238E27FC236}">
                    <a16:creationId xmlns:a16="http://schemas.microsoft.com/office/drawing/2014/main" id="{6993E046-779B-3E02-BEAA-968FA5EA08FD}"/>
                  </a:ext>
                </a:extLst>
              </p:cNvPr>
              <p:cNvSpPr/>
              <p:nvPr/>
            </p:nvSpPr>
            <p:spPr>
              <a:xfrm>
                <a:off x="34351513" y="30517810"/>
                <a:ext cx="394270" cy="438780"/>
              </a:xfrm>
              <a:custGeom>
                <a:avLst/>
                <a:gdLst>
                  <a:gd name="connsiteX0" fmla="*/ 394270 w 394270"/>
                  <a:gd name="connsiteY0" fmla="*/ 438781 h 438780"/>
                  <a:gd name="connsiteX1" fmla="*/ 323073 w 394270"/>
                  <a:gd name="connsiteY1" fmla="*/ 0 h 438780"/>
                  <a:gd name="connsiteX2" fmla="*/ 0 w 394270"/>
                  <a:gd name="connsiteY2" fmla="*/ 148249 h 438780"/>
                </a:gdLst>
                <a:ahLst/>
                <a:cxnLst>
                  <a:cxn ang="0">
                    <a:pos x="connsiteX0" y="connsiteY0"/>
                  </a:cxn>
                  <a:cxn ang="0">
                    <a:pos x="connsiteX1" y="connsiteY1"/>
                  </a:cxn>
                  <a:cxn ang="0">
                    <a:pos x="connsiteX2" y="connsiteY2"/>
                  </a:cxn>
                </a:cxnLst>
                <a:rect l="l" t="t" r="r" b="b"/>
                <a:pathLst>
                  <a:path w="394270" h="438780">
                    <a:moveTo>
                      <a:pt x="394270" y="438781"/>
                    </a:moveTo>
                    <a:lnTo>
                      <a:pt x="323073" y="0"/>
                    </a:lnTo>
                    <a:lnTo>
                      <a:pt x="0" y="148249"/>
                    </a:lnTo>
                    <a:close/>
                  </a:path>
                </a:pathLst>
              </a:custGeom>
              <a:solidFill>
                <a:srgbClr val="6DA59B">
                  <a:alpha val="78000"/>
                </a:srgbClr>
              </a:solidFill>
              <a:ln w="19050" cap="rnd">
                <a:solidFill>
                  <a:srgbClr val="000000"/>
                </a:solidFill>
                <a:prstDash val="solid"/>
                <a:round/>
              </a:ln>
            </p:spPr>
            <p:txBody>
              <a:bodyPr rtlCol="0" anchor="ctr"/>
              <a:lstStyle/>
              <a:p>
                <a:endParaRPr lang="en-US"/>
              </a:p>
            </p:txBody>
          </p:sp>
          <p:sp>
            <p:nvSpPr>
              <p:cNvPr id="11763" name="Freeform 11762">
                <a:extLst>
                  <a:ext uri="{FF2B5EF4-FFF2-40B4-BE49-F238E27FC236}">
                    <a16:creationId xmlns:a16="http://schemas.microsoft.com/office/drawing/2014/main" id="{206BC515-5E1D-3BD2-9A57-DE3C3BEEC858}"/>
                  </a:ext>
                </a:extLst>
              </p:cNvPr>
              <p:cNvSpPr/>
              <p:nvPr/>
            </p:nvSpPr>
            <p:spPr>
              <a:xfrm>
                <a:off x="34533249" y="29689939"/>
                <a:ext cx="64917" cy="356900"/>
              </a:xfrm>
              <a:custGeom>
                <a:avLst/>
                <a:gdLst>
                  <a:gd name="connsiteX0" fmla="*/ 0 w 64917"/>
                  <a:gd name="connsiteY0" fmla="*/ 348342 h 356900"/>
                  <a:gd name="connsiteX1" fmla="*/ 64918 w 64917"/>
                  <a:gd name="connsiteY1" fmla="*/ 356900 h 356900"/>
                  <a:gd name="connsiteX2" fmla="*/ 7007 w 64917"/>
                  <a:gd name="connsiteY2" fmla="*/ 0 h 356900"/>
                </a:gdLst>
                <a:ahLst/>
                <a:cxnLst>
                  <a:cxn ang="0">
                    <a:pos x="connsiteX0" y="connsiteY0"/>
                  </a:cxn>
                  <a:cxn ang="0">
                    <a:pos x="connsiteX1" y="connsiteY1"/>
                  </a:cxn>
                  <a:cxn ang="0">
                    <a:pos x="connsiteX2" y="connsiteY2"/>
                  </a:cxn>
                </a:cxnLst>
                <a:rect l="l" t="t" r="r" b="b"/>
                <a:pathLst>
                  <a:path w="64917" h="356900">
                    <a:moveTo>
                      <a:pt x="0" y="348342"/>
                    </a:moveTo>
                    <a:lnTo>
                      <a:pt x="64918" y="356900"/>
                    </a:lnTo>
                    <a:lnTo>
                      <a:pt x="7007" y="0"/>
                    </a:lnTo>
                    <a:close/>
                  </a:path>
                </a:pathLst>
              </a:custGeom>
              <a:solidFill>
                <a:srgbClr val="3278AD">
                  <a:alpha val="78000"/>
                </a:srgbClr>
              </a:solidFill>
              <a:ln w="19050" cap="rnd">
                <a:solidFill>
                  <a:srgbClr val="000000"/>
                </a:solidFill>
                <a:prstDash val="solid"/>
                <a:round/>
              </a:ln>
            </p:spPr>
            <p:txBody>
              <a:bodyPr rtlCol="0" anchor="ctr"/>
              <a:lstStyle/>
              <a:p>
                <a:endParaRPr lang="en-US"/>
              </a:p>
            </p:txBody>
          </p:sp>
        </p:grpSp>
        <p:cxnSp>
          <p:nvCxnSpPr>
            <p:cNvPr id="11812" name="Straight Arrow Connector 11811">
              <a:extLst>
                <a:ext uri="{FF2B5EF4-FFF2-40B4-BE49-F238E27FC236}">
                  <a16:creationId xmlns:a16="http://schemas.microsoft.com/office/drawing/2014/main" id="{14D368B6-AECB-D56F-86EF-4554FA7E9843}"/>
                </a:ext>
              </a:extLst>
            </p:cNvPr>
            <p:cNvCxnSpPr>
              <a:stCxn id="7537" idx="0"/>
              <a:endCxn id="10938" idx="0"/>
            </p:cNvCxnSpPr>
            <p:nvPr/>
          </p:nvCxnSpPr>
          <p:spPr>
            <a:xfrm>
              <a:off x="43024129" y="28742249"/>
              <a:ext cx="3435048" cy="0"/>
            </a:xfrm>
            <a:prstGeom prst="straightConnector1">
              <a:avLst/>
            </a:prstGeom>
            <a:ln w="57150" cap="flat" cmpd="sng" algn="ctr">
              <a:solidFill>
                <a:schemeClr val="tx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6969" name="Straight Arrow Connector 6968">
              <a:extLst>
                <a:ext uri="{FF2B5EF4-FFF2-40B4-BE49-F238E27FC236}">
                  <a16:creationId xmlns:a16="http://schemas.microsoft.com/office/drawing/2014/main" id="{310FA32F-405C-8692-A2B2-052242BE19F8}"/>
                </a:ext>
              </a:extLst>
            </p:cNvPr>
            <p:cNvCxnSpPr>
              <a:cxnSpLocks/>
              <a:stCxn id="11288" idx="0"/>
              <a:endCxn id="11273" idx="0"/>
            </p:cNvCxnSpPr>
            <p:nvPr/>
          </p:nvCxnSpPr>
          <p:spPr>
            <a:xfrm flipV="1">
              <a:off x="41696290" y="30275505"/>
              <a:ext cx="3435047" cy="1"/>
            </a:xfrm>
            <a:prstGeom prst="straightConnector1">
              <a:avLst/>
            </a:prstGeom>
            <a:ln w="57150" cap="flat" cmpd="sng" algn="ctr">
              <a:solidFill>
                <a:schemeClr val="tx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6970" name="Straight Arrow Connector 6969">
              <a:extLst>
                <a:ext uri="{FF2B5EF4-FFF2-40B4-BE49-F238E27FC236}">
                  <a16:creationId xmlns:a16="http://schemas.microsoft.com/office/drawing/2014/main" id="{FEB1866C-F47F-E514-E408-3970F4CF093D}"/>
                </a:ext>
              </a:extLst>
            </p:cNvPr>
            <p:cNvCxnSpPr>
              <a:cxnSpLocks/>
              <a:stCxn id="4776" idx="0"/>
              <a:endCxn id="10927" idx="0"/>
            </p:cNvCxnSpPr>
            <p:nvPr/>
          </p:nvCxnSpPr>
          <p:spPr>
            <a:xfrm>
              <a:off x="44164038" y="32601616"/>
              <a:ext cx="3435048" cy="1"/>
            </a:xfrm>
            <a:prstGeom prst="straightConnector1">
              <a:avLst/>
            </a:prstGeom>
            <a:ln w="57150" cap="flat" cmpd="sng" algn="ctr">
              <a:solidFill>
                <a:schemeClr val="tx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6971" name="Straight Arrow Connector 6970">
              <a:extLst>
                <a:ext uri="{FF2B5EF4-FFF2-40B4-BE49-F238E27FC236}">
                  <a16:creationId xmlns:a16="http://schemas.microsoft.com/office/drawing/2014/main" id="{48B1E835-85CB-601A-EDD1-B70B1CAD1028}"/>
                </a:ext>
              </a:extLst>
            </p:cNvPr>
            <p:cNvCxnSpPr>
              <a:cxnSpLocks/>
            </p:cNvCxnSpPr>
            <p:nvPr/>
          </p:nvCxnSpPr>
          <p:spPr>
            <a:xfrm>
              <a:off x="46326340" y="29434838"/>
              <a:ext cx="3015301" cy="0"/>
            </a:xfrm>
            <a:prstGeom prst="straightConnector1">
              <a:avLst/>
            </a:prstGeom>
            <a:ln w="57150" cap="flat" cmpd="sng" algn="ctr">
              <a:solidFill>
                <a:schemeClr val="tx1"/>
              </a:solidFill>
              <a:prstDash val="sysDot"/>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6972" name="Straight Arrow Connector 6971">
              <a:extLst>
                <a:ext uri="{FF2B5EF4-FFF2-40B4-BE49-F238E27FC236}">
                  <a16:creationId xmlns:a16="http://schemas.microsoft.com/office/drawing/2014/main" id="{5019DF95-21C2-82C6-94EC-9247FA7E5F00}"/>
                </a:ext>
              </a:extLst>
            </p:cNvPr>
            <p:cNvCxnSpPr>
              <a:cxnSpLocks/>
            </p:cNvCxnSpPr>
            <p:nvPr/>
          </p:nvCxnSpPr>
          <p:spPr>
            <a:xfrm flipV="1">
              <a:off x="46761014" y="30517073"/>
              <a:ext cx="3108960" cy="15416"/>
            </a:xfrm>
            <a:prstGeom prst="straightConnector1">
              <a:avLst/>
            </a:prstGeom>
            <a:ln w="57150" cap="flat" cmpd="sng" algn="ctr">
              <a:solidFill>
                <a:schemeClr val="tx1"/>
              </a:solidFill>
              <a:prstDash val="sysDot"/>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7043" name="Straight Arrow Connector 7042">
              <a:extLst>
                <a:ext uri="{FF2B5EF4-FFF2-40B4-BE49-F238E27FC236}">
                  <a16:creationId xmlns:a16="http://schemas.microsoft.com/office/drawing/2014/main" id="{21338AED-821F-FC09-BEF6-BFF2CA56663C}"/>
                </a:ext>
              </a:extLst>
            </p:cNvPr>
            <p:cNvCxnSpPr>
              <a:cxnSpLocks/>
            </p:cNvCxnSpPr>
            <p:nvPr/>
          </p:nvCxnSpPr>
          <p:spPr>
            <a:xfrm>
              <a:off x="46020741" y="30814464"/>
              <a:ext cx="2990088" cy="5548"/>
            </a:xfrm>
            <a:prstGeom prst="straightConnector1">
              <a:avLst/>
            </a:prstGeom>
            <a:ln w="57150" cap="flat" cmpd="sng" algn="ctr">
              <a:solidFill>
                <a:schemeClr val="tx1"/>
              </a:solidFill>
              <a:prstDash val="sysDot"/>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7044" name="Straight Arrow Connector 7043">
              <a:extLst>
                <a:ext uri="{FF2B5EF4-FFF2-40B4-BE49-F238E27FC236}">
                  <a16:creationId xmlns:a16="http://schemas.microsoft.com/office/drawing/2014/main" id="{03704755-94D5-28A7-E63F-A6049CF21E47}"/>
                </a:ext>
              </a:extLst>
            </p:cNvPr>
            <p:cNvCxnSpPr>
              <a:cxnSpLocks/>
            </p:cNvCxnSpPr>
            <p:nvPr/>
          </p:nvCxnSpPr>
          <p:spPr>
            <a:xfrm flipV="1">
              <a:off x="46873308" y="31380561"/>
              <a:ext cx="2907792" cy="1"/>
            </a:xfrm>
            <a:prstGeom prst="straightConnector1">
              <a:avLst/>
            </a:prstGeom>
            <a:ln w="57150" cap="flat" cmpd="sng" algn="ctr">
              <a:solidFill>
                <a:schemeClr val="tx1"/>
              </a:solidFill>
              <a:prstDash val="sysDot"/>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p:grpSp>
        <p:nvGrpSpPr>
          <p:cNvPr id="6917" name="Group 6916">
            <a:extLst>
              <a:ext uri="{FF2B5EF4-FFF2-40B4-BE49-F238E27FC236}">
                <a16:creationId xmlns:a16="http://schemas.microsoft.com/office/drawing/2014/main" id="{5413D19A-307B-1B56-0785-B2761A696580}"/>
              </a:ext>
            </a:extLst>
          </p:cNvPr>
          <p:cNvGrpSpPr/>
          <p:nvPr/>
        </p:nvGrpSpPr>
        <p:grpSpPr>
          <a:xfrm>
            <a:off x="40076002" y="14382336"/>
            <a:ext cx="9912641" cy="6892891"/>
            <a:chOff x="40077881" y="11403263"/>
            <a:chExt cx="9912641" cy="6892891"/>
          </a:xfrm>
        </p:grpSpPr>
        <p:pic>
          <p:nvPicPr>
            <p:cNvPr id="9951" name="Picture 2" descr="page5image65442896">
              <a:extLst>
                <a:ext uri="{FF2B5EF4-FFF2-40B4-BE49-F238E27FC236}">
                  <a16:creationId xmlns:a16="http://schemas.microsoft.com/office/drawing/2014/main" id="{706F2C4C-4589-6E26-D92E-F8DECF7FB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2378" y="11403263"/>
              <a:ext cx="9908144" cy="3178610"/>
            </a:xfrm>
            <a:prstGeom prst="rect">
              <a:avLst/>
            </a:prstGeom>
            <a:noFill/>
            <a:extLst>
              <a:ext uri="{909E8E84-426E-40DD-AFC4-6F175D3DCCD1}">
                <a14:hiddenFill xmlns:a14="http://schemas.microsoft.com/office/drawing/2010/main">
                  <a:solidFill>
                    <a:srgbClr val="FFFFFF"/>
                  </a:solidFill>
                </a14:hiddenFill>
              </a:ext>
            </a:extLst>
          </p:spPr>
        </p:pic>
        <p:grpSp>
          <p:nvGrpSpPr>
            <p:cNvPr id="6916" name="Group 6915">
              <a:extLst>
                <a:ext uri="{FF2B5EF4-FFF2-40B4-BE49-F238E27FC236}">
                  <a16:creationId xmlns:a16="http://schemas.microsoft.com/office/drawing/2014/main" id="{CC28ACE1-205A-2C5B-79DB-DDCB8E405AC5}"/>
                </a:ext>
              </a:extLst>
            </p:cNvPr>
            <p:cNvGrpSpPr/>
            <p:nvPr/>
          </p:nvGrpSpPr>
          <p:grpSpPr>
            <a:xfrm>
              <a:off x="40077881" y="14721400"/>
              <a:ext cx="9911854" cy="3574754"/>
              <a:chOff x="40077881" y="14721400"/>
              <a:chExt cx="9911854" cy="3574754"/>
            </a:xfrm>
          </p:grpSpPr>
          <p:grpSp>
            <p:nvGrpSpPr>
              <p:cNvPr id="11954" name="Group 11953">
                <a:extLst>
                  <a:ext uri="{FF2B5EF4-FFF2-40B4-BE49-F238E27FC236}">
                    <a16:creationId xmlns:a16="http://schemas.microsoft.com/office/drawing/2014/main" id="{A3D7BC6E-D3DB-D3F5-2E58-00964AE1D1D8}"/>
                  </a:ext>
                </a:extLst>
              </p:cNvPr>
              <p:cNvGrpSpPr>
                <a:grpSpLocks noChangeAspect="1"/>
              </p:cNvGrpSpPr>
              <p:nvPr/>
            </p:nvGrpSpPr>
            <p:grpSpPr>
              <a:xfrm>
                <a:off x="40077881" y="14959776"/>
                <a:ext cx="3100423" cy="3098001"/>
                <a:chOff x="32449464" y="20473964"/>
                <a:chExt cx="2745125" cy="2743200"/>
              </a:xfrm>
            </p:grpSpPr>
            <p:grpSp>
              <p:nvGrpSpPr>
                <p:cNvPr id="9954" name="Graphic 9952">
                  <a:extLst>
                    <a:ext uri="{FF2B5EF4-FFF2-40B4-BE49-F238E27FC236}">
                      <a16:creationId xmlns:a16="http://schemas.microsoft.com/office/drawing/2014/main" id="{171781E0-A123-95C2-EB6C-4433413DB8E2}"/>
                    </a:ext>
                  </a:extLst>
                </p:cNvPr>
                <p:cNvGrpSpPr>
                  <a:grpSpLocks noChangeAspect="1"/>
                </p:cNvGrpSpPr>
                <p:nvPr/>
              </p:nvGrpSpPr>
              <p:grpSpPr>
                <a:xfrm>
                  <a:off x="32449464" y="20473964"/>
                  <a:ext cx="2745125" cy="2743200"/>
                  <a:chOff x="32841048" y="21418480"/>
                  <a:chExt cx="3852943" cy="3850240"/>
                </a:xfrm>
              </p:grpSpPr>
              <p:grpSp>
                <p:nvGrpSpPr>
                  <p:cNvPr id="9955" name="Graphic 9952">
                    <a:extLst>
                      <a:ext uri="{FF2B5EF4-FFF2-40B4-BE49-F238E27FC236}">
                        <a16:creationId xmlns:a16="http://schemas.microsoft.com/office/drawing/2014/main" id="{45E14044-F55F-9ED9-7D45-A263DF53E80C}"/>
                      </a:ext>
                    </a:extLst>
                  </p:cNvPr>
                  <p:cNvGrpSpPr/>
                  <p:nvPr/>
                </p:nvGrpSpPr>
                <p:grpSpPr>
                  <a:xfrm>
                    <a:off x="34767520" y="22153810"/>
                    <a:ext cx="1926471" cy="2379578"/>
                    <a:chOff x="34767520" y="22153810"/>
                    <a:chExt cx="1926471" cy="2379578"/>
                  </a:xfrm>
                </p:grpSpPr>
                <p:sp>
                  <p:nvSpPr>
                    <p:cNvPr id="9956" name="Freeform 9955">
                      <a:extLst>
                        <a:ext uri="{FF2B5EF4-FFF2-40B4-BE49-F238E27FC236}">
                          <a16:creationId xmlns:a16="http://schemas.microsoft.com/office/drawing/2014/main" id="{3825EB88-9E86-DE49-A63C-14F52E82D7C2}"/>
                        </a:ext>
                      </a:extLst>
                    </p:cNvPr>
                    <p:cNvSpPr/>
                    <p:nvPr/>
                  </p:nvSpPr>
                  <p:spPr>
                    <a:xfrm>
                      <a:off x="34767520" y="23938494"/>
                      <a:ext cx="321078" cy="396596"/>
                    </a:xfrm>
                    <a:custGeom>
                      <a:avLst/>
                      <a:gdLst>
                        <a:gd name="connsiteX0" fmla="*/ 0 w 321078"/>
                        <a:gd name="connsiteY0" fmla="*/ 198298 h 396596"/>
                        <a:gd name="connsiteX1" fmla="*/ 321079 w 321078"/>
                        <a:gd name="connsiteY1" fmla="*/ 0 h 396596"/>
                        <a:gd name="connsiteX2" fmla="*/ 321079 w 321078"/>
                        <a:gd name="connsiteY2" fmla="*/ 396597 h 396596"/>
                      </a:gdLst>
                      <a:ahLst/>
                      <a:cxnLst>
                        <a:cxn ang="0">
                          <a:pos x="connsiteX0" y="connsiteY0"/>
                        </a:cxn>
                        <a:cxn ang="0">
                          <a:pos x="connsiteX1" y="connsiteY1"/>
                        </a:cxn>
                        <a:cxn ang="0">
                          <a:pos x="connsiteX2" y="connsiteY2"/>
                        </a:cxn>
                      </a:cxnLst>
                      <a:rect l="l" t="t" r="r" b="b"/>
                      <a:pathLst>
                        <a:path w="321078" h="396596">
                          <a:moveTo>
                            <a:pt x="0" y="198298"/>
                          </a:moveTo>
                          <a:lnTo>
                            <a:pt x="321079" y="0"/>
                          </a:lnTo>
                          <a:lnTo>
                            <a:pt x="321079" y="39659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9957" name="Freeform 9956">
                      <a:extLst>
                        <a:ext uri="{FF2B5EF4-FFF2-40B4-BE49-F238E27FC236}">
                          <a16:creationId xmlns:a16="http://schemas.microsoft.com/office/drawing/2014/main" id="{15483B1C-B658-48DB-280C-2AC1360381C0}"/>
                        </a:ext>
                      </a:extLst>
                    </p:cNvPr>
                    <p:cNvSpPr/>
                    <p:nvPr/>
                  </p:nvSpPr>
                  <p:spPr>
                    <a:xfrm>
                      <a:off x="34767520" y="24136792"/>
                      <a:ext cx="321078" cy="396596"/>
                    </a:xfrm>
                    <a:custGeom>
                      <a:avLst/>
                      <a:gdLst>
                        <a:gd name="connsiteX0" fmla="*/ 0 w 321078"/>
                        <a:gd name="connsiteY0" fmla="*/ 396597 h 396596"/>
                        <a:gd name="connsiteX1" fmla="*/ 0 w 321078"/>
                        <a:gd name="connsiteY1" fmla="*/ 0 h 396596"/>
                        <a:gd name="connsiteX2" fmla="*/ 321079 w 321078"/>
                        <a:gd name="connsiteY2" fmla="*/ 198299 h 396596"/>
                      </a:gdLst>
                      <a:ahLst/>
                      <a:cxnLst>
                        <a:cxn ang="0">
                          <a:pos x="connsiteX0" y="connsiteY0"/>
                        </a:cxn>
                        <a:cxn ang="0">
                          <a:pos x="connsiteX1" y="connsiteY1"/>
                        </a:cxn>
                        <a:cxn ang="0">
                          <a:pos x="connsiteX2" y="connsiteY2"/>
                        </a:cxn>
                      </a:cxnLst>
                      <a:rect l="l" t="t" r="r" b="b"/>
                      <a:pathLst>
                        <a:path w="321078" h="396596">
                          <a:moveTo>
                            <a:pt x="0" y="396597"/>
                          </a:moveTo>
                          <a:lnTo>
                            <a:pt x="0" y="0"/>
                          </a:lnTo>
                          <a:lnTo>
                            <a:pt x="321079" y="19829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9958" name="Freeform 9957">
                      <a:extLst>
                        <a:ext uri="{FF2B5EF4-FFF2-40B4-BE49-F238E27FC236}">
                          <a16:creationId xmlns:a16="http://schemas.microsoft.com/office/drawing/2014/main" id="{62CC3ADC-06B7-CE2C-CCE8-1720A381C0D1}"/>
                        </a:ext>
                      </a:extLst>
                    </p:cNvPr>
                    <p:cNvSpPr/>
                    <p:nvPr/>
                  </p:nvSpPr>
                  <p:spPr>
                    <a:xfrm>
                      <a:off x="34767520" y="23145301"/>
                      <a:ext cx="321078" cy="396596"/>
                    </a:xfrm>
                    <a:custGeom>
                      <a:avLst/>
                      <a:gdLst>
                        <a:gd name="connsiteX0" fmla="*/ 0 w 321078"/>
                        <a:gd name="connsiteY0" fmla="*/ 198298 h 396596"/>
                        <a:gd name="connsiteX1" fmla="*/ 321079 w 321078"/>
                        <a:gd name="connsiteY1" fmla="*/ 0 h 396596"/>
                        <a:gd name="connsiteX2" fmla="*/ 321079 w 321078"/>
                        <a:gd name="connsiteY2" fmla="*/ 396597 h 396596"/>
                      </a:gdLst>
                      <a:ahLst/>
                      <a:cxnLst>
                        <a:cxn ang="0">
                          <a:pos x="connsiteX0" y="connsiteY0"/>
                        </a:cxn>
                        <a:cxn ang="0">
                          <a:pos x="connsiteX1" y="connsiteY1"/>
                        </a:cxn>
                        <a:cxn ang="0">
                          <a:pos x="connsiteX2" y="connsiteY2"/>
                        </a:cxn>
                      </a:cxnLst>
                      <a:rect l="l" t="t" r="r" b="b"/>
                      <a:pathLst>
                        <a:path w="321078" h="396596">
                          <a:moveTo>
                            <a:pt x="0" y="198298"/>
                          </a:moveTo>
                          <a:lnTo>
                            <a:pt x="321079" y="0"/>
                          </a:lnTo>
                          <a:lnTo>
                            <a:pt x="321079" y="396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59" name="Freeform 9958">
                      <a:extLst>
                        <a:ext uri="{FF2B5EF4-FFF2-40B4-BE49-F238E27FC236}">
                          <a16:creationId xmlns:a16="http://schemas.microsoft.com/office/drawing/2014/main" id="{8EAD8827-A231-812E-FBEB-BBA7D594CAC0}"/>
                        </a:ext>
                      </a:extLst>
                    </p:cNvPr>
                    <p:cNvSpPr/>
                    <p:nvPr/>
                  </p:nvSpPr>
                  <p:spPr>
                    <a:xfrm>
                      <a:off x="34767520" y="23343600"/>
                      <a:ext cx="321078" cy="793192"/>
                    </a:xfrm>
                    <a:custGeom>
                      <a:avLst/>
                      <a:gdLst>
                        <a:gd name="connsiteX0" fmla="*/ 321079 w 321078"/>
                        <a:gd name="connsiteY0" fmla="*/ 198298 h 793192"/>
                        <a:gd name="connsiteX1" fmla="*/ 321079 w 321078"/>
                        <a:gd name="connsiteY1" fmla="*/ 594895 h 793192"/>
                        <a:gd name="connsiteX2" fmla="*/ 0 w 321078"/>
                        <a:gd name="connsiteY2" fmla="*/ 793193 h 793192"/>
                        <a:gd name="connsiteX3" fmla="*/ 0 w 321078"/>
                        <a:gd name="connsiteY3" fmla="*/ 0 h 793192"/>
                      </a:gdLst>
                      <a:ahLst/>
                      <a:cxnLst>
                        <a:cxn ang="0">
                          <a:pos x="connsiteX0" y="connsiteY0"/>
                        </a:cxn>
                        <a:cxn ang="0">
                          <a:pos x="connsiteX1" y="connsiteY1"/>
                        </a:cxn>
                        <a:cxn ang="0">
                          <a:pos x="connsiteX2" y="connsiteY2"/>
                        </a:cxn>
                        <a:cxn ang="0">
                          <a:pos x="connsiteX3" y="connsiteY3"/>
                        </a:cxn>
                      </a:cxnLst>
                      <a:rect l="l" t="t" r="r" b="b"/>
                      <a:pathLst>
                        <a:path w="321078" h="793192">
                          <a:moveTo>
                            <a:pt x="321079" y="198298"/>
                          </a:moveTo>
                          <a:lnTo>
                            <a:pt x="321079" y="594895"/>
                          </a:lnTo>
                          <a:lnTo>
                            <a:pt x="0" y="793193"/>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60" name="Freeform 9959">
                      <a:extLst>
                        <a:ext uri="{FF2B5EF4-FFF2-40B4-BE49-F238E27FC236}">
                          <a16:creationId xmlns:a16="http://schemas.microsoft.com/office/drawing/2014/main" id="{D1D2C36D-75C7-C270-6540-F28A1A4CA622}"/>
                        </a:ext>
                      </a:extLst>
                    </p:cNvPr>
                    <p:cNvSpPr/>
                    <p:nvPr/>
                  </p:nvSpPr>
                  <p:spPr>
                    <a:xfrm>
                      <a:off x="35088598" y="23541898"/>
                      <a:ext cx="321078" cy="396596"/>
                    </a:xfrm>
                    <a:custGeom>
                      <a:avLst/>
                      <a:gdLst>
                        <a:gd name="connsiteX0" fmla="*/ 0 w 321078"/>
                        <a:gd name="connsiteY0" fmla="*/ 396597 h 396596"/>
                        <a:gd name="connsiteX1" fmla="*/ 0 w 321078"/>
                        <a:gd name="connsiteY1" fmla="*/ 0 h 396596"/>
                        <a:gd name="connsiteX2" fmla="*/ 321079 w 321078"/>
                        <a:gd name="connsiteY2" fmla="*/ 198299 h 396596"/>
                      </a:gdLst>
                      <a:ahLst/>
                      <a:cxnLst>
                        <a:cxn ang="0">
                          <a:pos x="connsiteX0" y="connsiteY0"/>
                        </a:cxn>
                        <a:cxn ang="0">
                          <a:pos x="connsiteX1" y="connsiteY1"/>
                        </a:cxn>
                        <a:cxn ang="0">
                          <a:pos x="connsiteX2" y="connsiteY2"/>
                        </a:cxn>
                      </a:cxnLst>
                      <a:rect l="l" t="t" r="r" b="b"/>
                      <a:pathLst>
                        <a:path w="321078" h="396596">
                          <a:moveTo>
                            <a:pt x="0" y="396597"/>
                          </a:moveTo>
                          <a:lnTo>
                            <a:pt x="0" y="0"/>
                          </a:lnTo>
                          <a:lnTo>
                            <a:pt x="321079" y="1982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61" name="Freeform 9960">
                      <a:extLst>
                        <a:ext uri="{FF2B5EF4-FFF2-40B4-BE49-F238E27FC236}">
                          <a16:creationId xmlns:a16="http://schemas.microsoft.com/office/drawing/2014/main" id="{7EE44F92-4DEF-CE9D-FAF3-97FDE426843F}"/>
                        </a:ext>
                      </a:extLst>
                    </p:cNvPr>
                    <p:cNvSpPr/>
                    <p:nvPr/>
                  </p:nvSpPr>
                  <p:spPr>
                    <a:xfrm>
                      <a:off x="35409677" y="23541898"/>
                      <a:ext cx="321078" cy="396596"/>
                    </a:xfrm>
                    <a:custGeom>
                      <a:avLst/>
                      <a:gdLst>
                        <a:gd name="connsiteX0" fmla="*/ 0 w 321078"/>
                        <a:gd name="connsiteY0" fmla="*/ 198298 h 396596"/>
                        <a:gd name="connsiteX1" fmla="*/ 321079 w 321078"/>
                        <a:gd name="connsiteY1" fmla="*/ 0 h 396596"/>
                        <a:gd name="connsiteX2" fmla="*/ 321079 w 321078"/>
                        <a:gd name="connsiteY2" fmla="*/ 396596 h 396596"/>
                      </a:gdLst>
                      <a:ahLst/>
                      <a:cxnLst>
                        <a:cxn ang="0">
                          <a:pos x="connsiteX0" y="connsiteY0"/>
                        </a:cxn>
                        <a:cxn ang="0">
                          <a:pos x="connsiteX1" y="connsiteY1"/>
                        </a:cxn>
                        <a:cxn ang="0">
                          <a:pos x="connsiteX2" y="connsiteY2"/>
                        </a:cxn>
                      </a:cxnLst>
                      <a:rect l="l" t="t" r="r" b="b"/>
                      <a:pathLst>
                        <a:path w="321078" h="396596">
                          <a:moveTo>
                            <a:pt x="0" y="198298"/>
                          </a:moveTo>
                          <a:lnTo>
                            <a:pt x="321079" y="0"/>
                          </a:lnTo>
                          <a:lnTo>
                            <a:pt x="321079" y="39659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62" name="Freeform 9961">
                      <a:extLst>
                        <a:ext uri="{FF2B5EF4-FFF2-40B4-BE49-F238E27FC236}">
                          <a16:creationId xmlns:a16="http://schemas.microsoft.com/office/drawing/2014/main" id="{79FA1384-D555-35DB-0E95-6BCE35DC810D}"/>
                        </a:ext>
                      </a:extLst>
                    </p:cNvPr>
                    <p:cNvSpPr/>
                    <p:nvPr/>
                  </p:nvSpPr>
                  <p:spPr>
                    <a:xfrm>
                      <a:off x="35088598" y="23740196"/>
                      <a:ext cx="642157" cy="594894"/>
                    </a:xfrm>
                    <a:custGeom>
                      <a:avLst/>
                      <a:gdLst>
                        <a:gd name="connsiteX0" fmla="*/ 0 w 642157"/>
                        <a:gd name="connsiteY0" fmla="*/ 198298 h 594894"/>
                        <a:gd name="connsiteX1" fmla="*/ 321079 w 642157"/>
                        <a:gd name="connsiteY1" fmla="*/ 0 h 594894"/>
                        <a:gd name="connsiteX2" fmla="*/ 642157 w 642157"/>
                        <a:gd name="connsiteY2" fmla="*/ 198298 h 594894"/>
                        <a:gd name="connsiteX3" fmla="*/ 0 w 642157"/>
                        <a:gd name="connsiteY3" fmla="*/ 594895 h 594894"/>
                      </a:gdLst>
                      <a:ahLst/>
                      <a:cxnLst>
                        <a:cxn ang="0">
                          <a:pos x="connsiteX0" y="connsiteY0"/>
                        </a:cxn>
                        <a:cxn ang="0">
                          <a:pos x="connsiteX1" y="connsiteY1"/>
                        </a:cxn>
                        <a:cxn ang="0">
                          <a:pos x="connsiteX2" y="connsiteY2"/>
                        </a:cxn>
                        <a:cxn ang="0">
                          <a:pos x="connsiteX3" y="connsiteY3"/>
                        </a:cxn>
                      </a:cxnLst>
                      <a:rect l="l" t="t" r="r" b="b"/>
                      <a:pathLst>
                        <a:path w="642157" h="594894">
                          <a:moveTo>
                            <a:pt x="0" y="198298"/>
                          </a:moveTo>
                          <a:lnTo>
                            <a:pt x="321079" y="0"/>
                          </a:lnTo>
                          <a:lnTo>
                            <a:pt x="642157" y="198298"/>
                          </a:lnTo>
                          <a:lnTo>
                            <a:pt x="0" y="5948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63" name="Freeform 9962">
                      <a:extLst>
                        <a:ext uri="{FF2B5EF4-FFF2-40B4-BE49-F238E27FC236}">
                          <a16:creationId xmlns:a16="http://schemas.microsoft.com/office/drawing/2014/main" id="{BF98DE0A-6C4B-0F4B-849B-A476A5AD2C9E}"/>
                        </a:ext>
                      </a:extLst>
                    </p:cNvPr>
                    <p:cNvSpPr/>
                    <p:nvPr/>
                  </p:nvSpPr>
                  <p:spPr>
                    <a:xfrm>
                      <a:off x="34767520" y="22352109"/>
                      <a:ext cx="321078" cy="396596"/>
                    </a:xfrm>
                    <a:custGeom>
                      <a:avLst/>
                      <a:gdLst>
                        <a:gd name="connsiteX0" fmla="*/ 0 w 321078"/>
                        <a:gd name="connsiteY0" fmla="*/ 198298 h 396596"/>
                        <a:gd name="connsiteX1" fmla="*/ 321079 w 321078"/>
                        <a:gd name="connsiteY1" fmla="*/ 0 h 396596"/>
                        <a:gd name="connsiteX2" fmla="*/ 321079 w 321078"/>
                        <a:gd name="connsiteY2" fmla="*/ 396596 h 396596"/>
                      </a:gdLst>
                      <a:ahLst/>
                      <a:cxnLst>
                        <a:cxn ang="0">
                          <a:pos x="connsiteX0" y="connsiteY0"/>
                        </a:cxn>
                        <a:cxn ang="0">
                          <a:pos x="connsiteX1" y="connsiteY1"/>
                        </a:cxn>
                        <a:cxn ang="0">
                          <a:pos x="connsiteX2" y="connsiteY2"/>
                        </a:cxn>
                      </a:cxnLst>
                      <a:rect l="l" t="t" r="r" b="b"/>
                      <a:pathLst>
                        <a:path w="321078" h="396596">
                          <a:moveTo>
                            <a:pt x="0" y="198298"/>
                          </a:moveTo>
                          <a:lnTo>
                            <a:pt x="321079" y="0"/>
                          </a:lnTo>
                          <a:lnTo>
                            <a:pt x="321079" y="396596"/>
                          </a:lnTo>
                          <a:close/>
                        </a:path>
                      </a:pathLst>
                    </a:custGeom>
                    <a:solidFill>
                      <a:srgbClr val="AED6D4"/>
                    </a:solidFill>
                    <a:ln w="19050" cap="rnd">
                      <a:solidFill>
                        <a:srgbClr val="000000"/>
                      </a:solidFill>
                      <a:prstDash val="solid"/>
                      <a:round/>
                    </a:ln>
                  </p:spPr>
                  <p:txBody>
                    <a:bodyPr rtlCol="0" anchor="ctr"/>
                    <a:lstStyle/>
                    <a:p>
                      <a:endParaRPr lang="en-US"/>
                    </a:p>
                  </p:txBody>
                </p:sp>
                <p:sp>
                  <p:nvSpPr>
                    <p:cNvPr id="9964" name="Freeform 9963">
                      <a:extLst>
                        <a:ext uri="{FF2B5EF4-FFF2-40B4-BE49-F238E27FC236}">
                          <a16:creationId xmlns:a16="http://schemas.microsoft.com/office/drawing/2014/main" id="{7C81C9B2-3AB9-CDE0-3E3F-6E21F1A6FFB6}"/>
                        </a:ext>
                      </a:extLst>
                    </p:cNvPr>
                    <p:cNvSpPr/>
                    <p:nvPr/>
                  </p:nvSpPr>
                  <p:spPr>
                    <a:xfrm>
                      <a:off x="34767520" y="22550407"/>
                      <a:ext cx="321078" cy="793193"/>
                    </a:xfrm>
                    <a:custGeom>
                      <a:avLst/>
                      <a:gdLst>
                        <a:gd name="connsiteX0" fmla="*/ 321079 w 321078"/>
                        <a:gd name="connsiteY0" fmla="*/ 198298 h 793193"/>
                        <a:gd name="connsiteX1" fmla="*/ 321079 w 321078"/>
                        <a:gd name="connsiteY1" fmla="*/ 594895 h 793193"/>
                        <a:gd name="connsiteX2" fmla="*/ 0 w 321078"/>
                        <a:gd name="connsiteY2" fmla="*/ 793193 h 793193"/>
                        <a:gd name="connsiteX3" fmla="*/ 0 w 321078"/>
                        <a:gd name="connsiteY3" fmla="*/ 0 h 793193"/>
                      </a:gdLst>
                      <a:ahLst/>
                      <a:cxnLst>
                        <a:cxn ang="0">
                          <a:pos x="connsiteX0" y="connsiteY0"/>
                        </a:cxn>
                        <a:cxn ang="0">
                          <a:pos x="connsiteX1" y="connsiteY1"/>
                        </a:cxn>
                        <a:cxn ang="0">
                          <a:pos x="connsiteX2" y="connsiteY2"/>
                        </a:cxn>
                        <a:cxn ang="0">
                          <a:pos x="connsiteX3" y="connsiteY3"/>
                        </a:cxn>
                      </a:cxnLst>
                      <a:rect l="l" t="t" r="r" b="b"/>
                      <a:pathLst>
                        <a:path w="321078" h="793193">
                          <a:moveTo>
                            <a:pt x="321079" y="198298"/>
                          </a:moveTo>
                          <a:lnTo>
                            <a:pt x="321079" y="594895"/>
                          </a:lnTo>
                          <a:lnTo>
                            <a:pt x="0" y="793193"/>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65" name="Freeform 9964">
                      <a:extLst>
                        <a:ext uri="{FF2B5EF4-FFF2-40B4-BE49-F238E27FC236}">
                          <a16:creationId xmlns:a16="http://schemas.microsoft.com/office/drawing/2014/main" id="{F27E62C3-9002-3154-A52B-68DDA2579951}"/>
                        </a:ext>
                      </a:extLst>
                    </p:cNvPr>
                    <p:cNvSpPr/>
                    <p:nvPr/>
                  </p:nvSpPr>
                  <p:spPr>
                    <a:xfrm>
                      <a:off x="35088598" y="22748705"/>
                      <a:ext cx="321078" cy="396596"/>
                    </a:xfrm>
                    <a:custGeom>
                      <a:avLst/>
                      <a:gdLst>
                        <a:gd name="connsiteX0" fmla="*/ 0 w 321078"/>
                        <a:gd name="connsiteY0" fmla="*/ 396596 h 396596"/>
                        <a:gd name="connsiteX1" fmla="*/ 0 w 321078"/>
                        <a:gd name="connsiteY1" fmla="*/ 0 h 396596"/>
                        <a:gd name="connsiteX2" fmla="*/ 321079 w 321078"/>
                        <a:gd name="connsiteY2" fmla="*/ 198298 h 396596"/>
                      </a:gdLst>
                      <a:ahLst/>
                      <a:cxnLst>
                        <a:cxn ang="0">
                          <a:pos x="connsiteX0" y="connsiteY0"/>
                        </a:cxn>
                        <a:cxn ang="0">
                          <a:pos x="connsiteX1" y="connsiteY1"/>
                        </a:cxn>
                        <a:cxn ang="0">
                          <a:pos x="connsiteX2" y="connsiteY2"/>
                        </a:cxn>
                      </a:cxnLst>
                      <a:rect l="l" t="t" r="r" b="b"/>
                      <a:pathLst>
                        <a:path w="321078" h="396596">
                          <a:moveTo>
                            <a:pt x="0" y="396596"/>
                          </a:moveTo>
                          <a:lnTo>
                            <a:pt x="0" y="0"/>
                          </a:lnTo>
                          <a:lnTo>
                            <a:pt x="321079"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66" name="Freeform 9965">
                      <a:extLst>
                        <a:ext uri="{FF2B5EF4-FFF2-40B4-BE49-F238E27FC236}">
                          <a16:creationId xmlns:a16="http://schemas.microsoft.com/office/drawing/2014/main" id="{1CDB76C9-7A7F-93E9-2810-539A367611CB}"/>
                        </a:ext>
                      </a:extLst>
                    </p:cNvPr>
                    <p:cNvSpPr/>
                    <p:nvPr/>
                  </p:nvSpPr>
                  <p:spPr>
                    <a:xfrm>
                      <a:off x="35409677" y="22748705"/>
                      <a:ext cx="321078" cy="396596"/>
                    </a:xfrm>
                    <a:custGeom>
                      <a:avLst/>
                      <a:gdLst>
                        <a:gd name="connsiteX0" fmla="*/ 0 w 321078"/>
                        <a:gd name="connsiteY0" fmla="*/ 198298 h 396596"/>
                        <a:gd name="connsiteX1" fmla="*/ 321079 w 321078"/>
                        <a:gd name="connsiteY1" fmla="*/ 0 h 396596"/>
                        <a:gd name="connsiteX2" fmla="*/ 321079 w 321078"/>
                        <a:gd name="connsiteY2" fmla="*/ 396597 h 396596"/>
                      </a:gdLst>
                      <a:ahLst/>
                      <a:cxnLst>
                        <a:cxn ang="0">
                          <a:pos x="connsiteX0" y="connsiteY0"/>
                        </a:cxn>
                        <a:cxn ang="0">
                          <a:pos x="connsiteX1" y="connsiteY1"/>
                        </a:cxn>
                        <a:cxn ang="0">
                          <a:pos x="connsiteX2" y="connsiteY2"/>
                        </a:cxn>
                      </a:cxnLst>
                      <a:rect l="l" t="t" r="r" b="b"/>
                      <a:pathLst>
                        <a:path w="321078" h="396596">
                          <a:moveTo>
                            <a:pt x="0" y="198298"/>
                          </a:moveTo>
                          <a:lnTo>
                            <a:pt x="321079" y="0"/>
                          </a:lnTo>
                          <a:lnTo>
                            <a:pt x="321079" y="396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67" name="Freeform 9966">
                      <a:extLst>
                        <a:ext uri="{FF2B5EF4-FFF2-40B4-BE49-F238E27FC236}">
                          <a16:creationId xmlns:a16="http://schemas.microsoft.com/office/drawing/2014/main" id="{830D0473-47C3-2207-9874-CF598A15B073}"/>
                        </a:ext>
                      </a:extLst>
                    </p:cNvPr>
                    <p:cNvSpPr/>
                    <p:nvPr/>
                  </p:nvSpPr>
                  <p:spPr>
                    <a:xfrm>
                      <a:off x="35088598" y="22947003"/>
                      <a:ext cx="642157" cy="793193"/>
                    </a:xfrm>
                    <a:custGeom>
                      <a:avLst/>
                      <a:gdLst>
                        <a:gd name="connsiteX0" fmla="*/ 0 w 642157"/>
                        <a:gd name="connsiteY0" fmla="*/ 198298 h 793193"/>
                        <a:gd name="connsiteX1" fmla="*/ 321079 w 642157"/>
                        <a:gd name="connsiteY1" fmla="*/ 0 h 793193"/>
                        <a:gd name="connsiteX2" fmla="*/ 642157 w 642157"/>
                        <a:gd name="connsiteY2" fmla="*/ 198298 h 793193"/>
                        <a:gd name="connsiteX3" fmla="*/ 642157 w 642157"/>
                        <a:gd name="connsiteY3" fmla="*/ 594895 h 793193"/>
                        <a:gd name="connsiteX4" fmla="*/ 321079 w 642157"/>
                        <a:gd name="connsiteY4" fmla="*/ 793193 h 793193"/>
                        <a:gd name="connsiteX5" fmla="*/ 0 w 642157"/>
                        <a:gd name="connsiteY5" fmla="*/ 594895 h 7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157" h="793193">
                          <a:moveTo>
                            <a:pt x="0" y="198298"/>
                          </a:moveTo>
                          <a:lnTo>
                            <a:pt x="321079" y="0"/>
                          </a:lnTo>
                          <a:lnTo>
                            <a:pt x="642157" y="198298"/>
                          </a:lnTo>
                          <a:lnTo>
                            <a:pt x="642157" y="594895"/>
                          </a:lnTo>
                          <a:lnTo>
                            <a:pt x="321079" y="793193"/>
                          </a:lnTo>
                          <a:lnTo>
                            <a:pt x="0" y="5948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68" name="Freeform 9967">
                      <a:extLst>
                        <a:ext uri="{FF2B5EF4-FFF2-40B4-BE49-F238E27FC236}">
                          <a16:creationId xmlns:a16="http://schemas.microsoft.com/office/drawing/2014/main" id="{370039C7-4D8E-3C4D-639F-FFB47E6A953C}"/>
                        </a:ext>
                      </a:extLst>
                    </p:cNvPr>
                    <p:cNvSpPr/>
                    <p:nvPr/>
                  </p:nvSpPr>
                  <p:spPr>
                    <a:xfrm>
                      <a:off x="35730755" y="23145301"/>
                      <a:ext cx="321078" cy="396596"/>
                    </a:xfrm>
                    <a:custGeom>
                      <a:avLst/>
                      <a:gdLst>
                        <a:gd name="connsiteX0" fmla="*/ 0 w 321078"/>
                        <a:gd name="connsiteY0" fmla="*/ 396597 h 396596"/>
                        <a:gd name="connsiteX1" fmla="*/ 0 w 321078"/>
                        <a:gd name="connsiteY1" fmla="*/ 0 h 396596"/>
                        <a:gd name="connsiteX2" fmla="*/ 321079 w 321078"/>
                        <a:gd name="connsiteY2" fmla="*/ 198298 h 396596"/>
                      </a:gdLst>
                      <a:ahLst/>
                      <a:cxnLst>
                        <a:cxn ang="0">
                          <a:pos x="connsiteX0" y="connsiteY0"/>
                        </a:cxn>
                        <a:cxn ang="0">
                          <a:pos x="connsiteX1" y="connsiteY1"/>
                        </a:cxn>
                        <a:cxn ang="0">
                          <a:pos x="connsiteX2" y="connsiteY2"/>
                        </a:cxn>
                      </a:cxnLst>
                      <a:rect l="l" t="t" r="r" b="b"/>
                      <a:pathLst>
                        <a:path w="321078" h="396596">
                          <a:moveTo>
                            <a:pt x="0" y="396597"/>
                          </a:moveTo>
                          <a:lnTo>
                            <a:pt x="0" y="0"/>
                          </a:lnTo>
                          <a:lnTo>
                            <a:pt x="321079"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69" name="Freeform 9968">
                      <a:extLst>
                        <a:ext uri="{FF2B5EF4-FFF2-40B4-BE49-F238E27FC236}">
                          <a16:creationId xmlns:a16="http://schemas.microsoft.com/office/drawing/2014/main" id="{AFCDD20A-C381-3921-DAEA-14F0E13502E2}"/>
                        </a:ext>
                      </a:extLst>
                    </p:cNvPr>
                    <p:cNvSpPr/>
                    <p:nvPr/>
                  </p:nvSpPr>
                  <p:spPr>
                    <a:xfrm>
                      <a:off x="36051834" y="23145301"/>
                      <a:ext cx="321078" cy="396596"/>
                    </a:xfrm>
                    <a:custGeom>
                      <a:avLst/>
                      <a:gdLst>
                        <a:gd name="connsiteX0" fmla="*/ 0 w 321078"/>
                        <a:gd name="connsiteY0" fmla="*/ 198298 h 396596"/>
                        <a:gd name="connsiteX1" fmla="*/ 321079 w 321078"/>
                        <a:gd name="connsiteY1" fmla="*/ 0 h 396596"/>
                        <a:gd name="connsiteX2" fmla="*/ 321079 w 321078"/>
                        <a:gd name="connsiteY2" fmla="*/ 396597 h 396596"/>
                      </a:gdLst>
                      <a:ahLst/>
                      <a:cxnLst>
                        <a:cxn ang="0">
                          <a:pos x="connsiteX0" y="connsiteY0"/>
                        </a:cxn>
                        <a:cxn ang="0">
                          <a:pos x="connsiteX1" y="connsiteY1"/>
                        </a:cxn>
                        <a:cxn ang="0">
                          <a:pos x="connsiteX2" y="connsiteY2"/>
                        </a:cxn>
                      </a:cxnLst>
                      <a:rect l="l" t="t" r="r" b="b"/>
                      <a:pathLst>
                        <a:path w="321078" h="396596">
                          <a:moveTo>
                            <a:pt x="0" y="198298"/>
                          </a:moveTo>
                          <a:lnTo>
                            <a:pt x="321079" y="0"/>
                          </a:lnTo>
                          <a:lnTo>
                            <a:pt x="321079" y="39659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9970" name="Freeform 9969">
                      <a:extLst>
                        <a:ext uri="{FF2B5EF4-FFF2-40B4-BE49-F238E27FC236}">
                          <a16:creationId xmlns:a16="http://schemas.microsoft.com/office/drawing/2014/main" id="{C0A4D254-D1FD-377F-8D77-E4C393DAE58C}"/>
                        </a:ext>
                      </a:extLst>
                    </p:cNvPr>
                    <p:cNvSpPr/>
                    <p:nvPr/>
                  </p:nvSpPr>
                  <p:spPr>
                    <a:xfrm>
                      <a:off x="35730755" y="23343600"/>
                      <a:ext cx="642157" cy="594894"/>
                    </a:xfrm>
                    <a:custGeom>
                      <a:avLst/>
                      <a:gdLst>
                        <a:gd name="connsiteX0" fmla="*/ 0 w 642157"/>
                        <a:gd name="connsiteY0" fmla="*/ 198298 h 594894"/>
                        <a:gd name="connsiteX1" fmla="*/ 321079 w 642157"/>
                        <a:gd name="connsiteY1" fmla="*/ 0 h 594894"/>
                        <a:gd name="connsiteX2" fmla="*/ 642157 w 642157"/>
                        <a:gd name="connsiteY2" fmla="*/ 198298 h 594894"/>
                        <a:gd name="connsiteX3" fmla="*/ 0 w 642157"/>
                        <a:gd name="connsiteY3" fmla="*/ 594895 h 594894"/>
                      </a:gdLst>
                      <a:ahLst/>
                      <a:cxnLst>
                        <a:cxn ang="0">
                          <a:pos x="connsiteX0" y="connsiteY0"/>
                        </a:cxn>
                        <a:cxn ang="0">
                          <a:pos x="connsiteX1" y="connsiteY1"/>
                        </a:cxn>
                        <a:cxn ang="0">
                          <a:pos x="connsiteX2" y="connsiteY2"/>
                        </a:cxn>
                        <a:cxn ang="0">
                          <a:pos x="connsiteX3" y="connsiteY3"/>
                        </a:cxn>
                      </a:cxnLst>
                      <a:rect l="l" t="t" r="r" b="b"/>
                      <a:pathLst>
                        <a:path w="642157" h="594894">
                          <a:moveTo>
                            <a:pt x="0" y="198298"/>
                          </a:moveTo>
                          <a:lnTo>
                            <a:pt x="321079" y="0"/>
                          </a:lnTo>
                          <a:lnTo>
                            <a:pt x="642157" y="198298"/>
                          </a:lnTo>
                          <a:lnTo>
                            <a:pt x="0" y="5948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71" name="Freeform 9970">
                      <a:extLst>
                        <a:ext uri="{FF2B5EF4-FFF2-40B4-BE49-F238E27FC236}">
                          <a16:creationId xmlns:a16="http://schemas.microsoft.com/office/drawing/2014/main" id="{9E9216DC-799E-6BE2-263A-639B292CE9C9}"/>
                        </a:ext>
                      </a:extLst>
                    </p:cNvPr>
                    <p:cNvSpPr/>
                    <p:nvPr/>
                  </p:nvSpPr>
                  <p:spPr>
                    <a:xfrm>
                      <a:off x="34767520" y="22153810"/>
                      <a:ext cx="321078" cy="396596"/>
                    </a:xfrm>
                    <a:custGeom>
                      <a:avLst/>
                      <a:gdLst>
                        <a:gd name="connsiteX0" fmla="*/ 0 w 321078"/>
                        <a:gd name="connsiteY0" fmla="*/ 0 h 396596"/>
                        <a:gd name="connsiteX1" fmla="*/ 321079 w 321078"/>
                        <a:gd name="connsiteY1" fmla="*/ 198298 h 396596"/>
                        <a:gd name="connsiteX2" fmla="*/ 0 w 321078"/>
                        <a:gd name="connsiteY2" fmla="*/ 396596 h 396596"/>
                      </a:gdLst>
                      <a:ahLst/>
                      <a:cxnLst>
                        <a:cxn ang="0">
                          <a:pos x="connsiteX0" y="connsiteY0"/>
                        </a:cxn>
                        <a:cxn ang="0">
                          <a:pos x="connsiteX1" y="connsiteY1"/>
                        </a:cxn>
                        <a:cxn ang="0">
                          <a:pos x="connsiteX2" y="connsiteY2"/>
                        </a:cxn>
                      </a:cxnLst>
                      <a:rect l="l" t="t" r="r" b="b"/>
                      <a:pathLst>
                        <a:path w="321078" h="396596">
                          <a:moveTo>
                            <a:pt x="0" y="0"/>
                          </a:moveTo>
                          <a:lnTo>
                            <a:pt x="321079" y="198298"/>
                          </a:lnTo>
                          <a:lnTo>
                            <a:pt x="0" y="39659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9972" name="Freeform 9971">
                      <a:extLst>
                        <a:ext uri="{FF2B5EF4-FFF2-40B4-BE49-F238E27FC236}">
                          <a16:creationId xmlns:a16="http://schemas.microsoft.com/office/drawing/2014/main" id="{F4C67257-D158-C068-483C-930BB97E82DE}"/>
                        </a:ext>
                      </a:extLst>
                    </p:cNvPr>
                    <p:cNvSpPr/>
                    <p:nvPr/>
                  </p:nvSpPr>
                  <p:spPr>
                    <a:xfrm>
                      <a:off x="35088598" y="22352109"/>
                      <a:ext cx="642157" cy="594894"/>
                    </a:xfrm>
                    <a:custGeom>
                      <a:avLst/>
                      <a:gdLst>
                        <a:gd name="connsiteX0" fmla="*/ 321079 w 642157"/>
                        <a:gd name="connsiteY0" fmla="*/ 594895 h 594894"/>
                        <a:gd name="connsiteX1" fmla="*/ 0 w 642157"/>
                        <a:gd name="connsiteY1" fmla="*/ 396596 h 594894"/>
                        <a:gd name="connsiteX2" fmla="*/ 0 w 642157"/>
                        <a:gd name="connsiteY2" fmla="*/ 0 h 594894"/>
                        <a:gd name="connsiteX3" fmla="*/ 642157 w 642157"/>
                        <a:gd name="connsiteY3" fmla="*/ 396596 h 594894"/>
                      </a:gdLst>
                      <a:ahLst/>
                      <a:cxnLst>
                        <a:cxn ang="0">
                          <a:pos x="connsiteX0" y="connsiteY0"/>
                        </a:cxn>
                        <a:cxn ang="0">
                          <a:pos x="connsiteX1" y="connsiteY1"/>
                        </a:cxn>
                        <a:cxn ang="0">
                          <a:pos x="connsiteX2" y="connsiteY2"/>
                        </a:cxn>
                        <a:cxn ang="0">
                          <a:pos x="connsiteX3" y="connsiteY3"/>
                        </a:cxn>
                      </a:cxnLst>
                      <a:rect l="l" t="t" r="r" b="b"/>
                      <a:pathLst>
                        <a:path w="642157" h="594894">
                          <a:moveTo>
                            <a:pt x="321079" y="594895"/>
                          </a:moveTo>
                          <a:lnTo>
                            <a:pt x="0" y="396596"/>
                          </a:lnTo>
                          <a:lnTo>
                            <a:pt x="0" y="0"/>
                          </a:lnTo>
                          <a:lnTo>
                            <a:pt x="642157" y="3965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73" name="Freeform 9972">
                      <a:extLst>
                        <a:ext uri="{FF2B5EF4-FFF2-40B4-BE49-F238E27FC236}">
                          <a16:creationId xmlns:a16="http://schemas.microsoft.com/office/drawing/2014/main" id="{26600518-2FA2-E79F-664B-2B06C0A4A8B5}"/>
                        </a:ext>
                      </a:extLst>
                    </p:cNvPr>
                    <p:cNvSpPr/>
                    <p:nvPr/>
                  </p:nvSpPr>
                  <p:spPr>
                    <a:xfrm>
                      <a:off x="35730755" y="22748705"/>
                      <a:ext cx="642157" cy="594894"/>
                    </a:xfrm>
                    <a:custGeom>
                      <a:avLst/>
                      <a:gdLst>
                        <a:gd name="connsiteX0" fmla="*/ 321079 w 642157"/>
                        <a:gd name="connsiteY0" fmla="*/ 594895 h 594894"/>
                        <a:gd name="connsiteX1" fmla="*/ 0 w 642157"/>
                        <a:gd name="connsiteY1" fmla="*/ 396596 h 594894"/>
                        <a:gd name="connsiteX2" fmla="*/ 0 w 642157"/>
                        <a:gd name="connsiteY2" fmla="*/ 0 h 594894"/>
                        <a:gd name="connsiteX3" fmla="*/ 642157 w 642157"/>
                        <a:gd name="connsiteY3" fmla="*/ 396596 h 594894"/>
                      </a:gdLst>
                      <a:ahLst/>
                      <a:cxnLst>
                        <a:cxn ang="0">
                          <a:pos x="connsiteX0" y="connsiteY0"/>
                        </a:cxn>
                        <a:cxn ang="0">
                          <a:pos x="connsiteX1" y="connsiteY1"/>
                        </a:cxn>
                        <a:cxn ang="0">
                          <a:pos x="connsiteX2" y="connsiteY2"/>
                        </a:cxn>
                        <a:cxn ang="0">
                          <a:pos x="connsiteX3" y="connsiteY3"/>
                        </a:cxn>
                      </a:cxnLst>
                      <a:rect l="l" t="t" r="r" b="b"/>
                      <a:pathLst>
                        <a:path w="642157" h="594894">
                          <a:moveTo>
                            <a:pt x="321079" y="594895"/>
                          </a:moveTo>
                          <a:lnTo>
                            <a:pt x="0" y="396596"/>
                          </a:lnTo>
                          <a:lnTo>
                            <a:pt x="0" y="0"/>
                          </a:lnTo>
                          <a:lnTo>
                            <a:pt x="642157" y="3965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74" name="Freeform 9973">
                      <a:extLst>
                        <a:ext uri="{FF2B5EF4-FFF2-40B4-BE49-F238E27FC236}">
                          <a16:creationId xmlns:a16="http://schemas.microsoft.com/office/drawing/2014/main" id="{D1FC048C-E2DA-33F0-B8E1-124DBAFA1765}"/>
                        </a:ext>
                      </a:extLst>
                    </p:cNvPr>
                    <p:cNvSpPr/>
                    <p:nvPr/>
                  </p:nvSpPr>
                  <p:spPr>
                    <a:xfrm>
                      <a:off x="36372913" y="23145301"/>
                      <a:ext cx="321078" cy="396596"/>
                    </a:xfrm>
                    <a:custGeom>
                      <a:avLst/>
                      <a:gdLst>
                        <a:gd name="connsiteX0" fmla="*/ 321079 w 321078"/>
                        <a:gd name="connsiteY0" fmla="*/ 198298 h 396596"/>
                        <a:gd name="connsiteX1" fmla="*/ 0 w 321078"/>
                        <a:gd name="connsiteY1" fmla="*/ 396596 h 396596"/>
                        <a:gd name="connsiteX2" fmla="*/ 0 w 321078"/>
                        <a:gd name="connsiteY2" fmla="*/ 0 h 396596"/>
                      </a:gdLst>
                      <a:ahLst/>
                      <a:cxnLst>
                        <a:cxn ang="0">
                          <a:pos x="connsiteX0" y="connsiteY0"/>
                        </a:cxn>
                        <a:cxn ang="0">
                          <a:pos x="connsiteX1" y="connsiteY1"/>
                        </a:cxn>
                        <a:cxn ang="0">
                          <a:pos x="connsiteX2" y="connsiteY2"/>
                        </a:cxn>
                      </a:cxnLst>
                      <a:rect l="l" t="t" r="r" b="b"/>
                      <a:pathLst>
                        <a:path w="321078" h="396596">
                          <a:moveTo>
                            <a:pt x="321079" y="198298"/>
                          </a:moveTo>
                          <a:lnTo>
                            <a:pt x="0" y="396596"/>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9975" name="Graphic 9952">
                    <a:extLst>
                      <a:ext uri="{FF2B5EF4-FFF2-40B4-BE49-F238E27FC236}">
                        <a16:creationId xmlns:a16="http://schemas.microsoft.com/office/drawing/2014/main" id="{1A8BDFC5-5511-A20C-0805-F154D7B93A84}"/>
                      </a:ext>
                    </a:extLst>
                  </p:cNvPr>
                  <p:cNvGrpSpPr/>
                  <p:nvPr/>
                </p:nvGrpSpPr>
                <p:grpSpPr>
                  <a:xfrm>
                    <a:off x="32841048" y="22153810"/>
                    <a:ext cx="1926471" cy="2379578"/>
                    <a:chOff x="32841048" y="22153810"/>
                    <a:chExt cx="1926471" cy="2379578"/>
                  </a:xfrm>
                </p:grpSpPr>
                <p:sp>
                  <p:nvSpPr>
                    <p:cNvPr id="9976" name="Freeform 9975">
                      <a:extLst>
                        <a:ext uri="{FF2B5EF4-FFF2-40B4-BE49-F238E27FC236}">
                          <a16:creationId xmlns:a16="http://schemas.microsoft.com/office/drawing/2014/main" id="{C9A56EBE-B78C-2C17-2223-2947A527D0C7}"/>
                        </a:ext>
                      </a:extLst>
                    </p:cNvPr>
                    <p:cNvSpPr/>
                    <p:nvPr/>
                  </p:nvSpPr>
                  <p:spPr>
                    <a:xfrm>
                      <a:off x="34446441" y="22352108"/>
                      <a:ext cx="321078" cy="396596"/>
                    </a:xfrm>
                    <a:custGeom>
                      <a:avLst/>
                      <a:gdLst>
                        <a:gd name="connsiteX0" fmla="*/ 321079 w 321078"/>
                        <a:gd name="connsiteY0" fmla="*/ 198298 h 396596"/>
                        <a:gd name="connsiteX1" fmla="*/ 0 w 321078"/>
                        <a:gd name="connsiteY1" fmla="*/ 396597 h 396596"/>
                        <a:gd name="connsiteX2" fmla="*/ 0 w 321078"/>
                        <a:gd name="connsiteY2" fmla="*/ 0 h 396596"/>
                      </a:gdLst>
                      <a:ahLst/>
                      <a:cxnLst>
                        <a:cxn ang="0">
                          <a:pos x="connsiteX0" y="connsiteY0"/>
                        </a:cxn>
                        <a:cxn ang="0">
                          <a:pos x="connsiteX1" y="connsiteY1"/>
                        </a:cxn>
                        <a:cxn ang="0">
                          <a:pos x="connsiteX2" y="connsiteY2"/>
                        </a:cxn>
                      </a:cxnLst>
                      <a:rect l="l" t="t" r="r" b="b"/>
                      <a:pathLst>
                        <a:path w="321078" h="396596">
                          <a:moveTo>
                            <a:pt x="321079" y="198298"/>
                          </a:moveTo>
                          <a:lnTo>
                            <a:pt x="0" y="396597"/>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9977" name="Freeform 9976">
                      <a:extLst>
                        <a:ext uri="{FF2B5EF4-FFF2-40B4-BE49-F238E27FC236}">
                          <a16:creationId xmlns:a16="http://schemas.microsoft.com/office/drawing/2014/main" id="{6832EBDC-4698-E430-234B-6D854B239343}"/>
                        </a:ext>
                      </a:extLst>
                    </p:cNvPr>
                    <p:cNvSpPr/>
                    <p:nvPr/>
                  </p:nvSpPr>
                  <p:spPr>
                    <a:xfrm>
                      <a:off x="34446441" y="22153810"/>
                      <a:ext cx="321078" cy="396596"/>
                    </a:xfrm>
                    <a:custGeom>
                      <a:avLst/>
                      <a:gdLst>
                        <a:gd name="connsiteX0" fmla="*/ 321079 w 321078"/>
                        <a:gd name="connsiteY0" fmla="*/ 0 h 396596"/>
                        <a:gd name="connsiteX1" fmla="*/ 321079 w 321078"/>
                        <a:gd name="connsiteY1" fmla="*/ 396596 h 396596"/>
                        <a:gd name="connsiteX2" fmla="*/ 0 w 321078"/>
                        <a:gd name="connsiteY2" fmla="*/ 198298 h 396596"/>
                      </a:gdLst>
                      <a:ahLst/>
                      <a:cxnLst>
                        <a:cxn ang="0">
                          <a:pos x="connsiteX0" y="connsiteY0"/>
                        </a:cxn>
                        <a:cxn ang="0">
                          <a:pos x="connsiteX1" y="connsiteY1"/>
                        </a:cxn>
                        <a:cxn ang="0">
                          <a:pos x="connsiteX2" y="connsiteY2"/>
                        </a:cxn>
                      </a:cxnLst>
                      <a:rect l="l" t="t" r="r" b="b"/>
                      <a:pathLst>
                        <a:path w="321078" h="396596">
                          <a:moveTo>
                            <a:pt x="321079" y="0"/>
                          </a:moveTo>
                          <a:lnTo>
                            <a:pt x="321079" y="396596"/>
                          </a:lnTo>
                          <a:lnTo>
                            <a:pt x="0" y="19829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9978" name="Freeform 9977">
                      <a:extLst>
                        <a:ext uri="{FF2B5EF4-FFF2-40B4-BE49-F238E27FC236}">
                          <a16:creationId xmlns:a16="http://schemas.microsoft.com/office/drawing/2014/main" id="{792DE0FA-34C6-1705-6FA3-8B5B184396D4}"/>
                        </a:ext>
                      </a:extLst>
                    </p:cNvPr>
                    <p:cNvSpPr/>
                    <p:nvPr/>
                  </p:nvSpPr>
                  <p:spPr>
                    <a:xfrm>
                      <a:off x="34446441" y="23145301"/>
                      <a:ext cx="321078" cy="396596"/>
                    </a:xfrm>
                    <a:custGeom>
                      <a:avLst/>
                      <a:gdLst>
                        <a:gd name="connsiteX0" fmla="*/ 321079 w 321078"/>
                        <a:gd name="connsiteY0" fmla="*/ 198298 h 396596"/>
                        <a:gd name="connsiteX1" fmla="*/ 0 w 321078"/>
                        <a:gd name="connsiteY1" fmla="*/ 396596 h 396596"/>
                        <a:gd name="connsiteX2" fmla="*/ 0 w 321078"/>
                        <a:gd name="connsiteY2" fmla="*/ 0 h 396596"/>
                      </a:gdLst>
                      <a:ahLst/>
                      <a:cxnLst>
                        <a:cxn ang="0">
                          <a:pos x="connsiteX0" y="connsiteY0"/>
                        </a:cxn>
                        <a:cxn ang="0">
                          <a:pos x="connsiteX1" y="connsiteY1"/>
                        </a:cxn>
                        <a:cxn ang="0">
                          <a:pos x="connsiteX2" y="connsiteY2"/>
                        </a:cxn>
                      </a:cxnLst>
                      <a:rect l="l" t="t" r="r" b="b"/>
                      <a:pathLst>
                        <a:path w="321078" h="396596">
                          <a:moveTo>
                            <a:pt x="321079" y="198298"/>
                          </a:moveTo>
                          <a:lnTo>
                            <a:pt x="0" y="396596"/>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79" name="Freeform 9978">
                      <a:extLst>
                        <a:ext uri="{FF2B5EF4-FFF2-40B4-BE49-F238E27FC236}">
                          <a16:creationId xmlns:a16="http://schemas.microsoft.com/office/drawing/2014/main" id="{6D6DED93-6E6E-5DCA-1841-37F3705A14CA}"/>
                        </a:ext>
                      </a:extLst>
                    </p:cNvPr>
                    <p:cNvSpPr/>
                    <p:nvPr/>
                  </p:nvSpPr>
                  <p:spPr>
                    <a:xfrm>
                      <a:off x="34446441" y="22550407"/>
                      <a:ext cx="321078" cy="793193"/>
                    </a:xfrm>
                    <a:custGeom>
                      <a:avLst/>
                      <a:gdLst>
                        <a:gd name="connsiteX0" fmla="*/ 0 w 321078"/>
                        <a:gd name="connsiteY0" fmla="*/ 594895 h 793193"/>
                        <a:gd name="connsiteX1" fmla="*/ 0 w 321078"/>
                        <a:gd name="connsiteY1" fmla="*/ 198298 h 793193"/>
                        <a:gd name="connsiteX2" fmla="*/ 321079 w 321078"/>
                        <a:gd name="connsiteY2" fmla="*/ 0 h 793193"/>
                        <a:gd name="connsiteX3" fmla="*/ 321079 w 321078"/>
                        <a:gd name="connsiteY3" fmla="*/ 793193 h 793193"/>
                      </a:gdLst>
                      <a:ahLst/>
                      <a:cxnLst>
                        <a:cxn ang="0">
                          <a:pos x="connsiteX0" y="connsiteY0"/>
                        </a:cxn>
                        <a:cxn ang="0">
                          <a:pos x="connsiteX1" y="connsiteY1"/>
                        </a:cxn>
                        <a:cxn ang="0">
                          <a:pos x="connsiteX2" y="connsiteY2"/>
                        </a:cxn>
                        <a:cxn ang="0">
                          <a:pos x="connsiteX3" y="connsiteY3"/>
                        </a:cxn>
                      </a:cxnLst>
                      <a:rect l="l" t="t" r="r" b="b"/>
                      <a:pathLst>
                        <a:path w="321078" h="793193">
                          <a:moveTo>
                            <a:pt x="0" y="594895"/>
                          </a:moveTo>
                          <a:lnTo>
                            <a:pt x="0" y="198298"/>
                          </a:lnTo>
                          <a:lnTo>
                            <a:pt x="321079" y="0"/>
                          </a:lnTo>
                          <a:lnTo>
                            <a:pt x="321079" y="79319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80" name="Freeform 9979">
                      <a:extLst>
                        <a:ext uri="{FF2B5EF4-FFF2-40B4-BE49-F238E27FC236}">
                          <a16:creationId xmlns:a16="http://schemas.microsoft.com/office/drawing/2014/main" id="{681736AA-E21E-5D10-12AA-13EC5730D425}"/>
                        </a:ext>
                      </a:extLst>
                    </p:cNvPr>
                    <p:cNvSpPr/>
                    <p:nvPr/>
                  </p:nvSpPr>
                  <p:spPr>
                    <a:xfrm>
                      <a:off x="34125362" y="22748705"/>
                      <a:ext cx="321078" cy="396596"/>
                    </a:xfrm>
                    <a:custGeom>
                      <a:avLst/>
                      <a:gdLst>
                        <a:gd name="connsiteX0" fmla="*/ 321079 w 321078"/>
                        <a:gd name="connsiteY0" fmla="*/ 0 h 396596"/>
                        <a:gd name="connsiteX1" fmla="*/ 321079 w 321078"/>
                        <a:gd name="connsiteY1" fmla="*/ 396596 h 396596"/>
                        <a:gd name="connsiteX2" fmla="*/ 0 w 321078"/>
                        <a:gd name="connsiteY2" fmla="*/ 198298 h 396596"/>
                      </a:gdLst>
                      <a:ahLst/>
                      <a:cxnLst>
                        <a:cxn ang="0">
                          <a:pos x="connsiteX0" y="connsiteY0"/>
                        </a:cxn>
                        <a:cxn ang="0">
                          <a:pos x="connsiteX1" y="connsiteY1"/>
                        </a:cxn>
                        <a:cxn ang="0">
                          <a:pos x="connsiteX2" y="connsiteY2"/>
                        </a:cxn>
                      </a:cxnLst>
                      <a:rect l="l" t="t" r="r" b="b"/>
                      <a:pathLst>
                        <a:path w="321078" h="396596">
                          <a:moveTo>
                            <a:pt x="321079" y="0"/>
                          </a:moveTo>
                          <a:lnTo>
                            <a:pt x="321079" y="396596"/>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81" name="Freeform 9980">
                      <a:extLst>
                        <a:ext uri="{FF2B5EF4-FFF2-40B4-BE49-F238E27FC236}">
                          <a16:creationId xmlns:a16="http://schemas.microsoft.com/office/drawing/2014/main" id="{FE094A45-F5C3-C732-0F06-C42F8090561F}"/>
                        </a:ext>
                      </a:extLst>
                    </p:cNvPr>
                    <p:cNvSpPr/>
                    <p:nvPr/>
                  </p:nvSpPr>
                  <p:spPr>
                    <a:xfrm>
                      <a:off x="33804284" y="22748705"/>
                      <a:ext cx="321078" cy="396596"/>
                    </a:xfrm>
                    <a:custGeom>
                      <a:avLst/>
                      <a:gdLst>
                        <a:gd name="connsiteX0" fmla="*/ 321079 w 321078"/>
                        <a:gd name="connsiteY0" fmla="*/ 198298 h 396596"/>
                        <a:gd name="connsiteX1" fmla="*/ 0 w 321078"/>
                        <a:gd name="connsiteY1" fmla="*/ 396596 h 396596"/>
                        <a:gd name="connsiteX2" fmla="*/ 0 w 321078"/>
                        <a:gd name="connsiteY2" fmla="*/ 0 h 396596"/>
                      </a:gdLst>
                      <a:ahLst/>
                      <a:cxnLst>
                        <a:cxn ang="0">
                          <a:pos x="connsiteX0" y="connsiteY0"/>
                        </a:cxn>
                        <a:cxn ang="0">
                          <a:pos x="connsiteX1" y="connsiteY1"/>
                        </a:cxn>
                        <a:cxn ang="0">
                          <a:pos x="connsiteX2" y="connsiteY2"/>
                        </a:cxn>
                      </a:cxnLst>
                      <a:rect l="l" t="t" r="r" b="b"/>
                      <a:pathLst>
                        <a:path w="321078" h="396596">
                          <a:moveTo>
                            <a:pt x="321079" y="198298"/>
                          </a:moveTo>
                          <a:lnTo>
                            <a:pt x="0" y="396596"/>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82" name="Freeform 9981">
                      <a:extLst>
                        <a:ext uri="{FF2B5EF4-FFF2-40B4-BE49-F238E27FC236}">
                          <a16:creationId xmlns:a16="http://schemas.microsoft.com/office/drawing/2014/main" id="{966D54F5-3AAA-ECBD-3128-967E391699A2}"/>
                        </a:ext>
                      </a:extLst>
                    </p:cNvPr>
                    <p:cNvSpPr/>
                    <p:nvPr/>
                  </p:nvSpPr>
                  <p:spPr>
                    <a:xfrm>
                      <a:off x="33804284" y="22352108"/>
                      <a:ext cx="642157" cy="594894"/>
                    </a:xfrm>
                    <a:custGeom>
                      <a:avLst/>
                      <a:gdLst>
                        <a:gd name="connsiteX0" fmla="*/ 642157 w 642157"/>
                        <a:gd name="connsiteY0" fmla="*/ 396597 h 594894"/>
                        <a:gd name="connsiteX1" fmla="*/ 321079 w 642157"/>
                        <a:gd name="connsiteY1" fmla="*/ 594895 h 594894"/>
                        <a:gd name="connsiteX2" fmla="*/ 0 w 642157"/>
                        <a:gd name="connsiteY2" fmla="*/ 396597 h 594894"/>
                        <a:gd name="connsiteX3" fmla="*/ 642157 w 642157"/>
                        <a:gd name="connsiteY3" fmla="*/ 0 h 594894"/>
                      </a:gdLst>
                      <a:ahLst/>
                      <a:cxnLst>
                        <a:cxn ang="0">
                          <a:pos x="connsiteX0" y="connsiteY0"/>
                        </a:cxn>
                        <a:cxn ang="0">
                          <a:pos x="connsiteX1" y="connsiteY1"/>
                        </a:cxn>
                        <a:cxn ang="0">
                          <a:pos x="connsiteX2" y="connsiteY2"/>
                        </a:cxn>
                        <a:cxn ang="0">
                          <a:pos x="connsiteX3" y="connsiteY3"/>
                        </a:cxn>
                      </a:cxnLst>
                      <a:rect l="l" t="t" r="r" b="b"/>
                      <a:pathLst>
                        <a:path w="642157" h="594894">
                          <a:moveTo>
                            <a:pt x="642157" y="396597"/>
                          </a:moveTo>
                          <a:lnTo>
                            <a:pt x="321079" y="594895"/>
                          </a:lnTo>
                          <a:lnTo>
                            <a:pt x="0" y="396597"/>
                          </a:lnTo>
                          <a:lnTo>
                            <a:pt x="642157"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83" name="Freeform 9982">
                      <a:extLst>
                        <a:ext uri="{FF2B5EF4-FFF2-40B4-BE49-F238E27FC236}">
                          <a16:creationId xmlns:a16="http://schemas.microsoft.com/office/drawing/2014/main" id="{630A6E34-C741-1C50-063C-046349DFFEE8}"/>
                        </a:ext>
                      </a:extLst>
                    </p:cNvPr>
                    <p:cNvSpPr/>
                    <p:nvPr/>
                  </p:nvSpPr>
                  <p:spPr>
                    <a:xfrm>
                      <a:off x="34446441" y="23938494"/>
                      <a:ext cx="321078" cy="396596"/>
                    </a:xfrm>
                    <a:custGeom>
                      <a:avLst/>
                      <a:gdLst>
                        <a:gd name="connsiteX0" fmla="*/ 321079 w 321078"/>
                        <a:gd name="connsiteY0" fmla="*/ 198298 h 396596"/>
                        <a:gd name="connsiteX1" fmla="*/ 0 w 321078"/>
                        <a:gd name="connsiteY1" fmla="*/ 396597 h 396596"/>
                        <a:gd name="connsiteX2" fmla="*/ 0 w 321078"/>
                        <a:gd name="connsiteY2" fmla="*/ 0 h 396596"/>
                      </a:gdLst>
                      <a:ahLst/>
                      <a:cxnLst>
                        <a:cxn ang="0">
                          <a:pos x="connsiteX0" y="connsiteY0"/>
                        </a:cxn>
                        <a:cxn ang="0">
                          <a:pos x="connsiteX1" y="connsiteY1"/>
                        </a:cxn>
                        <a:cxn ang="0">
                          <a:pos x="connsiteX2" y="connsiteY2"/>
                        </a:cxn>
                      </a:cxnLst>
                      <a:rect l="l" t="t" r="r" b="b"/>
                      <a:pathLst>
                        <a:path w="321078" h="396596">
                          <a:moveTo>
                            <a:pt x="321079" y="198298"/>
                          </a:moveTo>
                          <a:lnTo>
                            <a:pt x="0" y="396597"/>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594" name="Freeform 6593">
                      <a:extLst>
                        <a:ext uri="{FF2B5EF4-FFF2-40B4-BE49-F238E27FC236}">
                          <a16:creationId xmlns:a16="http://schemas.microsoft.com/office/drawing/2014/main" id="{5822ACC4-BD4D-4F83-5C3E-98BE51613CB7}"/>
                        </a:ext>
                      </a:extLst>
                    </p:cNvPr>
                    <p:cNvSpPr/>
                    <p:nvPr/>
                  </p:nvSpPr>
                  <p:spPr>
                    <a:xfrm>
                      <a:off x="34446441" y="23343600"/>
                      <a:ext cx="321078" cy="793192"/>
                    </a:xfrm>
                    <a:custGeom>
                      <a:avLst/>
                      <a:gdLst>
                        <a:gd name="connsiteX0" fmla="*/ 0 w 321078"/>
                        <a:gd name="connsiteY0" fmla="*/ 594895 h 793192"/>
                        <a:gd name="connsiteX1" fmla="*/ 0 w 321078"/>
                        <a:gd name="connsiteY1" fmla="*/ 198298 h 793192"/>
                        <a:gd name="connsiteX2" fmla="*/ 321079 w 321078"/>
                        <a:gd name="connsiteY2" fmla="*/ 0 h 793192"/>
                        <a:gd name="connsiteX3" fmla="*/ 321079 w 321078"/>
                        <a:gd name="connsiteY3" fmla="*/ 793193 h 793192"/>
                      </a:gdLst>
                      <a:ahLst/>
                      <a:cxnLst>
                        <a:cxn ang="0">
                          <a:pos x="connsiteX0" y="connsiteY0"/>
                        </a:cxn>
                        <a:cxn ang="0">
                          <a:pos x="connsiteX1" y="connsiteY1"/>
                        </a:cxn>
                        <a:cxn ang="0">
                          <a:pos x="connsiteX2" y="connsiteY2"/>
                        </a:cxn>
                        <a:cxn ang="0">
                          <a:pos x="connsiteX3" y="connsiteY3"/>
                        </a:cxn>
                      </a:cxnLst>
                      <a:rect l="l" t="t" r="r" b="b"/>
                      <a:pathLst>
                        <a:path w="321078" h="793192">
                          <a:moveTo>
                            <a:pt x="0" y="594895"/>
                          </a:moveTo>
                          <a:lnTo>
                            <a:pt x="0" y="198298"/>
                          </a:lnTo>
                          <a:lnTo>
                            <a:pt x="321079" y="0"/>
                          </a:lnTo>
                          <a:lnTo>
                            <a:pt x="321079" y="79319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595" name="Freeform 6594">
                      <a:extLst>
                        <a:ext uri="{FF2B5EF4-FFF2-40B4-BE49-F238E27FC236}">
                          <a16:creationId xmlns:a16="http://schemas.microsoft.com/office/drawing/2014/main" id="{3A2BE333-C6DF-4DA6-3EC5-A43E7CC8446E}"/>
                        </a:ext>
                      </a:extLst>
                    </p:cNvPr>
                    <p:cNvSpPr/>
                    <p:nvPr/>
                  </p:nvSpPr>
                  <p:spPr>
                    <a:xfrm>
                      <a:off x="34125362" y="23541898"/>
                      <a:ext cx="321078" cy="396596"/>
                    </a:xfrm>
                    <a:custGeom>
                      <a:avLst/>
                      <a:gdLst>
                        <a:gd name="connsiteX0" fmla="*/ 321079 w 321078"/>
                        <a:gd name="connsiteY0" fmla="*/ 0 h 396596"/>
                        <a:gd name="connsiteX1" fmla="*/ 321079 w 321078"/>
                        <a:gd name="connsiteY1" fmla="*/ 396596 h 396596"/>
                        <a:gd name="connsiteX2" fmla="*/ 0 w 321078"/>
                        <a:gd name="connsiteY2" fmla="*/ 198298 h 396596"/>
                      </a:gdLst>
                      <a:ahLst/>
                      <a:cxnLst>
                        <a:cxn ang="0">
                          <a:pos x="connsiteX0" y="connsiteY0"/>
                        </a:cxn>
                        <a:cxn ang="0">
                          <a:pos x="connsiteX1" y="connsiteY1"/>
                        </a:cxn>
                        <a:cxn ang="0">
                          <a:pos x="connsiteX2" y="connsiteY2"/>
                        </a:cxn>
                      </a:cxnLst>
                      <a:rect l="l" t="t" r="r" b="b"/>
                      <a:pathLst>
                        <a:path w="321078" h="396596">
                          <a:moveTo>
                            <a:pt x="321079" y="0"/>
                          </a:moveTo>
                          <a:lnTo>
                            <a:pt x="321079" y="396596"/>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596" name="Freeform 6595">
                      <a:extLst>
                        <a:ext uri="{FF2B5EF4-FFF2-40B4-BE49-F238E27FC236}">
                          <a16:creationId xmlns:a16="http://schemas.microsoft.com/office/drawing/2014/main" id="{2A311096-2CDF-DC67-319D-ED0DFA9A8611}"/>
                        </a:ext>
                      </a:extLst>
                    </p:cNvPr>
                    <p:cNvSpPr/>
                    <p:nvPr/>
                  </p:nvSpPr>
                  <p:spPr>
                    <a:xfrm>
                      <a:off x="33804284" y="23541898"/>
                      <a:ext cx="321078" cy="396596"/>
                    </a:xfrm>
                    <a:custGeom>
                      <a:avLst/>
                      <a:gdLst>
                        <a:gd name="connsiteX0" fmla="*/ 321079 w 321078"/>
                        <a:gd name="connsiteY0" fmla="*/ 198299 h 396596"/>
                        <a:gd name="connsiteX1" fmla="*/ 0 w 321078"/>
                        <a:gd name="connsiteY1" fmla="*/ 396597 h 396596"/>
                        <a:gd name="connsiteX2" fmla="*/ 0 w 321078"/>
                        <a:gd name="connsiteY2" fmla="*/ 0 h 396596"/>
                      </a:gdLst>
                      <a:ahLst/>
                      <a:cxnLst>
                        <a:cxn ang="0">
                          <a:pos x="connsiteX0" y="connsiteY0"/>
                        </a:cxn>
                        <a:cxn ang="0">
                          <a:pos x="connsiteX1" y="connsiteY1"/>
                        </a:cxn>
                        <a:cxn ang="0">
                          <a:pos x="connsiteX2" y="connsiteY2"/>
                        </a:cxn>
                      </a:cxnLst>
                      <a:rect l="l" t="t" r="r" b="b"/>
                      <a:pathLst>
                        <a:path w="321078" h="396596">
                          <a:moveTo>
                            <a:pt x="321079" y="198299"/>
                          </a:moveTo>
                          <a:lnTo>
                            <a:pt x="0" y="396597"/>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597" name="Freeform 6596">
                      <a:extLst>
                        <a:ext uri="{FF2B5EF4-FFF2-40B4-BE49-F238E27FC236}">
                          <a16:creationId xmlns:a16="http://schemas.microsoft.com/office/drawing/2014/main" id="{E5480B92-E2C6-7207-AF16-3A8EC8B74C01}"/>
                        </a:ext>
                      </a:extLst>
                    </p:cNvPr>
                    <p:cNvSpPr/>
                    <p:nvPr/>
                  </p:nvSpPr>
                  <p:spPr>
                    <a:xfrm>
                      <a:off x="33804284" y="22947003"/>
                      <a:ext cx="642157" cy="793193"/>
                    </a:xfrm>
                    <a:custGeom>
                      <a:avLst/>
                      <a:gdLst>
                        <a:gd name="connsiteX0" fmla="*/ 642157 w 642157"/>
                        <a:gd name="connsiteY0" fmla="*/ 594895 h 793193"/>
                        <a:gd name="connsiteX1" fmla="*/ 321079 w 642157"/>
                        <a:gd name="connsiteY1" fmla="*/ 793193 h 793193"/>
                        <a:gd name="connsiteX2" fmla="*/ 0 w 642157"/>
                        <a:gd name="connsiteY2" fmla="*/ 594895 h 793193"/>
                        <a:gd name="connsiteX3" fmla="*/ 0 w 642157"/>
                        <a:gd name="connsiteY3" fmla="*/ 198298 h 793193"/>
                        <a:gd name="connsiteX4" fmla="*/ 321079 w 642157"/>
                        <a:gd name="connsiteY4" fmla="*/ 0 h 793193"/>
                        <a:gd name="connsiteX5" fmla="*/ 642157 w 642157"/>
                        <a:gd name="connsiteY5" fmla="*/ 198298 h 7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157" h="793193">
                          <a:moveTo>
                            <a:pt x="642157" y="594895"/>
                          </a:moveTo>
                          <a:lnTo>
                            <a:pt x="321079" y="793193"/>
                          </a:lnTo>
                          <a:lnTo>
                            <a:pt x="0" y="594895"/>
                          </a:lnTo>
                          <a:lnTo>
                            <a:pt x="0" y="198298"/>
                          </a:lnTo>
                          <a:lnTo>
                            <a:pt x="321079" y="0"/>
                          </a:lnTo>
                          <a:lnTo>
                            <a:pt x="642157" y="1982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598" name="Freeform 6597">
                      <a:extLst>
                        <a:ext uri="{FF2B5EF4-FFF2-40B4-BE49-F238E27FC236}">
                          <a16:creationId xmlns:a16="http://schemas.microsoft.com/office/drawing/2014/main" id="{9BC0C35E-6D55-C859-4C1B-0E47EDF48555}"/>
                        </a:ext>
                      </a:extLst>
                    </p:cNvPr>
                    <p:cNvSpPr/>
                    <p:nvPr/>
                  </p:nvSpPr>
                  <p:spPr>
                    <a:xfrm>
                      <a:off x="33483205" y="23145301"/>
                      <a:ext cx="321078" cy="396596"/>
                    </a:xfrm>
                    <a:custGeom>
                      <a:avLst/>
                      <a:gdLst>
                        <a:gd name="connsiteX0" fmla="*/ 321079 w 321078"/>
                        <a:gd name="connsiteY0" fmla="*/ 0 h 396596"/>
                        <a:gd name="connsiteX1" fmla="*/ 321079 w 321078"/>
                        <a:gd name="connsiteY1" fmla="*/ 396597 h 396596"/>
                        <a:gd name="connsiteX2" fmla="*/ 0 w 321078"/>
                        <a:gd name="connsiteY2" fmla="*/ 198298 h 396596"/>
                      </a:gdLst>
                      <a:ahLst/>
                      <a:cxnLst>
                        <a:cxn ang="0">
                          <a:pos x="connsiteX0" y="connsiteY0"/>
                        </a:cxn>
                        <a:cxn ang="0">
                          <a:pos x="connsiteX1" y="connsiteY1"/>
                        </a:cxn>
                        <a:cxn ang="0">
                          <a:pos x="connsiteX2" y="connsiteY2"/>
                        </a:cxn>
                      </a:cxnLst>
                      <a:rect l="l" t="t" r="r" b="b"/>
                      <a:pathLst>
                        <a:path w="321078" h="396596">
                          <a:moveTo>
                            <a:pt x="321079" y="0"/>
                          </a:moveTo>
                          <a:lnTo>
                            <a:pt x="321079" y="396597"/>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599" name="Freeform 6598">
                      <a:extLst>
                        <a:ext uri="{FF2B5EF4-FFF2-40B4-BE49-F238E27FC236}">
                          <a16:creationId xmlns:a16="http://schemas.microsoft.com/office/drawing/2014/main" id="{2CBB77B3-AA5E-C62B-E712-267374060B95}"/>
                        </a:ext>
                      </a:extLst>
                    </p:cNvPr>
                    <p:cNvSpPr/>
                    <p:nvPr/>
                  </p:nvSpPr>
                  <p:spPr>
                    <a:xfrm>
                      <a:off x="33162127" y="23145301"/>
                      <a:ext cx="321078" cy="396596"/>
                    </a:xfrm>
                    <a:custGeom>
                      <a:avLst/>
                      <a:gdLst>
                        <a:gd name="connsiteX0" fmla="*/ 321078 w 321078"/>
                        <a:gd name="connsiteY0" fmla="*/ 198298 h 396596"/>
                        <a:gd name="connsiteX1" fmla="*/ 0 w 321078"/>
                        <a:gd name="connsiteY1" fmla="*/ 396596 h 396596"/>
                        <a:gd name="connsiteX2" fmla="*/ 0 w 321078"/>
                        <a:gd name="connsiteY2" fmla="*/ 0 h 396596"/>
                      </a:gdLst>
                      <a:ahLst/>
                      <a:cxnLst>
                        <a:cxn ang="0">
                          <a:pos x="connsiteX0" y="connsiteY0"/>
                        </a:cxn>
                        <a:cxn ang="0">
                          <a:pos x="connsiteX1" y="connsiteY1"/>
                        </a:cxn>
                        <a:cxn ang="0">
                          <a:pos x="connsiteX2" y="connsiteY2"/>
                        </a:cxn>
                      </a:cxnLst>
                      <a:rect l="l" t="t" r="r" b="b"/>
                      <a:pathLst>
                        <a:path w="321078" h="396596">
                          <a:moveTo>
                            <a:pt x="321078" y="198298"/>
                          </a:moveTo>
                          <a:lnTo>
                            <a:pt x="0" y="396596"/>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600" name="Freeform 6599">
                      <a:extLst>
                        <a:ext uri="{FF2B5EF4-FFF2-40B4-BE49-F238E27FC236}">
                          <a16:creationId xmlns:a16="http://schemas.microsoft.com/office/drawing/2014/main" id="{45927563-3C1A-1F4B-6E41-2E2BB0BAB5D7}"/>
                        </a:ext>
                      </a:extLst>
                    </p:cNvPr>
                    <p:cNvSpPr/>
                    <p:nvPr/>
                  </p:nvSpPr>
                  <p:spPr>
                    <a:xfrm>
                      <a:off x="33162127" y="22748705"/>
                      <a:ext cx="642157" cy="594894"/>
                    </a:xfrm>
                    <a:custGeom>
                      <a:avLst/>
                      <a:gdLst>
                        <a:gd name="connsiteX0" fmla="*/ 642157 w 642157"/>
                        <a:gd name="connsiteY0" fmla="*/ 396596 h 594894"/>
                        <a:gd name="connsiteX1" fmla="*/ 321078 w 642157"/>
                        <a:gd name="connsiteY1" fmla="*/ 594895 h 594894"/>
                        <a:gd name="connsiteX2" fmla="*/ 0 w 642157"/>
                        <a:gd name="connsiteY2" fmla="*/ 396596 h 594894"/>
                        <a:gd name="connsiteX3" fmla="*/ 642157 w 642157"/>
                        <a:gd name="connsiteY3" fmla="*/ 0 h 594894"/>
                      </a:gdLst>
                      <a:ahLst/>
                      <a:cxnLst>
                        <a:cxn ang="0">
                          <a:pos x="connsiteX0" y="connsiteY0"/>
                        </a:cxn>
                        <a:cxn ang="0">
                          <a:pos x="connsiteX1" y="connsiteY1"/>
                        </a:cxn>
                        <a:cxn ang="0">
                          <a:pos x="connsiteX2" y="connsiteY2"/>
                        </a:cxn>
                        <a:cxn ang="0">
                          <a:pos x="connsiteX3" y="connsiteY3"/>
                        </a:cxn>
                      </a:cxnLst>
                      <a:rect l="l" t="t" r="r" b="b"/>
                      <a:pathLst>
                        <a:path w="642157" h="594894">
                          <a:moveTo>
                            <a:pt x="642157" y="396596"/>
                          </a:moveTo>
                          <a:lnTo>
                            <a:pt x="321078" y="594895"/>
                          </a:lnTo>
                          <a:lnTo>
                            <a:pt x="0" y="396596"/>
                          </a:lnTo>
                          <a:lnTo>
                            <a:pt x="642157"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01" name="Freeform 6600">
                      <a:extLst>
                        <a:ext uri="{FF2B5EF4-FFF2-40B4-BE49-F238E27FC236}">
                          <a16:creationId xmlns:a16="http://schemas.microsoft.com/office/drawing/2014/main" id="{5629B869-5478-3D1D-D5CB-5AA7CFDF897A}"/>
                        </a:ext>
                      </a:extLst>
                    </p:cNvPr>
                    <p:cNvSpPr/>
                    <p:nvPr/>
                  </p:nvSpPr>
                  <p:spPr>
                    <a:xfrm>
                      <a:off x="34446441" y="24136792"/>
                      <a:ext cx="321078" cy="396596"/>
                    </a:xfrm>
                    <a:custGeom>
                      <a:avLst/>
                      <a:gdLst>
                        <a:gd name="connsiteX0" fmla="*/ 321079 w 321078"/>
                        <a:gd name="connsiteY0" fmla="*/ 396597 h 396596"/>
                        <a:gd name="connsiteX1" fmla="*/ 0 w 321078"/>
                        <a:gd name="connsiteY1" fmla="*/ 198299 h 396596"/>
                        <a:gd name="connsiteX2" fmla="*/ 321079 w 321078"/>
                        <a:gd name="connsiteY2" fmla="*/ 0 h 396596"/>
                      </a:gdLst>
                      <a:ahLst/>
                      <a:cxnLst>
                        <a:cxn ang="0">
                          <a:pos x="connsiteX0" y="connsiteY0"/>
                        </a:cxn>
                        <a:cxn ang="0">
                          <a:pos x="connsiteX1" y="connsiteY1"/>
                        </a:cxn>
                        <a:cxn ang="0">
                          <a:pos x="connsiteX2" y="connsiteY2"/>
                        </a:cxn>
                      </a:cxnLst>
                      <a:rect l="l" t="t" r="r" b="b"/>
                      <a:pathLst>
                        <a:path w="321078" h="396596">
                          <a:moveTo>
                            <a:pt x="321079" y="396597"/>
                          </a:moveTo>
                          <a:lnTo>
                            <a:pt x="0" y="198299"/>
                          </a:lnTo>
                          <a:lnTo>
                            <a:pt x="321079"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6602" name="Freeform 6601">
                      <a:extLst>
                        <a:ext uri="{FF2B5EF4-FFF2-40B4-BE49-F238E27FC236}">
                          <a16:creationId xmlns:a16="http://schemas.microsoft.com/office/drawing/2014/main" id="{F20141AC-7816-AB04-8A42-B453734F8FEF}"/>
                        </a:ext>
                      </a:extLst>
                    </p:cNvPr>
                    <p:cNvSpPr/>
                    <p:nvPr/>
                  </p:nvSpPr>
                  <p:spPr>
                    <a:xfrm>
                      <a:off x="33804284" y="23740196"/>
                      <a:ext cx="642157" cy="594894"/>
                    </a:xfrm>
                    <a:custGeom>
                      <a:avLst/>
                      <a:gdLst>
                        <a:gd name="connsiteX0" fmla="*/ 321079 w 642157"/>
                        <a:gd name="connsiteY0" fmla="*/ 0 h 594894"/>
                        <a:gd name="connsiteX1" fmla="*/ 642157 w 642157"/>
                        <a:gd name="connsiteY1" fmla="*/ 198298 h 594894"/>
                        <a:gd name="connsiteX2" fmla="*/ 642157 w 642157"/>
                        <a:gd name="connsiteY2" fmla="*/ 594895 h 594894"/>
                        <a:gd name="connsiteX3" fmla="*/ 0 w 642157"/>
                        <a:gd name="connsiteY3" fmla="*/ 198298 h 594894"/>
                      </a:gdLst>
                      <a:ahLst/>
                      <a:cxnLst>
                        <a:cxn ang="0">
                          <a:pos x="connsiteX0" y="connsiteY0"/>
                        </a:cxn>
                        <a:cxn ang="0">
                          <a:pos x="connsiteX1" y="connsiteY1"/>
                        </a:cxn>
                        <a:cxn ang="0">
                          <a:pos x="connsiteX2" y="connsiteY2"/>
                        </a:cxn>
                        <a:cxn ang="0">
                          <a:pos x="connsiteX3" y="connsiteY3"/>
                        </a:cxn>
                      </a:cxnLst>
                      <a:rect l="l" t="t" r="r" b="b"/>
                      <a:pathLst>
                        <a:path w="642157" h="594894">
                          <a:moveTo>
                            <a:pt x="321079" y="0"/>
                          </a:moveTo>
                          <a:lnTo>
                            <a:pt x="642157" y="198298"/>
                          </a:lnTo>
                          <a:lnTo>
                            <a:pt x="642157" y="594895"/>
                          </a:lnTo>
                          <a:lnTo>
                            <a:pt x="0" y="1982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03" name="Freeform 6602">
                      <a:extLst>
                        <a:ext uri="{FF2B5EF4-FFF2-40B4-BE49-F238E27FC236}">
                          <a16:creationId xmlns:a16="http://schemas.microsoft.com/office/drawing/2014/main" id="{954ABD5D-050D-D76C-7EB3-EAA951F44C29}"/>
                        </a:ext>
                      </a:extLst>
                    </p:cNvPr>
                    <p:cNvSpPr/>
                    <p:nvPr/>
                  </p:nvSpPr>
                  <p:spPr>
                    <a:xfrm>
                      <a:off x="33162127" y="23343600"/>
                      <a:ext cx="642157" cy="594894"/>
                    </a:xfrm>
                    <a:custGeom>
                      <a:avLst/>
                      <a:gdLst>
                        <a:gd name="connsiteX0" fmla="*/ 321078 w 642157"/>
                        <a:gd name="connsiteY0" fmla="*/ 0 h 594894"/>
                        <a:gd name="connsiteX1" fmla="*/ 642157 w 642157"/>
                        <a:gd name="connsiteY1" fmla="*/ 198298 h 594894"/>
                        <a:gd name="connsiteX2" fmla="*/ 642157 w 642157"/>
                        <a:gd name="connsiteY2" fmla="*/ 594895 h 594894"/>
                        <a:gd name="connsiteX3" fmla="*/ 0 w 642157"/>
                        <a:gd name="connsiteY3" fmla="*/ 198298 h 594894"/>
                      </a:gdLst>
                      <a:ahLst/>
                      <a:cxnLst>
                        <a:cxn ang="0">
                          <a:pos x="connsiteX0" y="connsiteY0"/>
                        </a:cxn>
                        <a:cxn ang="0">
                          <a:pos x="connsiteX1" y="connsiteY1"/>
                        </a:cxn>
                        <a:cxn ang="0">
                          <a:pos x="connsiteX2" y="connsiteY2"/>
                        </a:cxn>
                        <a:cxn ang="0">
                          <a:pos x="connsiteX3" y="connsiteY3"/>
                        </a:cxn>
                      </a:cxnLst>
                      <a:rect l="l" t="t" r="r" b="b"/>
                      <a:pathLst>
                        <a:path w="642157" h="594894">
                          <a:moveTo>
                            <a:pt x="321078" y="0"/>
                          </a:moveTo>
                          <a:lnTo>
                            <a:pt x="642157" y="198298"/>
                          </a:lnTo>
                          <a:lnTo>
                            <a:pt x="642157" y="594895"/>
                          </a:lnTo>
                          <a:lnTo>
                            <a:pt x="0" y="1982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04" name="Freeform 6603">
                      <a:extLst>
                        <a:ext uri="{FF2B5EF4-FFF2-40B4-BE49-F238E27FC236}">
                          <a16:creationId xmlns:a16="http://schemas.microsoft.com/office/drawing/2014/main" id="{58009BC6-02E6-9AF3-DB5B-A2726443A9F4}"/>
                        </a:ext>
                      </a:extLst>
                    </p:cNvPr>
                    <p:cNvSpPr/>
                    <p:nvPr/>
                  </p:nvSpPr>
                  <p:spPr>
                    <a:xfrm>
                      <a:off x="32841048" y="23145301"/>
                      <a:ext cx="321078" cy="396596"/>
                    </a:xfrm>
                    <a:custGeom>
                      <a:avLst/>
                      <a:gdLst>
                        <a:gd name="connsiteX0" fmla="*/ 0 w 321078"/>
                        <a:gd name="connsiteY0" fmla="*/ 198298 h 396596"/>
                        <a:gd name="connsiteX1" fmla="*/ 321079 w 321078"/>
                        <a:gd name="connsiteY1" fmla="*/ 0 h 396596"/>
                        <a:gd name="connsiteX2" fmla="*/ 321079 w 321078"/>
                        <a:gd name="connsiteY2" fmla="*/ 396597 h 396596"/>
                      </a:gdLst>
                      <a:ahLst/>
                      <a:cxnLst>
                        <a:cxn ang="0">
                          <a:pos x="connsiteX0" y="connsiteY0"/>
                        </a:cxn>
                        <a:cxn ang="0">
                          <a:pos x="connsiteX1" y="connsiteY1"/>
                        </a:cxn>
                        <a:cxn ang="0">
                          <a:pos x="connsiteX2" y="connsiteY2"/>
                        </a:cxn>
                      </a:cxnLst>
                      <a:rect l="l" t="t" r="r" b="b"/>
                      <a:pathLst>
                        <a:path w="321078" h="396596">
                          <a:moveTo>
                            <a:pt x="0" y="198298"/>
                          </a:moveTo>
                          <a:lnTo>
                            <a:pt x="321079" y="0"/>
                          </a:lnTo>
                          <a:lnTo>
                            <a:pt x="321079" y="396597"/>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6605" name="Graphic 9952">
                    <a:extLst>
                      <a:ext uri="{FF2B5EF4-FFF2-40B4-BE49-F238E27FC236}">
                        <a16:creationId xmlns:a16="http://schemas.microsoft.com/office/drawing/2014/main" id="{D8199DD8-EB77-4D60-44A2-F8F2004E1240}"/>
                      </a:ext>
                    </a:extLst>
                  </p:cNvPr>
                  <p:cNvGrpSpPr/>
                  <p:nvPr/>
                </p:nvGrpSpPr>
                <p:grpSpPr>
                  <a:xfrm>
                    <a:off x="34767520" y="23343600"/>
                    <a:ext cx="1926471" cy="1925120"/>
                    <a:chOff x="34767520" y="23343600"/>
                    <a:chExt cx="1926471" cy="1925120"/>
                  </a:xfrm>
                </p:grpSpPr>
                <p:sp>
                  <p:nvSpPr>
                    <p:cNvPr id="6606" name="Freeform 6605">
                      <a:extLst>
                        <a:ext uri="{FF2B5EF4-FFF2-40B4-BE49-F238E27FC236}">
                          <a16:creationId xmlns:a16="http://schemas.microsoft.com/office/drawing/2014/main" id="{DCBDDA3A-F875-30C6-4372-961FE99AD73C}"/>
                        </a:ext>
                      </a:extLst>
                    </p:cNvPr>
                    <p:cNvSpPr/>
                    <p:nvPr/>
                  </p:nvSpPr>
                  <p:spPr>
                    <a:xfrm>
                      <a:off x="36250271" y="23541898"/>
                      <a:ext cx="321078" cy="320853"/>
                    </a:xfrm>
                    <a:custGeom>
                      <a:avLst/>
                      <a:gdLst>
                        <a:gd name="connsiteX0" fmla="*/ 321079 w 321078"/>
                        <a:gd name="connsiteY0" fmla="*/ 122555 h 320853"/>
                        <a:gd name="connsiteX1" fmla="*/ 0 w 321078"/>
                        <a:gd name="connsiteY1" fmla="*/ 320853 h 320853"/>
                        <a:gd name="connsiteX2" fmla="*/ 122641 w 321078"/>
                        <a:gd name="connsiteY2" fmla="*/ 0 h 320853"/>
                      </a:gdLst>
                      <a:ahLst/>
                      <a:cxnLst>
                        <a:cxn ang="0">
                          <a:pos x="connsiteX0" y="connsiteY0"/>
                        </a:cxn>
                        <a:cxn ang="0">
                          <a:pos x="connsiteX1" y="connsiteY1"/>
                        </a:cxn>
                        <a:cxn ang="0">
                          <a:pos x="connsiteX2" y="connsiteY2"/>
                        </a:cxn>
                      </a:cxnLst>
                      <a:rect l="l" t="t" r="r" b="b"/>
                      <a:pathLst>
                        <a:path w="321078" h="320853">
                          <a:moveTo>
                            <a:pt x="321079" y="122555"/>
                          </a:moveTo>
                          <a:lnTo>
                            <a:pt x="0" y="320853"/>
                          </a:lnTo>
                          <a:lnTo>
                            <a:pt x="122641"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607" name="Freeform 6606">
                      <a:extLst>
                        <a:ext uri="{FF2B5EF4-FFF2-40B4-BE49-F238E27FC236}">
                          <a16:creationId xmlns:a16="http://schemas.microsoft.com/office/drawing/2014/main" id="{F4FB15C0-EE3F-2E11-1BF1-E5D93DB3FE16}"/>
                        </a:ext>
                      </a:extLst>
                    </p:cNvPr>
                    <p:cNvSpPr/>
                    <p:nvPr/>
                  </p:nvSpPr>
                  <p:spPr>
                    <a:xfrm>
                      <a:off x="36372913" y="23343600"/>
                      <a:ext cx="321078" cy="320853"/>
                    </a:xfrm>
                    <a:custGeom>
                      <a:avLst/>
                      <a:gdLst>
                        <a:gd name="connsiteX0" fmla="*/ 321079 w 321078"/>
                        <a:gd name="connsiteY0" fmla="*/ 0 h 320853"/>
                        <a:gd name="connsiteX1" fmla="*/ 198437 w 321078"/>
                        <a:gd name="connsiteY1" fmla="*/ 320853 h 320853"/>
                        <a:gd name="connsiteX2" fmla="*/ 0 w 321078"/>
                        <a:gd name="connsiteY2" fmla="*/ 198298 h 320853"/>
                      </a:gdLst>
                      <a:ahLst/>
                      <a:cxnLst>
                        <a:cxn ang="0">
                          <a:pos x="connsiteX0" y="connsiteY0"/>
                        </a:cxn>
                        <a:cxn ang="0">
                          <a:pos x="connsiteX1" y="connsiteY1"/>
                        </a:cxn>
                        <a:cxn ang="0">
                          <a:pos x="connsiteX2" y="connsiteY2"/>
                        </a:cxn>
                      </a:cxnLst>
                      <a:rect l="l" t="t" r="r" b="b"/>
                      <a:pathLst>
                        <a:path w="321078" h="320853">
                          <a:moveTo>
                            <a:pt x="321079" y="0"/>
                          </a:moveTo>
                          <a:lnTo>
                            <a:pt x="198437" y="320853"/>
                          </a:lnTo>
                          <a:lnTo>
                            <a:pt x="0" y="19829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6608" name="Freeform 6607">
                      <a:extLst>
                        <a:ext uri="{FF2B5EF4-FFF2-40B4-BE49-F238E27FC236}">
                          <a16:creationId xmlns:a16="http://schemas.microsoft.com/office/drawing/2014/main" id="{300116E4-CEE5-3634-5BED-32C57F8DDDF4}"/>
                        </a:ext>
                      </a:extLst>
                    </p:cNvPr>
                    <p:cNvSpPr/>
                    <p:nvPr/>
                  </p:nvSpPr>
                  <p:spPr>
                    <a:xfrm>
                      <a:off x="36004989" y="24183604"/>
                      <a:ext cx="321078" cy="320853"/>
                    </a:xfrm>
                    <a:custGeom>
                      <a:avLst/>
                      <a:gdLst>
                        <a:gd name="connsiteX0" fmla="*/ 321079 w 321078"/>
                        <a:gd name="connsiteY0" fmla="*/ 122555 h 320853"/>
                        <a:gd name="connsiteX1" fmla="*/ 0 w 321078"/>
                        <a:gd name="connsiteY1" fmla="*/ 320853 h 320853"/>
                        <a:gd name="connsiteX2" fmla="*/ 122641 w 321078"/>
                        <a:gd name="connsiteY2" fmla="*/ 0 h 320853"/>
                      </a:gdLst>
                      <a:ahLst/>
                      <a:cxnLst>
                        <a:cxn ang="0">
                          <a:pos x="connsiteX0" y="connsiteY0"/>
                        </a:cxn>
                        <a:cxn ang="0">
                          <a:pos x="connsiteX1" y="connsiteY1"/>
                        </a:cxn>
                        <a:cxn ang="0">
                          <a:pos x="connsiteX2" y="connsiteY2"/>
                        </a:cxn>
                      </a:cxnLst>
                      <a:rect l="l" t="t" r="r" b="b"/>
                      <a:pathLst>
                        <a:path w="321078" h="320853">
                          <a:moveTo>
                            <a:pt x="321079" y="122555"/>
                          </a:moveTo>
                          <a:lnTo>
                            <a:pt x="0" y="320853"/>
                          </a:lnTo>
                          <a:lnTo>
                            <a:pt x="122641"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09" name="Freeform 6608">
                      <a:extLst>
                        <a:ext uri="{FF2B5EF4-FFF2-40B4-BE49-F238E27FC236}">
                          <a16:creationId xmlns:a16="http://schemas.microsoft.com/office/drawing/2014/main" id="{AE9D8EA2-2F08-B4AD-0E02-1AF9A2655236}"/>
                        </a:ext>
                      </a:extLst>
                    </p:cNvPr>
                    <p:cNvSpPr/>
                    <p:nvPr/>
                  </p:nvSpPr>
                  <p:spPr>
                    <a:xfrm>
                      <a:off x="36127630" y="23664453"/>
                      <a:ext cx="443720" cy="641706"/>
                    </a:xfrm>
                    <a:custGeom>
                      <a:avLst/>
                      <a:gdLst>
                        <a:gd name="connsiteX0" fmla="*/ 0 w 443720"/>
                        <a:gd name="connsiteY0" fmla="*/ 519151 h 641706"/>
                        <a:gd name="connsiteX1" fmla="*/ 122641 w 443720"/>
                        <a:gd name="connsiteY1" fmla="*/ 198298 h 641706"/>
                        <a:gd name="connsiteX2" fmla="*/ 443720 w 443720"/>
                        <a:gd name="connsiteY2" fmla="*/ 0 h 641706"/>
                        <a:gd name="connsiteX3" fmla="*/ 198438 w 443720"/>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443720" h="641706">
                          <a:moveTo>
                            <a:pt x="0" y="519151"/>
                          </a:moveTo>
                          <a:lnTo>
                            <a:pt x="122641" y="198298"/>
                          </a:lnTo>
                          <a:lnTo>
                            <a:pt x="443720" y="0"/>
                          </a:lnTo>
                          <a:lnTo>
                            <a:pt x="198438"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10" name="Freeform 6609">
                      <a:extLst>
                        <a:ext uri="{FF2B5EF4-FFF2-40B4-BE49-F238E27FC236}">
                          <a16:creationId xmlns:a16="http://schemas.microsoft.com/office/drawing/2014/main" id="{6D5F032C-DD0E-70F3-1339-B940BEBC136C}"/>
                        </a:ext>
                      </a:extLst>
                    </p:cNvPr>
                    <p:cNvSpPr/>
                    <p:nvPr/>
                  </p:nvSpPr>
                  <p:spPr>
                    <a:xfrm>
                      <a:off x="35929193" y="23862751"/>
                      <a:ext cx="321078" cy="320853"/>
                    </a:xfrm>
                    <a:custGeom>
                      <a:avLst/>
                      <a:gdLst>
                        <a:gd name="connsiteX0" fmla="*/ 321079 w 321078"/>
                        <a:gd name="connsiteY0" fmla="*/ 0 h 320853"/>
                        <a:gd name="connsiteX1" fmla="*/ 198437 w 321078"/>
                        <a:gd name="connsiteY1" fmla="*/ 320853 h 320853"/>
                        <a:gd name="connsiteX2" fmla="*/ 0 w 321078"/>
                        <a:gd name="connsiteY2" fmla="*/ 198299 h 320853"/>
                      </a:gdLst>
                      <a:ahLst/>
                      <a:cxnLst>
                        <a:cxn ang="0">
                          <a:pos x="connsiteX0" y="connsiteY0"/>
                        </a:cxn>
                        <a:cxn ang="0">
                          <a:pos x="connsiteX1" y="connsiteY1"/>
                        </a:cxn>
                        <a:cxn ang="0">
                          <a:pos x="connsiteX2" y="connsiteY2"/>
                        </a:cxn>
                      </a:cxnLst>
                      <a:rect l="l" t="t" r="r" b="b"/>
                      <a:pathLst>
                        <a:path w="321078" h="320853">
                          <a:moveTo>
                            <a:pt x="321079" y="0"/>
                          </a:moveTo>
                          <a:lnTo>
                            <a:pt x="198437" y="320853"/>
                          </a:lnTo>
                          <a:lnTo>
                            <a:pt x="0" y="1982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11" name="Freeform 6610">
                      <a:extLst>
                        <a:ext uri="{FF2B5EF4-FFF2-40B4-BE49-F238E27FC236}">
                          <a16:creationId xmlns:a16="http://schemas.microsoft.com/office/drawing/2014/main" id="{D6F422F3-66BA-A42E-1109-8DF541C2F1E9}"/>
                        </a:ext>
                      </a:extLst>
                    </p:cNvPr>
                    <p:cNvSpPr/>
                    <p:nvPr/>
                  </p:nvSpPr>
                  <p:spPr>
                    <a:xfrm>
                      <a:off x="35608114" y="23938494"/>
                      <a:ext cx="321078" cy="320853"/>
                    </a:xfrm>
                    <a:custGeom>
                      <a:avLst/>
                      <a:gdLst>
                        <a:gd name="connsiteX0" fmla="*/ 321079 w 321078"/>
                        <a:gd name="connsiteY0" fmla="*/ 122555 h 320853"/>
                        <a:gd name="connsiteX1" fmla="*/ 0 w 321078"/>
                        <a:gd name="connsiteY1" fmla="*/ 320853 h 320853"/>
                        <a:gd name="connsiteX2" fmla="*/ 122641 w 321078"/>
                        <a:gd name="connsiteY2" fmla="*/ 0 h 320853"/>
                      </a:gdLst>
                      <a:ahLst/>
                      <a:cxnLst>
                        <a:cxn ang="0">
                          <a:pos x="connsiteX0" y="connsiteY0"/>
                        </a:cxn>
                        <a:cxn ang="0">
                          <a:pos x="connsiteX1" y="connsiteY1"/>
                        </a:cxn>
                        <a:cxn ang="0">
                          <a:pos x="connsiteX2" y="connsiteY2"/>
                        </a:cxn>
                      </a:cxnLst>
                      <a:rect l="l" t="t" r="r" b="b"/>
                      <a:pathLst>
                        <a:path w="321078" h="320853">
                          <a:moveTo>
                            <a:pt x="321079" y="122555"/>
                          </a:moveTo>
                          <a:lnTo>
                            <a:pt x="0" y="320853"/>
                          </a:lnTo>
                          <a:lnTo>
                            <a:pt x="122641"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12" name="Freeform 6611">
                      <a:extLst>
                        <a:ext uri="{FF2B5EF4-FFF2-40B4-BE49-F238E27FC236}">
                          <a16:creationId xmlns:a16="http://schemas.microsoft.com/office/drawing/2014/main" id="{01AA546F-72CA-17A6-22DA-CE0D4A0B051C}"/>
                        </a:ext>
                      </a:extLst>
                    </p:cNvPr>
                    <p:cNvSpPr/>
                    <p:nvPr/>
                  </p:nvSpPr>
                  <p:spPr>
                    <a:xfrm>
                      <a:off x="35730755" y="23541898"/>
                      <a:ext cx="642157" cy="519151"/>
                    </a:xfrm>
                    <a:custGeom>
                      <a:avLst/>
                      <a:gdLst>
                        <a:gd name="connsiteX0" fmla="*/ 519516 w 642157"/>
                        <a:gd name="connsiteY0" fmla="*/ 320853 h 519151"/>
                        <a:gd name="connsiteX1" fmla="*/ 198437 w 642157"/>
                        <a:gd name="connsiteY1" fmla="*/ 519152 h 519151"/>
                        <a:gd name="connsiteX2" fmla="*/ 0 w 642157"/>
                        <a:gd name="connsiteY2" fmla="*/ 396597 h 519151"/>
                        <a:gd name="connsiteX3" fmla="*/ 642157 w 642157"/>
                        <a:gd name="connsiteY3" fmla="*/ 0 h 519151"/>
                      </a:gdLst>
                      <a:ahLst/>
                      <a:cxnLst>
                        <a:cxn ang="0">
                          <a:pos x="connsiteX0" y="connsiteY0"/>
                        </a:cxn>
                        <a:cxn ang="0">
                          <a:pos x="connsiteX1" y="connsiteY1"/>
                        </a:cxn>
                        <a:cxn ang="0">
                          <a:pos x="connsiteX2" y="connsiteY2"/>
                        </a:cxn>
                        <a:cxn ang="0">
                          <a:pos x="connsiteX3" y="connsiteY3"/>
                        </a:cxn>
                      </a:cxnLst>
                      <a:rect l="l" t="t" r="r" b="b"/>
                      <a:pathLst>
                        <a:path w="642157" h="519151">
                          <a:moveTo>
                            <a:pt x="519516" y="320853"/>
                          </a:moveTo>
                          <a:lnTo>
                            <a:pt x="198437" y="519152"/>
                          </a:lnTo>
                          <a:lnTo>
                            <a:pt x="0" y="396597"/>
                          </a:lnTo>
                          <a:lnTo>
                            <a:pt x="642157"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13" name="Freeform 6612">
                      <a:extLst>
                        <a:ext uri="{FF2B5EF4-FFF2-40B4-BE49-F238E27FC236}">
                          <a16:creationId xmlns:a16="http://schemas.microsoft.com/office/drawing/2014/main" id="{F60AC82F-716D-3282-E60B-0F34B9D97D23}"/>
                        </a:ext>
                      </a:extLst>
                    </p:cNvPr>
                    <p:cNvSpPr/>
                    <p:nvPr/>
                  </p:nvSpPr>
                  <p:spPr>
                    <a:xfrm>
                      <a:off x="35759707" y="24825311"/>
                      <a:ext cx="321078" cy="320853"/>
                    </a:xfrm>
                    <a:custGeom>
                      <a:avLst/>
                      <a:gdLst>
                        <a:gd name="connsiteX0" fmla="*/ 321079 w 321078"/>
                        <a:gd name="connsiteY0" fmla="*/ 122555 h 320853"/>
                        <a:gd name="connsiteX1" fmla="*/ 0 w 321078"/>
                        <a:gd name="connsiteY1" fmla="*/ 320853 h 320853"/>
                        <a:gd name="connsiteX2" fmla="*/ 122641 w 321078"/>
                        <a:gd name="connsiteY2" fmla="*/ 0 h 320853"/>
                      </a:gdLst>
                      <a:ahLst/>
                      <a:cxnLst>
                        <a:cxn ang="0">
                          <a:pos x="connsiteX0" y="connsiteY0"/>
                        </a:cxn>
                        <a:cxn ang="0">
                          <a:pos x="connsiteX1" y="connsiteY1"/>
                        </a:cxn>
                        <a:cxn ang="0">
                          <a:pos x="connsiteX2" y="connsiteY2"/>
                        </a:cxn>
                      </a:cxnLst>
                      <a:rect l="l" t="t" r="r" b="b"/>
                      <a:pathLst>
                        <a:path w="321078" h="320853">
                          <a:moveTo>
                            <a:pt x="321079" y="122555"/>
                          </a:moveTo>
                          <a:lnTo>
                            <a:pt x="0" y="320853"/>
                          </a:lnTo>
                          <a:lnTo>
                            <a:pt x="122641"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614" name="Freeform 6613">
                      <a:extLst>
                        <a:ext uri="{FF2B5EF4-FFF2-40B4-BE49-F238E27FC236}">
                          <a16:creationId xmlns:a16="http://schemas.microsoft.com/office/drawing/2014/main" id="{5CEF6938-399E-40AB-2CF3-D6CDF8A509C5}"/>
                        </a:ext>
                      </a:extLst>
                    </p:cNvPr>
                    <p:cNvSpPr/>
                    <p:nvPr/>
                  </p:nvSpPr>
                  <p:spPr>
                    <a:xfrm>
                      <a:off x="35882348" y="24306160"/>
                      <a:ext cx="443720" cy="641706"/>
                    </a:xfrm>
                    <a:custGeom>
                      <a:avLst/>
                      <a:gdLst>
                        <a:gd name="connsiteX0" fmla="*/ 0 w 443720"/>
                        <a:gd name="connsiteY0" fmla="*/ 519151 h 641706"/>
                        <a:gd name="connsiteX1" fmla="*/ 122641 w 443720"/>
                        <a:gd name="connsiteY1" fmla="*/ 198298 h 641706"/>
                        <a:gd name="connsiteX2" fmla="*/ 443720 w 443720"/>
                        <a:gd name="connsiteY2" fmla="*/ 0 h 641706"/>
                        <a:gd name="connsiteX3" fmla="*/ 198437 w 443720"/>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443720" h="641706">
                          <a:moveTo>
                            <a:pt x="0" y="519151"/>
                          </a:moveTo>
                          <a:lnTo>
                            <a:pt x="122641" y="198298"/>
                          </a:lnTo>
                          <a:lnTo>
                            <a:pt x="443720" y="0"/>
                          </a:lnTo>
                          <a:lnTo>
                            <a:pt x="198437"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15" name="Freeform 6614">
                      <a:extLst>
                        <a:ext uri="{FF2B5EF4-FFF2-40B4-BE49-F238E27FC236}">
                          <a16:creationId xmlns:a16="http://schemas.microsoft.com/office/drawing/2014/main" id="{D83292A8-58B8-DC84-F6DE-47579B9213D4}"/>
                        </a:ext>
                      </a:extLst>
                    </p:cNvPr>
                    <p:cNvSpPr/>
                    <p:nvPr/>
                  </p:nvSpPr>
                  <p:spPr>
                    <a:xfrm>
                      <a:off x="35683911" y="24504458"/>
                      <a:ext cx="321078" cy="320853"/>
                    </a:xfrm>
                    <a:custGeom>
                      <a:avLst/>
                      <a:gdLst>
                        <a:gd name="connsiteX0" fmla="*/ 321079 w 321078"/>
                        <a:gd name="connsiteY0" fmla="*/ 0 h 320853"/>
                        <a:gd name="connsiteX1" fmla="*/ 198437 w 321078"/>
                        <a:gd name="connsiteY1" fmla="*/ 320853 h 320853"/>
                        <a:gd name="connsiteX2" fmla="*/ 0 w 321078"/>
                        <a:gd name="connsiteY2" fmla="*/ 198298 h 320853"/>
                      </a:gdLst>
                      <a:ahLst/>
                      <a:cxnLst>
                        <a:cxn ang="0">
                          <a:pos x="connsiteX0" y="connsiteY0"/>
                        </a:cxn>
                        <a:cxn ang="0">
                          <a:pos x="connsiteX1" y="connsiteY1"/>
                        </a:cxn>
                        <a:cxn ang="0">
                          <a:pos x="connsiteX2" y="connsiteY2"/>
                        </a:cxn>
                      </a:cxnLst>
                      <a:rect l="l" t="t" r="r" b="b"/>
                      <a:pathLst>
                        <a:path w="321078" h="320853">
                          <a:moveTo>
                            <a:pt x="321079" y="0"/>
                          </a:moveTo>
                          <a:lnTo>
                            <a:pt x="198437" y="320853"/>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16" name="Freeform 6615">
                      <a:extLst>
                        <a:ext uri="{FF2B5EF4-FFF2-40B4-BE49-F238E27FC236}">
                          <a16:creationId xmlns:a16="http://schemas.microsoft.com/office/drawing/2014/main" id="{93BB3767-7ECE-B489-D7B1-11B3C071DF94}"/>
                        </a:ext>
                      </a:extLst>
                    </p:cNvPr>
                    <p:cNvSpPr/>
                    <p:nvPr/>
                  </p:nvSpPr>
                  <p:spPr>
                    <a:xfrm>
                      <a:off x="35362832" y="24580201"/>
                      <a:ext cx="321078" cy="320853"/>
                    </a:xfrm>
                    <a:custGeom>
                      <a:avLst/>
                      <a:gdLst>
                        <a:gd name="connsiteX0" fmla="*/ 321079 w 321078"/>
                        <a:gd name="connsiteY0" fmla="*/ 122555 h 320853"/>
                        <a:gd name="connsiteX1" fmla="*/ 0 w 321078"/>
                        <a:gd name="connsiteY1" fmla="*/ 320853 h 320853"/>
                        <a:gd name="connsiteX2" fmla="*/ 122641 w 321078"/>
                        <a:gd name="connsiteY2" fmla="*/ 0 h 320853"/>
                      </a:gdLst>
                      <a:ahLst/>
                      <a:cxnLst>
                        <a:cxn ang="0">
                          <a:pos x="connsiteX0" y="connsiteY0"/>
                        </a:cxn>
                        <a:cxn ang="0">
                          <a:pos x="connsiteX1" y="connsiteY1"/>
                        </a:cxn>
                        <a:cxn ang="0">
                          <a:pos x="connsiteX2" y="connsiteY2"/>
                        </a:cxn>
                      </a:cxnLst>
                      <a:rect l="l" t="t" r="r" b="b"/>
                      <a:pathLst>
                        <a:path w="321078" h="320853">
                          <a:moveTo>
                            <a:pt x="321079" y="122555"/>
                          </a:moveTo>
                          <a:lnTo>
                            <a:pt x="0" y="320853"/>
                          </a:lnTo>
                          <a:lnTo>
                            <a:pt x="122641"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17" name="Freeform 6616">
                      <a:extLst>
                        <a:ext uri="{FF2B5EF4-FFF2-40B4-BE49-F238E27FC236}">
                          <a16:creationId xmlns:a16="http://schemas.microsoft.com/office/drawing/2014/main" id="{2A1C2A9A-7BFD-CD1D-9F33-B26B3CC76D79}"/>
                        </a:ext>
                      </a:extLst>
                    </p:cNvPr>
                    <p:cNvSpPr/>
                    <p:nvPr/>
                  </p:nvSpPr>
                  <p:spPr>
                    <a:xfrm>
                      <a:off x="35485473" y="24061050"/>
                      <a:ext cx="642156" cy="641706"/>
                    </a:xfrm>
                    <a:custGeom>
                      <a:avLst/>
                      <a:gdLst>
                        <a:gd name="connsiteX0" fmla="*/ 519516 w 642156"/>
                        <a:gd name="connsiteY0" fmla="*/ 443408 h 641706"/>
                        <a:gd name="connsiteX1" fmla="*/ 198437 w 642156"/>
                        <a:gd name="connsiteY1" fmla="*/ 641706 h 641706"/>
                        <a:gd name="connsiteX2" fmla="*/ 0 w 642156"/>
                        <a:gd name="connsiteY2" fmla="*/ 519151 h 641706"/>
                        <a:gd name="connsiteX3" fmla="*/ 122641 w 642156"/>
                        <a:gd name="connsiteY3" fmla="*/ 198298 h 641706"/>
                        <a:gd name="connsiteX4" fmla="*/ 443719 w 642156"/>
                        <a:gd name="connsiteY4" fmla="*/ 0 h 641706"/>
                        <a:gd name="connsiteX5" fmla="*/ 642157 w 642156"/>
                        <a:gd name="connsiteY5" fmla="*/ 122555 h 6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156" h="641706">
                          <a:moveTo>
                            <a:pt x="519516" y="443408"/>
                          </a:moveTo>
                          <a:lnTo>
                            <a:pt x="198437" y="641706"/>
                          </a:lnTo>
                          <a:lnTo>
                            <a:pt x="0" y="519151"/>
                          </a:lnTo>
                          <a:lnTo>
                            <a:pt x="122641" y="198298"/>
                          </a:lnTo>
                          <a:lnTo>
                            <a:pt x="443719" y="0"/>
                          </a:lnTo>
                          <a:lnTo>
                            <a:pt x="642157" y="1225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18" name="Freeform 6617">
                      <a:extLst>
                        <a:ext uri="{FF2B5EF4-FFF2-40B4-BE49-F238E27FC236}">
                          <a16:creationId xmlns:a16="http://schemas.microsoft.com/office/drawing/2014/main" id="{9818E79F-37EF-3E7E-A981-748164EA0DB9}"/>
                        </a:ext>
                      </a:extLst>
                    </p:cNvPr>
                    <p:cNvSpPr/>
                    <p:nvPr/>
                  </p:nvSpPr>
                  <p:spPr>
                    <a:xfrm>
                      <a:off x="35287035" y="24259348"/>
                      <a:ext cx="321078" cy="320853"/>
                    </a:xfrm>
                    <a:custGeom>
                      <a:avLst/>
                      <a:gdLst>
                        <a:gd name="connsiteX0" fmla="*/ 321079 w 321078"/>
                        <a:gd name="connsiteY0" fmla="*/ 0 h 320853"/>
                        <a:gd name="connsiteX1" fmla="*/ 198438 w 321078"/>
                        <a:gd name="connsiteY1" fmla="*/ 320853 h 320853"/>
                        <a:gd name="connsiteX2" fmla="*/ 0 w 321078"/>
                        <a:gd name="connsiteY2" fmla="*/ 198298 h 320853"/>
                      </a:gdLst>
                      <a:ahLst/>
                      <a:cxnLst>
                        <a:cxn ang="0">
                          <a:pos x="connsiteX0" y="connsiteY0"/>
                        </a:cxn>
                        <a:cxn ang="0">
                          <a:pos x="connsiteX1" y="connsiteY1"/>
                        </a:cxn>
                        <a:cxn ang="0">
                          <a:pos x="connsiteX2" y="connsiteY2"/>
                        </a:cxn>
                      </a:cxnLst>
                      <a:rect l="l" t="t" r="r" b="b"/>
                      <a:pathLst>
                        <a:path w="321078" h="320853">
                          <a:moveTo>
                            <a:pt x="321079" y="0"/>
                          </a:moveTo>
                          <a:lnTo>
                            <a:pt x="198438" y="320853"/>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19" name="Freeform 6618">
                      <a:extLst>
                        <a:ext uri="{FF2B5EF4-FFF2-40B4-BE49-F238E27FC236}">
                          <a16:creationId xmlns:a16="http://schemas.microsoft.com/office/drawing/2014/main" id="{412E0E3C-A38D-207B-7377-3285BD293CF6}"/>
                        </a:ext>
                      </a:extLst>
                    </p:cNvPr>
                    <p:cNvSpPr/>
                    <p:nvPr/>
                  </p:nvSpPr>
                  <p:spPr>
                    <a:xfrm>
                      <a:off x="34965957" y="24335091"/>
                      <a:ext cx="321078" cy="320853"/>
                    </a:xfrm>
                    <a:custGeom>
                      <a:avLst/>
                      <a:gdLst>
                        <a:gd name="connsiteX0" fmla="*/ 321079 w 321078"/>
                        <a:gd name="connsiteY0" fmla="*/ 122555 h 320853"/>
                        <a:gd name="connsiteX1" fmla="*/ 0 w 321078"/>
                        <a:gd name="connsiteY1" fmla="*/ 320853 h 320853"/>
                        <a:gd name="connsiteX2" fmla="*/ 122641 w 321078"/>
                        <a:gd name="connsiteY2" fmla="*/ 0 h 320853"/>
                      </a:gdLst>
                      <a:ahLst/>
                      <a:cxnLst>
                        <a:cxn ang="0">
                          <a:pos x="connsiteX0" y="connsiteY0"/>
                        </a:cxn>
                        <a:cxn ang="0">
                          <a:pos x="connsiteX1" y="connsiteY1"/>
                        </a:cxn>
                        <a:cxn ang="0">
                          <a:pos x="connsiteX2" y="connsiteY2"/>
                        </a:cxn>
                      </a:cxnLst>
                      <a:rect l="l" t="t" r="r" b="b"/>
                      <a:pathLst>
                        <a:path w="321078" h="320853">
                          <a:moveTo>
                            <a:pt x="321079" y="122555"/>
                          </a:moveTo>
                          <a:lnTo>
                            <a:pt x="0" y="320853"/>
                          </a:lnTo>
                          <a:lnTo>
                            <a:pt x="122641"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620" name="Freeform 6619">
                      <a:extLst>
                        <a:ext uri="{FF2B5EF4-FFF2-40B4-BE49-F238E27FC236}">
                          <a16:creationId xmlns:a16="http://schemas.microsoft.com/office/drawing/2014/main" id="{642BC05C-3A1C-DDB1-4BF9-B27F88FEC6BC}"/>
                        </a:ext>
                      </a:extLst>
                    </p:cNvPr>
                    <p:cNvSpPr/>
                    <p:nvPr/>
                  </p:nvSpPr>
                  <p:spPr>
                    <a:xfrm>
                      <a:off x="35088598" y="23938494"/>
                      <a:ext cx="642157" cy="519151"/>
                    </a:xfrm>
                    <a:custGeom>
                      <a:avLst/>
                      <a:gdLst>
                        <a:gd name="connsiteX0" fmla="*/ 519516 w 642157"/>
                        <a:gd name="connsiteY0" fmla="*/ 320853 h 519151"/>
                        <a:gd name="connsiteX1" fmla="*/ 198437 w 642157"/>
                        <a:gd name="connsiteY1" fmla="*/ 519151 h 519151"/>
                        <a:gd name="connsiteX2" fmla="*/ 0 w 642157"/>
                        <a:gd name="connsiteY2" fmla="*/ 396597 h 519151"/>
                        <a:gd name="connsiteX3" fmla="*/ 642157 w 642157"/>
                        <a:gd name="connsiteY3" fmla="*/ 0 h 519151"/>
                      </a:gdLst>
                      <a:ahLst/>
                      <a:cxnLst>
                        <a:cxn ang="0">
                          <a:pos x="connsiteX0" y="connsiteY0"/>
                        </a:cxn>
                        <a:cxn ang="0">
                          <a:pos x="connsiteX1" y="connsiteY1"/>
                        </a:cxn>
                        <a:cxn ang="0">
                          <a:pos x="connsiteX2" y="connsiteY2"/>
                        </a:cxn>
                        <a:cxn ang="0">
                          <a:pos x="connsiteX3" y="connsiteY3"/>
                        </a:cxn>
                      </a:cxnLst>
                      <a:rect l="l" t="t" r="r" b="b"/>
                      <a:pathLst>
                        <a:path w="642157" h="519151">
                          <a:moveTo>
                            <a:pt x="519516" y="320853"/>
                          </a:moveTo>
                          <a:lnTo>
                            <a:pt x="198437" y="519151"/>
                          </a:lnTo>
                          <a:lnTo>
                            <a:pt x="0" y="396597"/>
                          </a:lnTo>
                          <a:lnTo>
                            <a:pt x="642157"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21" name="Freeform 6620">
                      <a:extLst>
                        <a:ext uri="{FF2B5EF4-FFF2-40B4-BE49-F238E27FC236}">
                          <a16:creationId xmlns:a16="http://schemas.microsoft.com/office/drawing/2014/main" id="{40646C44-C27C-60F0-5DC5-578F68DB214E}"/>
                        </a:ext>
                      </a:extLst>
                    </p:cNvPr>
                    <p:cNvSpPr/>
                    <p:nvPr/>
                  </p:nvSpPr>
                  <p:spPr>
                    <a:xfrm>
                      <a:off x="35759707" y="24947866"/>
                      <a:ext cx="321078" cy="320853"/>
                    </a:xfrm>
                    <a:custGeom>
                      <a:avLst/>
                      <a:gdLst>
                        <a:gd name="connsiteX0" fmla="*/ 198437 w 321078"/>
                        <a:gd name="connsiteY0" fmla="*/ 320853 h 320853"/>
                        <a:gd name="connsiteX1" fmla="*/ 0 w 321078"/>
                        <a:gd name="connsiteY1" fmla="*/ 198298 h 320853"/>
                        <a:gd name="connsiteX2" fmla="*/ 321079 w 321078"/>
                        <a:gd name="connsiteY2" fmla="*/ 0 h 320853"/>
                      </a:gdLst>
                      <a:ahLst/>
                      <a:cxnLst>
                        <a:cxn ang="0">
                          <a:pos x="connsiteX0" y="connsiteY0"/>
                        </a:cxn>
                        <a:cxn ang="0">
                          <a:pos x="connsiteX1" y="connsiteY1"/>
                        </a:cxn>
                        <a:cxn ang="0">
                          <a:pos x="connsiteX2" y="connsiteY2"/>
                        </a:cxn>
                      </a:cxnLst>
                      <a:rect l="l" t="t" r="r" b="b"/>
                      <a:pathLst>
                        <a:path w="321078" h="320853">
                          <a:moveTo>
                            <a:pt x="198437" y="320853"/>
                          </a:moveTo>
                          <a:lnTo>
                            <a:pt x="0" y="198298"/>
                          </a:lnTo>
                          <a:lnTo>
                            <a:pt x="321079"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6622" name="Freeform 6621">
                      <a:extLst>
                        <a:ext uri="{FF2B5EF4-FFF2-40B4-BE49-F238E27FC236}">
                          <a16:creationId xmlns:a16="http://schemas.microsoft.com/office/drawing/2014/main" id="{048010AC-6C87-91CA-506C-890C417C781B}"/>
                        </a:ext>
                      </a:extLst>
                    </p:cNvPr>
                    <p:cNvSpPr/>
                    <p:nvPr/>
                  </p:nvSpPr>
                  <p:spPr>
                    <a:xfrm>
                      <a:off x="35362832" y="24702756"/>
                      <a:ext cx="519515" cy="443408"/>
                    </a:xfrm>
                    <a:custGeom>
                      <a:avLst/>
                      <a:gdLst>
                        <a:gd name="connsiteX0" fmla="*/ 321079 w 519515"/>
                        <a:gd name="connsiteY0" fmla="*/ 0 h 443408"/>
                        <a:gd name="connsiteX1" fmla="*/ 519516 w 519515"/>
                        <a:gd name="connsiteY1" fmla="*/ 122555 h 443408"/>
                        <a:gd name="connsiteX2" fmla="*/ 396875 w 519515"/>
                        <a:gd name="connsiteY2" fmla="*/ 443409 h 443408"/>
                        <a:gd name="connsiteX3" fmla="*/ 0 w 519515"/>
                        <a:gd name="connsiteY3" fmla="*/ 198299 h 443408"/>
                      </a:gdLst>
                      <a:ahLst/>
                      <a:cxnLst>
                        <a:cxn ang="0">
                          <a:pos x="connsiteX0" y="connsiteY0"/>
                        </a:cxn>
                        <a:cxn ang="0">
                          <a:pos x="connsiteX1" y="connsiteY1"/>
                        </a:cxn>
                        <a:cxn ang="0">
                          <a:pos x="connsiteX2" y="connsiteY2"/>
                        </a:cxn>
                        <a:cxn ang="0">
                          <a:pos x="connsiteX3" y="connsiteY3"/>
                        </a:cxn>
                      </a:cxnLst>
                      <a:rect l="l" t="t" r="r" b="b"/>
                      <a:pathLst>
                        <a:path w="519515" h="443408">
                          <a:moveTo>
                            <a:pt x="321079" y="0"/>
                          </a:moveTo>
                          <a:lnTo>
                            <a:pt x="519516" y="122555"/>
                          </a:lnTo>
                          <a:lnTo>
                            <a:pt x="396875" y="443409"/>
                          </a:lnTo>
                          <a:lnTo>
                            <a:pt x="0" y="1982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23" name="Freeform 6622">
                      <a:extLst>
                        <a:ext uri="{FF2B5EF4-FFF2-40B4-BE49-F238E27FC236}">
                          <a16:creationId xmlns:a16="http://schemas.microsoft.com/office/drawing/2014/main" id="{69D05380-489D-5A82-6A99-34B0DBBF4718}"/>
                        </a:ext>
                      </a:extLst>
                    </p:cNvPr>
                    <p:cNvSpPr/>
                    <p:nvPr/>
                  </p:nvSpPr>
                  <p:spPr>
                    <a:xfrm>
                      <a:off x="34965957" y="24457646"/>
                      <a:ext cx="519515" cy="443408"/>
                    </a:xfrm>
                    <a:custGeom>
                      <a:avLst/>
                      <a:gdLst>
                        <a:gd name="connsiteX0" fmla="*/ 321079 w 519515"/>
                        <a:gd name="connsiteY0" fmla="*/ 0 h 443408"/>
                        <a:gd name="connsiteX1" fmla="*/ 519516 w 519515"/>
                        <a:gd name="connsiteY1" fmla="*/ 122555 h 443408"/>
                        <a:gd name="connsiteX2" fmla="*/ 396875 w 519515"/>
                        <a:gd name="connsiteY2" fmla="*/ 443409 h 443408"/>
                        <a:gd name="connsiteX3" fmla="*/ 0 w 519515"/>
                        <a:gd name="connsiteY3" fmla="*/ 198299 h 443408"/>
                      </a:gdLst>
                      <a:ahLst/>
                      <a:cxnLst>
                        <a:cxn ang="0">
                          <a:pos x="connsiteX0" y="connsiteY0"/>
                        </a:cxn>
                        <a:cxn ang="0">
                          <a:pos x="connsiteX1" y="connsiteY1"/>
                        </a:cxn>
                        <a:cxn ang="0">
                          <a:pos x="connsiteX2" y="connsiteY2"/>
                        </a:cxn>
                        <a:cxn ang="0">
                          <a:pos x="connsiteX3" y="connsiteY3"/>
                        </a:cxn>
                      </a:cxnLst>
                      <a:rect l="l" t="t" r="r" b="b"/>
                      <a:pathLst>
                        <a:path w="519515" h="443408">
                          <a:moveTo>
                            <a:pt x="321079" y="0"/>
                          </a:moveTo>
                          <a:lnTo>
                            <a:pt x="519516" y="122555"/>
                          </a:lnTo>
                          <a:lnTo>
                            <a:pt x="396875" y="443409"/>
                          </a:lnTo>
                          <a:lnTo>
                            <a:pt x="0" y="1982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24" name="Freeform 6623">
                      <a:extLst>
                        <a:ext uri="{FF2B5EF4-FFF2-40B4-BE49-F238E27FC236}">
                          <a16:creationId xmlns:a16="http://schemas.microsoft.com/office/drawing/2014/main" id="{98BB74F3-CFBD-8875-5812-89592E8DAB42}"/>
                        </a:ext>
                      </a:extLst>
                    </p:cNvPr>
                    <p:cNvSpPr/>
                    <p:nvPr/>
                  </p:nvSpPr>
                  <p:spPr>
                    <a:xfrm>
                      <a:off x="34767520" y="24335091"/>
                      <a:ext cx="321078" cy="320853"/>
                    </a:xfrm>
                    <a:custGeom>
                      <a:avLst/>
                      <a:gdLst>
                        <a:gd name="connsiteX0" fmla="*/ 0 w 321078"/>
                        <a:gd name="connsiteY0" fmla="*/ 198298 h 320853"/>
                        <a:gd name="connsiteX1" fmla="*/ 321079 w 321078"/>
                        <a:gd name="connsiteY1" fmla="*/ 0 h 320853"/>
                        <a:gd name="connsiteX2" fmla="*/ 198437 w 321078"/>
                        <a:gd name="connsiteY2" fmla="*/ 320853 h 320853"/>
                      </a:gdLst>
                      <a:ahLst/>
                      <a:cxnLst>
                        <a:cxn ang="0">
                          <a:pos x="connsiteX0" y="connsiteY0"/>
                        </a:cxn>
                        <a:cxn ang="0">
                          <a:pos x="connsiteX1" y="connsiteY1"/>
                        </a:cxn>
                        <a:cxn ang="0">
                          <a:pos x="connsiteX2" y="connsiteY2"/>
                        </a:cxn>
                      </a:cxnLst>
                      <a:rect l="l" t="t" r="r" b="b"/>
                      <a:pathLst>
                        <a:path w="321078" h="320853">
                          <a:moveTo>
                            <a:pt x="0" y="198298"/>
                          </a:moveTo>
                          <a:lnTo>
                            <a:pt x="321079" y="0"/>
                          </a:lnTo>
                          <a:lnTo>
                            <a:pt x="198437" y="32085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6625" name="Graphic 9952">
                    <a:extLst>
                      <a:ext uri="{FF2B5EF4-FFF2-40B4-BE49-F238E27FC236}">
                        <a16:creationId xmlns:a16="http://schemas.microsoft.com/office/drawing/2014/main" id="{2BBC420E-7E24-C858-509A-1C2D0FEB7929}"/>
                      </a:ext>
                    </a:extLst>
                  </p:cNvPr>
                  <p:cNvGrpSpPr/>
                  <p:nvPr/>
                </p:nvGrpSpPr>
                <p:grpSpPr>
                  <a:xfrm>
                    <a:off x="34767520" y="21418480"/>
                    <a:ext cx="1926471" cy="1925119"/>
                    <a:chOff x="34767520" y="21418480"/>
                    <a:chExt cx="1926471" cy="1925119"/>
                  </a:xfrm>
                </p:grpSpPr>
                <p:sp>
                  <p:nvSpPr>
                    <p:cNvPr id="6626" name="Freeform 6625">
                      <a:extLst>
                        <a:ext uri="{FF2B5EF4-FFF2-40B4-BE49-F238E27FC236}">
                          <a16:creationId xmlns:a16="http://schemas.microsoft.com/office/drawing/2014/main" id="{DC3F47A7-78A1-7986-3C78-39FB6ED79FDA}"/>
                        </a:ext>
                      </a:extLst>
                    </p:cNvPr>
                    <p:cNvSpPr/>
                    <p:nvPr/>
                  </p:nvSpPr>
                  <p:spPr>
                    <a:xfrm>
                      <a:off x="35759707" y="21541035"/>
                      <a:ext cx="321078" cy="320853"/>
                    </a:xfrm>
                    <a:custGeom>
                      <a:avLst/>
                      <a:gdLst>
                        <a:gd name="connsiteX0" fmla="*/ 321079 w 321078"/>
                        <a:gd name="connsiteY0" fmla="*/ 198298 h 320853"/>
                        <a:gd name="connsiteX1" fmla="*/ 122641 w 321078"/>
                        <a:gd name="connsiteY1" fmla="*/ 320853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321079" y="198298"/>
                          </a:moveTo>
                          <a:lnTo>
                            <a:pt x="122641" y="320853"/>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627" name="Freeform 6626">
                      <a:extLst>
                        <a:ext uri="{FF2B5EF4-FFF2-40B4-BE49-F238E27FC236}">
                          <a16:creationId xmlns:a16="http://schemas.microsoft.com/office/drawing/2014/main" id="{09CDBD9E-D6E2-2AAE-437B-7CD353FC92DB}"/>
                        </a:ext>
                      </a:extLst>
                    </p:cNvPr>
                    <p:cNvSpPr/>
                    <p:nvPr/>
                  </p:nvSpPr>
                  <p:spPr>
                    <a:xfrm>
                      <a:off x="35759707" y="21418480"/>
                      <a:ext cx="321078" cy="320853"/>
                    </a:xfrm>
                    <a:custGeom>
                      <a:avLst/>
                      <a:gdLst>
                        <a:gd name="connsiteX0" fmla="*/ 198437 w 321078"/>
                        <a:gd name="connsiteY0" fmla="*/ 0 h 320853"/>
                        <a:gd name="connsiteX1" fmla="*/ 321079 w 321078"/>
                        <a:gd name="connsiteY1" fmla="*/ 320853 h 320853"/>
                        <a:gd name="connsiteX2" fmla="*/ 0 w 321078"/>
                        <a:gd name="connsiteY2" fmla="*/ 122555 h 320853"/>
                      </a:gdLst>
                      <a:ahLst/>
                      <a:cxnLst>
                        <a:cxn ang="0">
                          <a:pos x="connsiteX0" y="connsiteY0"/>
                        </a:cxn>
                        <a:cxn ang="0">
                          <a:pos x="connsiteX1" y="connsiteY1"/>
                        </a:cxn>
                        <a:cxn ang="0">
                          <a:pos x="connsiteX2" y="connsiteY2"/>
                        </a:cxn>
                      </a:cxnLst>
                      <a:rect l="l" t="t" r="r" b="b"/>
                      <a:pathLst>
                        <a:path w="321078" h="320853">
                          <a:moveTo>
                            <a:pt x="198437" y="0"/>
                          </a:moveTo>
                          <a:lnTo>
                            <a:pt x="321079" y="320853"/>
                          </a:lnTo>
                          <a:lnTo>
                            <a:pt x="0" y="12255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6628" name="Freeform 6627">
                      <a:extLst>
                        <a:ext uri="{FF2B5EF4-FFF2-40B4-BE49-F238E27FC236}">
                          <a16:creationId xmlns:a16="http://schemas.microsoft.com/office/drawing/2014/main" id="{715AEC1F-5438-2B6D-0C52-78B8C074B357}"/>
                        </a:ext>
                      </a:extLst>
                    </p:cNvPr>
                    <p:cNvSpPr/>
                    <p:nvPr/>
                  </p:nvSpPr>
                  <p:spPr>
                    <a:xfrm>
                      <a:off x="36004989" y="22182742"/>
                      <a:ext cx="321078" cy="320853"/>
                    </a:xfrm>
                    <a:custGeom>
                      <a:avLst/>
                      <a:gdLst>
                        <a:gd name="connsiteX0" fmla="*/ 321079 w 321078"/>
                        <a:gd name="connsiteY0" fmla="*/ 198298 h 320853"/>
                        <a:gd name="connsiteX1" fmla="*/ 122641 w 321078"/>
                        <a:gd name="connsiteY1" fmla="*/ 320853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321079" y="198298"/>
                          </a:moveTo>
                          <a:lnTo>
                            <a:pt x="122641" y="32085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29" name="Freeform 6628">
                      <a:extLst>
                        <a:ext uri="{FF2B5EF4-FFF2-40B4-BE49-F238E27FC236}">
                          <a16:creationId xmlns:a16="http://schemas.microsoft.com/office/drawing/2014/main" id="{BCE56C2F-01E6-993C-B83A-5C102F3FE3DE}"/>
                        </a:ext>
                      </a:extLst>
                    </p:cNvPr>
                    <p:cNvSpPr/>
                    <p:nvPr/>
                  </p:nvSpPr>
                  <p:spPr>
                    <a:xfrm>
                      <a:off x="35882348" y="21739333"/>
                      <a:ext cx="443720" cy="641706"/>
                    </a:xfrm>
                    <a:custGeom>
                      <a:avLst/>
                      <a:gdLst>
                        <a:gd name="connsiteX0" fmla="*/ 122641 w 443720"/>
                        <a:gd name="connsiteY0" fmla="*/ 443409 h 641706"/>
                        <a:gd name="connsiteX1" fmla="*/ 0 w 443720"/>
                        <a:gd name="connsiteY1" fmla="*/ 122555 h 641706"/>
                        <a:gd name="connsiteX2" fmla="*/ 198437 w 443720"/>
                        <a:gd name="connsiteY2" fmla="*/ 0 h 641706"/>
                        <a:gd name="connsiteX3" fmla="*/ 443720 w 443720"/>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443720" h="641706">
                          <a:moveTo>
                            <a:pt x="122641" y="443409"/>
                          </a:moveTo>
                          <a:lnTo>
                            <a:pt x="0" y="122555"/>
                          </a:lnTo>
                          <a:lnTo>
                            <a:pt x="198437" y="0"/>
                          </a:lnTo>
                          <a:lnTo>
                            <a:pt x="443720"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30" name="Freeform 6629">
                      <a:extLst>
                        <a:ext uri="{FF2B5EF4-FFF2-40B4-BE49-F238E27FC236}">
                          <a16:creationId xmlns:a16="http://schemas.microsoft.com/office/drawing/2014/main" id="{BF993AE7-3281-4EA8-A79D-1A74983AE289}"/>
                        </a:ext>
                      </a:extLst>
                    </p:cNvPr>
                    <p:cNvSpPr/>
                    <p:nvPr/>
                  </p:nvSpPr>
                  <p:spPr>
                    <a:xfrm>
                      <a:off x="35683911" y="21861888"/>
                      <a:ext cx="321078" cy="320853"/>
                    </a:xfrm>
                    <a:custGeom>
                      <a:avLst/>
                      <a:gdLst>
                        <a:gd name="connsiteX0" fmla="*/ 198437 w 321078"/>
                        <a:gd name="connsiteY0" fmla="*/ 0 h 320853"/>
                        <a:gd name="connsiteX1" fmla="*/ 321079 w 321078"/>
                        <a:gd name="connsiteY1" fmla="*/ 320853 h 320853"/>
                        <a:gd name="connsiteX2" fmla="*/ 0 w 321078"/>
                        <a:gd name="connsiteY2" fmla="*/ 122555 h 320853"/>
                      </a:gdLst>
                      <a:ahLst/>
                      <a:cxnLst>
                        <a:cxn ang="0">
                          <a:pos x="connsiteX0" y="connsiteY0"/>
                        </a:cxn>
                        <a:cxn ang="0">
                          <a:pos x="connsiteX1" y="connsiteY1"/>
                        </a:cxn>
                        <a:cxn ang="0">
                          <a:pos x="connsiteX2" y="connsiteY2"/>
                        </a:cxn>
                      </a:cxnLst>
                      <a:rect l="l" t="t" r="r" b="b"/>
                      <a:pathLst>
                        <a:path w="321078" h="320853">
                          <a:moveTo>
                            <a:pt x="198437" y="0"/>
                          </a:moveTo>
                          <a:lnTo>
                            <a:pt x="321079" y="320853"/>
                          </a:lnTo>
                          <a:lnTo>
                            <a:pt x="0"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31" name="Freeform 6630">
                      <a:extLst>
                        <a:ext uri="{FF2B5EF4-FFF2-40B4-BE49-F238E27FC236}">
                          <a16:creationId xmlns:a16="http://schemas.microsoft.com/office/drawing/2014/main" id="{0E489B84-F415-53FE-E4C9-D53BDC984D3E}"/>
                        </a:ext>
                      </a:extLst>
                    </p:cNvPr>
                    <p:cNvSpPr/>
                    <p:nvPr/>
                  </p:nvSpPr>
                  <p:spPr>
                    <a:xfrm>
                      <a:off x="35362832" y="21786145"/>
                      <a:ext cx="321078" cy="320853"/>
                    </a:xfrm>
                    <a:custGeom>
                      <a:avLst/>
                      <a:gdLst>
                        <a:gd name="connsiteX0" fmla="*/ 321079 w 321078"/>
                        <a:gd name="connsiteY0" fmla="*/ 198298 h 320853"/>
                        <a:gd name="connsiteX1" fmla="*/ 122641 w 321078"/>
                        <a:gd name="connsiteY1" fmla="*/ 320853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321079" y="198298"/>
                          </a:moveTo>
                          <a:lnTo>
                            <a:pt x="122641" y="32085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32" name="Freeform 6631">
                      <a:extLst>
                        <a:ext uri="{FF2B5EF4-FFF2-40B4-BE49-F238E27FC236}">
                          <a16:creationId xmlns:a16="http://schemas.microsoft.com/office/drawing/2014/main" id="{9FBDAB43-5A58-5A93-7D42-3A40E7D2E23C}"/>
                        </a:ext>
                      </a:extLst>
                    </p:cNvPr>
                    <p:cNvSpPr/>
                    <p:nvPr/>
                  </p:nvSpPr>
                  <p:spPr>
                    <a:xfrm>
                      <a:off x="35362832" y="21541035"/>
                      <a:ext cx="519515" cy="443408"/>
                    </a:xfrm>
                    <a:custGeom>
                      <a:avLst/>
                      <a:gdLst>
                        <a:gd name="connsiteX0" fmla="*/ 519516 w 519515"/>
                        <a:gd name="connsiteY0" fmla="*/ 320853 h 443408"/>
                        <a:gd name="connsiteX1" fmla="*/ 321079 w 519515"/>
                        <a:gd name="connsiteY1" fmla="*/ 443408 h 443408"/>
                        <a:gd name="connsiteX2" fmla="*/ 0 w 519515"/>
                        <a:gd name="connsiteY2" fmla="*/ 245110 h 443408"/>
                        <a:gd name="connsiteX3" fmla="*/ 396875 w 519515"/>
                        <a:gd name="connsiteY3" fmla="*/ 0 h 443408"/>
                      </a:gdLst>
                      <a:ahLst/>
                      <a:cxnLst>
                        <a:cxn ang="0">
                          <a:pos x="connsiteX0" y="connsiteY0"/>
                        </a:cxn>
                        <a:cxn ang="0">
                          <a:pos x="connsiteX1" y="connsiteY1"/>
                        </a:cxn>
                        <a:cxn ang="0">
                          <a:pos x="connsiteX2" y="connsiteY2"/>
                        </a:cxn>
                        <a:cxn ang="0">
                          <a:pos x="connsiteX3" y="connsiteY3"/>
                        </a:cxn>
                      </a:cxnLst>
                      <a:rect l="l" t="t" r="r" b="b"/>
                      <a:pathLst>
                        <a:path w="519515" h="443408">
                          <a:moveTo>
                            <a:pt x="519516" y="320853"/>
                          </a:moveTo>
                          <a:lnTo>
                            <a:pt x="321079" y="443408"/>
                          </a:lnTo>
                          <a:lnTo>
                            <a:pt x="0" y="245110"/>
                          </a:lnTo>
                          <a:lnTo>
                            <a:pt x="39687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33" name="Freeform 6632">
                      <a:extLst>
                        <a:ext uri="{FF2B5EF4-FFF2-40B4-BE49-F238E27FC236}">
                          <a16:creationId xmlns:a16="http://schemas.microsoft.com/office/drawing/2014/main" id="{EF37CF01-4864-C1C6-9A4C-677777C1E8CF}"/>
                        </a:ext>
                      </a:extLst>
                    </p:cNvPr>
                    <p:cNvSpPr/>
                    <p:nvPr/>
                  </p:nvSpPr>
                  <p:spPr>
                    <a:xfrm>
                      <a:off x="36250271" y="22824448"/>
                      <a:ext cx="321078" cy="320853"/>
                    </a:xfrm>
                    <a:custGeom>
                      <a:avLst/>
                      <a:gdLst>
                        <a:gd name="connsiteX0" fmla="*/ 321079 w 321078"/>
                        <a:gd name="connsiteY0" fmla="*/ 198298 h 320853"/>
                        <a:gd name="connsiteX1" fmla="*/ 122641 w 321078"/>
                        <a:gd name="connsiteY1" fmla="*/ 320853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321079" y="198298"/>
                          </a:moveTo>
                          <a:lnTo>
                            <a:pt x="122641" y="320853"/>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634" name="Freeform 6633">
                      <a:extLst>
                        <a:ext uri="{FF2B5EF4-FFF2-40B4-BE49-F238E27FC236}">
                          <a16:creationId xmlns:a16="http://schemas.microsoft.com/office/drawing/2014/main" id="{56E13BB6-DAF1-18AB-50EC-10489D3DE04F}"/>
                        </a:ext>
                      </a:extLst>
                    </p:cNvPr>
                    <p:cNvSpPr/>
                    <p:nvPr/>
                  </p:nvSpPr>
                  <p:spPr>
                    <a:xfrm>
                      <a:off x="36127630" y="22381040"/>
                      <a:ext cx="443720" cy="641706"/>
                    </a:xfrm>
                    <a:custGeom>
                      <a:avLst/>
                      <a:gdLst>
                        <a:gd name="connsiteX0" fmla="*/ 122641 w 443720"/>
                        <a:gd name="connsiteY0" fmla="*/ 443409 h 641706"/>
                        <a:gd name="connsiteX1" fmla="*/ 0 w 443720"/>
                        <a:gd name="connsiteY1" fmla="*/ 122555 h 641706"/>
                        <a:gd name="connsiteX2" fmla="*/ 198438 w 443720"/>
                        <a:gd name="connsiteY2" fmla="*/ 0 h 641706"/>
                        <a:gd name="connsiteX3" fmla="*/ 443720 w 443720"/>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443720" h="641706">
                          <a:moveTo>
                            <a:pt x="122641" y="443409"/>
                          </a:moveTo>
                          <a:lnTo>
                            <a:pt x="0" y="122555"/>
                          </a:lnTo>
                          <a:lnTo>
                            <a:pt x="198438" y="0"/>
                          </a:lnTo>
                          <a:lnTo>
                            <a:pt x="443720"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35" name="Freeform 6634">
                      <a:extLst>
                        <a:ext uri="{FF2B5EF4-FFF2-40B4-BE49-F238E27FC236}">
                          <a16:creationId xmlns:a16="http://schemas.microsoft.com/office/drawing/2014/main" id="{B93CADC7-68B4-C6C3-31DE-F712E799333A}"/>
                        </a:ext>
                      </a:extLst>
                    </p:cNvPr>
                    <p:cNvSpPr/>
                    <p:nvPr/>
                  </p:nvSpPr>
                  <p:spPr>
                    <a:xfrm>
                      <a:off x="35929193" y="22503595"/>
                      <a:ext cx="321078" cy="320853"/>
                    </a:xfrm>
                    <a:custGeom>
                      <a:avLst/>
                      <a:gdLst>
                        <a:gd name="connsiteX0" fmla="*/ 198437 w 321078"/>
                        <a:gd name="connsiteY0" fmla="*/ 0 h 320853"/>
                        <a:gd name="connsiteX1" fmla="*/ 321079 w 321078"/>
                        <a:gd name="connsiteY1" fmla="*/ 320853 h 320853"/>
                        <a:gd name="connsiteX2" fmla="*/ 0 w 321078"/>
                        <a:gd name="connsiteY2" fmla="*/ 122555 h 320853"/>
                      </a:gdLst>
                      <a:ahLst/>
                      <a:cxnLst>
                        <a:cxn ang="0">
                          <a:pos x="connsiteX0" y="connsiteY0"/>
                        </a:cxn>
                        <a:cxn ang="0">
                          <a:pos x="connsiteX1" y="connsiteY1"/>
                        </a:cxn>
                        <a:cxn ang="0">
                          <a:pos x="connsiteX2" y="connsiteY2"/>
                        </a:cxn>
                      </a:cxnLst>
                      <a:rect l="l" t="t" r="r" b="b"/>
                      <a:pathLst>
                        <a:path w="321078" h="320853">
                          <a:moveTo>
                            <a:pt x="198437" y="0"/>
                          </a:moveTo>
                          <a:lnTo>
                            <a:pt x="321079" y="320853"/>
                          </a:lnTo>
                          <a:lnTo>
                            <a:pt x="0"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36" name="Freeform 6635">
                      <a:extLst>
                        <a:ext uri="{FF2B5EF4-FFF2-40B4-BE49-F238E27FC236}">
                          <a16:creationId xmlns:a16="http://schemas.microsoft.com/office/drawing/2014/main" id="{3412DA04-4E0B-B352-7F67-F502CB12D7E4}"/>
                        </a:ext>
                      </a:extLst>
                    </p:cNvPr>
                    <p:cNvSpPr/>
                    <p:nvPr/>
                  </p:nvSpPr>
                  <p:spPr>
                    <a:xfrm>
                      <a:off x="35608114" y="22427852"/>
                      <a:ext cx="321078" cy="320853"/>
                    </a:xfrm>
                    <a:custGeom>
                      <a:avLst/>
                      <a:gdLst>
                        <a:gd name="connsiteX0" fmla="*/ 321079 w 321078"/>
                        <a:gd name="connsiteY0" fmla="*/ 198298 h 320853"/>
                        <a:gd name="connsiteX1" fmla="*/ 122641 w 321078"/>
                        <a:gd name="connsiteY1" fmla="*/ 320853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321079" y="198298"/>
                          </a:moveTo>
                          <a:lnTo>
                            <a:pt x="122641" y="32085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37" name="Freeform 6636">
                      <a:extLst>
                        <a:ext uri="{FF2B5EF4-FFF2-40B4-BE49-F238E27FC236}">
                          <a16:creationId xmlns:a16="http://schemas.microsoft.com/office/drawing/2014/main" id="{79DE01F6-871F-8955-EFE1-3D45D64046F5}"/>
                        </a:ext>
                      </a:extLst>
                    </p:cNvPr>
                    <p:cNvSpPr/>
                    <p:nvPr/>
                  </p:nvSpPr>
                  <p:spPr>
                    <a:xfrm>
                      <a:off x="35485473" y="21984443"/>
                      <a:ext cx="642156" cy="641706"/>
                    </a:xfrm>
                    <a:custGeom>
                      <a:avLst/>
                      <a:gdLst>
                        <a:gd name="connsiteX0" fmla="*/ 642157 w 642156"/>
                        <a:gd name="connsiteY0" fmla="*/ 519152 h 641706"/>
                        <a:gd name="connsiteX1" fmla="*/ 443719 w 642156"/>
                        <a:gd name="connsiteY1" fmla="*/ 641707 h 641706"/>
                        <a:gd name="connsiteX2" fmla="*/ 122641 w 642156"/>
                        <a:gd name="connsiteY2" fmla="*/ 443408 h 641706"/>
                        <a:gd name="connsiteX3" fmla="*/ 0 w 642156"/>
                        <a:gd name="connsiteY3" fmla="*/ 122555 h 641706"/>
                        <a:gd name="connsiteX4" fmla="*/ 198437 w 642156"/>
                        <a:gd name="connsiteY4" fmla="*/ 0 h 641706"/>
                        <a:gd name="connsiteX5" fmla="*/ 519516 w 642156"/>
                        <a:gd name="connsiteY5" fmla="*/ 198298 h 6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156" h="641706">
                          <a:moveTo>
                            <a:pt x="642157" y="519152"/>
                          </a:moveTo>
                          <a:lnTo>
                            <a:pt x="443719" y="641707"/>
                          </a:lnTo>
                          <a:lnTo>
                            <a:pt x="122641" y="443408"/>
                          </a:lnTo>
                          <a:lnTo>
                            <a:pt x="0" y="122555"/>
                          </a:lnTo>
                          <a:lnTo>
                            <a:pt x="198437" y="0"/>
                          </a:lnTo>
                          <a:lnTo>
                            <a:pt x="519516" y="1982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38" name="Freeform 6637">
                      <a:extLst>
                        <a:ext uri="{FF2B5EF4-FFF2-40B4-BE49-F238E27FC236}">
                          <a16:creationId xmlns:a16="http://schemas.microsoft.com/office/drawing/2014/main" id="{C1B6BDDB-DBC0-89BD-888F-0723A6247EFE}"/>
                        </a:ext>
                      </a:extLst>
                    </p:cNvPr>
                    <p:cNvSpPr/>
                    <p:nvPr/>
                  </p:nvSpPr>
                  <p:spPr>
                    <a:xfrm>
                      <a:off x="35287035" y="22106998"/>
                      <a:ext cx="321078" cy="320853"/>
                    </a:xfrm>
                    <a:custGeom>
                      <a:avLst/>
                      <a:gdLst>
                        <a:gd name="connsiteX0" fmla="*/ 198438 w 321078"/>
                        <a:gd name="connsiteY0" fmla="*/ 0 h 320853"/>
                        <a:gd name="connsiteX1" fmla="*/ 321079 w 321078"/>
                        <a:gd name="connsiteY1" fmla="*/ 320853 h 320853"/>
                        <a:gd name="connsiteX2" fmla="*/ 0 w 321078"/>
                        <a:gd name="connsiteY2" fmla="*/ 122555 h 320853"/>
                      </a:gdLst>
                      <a:ahLst/>
                      <a:cxnLst>
                        <a:cxn ang="0">
                          <a:pos x="connsiteX0" y="connsiteY0"/>
                        </a:cxn>
                        <a:cxn ang="0">
                          <a:pos x="connsiteX1" y="connsiteY1"/>
                        </a:cxn>
                        <a:cxn ang="0">
                          <a:pos x="connsiteX2" y="connsiteY2"/>
                        </a:cxn>
                      </a:cxnLst>
                      <a:rect l="l" t="t" r="r" b="b"/>
                      <a:pathLst>
                        <a:path w="321078" h="320853">
                          <a:moveTo>
                            <a:pt x="198438" y="0"/>
                          </a:moveTo>
                          <a:lnTo>
                            <a:pt x="321079" y="320853"/>
                          </a:lnTo>
                          <a:lnTo>
                            <a:pt x="0"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39" name="Freeform 6638">
                      <a:extLst>
                        <a:ext uri="{FF2B5EF4-FFF2-40B4-BE49-F238E27FC236}">
                          <a16:creationId xmlns:a16="http://schemas.microsoft.com/office/drawing/2014/main" id="{588C69A0-149F-55EF-6F17-DF3F6277FA3D}"/>
                        </a:ext>
                      </a:extLst>
                    </p:cNvPr>
                    <p:cNvSpPr/>
                    <p:nvPr/>
                  </p:nvSpPr>
                  <p:spPr>
                    <a:xfrm>
                      <a:off x="34965957" y="22031255"/>
                      <a:ext cx="321078" cy="320853"/>
                    </a:xfrm>
                    <a:custGeom>
                      <a:avLst/>
                      <a:gdLst>
                        <a:gd name="connsiteX0" fmla="*/ 321079 w 321078"/>
                        <a:gd name="connsiteY0" fmla="*/ 198298 h 320853"/>
                        <a:gd name="connsiteX1" fmla="*/ 122641 w 321078"/>
                        <a:gd name="connsiteY1" fmla="*/ 320853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321079" y="198298"/>
                          </a:moveTo>
                          <a:lnTo>
                            <a:pt x="122641" y="320853"/>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640" name="Freeform 6639">
                      <a:extLst>
                        <a:ext uri="{FF2B5EF4-FFF2-40B4-BE49-F238E27FC236}">
                          <a16:creationId xmlns:a16="http://schemas.microsoft.com/office/drawing/2014/main" id="{C9F21ED0-636E-F0D7-B3BB-D2CAC2A75B89}"/>
                        </a:ext>
                      </a:extLst>
                    </p:cNvPr>
                    <p:cNvSpPr/>
                    <p:nvPr/>
                  </p:nvSpPr>
                  <p:spPr>
                    <a:xfrm>
                      <a:off x="34965957" y="21786145"/>
                      <a:ext cx="519516" cy="443408"/>
                    </a:xfrm>
                    <a:custGeom>
                      <a:avLst/>
                      <a:gdLst>
                        <a:gd name="connsiteX0" fmla="*/ 519517 w 519516"/>
                        <a:gd name="connsiteY0" fmla="*/ 320853 h 443408"/>
                        <a:gd name="connsiteX1" fmla="*/ 321079 w 519516"/>
                        <a:gd name="connsiteY1" fmla="*/ 443409 h 443408"/>
                        <a:gd name="connsiteX2" fmla="*/ 0 w 519516"/>
                        <a:gd name="connsiteY2" fmla="*/ 245110 h 443408"/>
                        <a:gd name="connsiteX3" fmla="*/ 396875 w 519516"/>
                        <a:gd name="connsiteY3" fmla="*/ 0 h 443408"/>
                      </a:gdLst>
                      <a:ahLst/>
                      <a:cxnLst>
                        <a:cxn ang="0">
                          <a:pos x="connsiteX0" y="connsiteY0"/>
                        </a:cxn>
                        <a:cxn ang="0">
                          <a:pos x="connsiteX1" y="connsiteY1"/>
                        </a:cxn>
                        <a:cxn ang="0">
                          <a:pos x="connsiteX2" y="connsiteY2"/>
                        </a:cxn>
                        <a:cxn ang="0">
                          <a:pos x="connsiteX3" y="connsiteY3"/>
                        </a:cxn>
                      </a:cxnLst>
                      <a:rect l="l" t="t" r="r" b="b"/>
                      <a:pathLst>
                        <a:path w="519516" h="443408">
                          <a:moveTo>
                            <a:pt x="519517" y="320853"/>
                          </a:moveTo>
                          <a:lnTo>
                            <a:pt x="321079" y="443409"/>
                          </a:lnTo>
                          <a:lnTo>
                            <a:pt x="0" y="245110"/>
                          </a:lnTo>
                          <a:lnTo>
                            <a:pt x="39687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41" name="Freeform 6640">
                      <a:extLst>
                        <a:ext uri="{FF2B5EF4-FFF2-40B4-BE49-F238E27FC236}">
                          <a16:creationId xmlns:a16="http://schemas.microsoft.com/office/drawing/2014/main" id="{0E206CE3-5EF9-9558-1154-F3466F708FAA}"/>
                        </a:ext>
                      </a:extLst>
                    </p:cNvPr>
                    <p:cNvSpPr/>
                    <p:nvPr/>
                  </p:nvSpPr>
                  <p:spPr>
                    <a:xfrm>
                      <a:off x="36372913" y="23022746"/>
                      <a:ext cx="321078" cy="320853"/>
                    </a:xfrm>
                    <a:custGeom>
                      <a:avLst/>
                      <a:gdLst>
                        <a:gd name="connsiteX0" fmla="*/ 321079 w 321078"/>
                        <a:gd name="connsiteY0" fmla="*/ 320853 h 320853"/>
                        <a:gd name="connsiteX1" fmla="*/ 0 w 321078"/>
                        <a:gd name="connsiteY1" fmla="*/ 122555 h 320853"/>
                        <a:gd name="connsiteX2" fmla="*/ 198437 w 321078"/>
                        <a:gd name="connsiteY2" fmla="*/ 0 h 320853"/>
                      </a:gdLst>
                      <a:ahLst/>
                      <a:cxnLst>
                        <a:cxn ang="0">
                          <a:pos x="connsiteX0" y="connsiteY0"/>
                        </a:cxn>
                        <a:cxn ang="0">
                          <a:pos x="connsiteX1" y="connsiteY1"/>
                        </a:cxn>
                        <a:cxn ang="0">
                          <a:pos x="connsiteX2" y="connsiteY2"/>
                        </a:cxn>
                      </a:cxnLst>
                      <a:rect l="l" t="t" r="r" b="b"/>
                      <a:pathLst>
                        <a:path w="321078" h="320853">
                          <a:moveTo>
                            <a:pt x="321079" y="320853"/>
                          </a:moveTo>
                          <a:lnTo>
                            <a:pt x="0" y="122555"/>
                          </a:lnTo>
                          <a:lnTo>
                            <a:pt x="19843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6642" name="Freeform 6641">
                      <a:extLst>
                        <a:ext uri="{FF2B5EF4-FFF2-40B4-BE49-F238E27FC236}">
                          <a16:creationId xmlns:a16="http://schemas.microsoft.com/office/drawing/2014/main" id="{AA56D020-ABDC-4A26-6918-BC43B2E3C5FE}"/>
                        </a:ext>
                      </a:extLst>
                    </p:cNvPr>
                    <p:cNvSpPr/>
                    <p:nvPr/>
                  </p:nvSpPr>
                  <p:spPr>
                    <a:xfrm>
                      <a:off x="35730755" y="22626150"/>
                      <a:ext cx="642157" cy="519151"/>
                    </a:xfrm>
                    <a:custGeom>
                      <a:avLst/>
                      <a:gdLst>
                        <a:gd name="connsiteX0" fmla="*/ 198437 w 642157"/>
                        <a:gd name="connsiteY0" fmla="*/ 0 h 519151"/>
                        <a:gd name="connsiteX1" fmla="*/ 519516 w 642157"/>
                        <a:gd name="connsiteY1" fmla="*/ 198298 h 519151"/>
                        <a:gd name="connsiteX2" fmla="*/ 642157 w 642157"/>
                        <a:gd name="connsiteY2" fmla="*/ 519151 h 519151"/>
                        <a:gd name="connsiteX3" fmla="*/ 0 w 642157"/>
                        <a:gd name="connsiteY3" fmla="*/ 122555 h 519151"/>
                      </a:gdLst>
                      <a:ahLst/>
                      <a:cxnLst>
                        <a:cxn ang="0">
                          <a:pos x="connsiteX0" y="connsiteY0"/>
                        </a:cxn>
                        <a:cxn ang="0">
                          <a:pos x="connsiteX1" y="connsiteY1"/>
                        </a:cxn>
                        <a:cxn ang="0">
                          <a:pos x="connsiteX2" y="connsiteY2"/>
                        </a:cxn>
                        <a:cxn ang="0">
                          <a:pos x="connsiteX3" y="connsiteY3"/>
                        </a:cxn>
                      </a:cxnLst>
                      <a:rect l="l" t="t" r="r" b="b"/>
                      <a:pathLst>
                        <a:path w="642157" h="519151">
                          <a:moveTo>
                            <a:pt x="198437" y="0"/>
                          </a:moveTo>
                          <a:lnTo>
                            <a:pt x="519516" y="198298"/>
                          </a:lnTo>
                          <a:lnTo>
                            <a:pt x="642157" y="519151"/>
                          </a:lnTo>
                          <a:lnTo>
                            <a:pt x="0" y="1225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43" name="Freeform 6642">
                      <a:extLst>
                        <a:ext uri="{FF2B5EF4-FFF2-40B4-BE49-F238E27FC236}">
                          <a16:creationId xmlns:a16="http://schemas.microsoft.com/office/drawing/2014/main" id="{0D79713A-2FAE-F1F0-05E4-E3567F2E82CB}"/>
                        </a:ext>
                      </a:extLst>
                    </p:cNvPr>
                    <p:cNvSpPr/>
                    <p:nvPr/>
                  </p:nvSpPr>
                  <p:spPr>
                    <a:xfrm>
                      <a:off x="35088598" y="22229554"/>
                      <a:ext cx="642157" cy="519151"/>
                    </a:xfrm>
                    <a:custGeom>
                      <a:avLst/>
                      <a:gdLst>
                        <a:gd name="connsiteX0" fmla="*/ 198437 w 642157"/>
                        <a:gd name="connsiteY0" fmla="*/ 0 h 519151"/>
                        <a:gd name="connsiteX1" fmla="*/ 519516 w 642157"/>
                        <a:gd name="connsiteY1" fmla="*/ 198298 h 519151"/>
                        <a:gd name="connsiteX2" fmla="*/ 642157 w 642157"/>
                        <a:gd name="connsiteY2" fmla="*/ 519151 h 519151"/>
                        <a:gd name="connsiteX3" fmla="*/ 0 w 642157"/>
                        <a:gd name="connsiteY3" fmla="*/ 122555 h 519151"/>
                      </a:gdLst>
                      <a:ahLst/>
                      <a:cxnLst>
                        <a:cxn ang="0">
                          <a:pos x="connsiteX0" y="connsiteY0"/>
                        </a:cxn>
                        <a:cxn ang="0">
                          <a:pos x="connsiteX1" y="connsiteY1"/>
                        </a:cxn>
                        <a:cxn ang="0">
                          <a:pos x="connsiteX2" y="connsiteY2"/>
                        </a:cxn>
                        <a:cxn ang="0">
                          <a:pos x="connsiteX3" y="connsiteY3"/>
                        </a:cxn>
                      </a:cxnLst>
                      <a:rect l="l" t="t" r="r" b="b"/>
                      <a:pathLst>
                        <a:path w="642157" h="519151">
                          <a:moveTo>
                            <a:pt x="198437" y="0"/>
                          </a:moveTo>
                          <a:lnTo>
                            <a:pt x="519516" y="198298"/>
                          </a:lnTo>
                          <a:lnTo>
                            <a:pt x="642157" y="519151"/>
                          </a:lnTo>
                          <a:lnTo>
                            <a:pt x="0" y="1225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44" name="Freeform 6643">
                      <a:extLst>
                        <a:ext uri="{FF2B5EF4-FFF2-40B4-BE49-F238E27FC236}">
                          <a16:creationId xmlns:a16="http://schemas.microsoft.com/office/drawing/2014/main" id="{20D7F059-84C8-268F-4FCE-F4F977BBA556}"/>
                        </a:ext>
                      </a:extLst>
                    </p:cNvPr>
                    <p:cNvSpPr/>
                    <p:nvPr/>
                  </p:nvSpPr>
                  <p:spPr>
                    <a:xfrm>
                      <a:off x="34767520" y="22031255"/>
                      <a:ext cx="321078" cy="320853"/>
                    </a:xfrm>
                    <a:custGeom>
                      <a:avLst/>
                      <a:gdLst>
                        <a:gd name="connsiteX0" fmla="*/ 0 w 321078"/>
                        <a:gd name="connsiteY0" fmla="*/ 122555 h 320853"/>
                        <a:gd name="connsiteX1" fmla="*/ 198437 w 321078"/>
                        <a:gd name="connsiteY1" fmla="*/ 0 h 320853"/>
                        <a:gd name="connsiteX2" fmla="*/ 321079 w 321078"/>
                        <a:gd name="connsiteY2" fmla="*/ 320853 h 320853"/>
                      </a:gdLst>
                      <a:ahLst/>
                      <a:cxnLst>
                        <a:cxn ang="0">
                          <a:pos x="connsiteX0" y="connsiteY0"/>
                        </a:cxn>
                        <a:cxn ang="0">
                          <a:pos x="connsiteX1" y="connsiteY1"/>
                        </a:cxn>
                        <a:cxn ang="0">
                          <a:pos x="connsiteX2" y="connsiteY2"/>
                        </a:cxn>
                      </a:cxnLst>
                      <a:rect l="l" t="t" r="r" b="b"/>
                      <a:pathLst>
                        <a:path w="321078" h="320853">
                          <a:moveTo>
                            <a:pt x="0" y="122555"/>
                          </a:moveTo>
                          <a:lnTo>
                            <a:pt x="198437" y="0"/>
                          </a:lnTo>
                          <a:lnTo>
                            <a:pt x="321079" y="32085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6645" name="Graphic 9952">
                    <a:extLst>
                      <a:ext uri="{FF2B5EF4-FFF2-40B4-BE49-F238E27FC236}">
                        <a16:creationId xmlns:a16="http://schemas.microsoft.com/office/drawing/2014/main" id="{CF954E83-4A8F-6C91-4B12-26919F7CEF2D}"/>
                      </a:ext>
                    </a:extLst>
                  </p:cNvPr>
                  <p:cNvGrpSpPr/>
                  <p:nvPr/>
                </p:nvGrpSpPr>
                <p:grpSpPr>
                  <a:xfrm>
                    <a:off x="32841048" y="23343600"/>
                    <a:ext cx="1926471" cy="1925120"/>
                    <a:chOff x="32841048" y="23343600"/>
                    <a:chExt cx="1926471" cy="1925120"/>
                  </a:xfrm>
                </p:grpSpPr>
                <p:sp>
                  <p:nvSpPr>
                    <p:cNvPr id="6646" name="Freeform 6645">
                      <a:extLst>
                        <a:ext uri="{FF2B5EF4-FFF2-40B4-BE49-F238E27FC236}">
                          <a16:creationId xmlns:a16="http://schemas.microsoft.com/office/drawing/2014/main" id="{3C9EAEBD-766F-04AE-FE8D-BEBAF87D85AA}"/>
                        </a:ext>
                      </a:extLst>
                    </p:cNvPr>
                    <p:cNvSpPr/>
                    <p:nvPr/>
                  </p:nvSpPr>
                  <p:spPr>
                    <a:xfrm>
                      <a:off x="34248004" y="24335091"/>
                      <a:ext cx="321078" cy="320853"/>
                    </a:xfrm>
                    <a:custGeom>
                      <a:avLst/>
                      <a:gdLst>
                        <a:gd name="connsiteX0" fmla="*/ 321079 w 321078"/>
                        <a:gd name="connsiteY0" fmla="*/ 320853 h 320853"/>
                        <a:gd name="connsiteX1" fmla="*/ 0 w 321078"/>
                        <a:gd name="connsiteY1" fmla="*/ 122555 h 320853"/>
                        <a:gd name="connsiteX2" fmla="*/ 198437 w 321078"/>
                        <a:gd name="connsiteY2" fmla="*/ 0 h 320853"/>
                      </a:gdLst>
                      <a:ahLst/>
                      <a:cxnLst>
                        <a:cxn ang="0">
                          <a:pos x="connsiteX0" y="connsiteY0"/>
                        </a:cxn>
                        <a:cxn ang="0">
                          <a:pos x="connsiteX1" y="connsiteY1"/>
                        </a:cxn>
                        <a:cxn ang="0">
                          <a:pos x="connsiteX2" y="connsiteY2"/>
                        </a:cxn>
                      </a:cxnLst>
                      <a:rect l="l" t="t" r="r" b="b"/>
                      <a:pathLst>
                        <a:path w="321078" h="320853">
                          <a:moveTo>
                            <a:pt x="321079" y="320853"/>
                          </a:moveTo>
                          <a:lnTo>
                            <a:pt x="0" y="122555"/>
                          </a:lnTo>
                          <a:lnTo>
                            <a:pt x="198437"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647" name="Freeform 6646">
                      <a:extLst>
                        <a:ext uri="{FF2B5EF4-FFF2-40B4-BE49-F238E27FC236}">
                          <a16:creationId xmlns:a16="http://schemas.microsoft.com/office/drawing/2014/main" id="{29D050BC-1A4C-F346-D8C5-D4370055EE6A}"/>
                        </a:ext>
                      </a:extLst>
                    </p:cNvPr>
                    <p:cNvSpPr/>
                    <p:nvPr/>
                  </p:nvSpPr>
                  <p:spPr>
                    <a:xfrm>
                      <a:off x="34446441" y="24335091"/>
                      <a:ext cx="321078" cy="320853"/>
                    </a:xfrm>
                    <a:custGeom>
                      <a:avLst/>
                      <a:gdLst>
                        <a:gd name="connsiteX0" fmla="*/ 321079 w 321078"/>
                        <a:gd name="connsiteY0" fmla="*/ 198298 h 320853"/>
                        <a:gd name="connsiteX1" fmla="*/ 122641 w 321078"/>
                        <a:gd name="connsiteY1" fmla="*/ 320853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321079" y="198298"/>
                          </a:moveTo>
                          <a:lnTo>
                            <a:pt x="122641" y="320853"/>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6648" name="Freeform 6647">
                      <a:extLst>
                        <a:ext uri="{FF2B5EF4-FFF2-40B4-BE49-F238E27FC236}">
                          <a16:creationId xmlns:a16="http://schemas.microsoft.com/office/drawing/2014/main" id="{4D5D916B-E6C4-F2A6-FDCE-4BE8FE730746}"/>
                        </a:ext>
                      </a:extLst>
                    </p:cNvPr>
                    <p:cNvSpPr/>
                    <p:nvPr/>
                  </p:nvSpPr>
                  <p:spPr>
                    <a:xfrm>
                      <a:off x="33851128" y="24580201"/>
                      <a:ext cx="321078" cy="320853"/>
                    </a:xfrm>
                    <a:custGeom>
                      <a:avLst/>
                      <a:gdLst>
                        <a:gd name="connsiteX0" fmla="*/ 321079 w 321078"/>
                        <a:gd name="connsiteY0" fmla="*/ 320853 h 320853"/>
                        <a:gd name="connsiteX1" fmla="*/ 0 w 321078"/>
                        <a:gd name="connsiteY1" fmla="*/ 122555 h 320853"/>
                        <a:gd name="connsiteX2" fmla="*/ 198437 w 321078"/>
                        <a:gd name="connsiteY2" fmla="*/ 0 h 320853"/>
                      </a:gdLst>
                      <a:ahLst/>
                      <a:cxnLst>
                        <a:cxn ang="0">
                          <a:pos x="connsiteX0" y="connsiteY0"/>
                        </a:cxn>
                        <a:cxn ang="0">
                          <a:pos x="connsiteX1" y="connsiteY1"/>
                        </a:cxn>
                        <a:cxn ang="0">
                          <a:pos x="connsiteX2" y="connsiteY2"/>
                        </a:cxn>
                      </a:cxnLst>
                      <a:rect l="l" t="t" r="r" b="b"/>
                      <a:pathLst>
                        <a:path w="321078" h="320853">
                          <a:moveTo>
                            <a:pt x="321079" y="320853"/>
                          </a:moveTo>
                          <a:lnTo>
                            <a:pt x="0" y="122555"/>
                          </a:lnTo>
                          <a:lnTo>
                            <a:pt x="198437"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49" name="Freeform 6648">
                      <a:extLst>
                        <a:ext uri="{FF2B5EF4-FFF2-40B4-BE49-F238E27FC236}">
                          <a16:creationId xmlns:a16="http://schemas.microsoft.com/office/drawing/2014/main" id="{03C5B780-CF64-1360-B4D3-4CA40437854E}"/>
                        </a:ext>
                      </a:extLst>
                    </p:cNvPr>
                    <p:cNvSpPr/>
                    <p:nvPr/>
                  </p:nvSpPr>
                  <p:spPr>
                    <a:xfrm>
                      <a:off x="34049566" y="24457646"/>
                      <a:ext cx="519516" cy="443408"/>
                    </a:xfrm>
                    <a:custGeom>
                      <a:avLst/>
                      <a:gdLst>
                        <a:gd name="connsiteX0" fmla="*/ 0 w 519516"/>
                        <a:gd name="connsiteY0" fmla="*/ 122555 h 443408"/>
                        <a:gd name="connsiteX1" fmla="*/ 198438 w 519516"/>
                        <a:gd name="connsiteY1" fmla="*/ 0 h 443408"/>
                        <a:gd name="connsiteX2" fmla="*/ 519517 w 519516"/>
                        <a:gd name="connsiteY2" fmla="*/ 198299 h 443408"/>
                        <a:gd name="connsiteX3" fmla="*/ 122641 w 519516"/>
                        <a:gd name="connsiteY3" fmla="*/ 443409 h 443408"/>
                      </a:gdLst>
                      <a:ahLst/>
                      <a:cxnLst>
                        <a:cxn ang="0">
                          <a:pos x="connsiteX0" y="connsiteY0"/>
                        </a:cxn>
                        <a:cxn ang="0">
                          <a:pos x="connsiteX1" y="connsiteY1"/>
                        </a:cxn>
                        <a:cxn ang="0">
                          <a:pos x="connsiteX2" y="connsiteY2"/>
                        </a:cxn>
                        <a:cxn ang="0">
                          <a:pos x="connsiteX3" y="connsiteY3"/>
                        </a:cxn>
                      </a:cxnLst>
                      <a:rect l="l" t="t" r="r" b="b"/>
                      <a:pathLst>
                        <a:path w="519516" h="443408">
                          <a:moveTo>
                            <a:pt x="0" y="122555"/>
                          </a:moveTo>
                          <a:lnTo>
                            <a:pt x="198438" y="0"/>
                          </a:lnTo>
                          <a:lnTo>
                            <a:pt x="519517" y="198299"/>
                          </a:lnTo>
                          <a:lnTo>
                            <a:pt x="122641" y="44340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50" name="Freeform 6649">
                      <a:extLst>
                        <a:ext uri="{FF2B5EF4-FFF2-40B4-BE49-F238E27FC236}">
                          <a16:creationId xmlns:a16="http://schemas.microsoft.com/office/drawing/2014/main" id="{CE3712DD-5807-AB21-776E-2FC3E51D80F0}"/>
                        </a:ext>
                      </a:extLst>
                    </p:cNvPr>
                    <p:cNvSpPr/>
                    <p:nvPr/>
                  </p:nvSpPr>
                  <p:spPr>
                    <a:xfrm>
                      <a:off x="33926925" y="24259348"/>
                      <a:ext cx="321078" cy="320853"/>
                    </a:xfrm>
                    <a:custGeom>
                      <a:avLst/>
                      <a:gdLst>
                        <a:gd name="connsiteX0" fmla="*/ 321079 w 321078"/>
                        <a:gd name="connsiteY0" fmla="*/ 198298 h 320853"/>
                        <a:gd name="connsiteX1" fmla="*/ 122641 w 321078"/>
                        <a:gd name="connsiteY1" fmla="*/ 320853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321079" y="198298"/>
                          </a:moveTo>
                          <a:lnTo>
                            <a:pt x="122641" y="32085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51" name="Freeform 6650">
                      <a:extLst>
                        <a:ext uri="{FF2B5EF4-FFF2-40B4-BE49-F238E27FC236}">
                          <a16:creationId xmlns:a16="http://schemas.microsoft.com/office/drawing/2014/main" id="{791D0616-B11C-8C20-7E9B-23B761B8B1AF}"/>
                        </a:ext>
                      </a:extLst>
                    </p:cNvPr>
                    <p:cNvSpPr/>
                    <p:nvPr/>
                  </p:nvSpPr>
                  <p:spPr>
                    <a:xfrm>
                      <a:off x="33605846" y="23938494"/>
                      <a:ext cx="321078" cy="320853"/>
                    </a:xfrm>
                    <a:custGeom>
                      <a:avLst/>
                      <a:gdLst>
                        <a:gd name="connsiteX0" fmla="*/ 321079 w 321078"/>
                        <a:gd name="connsiteY0" fmla="*/ 320853 h 320853"/>
                        <a:gd name="connsiteX1" fmla="*/ 0 w 321078"/>
                        <a:gd name="connsiteY1" fmla="*/ 122555 h 320853"/>
                        <a:gd name="connsiteX2" fmla="*/ 198437 w 321078"/>
                        <a:gd name="connsiteY2" fmla="*/ 0 h 320853"/>
                      </a:gdLst>
                      <a:ahLst/>
                      <a:cxnLst>
                        <a:cxn ang="0">
                          <a:pos x="connsiteX0" y="connsiteY0"/>
                        </a:cxn>
                        <a:cxn ang="0">
                          <a:pos x="connsiteX1" y="connsiteY1"/>
                        </a:cxn>
                        <a:cxn ang="0">
                          <a:pos x="connsiteX2" y="connsiteY2"/>
                        </a:cxn>
                      </a:cxnLst>
                      <a:rect l="l" t="t" r="r" b="b"/>
                      <a:pathLst>
                        <a:path w="321078" h="320853">
                          <a:moveTo>
                            <a:pt x="321079" y="320853"/>
                          </a:moveTo>
                          <a:lnTo>
                            <a:pt x="0" y="122555"/>
                          </a:lnTo>
                          <a:lnTo>
                            <a:pt x="198437"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52" name="Freeform 6651">
                      <a:extLst>
                        <a:ext uri="{FF2B5EF4-FFF2-40B4-BE49-F238E27FC236}">
                          <a16:creationId xmlns:a16="http://schemas.microsoft.com/office/drawing/2014/main" id="{143EA798-4C9F-948B-9ABB-6760B9370EEF}"/>
                        </a:ext>
                      </a:extLst>
                    </p:cNvPr>
                    <p:cNvSpPr/>
                    <p:nvPr/>
                  </p:nvSpPr>
                  <p:spPr>
                    <a:xfrm>
                      <a:off x="33804284" y="23938494"/>
                      <a:ext cx="642157" cy="519151"/>
                    </a:xfrm>
                    <a:custGeom>
                      <a:avLst/>
                      <a:gdLst>
                        <a:gd name="connsiteX0" fmla="*/ 443720 w 642157"/>
                        <a:gd name="connsiteY0" fmla="*/ 519151 h 519151"/>
                        <a:gd name="connsiteX1" fmla="*/ 122641 w 642157"/>
                        <a:gd name="connsiteY1" fmla="*/ 320853 h 519151"/>
                        <a:gd name="connsiteX2" fmla="*/ 0 w 642157"/>
                        <a:gd name="connsiteY2" fmla="*/ 0 h 519151"/>
                        <a:gd name="connsiteX3" fmla="*/ 642157 w 642157"/>
                        <a:gd name="connsiteY3" fmla="*/ 396597 h 519151"/>
                      </a:gdLst>
                      <a:ahLst/>
                      <a:cxnLst>
                        <a:cxn ang="0">
                          <a:pos x="connsiteX0" y="connsiteY0"/>
                        </a:cxn>
                        <a:cxn ang="0">
                          <a:pos x="connsiteX1" y="connsiteY1"/>
                        </a:cxn>
                        <a:cxn ang="0">
                          <a:pos x="connsiteX2" y="connsiteY2"/>
                        </a:cxn>
                        <a:cxn ang="0">
                          <a:pos x="connsiteX3" y="connsiteY3"/>
                        </a:cxn>
                      </a:cxnLst>
                      <a:rect l="l" t="t" r="r" b="b"/>
                      <a:pathLst>
                        <a:path w="642157" h="519151">
                          <a:moveTo>
                            <a:pt x="443720" y="519151"/>
                          </a:moveTo>
                          <a:lnTo>
                            <a:pt x="122641" y="320853"/>
                          </a:lnTo>
                          <a:lnTo>
                            <a:pt x="0" y="0"/>
                          </a:lnTo>
                          <a:lnTo>
                            <a:pt x="642157" y="39659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53" name="Freeform 6652">
                      <a:extLst>
                        <a:ext uri="{FF2B5EF4-FFF2-40B4-BE49-F238E27FC236}">
                          <a16:creationId xmlns:a16="http://schemas.microsoft.com/office/drawing/2014/main" id="{4AD728A0-B88C-11E1-7BF5-DBA62C0ED98D}"/>
                        </a:ext>
                      </a:extLst>
                    </p:cNvPr>
                    <p:cNvSpPr/>
                    <p:nvPr/>
                  </p:nvSpPr>
                  <p:spPr>
                    <a:xfrm>
                      <a:off x="33454253" y="24825311"/>
                      <a:ext cx="321078" cy="320853"/>
                    </a:xfrm>
                    <a:custGeom>
                      <a:avLst/>
                      <a:gdLst>
                        <a:gd name="connsiteX0" fmla="*/ 321079 w 321078"/>
                        <a:gd name="connsiteY0" fmla="*/ 320853 h 320853"/>
                        <a:gd name="connsiteX1" fmla="*/ 0 w 321078"/>
                        <a:gd name="connsiteY1" fmla="*/ 122555 h 320853"/>
                        <a:gd name="connsiteX2" fmla="*/ 198438 w 321078"/>
                        <a:gd name="connsiteY2" fmla="*/ 0 h 320853"/>
                      </a:gdLst>
                      <a:ahLst/>
                      <a:cxnLst>
                        <a:cxn ang="0">
                          <a:pos x="connsiteX0" y="connsiteY0"/>
                        </a:cxn>
                        <a:cxn ang="0">
                          <a:pos x="connsiteX1" y="connsiteY1"/>
                        </a:cxn>
                        <a:cxn ang="0">
                          <a:pos x="connsiteX2" y="connsiteY2"/>
                        </a:cxn>
                      </a:cxnLst>
                      <a:rect l="l" t="t" r="r" b="b"/>
                      <a:pathLst>
                        <a:path w="321078" h="320853">
                          <a:moveTo>
                            <a:pt x="321079" y="320853"/>
                          </a:moveTo>
                          <a:lnTo>
                            <a:pt x="0" y="122555"/>
                          </a:lnTo>
                          <a:lnTo>
                            <a:pt x="198438"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654" name="Freeform 6653">
                      <a:extLst>
                        <a:ext uri="{FF2B5EF4-FFF2-40B4-BE49-F238E27FC236}">
                          <a16:creationId xmlns:a16="http://schemas.microsoft.com/office/drawing/2014/main" id="{67AA7D50-1DF5-4519-95D8-82FEE1E6CDB3}"/>
                        </a:ext>
                      </a:extLst>
                    </p:cNvPr>
                    <p:cNvSpPr/>
                    <p:nvPr/>
                  </p:nvSpPr>
                  <p:spPr>
                    <a:xfrm>
                      <a:off x="33652691" y="24702756"/>
                      <a:ext cx="519515" cy="443408"/>
                    </a:xfrm>
                    <a:custGeom>
                      <a:avLst/>
                      <a:gdLst>
                        <a:gd name="connsiteX0" fmla="*/ 0 w 519515"/>
                        <a:gd name="connsiteY0" fmla="*/ 122555 h 443408"/>
                        <a:gd name="connsiteX1" fmla="*/ 198437 w 519515"/>
                        <a:gd name="connsiteY1" fmla="*/ 0 h 443408"/>
                        <a:gd name="connsiteX2" fmla="*/ 519516 w 519515"/>
                        <a:gd name="connsiteY2" fmla="*/ 198299 h 443408"/>
                        <a:gd name="connsiteX3" fmla="*/ 122641 w 519515"/>
                        <a:gd name="connsiteY3" fmla="*/ 443409 h 443408"/>
                      </a:gdLst>
                      <a:ahLst/>
                      <a:cxnLst>
                        <a:cxn ang="0">
                          <a:pos x="connsiteX0" y="connsiteY0"/>
                        </a:cxn>
                        <a:cxn ang="0">
                          <a:pos x="connsiteX1" y="connsiteY1"/>
                        </a:cxn>
                        <a:cxn ang="0">
                          <a:pos x="connsiteX2" y="connsiteY2"/>
                        </a:cxn>
                        <a:cxn ang="0">
                          <a:pos x="connsiteX3" y="connsiteY3"/>
                        </a:cxn>
                      </a:cxnLst>
                      <a:rect l="l" t="t" r="r" b="b"/>
                      <a:pathLst>
                        <a:path w="519515" h="443408">
                          <a:moveTo>
                            <a:pt x="0" y="122555"/>
                          </a:moveTo>
                          <a:lnTo>
                            <a:pt x="198437" y="0"/>
                          </a:lnTo>
                          <a:lnTo>
                            <a:pt x="519516" y="198299"/>
                          </a:lnTo>
                          <a:lnTo>
                            <a:pt x="122641" y="44340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55" name="Freeform 6654">
                      <a:extLst>
                        <a:ext uri="{FF2B5EF4-FFF2-40B4-BE49-F238E27FC236}">
                          <a16:creationId xmlns:a16="http://schemas.microsoft.com/office/drawing/2014/main" id="{858F4B11-5B45-7ACF-749B-92E8E954E482}"/>
                        </a:ext>
                      </a:extLst>
                    </p:cNvPr>
                    <p:cNvSpPr/>
                    <p:nvPr/>
                  </p:nvSpPr>
                  <p:spPr>
                    <a:xfrm>
                      <a:off x="33530050" y="24504458"/>
                      <a:ext cx="321078" cy="320853"/>
                    </a:xfrm>
                    <a:custGeom>
                      <a:avLst/>
                      <a:gdLst>
                        <a:gd name="connsiteX0" fmla="*/ 321079 w 321078"/>
                        <a:gd name="connsiteY0" fmla="*/ 198298 h 320853"/>
                        <a:gd name="connsiteX1" fmla="*/ 122641 w 321078"/>
                        <a:gd name="connsiteY1" fmla="*/ 320853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321079" y="198298"/>
                          </a:moveTo>
                          <a:lnTo>
                            <a:pt x="122641" y="32085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84" name="Freeform 9983">
                      <a:extLst>
                        <a:ext uri="{FF2B5EF4-FFF2-40B4-BE49-F238E27FC236}">
                          <a16:creationId xmlns:a16="http://schemas.microsoft.com/office/drawing/2014/main" id="{C2BDB806-75E5-2518-317F-E47DAA37B275}"/>
                        </a:ext>
                      </a:extLst>
                    </p:cNvPr>
                    <p:cNvSpPr/>
                    <p:nvPr/>
                  </p:nvSpPr>
                  <p:spPr>
                    <a:xfrm>
                      <a:off x="33208971" y="24183604"/>
                      <a:ext cx="321078" cy="320853"/>
                    </a:xfrm>
                    <a:custGeom>
                      <a:avLst/>
                      <a:gdLst>
                        <a:gd name="connsiteX0" fmla="*/ 321078 w 321078"/>
                        <a:gd name="connsiteY0" fmla="*/ 320853 h 320853"/>
                        <a:gd name="connsiteX1" fmla="*/ 0 w 321078"/>
                        <a:gd name="connsiteY1" fmla="*/ 122555 h 320853"/>
                        <a:gd name="connsiteX2" fmla="*/ 198438 w 321078"/>
                        <a:gd name="connsiteY2" fmla="*/ 0 h 320853"/>
                      </a:gdLst>
                      <a:ahLst/>
                      <a:cxnLst>
                        <a:cxn ang="0">
                          <a:pos x="connsiteX0" y="connsiteY0"/>
                        </a:cxn>
                        <a:cxn ang="0">
                          <a:pos x="connsiteX1" y="connsiteY1"/>
                        </a:cxn>
                        <a:cxn ang="0">
                          <a:pos x="connsiteX2" y="connsiteY2"/>
                        </a:cxn>
                      </a:cxnLst>
                      <a:rect l="l" t="t" r="r" b="b"/>
                      <a:pathLst>
                        <a:path w="321078" h="320853">
                          <a:moveTo>
                            <a:pt x="321078" y="320853"/>
                          </a:moveTo>
                          <a:lnTo>
                            <a:pt x="0" y="122555"/>
                          </a:lnTo>
                          <a:lnTo>
                            <a:pt x="198438"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85" name="Freeform 9984">
                      <a:extLst>
                        <a:ext uri="{FF2B5EF4-FFF2-40B4-BE49-F238E27FC236}">
                          <a16:creationId xmlns:a16="http://schemas.microsoft.com/office/drawing/2014/main" id="{E979CA72-26C0-7011-650E-0986B34EAAC2}"/>
                        </a:ext>
                      </a:extLst>
                    </p:cNvPr>
                    <p:cNvSpPr/>
                    <p:nvPr/>
                  </p:nvSpPr>
                  <p:spPr>
                    <a:xfrm>
                      <a:off x="33407409" y="24061050"/>
                      <a:ext cx="642156" cy="641706"/>
                    </a:xfrm>
                    <a:custGeom>
                      <a:avLst/>
                      <a:gdLst>
                        <a:gd name="connsiteX0" fmla="*/ 443719 w 642156"/>
                        <a:gd name="connsiteY0" fmla="*/ 641706 h 641706"/>
                        <a:gd name="connsiteX1" fmla="*/ 122641 w 642156"/>
                        <a:gd name="connsiteY1" fmla="*/ 443408 h 641706"/>
                        <a:gd name="connsiteX2" fmla="*/ 0 w 642156"/>
                        <a:gd name="connsiteY2" fmla="*/ 122555 h 641706"/>
                        <a:gd name="connsiteX3" fmla="*/ 198437 w 642156"/>
                        <a:gd name="connsiteY3" fmla="*/ 0 h 641706"/>
                        <a:gd name="connsiteX4" fmla="*/ 519516 w 642156"/>
                        <a:gd name="connsiteY4" fmla="*/ 198298 h 641706"/>
                        <a:gd name="connsiteX5" fmla="*/ 642157 w 642156"/>
                        <a:gd name="connsiteY5" fmla="*/ 519151 h 6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156" h="641706">
                          <a:moveTo>
                            <a:pt x="443719" y="641706"/>
                          </a:moveTo>
                          <a:lnTo>
                            <a:pt x="122641" y="443408"/>
                          </a:lnTo>
                          <a:lnTo>
                            <a:pt x="0" y="122555"/>
                          </a:lnTo>
                          <a:lnTo>
                            <a:pt x="198437" y="0"/>
                          </a:lnTo>
                          <a:lnTo>
                            <a:pt x="519516" y="198298"/>
                          </a:lnTo>
                          <a:lnTo>
                            <a:pt x="642157" y="51915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86" name="Freeform 9985">
                      <a:extLst>
                        <a:ext uri="{FF2B5EF4-FFF2-40B4-BE49-F238E27FC236}">
                          <a16:creationId xmlns:a16="http://schemas.microsoft.com/office/drawing/2014/main" id="{CB4744C9-A451-584E-6833-019928A370F1}"/>
                        </a:ext>
                      </a:extLst>
                    </p:cNvPr>
                    <p:cNvSpPr/>
                    <p:nvPr/>
                  </p:nvSpPr>
                  <p:spPr>
                    <a:xfrm>
                      <a:off x="33284768" y="23862751"/>
                      <a:ext cx="321078" cy="320853"/>
                    </a:xfrm>
                    <a:custGeom>
                      <a:avLst/>
                      <a:gdLst>
                        <a:gd name="connsiteX0" fmla="*/ 321079 w 321078"/>
                        <a:gd name="connsiteY0" fmla="*/ 198299 h 320853"/>
                        <a:gd name="connsiteX1" fmla="*/ 122641 w 321078"/>
                        <a:gd name="connsiteY1" fmla="*/ 320853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321079" y="198299"/>
                          </a:moveTo>
                          <a:lnTo>
                            <a:pt x="122641" y="32085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87" name="Freeform 9986">
                      <a:extLst>
                        <a:ext uri="{FF2B5EF4-FFF2-40B4-BE49-F238E27FC236}">
                          <a16:creationId xmlns:a16="http://schemas.microsoft.com/office/drawing/2014/main" id="{A0F0E771-057B-74E0-2114-F498A4C09AB3}"/>
                        </a:ext>
                      </a:extLst>
                    </p:cNvPr>
                    <p:cNvSpPr/>
                    <p:nvPr/>
                  </p:nvSpPr>
                  <p:spPr>
                    <a:xfrm>
                      <a:off x="32963689" y="23541898"/>
                      <a:ext cx="321078" cy="320853"/>
                    </a:xfrm>
                    <a:custGeom>
                      <a:avLst/>
                      <a:gdLst>
                        <a:gd name="connsiteX0" fmla="*/ 321079 w 321078"/>
                        <a:gd name="connsiteY0" fmla="*/ 320853 h 320853"/>
                        <a:gd name="connsiteX1" fmla="*/ 0 w 321078"/>
                        <a:gd name="connsiteY1" fmla="*/ 122555 h 320853"/>
                        <a:gd name="connsiteX2" fmla="*/ 198438 w 321078"/>
                        <a:gd name="connsiteY2" fmla="*/ 0 h 320853"/>
                      </a:gdLst>
                      <a:ahLst/>
                      <a:cxnLst>
                        <a:cxn ang="0">
                          <a:pos x="connsiteX0" y="connsiteY0"/>
                        </a:cxn>
                        <a:cxn ang="0">
                          <a:pos x="connsiteX1" y="connsiteY1"/>
                        </a:cxn>
                        <a:cxn ang="0">
                          <a:pos x="connsiteX2" y="connsiteY2"/>
                        </a:cxn>
                      </a:cxnLst>
                      <a:rect l="l" t="t" r="r" b="b"/>
                      <a:pathLst>
                        <a:path w="321078" h="320853">
                          <a:moveTo>
                            <a:pt x="321079" y="320853"/>
                          </a:moveTo>
                          <a:lnTo>
                            <a:pt x="0" y="122555"/>
                          </a:lnTo>
                          <a:lnTo>
                            <a:pt x="198438"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9988" name="Freeform 9987">
                      <a:extLst>
                        <a:ext uri="{FF2B5EF4-FFF2-40B4-BE49-F238E27FC236}">
                          <a16:creationId xmlns:a16="http://schemas.microsoft.com/office/drawing/2014/main" id="{A6E30897-BF2F-0C40-519F-DE5AA3707A12}"/>
                        </a:ext>
                      </a:extLst>
                    </p:cNvPr>
                    <p:cNvSpPr/>
                    <p:nvPr/>
                  </p:nvSpPr>
                  <p:spPr>
                    <a:xfrm>
                      <a:off x="33162127" y="23541898"/>
                      <a:ext cx="642157" cy="519151"/>
                    </a:xfrm>
                    <a:custGeom>
                      <a:avLst/>
                      <a:gdLst>
                        <a:gd name="connsiteX0" fmla="*/ 443720 w 642157"/>
                        <a:gd name="connsiteY0" fmla="*/ 519152 h 519151"/>
                        <a:gd name="connsiteX1" fmla="*/ 122641 w 642157"/>
                        <a:gd name="connsiteY1" fmla="*/ 320853 h 519151"/>
                        <a:gd name="connsiteX2" fmla="*/ 0 w 642157"/>
                        <a:gd name="connsiteY2" fmla="*/ 0 h 519151"/>
                        <a:gd name="connsiteX3" fmla="*/ 642157 w 642157"/>
                        <a:gd name="connsiteY3" fmla="*/ 396596 h 519151"/>
                      </a:gdLst>
                      <a:ahLst/>
                      <a:cxnLst>
                        <a:cxn ang="0">
                          <a:pos x="connsiteX0" y="connsiteY0"/>
                        </a:cxn>
                        <a:cxn ang="0">
                          <a:pos x="connsiteX1" y="connsiteY1"/>
                        </a:cxn>
                        <a:cxn ang="0">
                          <a:pos x="connsiteX2" y="connsiteY2"/>
                        </a:cxn>
                        <a:cxn ang="0">
                          <a:pos x="connsiteX3" y="connsiteY3"/>
                        </a:cxn>
                      </a:cxnLst>
                      <a:rect l="l" t="t" r="r" b="b"/>
                      <a:pathLst>
                        <a:path w="642157" h="519151">
                          <a:moveTo>
                            <a:pt x="443720" y="519152"/>
                          </a:moveTo>
                          <a:lnTo>
                            <a:pt x="122641" y="320853"/>
                          </a:lnTo>
                          <a:lnTo>
                            <a:pt x="0" y="0"/>
                          </a:lnTo>
                          <a:lnTo>
                            <a:pt x="642157" y="3965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89" name="Freeform 9988">
                      <a:extLst>
                        <a:ext uri="{FF2B5EF4-FFF2-40B4-BE49-F238E27FC236}">
                          <a16:creationId xmlns:a16="http://schemas.microsoft.com/office/drawing/2014/main" id="{85117C40-2FB9-4BEB-7CC0-6A31DE3DC0C1}"/>
                        </a:ext>
                      </a:extLst>
                    </p:cNvPr>
                    <p:cNvSpPr/>
                    <p:nvPr/>
                  </p:nvSpPr>
                  <p:spPr>
                    <a:xfrm>
                      <a:off x="33454253" y="24947866"/>
                      <a:ext cx="321078" cy="320853"/>
                    </a:xfrm>
                    <a:custGeom>
                      <a:avLst/>
                      <a:gdLst>
                        <a:gd name="connsiteX0" fmla="*/ 122641 w 321078"/>
                        <a:gd name="connsiteY0" fmla="*/ 320853 h 320853"/>
                        <a:gd name="connsiteX1" fmla="*/ 0 w 321078"/>
                        <a:gd name="connsiteY1" fmla="*/ 0 h 320853"/>
                        <a:gd name="connsiteX2" fmla="*/ 321079 w 321078"/>
                        <a:gd name="connsiteY2" fmla="*/ 198298 h 320853"/>
                      </a:gdLst>
                      <a:ahLst/>
                      <a:cxnLst>
                        <a:cxn ang="0">
                          <a:pos x="connsiteX0" y="connsiteY0"/>
                        </a:cxn>
                        <a:cxn ang="0">
                          <a:pos x="connsiteX1" y="connsiteY1"/>
                        </a:cxn>
                        <a:cxn ang="0">
                          <a:pos x="connsiteX2" y="connsiteY2"/>
                        </a:cxn>
                      </a:cxnLst>
                      <a:rect l="l" t="t" r="r" b="b"/>
                      <a:pathLst>
                        <a:path w="321078" h="320853">
                          <a:moveTo>
                            <a:pt x="122641" y="320853"/>
                          </a:moveTo>
                          <a:lnTo>
                            <a:pt x="0" y="0"/>
                          </a:lnTo>
                          <a:lnTo>
                            <a:pt x="321079" y="19829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9990" name="Freeform 9989">
                      <a:extLst>
                        <a:ext uri="{FF2B5EF4-FFF2-40B4-BE49-F238E27FC236}">
                          <a16:creationId xmlns:a16="http://schemas.microsoft.com/office/drawing/2014/main" id="{BBE7EF04-C1E8-5FA5-4841-9597B2D0AF37}"/>
                        </a:ext>
                      </a:extLst>
                    </p:cNvPr>
                    <p:cNvSpPr/>
                    <p:nvPr/>
                  </p:nvSpPr>
                  <p:spPr>
                    <a:xfrm>
                      <a:off x="33208971" y="24306160"/>
                      <a:ext cx="443719" cy="641706"/>
                    </a:xfrm>
                    <a:custGeom>
                      <a:avLst/>
                      <a:gdLst>
                        <a:gd name="connsiteX0" fmla="*/ 321078 w 443719"/>
                        <a:gd name="connsiteY0" fmla="*/ 198298 h 641706"/>
                        <a:gd name="connsiteX1" fmla="*/ 443720 w 443719"/>
                        <a:gd name="connsiteY1" fmla="*/ 519151 h 641706"/>
                        <a:gd name="connsiteX2" fmla="*/ 245282 w 443719"/>
                        <a:gd name="connsiteY2" fmla="*/ 641707 h 641706"/>
                        <a:gd name="connsiteX3" fmla="*/ 0 w 443719"/>
                        <a:gd name="connsiteY3" fmla="*/ 0 h 641706"/>
                      </a:gdLst>
                      <a:ahLst/>
                      <a:cxnLst>
                        <a:cxn ang="0">
                          <a:pos x="connsiteX0" y="connsiteY0"/>
                        </a:cxn>
                        <a:cxn ang="0">
                          <a:pos x="connsiteX1" y="connsiteY1"/>
                        </a:cxn>
                        <a:cxn ang="0">
                          <a:pos x="connsiteX2" y="connsiteY2"/>
                        </a:cxn>
                        <a:cxn ang="0">
                          <a:pos x="connsiteX3" y="connsiteY3"/>
                        </a:cxn>
                      </a:cxnLst>
                      <a:rect l="l" t="t" r="r" b="b"/>
                      <a:pathLst>
                        <a:path w="443719" h="641706">
                          <a:moveTo>
                            <a:pt x="321078" y="198298"/>
                          </a:moveTo>
                          <a:lnTo>
                            <a:pt x="443720" y="519151"/>
                          </a:lnTo>
                          <a:lnTo>
                            <a:pt x="245282" y="641707"/>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91" name="Freeform 9990">
                      <a:extLst>
                        <a:ext uri="{FF2B5EF4-FFF2-40B4-BE49-F238E27FC236}">
                          <a16:creationId xmlns:a16="http://schemas.microsoft.com/office/drawing/2014/main" id="{B2BA7E2C-1A0F-CF7B-B784-1B7A314774EE}"/>
                        </a:ext>
                      </a:extLst>
                    </p:cNvPr>
                    <p:cNvSpPr/>
                    <p:nvPr/>
                  </p:nvSpPr>
                  <p:spPr>
                    <a:xfrm>
                      <a:off x="32963689" y="23664453"/>
                      <a:ext cx="443720" cy="641706"/>
                    </a:xfrm>
                    <a:custGeom>
                      <a:avLst/>
                      <a:gdLst>
                        <a:gd name="connsiteX0" fmla="*/ 321079 w 443720"/>
                        <a:gd name="connsiteY0" fmla="*/ 198298 h 641706"/>
                        <a:gd name="connsiteX1" fmla="*/ 443720 w 443720"/>
                        <a:gd name="connsiteY1" fmla="*/ 519151 h 641706"/>
                        <a:gd name="connsiteX2" fmla="*/ 245282 w 443720"/>
                        <a:gd name="connsiteY2" fmla="*/ 641707 h 641706"/>
                        <a:gd name="connsiteX3" fmla="*/ 0 w 443720"/>
                        <a:gd name="connsiteY3" fmla="*/ 0 h 641706"/>
                      </a:gdLst>
                      <a:ahLst/>
                      <a:cxnLst>
                        <a:cxn ang="0">
                          <a:pos x="connsiteX0" y="connsiteY0"/>
                        </a:cxn>
                        <a:cxn ang="0">
                          <a:pos x="connsiteX1" y="connsiteY1"/>
                        </a:cxn>
                        <a:cxn ang="0">
                          <a:pos x="connsiteX2" y="connsiteY2"/>
                        </a:cxn>
                        <a:cxn ang="0">
                          <a:pos x="connsiteX3" y="connsiteY3"/>
                        </a:cxn>
                      </a:cxnLst>
                      <a:rect l="l" t="t" r="r" b="b"/>
                      <a:pathLst>
                        <a:path w="443720" h="641706">
                          <a:moveTo>
                            <a:pt x="321079" y="198298"/>
                          </a:moveTo>
                          <a:lnTo>
                            <a:pt x="443720" y="519151"/>
                          </a:lnTo>
                          <a:lnTo>
                            <a:pt x="245282" y="641707"/>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92" name="Freeform 9991">
                      <a:extLst>
                        <a:ext uri="{FF2B5EF4-FFF2-40B4-BE49-F238E27FC236}">
                          <a16:creationId xmlns:a16="http://schemas.microsoft.com/office/drawing/2014/main" id="{C24FCD82-24C7-512F-5189-FDA8E9AB0A62}"/>
                        </a:ext>
                      </a:extLst>
                    </p:cNvPr>
                    <p:cNvSpPr/>
                    <p:nvPr/>
                  </p:nvSpPr>
                  <p:spPr>
                    <a:xfrm>
                      <a:off x="32841048" y="23343600"/>
                      <a:ext cx="321078" cy="320853"/>
                    </a:xfrm>
                    <a:custGeom>
                      <a:avLst/>
                      <a:gdLst>
                        <a:gd name="connsiteX0" fmla="*/ 0 w 321078"/>
                        <a:gd name="connsiteY0" fmla="*/ 0 h 320853"/>
                        <a:gd name="connsiteX1" fmla="*/ 321079 w 321078"/>
                        <a:gd name="connsiteY1" fmla="*/ 198298 h 320853"/>
                        <a:gd name="connsiteX2" fmla="*/ 122641 w 321078"/>
                        <a:gd name="connsiteY2" fmla="*/ 320853 h 320853"/>
                      </a:gdLst>
                      <a:ahLst/>
                      <a:cxnLst>
                        <a:cxn ang="0">
                          <a:pos x="connsiteX0" y="connsiteY0"/>
                        </a:cxn>
                        <a:cxn ang="0">
                          <a:pos x="connsiteX1" y="connsiteY1"/>
                        </a:cxn>
                        <a:cxn ang="0">
                          <a:pos x="connsiteX2" y="connsiteY2"/>
                        </a:cxn>
                      </a:cxnLst>
                      <a:rect l="l" t="t" r="r" b="b"/>
                      <a:pathLst>
                        <a:path w="321078" h="320853">
                          <a:moveTo>
                            <a:pt x="0" y="0"/>
                          </a:moveTo>
                          <a:lnTo>
                            <a:pt x="321079" y="198298"/>
                          </a:lnTo>
                          <a:lnTo>
                            <a:pt x="122641" y="32085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9993" name="Graphic 9952">
                    <a:extLst>
                      <a:ext uri="{FF2B5EF4-FFF2-40B4-BE49-F238E27FC236}">
                        <a16:creationId xmlns:a16="http://schemas.microsoft.com/office/drawing/2014/main" id="{49FE8C18-E477-9CE6-5502-24D21EA6AE67}"/>
                      </a:ext>
                    </a:extLst>
                  </p:cNvPr>
                  <p:cNvGrpSpPr/>
                  <p:nvPr/>
                </p:nvGrpSpPr>
                <p:grpSpPr>
                  <a:xfrm>
                    <a:off x="32841048" y="21418480"/>
                    <a:ext cx="1926471" cy="1925119"/>
                    <a:chOff x="32841048" y="21418480"/>
                    <a:chExt cx="1926471" cy="1925119"/>
                  </a:xfrm>
                </p:grpSpPr>
                <p:sp>
                  <p:nvSpPr>
                    <p:cNvPr id="9994" name="Freeform 9993">
                      <a:extLst>
                        <a:ext uri="{FF2B5EF4-FFF2-40B4-BE49-F238E27FC236}">
                          <a16:creationId xmlns:a16="http://schemas.microsoft.com/office/drawing/2014/main" id="{CC9831AA-0C22-D8A7-6311-617F1764D249}"/>
                        </a:ext>
                      </a:extLst>
                    </p:cNvPr>
                    <p:cNvSpPr/>
                    <p:nvPr/>
                  </p:nvSpPr>
                  <p:spPr>
                    <a:xfrm>
                      <a:off x="33454253" y="21541035"/>
                      <a:ext cx="321078" cy="320853"/>
                    </a:xfrm>
                    <a:custGeom>
                      <a:avLst/>
                      <a:gdLst>
                        <a:gd name="connsiteX0" fmla="*/ 321079 w 321078"/>
                        <a:gd name="connsiteY0" fmla="*/ 0 h 320853"/>
                        <a:gd name="connsiteX1" fmla="*/ 198438 w 321078"/>
                        <a:gd name="connsiteY1" fmla="*/ 320853 h 320853"/>
                        <a:gd name="connsiteX2" fmla="*/ 0 w 321078"/>
                        <a:gd name="connsiteY2" fmla="*/ 198298 h 320853"/>
                      </a:gdLst>
                      <a:ahLst/>
                      <a:cxnLst>
                        <a:cxn ang="0">
                          <a:pos x="connsiteX0" y="connsiteY0"/>
                        </a:cxn>
                        <a:cxn ang="0">
                          <a:pos x="connsiteX1" y="connsiteY1"/>
                        </a:cxn>
                        <a:cxn ang="0">
                          <a:pos x="connsiteX2" y="connsiteY2"/>
                        </a:cxn>
                      </a:cxnLst>
                      <a:rect l="l" t="t" r="r" b="b"/>
                      <a:pathLst>
                        <a:path w="321078" h="320853">
                          <a:moveTo>
                            <a:pt x="321079" y="0"/>
                          </a:moveTo>
                          <a:lnTo>
                            <a:pt x="198438" y="320853"/>
                          </a:lnTo>
                          <a:lnTo>
                            <a:pt x="0" y="19829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9995" name="Freeform 9994">
                      <a:extLst>
                        <a:ext uri="{FF2B5EF4-FFF2-40B4-BE49-F238E27FC236}">
                          <a16:creationId xmlns:a16="http://schemas.microsoft.com/office/drawing/2014/main" id="{9E2E0F60-B4BE-980C-F9A0-8CD29716720E}"/>
                        </a:ext>
                      </a:extLst>
                    </p:cNvPr>
                    <p:cNvSpPr/>
                    <p:nvPr/>
                  </p:nvSpPr>
                  <p:spPr>
                    <a:xfrm>
                      <a:off x="33454253" y="21418480"/>
                      <a:ext cx="321078" cy="320853"/>
                    </a:xfrm>
                    <a:custGeom>
                      <a:avLst/>
                      <a:gdLst>
                        <a:gd name="connsiteX0" fmla="*/ 122641 w 321078"/>
                        <a:gd name="connsiteY0" fmla="*/ 0 h 320853"/>
                        <a:gd name="connsiteX1" fmla="*/ 321079 w 321078"/>
                        <a:gd name="connsiteY1" fmla="*/ 122555 h 320853"/>
                        <a:gd name="connsiteX2" fmla="*/ 0 w 321078"/>
                        <a:gd name="connsiteY2" fmla="*/ 320853 h 320853"/>
                      </a:gdLst>
                      <a:ahLst/>
                      <a:cxnLst>
                        <a:cxn ang="0">
                          <a:pos x="connsiteX0" y="connsiteY0"/>
                        </a:cxn>
                        <a:cxn ang="0">
                          <a:pos x="connsiteX1" y="connsiteY1"/>
                        </a:cxn>
                        <a:cxn ang="0">
                          <a:pos x="connsiteX2" y="connsiteY2"/>
                        </a:cxn>
                      </a:cxnLst>
                      <a:rect l="l" t="t" r="r" b="b"/>
                      <a:pathLst>
                        <a:path w="321078" h="320853">
                          <a:moveTo>
                            <a:pt x="122641" y="0"/>
                          </a:moveTo>
                          <a:lnTo>
                            <a:pt x="321079" y="122555"/>
                          </a:lnTo>
                          <a:lnTo>
                            <a:pt x="0" y="32085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9996" name="Freeform 9995">
                      <a:extLst>
                        <a:ext uri="{FF2B5EF4-FFF2-40B4-BE49-F238E27FC236}">
                          <a16:creationId xmlns:a16="http://schemas.microsoft.com/office/drawing/2014/main" id="{82F7B505-19C1-F192-3920-521C36C27345}"/>
                        </a:ext>
                      </a:extLst>
                    </p:cNvPr>
                    <p:cNvSpPr/>
                    <p:nvPr/>
                  </p:nvSpPr>
                  <p:spPr>
                    <a:xfrm>
                      <a:off x="33851128" y="21786145"/>
                      <a:ext cx="321078" cy="320853"/>
                    </a:xfrm>
                    <a:custGeom>
                      <a:avLst/>
                      <a:gdLst>
                        <a:gd name="connsiteX0" fmla="*/ 321079 w 321078"/>
                        <a:gd name="connsiteY0" fmla="*/ 0 h 320853"/>
                        <a:gd name="connsiteX1" fmla="*/ 198437 w 321078"/>
                        <a:gd name="connsiteY1" fmla="*/ 320853 h 320853"/>
                        <a:gd name="connsiteX2" fmla="*/ 0 w 321078"/>
                        <a:gd name="connsiteY2" fmla="*/ 198298 h 320853"/>
                      </a:gdLst>
                      <a:ahLst/>
                      <a:cxnLst>
                        <a:cxn ang="0">
                          <a:pos x="connsiteX0" y="connsiteY0"/>
                        </a:cxn>
                        <a:cxn ang="0">
                          <a:pos x="connsiteX1" y="connsiteY1"/>
                        </a:cxn>
                        <a:cxn ang="0">
                          <a:pos x="connsiteX2" y="connsiteY2"/>
                        </a:cxn>
                      </a:cxnLst>
                      <a:rect l="l" t="t" r="r" b="b"/>
                      <a:pathLst>
                        <a:path w="321078" h="320853">
                          <a:moveTo>
                            <a:pt x="321079" y="0"/>
                          </a:moveTo>
                          <a:lnTo>
                            <a:pt x="198437" y="320853"/>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97" name="Freeform 9996">
                      <a:extLst>
                        <a:ext uri="{FF2B5EF4-FFF2-40B4-BE49-F238E27FC236}">
                          <a16:creationId xmlns:a16="http://schemas.microsoft.com/office/drawing/2014/main" id="{6BB9C7B9-4A6B-CA86-24AD-DE4CF638FBDE}"/>
                        </a:ext>
                      </a:extLst>
                    </p:cNvPr>
                    <p:cNvSpPr/>
                    <p:nvPr/>
                  </p:nvSpPr>
                  <p:spPr>
                    <a:xfrm>
                      <a:off x="33652691" y="21541035"/>
                      <a:ext cx="519515" cy="443408"/>
                    </a:xfrm>
                    <a:custGeom>
                      <a:avLst/>
                      <a:gdLst>
                        <a:gd name="connsiteX0" fmla="*/ 198437 w 519515"/>
                        <a:gd name="connsiteY0" fmla="*/ 443408 h 443408"/>
                        <a:gd name="connsiteX1" fmla="*/ 0 w 519515"/>
                        <a:gd name="connsiteY1" fmla="*/ 320853 h 443408"/>
                        <a:gd name="connsiteX2" fmla="*/ 122641 w 519515"/>
                        <a:gd name="connsiteY2" fmla="*/ 0 h 443408"/>
                        <a:gd name="connsiteX3" fmla="*/ 519516 w 519515"/>
                        <a:gd name="connsiteY3" fmla="*/ 245110 h 443408"/>
                      </a:gdLst>
                      <a:ahLst/>
                      <a:cxnLst>
                        <a:cxn ang="0">
                          <a:pos x="connsiteX0" y="connsiteY0"/>
                        </a:cxn>
                        <a:cxn ang="0">
                          <a:pos x="connsiteX1" y="connsiteY1"/>
                        </a:cxn>
                        <a:cxn ang="0">
                          <a:pos x="connsiteX2" y="connsiteY2"/>
                        </a:cxn>
                        <a:cxn ang="0">
                          <a:pos x="connsiteX3" y="connsiteY3"/>
                        </a:cxn>
                      </a:cxnLst>
                      <a:rect l="l" t="t" r="r" b="b"/>
                      <a:pathLst>
                        <a:path w="519515" h="443408">
                          <a:moveTo>
                            <a:pt x="198437" y="443408"/>
                          </a:moveTo>
                          <a:lnTo>
                            <a:pt x="0" y="320853"/>
                          </a:lnTo>
                          <a:lnTo>
                            <a:pt x="122641" y="0"/>
                          </a:lnTo>
                          <a:lnTo>
                            <a:pt x="519516"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9998" name="Freeform 9997">
                      <a:extLst>
                        <a:ext uri="{FF2B5EF4-FFF2-40B4-BE49-F238E27FC236}">
                          <a16:creationId xmlns:a16="http://schemas.microsoft.com/office/drawing/2014/main" id="{CF0E3A63-46C4-5063-2261-7D22DBFA796E}"/>
                        </a:ext>
                      </a:extLst>
                    </p:cNvPr>
                    <p:cNvSpPr/>
                    <p:nvPr/>
                  </p:nvSpPr>
                  <p:spPr>
                    <a:xfrm>
                      <a:off x="33530050" y="21861888"/>
                      <a:ext cx="321078" cy="320853"/>
                    </a:xfrm>
                    <a:custGeom>
                      <a:avLst/>
                      <a:gdLst>
                        <a:gd name="connsiteX0" fmla="*/ 122641 w 321078"/>
                        <a:gd name="connsiteY0" fmla="*/ 0 h 320853"/>
                        <a:gd name="connsiteX1" fmla="*/ 321079 w 321078"/>
                        <a:gd name="connsiteY1" fmla="*/ 122555 h 320853"/>
                        <a:gd name="connsiteX2" fmla="*/ 0 w 321078"/>
                        <a:gd name="connsiteY2" fmla="*/ 320853 h 320853"/>
                      </a:gdLst>
                      <a:ahLst/>
                      <a:cxnLst>
                        <a:cxn ang="0">
                          <a:pos x="connsiteX0" y="connsiteY0"/>
                        </a:cxn>
                        <a:cxn ang="0">
                          <a:pos x="connsiteX1" y="connsiteY1"/>
                        </a:cxn>
                        <a:cxn ang="0">
                          <a:pos x="connsiteX2" y="connsiteY2"/>
                        </a:cxn>
                      </a:cxnLst>
                      <a:rect l="l" t="t" r="r" b="b"/>
                      <a:pathLst>
                        <a:path w="321078" h="320853">
                          <a:moveTo>
                            <a:pt x="122641" y="0"/>
                          </a:moveTo>
                          <a:lnTo>
                            <a:pt x="321079" y="122555"/>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9999" name="Freeform 9998">
                      <a:extLst>
                        <a:ext uri="{FF2B5EF4-FFF2-40B4-BE49-F238E27FC236}">
                          <a16:creationId xmlns:a16="http://schemas.microsoft.com/office/drawing/2014/main" id="{39421725-7CE3-B77B-DCF1-3E0853E1F9A7}"/>
                        </a:ext>
                      </a:extLst>
                    </p:cNvPr>
                    <p:cNvSpPr/>
                    <p:nvPr/>
                  </p:nvSpPr>
                  <p:spPr>
                    <a:xfrm>
                      <a:off x="33208971" y="22182742"/>
                      <a:ext cx="321078" cy="320853"/>
                    </a:xfrm>
                    <a:custGeom>
                      <a:avLst/>
                      <a:gdLst>
                        <a:gd name="connsiteX0" fmla="*/ 321078 w 321078"/>
                        <a:gd name="connsiteY0" fmla="*/ 0 h 320853"/>
                        <a:gd name="connsiteX1" fmla="*/ 198438 w 321078"/>
                        <a:gd name="connsiteY1" fmla="*/ 320853 h 320853"/>
                        <a:gd name="connsiteX2" fmla="*/ 0 w 321078"/>
                        <a:gd name="connsiteY2" fmla="*/ 198298 h 320853"/>
                      </a:gdLst>
                      <a:ahLst/>
                      <a:cxnLst>
                        <a:cxn ang="0">
                          <a:pos x="connsiteX0" y="connsiteY0"/>
                        </a:cxn>
                        <a:cxn ang="0">
                          <a:pos x="connsiteX1" y="connsiteY1"/>
                        </a:cxn>
                        <a:cxn ang="0">
                          <a:pos x="connsiteX2" y="connsiteY2"/>
                        </a:cxn>
                      </a:cxnLst>
                      <a:rect l="l" t="t" r="r" b="b"/>
                      <a:pathLst>
                        <a:path w="321078" h="320853">
                          <a:moveTo>
                            <a:pt x="321078" y="0"/>
                          </a:moveTo>
                          <a:lnTo>
                            <a:pt x="198438" y="320853"/>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00" name="Freeform 9999">
                      <a:extLst>
                        <a:ext uri="{FF2B5EF4-FFF2-40B4-BE49-F238E27FC236}">
                          <a16:creationId xmlns:a16="http://schemas.microsoft.com/office/drawing/2014/main" id="{7048AFA7-6332-CBC4-EAAC-C6AF7E7EF006}"/>
                        </a:ext>
                      </a:extLst>
                    </p:cNvPr>
                    <p:cNvSpPr/>
                    <p:nvPr/>
                  </p:nvSpPr>
                  <p:spPr>
                    <a:xfrm>
                      <a:off x="33208971" y="21739333"/>
                      <a:ext cx="443719" cy="641706"/>
                    </a:xfrm>
                    <a:custGeom>
                      <a:avLst/>
                      <a:gdLst>
                        <a:gd name="connsiteX0" fmla="*/ 443720 w 443719"/>
                        <a:gd name="connsiteY0" fmla="*/ 122555 h 641706"/>
                        <a:gd name="connsiteX1" fmla="*/ 321078 w 443719"/>
                        <a:gd name="connsiteY1" fmla="*/ 443409 h 641706"/>
                        <a:gd name="connsiteX2" fmla="*/ 0 w 443719"/>
                        <a:gd name="connsiteY2" fmla="*/ 641707 h 641706"/>
                        <a:gd name="connsiteX3" fmla="*/ 245282 w 443719"/>
                        <a:gd name="connsiteY3" fmla="*/ 0 h 641706"/>
                      </a:gdLst>
                      <a:ahLst/>
                      <a:cxnLst>
                        <a:cxn ang="0">
                          <a:pos x="connsiteX0" y="connsiteY0"/>
                        </a:cxn>
                        <a:cxn ang="0">
                          <a:pos x="connsiteX1" y="connsiteY1"/>
                        </a:cxn>
                        <a:cxn ang="0">
                          <a:pos x="connsiteX2" y="connsiteY2"/>
                        </a:cxn>
                        <a:cxn ang="0">
                          <a:pos x="connsiteX3" y="connsiteY3"/>
                        </a:cxn>
                      </a:cxnLst>
                      <a:rect l="l" t="t" r="r" b="b"/>
                      <a:pathLst>
                        <a:path w="443719" h="641706">
                          <a:moveTo>
                            <a:pt x="443720" y="122555"/>
                          </a:moveTo>
                          <a:lnTo>
                            <a:pt x="321078" y="443409"/>
                          </a:lnTo>
                          <a:lnTo>
                            <a:pt x="0" y="641707"/>
                          </a:lnTo>
                          <a:lnTo>
                            <a:pt x="24528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01" name="Freeform 10000">
                      <a:extLst>
                        <a:ext uri="{FF2B5EF4-FFF2-40B4-BE49-F238E27FC236}">
                          <a16:creationId xmlns:a16="http://schemas.microsoft.com/office/drawing/2014/main" id="{9667A976-0780-E2F1-BC14-324960AE81D9}"/>
                        </a:ext>
                      </a:extLst>
                    </p:cNvPr>
                    <p:cNvSpPr/>
                    <p:nvPr/>
                  </p:nvSpPr>
                  <p:spPr>
                    <a:xfrm>
                      <a:off x="34248004" y="22031255"/>
                      <a:ext cx="321078" cy="320853"/>
                    </a:xfrm>
                    <a:custGeom>
                      <a:avLst/>
                      <a:gdLst>
                        <a:gd name="connsiteX0" fmla="*/ 321079 w 321078"/>
                        <a:gd name="connsiteY0" fmla="*/ 0 h 320853"/>
                        <a:gd name="connsiteX1" fmla="*/ 198437 w 321078"/>
                        <a:gd name="connsiteY1" fmla="*/ 320853 h 320853"/>
                        <a:gd name="connsiteX2" fmla="*/ 0 w 321078"/>
                        <a:gd name="connsiteY2" fmla="*/ 198298 h 320853"/>
                      </a:gdLst>
                      <a:ahLst/>
                      <a:cxnLst>
                        <a:cxn ang="0">
                          <a:pos x="connsiteX0" y="connsiteY0"/>
                        </a:cxn>
                        <a:cxn ang="0">
                          <a:pos x="connsiteX1" y="connsiteY1"/>
                        </a:cxn>
                        <a:cxn ang="0">
                          <a:pos x="connsiteX2" y="connsiteY2"/>
                        </a:cxn>
                      </a:cxnLst>
                      <a:rect l="l" t="t" r="r" b="b"/>
                      <a:pathLst>
                        <a:path w="321078" h="320853">
                          <a:moveTo>
                            <a:pt x="321079" y="0"/>
                          </a:moveTo>
                          <a:lnTo>
                            <a:pt x="198437" y="320853"/>
                          </a:lnTo>
                          <a:lnTo>
                            <a:pt x="0" y="19829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02" name="Freeform 10001">
                      <a:extLst>
                        <a:ext uri="{FF2B5EF4-FFF2-40B4-BE49-F238E27FC236}">
                          <a16:creationId xmlns:a16="http://schemas.microsoft.com/office/drawing/2014/main" id="{BA294E1A-F298-8D56-AD97-F7A4E9F6B62E}"/>
                        </a:ext>
                      </a:extLst>
                    </p:cNvPr>
                    <p:cNvSpPr/>
                    <p:nvPr/>
                  </p:nvSpPr>
                  <p:spPr>
                    <a:xfrm>
                      <a:off x="34049566" y="21786145"/>
                      <a:ext cx="519515" cy="443408"/>
                    </a:xfrm>
                    <a:custGeom>
                      <a:avLst/>
                      <a:gdLst>
                        <a:gd name="connsiteX0" fmla="*/ 198437 w 519515"/>
                        <a:gd name="connsiteY0" fmla="*/ 443409 h 443408"/>
                        <a:gd name="connsiteX1" fmla="*/ 0 w 519515"/>
                        <a:gd name="connsiteY1" fmla="*/ 320853 h 443408"/>
                        <a:gd name="connsiteX2" fmla="*/ 122641 w 519515"/>
                        <a:gd name="connsiteY2" fmla="*/ 0 h 443408"/>
                        <a:gd name="connsiteX3" fmla="*/ 519516 w 519515"/>
                        <a:gd name="connsiteY3" fmla="*/ 245110 h 443408"/>
                      </a:gdLst>
                      <a:ahLst/>
                      <a:cxnLst>
                        <a:cxn ang="0">
                          <a:pos x="connsiteX0" y="connsiteY0"/>
                        </a:cxn>
                        <a:cxn ang="0">
                          <a:pos x="connsiteX1" y="connsiteY1"/>
                        </a:cxn>
                        <a:cxn ang="0">
                          <a:pos x="connsiteX2" y="connsiteY2"/>
                        </a:cxn>
                        <a:cxn ang="0">
                          <a:pos x="connsiteX3" y="connsiteY3"/>
                        </a:cxn>
                      </a:cxnLst>
                      <a:rect l="l" t="t" r="r" b="b"/>
                      <a:pathLst>
                        <a:path w="519515" h="443408">
                          <a:moveTo>
                            <a:pt x="198437" y="443409"/>
                          </a:moveTo>
                          <a:lnTo>
                            <a:pt x="0" y="320853"/>
                          </a:lnTo>
                          <a:lnTo>
                            <a:pt x="122641" y="0"/>
                          </a:lnTo>
                          <a:lnTo>
                            <a:pt x="519516"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03" name="Freeform 10002">
                      <a:extLst>
                        <a:ext uri="{FF2B5EF4-FFF2-40B4-BE49-F238E27FC236}">
                          <a16:creationId xmlns:a16="http://schemas.microsoft.com/office/drawing/2014/main" id="{885F2BD2-EBD8-8CF7-9D1B-9D8288ED579C}"/>
                        </a:ext>
                      </a:extLst>
                    </p:cNvPr>
                    <p:cNvSpPr/>
                    <p:nvPr/>
                  </p:nvSpPr>
                  <p:spPr>
                    <a:xfrm>
                      <a:off x="33926925" y="22106998"/>
                      <a:ext cx="321078" cy="320853"/>
                    </a:xfrm>
                    <a:custGeom>
                      <a:avLst/>
                      <a:gdLst>
                        <a:gd name="connsiteX0" fmla="*/ 122641 w 321078"/>
                        <a:gd name="connsiteY0" fmla="*/ 0 h 320853"/>
                        <a:gd name="connsiteX1" fmla="*/ 321079 w 321078"/>
                        <a:gd name="connsiteY1" fmla="*/ 122555 h 320853"/>
                        <a:gd name="connsiteX2" fmla="*/ 0 w 321078"/>
                        <a:gd name="connsiteY2" fmla="*/ 320853 h 320853"/>
                      </a:gdLst>
                      <a:ahLst/>
                      <a:cxnLst>
                        <a:cxn ang="0">
                          <a:pos x="connsiteX0" y="connsiteY0"/>
                        </a:cxn>
                        <a:cxn ang="0">
                          <a:pos x="connsiteX1" y="connsiteY1"/>
                        </a:cxn>
                        <a:cxn ang="0">
                          <a:pos x="connsiteX2" y="connsiteY2"/>
                        </a:cxn>
                      </a:cxnLst>
                      <a:rect l="l" t="t" r="r" b="b"/>
                      <a:pathLst>
                        <a:path w="321078" h="320853">
                          <a:moveTo>
                            <a:pt x="122641" y="0"/>
                          </a:moveTo>
                          <a:lnTo>
                            <a:pt x="321079" y="122555"/>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04" name="Freeform 10003">
                      <a:extLst>
                        <a:ext uri="{FF2B5EF4-FFF2-40B4-BE49-F238E27FC236}">
                          <a16:creationId xmlns:a16="http://schemas.microsoft.com/office/drawing/2014/main" id="{45AFD612-F2AC-E01C-3244-09173912E0A8}"/>
                        </a:ext>
                      </a:extLst>
                    </p:cNvPr>
                    <p:cNvSpPr/>
                    <p:nvPr/>
                  </p:nvSpPr>
                  <p:spPr>
                    <a:xfrm>
                      <a:off x="33605846" y="22427852"/>
                      <a:ext cx="321078" cy="320853"/>
                    </a:xfrm>
                    <a:custGeom>
                      <a:avLst/>
                      <a:gdLst>
                        <a:gd name="connsiteX0" fmla="*/ 321079 w 321078"/>
                        <a:gd name="connsiteY0" fmla="*/ 0 h 320853"/>
                        <a:gd name="connsiteX1" fmla="*/ 198437 w 321078"/>
                        <a:gd name="connsiteY1" fmla="*/ 320853 h 320853"/>
                        <a:gd name="connsiteX2" fmla="*/ 0 w 321078"/>
                        <a:gd name="connsiteY2" fmla="*/ 198298 h 320853"/>
                      </a:gdLst>
                      <a:ahLst/>
                      <a:cxnLst>
                        <a:cxn ang="0">
                          <a:pos x="connsiteX0" y="connsiteY0"/>
                        </a:cxn>
                        <a:cxn ang="0">
                          <a:pos x="connsiteX1" y="connsiteY1"/>
                        </a:cxn>
                        <a:cxn ang="0">
                          <a:pos x="connsiteX2" y="connsiteY2"/>
                        </a:cxn>
                      </a:cxnLst>
                      <a:rect l="l" t="t" r="r" b="b"/>
                      <a:pathLst>
                        <a:path w="321078" h="320853">
                          <a:moveTo>
                            <a:pt x="321079" y="0"/>
                          </a:moveTo>
                          <a:lnTo>
                            <a:pt x="198437" y="320853"/>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05" name="Freeform 10004">
                      <a:extLst>
                        <a:ext uri="{FF2B5EF4-FFF2-40B4-BE49-F238E27FC236}">
                          <a16:creationId xmlns:a16="http://schemas.microsoft.com/office/drawing/2014/main" id="{70A73297-FD9F-B118-E1A5-CAA4256DFD10}"/>
                        </a:ext>
                      </a:extLst>
                    </p:cNvPr>
                    <p:cNvSpPr/>
                    <p:nvPr/>
                  </p:nvSpPr>
                  <p:spPr>
                    <a:xfrm>
                      <a:off x="33407409" y="21984443"/>
                      <a:ext cx="642156" cy="641706"/>
                    </a:xfrm>
                    <a:custGeom>
                      <a:avLst/>
                      <a:gdLst>
                        <a:gd name="connsiteX0" fmla="*/ 642157 w 642156"/>
                        <a:gd name="connsiteY0" fmla="*/ 122555 h 641706"/>
                        <a:gd name="connsiteX1" fmla="*/ 519516 w 642156"/>
                        <a:gd name="connsiteY1" fmla="*/ 443408 h 641706"/>
                        <a:gd name="connsiteX2" fmla="*/ 198437 w 642156"/>
                        <a:gd name="connsiteY2" fmla="*/ 641707 h 641706"/>
                        <a:gd name="connsiteX3" fmla="*/ 0 w 642156"/>
                        <a:gd name="connsiteY3" fmla="*/ 519151 h 641706"/>
                        <a:gd name="connsiteX4" fmla="*/ 122641 w 642156"/>
                        <a:gd name="connsiteY4" fmla="*/ 198298 h 641706"/>
                        <a:gd name="connsiteX5" fmla="*/ 443719 w 642156"/>
                        <a:gd name="connsiteY5" fmla="*/ 0 h 6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156" h="641706">
                          <a:moveTo>
                            <a:pt x="642157" y="122555"/>
                          </a:moveTo>
                          <a:lnTo>
                            <a:pt x="519516" y="443408"/>
                          </a:lnTo>
                          <a:lnTo>
                            <a:pt x="198437" y="641707"/>
                          </a:lnTo>
                          <a:lnTo>
                            <a:pt x="0" y="519151"/>
                          </a:lnTo>
                          <a:lnTo>
                            <a:pt x="122641" y="198298"/>
                          </a:lnTo>
                          <a:lnTo>
                            <a:pt x="44371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06" name="Freeform 10005">
                      <a:extLst>
                        <a:ext uri="{FF2B5EF4-FFF2-40B4-BE49-F238E27FC236}">
                          <a16:creationId xmlns:a16="http://schemas.microsoft.com/office/drawing/2014/main" id="{5B1BE478-2503-00B8-4779-FE38F5F093AB}"/>
                        </a:ext>
                      </a:extLst>
                    </p:cNvPr>
                    <p:cNvSpPr/>
                    <p:nvPr/>
                  </p:nvSpPr>
                  <p:spPr>
                    <a:xfrm>
                      <a:off x="33284768" y="22503595"/>
                      <a:ext cx="321078" cy="320853"/>
                    </a:xfrm>
                    <a:custGeom>
                      <a:avLst/>
                      <a:gdLst>
                        <a:gd name="connsiteX0" fmla="*/ 122641 w 321078"/>
                        <a:gd name="connsiteY0" fmla="*/ 0 h 320853"/>
                        <a:gd name="connsiteX1" fmla="*/ 321079 w 321078"/>
                        <a:gd name="connsiteY1" fmla="*/ 122555 h 320853"/>
                        <a:gd name="connsiteX2" fmla="*/ 0 w 321078"/>
                        <a:gd name="connsiteY2" fmla="*/ 320853 h 320853"/>
                      </a:gdLst>
                      <a:ahLst/>
                      <a:cxnLst>
                        <a:cxn ang="0">
                          <a:pos x="connsiteX0" y="connsiteY0"/>
                        </a:cxn>
                        <a:cxn ang="0">
                          <a:pos x="connsiteX1" y="connsiteY1"/>
                        </a:cxn>
                        <a:cxn ang="0">
                          <a:pos x="connsiteX2" y="connsiteY2"/>
                        </a:cxn>
                      </a:cxnLst>
                      <a:rect l="l" t="t" r="r" b="b"/>
                      <a:pathLst>
                        <a:path w="321078" h="320853">
                          <a:moveTo>
                            <a:pt x="122641" y="0"/>
                          </a:moveTo>
                          <a:lnTo>
                            <a:pt x="321079" y="122555"/>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07" name="Freeform 10006">
                      <a:extLst>
                        <a:ext uri="{FF2B5EF4-FFF2-40B4-BE49-F238E27FC236}">
                          <a16:creationId xmlns:a16="http://schemas.microsoft.com/office/drawing/2014/main" id="{F86EB696-E5A9-F853-0F3F-3F6BF00271F7}"/>
                        </a:ext>
                      </a:extLst>
                    </p:cNvPr>
                    <p:cNvSpPr/>
                    <p:nvPr/>
                  </p:nvSpPr>
                  <p:spPr>
                    <a:xfrm>
                      <a:off x="32963689" y="22824448"/>
                      <a:ext cx="321078" cy="320853"/>
                    </a:xfrm>
                    <a:custGeom>
                      <a:avLst/>
                      <a:gdLst>
                        <a:gd name="connsiteX0" fmla="*/ 321079 w 321078"/>
                        <a:gd name="connsiteY0" fmla="*/ 0 h 320853"/>
                        <a:gd name="connsiteX1" fmla="*/ 198438 w 321078"/>
                        <a:gd name="connsiteY1" fmla="*/ 320853 h 320853"/>
                        <a:gd name="connsiteX2" fmla="*/ 0 w 321078"/>
                        <a:gd name="connsiteY2" fmla="*/ 198298 h 320853"/>
                      </a:gdLst>
                      <a:ahLst/>
                      <a:cxnLst>
                        <a:cxn ang="0">
                          <a:pos x="connsiteX0" y="connsiteY0"/>
                        </a:cxn>
                        <a:cxn ang="0">
                          <a:pos x="connsiteX1" y="connsiteY1"/>
                        </a:cxn>
                        <a:cxn ang="0">
                          <a:pos x="connsiteX2" y="connsiteY2"/>
                        </a:cxn>
                      </a:cxnLst>
                      <a:rect l="l" t="t" r="r" b="b"/>
                      <a:pathLst>
                        <a:path w="321078" h="320853">
                          <a:moveTo>
                            <a:pt x="321079" y="0"/>
                          </a:moveTo>
                          <a:lnTo>
                            <a:pt x="198438" y="320853"/>
                          </a:lnTo>
                          <a:lnTo>
                            <a:pt x="0" y="19829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08" name="Freeform 10007">
                      <a:extLst>
                        <a:ext uri="{FF2B5EF4-FFF2-40B4-BE49-F238E27FC236}">
                          <a16:creationId xmlns:a16="http://schemas.microsoft.com/office/drawing/2014/main" id="{16123E9E-F762-CF00-B45E-9FA7D2AAC23B}"/>
                        </a:ext>
                      </a:extLst>
                    </p:cNvPr>
                    <p:cNvSpPr/>
                    <p:nvPr/>
                  </p:nvSpPr>
                  <p:spPr>
                    <a:xfrm>
                      <a:off x="32963689" y="22381040"/>
                      <a:ext cx="443720" cy="641706"/>
                    </a:xfrm>
                    <a:custGeom>
                      <a:avLst/>
                      <a:gdLst>
                        <a:gd name="connsiteX0" fmla="*/ 443720 w 443720"/>
                        <a:gd name="connsiteY0" fmla="*/ 122555 h 641706"/>
                        <a:gd name="connsiteX1" fmla="*/ 321079 w 443720"/>
                        <a:gd name="connsiteY1" fmla="*/ 443409 h 641706"/>
                        <a:gd name="connsiteX2" fmla="*/ 0 w 443720"/>
                        <a:gd name="connsiteY2" fmla="*/ 641707 h 641706"/>
                        <a:gd name="connsiteX3" fmla="*/ 245282 w 443720"/>
                        <a:gd name="connsiteY3" fmla="*/ 0 h 641706"/>
                      </a:gdLst>
                      <a:ahLst/>
                      <a:cxnLst>
                        <a:cxn ang="0">
                          <a:pos x="connsiteX0" y="connsiteY0"/>
                        </a:cxn>
                        <a:cxn ang="0">
                          <a:pos x="connsiteX1" y="connsiteY1"/>
                        </a:cxn>
                        <a:cxn ang="0">
                          <a:pos x="connsiteX2" y="connsiteY2"/>
                        </a:cxn>
                        <a:cxn ang="0">
                          <a:pos x="connsiteX3" y="connsiteY3"/>
                        </a:cxn>
                      </a:cxnLst>
                      <a:rect l="l" t="t" r="r" b="b"/>
                      <a:pathLst>
                        <a:path w="443720" h="641706">
                          <a:moveTo>
                            <a:pt x="443720" y="122555"/>
                          </a:moveTo>
                          <a:lnTo>
                            <a:pt x="321079" y="443409"/>
                          </a:lnTo>
                          <a:lnTo>
                            <a:pt x="0" y="641707"/>
                          </a:lnTo>
                          <a:lnTo>
                            <a:pt x="24528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09" name="Freeform 10008">
                      <a:extLst>
                        <a:ext uri="{FF2B5EF4-FFF2-40B4-BE49-F238E27FC236}">
                          <a16:creationId xmlns:a16="http://schemas.microsoft.com/office/drawing/2014/main" id="{255B56D0-5A90-899A-DDA2-BCBC983518DD}"/>
                        </a:ext>
                      </a:extLst>
                    </p:cNvPr>
                    <p:cNvSpPr/>
                    <p:nvPr/>
                  </p:nvSpPr>
                  <p:spPr>
                    <a:xfrm>
                      <a:off x="34446441" y="22031255"/>
                      <a:ext cx="321078" cy="320853"/>
                    </a:xfrm>
                    <a:custGeom>
                      <a:avLst/>
                      <a:gdLst>
                        <a:gd name="connsiteX0" fmla="*/ 321079 w 321078"/>
                        <a:gd name="connsiteY0" fmla="*/ 122555 h 320853"/>
                        <a:gd name="connsiteX1" fmla="*/ 0 w 321078"/>
                        <a:gd name="connsiteY1" fmla="*/ 320853 h 320853"/>
                        <a:gd name="connsiteX2" fmla="*/ 122641 w 321078"/>
                        <a:gd name="connsiteY2" fmla="*/ 0 h 320853"/>
                      </a:gdLst>
                      <a:ahLst/>
                      <a:cxnLst>
                        <a:cxn ang="0">
                          <a:pos x="connsiteX0" y="connsiteY0"/>
                        </a:cxn>
                        <a:cxn ang="0">
                          <a:pos x="connsiteX1" y="connsiteY1"/>
                        </a:cxn>
                        <a:cxn ang="0">
                          <a:pos x="connsiteX2" y="connsiteY2"/>
                        </a:cxn>
                      </a:cxnLst>
                      <a:rect l="l" t="t" r="r" b="b"/>
                      <a:pathLst>
                        <a:path w="321078" h="320853">
                          <a:moveTo>
                            <a:pt x="321079" y="122555"/>
                          </a:moveTo>
                          <a:lnTo>
                            <a:pt x="0" y="320853"/>
                          </a:lnTo>
                          <a:lnTo>
                            <a:pt x="122641"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010" name="Freeform 10009">
                      <a:extLst>
                        <a:ext uri="{FF2B5EF4-FFF2-40B4-BE49-F238E27FC236}">
                          <a16:creationId xmlns:a16="http://schemas.microsoft.com/office/drawing/2014/main" id="{2DF24081-7797-50E1-AFF5-55DA1E268A17}"/>
                        </a:ext>
                      </a:extLst>
                    </p:cNvPr>
                    <p:cNvSpPr/>
                    <p:nvPr/>
                  </p:nvSpPr>
                  <p:spPr>
                    <a:xfrm>
                      <a:off x="33804284" y="22229554"/>
                      <a:ext cx="642157" cy="519151"/>
                    </a:xfrm>
                    <a:custGeom>
                      <a:avLst/>
                      <a:gdLst>
                        <a:gd name="connsiteX0" fmla="*/ 122641 w 642157"/>
                        <a:gd name="connsiteY0" fmla="*/ 198298 h 519151"/>
                        <a:gd name="connsiteX1" fmla="*/ 443720 w 642157"/>
                        <a:gd name="connsiteY1" fmla="*/ 0 h 519151"/>
                        <a:gd name="connsiteX2" fmla="*/ 642157 w 642157"/>
                        <a:gd name="connsiteY2" fmla="*/ 122555 h 519151"/>
                        <a:gd name="connsiteX3" fmla="*/ 0 w 642157"/>
                        <a:gd name="connsiteY3" fmla="*/ 519151 h 519151"/>
                      </a:gdLst>
                      <a:ahLst/>
                      <a:cxnLst>
                        <a:cxn ang="0">
                          <a:pos x="connsiteX0" y="connsiteY0"/>
                        </a:cxn>
                        <a:cxn ang="0">
                          <a:pos x="connsiteX1" y="connsiteY1"/>
                        </a:cxn>
                        <a:cxn ang="0">
                          <a:pos x="connsiteX2" y="connsiteY2"/>
                        </a:cxn>
                        <a:cxn ang="0">
                          <a:pos x="connsiteX3" y="connsiteY3"/>
                        </a:cxn>
                      </a:cxnLst>
                      <a:rect l="l" t="t" r="r" b="b"/>
                      <a:pathLst>
                        <a:path w="642157" h="519151">
                          <a:moveTo>
                            <a:pt x="122641" y="198298"/>
                          </a:moveTo>
                          <a:lnTo>
                            <a:pt x="443720" y="0"/>
                          </a:lnTo>
                          <a:lnTo>
                            <a:pt x="642157" y="122555"/>
                          </a:lnTo>
                          <a:lnTo>
                            <a:pt x="0" y="51915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11" name="Freeform 10010">
                      <a:extLst>
                        <a:ext uri="{FF2B5EF4-FFF2-40B4-BE49-F238E27FC236}">
                          <a16:creationId xmlns:a16="http://schemas.microsoft.com/office/drawing/2014/main" id="{FC5F024D-F114-185B-78DA-D0B777475626}"/>
                        </a:ext>
                      </a:extLst>
                    </p:cNvPr>
                    <p:cNvSpPr/>
                    <p:nvPr/>
                  </p:nvSpPr>
                  <p:spPr>
                    <a:xfrm>
                      <a:off x="33162127" y="22626150"/>
                      <a:ext cx="642157" cy="519151"/>
                    </a:xfrm>
                    <a:custGeom>
                      <a:avLst/>
                      <a:gdLst>
                        <a:gd name="connsiteX0" fmla="*/ 122641 w 642157"/>
                        <a:gd name="connsiteY0" fmla="*/ 198298 h 519151"/>
                        <a:gd name="connsiteX1" fmla="*/ 443720 w 642157"/>
                        <a:gd name="connsiteY1" fmla="*/ 0 h 519151"/>
                        <a:gd name="connsiteX2" fmla="*/ 642157 w 642157"/>
                        <a:gd name="connsiteY2" fmla="*/ 122555 h 519151"/>
                        <a:gd name="connsiteX3" fmla="*/ 0 w 642157"/>
                        <a:gd name="connsiteY3" fmla="*/ 519152 h 519151"/>
                      </a:gdLst>
                      <a:ahLst/>
                      <a:cxnLst>
                        <a:cxn ang="0">
                          <a:pos x="connsiteX0" y="connsiteY0"/>
                        </a:cxn>
                        <a:cxn ang="0">
                          <a:pos x="connsiteX1" y="connsiteY1"/>
                        </a:cxn>
                        <a:cxn ang="0">
                          <a:pos x="connsiteX2" y="connsiteY2"/>
                        </a:cxn>
                        <a:cxn ang="0">
                          <a:pos x="connsiteX3" y="connsiteY3"/>
                        </a:cxn>
                      </a:cxnLst>
                      <a:rect l="l" t="t" r="r" b="b"/>
                      <a:pathLst>
                        <a:path w="642157" h="519151">
                          <a:moveTo>
                            <a:pt x="122641" y="198298"/>
                          </a:moveTo>
                          <a:lnTo>
                            <a:pt x="443720" y="0"/>
                          </a:lnTo>
                          <a:lnTo>
                            <a:pt x="642157" y="122555"/>
                          </a:lnTo>
                          <a:lnTo>
                            <a:pt x="0" y="51915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12" name="Freeform 10011">
                      <a:extLst>
                        <a:ext uri="{FF2B5EF4-FFF2-40B4-BE49-F238E27FC236}">
                          <a16:creationId xmlns:a16="http://schemas.microsoft.com/office/drawing/2014/main" id="{C26C42F0-49BE-31D8-CCDB-D8F2F377A7D5}"/>
                        </a:ext>
                      </a:extLst>
                    </p:cNvPr>
                    <p:cNvSpPr/>
                    <p:nvPr/>
                  </p:nvSpPr>
                  <p:spPr>
                    <a:xfrm>
                      <a:off x="32841048" y="23022746"/>
                      <a:ext cx="321078" cy="320853"/>
                    </a:xfrm>
                    <a:custGeom>
                      <a:avLst/>
                      <a:gdLst>
                        <a:gd name="connsiteX0" fmla="*/ 0 w 321078"/>
                        <a:gd name="connsiteY0" fmla="*/ 320853 h 320853"/>
                        <a:gd name="connsiteX1" fmla="*/ 122641 w 321078"/>
                        <a:gd name="connsiteY1" fmla="*/ 0 h 320853"/>
                        <a:gd name="connsiteX2" fmla="*/ 321079 w 321078"/>
                        <a:gd name="connsiteY2" fmla="*/ 122555 h 320853"/>
                      </a:gdLst>
                      <a:ahLst/>
                      <a:cxnLst>
                        <a:cxn ang="0">
                          <a:pos x="connsiteX0" y="connsiteY0"/>
                        </a:cxn>
                        <a:cxn ang="0">
                          <a:pos x="connsiteX1" y="connsiteY1"/>
                        </a:cxn>
                        <a:cxn ang="0">
                          <a:pos x="connsiteX2" y="connsiteY2"/>
                        </a:cxn>
                      </a:cxnLst>
                      <a:rect l="l" t="t" r="r" b="b"/>
                      <a:pathLst>
                        <a:path w="321078" h="320853">
                          <a:moveTo>
                            <a:pt x="0" y="320853"/>
                          </a:moveTo>
                          <a:lnTo>
                            <a:pt x="122641" y="0"/>
                          </a:lnTo>
                          <a:lnTo>
                            <a:pt x="321079" y="122555"/>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013" name="Graphic 9952">
                    <a:extLst>
                      <a:ext uri="{FF2B5EF4-FFF2-40B4-BE49-F238E27FC236}">
                        <a16:creationId xmlns:a16="http://schemas.microsoft.com/office/drawing/2014/main" id="{EB619883-A219-ADDA-92A6-B51490EABC27}"/>
                      </a:ext>
                    </a:extLst>
                  </p:cNvPr>
                  <p:cNvGrpSpPr/>
                  <p:nvPr/>
                </p:nvGrpSpPr>
                <p:grpSpPr>
                  <a:xfrm>
                    <a:off x="33576895" y="24533389"/>
                    <a:ext cx="2381250" cy="735330"/>
                    <a:chOff x="33576895" y="24533389"/>
                    <a:chExt cx="2381250" cy="735330"/>
                  </a:xfrm>
                </p:grpSpPr>
                <p:sp>
                  <p:nvSpPr>
                    <p:cNvPr id="10014" name="Freeform 10013">
                      <a:extLst>
                        <a:ext uri="{FF2B5EF4-FFF2-40B4-BE49-F238E27FC236}">
                          <a16:creationId xmlns:a16="http://schemas.microsoft.com/office/drawing/2014/main" id="{9A268BE5-0581-E1E9-249A-7FDB711F6B53}"/>
                        </a:ext>
                      </a:extLst>
                    </p:cNvPr>
                    <p:cNvSpPr/>
                    <p:nvPr/>
                  </p:nvSpPr>
                  <p:spPr>
                    <a:xfrm>
                      <a:off x="33775332" y="25146164"/>
                      <a:ext cx="396875" cy="122555"/>
                    </a:xfrm>
                    <a:custGeom>
                      <a:avLst/>
                      <a:gdLst>
                        <a:gd name="connsiteX0" fmla="*/ 0 w 396875"/>
                        <a:gd name="connsiteY0" fmla="*/ 0 h 122555"/>
                        <a:gd name="connsiteX1" fmla="*/ 396875 w 396875"/>
                        <a:gd name="connsiteY1" fmla="*/ 0 h 122555"/>
                        <a:gd name="connsiteX2" fmla="*/ 198438 w 396875"/>
                        <a:gd name="connsiteY2" fmla="*/ 122555 h 122555"/>
                      </a:gdLst>
                      <a:ahLst/>
                      <a:cxnLst>
                        <a:cxn ang="0">
                          <a:pos x="connsiteX0" y="connsiteY0"/>
                        </a:cxn>
                        <a:cxn ang="0">
                          <a:pos x="connsiteX1" y="connsiteY1"/>
                        </a:cxn>
                        <a:cxn ang="0">
                          <a:pos x="connsiteX2" y="connsiteY2"/>
                        </a:cxn>
                      </a:cxnLst>
                      <a:rect l="l" t="t" r="r" b="b"/>
                      <a:pathLst>
                        <a:path w="396875" h="122555">
                          <a:moveTo>
                            <a:pt x="0" y="0"/>
                          </a:moveTo>
                          <a:lnTo>
                            <a:pt x="396875" y="0"/>
                          </a:lnTo>
                          <a:lnTo>
                            <a:pt x="198438" y="12255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15" name="Freeform 10014">
                      <a:extLst>
                        <a:ext uri="{FF2B5EF4-FFF2-40B4-BE49-F238E27FC236}">
                          <a16:creationId xmlns:a16="http://schemas.microsoft.com/office/drawing/2014/main" id="{370CF62D-F910-7694-8F67-C301A5E03131}"/>
                        </a:ext>
                      </a:extLst>
                    </p:cNvPr>
                    <p:cNvSpPr/>
                    <p:nvPr/>
                  </p:nvSpPr>
                  <p:spPr>
                    <a:xfrm>
                      <a:off x="33576895" y="25146164"/>
                      <a:ext cx="396875" cy="122555"/>
                    </a:xfrm>
                    <a:custGeom>
                      <a:avLst/>
                      <a:gdLst>
                        <a:gd name="connsiteX0" fmla="*/ 0 w 396875"/>
                        <a:gd name="connsiteY0" fmla="*/ 122555 h 122555"/>
                        <a:gd name="connsiteX1" fmla="*/ 198437 w 396875"/>
                        <a:gd name="connsiteY1" fmla="*/ 0 h 122555"/>
                        <a:gd name="connsiteX2" fmla="*/ 396875 w 396875"/>
                        <a:gd name="connsiteY2" fmla="*/ 122555 h 122555"/>
                      </a:gdLst>
                      <a:ahLst/>
                      <a:cxnLst>
                        <a:cxn ang="0">
                          <a:pos x="connsiteX0" y="connsiteY0"/>
                        </a:cxn>
                        <a:cxn ang="0">
                          <a:pos x="connsiteX1" y="connsiteY1"/>
                        </a:cxn>
                        <a:cxn ang="0">
                          <a:pos x="connsiteX2" y="connsiteY2"/>
                        </a:cxn>
                      </a:cxnLst>
                      <a:rect l="l" t="t" r="r" b="b"/>
                      <a:pathLst>
                        <a:path w="396875" h="122555">
                          <a:moveTo>
                            <a:pt x="0" y="122555"/>
                          </a:moveTo>
                          <a:lnTo>
                            <a:pt x="198437" y="0"/>
                          </a:lnTo>
                          <a:lnTo>
                            <a:pt x="396875" y="12255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016" name="Freeform 10015">
                      <a:extLst>
                        <a:ext uri="{FF2B5EF4-FFF2-40B4-BE49-F238E27FC236}">
                          <a16:creationId xmlns:a16="http://schemas.microsoft.com/office/drawing/2014/main" id="{2701F20F-7443-C65D-46F9-DB3113885A1E}"/>
                        </a:ext>
                      </a:extLst>
                    </p:cNvPr>
                    <p:cNvSpPr/>
                    <p:nvPr/>
                  </p:nvSpPr>
                  <p:spPr>
                    <a:xfrm>
                      <a:off x="34172207" y="24901054"/>
                      <a:ext cx="396875" cy="122554"/>
                    </a:xfrm>
                    <a:custGeom>
                      <a:avLst/>
                      <a:gdLst>
                        <a:gd name="connsiteX0" fmla="*/ 0 w 396875"/>
                        <a:gd name="connsiteY0" fmla="*/ 0 h 122554"/>
                        <a:gd name="connsiteX1" fmla="*/ 396875 w 396875"/>
                        <a:gd name="connsiteY1" fmla="*/ 0 h 122554"/>
                        <a:gd name="connsiteX2" fmla="*/ 198437 w 396875"/>
                        <a:gd name="connsiteY2" fmla="*/ 122555 h 122554"/>
                      </a:gdLst>
                      <a:ahLst/>
                      <a:cxnLst>
                        <a:cxn ang="0">
                          <a:pos x="connsiteX0" y="connsiteY0"/>
                        </a:cxn>
                        <a:cxn ang="0">
                          <a:pos x="connsiteX1" y="connsiteY1"/>
                        </a:cxn>
                        <a:cxn ang="0">
                          <a:pos x="connsiteX2" y="connsiteY2"/>
                        </a:cxn>
                      </a:cxnLst>
                      <a:rect l="l" t="t" r="r" b="b"/>
                      <a:pathLst>
                        <a:path w="396875" h="122554">
                          <a:moveTo>
                            <a:pt x="0" y="0"/>
                          </a:moveTo>
                          <a:lnTo>
                            <a:pt x="396875" y="0"/>
                          </a:lnTo>
                          <a:lnTo>
                            <a:pt x="198437"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17" name="Freeform 10016">
                      <a:extLst>
                        <a:ext uri="{FF2B5EF4-FFF2-40B4-BE49-F238E27FC236}">
                          <a16:creationId xmlns:a16="http://schemas.microsoft.com/office/drawing/2014/main" id="{7ECAAC04-7ABC-B7B9-8234-27278DDE9835}"/>
                        </a:ext>
                      </a:extLst>
                    </p:cNvPr>
                    <p:cNvSpPr/>
                    <p:nvPr/>
                  </p:nvSpPr>
                  <p:spPr>
                    <a:xfrm>
                      <a:off x="33775332" y="24901054"/>
                      <a:ext cx="595312" cy="245109"/>
                    </a:xfrm>
                    <a:custGeom>
                      <a:avLst/>
                      <a:gdLst>
                        <a:gd name="connsiteX0" fmla="*/ 595313 w 595312"/>
                        <a:gd name="connsiteY0" fmla="*/ 122555 h 245109"/>
                        <a:gd name="connsiteX1" fmla="*/ 396875 w 595312"/>
                        <a:gd name="connsiteY1" fmla="*/ 245110 h 245109"/>
                        <a:gd name="connsiteX2" fmla="*/ 0 w 595312"/>
                        <a:gd name="connsiteY2" fmla="*/ 245110 h 245109"/>
                        <a:gd name="connsiteX3" fmla="*/ 396875 w 595312"/>
                        <a:gd name="connsiteY3" fmla="*/ 0 h 245109"/>
                      </a:gdLst>
                      <a:ahLst/>
                      <a:cxnLst>
                        <a:cxn ang="0">
                          <a:pos x="connsiteX0" y="connsiteY0"/>
                        </a:cxn>
                        <a:cxn ang="0">
                          <a:pos x="connsiteX1" y="connsiteY1"/>
                        </a:cxn>
                        <a:cxn ang="0">
                          <a:pos x="connsiteX2" y="connsiteY2"/>
                        </a:cxn>
                        <a:cxn ang="0">
                          <a:pos x="connsiteX3" y="connsiteY3"/>
                        </a:cxn>
                      </a:cxnLst>
                      <a:rect l="l" t="t" r="r" b="b"/>
                      <a:pathLst>
                        <a:path w="595312" h="245109">
                          <a:moveTo>
                            <a:pt x="595313" y="122555"/>
                          </a:moveTo>
                          <a:lnTo>
                            <a:pt x="396875" y="245110"/>
                          </a:lnTo>
                          <a:lnTo>
                            <a:pt x="0" y="245110"/>
                          </a:lnTo>
                          <a:lnTo>
                            <a:pt x="39687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18" name="Freeform 10017">
                      <a:extLst>
                        <a:ext uri="{FF2B5EF4-FFF2-40B4-BE49-F238E27FC236}">
                          <a16:creationId xmlns:a16="http://schemas.microsoft.com/office/drawing/2014/main" id="{EDAD6D7A-DEFD-93A1-5D5D-98E055BE9FA0}"/>
                        </a:ext>
                      </a:extLst>
                    </p:cNvPr>
                    <p:cNvSpPr/>
                    <p:nvPr/>
                  </p:nvSpPr>
                  <p:spPr>
                    <a:xfrm>
                      <a:off x="34172207" y="25023609"/>
                      <a:ext cx="396875" cy="122555"/>
                    </a:xfrm>
                    <a:custGeom>
                      <a:avLst/>
                      <a:gdLst>
                        <a:gd name="connsiteX0" fmla="*/ 0 w 396875"/>
                        <a:gd name="connsiteY0" fmla="*/ 122555 h 122555"/>
                        <a:gd name="connsiteX1" fmla="*/ 198437 w 396875"/>
                        <a:gd name="connsiteY1" fmla="*/ 0 h 122555"/>
                        <a:gd name="connsiteX2" fmla="*/ 396875 w 396875"/>
                        <a:gd name="connsiteY2" fmla="*/ 122555 h 122555"/>
                      </a:gdLst>
                      <a:ahLst/>
                      <a:cxnLst>
                        <a:cxn ang="0">
                          <a:pos x="connsiteX0" y="connsiteY0"/>
                        </a:cxn>
                        <a:cxn ang="0">
                          <a:pos x="connsiteX1" y="connsiteY1"/>
                        </a:cxn>
                        <a:cxn ang="0">
                          <a:pos x="connsiteX2" y="connsiteY2"/>
                        </a:cxn>
                      </a:cxnLst>
                      <a:rect l="l" t="t" r="r" b="b"/>
                      <a:pathLst>
                        <a:path w="396875" h="122555">
                          <a:moveTo>
                            <a:pt x="0" y="122555"/>
                          </a:moveTo>
                          <a:lnTo>
                            <a:pt x="198437" y="0"/>
                          </a:lnTo>
                          <a:lnTo>
                            <a:pt x="396875"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19" name="Freeform 10018">
                      <a:extLst>
                        <a:ext uri="{FF2B5EF4-FFF2-40B4-BE49-F238E27FC236}">
                          <a16:creationId xmlns:a16="http://schemas.microsoft.com/office/drawing/2014/main" id="{A462C52E-30F4-C333-D39A-B2CE0A82DBF3}"/>
                        </a:ext>
                      </a:extLst>
                    </p:cNvPr>
                    <p:cNvSpPr/>
                    <p:nvPr/>
                  </p:nvSpPr>
                  <p:spPr>
                    <a:xfrm>
                      <a:off x="34569082" y="25146164"/>
                      <a:ext cx="396874" cy="122555"/>
                    </a:xfrm>
                    <a:custGeom>
                      <a:avLst/>
                      <a:gdLst>
                        <a:gd name="connsiteX0" fmla="*/ 0 w 396874"/>
                        <a:gd name="connsiteY0" fmla="*/ 0 h 122555"/>
                        <a:gd name="connsiteX1" fmla="*/ 396875 w 396874"/>
                        <a:gd name="connsiteY1" fmla="*/ 0 h 122555"/>
                        <a:gd name="connsiteX2" fmla="*/ 198437 w 396874"/>
                        <a:gd name="connsiteY2" fmla="*/ 122555 h 122555"/>
                      </a:gdLst>
                      <a:ahLst/>
                      <a:cxnLst>
                        <a:cxn ang="0">
                          <a:pos x="connsiteX0" y="connsiteY0"/>
                        </a:cxn>
                        <a:cxn ang="0">
                          <a:pos x="connsiteX1" y="connsiteY1"/>
                        </a:cxn>
                        <a:cxn ang="0">
                          <a:pos x="connsiteX2" y="connsiteY2"/>
                        </a:cxn>
                      </a:cxnLst>
                      <a:rect l="l" t="t" r="r" b="b"/>
                      <a:pathLst>
                        <a:path w="396874" h="122555">
                          <a:moveTo>
                            <a:pt x="0" y="0"/>
                          </a:moveTo>
                          <a:lnTo>
                            <a:pt x="396875" y="0"/>
                          </a:lnTo>
                          <a:lnTo>
                            <a:pt x="198437"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20" name="Freeform 10019">
                      <a:extLst>
                        <a:ext uri="{FF2B5EF4-FFF2-40B4-BE49-F238E27FC236}">
                          <a16:creationId xmlns:a16="http://schemas.microsoft.com/office/drawing/2014/main" id="{70177764-562A-4F7E-B723-70A497637EEA}"/>
                        </a:ext>
                      </a:extLst>
                    </p:cNvPr>
                    <p:cNvSpPr/>
                    <p:nvPr/>
                  </p:nvSpPr>
                  <p:spPr>
                    <a:xfrm>
                      <a:off x="33973770" y="25146164"/>
                      <a:ext cx="793749" cy="122555"/>
                    </a:xfrm>
                    <a:custGeom>
                      <a:avLst/>
                      <a:gdLst>
                        <a:gd name="connsiteX0" fmla="*/ 198437 w 793749"/>
                        <a:gd name="connsiteY0" fmla="*/ 0 h 122555"/>
                        <a:gd name="connsiteX1" fmla="*/ 595313 w 793749"/>
                        <a:gd name="connsiteY1" fmla="*/ 0 h 122555"/>
                        <a:gd name="connsiteX2" fmla="*/ 793750 w 793749"/>
                        <a:gd name="connsiteY2" fmla="*/ 122555 h 122555"/>
                        <a:gd name="connsiteX3" fmla="*/ 0 w 793749"/>
                        <a:gd name="connsiteY3" fmla="*/ 122555 h 122555"/>
                      </a:gdLst>
                      <a:ahLst/>
                      <a:cxnLst>
                        <a:cxn ang="0">
                          <a:pos x="connsiteX0" y="connsiteY0"/>
                        </a:cxn>
                        <a:cxn ang="0">
                          <a:pos x="connsiteX1" y="connsiteY1"/>
                        </a:cxn>
                        <a:cxn ang="0">
                          <a:pos x="connsiteX2" y="connsiteY2"/>
                        </a:cxn>
                        <a:cxn ang="0">
                          <a:pos x="connsiteX3" y="connsiteY3"/>
                        </a:cxn>
                      </a:cxnLst>
                      <a:rect l="l" t="t" r="r" b="b"/>
                      <a:pathLst>
                        <a:path w="793749" h="122555">
                          <a:moveTo>
                            <a:pt x="198437" y="0"/>
                          </a:moveTo>
                          <a:lnTo>
                            <a:pt x="595313" y="0"/>
                          </a:lnTo>
                          <a:lnTo>
                            <a:pt x="793750" y="122555"/>
                          </a:lnTo>
                          <a:lnTo>
                            <a:pt x="0" y="1225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21" name="Freeform 10020">
                      <a:extLst>
                        <a:ext uri="{FF2B5EF4-FFF2-40B4-BE49-F238E27FC236}">
                          <a16:creationId xmlns:a16="http://schemas.microsoft.com/office/drawing/2014/main" id="{98C0970E-7EC4-7988-E486-13D9A7E7575C}"/>
                        </a:ext>
                      </a:extLst>
                    </p:cNvPr>
                    <p:cNvSpPr/>
                    <p:nvPr/>
                  </p:nvSpPr>
                  <p:spPr>
                    <a:xfrm>
                      <a:off x="34569082" y="24655944"/>
                      <a:ext cx="396874" cy="122554"/>
                    </a:xfrm>
                    <a:custGeom>
                      <a:avLst/>
                      <a:gdLst>
                        <a:gd name="connsiteX0" fmla="*/ 0 w 396874"/>
                        <a:gd name="connsiteY0" fmla="*/ 0 h 122554"/>
                        <a:gd name="connsiteX1" fmla="*/ 396875 w 396874"/>
                        <a:gd name="connsiteY1" fmla="*/ 0 h 122554"/>
                        <a:gd name="connsiteX2" fmla="*/ 198437 w 396874"/>
                        <a:gd name="connsiteY2" fmla="*/ 122555 h 122554"/>
                      </a:gdLst>
                      <a:ahLst/>
                      <a:cxnLst>
                        <a:cxn ang="0">
                          <a:pos x="connsiteX0" y="connsiteY0"/>
                        </a:cxn>
                        <a:cxn ang="0">
                          <a:pos x="connsiteX1" y="connsiteY1"/>
                        </a:cxn>
                        <a:cxn ang="0">
                          <a:pos x="connsiteX2" y="connsiteY2"/>
                        </a:cxn>
                      </a:cxnLst>
                      <a:rect l="l" t="t" r="r" b="b"/>
                      <a:pathLst>
                        <a:path w="396874" h="122554">
                          <a:moveTo>
                            <a:pt x="0" y="0"/>
                          </a:moveTo>
                          <a:lnTo>
                            <a:pt x="396875" y="0"/>
                          </a:lnTo>
                          <a:lnTo>
                            <a:pt x="198437" y="12255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22" name="Freeform 10021">
                      <a:extLst>
                        <a:ext uri="{FF2B5EF4-FFF2-40B4-BE49-F238E27FC236}">
                          <a16:creationId xmlns:a16="http://schemas.microsoft.com/office/drawing/2014/main" id="{4BB3AD2E-5991-CA9B-3856-BA8774D33D1D}"/>
                        </a:ext>
                      </a:extLst>
                    </p:cNvPr>
                    <p:cNvSpPr/>
                    <p:nvPr/>
                  </p:nvSpPr>
                  <p:spPr>
                    <a:xfrm>
                      <a:off x="34172207" y="24655944"/>
                      <a:ext cx="595312" cy="245109"/>
                    </a:xfrm>
                    <a:custGeom>
                      <a:avLst/>
                      <a:gdLst>
                        <a:gd name="connsiteX0" fmla="*/ 595313 w 595312"/>
                        <a:gd name="connsiteY0" fmla="*/ 122555 h 245109"/>
                        <a:gd name="connsiteX1" fmla="*/ 396875 w 595312"/>
                        <a:gd name="connsiteY1" fmla="*/ 245110 h 245109"/>
                        <a:gd name="connsiteX2" fmla="*/ 0 w 595312"/>
                        <a:gd name="connsiteY2" fmla="*/ 245110 h 245109"/>
                        <a:gd name="connsiteX3" fmla="*/ 396875 w 595312"/>
                        <a:gd name="connsiteY3" fmla="*/ 0 h 245109"/>
                      </a:gdLst>
                      <a:ahLst/>
                      <a:cxnLst>
                        <a:cxn ang="0">
                          <a:pos x="connsiteX0" y="connsiteY0"/>
                        </a:cxn>
                        <a:cxn ang="0">
                          <a:pos x="connsiteX1" y="connsiteY1"/>
                        </a:cxn>
                        <a:cxn ang="0">
                          <a:pos x="connsiteX2" y="connsiteY2"/>
                        </a:cxn>
                        <a:cxn ang="0">
                          <a:pos x="connsiteX3" y="connsiteY3"/>
                        </a:cxn>
                      </a:cxnLst>
                      <a:rect l="l" t="t" r="r" b="b"/>
                      <a:pathLst>
                        <a:path w="595312" h="245109">
                          <a:moveTo>
                            <a:pt x="595313" y="122555"/>
                          </a:moveTo>
                          <a:lnTo>
                            <a:pt x="396875" y="245110"/>
                          </a:lnTo>
                          <a:lnTo>
                            <a:pt x="0" y="245110"/>
                          </a:lnTo>
                          <a:lnTo>
                            <a:pt x="39687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23" name="Freeform 10022">
                      <a:extLst>
                        <a:ext uri="{FF2B5EF4-FFF2-40B4-BE49-F238E27FC236}">
                          <a16:creationId xmlns:a16="http://schemas.microsoft.com/office/drawing/2014/main" id="{600A84D7-1B6D-E7DE-3C80-5BDD7CC02B7E}"/>
                        </a:ext>
                      </a:extLst>
                    </p:cNvPr>
                    <p:cNvSpPr/>
                    <p:nvPr/>
                  </p:nvSpPr>
                  <p:spPr>
                    <a:xfrm>
                      <a:off x="34569082" y="24778499"/>
                      <a:ext cx="396874" cy="122555"/>
                    </a:xfrm>
                    <a:custGeom>
                      <a:avLst/>
                      <a:gdLst>
                        <a:gd name="connsiteX0" fmla="*/ 0 w 396874"/>
                        <a:gd name="connsiteY0" fmla="*/ 122555 h 122555"/>
                        <a:gd name="connsiteX1" fmla="*/ 198437 w 396874"/>
                        <a:gd name="connsiteY1" fmla="*/ 0 h 122555"/>
                        <a:gd name="connsiteX2" fmla="*/ 396875 w 396874"/>
                        <a:gd name="connsiteY2" fmla="*/ 122555 h 122555"/>
                      </a:gdLst>
                      <a:ahLst/>
                      <a:cxnLst>
                        <a:cxn ang="0">
                          <a:pos x="connsiteX0" y="connsiteY0"/>
                        </a:cxn>
                        <a:cxn ang="0">
                          <a:pos x="connsiteX1" y="connsiteY1"/>
                        </a:cxn>
                        <a:cxn ang="0">
                          <a:pos x="connsiteX2" y="connsiteY2"/>
                        </a:cxn>
                      </a:cxnLst>
                      <a:rect l="l" t="t" r="r" b="b"/>
                      <a:pathLst>
                        <a:path w="396874" h="122555">
                          <a:moveTo>
                            <a:pt x="0" y="122555"/>
                          </a:moveTo>
                          <a:lnTo>
                            <a:pt x="198437" y="0"/>
                          </a:lnTo>
                          <a:lnTo>
                            <a:pt x="396875"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24" name="Freeform 10023">
                      <a:extLst>
                        <a:ext uri="{FF2B5EF4-FFF2-40B4-BE49-F238E27FC236}">
                          <a16:creationId xmlns:a16="http://schemas.microsoft.com/office/drawing/2014/main" id="{7FA10B92-D819-6162-4B3A-2BEADFDEF5AD}"/>
                        </a:ext>
                      </a:extLst>
                    </p:cNvPr>
                    <p:cNvSpPr/>
                    <p:nvPr/>
                  </p:nvSpPr>
                  <p:spPr>
                    <a:xfrm>
                      <a:off x="34965957" y="24901054"/>
                      <a:ext cx="396875" cy="122554"/>
                    </a:xfrm>
                    <a:custGeom>
                      <a:avLst/>
                      <a:gdLst>
                        <a:gd name="connsiteX0" fmla="*/ 0 w 396875"/>
                        <a:gd name="connsiteY0" fmla="*/ 0 h 122554"/>
                        <a:gd name="connsiteX1" fmla="*/ 396875 w 396875"/>
                        <a:gd name="connsiteY1" fmla="*/ 0 h 122554"/>
                        <a:gd name="connsiteX2" fmla="*/ 198438 w 396875"/>
                        <a:gd name="connsiteY2" fmla="*/ 122555 h 122554"/>
                      </a:gdLst>
                      <a:ahLst/>
                      <a:cxnLst>
                        <a:cxn ang="0">
                          <a:pos x="connsiteX0" y="connsiteY0"/>
                        </a:cxn>
                        <a:cxn ang="0">
                          <a:pos x="connsiteX1" y="connsiteY1"/>
                        </a:cxn>
                        <a:cxn ang="0">
                          <a:pos x="connsiteX2" y="connsiteY2"/>
                        </a:cxn>
                      </a:cxnLst>
                      <a:rect l="l" t="t" r="r" b="b"/>
                      <a:pathLst>
                        <a:path w="396875" h="122554">
                          <a:moveTo>
                            <a:pt x="0" y="0"/>
                          </a:moveTo>
                          <a:lnTo>
                            <a:pt x="396875" y="0"/>
                          </a:lnTo>
                          <a:lnTo>
                            <a:pt x="198438"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25" name="Freeform 10024">
                      <a:extLst>
                        <a:ext uri="{FF2B5EF4-FFF2-40B4-BE49-F238E27FC236}">
                          <a16:creationId xmlns:a16="http://schemas.microsoft.com/office/drawing/2014/main" id="{4D46C023-F209-AA3D-AEB1-8E6F015474AB}"/>
                        </a:ext>
                      </a:extLst>
                    </p:cNvPr>
                    <p:cNvSpPr/>
                    <p:nvPr/>
                  </p:nvSpPr>
                  <p:spPr>
                    <a:xfrm>
                      <a:off x="34370644" y="24901054"/>
                      <a:ext cx="793750" cy="245109"/>
                    </a:xfrm>
                    <a:custGeom>
                      <a:avLst/>
                      <a:gdLst>
                        <a:gd name="connsiteX0" fmla="*/ 198438 w 793750"/>
                        <a:gd name="connsiteY0" fmla="*/ 0 h 245109"/>
                        <a:gd name="connsiteX1" fmla="*/ 595313 w 793750"/>
                        <a:gd name="connsiteY1" fmla="*/ 0 h 245109"/>
                        <a:gd name="connsiteX2" fmla="*/ 793750 w 793750"/>
                        <a:gd name="connsiteY2" fmla="*/ 122555 h 245109"/>
                        <a:gd name="connsiteX3" fmla="*/ 595313 w 793750"/>
                        <a:gd name="connsiteY3" fmla="*/ 245110 h 245109"/>
                        <a:gd name="connsiteX4" fmla="*/ 198438 w 793750"/>
                        <a:gd name="connsiteY4" fmla="*/ 245110 h 245109"/>
                        <a:gd name="connsiteX5" fmla="*/ 0 w 793750"/>
                        <a:gd name="connsiteY5" fmla="*/ 122555 h 245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3750" h="245109">
                          <a:moveTo>
                            <a:pt x="198438" y="0"/>
                          </a:moveTo>
                          <a:lnTo>
                            <a:pt x="595313" y="0"/>
                          </a:lnTo>
                          <a:lnTo>
                            <a:pt x="793750" y="122555"/>
                          </a:lnTo>
                          <a:lnTo>
                            <a:pt x="595313" y="245110"/>
                          </a:lnTo>
                          <a:lnTo>
                            <a:pt x="198438" y="245110"/>
                          </a:lnTo>
                          <a:lnTo>
                            <a:pt x="0" y="1225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26" name="Freeform 10025">
                      <a:extLst>
                        <a:ext uri="{FF2B5EF4-FFF2-40B4-BE49-F238E27FC236}">
                          <a16:creationId xmlns:a16="http://schemas.microsoft.com/office/drawing/2014/main" id="{AEF72A9B-5AED-42F7-4C82-C25D399EFB59}"/>
                        </a:ext>
                      </a:extLst>
                    </p:cNvPr>
                    <p:cNvSpPr/>
                    <p:nvPr/>
                  </p:nvSpPr>
                  <p:spPr>
                    <a:xfrm>
                      <a:off x="34965957" y="25023609"/>
                      <a:ext cx="396875" cy="122555"/>
                    </a:xfrm>
                    <a:custGeom>
                      <a:avLst/>
                      <a:gdLst>
                        <a:gd name="connsiteX0" fmla="*/ 0 w 396875"/>
                        <a:gd name="connsiteY0" fmla="*/ 122555 h 122555"/>
                        <a:gd name="connsiteX1" fmla="*/ 198438 w 396875"/>
                        <a:gd name="connsiteY1" fmla="*/ 0 h 122555"/>
                        <a:gd name="connsiteX2" fmla="*/ 396875 w 396875"/>
                        <a:gd name="connsiteY2" fmla="*/ 122555 h 122555"/>
                      </a:gdLst>
                      <a:ahLst/>
                      <a:cxnLst>
                        <a:cxn ang="0">
                          <a:pos x="connsiteX0" y="connsiteY0"/>
                        </a:cxn>
                        <a:cxn ang="0">
                          <a:pos x="connsiteX1" y="connsiteY1"/>
                        </a:cxn>
                        <a:cxn ang="0">
                          <a:pos x="connsiteX2" y="connsiteY2"/>
                        </a:cxn>
                      </a:cxnLst>
                      <a:rect l="l" t="t" r="r" b="b"/>
                      <a:pathLst>
                        <a:path w="396875" h="122555">
                          <a:moveTo>
                            <a:pt x="0" y="122555"/>
                          </a:moveTo>
                          <a:lnTo>
                            <a:pt x="198438" y="0"/>
                          </a:lnTo>
                          <a:lnTo>
                            <a:pt x="396875"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27" name="Freeform 10026">
                      <a:extLst>
                        <a:ext uri="{FF2B5EF4-FFF2-40B4-BE49-F238E27FC236}">
                          <a16:creationId xmlns:a16="http://schemas.microsoft.com/office/drawing/2014/main" id="{A55DFCCF-6B21-92FF-FAF2-C379F814BA19}"/>
                        </a:ext>
                      </a:extLst>
                    </p:cNvPr>
                    <p:cNvSpPr/>
                    <p:nvPr/>
                  </p:nvSpPr>
                  <p:spPr>
                    <a:xfrm>
                      <a:off x="35362832" y="25146164"/>
                      <a:ext cx="396875" cy="122555"/>
                    </a:xfrm>
                    <a:custGeom>
                      <a:avLst/>
                      <a:gdLst>
                        <a:gd name="connsiteX0" fmla="*/ 0 w 396875"/>
                        <a:gd name="connsiteY0" fmla="*/ 0 h 122555"/>
                        <a:gd name="connsiteX1" fmla="*/ 396875 w 396875"/>
                        <a:gd name="connsiteY1" fmla="*/ 0 h 122555"/>
                        <a:gd name="connsiteX2" fmla="*/ 198437 w 396875"/>
                        <a:gd name="connsiteY2" fmla="*/ 122555 h 122555"/>
                      </a:gdLst>
                      <a:ahLst/>
                      <a:cxnLst>
                        <a:cxn ang="0">
                          <a:pos x="connsiteX0" y="connsiteY0"/>
                        </a:cxn>
                        <a:cxn ang="0">
                          <a:pos x="connsiteX1" y="connsiteY1"/>
                        </a:cxn>
                        <a:cxn ang="0">
                          <a:pos x="connsiteX2" y="connsiteY2"/>
                        </a:cxn>
                      </a:cxnLst>
                      <a:rect l="l" t="t" r="r" b="b"/>
                      <a:pathLst>
                        <a:path w="396875" h="122555">
                          <a:moveTo>
                            <a:pt x="0" y="0"/>
                          </a:moveTo>
                          <a:lnTo>
                            <a:pt x="396875" y="0"/>
                          </a:lnTo>
                          <a:lnTo>
                            <a:pt x="198437" y="12255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28" name="Freeform 10027">
                      <a:extLst>
                        <a:ext uri="{FF2B5EF4-FFF2-40B4-BE49-F238E27FC236}">
                          <a16:creationId xmlns:a16="http://schemas.microsoft.com/office/drawing/2014/main" id="{BE7EEC85-D01E-28C4-E525-17CC536BC902}"/>
                        </a:ext>
                      </a:extLst>
                    </p:cNvPr>
                    <p:cNvSpPr/>
                    <p:nvPr/>
                  </p:nvSpPr>
                  <p:spPr>
                    <a:xfrm>
                      <a:off x="34767520" y="25146164"/>
                      <a:ext cx="793749" cy="122555"/>
                    </a:xfrm>
                    <a:custGeom>
                      <a:avLst/>
                      <a:gdLst>
                        <a:gd name="connsiteX0" fmla="*/ 198437 w 793749"/>
                        <a:gd name="connsiteY0" fmla="*/ 0 h 122555"/>
                        <a:gd name="connsiteX1" fmla="*/ 595313 w 793749"/>
                        <a:gd name="connsiteY1" fmla="*/ 0 h 122555"/>
                        <a:gd name="connsiteX2" fmla="*/ 793750 w 793749"/>
                        <a:gd name="connsiteY2" fmla="*/ 122555 h 122555"/>
                        <a:gd name="connsiteX3" fmla="*/ 0 w 793749"/>
                        <a:gd name="connsiteY3" fmla="*/ 122555 h 122555"/>
                      </a:gdLst>
                      <a:ahLst/>
                      <a:cxnLst>
                        <a:cxn ang="0">
                          <a:pos x="connsiteX0" y="connsiteY0"/>
                        </a:cxn>
                        <a:cxn ang="0">
                          <a:pos x="connsiteX1" y="connsiteY1"/>
                        </a:cxn>
                        <a:cxn ang="0">
                          <a:pos x="connsiteX2" y="connsiteY2"/>
                        </a:cxn>
                        <a:cxn ang="0">
                          <a:pos x="connsiteX3" y="connsiteY3"/>
                        </a:cxn>
                      </a:cxnLst>
                      <a:rect l="l" t="t" r="r" b="b"/>
                      <a:pathLst>
                        <a:path w="793749" h="122555">
                          <a:moveTo>
                            <a:pt x="198437" y="0"/>
                          </a:moveTo>
                          <a:lnTo>
                            <a:pt x="595313" y="0"/>
                          </a:lnTo>
                          <a:lnTo>
                            <a:pt x="793750" y="122555"/>
                          </a:lnTo>
                          <a:lnTo>
                            <a:pt x="0" y="1225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29" name="Freeform 10028">
                      <a:extLst>
                        <a:ext uri="{FF2B5EF4-FFF2-40B4-BE49-F238E27FC236}">
                          <a16:creationId xmlns:a16="http://schemas.microsoft.com/office/drawing/2014/main" id="{DF4E5213-8CE8-6418-B001-00BF14F12BC4}"/>
                        </a:ext>
                      </a:extLst>
                    </p:cNvPr>
                    <p:cNvSpPr/>
                    <p:nvPr/>
                  </p:nvSpPr>
                  <p:spPr>
                    <a:xfrm>
                      <a:off x="34569082" y="24533389"/>
                      <a:ext cx="396874" cy="122555"/>
                    </a:xfrm>
                    <a:custGeom>
                      <a:avLst/>
                      <a:gdLst>
                        <a:gd name="connsiteX0" fmla="*/ 198437 w 396874"/>
                        <a:gd name="connsiteY0" fmla="*/ 0 h 122555"/>
                        <a:gd name="connsiteX1" fmla="*/ 396875 w 396874"/>
                        <a:gd name="connsiteY1" fmla="*/ 122555 h 122555"/>
                        <a:gd name="connsiteX2" fmla="*/ 0 w 396874"/>
                        <a:gd name="connsiteY2" fmla="*/ 122555 h 122555"/>
                      </a:gdLst>
                      <a:ahLst/>
                      <a:cxnLst>
                        <a:cxn ang="0">
                          <a:pos x="connsiteX0" y="connsiteY0"/>
                        </a:cxn>
                        <a:cxn ang="0">
                          <a:pos x="connsiteX1" y="connsiteY1"/>
                        </a:cxn>
                        <a:cxn ang="0">
                          <a:pos x="connsiteX2" y="connsiteY2"/>
                        </a:cxn>
                      </a:cxnLst>
                      <a:rect l="l" t="t" r="r" b="b"/>
                      <a:pathLst>
                        <a:path w="396874" h="122555">
                          <a:moveTo>
                            <a:pt x="198437" y="0"/>
                          </a:moveTo>
                          <a:lnTo>
                            <a:pt x="396875" y="122555"/>
                          </a:lnTo>
                          <a:lnTo>
                            <a:pt x="0" y="12255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030" name="Freeform 10029">
                      <a:extLst>
                        <a:ext uri="{FF2B5EF4-FFF2-40B4-BE49-F238E27FC236}">
                          <a16:creationId xmlns:a16="http://schemas.microsoft.com/office/drawing/2014/main" id="{64207CDE-3615-0AAE-C665-121A44445627}"/>
                        </a:ext>
                      </a:extLst>
                    </p:cNvPr>
                    <p:cNvSpPr/>
                    <p:nvPr/>
                  </p:nvSpPr>
                  <p:spPr>
                    <a:xfrm>
                      <a:off x="34767520" y="24655944"/>
                      <a:ext cx="595312" cy="245109"/>
                    </a:xfrm>
                    <a:custGeom>
                      <a:avLst/>
                      <a:gdLst>
                        <a:gd name="connsiteX0" fmla="*/ 198437 w 595312"/>
                        <a:gd name="connsiteY0" fmla="*/ 245110 h 245109"/>
                        <a:gd name="connsiteX1" fmla="*/ 0 w 595312"/>
                        <a:gd name="connsiteY1" fmla="*/ 122555 h 245109"/>
                        <a:gd name="connsiteX2" fmla="*/ 198437 w 595312"/>
                        <a:gd name="connsiteY2" fmla="*/ 0 h 245109"/>
                        <a:gd name="connsiteX3" fmla="*/ 595313 w 595312"/>
                        <a:gd name="connsiteY3" fmla="*/ 245110 h 245109"/>
                      </a:gdLst>
                      <a:ahLst/>
                      <a:cxnLst>
                        <a:cxn ang="0">
                          <a:pos x="connsiteX0" y="connsiteY0"/>
                        </a:cxn>
                        <a:cxn ang="0">
                          <a:pos x="connsiteX1" y="connsiteY1"/>
                        </a:cxn>
                        <a:cxn ang="0">
                          <a:pos x="connsiteX2" y="connsiteY2"/>
                        </a:cxn>
                        <a:cxn ang="0">
                          <a:pos x="connsiteX3" y="connsiteY3"/>
                        </a:cxn>
                      </a:cxnLst>
                      <a:rect l="l" t="t" r="r" b="b"/>
                      <a:pathLst>
                        <a:path w="595312" h="245109">
                          <a:moveTo>
                            <a:pt x="198437" y="245110"/>
                          </a:moveTo>
                          <a:lnTo>
                            <a:pt x="0" y="122555"/>
                          </a:lnTo>
                          <a:lnTo>
                            <a:pt x="198437" y="0"/>
                          </a:lnTo>
                          <a:lnTo>
                            <a:pt x="595313"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31" name="Freeform 10030">
                      <a:extLst>
                        <a:ext uri="{FF2B5EF4-FFF2-40B4-BE49-F238E27FC236}">
                          <a16:creationId xmlns:a16="http://schemas.microsoft.com/office/drawing/2014/main" id="{92E7B70C-6900-7E35-05CD-14ADEA776063}"/>
                        </a:ext>
                      </a:extLst>
                    </p:cNvPr>
                    <p:cNvSpPr/>
                    <p:nvPr/>
                  </p:nvSpPr>
                  <p:spPr>
                    <a:xfrm>
                      <a:off x="35164395" y="24901054"/>
                      <a:ext cx="595312" cy="245109"/>
                    </a:xfrm>
                    <a:custGeom>
                      <a:avLst/>
                      <a:gdLst>
                        <a:gd name="connsiteX0" fmla="*/ 198437 w 595312"/>
                        <a:gd name="connsiteY0" fmla="*/ 245110 h 245109"/>
                        <a:gd name="connsiteX1" fmla="*/ 0 w 595312"/>
                        <a:gd name="connsiteY1" fmla="*/ 122555 h 245109"/>
                        <a:gd name="connsiteX2" fmla="*/ 198437 w 595312"/>
                        <a:gd name="connsiteY2" fmla="*/ 0 h 245109"/>
                        <a:gd name="connsiteX3" fmla="*/ 595313 w 595312"/>
                        <a:gd name="connsiteY3" fmla="*/ 245110 h 245109"/>
                      </a:gdLst>
                      <a:ahLst/>
                      <a:cxnLst>
                        <a:cxn ang="0">
                          <a:pos x="connsiteX0" y="connsiteY0"/>
                        </a:cxn>
                        <a:cxn ang="0">
                          <a:pos x="connsiteX1" y="connsiteY1"/>
                        </a:cxn>
                        <a:cxn ang="0">
                          <a:pos x="connsiteX2" y="connsiteY2"/>
                        </a:cxn>
                        <a:cxn ang="0">
                          <a:pos x="connsiteX3" y="connsiteY3"/>
                        </a:cxn>
                      </a:cxnLst>
                      <a:rect l="l" t="t" r="r" b="b"/>
                      <a:pathLst>
                        <a:path w="595312" h="245109">
                          <a:moveTo>
                            <a:pt x="198437" y="245110"/>
                          </a:moveTo>
                          <a:lnTo>
                            <a:pt x="0" y="122555"/>
                          </a:lnTo>
                          <a:lnTo>
                            <a:pt x="198437" y="0"/>
                          </a:lnTo>
                          <a:lnTo>
                            <a:pt x="595313"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32" name="Freeform 10031">
                      <a:extLst>
                        <a:ext uri="{FF2B5EF4-FFF2-40B4-BE49-F238E27FC236}">
                          <a16:creationId xmlns:a16="http://schemas.microsoft.com/office/drawing/2014/main" id="{795AA797-24EA-0436-CEF3-AF098C879D9A}"/>
                        </a:ext>
                      </a:extLst>
                    </p:cNvPr>
                    <p:cNvSpPr/>
                    <p:nvPr/>
                  </p:nvSpPr>
                  <p:spPr>
                    <a:xfrm>
                      <a:off x="35561269" y="25146164"/>
                      <a:ext cx="396875" cy="122555"/>
                    </a:xfrm>
                    <a:custGeom>
                      <a:avLst/>
                      <a:gdLst>
                        <a:gd name="connsiteX0" fmla="*/ 396875 w 396875"/>
                        <a:gd name="connsiteY0" fmla="*/ 122555 h 122555"/>
                        <a:gd name="connsiteX1" fmla="*/ 0 w 396875"/>
                        <a:gd name="connsiteY1" fmla="*/ 122555 h 122555"/>
                        <a:gd name="connsiteX2" fmla="*/ 198438 w 396875"/>
                        <a:gd name="connsiteY2" fmla="*/ 0 h 122555"/>
                      </a:gdLst>
                      <a:ahLst/>
                      <a:cxnLst>
                        <a:cxn ang="0">
                          <a:pos x="connsiteX0" y="connsiteY0"/>
                        </a:cxn>
                        <a:cxn ang="0">
                          <a:pos x="connsiteX1" y="connsiteY1"/>
                        </a:cxn>
                        <a:cxn ang="0">
                          <a:pos x="connsiteX2" y="connsiteY2"/>
                        </a:cxn>
                      </a:cxnLst>
                      <a:rect l="l" t="t" r="r" b="b"/>
                      <a:pathLst>
                        <a:path w="396875" h="122555">
                          <a:moveTo>
                            <a:pt x="396875" y="122555"/>
                          </a:moveTo>
                          <a:lnTo>
                            <a:pt x="0" y="122555"/>
                          </a:lnTo>
                          <a:lnTo>
                            <a:pt x="198438"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033" name="Graphic 9952">
                    <a:extLst>
                      <a:ext uri="{FF2B5EF4-FFF2-40B4-BE49-F238E27FC236}">
                        <a16:creationId xmlns:a16="http://schemas.microsoft.com/office/drawing/2014/main" id="{4B66B094-907D-3DF7-1516-75C496CC3667}"/>
                      </a:ext>
                    </a:extLst>
                  </p:cNvPr>
                  <p:cNvGrpSpPr/>
                  <p:nvPr/>
                </p:nvGrpSpPr>
                <p:grpSpPr>
                  <a:xfrm>
                    <a:off x="33576895" y="21418480"/>
                    <a:ext cx="2381250" cy="735330"/>
                    <a:chOff x="33576895" y="21418480"/>
                    <a:chExt cx="2381250" cy="735330"/>
                  </a:xfrm>
                </p:grpSpPr>
                <p:sp>
                  <p:nvSpPr>
                    <p:cNvPr id="10034" name="Freeform 10033">
                      <a:extLst>
                        <a:ext uri="{FF2B5EF4-FFF2-40B4-BE49-F238E27FC236}">
                          <a16:creationId xmlns:a16="http://schemas.microsoft.com/office/drawing/2014/main" id="{190446C2-F91C-EE8B-1CC7-BD442F84C550}"/>
                        </a:ext>
                      </a:extLst>
                    </p:cNvPr>
                    <p:cNvSpPr/>
                    <p:nvPr/>
                  </p:nvSpPr>
                  <p:spPr>
                    <a:xfrm>
                      <a:off x="34569082" y="21908700"/>
                      <a:ext cx="396874" cy="122555"/>
                    </a:xfrm>
                    <a:custGeom>
                      <a:avLst/>
                      <a:gdLst>
                        <a:gd name="connsiteX0" fmla="*/ 0 w 396874"/>
                        <a:gd name="connsiteY0" fmla="*/ 122555 h 122555"/>
                        <a:gd name="connsiteX1" fmla="*/ 198437 w 396874"/>
                        <a:gd name="connsiteY1" fmla="*/ 0 h 122555"/>
                        <a:gd name="connsiteX2" fmla="*/ 396875 w 396874"/>
                        <a:gd name="connsiteY2" fmla="*/ 122555 h 122555"/>
                      </a:gdLst>
                      <a:ahLst/>
                      <a:cxnLst>
                        <a:cxn ang="0">
                          <a:pos x="connsiteX0" y="connsiteY0"/>
                        </a:cxn>
                        <a:cxn ang="0">
                          <a:pos x="connsiteX1" y="connsiteY1"/>
                        </a:cxn>
                        <a:cxn ang="0">
                          <a:pos x="connsiteX2" y="connsiteY2"/>
                        </a:cxn>
                      </a:cxnLst>
                      <a:rect l="l" t="t" r="r" b="b"/>
                      <a:pathLst>
                        <a:path w="396874" h="122555">
                          <a:moveTo>
                            <a:pt x="0" y="122555"/>
                          </a:moveTo>
                          <a:lnTo>
                            <a:pt x="198437" y="0"/>
                          </a:lnTo>
                          <a:lnTo>
                            <a:pt x="396875" y="12255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35" name="Freeform 10034">
                      <a:extLst>
                        <a:ext uri="{FF2B5EF4-FFF2-40B4-BE49-F238E27FC236}">
                          <a16:creationId xmlns:a16="http://schemas.microsoft.com/office/drawing/2014/main" id="{D6EEBF5D-8C87-0F60-C386-C3B3645C4C35}"/>
                        </a:ext>
                      </a:extLst>
                    </p:cNvPr>
                    <p:cNvSpPr/>
                    <p:nvPr/>
                  </p:nvSpPr>
                  <p:spPr>
                    <a:xfrm>
                      <a:off x="34569082" y="22031255"/>
                      <a:ext cx="396874" cy="122554"/>
                    </a:xfrm>
                    <a:custGeom>
                      <a:avLst/>
                      <a:gdLst>
                        <a:gd name="connsiteX0" fmla="*/ 198437 w 396874"/>
                        <a:gd name="connsiteY0" fmla="*/ 122555 h 122554"/>
                        <a:gd name="connsiteX1" fmla="*/ 0 w 396874"/>
                        <a:gd name="connsiteY1" fmla="*/ 0 h 122554"/>
                        <a:gd name="connsiteX2" fmla="*/ 396875 w 396874"/>
                        <a:gd name="connsiteY2" fmla="*/ 0 h 122554"/>
                      </a:gdLst>
                      <a:ahLst/>
                      <a:cxnLst>
                        <a:cxn ang="0">
                          <a:pos x="connsiteX0" y="connsiteY0"/>
                        </a:cxn>
                        <a:cxn ang="0">
                          <a:pos x="connsiteX1" y="connsiteY1"/>
                        </a:cxn>
                        <a:cxn ang="0">
                          <a:pos x="connsiteX2" y="connsiteY2"/>
                        </a:cxn>
                      </a:cxnLst>
                      <a:rect l="l" t="t" r="r" b="b"/>
                      <a:pathLst>
                        <a:path w="396874" h="122554">
                          <a:moveTo>
                            <a:pt x="198437" y="122555"/>
                          </a:moveTo>
                          <a:lnTo>
                            <a:pt x="0" y="0"/>
                          </a:lnTo>
                          <a:lnTo>
                            <a:pt x="39687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036" name="Freeform 10035">
                      <a:extLst>
                        <a:ext uri="{FF2B5EF4-FFF2-40B4-BE49-F238E27FC236}">
                          <a16:creationId xmlns:a16="http://schemas.microsoft.com/office/drawing/2014/main" id="{F4D5AB43-3E79-375F-8381-F2034AAEBC45}"/>
                        </a:ext>
                      </a:extLst>
                    </p:cNvPr>
                    <p:cNvSpPr/>
                    <p:nvPr/>
                  </p:nvSpPr>
                  <p:spPr>
                    <a:xfrm>
                      <a:off x="34172207" y="21663590"/>
                      <a:ext cx="396875" cy="122554"/>
                    </a:xfrm>
                    <a:custGeom>
                      <a:avLst/>
                      <a:gdLst>
                        <a:gd name="connsiteX0" fmla="*/ 0 w 396875"/>
                        <a:gd name="connsiteY0" fmla="*/ 122555 h 122554"/>
                        <a:gd name="connsiteX1" fmla="*/ 198437 w 396875"/>
                        <a:gd name="connsiteY1" fmla="*/ 0 h 122554"/>
                        <a:gd name="connsiteX2" fmla="*/ 396875 w 396875"/>
                        <a:gd name="connsiteY2" fmla="*/ 122555 h 122554"/>
                      </a:gdLst>
                      <a:ahLst/>
                      <a:cxnLst>
                        <a:cxn ang="0">
                          <a:pos x="connsiteX0" y="connsiteY0"/>
                        </a:cxn>
                        <a:cxn ang="0">
                          <a:pos x="connsiteX1" y="connsiteY1"/>
                        </a:cxn>
                        <a:cxn ang="0">
                          <a:pos x="connsiteX2" y="connsiteY2"/>
                        </a:cxn>
                      </a:cxnLst>
                      <a:rect l="l" t="t" r="r" b="b"/>
                      <a:pathLst>
                        <a:path w="396875" h="122554">
                          <a:moveTo>
                            <a:pt x="0" y="122555"/>
                          </a:moveTo>
                          <a:lnTo>
                            <a:pt x="198437" y="0"/>
                          </a:lnTo>
                          <a:lnTo>
                            <a:pt x="396875"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37" name="Freeform 10036">
                      <a:extLst>
                        <a:ext uri="{FF2B5EF4-FFF2-40B4-BE49-F238E27FC236}">
                          <a16:creationId xmlns:a16="http://schemas.microsoft.com/office/drawing/2014/main" id="{BA912AEF-6B8A-6CB1-0D4F-D65C7905D97D}"/>
                        </a:ext>
                      </a:extLst>
                    </p:cNvPr>
                    <p:cNvSpPr/>
                    <p:nvPr/>
                  </p:nvSpPr>
                  <p:spPr>
                    <a:xfrm>
                      <a:off x="34172207" y="21786145"/>
                      <a:ext cx="595312" cy="245110"/>
                    </a:xfrm>
                    <a:custGeom>
                      <a:avLst/>
                      <a:gdLst>
                        <a:gd name="connsiteX0" fmla="*/ 396875 w 595312"/>
                        <a:gd name="connsiteY0" fmla="*/ 0 h 245110"/>
                        <a:gd name="connsiteX1" fmla="*/ 595313 w 595312"/>
                        <a:gd name="connsiteY1" fmla="*/ 122555 h 245110"/>
                        <a:gd name="connsiteX2" fmla="*/ 396875 w 595312"/>
                        <a:gd name="connsiteY2" fmla="*/ 245110 h 245110"/>
                        <a:gd name="connsiteX3" fmla="*/ 0 w 595312"/>
                        <a:gd name="connsiteY3" fmla="*/ 0 h 245110"/>
                      </a:gdLst>
                      <a:ahLst/>
                      <a:cxnLst>
                        <a:cxn ang="0">
                          <a:pos x="connsiteX0" y="connsiteY0"/>
                        </a:cxn>
                        <a:cxn ang="0">
                          <a:pos x="connsiteX1" y="connsiteY1"/>
                        </a:cxn>
                        <a:cxn ang="0">
                          <a:pos x="connsiteX2" y="connsiteY2"/>
                        </a:cxn>
                        <a:cxn ang="0">
                          <a:pos x="connsiteX3" y="connsiteY3"/>
                        </a:cxn>
                      </a:cxnLst>
                      <a:rect l="l" t="t" r="r" b="b"/>
                      <a:pathLst>
                        <a:path w="595312" h="245110">
                          <a:moveTo>
                            <a:pt x="396875" y="0"/>
                          </a:moveTo>
                          <a:lnTo>
                            <a:pt x="595313" y="122555"/>
                          </a:lnTo>
                          <a:lnTo>
                            <a:pt x="396875" y="24511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38" name="Freeform 10037">
                      <a:extLst>
                        <a:ext uri="{FF2B5EF4-FFF2-40B4-BE49-F238E27FC236}">
                          <a16:creationId xmlns:a16="http://schemas.microsoft.com/office/drawing/2014/main" id="{57B84C94-9936-6ED5-BFAE-01490D34001C}"/>
                        </a:ext>
                      </a:extLst>
                    </p:cNvPr>
                    <p:cNvSpPr/>
                    <p:nvPr/>
                  </p:nvSpPr>
                  <p:spPr>
                    <a:xfrm>
                      <a:off x="34569082" y="21786145"/>
                      <a:ext cx="396874" cy="122555"/>
                    </a:xfrm>
                    <a:custGeom>
                      <a:avLst/>
                      <a:gdLst>
                        <a:gd name="connsiteX0" fmla="*/ 198437 w 396874"/>
                        <a:gd name="connsiteY0" fmla="*/ 122555 h 122555"/>
                        <a:gd name="connsiteX1" fmla="*/ 0 w 396874"/>
                        <a:gd name="connsiteY1" fmla="*/ 0 h 122555"/>
                        <a:gd name="connsiteX2" fmla="*/ 396875 w 396874"/>
                        <a:gd name="connsiteY2" fmla="*/ 0 h 122555"/>
                      </a:gdLst>
                      <a:ahLst/>
                      <a:cxnLst>
                        <a:cxn ang="0">
                          <a:pos x="connsiteX0" y="connsiteY0"/>
                        </a:cxn>
                        <a:cxn ang="0">
                          <a:pos x="connsiteX1" y="connsiteY1"/>
                        </a:cxn>
                        <a:cxn ang="0">
                          <a:pos x="connsiteX2" y="connsiteY2"/>
                        </a:cxn>
                      </a:cxnLst>
                      <a:rect l="l" t="t" r="r" b="b"/>
                      <a:pathLst>
                        <a:path w="396874" h="122555">
                          <a:moveTo>
                            <a:pt x="198437" y="122555"/>
                          </a:moveTo>
                          <a:lnTo>
                            <a:pt x="0" y="0"/>
                          </a:lnTo>
                          <a:lnTo>
                            <a:pt x="39687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39" name="Freeform 10038">
                      <a:extLst>
                        <a:ext uri="{FF2B5EF4-FFF2-40B4-BE49-F238E27FC236}">
                          <a16:creationId xmlns:a16="http://schemas.microsoft.com/office/drawing/2014/main" id="{3E848510-08AA-6912-7F51-EB83D754CECA}"/>
                        </a:ext>
                      </a:extLst>
                    </p:cNvPr>
                    <p:cNvSpPr/>
                    <p:nvPr/>
                  </p:nvSpPr>
                  <p:spPr>
                    <a:xfrm>
                      <a:off x="34965957" y="21663590"/>
                      <a:ext cx="396875" cy="122554"/>
                    </a:xfrm>
                    <a:custGeom>
                      <a:avLst/>
                      <a:gdLst>
                        <a:gd name="connsiteX0" fmla="*/ 0 w 396875"/>
                        <a:gd name="connsiteY0" fmla="*/ 122555 h 122554"/>
                        <a:gd name="connsiteX1" fmla="*/ 198438 w 396875"/>
                        <a:gd name="connsiteY1" fmla="*/ 0 h 122554"/>
                        <a:gd name="connsiteX2" fmla="*/ 396875 w 396875"/>
                        <a:gd name="connsiteY2" fmla="*/ 122555 h 122554"/>
                      </a:gdLst>
                      <a:ahLst/>
                      <a:cxnLst>
                        <a:cxn ang="0">
                          <a:pos x="connsiteX0" y="connsiteY0"/>
                        </a:cxn>
                        <a:cxn ang="0">
                          <a:pos x="connsiteX1" y="connsiteY1"/>
                        </a:cxn>
                        <a:cxn ang="0">
                          <a:pos x="connsiteX2" y="connsiteY2"/>
                        </a:cxn>
                      </a:cxnLst>
                      <a:rect l="l" t="t" r="r" b="b"/>
                      <a:pathLst>
                        <a:path w="396875" h="122554">
                          <a:moveTo>
                            <a:pt x="0" y="122555"/>
                          </a:moveTo>
                          <a:lnTo>
                            <a:pt x="198438" y="0"/>
                          </a:lnTo>
                          <a:lnTo>
                            <a:pt x="396875"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40" name="Freeform 10039">
                      <a:extLst>
                        <a:ext uri="{FF2B5EF4-FFF2-40B4-BE49-F238E27FC236}">
                          <a16:creationId xmlns:a16="http://schemas.microsoft.com/office/drawing/2014/main" id="{F6FAEFBF-BF3A-0D2F-7690-6C21498DF181}"/>
                        </a:ext>
                      </a:extLst>
                    </p:cNvPr>
                    <p:cNvSpPr/>
                    <p:nvPr/>
                  </p:nvSpPr>
                  <p:spPr>
                    <a:xfrm>
                      <a:off x="34767520" y="21786145"/>
                      <a:ext cx="595312" cy="245110"/>
                    </a:xfrm>
                    <a:custGeom>
                      <a:avLst/>
                      <a:gdLst>
                        <a:gd name="connsiteX0" fmla="*/ 0 w 595312"/>
                        <a:gd name="connsiteY0" fmla="*/ 122555 h 245110"/>
                        <a:gd name="connsiteX1" fmla="*/ 198437 w 595312"/>
                        <a:gd name="connsiteY1" fmla="*/ 0 h 245110"/>
                        <a:gd name="connsiteX2" fmla="*/ 595313 w 595312"/>
                        <a:gd name="connsiteY2" fmla="*/ 0 h 245110"/>
                        <a:gd name="connsiteX3" fmla="*/ 198437 w 595312"/>
                        <a:gd name="connsiteY3" fmla="*/ 245110 h 245110"/>
                      </a:gdLst>
                      <a:ahLst/>
                      <a:cxnLst>
                        <a:cxn ang="0">
                          <a:pos x="connsiteX0" y="connsiteY0"/>
                        </a:cxn>
                        <a:cxn ang="0">
                          <a:pos x="connsiteX1" y="connsiteY1"/>
                        </a:cxn>
                        <a:cxn ang="0">
                          <a:pos x="connsiteX2" y="connsiteY2"/>
                        </a:cxn>
                        <a:cxn ang="0">
                          <a:pos x="connsiteX3" y="connsiteY3"/>
                        </a:cxn>
                      </a:cxnLst>
                      <a:rect l="l" t="t" r="r" b="b"/>
                      <a:pathLst>
                        <a:path w="595312" h="245110">
                          <a:moveTo>
                            <a:pt x="0" y="122555"/>
                          </a:moveTo>
                          <a:lnTo>
                            <a:pt x="198437" y="0"/>
                          </a:lnTo>
                          <a:lnTo>
                            <a:pt x="595313" y="0"/>
                          </a:lnTo>
                          <a:lnTo>
                            <a:pt x="198437"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41" name="Freeform 10040">
                      <a:extLst>
                        <a:ext uri="{FF2B5EF4-FFF2-40B4-BE49-F238E27FC236}">
                          <a16:creationId xmlns:a16="http://schemas.microsoft.com/office/drawing/2014/main" id="{6DA48DCD-57F7-270C-B4F9-580F34AD1B31}"/>
                        </a:ext>
                      </a:extLst>
                    </p:cNvPr>
                    <p:cNvSpPr/>
                    <p:nvPr/>
                  </p:nvSpPr>
                  <p:spPr>
                    <a:xfrm>
                      <a:off x="33775332" y="21418480"/>
                      <a:ext cx="396875" cy="122554"/>
                    </a:xfrm>
                    <a:custGeom>
                      <a:avLst/>
                      <a:gdLst>
                        <a:gd name="connsiteX0" fmla="*/ 0 w 396875"/>
                        <a:gd name="connsiteY0" fmla="*/ 122555 h 122554"/>
                        <a:gd name="connsiteX1" fmla="*/ 198438 w 396875"/>
                        <a:gd name="connsiteY1" fmla="*/ 0 h 122554"/>
                        <a:gd name="connsiteX2" fmla="*/ 396875 w 396875"/>
                        <a:gd name="connsiteY2" fmla="*/ 122555 h 122554"/>
                      </a:gdLst>
                      <a:ahLst/>
                      <a:cxnLst>
                        <a:cxn ang="0">
                          <a:pos x="connsiteX0" y="connsiteY0"/>
                        </a:cxn>
                        <a:cxn ang="0">
                          <a:pos x="connsiteX1" y="connsiteY1"/>
                        </a:cxn>
                        <a:cxn ang="0">
                          <a:pos x="connsiteX2" y="connsiteY2"/>
                        </a:cxn>
                      </a:cxnLst>
                      <a:rect l="l" t="t" r="r" b="b"/>
                      <a:pathLst>
                        <a:path w="396875" h="122554">
                          <a:moveTo>
                            <a:pt x="0" y="122555"/>
                          </a:moveTo>
                          <a:lnTo>
                            <a:pt x="198438" y="0"/>
                          </a:lnTo>
                          <a:lnTo>
                            <a:pt x="396875" y="12255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42" name="Freeform 10041">
                      <a:extLst>
                        <a:ext uri="{FF2B5EF4-FFF2-40B4-BE49-F238E27FC236}">
                          <a16:creationId xmlns:a16="http://schemas.microsoft.com/office/drawing/2014/main" id="{F31C3BA3-975A-4A2C-A39B-74100A81E469}"/>
                        </a:ext>
                      </a:extLst>
                    </p:cNvPr>
                    <p:cNvSpPr/>
                    <p:nvPr/>
                  </p:nvSpPr>
                  <p:spPr>
                    <a:xfrm>
                      <a:off x="33775332" y="21541035"/>
                      <a:ext cx="595312" cy="245109"/>
                    </a:xfrm>
                    <a:custGeom>
                      <a:avLst/>
                      <a:gdLst>
                        <a:gd name="connsiteX0" fmla="*/ 396875 w 595312"/>
                        <a:gd name="connsiteY0" fmla="*/ 0 h 245109"/>
                        <a:gd name="connsiteX1" fmla="*/ 595313 w 595312"/>
                        <a:gd name="connsiteY1" fmla="*/ 122555 h 245109"/>
                        <a:gd name="connsiteX2" fmla="*/ 396875 w 595312"/>
                        <a:gd name="connsiteY2" fmla="*/ 245110 h 245109"/>
                        <a:gd name="connsiteX3" fmla="*/ 0 w 595312"/>
                        <a:gd name="connsiteY3" fmla="*/ 0 h 245109"/>
                      </a:gdLst>
                      <a:ahLst/>
                      <a:cxnLst>
                        <a:cxn ang="0">
                          <a:pos x="connsiteX0" y="connsiteY0"/>
                        </a:cxn>
                        <a:cxn ang="0">
                          <a:pos x="connsiteX1" y="connsiteY1"/>
                        </a:cxn>
                        <a:cxn ang="0">
                          <a:pos x="connsiteX2" y="connsiteY2"/>
                        </a:cxn>
                        <a:cxn ang="0">
                          <a:pos x="connsiteX3" y="connsiteY3"/>
                        </a:cxn>
                      </a:cxnLst>
                      <a:rect l="l" t="t" r="r" b="b"/>
                      <a:pathLst>
                        <a:path w="595312" h="245109">
                          <a:moveTo>
                            <a:pt x="396875" y="0"/>
                          </a:moveTo>
                          <a:lnTo>
                            <a:pt x="595313" y="122555"/>
                          </a:lnTo>
                          <a:lnTo>
                            <a:pt x="396875" y="24511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43" name="Freeform 10042">
                      <a:extLst>
                        <a:ext uri="{FF2B5EF4-FFF2-40B4-BE49-F238E27FC236}">
                          <a16:creationId xmlns:a16="http://schemas.microsoft.com/office/drawing/2014/main" id="{662BB305-C12D-EA47-ED1E-5A254D5F7A75}"/>
                        </a:ext>
                      </a:extLst>
                    </p:cNvPr>
                    <p:cNvSpPr/>
                    <p:nvPr/>
                  </p:nvSpPr>
                  <p:spPr>
                    <a:xfrm>
                      <a:off x="34172207" y="21541035"/>
                      <a:ext cx="396875" cy="122554"/>
                    </a:xfrm>
                    <a:custGeom>
                      <a:avLst/>
                      <a:gdLst>
                        <a:gd name="connsiteX0" fmla="*/ 198437 w 396875"/>
                        <a:gd name="connsiteY0" fmla="*/ 122555 h 122554"/>
                        <a:gd name="connsiteX1" fmla="*/ 0 w 396875"/>
                        <a:gd name="connsiteY1" fmla="*/ 0 h 122554"/>
                        <a:gd name="connsiteX2" fmla="*/ 396875 w 396875"/>
                        <a:gd name="connsiteY2" fmla="*/ 0 h 122554"/>
                      </a:gdLst>
                      <a:ahLst/>
                      <a:cxnLst>
                        <a:cxn ang="0">
                          <a:pos x="connsiteX0" y="connsiteY0"/>
                        </a:cxn>
                        <a:cxn ang="0">
                          <a:pos x="connsiteX1" y="connsiteY1"/>
                        </a:cxn>
                        <a:cxn ang="0">
                          <a:pos x="connsiteX2" y="connsiteY2"/>
                        </a:cxn>
                      </a:cxnLst>
                      <a:rect l="l" t="t" r="r" b="b"/>
                      <a:pathLst>
                        <a:path w="396875" h="122554">
                          <a:moveTo>
                            <a:pt x="198437" y="122555"/>
                          </a:moveTo>
                          <a:lnTo>
                            <a:pt x="0" y="0"/>
                          </a:lnTo>
                          <a:lnTo>
                            <a:pt x="39687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44" name="Freeform 10043">
                      <a:extLst>
                        <a:ext uri="{FF2B5EF4-FFF2-40B4-BE49-F238E27FC236}">
                          <a16:creationId xmlns:a16="http://schemas.microsoft.com/office/drawing/2014/main" id="{96E152A4-A460-4186-1D31-229469A4A653}"/>
                        </a:ext>
                      </a:extLst>
                    </p:cNvPr>
                    <p:cNvSpPr/>
                    <p:nvPr/>
                  </p:nvSpPr>
                  <p:spPr>
                    <a:xfrm>
                      <a:off x="34569082" y="21418480"/>
                      <a:ext cx="396874" cy="122554"/>
                    </a:xfrm>
                    <a:custGeom>
                      <a:avLst/>
                      <a:gdLst>
                        <a:gd name="connsiteX0" fmla="*/ 0 w 396874"/>
                        <a:gd name="connsiteY0" fmla="*/ 122555 h 122554"/>
                        <a:gd name="connsiteX1" fmla="*/ 198437 w 396874"/>
                        <a:gd name="connsiteY1" fmla="*/ 0 h 122554"/>
                        <a:gd name="connsiteX2" fmla="*/ 396875 w 396874"/>
                        <a:gd name="connsiteY2" fmla="*/ 122555 h 122554"/>
                      </a:gdLst>
                      <a:ahLst/>
                      <a:cxnLst>
                        <a:cxn ang="0">
                          <a:pos x="connsiteX0" y="connsiteY0"/>
                        </a:cxn>
                        <a:cxn ang="0">
                          <a:pos x="connsiteX1" y="connsiteY1"/>
                        </a:cxn>
                        <a:cxn ang="0">
                          <a:pos x="connsiteX2" y="connsiteY2"/>
                        </a:cxn>
                      </a:cxnLst>
                      <a:rect l="l" t="t" r="r" b="b"/>
                      <a:pathLst>
                        <a:path w="396874" h="122554">
                          <a:moveTo>
                            <a:pt x="0" y="122555"/>
                          </a:moveTo>
                          <a:lnTo>
                            <a:pt x="198437" y="0"/>
                          </a:lnTo>
                          <a:lnTo>
                            <a:pt x="396875"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45" name="Freeform 10044">
                      <a:extLst>
                        <a:ext uri="{FF2B5EF4-FFF2-40B4-BE49-F238E27FC236}">
                          <a16:creationId xmlns:a16="http://schemas.microsoft.com/office/drawing/2014/main" id="{E78F4D5F-93EB-B780-4F27-F2F8324E7AC0}"/>
                        </a:ext>
                      </a:extLst>
                    </p:cNvPr>
                    <p:cNvSpPr/>
                    <p:nvPr/>
                  </p:nvSpPr>
                  <p:spPr>
                    <a:xfrm>
                      <a:off x="34370644" y="21541035"/>
                      <a:ext cx="793750" cy="245109"/>
                    </a:xfrm>
                    <a:custGeom>
                      <a:avLst/>
                      <a:gdLst>
                        <a:gd name="connsiteX0" fmla="*/ 0 w 793750"/>
                        <a:gd name="connsiteY0" fmla="*/ 122555 h 245109"/>
                        <a:gd name="connsiteX1" fmla="*/ 198438 w 793750"/>
                        <a:gd name="connsiteY1" fmla="*/ 0 h 245109"/>
                        <a:gd name="connsiteX2" fmla="*/ 595313 w 793750"/>
                        <a:gd name="connsiteY2" fmla="*/ 0 h 245109"/>
                        <a:gd name="connsiteX3" fmla="*/ 793750 w 793750"/>
                        <a:gd name="connsiteY3" fmla="*/ 122555 h 245109"/>
                        <a:gd name="connsiteX4" fmla="*/ 595313 w 793750"/>
                        <a:gd name="connsiteY4" fmla="*/ 245110 h 245109"/>
                        <a:gd name="connsiteX5" fmla="*/ 198438 w 793750"/>
                        <a:gd name="connsiteY5" fmla="*/ 245110 h 245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3750" h="245109">
                          <a:moveTo>
                            <a:pt x="0" y="122555"/>
                          </a:moveTo>
                          <a:lnTo>
                            <a:pt x="198438" y="0"/>
                          </a:lnTo>
                          <a:lnTo>
                            <a:pt x="595313" y="0"/>
                          </a:lnTo>
                          <a:lnTo>
                            <a:pt x="793750" y="122555"/>
                          </a:lnTo>
                          <a:lnTo>
                            <a:pt x="595313" y="245110"/>
                          </a:lnTo>
                          <a:lnTo>
                            <a:pt x="198438"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46" name="Freeform 10045">
                      <a:extLst>
                        <a:ext uri="{FF2B5EF4-FFF2-40B4-BE49-F238E27FC236}">
                          <a16:creationId xmlns:a16="http://schemas.microsoft.com/office/drawing/2014/main" id="{770E673F-4113-EC63-4449-7F0C03FC39DD}"/>
                        </a:ext>
                      </a:extLst>
                    </p:cNvPr>
                    <p:cNvSpPr/>
                    <p:nvPr/>
                  </p:nvSpPr>
                  <p:spPr>
                    <a:xfrm>
                      <a:off x="34965957" y="21541035"/>
                      <a:ext cx="396875" cy="122554"/>
                    </a:xfrm>
                    <a:custGeom>
                      <a:avLst/>
                      <a:gdLst>
                        <a:gd name="connsiteX0" fmla="*/ 198438 w 396875"/>
                        <a:gd name="connsiteY0" fmla="*/ 122555 h 122554"/>
                        <a:gd name="connsiteX1" fmla="*/ 0 w 396875"/>
                        <a:gd name="connsiteY1" fmla="*/ 0 h 122554"/>
                        <a:gd name="connsiteX2" fmla="*/ 396875 w 396875"/>
                        <a:gd name="connsiteY2" fmla="*/ 0 h 122554"/>
                      </a:gdLst>
                      <a:ahLst/>
                      <a:cxnLst>
                        <a:cxn ang="0">
                          <a:pos x="connsiteX0" y="connsiteY0"/>
                        </a:cxn>
                        <a:cxn ang="0">
                          <a:pos x="connsiteX1" y="connsiteY1"/>
                        </a:cxn>
                        <a:cxn ang="0">
                          <a:pos x="connsiteX2" y="connsiteY2"/>
                        </a:cxn>
                      </a:cxnLst>
                      <a:rect l="l" t="t" r="r" b="b"/>
                      <a:pathLst>
                        <a:path w="396875" h="122554">
                          <a:moveTo>
                            <a:pt x="198438" y="122555"/>
                          </a:moveTo>
                          <a:lnTo>
                            <a:pt x="0" y="0"/>
                          </a:lnTo>
                          <a:lnTo>
                            <a:pt x="39687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47" name="Freeform 10046">
                      <a:extLst>
                        <a:ext uri="{FF2B5EF4-FFF2-40B4-BE49-F238E27FC236}">
                          <a16:creationId xmlns:a16="http://schemas.microsoft.com/office/drawing/2014/main" id="{95A551AD-BDF6-5745-7F81-73C678D94686}"/>
                        </a:ext>
                      </a:extLst>
                    </p:cNvPr>
                    <p:cNvSpPr/>
                    <p:nvPr/>
                  </p:nvSpPr>
                  <p:spPr>
                    <a:xfrm>
                      <a:off x="35362832" y="21418480"/>
                      <a:ext cx="396875" cy="122554"/>
                    </a:xfrm>
                    <a:custGeom>
                      <a:avLst/>
                      <a:gdLst>
                        <a:gd name="connsiteX0" fmla="*/ 0 w 396875"/>
                        <a:gd name="connsiteY0" fmla="*/ 122555 h 122554"/>
                        <a:gd name="connsiteX1" fmla="*/ 198437 w 396875"/>
                        <a:gd name="connsiteY1" fmla="*/ 0 h 122554"/>
                        <a:gd name="connsiteX2" fmla="*/ 396875 w 396875"/>
                        <a:gd name="connsiteY2" fmla="*/ 122555 h 122554"/>
                      </a:gdLst>
                      <a:ahLst/>
                      <a:cxnLst>
                        <a:cxn ang="0">
                          <a:pos x="connsiteX0" y="connsiteY0"/>
                        </a:cxn>
                        <a:cxn ang="0">
                          <a:pos x="connsiteX1" y="connsiteY1"/>
                        </a:cxn>
                        <a:cxn ang="0">
                          <a:pos x="connsiteX2" y="connsiteY2"/>
                        </a:cxn>
                      </a:cxnLst>
                      <a:rect l="l" t="t" r="r" b="b"/>
                      <a:pathLst>
                        <a:path w="396875" h="122554">
                          <a:moveTo>
                            <a:pt x="0" y="122555"/>
                          </a:moveTo>
                          <a:lnTo>
                            <a:pt x="198437" y="0"/>
                          </a:lnTo>
                          <a:lnTo>
                            <a:pt x="396875" y="12255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48" name="Freeform 10047">
                      <a:extLst>
                        <a:ext uri="{FF2B5EF4-FFF2-40B4-BE49-F238E27FC236}">
                          <a16:creationId xmlns:a16="http://schemas.microsoft.com/office/drawing/2014/main" id="{3DDF91A9-257F-50CB-B5A0-8D53A9560E96}"/>
                        </a:ext>
                      </a:extLst>
                    </p:cNvPr>
                    <p:cNvSpPr/>
                    <p:nvPr/>
                  </p:nvSpPr>
                  <p:spPr>
                    <a:xfrm>
                      <a:off x="35164395" y="21541035"/>
                      <a:ext cx="595312" cy="245109"/>
                    </a:xfrm>
                    <a:custGeom>
                      <a:avLst/>
                      <a:gdLst>
                        <a:gd name="connsiteX0" fmla="*/ 0 w 595312"/>
                        <a:gd name="connsiteY0" fmla="*/ 122555 h 245109"/>
                        <a:gd name="connsiteX1" fmla="*/ 198437 w 595312"/>
                        <a:gd name="connsiteY1" fmla="*/ 0 h 245109"/>
                        <a:gd name="connsiteX2" fmla="*/ 595313 w 595312"/>
                        <a:gd name="connsiteY2" fmla="*/ 0 h 245109"/>
                        <a:gd name="connsiteX3" fmla="*/ 198437 w 595312"/>
                        <a:gd name="connsiteY3" fmla="*/ 245110 h 245109"/>
                      </a:gdLst>
                      <a:ahLst/>
                      <a:cxnLst>
                        <a:cxn ang="0">
                          <a:pos x="connsiteX0" y="connsiteY0"/>
                        </a:cxn>
                        <a:cxn ang="0">
                          <a:pos x="connsiteX1" y="connsiteY1"/>
                        </a:cxn>
                        <a:cxn ang="0">
                          <a:pos x="connsiteX2" y="connsiteY2"/>
                        </a:cxn>
                        <a:cxn ang="0">
                          <a:pos x="connsiteX3" y="connsiteY3"/>
                        </a:cxn>
                      </a:cxnLst>
                      <a:rect l="l" t="t" r="r" b="b"/>
                      <a:pathLst>
                        <a:path w="595312" h="245109">
                          <a:moveTo>
                            <a:pt x="0" y="122555"/>
                          </a:moveTo>
                          <a:lnTo>
                            <a:pt x="198437" y="0"/>
                          </a:lnTo>
                          <a:lnTo>
                            <a:pt x="595313" y="0"/>
                          </a:lnTo>
                          <a:lnTo>
                            <a:pt x="198437"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49" name="Freeform 10048">
                      <a:extLst>
                        <a:ext uri="{FF2B5EF4-FFF2-40B4-BE49-F238E27FC236}">
                          <a16:creationId xmlns:a16="http://schemas.microsoft.com/office/drawing/2014/main" id="{F6F37C47-C27C-F1A5-DACF-849692B7ED2D}"/>
                        </a:ext>
                      </a:extLst>
                    </p:cNvPr>
                    <p:cNvSpPr/>
                    <p:nvPr/>
                  </p:nvSpPr>
                  <p:spPr>
                    <a:xfrm>
                      <a:off x="33576895" y="21418480"/>
                      <a:ext cx="396875" cy="122554"/>
                    </a:xfrm>
                    <a:custGeom>
                      <a:avLst/>
                      <a:gdLst>
                        <a:gd name="connsiteX0" fmla="*/ 0 w 396875"/>
                        <a:gd name="connsiteY0" fmla="*/ 0 h 122554"/>
                        <a:gd name="connsiteX1" fmla="*/ 396875 w 396875"/>
                        <a:gd name="connsiteY1" fmla="*/ 0 h 122554"/>
                        <a:gd name="connsiteX2" fmla="*/ 198437 w 396875"/>
                        <a:gd name="connsiteY2" fmla="*/ 122555 h 122554"/>
                      </a:gdLst>
                      <a:ahLst/>
                      <a:cxnLst>
                        <a:cxn ang="0">
                          <a:pos x="connsiteX0" y="connsiteY0"/>
                        </a:cxn>
                        <a:cxn ang="0">
                          <a:pos x="connsiteX1" y="connsiteY1"/>
                        </a:cxn>
                        <a:cxn ang="0">
                          <a:pos x="connsiteX2" y="connsiteY2"/>
                        </a:cxn>
                      </a:cxnLst>
                      <a:rect l="l" t="t" r="r" b="b"/>
                      <a:pathLst>
                        <a:path w="396875" h="122554">
                          <a:moveTo>
                            <a:pt x="0" y="0"/>
                          </a:moveTo>
                          <a:lnTo>
                            <a:pt x="396875" y="0"/>
                          </a:lnTo>
                          <a:lnTo>
                            <a:pt x="198437" y="12255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050" name="Freeform 10049">
                      <a:extLst>
                        <a:ext uri="{FF2B5EF4-FFF2-40B4-BE49-F238E27FC236}">
                          <a16:creationId xmlns:a16="http://schemas.microsoft.com/office/drawing/2014/main" id="{9F301F3D-9315-64C4-19C3-E0D511FCBE09}"/>
                        </a:ext>
                      </a:extLst>
                    </p:cNvPr>
                    <p:cNvSpPr/>
                    <p:nvPr/>
                  </p:nvSpPr>
                  <p:spPr>
                    <a:xfrm>
                      <a:off x="33973770" y="21418480"/>
                      <a:ext cx="793749" cy="122554"/>
                    </a:xfrm>
                    <a:custGeom>
                      <a:avLst/>
                      <a:gdLst>
                        <a:gd name="connsiteX0" fmla="*/ 595313 w 793749"/>
                        <a:gd name="connsiteY0" fmla="*/ 122555 h 122554"/>
                        <a:gd name="connsiteX1" fmla="*/ 198437 w 793749"/>
                        <a:gd name="connsiteY1" fmla="*/ 122555 h 122554"/>
                        <a:gd name="connsiteX2" fmla="*/ 0 w 793749"/>
                        <a:gd name="connsiteY2" fmla="*/ 0 h 122554"/>
                        <a:gd name="connsiteX3" fmla="*/ 793750 w 793749"/>
                        <a:gd name="connsiteY3" fmla="*/ 0 h 122554"/>
                      </a:gdLst>
                      <a:ahLst/>
                      <a:cxnLst>
                        <a:cxn ang="0">
                          <a:pos x="connsiteX0" y="connsiteY0"/>
                        </a:cxn>
                        <a:cxn ang="0">
                          <a:pos x="connsiteX1" y="connsiteY1"/>
                        </a:cxn>
                        <a:cxn ang="0">
                          <a:pos x="connsiteX2" y="connsiteY2"/>
                        </a:cxn>
                        <a:cxn ang="0">
                          <a:pos x="connsiteX3" y="connsiteY3"/>
                        </a:cxn>
                      </a:cxnLst>
                      <a:rect l="l" t="t" r="r" b="b"/>
                      <a:pathLst>
                        <a:path w="793749" h="122554">
                          <a:moveTo>
                            <a:pt x="595313" y="122555"/>
                          </a:moveTo>
                          <a:lnTo>
                            <a:pt x="198437" y="122555"/>
                          </a:lnTo>
                          <a:lnTo>
                            <a:pt x="0" y="0"/>
                          </a:lnTo>
                          <a:lnTo>
                            <a:pt x="79375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51" name="Freeform 10050">
                      <a:extLst>
                        <a:ext uri="{FF2B5EF4-FFF2-40B4-BE49-F238E27FC236}">
                          <a16:creationId xmlns:a16="http://schemas.microsoft.com/office/drawing/2014/main" id="{7A07A0BB-F284-D5A8-341A-6E6D7C3F264B}"/>
                        </a:ext>
                      </a:extLst>
                    </p:cNvPr>
                    <p:cNvSpPr/>
                    <p:nvPr/>
                  </p:nvSpPr>
                  <p:spPr>
                    <a:xfrm>
                      <a:off x="34767520" y="21418480"/>
                      <a:ext cx="793749" cy="122554"/>
                    </a:xfrm>
                    <a:custGeom>
                      <a:avLst/>
                      <a:gdLst>
                        <a:gd name="connsiteX0" fmla="*/ 595313 w 793749"/>
                        <a:gd name="connsiteY0" fmla="*/ 122555 h 122554"/>
                        <a:gd name="connsiteX1" fmla="*/ 198437 w 793749"/>
                        <a:gd name="connsiteY1" fmla="*/ 122555 h 122554"/>
                        <a:gd name="connsiteX2" fmla="*/ 0 w 793749"/>
                        <a:gd name="connsiteY2" fmla="*/ 0 h 122554"/>
                        <a:gd name="connsiteX3" fmla="*/ 793750 w 793749"/>
                        <a:gd name="connsiteY3" fmla="*/ 0 h 122554"/>
                      </a:gdLst>
                      <a:ahLst/>
                      <a:cxnLst>
                        <a:cxn ang="0">
                          <a:pos x="connsiteX0" y="connsiteY0"/>
                        </a:cxn>
                        <a:cxn ang="0">
                          <a:pos x="connsiteX1" y="connsiteY1"/>
                        </a:cxn>
                        <a:cxn ang="0">
                          <a:pos x="connsiteX2" y="connsiteY2"/>
                        </a:cxn>
                        <a:cxn ang="0">
                          <a:pos x="connsiteX3" y="connsiteY3"/>
                        </a:cxn>
                      </a:cxnLst>
                      <a:rect l="l" t="t" r="r" b="b"/>
                      <a:pathLst>
                        <a:path w="793749" h="122554">
                          <a:moveTo>
                            <a:pt x="595313" y="122555"/>
                          </a:moveTo>
                          <a:lnTo>
                            <a:pt x="198437" y="122555"/>
                          </a:lnTo>
                          <a:lnTo>
                            <a:pt x="0" y="0"/>
                          </a:lnTo>
                          <a:lnTo>
                            <a:pt x="79375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52" name="Freeform 10051">
                      <a:extLst>
                        <a:ext uri="{FF2B5EF4-FFF2-40B4-BE49-F238E27FC236}">
                          <a16:creationId xmlns:a16="http://schemas.microsoft.com/office/drawing/2014/main" id="{871886B2-82A8-E7C6-1D03-76E10F0C59A1}"/>
                        </a:ext>
                      </a:extLst>
                    </p:cNvPr>
                    <p:cNvSpPr/>
                    <p:nvPr/>
                  </p:nvSpPr>
                  <p:spPr>
                    <a:xfrm>
                      <a:off x="35561269" y="21418480"/>
                      <a:ext cx="396875" cy="122554"/>
                    </a:xfrm>
                    <a:custGeom>
                      <a:avLst/>
                      <a:gdLst>
                        <a:gd name="connsiteX0" fmla="*/ 396875 w 396875"/>
                        <a:gd name="connsiteY0" fmla="*/ 0 h 122554"/>
                        <a:gd name="connsiteX1" fmla="*/ 198438 w 396875"/>
                        <a:gd name="connsiteY1" fmla="*/ 122555 h 122554"/>
                        <a:gd name="connsiteX2" fmla="*/ 0 w 396875"/>
                        <a:gd name="connsiteY2" fmla="*/ 0 h 122554"/>
                      </a:gdLst>
                      <a:ahLst/>
                      <a:cxnLst>
                        <a:cxn ang="0">
                          <a:pos x="connsiteX0" y="connsiteY0"/>
                        </a:cxn>
                        <a:cxn ang="0">
                          <a:pos x="connsiteX1" y="connsiteY1"/>
                        </a:cxn>
                        <a:cxn ang="0">
                          <a:pos x="connsiteX2" y="connsiteY2"/>
                        </a:cxn>
                      </a:cxnLst>
                      <a:rect l="l" t="t" r="r" b="b"/>
                      <a:pathLst>
                        <a:path w="396875" h="122554">
                          <a:moveTo>
                            <a:pt x="396875" y="0"/>
                          </a:moveTo>
                          <a:lnTo>
                            <a:pt x="198438" y="122555"/>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053" name="Graphic 9952">
                    <a:extLst>
                      <a:ext uri="{FF2B5EF4-FFF2-40B4-BE49-F238E27FC236}">
                        <a16:creationId xmlns:a16="http://schemas.microsoft.com/office/drawing/2014/main" id="{886781CD-5071-18DC-D63F-4F2C91268E84}"/>
                      </a:ext>
                    </a:extLst>
                  </p:cNvPr>
                  <p:cNvGrpSpPr/>
                  <p:nvPr/>
                </p:nvGrpSpPr>
                <p:grpSpPr>
                  <a:xfrm>
                    <a:off x="35958145" y="21418480"/>
                    <a:ext cx="735846" cy="1925119"/>
                    <a:chOff x="35958145" y="21418480"/>
                    <a:chExt cx="735846" cy="1925119"/>
                  </a:xfrm>
                </p:grpSpPr>
                <p:sp>
                  <p:nvSpPr>
                    <p:cNvPr id="10054" name="Freeform 10053">
                      <a:extLst>
                        <a:ext uri="{FF2B5EF4-FFF2-40B4-BE49-F238E27FC236}">
                          <a16:creationId xmlns:a16="http://schemas.microsoft.com/office/drawing/2014/main" id="{55EE2320-9728-75AD-8DFC-71586BF47E57}"/>
                        </a:ext>
                      </a:extLst>
                    </p:cNvPr>
                    <p:cNvSpPr/>
                    <p:nvPr/>
                  </p:nvSpPr>
                  <p:spPr>
                    <a:xfrm>
                      <a:off x="36080786" y="21739333"/>
                      <a:ext cx="122640" cy="320853"/>
                    </a:xfrm>
                    <a:custGeom>
                      <a:avLst/>
                      <a:gdLst>
                        <a:gd name="connsiteX0" fmla="*/ 0 w 122640"/>
                        <a:gd name="connsiteY0" fmla="*/ 0 h 320853"/>
                        <a:gd name="connsiteX1" fmla="*/ 122641 w 122640"/>
                        <a:gd name="connsiteY1" fmla="*/ 320853 h 320853"/>
                        <a:gd name="connsiteX2" fmla="*/ 0 w 122640"/>
                        <a:gd name="connsiteY2" fmla="*/ 0 h 320853"/>
                      </a:gdLst>
                      <a:ahLst/>
                      <a:cxnLst>
                        <a:cxn ang="0">
                          <a:pos x="connsiteX0" y="connsiteY0"/>
                        </a:cxn>
                        <a:cxn ang="0">
                          <a:pos x="connsiteX1" y="connsiteY1"/>
                        </a:cxn>
                        <a:cxn ang="0">
                          <a:pos x="connsiteX2" y="connsiteY2"/>
                        </a:cxn>
                      </a:cxnLst>
                      <a:rect l="l" t="t" r="r" b="b"/>
                      <a:pathLst>
                        <a:path w="122640" h="320853">
                          <a:moveTo>
                            <a:pt x="0" y="0"/>
                          </a:moveTo>
                          <a:lnTo>
                            <a:pt x="122641" y="320853"/>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55" name="Freeform 10054">
                      <a:extLst>
                        <a:ext uri="{FF2B5EF4-FFF2-40B4-BE49-F238E27FC236}">
                          <a16:creationId xmlns:a16="http://schemas.microsoft.com/office/drawing/2014/main" id="{5D77990B-467C-C6DA-252F-437C972FEE4E}"/>
                        </a:ext>
                      </a:extLst>
                    </p:cNvPr>
                    <p:cNvSpPr/>
                    <p:nvPr/>
                  </p:nvSpPr>
                  <p:spPr>
                    <a:xfrm>
                      <a:off x="35958145" y="21418480"/>
                      <a:ext cx="122641" cy="320853"/>
                    </a:xfrm>
                    <a:custGeom>
                      <a:avLst/>
                      <a:gdLst>
                        <a:gd name="connsiteX0" fmla="*/ 0 w 122641"/>
                        <a:gd name="connsiteY0" fmla="*/ 0 h 320853"/>
                        <a:gd name="connsiteX1" fmla="*/ 122641 w 122641"/>
                        <a:gd name="connsiteY1" fmla="*/ 320853 h 320853"/>
                        <a:gd name="connsiteX2" fmla="*/ 122641 w 122641"/>
                        <a:gd name="connsiteY2" fmla="*/ 320853 h 320853"/>
                      </a:gdLst>
                      <a:ahLst/>
                      <a:cxnLst>
                        <a:cxn ang="0">
                          <a:pos x="connsiteX0" y="connsiteY0"/>
                        </a:cxn>
                        <a:cxn ang="0">
                          <a:pos x="connsiteX1" y="connsiteY1"/>
                        </a:cxn>
                        <a:cxn ang="0">
                          <a:pos x="connsiteX2" y="connsiteY2"/>
                        </a:cxn>
                      </a:cxnLst>
                      <a:rect l="l" t="t" r="r" b="b"/>
                      <a:pathLst>
                        <a:path w="122641" h="320853">
                          <a:moveTo>
                            <a:pt x="0" y="0"/>
                          </a:moveTo>
                          <a:lnTo>
                            <a:pt x="122641" y="320853"/>
                          </a:lnTo>
                          <a:lnTo>
                            <a:pt x="122641" y="32085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056" name="Freeform 10055">
                      <a:extLst>
                        <a:ext uri="{FF2B5EF4-FFF2-40B4-BE49-F238E27FC236}">
                          <a16:creationId xmlns:a16="http://schemas.microsoft.com/office/drawing/2014/main" id="{7F316D62-D024-5357-6E50-5C8E39A4B120}"/>
                        </a:ext>
                      </a:extLst>
                    </p:cNvPr>
                    <p:cNvSpPr/>
                    <p:nvPr/>
                  </p:nvSpPr>
                  <p:spPr>
                    <a:xfrm>
                      <a:off x="36326068" y="22381040"/>
                      <a:ext cx="122640" cy="320853"/>
                    </a:xfrm>
                    <a:custGeom>
                      <a:avLst/>
                      <a:gdLst>
                        <a:gd name="connsiteX0" fmla="*/ 0 w 122640"/>
                        <a:gd name="connsiteY0" fmla="*/ 0 h 320853"/>
                        <a:gd name="connsiteX1" fmla="*/ 122641 w 122640"/>
                        <a:gd name="connsiteY1" fmla="*/ 320853 h 320853"/>
                        <a:gd name="connsiteX2" fmla="*/ 0 w 122640"/>
                        <a:gd name="connsiteY2" fmla="*/ 0 h 320853"/>
                      </a:gdLst>
                      <a:ahLst/>
                      <a:cxnLst>
                        <a:cxn ang="0">
                          <a:pos x="connsiteX0" y="connsiteY0"/>
                        </a:cxn>
                        <a:cxn ang="0">
                          <a:pos x="connsiteX1" y="connsiteY1"/>
                        </a:cxn>
                        <a:cxn ang="0">
                          <a:pos x="connsiteX2" y="connsiteY2"/>
                        </a:cxn>
                      </a:cxnLst>
                      <a:rect l="l" t="t" r="r" b="b"/>
                      <a:pathLst>
                        <a:path w="122640" h="320853">
                          <a:moveTo>
                            <a:pt x="0" y="0"/>
                          </a:moveTo>
                          <a:lnTo>
                            <a:pt x="122641" y="32085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57" name="Freeform 10056">
                      <a:extLst>
                        <a:ext uri="{FF2B5EF4-FFF2-40B4-BE49-F238E27FC236}">
                          <a16:creationId xmlns:a16="http://schemas.microsoft.com/office/drawing/2014/main" id="{289FB824-168E-55C0-38DA-E965FF4481EF}"/>
                        </a:ext>
                      </a:extLst>
                    </p:cNvPr>
                    <p:cNvSpPr/>
                    <p:nvPr/>
                  </p:nvSpPr>
                  <p:spPr>
                    <a:xfrm>
                      <a:off x="36080785" y="21739333"/>
                      <a:ext cx="245282" cy="641706"/>
                    </a:xfrm>
                    <a:custGeom>
                      <a:avLst/>
                      <a:gdLst>
                        <a:gd name="connsiteX0" fmla="*/ 245283 w 245282"/>
                        <a:gd name="connsiteY0" fmla="*/ 641706 h 641706"/>
                        <a:gd name="connsiteX1" fmla="*/ 122641 w 245282"/>
                        <a:gd name="connsiteY1" fmla="*/ 320853 h 641706"/>
                        <a:gd name="connsiteX2" fmla="*/ 0 w 245282"/>
                        <a:gd name="connsiteY2" fmla="*/ 0 h 641706"/>
                        <a:gd name="connsiteX3" fmla="*/ 245283 w 245282"/>
                        <a:gd name="connsiteY3" fmla="*/ 641706 h 641706"/>
                      </a:gdLst>
                      <a:ahLst/>
                      <a:cxnLst>
                        <a:cxn ang="0">
                          <a:pos x="connsiteX0" y="connsiteY0"/>
                        </a:cxn>
                        <a:cxn ang="0">
                          <a:pos x="connsiteX1" y="connsiteY1"/>
                        </a:cxn>
                        <a:cxn ang="0">
                          <a:pos x="connsiteX2" y="connsiteY2"/>
                        </a:cxn>
                        <a:cxn ang="0">
                          <a:pos x="connsiteX3" y="connsiteY3"/>
                        </a:cxn>
                      </a:cxnLst>
                      <a:rect l="l" t="t" r="r" b="b"/>
                      <a:pathLst>
                        <a:path w="245282" h="641706">
                          <a:moveTo>
                            <a:pt x="245283" y="641706"/>
                          </a:moveTo>
                          <a:lnTo>
                            <a:pt x="122641" y="320853"/>
                          </a:lnTo>
                          <a:lnTo>
                            <a:pt x="0" y="0"/>
                          </a:lnTo>
                          <a:lnTo>
                            <a:pt x="245283" y="64170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58" name="Freeform 10057">
                      <a:extLst>
                        <a:ext uri="{FF2B5EF4-FFF2-40B4-BE49-F238E27FC236}">
                          <a16:creationId xmlns:a16="http://schemas.microsoft.com/office/drawing/2014/main" id="{34D97BF7-B068-D1EB-FEE9-A5CE871E6B36}"/>
                        </a:ext>
                      </a:extLst>
                    </p:cNvPr>
                    <p:cNvSpPr/>
                    <p:nvPr/>
                  </p:nvSpPr>
                  <p:spPr>
                    <a:xfrm>
                      <a:off x="36203427" y="22060187"/>
                      <a:ext cx="122641" cy="320853"/>
                    </a:xfrm>
                    <a:custGeom>
                      <a:avLst/>
                      <a:gdLst>
                        <a:gd name="connsiteX0" fmla="*/ 0 w 122641"/>
                        <a:gd name="connsiteY0" fmla="*/ 0 h 320853"/>
                        <a:gd name="connsiteX1" fmla="*/ 122641 w 122641"/>
                        <a:gd name="connsiteY1" fmla="*/ 320853 h 320853"/>
                        <a:gd name="connsiteX2" fmla="*/ 122641 w 122641"/>
                        <a:gd name="connsiteY2" fmla="*/ 320853 h 320853"/>
                      </a:gdLst>
                      <a:ahLst/>
                      <a:cxnLst>
                        <a:cxn ang="0">
                          <a:pos x="connsiteX0" y="connsiteY0"/>
                        </a:cxn>
                        <a:cxn ang="0">
                          <a:pos x="connsiteX1" y="connsiteY1"/>
                        </a:cxn>
                        <a:cxn ang="0">
                          <a:pos x="connsiteX2" y="connsiteY2"/>
                        </a:cxn>
                      </a:cxnLst>
                      <a:rect l="l" t="t" r="r" b="b"/>
                      <a:pathLst>
                        <a:path w="122641" h="320853">
                          <a:moveTo>
                            <a:pt x="0" y="0"/>
                          </a:moveTo>
                          <a:lnTo>
                            <a:pt x="122641" y="320853"/>
                          </a:lnTo>
                          <a:lnTo>
                            <a:pt x="122641"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59" name="Freeform 10058">
                      <a:extLst>
                        <a:ext uri="{FF2B5EF4-FFF2-40B4-BE49-F238E27FC236}">
                          <a16:creationId xmlns:a16="http://schemas.microsoft.com/office/drawing/2014/main" id="{CEA446BB-135C-920A-16A1-5C470D747B6C}"/>
                        </a:ext>
                      </a:extLst>
                    </p:cNvPr>
                    <p:cNvSpPr/>
                    <p:nvPr/>
                  </p:nvSpPr>
                  <p:spPr>
                    <a:xfrm>
                      <a:off x="36326068" y="22381040"/>
                      <a:ext cx="122640" cy="320853"/>
                    </a:xfrm>
                    <a:custGeom>
                      <a:avLst/>
                      <a:gdLst>
                        <a:gd name="connsiteX0" fmla="*/ 0 w 122640"/>
                        <a:gd name="connsiteY0" fmla="*/ 0 h 320853"/>
                        <a:gd name="connsiteX1" fmla="*/ 122641 w 122640"/>
                        <a:gd name="connsiteY1" fmla="*/ 320853 h 320853"/>
                        <a:gd name="connsiteX2" fmla="*/ 0 w 122640"/>
                        <a:gd name="connsiteY2" fmla="*/ 0 h 320853"/>
                      </a:gdLst>
                      <a:ahLst/>
                      <a:cxnLst>
                        <a:cxn ang="0">
                          <a:pos x="connsiteX0" y="connsiteY0"/>
                        </a:cxn>
                        <a:cxn ang="0">
                          <a:pos x="connsiteX1" y="connsiteY1"/>
                        </a:cxn>
                        <a:cxn ang="0">
                          <a:pos x="connsiteX2" y="connsiteY2"/>
                        </a:cxn>
                      </a:cxnLst>
                      <a:rect l="l" t="t" r="r" b="b"/>
                      <a:pathLst>
                        <a:path w="122640" h="320853">
                          <a:moveTo>
                            <a:pt x="0" y="0"/>
                          </a:moveTo>
                          <a:lnTo>
                            <a:pt x="122641" y="32085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60" name="Freeform 10059">
                      <a:extLst>
                        <a:ext uri="{FF2B5EF4-FFF2-40B4-BE49-F238E27FC236}">
                          <a16:creationId xmlns:a16="http://schemas.microsoft.com/office/drawing/2014/main" id="{010144A0-BC2D-2666-8B44-8332FED327A7}"/>
                        </a:ext>
                      </a:extLst>
                    </p:cNvPr>
                    <p:cNvSpPr/>
                    <p:nvPr/>
                  </p:nvSpPr>
                  <p:spPr>
                    <a:xfrm>
                      <a:off x="36080786" y="21739333"/>
                      <a:ext cx="245282" cy="641706"/>
                    </a:xfrm>
                    <a:custGeom>
                      <a:avLst/>
                      <a:gdLst>
                        <a:gd name="connsiteX0" fmla="*/ 122641 w 245282"/>
                        <a:gd name="connsiteY0" fmla="*/ 320853 h 641706"/>
                        <a:gd name="connsiteX1" fmla="*/ 245282 w 245282"/>
                        <a:gd name="connsiteY1" fmla="*/ 641706 h 641706"/>
                        <a:gd name="connsiteX2" fmla="*/ 245282 w 245282"/>
                        <a:gd name="connsiteY2" fmla="*/ 641706 h 641706"/>
                        <a:gd name="connsiteX3" fmla="*/ 0 w 245282"/>
                        <a:gd name="connsiteY3" fmla="*/ 0 h 641706"/>
                      </a:gdLst>
                      <a:ahLst/>
                      <a:cxnLst>
                        <a:cxn ang="0">
                          <a:pos x="connsiteX0" y="connsiteY0"/>
                        </a:cxn>
                        <a:cxn ang="0">
                          <a:pos x="connsiteX1" y="connsiteY1"/>
                        </a:cxn>
                        <a:cxn ang="0">
                          <a:pos x="connsiteX2" y="connsiteY2"/>
                        </a:cxn>
                        <a:cxn ang="0">
                          <a:pos x="connsiteX3" y="connsiteY3"/>
                        </a:cxn>
                      </a:cxnLst>
                      <a:rect l="l" t="t" r="r" b="b"/>
                      <a:pathLst>
                        <a:path w="245282" h="641706">
                          <a:moveTo>
                            <a:pt x="122641" y="320853"/>
                          </a:moveTo>
                          <a:lnTo>
                            <a:pt x="245282" y="641706"/>
                          </a:lnTo>
                          <a:lnTo>
                            <a:pt x="245282" y="641706"/>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61" name="Freeform 10060">
                      <a:extLst>
                        <a:ext uri="{FF2B5EF4-FFF2-40B4-BE49-F238E27FC236}">
                          <a16:creationId xmlns:a16="http://schemas.microsoft.com/office/drawing/2014/main" id="{E6579C0B-5DC2-1841-E90D-8880D1F67EDF}"/>
                        </a:ext>
                      </a:extLst>
                    </p:cNvPr>
                    <p:cNvSpPr/>
                    <p:nvPr/>
                  </p:nvSpPr>
                  <p:spPr>
                    <a:xfrm>
                      <a:off x="36571350" y="23022746"/>
                      <a:ext cx="122641" cy="320853"/>
                    </a:xfrm>
                    <a:custGeom>
                      <a:avLst/>
                      <a:gdLst>
                        <a:gd name="connsiteX0" fmla="*/ 0 w 122641"/>
                        <a:gd name="connsiteY0" fmla="*/ 0 h 320853"/>
                        <a:gd name="connsiteX1" fmla="*/ 122641 w 122641"/>
                        <a:gd name="connsiteY1" fmla="*/ 320853 h 320853"/>
                        <a:gd name="connsiteX2" fmla="*/ 0 w 122641"/>
                        <a:gd name="connsiteY2" fmla="*/ 0 h 320853"/>
                      </a:gdLst>
                      <a:ahLst/>
                      <a:cxnLst>
                        <a:cxn ang="0">
                          <a:pos x="connsiteX0" y="connsiteY0"/>
                        </a:cxn>
                        <a:cxn ang="0">
                          <a:pos x="connsiteX1" y="connsiteY1"/>
                        </a:cxn>
                        <a:cxn ang="0">
                          <a:pos x="connsiteX2" y="connsiteY2"/>
                        </a:cxn>
                      </a:cxnLst>
                      <a:rect l="l" t="t" r="r" b="b"/>
                      <a:pathLst>
                        <a:path w="122641" h="320853">
                          <a:moveTo>
                            <a:pt x="0" y="0"/>
                          </a:moveTo>
                          <a:lnTo>
                            <a:pt x="122641" y="320853"/>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62" name="Freeform 10061">
                      <a:extLst>
                        <a:ext uri="{FF2B5EF4-FFF2-40B4-BE49-F238E27FC236}">
                          <a16:creationId xmlns:a16="http://schemas.microsoft.com/office/drawing/2014/main" id="{C679656F-CF02-6B89-0411-05655108E3C2}"/>
                        </a:ext>
                      </a:extLst>
                    </p:cNvPr>
                    <p:cNvSpPr/>
                    <p:nvPr/>
                  </p:nvSpPr>
                  <p:spPr>
                    <a:xfrm>
                      <a:off x="36326068" y="22381040"/>
                      <a:ext cx="245282" cy="641706"/>
                    </a:xfrm>
                    <a:custGeom>
                      <a:avLst/>
                      <a:gdLst>
                        <a:gd name="connsiteX0" fmla="*/ 245282 w 245282"/>
                        <a:gd name="connsiteY0" fmla="*/ 641707 h 641706"/>
                        <a:gd name="connsiteX1" fmla="*/ 122641 w 245282"/>
                        <a:gd name="connsiteY1" fmla="*/ 320853 h 641706"/>
                        <a:gd name="connsiteX2" fmla="*/ 0 w 245282"/>
                        <a:gd name="connsiteY2" fmla="*/ 0 h 641706"/>
                        <a:gd name="connsiteX3" fmla="*/ 245282 w 245282"/>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245282" h="641706">
                          <a:moveTo>
                            <a:pt x="245282" y="641707"/>
                          </a:moveTo>
                          <a:lnTo>
                            <a:pt x="122641" y="320853"/>
                          </a:lnTo>
                          <a:lnTo>
                            <a:pt x="0" y="0"/>
                          </a:lnTo>
                          <a:lnTo>
                            <a:pt x="245282"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63" name="Freeform 10062">
                      <a:extLst>
                        <a:ext uri="{FF2B5EF4-FFF2-40B4-BE49-F238E27FC236}">
                          <a16:creationId xmlns:a16="http://schemas.microsoft.com/office/drawing/2014/main" id="{A211EDD5-4D4B-F4E9-4745-D30387B83099}"/>
                        </a:ext>
                      </a:extLst>
                    </p:cNvPr>
                    <p:cNvSpPr/>
                    <p:nvPr/>
                  </p:nvSpPr>
                  <p:spPr>
                    <a:xfrm>
                      <a:off x="36448709" y="22701893"/>
                      <a:ext cx="122641" cy="320853"/>
                    </a:xfrm>
                    <a:custGeom>
                      <a:avLst/>
                      <a:gdLst>
                        <a:gd name="connsiteX0" fmla="*/ 0 w 122641"/>
                        <a:gd name="connsiteY0" fmla="*/ 0 h 320853"/>
                        <a:gd name="connsiteX1" fmla="*/ 122641 w 122641"/>
                        <a:gd name="connsiteY1" fmla="*/ 320853 h 320853"/>
                        <a:gd name="connsiteX2" fmla="*/ 122641 w 122641"/>
                        <a:gd name="connsiteY2" fmla="*/ 320853 h 320853"/>
                      </a:gdLst>
                      <a:ahLst/>
                      <a:cxnLst>
                        <a:cxn ang="0">
                          <a:pos x="connsiteX0" y="connsiteY0"/>
                        </a:cxn>
                        <a:cxn ang="0">
                          <a:pos x="connsiteX1" y="connsiteY1"/>
                        </a:cxn>
                        <a:cxn ang="0">
                          <a:pos x="connsiteX2" y="connsiteY2"/>
                        </a:cxn>
                      </a:cxnLst>
                      <a:rect l="l" t="t" r="r" b="b"/>
                      <a:pathLst>
                        <a:path w="122641" h="320853">
                          <a:moveTo>
                            <a:pt x="0" y="0"/>
                          </a:moveTo>
                          <a:lnTo>
                            <a:pt x="122641" y="320853"/>
                          </a:lnTo>
                          <a:lnTo>
                            <a:pt x="122641"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64" name="Freeform 10063">
                      <a:extLst>
                        <a:ext uri="{FF2B5EF4-FFF2-40B4-BE49-F238E27FC236}">
                          <a16:creationId xmlns:a16="http://schemas.microsoft.com/office/drawing/2014/main" id="{8E1A8767-57A0-1E3E-9F67-C1CE5F5747BB}"/>
                        </a:ext>
                      </a:extLst>
                    </p:cNvPr>
                    <p:cNvSpPr/>
                    <p:nvPr/>
                  </p:nvSpPr>
                  <p:spPr>
                    <a:xfrm>
                      <a:off x="36571350" y="23022746"/>
                      <a:ext cx="122641" cy="320853"/>
                    </a:xfrm>
                    <a:custGeom>
                      <a:avLst/>
                      <a:gdLst>
                        <a:gd name="connsiteX0" fmla="*/ 0 w 122641"/>
                        <a:gd name="connsiteY0" fmla="*/ 0 h 320853"/>
                        <a:gd name="connsiteX1" fmla="*/ 122641 w 122641"/>
                        <a:gd name="connsiteY1" fmla="*/ 320853 h 320853"/>
                        <a:gd name="connsiteX2" fmla="*/ 0 w 122641"/>
                        <a:gd name="connsiteY2" fmla="*/ 0 h 320853"/>
                      </a:gdLst>
                      <a:ahLst/>
                      <a:cxnLst>
                        <a:cxn ang="0">
                          <a:pos x="connsiteX0" y="connsiteY0"/>
                        </a:cxn>
                        <a:cxn ang="0">
                          <a:pos x="connsiteX1" y="connsiteY1"/>
                        </a:cxn>
                        <a:cxn ang="0">
                          <a:pos x="connsiteX2" y="connsiteY2"/>
                        </a:cxn>
                      </a:cxnLst>
                      <a:rect l="l" t="t" r="r" b="b"/>
                      <a:pathLst>
                        <a:path w="122641" h="320853">
                          <a:moveTo>
                            <a:pt x="0" y="0"/>
                          </a:moveTo>
                          <a:lnTo>
                            <a:pt x="122641" y="32085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65" name="Freeform 10064">
                      <a:extLst>
                        <a:ext uri="{FF2B5EF4-FFF2-40B4-BE49-F238E27FC236}">
                          <a16:creationId xmlns:a16="http://schemas.microsoft.com/office/drawing/2014/main" id="{E4F86930-0DC6-CE1E-22B4-9AACB81713CE}"/>
                        </a:ext>
                      </a:extLst>
                    </p:cNvPr>
                    <p:cNvSpPr/>
                    <p:nvPr/>
                  </p:nvSpPr>
                  <p:spPr>
                    <a:xfrm>
                      <a:off x="36326068" y="22381040"/>
                      <a:ext cx="245282" cy="641706"/>
                    </a:xfrm>
                    <a:custGeom>
                      <a:avLst/>
                      <a:gdLst>
                        <a:gd name="connsiteX0" fmla="*/ 122641 w 245282"/>
                        <a:gd name="connsiteY0" fmla="*/ 320853 h 641706"/>
                        <a:gd name="connsiteX1" fmla="*/ 245282 w 245282"/>
                        <a:gd name="connsiteY1" fmla="*/ 641707 h 641706"/>
                        <a:gd name="connsiteX2" fmla="*/ 245282 w 245282"/>
                        <a:gd name="connsiteY2" fmla="*/ 641707 h 641706"/>
                        <a:gd name="connsiteX3" fmla="*/ 122641 w 245282"/>
                        <a:gd name="connsiteY3" fmla="*/ 320853 h 641706"/>
                        <a:gd name="connsiteX4" fmla="*/ 0 w 245282"/>
                        <a:gd name="connsiteY4" fmla="*/ 0 h 641706"/>
                        <a:gd name="connsiteX5" fmla="*/ 0 w 245282"/>
                        <a:gd name="connsiteY5" fmla="*/ 0 h 6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282" h="641706">
                          <a:moveTo>
                            <a:pt x="122641" y="320853"/>
                          </a:moveTo>
                          <a:lnTo>
                            <a:pt x="245282" y="641707"/>
                          </a:lnTo>
                          <a:lnTo>
                            <a:pt x="245282" y="641707"/>
                          </a:lnTo>
                          <a:lnTo>
                            <a:pt x="122641" y="320853"/>
                          </a:lnTo>
                          <a:lnTo>
                            <a:pt x="0"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66" name="Freeform 10065">
                      <a:extLst>
                        <a:ext uri="{FF2B5EF4-FFF2-40B4-BE49-F238E27FC236}">
                          <a16:creationId xmlns:a16="http://schemas.microsoft.com/office/drawing/2014/main" id="{FA38BA47-6027-767C-6A48-B2DE6F3A8E47}"/>
                        </a:ext>
                      </a:extLst>
                    </p:cNvPr>
                    <p:cNvSpPr/>
                    <p:nvPr/>
                  </p:nvSpPr>
                  <p:spPr>
                    <a:xfrm>
                      <a:off x="36448709" y="22701893"/>
                      <a:ext cx="122641" cy="320853"/>
                    </a:xfrm>
                    <a:custGeom>
                      <a:avLst/>
                      <a:gdLst>
                        <a:gd name="connsiteX0" fmla="*/ 0 w 122641"/>
                        <a:gd name="connsiteY0" fmla="*/ 0 h 320853"/>
                        <a:gd name="connsiteX1" fmla="*/ 122641 w 122641"/>
                        <a:gd name="connsiteY1" fmla="*/ 320853 h 320853"/>
                        <a:gd name="connsiteX2" fmla="*/ 122641 w 122641"/>
                        <a:gd name="connsiteY2" fmla="*/ 320853 h 320853"/>
                      </a:gdLst>
                      <a:ahLst/>
                      <a:cxnLst>
                        <a:cxn ang="0">
                          <a:pos x="connsiteX0" y="connsiteY0"/>
                        </a:cxn>
                        <a:cxn ang="0">
                          <a:pos x="connsiteX1" y="connsiteY1"/>
                        </a:cxn>
                        <a:cxn ang="0">
                          <a:pos x="connsiteX2" y="connsiteY2"/>
                        </a:cxn>
                      </a:cxnLst>
                      <a:rect l="l" t="t" r="r" b="b"/>
                      <a:pathLst>
                        <a:path w="122641" h="320853">
                          <a:moveTo>
                            <a:pt x="0" y="0"/>
                          </a:moveTo>
                          <a:lnTo>
                            <a:pt x="122641" y="320853"/>
                          </a:lnTo>
                          <a:lnTo>
                            <a:pt x="122641"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67" name="Freeform 10066">
                      <a:extLst>
                        <a:ext uri="{FF2B5EF4-FFF2-40B4-BE49-F238E27FC236}">
                          <a16:creationId xmlns:a16="http://schemas.microsoft.com/office/drawing/2014/main" id="{A47FE7D0-B65C-D705-78EF-0B9F62E46D23}"/>
                        </a:ext>
                      </a:extLst>
                    </p:cNvPr>
                    <p:cNvSpPr/>
                    <p:nvPr/>
                  </p:nvSpPr>
                  <p:spPr>
                    <a:xfrm>
                      <a:off x="36571350" y="23022746"/>
                      <a:ext cx="122641" cy="320853"/>
                    </a:xfrm>
                    <a:custGeom>
                      <a:avLst/>
                      <a:gdLst>
                        <a:gd name="connsiteX0" fmla="*/ 0 w 122641"/>
                        <a:gd name="connsiteY0" fmla="*/ 0 h 320853"/>
                        <a:gd name="connsiteX1" fmla="*/ 122641 w 122641"/>
                        <a:gd name="connsiteY1" fmla="*/ 320853 h 320853"/>
                        <a:gd name="connsiteX2" fmla="*/ 0 w 122641"/>
                        <a:gd name="connsiteY2" fmla="*/ 0 h 320853"/>
                      </a:gdLst>
                      <a:ahLst/>
                      <a:cxnLst>
                        <a:cxn ang="0">
                          <a:pos x="connsiteX0" y="connsiteY0"/>
                        </a:cxn>
                        <a:cxn ang="0">
                          <a:pos x="connsiteX1" y="connsiteY1"/>
                        </a:cxn>
                        <a:cxn ang="0">
                          <a:pos x="connsiteX2" y="connsiteY2"/>
                        </a:cxn>
                      </a:cxnLst>
                      <a:rect l="l" t="t" r="r" b="b"/>
                      <a:pathLst>
                        <a:path w="122641" h="320853">
                          <a:moveTo>
                            <a:pt x="0" y="0"/>
                          </a:moveTo>
                          <a:lnTo>
                            <a:pt x="122641" y="320853"/>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68" name="Freeform 10067">
                      <a:extLst>
                        <a:ext uri="{FF2B5EF4-FFF2-40B4-BE49-F238E27FC236}">
                          <a16:creationId xmlns:a16="http://schemas.microsoft.com/office/drawing/2014/main" id="{AD68D0FF-7F59-836E-4517-C093AB2F2E27}"/>
                        </a:ext>
                      </a:extLst>
                    </p:cNvPr>
                    <p:cNvSpPr/>
                    <p:nvPr/>
                  </p:nvSpPr>
                  <p:spPr>
                    <a:xfrm>
                      <a:off x="36326068" y="22381040"/>
                      <a:ext cx="245282" cy="641706"/>
                    </a:xfrm>
                    <a:custGeom>
                      <a:avLst/>
                      <a:gdLst>
                        <a:gd name="connsiteX0" fmla="*/ 122641 w 245282"/>
                        <a:gd name="connsiteY0" fmla="*/ 320853 h 641706"/>
                        <a:gd name="connsiteX1" fmla="*/ 245282 w 245282"/>
                        <a:gd name="connsiteY1" fmla="*/ 641707 h 641706"/>
                        <a:gd name="connsiteX2" fmla="*/ 245282 w 245282"/>
                        <a:gd name="connsiteY2" fmla="*/ 641707 h 641706"/>
                        <a:gd name="connsiteX3" fmla="*/ 0 w 245282"/>
                        <a:gd name="connsiteY3" fmla="*/ 0 h 641706"/>
                      </a:gdLst>
                      <a:ahLst/>
                      <a:cxnLst>
                        <a:cxn ang="0">
                          <a:pos x="connsiteX0" y="connsiteY0"/>
                        </a:cxn>
                        <a:cxn ang="0">
                          <a:pos x="connsiteX1" y="connsiteY1"/>
                        </a:cxn>
                        <a:cxn ang="0">
                          <a:pos x="connsiteX2" y="connsiteY2"/>
                        </a:cxn>
                        <a:cxn ang="0">
                          <a:pos x="connsiteX3" y="connsiteY3"/>
                        </a:cxn>
                      </a:cxnLst>
                      <a:rect l="l" t="t" r="r" b="b"/>
                      <a:pathLst>
                        <a:path w="245282" h="641706">
                          <a:moveTo>
                            <a:pt x="122641" y="320853"/>
                          </a:moveTo>
                          <a:lnTo>
                            <a:pt x="245282" y="641707"/>
                          </a:lnTo>
                          <a:lnTo>
                            <a:pt x="245282" y="641707"/>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69" name="Freeform 10068">
                      <a:extLst>
                        <a:ext uri="{FF2B5EF4-FFF2-40B4-BE49-F238E27FC236}">
                          <a16:creationId xmlns:a16="http://schemas.microsoft.com/office/drawing/2014/main" id="{6606A19E-D3CC-8052-B42F-E2186B46C986}"/>
                        </a:ext>
                      </a:extLst>
                    </p:cNvPr>
                    <p:cNvSpPr/>
                    <p:nvPr/>
                  </p:nvSpPr>
                  <p:spPr>
                    <a:xfrm>
                      <a:off x="36571350" y="23022746"/>
                      <a:ext cx="122641" cy="320853"/>
                    </a:xfrm>
                    <a:custGeom>
                      <a:avLst/>
                      <a:gdLst>
                        <a:gd name="connsiteX0" fmla="*/ 122641 w 122641"/>
                        <a:gd name="connsiteY0" fmla="*/ 320853 h 320853"/>
                        <a:gd name="connsiteX1" fmla="*/ 122641 w 122641"/>
                        <a:gd name="connsiteY1" fmla="*/ 320853 h 320853"/>
                        <a:gd name="connsiteX2" fmla="*/ 0 w 122641"/>
                        <a:gd name="connsiteY2" fmla="*/ 0 h 320853"/>
                      </a:gdLst>
                      <a:ahLst/>
                      <a:cxnLst>
                        <a:cxn ang="0">
                          <a:pos x="connsiteX0" y="connsiteY0"/>
                        </a:cxn>
                        <a:cxn ang="0">
                          <a:pos x="connsiteX1" y="connsiteY1"/>
                        </a:cxn>
                        <a:cxn ang="0">
                          <a:pos x="connsiteX2" y="connsiteY2"/>
                        </a:cxn>
                      </a:cxnLst>
                      <a:rect l="l" t="t" r="r" b="b"/>
                      <a:pathLst>
                        <a:path w="122641" h="320853">
                          <a:moveTo>
                            <a:pt x="122641" y="320853"/>
                          </a:moveTo>
                          <a:lnTo>
                            <a:pt x="122641" y="320853"/>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070" name="Freeform 10069">
                      <a:extLst>
                        <a:ext uri="{FF2B5EF4-FFF2-40B4-BE49-F238E27FC236}">
                          <a16:creationId xmlns:a16="http://schemas.microsoft.com/office/drawing/2014/main" id="{705EAFB7-CEB8-89E2-6F0A-1842FE40E5ED}"/>
                        </a:ext>
                      </a:extLst>
                    </p:cNvPr>
                    <p:cNvSpPr/>
                    <p:nvPr/>
                  </p:nvSpPr>
                  <p:spPr>
                    <a:xfrm>
                      <a:off x="36571350" y="23022746"/>
                      <a:ext cx="122641" cy="320853"/>
                    </a:xfrm>
                    <a:custGeom>
                      <a:avLst/>
                      <a:gdLst>
                        <a:gd name="connsiteX0" fmla="*/ 0 w 122641"/>
                        <a:gd name="connsiteY0" fmla="*/ 0 h 320853"/>
                        <a:gd name="connsiteX1" fmla="*/ 0 w 122641"/>
                        <a:gd name="connsiteY1" fmla="*/ 0 h 320853"/>
                        <a:gd name="connsiteX2" fmla="*/ 122641 w 122641"/>
                        <a:gd name="connsiteY2" fmla="*/ 320853 h 320853"/>
                        <a:gd name="connsiteX3" fmla="*/ 122641 w 122641"/>
                        <a:gd name="connsiteY3" fmla="*/ 320853 h 320853"/>
                      </a:gdLst>
                      <a:ahLst/>
                      <a:cxnLst>
                        <a:cxn ang="0">
                          <a:pos x="connsiteX0" y="connsiteY0"/>
                        </a:cxn>
                        <a:cxn ang="0">
                          <a:pos x="connsiteX1" y="connsiteY1"/>
                        </a:cxn>
                        <a:cxn ang="0">
                          <a:pos x="connsiteX2" y="connsiteY2"/>
                        </a:cxn>
                        <a:cxn ang="0">
                          <a:pos x="connsiteX3" y="connsiteY3"/>
                        </a:cxn>
                      </a:cxnLst>
                      <a:rect l="l" t="t" r="r" b="b"/>
                      <a:pathLst>
                        <a:path w="122641" h="320853">
                          <a:moveTo>
                            <a:pt x="0" y="0"/>
                          </a:moveTo>
                          <a:lnTo>
                            <a:pt x="0" y="0"/>
                          </a:lnTo>
                          <a:lnTo>
                            <a:pt x="122641" y="320853"/>
                          </a:lnTo>
                          <a:lnTo>
                            <a:pt x="122641" y="3208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71" name="Freeform 10070">
                      <a:extLst>
                        <a:ext uri="{FF2B5EF4-FFF2-40B4-BE49-F238E27FC236}">
                          <a16:creationId xmlns:a16="http://schemas.microsoft.com/office/drawing/2014/main" id="{56E79B9D-ABB7-D51B-602E-7F222BF61C25}"/>
                        </a:ext>
                      </a:extLst>
                    </p:cNvPr>
                    <p:cNvSpPr/>
                    <p:nvPr/>
                  </p:nvSpPr>
                  <p:spPr>
                    <a:xfrm>
                      <a:off x="36571350" y="23022746"/>
                      <a:ext cx="122641" cy="320853"/>
                    </a:xfrm>
                    <a:custGeom>
                      <a:avLst/>
                      <a:gdLst>
                        <a:gd name="connsiteX0" fmla="*/ 0 w 122641"/>
                        <a:gd name="connsiteY0" fmla="*/ 0 h 320853"/>
                        <a:gd name="connsiteX1" fmla="*/ 0 w 122641"/>
                        <a:gd name="connsiteY1" fmla="*/ 0 h 320853"/>
                        <a:gd name="connsiteX2" fmla="*/ 122641 w 122641"/>
                        <a:gd name="connsiteY2" fmla="*/ 320853 h 320853"/>
                        <a:gd name="connsiteX3" fmla="*/ 122641 w 122641"/>
                        <a:gd name="connsiteY3" fmla="*/ 320853 h 320853"/>
                      </a:gdLst>
                      <a:ahLst/>
                      <a:cxnLst>
                        <a:cxn ang="0">
                          <a:pos x="connsiteX0" y="connsiteY0"/>
                        </a:cxn>
                        <a:cxn ang="0">
                          <a:pos x="connsiteX1" y="connsiteY1"/>
                        </a:cxn>
                        <a:cxn ang="0">
                          <a:pos x="connsiteX2" y="connsiteY2"/>
                        </a:cxn>
                        <a:cxn ang="0">
                          <a:pos x="connsiteX3" y="connsiteY3"/>
                        </a:cxn>
                      </a:cxnLst>
                      <a:rect l="l" t="t" r="r" b="b"/>
                      <a:pathLst>
                        <a:path w="122641" h="320853">
                          <a:moveTo>
                            <a:pt x="0" y="0"/>
                          </a:moveTo>
                          <a:lnTo>
                            <a:pt x="0" y="0"/>
                          </a:lnTo>
                          <a:lnTo>
                            <a:pt x="122641" y="320853"/>
                          </a:lnTo>
                          <a:lnTo>
                            <a:pt x="122641" y="3208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72" name="Freeform 10071">
                      <a:extLst>
                        <a:ext uri="{FF2B5EF4-FFF2-40B4-BE49-F238E27FC236}">
                          <a16:creationId xmlns:a16="http://schemas.microsoft.com/office/drawing/2014/main" id="{11CA5F41-114A-301D-04FF-BEB73B19A0B9}"/>
                        </a:ext>
                      </a:extLst>
                    </p:cNvPr>
                    <p:cNvSpPr/>
                    <p:nvPr/>
                  </p:nvSpPr>
                  <p:spPr>
                    <a:xfrm>
                      <a:off x="36571350" y="23022746"/>
                      <a:ext cx="122641" cy="320853"/>
                    </a:xfrm>
                    <a:custGeom>
                      <a:avLst/>
                      <a:gdLst>
                        <a:gd name="connsiteX0" fmla="*/ 122641 w 122641"/>
                        <a:gd name="connsiteY0" fmla="*/ 320853 h 320853"/>
                        <a:gd name="connsiteX1" fmla="*/ 0 w 122641"/>
                        <a:gd name="connsiteY1" fmla="*/ 0 h 320853"/>
                        <a:gd name="connsiteX2" fmla="*/ 122641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320853"/>
                          </a:moveTo>
                          <a:lnTo>
                            <a:pt x="0" y="0"/>
                          </a:lnTo>
                          <a:lnTo>
                            <a:pt x="122641" y="32085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073" name="Graphic 9952">
                    <a:extLst>
                      <a:ext uri="{FF2B5EF4-FFF2-40B4-BE49-F238E27FC236}">
                        <a16:creationId xmlns:a16="http://schemas.microsoft.com/office/drawing/2014/main" id="{7054DB1C-47E2-22E5-8A10-E39BFD717FF7}"/>
                      </a:ext>
                    </a:extLst>
                  </p:cNvPr>
                  <p:cNvGrpSpPr/>
                  <p:nvPr/>
                </p:nvGrpSpPr>
                <p:grpSpPr>
                  <a:xfrm>
                    <a:off x="35958145" y="23343600"/>
                    <a:ext cx="735846" cy="1925120"/>
                    <a:chOff x="35958145" y="23343600"/>
                    <a:chExt cx="735846" cy="1925120"/>
                  </a:xfrm>
                </p:grpSpPr>
                <p:sp>
                  <p:nvSpPr>
                    <p:cNvPr id="10074" name="Freeform 10073">
                      <a:extLst>
                        <a:ext uri="{FF2B5EF4-FFF2-40B4-BE49-F238E27FC236}">
                          <a16:creationId xmlns:a16="http://schemas.microsoft.com/office/drawing/2014/main" id="{C1177C5E-39F2-C42E-D04A-F9052C837579}"/>
                        </a:ext>
                      </a:extLst>
                    </p:cNvPr>
                    <p:cNvSpPr/>
                    <p:nvPr/>
                  </p:nvSpPr>
                  <p:spPr>
                    <a:xfrm>
                      <a:off x="36571350" y="23343600"/>
                      <a:ext cx="122641" cy="320853"/>
                    </a:xfrm>
                    <a:custGeom>
                      <a:avLst/>
                      <a:gdLst>
                        <a:gd name="connsiteX0" fmla="*/ 122641 w 122641"/>
                        <a:gd name="connsiteY0" fmla="*/ 0 h 320853"/>
                        <a:gd name="connsiteX1" fmla="*/ 0 w 122641"/>
                        <a:gd name="connsiteY1" fmla="*/ 320853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0"/>
                          </a:moveTo>
                          <a:lnTo>
                            <a:pt x="0" y="320853"/>
                          </a:lnTo>
                          <a:lnTo>
                            <a:pt x="0" y="32085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75" name="Freeform 10074">
                      <a:extLst>
                        <a:ext uri="{FF2B5EF4-FFF2-40B4-BE49-F238E27FC236}">
                          <a16:creationId xmlns:a16="http://schemas.microsoft.com/office/drawing/2014/main" id="{1E32FB6F-7D49-E697-4C35-23BFB859BBB3}"/>
                        </a:ext>
                      </a:extLst>
                    </p:cNvPr>
                    <p:cNvSpPr/>
                    <p:nvPr/>
                  </p:nvSpPr>
                  <p:spPr>
                    <a:xfrm>
                      <a:off x="36571350" y="23343600"/>
                      <a:ext cx="122641" cy="320853"/>
                    </a:xfrm>
                    <a:custGeom>
                      <a:avLst/>
                      <a:gdLst>
                        <a:gd name="connsiteX0" fmla="*/ 122641 w 122641"/>
                        <a:gd name="connsiteY0" fmla="*/ 0 h 320853"/>
                        <a:gd name="connsiteX1" fmla="*/ 122641 w 122641"/>
                        <a:gd name="connsiteY1" fmla="*/ 0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0"/>
                          </a:moveTo>
                          <a:lnTo>
                            <a:pt x="122641" y="0"/>
                          </a:lnTo>
                          <a:lnTo>
                            <a:pt x="0" y="32085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076" name="Freeform 10075">
                      <a:extLst>
                        <a:ext uri="{FF2B5EF4-FFF2-40B4-BE49-F238E27FC236}">
                          <a16:creationId xmlns:a16="http://schemas.microsoft.com/office/drawing/2014/main" id="{73ECE99A-1351-FCAD-84F3-1972AEC40EB4}"/>
                        </a:ext>
                      </a:extLst>
                    </p:cNvPr>
                    <p:cNvSpPr/>
                    <p:nvPr/>
                  </p:nvSpPr>
                  <p:spPr>
                    <a:xfrm>
                      <a:off x="36571350" y="23343600"/>
                      <a:ext cx="122641" cy="320853"/>
                    </a:xfrm>
                    <a:custGeom>
                      <a:avLst/>
                      <a:gdLst>
                        <a:gd name="connsiteX0" fmla="*/ 122641 w 122641"/>
                        <a:gd name="connsiteY0" fmla="*/ 0 h 320853"/>
                        <a:gd name="connsiteX1" fmla="*/ 0 w 122641"/>
                        <a:gd name="connsiteY1" fmla="*/ 320853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0"/>
                          </a:moveTo>
                          <a:lnTo>
                            <a:pt x="0" y="320853"/>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77" name="Freeform 10076">
                      <a:extLst>
                        <a:ext uri="{FF2B5EF4-FFF2-40B4-BE49-F238E27FC236}">
                          <a16:creationId xmlns:a16="http://schemas.microsoft.com/office/drawing/2014/main" id="{DEDB83D4-7ADA-CCFA-F165-F84E4340D71D}"/>
                        </a:ext>
                      </a:extLst>
                    </p:cNvPr>
                    <p:cNvSpPr/>
                    <p:nvPr/>
                  </p:nvSpPr>
                  <p:spPr>
                    <a:xfrm>
                      <a:off x="36571350" y="23343600"/>
                      <a:ext cx="122641" cy="320853"/>
                    </a:xfrm>
                    <a:custGeom>
                      <a:avLst/>
                      <a:gdLst>
                        <a:gd name="connsiteX0" fmla="*/ 0 w 122641"/>
                        <a:gd name="connsiteY0" fmla="*/ 320853 h 320853"/>
                        <a:gd name="connsiteX1" fmla="*/ 0 w 122641"/>
                        <a:gd name="connsiteY1" fmla="*/ 320853 h 320853"/>
                        <a:gd name="connsiteX2" fmla="*/ 122641 w 122641"/>
                        <a:gd name="connsiteY2" fmla="*/ 0 h 320853"/>
                        <a:gd name="connsiteX3" fmla="*/ 122641 w 122641"/>
                        <a:gd name="connsiteY3" fmla="*/ 0 h 320853"/>
                      </a:gdLst>
                      <a:ahLst/>
                      <a:cxnLst>
                        <a:cxn ang="0">
                          <a:pos x="connsiteX0" y="connsiteY0"/>
                        </a:cxn>
                        <a:cxn ang="0">
                          <a:pos x="connsiteX1" y="connsiteY1"/>
                        </a:cxn>
                        <a:cxn ang="0">
                          <a:pos x="connsiteX2" y="connsiteY2"/>
                        </a:cxn>
                        <a:cxn ang="0">
                          <a:pos x="connsiteX3" y="connsiteY3"/>
                        </a:cxn>
                      </a:cxnLst>
                      <a:rect l="l" t="t" r="r" b="b"/>
                      <a:pathLst>
                        <a:path w="122641" h="320853">
                          <a:moveTo>
                            <a:pt x="0" y="320853"/>
                          </a:moveTo>
                          <a:lnTo>
                            <a:pt x="0" y="320853"/>
                          </a:lnTo>
                          <a:lnTo>
                            <a:pt x="122641" y="0"/>
                          </a:lnTo>
                          <a:lnTo>
                            <a:pt x="12264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78" name="Freeform 10077">
                      <a:extLst>
                        <a:ext uri="{FF2B5EF4-FFF2-40B4-BE49-F238E27FC236}">
                          <a16:creationId xmlns:a16="http://schemas.microsoft.com/office/drawing/2014/main" id="{48A19E74-F144-F4FF-F487-7CA0628EC11E}"/>
                        </a:ext>
                      </a:extLst>
                    </p:cNvPr>
                    <p:cNvSpPr/>
                    <p:nvPr/>
                  </p:nvSpPr>
                  <p:spPr>
                    <a:xfrm>
                      <a:off x="36448709" y="23664453"/>
                      <a:ext cx="122641" cy="320853"/>
                    </a:xfrm>
                    <a:custGeom>
                      <a:avLst/>
                      <a:gdLst>
                        <a:gd name="connsiteX0" fmla="*/ 122641 w 122641"/>
                        <a:gd name="connsiteY0" fmla="*/ 0 h 320853"/>
                        <a:gd name="connsiteX1" fmla="*/ 122641 w 122641"/>
                        <a:gd name="connsiteY1" fmla="*/ 0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0"/>
                          </a:moveTo>
                          <a:lnTo>
                            <a:pt x="122641" y="0"/>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79" name="Freeform 10078">
                      <a:extLst>
                        <a:ext uri="{FF2B5EF4-FFF2-40B4-BE49-F238E27FC236}">
                          <a16:creationId xmlns:a16="http://schemas.microsoft.com/office/drawing/2014/main" id="{9D1587F3-5ECA-1B0E-D1B1-9E11925AF8FB}"/>
                        </a:ext>
                      </a:extLst>
                    </p:cNvPr>
                    <p:cNvSpPr/>
                    <p:nvPr/>
                  </p:nvSpPr>
                  <p:spPr>
                    <a:xfrm>
                      <a:off x="36326068" y="23985306"/>
                      <a:ext cx="122640" cy="320853"/>
                    </a:xfrm>
                    <a:custGeom>
                      <a:avLst/>
                      <a:gdLst>
                        <a:gd name="connsiteX0" fmla="*/ 122641 w 122640"/>
                        <a:gd name="connsiteY0" fmla="*/ 0 h 320853"/>
                        <a:gd name="connsiteX1" fmla="*/ 0 w 122640"/>
                        <a:gd name="connsiteY1" fmla="*/ 320853 h 320853"/>
                        <a:gd name="connsiteX2" fmla="*/ 0 w 122640"/>
                        <a:gd name="connsiteY2" fmla="*/ 320853 h 320853"/>
                      </a:gdLst>
                      <a:ahLst/>
                      <a:cxnLst>
                        <a:cxn ang="0">
                          <a:pos x="connsiteX0" y="connsiteY0"/>
                        </a:cxn>
                        <a:cxn ang="0">
                          <a:pos x="connsiteX1" y="connsiteY1"/>
                        </a:cxn>
                        <a:cxn ang="0">
                          <a:pos x="connsiteX2" y="connsiteY2"/>
                        </a:cxn>
                      </a:cxnLst>
                      <a:rect l="l" t="t" r="r" b="b"/>
                      <a:pathLst>
                        <a:path w="122640" h="320853">
                          <a:moveTo>
                            <a:pt x="122641" y="0"/>
                          </a:moveTo>
                          <a:lnTo>
                            <a:pt x="0" y="320853"/>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80" name="Freeform 10079">
                      <a:extLst>
                        <a:ext uri="{FF2B5EF4-FFF2-40B4-BE49-F238E27FC236}">
                          <a16:creationId xmlns:a16="http://schemas.microsoft.com/office/drawing/2014/main" id="{98F93172-4A09-58D7-6C7A-C1FBB2341208}"/>
                        </a:ext>
                      </a:extLst>
                    </p:cNvPr>
                    <p:cNvSpPr/>
                    <p:nvPr/>
                  </p:nvSpPr>
                  <p:spPr>
                    <a:xfrm>
                      <a:off x="36326068" y="23664453"/>
                      <a:ext cx="245282" cy="641706"/>
                    </a:xfrm>
                    <a:custGeom>
                      <a:avLst/>
                      <a:gdLst>
                        <a:gd name="connsiteX0" fmla="*/ 245282 w 245282"/>
                        <a:gd name="connsiteY0" fmla="*/ 0 h 641706"/>
                        <a:gd name="connsiteX1" fmla="*/ 122641 w 245282"/>
                        <a:gd name="connsiteY1" fmla="*/ 320853 h 641706"/>
                        <a:gd name="connsiteX2" fmla="*/ 0 w 245282"/>
                        <a:gd name="connsiteY2" fmla="*/ 641707 h 641706"/>
                        <a:gd name="connsiteX3" fmla="*/ 245282 w 245282"/>
                        <a:gd name="connsiteY3" fmla="*/ 0 h 641706"/>
                      </a:gdLst>
                      <a:ahLst/>
                      <a:cxnLst>
                        <a:cxn ang="0">
                          <a:pos x="connsiteX0" y="connsiteY0"/>
                        </a:cxn>
                        <a:cxn ang="0">
                          <a:pos x="connsiteX1" y="connsiteY1"/>
                        </a:cxn>
                        <a:cxn ang="0">
                          <a:pos x="connsiteX2" y="connsiteY2"/>
                        </a:cxn>
                        <a:cxn ang="0">
                          <a:pos x="connsiteX3" y="connsiteY3"/>
                        </a:cxn>
                      </a:cxnLst>
                      <a:rect l="l" t="t" r="r" b="b"/>
                      <a:pathLst>
                        <a:path w="245282" h="641706">
                          <a:moveTo>
                            <a:pt x="245282" y="0"/>
                          </a:moveTo>
                          <a:lnTo>
                            <a:pt x="122641" y="320853"/>
                          </a:lnTo>
                          <a:lnTo>
                            <a:pt x="0" y="641707"/>
                          </a:lnTo>
                          <a:lnTo>
                            <a:pt x="24528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81" name="Freeform 10080">
                      <a:extLst>
                        <a:ext uri="{FF2B5EF4-FFF2-40B4-BE49-F238E27FC236}">
                          <a16:creationId xmlns:a16="http://schemas.microsoft.com/office/drawing/2014/main" id="{522ADD57-F97B-89CA-F45C-EAF832DD7BD3}"/>
                        </a:ext>
                      </a:extLst>
                    </p:cNvPr>
                    <p:cNvSpPr/>
                    <p:nvPr/>
                  </p:nvSpPr>
                  <p:spPr>
                    <a:xfrm>
                      <a:off x="36571350" y="23343600"/>
                      <a:ext cx="122641" cy="320853"/>
                    </a:xfrm>
                    <a:custGeom>
                      <a:avLst/>
                      <a:gdLst>
                        <a:gd name="connsiteX0" fmla="*/ 122641 w 122641"/>
                        <a:gd name="connsiteY0" fmla="*/ 0 h 320853"/>
                        <a:gd name="connsiteX1" fmla="*/ 0 w 122641"/>
                        <a:gd name="connsiteY1" fmla="*/ 320853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0"/>
                          </a:moveTo>
                          <a:lnTo>
                            <a:pt x="0" y="320853"/>
                          </a:lnTo>
                          <a:lnTo>
                            <a:pt x="0" y="32085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82" name="Freeform 10081">
                      <a:extLst>
                        <a:ext uri="{FF2B5EF4-FFF2-40B4-BE49-F238E27FC236}">
                          <a16:creationId xmlns:a16="http://schemas.microsoft.com/office/drawing/2014/main" id="{144ACFCA-6A88-ECFF-8DCB-B8E5D94AB3B9}"/>
                        </a:ext>
                      </a:extLst>
                    </p:cNvPr>
                    <p:cNvSpPr/>
                    <p:nvPr/>
                  </p:nvSpPr>
                  <p:spPr>
                    <a:xfrm>
                      <a:off x="36571350" y="23343600"/>
                      <a:ext cx="122641" cy="320853"/>
                    </a:xfrm>
                    <a:custGeom>
                      <a:avLst/>
                      <a:gdLst>
                        <a:gd name="connsiteX0" fmla="*/ 0 w 122641"/>
                        <a:gd name="connsiteY0" fmla="*/ 320853 h 320853"/>
                        <a:gd name="connsiteX1" fmla="*/ 0 w 122641"/>
                        <a:gd name="connsiteY1" fmla="*/ 320853 h 320853"/>
                        <a:gd name="connsiteX2" fmla="*/ 122641 w 122641"/>
                        <a:gd name="connsiteY2" fmla="*/ 0 h 320853"/>
                        <a:gd name="connsiteX3" fmla="*/ 122641 w 122641"/>
                        <a:gd name="connsiteY3" fmla="*/ 0 h 320853"/>
                      </a:gdLst>
                      <a:ahLst/>
                      <a:cxnLst>
                        <a:cxn ang="0">
                          <a:pos x="connsiteX0" y="connsiteY0"/>
                        </a:cxn>
                        <a:cxn ang="0">
                          <a:pos x="connsiteX1" y="connsiteY1"/>
                        </a:cxn>
                        <a:cxn ang="0">
                          <a:pos x="connsiteX2" y="connsiteY2"/>
                        </a:cxn>
                        <a:cxn ang="0">
                          <a:pos x="connsiteX3" y="connsiteY3"/>
                        </a:cxn>
                      </a:cxnLst>
                      <a:rect l="l" t="t" r="r" b="b"/>
                      <a:pathLst>
                        <a:path w="122641" h="320853">
                          <a:moveTo>
                            <a:pt x="0" y="320853"/>
                          </a:moveTo>
                          <a:lnTo>
                            <a:pt x="0" y="320853"/>
                          </a:lnTo>
                          <a:lnTo>
                            <a:pt x="122641" y="0"/>
                          </a:lnTo>
                          <a:lnTo>
                            <a:pt x="12264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83" name="Freeform 10082">
                      <a:extLst>
                        <a:ext uri="{FF2B5EF4-FFF2-40B4-BE49-F238E27FC236}">
                          <a16:creationId xmlns:a16="http://schemas.microsoft.com/office/drawing/2014/main" id="{9DA27C8E-33D2-30F9-160E-9204A8C63A6F}"/>
                        </a:ext>
                      </a:extLst>
                    </p:cNvPr>
                    <p:cNvSpPr/>
                    <p:nvPr/>
                  </p:nvSpPr>
                  <p:spPr>
                    <a:xfrm>
                      <a:off x="36448709" y="23664453"/>
                      <a:ext cx="122641" cy="320853"/>
                    </a:xfrm>
                    <a:custGeom>
                      <a:avLst/>
                      <a:gdLst>
                        <a:gd name="connsiteX0" fmla="*/ 122641 w 122641"/>
                        <a:gd name="connsiteY0" fmla="*/ 0 h 320853"/>
                        <a:gd name="connsiteX1" fmla="*/ 122641 w 122641"/>
                        <a:gd name="connsiteY1" fmla="*/ 0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0"/>
                          </a:moveTo>
                          <a:lnTo>
                            <a:pt x="122641" y="0"/>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84" name="Freeform 10083">
                      <a:extLst>
                        <a:ext uri="{FF2B5EF4-FFF2-40B4-BE49-F238E27FC236}">
                          <a16:creationId xmlns:a16="http://schemas.microsoft.com/office/drawing/2014/main" id="{4400A4D4-28DF-4A64-564E-7934F8E09935}"/>
                        </a:ext>
                      </a:extLst>
                    </p:cNvPr>
                    <p:cNvSpPr/>
                    <p:nvPr/>
                  </p:nvSpPr>
                  <p:spPr>
                    <a:xfrm>
                      <a:off x="36326068" y="23985306"/>
                      <a:ext cx="122640" cy="320853"/>
                    </a:xfrm>
                    <a:custGeom>
                      <a:avLst/>
                      <a:gdLst>
                        <a:gd name="connsiteX0" fmla="*/ 122641 w 122640"/>
                        <a:gd name="connsiteY0" fmla="*/ 0 h 320853"/>
                        <a:gd name="connsiteX1" fmla="*/ 0 w 122640"/>
                        <a:gd name="connsiteY1" fmla="*/ 320853 h 320853"/>
                        <a:gd name="connsiteX2" fmla="*/ 0 w 122640"/>
                        <a:gd name="connsiteY2" fmla="*/ 320853 h 320853"/>
                      </a:gdLst>
                      <a:ahLst/>
                      <a:cxnLst>
                        <a:cxn ang="0">
                          <a:pos x="connsiteX0" y="connsiteY0"/>
                        </a:cxn>
                        <a:cxn ang="0">
                          <a:pos x="connsiteX1" y="connsiteY1"/>
                        </a:cxn>
                        <a:cxn ang="0">
                          <a:pos x="connsiteX2" y="connsiteY2"/>
                        </a:cxn>
                      </a:cxnLst>
                      <a:rect l="l" t="t" r="r" b="b"/>
                      <a:pathLst>
                        <a:path w="122640" h="320853">
                          <a:moveTo>
                            <a:pt x="122641" y="0"/>
                          </a:moveTo>
                          <a:lnTo>
                            <a:pt x="0" y="320853"/>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85" name="Freeform 10084">
                      <a:extLst>
                        <a:ext uri="{FF2B5EF4-FFF2-40B4-BE49-F238E27FC236}">
                          <a16:creationId xmlns:a16="http://schemas.microsoft.com/office/drawing/2014/main" id="{72A36B5C-0E95-1E0D-3B5E-0FDDCA51FDB0}"/>
                        </a:ext>
                      </a:extLst>
                    </p:cNvPr>
                    <p:cNvSpPr/>
                    <p:nvPr/>
                  </p:nvSpPr>
                  <p:spPr>
                    <a:xfrm>
                      <a:off x="36326068" y="23664453"/>
                      <a:ext cx="245282" cy="641706"/>
                    </a:xfrm>
                    <a:custGeom>
                      <a:avLst/>
                      <a:gdLst>
                        <a:gd name="connsiteX0" fmla="*/ 245282 w 245282"/>
                        <a:gd name="connsiteY0" fmla="*/ 0 h 641706"/>
                        <a:gd name="connsiteX1" fmla="*/ 122641 w 245282"/>
                        <a:gd name="connsiteY1" fmla="*/ 320853 h 641706"/>
                        <a:gd name="connsiteX2" fmla="*/ 0 w 245282"/>
                        <a:gd name="connsiteY2" fmla="*/ 641707 h 641706"/>
                        <a:gd name="connsiteX3" fmla="*/ 0 w 245282"/>
                        <a:gd name="connsiteY3" fmla="*/ 641707 h 641706"/>
                        <a:gd name="connsiteX4" fmla="*/ 122641 w 245282"/>
                        <a:gd name="connsiteY4" fmla="*/ 320853 h 641706"/>
                        <a:gd name="connsiteX5" fmla="*/ 245282 w 245282"/>
                        <a:gd name="connsiteY5" fmla="*/ 0 h 6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282" h="641706">
                          <a:moveTo>
                            <a:pt x="245282" y="0"/>
                          </a:moveTo>
                          <a:lnTo>
                            <a:pt x="122641" y="320853"/>
                          </a:lnTo>
                          <a:lnTo>
                            <a:pt x="0" y="641707"/>
                          </a:lnTo>
                          <a:lnTo>
                            <a:pt x="0" y="641707"/>
                          </a:lnTo>
                          <a:lnTo>
                            <a:pt x="122641" y="320853"/>
                          </a:lnTo>
                          <a:lnTo>
                            <a:pt x="24528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86" name="Freeform 10085">
                      <a:extLst>
                        <a:ext uri="{FF2B5EF4-FFF2-40B4-BE49-F238E27FC236}">
                          <a16:creationId xmlns:a16="http://schemas.microsoft.com/office/drawing/2014/main" id="{62D95ABE-18C7-0123-87E6-42D5E3F91962}"/>
                        </a:ext>
                      </a:extLst>
                    </p:cNvPr>
                    <p:cNvSpPr/>
                    <p:nvPr/>
                  </p:nvSpPr>
                  <p:spPr>
                    <a:xfrm>
                      <a:off x="36203427" y="24306160"/>
                      <a:ext cx="122641" cy="320853"/>
                    </a:xfrm>
                    <a:custGeom>
                      <a:avLst/>
                      <a:gdLst>
                        <a:gd name="connsiteX0" fmla="*/ 122641 w 122641"/>
                        <a:gd name="connsiteY0" fmla="*/ 0 h 320853"/>
                        <a:gd name="connsiteX1" fmla="*/ 122641 w 122641"/>
                        <a:gd name="connsiteY1" fmla="*/ 0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0"/>
                          </a:moveTo>
                          <a:lnTo>
                            <a:pt x="122641" y="0"/>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87" name="Freeform 10086">
                      <a:extLst>
                        <a:ext uri="{FF2B5EF4-FFF2-40B4-BE49-F238E27FC236}">
                          <a16:creationId xmlns:a16="http://schemas.microsoft.com/office/drawing/2014/main" id="{04148AE8-4878-AE60-5F24-D7362E6CD303}"/>
                        </a:ext>
                      </a:extLst>
                    </p:cNvPr>
                    <p:cNvSpPr/>
                    <p:nvPr/>
                  </p:nvSpPr>
                  <p:spPr>
                    <a:xfrm>
                      <a:off x="36080786" y="24627013"/>
                      <a:ext cx="122640" cy="320853"/>
                    </a:xfrm>
                    <a:custGeom>
                      <a:avLst/>
                      <a:gdLst>
                        <a:gd name="connsiteX0" fmla="*/ 122641 w 122640"/>
                        <a:gd name="connsiteY0" fmla="*/ 0 h 320853"/>
                        <a:gd name="connsiteX1" fmla="*/ 0 w 122640"/>
                        <a:gd name="connsiteY1" fmla="*/ 320853 h 320853"/>
                        <a:gd name="connsiteX2" fmla="*/ 0 w 122640"/>
                        <a:gd name="connsiteY2" fmla="*/ 320853 h 320853"/>
                      </a:gdLst>
                      <a:ahLst/>
                      <a:cxnLst>
                        <a:cxn ang="0">
                          <a:pos x="connsiteX0" y="connsiteY0"/>
                        </a:cxn>
                        <a:cxn ang="0">
                          <a:pos x="connsiteX1" y="connsiteY1"/>
                        </a:cxn>
                        <a:cxn ang="0">
                          <a:pos x="connsiteX2" y="connsiteY2"/>
                        </a:cxn>
                      </a:cxnLst>
                      <a:rect l="l" t="t" r="r" b="b"/>
                      <a:pathLst>
                        <a:path w="122640" h="320853">
                          <a:moveTo>
                            <a:pt x="122641" y="0"/>
                          </a:moveTo>
                          <a:lnTo>
                            <a:pt x="0" y="320853"/>
                          </a:lnTo>
                          <a:lnTo>
                            <a:pt x="0" y="32085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88" name="Freeform 10087">
                      <a:extLst>
                        <a:ext uri="{FF2B5EF4-FFF2-40B4-BE49-F238E27FC236}">
                          <a16:creationId xmlns:a16="http://schemas.microsoft.com/office/drawing/2014/main" id="{7C207727-3F62-E9F2-666D-2AF17813D652}"/>
                        </a:ext>
                      </a:extLst>
                    </p:cNvPr>
                    <p:cNvSpPr/>
                    <p:nvPr/>
                  </p:nvSpPr>
                  <p:spPr>
                    <a:xfrm>
                      <a:off x="36080785" y="24306160"/>
                      <a:ext cx="245282" cy="641706"/>
                    </a:xfrm>
                    <a:custGeom>
                      <a:avLst/>
                      <a:gdLst>
                        <a:gd name="connsiteX0" fmla="*/ 245283 w 245282"/>
                        <a:gd name="connsiteY0" fmla="*/ 0 h 641706"/>
                        <a:gd name="connsiteX1" fmla="*/ 122641 w 245282"/>
                        <a:gd name="connsiteY1" fmla="*/ 320853 h 641706"/>
                        <a:gd name="connsiteX2" fmla="*/ 0 w 245282"/>
                        <a:gd name="connsiteY2" fmla="*/ 641707 h 641706"/>
                        <a:gd name="connsiteX3" fmla="*/ 245283 w 245282"/>
                        <a:gd name="connsiteY3" fmla="*/ 0 h 641706"/>
                      </a:gdLst>
                      <a:ahLst/>
                      <a:cxnLst>
                        <a:cxn ang="0">
                          <a:pos x="connsiteX0" y="connsiteY0"/>
                        </a:cxn>
                        <a:cxn ang="0">
                          <a:pos x="connsiteX1" y="connsiteY1"/>
                        </a:cxn>
                        <a:cxn ang="0">
                          <a:pos x="connsiteX2" y="connsiteY2"/>
                        </a:cxn>
                        <a:cxn ang="0">
                          <a:pos x="connsiteX3" y="connsiteY3"/>
                        </a:cxn>
                      </a:cxnLst>
                      <a:rect l="l" t="t" r="r" b="b"/>
                      <a:pathLst>
                        <a:path w="245282" h="641706">
                          <a:moveTo>
                            <a:pt x="245283" y="0"/>
                          </a:moveTo>
                          <a:lnTo>
                            <a:pt x="122641" y="320853"/>
                          </a:lnTo>
                          <a:lnTo>
                            <a:pt x="0" y="641707"/>
                          </a:lnTo>
                          <a:lnTo>
                            <a:pt x="24528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89" name="Freeform 10088">
                      <a:extLst>
                        <a:ext uri="{FF2B5EF4-FFF2-40B4-BE49-F238E27FC236}">
                          <a16:creationId xmlns:a16="http://schemas.microsoft.com/office/drawing/2014/main" id="{42D32BF6-858B-C25F-60FC-BB902C1B2EDB}"/>
                        </a:ext>
                      </a:extLst>
                    </p:cNvPr>
                    <p:cNvSpPr/>
                    <p:nvPr/>
                  </p:nvSpPr>
                  <p:spPr>
                    <a:xfrm>
                      <a:off x="36571350" y="23343600"/>
                      <a:ext cx="122641" cy="320853"/>
                    </a:xfrm>
                    <a:custGeom>
                      <a:avLst/>
                      <a:gdLst>
                        <a:gd name="connsiteX0" fmla="*/ 122641 w 122641"/>
                        <a:gd name="connsiteY0" fmla="*/ 0 h 320853"/>
                        <a:gd name="connsiteX1" fmla="*/ 0 w 122641"/>
                        <a:gd name="connsiteY1" fmla="*/ 320853 h 320853"/>
                        <a:gd name="connsiteX2" fmla="*/ 122641 w 122641"/>
                        <a:gd name="connsiteY2" fmla="*/ 0 h 320853"/>
                      </a:gdLst>
                      <a:ahLst/>
                      <a:cxnLst>
                        <a:cxn ang="0">
                          <a:pos x="connsiteX0" y="connsiteY0"/>
                        </a:cxn>
                        <a:cxn ang="0">
                          <a:pos x="connsiteX1" y="connsiteY1"/>
                        </a:cxn>
                        <a:cxn ang="0">
                          <a:pos x="connsiteX2" y="connsiteY2"/>
                        </a:cxn>
                      </a:cxnLst>
                      <a:rect l="l" t="t" r="r" b="b"/>
                      <a:pathLst>
                        <a:path w="122641" h="320853">
                          <a:moveTo>
                            <a:pt x="122641" y="0"/>
                          </a:moveTo>
                          <a:lnTo>
                            <a:pt x="0" y="320853"/>
                          </a:lnTo>
                          <a:lnTo>
                            <a:pt x="122641"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090" name="Freeform 10089">
                      <a:extLst>
                        <a:ext uri="{FF2B5EF4-FFF2-40B4-BE49-F238E27FC236}">
                          <a16:creationId xmlns:a16="http://schemas.microsoft.com/office/drawing/2014/main" id="{0E9D0C77-C81B-352E-2C3E-D6315307743E}"/>
                        </a:ext>
                      </a:extLst>
                    </p:cNvPr>
                    <p:cNvSpPr/>
                    <p:nvPr/>
                  </p:nvSpPr>
                  <p:spPr>
                    <a:xfrm>
                      <a:off x="36326068" y="23664453"/>
                      <a:ext cx="245282" cy="641706"/>
                    </a:xfrm>
                    <a:custGeom>
                      <a:avLst/>
                      <a:gdLst>
                        <a:gd name="connsiteX0" fmla="*/ 122641 w 245282"/>
                        <a:gd name="connsiteY0" fmla="*/ 320853 h 641706"/>
                        <a:gd name="connsiteX1" fmla="*/ 245282 w 245282"/>
                        <a:gd name="connsiteY1" fmla="*/ 0 h 641706"/>
                        <a:gd name="connsiteX2" fmla="*/ 245282 w 245282"/>
                        <a:gd name="connsiteY2" fmla="*/ 0 h 641706"/>
                        <a:gd name="connsiteX3" fmla="*/ 0 w 245282"/>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245282" h="641706">
                          <a:moveTo>
                            <a:pt x="122641" y="320853"/>
                          </a:moveTo>
                          <a:lnTo>
                            <a:pt x="245282" y="0"/>
                          </a:lnTo>
                          <a:lnTo>
                            <a:pt x="245282" y="0"/>
                          </a:lnTo>
                          <a:lnTo>
                            <a:pt x="0"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91" name="Freeform 10090">
                      <a:extLst>
                        <a:ext uri="{FF2B5EF4-FFF2-40B4-BE49-F238E27FC236}">
                          <a16:creationId xmlns:a16="http://schemas.microsoft.com/office/drawing/2014/main" id="{F1ACE4EE-40E6-99C5-F6F4-F66424D40632}"/>
                        </a:ext>
                      </a:extLst>
                    </p:cNvPr>
                    <p:cNvSpPr/>
                    <p:nvPr/>
                  </p:nvSpPr>
                  <p:spPr>
                    <a:xfrm>
                      <a:off x="36080786" y="24306160"/>
                      <a:ext cx="245282" cy="641706"/>
                    </a:xfrm>
                    <a:custGeom>
                      <a:avLst/>
                      <a:gdLst>
                        <a:gd name="connsiteX0" fmla="*/ 122641 w 245282"/>
                        <a:gd name="connsiteY0" fmla="*/ 320853 h 641706"/>
                        <a:gd name="connsiteX1" fmla="*/ 245282 w 245282"/>
                        <a:gd name="connsiteY1" fmla="*/ 0 h 641706"/>
                        <a:gd name="connsiteX2" fmla="*/ 245282 w 245282"/>
                        <a:gd name="connsiteY2" fmla="*/ 0 h 641706"/>
                        <a:gd name="connsiteX3" fmla="*/ 0 w 245282"/>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245282" h="641706">
                          <a:moveTo>
                            <a:pt x="122641" y="320853"/>
                          </a:moveTo>
                          <a:lnTo>
                            <a:pt x="245282" y="0"/>
                          </a:lnTo>
                          <a:lnTo>
                            <a:pt x="245282" y="0"/>
                          </a:lnTo>
                          <a:lnTo>
                            <a:pt x="0"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92" name="Freeform 10091">
                      <a:extLst>
                        <a:ext uri="{FF2B5EF4-FFF2-40B4-BE49-F238E27FC236}">
                          <a16:creationId xmlns:a16="http://schemas.microsoft.com/office/drawing/2014/main" id="{73BAA5AA-69B7-B4DE-8C09-0CAD2B327D68}"/>
                        </a:ext>
                      </a:extLst>
                    </p:cNvPr>
                    <p:cNvSpPr/>
                    <p:nvPr/>
                  </p:nvSpPr>
                  <p:spPr>
                    <a:xfrm>
                      <a:off x="35958145" y="24947866"/>
                      <a:ext cx="122641" cy="320853"/>
                    </a:xfrm>
                    <a:custGeom>
                      <a:avLst/>
                      <a:gdLst>
                        <a:gd name="connsiteX0" fmla="*/ 0 w 122641"/>
                        <a:gd name="connsiteY0" fmla="*/ 320853 h 320853"/>
                        <a:gd name="connsiteX1" fmla="*/ 122641 w 122641"/>
                        <a:gd name="connsiteY1" fmla="*/ 0 h 320853"/>
                        <a:gd name="connsiteX2" fmla="*/ 122641 w 122641"/>
                        <a:gd name="connsiteY2" fmla="*/ 0 h 320853"/>
                      </a:gdLst>
                      <a:ahLst/>
                      <a:cxnLst>
                        <a:cxn ang="0">
                          <a:pos x="connsiteX0" y="connsiteY0"/>
                        </a:cxn>
                        <a:cxn ang="0">
                          <a:pos x="connsiteX1" y="connsiteY1"/>
                        </a:cxn>
                        <a:cxn ang="0">
                          <a:pos x="connsiteX2" y="connsiteY2"/>
                        </a:cxn>
                      </a:cxnLst>
                      <a:rect l="l" t="t" r="r" b="b"/>
                      <a:pathLst>
                        <a:path w="122641" h="320853">
                          <a:moveTo>
                            <a:pt x="0" y="320853"/>
                          </a:moveTo>
                          <a:lnTo>
                            <a:pt x="122641" y="0"/>
                          </a:lnTo>
                          <a:lnTo>
                            <a:pt x="122641"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093" name="Graphic 9952">
                    <a:extLst>
                      <a:ext uri="{FF2B5EF4-FFF2-40B4-BE49-F238E27FC236}">
                        <a16:creationId xmlns:a16="http://schemas.microsoft.com/office/drawing/2014/main" id="{F7A8B433-5763-F2D9-4E7F-5EC37022A3D6}"/>
                      </a:ext>
                    </a:extLst>
                  </p:cNvPr>
                  <p:cNvGrpSpPr/>
                  <p:nvPr/>
                </p:nvGrpSpPr>
                <p:grpSpPr>
                  <a:xfrm>
                    <a:off x="32841048" y="23343600"/>
                    <a:ext cx="735846" cy="1925120"/>
                    <a:chOff x="32841048" y="23343600"/>
                    <a:chExt cx="735846" cy="1925120"/>
                  </a:xfrm>
                </p:grpSpPr>
                <p:sp>
                  <p:nvSpPr>
                    <p:cNvPr id="10094" name="Freeform 10093">
                      <a:extLst>
                        <a:ext uri="{FF2B5EF4-FFF2-40B4-BE49-F238E27FC236}">
                          <a16:creationId xmlns:a16="http://schemas.microsoft.com/office/drawing/2014/main" id="{DA2E45E6-2DB3-CDAD-ACC7-5B24163384D0}"/>
                        </a:ext>
                      </a:extLst>
                    </p:cNvPr>
                    <p:cNvSpPr/>
                    <p:nvPr/>
                  </p:nvSpPr>
                  <p:spPr>
                    <a:xfrm>
                      <a:off x="33331612" y="24627013"/>
                      <a:ext cx="122640" cy="320853"/>
                    </a:xfrm>
                    <a:custGeom>
                      <a:avLst/>
                      <a:gdLst>
                        <a:gd name="connsiteX0" fmla="*/ 122641 w 122640"/>
                        <a:gd name="connsiteY0" fmla="*/ 320853 h 320853"/>
                        <a:gd name="connsiteX1" fmla="*/ 0 w 122640"/>
                        <a:gd name="connsiteY1" fmla="*/ 0 h 320853"/>
                        <a:gd name="connsiteX2" fmla="*/ 122641 w 122640"/>
                        <a:gd name="connsiteY2" fmla="*/ 320853 h 320853"/>
                      </a:gdLst>
                      <a:ahLst/>
                      <a:cxnLst>
                        <a:cxn ang="0">
                          <a:pos x="connsiteX0" y="connsiteY0"/>
                        </a:cxn>
                        <a:cxn ang="0">
                          <a:pos x="connsiteX1" y="connsiteY1"/>
                        </a:cxn>
                        <a:cxn ang="0">
                          <a:pos x="connsiteX2" y="connsiteY2"/>
                        </a:cxn>
                      </a:cxnLst>
                      <a:rect l="l" t="t" r="r" b="b"/>
                      <a:pathLst>
                        <a:path w="122640" h="320853">
                          <a:moveTo>
                            <a:pt x="122641" y="320853"/>
                          </a:moveTo>
                          <a:lnTo>
                            <a:pt x="0" y="0"/>
                          </a:lnTo>
                          <a:lnTo>
                            <a:pt x="122641" y="32085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095" name="Freeform 10094">
                      <a:extLst>
                        <a:ext uri="{FF2B5EF4-FFF2-40B4-BE49-F238E27FC236}">
                          <a16:creationId xmlns:a16="http://schemas.microsoft.com/office/drawing/2014/main" id="{076E6E0A-A524-60F9-9100-7FDBA15F9924}"/>
                        </a:ext>
                      </a:extLst>
                    </p:cNvPr>
                    <p:cNvSpPr/>
                    <p:nvPr/>
                  </p:nvSpPr>
                  <p:spPr>
                    <a:xfrm>
                      <a:off x="33454253" y="24947866"/>
                      <a:ext cx="122641" cy="320853"/>
                    </a:xfrm>
                    <a:custGeom>
                      <a:avLst/>
                      <a:gdLst>
                        <a:gd name="connsiteX0" fmla="*/ 122641 w 122641"/>
                        <a:gd name="connsiteY0" fmla="*/ 320853 h 320853"/>
                        <a:gd name="connsiteX1" fmla="*/ 0 w 122641"/>
                        <a:gd name="connsiteY1" fmla="*/ 0 h 320853"/>
                        <a:gd name="connsiteX2" fmla="*/ 0 w 122641"/>
                        <a:gd name="connsiteY2" fmla="*/ 0 h 320853"/>
                      </a:gdLst>
                      <a:ahLst/>
                      <a:cxnLst>
                        <a:cxn ang="0">
                          <a:pos x="connsiteX0" y="connsiteY0"/>
                        </a:cxn>
                        <a:cxn ang="0">
                          <a:pos x="connsiteX1" y="connsiteY1"/>
                        </a:cxn>
                        <a:cxn ang="0">
                          <a:pos x="connsiteX2" y="connsiteY2"/>
                        </a:cxn>
                      </a:cxnLst>
                      <a:rect l="l" t="t" r="r" b="b"/>
                      <a:pathLst>
                        <a:path w="122641" h="320853">
                          <a:moveTo>
                            <a:pt x="122641" y="320853"/>
                          </a:moveTo>
                          <a:lnTo>
                            <a:pt x="0"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096" name="Freeform 10095">
                      <a:extLst>
                        <a:ext uri="{FF2B5EF4-FFF2-40B4-BE49-F238E27FC236}">
                          <a16:creationId xmlns:a16="http://schemas.microsoft.com/office/drawing/2014/main" id="{39EF90B5-F471-505A-C948-56ED3FDAAEFB}"/>
                        </a:ext>
                      </a:extLst>
                    </p:cNvPr>
                    <p:cNvSpPr/>
                    <p:nvPr/>
                  </p:nvSpPr>
                  <p:spPr>
                    <a:xfrm>
                      <a:off x="33086330" y="23985306"/>
                      <a:ext cx="122641" cy="320853"/>
                    </a:xfrm>
                    <a:custGeom>
                      <a:avLst/>
                      <a:gdLst>
                        <a:gd name="connsiteX0" fmla="*/ 122641 w 122641"/>
                        <a:gd name="connsiteY0" fmla="*/ 320853 h 320853"/>
                        <a:gd name="connsiteX1" fmla="*/ 0 w 122641"/>
                        <a:gd name="connsiteY1" fmla="*/ 0 h 320853"/>
                        <a:gd name="connsiteX2" fmla="*/ 122641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320853"/>
                          </a:moveTo>
                          <a:lnTo>
                            <a:pt x="0" y="0"/>
                          </a:lnTo>
                          <a:lnTo>
                            <a:pt x="122641"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97" name="Freeform 10096">
                      <a:extLst>
                        <a:ext uri="{FF2B5EF4-FFF2-40B4-BE49-F238E27FC236}">
                          <a16:creationId xmlns:a16="http://schemas.microsoft.com/office/drawing/2014/main" id="{4C086F6F-B538-4424-508B-3C3C1AD9A1B4}"/>
                        </a:ext>
                      </a:extLst>
                    </p:cNvPr>
                    <p:cNvSpPr/>
                    <p:nvPr/>
                  </p:nvSpPr>
                  <p:spPr>
                    <a:xfrm>
                      <a:off x="33208971" y="24306160"/>
                      <a:ext cx="245282" cy="641706"/>
                    </a:xfrm>
                    <a:custGeom>
                      <a:avLst/>
                      <a:gdLst>
                        <a:gd name="connsiteX0" fmla="*/ 0 w 245282"/>
                        <a:gd name="connsiteY0" fmla="*/ 0 h 641706"/>
                        <a:gd name="connsiteX1" fmla="*/ 122641 w 245282"/>
                        <a:gd name="connsiteY1" fmla="*/ 320853 h 641706"/>
                        <a:gd name="connsiteX2" fmla="*/ 245282 w 245282"/>
                        <a:gd name="connsiteY2" fmla="*/ 641707 h 641706"/>
                        <a:gd name="connsiteX3" fmla="*/ 0 w 245282"/>
                        <a:gd name="connsiteY3" fmla="*/ 0 h 641706"/>
                      </a:gdLst>
                      <a:ahLst/>
                      <a:cxnLst>
                        <a:cxn ang="0">
                          <a:pos x="connsiteX0" y="connsiteY0"/>
                        </a:cxn>
                        <a:cxn ang="0">
                          <a:pos x="connsiteX1" y="connsiteY1"/>
                        </a:cxn>
                        <a:cxn ang="0">
                          <a:pos x="connsiteX2" y="connsiteY2"/>
                        </a:cxn>
                        <a:cxn ang="0">
                          <a:pos x="connsiteX3" y="connsiteY3"/>
                        </a:cxn>
                      </a:cxnLst>
                      <a:rect l="l" t="t" r="r" b="b"/>
                      <a:pathLst>
                        <a:path w="245282" h="641706">
                          <a:moveTo>
                            <a:pt x="0" y="0"/>
                          </a:moveTo>
                          <a:lnTo>
                            <a:pt x="122641" y="320853"/>
                          </a:lnTo>
                          <a:lnTo>
                            <a:pt x="245282" y="641707"/>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098" name="Freeform 10097">
                      <a:extLst>
                        <a:ext uri="{FF2B5EF4-FFF2-40B4-BE49-F238E27FC236}">
                          <a16:creationId xmlns:a16="http://schemas.microsoft.com/office/drawing/2014/main" id="{43F62194-EF91-27D1-2F13-5CFC96D9F17C}"/>
                        </a:ext>
                      </a:extLst>
                    </p:cNvPr>
                    <p:cNvSpPr/>
                    <p:nvPr/>
                  </p:nvSpPr>
                  <p:spPr>
                    <a:xfrm>
                      <a:off x="33208971" y="24306160"/>
                      <a:ext cx="122641" cy="320853"/>
                    </a:xfrm>
                    <a:custGeom>
                      <a:avLst/>
                      <a:gdLst>
                        <a:gd name="connsiteX0" fmla="*/ 122641 w 122641"/>
                        <a:gd name="connsiteY0" fmla="*/ 320853 h 320853"/>
                        <a:gd name="connsiteX1" fmla="*/ 0 w 122641"/>
                        <a:gd name="connsiteY1" fmla="*/ 0 h 320853"/>
                        <a:gd name="connsiteX2" fmla="*/ 0 w 122641"/>
                        <a:gd name="connsiteY2" fmla="*/ 0 h 320853"/>
                      </a:gdLst>
                      <a:ahLst/>
                      <a:cxnLst>
                        <a:cxn ang="0">
                          <a:pos x="connsiteX0" y="connsiteY0"/>
                        </a:cxn>
                        <a:cxn ang="0">
                          <a:pos x="connsiteX1" y="connsiteY1"/>
                        </a:cxn>
                        <a:cxn ang="0">
                          <a:pos x="connsiteX2" y="connsiteY2"/>
                        </a:cxn>
                      </a:cxnLst>
                      <a:rect l="l" t="t" r="r" b="b"/>
                      <a:pathLst>
                        <a:path w="122641" h="320853">
                          <a:moveTo>
                            <a:pt x="122641" y="320853"/>
                          </a:moveTo>
                          <a:lnTo>
                            <a:pt x="0"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099" name="Freeform 10098">
                      <a:extLst>
                        <a:ext uri="{FF2B5EF4-FFF2-40B4-BE49-F238E27FC236}">
                          <a16:creationId xmlns:a16="http://schemas.microsoft.com/office/drawing/2014/main" id="{4940DC6B-98B6-545C-BE18-76CBFE64FF17}"/>
                        </a:ext>
                      </a:extLst>
                    </p:cNvPr>
                    <p:cNvSpPr/>
                    <p:nvPr/>
                  </p:nvSpPr>
                  <p:spPr>
                    <a:xfrm>
                      <a:off x="33086330" y="23985306"/>
                      <a:ext cx="122641" cy="320853"/>
                    </a:xfrm>
                    <a:custGeom>
                      <a:avLst/>
                      <a:gdLst>
                        <a:gd name="connsiteX0" fmla="*/ 122641 w 122641"/>
                        <a:gd name="connsiteY0" fmla="*/ 320853 h 320853"/>
                        <a:gd name="connsiteX1" fmla="*/ 0 w 122641"/>
                        <a:gd name="connsiteY1" fmla="*/ 0 h 320853"/>
                        <a:gd name="connsiteX2" fmla="*/ 122641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320853"/>
                          </a:moveTo>
                          <a:lnTo>
                            <a:pt x="0" y="0"/>
                          </a:lnTo>
                          <a:lnTo>
                            <a:pt x="122641"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00" name="Freeform 10099">
                      <a:extLst>
                        <a:ext uri="{FF2B5EF4-FFF2-40B4-BE49-F238E27FC236}">
                          <a16:creationId xmlns:a16="http://schemas.microsoft.com/office/drawing/2014/main" id="{7F4B7CB5-437D-AFC0-8BDF-2CD5B727A554}"/>
                        </a:ext>
                      </a:extLst>
                    </p:cNvPr>
                    <p:cNvSpPr/>
                    <p:nvPr/>
                  </p:nvSpPr>
                  <p:spPr>
                    <a:xfrm>
                      <a:off x="33208971" y="24306160"/>
                      <a:ext cx="245282" cy="641706"/>
                    </a:xfrm>
                    <a:custGeom>
                      <a:avLst/>
                      <a:gdLst>
                        <a:gd name="connsiteX0" fmla="*/ 122641 w 245282"/>
                        <a:gd name="connsiteY0" fmla="*/ 320853 h 641706"/>
                        <a:gd name="connsiteX1" fmla="*/ 0 w 245282"/>
                        <a:gd name="connsiteY1" fmla="*/ 0 h 641706"/>
                        <a:gd name="connsiteX2" fmla="*/ 0 w 245282"/>
                        <a:gd name="connsiteY2" fmla="*/ 0 h 641706"/>
                        <a:gd name="connsiteX3" fmla="*/ 245282 w 245282"/>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245282" h="641706">
                          <a:moveTo>
                            <a:pt x="122641" y="320853"/>
                          </a:moveTo>
                          <a:lnTo>
                            <a:pt x="0" y="0"/>
                          </a:lnTo>
                          <a:lnTo>
                            <a:pt x="0" y="0"/>
                          </a:lnTo>
                          <a:lnTo>
                            <a:pt x="245282"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01" name="Freeform 10100">
                      <a:extLst>
                        <a:ext uri="{FF2B5EF4-FFF2-40B4-BE49-F238E27FC236}">
                          <a16:creationId xmlns:a16="http://schemas.microsoft.com/office/drawing/2014/main" id="{3FA48664-D483-C708-4A0F-518BD2C9C552}"/>
                        </a:ext>
                      </a:extLst>
                    </p:cNvPr>
                    <p:cNvSpPr/>
                    <p:nvPr/>
                  </p:nvSpPr>
                  <p:spPr>
                    <a:xfrm>
                      <a:off x="32841048" y="23343600"/>
                      <a:ext cx="122641" cy="320853"/>
                    </a:xfrm>
                    <a:custGeom>
                      <a:avLst/>
                      <a:gdLst>
                        <a:gd name="connsiteX0" fmla="*/ 122641 w 122641"/>
                        <a:gd name="connsiteY0" fmla="*/ 320853 h 320853"/>
                        <a:gd name="connsiteX1" fmla="*/ 0 w 122641"/>
                        <a:gd name="connsiteY1" fmla="*/ 0 h 320853"/>
                        <a:gd name="connsiteX2" fmla="*/ 122641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320853"/>
                          </a:moveTo>
                          <a:lnTo>
                            <a:pt x="0" y="0"/>
                          </a:lnTo>
                          <a:lnTo>
                            <a:pt x="122641" y="32085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02" name="Freeform 10101">
                      <a:extLst>
                        <a:ext uri="{FF2B5EF4-FFF2-40B4-BE49-F238E27FC236}">
                          <a16:creationId xmlns:a16="http://schemas.microsoft.com/office/drawing/2014/main" id="{97C2B78B-3802-CFD5-7267-9933303E8509}"/>
                        </a:ext>
                      </a:extLst>
                    </p:cNvPr>
                    <p:cNvSpPr/>
                    <p:nvPr/>
                  </p:nvSpPr>
                  <p:spPr>
                    <a:xfrm>
                      <a:off x="32963689" y="23664453"/>
                      <a:ext cx="245282" cy="641706"/>
                    </a:xfrm>
                    <a:custGeom>
                      <a:avLst/>
                      <a:gdLst>
                        <a:gd name="connsiteX0" fmla="*/ 0 w 245282"/>
                        <a:gd name="connsiteY0" fmla="*/ 0 h 641706"/>
                        <a:gd name="connsiteX1" fmla="*/ 122641 w 245282"/>
                        <a:gd name="connsiteY1" fmla="*/ 320853 h 641706"/>
                        <a:gd name="connsiteX2" fmla="*/ 245282 w 245282"/>
                        <a:gd name="connsiteY2" fmla="*/ 641707 h 641706"/>
                        <a:gd name="connsiteX3" fmla="*/ 0 w 245282"/>
                        <a:gd name="connsiteY3" fmla="*/ 0 h 641706"/>
                      </a:gdLst>
                      <a:ahLst/>
                      <a:cxnLst>
                        <a:cxn ang="0">
                          <a:pos x="connsiteX0" y="connsiteY0"/>
                        </a:cxn>
                        <a:cxn ang="0">
                          <a:pos x="connsiteX1" y="connsiteY1"/>
                        </a:cxn>
                        <a:cxn ang="0">
                          <a:pos x="connsiteX2" y="connsiteY2"/>
                        </a:cxn>
                        <a:cxn ang="0">
                          <a:pos x="connsiteX3" y="connsiteY3"/>
                        </a:cxn>
                      </a:cxnLst>
                      <a:rect l="l" t="t" r="r" b="b"/>
                      <a:pathLst>
                        <a:path w="245282" h="641706">
                          <a:moveTo>
                            <a:pt x="0" y="0"/>
                          </a:moveTo>
                          <a:lnTo>
                            <a:pt x="122641" y="320853"/>
                          </a:lnTo>
                          <a:lnTo>
                            <a:pt x="245282" y="641707"/>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03" name="Freeform 10102">
                      <a:extLst>
                        <a:ext uri="{FF2B5EF4-FFF2-40B4-BE49-F238E27FC236}">
                          <a16:creationId xmlns:a16="http://schemas.microsoft.com/office/drawing/2014/main" id="{79052E52-4693-0F34-DAAE-3F57F00E5189}"/>
                        </a:ext>
                      </a:extLst>
                    </p:cNvPr>
                    <p:cNvSpPr/>
                    <p:nvPr/>
                  </p:nvSpPr>
                  <p:spPr>
                    <a:xfrm>
                      <a:off x="32963689" y="23664453"/>
                      <a:ext cx="122641" cy="320853"/>
                    </a:xfrm>
                    <a:custGeom>
                      <a:avLst/>
                      <a:gdLst>
                        <a:gd name="connsiteX0" fmla="*/ 122641 w 122641"/>
                        <a:gd name="connsiteY0" fmla="*/ 320853 h 320853"/>
                        <a:gd name="connsiteX1" fmla="*/ 0 w 122641"/>
                        <a:gd name="connsiteY1" fmla="*/ 0 h 320853"/>
                        <a:gd name="connsiteX2" fmla="*/ 0 w 122641"/>
                        <a:gd name="connsiteY2" fmla="*/ 0 h 320853"/>
                      </a:gdLst>
                      <a:ahLst/>
                      <a:cxnLst>
                        <a:cxn ang="0">
                          <a:pos x="connsiteX0" y="connsiteY0"/>
                        </a:cxn>
                        <a:cxn ang="0">
                          <a:pos x="connsiteX1" y="connsiteY1"/>
                        </a:cxn>
                        <a:cxn ang="0">
                          <a:pos x="connsiteX2" y="connsiteY2"/>
                        </a:cxn>
                      </a:cxnLst>
                      <a:rect l="l" t="t" r="r" b="b"/>
                      <a:pathLst>
                        <a:path w="122641" h="320853">
                          <a:moveTo>
                            <a:pt x="122641" y="320853"/>
                          </a:moveTo>
                          <a:lnTo>
                            <a:pt x="0"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04" name="Freeform 10103">
                      <a:extLst>
                        <a:ext uri="{FF2B5EF4-FFF2-40B4-BE49-F238E27FC236}">
                          <a16:creationId xmlns:a16="http://schemas.microsoft.com/office/drawing/2014/main" id="{639D31DB-DDBA-7141-5E55-BB5F640480C9}"/>
                        </a:ext>
                      </a:extLst>
                    </p:cNvPr>
                    <p:cNvSpPr/>
                    <p:nvPr/>
                  </p:nvSpPr>
                  <p:spPr>
                    <a:xfrm>
                      <a:off x="32841048" y="23343600"/>
                      <a:ext cx="122641" cy="320853"/>
                    </a:xfrm>
                    <a:custGeom>
                      <a:avLst/>
                      <a:gdLst>
                        <a:gd name="connsiteX0" fmla="*/ 122641 w 122641"/>
                        <a:gd name="connsiteY0" fmla="*/ 320853 h 320853"/>
                        <a:gd name="connsiteX1" fmla="*/ 0 w 122641"/>
                        <a:gd name="connsiteY1" fmla="*/ 0 h 320853"/>
                        <a:gd name="connsiteX2" fmla="*/ 122641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320853"/>
                          </a:moveTo>
                          <a:lnTo>
                            <a:pt x="0" y="0"/>
                          </a:lnTo>
                          <a:lnTo>
                            <a:pt x="122641"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05" name="Freeform 10104">
                      <a:extLst>
                        <a:ext uri="{FF2B5EF4-FFF2-40B4-BE49-F238E27FC236}">
                          <a16:creationId xmlns:a16="http://schemas.microsoft.com/office/drawing/2014/main" id="{3A43DED6-7B5F-4A17-DDBD-01AD16285D6A}"/>
                        </a:ext>
                      </a:extLst>
                    </p:cNvPr>
                    <p:cNvSpPr/>
                    <p:nvPr/>
                  </p:nvSpPr>
                  <p:spPr>
                    <a:xfrm>
                      <a:off x="32963689" y="23664453"/>
                      <a:ext cx="245282" cy="641706"/>
                    </a:xfrm>
                    <a:custGeom>
                      <a:avLst/>
                      <a:gdLst>
                        <a:gd name="connsiteX0" fmla="*/ 122641 w 245282"/>
                        <a:gd name="connsiteY0" fmla="*/ 320853 h 641706"/>
                        <a:gd name="connsiteX1" fmla="*/ 0 w 245282"/>
                        <a:gd name="connsiteY1" fmla="*/ 0 h 641706"/>
                        <a:gd name="connsiteX2" fmla="*/ 0 w 245282"/>
                        <a:gd name="connsiteY2" fmla="*/ 0 h 641706"/>
                        <a:gd name="connsiteX3" fmla="*/ 122641 w 245282"/>
                        <a:gd name="connsiteY3" fmla="*/ 320853 h 641706"/>
                        <a:gd name="connsiteX4" fmla="*/ 245282 w 245282"/>
                        <a:gd name="connsiteY4" fmla="*/ 641707 h 641706"/>
                        <a:gd name="connsiteX5" fmla="*/ 245282 w 245282"/>
                        <a:gd name="connsiteY5" fmla="*/ 641707 h 6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282" h="641706">
                          <a:moveTo>
                            <a:pt x="122641" y="320853"/>
                          </a:moveTo>
                          <a:lnTo>
                            <a:pt x="0" y="0"/>
                          </a:lnTo>
                          <a:lnTo>
                            <a:pt x="0" y="0"/>
                          </a:lnTo>
                          <a:lnTo>
                            <a:pt x="122641" y="320853"/>
                          </a:lnTo>
                          <a:lnTo>
                            <a:pt x="245282" y="641707"/>
                          </a:lnTo>
                          <a:lnTo>
                            <a:pt x="245282"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06" name="Freeform 10105">
                      <a:extLst>
                        <a:ext uri="{FF2B5EF4-FFF2-40B4-BE49-F238E27FC236}">
                          <a16:creationId xmlns:a16="http://schemas.microsoft.com/office/drawing/2014/main" id="{0F0DDDCD-65F6-CE9C-1B40-D0D5940CBC89}"/>
                        </a:ext>
                      </a:extLst>
                    </p:cNvPr>
                    <p:cNvSpPr/>
                    <p:nvPr/>
                  </p:nvSpPr>
                  <p:spPr>
                    <a:xfrm>
                      <a:off x="32963689" y="23664453"/>
                      <a:ext cx="122641" cy="320853"/>
                    </a:xfrm>
                    <a:custGeom>
                      <a:avLst/>
                      <a:gdLst>
                        <a:gd name="connsiteX0" fmla="*/ 122641 w 122641"/>
                        <a:gd name="connsiteY0" fmla="*/ 320853 h 320853"/>
                        <a:gd name="connsiteX1" fmla="*/ 0 w 122641"/>
                        <a:gd name="connsiteY1" fmla="*/ 0 h 320853"/>
                        <a:gd name="connsiteX2" fmla="*/ 0 w 122641"/>
                        <a:gd name="connsiteY2" fmla="*/ 0 h 320853"/>
                      </a:gdLst>
                      <a:ahLst/>
                      <a:cxnLst>
                        <a:cxn ang="0">
                          <a:pos x="connsiteX0" y="connsiteY0"/>
                        </a:cxn>
                        <a:cxn ang="0">
                          <a:pos x="connsiteX1" y="connsiteY1"/>
                        </a:cxn>
                        <a:cxn ang="0">
                          <a:pos x="connsiteX2" y="connsiteY2"/>
                        </a:cxn>
                      </a:cxnLst>
                      <a:rect l="l" t="t" r="r" b="b"/>
                      <a:pathLst>
                        <a:path w="122641" h="320853">
                          <a:moveTo>
                            <a:pt x="122641" y="320853"/>
                          </a:moveTo>
                          <a:lnTo>
                            <a:pt x="0"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07" name="Freeform 10106">
                      <a:extLst>
                        <a:ext uri="{FF2B5EF4-FFF2-40B4-BE49-F238E27FC236}">
                          <a16:creationId xmlns:a16="http://schemas.microsoft.com/office/drawing/2014/main" id="{01248D3F-C16A-F318-31BC-1A53D8F47381}"/>
                        </a:ext>
                      </a:extLst>
                    </p:cNvPr>
                    <p:cNvSpPr/>
                    <p:nvPr/>
                  </p:nvSpPr>
                  <p:spPr>
                    <a:xfrm>
                      <a:off x="32841048" y="23343600"/>
                      <a:ext cx="122641" cy="320853"/>
                    </a:xfrm>
                    <a:custGeom>
                      <a:avLst/>
                      <a:gdLst>
                        <a:gd name="connsiteX0" fmla="*/ 122641 w 122641"/>
                        <a:gd name="connsiteY0" fmla="*/ 320853 h 320853"/>
                        <a:gd name="connsiteX1" fmla="*/ 0 w 122641"/>
                        <a:gd name="connsiteY1" fmla="*/ 0 h 320853"/>
                        <a:gd name="connsiteX2" fmla="*/ 122641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320853"/>
                          </a:moveTo>
                          <a:lnTo>
                            <a:pt x="0" y="0"/>
                          </a:lnTo>
                          <a:lnTo>
                            <a:pt x="122641" y="32085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08" name="Freeform 10107">
                      <a:extLst>
                        <a:ext uri="{FF2B5EF4-FFF2-40B4-BE49-F238E27FC236}">
                          <a16:creationId xmlns:a16="http://schemas.microsoft.com/office/drawing/2014/main" id="{2C57F6FA-5F50-6601-3EFA-DD4F3BBEEA49}"/>
                        </a:ext>
                      </a:extLst>
                    </p:cNvPr>
                    <p:cNvSpPr/>
                    <p:nvPr/>
                  </p:nvSpPr>
                  <p:spPr>
                    <a:xfrm>
                      <a:off x="32963689" y="23664453"/>
                      <a:ext cx="245282" cy="641706"/>
                    </a:xfrm>
                    <a:custGeom>
                      <a:avLst/>
                      <a:gdLst>
                        <a:gd name="connsiteX0" fmla="*/ 122641 w 245282"/>
                        <a:gd name="connsiteY0" fmla="*/ 320853 h 641706"/>
                        <a:gd name="connsiteX1" fmla="*/ 0 w 245282"/>
                        <a:gd name="connsiteY1" fmla="*/ 0 h 641706"/>
                        <a:gd name="connsiteX2" fmla="*/ 0 w 245282"/>
                        <a:gd name="connsiteY2" fmla="*/ 0 h 641706"/>
                        <a:gd name="connsiteX3" fmla="*/ 245282 w 245282"/>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245282" h="641706">
                          <a:moveTo>
                            <a:pt x="122641" y="320853"/>
                          </a:moveTo>
                          <a:lnTo>
                            <a:pt x="0" y="0"/>
                          </a:lnTo>
                          <a:lnTo>
                            <a:pt x="0" y="0"/>
                          </a:lnTo>
                          <a:lnTo>
                            <a:pt x="245282"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09" name="Freeform 10108">
                      <a:extLst>
                        <a:ext uri="{FF2B5EF4-FFF2-40B4-BE49-F238E27FC236}">
                          <a16:creationId xmlns:a16="http://schemas.microsoft.com/office/drawing/2014/main" id="{834C39BE-BE35-5D0E-9385-D46B6551BB94}"/>
                        </a:ext>
                      </a:extLst>
                    </p:cNvPr>
                    <p:cNvSpPr/>
                    <p:nvPr/>
                  </p:nvSpPr>
                  <p:spPr>
                    <a:xfrm>
                      <a:off x="32841048" y="23343600"/>
                      <a:ext cx="122641" cy="320853"/>
                    </a:xfrm>
                    <a:custGeom>
                      <a:avLst/>
                      <a:gdLst>
                        <a:gd name="connsiteX0" fmla="*/ 0 w 122641"/>
                        <a:gd name="connsiteY0" fmla="*/ 0 h 320853"/>
                        <a:gd name="connsiteX1" fmla="*/ 0 w 122641"/>
                        <a:gd name="connsiteY1" fmla="*/ 0 h 320853"/>
                        <a:gd name="connsiteX2" fmla="*/ 122641 w 122641"/>
                        <a:gd name="connsiteY2" fmla="*/ 320853 h 320853"/>
                      </a:gdLst>
                      <a:ahLst/>
                      <a:cxnLst>
                        <a:cxn ang="0">
                          <a:pos x="connsiteX0" y="connsiteY0"/>
                        </a:cxn>
                        <a:cxn ang="0">
                          <a:pos x="connsiteX1" y="connsiteY1"/>
                        </a:cxn>
                        <a:cxn ang="0">
                          <a:pos x="connsiteX2" y="connsiteY2"/>
                        </a:cxn>
                      </a:cxnLst>
                      <a:rect l="l" t="t" r="r" b="b"/>
                      <a:pathLst>
                        <a:path w="122641" h="320853">
                          <a:moveTo>
                            <a:pt x="0" y="0"/>
                          </a:moveTo>
                          <a:lnTo>
                            <a:pt x="0" y="0"/>
                          </a:lnTo>
                          <a:lnTo>
                            <a:pt x="122641" y="32085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110" name="Freeform 10109">
                      <a:extLst>
                        <a:ext uri="{FF2B5EF4-FFF2-40B4-BE49-F238E27FC236}">
                          <a16:creationId xmlns:a16="http://schemas.microsoft.com/office/drawing/2014/main" id="{D8CC2455-7C1C-4331-AA8A-DE9BCEBCD00A}"/>
                        </a:ext>
                      </a:extLst>
                    </p:cNvPr>
                    <p:cNvSpPr/>
                    <p:nvPr/>
                  </p:nvSpPr>
                  <p:spPr>
                    <a:xfrm>
                      <a:off x="32841048" y="23343600"/>
                      <a:ext cx="122641" cy="320853"/>
                    </a:xfrm>
                    <a:custGeom>
                      <a:avLst/>
                      <a:gdLst>
                        <a:gd name="connsiteX0" fmla="*/ 122641 w 122641"/>
                        <a:gd name="connsiteY0" fmla="*/ 320853 h 320853"/>
                        <a:gd name="connsiteX1" fmla="*/ 122641 w 122641"/>
                        <a:gd name="connsiteY1" fmla="*/ 320853 h 320853"/>
                        <a:gd name="connsiteX2" fmla="*/ 0 w 122641"/>
                        <a:gd name="connsiteY2" fmla="*/ 0 h 320853"/>
                        <a:gd name="connsiteX3" fmla="*/ 0 w 122641"/>
                        <a:gd name="connsiteY3" fmla="*/ 0 h 320853"/>
                      </a:gdLst>
                      <a:ahLst/>
                      <a:cxnLst>
                        <a:cxn ang="0">
                          <a:pos x="connsiteX0" y="connsiteY0"/>
                        </a:cxn>
                        <a:cxn ang="0">
                          <a:pos x="connsiteX1" y="connsiteY1"/>
                        </a:cxn>
                        <a:cxn ang="0">
                          <a:pos x="connsiteX2" y="connsiteY2"/>
                        </a:cxn>
                        <a:cxn ang="0">
                          <a:pos x="connsiteX3" y="connsiteY3"/>
                        </a:cxn>
                      </a:cxnLst>
                      <a:rect l="l" t="t" r="r" b="b"/>
                      <a:pathLst>
                        <a:path w="122641" h="320853">
                          <a:moveTo>
                            <a:pt x="122641" y="320853"/>
                          </a:moveTo>
                          <a:lnTo>
                            <a:pt x="122641" y="320853"/>
                          </a:lnTo>
                          <a:lnTo>
                            <a:pt x="0"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11" name="Freeform 10110">
                      <a:extLst>
                        <a:ext uri="{FF2B5EF4-FFF2-40B4-BE49-F238E27FC236}">
                          <a16:creationId xmlns:a16="http://schemas.microsoft.com/office/drawing/2014/main" id="{0EC8B6DD-8DB5-CB8C-C882-0F3B0A421A39}"/>
                        </a:ext>
                      </a:extLst>
                    </p:cNvPr>
                    <p:cNvSpPr/>
                    <p:nvPr/>
                  </p:nvSpPr>
                  <p:spPr>
                    <a:xfrm>
                      <a:off x="32841048" y="23343600"/>
                      <a:ext cx="122641" cy="320853"/>
                    </a:xfrm>
                    <a:custGeom>
                      <a:avLst/>
                      <a:gdLst>
                        <a:gd name="connsiteX0" fmla="*/ 122641 w 122641"/>
                        <a:gd name="connsiteY0" fmla="*/ 320853 h 320853"/>
                        <a:gd name="connsiteX1" fmla="*/ 122641 w 122641"/>
                        <a:gd name="connsiteY1" fmla="*/ 320853 h 320853"/>
                        <a:gd name="connsiteX2" fmla="*/ 0 w 122641"/>
                        <a:gd name="connsiteY2" fmla="*/ 0 h 320853"/>
                        <a:gd name="connsiteX3" fmla="*/ 0 w 122641"/>
                        <a:gd name="connsiteY3" fmla="*/ 0 h 320853"/>
                      </a:gdLst>
                      <a:ahLst/>
                      <a:cxnLst>
                        <a:cxn ang="0">
                          <a:pos x="connsiteX0" y="connsiteY0"/>
                        </a:cxn>
                        <a:cxn ang="0">
                          <a:pos x="connsiteX1" y="connsiteY1"/>
                        </a:cxn>
                        <a:cxn ang="0">
                          <a:pos x="connsiteX2" y="connsiteY2"/>
                        </a:cxn>
                        <a:cxn ang="0">
                          <a:pos x="connsiteX3" y="connsiteY3"/>
                        </a:cxn>
                      </a:cxnLst>
                      <a:rect l="l" t="t" r="r" b="b"/>
                      <a:pathLst>
                        <a:path w="122641" h="320853">
                          <a:moveTo>
                            <a:pt x="122641" y="320853"/>
                          </a:moveTo>
                          <a:lnTo>
                            <a:pt x="122641" y="320853"/>
                          </a:lnTo>
                          <a:lnTo>
                            <a:pt x="0"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12" name="Freeform 10111">
                      <a:extLst>
                        <a:ext uri="{FF2B5EF4-FFF2-40B4-BE49-F238E27FC236}">
                          <a16:creationId xmlns:a16="http://schemas.microsoft.com/office/drawing/2014/main" id="{2F6A2D46-015D-0E79-31D6-226C3E818F69}"/>
                        </a:ext>
                      </a:extLst>
                    </p:cNvPr>
                    <p:cNvSpPr/>
                    <p:nvPr/>
                  </p:nvSpPr>
                  <p:spPr>
                    <a:xfrm>
                      <a:off x="32841048" y="23343600"/>
                      <a:ext cx="122641" cy="320853"/>
                    </a:xfrm>
                    <a:custGeom>
                      <a:avLst/>
                      <a:gdLst>
                        <a:gd name="connsiteX0" fmla="*/ 0 w 122641"/>
                        <a:gd name="connsiteY0" fmla="*/ 0 h 320853"/>
                        <a:gd name="connsiteX1" fmla="*/ 122641 w 122641"/>
                        <a:gd name="connsiteY1" fmla="*/ 320853 h 320853"/>
                        <a:gd name="connsiteX2" fmla="*/ 0 w 122641"/>
                        <a:gd name="connsiteY2" fmla="*/ 0 h 320853"/>
                      </a:gdLst>
                      <a:ahLst/>
                      <a:cxnLst>
                        <a:cxn ang="0">
                          <a:pos x="connsiteX0" y="connsiteY0"/>
                        </a:cxn>
                        <a:cxn ang="0">
                          <a:pos x="connsiteX1" y="connsiteY1"/>
                        </a:cxn>
                        <a:cxn ang="0">
                          <a:pos x="connsiteX2" y="connsiteY2"/>
                        </a:cxn>
                      </a:cxnLst>
                      <a:rect l="l" t="t" r="r" b="b"/>
                      <a:pathLst>
                        <a:path w="122641" h="320853">
                          <a:moveTo>
                            <a:pt x="0" y="0"/>
                          </a:moveTo>
                          <a:lnTo>
                            <a:pt x="122641" y="320853"/>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113" name="Graphic 9952">
                    <a:extLst>
                      <a:ext uri="{FF2B5EF4-FFF2-40B4-BE49-F238E27FC236}">
                        <a16:creationId xmlns:a16="http://schemas.microsoft.com/office/drawing/2014/main" id="{F4F9D995-6F8B-0AFB-DCD2-931E540FD373}"/>
                      </a:ext>
                    </a:extLst>
                  </p:cNvPr>
                  <p:cNvGrpSpPr/>
                  <p:nvPr/>
                </p:nvGrpSpPr>
                <p:grpSpPr>
                  <a:xfrm>
                    <a:off x="32841048" y="21418480"/>
                    <a:ext cx="735846" cy="1925119"/>
                    <a:chOff x="32841048" y="21418480"/>
                    <a:chExt cx="735846" cy="1925119"/>
                  </a:xfrm>
                </p:grpSpPr>
                <p:sp>
                  <p:nvSpPr>
                    <p:cNvPr id="10114" name="Freeform 10113">
                      <a:extLst>
                        <a:ext uri="{FF2B5EF4-FFF2-40B4-BE49-F238E27FC236}">
                          <a16:creationId xmlns:a16="http://schemas.microsoft.com/office/drawing/2014/main" id="{9D3EFF04-5D96-F3A0-3DFC-9673D5E8C197}"/>
                        </a:ext>
                      </a:extLst>
                    </p:cNvPr>
                    <p:cNvSpPr/>
                    <p:nvPr/>
                  </p:nvSpPr>
                  <p:spPr>
                    <a:xfrm>
                      <a:off x="32841048" y="23022746"/>
                      <a:ext cx="122641" cy="320853"/>
                    </a:xfrm>
                    <a:custGeom>
                      <a:avLst/>
                      <a:gdLst>
                        <a:gd name="connsiteX0" fmla="*/ 122641 w 122641"/>
                        <a:gd name="connsiteY0" fmla="*/ 0 h 320853"/>
                        <a:gd name="connsiteX1" fmla="*/ 122641 w 122641"/>
                        <a:gd name="connsiteY1" fmla="*/ 0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0"/>
                          </a:moveTo>
                          <a:lnTo>
                            <a:pt x="122641" y="0"/>
                          </a:lnTo>
                          <a:lnTo>
                            <a:pt x="0" y="32085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15" name="Freeform 10114">
                      <a:extLst>
                        <a:ext uri="{FF2B5EF4-FFF2-40B4-BE49-F238E27FC236}">
                          <a16:creationId xmlns:a16="http://schemas.microsoft.com/office/drawing/2014/main" id="{076C1820-90FF-50FB-3F4D-C069F11B5DB8}"/>
                        </a:ext>
                      </a:extLst>
                    </p:cNvPr>
                    <p:cNvSpPr/>
                    <p:nvPr/>
                  </p:nvSpPr>
                  <p:spPr>
                    <a:xfrm>
                      <a:off x="32841048" y="23022746"/>
                      <a:ext cx="122641" cy="320853"/>
                    </a:xfrm>
                    <a:custGeom>
                      <a:avLst/>
                      <a:gdLst>
                        <a:gd name="connsiteX0" fmla="*/ 0 w 122641"/>
                        <a:gd name="connsiteY0" fmla="*/ 320853 h 320853"/>
                        <a:gd name="connsiteX1" fmla="*/ 122641 w 122641"/>
                        <a:gd name="connsiteY1" fmla="*/ 0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0" y="320853"/>
                          </a:moveTo>
                          <a:lnTo>
                            <a:pt x="122641" y="0"/>
                          </a:lnTo>
                          <a:lnTo>
                            <a:pt x="0" y="32085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116" name="Freeform 10115">
                      <a:extLst>
                        <a:ext uri="{FF2B5EF4-FFF2-40B4-BE49-F238E27FC236}">
                          <a16:creationId xmlns:a16="http://schemas.microsoft.com/office/drawing/2014/main" id="{0D5F82C5-8ACA-3AF6-C9F8-115F645674FD}"/>
                        </a:ext>
                      </a:extLst>
                    </p:cNvPr>
                    <p:cNvSpPr/>
                    <p:nvPr/>
                  </p:nvSpPr>
                  <p:spPr>
                    <a:xfrm>
                      <a:off x="33086330" y="22381040"/>
                      <a:ext cx="122641" cy="320853"/>
                    </a:xfrm>
                    <a:custGeom>
                      <a:avLst/>
                      <a:gdLst>
                        <a:gd name="connsiteX0" fmla="*/ 122641 w 122641"/>
                        <a:gd name="connsiteY0" fmla="*/ 0 h 320853"/>
                        <a:gd name="connsiteX1" fmla="*/ 122641 w 122641"/>
                        <a:gd name="connsiteY1" fmla="*/ 0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0"/>
                          </a:moveTo>
                          <a:lnTo>
                            <a:pt x="122641" y="0"/>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17" name="Freeform 10116">
                      <a:extLst>
                        <a:ext uri="{FF2B5EF4-FFF2-40B4-BE49-F238E27FC236}">
                          <a16:creationId xmlns:a16="http://schemas.microsoft.com/office/drawing/2014/main" id="{D852B62C-AE1B-7A67-EF67-EE41552E3765}"/>
                        </a:ext>
                      </a:extLst>
                    </p:cNvPr>
                    <p:cNvSpPr/>
                    <p:nvPr/>
                  </p:nvSpPr>
                  <p:spPr>
                    <a:xfrm>
                      <a:off x="32963689" y="22381040"/>
                      <a:ext cx="245282" cy="641706"/>
                    </a:xfrm>
                    <a:custGeom>
                      <a:avLst/>
                      <a:gdLst>
                        <a:gd name="connsiteX0" fmla="*/ 122641 w 245282"/>
                        <a:gd name="connsiteY0" fmla="*/ 320853 h 641706"/>
                        <a:gd name="connsiteX1" fmla="*/ 0 w 245282"/>
                        <a:gd name="connsiteY1" fmla="*/ 641707 h 641706"/>
                        <a:gd name="connsiteX2" fmla="*/ 0 w 245282"/>
                        <a:gd name="connsiteY2" fmla="*/ 641707 h 641706"/>
                        <a:gd name="connsiteX3" fmla="*/ 245282 w 245282"/>
                        <a:gd name="connsiteY3" fmla="*/ 0 h 641706"/>
                      </a:gdLst>
                      <a:ahLst/>
                      <a:cxnLst>
                        <a:cxn ang="0">
                          <a:pos x="connsiteX0" y="connsiteY0"/>
                        </a:cxn>
                        <a:cxn ang="0">
                          <a:pos x="connsiteX1" y="connsiteY1"/>
                        </a:cxn>
                        <a:cxn ang="0">
                          <a:pos x="connsiteX2" y="connsiteY2"/>
                        </a:cxn>
                        <a:cxn ang="0">
                          <a:pos x="connsiteX3" y="connsiteY3"/>
                        </a:cxn>
                      </a:cxnLst>
                      <a:rect l="l" t="t" r="r" b="b"/>
                      <a:pathLst>
                        <a:path w="245282" h="641706">
                          <a:moveTo>
                            <a:pt x="122641" y="320853"/>
                          </a:moveTo>
                          <a:lnTo>
                            <a:pt x="0" y="641707"/>
                          </a:lnTo>
                          <a:lnTo>
                            <a:pt x="0" y="641707"/>
                          </a:lnTo>
                          <a:lnTo>
                            <a:pt x="24528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18" name="Freeform 10117">
                      <a:extLst>
                        <a:ext uri="{FF2B5EF4-FFF2-40B4-BE49-F238E27FC236}">
                          <a16:creationId xmlns:a16="http://schemas.microsoft.com/office/drawing/2014/main" id="{FD61D0FD-1C2C-DC02-0C39-4A39397255DD}"/>
                        </a:ext>
                      </a:extLst>
                    </p:cNvPr>
                    <p:cNvSpPr/>
                    <p:nvPr/>
                  </p:nvSpPr>
                  <p:spPr>
                    <a:xfrm>
                      <a:off x="32963689" y="22701893"/>
                      <a:ext cx="122641" cy="320853"/>
                    </a:xfrm>
                    <a:custGeom>
                      <a:avLst/>
                      <a:gdLst>
                        <a:gd name="connsiteX0" fmla="*/ 0 w 122641"/>
                        <a:gd name="connsiteY0" fmla="*/ 320853 h 320853"/>
                        <a:gd name="connsiteX1" fmla="*/ 122641 w 122641"/>
                        <a:gd name="connsiteY1" fmla="*/ 0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0" y="320853"/>
                          </a:moveTo>
                          <a:lnTo>
                            <a:pt x="122641" y="0"/>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19" name="Freeform 10118">
                      <a:extLst>
                        <a:ext uri="{FF2B5EF4-FFF2-40B4-BE49-F238E27FC236}">
                          <a16:creationId xmlns:a16="http://schemas.microsoft.com/office/drawing/2014/main" id="{83333769-AE1F-B23B-301D-210AF290DB3A}"/>
                        </a:ext>
                      </a:extLst>
                    </p:cNvPr>
                    <p:cNvSpPr/>
                    <p:nvPr/>
                  </p:nvSpPr>
                  <p:spPr>
                    <a:xfrm>
                      <a:off x="32841048" y="23022746"/>
                      <a:ext cx="122641" cy="320853"/>
                    </a:xfrm>
                    <a:custGeom>
                      <a:avLst/>
                      <a:gdLst>
                        <a:gd name="connsiteX0" fmla="*/ 122641 w 122641"/>
                        <a:gd name="connsiteY0" fmla="*/ 0 h 320853"/>
                        <a:gd name="connsiteX1" fmla="*/ 122641 w 122641"/>
                        <a:gd name="connsiteY1" fmla="*/ 0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0"/>
                          </a:moveTo>
                          <a:lnTo>
                            <a:pt x="122641" y="0"/>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20" name="Freeform 10119">
                      <a:extLst>
                        <a:ext uri="{FF2B5EF4-FFF2-40B4-BE49-F238E27FC236}">
                          <a16:creationId xmlns:a16="http://schemas.microsoft.com/office/drawing/2014/main" id="{9F18F519-F492-6FDC-9099-58909CD11499}"/>
                        </a:ext>
                      </a:extLst>
                    </p:cNvPr>
                    <p:cNvSpPr/>
                    <p:nvPr/>
                  </p:nvSpPr>
                  <p:spPr>
                    <a:xfrm>
                      <a:off x="32841048" y="23022746"/>
                      <a:ext cx="122641" cy="320853"/>
                    </a:xfrm>
                    <a:custGeom>
                      <a:avLst/>
                      <a:gdLst>
                        <a:gd name="connsiteX0" fmla="*/ 122641 w 122641"/>
                        <a:gd name="connsiteY0" fmla="*/ 0 h 320853"/>
                        <a:gd name="connsiteX1" fmla="*/ 122641 w 122641"/>
                        <a:gd name="connsiteY1" fmla="*/ 0 h 320853"/>
                        <a:gd name="connsiteX2" fmla="*/ 0 w 122641"/>
                        <a:gd name="connsiteY2" fmla="*/ 320853 h 320853"/>
                        <a:gd name="connsiteX3" fmla="*/ 0 w 122641"/>
                        <a:gd name="connsiteY3" fmla="*/ 320853 h 320853"/>
                      </a:gdLst>
                      <a:ahLst/>
                      <a:cxnLst>
                        <a:cxn ang="0">
                          <a:pos x="connsiteX0" y="connsiteY0"/>
                        </a:cxn>
                        <a:cxn ang="0">
                          <a:pos x="connsiteX1" y="connsiteY1"/>
                        </a:cxn>
                        <a:cxn ang="0">
                          <a:pos x="connsiteX2" y="connsiteY2"/>
                        </a:cxn>
                        <a:cxn ang="0">
                          <a:pos x="connsiteX3" y="connsiteY3"/>
                        </a:cxn>
                      </a:cxnLst>
                      <a:rect l="l" t="t" r="r" b="b"/>
                      <a:pathLst>
                        <a:path w="122641" h="320853">
                          <a:moveTo>
                            <a:pt x="122641" y="0"/>
                          </a:moveTo>
                          <a:lnTo>
                            <a:pt x="122641" y="0"/>
                          </a:lnTo>
                          <a:lnTo>
                            <a:pt x="0" y="320853"/>
                          </a:lnTo>
                          <a:lnTo>
                            <a:pt x="0" y="3208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21" name="Freeform 10120">
                      <a:extLst>
                        <a:ext uri="{FF2B5EF4-FFF2-40B4-BE49-F238E27FC236}">
                          <a16:creationId xmlns:a16="http://schemas.microsoft.com/office/drawing/2014/main" id="{28439029-32CF-ED16-04C3-0806F07772B8}"/>
                        </a:ext>
                      </a:extLst>
                    </p:cNvPr>
                    <p:cNvSpPr/>
                    <p:nvPr/>
                  </p:nvSpPr>
                  <p:spPr>
                    <a:xfrm>
                      <a:off x="33331612" y="21739333"/>
                      <a:ext cx="122640" cy="320853"/>
                    </a:xfrm>
                    <a:custGeom>
                      <a:avLst/>
                      <a:gdLst>
                        <a:gd name="connsiteX0" fmla="*/ 122641 w 122640"/>
                        <a:gd name="connsiteY0" fmla="*/ 0 h 320853"/>
                        <a:gd name="connsiteX1" fmla="*/ 122641 w 122640"/>
                        <a:gd name="connsiteY1" fmla="*/ 0 h 320853"/>
                        <a:gd name="connsiteX2" fmla="*/ 0 w 122640"/>
                        <a:gd name="connsiteY2" fmla="*/ 320853 h 320853"/>
                      </a:gdLst>
                      <a:ahLst/>
                      <a:cxnLst>
                        <a:cxn ang="0">
                          <a:pos x="connsiteX0" y="connsiteY0"/>
                        </a:cxn>
                        <a:cxn ang="0">
                          <a:pos x="connsiteX1" y="connsiteY1"/>
                        </a:cxn>
                        <a:cxn ang="0">
                          <a:pos x="connsiteX2" y="connsiteY2"/>
                        </a:cxn>
                      </a:cxnLst>
                      <a:rect l="l" t="t" r="r" b="b"/>
                      <a:pathLst>
                        <a:path w="122640" h="320853">
                          <a:moveTo>
                            <a:pt x="122641" y="0"/>
                          </a:moveTo>
                          <a:lnTo>
                            <a:pt x="122641" y="0"/>
                          </a:lnTo>
                          <a:lnTo>
                            <a:pt x="0" y="32085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22" name="Freeform 10121">
                      <a:extLst>
                        <a:ext uri="{FF2B5EF4-FFF2-40B4-BE49-F238E27FC236}">
                          <a16:creationId xmlns:a16="http://schemas.microsoft.com/office/drawing/2014/main" id="{6E267BCA-C4D3-7292-9581-BE4A05091FBC}"/>
                        </a:ext>
                      </a:extLst>
                    </p:cNvPr>
                    <p:cNvSpPr/>
                    <p:nvPr/>
                  </p:nvSpPr>
                  <p:spPr>
                    <a:xfrm>
                      <a:off x="33208971" y="21739333"/>
                      <a:ext cx="245282" cy="641706"/>
                    </a:xfrm>
                    <a:custGeom>
                      <a:avLst/>
                      <a:gdLst>
                        <a:gd name="connsiteX0" fmla="*/ 122641 w 245282"/>
                        <a:gd name="connsiteY0" fmla="*/ 320853 h 641706"/>
                        <a:gd name="connsiteX1" fmla="*/ 0 w 245282"/>
                        <a:gd name="connsiteY1" fmla="*/ 641706 h 641706"/>
                        <a:gd name="connsiteX2" fmla="*/ 0 w 245282"/>
                        <a:gd name="connsiteY2" fmla="*/ 641706 h 641706"/>
                        <a:gd name="connsiteX3" fmla="*/ 245282 w 245282"/>
                        <a:gd name="connsiteY3" fmla="*/ 0 h 641706"/>
                      </a:gdLst>
                      <a:ahLst/>
                      <a:cxnLst>
                        <a:cxn ang="0">
                          <a:pos x="connsiteX0" y="connsiteY0"/>
                        </a:cxn>
                        <a:cxn ang="0">
                          <a:pos x="connsiteX1" y="connsiteY1"/>
                        </a:cxn>
                        <a:cxn ang="0">
                          <a:pos x="connsiteX2" y="connsiteY2"/>
                        </a:cxn>
                        <a:cxn ang="0">
                          <a:pos x="connsiteX3" y="connsiteY3"/>
                        </a:cxn>
                      </a:cxnLst>
                      <a:rect l="l" t="t" r="r" b="b"/>
                      <a:pathLst>
                        <a:path w="245282" h="641706">
                          <a:moveTo>
                            <a:pt x="122641" y="320853"/>
                          </a:moveTo>
                          <a:lnTo>
                            <a:pt x="0" y="641706"/>
                          </a:lnTo>
                          <a:lnTo>
                            <a:pt x="0" y="641706"/>
                          </a:lnTo>
                          <a:lnTo>
                            <a:pt x="24528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23" name="Freeform 10122">
                      <a:extLst>
                        <a:ext uri="{FF2B5EF4-FFF2-40B4-BE49-F238E27FC236}">
                          <a16:creationId xmlns:a16="http://schemas.microsoft.com/office/drawing/2014/main" id="{C858F51F-CFE0-FE72-523F-64249C90BCD7}"/>
                        </a:ext>
                      </a:extLst>
                    </p:cNvPr>
                    <p:cNvSpPr/>
                    <p:nvPr/>
                  </p:nvSpPr>
                  <p:spPr>
                    <a:xfrm>
                      <a:off x="33208971" y="22060187"/>
                      <a:ext cx="122641" cy="320853"/>
                    </a:xfrm>
                    <a:custGeom>
                      <a:avLst/>
                      <a:gdLst>
                        <a:gd name="connsiteX0" fmla="*/ 0 w 122641"/>
                        <a:gd name="connsiteY0" fmla="*/ 320853 h 320853"/>
                        <a:gd name="connsiteX1" fmla="*/ 122641 w 122641"/>
                        <a:gd name="connsiteY1" fmla="*/ 0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0" y="320853"/>
                          </a:moveTo>
                          <a:lnTo>
                            <a:pt x="122641" y="0"/>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24" name="Freeform 10123">
                      <a:extLst>
                        <a:ext uri="{FF2B5EF4-FFF2-40B4-BE49-F238E27FC236}">
                          <a16:creationId xmlns:a16="http://schemas.microsoft.com/office/drawing/2014/main" id="{E45FB18F-AB8D-81C1-8546-CF56D66DDA6A}"/>
                        </a:ext>
                      </a:extLst>
                    </p:cNvPr>
                    <p:cNvSpPr/>
                    <p:nvPr/>
                  </p:nvSpPr>
                  <p:spPr>
                    <a:xfrm>
                      <a:off x="33086330" y="22381040"/>
                      <a:ext cx="122641" cy="320853"/>
                    </a:xfrm>
                    <a:custGeom>
                      <a:avLst/>
                      <a:gdLst>
                        <a:gd name="connsiteX0" fmla="*/ 122641 w 122641"/>
                        <a:gd name="connsiteY0" fmla="*/ 0 h 320853"/>
                        <a:gd name="connsiteX1" fmla="*/ 122641 w 122641"/>
                        <a:gd name="connsiteY1" fmla="*/ 0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0"/>
                          </a:moveTo>
                          <a:lnTo>
                            <a:pt x="122641" y="0"/>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25" name="Freeform 10124">
                      <a:extLst>
                        <a:ext uri="{FF2B5EF4-FFF2-40B4-BE49-F238E27FC236}">
                          <a16:creationId xmlns:a16="http://schemas.microsoft.com/office/drawing/2014/main" id="{FA8F7178-8C23-ED4B-BF40-0924027E5CA6}"/>
                        </a:ext>
                      </a:extLst>
                    </p:cNvPr>
                    <p:cNvSpPr/>
                    <p:nvPr/>
                  </p:nvSpPr>
                  <p:spPr>
                    <a:xfrm>
                      <a:off x="32963689" y="22381040"/>
                      <a:ext cx="245282" cy="641706"/>
                    </a:xfrm>
                    <a:custGeom>
                      <a:avLst/>
                      <a:gdLst>
                        <a:gd name="connsiteX0" fmla="*/ 245282 w 245282"/>
                        <a:gd name="connsiteY0" fmla="*/ 0 h 641706"/>
                        <a:gd name="connsiteX1" fmla="*/ 245282 w 245282"/>
                        <a:gd name="connsiteY1" fmla="*/ 0 h 641706"/>
                        <a:gd name="connsiteX2" fmla="*/ 122641 w 245282"/>
                        <a:gd name="connsiteY2" fmla="*/ 320853 h 641706"/>
                        <a:gd name="connsiteX3" fmla="*/ 0 w 245282"/>
                        <a:gd name="connsiteY3" fmla="*/ 641707 h 641706"/>
                        <a:gd name="connsiteX4" fmla="*/ 0 w 245282"/>
                        <a:gd name="connsiteY4" fmla="*/ 641707 h 641706"/>
                        <a:gd name="connsiteX5" fmla="*/ 122641 w 245282"/>
                        <a:gd name="connsiteY5" fmla="*/ 320853 h 6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282" h="641706">
                          <a:moveTo>
                            <a:pt x="245282" y="0"/>
                          </a:moveTo>
                          <a:lnTo>
                            <a:pt x="245282" y="0"/>
                          </a:lnTo>
                          <a:lnTo>
                            <a:pt x="122641" y="320853"/>
                          </a:lnTo>
                          <a:lnTo>
                            <a:pt x="0" y="641707"/>
                          </a:lnTo>
                          <a:lnTo>
                            <a:pt x="0" y="641707"/>
                          </a:lnTo>
                          <a:lnTo>
                            <a:pt x="122641" y="3208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26" name="Freeform 10125">
                      <a:extLst>
                        <a:ext uri="{FF2B5EF4-FFF2-40B4-BE49-F238E27FC236}">
                          <a16:creationId xmlns:a16="http://schemas.microsoft.com/office/drawing/2014/main" id="{56E708A8-D661-B297-1EFB-6A615BE838A2}"/>
                        </a:ext>
                      </a:extLst>
                    </p:cNvPr>
                    <p:cNvSpPr/>
                    <p:nvPr/>
                  </p:nvSpPr>
                  <p:spPr>
                    <a:xfrm>
                      <a:off x="32963689" y="22701893"/>
                      <a:ext cx="122641" cy="320853"/>
                    </a:xfrm>
                    <a:custGeom>
                      <a:avLst/>
                      <a:gdLst>
                        <a:gd name="connsiteX0" fmla="*/ 0 w 122641"/>
                        <a:gd name="connsiteY0" fmla="*/ 320853 h 320853"/>
                        <a:gd name="connsiteX1" fmla="*/ 122641 w 122641"/>
                        <a:gd name="connsiteY1" fmla="*/ 0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0" y="320853"/>
                          </a:moveTo>
                          <a:lnTo>
                            <a:pt x="122641" y="0"/>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27" name="Freeform 10126">
                      <a:extLst>
                        <a:ext uri="{FF2B5EF4-FFF2-40B4-BE49-F238E27FC236}">
                          <a16:creationId xmlns:a16="http://schemas.microsoft.com/office/drawing/2014/main" id="{E8F56469-DFB5-40B6-E9CE-79B6F72A34A2}"/>
                        </a:ext>
                      </a:extLst>
                    </p:cNvPr>
                    <p:cNvSpPr/>
                    <p:nvPr/>
                  </p:nvSpPr>
                  <p:spPr>
                    <a:xfrm>
                      <a:off x="32841048" y="23022746"/>
                      <a:ext cx="122641" cy="320853"/>
                    </a:xfrm>
                    <a:custGeom>
                      <a:avLst/>
                      <a:gdLst>
                        <a:gd name="connsiteX0" fmla="*/ 122641 w 122641"/>
                        <a:gd name="connsiteY0" fmla="*/ 0 h 320853"/>
                        <a:gd name="connsiteX1" fmla="*/ 122641 w 122641"/>
                        <a:gd name="connsiteY1" fmla="*/ 0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0"/>
                          </a:moveTo>
                          <a:lnTo>
                            <a:pt x="122641" y="0"/>
                          </a:lnTo>
                          <a:lnTo>
                            <a:pt x="0" y="32085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28" name="Freeform 10127">
                      <a:extLst>
                        <a:ext uri="{FF2B5EF4-FFF2-40B4-BE49-F238E27FC236}">
                          <a16:creationId xmlns:a16="http://schemas.microsoft.com/office/drawing/2014/main" id="{3AF9F8AE-E5B1-9439-F482-43A2EA882915}"/>
                        </a:ext>
                      </a:extLst>
                    </p:cNvPr>
                    <p:cNvSpPr/>
                    <p:nvPr/>
                  </p:nvSpPr>
                  <p:spPr>
                    <a:xfrm>
                      <a:off x="32841048" y="23022746"/>
                      <a:ext cx="122641" cy="320853"/>
                    </a:xfrm>
                    <a:custGeom>
                      <a:avLst/>
                      <a:gdLst>
                        <a:gd name="connsiteX0" fmla="*/ 122641 w 122641"/>
                        <a:gd name="connsiteY0" fmla="*/ 0 h 320853"/>
                        <a:gd name="connsiteX1" fmla="*/ 122641 w 122641"/>
                        <a:gd name="connsiteY1" fmla="*/ 0 h 320853"/>
                        <a:gd name="connsiteX2" fmla="*/ 0 w 122641"/>
                        <a:gd name="connsiteY2" fmla="*/ 320853 h 320853"/>
                        <a:gd name="connsiteX3" fmla="*/ 0 w 122641"/>
                        <a:gd name="connsiteY3" fmla="*/ 320853 h 320853"/>
                      </a:gdLst>
                      <a:ahLst/>
                      <a:cxnLst>
                        <a:cxn ang="0">
                          <a:pos x="connsiteX0" y="connsiteY0"/>
                        </a:cxn>
                        <a:cxn ang="0">
                          <a:pos x="connsiteX1" y="connsiteY1"/>
                        </a:cxn>
                        <a:cxn ang="0">
                          <a:pos x="connsiteX2" y="connsiteY2"/>
                        </a:cxn>
                        <a:cxn ang="0">
                          <a:pos x="connsiteX3" y="connsiteY3"/>
                        </a:cxn>
                      </a:cxnLst>
                      <a:rect l="l" t="t" r="r" b="b"/>
                      <a:pathLst>
                        <a:path w="122641" h="320853">
                          <a:moveTo>
                            <a:pt x="122641" y="0"/>
                          </a:moveTo>
                          <a:lnTo>
                            <a:pt x="122641" y="0"/>
                          </a:lnTo>
                          <a:lnTo>
                            <a:pt x="0" y="320853"/>
                          </a:lnTo>
                          <a:lnTo>
                            <a:pt x="0" y="3208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29" name="Freeform 10128">
                      <a:extLst>
                        <a:ext uri="{FF2B5EF4-FFF2-40B4-BE49-F238E27FC236}">
                          <a16:creationId xmlns:a16="http://schemas.microsoft.com/office/drawing/2014/main" id="{79AE702D-D3DE-AE92-2D74-70D76CB89BF8}"/>
                        </a:ext>
                      </a:extLst>
                    </p:cNvPr>
                    <p:cNvSpPr/>
                    <p:nvPr/>
                  </p:nvSpPr>
                  <p:spPr>
                    <a:xfrm>
                      <a:off x="33454253" y="21418480"/>
                      <a:ext cx="122641" cy="320853"/>
                    </a:xfrm>
                    <a:custGeom>
                      <a:avLst/>
                      <a:gdLst>
                        <a:gd name="connsiteX0" fmla="*/ 122641 w 122641"/>
                        <a:gd name="connsiteY0" fmla="*/ 0 h 320853"/>
                        <a:gd name="connsiteX1" fmla="*/ 0 w 122641"/>
                        <a:gd name="connsiteY1" fmla="*/ 320853 h 320853"/>
                        <a:gd name="connsiteX2" fmla="*/ 0 w 122641"/>
                        <a:gd name="connsiteY2" fmla="*/ 320853 h 320853"/>
                      </a:gdLst>
                      <a:ahLst/>
                      <a:cxnLst>
                        <a:cxn ang="0">
                          <a:pos x="connsiteX0" y="connsiteY0"/>
                        </a:cxn>
                        <a:cxn ang="0">
                          <a:pos x="connsiteX1" y="connsiteY1"/>
                        </a:cxn>
                        <a:cxn ang="0">
                          <a:pos x="connsiteX2" y="connsiteY2"/>
                        </a:cxn>
                      </a:cxnLst>
                      <a:rect l="l" t="t" r="r" b="b"/>
                      <a:pathLst>
                        <a:path w="122641" h="320853">
                          <a:moveTo>
                            <a:pt x="122641" y="0"/>
                          </a:moveTo>
                          <a:lnTo>
                            <a:pt x="0" y="320853"/>
                          </a:lnTo>
                          <a:lnTo>
                            <a:pt x="0" y="32085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130" name="Freeform 10129">
                      <a:extLst>
                        <a:ext uri="{FF2B5EF4-FFF2-40B4-BE49-F238E27FC236}">
                          <a16:creationId xmlns:a16="http://schemas.microsoft.com/office/drawing/2014/main" id="{614A1414-9AD9-8A27-53E2-648189C1D6F2}"/>
                        </a:ext>
                      </a:extLst>
                    </p:cNvPr>
                    <p:cNvSpPr/>
                    <p:nvPr/>
                  </p:nvSpPr>
                  <p:spPr>
                    <a:xfrm>
                      <a:off x="33208971" y="21739333"/>
                      <a:ext cx="245282" cy="641706"/>
                    </a:xfrm>
                    <a:custGeom>
                      <a:avLst/>
                      <a:gdLst>
                        <a:gd name="connsiteX0" fmla="*/ 0 w 245282"/>
                        <a:gd name="connsiteY0" fmla="*/ 641706 h 641706"/>
                        <a:gd name="connsiteX1" fmla="*/ 122641 w 245282"/>
                        <a:gd name="connsiteY1" fmla="*/ 320853 h 641706"/>
                        <a:gd name="connsiteX2" fmla="*/ 245282 w 245282"/>
                        <a:gd name="connsiteY2" fmla="*/ 0 h 641706"/>
                        <a:gd name="connsiteX3" fmla="*/ 0 w 245282"/>
                        <a:gd name="connsiteY3" fmla="*/ 641706 h 641706"/>
                      </a:gdLst>
                      <a:ahLst/>
                      <a:cxnLst>
                        <a:cxn ang="0">
                          <a:pos x="connsiteX0" y="connsiteY0"/>
                        </a:cxn>
                        <a:cxn ang="0">
                          <a:pos x="connsiteX1" y="connsiteY1"/>
                        </a:cxn>
                        <a:cxn ang="0">
                          <a:pos x="connsiteX2" y="connsiteY2"/>
                        </a:cxn>
                        <a:cxn ang="0">
                          <a:pos x="connsiteX3" y="connsiteY3"/>
                        </a:cxn>
                      </a:cxnLst>
                      <a:rect l="l" t="t" r="r" b="b"/>
                      <a:pathLst>
                        <a:path w="245282" h="641706">
                          <a:moveTo>
                            <a:pt x="0" y="641706"/>
                          </a:moveTo>
                          <a:lnTo>
                            <a:pt x="122641" y="320853"/>
                          </a:lnTo>
                          <a:lnTo>
                            <a:pt x="245282" y="0"/>
                          </a:lnTo>
                          <a:lnTo>
                            <a:pt x="0" y="64170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31" name="Freeform 10130">
                      <a:extLst>
                        <a:ext uri="{FF2B5EF4-FFF2-40B4-BE49-F238E27FC236}">
                          <a16:creationId xmlns:a16="http://schemas.microsoft.com/office/drawing/2014/main" id="{DE666988-E4D9-30EC-B55B-F97ED970ABF0}"/>
                        </a:ext>
                      </a:extLst>
                    </p:cNvPr>
                    <p:cNvSpPr/>
                    <p:nvPr/>
                  </p:nvSpPr>
                  <p:spPr>
                    <a:xfrm>
                      <a:off x="32963689" y="22381040"/>
                      <a:ext cx="245282" cy="641706"/>
                    </a:xfrm>
                    <a:custGeom>
                      <a:avLst/>
                      <a:gdLst>
                        <a:gd name="connsiteX0" fmla="*/ 0 w 245282"/>
                        <a:gd name="connsiteY0" fmla="*/ 641707 h 641706"/>
                        <a:gd name="connsiteX1" fmla="*/ 122641 w 245282"/>
                        <a:gd name="connsiteY1" fmla="*/ 320853 h 641706"/>
                        <a:gd name="connsiteX2" fmla="*/ 245282 w 245282"/>
                        <a:gd name="connsiteY2" fmla="*/ 0 h 641706"/>
                        <a:gd name="connsiteX3" fmla="*/ 0 w 245282"/>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245282" h="641706">
                          <a:moveTo>
                            <a:pt x="0" y="641707"/>
                          </a:moveTo>
                          <a:lnTo>
                            <a:pt x="122641" y="320853"/>
                          </a:lnTo>
                          <a:lnTo>
                            <a:pt x="245282" y="0"/>
                          </a:lnTo>
                          <a:lnTo>
                            <a:pt x="0"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32" name="Freeform 10131">
                      <a:extLst>
                        <a:ext uri="{FF2B5EF4-FFF2-40B4-BE49-F238E27FC236}">
                          <a16:creationId xmlns:a16="http://schemas.microsoft.com/office/drawing/2014/main" id="{B242FB4E-1B36-7103-2845-F3246E60ED0F}"/>
                        </a:ext>
                      </a:extLst>
                    </p:cNvPr>
                    <p:cNvSpPr/>
                    <p:nvPr/>
                  </p:nvSpPr>
                  <p:spPr>
                    <a:xfrm>
                      <a:off x="32841048" y="23022746"/>
                      <a:ext cx="122641" cy="320853"/>
                    </a:xfrm>
                    <a:custGeom>
                      <a:avLst/>
                      <a:gdLst>
                        <a:gd name="connsiteX0" fmla="*/ 0 w 122641"/>
                        <a:gd name="connsiteY0" fmla="*/ 320853 h 320853"/>
                        <a:gd name="connsiteX1" fmla="*/ 0 w 122641"/>
                        <a:gd name="connsiteY1" fmla="*/ 320853 h 320853"/>
                        <a:gd name="connsiteX2" fmla="*/ 122641 w 122641"/>
                        <a:gd name="connsiteY2" fmla="*/ 0 h 320853"/>
                      </a:gdLst>
                      <a:ahLst/>
                      <a:cxnLst>
                        <a:cxn ang="0">
                          <a:pos x="connsiteX0" y="connsiteY0"/>
                        </a:cxn>
                        <a:cxn ang="0">
                          <a:pos x="connsiteX1" y="connsiteY1"/>
                        </a:cxn>
                        <a:cxn ang="0">
                          <a:pos x="connsiteX2" y="connsiteY2"/>
                        </a:cxn>
                      </a:cxnLst>
                      <a:rect l="l" t="t" r="r" b="b"/>
                      <a:pathLst>
                        <a:path w="122641" h="320853">
                          <a:moveTo>
                            <a:pt x="0" y="320853"/>
                          </a:moveTo>
                          <a:lnTo>
                            <a:pt x="0" y="320853"/>
                          </a:lnTo>
                          <a:lnTo>
                            <a:pt x="122641"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133" name="Graphic 9952">
                    <a:extLst>
                      <a:ext uri="{FF2B5EF4-FFF2-40B4-BE49-F238E27FC236}">
                        <a16:creationId xmlns:a16="http://schemas.microsoft.com/office/drawing/2014/main" id="{6B4A25F7-8CF0-3EB9-DEFA-5B3ABDF3D009}"/>
                      </a:ext>
                    </a:extLst>
                  </p:cNvPr>
                  <p:cNvGrpSpPr/>
                  <p:nvPr/>
                </p:nvGrpSpPr>
                <p:grpSpPr>
                  <a:xfrm>
                    <a:off x="33576895" y="24533389"/>
                    <a:ext cx="2381250" cy="735330"/>
                    <a:chOff x="33576895" y="24533389"/>
                    <a:chExt cx="2381250" cy="735330"/>
                  </a:xfrm>
                </p:grpSpPr>
                <p:sp>
                  <p:nvSpPr>
                    <p:cNvPr id="10134" name="Freeform 10133">
                      <a:extLst>
                        <a:ext uri="{FF2B5EF4-FFF2-40B4-BE49-F238E27FC236}">
                          <a16:creationId xmlns:a16="http://schemas.microsoft.com/office/drawing/2014/main" id="{69E7A0E0-8368-D419-006B-7A973EDD8C5D}"/>
                        </a:ext>
                      </a:extLst>
                    </p:cNvPr>
                    <p:cNvSpPr/>
                    <p:nvPr/>
                  </p:nvSpPr>
                  <p:spPr>
                    <a:xfrm>
                      <a:off x="35362832" y="25146164"/>
                      <a:ext cx="396875" cy="122555"/>
                    </a:xfrm>
                    <a:custGeom>
                      <a:avLst/>
                      <a:gdLst>
                        <a:gd name="connsiteX0" fmla="*/ 396875 w 396875"/>
                        <a:gd name="connsiteY0" fmla="*/ 0 h 122555"/>
                        <a:gd name="connsiteX1" fmla="*/ 0 w 396875"/>
                        <a:gd name="connsiteY1" fmla="*/ 0 h 122555"/>
                        <a:gd name="connsiteX2" fmla="*/ 198437 w 396875"/>
                        <a:gd name="connsiteY2" fmla="*/ 122555 h 122555"/>
                      </a:gdLst>
                      <a:ahLst/>
                      <a:cxnLst>
                        <a:cxn ang="0">
                          <a:pos x="connsiteX0" y="connsiteY0"/>
                        </a:cxn>
                        <a:cxn ang="0">
                          <a:pos x="connsiteX1" y="connsiteY1"/>
                        </a:cxn>
                        <a:cxn ang="0">
                          <a:pos x="connsiteX2" y="connsiteY2"/>
                        </a:cxn>
                      </a:cxnLst>
                      <a:rect l="l" t="t" r="r" b="b"/>
                      <a:pathLst>
                        <a:path w="396875" h="122555">
                          <a:moveTo>
                            <a:pt x="396875" y="0"/>
                          </a:moveTo>
                          <a:lnTo>
                            <a:pt x="0" y="0"/>
                          </a:lnTo>
                          <a:lnTo>
                            <a:pt x="198437" y="12255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35" name="Freeform 10134">
                      <a:extLst>
                        <a:ext uri="{FF2B5EF4-FFF2-40B4-BE49-F238E27FC236}">
                          <a16:creationId xmlns:a16="http://schemas.microsoft.com/office/drawing/2014/main" id="{3F3FB78C-0876-0293-7451-FA3ED6785037}"/>
                        </a:ext>
                      </a:extLst>
                    </p:cNvPr>
                    <p:cNvSpPr/>
                    <p:nvPr/>
                  </p:nvSpPr>
                  <p:spPr>
                    <a:xfrm>
                      <a:off x="35561269" y="25146164"/>
                      <a:ext cx="396875" cy="122555"/>
                    </a:xfrm>
                    <a:custGeom>
                      <a:avLst/>
                      <a:gdLst>
                        <a:gd name="connsiteX0" fmla="*/ 396875 w 396875"/>
                        <a:gd name="connsiteY0" fmla="*/ 122555 h 122555"/>
                        <a:gd name="connsiteX1" fmla="*/ 198438 w 396875"/>
                        <a:gd name="connsiteY1" fmla="*/ 0 h 122555"/>
                        <a:gd name="connsiteX2" fmla="*/ 0 w 396875"/>
                        <a:gd name="connsiteY2" fmla="*/ 122555 h 122555"/>
                      </a:gdLst>
                      <a:ahLst/>
                      <a:cxnLst>
                        <a:cxn ang="0">
                          <a:pos x="connsiteX0" y="connsiteY0"/>
                        </a:cxn>
                        <a:cxn ang="0">
                          <a:pos x="connsiteX1" y="connsiteY1"/>
                        </a:cxn>
                        <a:cxn ang="0">
                          <a:pos x="connsiteX2" y="connsiteY2"/>
                        </a:cxn>
                      </a:cxnLst>
                      <a:rect l="l" t="t" r="r" b="b"/>
                      <a:pathLst>
                        <a:path w="396875" h="122555">
                          <a:moveTo>
                            <a:pt x="396875" y="122555"/>
                          </a:moveTo>
                          <a:lnTo>
                            <a:pt x="198438" y="0"/>
                          </a:lnTo>
                          <a:lnTo>
                            <a:pt x="0" y="12255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136" name="Freeform 10135">
                      <a:extLst>
                        <a:ext uri="{FF2B5EF4-FFF2-40B4-BE49-F238E27FC236}">
                          <a16:creationId xmlns:a16="http://schemas.microsoft.com/office/drawing/2014/main" id="{30BE7FB2-9BC2-3A64-B5C0-C3063EB98F79}"/>
                        </a:ext>
                      </a:extLst>
                    </p:cNvPr>
                    <p:cNvSpPr/>
                    <p:nvPr/>
                  </p:nvSpPr>
                  <p:spPr>
                    <a:xfrm>
                      <a:off x="34965957" y="24901054"/>
                      <a:ext cx="396875" cy="122554"/>
                    </a:xfrm>
                    <a:custGeom>
                      <a:avLst/>
                      <a:gdLst>
                        <a:gd name="connsiteX0" fmla="*/ 396875 w 396875"/>
                        <a:gd name="connsiteY0" fmla="*/ 0 h 122554"/>
                        <a:gd name="connsiteX1" fmla="*/ 0 w 396875"/>
                        <a:gd name="connsiteY1" fmla="*/ 0 h 122554"/>
                        <a:gd name="connsiteX2" fmla="*/ 198438 w 396875"/>
                        <a:gd name="connsiteY2" fmla="*/ 122555 h 122554"/>
                      </a:gdLst>
                      <a:ahLst/>
                      <a:cxnLst>
                        <a:cxn ang="0">
                          <a:pos x="connsiteX0" y="connsiteY0"/>
                        </a:cxn>
                        <a:cxn ang="0">
                          <a:pos x="connsiteX1" y="connsiteY1"/>
                        </a:cxn>
                        <a:cxn ang="0">
                          <a:pos x="connsiteX2" y="connsiteY2"/>
                        </a:cxn>
                      </a:cxnLst>
                      <a:rect l="l" t="t" r="r" b="b"/>
                      <a:pathLst>
                        <a:path w="396875" h="122554">
                          <a:moveTo>
                            <a:pt x="396875" y="0"/>
                          </a:moveTo>
                          <a:lnTo>
                            <a:pt x="0" y="0"/>
                          </a:lnTo>
                          <a:lnTo>
                            <a:pt x="198438"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37" name="Freeform 10136">
                      <a:extLst>
                        <a:ext uri="{FF2B5EF4-FFF2-40B4-BE49-F238E27FC236}">
                          <a16:creationId xmlns:a16="http://schemas.microsoft.com/office/drawing/2014/main" id="{83D6E714-DE8E-A1A3-F2D7-FD8FB87FC5FC}"/>
                        </a:ext>
                      </a:extLst>
                    </p:cNvPr>
                    <p:cNvSpPr/>
                    <p:nvPr/>
                  </p:nvSpPr>
                  <p:spPr>
                    <a:xfrm>
                      <a:off x="35164395" y="24901054"/>
                      <a:ext cx="595312" cy="245109"/>
                    </a:xfrm>
                    <a:custGeom>
                      <a:avLst/>
                      <a:gdLst>
                        <a:gd name="connsiteX0" fmla="*/ 0 w 595312"/>
                        <a:gd name="connsiteY0" fmla="*/ 122555 h 245109"/>
                        <a:gd name="connsiteX1" fmla="*/ 198437 w 595312"/>
                        <a:gd name="connsiteY1" fmla="*/ 245110 h 245109"/>
                        <a:gd name="connsiteX2" fmla="*/ 595313 w 595312"/>
                        <a:gd name="connsiteY2" fmla="*/ 245110 h 245109"/>
                        <a:gd name="connsiteX3" fmla="*/ 198437 w 595312"/>
                        <a:gd name="connsiteY3" fmla="*/ 0 h 245109"/>
                      </a:gdLst>
                      <a:ahLst/>
                      <a:cxnLst>
                        <a:cxn ang="0">
                          <a:pos x="connsiteX0" y="connsiteY0"/>
                        </a:cxn>
                        <a:cxn ang="0">
                          <a:pos x="connsiteX1" y="connsiteY1"/>
                        </a:cxn>
                        <a:cxn ang="0">
                          <a:pos x="connsiteX2" y="connsiteY2"/>
                        </a:cxn>
                        <a:cxn ang="0">
                          <a:pos x="connsiteX3" y="connsiteY3"/>
                        </a:cxn>
                      </a:cxnLst>
                      <a:rect l="l" t="t" r="r" b="b"/>
                      <a:pathLst>
                        <a:path w="595312" h="245109">
                          <a:moveTo>
                            <a:pt x="0" y="122555"/>
                          </a:moveTo>
                          <a:lnTo>
                            <a:pt x="198437" y="245110"/>
                          </a:lnTo>
                          <a:lnTo>
                            <a:pt x="595313" y="245110"/>
                          </a:lnTo>
                          <a:lnTo>
                            <a:pt x="198437"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38" name="Freeform 10137">
                      <a:extLst>
                        <a:ext uri="{FF2B5EF4-FFF2-40B4-BE49-F238E27FC236}">
                          <a16:creationId xmlns:a16="http://schemas.microsoft.com/office/drawing/2014/main" id="{72598AF9-8495-7BC6-94E7-58DBC5804042}"/>
                        </a:ext>
                      </a:extLst>
                    </p:cNvPr>
                    <p:cNvSpPr/>
                    <p:nvPr/>
                  </p:nvSpPr>
                  <p:spPr>
                    <a:xfrm>
                      <a:off x="34965957" y="25023609"/>
                      <a:ext cx="396875" cy="122555"/>
                    </a:xfrm>
                    <a:custGeom>
                      <a:avLst/>
                      <a:gdLst>
                        <a:gd name="connsiteX0" fmla="*/ 396875 w 396875"/>
                        <a:gd name="connsiteY0" fmla="*/ 122555 h 122555"/>
                        <a:gd name="connsiteX1" fmla="*/ 198438 w 396875"/>
                        <a:gd name="connsiteY1" fmla="*/ 0 h 122555"/>
                        <a:gd name="connsiteX2" fmla="*/ 0 w 396875"/>
                        <a:gd name="connsiteY2" fmla="*/ 122555 h 122555"/>
                      </a:gdLst>
                      <a:ahLst/>
                      <a:cxnLst>
                        <a:cxn ang="0">
                          <a:pos x="connsiteX0" y="connsiteY0"/>
                        </a:cxn>
                        <a:cxn ang="0">
                          <a:pos x="connsiteX1" y="connsiteY1"/>
                        </a:cxn>
                        <a:cxn ang="0">
                          <a:pos x="connsiteX2" y="connsiteY2"/>
                        </a:cxn>
                      </a:cxnLst>
                      <a:rect l="l" t="t" r="r" b="b"/>
                      <a:pathLst>
                        <a:path w="396875" h="122555">
                          <a:moveTo>
                            <a:pt x="396875" y="122555"/>
                          </a:moveTo>
                          <a:lnTo>
                            <a:pt x="198438" y="0"/>
                          </a:lnTo>
                          <a:lnTo>
                            <a:pt x="0"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39" name="Freeform 10138">
                      <a:extLst>
                        <a:ext uri="{FF2B5EF4-FFF2-40B4-BE49-F238E27FC236}">
                          <a16:creationId xmlns:a16="http://schemas.microsoft.com/office/drawing/2014/main" id="{4804E41B-3201-15CF-22DF-6BC4D4271980}"/>
                        </a:ext>
                      </a:extLst>
                    </p:cNvPr>
                    <p:cNvSpPr/>
                    <p:nvPr/>
                  </p:nvSpPr>
                  <p:spPr>
                    <a:xfrm>
                      <a:off x="34569082" y="25146164"/>
                      <a:ext cx="396874" cy="122555"/>
                    </a:xfrm>
                    <a:custGeom>
                      <a:avLst/>
                      <a:gdLst>
                        <a:gd name="connsiteX0" fmla="*/ 396875 w 396874"/>
                        <a:gd name="connsiteY0" fmla="*/ 0 h 122555"/>
                        <a:gd name="connsiteX1" fmla="*/ 0 w 396874"/>
                        <a:gd name="connsiteY1" fmla="*/ 0 h 122555"/>
                        <a:gd name="connsiteX2" fmla="*/ 198437 w 396874"/>
                        <a:gd name="connsiteY2" fmla="*/ 122555 h 122555"/>
                      </a:gdLst>
                      <a:ahLst/>
                      <a:cxnLst>
                        <a:cxn ang="0">
                          <a:pos x="connsiteX0" y="connsiteY0"/>
                        </a:cxn>
                        <a:cxn ang="0">
                          <a:pos x="connsiteX1" y="connsiteY1"/>
                        </a:cxn>
                        <a:cxn ang="0">
                          <a:pos x="connsiteX2" y="connsiteY2"/>
                        </a:cxn>
                      </a:cxnLst>
                      <a:rect l="l" t="t" r="r" b="b"/>
                      <a:pathLst>
                        <a:path w="396874" h="122555">
                          <a:moveTo>
                            <a:pt x="396875" y="0"/>
                          </a:moveTo>
                          <a:lnTo>
                            <a:pt x="0" y="0"/>
                          </a:lnTo>
                          <a:lnTo>
                            <a:pt x="198437"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40" name="Freeform 10139">
                      <a:extLst>
                        <a:ext uri="{FF2B5EF4-FFF2-40B4-BE49-F238E27FC236}">
                          <a16:creationId xmlns:a16="http://schemas.microsoft.com/office/drawing/2014/main" id="{107CE319-750B-9EEE-2ADB-F3BC29C4D81F}"/>
                        </a:ext>
                      </a:extLst>
                    </p:cNvPr>
                    <p:cNvSpPr/>
                    <p:nvPr/>
                  </p:nvSpPr>
                  <p:spPr>
                    <a:xfrm>
                      <a:off x="34767520" y="25146164"/>
                      <a:ext cx="793749" cy="122555"/>
                    </a:xfrm>
                    <a:custGeom>
                      <a:avLst/>
                      <a:gdLst>
                        <a:gd name="connsiteX0" fmla="*/ 595313 w 793749"/>
                        <a:gd name="connsiteY0" fmla="*/ 0 h 122555"/>
                        <a:gd name="connsiteX1" fmla="*/ 198437 w 793749"/>
                        <a:gd name="connsiteY1" fmla="*/ 0 h 122555"/>
                        <a:gd name="connsiteX2" fmla="*/ 0 w 793749"/>
                        <a:gd name="connsiteY2" fmla="*/ 122555 h 122555"/>
                        <a:gd name="connsiteX3" fmla="*/ 793750 w 793749"/>
                        <a:gd name="connsiteY3" fmla="*/ 122555 h 122555"/>
                      </a:gdLst>
                      <a:ahLst/>
                      <a:cxnLst>
                        <a:cxn ang="0">
                          <a:pos x="connsiteX0" y="connsiteY0"/>
                        </a:cxn>
                        <a:cxn ang="0">
                          <a:pos x="connsiteX1" y="connsiteY1"/>
                        </a:cxn>
                        <a:cxn ang="0">
                          <a:pos x="connsiteX2" y="connsiteY2"/>
                        </a:cxn>
                        <a:cxn ang="0">
                          <a:pos x="connsiteX3" y="connsiteY3"/>
                        </a:cxn>
                      </a:cxnLst>
                      <a:rect l="l" t="t" r="r" b="b"/>
                      <a:pathLst>
                        <a:path w="793749" h="122555">
                          <a:moveTo>
                            <a:pt x="595313" y="0"/>
                          </a:moveTo>
                          <a:lnTo>
                            <a:pt x="198437" y="0"/>
                          </a:lnTo>
                          <a:lnTo>
                            <a:pt x="0" y="122555"/>
                          </a:lnTo>
                          <a:lnTo>
                            <a:pt x="793750" y="1225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41" name="Freeform 10140">
                      <a:extLst>
                        <a:ext uri="{FF2B5EF4-FFF2-40B4-BE49-F238E27FC236}">
                          <a16:creationId xmlns:a16="http://schemas.microsoft.com/office/drawing/2014/main" id="{E140A70A-63D5-E392-21C6-E341CECC5EFD}"/>
                        </a:ext>
                      </a:extLst>
                    </p:cNvPr>
                    <p:cNvSpPr/>
                    <p:nvPr/>
                  </p:nvSpPr>
                  <p:spPr>
                    <a:xfrm>
                      <a:off x="34569082" y="24655944"/>
                      <a:ext cx="396874" cy="122554"/>
                    </a:xfrm>
                    <a:custGeom>
                      <a:avLst/>
                      <a:gdLst>
                        <a:gd name="connsiteX0" fmla="*/ 396875 w 396874"/>
                        <a:gd name="connsiteY0" fmla="*/ 0 h 122554"/>
                        <a:gd name="connsiteX1" fmla="*/ 0 w 396874"/>
                        <a:gd name="connsiteY1" fmla="*/ 0 h 122554"/>
                        <a:gd name="connsiteX2" fmla="*/ 198437 w 396874"/>
                        <a:gd name="connsiteY2" fmla="*/ 122555 h 122554"/>
                      </a:gdLst>
                      <a:ahLst/>
                      <a:cxnLst>
                        <a:cxn ang="0">
                          <a:pos x="connsiteX0" y="connsiteY0"/>
                        </a:cxn>
                        <a:cxn ang="0">
                          <a:pos x="connsiteX1" y="connsiteY1"/>
                        </a:cxn>
                        <a:cxn ang="0">
                          <a:pos x="connsiteX2" y="connsiteY2"/>
                        </a:cxn>
                      </a:cxnLst>
                      <a:rect l="l" t="t" r="r" b="b"/>
                      <a:pathLst>
                        <a:path w="396874" h="122554">
                          <a:moveTo>
                            <a:pt x="396875" y="0"/>
                          </a:moveTo>
                          <a:lnTo>
                            <a:pt x="0" y="0"/>
                          </a:lnTo>
                          <a:lnTo>
                            <a:pt x="198437" y="12255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42" name="Freeform 10141">
                      <a:extLst>
                        <a:ext uri="{FF2B5EF4-FFF2-40B4-BE49-F238E27FC236}">
                          <a16:creationId xmlns:a16="http://schemas.microsoft.com/office/drawing/2014/main" id="{D6A63B32-10E4-4D21-3441-B41F88B5E1B3}"/>
                        </a:ext>
                      </a:extLst>
                    </p:cNvPr>
                    <p:cNvSpPr/>
                    <p:nvPr/>
                  </p:nvSpPr>
                  <p:spPr>
                    <a:xfrm>
                      <a:off x="34767520" y="24655944"/>
                      <a:ext cx="595312" cy="245109"/>
                    </a:xfrm>
                    <a:custGeom>
                      <a:avLst/>
                      <a:gdLst>
                        <a:gd name="connsiteX0" fmla="*/ 0 w 595312"/>
                        <a:gd name="connsiteY0" fmla="*/ 122555 h 245109"/>
                        <a:gd name="connsiteX1" fmla="*/ 198437 w 595312"/>
                        <a:gd name="connsiteY1" fmla="*/ 245110 h 245109"/>
                        <a:gd name="connsiteX2" fmla="*/ 595313 w 595312"/>
                        <a:gd name="connsiteY2" fmla="*/ 245110 h 245109"/>
                        <a:gd name="connsiteX3" fmla="*/ 198437 w 595312"/>
                        <a:gd name="connsiteY3" fmla="*/ 0 h 245109"/>
                      </a:gdLst>
                      <a:ahLst/>
                      <a:cxnLst>
                        <a:cxn ang="0">
                          <a:pos x="connsiteX0" y="connsiteY0"/>
                        </a:cxn>
                        <a:cxn ang="0">
                          <a:pos x="connsiteX1" y="connsiteY1"/>
                        </a:cxn>
                        <a:cxn ang="0">
                          <a:pos x="connsiteX2" y="connsiteY2"/>
                        </a:cxn>
                        <a:cxn ang="0">
                          <a:pos x="connsiteX3" y="connsiteY3"/>
                        </a:cxn>
                      </a:cxnLst>
                      <a:rect l="l" t="t" r="r" b="b"/>
                      <a:pathLst>
                        <a:path w="595312" h="245109">
                          <a:moveTo>
                            <a:pt x="0" y="122555"/>
                          </a:moveTo>
                          <a:lnTo>
                            <a:pt x="198437" y="245110"/>
                          </a:lnTo>
                          <a:lnTo>
                            <a:pt x="595313" y="245110"/>
                          </a:lnTo>
                          <a:lnTo>
                            <a:pt x="198437"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43" name="Freeform 10142">
                      <a:extLst>
                        <a:ext uri="{FF2B5EF4-FFF2-40B4-BE49-F238E27FC236}">
                          <a16:creationId xmlns:a16="http://schemas.microsoft.com/office/drawing/2014/main" id="{09BEE7DA-CE34-A614-7AA6-DDF0C7EC1BAD}"/>
                        </a:ext>
                      </a:extLst>
                    </p:cNvPr>
                    <p:cNvSpPr/>
                    <p:nvPr/>
                  </p:nvSpPr>
                  <p:spPr>
                    <a:xfrm>
                      <a:off x="34569082" y="24778499"/>
                      <a:ext cx="396874" cy="122555"/>
                    </a:xfrm>
                    <a:custGeom>
                      <a:avLst/>
                      <a:gdLst>
                        <a:gd name="connsiteX0" fmla="*/ 396875 w 396874"/>
                        <a:gd name="connsiteY0" fmla="*/ 122555 h 122555"/>
                        <a:gd name="connsiteX1" fmla="*/ 198437 w 396874"/>
                        <a:gd name="connsiteY1" fmla="*/ 0 h 122555"/>
                        <a:gd name="connsiteX2" fmla="*/ 0 w 396874"/>
                        <a:gd name="connsiteY2" fmla="*/ 122555 h 122555"/>
                      </a:gdLst>
                      <a:ahLst/>
                      <a:cxnLst>
                        <a:cxn ang="0">
                          <a:pos x="connsiteX0" y="connsiteY0"/>
                        </a:cxn>
                        <a:cxn ang="0">
                          <a:pos x="connsiteX1" y="connsiteY1"/>
                        </a:cxn>
                        <a:cxn ang="0">
                          <a:pos x="connsiteX2" y="connsiteY2"/>
                        </a:cxn>
                      </a:cxnLst>
                      <a:rect l="l" t="t" r="r" b="b"/>
                      <a:pathLst>
                        <a:path w="396874" h="122555">
                          <a:moveTo>
                            <a:pt x="396875" y="122555"/>
                          </a:moveTo>
                          <a:lnTo>
                            <a:pt x="198437" y="0"/>
                          </a:lnTo>
                          <a:lnTo>
                            <a:pt x="0"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44" name="Freeform 10143">
                      <a:extLst>
                        <a:ext uri="{FF2B5EF4-FFF2-40B4-BE49-F238E27FC236}">
                          <a16:creationId xmlns:a16="http://schemas.microsoft.com/office/drawing/2014/main" id="{A07ECC82-FF2A-EF2E-539D-6F0A534AB62E}"/>
                        </a:ext>
                      </a:extLst>
                    </p:cNvPr>
                    <p:cNvSpPr/>
                    <p:nvPr/>
                  </p:nvSpPr>
                  <p:spPr>
                    <a:xfrm>
                      <a:off x="34172207" y="24901054"/>
                      <a:ext cx="396875" cy="122554"/>
                    </a:xfrm>
                    <a:custGeom>
                      <a:avLst/>
                      <a:gdLst>
                        <a:gd name="connsiteX0" fmla="*/ 396875 w 396875"/>
                        <a:gd name="connsiteY0" fmla="*/ 0 h 122554"/>
                        <a:gd name="connsiteX1" fmla="*/ 0 w 396875"/>
                        <a:gd name="connsiteY1" fmla="*/ 0 h 122554"/>
                        <a:gd name="connsiteX2" fmla="*/ 198437 w 396875"/>
                        <a:gd name="connsiteY2" fmla="*/ 122555 h 122554"/>
                      </a:gdLst>
                      <a:ahLst/>
                      <a:cxnLst>
                        <a:cxn ang="0">
                          <a:pos x="connsiteX0" y="connsiteY0"/>
                        </a:cxn>
                        <a:cxn ang="0">
                          <a:pos x="connsiteX1" y="connsiteY1"/>
                        </a:cxn>
                        <a:cxn ang="0">
                          <a:pos x="connsiteX2" y="connsiteY2"/>
                        </a:cxn>
                      </a:cxnLst>
                      <a:rect l="l" t="t" r="r" b="b"/>
                      <a:pathLst>
                        <a:path w="396875" h="122554">
                          <a:moveTo>
                            <a:pt x="396875" y="0"/>
                          </a:moveTo>
                          <a:lnTo>
                            <a:pt x="0" y="0"/>
                          </a:lnTo>
                          <a:lnTo>
                            <a:pt x="198437"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45" name="Freeform 10144">
                      <a:extLst>
                        <a:ext uri="{FF2B5EF4-FFF2-40B4-BE49-F238E27FC236}">
                          <a16:creationId xmlns:a16="http://schemas.microsoft.com/office/drawing/2014/main" id="{C47EE43D-F24C-FF38-777F-A69F61C4FEA7}"/>
                        </a:ext>
                      </a:extLst>
                    </p:cNvPr>
                    <p:cNvSpPr/>
                    <p:nvPr/>
                  </p:nvSpPr>
                  <p:spPr>
                    <a:xfrm>
                      <a:off x="34370644" y="24901054"/>
                      <a:ext cx="793750" cy="245109"/>
                    </a:xfrm>
                    <a:custGeom>
                      <a:avLst/>
                      <a:gdLst>
                        <a:gd name="connsiteX0" fmla="*/ 595313 w 793750"/>
                        <a:gd name="connsiteY0" fmla="*/ 0 h 245109"/>
                        <a:gd name="connsiteX1" fmla="*/ 198438 w 793750"/>
                        <a:gd name="connsiteY1" fmla="*/ 0 h 245109"/>
                        <a:gd name="connsiteX2" fmla="*/ 0 w 793750"/>
                        <a:gd name="connsiteY2" fmla="*/ 122555 h 245109"/>
                        <a:gd name="connsiteX3" fmla="*/ 198438 w 793750"/>
                        <a:gd name="connsiteY3" fmla="*/ 245110 h 245109"/>
                        <a:gd name="connsiteX4" fmla="*/ 595313 w 793750"/>
                        <a:gd name="connsiteY4" fmla="*/ 245110 h 245109"/>
                        <a:gd name="connsiteX5" fmla="*/ 793750 w 793750"/>
                        <a:gd name="connsiteY5" fmla="*/ 122555 h 245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3750" h="245109">
                          <a:moveTo>
                            <a:pt x="595313" y="0"/>
                          </a:moveTo>
                          <a:lnTo>
                            <a:pt x="198438" y="0"/>
                          </a:lnTo>
                          <a:lnTo>
                            <a:pt x="0" y="122555"/>
                          </a:lnTo>
                          <a:lnTo>
                            <a:pt x="198438" y="245110"/>
                          </a:lnTo>
                          <a:lnTo>
                            <a:pt x="595313" y="245110"/>
                          </a:lnTo>
                          <a:lnTo>
                            <a:pt x="793750" y="1225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46" name="Freeform 10145">
                      <a:extLst>
                        <a:ext uri="{FF2B5EF4-FFF2-40B4-BE49-F238E27FC236}">
                          <a16:creationId xmlns:a16="http://schemas.microsoft.com/office/drawing/2014/main" id="{D486922F-54D0-1C10-1E18-CF85527D5C03}"/>
                        </a:ext>
                      </a:extLst>
                    </p:cNvPr>
                    <p:cNvSpPr/>
                    <p:nvPr/>
                  </p:nvSpPr>
                  <p:spPr>
                    <a:xfrm>
                      <a:off x="34172207" y="25023609"/>
                      <a:ext cx="396875" cy="122555"/>
                    </a:xfrm>
                    <a:custGeom>
                      <a:avLst/>
                      <a:gdLst>
                        <a:gd name="connsiteX0" fmla="*/ 396875 w 396875"/>
                        <a:gd name="connsiteY0" fmla="*/ 122555 h 122555"/>
                        <a:gd name="connsiteX1" fmla="*/ 198437 w 396875"/>
                        <a:gd name="connsiteY1" fmla="*/ 0 h 122555"/>
                        <a:gd name="connsiteX2" fmla="*/ 0 w 396875"/>
                        <a:gd name="connsiteY2" fmla="*/ 122555 h 122555"/>
                      </a:gdLst>
                      <a:ahLst/>
                      <a:cxnLst>
                        <a:cxn ang="0">
                          <a:pos x="connsiteX0" y="connsiteY0"/>
                        </a:cxn>
                        <a:cxn ang="0">
                          <a:pos x="connsiteX1" y="connsiteY1"/>
                        </a:cxn>
                        <a:cxn ang="0">
                          <a:pos x="connsiteX2" y="connsiteY2"/>
                        </a:cxn>
                      </a:cxnLst>
                      <a:rect l="l" t="t" r="r" b="b"/>
                      <a:pathLst>
                        <a:path w="396875" h="122555">
                          <a:moveTo>
                            <a:pt x="396875" y="122555"/>
                          </a:moveTo>
                          <a:lnTo>
                            <a:pt x="198437" y="0"/>
                          </a:lnTo>
                          <a:lnTo>
                            <a:pt x="0"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47" name="Freeform 10146">
                      <a:extLst>
                        <a:ext uri="{FF2B5EF4-FFF2-40B4-BE49-F238E27FC236}">
                          <a16:creationId xmlns:a16="http://schemas.microsoft.com/office/drawing/2014/main" id="{C81873E3-18F3-3F96-4351-ADF4FEC974E4}"/>
                        </a:ext>
                      </a:extLst>
                    </p:cNvPr>
                    <p:cNvSpPr/>
                    <p:nvPr/>
                  </p:nvSpPr>
                  <p:spPr>
                    <a:xfrm>
                      <a:off x="33775332" y="25146164"/>
                      <a:ext cx="396875" cy="122555"/>
                    </a:xfrm>
                    <a:custGeom>
                      <a:avLst/>
                      <a:gdLst>
                        <a:gd name="connsiteX0" fmla="*/ 396875 w 396875"/>
                        <a:gd name="connsiteY0" fmla="*/ 0 h 122555"/>
                        <a:gd name="connsiteX1" fmla="*/ 0 w 396875"/>
                        <a:gd name="connsiteY1" fmla="*/ 0 h 122555"/>
                        <a:gd name="connsiteX2" fmla="*/ 198438 w 396875"/>
                        <a:gd name="connsiteY2" fmla="*/ 122555 h 122555"/>
                      </a:gdLst>
                      <a:ahLst/>
                      <a:cxnLst>
                        <a:cxn ang="0">
                          <a:pos x="connsiteX0" y="connsiteY0"/>
                        </a:cxn>
                        <a:cxn ang="0">
                          <a:pos x="connsiteX1" y="connsiteY1"/>
                        </a:cxn>
                        <a:cxn ang="0">
                          <a:pos x="connsiteX2" y="connsiteY2"/>
                        </a:cxn>
                      </a:cxnLst>
                      <a:rect l="l" t="t" r="r" b="b"/>
                      <a:pathLst>
                        <a:path w="396875" h="122555">
                          <a:moveTo>
                            <a:pt x="396875" y="0"/>
                          </a:moveTo>
                          <a:lnTo>
                            <a:pt x="0" y="0"/>
                          </a:lnTo>
                          <a:lnTo>
                            <a:pt x="198438" y="12255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48" name="Freeform 10147">
                      <a:extLst>
                        <a:ext uri="{FF2B5EF4-FFF2-40B4-BE49-F238E27FC236}">
                          <a16:creationId xmlns:a16="http://schemas.microsoft.com/office/drawing/2014/main" id="{7A9E5932-76E4-3343-772F-3FA6F3F2D9DB}"/>
                        </a:ext>
                      </a:extLst>
                    </p:cNvPr>
                    <p:cNvSpPr/>
                    <p:nvPr/>
                  </p:nvSpPr>
                  <p:spPr>
                    <a:xfrm>
                      <a:off x="33973770" y="25146164"/>
                      <a:ext cx="793749" cy="122555"/>
                    </a:xfrm>
                    <a:custGeom>
                      <a:avLst/>
                      <a:gdLst>
                        <a:gd name="connsiteX0" fmla="*/ 595313 w 793749"/>
                        <a:gd name="connsiteY0" fmla="*/ 0 h 122555"/>
                        <a:gd name="connsiteX1" fmla="*/ 198437 w 793749"/>
                        <a:gd name="connsiteY1" fmla="*/ 0 h 122555"/>
                        <a:gd name="connsiteX2" fmla="*/ 0 w 793749"/>
                        <a:gd name="connsiteY2" fmla="*/ 122555 h 122555"/>
                        <a:gd name="connsiteX3" fmla="*/ 793750 w 793749"/>
                        <a:gd name="connsiteY3" fmla="*/ 122555 h 122555"/>
                      </a:gdLst>
                      <a:ahLst/>
                      <a:cxnLst>
                        <a:cxn ang="0">
                          <a:pos x="connsiteX0" y="connsiteY0"/>
                        </a:cxn>
                        <a:cxn ang="0">
                          <a:pos x="connsiteX1" y="connsiteY1"/>
                        </a:cxn>
                        <a:cxn ang="0">
                          <a:pos x="connsiteX2" y="connsiteY2"/>
                        </a:cxn>
                        <a:cxn ang="0">
                          <a:pos x="connsiteX3" y="connsiteY3"/>
                        </a:cxn>
                      </a:cxnLst>
                      <a:rect l="l" t="t" r="r" b="b"/>
                      <a:pathLst>
                        <a:path w="793749" h="122555">
                          <a:moveTo>
                            <a:pt x="595313" y="0"/>
                          </a:moveTo>
                          <a:lnTo>
                            <a:pt x="198437" y="0"/>
                          </a:lnTo>
                          <a:lnTo>
                            <a:pt x="0" y="122555"/>
                          </a:lnTo>
                          <a:lnTo>
                            <a:pt x="793750" y="1225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49" name="Freeform 10148">
                      <a:extLst>
                        <a:ext uri="{FF2B5EF4-FFF2-40B4-BE49-F238E27FC236}">
                          <a16:creationId xmlns:a16="http://schemas.microsoft.com/office/drawing/2014/main" id="{3A45F622-9328-5EFB-305A-6D61A7B916F3}"/>
                        </a:ext>
                      </a:extLst>
                    </p:cNvPr>
                    <p:cNvSpPr/>
                    <p:nvPr/>
                  </p:nvSpPr>
                  <p:spPr>
                    <a:xfrm>
                      <a:off x="34569082" y="24533389"/>
                      <a:ext cx="396874" cy="122555"/>
                    </a:xfrm>
                    <a:custGeom>
                      <a:avLst/>
                      <a:gdLst>
                        <a:gd name="connsiteX0" fmla="*/ 198437 w 396874"/>
                        <a:gd name="connsiteY0" fmla="*/ 0 h 122555"/>
                        <a:gd name="connsiteX1" fmla="*/ 0 w 396874"/>
                        <a:gd name="connsiteY1" fmla="*/ 122555 h 122555"/>
                        <a:gd name="connsiteX2" fmla="*/ 396875 w 396874"/>
                        <a:gd name="connsiteY2" fmla="*/ 122555 h 122555"/>
                      </a:gdLst>
                      <a:ahLst/>
                      <a:cxnLst>
                        <a:cxn ang="0">
                          <a:pos x="connsiteX0" y="connsiteY0"/>
                        </a:cxn>
                        <a:cxn ang="0">
                          <a:pos x="connsiteX1" y="connsiteY1"/>
                        </a:cxn>
                        <a:cxn ang="0">
                          <a:pos x="connsiteX2" y="connsiteY2"/>
                        </a:cxn>
                      </a:cxnLst>
                      <a:rect l="l" t="t" r="r" b="b"/>
                      <a:pathLst>
                        <a:path w="396874" h="122555">
                          <a:moveTo>
                            <a:pt x="198437" y="0"/>
                          </a:moveTo>
                          <a:lnTo>
                            <a:pt x="0" y="122555"/>
                          </a:lnTo>
                          <a:lnTo>
                            <a:pt x="396875" y="12255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150" name="Freeform 10149">
                      <a:extLst>
                        <a:ext uri="{FF2B5EF4-FFF2-40B4-BE49-F238E27FC236}">
                          <a16:creationId xmlns:a16="http://schemas.microsoft.com/office/drawing/2014/main" id="{F3927ACB-8839-FCD7-317B-0AD359A6153B}"/>
                        </a:ext>
                      </a:extLst>
                    </p:cNvPr>
                    <p:cNvSpPr/>
                    <p:nvPr/>
                  </p:nvSpPr>
                  <p:spPr>
                    <a:xfrm>
                      <a:off x="34172207" y="24655944"/>
                      <a:ext cx="595312" cy="245109"/>
                    </a:xfrm>
                    <a:custGeom>
                      <a:avLst/>
                      <a:gdLst>
                        <a:gd name="connsiteX0" fmla="*/ 396875 w 595312"/>
                        <a:gd name="connsiteY0" fmla="*/ 245110 h 245109"/>
                        <a:gd name="connsiteX1" fmla="*/ 595313 w 595312"/>
                        <a:gd name="connsiteY1" fmla="*/ 122555 h 245109"/>
                        <a:gd name="connsiteX2" fmla="*/ 396875 w 595312"/>
                        <a:gd name="connsiteY2" fmla="*/ 0 h 245109"/>
                        <a:gd name="connsiteX3" fmla="*/ 0 w 595312"/>
                        <a:gd name="connsiteY3" fmla="*/ 245110 h 245109"/>
                      </a:gdLst>
                      <a:ahLst/>
                      <a:cxnLst>
                        <a:cxn ang="0">
                          <a:pos x="connsiteX0" y="connsiteY0"/>
                        </a:cxn>
                        <a:cxn ang="0">
                          <a:pos x="connsiteX1" y="connsiteY1"/>
                        </a:cxn>
                        <a:cxn ang="0">
                          <a:pos x="connsiteX2" y="connsiteY2"/>
                        </a:cxn>
                        <a:cxn ang="0">
                          <a:pos x="connsiteX3" y="connsiteY3"/>
                        </a:cxn>
                      </a:cxnLst>
                      <a:rect l="l" t="t" r="r" b="b"/>
                      <a:pathLst>
                        <a:path w="595312" h="245109">
                          <a:moveTo>
                            <a:pt x="396875" y="245110"/>
                          </a:moveTo>
                          <a:lnTo>
                            <a:pt x="595313" y="122555"/>
                          </a:lnTo>
                          <a:lnTo>
                            <a:pt x="396875" y="0"/>
                          </a:lnTo>
                          <a:lnTo>
                            <a:pt x="0"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51" name="Freeform 10150">
                      <a:extLst>
                        <a:ext uri="{FF2B5EF4-FFF2-40B4-BE49-F238E27FC236}">
                          <a16:creationId xmlns:a16="http://schemas.microsoft.com/office/drawing/2014/main" id="{2BB6A293-7D66-1333-ED40-855F6FE724F5}"/>
                        </a:ext>
                      </a:extLst>
                    </p:cNvPr>
                    <p:cNvSpPr/>
                    <p:nvPr/>
                  </p:nvSpPr>
                  <p:spPr>
                    <a:xfrm>
                      <a:off x="33775332" y="24901054"/>
                      <a:ext cx="595312" cy="245109"/>
                    </a:xfrm>
                    <a:custGeom>
                      <a:avLst/>
                      <a:gdLst>
                        <a:gd name="connsiteX0" fmla="*/ 396875 w 595312"/>
                        <a:gd name="connsiteY0" fmla="*/ 245110 h 245109"/>
                        <a:gd name="connsiteX1" fmla="*/ 595313 w 595312"/>
                        <a:gd name="connsiteY1" fmla="*/ 122555 h 245109"/>
                        <a:gd name="connsiteX2" fmla="*/ 396875 w 595312"/>
                        <a:gd name="connsiteY2" fmla="*/ 0 h 245109"/>
                        <a:gd name="connsiteX3" fmla="*/ 0 w 595312"/>
                        <a:gd name="connsiteY3" fmla="*/ 245110 h 245109"/>
                      </a:gdLst>
                      <a:ahLst/>
                      <a:cxnLst>
                        <a:cxn ang="0">
                          <a:pos x="connsiteX0" y="connsiteY0"/>
                        </a:cxn>
                        <a:cxn ang="0">
                          <a:pos x="connsiteX1" y="connsiteY1"/>
                        </a:cxn>
                        <a:cxn ang="0">
                          <a:pos x="connsiteX2" y="connsiteY2"/>
                        </a:cxn>
                        <a:cxn ang="0">
                          <a:pos x="connsiteX3" y="connsiteY3"/>
                        </a:cxn>
                      </a:cxnLst>
                      <a:rect l="l" t="t" r="r" b="b"/>
                      <a:pathLst>
                        <a:path w="595312" h="245109">
                          <a:moveTo>
                            <a:pt x="396875" y="245110"/>
                          </a:moveTo>
                          <a:lnTo>
                            <a:pt x="595313" y="122555"/>
                          </a:lnTo>
                          <a:lnTo>
                            <a:pt x="396875" y="0"/>
                          </a:lnTo>
                          <a:lnTo>
                            <a:pt x="0"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52" name="Freeform 10151">
                      <a:extLst>
                        <a:ext uri="{FF2B5EF4-FFF2-40B4-BE49-F238E27FC236}">
                          <a16:creationId xmlns:a16="http://schemas.microsoft.com/office/drawing/2014/main" id="{47E248DF-F305-0D97-7484-E8165F4D0386}"/>
                        </a:ext>
                      </a:extLst>
                    </p:cNvPr>
                    <p:cNvSpPr/>
                    <p:nvPr/>
                  </p:nvSpPr>
                  <p:spPr>
                    <a:xfrm>
                      <a:off x="33576895" y="25146164"/>
                      <a:ext cx="396875" cy="122555"/>
                    </a:xfrm>
                    <a:custGeom>
                      <a:avLst/>
                      <a:gdLst>
                        <a:gd name="connsiteX0" fmla="*/ 0 w 396875"/>
                        <a:gd name="connsiteY0" fmla="*/ 122555 h 122555"/>
                        <a:gd name="connsiteX1" fmla="*/ 396875 w 396875"/>
                        <a:gd name="connsiteY1" fmla="*/ 122555 h 122555"/>
                        <a:gd name="connsiteX2" fmla="*/ 198437 w 396875"/>
                        <a:gd name="connsiteY2" fmla="*/ 0 h 122555"/>
                      </a:gdLst>
                      <a:ahLst/>
                      <a:cxnLst>
                        <a:cxn ang="0">
                          <a:pos x="connsiteX0" y="connsiteY0"/>
                        </a:cxn>
                        <a:cxn ang="0">
                          <a:pos x="connsiteX1" y="connsiteY1"/>
                        </a:cxn>
                        <a:cxn ang="0">
                          <a:pos x="connsiteX2" y="connsiteY2"/>
                        </a:cxn>
                      </a:cxnLst>
                      <a:rect l="l" t="t" r="r" b="b"/>
                      <a:pathLst>
                        <a:path w="396875" h="122555">
                          <a:moveTo>
                            <a:pt x="0" y="122555"/>
                          </a:moveTo>
                          <a:lnTo>
                            <a:pt x="396875" y="122555"/>
                          </a:lnTo>
                          <a:lnTo>
                            <a:pt x="198437"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153" name="Graphic 9952">
                    <a:extLst>
                      <a:ext uri="{FF2B5EF4-FFF2-40B4-BE49-F238E27FC236}">
                        <a16:creationId xmlns:a16="http://schemas.microsoft.com/office/drawing/2014/main" id="{24E28047-EE26-F236-3992-04E0B326C2EA}"/>
                      </a:ext>
                    </a:extLst>
                  </p:cNvPr>
                  <p:cNvGrpSpPr/>
                  <p:nvPr/>
                </p:nvGrpSpPr>
                <p:grpSpPr>
                  <a:xfrm>
                    <a:off x="33576895" y="21418480"/>
                    <a:ext cx="2381250" cy="735330"/>
                    <a:chOff x="33576895" y="21418480"/>
                    <a:chExt cx="2381250" cy="735330"/>
                  </a:xfrm>
                </p:grpSpPr>
                <p:sp>
                  <p:nvSpPr>
                    <p:cNvPr id="10154" name="Freeform 10153">
                      <a:extLst>
                        <a:ext uri="{FF2B5EF4-FFF2-40B4-BE49-F238E27FC236}">
                          <a16:creationId xmlns:a16="http://schemas.microsoft.com/office/drawing/2014/main" id="{D3F535B1-0BFD-E07E-3F36-0FB479A1EEBB}"/>
                        </a:ext>
                      </a:extLst>
                    </p:cNvPr>
                    <p:cNvSpPr/>
                    <p:nvPr/>
                  </p:nvSpPr>
                  <p:spPr>
                    <a:xfrm>
                      <a:off x="34569082" y="21908700"/>
                      <a:ext cx="396874" cy="122555"/>
                    </a:xfrm>
                    <a:custGeom>
                      <a:avLst/>
                      <a:gdLst>
                        <a:gd name="connsiteX0" fmla="*/ 396875 w 396874"/>
                        <a:gd name="connsiteY0" fmla="*/ 122555 h 122555"/>
                        <a:gd name="connsiteX1" fmla="*/ 198437 w 396874"/>
                        <a:gd name="connsiteY1" fmla="*/ 0 h 122555"/>
                        <a:gd name="connsiteX2" fmla="*/ 0 w 396874"/>
                        <a:gd name="connsiteY2" fmla="*/ 122555 h 122555"/>
                      </a:gdLst>
                      <a:ahLst/>
                      <a:cxnLst>
                        <a:cxn ang="0">
                          <a:pos x="connsiteX0" y="connsiteY0"/>
                        </a:cxn>
                        <a:cxn ang="0">
                          <a:pos x="connsiteX1" y="connsiteY1"/>
                        </a:cxn>
                        <a:cxn ang="0">
                          <a:pos x="connsiteX2" y="connsiteY2"/>
                        </a:cxn>
                      </a:cxnLst>
                      <a:rect l="l" t="t" r="r" b="b"/>
                      <a:pathLst>
                        <a:path w="396874" h="122555">
                          <a:moveTo>
                            <a:pt x="396875" y="122555"/>
                          </a:moveTo>
                          <a:lnTo>
                            <a:pt x="198437" y="0"/>
                          </a:lnTo>
                          <a:lnTo>
                            <a:pt x="0" y="12255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55" name="Freeform 10154">
                      <a:extLst>
                        <a:ext uri="{FF2B5EF4-FFF2-40B4-BE49-F238E27FC236}">
                          <a16:creationId xmlns:a16="http://schemas.microsoft.com/office/drawing/2014/main" id="{12E3BA2C-90CE-AD47-2D37-14D2AC169A24}"/>
                        </a:ext>
                      </a:extLst>
                    </p:cNvPr>
                    <p:cNvSpPr/>
                    <p:nvPr/>
                  </p:nvSpPr>
                  <p:spPr>
                    <a:xfrm>
                      <a:off x="34569082" y="22031255"/>
                      <a:ext cx="396874" cy="122554"/>
                    </a:xfrm>
                    <a:custGeom>
                      <a:avLst/>
                      <a:gdLst>
                        <a:gd name="connsiteX0" fmla="*/ 198437 w 396874"/>
                        <a:gd name="connsiteY0" fmla="*/ 122555 h 122554"/>
                        <a:gd name="connsiteX1" fmla="*/ 396875 w 396874"/>
                        <a:gd name="connsiteY1" fmla="*/ 0 h 122554"/>
                        <a:gd name="connsiteX2" fmla="*/ 0 w 396874"/>
                        <a:gd name="connsiteY2" fmla="*/ 0 h 122554"/>
                      </a:gdLst>
                      <a:ahLst/>
                      <a:cxnLst>
                        <a:cxn ang="0">
                          <a:pos x="connsiteX0" y="connsiteY0"/>
                        </a:cxn>
                        <a:cxn ang="0">
                          <a:pos x="connsiteX1" y="connsiteY1"/>
                        </a:cxn>
                        <a:cxn ang="0">
                          <a:pos x="connsiteX2" y="connsiteY2"/>
                        </a:cxn>
                      </a:cxnLst>
                      <a:rect l="l" t="t" r="r" b="b"/>
                      <a:pathLst>
                        <a:path w="396874" h="122554">
                          <a:moveTo>
                            <a:pt x="198437" y="122555"/>
                          </a:moveTo>
                          <a:lnTo>
                            <a:pt x="39687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156" name="Freeform 10155">
                      <a:extLst>
                        <a:ext uri="{FF2B5EF4-FFF2-40B4-BE49-F238E27FC236}">
                          <a16:creationId xmlns:a16="http://schemas.microsoft.com/office/drawing/2014/main" id="{B97F82B8-D029-33E3-06B0-B4E7D5664345}"/>
                        </a:ext>
                      </a:extLst>
                    </p:cNvPr>
                    <p:cNvSpPr/>
                    <p:nvPr/>
                  </p:nvSpPr>
                  <p:spPr>
                    <a:xfrm>
                      <a:off x="34965957" y="21663590"/>
                      <a:ext cx="396875" cy="122554"/>
                    </a:xfrm>
                    <a:custGeom>
                      <a:avLst/>
                      <a:gdLst>
                        <a:gd name="connsiteX0" fmla="*/ 396875 w 396875"/>
                        <a:gd name="connsiteY0" fmla="*/ 122555 h 122554"/>
                        <a:gd name="connsiteX1" fmla="*/ 198438 w 396875"/>
                        <a:gd name="connsiteY1" fmla="*/ 0 h 122554"/>
                        <a:gd name="connsiteX2" fmla="*/ 0 w 396875"/>
                        <a:gd name="connsiteY2" fmla="*/ 122555 h 122554"/>
                      </a:gdLst>
                      <a:ahLst/>
                      <a:cxnLst>
                        <a:cxn ang="0">
                          <a:pos x="connsiteX0" y="connsiteY0"/>
                        </a:cxn>
                        <a:cxn ang="0">
                          <a:pos x="connsiteX1" y="connsiteY1"/>
                        </a:cxn>
                        <a:cxn ang="0">
                          <a:pos x="connsiteX2" y="connsiteY2"/>
                        </a:cxn>
                      </a:cxnLst>
                      <a:rect l="l" t="t" r="r" b="b"/>
                      <a:pathLst>
                        <a:path w="396875" h="122554">
                          <a:moveTo>
                            <a:pt x="396875" y="122555"/>
                          </a:moveTo>
                          <a:lnTo>
                            <a:pt x="198438" y="0"/>
                          </a:lnTo>
                          <a:lnTo>
                            <a:pt x="0"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57" name="Freeform 10156">
                      <a:extLst>
                        <a:ext uri="{FF2B5EF4-FFF2-40B4-BE49-F238E27FC236}">
                          <a16:creationId xmlns:a16="http://schemas.microsoft.com/office/drawing/2014/main" id="{C699764C-0A52-3DDE-D252-5FA44DE879AE}"/>
                        </a:ext>
                      </a:extLst>
                    </p:cNvPr>
                    <p:cNvSpPr/>
                    <p:nvPr/>
                  </p:nvSpPr>
                  <p:spPr>
                    <a:xfrm>
                      <a:off x="34767520" y="21786145"/>
                      <a:ext cx="595312" cy="245110"/>
                    </a:xfrm>
                    <a:custGeom>
                      <a:avLst/>
                      <a:gdLst>
                        <a:gd name="connsiteX0" fmla="*/ 198437 w 595312"/>
                        <a:gd name="connsiteY0" fmla="*/ 0 h 245110"/>
                        <a:gd name="connsiteX1" fmla="*/ 0 w 595312"/>
                        <a:gd name="connsiteY1" fmla="*/ 122555 h 245110"/>
                        <a:gd name="connsiteX2" fmla="*/ 198437 w 595312"/>
                        <a:gd name="connsiteY2" fmla="*/ 245110 h 245110"/>
                        <a:gd name="connsiteX3" fmla="*/ 595313 w 595312"/>
                        <a:gd name="connsiteY3" fmla="*/ 0 h 245110"/>
                      </a:gdLst>
                      <a:ahLst/>
                      <a:cxnLst>
                        <a:cxn ang="0">
                          <a:pos x="connsiteX0" y="connsiteY0"/>
                        </a:cxn>
                        <a:cxn ang="0">
                          <a:pos x="connsiteX1" y="connsiteY1"/>
                        </a:cxn>
                        <a:cxn ang="0">
                          <a:pos x="connsiteX2" y="connsiteY2"/>
                        </a:cxn>
                        <a:cxn ang="0">
                          <a:pos x="connsiteX3" y="connsiteY3"/>
                        </a:cxn>
                      </a:cxnLst>
                      <a:rect l="l" t="t" r="r" b="b"/>
                      <a:pathLst>
                        <a:path w="595312" h="245110">
                          <a:moveTo>
                            <a:pt x="198437" y="0"/>
                          </a:moveTo>
                          <a:lnTo>
                            <a:pt x="0" y="122555"/>
                          </a:lnTo>
                          <a:lnTo>
                            <a:pt x="198437" y="245110"/>
                          </a:lnTo>
                          <a:lnTo>
                            <a:pt x="59531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58" name="Freeform 10157">
                      <a:extLst>
                        <a:ext uri="{FF2B5EF4-FFF2-40B4-BE49-F238E27FC236}">
                          <a16:creationId xmlns:a16="http://schemas.microsoft.com/office/drawing/2014/main" id="{E90AFACA-1091-2E5C-0E36-43C30A3E8FA5}"/>
                        </a:ext>
                      </a:extLst>
                    </p:cNvPr>
                    <p:cNvSpPr/>
                    <p:nvPr/>
                  </p:nvSpPr>
                  <p:spPr>
                    <a:xfrm>
                      <a:off x="34569082" y="21786145"/>
                      <a:ext cx="396874" cy="122555"/>
                    </a:xfrm>
                    <a:custGeom>
                      <a:avLst/>
                      <a:gdLst>
                        <a:gd name="connsiteX0" fmla="*/ 198437 w 396874"/>
                        <a:gd name="connsiteY0" fmla="*/ 122555 h 122555"/>
                        <a:gd name="connsiteX1" fmla="*/ 396875 w 396874"/>
                        <a:gd name="connsiteY1" fmla="*/ 0 h 122555"/>
                        <a:gd name="connsiteX2" fmla="*/ 0 w 396874"/>
                        <a:gd name="connsiteY2" fmla="*/ 0 h 122555"/>
                      </a:gdLst>
                      <a:ahLst/>
                      <a:cxnLst>
                        <a:cxn ang="0">
                          <a:pos x="connsiteX0" y="connsiteY0"/>
                        </a:cxn>
                        <a:cxn ang="0">
                          <a:pos x="connsiteX1" y="connsiteY1"/>
                        </a:cxn>
                        <a:cxn ang="0">
                          <a:pos x="connsiteX2" y="connsiteY2"/>
                        </a:cxn>
                      </a:cxnLst>
                      <a:rect l="l" t="t" r="r" b="b"/>
                      <a:pathLst>
                        <a:path w="396874" h="122555">
                          <a:moveTo>
                            <a:pt x="198437" y="122555"/>
                          </a:moveTo>
                          <a:lnTo>
                            <a:pt x="396875"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59" name="Freeform 10158">
                      <a:extLst>
                        <a:ext uri="{FF2B5EF4-FFF2-40B4-BE49-F238E27FC236}">
                          <a16:creationId xmlns:a16="http://schemas.microsoft.com/office/drawing/2014/main" id="{19EECE52-2B71-604C-4B9C-EB0A8F483954}"/>
                        </a:ext>
                      </a:extLst>
                    </p:cNvPr>
                    <p:cNvSpPr/>
                    <p:nvPr/>
                  </p:nvSpPr>
                  <p:spPr>
                    <a:xfrm>
                      <a:off x="34172207" y="21663590"/>
                      <a:ext cx="396875" cy="122554"/>
                    </a:xfrm>
                    <a:custGeom>
                      <a:avLst/>
                      <a:gdLst>
                        <a:gd name="connsiteX0" fmla="*/ 396875 w 396875"/>
                        <a:gd name="connsiteY0" fmla="*/ 122555 h 122554"/>
                        <a:gd name="connsiteX1" fmla="*/ 198437 w 396875"/>
                        <a:gd name="connsiteY1" fmla="*/ 0 h 122554"/>
                        <a:gd name="connsiteX2" fmla="*/ 0 w 396875"/>
                        <a:gd name="connsiteY2" fmla="*/ 122555 h 122554"/>
                      </a:gdLst>
                      <a:ahLst/>
                      <a:cxnLst>
                        <a:cxn ang="0">
                          <a:pos x="connsiteX0" y="connsiteY0"/>
                        </a:cxn>
                        <a:cxn ang="0">
                          <a:pos x="connsiteX1" y="connsiteY1"/>
                        </a:cxn>
                        <a:cxn ang="0">
                          <a:pos x="connsiteX2" y="connsiteY2"/>
                        </a:cxn>
                      </a:cxnLst>
                      <a:rect l="l" t="t" r="r" b="b"/>
                      <a:pathLst>
                        <a:path w="396875" h="122554">
                          <a:moveTo>
                            <a:pt x="396875" y="122555"/>
                          </a:moveTo>
                          <a:lnTo>
                            <a:pt x="198437" y="0"/>
                          </a:lnTo>
                          <a:lnTo>
                            <a:pt x="0"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60" name="Freeform 10159">
                      <a:extLst>
                        <a:ext uri="{FF2B5EF4-FFF2-40B4-BE49-F238E27FC236}">
                          <a16:creationId xmlns:a16="http://schemas.microsoft.com/office/drawing/2014/main" id="{F33FE8DB-931D-2304-15EE-98088993059C}"/>
                        </a:ext>
                      </a:extLst>
                    </p:cNvPr>
                    <p:cNvSpPr/>
                    <p:nvPr/>
                  </p:nvSpPr>
                  <p:spPr>
                    <a:xfrm>
                      <a:off x="34172207" y="21786145"/>
                      <a:ext cx="595312" cy="245110"/>
                    </a:xfrm>
                    <a:custGeom>
                      <a:avLst/>
                      <a:gdLst>
                        <a:gd name="connsiteX0" fmla="*/ 595313 w 595312"/>
                        <a:gd name="connsiteY0" fmla="*/ 122555 h 245110"/>
                        <a:gd name="connsiteX1" fmla="*/ 396875 w 595312"/>
                        <a:gd name="connsiteY1" fmla="*/ 0 h 245110"/>
                        <a:gd name="connsiteX2" fmla="*/ 0 w 595312"/>
                        <a:gd name="connsiteY2" fmla="*/ 0 h 245110"/>
                        <a:gd name="connsiteX3" fmla="*/ 396875 w 595312"/>
                        <a:gd name="connsiteY3" fmla="*/ 245110 h 245110"/>
                      </a:gdLst>
                      <a:ahLst/>
                      <a:cxnLst>
                        <a:cxn ang="0">
                          <a:pos x="connsiteX0" y="connsiteY0"/>
                        </a:cxn>
                        <a:cxn ang="0">
                          <a:pos x="connsiteX1" y="connsiteY1"/>
                        </a:cxn>
                        <a:cxn ang="0">
                          <a:pos x="connsiteX2" y="connsiteY2"/>
                        </a:cxn>
                        <a:cxn ang="0">
                          <a:pos x="connsiteX3" y="connsiteY3"/>
                        </a:cxn>
                      </a:cxnLst>
                      <a:rect l="l" t="t" r="r" b="b"/>
                      <a:pathLst>
                        <a:path w="595312" h="245110">
                          <a:moveTo>
                            <a:pt x="595313" y="122555"/>
                          </a:moveTo>
                          <a:lnTo>
                            <a:pt x="396875" y="0"/>
                          </a:lnTo>
                          <a:lnTo>
                            <a:pt x="0" y="0"/>
                          </a:lnTo>
                          <a:lnTo>
                            <a:pt x="396875"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61" name="Freeform 10160">
                      <a:extLst>
                        <a:ext uri="{FF2B5EF4-FFF2-40B4-BE49-F238E27FC236}">
                          <a16:creationId xmlns:a16="http://schemas.microsoft.com/office/drawing/2014/main" id="{A4E25318-34E6-BC48-2D6F-C08BC3B0904C}"/>
                        </a:ext>
                      </a:extLst>
                    </p:cNvPr>
                    <p:cNvSpPr/>
                    <p:nvPr/>
                  </p:nvSpPr>
                  <p:spPr>
                    <a:xfrm>
                      <a:off x="35362832" y="21418480"/>
                      <a:ext cx="396875" cy="122554"/>
                    </a:xfrm>
                    <a:custGeom>
                      <a:avLst/>
                      <a:gdLst>
                        <a:gd name="connsiteX0" fmla="*/ 396875 w 396875"/>
                        <a:gd name="connsiteY0" fmla="*/ 122555 h 122554"/>
                        <a:gd name="connsiteX1" fmla="*/ 198437 w 396875"/>
                        <a:gd name="connsiteY1" fmla="*/ 0 h 122554"/>
                        <a:gd name="connsiteX2" fmla="*/ 0 w 396875"/>
                        <a:gd name="connsiteY2" fmla="*/ 122555 h 122554"/>
                      </a:gdLst>
                      <a:ahLst/>
                      <a:cxnLst>
                        <a:cxn ang="0">
                          <a:pos x="connsiteX0" y="connsiteY0"/>
                        </a:cxn>
                        <a:cxn ang="0">
                          <a:pos x="connsiteX1" y="connsiteY1"/>
                        </a:cxn>
                        <a:cxn ang="0">
                          <a:pos x="connsiteX2" y="connsiteY2"/>
                        </a:cxn>
                      </a:cxnLst>
                      <a:rect l="l" t="t" r="r" b="b"/>
                      <a:pathLst>
                        <a:path w="396875" h="122554">
                          <a:moveTo>
                            <a:pt x="396875" y="122555"/>
                          </a:moveTo>
                          <a:lnTo>
                            <a:pt x="198437" y="0"/>
                          </a:lnTo>
                          <a:lnTo>
                            <a:pt x="0" y="12255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62" name="Freeform 10161">
                      <a:extLst>
                        <a:ext uri="{FF2B5EF4-FFF2-40B4-BE49-F238E27FC236}">
                          <a16:creationId xmlns:a16="http://schemas.microsoft.com/office/drawing/2014/main" id="{DD8B3809-166B-32A7-4804-091BD3359C8B}"/>
                        </a:ext>
                      </a:extLst>
                    </p:cNvPr>
                    <p:cNvSpPr/>
                    <p:nvPr/>
                  </p:nvSpPr>
                  <p:spPr>
                    <a:xfrm>
                      <a:off x="35164395" y="21541035"/>
                      <a:ext cx="595312" cy="245109"/>
                    </a:xfrm>
                    <a:custGeom>
                      <a:avLst/>
                      <a:gdLst>
                        <a:gd name="connsiteX0" fmla="*/ 198437 w 595312"/>
                        <a:gd name="connsiteY0" fmla="*/ 0 h 245109"/>
                        <a:gd name="connsiteX1" fmla="*/ 0 w 595312"/>
                        <a:gd name="connsiteY1" fmla="*/ 122555 h 245109"/>
                        <a:gd name="connsiteX2" fmla="*/ 198437 w 595312"/>
                        <a:gd name="connsiteY2" fmla="*/ 245110 h 245109"/>
                        <a:gd name="connsiteX3" fmla="*/ 595313 w 595312"/>
                        <a:gd name="connsiteY3" fmla="*/ 0 h 245109"/>
                      </a:gdLst>
                      <a:ahLst/>
                      <a:cxnLst>
                        <a:cxn ang="0">
                          <a:pos x="connsiteX0" y="connsiteY0"/>
                        </a:cxn>
                        <a:cxn ang="0">
                          <a:pos x="connsiteX1" y="connsiteY1"/>
                        </a:cxn>
                        <a:cxn ang="0">
                          <a:pos x="connsiteX2" y="connsiteY2"/>
                        </a:cxn>
                        <a:cxn ang="0">
                          <a:pos x="connsiteX3" y="connsiteY3"/>
                        </a:cxn>
                      </a:cxnLst>
                      <a:rect l="l" t="t" r="r" b="b"/>
                      <a:pathLst>
                        <a:path w="595312" h="245109">
                          <a:moveTo>
                            <a:pt x="198437" y="0"/>
                          </a:moveTo>
                          <a:lnTo>
                            <a:pt x="0" y="122555"/>
                          </a:lnTo>
                          <a:lnTo>
                            <a:pt x="198437" y="245110"/>
                          </a:lnTo>
                          <a:lnTo>
                            <a:pt x="59531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63" name="Freeform 10162">
                      <a:extLst>
                        <a:ext uri="{FF2B5EF4-FFF2-40B4-BE49-F238E27FC236}">
                          <a16:creationId xmlns:a16="http://schemas.microsoft.com/office/drawing/2014/main" id="{44DA3401-8499-FAC4-98B8-48BE87A861CC}"/>
                        </a:ext>
                      </a:extLst>
                    </p:cNvPr>
                    <p:cNvSpPr/>
                    <p:nvPr/>
                  </p:nvSpPr>
                  <p:spPr>
                    <a:xfrm>
                      <a:off x="34965957" y="21541035"/>
                      <a:ext cx="396875" cy="122554"/>
                    </a:xfrm>
                    <a:custGeom>
                      <a:avLst/>
                      <a:gdLst>
                        <a:gd name="connsiteX0" fmla="*/ 198438 w 396875"/>
                        <a:gd name="connsiteY0" fmla="*/ 122555 h 122554"/>
                        <a:gd name="connsiteX1" fmla="*/ 396875 w 396875"/>
                        <a:gd name="connsiteY1" fmla="*/ 0 h 122554"/>
                        <a:gd name="connsiteX2" fmla="*/ 0 w 396875"/>
                        <a:gd name="connsiteY2" fmla="*/ 0 h 122554"/>
                      </a:gdLst>
                      <a:ahLst/>
                      <a:cxnLst>
                        <a:cxn ang="0">
                          <a:pos x="connsiteX0" y="connsiteY0"/>
                        </a:cxn>
                        <a:cxn ang="0">
                          <a:pos x="connsiteX1" y="connsiteY1"/>
                        </a:cxn>
                        <a:cxn ang="0">
                          <a:pos x="connsiteX2" y="connsiteY2"/>
                        </a:cxn>
                      </a:cxnLst>
                      <a:rect l="l" t="t" r="r" b="b"/>
                      <a:pathLst>
                        <a:path w="396875" h="122554">
                          <a:moveTo>
                            <a:pt x="198438" y="122555"/>
                          </a:moveTo>
                          <a:lnTo>
                            <a:pt x="396875"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64" name="Freeform 10163">
                      <a:extLst>
                        <a:ext uri="{FF2B5EF4-FFF2-40B4-BE49-F238E27FC236}">
                          <a16:creationId xmlns:a16="http://schemas.microsoft.com/office/drawing/2014/main" id="{99718D58-B750-2BE0-161D-F9D384E707F8}"/>
                        </a:ext>
                      </a:extLst>
                    </p:cNvPr>
                    <p:cNvSpPr/>
                    <p:nvPr/>
                  </p:nvSpPr>
                  <p:spPr>
                    <a:xfrm>
                      <a:off x="34569082" y="21418480"/>
                      <a:ext cx="396874" cy="122554"/>
                    </a:xfrm>
                    <a:custGeom>
                      <a:avLst/>
                      <a:gdLst>
                        <a:gd name="connsiteX0" fmla="*/ 396875 w 396874"/>
                        <a:gd name="connsiteY0" fmla="*/ 122555 h 122554"/>
                        <a:gd name="connsiteX1" fmla="*/ 198437 w 396874"/>
                        <a:gd name="connsiteY1" fmla="*/ 0 h 122554"/>
                        <a:gd name="connsiteX2" fmla="*/ 0 w 396874"/>
                        <a:gd name="connsiteY2" fmla="*/ 122555 h 122554"/>
                      </a:gdLst>
                      <a:ahLst/>
                      <a:cxnLst>
                        <a:cxn ang="0">
                          <a:pos x="connsiteX0" y="connsiteY0"/>
                        </a:cxn>
                        <a:cxn ang="0">
                          <a:pos x="connsiteX1" y="connsiteY1"/>
                        </a:cxn>
                        <a:cxn ang="0">
                          <a:pos x="connsiteX2" y="connsiteY2"/>
                        </a:cxn>
                      </a:cxnLst>
                      <a:rect l="l" t="t" r="r" b="b"/>
                      <a:pathLst>
                        <a:path w="396874" h="122554">
                          <a:moveTo>
                            <a:pt x="396875" y="122555"/>
                          </a:moveTo>
                          <a:lnTo>
                            <a:pt x="198437" y="0"/>
                          </a:lnTo>
                          <a:lnTo>
                            <a:pt x="0"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65" name="Freeform 10164">
                      <a:extLst>
                        <a:ext uri="{FF2B5EF4-FFF2-40B4-BE49-F238E27FC236}">
                          <a16:creationId xmlns:a16="http://schemas.microsoft.com/office/drawing/2014/main" id="{817B312E-1C7C-55BB-6962-B561395821B1}"/>
                        </a:ext>
                      </a:extLst>
                    </p:cNvPr>
                    <p:cNvSpPr/>
                    <p:nvPr/>
                  </p:nvSpPr>
                  <p:spPr>
                    <a:xfrm>
                      <a:off x="34370644" y="21541035"/>
                      <a:ext cx="793750" cy="245109"/>
                    </a:xfrm>
                    <a:custGeom>
                      <a:avLst/>
                      <a:gdLst>
                        <a:gd name="connsiteX0" fmla="*/ 793750 w 793750"/>
                        <a:gd name="connsiteY0" fmla="*/ 122555 h 245109"/>
                        <a:gd name="connsiteX1" fmla="*/ 595313 w 793750"/>
                        <a:gd name="connsiteY1" fmla="*/ 0 h 245109"/>
                        <a:gd name="connsiteX2" fmla="*/ 198438 w 793750"/>
                        <a:gd name="connsiteY2" fmla="*/ 0 h 245109"/>
                        <a:gd name="connsiteX3" fmla="*/ 0 w 793750"/>
                        <a:gd name="connsiteY3" fmla="*/ 122555 h 245109"/>
                        <a:gd name="connsiteX4" fmla="*/ 198438 w 793750"/>
                        <a:gd name="connsiteY4" fmla="*/ 245110 h 245109"/>
                        <a:gd name="connsiteX5" fmla="*/ 595313 w 793750"/>
                        <a:gd name="connsiteY5" fmla="*/ 245110 h 245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3750" h="245109">
                          <a:moveTo>
                            <a:pt x="793750" y="122555"/>
                          </a:moveTo>
                          <a:lnTo>
                            <a:pt x="595313" y="0"/>
                          </a:lnTo>
                          <a:lnTo>
                            <a:pt x="198438" y="0"/>
                          </a:lnTo>
                          <a:lnTo>
                            <a:pt x="0" y="122555"/>
                          </a:lnTo>
                          <a:lnTo>
                            <a:pt x="198438" y="245110"/>
                          </a:lnTo>
                          <a:lnTo>
                            <a:pt x="595313"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66" name="Freeform 10165">
                      <a:extLst>
                        <a:ext uri="{FF2B5EF4-FFF2-40B4-BE49-F238E27FC236}">
                          <a16:creationId xmlns:a16="http://schemas.microsoft.com/office/drawing/2014/main" id="{7734F975-5AA7-210D-4BB1-B2FC3D4C0583}"/>
                        </a:ext>
                      </a:extLst>
                    </p:cNvPr>
                    <p:cNvSpPr/>
                    <p:nvPr/>
                  </p:nvSpPr>
                  <p:spPr>
                    <a:xfrm>
                      <a:off x="34172207" y="21541035"/>
                      <a:ext cx="396875" cy="122554"/>
                    </a:xfrm>
                    <a:custGeom>
                      <a:avLst/>
                      <a:gdLst>
                        <a:gd name="connsiteX0" fmla="*/ 198437 w 396875"/>
                        <a:gd name="connsiteY0" fmla="*/ 122555 h 122554"/>
                        <a:gd name="connsiteX1" fmla="*/ 396875 w 396875"/>
                        <a:gd name="connsiteY1" fmla="*/ 0 h 122554"/>
                        <a:gd name="connsiteX2" fmla="*/ 0 w 396875"/>
                        <a:gd name="connsiteY2" fmla="*/ 0 h 122554"/>
                      </a:gdLst>
                      <a:ahLst/>
                      <a:cxnLst>
                        <a:cxn ang="0">
                          <a:pos x="connsiteX0" y="connsiteY0"/>
                        </a:cxn>
                        <a:cxn ang="0">
                          <a:pos x="connsiteX1" y="connsiteY1"/>
                        </a:cxn>
                        <a:cxn ang="0">
                          <a:pos x="connsiteX2" y="connsiteY2"/>
                        </a:cxn>
                      </a:cxnLst>
                      <a:rect l="l" t="t" r="r" b="b"/>
                      <a:pathLst>
                        <a:path w="396875" h="122554">
                          <a:moveTo>
                            <a:pt x="198437" y="122555"/>
                          </a:moveTo>
                          <a:lnTo>
                            <a:pt x="396875"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67" name="Freeform 10166">
                      <a:extLst>
                        <a:ext uri="{FF2B5EF4-FFF2-40B4-BE49-F238E27FC236}">
                          <a16:creationId xmlns:a16="http://schemas.microsoft.com/office/drawing/2014/main" id="{45EA1BDF-7A86-2350-7E49-24C82DE960A8}"/>
                        </a:ext>
                      </a:extLst>
                    </p:cNvPr>
                    <p:cNvSpPr/>
                    <p:nvPr/>
                  </p:nvSpPr>
                  <p:spPr>
                    <a:xfrm>
                      <a:off x="33775332" y="21418480"/>
                      <a:ext cx="396875" cy="122554"/>
                    </a:xfrm>
                    <a:custGeom>
                      <a:avLst/>
                      <a:gdLst>
                        <a:gd name="connsiteX0" fmla="*/ 396875 w 396875"/>
                        <a:gd name="connsiteY0" fmla="*/ 122555 h 122554"/>
                        <a:gd name="connsiteX1" fmla="*/ 198438 w 396875"/>
                        <a:gd name="connsiteY1" fmla="*/ 0 h 122554"/>
                        <a:gd name="connsiteX2" fmla="*/ 0 w 396875"/>
                        <a:gd name="connsiteY2" fmla="*/ 122555 h 122554"/>
                      </a:gdLst>
                      <a:ahLst/>
                      <a:cxnLst>
                        <a:cxn ang="0">
                          <a:pos x="connsiteX0" y="connsiteY0"/>
                        </a:cxn>
                        <a:cxn ang="0">
                          <a:pos x="connsiteX1" y="connsiteY1"/>
                        </a:cxn>
                        <a:cxn ang="0">
                          <a:pos x="connsiteX2" y="connsiteY2"/>
                        </a:cxn>
                      </a:cxnLst>
                      <a:rect l="l" t="t" r="r" b="b"/>
                      <a:pathLst>
                        <a:path w="396875" h="122554">
                          <a:moveTo>
                            <a:pt x="396875" y="122555"/>
                          </a:moveTo>
                          <a:lnTo>
                            <a:pt x="198438" y="0"/>
                          </a:lnTo>
                          <a:lnTo>
                            <a:pt x="0" y="12255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68" name="Freeform 10167">
                      <a:extLst>
                        <a:ext uri="{FF2B5EF4-FFF2-40B4-BE49-F238E27FC236}">
                          <a16:creationId xmlns:a16="http://schemas.microsoft.com/office/drawing/2014/main" id="{9FF25FD4-D6B6-DA68-09CA-F25528F2296F}"/>
                        </a:ext>
                      </a:extLst>
                    </p:cNvPr>
                    <p:cNvSpPr/>
                    <p:nvPr/>
                  </p:nvSpPr>
                  <p:spPr>
                    <a:xfrm>
                      <a:off x="33775332" y="21541035"/>
                      <a:ext cx="595312" cy="245109"/>
                    </a:xfrm>
                    <a:custGeom>
                      <a:avLst/>
                      <a:gdLst>
                        <a:gd name="connsiteX0" fmla="*/ 595313 w 595312"/>
                        <a:gd name="connsiteY0" fmla="*/ 122555 h 245109"/>
                        <a:gd name="connsiteX1" fmla="*/ 396875 w 595312"/>
                        <a:gd name="connsiteY1" fmla="*/ 0 h 245109"/>
                        <a:gd name="connsiteX2" fmla="*/ 0 w 595312"/>
                        <a:gd name="connsiteY2" fmla="*/ 0 h 245109"/>
                        <a:gd name="connsiteX3" fmla="*/ 396875 w 595312"/>
                        <a:gd name="connsiteY3" fmla="*/ 245110 h 245109"/>
                      </a:gdLst>
                      <a:ahLst/>
                      <a:cxnLst>
                        <a:cxn ang="0">
                          <a:pos x="connsiteX0" y="connsiteY0"/>
                        </a:cxn>
                        <a:cxn ang="0">
                          <a:pos x="connsiteX1" y="connsiteY1"/>
                        </a:cxn>
                        <a:cxn ang="0">
                          <a:pos x="connsiteX2" y="connsiteY2"/>
                        </a:cxn>
                        <a:cxn ang="0">
                          <a:pos x="connsiteX3" y="connsiteY3"/>
                        </a:cxn>
                      </a:cxnLst>
                      <a:rect l="l" t="t" r="r" b="b"/>
                      <a:pathLst>
                        <a:path w="595312" h="245109">
                          <a:moveTo>
                            <a:pt x="595313" y="122555"/>
                          </a:moveTo>
                          <a:lnTo>
                            <a:pt x="396875" y="0"/>
                          </a:lnTo>
                          <a:lnTo>
                            <a:pt x="0" y="0"/>
                          </a:lnTo>
                          <a:lnTo>
                            <a:pt x="396875"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69" name="Freeform 10168">
                      <a:extLst>
                        <a:ext uri="{FF2B5EF4-FFF2-40B4-BE49-F238E27FC236}">
                          <a16:creationId xmlns:a16="http://schemas.microsoft.com/office/drawing/2014/main" id="{22080D3C-8285-C556-29AE-C5D58FC8FFE2}"/>
                        </a:ext>
                      </a:extLst>
                    </p:cNvPr>
                    <p:cNvSpPr/>
                    <p:nvPr/>
                  </p:nvSpPr>
                  <p:spPr>
                    <a:xfrm>
                      <a:off x="35561269" y="21418480"/>
                      <a:ext cx="396875" cy="122554"/>
                    </a:xfrm>
                    <a:custGeom>
                      <a:avLst/>
                      <a:gdLst>
                        <a:gd name="connsiteX0" fmla="*/ 396875 w 396875"/>
                        <a:gd name="connsiteY0" fmla="*/ 0 h 122554"/>
                        <a:gd name="connsiteX1" fmla="*/ 0 w 396875"/>
                        <a:gd name="connsiteY1" fmla="*/ 0 h 122554"/>
                        <a:gd name="connsiteX2" fmla="*/ 198438 w 396875"/>
                        <a:gd name="connsiteY2" fmla="*/ 122555 h 122554"/>
                      </a:gdLst>
                      <a:ahLst/>
                      <a:cxnLst>
                        <a:cxn ang="0">
                          <a:pos x="connsiteX0" y="connsiteY0"/>
                        </a:cxn>
                        <a:cxn ang="0">
                          <a:pos x="connsiteX1" y="connsiteY1"/>
                        </a:cxn>
                        <a:cxn ang="0">
                          <a:pos x="connsiteX2" y="connsiteY2"/>
                        </a:cxn>
                      </a:cxnLst>
                      <a:rect l="l" t="t" r="r" b="b"/>
                      <a:pathLst>
                        <a:path w="396875" h="122554">
                          <a:moveTo>
                            <a:pt x="396875" y="0"/>
                          </a:moveTo>
                          <a:lnTo>
                            <a:pt x="0" y="0"/>
                          </a:lnTo>
                          <a:lnTo>
                            <a:pt x="198438" y="12255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170" name="Freeform 10169">
                      <a:extLst>
                        <a:ext uri="{FF2B5EF4-FFF2-40B4-BE49-F238E27FC236}">
                          <a16:creationId xmlns:a16="http://schemas.microsoft.com/office/drawing/2014/main" id="{9C49F067-A1D1-FF83-9721-DB2E9C6E108F}"/>
                        </a:ext>
                      </a:extLst>
                    </p:cNvPr>
                    <p:cNvSpPr/>
                    <p:nvPr/>
                  </p:nvSpPr>
                  <p:spPr>
                    <a:xfrm>
                      <a:off x="34767520" y="21418480"/>
                      <a:ext cx="793749" cy="122554"/>
                    </a:xfrm>
                    <a:custGeom>
                      <a:avLst/>
                      <a:gdLst>
                        <a:gd name="connsiteX0" fmla="*/ 198437 w 793749"/>
                        <a:gd name="connsiteY0" fmla="*/ 122555 h 122554"/>
                        <a:gd name="connsiteX1" fmla="*/ 595313 w 793749"/>
                        <a:gd name="connsiteY1" fmla="*/ 122555 h 122554"/>
                        <a:gd name="connsiteX2" fmla="*/ 793750 w 793749"/>
                        <a:gd name="connsiteY2" fmla="*/ 0 h 122554"/>
                        <a:gd name="connsiteX3" fmla="*/ 0 w 793749"/>
                        <a:gd name="connsiteY3" fmla="*/ 0 h 122554"/>
                      </a:gdLst>
                      <a:ahLst/>
                      <a:cxnLst>
                        <a:cxn ang="0">
                          <a:pos x="connsiteX0" y="connsiteY0"/>
                        </a:cxn>
                        <a:cxn ang="0">
                          <a:pos x="connsiteX1" y="connsiteY1"/>
                        </a:cxn>
                        <a:cxn ang="0">
                          <a:pos x="connsiteX2" y="connsiteY2"/>
                        </a:cxn>
                        <a:cxn ang="0">
                          <a:pos x="connsiteX3" y="connsiteY3"/>
                        </a:cxn>
                      </a:cxnLst>
                      <a:rect l="l" t="t" r="r" b="b"/>
                      <a:pathLst>
                        <a:path w="793749" h="122554">
                          <a:moveTo>
                            <a:pt x="198437" y="122555"/>
                          </a:moveTo>
                          <a:lnTo>
                            <a:pt x="595313" y="122555"/>
                          </a:lnTo>
                          <a:lnTo>
                            <a:pt x="793750"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71" name="Freeform 10170">
                      <a:extLst>
                        <a:ext uri="{FF2B5EF4-FFF2-40B4-BE49-F238E27FC236}">
                          <a16:creationId xmlns:a16="http://schemas.microsoft.com/office/drawing/2014/main" id="{A62CA3BB-DA44-3BAB-6958-1FF35FE9E892}"/>
                        </a:ext>
                      </a:extLst>
                    </p:cNvPr>
                    <p:cNvSpPr/>
                    <p:nvPr/>
                  </p:nvSpPr>
                  <p:spPr>
                    <a:xfrm>
                      <a:off x="33973770" y="21418480"/>
                      <a:ext cx="793749" cy="122554"/>
                    </a:xfrm>
                    <a:custGeom>
                      <a:avLst/>
                      <a:gdLst>
                        <a:gd name="connsiteX0" fmla="*/ 198437 w 793749"/>
                        <a:gd name="connsiteY0" fmla="*/ 122555 h 122554"/>
                        <a:gd name="connsiteX1" fmla="*/ 595313 w 793749"/>
                        <a:gd name="connsiteY1" fmla="*/ 122555 h 122554"/>
                        <a:gd name="connsiteX2" fmla="*/ 793750 w 793749"/>
                        <a:gd name="connsiteY2" fmla="*/ 0 h 122554"/>
                        <a:gd name="connsiteX3" fmla="*/ 0 w 793749"/>
                        <a:gd name="connsiteY3" fmla="*/ 0 h 122554"/>
                      </a:gdLst>
                      <a:ahLst/>
                      <a:cxnLst>
                        <a:cxn ang="0">
                          <a:pos x="connsiteX0" y="connsiteY0"/>
                        </a:cxn>
                        <a:cxn ang="0">
                          <a:pos x="connsiteX1" y="connsiteY1"/>
                        </a:cxn>
                        <a:cxn ang="0">
                          <a:pos x="connsiteX2" y="connsiteY2"/>
                        </a:cxn>
                        <a:cxn ang="0">
                          <a:pos x="connsiteX3" y="connsiteY3"/>
                        </a:cxn>
                      </a:cxnLst>
                      <a:rect l="l" t="t" r="r" b="b"/>
                      <a:pathLst>
                        <a:path w="793749" h="122554">
                          <a:moveTo>
                            <a:pt x="198437" y="122555"/>
                          </a:moveTo>
                          <a:lnTo>
                            <a:pt x="595313" y="122555"/>
                          </a:lnTo>
                          <a:lnTo>
                            <a:pt x="793750"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72" name="Freeform 10171">
                      <a:extLst>
                        <a:ext uri="{FF2B5EF4-FFF2-40B4-BE49-F238E27FC236}">
                          <a16:creationId xmlns:a16="http://schemas.microsoft.com/office/drawing/2014/main" id="{0633C61E-07DD-7597-3A4E-9FB3F4F33BB8}"/>
                        </a:ext>
                      </a:extLst>
                    </p:cNvPr>
                    <p:cNvSpPr/>
                    <p:nvPr/>
                  </p:nvSpPr>
                  <p:spPr>
                    <a:xfrm>
                      <a:off x="33576895" y="21418480"/>
                      <a:ext cx="396875" cy="122554"/>
                    </a:xfrm>
                    <a:custGeom>
                      <a:avLst/>
                      <a:gdLst>
                        <a:gd name="connsiteX0" fmla="*/ 0 w 396875"/>
                        <a:gd name="connsiteY0" fmla="*/ 0 h 122554"/>
                        <a:gd name="connsiteX1" fmla="*/ 198437 w 396875"/>
                        <a:gd name="connsiteY1" fmla="*/ 122555 h 122554"/>
                        <a:gd name="connsiteX2" fmla="*/ 396875 w 396875"/>
                        <a:gd name="connsiteY2" fmla="*/ 0 h 122554"/>
                      </a:gdLst>
                      <a:ahLst/>
                      <a:cxnLst>
                        <a:cxn ang="0">
                          <a:pos x="connsiteX0" y="connsiteY0"/>
                        </a:cxn>
                        <a:cxn ang="0">
                          <a:pos x="connsiteX1" y="connsiteY1"/>
                        </a:cxn>
                        <a:cxn ang="0">
                          <a:pos x="connsiteX2" y="connsiteY2"/>
                        </a:cxn>
                      </a:cxnLst>
                      <a:rect l="l" t="t" r="r" b="b"/>
                      <a:pathLst>
                        <a:path w="396875" h="122554">
                          <a:moveTo>
                            <a:pt x="0" y="0"/>
                          </a:moveTo>
                          <a:lnTo>
                            <a:pt x="198437" y="122555"/>
                          </a:lnTo>
                          <a:lnTo>
                            <a:pt x="396875"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173" name="Graphic 9952">
                    <a:extLst>
                      <a:ext uri="{FF2B5EF4-FFF2-40B4-BE49-F238E27FC236}">
                        <a16:creationId xmlns:a16="http://schemas.microsoft.com/office/drawing/2014/main" id="{40A3E07F-B8E1-518E-8446-5FA1EDD1AA2A}"/>
                      </a:ext>
                    </a:extLst>
                  </p:cNvPr>
                  <p:cNvGrpSpPr/>
                  <p:nvPr/>
                </p:nvGrpSpPr>
                <p:grpSpPr>
                  <a:xfrm>
                    <a:off x="34767520" y="23343600"/>
                    <a:ext cx="1926471" cy="1925120"/>
                    <a:chOff x="34767520" y="23343600"/>
                    <a:chExt cx="1926471" cy="1925120"/>
                  </a:xfrm>
                </p:grpSpPr>
                <p:sp>
                  <p:nvSpPr>
                    <p:cNvPr id="10174" name="Freeform 10173">
                      <a:extLst>
                        <a:ext uri="{FF2B5EF4-FFF2-40B4-BE49-F238E27FC236}">
                          <a16:creationId xmlns:a16="http://schemas.microsoft.com/office/drawing/2014/main" id="{C04171DD-CD49-8604-C2DC-6ABF74B3351E}"/>
                        </a:ext>
                      </a:extLst>
                    </p:cNvPr>
                    <p:cNvSpPr/>
                    <p:nvPr/>
                  </p:nvSpPr>
                  <p:spPr>
                    <a:xfrm>
                      <a:off x="35759707" y="24825311"/>
                      <a:ext cx="321078" cy="320853"/>
                    </a:xfrm>
                    <a:custGeom>
                      <a:avLst/>
                      <a:gdLst>
                        <a:gd name="connsiteX0" fmla="*/ 321079 w 321078"/>
                        <a:gd name="connsiteY0" fmla="*/ 122555 h 320853"/>
                        <a:gd name="connsiteX1" fmla="*/ 122641 w 321078"/>
                        <a:gd name="connsiteY1" fmla="*/ 0 h 320853"/>
                        <a:gd name="connsiteX2" fmla="*/ 0 w 321078"/>
                        <a:gd name="connsiteY2" fmla="*/ 320853 h 320853"/>
                      </a:gdLst>
                      <a:ahLst/>
                      <a:cxnLst>
                        <a:cxn ang="0">
                          <a:pos x="connsiteX0" y="connsiteY0"/>
                        </a:cxn>
                        <a:cxn ang="0">
                          <a:pos x="connsiteX1" y="connsiteY1"/>
                        </a:cxn>
                        <a:cxn ang="0">
                          <a:pos x="connsiteX2" y="connsiteY2"/>
                        </a:cxn>
                      </a:cxnLst>
                      <a:rect l="l" t="t" r="r" b="b"/>
                      <a:pathLst>
                        <a:path w="321078" h="320853">
                          <a:moveTo>
                            <a:pt x="321079" y="122555"/>
                          </a:moveTo>
                          <a:lnTo>
                            <a:pt x="122641" y="0"/>
                          </a:lnTo>
                          <a:lnTo>
                            <a:pt x="0" y="32085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75" name="Freeform 10174">
                      <a:extLst>
                        <a:ext uri="{FF2B5EF4-FFF2-40B4-BE49-F238E27FC236}">
                          <a16:creationId xmlns:a16="http://schemas.microsoft.com/office/drawing/2014/main" id="{77BC29D4-0E69-05BF-2E8D-48D492659468}"/>
                        </a:ext>
                      </a:extLst>
                    </p:cNvPr>
                    <p:cNvSpPr/>
                    <p:nvPr/>
                  </p:nvSpPr>
                  <p:spPr>
                    <a:xfrm>
                      <a:off x="35759707" y="24947866"/>
                      <a:ext cx="321078" cy="320853"/>
                    </a:xfrm>
                    <a:custGeom>
                      <a:avLst/>
                      <a:gdLst>
                        <a:gd name="connsiteX0" fmla="*/ 198437 w 321078"/>
                        <a:gd name="connsiteY0" fmla="*/ 320853 h 320853"/>
                        <a:gd name="connsiteX1" fmla="*/ 321079 w 321078"/>
                        <a:gd name="connsiteY1" fmla="*/ 0 h 320853"/>
                        <a:gd name="connsiteX2" fmla="*/ 0 w 321078"/>
                        <a:gd name="connsiteY2" fmla="*/ 198298 h 320853"/>
                      </a:gdLst>
                      <a:ahLst/>
                      <a:cxnLst>
                        <a:cxn ang="0">
                          <a:pos x="connsiteX0" y="connsiteY0"/>
                        </a:cxn>
                        <a:cxn ang="0">
                          <a:pos x="connsiteX1" y="connsiteY1"/>
                        </a:cxn>
                        <a:cxn ang="0">
                          <a:pos x="connsiteX2" y="connsiteY2"/>
                        </a:cxn>
                      </a:cxnLst>
                      <a:rect l="l" t="t" r="r" b="b"/>
                      <a:pathLst>
                        <a:path w="321078" h="320853">
                          <a:moveTo>
                            <a:pt x="198437" y="320853"/>
                          </a:moveTo>
                          <a:lnTo>
                            <a:pt x="321079" y="0"/>
                          </a:lnTo>
                          <a:lnTo>
                            <a:pt x="0" y="19829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176" name="Freeform 10175">
                      <a:extLst>
                        <a:ext uri="{FF2B5EF4-FFF2-40B4-BE49-F238E27FC236}">
                          <a16:creationId xmlns:a16="http://schemas.microsoft.com/office/drawing/2014/main" id="{4761C233-46D5-7466-8D30-8A99C042090D}"/>
                        </a:ext>
                      </a:extLst>
                    </p:cNvPr>
                    <p:cNvSpPr/>
                    <p:nvPr/>
                  </p:nvSpPr>
                  <p:spPr>
                    <a:xfrm>
                      <a:off x="36004989" y="24183604"/>
                      <a:ext cx="321078" cy="320853"/>
                    </a:xfrm>
                    <a:custGeom>
                      <a:avLst/>
                      <a:gdLst>
                        <a:gd name="connsiteX0" fmla="*/ 321079 w 321078"/>
                        <a:gd name="connsiteY0" fmla="*/ 122555 h 320853"/>
                        <a:gd name="connsiteX1" fmla="*/ 122641 w 321078"/>
                        <a:gd name="connsiteY1" fmla="*/ 0 h 320853"/>
                        <a:gd name="connsiteX2" fmla="*/ 0 w 321078"/>
                        <a:gd name="connsiteY2" fmla="*/ 320853 h 320853"/>
                      </a:gdLst>
                      <a:ahLst/>
                      <a:cxnLst>
                        <a:cxn ang="0">
                          <a:pos x="connsiteX0" y="connsiteY0"/>
                        </a:cxn>
                        <a:cxn ang="0">
                          <a:pos x="connsiteX1" y="connsiteY1"/>
                        </a:cxn>
                        <a:cxn ang="0">
                          <a:pos x="connsiteX2" y="connsiteY2"/>
                        </a:cxn>
                      </a:cxnLst>
                      <a:rect l="l" t="t" r="r" b="b"/>
                      <a:pathLst>
                        <a:path w="321078" h="320853">
                          <a:moveTo>
                            <a:pt x="321079" y="122555"/>
                          </a:moveTo>
                          <a:lnTo>
                            <a:pt x="122641" y="0"/>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77" name="Freeform 10176">
                      <a:extLst>
                        <a:ext uri="{FF2B5EF4-FFF2-40B4-BE49-F238E27FC236}">
                          <a16:creationId xmlns:a16="http://schemas.microsoft.com/office/drawing/2014/main" id="{89336DE3-B4ED-C7C3-C918-C8E24D3A0D66}"/>
                        </a:ext>
                      </a:extLst>
                    </p:cNvPr>
                    <p:cNvSpPr/>
                    <p:nvPr/>
                  </p:nvSpPr>
                  <p:spPr>
                    <a:xfrm>
                      <a:off x="35882348" y="24306160"/>
                      <a:ext cx="443720" cy="641706"/>
                    </a:xfrm>
                    <a:custGeom>
                      <a:avLst/>
                      <a:gdLst>
                        <a:gd name="connsiteX0" fmla="*/ 122641 w 443720"/>
                        <a:gd name="connsiteY0" fmla="*/ 198298 h 641706"/>
                        <a:gd name="connsiteX1" fmla="*/ 0 w 443720"/>
                        <a:gd name="connsiteY1" fmla="*/ 519151 h 641706"/>
                        <a:gd name="connsiteX2" fmla="*/ 198437 w 443720"/>
                        <a:gd name="connsiteY2" fmla="*/ 641707 h 641706"/>
                        <a:gd name="connsiteX3" fmla="*/ 443720 w 443720"/>
                        <a:gd name="connsiteY3" fmla="*/ 0 h 641706"/>
                      </a:gdLst>
                      <a:ahLst/>
                      <a:cxnLst>
                        <a:cxn ang="0">
                          <a:pos x="connsiteX0" y="connsiteY0"/>
                        </a:cxn>
                        <a:cxn ang="0">
                          <a:pos x="connsiteX1" y="connsiteY1"/>
                        </a:cxn>
                        <a:cxn ang="0">
                          <a:pos x="connsiteX2" y="connsiteY2"/>
                        </a:cxn>
                        <a:cxn ang="0">
                          <a:pos x="connsiteX3" y="connsiteY3"/>
                        </a:cxn>
                      </a:cxnLst>
                      <a:rect l="l" t="t" r="r" b="b"/>
                      <a:pathLst>
                        <a:path w="443720" h="641706">
                          <a:moveTo>
                            <a:pt x="122641" y="198298"/>
                          </a:moveTo>
                          <a:lnTo>
                            <a:pt x="0" y="519151"/>
                          </a:lnTo>
                          <a:lnTo>
                            <a:pt x="198437" y="641707"/>
                          </a:lnTo>
                          <a:lnTo>
                            <a:pt x="44372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78" name="Freeform 10177">
                      <a:extLst>
                        <a:ext uri="{FF2B5EF4-FFF2-40B4-BE49-F238E27FC236}">
                          <a16:creationId xmlns:a16="http://schemas.microsoft.com/office/drawing/2014/main" id="{F51FA7A6-95DC-91EF-1CA5-C342465BDEBC}"/>
                        </a:ext>
                      </a:extLst>
                    </p:cNvPr>
                    <p:cNvSpPr/>
                    <p:nvPr/>
                  </p:nvSpPr>
                  <p:spPr>
                    <a:xfrm>
                      <a:off x="35683911" y="24504458"/>
                      <a:ext cx="321078" cy="320853"/>
                    </a:xfrm>
                    <a:custGeom>
                      <a:avLst/>
                      <a:gdLst>
                        <a:gd name="connsiteX0" fmla="*/ 198437 w 321078"/>
                        <a:gd name="connsiteY0" fmla="*/ 320853 h 320853"/>
                        <a:gd name="connsiteX1" fmla="*/ 321079 w 321078"/>
                        <a:gd name="connsiteY1" fmla="*/ 0 h 320853"/>
                        <a:gd name="connsiteX2" fmla="*/ 0 w 321078"/>
                        <a:gd name="connsiteY2" fmla="*/ 198298 h 320853"/>
                      </a:gdLst>
                      <a:ahLst/>
                      <a:cxnLst>
                        <a:cxn ang="0">
                          <a:pos x="connsiteX0" y="connsiteY0"/>
                        </a:cxn>
                        <a:cxn ang="0">
                          <a:pos x="connsiteX1" y="connsiteY1"/>
                        </a:cxn>
                        <a:cxn ang="0">
                          <a:pos x="connsiteX2" y="connsiteY2"/>
                        </a:cxn>
                      </a:cxnLst>
                      <a:rect l="l" t="t" r="r" b="b"/>
                      <a:pathLst>
                        <a:path w="321078" h="320853">
                          <a:moveTo>
                            <a:pt x="198437" y="320853"/>
                          </a:moveTo>
                          <a:lnTo>
                            <a:pt x="321079" y="0"/>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79" name="Freeform 10178">
                      <a:extLst>
                        <a:ext uri="{FF2B5EF4-FFF2-40B4-BE49-F238E27FC236}">
                          <a16:creationId xmlns:a16="http://schemas.microsoft.com/office/drawing/2014/main" id="{18EF2CA5-34C9-E674-477E-7C69A3881007}"/>
                        </a:ext>
                      </a:extLst>
                    </p:cNvPr>
                    <p:cNvSpPr/>
                    <p:nvPr/>
                  </p:nvSpPr>
                  <p:spPr>
                    <a:xfrm>
                      <a:off x="35362832" y="24580201"/>
                      <a:ext cx="321078" cy="320853"/>
                    </a:xfrm>
                    <a:custGeom>
                      <a:avLst/>
                      <a:gdLst>
                        <a:gd name="connsiteX0" fmla="*/ 321079 w 321078"/>
                        <a:gd name="connsiteY0" fmla="*/ 122555 h 320853"/>
                        <a:gd name="connsiteX1" fmla="*/ 122641 w 321078"/>
                        <a:gd name="connsiteY1" fmla="*/ 0 h 320853"/>
                        <a:gd name="connsiteX2" fmla="*/ 0 w 321078"/>
                        <a:gd name="connsiteY2" fmla="*/ 320853 h 320853"/>
                      </a:gdLst>
                      <a:ahLst/>
                      <a:cxnLst>
                        <a:cxn ang="0">
                          <a:pos x="connsiteX0" y="connsiteY0"/>
                        </a:cxn>
                        <a:cxn ang="0">
                          <a:pos x="connsiteX1" y="connsiteY1"/>
                        </a:cxn>
                        <a:cxn ang="0">
                          <a:pos x="connsiteX2" y="connsiteY2"/>
                        </a:cxn>
                      </a:cxnLst>
                      <a:rect l="l" t="t" r="r" b="b"/>
                      <a:pathLst>
                        <a:path w="321078" h="320853">
                          <a:moveTo>
                            <a:pt x="321079" y="122555"/>
                          </a:moveTo>
                          <a:lnTo>
                            <a:pt x="122641" y="0"/>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80" name="Freeform 10179">
                      <a:extLst>
                        <a:ext uri="{FF2B5EF4-FFF2-40B4-BE49-F238E27FC236}">
                          <a16:creationId xmlns:a16="http://schemas.microsoft.com/office/drawing/2014/main" id="{F7536A6C-8024-47A2-ADCF-164787E69E9B}"/>
                        </a:ext>
                      </a:extLst>
                    </p:cNvPr>
                    <p:cNvSpPr/>
                    <p:nvPr/>
                  </p:nvSpPr>
                  <p:spPr>
                    <a:xfrm>
                      <a:off x="35362832" y="24702756"/>
                      <a:ext cx="519515" cy="443408"/>
                    </a:xfrm>
                    <a:custGeom>
                      <a:avLst/>
                      <a:gdLst>
                        <a:gd name="connsiteX0" fmla="*/ 519516 w 519515"/>
                        <a:gd name="connsiteY0" fmla="*/ 122555 h 443408"/>
                        <a:gd name="connsiteX1" fmla="*/ 321079 w 519515"/>
                        <a:gd name="connsiteY1" fmla="*/ 0 h 443408"/>
                        <a:gd name="connsiteX2" fmla="*/ 0 w 519515"/>
                        <a:gd name="connsiteY2" fmla="*/ 198299 h 443408"/>
                        <a:gd name="connsiteX3" fmla="*/ 396875 w 519515"/>
                        <a:gd name="connsiteY3" fmla="*/ 443409 h 443408"/>
                      </a:gdLst>
                      <a:ahLst/>
                      <a:cxnLst>
                        <a:cxn ang="0">
                          <a:pos x="connsiteX0" y="connsiteY0"/>
                        </a:cxn>
                        <a:cxn ang="0">
                          <a:pos x="connsiteX1" y="connsiteY1"/>
                        </a:cxn>
                        <a:cxn ang="0">
                          <a:pos x="connsiteX2" y="connsiteY2"/>
                        </a:cxn>
                        <a:cxn ang="0">
                          <a:pos x="connsiteX3" y="connsiteY3"/>
                        </a:cxn>
                      </a:cxnLst>
                      <a:rect l="l" t="t" r="r" b="b"/>
                      <a:pathLst>
                        <a:path w="519515" h="443408">
                          <a:moveTo>
                            <a:pt x="519516" y="122555"/>
                          </a:moveTo>
                          <a:lnTo>
                            <a:pt x="321079" y="0"/>
                          </a:lnTo>
                          <a:lnTo>
                            <a:pt x="0" y="198299"/>
                          </a:lnTo>
                          <a:lnTo>
                            <a:pt x="396875" y="44340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81" name="Freeform 10180">
                      <a:extLst>
                        <a:ext uri="{FF2B5EF4-FFF2-40B4-BE49-F238E27FC236}">
                          <a16:creationId xmlns:a16="http://schemas.microsoft.com/office/drawing/2014/main" id="{3E2B2124-C168-6148-5775-5576B2250A34}"/>
                        </a:ext>
                      </a:extLst>
                    </p:cNvPr>
                    <p:cNvSpPr/>
                    <p:nvPr/>
                  </p:nvSpPr>
                  <p:spPr>
                    <a:xfrm>
                      <a:off x="36250271" y="23541898"/>
                      <a:ext cx="321078" cy="320853"/>
                    </a:xfrm>
                    <a:custGeom>
                      <a:avLst/>
                      <a:gdLst>
                        <a:gd name="connsiteX0" fmla="*/ 321079 w 321078"/>
                        <a:gd name="connsiteY0" fmla="*/ 122555 h 320853"/>
                        <a:gd name="connsiteX1" fmla="*/ 122641 w 321078"/>
                        <a:gd name="connsiteY1" fmla="*/ 0 h 320853"/>
                        <a:gd name="connsiteX2" fmla="*/ 0 w 321078"/>
                        <a:gd name="connsiteY2" fmla="*/ 320853 h 320853"/>
                      </a:gdLst>
                      <a:ahLst/>
                      <a:cxnLst>
                        <a:cxn ang="0">
                          <a:pos x="connsiteX0" y="connsiteY0"/>
                        </a:cxn>
                        <a:cxn ang="0">
                          <a:pos x="connsiteX1" y="connsiteY1"/>
                        </a:cxn>
                        <a:cxn ang="0">
                          <a:pos x="connsiteX2" y="connsiteY2"/>
                        </a:cxn>
                      </a:cxnLst>
                      <a:rect l="l" t="t" r="r" b="b"/>
                      <a:pathLst>
                        <a:path w="321078" h="320853">
                          <a:moveTo>
                            <a:pt x="321079" y="122555"/>
                          </a:moveTo>
                          <a:lnTo>
                            <a:pt x="122641" y="0"/>
                          </a:lnTo>
                          <a:lnTo>
                            <a:pt x="0" y="32085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82" name="Freeform 10181">
                      <a:extLst>
                        <a:ext uri="{FF2B5EF4-FFF2-40B4-BE49-F238E27FC236}">
                          <a16:creationId xmlns:a16="http://schemas.microsoft.com/office/drawing/2014/main" id="{28FF03D4-1503-8B90-ABA1-43BCCB3A0207}"/>
                        </a:ext>
                      </a:extLst>
                    </p:cNvPr>
                    <p:cNvSpPr/>
                    <p:nvPr/>
                  </p:nvSpPr>
                  <p:spPr>
                    <a:xfrm>
                      <a:off x="36127630" y="23664453"/>
                      <a:ext cx="443720" cy="641706"/>
                    </a:xfrm>
                    <a:custGeom>
                      <a:avLst/>
                      <a:gdLst>
                        <a:gd name="connsiteX0" fmla="*/ 122641 w 443720"/>
                        <a:gd name="connsiteY0" fmla="*/ 198298 h 641706"/>
                        <a:gd name="connsiteX1" fmla="*/ 0 w 443720"/>
                        <a:gd name="connsiteY1" fmla="*/ 519151 h 641706"/>
                        <a:gd name="connsiteX2" fmla="*/ 198438 w 443720"/>
                        <a:gd name="connsiteY2" fmla="*/ 641707 h 641706"/>
                        <a:gd name="connsiteX3" fmla="*/ 443720 w 443720"/>
                        <a:gd name="connsiteY3" fmla="*/ 0 h 641706"/>
                      </a:gdLst>
                      <a:ahLst/>
                      <a:cxnLst>
                        <a:cxn ang="0">
                          <a:pos x="connsiteX0" y="connsiteY0"/>
                        </a:cxn>
                        <a:cxn ang="0">
                          <a:pos x="connsiteX1" y="connsiteY1"/>
                        </a:cxn>
                        <a:cxn ang="0">
                          <a:pos x="connsiteX2" y="connsiteY2"/>
                        </a:cxn>
                        <a:cxn ang="0">
                          <a:pos x="connsiteX3" y="connsiteY3"/>
                        </a:cxn>
                      </a:cxnLst>
                      <a:rect l="l" t="t" r="r" b="b"/>
                      <a:pathLst>
                        <a:path w="443720" h="641706">
                          <a:moveTo>
                            <a:pt x="122641" y="198298"/>
                          </a:moveTo>
                          <a:lnTo>
                            <a:pt x="0" y="519151"/>
                          </a:lnTo>
                          <a:lnTo>
                            <a:pt x="198438" y="641707"/>
                          </a:lnTo>
                          <a:lnTo>
                            <a:pt x="44372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83" name="Freeform 10182">
                      <a:extLst>
                        <a:ext uri="{FF2B5EF4-FFF2-40B4-BE49-F238E27FC236}">
                          <a16:creationId xmlns:a16="http://schemas.microsoft.com/office/drawing/2014/main" id="{8E8C95DC-837E-DE30-2D17-BD8AC13916D3}"/>
                        </a:ext>
                      </a:extLst>
                    </p:cNvPr>
                    <p:cNvSpPr/>
                    <p:nvPr/>
                  </p:nvSpPr>
                  <p:spPr>
                    <a:xfrm>
                      <a:off x="35929193" y="23862751"/>
                      <a:ext cx="321078" cy="320853"/>
                    </a:xfrm>
                    <a:custGeom>
                      <a:avLst/>
                      <a:gdLst>
                        <a:gd name="connsiteX0" fmla="*/ 198437 w 321078"/>
                        <a:gd name="connsiteY0" fmla="*/ 320853 h 320853"/>
                        <a:gd name="connsiteX1" fmla="*/ 321079 w 321078"/>
                        <a:gd name="connsiteY1" fmla="*/ 0 h 320853"/>
                        <a:gd name="connsiteX2" fmla="*/ 0 w 321078"/>
                        <a:gd name="connsiteY2" fmla="*/ 198299 h 320853"/>
                      </a:gdLst>
                      <a:ahLst/>
                      <a:cxnLst>
                        <a:cxn ang="0">
                          <a:pos x="connsiteX0" y="connsiteY0"/>
                        </a:cxn>
                        <a:cxn ang="0">
                          <a:pos x="connsiteX1" y="connsiteY1"/>
                        </a:cxn>
                        <a:cxn ang="0">
                          <a:pos x="connsiteX2" y="connsiteY2"/>
                        </a:cxn>
                      </a:cxnLst>
                      <a:rect l="l" t="t" r="r" b="b"/>
                      <a:pathLst>
                        <a:path w="321078" h="320853">
                          <a:moveTo>
                            <a:pt x="198437" y="320853"/>
                          </a:moveTo>
                          <a:lnTo>
                            <a:pt x="321079" y="0"/>
                          </a:lnTo>
                          <a:lnTo>
                            <a:pt x="0" y="1982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84" name="Freeform 10183">
                      <a:extLst>
                        <a:ext uri="{FF2B5EF4-FFF2-40B4-BE49-F238E27FC236}">
                          <a16:creationId xmlns:a16="http://schemas.microsoft.com/office/drawing/2014/main" id="{7C09AFD8-66AE-AAAD-F679-1BDD8C04A571}"/>
                        </a:ext>
                      </a:extLst>
                    </p:cNvPr>
                    <p:cNvSpPr/>
                    <p:nvPr/>
                  </p:nvSpPr>
                  <p:spPr>
                    <a:xfrm>
                      <a:off x="35608114" y="23938494"/>
                      <a:ext cx="321078" cy="320853"/>
                    </a:xfrm>
                    <a:custGeom>
                      <a:avLst/>
                      <a:gdLst>
                        <a:gd name="connsiteX0" fmla="*/ 321079 w 321078"/>
                        <a:gd name="connsiteY0" fmla="*/ 122555 h 320853"/>
                        <a:gd name="connsiteX1" fmla="*/ 122641 w 321078"/>
                        <a:gd name="connsiteY1" fmla="*/ 0 h 320853"/>
                        <a:gd name="connsiteX2" fmla="*/ 0 w 321078"/>
                        <a:gd name="connsiteY2" fmla="*/ 320853 h 320853"/>
                      </a:gdLst>
                      <a:ahLst/>
                      <a:cxnLst>
                        <a:cxn ang="0">
                          <a:pos x="connsiteX0" y="connsiteY0"/>
                        </a:cxn>
                        <a:cxn ang="0">
                          <a:pos x="connsiteX1" y="connsiteY1"/>
                        </a:cxn>
                        <a:cxn ang="0">
                          <a:pos x="connsiteX2" y="connsiteY2"/>
                        </a:cxn>
                      </a:cxnLst>
                      <a:rect l="l" t="t" r="r" b="b"/>
                      <a:pathLst>
                        <a:path w="321078" h="320853">
                          <a:moveTo>
                            <a:pt x="321079" y="122555"/>
                          </a:moveTo>
                          <a:lnTo>
                            <a:pt x="122641" y="0"/>
                          </a:lnTo>
                          <a:lnTo>
                            <a:pt x="0" y="32085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85" name="Freeform 10184">
                      <a:extLst>
                        <a:ext uri="{FF2B5EF4-FFF2-40B4-BE49-F238E27FC236}">
                          <a16:creationId xmlns:a16="http://schemas.microsoft.com/office/drawing/2014/main" id="{DA878DD6-00CD-14A0-34B4-5E545CBCD923}"/>
                        </a:ext>
                      </a:extLst>
                    </p:cNvPr>
                    <p:cNvSpPr/>
                    <p:nvPr/>
                  </p:nvSpPr>
                  <p:spPr>
                    <a:xfrm>
                      <a:off x="35485473" y="24061050"/>
                      <a:ext cx="642156" cy="641706"/>
                    </a:xfrm>
                    <a:custGeom>
                      <a:avLst/>
                      <a:gdLst>
                        <a:gd name="connsiteX0" fmla="*/ 642157 w 642156"/>
                        <a:gd name="connsiteY0" fmla="*/ 122555 h 641706"/>
                        <a:gd name="connsiteX1" fmla="*/ 443719 w 642156"/>
                        <a:gd name="connsiteY1" fmla="*/ 0 h 641706"/>
                        <a:gd name="connsiteX2" fmla="*/ 122641 w 642156"/>
                        <a:gd name="connsiteY2" fmla="*/ 198298 h 641706"/>
                        <a:gd name="connsiteX3" fmla="*/ 0 w 642156"/>
                        <a:gd name="connsiteY3" fmla="*/ 519151 h 641706"/>
                        <a:gd name="connsiteX4" fmla="*/ 198437 w 642156"/>
                        <a:gd name="connsiteY4" fmla="*/ 641706 h 641706"/>
                        <a:gd name="connsiteX5" fmla="*/ 519516 w 642156"/>
                        <a:gd name="connsiteY5" fmla="*/ 443408 h 6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156" h="641706">
                          <a:moveTo>
                            <a:pt x="642157" y="122555"/>
                          </a:moveTo>
                          <a:lnTo>
                            <a:pt x="443719" y="0"/>
                          </a:lnTo>
                          <a:lnTo>
                            <a:pt x="122641" y="198298"/>
                          </a:lnTo>
                          <a:lnTo>
                            <a:pt x="0" y="519151"/>
                          </a:lnTo>
                          <a:lnTo>
                            <a:pt x="198437" y="641706"/>
                          </a:lnTo>
                          <a:lnTo>
                            <a:pt x="519516" y="44340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86" name="Freeform 10185">
                      <a:extLst>
                        <a:ext uri="{FF2B5EF4-FFF2-40B4-BE49-F238E27FC236}">
                          <a16:creationId xmlns:a16="http://schemas.microsoft.com/office/drawing/2014/main" id="{43C380BE-3389-C1AC-6AE2-D763B10493AF}"/>
                        </a:ext>
                      </a:extLst>
                    </p:cNvPr>
                    <p:cNvSpPr/>
                    <p:nvPr/>
                  </p:nvSpPr>
                  <p:spPr>
                    <a:xfrm>
                      <a:off x="35287035" y="24259348"/>
                      <a:ext cx="321078" cy="320853"/>
                    </a:xfrm>
                    <a:custGeom>
                      <a:avLst/>
                      <a:gdLst>
                        <a:gd name="connsiteX0" fmla="*/ 198438 w 321078"/>
                        <a:gd name="connsiteY0" fmla="*/ 320853 h 320853"/>
                        <a:gd name="connsiteX1" fmla="*/ 321079 w 321078"/>
                        <a:gd name="connsiteY1" fmla="*/ 0 h 320853"/>
                        <a:gd name="connsiteX2" fmla="*/ 0 w 321078"/>
                        <a:gd name="connsiteY2" fmla="*/ 198298 h 320853"/>
                      </a:gdLst>
                      <a:ahLst/>
                      <a:cxnLst>
                        <a:cxn ang="0">
                          <a:pos x="connsiteX0" y="connsiteY0"/>
                        </a:cxn>
                        <a:cxn ang="0">
                          <a:pos x="connsiteX1" y="connsiteY1"/>
                        </a:cxn>
                        <a:cxn ang="0">
                          <a:pos x="connsiteX2" y="connsiteY2"/>
                        </a:cxn>
                      </a:cxnLst>
                      <a:rect l="l" t="t" r="r" b="b"/>
                      <a:pathLst>
                        <a:path w="321078" h="320853">
                          <a:moveTo>
                            <a:pt x="198438" y="320853"/>
                          </a:moveTo>
                          <a:lnTo>
                            <a:pt x="321079" y="0"/>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87" name="Freeform 10186">
                      <a:extLst>
                        <a:ext uri="{FF2B5EF4-FFF2-40B4-BE49-F238E27FC236}">
                          <a16:creationId xmlns:a16="http://schemas.microsoft.com/office/drawing/2014/main" id="{0C0D4636-02B0-3966-902F-C8F1CE605197}"/>
                        </a:ext>
                      </a:extLst>
                    </p:cNvPr>
                    <p:cNvSpPr/>
                    <p:nvPr/>
                  </p:nvSpPr>
                  <p:spPr>
                    <a:xfrm>
                      <a:off x="34965957" y="24335091"/>
                      <a:ext cx="321078" cy="320853"/>
                    </a:xfrm>
                    <a:custGeom>
                      <a:avLst/>
                      <a:gdLst>
                        <a:gd name="connsiteX0" fmla="*/ 321079 w 321078"/>
                        <a:gd name="connsiteY0" fmla="*/ 122555 h 320853"/>
                        <a:gd name="connsiteX1" fmla="*/ 122641 w 321078"/>
                        <a:gd name="connsiteY1" fmla="*/ 0 h 320853"/>
                        <a:gd name="connsiteX2" fmla="*/ 0 w 321078"/>
                        <a:gd name="connsiteY2" fmla="*/ 320853 h 320853"/>
                      </a:gdLst>
                      <a:ahLst/>
                      <a:cxnLst>
                        <a:cxn ang="0">
                          <a:pos x="connsiteX0" y="connsiteY0"/>
                        </a:cxn>
                        <a:cxn ang="0">
                          <a:pos x="connsiteX1" y="connsiteY1"/>
                        </a:cxn>
                        <a:cxn ang="0">
                          <a:pos x="connsiteX2" y="connsiteY2"/>
                        </a:cxn>
                      </a:cxnLst>
                      <a:rect l="l" t="t" r="r" b="b"/>
                      <a:pathLst>
                        <a:path w="321078" h="320853">
                          <a:moveTo>
                            <a:pt x="321079" y="122555"/>
                          </a:moveTo>
                          <a:lnTo>
                            <a:pt x="122641" y="0"/>
                          </a:lnTo>
                          <a:lnTo>
                            <a:pt x="0" y="32085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88" name="Freeform 10187">
                      <a:extLst>
                        <a:ext uri="{FF2B5EF4-FFF2-40B4-BE49-F238E27FC236}">
                          <a16:creationId xmlns:a16="http://schemas.microsoft.com/office/drawing/2014/main" id="{639A35C4-0600-A58D-3A84-849DC8841A52}"/>
                        </a:ext>
                      </a:extLst>
                    </p:cNvPr>
                    <p:cNvSpPr/>
                    <p:nvPr/>
                  </p:nvSpPr>
                  <p:spPr>
                    <a:xfrm>
                      <a:off x="34965957" y="24457646"/>
                      <a:ext cx="519516" cy="443408"/>
                    </a:xfrm>
                    <a:custGeom>
                      <a:avLst/>
                      <a:gdLst>
                        <a:gd name="connsiteX0" fmla="*/ 519517 w 519516"/>
                        <a:gd name="connsiteY0" fmla="*/ 122555 h 443408"/>
                        <a:gd name="connsiteX1" fmla="*/ 321079 w 519516"/>
                        <a:gd name="connsiteY1" fmla="*/ 0 h 443408"/>
                        <a:gd name="connsiteX2" fmla="*/ 0 w 519516"/>
                        <a:gd name="connsiteY2" fmla="*/ 198299 h 443408"/>
                        <a:gd name="connsiteX3" fmla="*/ 396875 w 519516"/>
                        <a:gd name="connsiteY3" fmla="*/ 443409 h 443408"/>
                      </a:gdLst>
                      <a:ahLst/>
                      <a:cxnLst>
                        <a:cxn ang="0">
                          <a:pos x="connsiteX0" y="connsiteY0"/>
                        </a:cxn>
                        <a:cxn ang="0">
                          <a:pos x="connsiteX1" y="connsiteY1"/>
                        </a:cxn>
                        <a:cxn ang="0">
                          <a:pos x="connsiteX2" y="connsiteY2"/>
                        </a:cxn>
                        <a:cxn ang="0">
                          <a:pos x="connsiteX3" y="connsiteY3"/>
                        </a:cxn>
                      </a:cxnLst>
                      <a:rect l="l" t="t" r="r" b="b"/>
                      <a:pathLst>
                        <a:path w="519516" h="443408">
                          <a:moveTo>
                            <a:pt x="519517" y="122555"/>
                          </a:moveTo>
                          <a:lnTo>
                            <a:pt x="321079" y="0"/>
                          </a:lnTo>
                          <a:lnTo>
                            <a:pt x="0" y="198299"/>
                          </a:lnTo>
                          <a:lnTo>
                            <a:pt x="396875" y="44340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89" name="Freeform 10188">
                      <a:extLst>
                        <a:ext uri="{FF2B5EF4-FFF2-40B4-BE49-F238E27FC236}">
                          <a16:creationId xmlns:a16="http://schemas.microsoft.com/office/drawing/2014/main" id="{E06D4B56-8053-A554-5AC7-076075E4A952}"/>
                        </a:ext>
                      </a:extLst>
                    </p:cNvPr>
                    <p:cNvSpPr/>
                    <p:nvPr/>
                  </p:nvSpPr>
                  <p:spPr>
                    <a:xfrm>
                      <a:off x="36372913" y="23343600"/>
                      <a:ext cx="321078" cy="320853"/>
                    </a:xfrm>
                    <a:custGeom>
                      <a:avLst/>
                      <a:gdLst>
                        <a:gd name="connsiteX0" fmla="*/ 321079 w 321078"/>
                        <a:gd name="connsiteY0" fmla="*/ 0 h 320853"/>
                        <a:gd name="connsiteX1" fmla="*/ 0 w 321078"/>
                        <a:gd name="connsiteY1" fmla="*/ 198298 h 320853"/>
                        <a:gd name="connsiteX2" fmla="*/ 198437 w 321078"/>
                        <a:gd name="connsiteY2" fmla="*/ 320853 h 320853"/>
                      </a:gdLst>
                      <a:ahLst/>
                      <a:cxnLst>
                        <a:cxn ang="0">
                          <a:pos x="connsiteX0" y="connsiteY0"/>
                        </a:cxn>
                        <a:cxn ang="0">
                          <a:pos x="connsiteX1" y="connsiteY1"/>
                        </a:cxn>
                        <a:cxn ang="0">
                          <a:pos x="connsiteX2" y="connsiteY2"/>
                        </a:cxn>
                      </a:cxnLst>
                      <a:rect l="l" t="t" r="r" b="b"/>
                      <a:pathLst>
                        <a:path w="321078" h="320853">
                          <a:moveTo>
                            <a:pt x="321079" y="0"/>
                          </a:moveTo>
                          <a:lnTo>
                            <a:pt x="0" y="198298"/>
                          </a:lnTo>
                          <a:lnTo>
                            <a:pt x="198437" y="32085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190" name="Freeform 10189">
                      <a:extLst>
                        <a:ext uri="{FF2B5EF4-FFF2-40B4-BE49-F238E27FC236}">
                          <a16:creationId xmlns:a16="http://schemas.microsoft.com/office/drawing/2014/main" id="{FCCDD126-13A5-9DF7-6C6F-1297B5F7E19F}"/>
                        </a:ext>
                      </a:extLst>
                    </p:cNvPr>
                    <p:cNvSpPr/>
                    <p:nvPr/>
                  </p:nvSpPr>
                  <p:spPr>
                    <a:xfrm>
                      <a:off x="35730755" y="23541898"/>
                      <a:ext cx="642157" cy="519151"/>
                    </a:xfrm>
                    <a:custGeom>
                      <a:avLst/>
                      <a:gdLst>
                        <a:gd name="connsiteX0" fmla="*/ 198437 w 642157"/>
                        <a:gd name="connsiteY0" fmla="*/ 519152 h 519151"/>
                        <a:gd name="connsiteX1" fmla="*/ 519516 w 642157"/>
                        <a:gd name="connsiteY1" fmla="*/ 320853 h 519151"/>
                        <a:gd name="connsiteX2" fmla="*/ 642157 w 642157"/>
                        <a:gd name="connsiteY2" fmla="*/ 0 h 519151"/>
                        <a:gd name="connsiteX3" fmla="*/ 0 w 642157"/>
                        <a:gd name="connsiteY3" fmla="*/ 396596 h 519151"/>
                      </a:gdLst>
                      <a:ahLst/>
                      <a:cxnLst>
                        <a:cxn ang="0">
                          <a:pos x="connsiteX0" y="connsiteY0"/>
                        </a:cxn>
                        <a:cxn ang="0">
                          <a:pos x="connsiteX1" y="connsiteY1"/>
                        </a:cxn>
                        <a:cxn ang="0">
                          <a:pos x="connsiteX2" y="connsiteY2"/>
                        </a:cxn>
                        <a:cxn ang="0">
                          <a:pos x="connsiteX3" y="connsiteY3"/>
                        </a:cxn>
                      </a:cxnLst>
                      <a:rect l="l" t="t" r="r" b="b"/>
                      <a:pathLst>
                        <a:path w="642157" h="519151">
                          <a:moveTo>
                            <a:pt x="198437" y="519152"/>
                          </a:moveTo>
                          <a:lnTo>
                            <a:pt x="519516" y="320853"/>
                          </a:lnTo>
                          <a:lnTo>
                            <a:pt x="642157" y="0"/>
                          </a:lnTo>
                          <a:lnTo>
                            <a:pt x="0" y="3965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91" name="Freeform 10190">
                      <a:extLst>
                        <a:ext uri="{FF2B5EF4-FFF2-40B4-BE49-F238E27FC236}">
                          <a16:creationId xmlns:a16="http://schemas.microsoft.com/office/drawing/2014/main" id="{549908E3-D758-7FC5-45E0-DA9C95FAE835}"/>
                        </a:ext>
                      </a:extLst>
                    </p:cNvPr>
                    <p:cNvSpPr/>
                    <p:nvPr/>
                  </p:nvSpPr>
                  <p:spPr>
                    <a:xfrm>
                      <a:off x="35088598" y="23938494"/>
                      <a:ext cx="642157" cy="519151"/>
                    </a:xfrm>
                    <a:custGeom>
                      <a:avLst/>
                      <a:gdLst>
                        <a:gd name="connsiteX0" fmla="*/ 198437 w 642157"/>
                        <a:gd name="connsiteY0" fmla="*/ 519151 h 519151"/>
                        <a:gd name="connsiteX1" fmla="*/ 519516 w 642157"/>
                        <a:gd name="connsiteY1" fmla="*/ 320853 h 519151"/>
                        <a:gd name="connsiteX2" fmla="*/ 642157 w 642157"/>
                        <a:gd name="connsiteY2" fmla="*/ 0 h 519151"/>
                        <a:gd name="connsiteX3" fmla="*/ 0 w 642157"/>
                        <a:gd name="connsiteY3" fmla="*/ 396597 h 519151"/>
                      </a:gdLst>
                      <a:ahLst/>
                      <a:cxnLst>
                        <a:cxn ang="0">
                          <a:pos x="connsiteX0" y="connsiteY0"/>
                        </a:cxn>
                        <a:cxn ang="0">
                          <a:pos x="connsiteX1" y="connsiteY1"/>
                        </a:cxn>
                        <a:cxn ang="0">
                          <a:pos x="connsiteX2" y="connsiteY2"/>
                        </a:cxn>
                        <a:cxn ang="0">
                          <a:pos x="connsiteX3" y="connsiteY3"/>
                        </a:cxn>
                      </a:cxnLst>
                      <a:rect l="l" t="t" r="r" b="b"/>
                      <a:pathLst>
                        <a:path w="642157" h="519151">
                          <a:moveTo>
                            <a:pt x="198437" y="519151"/>
                          </a:moveTo>
                          <a:lnTo>
                            <a:pt x="519516" y="320853"/>
                          </a:lnTo>
                          <a:lnTo>
                            <a:pt x="642157" y="0"/>
                          </a:lnTo>
                          <a:lnTo>
                            <a:pt x="0" y="39659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92" name="Freeform 10191">
                      <a:extLst>
                        <a:ext uri="{FF2B5EF4-FFF2-40B4-BE49-F238E27FC236}">
                          <a16:creationId xmlns:a16="http://schemas.microsoft.com/office/drawing/2014/main" id="{BDFF60BE-C918-37D6-707A-CFE20B4D8685}"/>
                        </a:ext>
                      </a:extLst>
                    </p:cNvPr>
                    <p:cNvSpPr/>
                    <p:nvPr/>
                  </p:nvSpPr>
                  <p:spPr>
                    <a:xfrm>
                      <a:off x="34767520" y="24335091"/>
                      <a:ext cx="321078" cy="320853"/>
                    </a:xfrm>
                    <a:custGeom>
                      <a:avLst/>
                      <a:gdLst>
                        <a:gd name="connsiteX0" fmla="*/ 0 w 321078"/>
                        <a:gd name="connsiteY0" fmla="*/ 198298 h 320853"/>
                        <a:gd name="connsiteX1" fmla="*/ 198437 w 321078"/>
                        <a:gd name="connsiteY1" fmla="*/ 320853 h 320853"/>
                        <a:gd name="connsiteX2" fmla="*/ 321079 w 321078"/>
                        <a:gd name="connsiteY2" fmla="*/ 0 h 320853"/>
                      </a:gdLst>
                      <a:ahLst/>
                      <a:cxnLst>
                        <a:cxn ang="0">
                          <a:pos x="connsiteX0" y="connsiteY0"/>
                        </a:cxn>
                        <a:cxn ang="0">
                          <a:pos x="connsiteX1" y="connsiteY1"/>
                        </a:cxn>
                        <a:cxn ang="0">
                          <a:pos x="connsiteX2" y="connsiteY2"/>
                        </a:cxn>
                      </a:cxnLst>
                      <a:rect l="l" t="t" r="r" b="b"/>
                      <a:pathLst>
                        <a:path w="321078" h="320853">
                          <a:moveTo>
                            <a:pt x="0" y="198298"/>
                          </a:moveTo>
                          <a:lnTo>
                            <a:pt x="198437" y="320853"/>
                          </a:lnTo>
                          <a:lnTo>
                            <a:pt x="321079"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193" name="Graphic 9952">
                    <a:extLst>
                      <a:ext uri="{FF2B5EF4-FFF2-40B4-BE49-F238E27FC236}">
                        <a16:creationId xmlns:a16="http://schemas.microsoft.com/office/drawing/2014/main" id="{22D271FE-F657-70CE-3C46-4795277583FF}"/>
                      </a:ext>
                    </a:extLst>
                  </p:cNvPr>
                  <p:cNvGrpSpPr/>
                  <p:nvPr/>
                </p:nvGrpSpPr>
                <p:grpSpPr>
                  <a:xfrm>
                    <a:off x="34767520" y="21418480"/>
                    <a:ext cx="1926471" cy="1925119"/>
                    <a:chOff x="34767520" y="21418480"/>
                    <a:chExt cx="1926471" cy="1925119"/>
                  </a:xfrm>
                </p:grpSpPr>
                <p:sp>
                  <p:nvSpPr>
                    <p:cNvPr id="10194" name="Freeform 10193">
                      <a:extLst>
                        <a:ext uri="{FF2B5EF4-FFF2-40B4-BE49-F238E27FC236}">
                          <a16:creationId xmlns:a16="http://schemas.microsoft.com/office/drawing/2014/main" id="{CA316058-DA04-307E-CDEB-4F0033083D67}"/>
                        </a:ext>
                      </a:extLst>
                    </p:cNvPr>
                    <p:cNvSpPr/>
                    <p:nvPr/>
                  </p:nvSpPr>
                  <p:spPr>
                    <a:xfrm>
                      <a:off x="34965957" y="22031255"/>
                      <a:ext cx="321078" cy="320853"/>
                    </a:xfrm>
                    <a:custGeom>
                      <a:avLst/>
                      <a:gdLst>
                        <a:gd name="connsiteX0" fmla="*/ 122641 w 321078"/>
                        <a:gd name="connsiteY0" fmla="*/ 320853 h 320853"/>
                        <a:gd name="connsiteX1" fmla="*/ 321079 w 321078"/>
                        <a:gd name="connsiteY1" fmla="*/ 198298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122641" y="320853"/>
                          </a:moveTo>
                          <a:lnTo>
                            <a:pt x="321079" y="198298"/>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195" name="Freeform 10194">
                      <a:extLst>
                        <a:ext uri="{FF2B5EF4-FFF2-40B4-BE49-F238E27FC236}">
                          <a16:creationId xmlns:a16="http://schemas.microsoft.com/office/drawing/2014/main" id="{F18AB38A-339E-BEF0-1485-EF619C58E0AF}"/>
                        </a:ext>
                      </a:extLst>
                    </p:cNvPr>
                    <p:cNvSpPr/>
                    <p:nvPr/>
                  </p:nvSpPr>
                  <p:spPr>
                    <a:xfrm>
                      <a:off x="34767520" y="22031255"/>
                      <a:ext cx="321078" cy="320853"/>
                    </a:xfrm>
                    <a:custGeom>
                      <a:avLst/>
                      <a:gdLst>
                        <a:gd name="connsiteX0" fmla="*/ 0 w 321078"/>
                        <a:gd name="connsiteY0" fmla="*/ 122555 h 320853"/>
                        <a:gd name="connsiteX1" fmla="*/ 321079 w 321078"/>
                        <a:gd name="connsiteY1" fmla="*/ 320853 h 320853"/>
                        <a:gd name="connsiteX2" fmla="*/ 198437 w 321078"/>
                        <a:gd name="connsiteY2" fmla="*/ 0 h 320853"/>
                      </a:gdLst>
                      <a:ahLst/>
                      <a:cxnLst>
                        <a:cxn ang="0">
                          <a:pos x="connsiteX0" y="connsiteY0"/>
                        </a:cxn>
                        <a:cxn ang="0">
                          <a:pos x="connsiteX1" y="connsiteY1"/>
                        </a:cxn>
                        <a:cxn ang="0">
                          <a:pos x="connsiteX2" y="connsiteY2"/>
                        </a:cxn>
                      </a:cxnLst>
                      <a:rect l="l" t="t" r="r" b="b"/>
                      <a:pathLst>
                        <a:path w="321078" h="320853">
                          <a:moveTo>
                            <a:pt x="0" y="122555"/>
                          </a:moveTo>
                          <a:lnTo>
                            <a:pt x="321079" y="320853"/>
                          </a:lnTo>
                          <a:lnTo>
                            <a:pt x="19843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196" name="Freeform 10195">
                      <a:extLst>
                        <a:ext uri="{FF2B5EF4-FFF2-40B4-BE49-F238E27FC236}">
                          <a16:creationId xmlns:a16="http://schemas.microsoft.com/office/drawing/2014/main" id="{14217908-2A52-630E-4CD2-4C44A1636963}"/>
                        </a:ext>
                      </a:extLst>
                    </p:cNvPr>
                    <p:cNvSpPr/>
                    <p:nvPr/>
                  </p:nvSpPr>
                  <p:spPr>
                    <a:xfrm>
                      <a:off x="35608114" y="22427852"/>
                      <a:ext cx="321078" cy="320853"/>
                    </a:xfrm>
                    <a:custGeom>
                      <a:avLst/>
                      <a:gdLst>
                        <a:gd name="connsiteX0" fmla="*/ 122641 w 321078"/>
                        <a:gd name="connsiteY0" fmla="*/ 320853 h 320853"/>
                        <a:gd name="connsiteX1" fmla="*/ 321079 w 321078"/>
                        <a:gd name="connsiteY1" fmla="*/ 198298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122641" y="320853"/>
                          </a:moveTo>
                          <a:lnTo>
                            <a:pt x="321079" y="198298"/>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97" name="Freeform 10196">
                      <a:extLst>
                        <a:ext uri="{FF2B5EF4-FFF2-40B4-BE49-F238E27FC236}">
                          <a16:creationId xmlns:a16="http://schemas.microsoft.com/office/drawing/2014/main" id="{E6B84111-1483-07AF-CBB8-B91E7F80C52F}"/>
                        </a:ext>
                      </a:extLst>
                    </p:cNvPr>
                    <p:cNvSpPr/>
                    <p:nvPr/>
                  </p:nvSpPr>
                  <p:spPr>
                    <a:xfrm>
                      <a:off x="35088598" y="22229554"/>
                      <a:ext cx="642157" cy="519151"/>
                    </a:xfrm>
                    <a:custGeom>
                      <a:avLst/>
                      <a:gdLst>
                        <a:gd name="connsiteX0" fmla="*/ 519516 w 642157"/>
                        <a:gd name="connsiteY0" fmla="*/ 198298 h 519151"/>
                        <a:gd name="connsiteX1" fmla="*/ 198437 w 642157"/>
                        <a:gd name="connsiteY1" fmla="*/ 0 h 519151"/>
                        <a:gd name="connsiteX2" fmla="*/ 0 w 642157"/>
                        <a:gd name="connsiteY2" fmla="*/ 122555 h 519151"/>
                        <a:gd name="connsiteX3" fmla="*/ 642157 w 642157"/>
                        <a:gd name="connsiteY3" fmla="*/ 519151 h 519151"/>
                      </a:gdLst>
                      <a:ahLst/>
                      <a:cxnLst>
                        <a:cxn ang="0">
                          <a:pos x="connsiteX0" y="connsiteY0"/>
                        </a:cxn>
                        <a:cxn ang="0">
                          <a:pos x="connsiteX1" y="connsiteY1"/>
                        </a:cxn>
                        <a:cxn ang="0">
                          <a:pos x="connsiteX2" y="connsiteY2"/>
                        </a:cxn>
                        <a:cxn ang="0">
                          <a:pos x="connsiteX3" y="connsiteY3"/>
                        </a:cxn>
                      </a:cxnLst>
                      <a:rect l="l" t="t" r="r" b="b"/>
                      <a:pathLst>
                        <a:path w="642157" h="519151">
                          <a:moveTo>
                            <a:pt x="519516" y="198298"/>
                          </a:moveTo>
                          <a:lnTo>
                            <a:pt x="198437" y="0"/>
                          </a:lnTo>
                          <a:lnTo>
                            <a:pt x="0" y="122555"/>
                          </a:lnTo>
                          <a:lnTo>
                            <a:pt x="642157" y="51915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198" name="Freeform 10197">
                      <a:extLst>
                        <a:ext uri="{FF2B5EF4-FFF2-40B4-BE49-F238E27FC236}">
                          <a16:creationId xmlns:a16="http://schemas.microsoft.com/office/drawing/2014/main" id="{A2B984A8-517F-ED02-2068-F2D6705CB553}"/>
                        </a:ext>
                      </a:extLst>
                    </p:cNvPr>
                    <p:cNvSpPr/>
                    <p:nvPr/>
                  </p:nvSpPr>
                  <p:spPr>
                    <a:xfrm>
                      <a:off x="35287035" y="22106998"/>
                      <a:ext cx="321078" cy="320853"/>
                    </a:xfrm>
                    <a:custGeom>
                      <a:avLst/>
                      <a:gdLst>
                        <a:gd name="connsiteX0" fmla="*/ 0 w 321078"/>
                        <a:gd name="connsiteY0" fmla="*/ 122555 h 320853"/>
                        <a:gd name="connsiteX1" fmla="*/ 321079 w 321078"/>
                        <a:gd name="connsiteY1" fmla="*/ 320853 h 320853"/>
                        <a:gd name="connsiteX2" fmla="*/ 198437 w 321078"/>
                        <a:gd name="connsiteY2" fmla="*/ 0 h 320853"/>
                      </a:gdLst>
                      <a:ahLst/>
                      <a:cxnLst>
                        <a:cxn ang="0">
                          <a:pos x="connsiteX0" y="connsiteY0"/>
                        </a:cxn>
                        <a:cxn ang="0">
                          <a:pos x="connsiteX1" y="connsiteY1"/>
                        </a:cxn>
                        <a:cxn ang="0">
                          <a:pos x="connsiteX2" y="connsiteY2"/>
                        </a:cxn>
                      </a:cxnLst>
                      <a:rect l="l" t="t" r="r" b="b"/>
                      <a:pathLst>
                        <a:path w="321078" h="320853">
                          <a:moveTo>
                            <a:pt x="0" y="122555"/>
                          </a:moveTo>
                          <a:lnTo>
                            <a:pt x="321079" y="320853"/>
                          </a:lnTo>
                          <a:lnTo>
                            <a:pt x="198437"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199" name="Freeform 10198">
                      <a:extLst>
                        <a:ext uri="{FF2B5EF4-FFF2-40B4-BE49-F238E27FC236}">
                          <a16:creationId xmlns:a16="http://schemas.microsoft.com/office/drawing/2014/main" id="{52FEFB14-A855-9E6E-CCDA-2CABDB150A87}"/>
                        </a:ext>
                      </a:extLst>
                    </p:cNvPr>
                    <p:cNvSpPr/>
                    <p:nvPr/>
                  </p:nvSpPr>
                  <p:spPr>
                    <a:xfrm>
                      <a:off x="35362832" y="21786145"/>
                      <a:ext cx="321078" cy="320853"/>
                    </a:xfrm>
                    <a:custGeom>
                      <a:avLst/>
                      <a:gdLst>
                        <a:gd name="connsiteX0" fmla="*/ 122641 w 321078"/>
                        <a:gd name="connsiteY0" fmla="*/ 320853 h 320853"/>
                        <a:gd name="connsiteX1" fmla="*/ 321079 w 321078"/>
                        <a:gd name="connsiteY1" fmla="*/ 198298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122641" y="320853"/>
                          </a:moveTo>
                          <a:lnTo>
                            <a:pt x="321079" y="198298"/>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00" name="Freeform 10199">
                      <a:extLst>
                        <a:ext uri="{FF2B5EF4-FFF2-40B4-BE49-F238E27FC236}">
                          <a16:creationId xmlns:a16="http://schemas.microsoft.com/office/drawing/2014/main" id="{4125F6BA-91FF-FC5A-3320-089A2F0B68C4}"/>
                        </a:ext>
                      </a:extLst>
                    </p:cNvPr>
                    <p:cNvSpPr/>
                    <p:nvPr/>
                  </p:nvSpPr>
                  <p:spPr>
                    <a:xfrm>
                      <a:off x="34965957" y="21786145"/>
                      <a:ext cx="519515" cy="443408"/>
                    </a:xfrm>
                    <a:custGeom>
                      <a:avLst/>
                      <a:gdLst>
                        <a:gd name="connsiteX0" fmla="*/ 321079 w 519515"/>
                        <a:gd name="connsiteY0" fmla="*/ 443409 h 443408"/>
                        <a:gd name="connsiteX1" fmla="*/ 519516 w 519515"/>
                        <a:gd name="connsiteY1" fmla="*/ 320853 h 443408"/>
                        <a:gd name="connsiteX2" fmla="*/ 396875 w 519515"/>
                        <a:gd name="connsiteY2" fmla="*/ 0 h 443408"/>
                        <a:gd name="connsiteX3" fmla="*/ 0 w 519515"/>
                        <a:gd name="connsiteY3" fmla="*/ 245110 h 443408"/>
                      </a:gdLst>
                      <a:ahLst/>
                      <a:cxnLst>
                        <a:cxn ang="0">
                          <a:pos x="connsiteX0" y="connsiteY0"/>
                        </a:cxn>
                        <a:cxn ang="0">
                          <a:pos x="connsiteX1" y="connsiteY1"/>
                        </a:cxn>
                        <a:cxn ang="0">
                          <a:pos x="connsiteX2" y="connsiteY2"/>
                        </a:cxn>
                        <a:cxn ang="0">
                          <a:pos x="connsiteX3" y="connsiteY3"/>
                        </a:cxn>
                      </a:cxnLst>
                      <a:rect l="l" t="t" r="r" b="b"/>
                      <a:pathLst>
                        <a:path w="519515" h="443408">
                          <a:moveTo>
                            <a:pt x="321079" y="443409"/>
                          </a:moveTo>
                          <a:lnTo>
                            <a:pt x="519516" y="320853"/>
                          </a:lnTo>
                          <a:lnTo>
                            <a:pt x="396875" y="0"/>
                          </a:lnTo>
                          <a:lnTo>
                            <a:pt x="0"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01" name="Freeform 10200">
                      <a:extLst>
                        <a:ext uri="{FF2B5EF4-FFF2-40B4-BE49-F238E27FC236}">
                          <a16:creationId xmlns:a16="http://schemas.microsoft.com/office/drawing/2014/main" id="{2D582DE4-4A5D-0455-935C-82D959F93063}"/>
                        </a:ext>
                      </a:extLst>
                    </p:cNvPr>
                    <p:cNvSpPr/>
                    <p:nvPr/>
                  </p:nvSpPr>
                  <p:spPr>
                    <a:xfrm>
                      <a:off x="36250271" y="22824448"/>
                      <a:ext cx="321078" cy="320853"/>
                    </a:xfrm>
                    <a:custGeom>
                      <a:avLst/>
                      <a:gdLst>
                        <a:gd name="connsiteX0" fmla="*/ 122641 w 321078"/>
                        <a:gd name="connsiteY0" fmla="*/ 320853 h 320853"/>
                        <a:gd name="connsiteX1" fmla="*/ 321079 w 321078"/>
                        <a:gd name="connsiteY1" fmla="*/ 198298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122641" y="320853"/>
                          </a:moveTo>
                          <a:lnTo>
                            <a:pt x="321079" y="198298"/>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02" name="Freeform 10201">
                      <a:extLst>
                        <a:ext uri="{FF2B5EF4-FFF2-40B4-BE49-F238E27FC236}">
                          <a16:creationId xmlns:a16="http://schemas.microsoft.com/office/drawing/2014/main" id="{868B3421-1744-4B0A-F894-BC5576CED0A2}"/>
                        </a:ext>
                      </a:extLst>
                    </p:cNvPr>
                    <p:cNvSpPr/>
                    <p:nvPr/>
                  </p:nvSpPr>
                  <p:spPr>
                    <a:xfrm>
                      <a:off x="35730755" y="22626150"/>
                      <a:ext cx="642157" cy="519151"/>
                    </a:xfrm>
                    <a:custGeom>
                      <a:avLst/>
                      <a:gdLst>
                        <a:gd name="connsiteX0" fmla="*/ 519516 w 642157"/>
                        <a:gd name="connsiteY0" fmla="*/ 198298 h 519151"/>
                        <a:gd name="connsiteX1" fmla="*/ 198437 w 642157"/>
                        <a:gd name="connsiteY1" fmla="*/ 0 h 519151"/>
                        <a:gd name="connsiteX2" fmla="*/ 0 w 642157"/>
                        <a:gd name="connsiteY2" fmla="*/ 122555 h 519151"/>
                        <a:gd name="connsiteX3" fmla="*/ 642157 w 642157"/>
                        <a:gd name="connsiteY3" fmla="*/ 519152 h 519151"/>
                      </a:gdLst>
                      <a:ahLst/>
                      <a:cxnLst>
                        <a:cxn ang="0">
                          <a:pos x="connsiteX0" y="connsiteY0"/>
                        </a:cxn>
                        <a:cxn ang="0">
                          <a:pos x="connsiteX1" y="connsiteY1"/>
                        </a:cxn>
                        <a:cxn ang="0">
                          <a:pos x="connsiteX2" y="connsiteY2"/>
                        </a:cxn>
                        <a:cxn ang="0">
                          <a:pos x="connsiteX3" y="connsiteY3"/>
                        </a:cxn>
                      </a:cxnLst>
                      <a:rect l="l" t="t" r="r" b="b"/>
                      <a:pathLst>
                        <a:path w="642157" h="519151">
                          <a:moveTo>
                            <a:pt x="519516" y="198298"/>
                          </a:moveTo>
                          <a:lnTo>
                            <a:pt x="198437" y="0"/>
                          </a:lnTo>
                          <a:lnTo>
                            <a:pt x="0" y="122555"/>
                          </a:lnTo>
                          <a:lnTo>
                            <a:pt x="642157" y="51915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03" name="Freeform 10202">
                      <a:extLst>
                        <a:ext uri="{FF2B5EF4-FFF2-40B4-BE49-F238E27FC236}">
                          <a16:creationId xmlns:a16="http://schemas.microsoft.com/office/drawing/2014/main" id="{5301DAC0-C71A-0DA9-983A-4F6DAAF53DA0}"/>
                        </a:ext>
                      </a:extLst>
                    </p:cNvPr>
                    <p:cNvSpPr/>
                    <p:nvPr/>
                  </p:nvSpPr>
                  <p:spPr>
                    <a:xfrm>
                      <a:off x="35929193" y="22503595"/>
                      <a:ext cx="321078" cy="320853"/>
                    </a:xfrm>
                    <a:custGeom>
                      <a:avLst/>
                      <a:gdLst>
                        <a:gd name="connsiteX0" fmla="*/ 0 w 321078"/>
                        <a:gd name="connsiteY0" fmla="*/ 122555 h 320853"/>
                        <a:gd name="connsiteX1" fmla="*/ 321079 w 321078"/>
                        <a:gd name="connsiteY1" fmla="*/ 320853 h 320853"/>
                        <a:gd name="connsiteX2" fmla="*/ 198437 w 321078"/>
                        <a:gd name="connsiteY2" fmla="*/ 0 h 320853"/>
                      </a:gdLst>
                      <a:ahLst/>
                      <a:cxnLst>
                        <a:cxn ang="0">
                          <a:pos x="connsiteX0" y="connsiteY0"/>
                        </a:cxn>
                        <a:cxn ang="0">
                          <a:pos x="connsiteX1" y="connsiteY1"/>
                        </a:cxn>
                        <a:cxn ang="0">
                          <a:pos x="connsiteX2" y="connsiteY2"/>
                        </a:cxn>
                      </a:cxnLst>
                      <a:rect l="l" t="t" r="r" b="b"/>
                      <a:pathLst>
                        <a:path w="321078" h="320853">
                          <a:moveTo>
                            <a:pt x="0" y="122555"/>
                          </a:moveTo>
                          <a:lnTo>
                            <a:pt x="321079" y="320853"/>
                          </a:lnTo>
                          <a:lnTo>
                            <a:pt x="198437"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04" name="Freeform 10203">
                      <a:extLst>
                        <a:ext uri="{FF2B5EF4-FFF2-40B4-BE49-F238E27FC236}">
                          <a16:creationId xmlns:a16="http://schemas.microsoft.com/office/drawing/2014/main" id="{CF94DEA1-CE6C-4C7A-2885-B52014ABBDEA}"/>
                        </a:ext>
                      </a:extLst>
                    </p:cNvPr>
                    <p:cNvSpPr/>
                    <p:nvPr/>
                  </p:nvSpPr>
                  <p:spPr>
                    <a:xfrm>
                      <a:off x="36004989" y="22182739"/>
                      <a:ext cx="321078" cy="320853"/>
                    </a:xfrm>
                    <a:custGeom>
                      <a:avLst/>
                      <a:gdLst>
                        <a:gd name="connsiteX0" fmla="*/ 122641 w 321078"/>
                        <a:gd name="connsiteY0" fmla="*/ 320853 h 320853"/>
                        <a:gd name="connsiteX1" fmla="*/ 321079 w 321078"/>
                        <a:gd name="connsiteY1" fmla="*/ 198298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122641" y="320853"/>
                          </a:moveTo>
                          <a:lnTo>
                            <a:pt x="321079" y="198298"/>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05" name="Freeform 10204">
                      <a:extLst>
                        <a:ext uri="{FF2B5EF4-FFF2-40B4-BE49-F238E27FC236}">
                          <a16:creationId xmlns:a16="http://schemas.microsoft.com/office/drawing/2014/main" id="{F2860860-BFBE-D132-8301-691A62AEF03C}"/>
                        </a:ext>
                      </a:extLst>
                    </p:cNvPr>
                    <p:cNvSpPr/>
                    <p:nvPr/>
                  </p:nvSpPr>
                  <p:spPr>
                    <a:xfrm>
                      <a:off x="35485473" y="21984443"/>
                      <a:ext cx="642156" cy="641706"/>
                    </a:xfrm>
                    <a:custGeom>
                      <a:avLst/>
                      <a:gdLst>
                        <a:gd name="connsiteX0" fmla="*/ 443719 w 642156"/>
                        <a:gd name="connsiteY0" fmla="*/ 641707 h 641706"/>
                        <a:gd name="connsiteX1" fmla="*/ 642157 w 642156"/>
                        <a:gd name="connsiteY1" fmla="*/ 519151 h 641706"/>
                        <a:gd name="connsiteX2" fmla="*/ 519516 w 642156"/>
                        <a:gd name="connsiteY2" fmla="*/ 198298 h 641706"/>
                        <a:gd name="connsiteX3" fmla="*/ 198437 w 642156"/>
                        <a:gd name="connsiteY3" fmla="*/ 0 h 641706"/>
                        <a:gd name="connsiteX4" fmla="*/ 0 w 642156"/>
                        <a:gd name="connsiteY4" fmla="*/ 122555 h 641706"/>
                        <a:gd name="connsiteX5" fmla="*/ 122641 w 642156"/>
                        <a:gd name="connsiteY5" fmla="*/ 443408 h 6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156" h="641706">
                          <a:moveTo>
                            <a:pt x="443719" y="641707"/>
                          </a:moveTo>
                          <a:lnTo>
                            <a:pt x="642157" y="519151"/>
                          </a:lnTo>
                          <a:lnTo>
                            <a:pt x="519516" y="198298"/>
                          </a:lnTo>
                          <a:lnTo>
                            <a:pt x="198437" y="0"/>
                          </a:lnTo>
                          <a:lnTo>
                            <a:pt x="0" y="122555"/>
                          </a:lnTo>
                          <a:lnTo>
                            <a:pt x="122641" y="44340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06" name="Freeform 10205">
                      <a:extLst>
                        <a:ext uri="{FF2B5EF4-FFF2-40B4-BE49-F238E27FC236}">
                          <a16:creationId xmlns:a16="http://schemas.microsoft.com/office/drawing/2014/main" id="{1723CBC1-DD4F-C17D-2351-E811466DBC86}"/>
                        </a:ext>
                      </a:extLst>
                    </p:cNvPr>
                    <p:cNvSpPr/>
                    <p:nvPr/>
                  </p:nvSpPr>
                  <p:spPr>
                    <a:xfrm>
                      <a:off x="35683911" y="21861888"/>
                      <a:ext cx="321078" cy="320853"/>
                    </a:xfrm>
                    <a:custGeom>
                      <a:avLst/>
                      <a:gdLst>
                        <a:gd name="connsiteX0" fmla="*/ 0 w 321078"/>
                        <a:gd name="connsiteY0" fmla="*/ 122555 h 320853"/>
                        <a:gd name="connsiteX1" fmla="*/ 321079 w 321078"/>
                        <a:gd name="connsiteY1" fmla="*/ 320853 h 320853"/>
                        <a:gd name="connsiteX2" fmla="*/ 198437 w 321078"/>
                        <a:gd name="connsiteY2" fmla="*/ 0 h 320853"/>
                      </a:gdLst>
                      <a:ahLst/>
                      <a:cxnLst>
                        <a:cxn ang="0">
                          <a:pos x="connsiteX0" y="connsiteY0"/>
                        </a:cxn>
                        <a:cxn ang="0">
                          <a:pos x="connsiteX1" y="connsiteY1"/>
                        </a:cxn>
                        <a:cxn ang="0">
                          <a:pos x="connsiteX2" y="connsiteY2"/>
                        </a:cxn>
                      </a:cxnLst>
                      <a:rect l="l" t="t" r="r" b="b"/>
                      <a:pathLst>
                        <a:path w="321078" h="320853">
                          <a:moveTo>
                            <a:pt x="0" y="122555"/>
                          </a:moveTo>
                          <a:lnTo>
                            <a:pt x="321079" y="320853"/>
                          </a:lnTo>
                          <a:lnTo>
                            <a:pt x="198437"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07" name="Freeform 10206">
                      <a:extLst>
                        <a:ext uri="{FF2B5EF4-FFF2-40B4-BE49-F238E27FC236}">
                          <a16:creationId xmlns:a16="http://schemas.microsoft.com/office/drawing/2014/main" id="{CBD98B85-3C98-F3CD-E253-2826EB87DC9A}"/>
                        </a:ext>
                      </a:extLst>
                    </p:cNvPr>
                    <p:cNvSpPr/>
                    <p:nvPr/>
                  </p:nvSpPr>
                  <p:spPr>
                    <a:xfrm>
                      <a:off x="35759707" y="21541035"/>
                      <a:ext cx="321078" cy="320853"/>
                    </a:xfrm>
                    <a:custGeom>
                      <a:avLst/>
                      <a:gdLst>
                        <a:gd name="connsiteX0" fmla="*/ 122641 w 321078"/>
                        <a:gd name="connsiteY0" fmla="*/ 320853 h 320853"/>
                        <a:gd name="connsiteX1" fmla="*/ 321078 w 321078"/>
                        <a:gd name="connsiteY1" fmla="*/ 198298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122641" y="320853"/>
                          </a:moveTo>
                          <a:lnTo>
                            <a:pt x="321078" y="198298"/>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08" name="Freeform 10207">
                      <a:extLst>
                        <a:ext uri="{FF2B5EF4-FFF2-40B4-BE49-F238E27FC236}">
                          <a16:creationId xmlns:a16="http://schemas.microsoft.com/office/drawing/2014/main" id="{603A10CE-E056-389A-6102-A18B4AA7C659}"/>
                        </a:ext>
                      </a:extLst>
                    </p:cNvPr>
                    <p:cNvSpPr/>
                    <p:nvPr/>
                  </p:nvSpPr>
                  <p:spPr>
                    <a:xfrm>
                      <a:off x="35362832" y="21541035"/>
                      <a:ext cx="519515" cy="443408"/>
                    </a:xfrm>
                    <a:custGeom>
                      <a:avLst/>
                      <a:gdLst>
                        <a:gd name="connsiteX0" fmla="*/ 321079 w 519515"/>
                        <a:gd name="connsiteY0" fmla="*/ 443408 h 443408"/>
                        <a:gd name="connsiteX1" fmla="*/ 519516 w 519515"/>
                        <a:gd name="connsiteY1" fmla="*/ 320853 h 443408"/>
                        <a:gd name="connsiteX2" fmla="*/ 396875 w 519515"/>
                        <a:gd name="connsiteY2" fmla="*/ 0 h 443408"/>
                        <a:gd name="connsiteX3" fmla="*/ 0 w 519515"/>
                        <a:gd name="connsiteY3" fmla="*/ 245110 h 443408"/>
                      </a:gdLst>
                      <a:ahLst/>
                      <a:cxnLst>
                        <a:cxn ang="0">
                          <a:pos x="connsiteX0" y="connsiteY0"/>
                        </a:cxn>
                        <a:cxn ang="0">
                          <a:pos x="connsiteX1" y="connsiteY1"/>
                        </a:cxn>
                        <a:cxn ang="0">
                          <a:pos x="connsiteX2" y="connsiteY2"/>
                        </a:cxn>
                        <a:cxn ang="0">
                          <a:pos x="connsiteX3" y="connsiteY3"/>
                        </a:cxn>
                      </a:cxnLst>
                      <a:rect l="l" t="t" r="r" b="b"/>
                      <a:pathLst>
                        <a:path w="519515" h="443408">
                          <a:moveTo>
                            <a:pt x="321079" y="443408"/>
                          </a:moveTo>
                          <a:lnTo>
                            <a:pt x="519516" y="320853"/>
                          </a:lnTo>
                          <a:lnTo>
                            <a:pt x="396875" y="0"/>
                          </a:lnTo>
                          <a:lnTo>
                            <a:pt x="0" y="24511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09" name="Freeform 10208">
                      <a:extLst>
                        <a:ext uri="{FF2B5EF4-FFF2-40B4-BE49-F238E27FC236}">
                          <a16:creationId xmlns:a16="http://schemas.microsoft.com/office/drawing/2014/main" id="{BD08F0C3-30B5-C48D-835F-66CA5E16C53B}"/>
                        </a:ext>
                      </a:extLst>
                    </p:cNvPr>
                    <p:cNvSpPr/>
                    <p:nvPr/>
                  </p:nvSpPr>
                  <p:spPr>
                    <a:xfrm>
                      <a:off x="36372913" y="23022746"/>
                      <a:ext cx="321078" cy="320853"/>
                    </a:xfrm>
                    <a:custGeom>
                      <a:avLst/>
                      <a:gdLst>
                        <a:gd name="connsiteX0" fmla="*/ 321079 w 321078"/>
                        <a:gd name="connsiteY0" fmla="*/ 320853 h 320853"/>
                        <a:gd name="connsiteX1" fmla="*/ 198437 w 321078"/>
                        <a:gd name="connsiteY1" fmla="*/ 0 h 320853"/>
                        <a:gd name="connsiteX2" fmla="*/ 0 w 321078"/>
                        <a:gd name="connsiteY2" fmla="*/ 122555 h 320853"/>
                      </a:gdLst>
                      <a:ahLst/>
                      <a:cxnLst>
                        <a:cxn ang="0">
                          <a:pos x="connsiteX0" y="connsiteY0"/>
                        </a:cxn>
                        <a:cxn ang="0">
                          <a:pos x="connsiteX1" y="connsiteY1"/>
                        </a:cxn>
                        <a:cxn ang="0">
                          <a:pos x="connsiteX2" y="connsiteY2"/>
                        </a:cxn>
                      </a:cxnLst>
                      <a:rect l="l" t="t" r="r" b="b"/>
                      <a:pathLst>
                        <a:path w="321078" h="320853">
                          <a:moveTo>
                            <a:pt x="321079" y="320853"/>
                          </a:moveTo>
                          <a:lnTo>
                            <a:pt x="198437" y="0"/>
                          </a:lnTo>
                          <a:lnTo>
                            <a:pt x="0" y="12255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210" name="Freeform 10209">
                      <a:extLst>
                        <a:ext uri="{FF2B5EF4-FFF2-40B4-BE49-F238E27FC236}">
                          <a16:creationId xmlns:a16="http://schemas.microsoft.com/office/drawing/2014/main" id="{89182C37-7F56-2AD3-2139-ED07D9DA9BC5}"/>
                        </a:ext>
                      </a:extLst>
                    </p:cNvPr>
                    <p:cNvSpPr/>
                    <p:nvPr/>
                  </p:nvSpPr>
                  <p:spPr>
                    <a:xfrm>
                      <a:off x="36127630" y="22381040"/>
                      <a:ext cx="443720" cy="641706"/>
                    </a:xfrm>
                    <a:custGeom>
                      <a:avLst/>
                      <a:gdLst>
                        <a:gd name="connsiteX0" fmla="*/ 0 w 443720"/>
                        <a:gd name="connsiteY0" fmla="*/ 122555 h 641706"/>
                        <a:gd name="connsiteX1" fmla="*/ 122641 w 443720"/>
                        <a:gd name="connsiteY1" fmla="*/ 443409 h 641706"/>
                        <a:gd name="connsiteX2" fmla="*/ 443720 w 443720"/>
                        <a:gd name="connsiteY2" fmla="*/ 641707 h 641706"/>
                        <a:gd name="connsiteX3" fmla="*/ 198438 w 443720"/>
                        <a:gd name="connsiteY3" fmla="*/ 0 h 641706"/>
                      </a:gdLst>
                      <a:ahLst/>
                      <a:cxnLst>
                        <a:cxn ang="0">
                          <a:pos x="connsiteX0" y="connsiteY0"/>
                        </a:cxn>
                        <a:cxn ang="0">
                          <a:pos x="connsiteX1" y="connsiteY1"/>
                        </a:cxn>
                        <a:cxn ang="0">
                          <a:pos x="connsiteX2" y="connsiteY2"/>
                        </a:cxn>
                        <a:cxn ang="0">
                          <a:pos x="connsiteX3" y="connsiteY3"/>
                        </a:cxn>
                      </a:cxnLst>
                      <a:rect l="l" t="t" r="r" b="b"/>
                      <a:pathLst>
                        <a:path w="443720" h="641706">
                          <a:moveTo>
                            <a:pt x="0" y="122555"/>
                          </a:moveTo>
                          <a:lnTo>
                            <a:pt x="122641" y="443409"/>
                          </a:lnTo>
                          <a:lnTo>
                            <a:pt x="443720" y="641707"/>
                          </a:lnTo>
                          <a:lnTo>
                            <a:pt x="19843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11" name="Freeform 10210">
                      <a:extLst>
                        <a:ext uri="{FF2B5EF4-FFF2-40B4-BE49-F238E27FC236}">
                          <a16:creationId xmlns:a16="http://schemas.microsoft.com/office/drawing/2014/main" id="{01B5014C-B9A9-D99B-F35E-09087B00AC4B}"/>
                        </a:ext>
                      </a:extLst>
                    </p:cNvPr>
                    <p:cNvSpPr/>
                    <p:nvPr/>
                  </p:nvSpPr>
                  <p:spPr>
                    <a:xfrm>
                      <a:off x="35882348" y="21739333"/>
                      <a:ext cx="443720" cy="641706"/>
                    </a:xfrm>
                    <a:custGeom>
                      <a:avLst/>
                      <a:gdLst>
                        <a:gd name="connsiteX0" fmla="*/ 0 w 443720"/>
                        <a:gd name="connsiteY0" fmla="*/ 122555 h 641706"/>
                        <a:gd name="connsiteX1" fmla="*/ 122641 w 443720"/>
                        <a:gd name="connsiteY1" fmla="*/ 443409 h 641706"/>
                        <a:gd name="connsiteX2" fmla="*/ 443720 w 443720"/>
                        <a:gd name="connsiteY2" fmla="*/ 641707 h 641706"/>
                        <a:gd name="connsiteX3" fmla="*/ 198437 w 443720"/>
                        <a:gd name="connsiteY3" fmla="*/ 0 h 641706"/>
                      </a:gdLst>
                      <a:ahLst/>
                      <a:cxnLst>
                        <a:cxn ang="0">
                          <a:pos x="connsiteX0" y="connsiteY0"/>
                        </a:cxn>
                        <a:cxn ang="0">
                          <a:pos x="connsiteX1" y="connsiteY1"/>
                        </a:cxn>
                        <a:cxn ang="0">
                          <a:pos x="connsiteX2" y="connsiteY2"/>
                        </a:cxn>
                        <a:cxn ang="0">
                          <a:pos x="connsiteX3" y="connsiteY3"/>
                        </a:cxn>
                      </a:cxnLst>
                      <a:rect l="l" t="t" r="r" b="b"/>
                      <a:pathLst>
                        <a:path w="443720" h="641706">
                          <a:moveTo>
                            <a:pt x="0" y="122555"/>
                          </a:moveTo>
                          <a:lnTo>
                            <a:pt x="122641" y="443409"/>
                          </a:lnTo>
                          <a:lnTo>
                            <a:pt x="443720" y="641707"/>
                          </a:lnTo>
                          <a:lnTo>
                            <a:pt x="198437"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12" name="Freeform 10211">
                      <a:extLst>
                        <a:ext uri="{FF2B5EF4-FFF2-40B4-BE49-F238E27FC236}">
                          <a16:creationId xmlns:a16="http://schemas.microsoft.com/office/drawing/2014/main" id="{D68DA2F1-351B-DD15-BC43-469EFC42613A}"/>
                        </a:ext>
                      </a:extLst>
                    </p:cNvPr>
                    <p:cNvSpPr/>
                    <p:nvPr/>
                  </p:nvSpPr>
                  <p:spPr>
                    <a:xfrm>
                      <a:off x="35759707" y="21418480"/>
                      <a:ext cx="321078" cy="320853"/>
                    </a:xfrm>
                    <a:custGeom>
                      <a:avLst/>
                      <a:gdLst>
                        <a:gd name="connsiteX0" fmla="*/ 198437 w 321078"/>
                        <a:gd name="connsiteY0" fmla="*/ 0 h 320853"/>
                        <a:gd name="connsiteX1" fmla="*/ 0 w 321078"/>
                        <a:gd name="connsiteY1" fmla="*/ 122555 h 320853"/>
                        <a:gd name="connsiteX2" fmla="*/ 321079 w 321078"/>
                        <a:gd name="connsiteY2" fmla="*/ 320853 h 320853"/>
                      </a:gdLst>
                      <a:ahLst/>
                      <a:cxnLst>
                        <a:cxn ang="0">
                          <a:pos x="connsiteX0" y="connsiteY0"/>
                        </a:cxn>
                        <a:cxn ang="0">
                          <a:pos x="connsiteX1" y="connsiteY1"/>
                        </a:cxn>
                        <a:cxn ang="0">
                          <a:pos x="connsiteX2" y="connsiteY2"/>
                        </a:cxn>
                      </a:cxnLst>
                      <a:rect l="l" t="t" r="r" b="b"/>
                      <a:pathLst>
                        <a:path w="321078" h="320853">
                          <a:moveTo>
                            <a:pt x="198437" y="0"/>
                          </a:moveTo>
                          <a:lnTo>
                            <a:pt x="0" y="122555"/>
                          </a:lnTo>
                          <a:lnTo>
                            <a:pt x="321079" y="32085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213" name="Graphic 9952">
                    <a:extLst>
                      <a:ext uri="{FF2B5EF4-FFF2-40B4-BE49-F238E27FC236}">
                        <a16:creationId xmlns:a16="http://schemas.microsoft.com/office/drawing/2014/main" id="{059CF9FC-F6BE-4217-BBB1-B2ED7CE22439}"/>
                      </a:ext>
                    </a:extLst>
                  </p:cNvPr>
                  <p:cNvGrpSpPr/>
                  <p:nvPr/>
                </p:nvGrpSpPr>
                <p:grpSpPr>
                  <a:xfrm>
                    <a:off x="32841048" y="23343600"/>
                    <a:ext cx="1926471" cy="1925120"/>
                    <a:chOff x="32841048" y="23343600"/>
                    <a:chExt cx="1926471" cy="1925120"/>
                  </a:xfrm>
                </p:grpSpPr>
                <p:sp>
                  <p:nvSpPr>
                    <p:cNvPr id="10214" name="Freeform 10213">
                      <a:extLst>
                        <a:ext uri="{FF2B5EF4-FFF2-40B4-BE49-F238E27FC236}">
                          <a16:creationId xmlns:a16="http://schemas.microsoft.com/office/drawing/2014/main" id="{EB660693-6C0B-D34B-5767-279FDF49E8CC}"/>
                        </a:ext>
                      </a:extLst>
                    </p:cNvPr>
                    <p:cNvSpPr/>
                    <p:nvPr/>
                  </p:nvSpPr>
                  <p:spPr>
                    <a:xfrm>
                      <a:off x="32963689" y="23541898"/>
                      <a:ext cx="321078" cy="320853"/>
                    </a:xfrm>
                    <a:custGeom>
                      <a:avLst/>
                      <a:gdLst>
                        <a:gd name="connsiteX0" fmla="*/ 0 w 321078"/>
                        <a:gd name="connsiteY0" fmla="*/ 122555 h 320853"/>
                        <a:gd name="connsiteX1" fmla="*/ 321079 w 321078"/>
                        <a:gd name="connsiteY1" fmla="*/ 320853 h 320853"/>
                        <a:gd name="connsiteX2" fmla="*/ 198438 w 321078"/>
                        <a:gd name="connsiteY2" fmla="*/ 0 h 320853"/>
                      </a:gdLst>
                      <a:ahLst/>
                      <a:cxnLst>
                        <a:cxn ang="0">
                          <a:pos x="connsiteX0" y="connsiteY0"/>
                        </a:cxn>
                        <a:cxn ang="0">
                          <a:pos x="connsiteX1" y="connsiteY1"/>
                        </a:cxn>
                        <a:cxn ang="0">
                          <a:pos x="connsiteX2" y="connsiteY2"/>
                        </a:cxn>
                      </a:cxnLst>
                      <a:rect l="l" t="t" r="r" b="b"/>
                      <a:pathLst>
                        <a:path w="321078" h="320853">
                          <a:moveTo>
                            <a:pt x="0" y="122555"/>
                          </a:moveTo>
                          <a:lnTo>
                            <a:pt x="321079" y="320853"/>
                          </a:lnTo>
                          <a:lnTo>
                            <a:pt x="198438"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15" name="Freeform 10214">
                      <a:extLst>
                        <a:ext uri="{FF2B5EF4-FFF2-40B4-BE49-F238E27FC236}">
                          <a16:creationId xmlns:a16="http://schemas.microsoft.com/office/drawing/2014/main" id="{0B8C4D96-42BC-9690-D8CC-C08170DF8700}"/>
                        </a:ext>
                      </a:extLst>
                    </p:cNvPr>
                    <p:cNvSpPr/>
                    <p:nvPr/>
                  </p:nvSpPr>
                  <p:spPr>
                    <a:xfrm>
                      <a:off x="32841048" y="23343600"/>
                      <a:ext cx="321078" cy="320853"/>
                    </a:xfrm>
                    <a:custGeom>
                      <a:avLst/>
                      <a:gdLst>
                        <a:gd name="connsiteX0" fmla="*/ 0 w 321078"/>
                        <a:gd name="connsiteY0" fmla="*/ 0 h 320853"/>
                        <a:gd name="connsiteX1" fmla="*/ 122641 w 321078"/>
                        <a:gd name="connsiteY1" fmla="*/ 320853 h 320853"/>
                        <a:gd name="connsiteX2" fmla="*/ 321079 w 321078"/>
                        <a:gd name="connsiteY2" fmla="*/ 198298 h 320853"/>
                      </a:gdLst>
                      <a:ahLst/>
                      <a:cxnLst>
                        <a:cxn ang="0">
                          <a:pos x="connsiteX0" y="connsiteY0"/>
                        </a:cxn>
                        <a:cxn ang="0">
                          <a:pos x="connsiteX1" y="connsiteY1"/>
                        </a:cxn>
                        <a:cxn ang="0">
                          <a:pos x="connsiteX2" y="connsiteY2"/>
                        </a:cxn>
                      </a:cxnLst>
                      <a:rect l="l" t="t" r="r" b="b"/>
                      <a:pathLst>
                        <a:path w="321078" h="320853">
                          <a:moveTo>
                            <a:pt x="0" y="0"/>
                          </a:moveTo>
                          <a:lnTo>
                            <a:pt x="122641" y="320853"/>
                          </a:lnTo>
                          <a:lnTo>
                            <a:pt x="321079" y="19829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216" name="Freeform 10215">
                      <a:extLst>
                        <a:ext uri="{FF2B5EF4-FFF2-40B4-BE49-F238E27FC236}">
                          <a16:creationId xmlns:a16="http://schemas.microsoft.com/office/drawing/2014/main" id="{A9D73BDD-2496-3595-14C0-0C58D709AF78}"/>
                        </a:ext>
                      </a:extLst>
                    </p:cNvPr>
                    <p:cNvSpPr/>
                    <p:nvPr/>
                  </p:nvSpPr>
                  <p:spPr>
                    <a:xfrm>
                      <a:off x="33208971" y="24183604"/>
                      <a:ext cx="321078" cy="320853"/>
                    </a:xfrm>
                    <a:custGeom>
                      <a:avLst/>
                      <a:gdLst>
                        <a:gd name="connsiteX0" fmla="*/ 0 w 321078"/>
                        <a:gd name="connsiteY0" fmla="*/ 122555 h 320853"/>
                        <a:gd name="connsiteX1" fmla="*/ 321078 w 321078"/>
                        <a:gd name="connsiteY1" fmla="*/ 320853 h 320853"/>
                        <a:gd name="connsiteX2" fmla="*/ 198438 w 321078"/>
                        <a:gd name="connsiteY2" fmla="*/ 0 h 320853"/>
                      </a:gdLst>
                      <a:ahLst/>
                      <a:cxnLst>
                        <a:cxn ang="0">
                          <a:pos x="connsiteX0" y="connsiteY0"/>
                        </a:cxn>
                        <a:cxn ang="0">
                          <a:pos x="connsiteX1" y="connsiteY1"/>
                        </a:cxn>
                        <a:cxn ang="0">
                          <a:pos x="connsiteX2" y="connsiteY2"/>
                        </a:cxn>
                      </a:cxnLst>
                      <a:rect l="l" t="t" r="r" b="b"/>
                      <a:pathLst>
                        <a:path w="321078" h="320853">
                          <a:moveTo>
                            <a:pt x="0" y="122555"/>
                          </a:moveTo>
                          <a:lnTo>
                            <a:pt x="321078" y="320853"/>
                          </a:lnTo>
                          <a:lnTo>
                            <a:pt x="198438"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17" name="Freeform 10216">
                      <a:extLst>
                        <a:ext uri="{FF2B5EF4-FFF2-40B4-BE49-F238E27FC236}">
                          <a16:creationId xmlns:a16="http://schemas.microsoft.com/office/drawing/2014/main" id="{D96C2179-E080-4E99-2957-AB89057B5A3C}"/>
                        </a:ext>
                      </a:extLst>
                    </p:cNvPr>
                    <p:cNvSpPr/>
                    <p:nvPr/>
                  </p:nvSpPr>
                  <p:spPr>
                    <a:xfrm>
                      <a:off x="32963689" y="23664453"/>
                      <a:ext cx="443720" cy="641706"/>
                    </a:xfrm>
                    <a:custGeom>
                      <a:avLst/>
                      <a:gdLst>
                        <a:gd name="connsiteX0" fmla="*/ 443720 w 443720"/>
                        <a:gd name="connsiteY0" fmla="*/ 519151 h 641706"/>
                        <a:gd name="connsiteX1" fmla="*/ 321079 w 443720"/>
                        <a:gd name="connsiteY1" fmla="*/ 198298 h 641706"/>
                        <a:gd name="connsiteX2" fmla="*/ 0 w 443720"/>
                        <a:gd name="connsiteY2" fmla="*/ 0 h 641706"/>
                        <a:gd name="connsiteX3" fmla="*/ 245282 w 443720"/>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443720" h="641706">
                          <a:moveTo>
                            <a:pt x="443720" y="519151"/>
                          </a:moveTo>
                          <a:lnTo>
                            <a:pt x="321079" y="198298"/>
                          </a:lnTo>
                          <a:lnTo>
                            <a:pt x="0" y="0"/>
                          </a:lnTo>
                          <a:lnTo>
                            <a:pt x="245282"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18" name="Freeform 10217">
                      <a:extLst>
                        <a:ext uri="{FF2B5EF4-FFF2-40B4-BE49-F238E27FC236}">
                          <a16:creationId xmlns:a16="http://schemas.microsoft.com/office/drawing/2014/main" id="{A08FC814-B1BE-1DB4-20F3-C0264E7F1F98}"/>
                        </a:ext>
                      </a:extLst>
                    </p:cNvPr>
                    <p:cNvSpPr/>
                    <p:nvPr/>
                  </p:nvSpPr>
                  <p:spPr>
                    <a:xfrm>
                      <a:off x="33284768" y="23862751"/>
                      <a:ext cx="321078" cy="320853"/>
                    </a:xfrm>
                    <a:custGeom>
                      <a:avLst/>
                      <a:gdLst>
                        <a:gd name="connsiteX0" fmla="*/ 0 w 321078"/>
                        <a:gd name="connsiteY0" fmla="*/ 0 h 320853"/>
                        <a:gd name="connsiteX1" fmla="*/ 122641 w 321078"/>
                        <a:gd name="connsiteY1" fmla="*/ 320853 h 320853"/>
                        <a:gd name="connsiteX2" fmla="*/ 321079 w 321078"/>
                        <a:gd name="connsiteY2" fmla="*/ 198299 h 320853"/>
                      </a:gdLst>
                      <a:ahLst/>
                      <a:cxnLst>
                        <a:cxn ang="0">
                          <a:pos x="connsiteX0" y="connsiteY0"/>
                        </a:cxn>
                        <a:cxn ang="0">
                          <a:pos x="connsiteX1" y="connsiteY1"/>
                        </a:cxn>
                        <a:cxn ang="0">
                          <a:pos x="connsiteX2" y="connsiteY2"/>
                        </a:cxn>
                      </a:cxnLst>
                      <a:rect l="l" t="t" r="r" b="b"/>
                      <a:pathLst>
                        <a:path w="321078" h="320853">
                          <a:moveTo>
                            <a:pt x="0" y="0"/>
                          </a:moveTo>
                          <a:lnTo>
                            <a:pt x="122641" y="320853"/>
                          </a:lnTo>
                          <a:lnTo>
                            <a:pt x="321079" y="1982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19" name="Freeform 10218">
                      <a:extLst>
                        <a:ext uri="{FF2B5EF4-FFF2-40B4-BE49-F238E27FC236}">
                          <a16:creationId xmlns:a16="http://schemas.microsoft.com/office/drawing/2014/main" id="{2528E6BB-3E25-B44B-52BE-FBDCB74824A3}"/>
                        </a:ext>
                      </a:extLst>
                    </p:cNvPr>
                    <p:cNvSpPr/>
                    <p:nvPr/>
                  </p:nvSpPr>
                  <p:spPr>
                    <a:xfrm>
                      <a:off x="33605846" y="23938494"/>
                      <a:ext cx="321078" cy="320853"/>
                    </a:xfrm>
                    <a:custGeom>
                      <a:avLst/>
                      <a:gdLst>
                        <a:gd name="connsiteX0" fmla="*/ 0 w 321078"/>
                        <a:gd name="connsiteY0" fmla="*/ 122555 h 320853"/>
                        <a:gd name="connsiteX1" fmla="*/ 321079 w 321078"/>
                        <a:gd name="connsiteY1" fmla="*/ 320853 h 320853"/>
                        <a:gd name="connsiteX2" fmla="*/ 198437 w 321078"/>
                        <a:gd name="connsiteY2" fmla="*/ 0 h 320853"/>
                      </a:gdLst>
                      <a:ahLst/>
                      <a:cxnLst>
                        <a:cxn ang="0">
                          <a:pos x="connsiteX0" y="connsiteY0"/>
                        </a:cxn>
                        <a:cxn ang="0">
                          <a:pos x="connsiteX1" y="connsiteY1"/>
                        </a:cxn>
                        <a:cxn ang="0">
                          <a:pos x="connsiteX2" y="connsiteY2"/>
                        </a:cxn>
                      </a:cxnLst>
                      <a:rect l="l" t="t" r="r" b="b"/>
                      <a:pathLst>
                        <a:path w="321078" h="320853">
                          <a:moveTo>
                            <a:pt x="0" y="122555"/>
                          </a:moveTo>
                          <a:lnTo>
                            <a:pt x="321079" y="320853"/>
                          </a:lnTo>
                          <a:lnTo>
                            <a:pt x="198437"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20" name="Freeform 10219">
                      <a:extLst>
                        <a:ext uri="{FF2B5EF4-FFF2-40B4-BE49-F238E27FC236}">
                          <a16:creationId xmlns:a16="http://schemas.microsoft.com/office/drawing/2014/main" id="{190E9A13-0FA6-DE99-9AE5-04EDF2D02FF8}"/>
                        </a:ext>
                      </a:extLst>
                    </p:cNvPr>
                    <p:cNvSpPr/>
                    <p:nvPr/>
                  </p:nvSpPr>
                  <p:spPr>
                    <a:xfrm>
                      <a:off x="33162127" y="23541898"/>
                      <a:ext cx="642157" cy="519151"/>
                    </a:xfrm>
                    <a:custGeom>
                      <a:avLst/>
                      <a:gdLst>
                        <a:gd name="connsiteX0" fmla="*/ 122641 w 642157"/>
                        <a:gd name="connsiteY0" fmla="*/ 320853 h 519151"/>
                        <a:gd name="connsiteX1" fmla="*/ 443720 w 642157"/>
                        <a:gd name="connsiteY1" fmla="*/ 519152 h 519151"/>
                        <a:gd name="connsiteX2" fmla="*/ 642157 w 642157"/>
                        <a:gd name="connsiteY2" fmla="*/ 396597 h 519151"/>
                        <a:gd name="connsiteX3" fmla="*/ 0 w 642157"/>
                        <a:gd name="connsiteY3" fmla="*/ 0 h 519151"/>
                      </a:gdLst>
                      <a:ahLst/>
                      <a:cxnLst>
                        <a:cxn ang="0">
                          <a:pos x="connsiteX0" y="connsiteY0"/>
                        </a:cxn>
                        <a:cxn ang="0">
                          <a:pos x="connsiteX1" y="connsiteY1"/>
                        </a:cxn>
                        <a:cxn ang="0">
                          <a:pos x="connsiteX2" y="connsiteY2"/>
                        </a:cxn>
                        <a:cxn ang="0">
                          <a:pos x="connsiteX3" y="connsiteY3"/>
                        </a:cxn>
                      </a:cxnLst>
                      <a:rect l="l" t="t" r="r" b="b"/>
                      <a:pathLst>
                        <a:path w="642157" h="519151">
                          <a:moveTo>
                            <a:pt x="122641" y="320853"/>
                          </a:moveTo>
                          <a:lnTo>
                            <a:pt x="443720" y="519152"/>
                          </a:lnTo>
                          <a:lnTo>
                            <a:pt x="642157" y="396597"/>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21" name="Freeform 10220">
                      <a:extLst>
                        <a:ext uri="{FF2B5EF4-FFF2-40B4-BE49-F238E27FC236}">
                          <a16:creationId xmlns:a16="http://schemas.microsoft.com/office/drawing/2014/main" id="{60E5606F-5576-067D-A4EA-9E59F7409938}"/>
                        </a:ext>
                      </a:extLst>
                    </p:cNvPr>
                    <p:cNvSpPr/>
                    <p:nvPr/>
                  </p:nvSpPr>
                  <p:spPr>
                    <a:xfrm>
                      <a:off x="33454253" y="24825311"/>
                      <a:ext cx="321078" cy="320853"/>
                    </a:xfrm>
                    <a:custGeom>
                      <a:avLst/>
                      <a:gdLst>
                        <a:gd name="connsiteX0" fmla="*/ 0 w 321078"/>
                        <a:gd name="connsiteY0" fmla="*/ 122555 h 320853"/>
                        <a:gd name="connsiteX1" fmla="*/ 321079 w 321078"/>
                        <a:gd name="connsiteY1" fmla="*/ 320853 h 320853"/>
                        <a:gd name="connsiteX2" fmla="*/ 198438 w 321078"/>
                        <a:gd name="connsiteY2" fmla="*/ 0 h 320853"/>
                      </a:gdLst>
                      <a:ahLst/>
                      <a:cxnLst>
                        <a:cxn ang="0">
                          <a:pos x="connsiteX0" y="connsiteY0"/>
                        </a:cxn>
                        <a:cxn ang="0">
                          <a:pos x="connsiteX1" y="connsiteY1"/>
                        </a:cxn>
                        <a:cxn ang="0">
                          <a:pos x="connsiteX2" y="connsiteY2"/>
                        </a:cxn>
                      </a:cxnLst>
                      <a:rect l="l" t="t" r="r" b="b"/>
                      <a:pathLst>
                        <a:path w="321078" h="320853">
                          <a:moveTo>
                            <a:pt x="0" y="122555"/>
                          </a:moveTo>
                          <a:lnTo>
                            <a:pt x="321079" y="320853"/>
                          </a:lnTo>
                          <a:lnTo>
                            <a:pt x="198438"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22" name="Freeform 10221">
                      <a:extLst>
                        <a:ext uri="{FF2B5EF4-FFF2-40B4-BE49-F238E27FC236}">
                          <a16:creationId xmlns:a16="http://schemas.microsoft.com/office/drawing/2014/main" id="{4F3D5E7E-C581-CA91-5F54-F223B085D351}"/>
                        </a:ext>
                      </a:extLst>
                    </p:cNvPr>
                    <p:cNvSpPr/>
                    <p:nvPr/>
                  </p:nvSpPr>
                  <p:spPr>
                    <a:xfrm>
                      <a:off x="33208971" y="24306160"/>
                      <a:ext cx="443719" cy="641706"/>
                    </a:xfrm>
                    <a:custGeom>
                      <a:avLst/>
                      <a:gdLst>
                        <a:gd name="connsiteX0" fmla="*/ 443720 w 443719"/>
                        <a:gd name="connsiteY0" fmla="*/ 519151 h 641706"/>
                        <a:gd name="connsiteX1" fmla="*/ 321078 w 443719"/>
                        <a:gd name="connsiteY1" fmla="*/ 198298 h 641706"/>
                        <a:gd name="connsiteX2" fmla="*/ 0 w 443719"/>
                        <a:gd name="connsiteY2" fmla="*/ 0 h 641706"/>
                        <a:gd name="connsiteX3" fmla="*/ 245282 w 443719"/>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443719" h="641706">
                          <a:moveTo>
                            <a:pt x="443720" y="519151"/>
                          </a:moveTo>
                          <a:lnTo>
                            <a:pt x="321078" y="198298"/>
                          </a:lnTo>
                          <a:lnTo>
                            <a:pt x="0" y="0"/>
                          </a:lnTo>
                          <a:lnTo>
                            <a:pt x="245282"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23" name="Freeform 10222">
                      <a:extLst>
                        <a:ext uri="{FF2B5EF4-FFF2-40B4-BE49-F238E27FC236}">
                          <a16:creationId xmlns:a16="http://schemas.microsoft.com/office/drawing/2014/main" id="{AB12E8FF-B61A-0342-776C-FB1AC4263285}"/>
                        </a:ext>
                      </a:extLst>
                    </p:cNvPr>
                    <p:cNvSpPr/>
                    <p:nvPr/>
                  </p:nvSpPr>
                  <p:spPr>
                    <a:xfrm>
                      <a:off x="33530050" y="24504458"/>
                      <a:ext cx="321078" cy="320853"/>
                    </a:xfrm>
                    <a:custGeom>
                      <a:avLst/>
                      <a:gdLst>
                        <a:gd name="connsiteX0" fmla="*/ 0 w 321078"/>
                        <a:gd name="connsiteY0" fmla="*/ 0 h 320853"/>
                        <a:gd name="connsiteX1" fmla="*/ 122641 w 321078"/>
                        <a:gd name="connsiteY1" fmla="*/ 320853 h 320853"/>
                        <a:gd name="connsiteX2" fmla="*/ 321079 w 321078"/>
                        <a:gd name="connsiteY2" fmla="*/ 198298 h 320853"/>
                      </a:gdLst>
                      <a:ahLst/>
                      <a:cxnLst>
                        <a:cxn ang="0">
                          <a:pos x="connsiteX0" y="connsiteY0"/>
                        </a:cxn>
                        <a:cxn ang="0">
                          <a:pos x="connsiteX1" y="connsiteY1"/>
                        </a:cxn>
                        <a:cxn ang="0">
                          <a:pos x="connsiteX2" y="connsiteY2"/>
                        </a:cxn>
                      </a:cxnLst>
                      <a:rect l="l" t="t" r="r" b="b"/>
                      <a:pathLst>
                        <a:path w="321078" h="320853">
                          <a:moveTo>
                            <a:pt x="0" y="0"/>
                          </a:moveTo>
                          <a:lnTo>
                            <a:pt x="122641" y="320853"/>
                          </a:lnTo>
                          <a:lnTo>
                            <a:pt x="321079"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24" name="Freeform 10223">
                      <a:extLst>
                        <a:ext uri="{FF2B5EF4-FFF2-40B4-BE49-F238E27FC236}">
                          <a16:creationId xmlns:a16="http://schemas.microsoft.com/office/drawing/2014/main" id="{FB86D34D-A294-E0DD-D1F3-D5B56C332B1C}"/>
                        </a:ext>
                      </a:extLst>
                    </p:cNvPr>
                    <p:cNvSpPr/>
                    <p:nvPr/>
                  </p:nvSpPr>
                  <p:spPr>
                    <a:xfrm>
                      <a:off x="33851128" y="24580201"/>
                      <a:ext cx="321078" cy="320853"/>
                    </a:xfrm>
                    <a:custGeom>
                      <a:avLst/>
                      <a:gdLst>
                        <a:gd name="connsiteX0" fmla="*/ 0 w 321078"/>
                        <a:gd name="connsiteY0" fmla="*/ 122555 h 320853"/>
                        <a:gd name="connsiteX1" fmla="*/ 321079 w 321078"/>
                        <a:gd name="connsiteY1" fmla="*/ 320853 h 320853"/>
                        <a:gd name="connsiteX2" fmla="*/ 198437 w 321078"/>
                        <a:gd name="connsiteY2" fmla="*/ 0 h 320853"/>
                      </a:gdLst>
                      <a:ahLst/>
                      <a:cxnLst>
                        <a:cxn ang="0">
                          <a:pos x="connsiteX0" y="connsiteY0"/>
                        </a:cxn>
                        <a:cxn ang="0">
                          <a:pos x="connsiteX1" y="connsiteY1"/>
                        </a:cxn>
                        <a:cxn ang="0">
                          <a:pos x="connsiteX2" y="connsiteY2"/>
                        </a:cxn>
                      </a:cxnLst>
                      <a:rect l="l" t="t" r="r" b="b"/>
                      <a:pathLst>
                        <a:path w="321078" h="320853">
                          <a:moveTo>
                            <a:pt x="0" y="122555"/>
                          </a:moveTo>
                          <a:lnTo>
                            <a:pt x="321079" y="320853"/>
                          </a:lnTo>
                          <a:lnTo>
                            <a:pt x="198437"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25" name="Freeform 10224">
                      <a:extLst>
                        <a:ext uri="{FF2B5EF4-FFF2-40B4-BE49-F238E27FC236}">
                          <a16:creationId xmlns:a16="http://schemas.microsoft.com/office/drawing/2014/main" id="{DF5C31BC-9A7B-F2CC-DC62-EB2E6B9405BC}"/>
                        </a:ext>
                      </a:extLst>
                    </p:cNvPr>
                    <p:cNvSpPr/>
                    <p:nvPr/>
                  </p:nvSpPr>
                  <p:spPr>
                    <a:xfrm>
                      <a:off x="33407409" y="24061050"/>
                      <a:ext cx="642156" cy="641706"/>
                    </a:xfrm>
                    <a:custGeom>
                      <a:avLst/>
                      <a:gdLst>
                        <a:gd name="connsiteX0" fmla="*/ 122641 w 642156"/>
                        <a:gd name="connsiteY0" fmla="*/ 443408 h 641706"/>
                        <a:gd name="connsiteX1" fmla="*/ 443719 w 642156"/>
                        <a:gd name="connsiteY1" fmla="*/ 641706 h 641706"/>
                        <a:gd name="connsiteX2" fmla="*/ 642157 w 642156"/>
                        <a:gd name="connsiteY2" fmla="*/ 519151 h 641706"/>
                        <a:gd name="connsiteX3" fmla="*/ 519516 w 642156"/>
                        <a:gd name="connsiteY3" fmla="*/ 198298 h 641706"/>
                        <a:gd name="connsiteX4" fmla="*/ 198437 w 642156"/>
                        <a:gd name="connsiteY4" fmla="*/ 0 h 641706"/>
                        <a:gd name="connsiteX5" fmla="*/ 0 w 642156"/>
                        <a:gd name="connsiteY5" fmla="*/ 122555 h 6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156" h="641706">
                          <a:moveTo>
                            <a:pt x="122641" y="443408"/>
                          </a:moveTo>
                          <a:lnTo>
                            <a:pt x="443719" y="641706"/>
                          </a:lnTo>
                          <a:lnTo>
                            <a:pt x="642157" y="519151"/>
                          </a:lnTo>
                          <a:lnTo>
                            <a:pt x="519516" y="198298"/>
                          </a:lnTo>
                          <a:lnTo>
                            <a:pt x="198437" y="0"/>
                          </a:lnTo>
                          <a:lnTo>
                            <a:pt x="0" y="1225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26" name="Freeform 10225">
                      <a:extLst>
                        <a:ext uri="{FF2B5EF4-FFF2-40B4-BE49-F238E27FC236}">
                          <a16:creationId xmlns:a16="http://schemas.microsoft.com/office/drawing/2014/main" id="{7AD9A828-27DA-67F4-129C-BDBDE2E8E462}"/>
                        </a:ext>
                      </a:extLst>
                    </p:cNvPr>
                    <p:cNvSpPr/>
                    <p:nvPr/>
                  </p:nvSpPr>
                  <p:spPr>
                    <a:xfrm>
                      <a:off x="33926925" y="24259348"/>
                      <a:ext cx="321078" cy="320853"/>
                    </a:xfrm>
                    <a:custGeom>
                      <a:avLst/>
                      <a:gdLst>
                        <a:gd name="connsiteX0" fmla="*/ 0 w 321078"/>
                        <a:gd name="connsiteY0" fmla="*/ 0 h 320853"/>
                        <a:gd name="connsiteX1" fmla="*/ 122641 w 321078"/>
                        <a:gd name="connsiteY1" fmla="*/ 320853 h 320853"/>
                        <a:gd name="connsiteX2" fmla="*/ 321079 w 321078"/>
                        <a:gd name="connsiteY2" fmla="*/ 198298 h 320853"/>
                      </a:gdLst>
                      <a:ahLst/>
                      <a:cxnLst>
                        <a:cxn ang="0">
                          <a:pos x="connsiteX0" y="connsiteY0"/>
                        </a:cxn>
                        <a:cxn ang="0">
                          <a:pos x="connsiteX1" y="connsiteY1"/>
                        </a:cxn>
                        <a:cxn ang="0">
                          <a:pos x="connsiteX2" y="connsiteY2"/>
                        </a:cxn>
                      </a:cxnLst>
                      <a:rect l="l" t="t" r="r" b="b"/>
                      <a:pathLst>
                        <a:path w="321078" h="320853">
                          <a:moveTo>
                            <a:pt x="0" y="0"/>
                          </a:moveTo>
                          <a:lnTo>
                            <a:pt x="122641" y="320853"/>
                          </a:lnTo>
                          <a:lnTo>
                            <a:pt x="321079"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27" name="Freeform 10226">
                      <a:extLst>
                        <a:ext uri="{FF2B5EF4-FFF2-40B4-BE49-F238E27FC236}">
                          <a16:creationId xmlns:a16="http://schemas.microsoft.com/office/drawing/2014/main" id="{D191E3B7-9569-1A85-7472-DFF086984808}"/>
                        </a:ext>
                      </a:extLst>
                    </p:cNvPr>
                    <p:cNvSpPr/>
                    <p:nvPr/>
                  </p:nvSpPr>
                  <p:spPr>
                    <a:xfrm>
                      <a:off x="34248004" y="24335091"/>
                      <a:ext cx="321078" cy="320853"/>
                    </a:xfrm>
                    <a:custGeom>
                      <a:avLst/>
                      <a:gdLst>
                        <a:gd name="connsiteX0" fmla="*/ 0 w 321078"/>
                        <a:gd name="connsiteY0" fmla="*/ 122555 h 320853"/>
                        <a:gd name="connsiteX1" fmla="*/ 321079 w 321078"/>
                        <a:gd name="connsiteY1" fmla="*/ 320853 h 320853"/>
                        <a:gd name="connsiteX2" fmla="*/ 198437 w 321078"/>
                        <a:gd name="connsiteY2" fmla="*/ 0 h 320853"/>
                      </a:gdLst>
                      <a:ahLst/>
                      <a:cxnLst>
                        <a:cxn ang="0">
                          <a:pos x="connsiteX0" y="connsiteY0"/>
                        </a:cxn>
                        <a:cxn ang="0">
                          <a:pos x="connsiteX1" y="connsiteY1"/>
                        </a:cxn>
                        <a:cxn ang="0">
                          <a:pos x="connsiteX2" y="connsiteY2"/>
                        </a:cxn>
                      </a:cxnLst>
                      <a:rect l="l" t="t" r="r" b="b"/>
                      <a:pathLst>
                        <a:path w="321078" h="320853">
                          <a:moveTo>
                            <a:pt x="0" y="122555"/>
                          </a:moveTo>
                          <a:lnTo>
                            <a:pt x="321079" y="320853"/>
                          </a:lnTo>
                          <a:lnTo>
                            <a:pt x="198437"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28" name="Freeform 10227">
                      <a:extLst>
                        <a:ext uri="{FF2B5EF4-FFF2-40B4-BE49-F238E27FC236}">
                          <a16:creationId xmlns:a16="http://schemas.microsoft.com/office/drawing/2014/main" id="{5A06BA9E-2F33-C9D4-D584-724A4661C83C}"/>
                        </a:ext>
                      </a:extLst>
                    </p:cNvPr>
                    <p:cNvSpPr/>
                    <p:nvPr/>
                  </p:nvSpPr>
                  <p:spPr>
                    <a:xfrm>
                      <a:off x="33804284" y="23938494"/>
                      <a:ext cx="642157" cy="519151"/>
                    </a:xfrm>
                    <a:custGeom>
                      <a:avLst/>
                      <a:gdLst>
                        <a:gd name="connsiteX0" fmla="*/ 122641 w 642157"/>
                        <a:gd name="connsiteY0" fmla="*/ 320853 h 519151"/>
                        <a:gd name="connsiteX1" fmla="*/ 443720 w 642157"/>
                        <a:gd name="connsiteY1" fmla="*/ 519151 h 519151"/>
                        <a:gd name="connsiteX2" fmla="*/ 642157 w 642157"/>
                        <a:gd name="connsiteY2" fmla="*/ 396597 h 519151"/>
                        <a:gd name="connsiteX3" fmla="*/ 0 w 642157"/>
                        <a:gd name="connsiteY3" fmla="*/ 0 h 519151"/>
                      </a:gdLst>
                      <a:ahLst/>
                      <a:cxnLst>
                        <a:cxn ang="0">
                          <a:pos x="connsiteX0" y="connsiteY0"/>
                        </a:cxn>
                        <a:cxn ang="0">
                          <a:pos x="connsiteX1" y="connsiteY1"/>
                        </a:cxn>
                        <a:cxn ang="0">
                          <a:pos x="connsiteX2" y="connsiteY2"/>
                        </a:cxn>
                        <a:cxn ang="0">
                          <a:pos x="connsiteX3" y="connsiteY3"/>
                        </a:cxn>
                      </a:cxnLst>
                      <a:rect l="l" t="t" r="r" b="b"/>
                      <a:pathLst>
                        <a:path w="642157" h="519151">
                          <a:moveTo>
                            <a:pt x="122641" y="320853"/>
                          </a:moveTo>
                          <a:lnTo>
                            <a:pt x="443720" y="519151"/>
                          </a:lnTo>
                          <a:lnTo>
                            <a:pt x="642157" y="396597"/>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29" name="Freeform 10228">
                      <a:extLst>
                        <a:ext uri="{FF2B5EF4-FFF2-40B4-BE49-F238E27FC236}">
                          <a16:creationId xmlns:a16="http://schemas.microsoft.com/office/drawing/2014/main" id="{E18C03E0-354C-62BA-EDF1-A1EC63D0DF0B}"/>
                        </a:ext>
                      </a:extLst>
                    </p:cNvPr>
                    <p:cNvSpPr/>
                    <p:nvPr/>
                  </p:nvSpPr>
                  <p:spPr>
                    <a:xfrm>
                      <a:off x="33454253" y="24947866"/>
                      <a:ext cx="321078" cy="320853"/>
                    </a:xfrm>
                    <a:custGeom>
                      <a:avLst/>
                      <a:gdLst>
                        <a:gd name="connsiteX0" fmla="*/ 122641 w 321078"/>
                        <a:gd name="connsiteY0" fmla="*/ 320853 h 320853"/>
                        <a:gd name="connsiteX1" fmla="*/ 321079 w 321078"/>
                        <a:gd name="connsiteY1" fmla="*/ 198298 h 320853"/>
                        <a:gd name="connsiteX2" fmla="*/ 0 w 321078"/>
                        <a:gd name="connsiteY2" fmla="*/ 0 h 320853"/>
                      </a:gdLst>
                      <a:ahLst/>
                      <a:cxnLst>
                        <a:cxn ang="0">
                          <a:pos x="connsiteX0" y="connsiteY0"/>
                        </a:cxn>
                        <a:cxn ang="0">
                          <a:pos x="connsiteX1" y="connsiteY1"/>
                        </a:cxn>
                        <a:cxn ang="0">
                          <a:pos x="connsiteX2" y="connsiteY2"/>
                        </a:cxn>
                      </a:cxnLst>
                      <a:rect l="l" t="t" r="r" b="b"/>
                      <a:pathLst>
                        <a:path w="321078" h="320853">
                          <a:moveTo>
                            <a:pt x="122641" y="320853"/>
                          </a:moveTo>
                          <a:lnTo>
                            <a:pt x="321079" y="198298"/>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230" name="Freeform 10229">
                      <a:extLst>
                        <a:ext uri="{FF2B5EF4-FFF2-40B4-BE49-F238E27FC236}">
                          <a16:creationId xmlns:a16="http://schemas.microsoft.com/office/drawing/2014/main" id="{5F531C79-CBFB-8D6F-45AD-2EC8E1C1B1FB}"/>
                        </a:ext>
                      </a:extLst>
                    </p:cNvPr>
                    <p:cNvSpPr/>
                    <p:nvPr/>
                  </p:nvSpPr>
                  <p:spPr>
                    <a:xfrm>
                      <a:off x="33652691" y="24702756"/>
                      <a:ext cx="519515" cy="443408"/>
                    </a:xfrm>
                    <a:custGeom>
                      <a:avLst/>
                      <a:gdLst>
                        <a:gd name="connsiteX0" fmla="*/ 198437 w 519515"/>
                        <a:gd name="connsiteY0" fmla="*/ 0 h 443408"/>
                        <a:gd name="connsiteX1" fmla="*/ 0 w 519515"/>
                        <a:gd name="connsiteY1" fmla="*/ 122555 h 443408"/>
                        <a:gd name="connsiteX2" fmla="*/ 122641 w 519515"/>
                        <a:gd name="connsiteY2" fmla="*/ 443409 h 443408"/>
                        <a:gd name="connsiteX3" fmla="*/ 519516 w 519515"/>
                        <a:gd name="connsiteY3" fmla="*/ 198299 h 443408"/>
                      </a:gdLst>
                      <a:ahLst/>
                      <a:cxnLst>
                        <a:cxn ang="0">
                          <a:pos x="connsiteX0" y="connsiteY0"/>
                        </a:cxn>
                        <a:cxn ang="0">
                          <a:pos x="connsiteX1" y="connsiteY1"/>
                        </a:cxn>
                        <a:cxn ang="0">
                          <a:pos x="connsiteX2" y="connsiteY2"/>
                        </a:cxn>
                        <a:cxn ang="0">
                          <a:pos x="connsiteX3" y="connsiteY3"/>
                        </a:cxn>
                      </a:cxnLst>
                      <a:rect l="l" t="t" r="r" b="b"/>
                      <a:pathLst>
                        <a:path w="519515" h="443408">
                          <a:moveTo>
                            <a:pt x="198437" y="0"/>
                          </a:moveTo>
                          <a:lnTo>
                            <a:pt x="0" y="122555"/>
                          </a:lnTo>
                          <a:lnTo>
                            <a:pt x="122641" y="443409"/>
                          </a:lnTo>
                          <a:lnTo>
                            <a:pt x="519516" y="1982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31" name="Freeform 10230">
                      <a:extLst>
                        <a:ext uri="{FF2B5EF4-FFF2-40B4-BE49-F238E27FC236}">
                          <a16:creationId xmlns:a16="http://schemas.microsoft.com/office/drawing/2014/main" id="{DEFD7111-D33C-D146-5383-21CAE404354B}"/>
                        </a:ext>
                      </a:extLst>
                    </p:cNvPr>
                    <p:cNvSpPr/>
                    <p:nvPr/>
                  </p:nvSpPr>
                  <p:spPr>
                    <a:xfrm>
                      <a:off x="34049566" y="24457646"/>
                      <a:ext cx="519515" cy="443408"/>
                    </a:xfrm>
                    <a:custGeom>
                      <a:avLst/>
                      <a:gdLst>
                        <a:gd name="connsiteX0" fmla="*/ 198437 w 519515"/>
                        <a:gd name="connsiteY0" fmla="*/ 0 h 443408"/>
                        <a:gd name="connsiteX1" fmla="*/ 0 w 519515"/>
                        <a:gd name="connsiteY1" fmla="*/ 122555 h 443408"/>
                        <a:gd name="connsiteX2" fmla="*/ 122641 w 519515"/>
                        <a:gd name="connsiteY2" fmla="*/ 443409 h 443408"/>
                        <a:gd name="connsiteX3" fmla="*/ 519516 w 519515"/>
                        <a:gd name="connsiteY3" fmla="*/ 198299 h 443408"/>
                      </a:gdLst>
                      <a:ahLst/>
                      <a:cxnLst>
                        <a:cxn ang="0">
                          <a:pos x="connsiteX0" y="connsiteY0"/>
                        </a:cxn>
                        <a:cxn ang="0">
                          <a:pos x="connsiteX1" y="connsiteY1"/>
                        </a:cxn>
                        <a:cxn ang="0">
                          <a:pos x="connsiteX2" y="connsiteY2"/>
                        </a:cxn>
                        <a:cxn ang="0">
                          <a:pos x="connsiteX3" y="connsiteY3"/>
                        </a:cxn>
                      </a:cxnLst>
                      <a:rect l="l" t="t" r="r" b="b"/>
                      <a:pathLst>
                        <a:path w="519515" h="443408">
                          <a:moveTo>
                            <a:pt x="198437" y="0"/>
                          </a:moveTo>
                          <a:lnTo>
                            <a:pt x="0" y="122555"/>
                          </a:lnTo>
                          <a:lnTo>
                            <a:pt x="122641" y="443409"/>
                          </a:lnTo>
                          <a:lnTo>
                            <a:pt x="519516" y="1982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32" name="Freeform 10231">
                      <a:extLst>
                        <a:ext uri="{FF2B5EF4-FFF2-40B4-BE49-F238E27FC236}">
                          <a16:creationId xmlns:a16="http://schemas.microsoft.com/office/drawing/2014/main" id="{F15BD173-E4F5-4247-FDB6-6A97081F24FA}"/>
                        </a:ext>
                      </a:extLst>
                    </p:cNvPr>
                    <p:cNvSpPr/>
                    <p:nvPr/>
                  </p:nvSpPr>
                  <p:spPr>
                    <a:xfrm>
                      <a:off x="34446441" y="24335091"/>
                      <a:ext cx="321078" cy="320853"/>
                    </a:xfrm>
                    <a:custGeom>
                      <a:avLst/>
                      <a:gdLst>
                        <a:gd name="connsiteX0" fmla="*/ 321079 w 321078"/>
                        <a:gd name="connsiteY0" fmla="*/ 198298 h 320853"/>
                        <a:gd name="connsiteX1" fmla="*/ 0 w 321078"/>
                        <a:gd name="connsiteY1" fmla="*/ 0 h 320853"/>
                        <a:gd name="connsiteX2" fmla="*/ 122641 w 321078"/>
                        <a:gd name="connsiteY2" fmla="*/ 320853 h 320853"/>
                      </a:gdLst>
                      <a:ahLst/>
                      <a:cxnLst>
                        <a:cxn ang="0">
                          <a:pos x="connsiteX0" y="connsiteY0"/>
                        </a:cxn>
                        <a:cxn ang="0">
                          <a:pos x="connsiteX1" y="connsiteY1"/>
                        </a:cxn>
                        <a:cxn ang="0">
                          <a:pos x="connsiteX2" y="connsiteY2"/>
                        </a:cxn>
                      </a:cxnLst>
                      <a:rect l="l" t="t" r="r" b="b"/>
                      <a:pathLst>
                        <a:path w="321078" h="320853">
                          <a:moveTo>
                            <a:pt x="321079" y="198298"/>
                          </a:moveTo>
                          <a:lnTo>
                            <a:pt x="0" y="0"/>
                          </a:lnTo>
                          <a:lnTo>
                            <a:pt x="122641" y="32085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233" name="Graphic 9952">
                    <a:extLst>
                      <a:ext uri="{FF2B5EF4-FFF2-40B4-BE49-F238E27FC236}">
                        <a16:creationId xmlns:a16="http://schemas.microsoft.com/office/drawing/2014/main" id="{D1D276FB-6994-32B7-3E86-31FF89162C49}"/>
                      </a:ext>
                    </a:extLst>
                  </p:cNvPr>
                  <p:cNvGrpSpPr/>
                  <p:nvPr/>
                </p:nvGrpSpPr>
                <p:grpSpPr>
                  <a:xfrm>
                    <a:off x="32841048" y="21418480"/>
                    <a:ext cx="1926471" cy="1925119"/>
                    <a:chOff x="32841048" y="21418480"/>
                    <a:chExt cx="1926471" cy="1925119"/>
                  </a:xfrm>
                </p:grpSpPr>
                <p:sp>
                  <p:nvSpPr>
                    <p:cNvPr id="10234" name="Freeform 10233">
                      <a:extLst>
                        <a:ext uri="{FF2B5EF4-FFF2-40B4-BE49-F238E27FC236}">
                          <a16:creationId xmlns:a16="http://schemas.microsoft.com/office/drawing/2014/main" id="{5CAD4704-4732-A44C-3711-462B2CC21479}"/>
                        </a:ext>
                      </a:extLst>
                    </p:cNvPr>
                    <p:cNvSpPr/>
                    <p:nvPr/>
                  </p:nvSpPr>
                  <p:spPr>
                    <a:xfrm>
                      <a:off x="33454253" y="21541035"/>
                      <a:ext cx="321078" cy="320853"/>
                    </a:xfrm>
                    <a:custGeom>
                      <a:avLst/>
                      <a:gdLst>
                        <a:gd name="connsiteX0" fmla="*/ 0 w 321078"/>
                        <a:gd name="connsiteY0" fmla="*/ 198298 h 320853"/>
                        <a:gd name="connsiteX1" fmla="*/ 198438 w 321078"/>
                        <a:gd name="connsiteY1" fmla="*/ 320853 h 320853"/>
                        <a:gd name="connsiteX2" fmla="*/ 321079 w 321078"/>
                        <a:gd name="connsiteY2" fmla="*/ 0 h 320853"/>
                      </a:gdLst>
                      <a:ahLst/>
                      <a:cxnLst>
                        <a:cxn ang="0">
                          <a:pos x="connsiteX0" y="connsiteY0"/>
                        </a:cxn>
                        <a:cxn ang="0">
                          <a:pos x="connsiteX1" y="connsiteY1"/>
                        </a:cxn>
                        <a:cxn ang="0">
                          <a:pos x="connsiteX2" y="connsiteY2"/>
                        </a:cxn>
                      </a:cxnLst>
                      <a:rect l="l" t="t" r="r" b="b"/>
                      <a:pathLst>
                        <a:path w="321078" h="320853">
                          <a:moveTo>
                            <a:pt x="0" y="198298"/>
                          </a:moveTo>
                          <a:lnTo>
                            <a:pt x="198438" y="320853"/>
                          </a:lnTo>
                          <a:lnTo>
                            <a:pt x="321079"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35" name="Freeform 10234">
                      <a:extLst>
                        <a:ext uri="{FF2B5EF4-FFF2-40B4-BE49-F238E27FC236}">
                          <a16:creationId xmlns:a16="http://schemas.microsoft.com/office/drawing/2014/main" id="{51A1B907-D6AB-7823-4B3C-F31D02D52573}"/>
                        </a:ext>
                      </a:extLst>
                    </p:cNvPr>
                    <p:cNvSpPr/>
                    <p:nvPr/>
                  </p:nvSpPr>
                  <p:spPr>
                    <a:xfrm>
                      <a:off x="33454253" y="21418480"/>
                      <a:ext cx="321078" cy="320853"/>
                    </a:xfrm>
                    <a:custGeom>
                      <a:avLst/>
                      <a:gdLst>
                        <a:gd name="connsiteX0" fmla="*/ 122641 w 321078"/>
                        <a:gd name="connsiteY0" fmla="*/ 0 h 320853"/>
                        <a:gd name="connsiteX1" fmla="*/ 0 w 321078"/>
                        <a:gd name="connsiteY1" fmla="*/ 320853 h 320853"/>
                        <a:gd name="connsiteX2" fmla="*/ 321079 w 321078"/>
                        <a:gd name="connsiteY2" fmla="*/ 122555 h 320853"/>
                      </a:gdLst>
                      <a:ahLst/>
                      <a:cxnLst>
                        <a:cxn ang="0">
                          <a:pos x="connsiteX0" y="connsiteY0"/>
                        </a:cxn>
                        <a:cxn ang="0">
                          <a:pos x="connsiteX1" y="connsiteY1"/>
                        </a:cxn>
                        <a:cxn ang="0">
                          <a:pos x="connsiteX2" y="connsiteY2"/>
                        </a:cxn>
                      </a:cxnLst>
                      <a:rect l="l" t="t" r="r" b="b"/>
                      <a:pathLst>
                        <a:path w="321078" h="320853">
                          <a:moveTo>
                            <a:pt x="122641" y="0"/>
                          </a:moveTo>
                          <a:lnTo>
                            <a:pt x="0" y="320853"/>
                          </a:lnTo>
                          <a:lnTo>
                            <a:pt x="321079" y="12255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236" name="Freeform 10235">
                      <a:extLst>
                        <a:ext uri="{FF2B5EF4-FFF2-40B4-BE49-F238E27FC236}">
                          <a16:creationId xmlns:a16="http://schemas.microsoft.com/office/drawing/2014/main" id="{CBF423CB-067F-0166-BC4F-26BC782901E8}"/>
                        </a:ext>
                      </a:extLst>
                    </p:cNvPr>
                    <p:cNvSpPr/>
                    <p:nvPr/>
                  </p:nvSpPr>
                  <p:spPr>
                    <a:xfrm>
                      <a:off x="33208971" y="22182742"/>
                      <a:ext cx="321078" cy="320853"/>
                    </a:xfrm>
                    <a:custGeom>
                      <a:avLst/>
                      <a:gdLst>
                        <a:gd name="connsiteX0" fmla="*/ 0 w 321078"/>
                        <a:gd name="connsiteY0" fmla="*/ 198298 h 320853"/>
                        <a:gd name="connsiteX1" fmla="*/ 198438 w 321078"/>
                        <a:gd name="connsiteY1" fmla="*/ 320853 h 320853"/>
                        <a:gd name="connsiteX2" fmla="*/ 321078 w 321078"/>
                        <a:gd name="connsiteY2" fmla="*/ 0 h 320853"/>
                      </a:gdLst>
                      <a:ahLst/>
                      <a:cxnLst>
                        <a:cxn ang="0">
                          <a:pos x="connsiteX0" y="connsiteY0"/>
                        </a:cxn>
                        <a:cxn ang="0">
                          <a:pos x="connsiteX1" y="connsiteY1"/>
                        </a:cxn>
                        <a:cxn ang="0">
                          <a:pos x="connsiteX2" y="connsiteY2"/>
                        </a:cxn>
                      </a:cxnLst>
                      <a:rect l="l" t="t" r="r" b="b"/>
                      <a:pathLst>
                        <a:path w="321078" h="320853">
                          <a:moveTo>
                            <a:pt x="0" y="198298"/>
                          </a:moveTo>
                          <a:lnTo>
                            <a:pt x="198438" y="320853"/>
                          </a:lnTo>
                          <a:lnTo>
                            <a:pt x="321078"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37" name="Freeform 10236">
                      <a:extLst>
                        <a:ext uri="{FF2B5EF4-FFF2-40B4-BE49-F238E27FC236}">
                          <a16:creationId xmlns:a16="http://schemas.microsoft.com/office/drawing/2014/main" id="{5431FCCE-6361-AE76-D48E-28A405FE2A5C}"/>
                        </a:ext>
                      </a:extLst>
                    </p:cNvPr>
                    <p:cNvSpPr/>
                    <p:nvPr/>
                  </p:nvSpPr>
                  <p:spPr>
                    <a:xfrm>
                      <a:off x="33208971" y="21739333"/>
                      <a:ext cx="443719" cy="641706"/>
                    </a:xfrm>
                    <a:custGeom>
                      <a:avLst/>
                      <a:gdLst>
                        <a:gd name="connsiteX0" fmla="*/ 321078 w 443719"/>
                        <a:gd name="connsiteY0" fmla="*/ 443409 h 641706"/>
                        <a:gd name="connsiteX1" fmla="*/ 443720 w 443719"/>
                        <a:gd name="connsiteY1" fmla="*/ 122555 h 641706"/>
                        <a:gd name="connsiteX2" fmla="*/ 245282 w 443719"/>
                        <a:gd name="connsiteY2" fmla="*/ 0 h 641706"/>
                        <a:gd name="connsiteX3" fmla="*/ 0 w 443719"/>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443719" h="641706">
                          <a:moveTo>
                            <a:pt x="321078" y="443409"/>
                          </a:moveTo>
                          <a:lnTo>
                            <a:pt x="443720" y="122555"/>
                          </a:lnTo>
                          <a:lnTo>
                            <a:pt x="245282" y="0"/>
                          </a:lnTo>
                          <a:lnTo>
                            <a:pt x="0"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38" name="Freeform 10237">
                      <a:extLst>
                        <a:ext uri="{FF2B5EF4-FFF2-40B4-BE49-F238E27FC236}">
                          <a16:creationId xmlns:a16="http://schemas.microsoft.com/office/drawing/2014/main" id="{89F79C79-73F2-48F4-1A17-043F8E827EA5}"/>
                        </a:ext>
                      </a:extLst>
                    </p:cNvPr>
                    <p:cNvSpPr/>
                    <p:nvPr/>
                  </p:nvSpPr>
                  <p:spPr>
                    <a:xfrm>
                      <a:off x="33530050" y="21861888"/>
                      <a:ext cx="321078" cy="320853"/>
                    </a:xfrm>
                    <a:custGeom>
                      <a:avLst/>
                      <a:gdLst>
                        <a:gd name="connsiteX0" fmla="*/ 122641 w 321078"/>
                        <a:gd name="connsiteY0" fmla="*/ 0 h 320853"/>
                        <a:gd name="connsiteX1" fmla="*/ 0 w 321078"/>
                        <a:gd name="connsiteY1" fmla="*/ 320853 h 320853"/>
                        <a:gd name="connsiteX2" fmla="*/ 321079 w 321078"/>
                        <a:gd name="connsiteY2" fmla="*/ 122555 h 320853"/>
                      </a:gdLst>
                      <a:ahLst/>
                      <a:cxnLst>
                        <a:cxn ang="0">
                          <a:pos x="connsiteX0" y="connsiteY0"/>
                        </a:cxn>
                        <a:cxn ang="0">
                          <a:pos x="connsiteX1" y="connsiteY1"/>
                        </a:cxn>
                        <a:cxn ang="0">
                          <a:pos x="connsiteX2" y="connsiteY2"/>
                        </a:cxn>
                      </a:cxnLst>
                      <a:rect l="l" t="t" r="r" b="b"/>
                      <a:pathLst>
                        <a:path w="321078" h="320853">
                          <a:moveTo>
                            <a:pt x="122641" y="0"/>
                          </a:moveTo>
                          <a:lnTo>
                            <a:pt x="0" y="320853"/>
                          </a:lnTo>
                          <a:lnTo>
                            <a:pt x="321079"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39" name="Freeform 10238">
                      <a:extLst>
                        <a:ext uri="{FF2B5EF4-FFF2-40B4-BE49-F238E27FC236}">
                          <a16:creationId xmlns:a16="http://schemas.microsoft.com/office/drawing/2014/main" id="{E7F308F3-79A5-4125-6D38-5EFFD514A6FF}"/>
                        </a:ext>
                      </a:extLst>
                    </p:cNvPr>
                    <p:cNvSpPr/>
                    <p:nvPr/>
                  </p:nvSpPr>
                  <p:spPr>
                    <a:xfrm>
                      <a:off x="33851128" y="21786145"/>
                      <a:ext cx="321078" cy="320853"/>
                    </a:xfrm>
                    <a:custGeom>
                      <a:avLst/>
                      <a:gdLst>
                        <a:gd name="connsiteX0" fmla="*/ 0 w 321078"/>
                        <a:gd name="connsiteY0" fmla="*/ 198298 h 320853"/>
                        <a:gd name="connsiteX1" fmla="*/ 198437 w 321078"/>
                        <a:gd name="connsiteY1" fmla="*/ 320853 h 320853"/>
                        <a:gd name="connsiteX2" fmla="*/ 321079 w 321078"/>
                        <a:gd name="connsiteY2" fmla="*/ 0 h 320853"/>
                      </a:gdLst>
                      <a:ahLst/>
                      <a:cxnLst>
                        <a:cxn ang="0">
                          <a:pos x="connsiteX0" y="connsiteY0"/>
                        </a:cxn>
                        <a:cxn ang="0">
                          <a:pos x="connsiteX1" y="connsiteY1"/>
                        </a:cxn>
                        <a:cxn ang="0">
                          <a:pos x="connsiteX2" y="connsiteY2"/>
                        </a:cxn>
                      </a:cxnLst>
                      <a:rect l="l" t="t" r="r" b="b"/>
                      <a:pathLst>
                        <a:path w="321078" h="320853">
                          <a:moveTo>
                            <a:pt x="0" y="198298"/>
                          </a:moveTo>
                          <a:lnTo>
                            <a:pt x="198437" y="320853"/>
                          </a:lnTo>
                          <a:lnTo>
                            <a:pt x="32107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40" name="Freeform 10239">
                      <a:extLst>
                        <a:ext uri="{FF2B5EF4-FFF2-40B4-BE49-F238E27FC236}">
                          <a16:creationId xmlns:a16="http://schemas.microsoft.com/office/drawing/2014/main" id="{E3A65645-1E6D-AB28-1A67-26A2710D1570}"/>
                        </a:ext>
                      </a:extLst>
                    </p:cNvPr>
                    <p:cNvSpPr/>
                    <p:nvPr/>
                  </p:nvSpPr>
                  <p:spPr>
                    <a:xfrm>
                      <a:off x="33652691" y="21541035"/>
                      <a:ext cx="519515" cy="443408"/>
                    </a:xfrm>
                    <a:custGeom>
                      <a:avLst/>
                      <a:gdLst>
                        <a:gd name="connsiteX0" fmla="*/ 0 w 519515"/>
                        <a:gd name="connsiteY0" fmla="*/ 320853 h 443408"/>
                        <a:gd name="connsiteX1" fmla="*/ 198437 w 519515"/>
                        <a:gd name="connsiteY1" fmla="*/ 443408 h 443408"/>
                        <a:gd name="connsiteX2" fmla="*/ 519516 w 519515"/>
                        <a:gd name="connsiteY2" fmla="*/ 245110 h 443408"/>
                        <a:gd name="connsiteX3" fmla="*/ 122641 w 519515"/>
                        <a:gd name="connsiteY3" fmla="*/ 0 h 443408"/>
                      </a:gdLst>
                      <a:ahLst/>
                      <a:cxnLst>
                        <a:cxn ang="0">
                          <a:pos x="connsiteX0" y="connsiteY0"/>
                        </a:cxn>
                        <a:cxn ang="0">
                          <a:pos x="connsiteX1" y="connsiteY1"/>
                        </a:cxn>
                        <a:cxn ang="0">
                          <a:pos x="connsiteX2" y="connsiteY2"/>
                        </a:cxn>
                        <a:cxn ang="0">
                          <a:pos x="connsiteX3" y="connsiteY3"/>
                        </a:cxn>
                      </a:cxnLst>
                      <a:rect l="l" t="t" r="r" b="b"/>
                      <a:pathLst>
                        <a:path w="519515" h="443408">
                          <a:moveTo>
                            <a:pt x="0" y="320853"/>
                          </a:moveTo>
                          <a:lnTo>
                            <a:pt x="198437" y="443408"/>
                          </a:lnTo>
                          <a:lnTo>
                            <a:pt x="519516" y="245110"/>
                          </a:lnTo>
                          <a:lnTo>
                            <a:pt x="12264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41" name="Freeform 10240">
                      <a:extLst>
                        <a:ext uri="{FF2B5EF4-FFF2-40B4-BE49-F238E27FC236}">
                          <a16:creationId xmlns:a16="http://schemas.microsoft.com/office/drawing/2014/main" id="{29C82ECA-4173-E702-AE3C-8F73510B695C}"/>
                        </a:ext>
                      </a:extLst>
                    </p:cNvPr>
                    <p:cNvSpPr/>
                    <p:nvPr/>
                  </p:nvSpPr>
                  <p:spPr>
                    <a:xfrm>
                      <a:off x="32963689" y="22824448"/>
                      <a:ext cx="321078" cy="320853"/>
                    </a:xfrm>
                    <a:custGeom>
                      <a:avLst/>
                      <a:gdLst>
                        <a:gd name="connsiteX0" fmla="*/ 0 w 321078"/>
                        <a:gd name="connsiteY0" fmla="*/ 198298 h 320853"/>
                        <a:gd name="connsiteX1" fmla="*/ 198438 w 321078"/>
                        <a:gd name="connsiteY1" fmla="*/ 320853 h 320853"/>
                        <a:gd name="connsiteX2" fmla="*/ 321079 w 321078"/>
                        <a:gd name="connsiteY2" fmla="*/ 0 h 320853"/>
                      </a:gdLst>
                      <a:ahLst/>
                      <a:cxnLst>
                        <a:cxn ang="0">
                          <a:pos x="connsiteX0" y="connsiteY0"/>
                        </a:cxn>
                        <a:cxn ang="0">
                          <a:pos x="connsiteX1" y="connsiteY1"/>
                        </a:cxn>
                        <a:cxn ang="0">
                          <a:pos x="connsiteX2" y="connsiteY2"/>
                        </a:cxn>
                      </a:cxnLst>
                      <a:rect l="l" t="t" r="r" b="b"/>
                      <a:pathLst>
                        <a:path w="321078" h="320853">
                          <a:moveTo>
                            <a:pt x="0" y="198298"/>
                          </a:moveTo>
                          <a:lnTo>
                            <a:pt x="198438" y="320853"/>
                          </a:lnTo>
                          <a:lnTo>
                            <a:pt x="321079"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42" name="Freeform 10241">
                      <a:extLst>
                        <a:ext uri="{FF2B5EF4-FFF2-40B4-BE49-F238E27FC236}">
                          <a16:creationId xmlns:a16="http://schemas.microsoft.com/office/drawing/2014/main" id="{DAB2EA7C-FBB0-E489-AAC5-947E7ACFA969}"/>
                        </a:ext>
                      </a:extLst>
                    </p:cNvPr>
                    <p:cNvSpPr/>
                    <p:nvPr/>
                  </p:nvSpPr>
                  <p:spPr>
                    <a:xfrm>
                      <a:off x="32963689" y="22381040"/>
                      <a:ext cx="443720" cy="641706"/>
                    </a:xfrm>
                    <a:custGeom>
                      <a:avLst/>
                      <a:gdLst>
                        <a:gd name="connsiteX0" fmla="*/ 321079 w 443720"/>
                        <a:gd name="connsiteY0" fmla="*/ 443409 h 641706"/>
                        <a:gd name="connsiteX1" fmla="*/ 443720 w 443720"/>
                        <a:gd name="connsiteY1" fmla="*/ 122555 h 641706"/>
                        <a:gd name="connsiteX2" fmla="*/ 245282 w 443720"/>
                        <a:gd name="connsiteY2" fmla="*/ 0 h 641706"/>
                        <a:gd name="connsiteX3" fmla="*/ 0 w 443720"/>
                        <a:gd name="connsiteY3" fmla="*/ 641707 h 641706"/>
                      </a:gdLst>
                      <a:ahLst/>
                      <a:cxnLst>
                        <a:cxn ang="0">
                          <a:pos x="connsiteX0" y="connsiteY0"/>
                        </a:cxn>
                        <a:cxn ang="0">
                          <a:pos x="connsiteX1" y="connsiteY1"/>
                        </a:cxn>
                        <a:cxn ang="0">
                          <a:pos x="connsiteX2" y="connsiteY2"/>
                        </a:cxn>
                        <a:cxn ang="0">
                          <a:pos x="connsiteX3" y="connsiteY3"/>
                        </a:cxn>
                      </a:cxnLst>
                      <a:rect l="l" t="t" r="r" b="b"/>
                      <a:pathLst>
                        <a:path w="443720" h="641706">
                          <a:moveTo>
                            <a:pt x="321079" y="443409"/>
                          </a:moveTo>
                          <a:lnTo>
                            <a:pt x="443720" y="122555"/>
                          </a:lnTo>
                          <a:lnTo>
                            <a:pt x="245282" y="0"/>
                          </a:lnTo>
                          <a:lnTo>
                            <a:pt x="0" y="6417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43" name="Freeform 10242">
                      <a:extLst>
                        <a:ext uri="{FF2B5EF4-FFF2-40B4-BE49-F238E27FC236}">
                          <a16:creationId xmlns:a16="http://schemas.microsoft.com/office/drawing/2014/main" id="{0888880C-DC46-4E9A-8288-E7771AA8EB84}"/>
                        </a:ext>
                      </a:extLst>
                    </p:cNvPr>
                    <p:cNvSpPr/>
                    <p:nvPr/>
                  </p:nvSpPr>
                  <p:spPr>
                    <a:xfrm>
                      <a:off x="33284768" y="22503595"/>
                      <a:ext cx="321078" cy="320853"/>
                    </a:xfrm>
                    <a:custGeom>
                      <a:avLst/>
                      <a:gdLst>
                        <a:gd name="connsiteX0" fmla="*/ 122641 w 321078"/>
                        <a:gd name="connsiteY0" fmla="*/ 0 h 320853"/>
                        <a:gd name="connsiteX1" fmla="*/ 0 w 321078"/>
                        <a:gd name="connsiteY1" fmla="*/ 320853 h 320853"/>
                        <a:gd name="connsiteX2" fmla="*/ 321079 w 321078"/>
                        <a:gd name="connsiteY2" fmla="*/ 122555 h 320853"/>
                      </a:gdLst>
                      <a:ahLst/>
                      <a:cxnLst>
                        <a:cxn ang="0">
                          <a:pos x="connsiteX0" y="connsiteY0"/>
                        </a:cxn>
                        <a:cxn ang="0">
                          <a:pos x="connsiteX1" y="connsiteY1"/>
                        </a:cxn>
                        <a:cxn ang="0">
                          <a:pos x="connsiteX2" y="connsiteY2"/>
                        </a:cxn>
                      </a:cxnLst>
                      <a:rect l="l" t="t" r="r" b="b"/>
                      <a:pathLst>
                        <a:path w="321078" h="320853">
                          <a:moveTo>
                            <a:pt x="122641" y="0"/>
                          </a:moveTo>
                          <a:lnTo>
                            <a:pt x="0" y="320853"/>
                          </a:lnTo>
                          <a:lnTo>
                            <a:pt x="321079"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44" name="Freeform 10243">
                      <a:extLst>
                        <a:ext uri="{FF2B5EF4-FFF2-40B4-BE49-F238E27FC236}">
                          <a16:creationId xmlns:a16="http://schemas.microsoft.com/office/drawing/2014/main" id="{3DA2959B-E14A-B3E9-8484-271DCCC9BEBF}"/>
                        </a:ext>
                      </a:extLst>
                    </p:cNvPr>
                    <p:cNvSpPr/>
                    <p:nvPr/>
                  </p:nvSpPr>
                  <p:spPr>
                    <a:xfrm>
                      <a:off x="33605846" y="22427852"/>
                      <a:ext cx="321078" cy="320853"/>
                    </a:xfrm>
                    <a:custGeom>
                      <a:avLst/>
                      <a:gdLst>
                        <a:gd name="connsiteX0" fmla="*/ 0 w 321078"/>
                        <a:gd name="connsiteY0" fmla="*/ 198298 h 320853"/>
                        <a:gd name="connsiteX1" fmla="*/ 198437 w 321078"/>
                        <a:gd name="connsiteY1" fmla="*/ 320853 h 320853"/>
                        <a:gd name="connsiteX2" fmla="*/ 321079 w 321078"/>
                        <a:gd name="connsiteY2" fmla="*/ 0 h 320853"/>
                      </a:gdLst>
                      <a:ahLst/>
                      <a:cxnLst>
                        <a:cxn ang="0">
                          <a:pos x="connsiteX0" y="connsiteY0"/>
                        </a:cxn>
                        <a:cxn ang="0">
                          <a:pos x="connsiteX1" y="connsiteY1"/>
                        </a:cxn>
                        <a:cxn ang="0">
                          <a:pos x="connsiteX2" y="connsiteY2"/>
                        </a:cxn>
                      </a:cxnLst>
                      <a:rect l="l" t="t" r="r" b="b"/>
                      <a:pathLst>
                        <a:path w="321078" h="320853">
                          <a:moveTo>
                            <a:pt x="0" y="198298"/>
                          </a:moveTo>
                          <a:lnTo>
                            <a:pt x="198437" y="320853"/>
                          </a:lnTo>
                          <a:lnTo>
                            <a:pt x="32107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45" name="Freeform 10244">
                      <a:extLst>
                        <a:ext uri="{FF2B5EF4-FFF2-40B4-BE49-F238E27FC236}">
                          <a16:creationId xmlns:a16="http://schemas.microsoft.com/office/drawing/2014/main" id="{4A1FEBF7-F6D0-D1C6-FF67-9B7D9C0297D7}"/>
                        </a:ext>
                      </a:extLst>
                    </p:cNvPr>
                    <p:cNvSpPr/>
                    <p:nvPr/>
                  </p:nvSpPr>
                  <p:spPr>
                    <a:xfrm>
                      <a:off x="33407409" y="21984443"/>
                      <a:ext cx="642156" cy="641706"/>
                    </a:xfrm>
                    <a:custGeom>
                      <a:avLst/>
                      <a:gdLst>
                        <a:gd name="connsiteX0" fmla="*/ 0 w 642156"/>
                        <a:gd name="connsiteY0" fmla="*/ 519152 h 641706"/>
                        <a:gd name="connsiteX1" fmla="*/ 198437 w 642156"/>
                        <a:gd name="connsiteY1" fmla="*/ 641707 h 641706"/>
                        <a:gd name="connsiteX2" fmla="*/ 519516 w 642156"/>
                        <a:gd name="connsiteY2" fmla="*/ 443408 h 641706"/>
                        <a:gd name="connsiteX3" fmla="*/ 642157 w 642156"/>
                        <a:gd name="connsiteY3" fmla="*/ 122555 h 641706"/>
                        <a:gd name="connsiteX4" fmla="*/ 443719 w 642156"/>
                        <a:gd name="connsiteY4" fmla="*/ 0 h 641706"/>
                        <a:gd name="connsiteX5" fmla="*/ 122641 w 642156"/>
                        <a:gd name="connsiteY5" fmla="*/ 198298 h 6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156" h="641706">
                          <a:moveTo>
                            <a:pt x="0" y="519152"/>
                          </a:moveTo>
                          <a:lnTo>
                            <a:pt x="198437" y="641707"/>
                          </a:lnTo>
                          <a:lnTo>
                            <a:pt x="519516" y="443408"/>
                          </a:lnTo>
                          <a:lnTo>
                            <a:pt x="642157" y="122555"/>
                          </a:lnTo>
                          <a:lnTo>
                            <a:pt x="443719" y="0"/>
                          </a:lnTo>
                          <a:lnTo>
                            <a:pt x="122641" y="1982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46" name="Freeform 10245">
                      <a:extLst>
                        <a:ext uri="{FF2B5EF4-FFF2-40B4-BE49-F238E27FC236}">
                          <a16:creationId xmlns:a16="http://schemas.microsoft.com/office/drawing/2014/main" id="{EB9F8425-473D-6505-F1EE-EE7364DF2526}"/>
                        </a:ext>
                      </a:extLst>
                    </p:cNvPr>
                    <p:cNvSpPr/>
                    <p:nvPr/>
                  </p:nvSpPr>
                  <p:spPr>
                    <a:xfrm>
                      <a:off x="33926925" y="22106998"/>
                      <a:ext cx="321078" cy="320853"/>
                    </a:xfrm>
                    <a:custGeom>
                      <a:avLst/>
                      <a:gdLst>
                        <a:gd name="connsiteX0" fmla="*/ 122641 w 321078"/>
                        <a:gd name="connsiteY0" fmla="*/ 0 h 320853"/>
                        <a:gd name="connsiteX1" fmla="*/ 0 w 321078"/>
                        <a:gd name="connsiteY1" fmla="*/ 320853 h 320853"/>
                        <a:gd name="connsiteX2" fmla="*/ 321079 w 321078"/>
                        <a:gd name="connsiteY2" fmla="*/ 122555 h 320853"/>
                      </a:gdLst>
                      <a:ahLst/>
                      <a:cxnLst>
                        <a:cxn ang="0">
                          <a:pos x="connsiteX0" y="connsiteY0"/>
                        </a:cxn>
                        <a:cxn ang="0">
                          <a:pos x="connsiteX1" y="connsiteY1"/>
                        </a:cxn>
                        <a:cxn ang="0">
                          <a:pos x="connsiteX2" y="connsiteY2"/>
                        </a:cxn>
                      </a:cxnLst>
                      <a:rect l="l" t="t" r="r" b="b"/>
                      <a:pathLst>
                        <a:path w="321078" h="320853">
                          <a:moveTo>
                            <a:pt x="122641" y="0"/>
                          </a:moveTo>
                          <a:lnTo>
                            <a:pt x="0" y="320853"/>
                          </a:lnTo>
                          <a:lnTo>
                            <a:pt x="321079" y="12255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47" name="Freeform 10246">
                      <a:extLst>
                        <a:ext uri="{FF2B5EF4-FFF2-40B4-BE49-F238E27FC236}">
                          <a16:creationId xmlns:a16="http://schemas.microsoft.com/office/drawing/2014/main" id="{2189B771-0F0A-AB14-F216-66A55721D1C8}"/>
                        </a:ext>
                      </a:extLst>
                    </p:cNvPr>
                    <p:cNvSpPr/>
                    <p:nvPr/>
                  </p:nvSpPr>
                  <p:spPr>
                    <a:xfrm>
                      <a:off x="34248004" y="22031255"/>
                      <a:ext cx="321078" cy="320853"/>
                    </a:xfrm>
                    <a:custGeom>
                      <a:avLst/>
                      <a:gdLst>
                        <a:gd name="connsiteX0" fmla="*/ 0 w 321078"/>
                        <a:gd name="connsiteY0" fmla="*/ 198298 h 320853"/>
                        <a:gd name="connsiteX1" fmla="*/ 198437 w 321078"/>
                        <a:gd name="connsiteY1" fmla="*/ 320853 h 320853"/>
                        <a:gd name="connsiteX2" fmla="*/ 321079 w 321078"/>
                        <a:gd name="connsiteY2" fmla="*/ 0 h 320853"/>
                      </a:gdLst>
                      <a:ahLst/>
                      <a:cxnLst>
                        <a:cxn ang="0">
                          <a:pos x="connsiteX0" y="connsiteY0"/>
                        </a:cxn>
                        <a:cxn ang="0">
                          <a:pos x="connsiteX1" y="connsiteY1"/>
                        </a:cxn>
                        <a:cxn ang="0">
                          <a:pos x="connsiteX2" y="connsiteY2"/>
                        </a:cxn>
                      </a:cxnLst>
                      <a:rect l="l" t="t" r="r" b="b"/>
                      <a:pathLst>
                        <a:path w="321078" h="320853">
                          <a:moveTo>
                            <a:pt x="0" y="198298"/>
                          </a:moveTo>
                          <a:lnTo>
                            <a:pt x="198437" y="320853"/>
                          </a:lnTo>
                          <a:lnTo>
                            <a:pt x="321079"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48" name="Freeform 10247">
                      <a:extLst>
                        <a:ext uri="{FF2B5EF4-FFF2-40B4-BE49-F238E27FC236}">
                          <a16:creationId xmlns:a16="http://schemas.microsoft.com/office/drawing/2014/main" id="{89CA6339-2BA0-7F84-DA9D-670A5AFDC1B5}"/>
                        </a:ext>
                      </a:extLst>
                    </p:cNvPr>
                    <p:cNvSpPr/>
                    <p:nvPr/>
                  </p:nvSpPr>
                  <p:spPr>
                    <a:xfrm>
                      <a:off x="34049566" y="21786145"/>
                      <a:ext cx="519516" cy="443408"/>
                    </a:xfrm>
                    <a:custGeom>
                      <a:avLst/>
                      <a:gdLst>
                        <a:gd name="connsiteX0" fmla="*/ 0 w 519516"/>
                        <a:gd name="connsiteY0" fmla="*/ 320853 h 443408"/>
                        <a:gd name="connsiteX1" fmla="*/ 198438 w 519516"/>
                        <a:gd name="connsiteY1" fmla="*/ 443409 h 443408"/>
                        <a:gd name="connsiteX2" fmla="*/ 519517 w 519516"/>
                        <a:gd name="connsiteY2" fmla="*/ 245110 h 443408"/>
                        <a:gd name="connsiteX3" fmla="*/ 122641 w 519516"/>
                        <a:gd name="connsiteY3" fmla="*/ 0 h 443408"/>
                      </a:gdLst>
                      <a:ahLst/>
                      <a:cxnLst>
                        <a:cxn ang="0">
                          <a:pos x="connsiteX0" y="connsiteY0"/>
                        </a:cxn>
                        <a:cxn ang="0">
                          <a:pos x="connsiteX1" y="connsiteY1"/>
                        </a:cxn>
                        <a:cxn ang="0">
                          <a:pos x="connsiteX2" y="connsiteY2"/>
                        </a:cxn>
                        <a:cxn ang="0">
                          <a:pos x="connsiteX3" y="connsiteY3"/>
                        </a:cxn>
                      </a:cxnLst>
                      <a:rect l="l" t="t" r="r" b="b"/>
                      <a:pathLst>
                        <a:path w="519516" h="443408">
                          <a:moveTo>
                            <a:pt x="0" y="320853"/>
                          </a:moveTo>
                          <a:lnTo>
                            <a:pt x="198438" y="443409"/>
                          </a:lnTo>
                          <a:lnTo>
                            <a:pt x="519517" y="245110"/>
                          </a:lnTo>
                          <a:lnTo>
                            <a:pt x="12264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49" name="Freeform 10248">
                      <a:extLst>
                        <a:ext uri="{FF2B5EF4-FFF2-40B4-BE49-F238E27FC236}">
                          <a16:creationId xmlns:a16="http://schemas.microsoft.com/office/drawing/2014/main" id="{AD3397DA-5DA5-66A7-EC10-EC0FC155CA20}"/>
                        </a:ext>
                      </a:extLst>
                    </p:cNvPr>
                    <p:cNvSpPr/>
                    <p:nvPr/>
                  </p:nvSpPr>
                  <p:spPr>
                    <a:xfrm>
                      <a:off x="32841048" y="23022746"/>
                      <a:ext cx="321078" cy="320853"/>
                    </a:xfrm>
                    <a:custGeom>
                      <a:avLst/>
                      <a:gdLst>
                        <a:gd name="connsiteX0" fmla="*/ 0 w 321078"/>
                        <a:gd name="connsiteY0" fmla="*/ 320853 h 320853"/>
                        <a:gd name="connsiteX1" fmla="*/ 321079 w 321078"/>
                        <a:gd name="connsiteY1" fmla="*/ 122555 h 320853"/>
                        <a:gd name="connsiteX2" fmla="*/ 122641 w 321078"/>
                        <a:gd name="connsiteY2" fmla="*/ 0 h 320853"/>
                      </a:gdLst>
                      <a:ahLst/>
                      <a:cxnLst>
                        <a:cxn ang="0">
                          <a:pos x="connsiteX0" y="connsiteY0"/>
                        </a:cxn>
                        <a:cxn ang="0">
                          <a:pos x="connsiteX1" y="connsiteY1"/>
                        </a:cxn>
                        <a:cxn ang="0">
                          <a:pos x="connsiteX2" y="connsiteY2"/>
                        </a:cxn>
                      </a:cxnLst>
                      <a:rect l="l" t="t" r="r" b="b"/>
                      <a:pathLst>
                        <a:path w="321078" h="320853">
                          <a:moveTo>
                            <a:pt x="0" y="320853"/>
                          </a:moveTo>
                          <a:lnTo>
                            <a:pt x="321079" y="122555"/>
                          </a:lnTo>
                          <a:lnTo>
                            <a:pt x="122641"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250" name="Freeform 10249">
                      <a:extLst>
                        <a:ext uri="{FF2B5EF4-FFF2-40B4-BE49-F238E27FC236}">
                          <a16:creationId xmlns:a16="http://schemas.microsoft.com/office/drawing/2014/main" id="{8250050F-51E3-DFFF-04A2-D31F5A70F1E7}"/>
                        </a:ext>
                      </a:extLst>
                    </p:cNvPr>
                    <p:cNvSpPr/>
                    <p:nvPr/>
                  </p:nvSpPr>
                  <p:spPr>
                    <a:xfrm>
                      <a:off x="33162127" y="22626150"/>
                      <a:ext cx="642157" cy="519151"/>
                    </a:xfrm>
                    <a:custGeom>
                      <a:avLst/>
                      <a:gdLst>
                        <a:gd name="connsiteX0" fmla="*/ 443720 w 642157"/>
                        <a:gd name="connsiteY0" fmla="*/ 0 h 519151"/>
                        <a:gd name="connsiteX1" fmla="*/ 122641 w 642157"/>
                        <a:gd name="connsiteY1" fmla="*/ 198298 h 519151"/>
                        <a:gd name="connsiteX2" fmla="*/ 0 w 642157"/>
                        <a:gd name="connsiteY2" fmla="*/ 519151 h 519151"/>
                        <a:gd name="connsiteX3" fmla="*/ 642157 w 642157"/>
                        <a:gd name="connsiteY3" fmla="*/ 122555 h 519151"/>
                      </a:gdLst>
                      <a:ahLst/>
                      <a:cxnLst>
                        <a:cxn ang="0">
                          <a:pos x="connsiteX0" y="connsiteY0"/>
                        </a:cxn>
                        <a:cxn ang="0">
                          <a:pos x="connsiteX1" y="connsiteY1"/>
                        </a:cxn>
                        <a:cxn ang="0">
                          <a:pos x="connsiteX2" y="connsiteY2"/>
                        </a:cxn>
                        <a:cxn ang="0">
                          <a:pos x="connsiteX3" y="connsiteY3"/>
                        </a:cxn>
                      </a:cxnLst>
                      <a:rect l="l" t="t" r="r" b="b"/>
                      <a:pathLst>
                        <a:path w="642157" h="519151">
                          <a:moveTo>
                            <a:pt x="443720" y="0"/>
                          </a:moveTo>
                          <a:lnTo>
                            <a:pt x="122641" y="198298"/>
                          </a:lnTo>
                          <a:lnTo>
                            <a:pt x="0" y="519151"/>
                          </a:lnTo>
                          <a:lnTo>
                            <a:pt x="642157" y="1225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51" name="Freeform 10250">
                      <a:extLst>
                        <a:ext uri="{FF2B5EF4-FFF2-40B4-BE49-F238E27FC236}">
                          <a16:creationId xmlns:a16="http://schemas.microsoft.com/office/drawing/2014/main" id="{99C54F63-C2B0-28DA-D3CA-4A6CB8361C8C}"/>
                        </a:ext>
                      </a:extLst>
                    </p:cNvPr>
                    <p:cNvSpPr/>
                    <p:nvPr/>
                  </p:nvSpPr>
                  <p:spPr>
                    <a:xfrm>
                      <a:off x="33804284" y="22229554"/>
                      <a:ext cx="642157" cy="519151"/>
                    </a:xfrm>
                    <a:custGeom>
                      <a:avLst/>
                      <a:gdLst>
                        <a:gd name="connsiteX0" fmla="*/ 443720 w 642157"/>
                        <a:gd name="connsiteY0" fmla="*/ 0 h 519151"/>
                        <a:gd name="connsiteX1" fmla="*/ 122641 w 642157"/>
                        <a:gd name="connsiteY1" fmla="*/ 198298 h 519151"/>
                        <a:gd name="connsiteX2" fmla="*/ 0 w 642157"/>
                        <a:gd name="connsiteY2" fmla="*/ 519151 h 519151"/>
                        <a:gd name="connsiteX3" fmla="*/ 642157 w 642157"/>
                        <a:gd name="connsiteY3" fmla="*/ 122555 h 519151"/>
                      </a:gdLst>
                      <a:ahLst/>
                      <a:cxnLst>
                        <a:cxn ang="0">
                          <a:pos x="connsiteX0" y="connsiteY0"/>
                        </a:cxn>
                        <a:cxn ang="0">
                          <a:pos x="connsiteX1" y="connsiteY1"/>
                        </a:cxn>
                        <a:cxn ang="0">
                          <a:pos x="connsiteX2" y="connsiteY2"/>
                        </a:cxn>
                        <a:cxn ang="0">
                          <a:pos x="connsiteX3" y="connsiteY3"/>
                        </a:cxn>
                      </a:cxnLst>
                      <a:rect l="l" t="t" r="r" b="b"/>
                      <a:pathLst>
                        <a:path w="642157" h="519151">
                          <a:moveTo>
                            <a:pt x="443720" y="0"/>
                          </a:moveTo>
                          <a:lnTo>
                            <a:pt x="122641" y="198298"/>
                          </a:lnTo>
                          <a:lnTo>
                            <a:pt x="0" y="519151"/>
                          </a:lnTo>
                          <a:lnTo>
                            <a:pt x="642157" y="1225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52" name="Freeform 10251">
                      <a:extLst>
                        <a:ext uri="{FF2B5EF4-FFF2-40B4-BE49-F238E27FC236}">
                          <a16:creationId xmlns:a16="http://schemas.microsoft.com/office/drawing/2014/main" id="{F7093781-B7BB-B363-5E46-8FFE48740E69}"/>
                        </a:ext>
                      </a:extLst>
                    </p:cNvPr>
                    <p:cNvSpPr/>
                    <p:nvPr/>
                  </p:nvSpPr>
                  <p:spPr>
                    <a:xfrm>
                      <a:off x="34446441" y="22031255"/>
                      <a:ext cx="321078" cy="320853"/>
                    </a:xfrm>
                    <a:custGeom>
                      <a:avLst/>
                      <a:gdLst>
                        <a:gd name="connsiteX0" fmla="*/ 321079 w 321078"/>
                        <a:gd name="connsiteY0" fmla="*/ 122555 h 320853"/>
                        <a:gd name="connsiteX1" fmla="*/ 122641 w 321078"/>
                        <a:gd name="connsiteY1" fmla="*/ 0 h 320853"/>
                        <a:gd name="connsiteX2" fmla="*/ 0 w 321078"/>
                        <a:gd name="connsiteY2" fmla="*/ 320853 h 320853"/>
                      </a:gdLst>
                      <a:ahLst/>
                      <a:cxnLst>
                        <a:cxn ang="0">
                          <a:pos x="connsiteX0" y="connsiteY0"/>
                        </a:cxn>
                        <a:cxn ang="0">
                          <a:pos x="connsiteX1" y="connsiteY1"/>
                        </a:cxn>
                        <a:cxn ang="0">
                          <a:pos x="connsiteX2" y="connsiteY2"/>
                        </a:cxn>
                      </a:cxnLst>
                      <a:rect l="l" t="t" r="r" b="b"/>
                      <a:pathLst>
                        <a:path w="321078" h="320853">
                          <a:moveTo>
                            <a:pt x="321079" y="122555"/>
                          </a:moveTo>
                          <a:lnTo>
                            <a:pt x="122641" y="0"/>
                          </a:lnTo>
                          <a:lnTo>
                            <a:pt x="0" y="32085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253" name="Graphic 9952">
                    <a:extLst>
                      <a:ext uri="{FF2B5EF4-FFF2-40B4-BE49-F238E27FC236}">
                        <a16:creationId xmlns:a16="http://schemas.microsoft.com/office/drawing/2014/main" id="{44DC0A85-5FA7-80BB-175A-CDA98C09A9C6}"/>
                      </a:ext>
                    </a:extLst>
                  </p:cNvPr>
                  <p:cNvGrpSpPr/>
                  <p:nvPr/>
                </p:nvGrpSpPr>
                <p:grpSpPr>
                  <a:xfrm>
                    <a:off x="34767520" y="22153810"/>
                    <a:ext cx="1926471" cy="2379578"/>
                    <a:chOff x="34767520" y="22153810"/>
                    <a:chExt cx="1926471" cy="2379578"/>
                  </a:xfrm>
                </p:grpSpPr>
                <p:sp>
                  <p:nvSpPr>
                    <p:cNvPr id="10254" name="Freeform 10253">
                      <a:extLst>
                        <a:ext uri="{FF2B5EF4-FFF2-40B4-BE49-F238E27FC236}">
                          <a16:creationId xmlns:a16="http://schemas.microsoft.com/office/drawing/2014/main" id="{19B4D3D1-6C84-A634-D88B-D1AF61D59550}"/>
                        </a:ext>
                      </a:extLst>
                    </p:cNvPr>
                    <p:cNvSpPr/>
                    <p:nvPr/>
                  </p:nvSpPr>
                  <p:spPr>
                    <a:xfrm>
                      <a:off x="34767520" y="23938494"/>
                      <a:ext cx="321078" cy="396596"/>
                    </a:xfrm>
                    <a:custGeom>
                      <a:avLst/>
                      <a:gdLst>
                        <a:gd name="connsiteX0" fmla="*/ 321079 w 321078"/>
                        <a:gd name="connsiteY0" fmla="*/ 396597 h 396596"/>
                        <a:gd name="connsiteX1" fmla="*/ 321079 w 321078"/>
                        <a:gd name="connsiteY1" fmla="*/ 0 h 396596"/>
                        <a:gd name="connsiteX2" fmla="*/ 0 w 321078"/>
                        <a:gd name="connsiteY2" fmla="*/ 198298 h 396596"/>
                      </a:gdLst>
                      <a:ahLst/>
                      <a:cxnLst>
                        <a:cxn ang="0">
                          <a:pos x="connsiteX0" y="connsiteY0"/>
                        </a:cxn>
                        <a:cxn ang="0">
                          <a:pos x="connsiteX1" y="connsiteY1"/>
                        </a:cxn>
                        <a:cxn ang="0">
                          <a:pos x="connsiteX2" y="connsiteY2"/>
                        </a:cxn>
                      </a:cxnLst>
                      <a:rect l="l" t="t" r="r" b="b"/>
                      <a:pathLst>
                        <a:path w="321078" h="396596">
                          <a:moveTo>
                            <a:pt x="321079" y="396597"/>
                          </a:moveTo>
                          <a:lnTo>
                            <a:pt x="321079" y="0"/>
                          </a:lnTo>
                          <a:lnTo>
                            <a:pt x="0" y="19829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55" name="Freeform 10254">
                      <a:extLst>
                        <a:ext uri="{FF2B5EF4-FFF2-40B4-BE49-F238E27FC236}">
                          <a16:creationId xmlns:a16="http://schemas.microsoft.com/office/drawing/2014/main" id="{254C8E5C-D1E8-112E-0EF3-7273A3A2E9E2}"/>
                        </a:ext>
                      </a:extLst>
                    </p:cNvPr>
                    <p:cNvSpPr/>
                    <p:nvPr/>
                  </p:nvSpPr>
                  <p:spPr>
                    <a:xfrm>
                      <a:off x="34767520" y="24136792"/>
                      <a:ext cx="321078" cy="396596"/>
                    </a:xfrm>
                    <a:custGeom>
                      <a:avLst/>
                      <a:gdLst>
                        <a:gd name="connsiteX0" fmla="*/ 0 w 321078"/>
                        <a:gd name="connsiteY0" fmla="*/ 396597 h 396596"/>
                        <a:gd name="connsiteX1" fmla="*/ 321079 w 321078"/>
                        <a:gd name="connsiteY1" fmla="*/ 198299 h 396596"/>
                        <a:gd name="connsiteX2" fmla="*/ 0 w 321078"/>
                        <a:gd name="connsiteY2" fmla="*/ 0 h 396596"/>
                      </a:gdLst>
                      <a:ahLst/>
                      <a:cxnLst>
                        <a:cxn ang="0">
                          <a:pos x="connsiteX0" y="connsiteY0"/>
                        </a:cxn>
                        <a:cxn ang="0">
                          <a:pos x="connsiteX1" y="connsiteY1"/>
                        </a:cxn>
                        <a:cxn ang="0">
                          <a:pos x="connsiteX2" y="connsiteY2"/>
                        </a:cxn>
                      </a:cxnLst>
                      <a:rect l="l" t="t" r="r" b="b"/>
                      <a:pathLst>
                        <a:path w="321078" h="396596">
                          <a:moveTo>
                            <a:pt x="0" y="396597"/>
                          </a:moveTo>
                          <a:lnTo>
                            <a:pt x="321079" y="198299"/>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256" name="Freeform 10255">
                      <a:extLst>
                        <a:ext uri="{FF2B5EF4-FFF2-40B4-BE49-F238E27FC236}">
                          <a16:creationId xmlns:a16="http://schemas.microsoft.com/office/drawing/2014/main" id="{A7C174D8-4B67-A28A-1C45-D17C7F141A45}"/>
                        </a:ext>
                      </a:extLst>
                    </p:cNvPr>
                    <p:cNvSpPr/>
                    <p:nvPr/>
                  </p:nvSpPr>
                  <p:spPr>
                    <a:xfrm>
                      <a:off x="35409677" y="23541898"/>
                      <a:ext cx="321078" cy="396596"/>
                    </a:xfrm>
                    <a:custGeom>
                      <a:avLst/>
                      <a:gdLst>
                        <a:gd name="connsiteX0" fmla="*/ 321079 w 321078"/>
                        <a:gd name="connsiteY0" fmla="*/ 396597 h 396596"/>
                        <a:gd name="connsiteX1" fmla="*/ 321079 w 321078"/>
                        <a:gd name="connsiteY1" fmla="*/ 0 h 396596"/>
                        <a:gd name="connsiteX2" fmla="*/ 0 w 321078"/>
                        <a:gd name="connsiteY2" fmla="*/ 198299 h 396596"/>
                      </a:gdLst>
                      <a:ahLst/>
                      <a:cxnLst>
                        <a:cxn ang="0">
                          <a:pos x="connsiteX0" y="connsiteY0"/>
                        </a:cxn>
                        <a:cxn ang="0">
                          <a:pos x="connsiteX1" y="connsiteY1"/>
                        </a:cxn>
                        <a:cxn ang="0">
                          <a:pos x="connsiteX2" y="connsiteY2"/>
                        </a:cxn>
                      </a:cxnLst>
                      <a:rect l="l" t="t" r="r" b="b"/>
                      <a:pathLst>
                        <a:path w="321078" h="396596">
                          <a:moveTo>
                            <a:pt x="321079" y="396597"/>
                          </a:moveTo>
                          <a:lnTo>
                            <a:pt x="321079" y="0"/>
                          </a:lnTo>
                          <a:lnTo>
                            <a:pt x="0" y="1982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57" name="Freeform 10256">
                      <a:extLst>
                        <a:ext uri="{FF2B5EF4-FFF2-40B4-BE49-F238E27FC236}">
                          <a16:creationId xmlns:a16="http://schemas.microsoft.com/office/drawing/2014/main" id="{ECF46B70-A692-C979-2AE6-7ED2E97CB7D6}"/>
                        </a:ext>
                      </a:extLst>
                    </p:cNvPr>
                    <p:cNvSpPr/>
                    <p:nvPr/>
                  </p:nvSpPr>
                  <p:spPr>
                    <a:xfrm>
                      <a:off x="35088598" y="23740196"/>
                      <a:ext cx="642157" cy="594894"/>
                    </a:xfrm>
                    <a:custGeom>
                      <a:avLst/>
                      <a:gdLst>
                        <a:gd name="connsiteX0" fmla="*/ 321079 w 642157"/>
                        <a:gd name="connsiteY0" fmla="*/ 0 h 594894"/>
                        <a:gd name="connsiteX1" fmla="*/ 0 w 642157"/>
                        <a:gd name="connsiteY1" fmla="*/ 198298 h 594894"/>
                        <a:gd name="connsiteX2" fmla="*/ 0 w 642157"/>
                        <a:gd name="connsiteY2" fmla="*/ 594895 h 594894"/>
                        <a:gd name="connsiteX3" fmla="*/ 642157 w 642157"/>
                        <a:gd name="connsiteY3" fmla="*/ 198298 h 594894"/>
                      </a:gdLst>
                      <a:ahLst/>
                      <a:cxnLst>
                        <a:cxn ang="0">
                          <a:pos x="connsiteX0" y="connsiteY0"/>
                        </a:cxn>
                        <a:cxn ang="0">
                          <a:pos x="connsiteX1" y="connsiteY1"/>
                        </a:cxn>
                        <a:cxn ang="0">
                          <a:pos x="connsiteX2" y="connsiteY2"/>
                        </a:cxn>
                        <a:cxn ang="0">
                          <a:pos x="connsiteX3" y="connsiteY3"/>
                        </a:cxn>
                      </a:cxnLst>
                      <a:rect l="l" t="t" r="r" b="b"/>
                      <a:pathLst>
                        <a:path w="642157" h="594894">
                          <a:moveTo>
                            <a:pt x="321079" y="0"/>
                          </a:moveTo>
                          <a:lnTo>
                            <a:pt x="0" y="198298"/>
                          </a:lnTo>
                          <a:lnTo>
                            <a:pt x="0" y="594895"/>
                          </a:lnTo>
                          <a:lnTo>
                            <a:pt x="642157" y="1982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58" name="Freeform 10257">
                      <a:extLst>
                        <a:ext uri="{FF2B5EF4-FFF2-40B4-BE49-F238E27FC236}">
                          <a16:creationId xmlns:a16="http://schemas.microsoft.com/office/drawing/2014/main" id="{6D72E09C-53E9-8252-B51F-FE242B4EFFB5}"/>
                        </a:ext>
                      </a:extLst>
                    </p:cNvPr>
                    <p:cNvSpPr/>
                    <p:nvPr/>
                  </p:nvSpPr>
                  <p:spPr>
                    <a:xfrm>
                      <a:off x="35088598" y="23541898"/>
                      <a:ext cx="321078" cy="396596"/>
                    </a:xfrm>
                    <a:custGeom>
                      <a:avLst/>
                      <a:gdLst>
                        <a:gd name="connsiteX0" fmla="*/ 0 w 321078"/>
                        <a:gd name="connsiteY0" fmla="*/ 396596 h 396596"/>
                        <a:gd name="connsiteX1" fmla="*/ 321079 w 321078"/>
                        <a:gd name="connsiteY1" fmla="*/ 198298 h 396596"/>
                        <a:gd name="connsiteX2" fmla="*/ 0 w 321078"/>
                        <a:gd name="connsiteY2" fmla="*/ 0 h 396596"/>
                      </a:gdLst>
                      <a:ahLst/>
                      <a:cxnLst>
                        <a:cxn ang="0">
                          <a:pos x="connsiteX0" y="connsiteY0"/>
                        </a:cxn>
                        <a:cxn ang="0">
                          <a:pos x="connsiteX1" y="connsiteY1"/>
                        </a:cxn>
                        <a:cxn ang="0">
                          <a:pos x="connsiteX2" y="connsiteY2"/>
                        </a:cxn>
                      </a:cxnLst>
                      <a:rect l="l" t="t" r="r" b="b"/>
                      <a:pathLst>
                        <a:path w="321078" h="396596">
                          <a:moveTo>
                            <a:pt x="0" y="396596"/>
                          </a:moveTo>
                          <a:lnTo>
                            <a:pt x="321079" y="198298"/>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59" name="Freeform 10258">
                      <a:extLst>
                        <a:ext uri="{FF2B5EF4-FFF2-40B4-BE49-F238E27FC236}">
                          <a16:creationId xmlns:a16="http://schemas.microsoft.com/office/drawing/2014/main" id="{040E0DDC-0F2E-9996-878F-F0B2CA5CB2CF}"/>
                        </a:ext>
                      </a:extLst>
                    </p:cNvPr>
                    <p:cNvSpPr/>
                    <p:nvPr/>
                  </p:nvSpPr>
                  <p:spPr>
                    <a:xfrm>
                      <a:off x="34767520" y="23145301"/>
                      <a:ext cx="321078" cy="396596"/>
                    </a:xfrm>
                    <a:custGeom>
                      <a:avLst/>
                      <a:gdLst>
                        <a:gd name="connsiteX0" fmla="*/ 321079 w 321078"/>
                        <a:gd name="connsiteY0" fmla="*/ 396597 h 396596"/>
                        <a:gd name="connsiteX1" fmla="*/ 321079 w 321078"/>
                        <a:gd name="connsiteY1" fmla="*/ 0 h 396596"/>
                        <a:gd name="connsiteX2" fmla="*/ 0 w 321078"/>
                        <a:gd name="connsiteY2" fmla="*/ 198298 h 396596"/>
                      </a:gdLst>
                      <a:ahLst/>
                      <a:cxnLst>
                        <a:cxn ang="0">
                          <a:pos x="connsiteX0" y="connsiteY0"/>
                        </a:cxn>
                        <a:cxn ang="0">
                          <a:pos x="connsiteX1" y="connsiteY1"/>
                        </a:cxn>
                        <a:cxn ang="0">
                          <a:pos x="connsiteX2" y="connsiteY2"/>
                        </a:cxn>
                      </a:cxnLst>
                      <a:rect l="l" t="t" r="r" b="b"/>
                      <a:pathLst>
                        <a:path w="321078" h="396596">
                          <a:moveTo>
                            <a:pt x="321079" y="396597"/>
                          </a:moveTo>
                          <a:lnTo>
                            <a:pt x="321079" y="0"/>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60" name="Freeform 10259">
                      <a:extLst>
                        <a:ext uri="{FF2B5EF4-FFF2-40B4-BE49-F238E27FC236}">
                          <a16:creationId xmlns:a16="http://schemas.microsoft.com/office/drawing/2014/main" id="{DC3EFC5D-1A96-E9A8-D5CE-D85D82B03E20}"/>
                        </a:ext>
                      </a:extLst>
                    </p:cNvPr>
                    <p:cNvSpPr/>
                    <p:nvPr/>
                  </p:nvSpPr>
                  <p:spPr>
                    <a:xfrm>
                      <a:off x="34767520" y="23343600"/>
                      <a:ext cx="321078" cy="793192"/>
                    </a:xfrm>
                    <a:custGeom>
                      <a:avLst/>
                      <a:gdLst>
                        <a:gd name="connsiteX0" fmla="*/ 321079 w 321078"/>
                        <a:gd name="connsiteY0" fmla="*/ 594895 h 793192"/>
                        <a:gd name="connsiteX1" fmla="*/ 321079 w 321078"/>
                        <a:gd name="connsiteY1" fmla="*/ 198298 h 793192"/>
                        <a:gd name="connsiteX2" fmla="*/ 0 w 321078"/>
                        <a:gd name="connsiteY2" fmla="*/ 0 h 793192"/>
                        <a:gd name="connsiteX3" fmla="*/ 0 w 321078"/>
                        <a:gd name="connsiteY3" fmla="*/ 793193 h 793192"/>
                      </a:gdLst>
                      <a:ahLst/>
                      <a:cxnLst>
                        <a:cxn ang="0">
                          <a:pos x="connsiteX0" y="connsiteY0"/>
                        </a:cxn>
                        <a:cxn ang="0">
                          <a:pos x="connsiteX1" y="connsiteY1"/>
                        </a:cxn>
                        <a:cxn ang="0">
                          <a:pos x="connsiteX2" y="connsiteY2"/>
                        </a:cxn>
                        <a:cxn ang="0">
                          <a:pos x="connsiteX3" y="connsiteY3"/>
                        </a:cxn>
                      </a:cxnLst>
                      <a:rect l="l" t="t" r="r" b="b"/>
                      <a:pathLst>
                        <a:path w="321078" h="793192">
                          <a:moveTo>
                            <a:pt x="321079" y="594895"/>
                          </a:moveTo>
                          <a:lnTo>
                            <a:pt x="321079" y="198298"/>
                          </a:lnTo>
                          <a:lnTo>
                            <a:pt x="0" y="0"/>
                          </a:lnTo>
                          <a:lnTo>
                            <a:pt x="0" y="79319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61" name="Freeform 10260">
                      <a:extLst>
                        <a:ext uri="{FF2B5EF4-FFF2-40B4-BE49-F238E27FC236}">
                          <a16:creationId xmlns:a16="http://schemas.microsoft.com/office/drawing/2014/main" id="{118CB60E-E8C4-439B-FFE3-3C5BA1EFE471}"/>
                        </a:ext>
                      </a:extLst>
                    </p:cNvPr>
                    <p:cNvSpPr/>
                    <p:nvPr/>
                  </p:nvSpPr>
                  <p:spPr>
                    <a:xfrm>
                      <a:off x="36051834" y="23145301"/>
                      <a:ext cx="321078" cy="396596"/>
                    </a:xfrm>
                    <a:custGeom>
                      <a:avLst/>
                      <a:gdLst>
                        <a:gd name="connsiteX0" fmla="*/ 321079 w 321078"/>
                        <a:gd name="connsiteY0" fmla="*/ 396597 h 396596"/>
                        <a:gd name="connsiteX1" fmla="*/ 321079 w 321078"/>
                        <a:gd name="connsiteY1" fmla="*/ 0 h 396596"/>
                        <a:gd name="connsiteX2" fmla="*/ 0 w 321078"/>
                        <a:gd name="connsiteY2" fmla="*/ 198298 h 396596"/>
                      </a:gdLst>
                      <a:ahLst/>
                      <a:cxnLst>
                        <a:cxn ang="0">
                          <a:pos x="connsiteX0" y="connsiteY0"/>
                        </a:cxn>
                        <a:cxn ang="0">
                          <a:pos x="connsiteX1" y="connsiteY1"/>
                        </a:cxn>
                        <a:cxn ang="0">
                          <a:pos x="connsiteX2" y="connsiteY2"/>
                        </a:cxn>
                      </a:cxnLst>
                      <a:rect l="l" t="t" r="r" b="b"/>
                      <a:pathLst>
                        <a:path w="321078" h="396596">
                          <a:moveTo>
                            <a:pt x="321079" y="396597"/>
                          </a:moveTo>
                          <a:lnTo>
                            <a:pt x="321079" y="0"/>
                          </a:lnTo>
                          <a:lnTo>
                            <a:pt x="0" y="19829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62" name="Freeform 10261">
                      <a:extLst>
                        <a:ext uri="{FF2B5EF4-FFF2-40B4-BE49-F238E27FC236}">
                          <a16:creationId xmlns:a16="http://schemas.microsoft.com/office/drawing/2014/main" id="{76728025-4DE1-8204-98F6-F6136C4C0169}"/>
                        </a:ext>
                      </a:extLst>
                    </p:cNvPr>
                    <p:cNvSpPr/>
                    <p:nvPr/>
                  </p:nvSpPr>
                  <p:spPr>
                    <a:xfrm>
                      <a:off x="35730755" y="23343600"/>
                      <a:ext cx="642157" cy="594894"/>
                    </a:xfrm>
                    <a:custGeom>
                      <a:avLst/>
                      <a:gdLst>
                        <a:gd name="connsiteX0" fmla="*/ 321079 w 642157"/>
                        <a:gd name="connsiteY0" fmla="*/ 0 h 594894"/>
                        <a:gd name="connsiteX1" fmla="*/ 0 w 642157"/>
                        <a:gd name="connsiteY1" fmla="*/ 198298 h 594894"/>
                        <a:gd name="connsiteX2" fmla="*/ 0 w 642157"/>
                        <a:gd name="connsiteY2" fmla="*/ 594895 h 594894"/>
                        <a:gd name="connsiteX3" fmla="*/ 642157 w 642157"/>
                        <a:gd name="connsiteY3" fmla="*/ 198298 h 594894"/>
                      </a:gdLst>
                      <a:ahLst/>
                      <a:cxnLst>
                        <a:cxn ang="0">
                          <a:pos x="connsiteX0" y="connsiteY0"/>
                        </a:cxn>
                        <a:cxn ang="0">
                          <a:pos x="connsiteX1" y="connsiteY1"/>
                        </a:cxn>
                        <a:cxn ang="0">
                          <a:pos x="connsiteX2" y="connsiteY2"/>
                        </a:cxn>
                        <a:cxn ang="0">
                          <a:pos x="connsiteX3" y="connsiteY3"/>
                        </a:cxn>
                      </a:cxnLst>
                      <a:rect l="l" t="t" r="r" b="b"/>
                      <a:pathLst>
                        <a:path w="642157" h="594894">
                          <a:moveTo>
                            <a:pt x="321079" y="0"/>
                          </a:moveTo>
                          <a:lnTo>
                            <a:pt x="0" y="198298"/>
                          </a:lnTo>
                          <a:lnTo>
                            <a:pt x="0" y="594895"/>
                          </a:lnTo>
                          <a:lnTo>
                            <a:pt x="642157" y="1982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63" name="Freeform 10262">
                      <a:extLst>
                        <a:ext uri="{FF2B5EF4-FFF2-40B4-BE49-F238E27FC236}">
                          <a16:creationId xmlns:a16="http://schemas.microsoft.com/office/drawing/2014/main" id="{901C1952-4B39-3DB8-1A35-C04DCCA43B6A}"/>
                        </a:ext>
                      </a:extLst>
                    </p:cNvPr>
                    <p:cNvSpPr/>
                    <p:nvPr/>
                  </p:nvSpPr>
                  <p:spPr>
                    <a:xfrm>
                      <a:off x="35730755" y="23145302"/>
                      <a:ext cx="321078" cy="396596"/>
                    </a:xfrm>
                    <a:custGeom>
                      <a:avLst/>
                      <a:gdLst>
                        <a:gd name="connsiteX0" fmla="*/ 0 w 321078"/>
                        <a:gd name="connsiteY0" fmla="*/ 396596 h 396596"/>
                        <a:gd name="connsiteX1" fmla="*/ 321079 w 321078"/>
                        <a:gd name="connsiteY1" fmla="*/ 198298 h 396596"/>
                        <a:gd name="connsiteX2" fmla="*/ 0 w 321078"/>
                        <a:gd name="connsiteY2" fmla="*/ 0 h 396596"/>
                      </a:gdLst>
                      <a:ahLst/>
                      <a:cxnLst>
                        <a:cxn ang="0">
                          <a:pos x="connsiteX0" y="connsiteY0"/>
                        </a:cxn>
                        <a:cxn ang="0">
                          <a:pos x="connsiteX1" y="connsiteY1"/>
                        </a:cxn>
                        <a:cxn ang="0">
                          <a:pos x="connsiteX2" y="connsiteY2"/>
                        </a:cxn>
                      </a:cxnLst>
                      <a:rect l="l" t="t" r="r" b="b"/>
                      <a:pathLst>
                        <a:path w="321078" h="396596">
                          <a:moveTo>
                            <a:pt x="0" y="396596"/>
                          </a:moveTo>
                          <a:lnTo>
                            <a:pt x="321079" y="198298"/>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64" name="Freeform 10263">
                      <a:extLst>
                        <a:ext uri="{FF2B5EF4-FFF2-40B4-BE49-F238E27FC236}">
                          <a16:creationId xmlns:a16="http://schemas.microsoft.com/office/drawing/2014/main" id="{C6035EC5-CEFD-B1A0-722F-A95067AE75BE}"/>
                        </a:ext>
                      </a:extLst>
                    </p:cNvPr>
                    <p:cNvSpPr/>
                    <p:nvPr/>
                  </p:nvSpPr>
                  <p:spPr>
                    <a:xfrm>
                      <a:off x="35409677" y="22748705"/>
                      <a:ext cx="321078" cy="396596"/>
                    </a:xfrm>
                    <a:custGeom>
                      <a:avLst/>
                      <a:gdLst>
                        <a:gd name="connsiteX0" fmla="*/ 321079 w 321078"/>
                        <a:gd name="connsiteY0" fmla="*/ 396596 h 396596"/>
                        <a:gd name="connsiteX1" fmla="*/ 321079 w 321078"/>
                        <a:gd name="connsiteY1" fmla="*/ 0 h 396596"/>
                        <a:gd name="connsiteX2" fmla="*/ 0 w 321078"/>
                        <a:gd name="connsiteY2" fmla="*/ 198298 h 396596"/>
                      </a:gdLst>
                      <a:ahLst/>
                      <a:cxnLst>
                        <a:cxn ang="0">
                          <a:pos x="connsiteX0" y="connsiteY0"/>
                        </a:cxn>
                        <a:cxn ang="0">
                          <a:pos x="connsiteX1" y="connsiteY1"/>
                        </a:cxn>
                        <a:cxn ang="0">
                          <a:pos x="connsiteX2" y="connsiteY2"/>
                        </a:cxn>
                      </a:cxnLst>
                      <a:rect l="l" t="t" r="r" b="b"/>
                      <a:pathLst>
                        <a:path w="321078" h="396596">
                          <a:moveTo>
                            <a:pt x="321079" y="396596"/>
                          </a:moveTo>
                          <a:lnTo>
                            <a:pt x="321079" y="0"/>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65" name="Freeform 10264">
                      <a:extLst>
                        <a:ext uri="{FF2B5EF4-FFF2-40B4-BE49-F238E27FC236}">
                          <a16:creationId xmlns:a16="http://schemas.microsoft.com/office/drawing/2014/main" id="{242D052E-7086-14AC-F9E9-5A79B76B0F7A}"/>
                        </a:ext>
                      </a:extLst>
                    </p:cNvPr>
                    <p:cNvSpPr/>
                    <p:nvPr/>
                  </p:nvSpPr>
                  <p:spPr>
                    <a:xfrm>
                      <a:off x="35088598" y="22947003"/>
                      <a:ext cx="642157" cy="793193"/>
                    </a:xfrm>
                    <a:custGeom>
                      <a:avLst/>
                      <a:gdLst>
                        <a:gd name="connsiteX0" fmla="*/ 642157 w 642157"/>
                        <a:gd name="connsiteY0" fmla="*/ 594895 h 793193"/>
                        <a:gd name="connsiteX1" fmla="*/ 642157 w 642157"/>
                        <a:gd name="connsiteY1" fmla="*/ 198298 h 793193"/>
                        <a:gd name="connsiteX2" fmla="*/ 321079 w 642157"/>
                        <a:gd name="connsiteY2" fmla="*/ 0 h 793193"/>
                        <a:gd name="connsiteX3" fmla="*/ 0 w 642157"/>
                        <a:gd name="connsiteY3" fmla="*/ 198298 h 793193"/>
                        <a:gd name="connsiteX4" fmla="*/ 0 w 642157"/>
                        <a:gd name="connsiteY4" fmla="*/ 594895 h 793193"/>
                        <a:gd name="connsiteX5" fmla="*/ 321079 w 642157"/>
                        <a:gd name="connsiteY5" fmla="*/ 793193 h 7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157" h="793193">
                          <a:moveTo>
                            <a:pt x="642157" y="594895"/>
                          </a:moveTo>
                          <a:lnTo>
                            <a:pt x="642157" y="198298"/>
                          </a:lnTo>
                          <a:lnTo>
                            <a:pt x="321079" y="0"/>
                          </a:lnTo>
                          <a:lnTo>
                            <a:pt x="0" y="198298"/>
                          </a:lnTo>
                          <a:lnTo>
                            <a:pt x="0" y="594895"/>
                          </a:lnTo>
                          <a:lnTo>
                            <a:pt x="321079" y="79319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66" name="Freeform 10265">
                      <a:extLst>
                        <a:ext uri="{FF2B5EF4-FFF2-40B4-BE49-F238E27FC236}">
                          <a16:creationId xmlns:a16="http://schemas.microsoft.com/office/drawing/2014/main" id="{F1F2715A-59F2-EF35-3997-825E85E02DFB}"/>
                        </a:ext>
                      </a:extLst>
                    </p:cNvPr>
                    <p:cNvSpPr/>
                    <p:nvPr/>
                  </p:nvSpPr>
                  <p:spPr>
                    <a:xfrm>
                      <a:off x="35088598" y="22748705"/>
                      <a:ext cx="321078" cy="396596"/>
                    </a:xfrm>
                    <a:custGeom>
                      <a:avLst/>
                      <a:gdLst>
                        <a:gd name="connsiteX0" fmla="*/ 0 w 321078"/>
                        <a:gd name="connsiteY0" fmla="*/ 396596 h 396596"/>
                        <a:gd name="connsiteX1" fmla="*/ 321079 w 321078"/>
                        <a:gd name="connsiteY1" fmla="*/ 198298 h 396596"/>
                        <a:gd name="connsiteX2" fmla="*/ 0 w 321078"/>
                        <a:gd name="connsiteY2" fmla="*/ 0 h 396596"/>
                      </a:gdLst>
                      <a:ahLst/>
                      <a:cxnLst>
                        <a:cxn ang="0">
                          <a:pos x="connsiteX0" y="connsiteY0"/>
                        </a:cxn>
                        <a:cxn ang="0">
                          <a:pos x="connsiteX1" y="connsiteY1"/>
                        </a:cxn>
                        <a:cxn ang="0">
                          <a:pos x="connsiteX2" y="connsiteY2"/>
                        </a:cxn>
                      </a:cxnLst>
                      <a:rect l="l" t="t" r="r" b="b"/>
                      <a:pathLst>
                        <a:path w="321078" h="396596">
                          <a:moveTo>
                            <a:pt x="0" y="396596"/>
                          </a:moveTo>
                          <a:lnTo>
                            <a:pt x="321079" y="198298"/>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67" name="Freeform 10266">
                      <a:extLst>
                        <a:ext uri="{FF2B5EF4-FFF2-40B4-BE49-F238E27FC236}">
                          <a16:creationId xmlns:a16="http://schemas.microsoft.com/office/drawing/2014/main" id="{899576E1-8447-FB05-534F-D631D31BC1BD}"/>
                        </a:ext>
                      </a:extLst>
                    </p:cNvPr>
                    <p:cNvSpPr/>
                    <p:nvPr/>
                  </p:nvSpPr>
                  <p:spPr>
                    <a:xfrm>
                      <a:off x="34767520" y="22352108"/>
                      <a:ext cx="321078" cy="396596"/>
                    </a:xfrm>
                    <a:custGeom>
                      <a:avLst/>
                      <a:gdLst>
                        <a:gd name="connsiteX0" fmla="*/ 321079 w 321078"/>
                        <a:gd name="connsiteY0" fmla="*/ 396597 h 396596"/>
                        <a:gd name="connsiteX1" fmla="*/ 321079 w 321078"/>
                        <a:gd name="connsiteY1" fmla="*/ 0 h 396596"/>
                        <a:gd name="connsiteX2" fmla="*/ 0 w 321078"/>
                        <a:gd name="connsiteY2" fmla="*/ 198298 h 396596"/>
                      </a:gdLst>
                      <a:ahLst/>
                      <a:cxnLst>
                        <a:cxn ang="0">
                          <a:pos x="connsiteX0" y="connsiteY0"/>
                        </a:cxn>
                        <a:cxn ang="0">
                          <a:pos x="connsiteX1" y="connsiteY1"/>
                        </a:cxn>
                        <a:cxn ang="0">
                          <a:pos x="connsiteX2" y="connsiteY2"/>
                        </a:cxn>
                      </a:cxnLst>
                      <a:rect l="l" t="t" r="r" b="b"/>
                      <a:pathLst>
                        <a:path w="321078" h="396596">
                          <a:moveTo>
                            <a:pt x="321079" y="396597"/>
                          </a:moveTo>
                          <a:lnTo>
                            <a:pt x="321079" y="0"/>
                          </a:lnTo>
                          <a:lnTo>
                            <a:pt x="0" y="19829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68" name="Freeform 10267">
                      <a:extLst>
                        <a:ext uri="{FF2B5EF4-FFF2-40B4-BE49-F238E27FC236}">
                          <a16:creationId xmlns:a16="http://schemas.microsoft.com/office/drawing/2014/main" id="{C1BCBD3B-8D6C-B5B4-4486-743DC29A0237}"/>
                        </a:ext>
                      </a:extLst>
                    </p:cNvPr>
                    <p:cNvSpPr/>
                    <p:nvPr/>
                  </p:nvSpPr>
                  <p:spPr>
                    <a:xfrm>
                      <a:off x="34767520" y="22550407"/>
                      <a:ext cx="321078" cy="793193"/>
                    </a:xfrm>
                    <a:custGeom>
                      <a:avLst/>
                      <a:gdLst>
                        <a:gd name="connsiteX0" fmla="*/ 321079 w 321078"/>
                        <a:gd name="connsiteY0" fmla="*/ 594895 h 793193"/>
                        <a:gd name="connsiteX1" fmla="*/ 321079 w 321078"/>
                        <a:gd name="connsiteY1" fmla="*/ 198298 h 793193"/>
                        <a:gd name="connsiteX2" fmla="*/ 0 w 321078"/>
                        <a:gd name="connsiteY2" fmla="*/ 0 h 793193"/>
                        <a:gd name="connsiteX3" fmla="*/ 0 w 321078"/>
                        <a:gd name="connsiteY3" fmla="*/ 793193 h 793193"/>
                      </a:gdLst>
                      <a:ahLst/>
                      <a:cxnLst>
                        <a:cxn ang="0">
                          <a:pos x="connsiteX0" y="connsiteY0"/>
                        </a:cxn>
                        <a:cxn ang="0">
                          <a:pos x="connsiteX1" y="connsiteY1"/>
                        </a:cxn>
                        <a:cxn ang="0">
                          <a:pos x="connsiteX2" y="connsiteY2"/>
                        </a:cxn>
                        <a:cxn ang="0">
                          <a:pos x="connsiteX3" y="connsiteY3"/>
                        </a:cxn>
                      </a:cxnLst>
                      <a:rect l="l" t="t" r="r" b="b"/>
                      <a:pathLst>
                        <a:path w="321078" h="793193">
                          <a:moveTo>
                            <a:pt x="321079" y="594895"/>
                          </a:moveTo>
                          <a:lnTo>
                            <a:pt x="321079" y="198298"/>
                          </a:lnTo>
                          <a:lnTo>
                            <a:pt x="0" y="0"/>
                          </a:lnTo>
                          <a:lnTo>
                            <a:pt x="0" y="79319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69" name="Freeform 10268">
                      <a:extLst>
                        <a:ext uri="{FF2B5EF4-FFF2-40B4-BE49-F238E27FC236}">
                          <a16:creationId xmlns:a16="http://schemas.microsoft.com/office/drawing/2014/main" id="{2FEC7F42-CA1D-501D-9B46-138D946C468D}"/>
                        </a:ext>
                      </a:extLst>
                    </p:cNvPr>
                    <p:cNvSpPr/>
                    <p:nvPr/>
                  </p:nvSpPr>
                  <p:spPr>
                    <a:xfrm>
                      <a:off x="36372913" y="23145301"/>
                      <a:ext cx="321078" cy="396596"/>
                    </a:xfrm>
                    <a:custGeom>
                      <a:avLst/>
                      <a:gdLst>
                        <a:gd name="connsiteX0" fmla="*/ 321079 w 321078"/>
                        <a:gd name="connsiteY0" fmla="*/ 198298 h 396596"/>
                        <a:gd name="connsiteX1" fmla="*/ 0 w 321078"/>
                        <a:gd name="connsiteY1" fmla="*/ 0 h 396596"/>
                        <a:gd name="connsiteX2" fmla="*/ 0 w 321078"/>
                        <a:gd name="connsiteY2" fmla="*/ 396597 h 396596"/>
                      </a:gdLst>
                      <a:ahLst/>
                      <a:cxnLst>
                        <a:cxn ang="0">
                          <a:pos x="connsiteX0" y="connsiteY0"/>
                        </a:cxn>
                        <a:cxn ang="0">
                          <a:pos x="connsiteX1" y="connsiteY1"/>
                        </a:cxn>
                        <a:cxn ang="0">
                          <a:pos x="connsiteX2" y="connsiteY2"/>
                        </a:cxn>
                      </a:cxnLst>
                      <a:rect l="l" t="t" r="r" b="b"/>
                      <a:pathLst>
                        <a:path w="321078" h="396596">
                          <a:moveTo>
                            <a:pt x="321079" y="198298"/>
                          </a:moveTo>
                          <a:lnTo>
                            <a:pt x="0" y="0"/>
                          </a:lnTo>
                          <a:lnTo>
                            <a:pt x="0" y="39659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270" name="Freeform 10269">
                      <a:extLst>
                        <a:ext uri="{FF2B5EF4-FFF2-40B4-BE49-F238E27FC236}">
                          <a16:creationId xmlns:a16="http://schemas.microsoft.com/office/drawing/2014/main" id="{F71CC84B-7B55-B46F-7C02-A97548EE5E45}"/>
                        </a:ext>
                      </a:extLst>
                    </p:cNvPr>
                    <p:cNvSpPr/>
                    <p:nvPr/>
                  </p:nvSpPr>
                  <p:spPr>
                    <a:xfrm>
                      <a:off x="35730755" y="22748705"/>
                      <a:ext cx="642157" cy="594894"/>
                    </a:xfrm>
                    <a:custGeom>
                      <a:avLst/>
                      <a:gdLst>
                        <a:gd name="connsiteX0" fmla="*/ 0 w 642157"/>
                        <a:gd name="connsiteY0" fmla="*/ 396596 h 594894"/>
                        <a:gd name="connsiteX1" fmla="*/ 321079 w 642157"/>
                        <a:gd name="connsiteY1" fmla="*/ 594895 h 594894"/>
                        <a:gd name="connsiteX2" fmla="*/ 642157 w 642157"/>
                        <a:gd name="connsiteY2" fmla="*/ 396596 h 594894"/>
                        <a:gd name="connsiteX3" fmla="*/ 0 w 642157"/>
                        <a:gd name="connsiteY3" fmla="*/ 0 h 594894"/>
                      </a:gdLst>
                      <a:ahLst/>
                      <a:cxnLst>
                        <a:cxn ang="0">
                          <a:pos x="connsiteX0" y="connsiteY0"/>
                        </a:cxn>
                        <a:cxn ang="0">
                          <a:pos x="connsiteX1" y="connsiteY1"/>
                        </a:cxn>
                        <a:cxn ang="0">
                          <a:pos x="connsiteX2" y="connsiteY2"/>
                        </a:cxn>
                        <a:cxn ang="0">
                          <a:pos x="connsiteX3" y="connsiteY3"/>
                        </a:cxn>
                      </a:cxnLst>
                      <a:rect l="l" t="t" r="r" b="b"/>
                      <a:pathLst>
                        <a:path w="642157" h="594894">
                          <a:moveTo>
                            <a:pt x="0" y="396596"/>
                          </a:moveTo>
                          <a:lnTo>
                            <a:pt x="321079" y="594895"/>
                          </a:lnTo>
                          <a:lnTo>
                            <a:pt x="642157" y="396596"/>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71" name="Freeform 10270">
                      <a:extLst>
                        <a:ext uri="{FF2B5EF4-FFF2-40B4-BE49-F238E27FC236}">
                          <a16:creationId xmlns:a16="http://schemas.microsoft.com/office/drawing/2014/main" id="{3E7534A2-812F-319E-9396-05F6358834E2}"/>
                        </a:ext>
                      </a:extLst>
                    </p:cNvPr>
                    <p:cNvSpPr/>
                    <p:nvPr/>
                  </p:nvSpPr>
                  <p:spPr>
                    <a:xfrm>
                      <a:off x="35088598" y="22352108"/>
                      <a:ext cx="642157" cy="594894"/>
                    </a:xfrm>
                    <a:custGeom>
                      <a:avLst/>
                      <a:gdLst>
                        <a:gd name="connsiteX0" fmla="*/ 0 w 642157"/>
                        <a:gd name="connsiteY0" fmla="*/ 396597 h 594894"/>
                        <a:gd name="connsiteX1" fmla="*/ 321079 w 642157"/>
                        <a:gd name="connsiteY1" fmla="*/ 594895 h 594894"/>
                        <a:gd name="connsiteX2" fmla="*/ 642157 w 642157"/>
                        <a:gd name="connsiteY2" fmla="*/ 396597 h 594894"/>
                        <a:gd name="connsiteX3" fmla="*/ 0 w 642157"/>
                        <a:gd name="connsiteY3" fmla="*/ 0 h 594894"/>
                      </a:gdLst>
                      <a:ahLst/>
                      <a:cxnLst>
                        <a:cxn ang="0">
                          <a:pos x="connsiteX0" y="connsiteY0"/>
                        </a:cxn>
                        <a:cxn ang="0">
                          <a:pos x="connsiteX1" y="connsiteY1"/>
                        </a:cxn>
                        <a:cxn ang="0">
                          <a:pos x="connsiteX2" y="connsiteY2"/>
                        </a:cxn>
                        <a:cxn ang="0">
                          <a:pos x="connsiteX3" y="connsiteY3"/>
                        </a:cxn>
                      </a:cxnLst>
                      <a:rect l="l" t="t" r="r" b="b"/>
                      <a:pathLst>
                        <a:path w="642157" h="594894">
                          <a:moveTo>
                            <a:pt x="0" y="396597"/>
                          </a:moveTo>
                          <a:lnTo>
                            <a:pt x="321079" y="594895"/>
                          </a:lnTo>
                          <a:lnTo>
                            <a:pt x="642157" y="396597"/>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72" name="Freeform 10271">
                      <a:extLst>
                        <a:ext uri="{FF2B5EF4-FFF2-40B4-BE49-F238E27FC236}">
                          <a16:creationId xmlns:a16="http://schemas.microsoft.com/office/drawing/2014/main" id="{8061E191-05BD-4E03-48A8-0038DE678A0B}"/>
                        </a:ext>
                      </a:extLst>
                    </p:cNvPr>
                    <p:cNvSpPr/>
                    <p:nvPr/>
                  </p:nvSpPr>
                  <p:spPr>
                    <a:xfrm>
                      <a:off x="34767520" y="22153810"/>
                      <a:ext cx="321078" cy="396596"/>
                    </a:xfrm>
                    <a:custGeom>
                      <a:avLst/>
                      <a:gdLst>
                        <a:gd name="connsiteX0" fmla="*/ 0 w 321078"/>
                        <a:gd name="connsiteY0" fmla="*/ 0 h 396596"/>
                        <a:gd name="connsiteX1" fmla="*/ 0 w 321078"/>
                        <a:gd name="connsiteY1" fmla="*/ 396596 h 396596"/>
                        <a:gd name="connsiteX2" fmla="*/ 321079 w 321078"/>
                        <a:gd name="connsiteY2" fmla="*/ 198298 h 396596"/>
                      </a:gdLst>
                      <a:ahLst/>
                      <a:cxnLst>
                        <a:cxn ang="0">
                          <a:pos x="connsiteX0" y="connsiteY0"/>
                        </a:cxn>
                        <a:cxn ang="0">
                          <a:pos x="connsiteX1" y="connsiteY1"/>
                        </a:cxn>
                        <a:cxn ang="0">
                          <a:pos x="connsiteX2" y="connsiteY2"/>
                        </a:cxn>
                      </a:cxnLst>
                      <a:rect l="l" t="t" r="r" b="b"/>
                      <a:pathLst>
                        <a:path w="321078" h="396596">
                          <a:moveTo>
                            <a:pt x="0" y="0"/>
                          </a:moveTo>
                          <a:lnTo>
                            <a:pt x="0" y="396596"/>
                          </a:lnTo>
                          <a:lnTo>
                            <a:pt x="321079" y="19829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273" name="Graphic 9952">
                    <a:extLst>
                      <a:ext uri="{FF2B5EF4-FFF2-40B4-BE49-F238E27FC236}">
                        <a16:creationId xmlns:a16="http://schemas.microsoft.com/office/drawing/2014/main" id="{1B3D1D62-F83A-E2EF-1682-206DB9365584}"/>
                      </a:ext>
                    </a:extLst>
                  </p:cNvPr>
                  <p:cNvGrpSpPr/>
                  <p:nvPr/>
                </p:nvGrpSpPr>
                <p:grpSpPr>
                  <a:xfrm>
                    <a:off x="32841048" y="22153810"/>
                    <a:ext cx="1926471" cy="2379578"/>
                    <a:chOff x="32841048" y="22153810"/>
                    <a:chExt cx="1926471" cy="2379578"/>
                  </a:xfrm>
                </p:grpSpPr>
                <p:sp>
                  <p:nvSpPr>
                    <p:cNvPr id="10274" name="Freeform 10273">
                      <a:extLst>
                        <a:ext uri="{FF2B5EF4-FFF2-40B4-BE49-F238E27FC236}">
                          <a16:creationId xmlns:a16="http://schemas.microsoft.com/office/drawing/2014/main" id="{6FD43C12-8AE1-46B7-A742-649F03A97A60}"/>
                        </a:ext>
                      </a:extLst>
                    </p:cNvPr>
                    <p:cNvSpPr/>
                    <p:nvPr/>
                  </p:nvSpPr>
                  <p:spPr>
                    <a:xfrm>
                      <a:off x="34446441" y="23938494"/>
                      <a:ext cx="321078" cy="396596"/>
                    </a:xfrm>
                    <a:custGeom>
                      <a:avLst/>
                      <a:gdLst>
                        <a:gd name="connsiteX0" fmla="*/ 321079 w 321078"/>
                        <a:gd name="connsiteY0" fmla="*/ 198298 h 396596"/>
                        <a:gd name="connsiteX1" fmla="*/ 0 w 321078"/>
                        <a:gd name="connsiteY1" fmla="*/ 0 h 396596"/>
                        <a:gd name="connsiteX2" fmla="*/ 0 w 321078"/>
                        <a:gd name="connsiteY2" fmla="*/ 396597 h 396596"/>
                      </a:gdLst>
                      <a:ahLst/>
                      <a:cxnLst>
                        <a:cxn ang="0">
                          <a:pos x="connsiteX0" y="connsiteY0"/>
                        </a:cxn>
                        <a:cxn ang="0">
                          <a:pos x="connsiteX1" y="connsiteY1"/>
                        </a:cxn>
                        <a:cxn ang="0">
                          <a:pos x="connsiteX2" y="connsiteY2"/>
                        </a:cxn>
                      </a:cxnLst>
                      <a:rect l="l" t="t" r="r" b="b"/>
                      <a:pathLst>
                        <a:path w="321078" h="396596">
                          <a:moveTo>
                            <a:pt x="321079" y="198298"/>
                          </a:moveTo>
                          <a:lnTo>
                            <a:pt x="0" y="0"/>
                          </a:lnTo>
                          <a:lnTo>
                            <a:pt x="0" y="39659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75" name="Freeform 10274">
                      <a:extLst>
                        <a:ext uri="{FF2B5EF4-FFF2-40B4-BE49-F238E27FC236}">
                          <a16:creationId xmlns:a16="http://schemas.microsoft.com/office/drawing/2014/main" id="{512EF07B-945B-B1CA-30C4-17D2EC1D5C66}"/>
                        </a:ext>
                      </a:extLst>
                    </p:cNvPr>
                    <p:cNvSpPr/>
                    <p:nvPr/>
                  </p:nvSpPr>
                  <p:spPr>
                    <a:xfrm>
                      <a:off x="34446441" y="24136792"/>
                      <a:ext cx="321078" cy="396596"/>
                    </a:xfrm>
                    <a:custGeom>
                      <a:avLst/>
                      <a:gdLst>
                        <a:gd name="connsiteX0" fmla="*/ 321079 w 321078"/>
                        <a:gd name="connsiteY0" fmla="*/ 396597 h 396596"/>
                        <a:gd name="connsiteX1" fmla="*/ 321079 w 321078"/>
                        <a:gd name="connsiteY1" fmla="*/ 0 h 396596"/>
                        <a:gd name="connsiteX2" fmla="*/ 0 w 321078"/>
                        <a:gd name="connsiteY2" fmla="*/ 198299 h 396596"/>
                      </a:gdLst>
                      <a:ahLst/>
                      <a:cxnLst>
                        <a:cxn ang="0">
                          <a:pos x="connsiteX0" y="connsiteY0"/>
                        </a:cxn>
                        <a:cxn ang="0">
                          <a:pos x="connsiteX1" y="connsiteY1"/>
                        </a:cxn>
                        <a:cxn ang="0">
                          <a:pos x="connsiteX2" y="connsiteY2"/>
                        </a:cxn>
                      </a:cxnLst>
                      <a:rect l="l" t="t" r="r" b="b"/>
                      <a:pathLst>
                        <a:path w="321078" h="396596">
                          <a:moveTo>
                            <a:pt x="321079" y="396597"/>
                          </a:moveTo>
                          <a:lnTo>
                            <a:pt x="321079" y="0"/>
                          </a:lnTo>
                          <a:lnTo>
                            <a:pt x="0" y="19829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276" name="Freeform 10275">
                      <a:extLst>
                        <a:ext uri="{FF2B5EF4-FFF2-40B4-BE49-F238E27FC236}">
                          <a16:creationId xmlns:a16="http://schemas.microsoft.com/office/drawing/2014/main" id="{E80E7084-0D59-D35E-851F-479A634296DB}"/>
                        </a:ext>
                      </a:extLst>
                    </p:cNvPr>
                    <p:cNvSpPr/>
                    <p:nvPr/>
                  </p:nvSpPr>
                  <p:spPr>
                    <a:xfrm>
                      <a:off x="34446441" y="23145301"/>
                      <a:ext cx="321078" cy="396596"/>
                    </a:xfrm>
                    <a:custGeom>
                      <a:avLst/>
                      <a:gdLst>
                        <a:gd name="connsiteX0" fmla="*/ 321079 w 321078"/>
                        <a:gd name="connsiteY0" fmla="*/ 198298 h 396596"/>
                        <a:gd name="connsiteX1" fmla="*/ 0 w 321078"/>
                        <a:gd name="connsiteY1" fmla="*/ 0 h 396596"/>
                        <a:gd name="connsiteX2" fmla="*/ 0 w 321078"/>
                        <a:gd name="connsiteY2" fmla="*/ 396597 h 396596"/>
                      </a:gdLst>
                      <a:ahLst/>
                      <a:cxnLst>
                        <a:cxn ang="0">
                          <a:pos x="connsiteX0" y="connsiteY0"/>
                        </a:cxn>
                        <a:cxn ang="0">
                          <a:pos x="connsiteX1" y="connsiteY1"/>
                        </a:cxn>
                        <a:cxn ang="0">
                          <a:pos x="connsiteX2" y="connsiteY2"/>
                        </a:cxn>
                      </a:cxnLst>
                      <a:rect l="l" t="t" r="r" b="b"/>
                      <a:pathLst>
                        <a:path w="321078" h="396596">
                          <a:moveTo>
                            <a:pt x="321079" y="198298"/>
                          </a:moveTo>
                          <a:lnTo>
                            <a:pt x="0" y="0"/>
                          </a:lnTo>
                          <a:lnTo>
                            <a:pt x="0" y="396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78" name="Freeform 10277">
                      <a:extLst>
                        <a:ext uri="{FF2B5EF4-FFF2-40B4-BE49-F238E27FC236}">
                          <a16:creationId xmlns:a16="http://schemas.microsoft.com/office/drawing/2014/main" id="{DE6D7AEB-0036-BEE4-F44D-8B36D3CA6022}"/>
                        </a:ext>
                      </a:extLst>
                    </p:cNvPr>
                    <p:cNvSpPr/>
                    <p:nvPr/>
                  </p:nvSpPr>
                  <p:spPr>
                    <a:xfrm>
                      <a:off x="34125362" y="23541898"/>
                      <a:ext cx="321078" cy="396596"/>
                    </a:xfrm>
                    <a:custGeom>
                      <a:avLst/>
                      <a:gdLst>
                        <a:gd name="connsiteX0" fmla="*/ 321079 w 321078"/>
                        <a:gd name="connsiteY0" fmla="*/ 396597 h 396596"/>
                        <a:gd name="connsiteX1" fmla="*/ 321079 w 321078"/>
                        <a:gd name="connsiteY1" fmla="*/ 0 h 396596"/>
                        <a:gd name="connsiteX2" fmla="*/ 0 w 321078"/>
                        <a:gd name="connsiteY2" fmla="*/ 198299 h 396596"/>
                      </a:gdLst>
                      <a:ahLst/>
                      <a:cxnLst>
                        <a:cxn ang="0">
                          <a:pos x="connsiteX0" y="connsiteY0"/>
                        </a:cxn>
                        <a:cxn ang="0">
                          <a:pos x="connsiteX1" y="connsiteY1"/>
                        </a:cxn>
                        <a:cxn ang="0">
                          <a:pos x="connsiteX2" y="connsiteY2"/>
                        </a:cxn>
                      </a:cxnLst>
                      <a:rect l="l" t="t" r="r" b="b"/>
                      <a:pathLst>
                        <a:path w="321078" h="396596">
                          <a:moveTo>
                            <a:pt x="321079" y="396597"/>
                          </a:moveTo>
                          <a:lnTo>
                            <a:pt x="321079" y="0"/>
                          </a:lnTo>
                          <a:lnTo>
                            <a:pt x="0" y="1982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79" name="Freeform 10278">
                      <a:extLst>
                        <a:ext uri="{FF2B5EF4-FFF2-40B4-BE49-F238E27FC236}">
                          <a16:creationId xmlns:a16="http://schemas.microsoft.com/office/drawing/2014/main" id="{C2C02AC7-55DA-B514-10C3-19AFA4CA4546}"/>
                        </a:ext>
                      </a:extLst>
                    </p:cNvPr>
                    <p:cNvSpPr/>
                    <p:nvPr/>
                  </p:nvSpPr>
                  <p:spPr>
                    <a:xfrm>
                      <a:off x="33804284" y="23541898"/>
                      <a:ext cx="321078" cy="396596"/>
                    </a:xfrm>
                    <a:custGeom>
                      <a:avLst/>
                      <a:gdLst>
                        <a:gd name="connsiteX0" fmla="*/ 321079 w 321078"/>
                        <a:gd name="connsiteY0" fmla="*/ 198298 h 396596"/>
                        <a:gd name="connsiteX1" fmla="*/ 0 w 321078"/>
                        <a:gd name="connsiteY1" fmla="*/ 0 h 396596"/>
                        <a:gd name="connsiteX2" fmla="*/ 0 w 321078"/>
                        <a:gd name="connsiteY2" fmla="*/ 396596 h 396596"/>
                      </a:gdLst>
                      <a:ahLst/>
                      <a:cxnLst>
                        <a:cxn ang="0">
                          <a:pos x="connsiteX0" y="connsiteY0"/>
                        </a:cxn>
                        <a:cxn ang="0">
                          <a:pos x="connsiteX1" y="connsiteY1"/>
                        </a:cxn>
                        <a:cxn ang="0">
                          <a:pos x="connsiteX2" y="connsiteY2"/>
                        </a:cxn>
                      </a:cxnLst>
                      <a:rect l="l" t="t" r="r" b="b"/>
                      <a:pathLst>
                        <a:path w="321078" h="396596">
                          <a:moveTo>
                            <a:pt x="321079" y="198298"/>
                          </a:moveTo>
                          <a:lnTo>
                            <a:pt x="0" y="0"/>
                          </a:lnTo>
                          <a:lnTo>
                            <a:pt x="0" y="39659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80" name="Freeform 10279">
                      <a:extLst>
                        <a:ext uri="{FF2B5EF4-FFF2-40B4-BE49-F238E27FC236}">
                          <a16:creationId xmlns:a16="http://schemas.microsoft.com/office/drawing/2014/main" id="{EDDCB512-214D-A58F-FAFB-2BFE948F0283}"/>
                        </a:ext>
                      </a:extLst>
                    </p:cNvPr>
                    <p:cNvSpPr/>
                    <p:nvPr/>
                  </p:nvSpPr>
                  <p:spPr>
                    <a:xfrm>
                      <a:off x="33804284" y="23740196"/>
                      <a:ext cx="642157" cy="594894"/>
                    </a:xfrm>
                    <a:custGeom>
                      <a:avLst/>
                      <a:gdLst>
                        <a:gd name="connsiteX0" fmla="*/ 642157 w 642157"/>
                        <a:gd name="connsiteY0" fmla="*/ 198298 h 594894"/>
                        <a:gd name="connsiteX1" fmla="*/ 321079 w 642157"/>
                        <a:gd name="connsiteY1" fmla="*/ 0 h 594894"/>
                        <a:gd name="connsiteX2" fmla="*/ 0 w 642157"/>
                        <a:gd name="connsiteY2" fmla="*/ 198298 h 594894"/>
                        <a:gd name="connsiteX3" fmla="*/ 642157 w 642157"/>
                        <a:gd name="connsiteY3" fmla="*/ 594895 h 594894"/>
                      </a:gdLst>
                      <a:ahLst/>
                      <a:cxnLst>
                        <a:cxn ang="0">
                          <a:pos x="connsiteX0" y="connsiteY0"/>
                        </a:cxn>
                        <a:cxn ang="0">
                          <a:pos x="connsiteX1" y="connsiteY1"/>
                        </a:cxn>
                        <a:cxn ang="0">
                          <a:pos x="connsiteX2" y="connsiteY2"/>
                        </a:cxn>
                        <a:cxn ang="0">
                          <a:pos x="connsiteX3" y="connsiteY3"/>
                        </a:cxn>
                      </a:cxnLst>
                      <a:rect l="l" t="t" r="r" b="b"/>
                      <a:pathLst>
                        <a:path w="642157" h="594894">
                          <a:moveTo>
                            <a:pt x="642157" y="198298"/>
                          </a:moveTo>
                          <a:lnTo>
                            <a:pt x="321079" y="0"/>
                          </a:lnTo>
                          <a:lnTo>
                            <a:pt x="0" y="198298"/>
                          </a:lnTo>
                          <a:lnTo>
                            <a:pt x="642157" y="5948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81" name="Freeform 10280">
                      <a:extLst>
                        <a:ext uri="{FF2B5EF4-FFF2-40B4-BE49-F238E27FC236}">
                          <a16:creationId xmlns:a16="http://schemas.microsoft.com/office/drawing/2014/main" id="{9D2C94E7-9526-6A76-4901-BD3A2EC3604C}"/>
                        </a:ext>
                      </a:extLst>
                    </p:cNvPr>
                    <p:cNvSpPr/>
                    <p:nvPr/>
                  </p:nvSpPr>
                  <p:spPr>
                    <a:xfrm>
                      <a:off x="34446441" y="22352109"/>
                      <a:ext cx="321078" cy="396596"/>
                    </a:xfrm>
                    <a:custGeom>
                      <a:avLst/>
                      <a:gdLst>
                        <a:gd name="connsiteX0" fmla="*/ 321079 w 321078"/>
                        <a:gd name="connsiteY0" fmla="*/ 198298 h 396596"/>
                        <a:gd name="connsiteX1" fmla="*/ 0 w 321078"/>
                        <a:gd name="connsiteY1" fmla="*/ 0 h 396596"/>
                        <a:gd name="connsiteX2" fmla="*/ 0 w 321078"/>
                        <a:gd name="connsiteY2" fmla="*/ 396596 h 396596"/>
                      </a:gdLst>
                      <a:ahLst/>
                      <a:cxnLst>
                        <a:cxn ang="0">
                          <a:pos x="connsiteX0" y="connsiteY0"/>
                        </a:cxn>
                        <a:cxn ang="0">
                          <a:pos x="connsiteX1" y="connsiteY1"/>
                        </a:cxn>
                        <a:cxn ang="0">
                          <a:pos x="connsiteX2" y="connsiteY2"/>
                        </a:cxn>
                      </a:cxnLst>
                      <a:rect l="l" t="t" r="r" b="b"/>
                      <a:pathLst>
                        <a:path w="321078" h="396596">
                          <a:moveTo>
                            <a:pt x="321079" y="198298"/>
                          </a:moveTo>
                          <a:lnTo>
                            <a:pt x="0" y="0"/>
                          </a:lnTo>
                          <a:lnTo>
                            <a:pt x="0" y="396596"/>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82" name="Freeform 10281">
                      <a:extLst>
                        <a:ext uri="{FF2B5EF4-FFF2-40B4-BE49-F238E27FC236}">
                          <a16:creationId xmlns:a16="http://schemas.microsoft.com/office/drawing/2014/main" id="{95975758-0D0B-F450-DF63-778CF3EFFB1C}"/>
                        </a:ext>
                      </a:extLst>
                    </p:cNvPr>
                    <p:cNvSpPr/>
                    <p:nvPr/>
                  </p:nvSpPr>
                  <p:spPr>
                    <a:xfrm>
                      <a:off x="34446441" y="22550407"/>
                      <a:ext cx="321078" cy="793193"/>
                    </a:xfrm>
                    <a:custGeom>
                      <a:avLst/>
                      <a:gdLst>
                        <a:gd name="connsiteX0" fmla="*/ 0 w 321078"/>
                        <a:gd name="connsiteY0" fmla="*/ 198298 h 793193"/>
                        <a:gd name="connsiteX1" fmla="*/ 0 w 321078"/>
                        <a:gd name="connsiteY1" fmla="*/ 594895 h 793193"/>
                        <a:gd name="connsiteX2" fmla="*/ 321079 w 321078"/>
                        <a:gd name="connsiteY2" fmla="*/ 793193 h 793193"/>
                        <a:gd name="connsiteX3" fmla="*/ 321079 w 321078"/>
                        <a:gd name="connsiteY3" fmla="*/ 0 h 793193"/>
                      </a:gdLst>
                      <a:ahLst/>
                      <a:cxnLst>
                        <a:cxn ang="0">
                          <a:pos x="connsiteX0" y="connsiteY0"/>
                        </a:cxn>
                        <a:cxn ang="0">
                          <a:pos x="connsiteX1" y="connsiteY1"/>
                        </a:cxn>
                        <a:cxn ang="0">
                          <a:pos x="connsiteX2" y="connsiteY2"/>
                        </a:cxn>
                        <a:cxn ang="0">
                          <a:pos x="connsiteX3" y="connsiteY3"/>
                        </a:cxn>
                      </a:cxnLst>
                      <a:rect l="l" t="t" r="r" b="b"/>
                      <a:pathLst>
                        <a:path w="321078" h="793193">
                          <a:moveTo>
                            <a:pt x="0" y="198298"/>
                          </a:moveTo>
                          <a:lnTo>
                            <a:pt x="0" y="594895"/>
                          </a:lnTo>
                          <a:lnTo>
                            <a:pt x="321079" y="793193"/>
                          </a:lnTo>
                          <a:lnTo>
                            <a:pt x="32107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83" name="Freeform 10282">
                      <a:extLst>
                        <a:ext uri="{FF2B5EF4-FFF2-40B4-BE49-F238E27FC236}">
                          <a16:creationId xmlns:a16="http://schemas.microsoft.com/office/drawing/2014/main" id="{A6F771E3-B5C5-9FEE-A9DB-184E6E136E5E}"/>
                        </a:ext>
                      </a:extLst>
                    </p:cNvPr>
                    <p:cNvSpPr/>
                    <p:nvPr/>
                  </p:nvSpPr>
                  <p:spPr>
                    <a:xfrm>
                      <a:off x="34125362" y="22748705"/>
                      <a:ext cx="321078" cy="396596"/>
                    </a:xfrm>
                    <a:custGeom>
                      <a:avLst/>
                      <a:gdLst>
                        <a:gd name="connsiteX0" fmla="*/ 321079 w 321078"/>
                        <a:gd name="connsiteY0" fmla="*/ 396596 h 396596"/>
                        <a:gd name="connsiteX1" fmla="*/ 321079 w 321078"/>
                        <a:gd name="connsiteY1" fmla="*/ 0 h 396596"/>
                        <a:gd name="connsiteX2" fmla="*/ 0 w 321078"/>
                        <a:gd name="connsiteY2" fmla="*/ 198298 h 396596"/>
                      </a:gdLst>
                      <a:ahLst/>
                      <a:cxnLst>
                        <a:cxn ang="0">
                          <a:pos x="connsiteX0" y="connsiteY0"/>
                        </a:cxn>
                        <a:cxn ang="0">
                          <a:pos x="connsiteX1" y="connsiteY1"/>
                        </a:cxn>
                        <a:cxn ang="0">
                          <a:pos x="connsiteX2" y="connsiteY2"/>
                        </a:cxn>
                      </a:cxnLst>
                      <a:rect l="l" t="t" r="r" b="b"/>
                      <a:pathLst>
                        <a:path w="321078" h="396596">
                          <a:moveTo>
                            <a:pt x="321079" y="396596"/>
                          </a:moveTo>
                          <a:lnTo>
                            <a:pt x="321079" y="0"/>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84" name="Freeform 10283">
                      <a:extLst>
                        <a:ext uri="{FF2B5EF4-FFF2-40B4-BE49-F238E27FC236}">
                          <a16:creationId xmlns:a16="http://schemas.microsoft.com/office/drawing/2014/main" id="{685CBA01-D5DA-03CA-9610-571BD41A4925}"/>
                        </a:ext>
                      </a:extLst>
                    </p:cNvPr>
                    <p:cNvSpPr/>
                    <p:nvPr/>
                  </p:nvSpPr>
                  <p:spPr>
                    <a:xfrm>
                      <a:off x="33804284" y="22748705"/>
                      <a:ext cx="321078" cy="396596"/>
                    </a:xfrm>
                    <a:custGeom>
                      <a:avLst/>
                      <a:gdLst>
                        <a:gd name="connsiteX0" fmla="*/ 321079 w 321078"/>
                        <a:gd name="connsiteY0" fmla="*/ 198298 h 396596"/>
                        <a:gd name="connsiteX1" fmla="*/ 0 w 321078"/>
                        <a:gd name="connsiteY1" fmla="*/ 0 h 396596"/>
                        <a:gd name="connsiteX2" fmla="*/ 0 w 321078"/>
                        <a:gd name="connsiteY2" fmla="*/ 396597 h 396596"/>
                      </a:gdLst>
                      <a:ahLst/>
                      <a:cxnLst>
                        <a:cxn ang="0">
                          <a:pos x="connsiteX0" y="connsiteY0"/>
                        </a:cxn>
                        <a:cxn ang="0">
                          <a:pos x="connsiteX1" y="connsiteY1"/>
                        </a:cxn>
                        <a:cxn ang="0">
                          <a:pos x="connsiteX2" y="connsiteY2"/>
                        </a:cxn>
                      </a:cxnLst>
                      <a:rect l="l" t="t" r="r" b="b"/>
                      <a:pathLst>
                        <a:path w="321078" h="396596">
                          <a:moveTo>
                            <a:pt x="321079" y="198298"/>
                          </a:moveTo>
                          <a:lnTo>
                            <a:pt x="0" y="0"/>
                          </a:lnTo>
                          <a:lnTo>
                            <a:pt x="0" y="396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85" name="Freeform 10284">
                      <a:extLst>
                        <a:ext uri="{FF2B5EF4-FFF2-40B4-BE49-F238E27FC236}">
                          <a16:creationId xmlns:a16="http://schemas.microsoft.com/office/drawing/2014/main" id="{D618CD96-AC53-A728-0509-9F0004F913F2}"/>
                        </a:ext>
                      </a:extLst>
                    </p:cNvPr>
                    <p:cNvSpPr/>
                    <p:nvPr/>
                  </p:nvSpPr>
                  <p:spPr>
                    <a:xfrm>
                      <a:off x="33804284" y="22947003"/>
                      <a:ext cx="642157" cy="793193"/>
                    </a:xfrm>
                    <a:custGeom>
                      <a:avLst/>
                      <a:gdLst>
                        <a:gd name="connsiteX0" fmla="*/ 642157 w 642157"/>
                        <a:gd name="connsiteY0" fmla="*/ 198298 h 793193"/>
                        <a:gd name="connsiteX1" fmla="*/ 321079 w 642157"/>
                        <a:gd name="connsiteY1" fmla="*/ 0 h 793193"/>
                        <a:gd name="connsiteX2" fmla="*/ 0 w 642157"/>
                        <a:gd name="connsiteY2" fmla="*/ 198298 h 793193"/>
                        <a:gd name="connsiteX3" fmla="*/ 0 w 642157"/>
                        <a:gd name="connsiteY3" fmla="*/ 594895 h 793193"/>
                        <a:gd name="connsiteX4" fmla="*/ 321079 w 642157"/>
                        <a:gd name="connsiteY4" fmla="*/ 793193 h 793193"/>
                        <a:gd name="connsiteX5" fmla="*/ 642157 w 642157"/>
                        <a:gd name="connsiteY5" fmla="*/ 594895 h 7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157" h="793193">
                          <a:moveTo>
                            <a:pt x="642157" y="198298"/>
                          </a:moveTo>
                          <a:lnTo>
                            <a:pt x="321079" y="0"/>
                          </a:lnTo>
                          <a:lnTo>
                            <a:pt x="0" y="198298"/>
                          </a:lnTo>
                          <a:lnTo>
                            <a:pt x="0" y="594895"/>
                          </a:lnTo>
                          <a:lnTo>
                            <a:pt x="321079" y="793193"/>
                          </a:lnTo>
                          <a:lnTo>
                            <a:pt x="642157" y="5948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86" name="Freeform 10285">
                      <a:extLst>
                        <a:ext uri="{FF2B5EF4-FFF2-40B4-BE49-F238E27FC236}">
                          <a16:creationId xmlns:a16="http://schemas.microsoft.com/office/drawing/2014/main" id="{29211BD1-CC5C-E2BC-B971-95734CB41394}"/>
                        </a:ext>
                      </a:extLst>
                    </p:cNvPr>
                    <p:cNvSpPr/>
                    <p:nvPr/>
                  </p:nvSpPr>
                  <p:spPr>
                    <a:xfrm>
                      <a:off x="33483205" y="23145301"/>
                      <a:ext cx="321078" cy="396596"/>
                    </a:xfrm>
                    <a:custGeom>
                      <a:avLst/>
                      <a:gdLst>
                        <a:gd name="connsiteX0" fmla="*/ 321079 w 321078"/>
                        <a:gd name="connsiteY0" fmla="*/ 396597 h 396596"/>
                        <a:gd name="connsiteX1" fmla="*/ 321079 w 321078"/>
                        <a:gd name="connsiteY1" fmla="*/ 0 h 396596"/>
                        <a:gd name="connsiteX2" fmla="*/ 0 w 321078"/>
                        <a:gd name="connsiteY2" fmla="*/ 198298 h 396596"/>
                      </a:gdLst>
                      <a:ahLst/>
                      <a:cxnLst>
                        <a:cxn ang="0">
                          <a:pos x="connsiteX0" y="connsiteY0"/>
                        </a:cxn>
                        <a:cxn ang="0">
                          <a:pos x="connsiteX1" y="connsiteY1"/>
                        </a:cxn>
                        <a:cxn ang="0">
                          <a:pos x="connsiteX2" y="connsiteY2"/>
                        </a:cxn>
                      </a:cxnLst>
                      <a:rect l="l" t="t" r="r" b="b"/>
                      <a:pathLst>
                        <a:path w="321078" h="396596">
                          <a:moveTo>
                            <a:pt x="321079" y="396597"/>
                          </a:moveTo>
                          <a:lnTo>
                            <a:pt x="321079" y="0"/>
                          </a:lnTo>
                          <a:lnTo>
                            <a:pt x="0" y="1982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287" name="Freeform 10286">
                      <a:extLst>
                        <a:ext uri="{FF2B5EF4-FFF2-40B4-BE49-F238E27FC236}">
                          <a16:creationId xmlns:a16="http://schemas.microsoft.com/office/drawing/2014/main" id="{47BD80F0-6068-095F-1488-11CE8F087F47}"/>
                        </a:ext>
                      </a:extLst>
                    </p:cNvPr>
                    <p:cNvSpPr/>
                    <p:nvPr/>
                  </p:nvSpPr>
                  <p:spPr>
                    <a:xfrm>
                      <a:off x="33162127" y="23145301"/>
                      <a:ext cx="321078" cy="396596"/>
                    </a:xfrm>
                    <a:custGeom>
                      <a:avLst/>
                      <a:gdLst>
                        <a:gd name="connsiteX0" fmla="*/ 321078 w 321078"/>
                        <a:gd name="connsiteY0" fmla="*/ 198298 h 396596"/>
                        <a:gd name="connsiteX1" fmla="*/ 0 w 321078"/>
                        <a:gd name="connsiteY1" fmla="*/ 0 h 396596"/>
                        <a:gd name="connsiteX2" fmla="*/ 0 w 321078"/>
                        <a:gd name="connsiteY2" fmla="*/ 396597 h 396596"/>
                      </a:gdLst>
                      <a:ahLst/>
                      <a:cxnLst>
                        <a:cxn ang="0">
                          <a:pos x="connsiteX0" y="connsiteY0"/>
                        </a:cxn>
                        <a:cxn ang="0">
                          <a:pos x="connsiteX1" y="connsiteY1"/>
                        </a:cxn>
                        <a:cxn ang="0">
                          <a:pos x="connsiteX2" y="connsiteY2"/>
                        </a:cxn>
                      </a:cxnLst>
                      <a:rect l="l" t="t" r="r" b="b"/>
                      <a:pathLst>
                        <a:path w="321078" h="396596">
                          <a:moveTo>
                            <a:pt x="321078" y="198298"/>
                          </a:moveTo>
                          <a:lnTo>
                            <a:pt x="0" y="0"/>
                          </a:lnTo>
                          <a:lnTo>
                            <a:pt x="0" y="39659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288" name="Freeform 10287">
                      <a:extLst>
                        <a:ext uri="{FF2B5EF4-FFF2-40B4-BE49-F238E27FC236}">
                          <a16:creationId xmlns:a16="http://schemas.microsoft.com/office/drawing/2014/main" id="{EFF07B0D-1A9C-A201-2F0D-53C8D07FFA56}"/>
                        </a:ext>
                      </a:extLst>
                    </p:cNvPr>
                    <p:cNvSpPr/>
                    <p:nvPr/>
                  </p:nvSpPr>
                  <p:spPr>
                    <a:xfrm>
                      <a:off x="33162127" y="23343600"/>
                      <a:ext cx="642157" cy="594894"/>
                    </a:xfrm>
                    <a:custGeom>
                      <a:avLst/>
                      <a:gdLst>
                        <a:gd name="connsiteX0" fmla="*/ 642157 w 642157"/>
                        <a:gd name="connsiteY0" fmla="*/ 198298 h 594894"/>
                        <a:gd name="connsiteX1" fmla="*/ 321078 w 642157"/>
                        <a:gd name="connsiteY1" fmla="*/ 0 h 594894"/>
                        <a:gd name="connsiteX2" fmla="*/ 0 w 642157"/>
                        <a:gd name="connsiteY2" fmla="*/ 198298 h 594894"/>
                        <a:gd name="connsiteX3" fmla="*/ 642157 w 642157"/>
                        <a:gd name="connsiteY3" fmla="*/ 594895 h 594894"/>
                      </a:gdLst>
                      <a:ahLst/>
                      <a:cxnLst>
                        <a:cxn ang="0">
                          <a:pos x="connsiteX0" y="connsiteY0"/>
                        </a:cxn>
                        <a:cxn ang="0">
                          <a:pos x="connsiteX1" y="connsiteY1"/>
                        </a:cxn>
                        <a:cxn ang="0">
                          <a:pos x="connsiteX2" y="connsiteY2"/>
                        </a:cxn>
                        <a:cxn ang="0">
                          <a:pos x="connsiteX3" y="connsiteY3"/>
                        </a:cxn>
                      </a:cxnLst>
                      <a:rect l="l" t="t" r="r" b="b"/>
                      <a:pathLst>
                        <a:path w="642157" h="594894">
                          <a:moveTo>
                            <a:pt x="642157" y="198298"/>
                          </a:moveTo>
                          <a:lnTo>
                            <a:pt x="321078" y="0"/>
                          </a:lnTo>
                          <a:lnTo>
                            <a:pt x="0" y="198298"/>
                          </a:lnTo>
                          <a:lnTo>
                            <a:pt x="642157" y="5948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89" name="Freeform 10288">
                      <a:extLst>
                        <a:ext uri="{FF2B5EF4-FFF2-40B4-BE49-F238E27FC236}">
                          <a16:creationId xmlns:a16="http://schemas.microsoft.com/office/drawing/2014/main" id="{637166BE-FA6C-9AB1-AD83-0EC7EE43B055}"/>
                        </a:ext>
                      </a:extLst>
                    </p:cNvPr>
                    <p:cNvSpPr/>
                    <p:nvPr/>
                  </p:nvSpPr>
                  <p:spPr>
                    <a:xfrm>
                      <a:off x="34446441" y="22153810"/>
                      <a:ext cx="321078" cy="396596"/>
                    </a:xfrm>
                    <a:custGeom>
                      <a:avLst/>
                      <a:gdLst>
                        <a:gd name="connsiteX0" fmla="*/ 321079 w 321078"/>
                        <a:gd name="connsiteY0" fmla="*/ 0 h 396596"/>
                        <a:gd name="connsiteX1" fmla="*/ 0 w 321078"/>
                        <a:gd name="connsiteY1" fmla="*/ 198298 h 396596"/>
                        <a:gd name="connsiteX2" fmla="*/ 321079 w 321078"/>
                        <a:gd name="connsiteY2" fmla="*/ 396596 h 396596"/>
                      </a:gdLst>
                      <a:ahLst/>
                      <a:cxnLst>
                        <a:cxn ang="0">
                          <a:pos x="connsiteX0" y="connsiteY0"/>
                        </a:cxn>
                        <a:cxn ang="0">
                          <a:pos x="connsiteX1" y="connsiteY1"/>
                        </a:cxn>
                        <a:cxn ang="0">
                          <a:pos x="connsiteX2" y="connsiteY2"/>
                        </a:cxn>
                      </a:cxnLst>
                      <a:rect l="l" t="t" r="r" b="b"/>
                      <a:pathLst>
                        <a:path w="321078" h="396596">
                          <a:moveTo>
                            <a:pt x="321079" y="0"/>
                          </a:moveTo>
                          <a:lnTo>
                            <a:pt x="0" y="198298"/>
                          </a:lnTo>
                          <a:lnTo>
                            <a:pt x="321079" y="39659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290" name="Freeform 10289">
                      <a:extLst>
                        <a:ext uri="{FF2B5EF4-FFF2-40B4-BE49-F238E27FC236}">
                          <a16:creationId xmlns:a16="http://schemas.microsoft.com/office/drawing/2014/main" id="{B96D9D6E-7729-73C9-9DD6-44C402B277A9}"/>
                        </a:ext>
                      </a:extLst>
                    </p:cNvPr>
                    <p:cNvSpPr/>
                    <p:nvPr/>
                  </p:nvSpPr>
                  <p:spPr>
                    <a:xfrm>
                      <a:off x="33804284" y="22352109"/>
                      <a:ext cx="642157" cy="594894"/>
                    </a:xfrm>
                    <a:custGeom>
                      <a:avLst/>
                      <a:gdLst>
                        <a:gd name="connsiteX0" fmla="*/ 321079 w 642157"/>
                        <a:gd name="connsiteY0" fmla="*/ 594895 h 594894"/>
                        <a:gd name="connsiteX1" fmla="*/ 642157 w 642157"/>
                        <a:gd name="connsiteY1" fmla="*/ 396596 h 594894"/>
                        <a:gd name="connsiteX2" fmla="*/ 642157 w 642157"/>
                        <a:gd name="connsiteY2" fmla="*/ 0 h 594894"/>
                        <a:gd name="connsiteX3" fmla="*/ 0 w 642157"/>
                        <a:gd name="connsiteY3" fmla="*/ 396596 h 594894"/>
                      </a:gdLst>
                      <a:ahLst/>
                      <a:cxnLst>
                        <a:cxn ang="0">
                          <a:pos x="connsiteX0" y="connsiteY0"/>
                        </a:cxn>
                        <a:cxn ang="0">
                          <a:pos x="connsiteX1" y="connsiteY1"/>
                        </a:cxn>
                        <a:cxn ang="0">
                          <a:pos x="connsiteX2" y="connsiteY2"/>
                        </a:cxn>
                        <a:cxn ang="0">
                          <a:pos x="connsiteX3" y="connsiteY3"/>
                        </a:cxn>
                      </a:cxnLst>
                      <a:rect l="l" t="t" r="r" b="b"/>
                      <a:pathLst>
                        <a:path w="642157" h="594894">
                          <a:moveTo>
                            <a:pt x="321079" y="594895"/>
                          </a:moveTo>
                          <a:lnTo>
                            <a:pt x="642157" y="396596"/>
                          </a:lnTo>
                          <a:lnTo>
                            <a:pt x="642157" y="0"/>
                          </a:lnTo>
                          <a:lnTo>
                            <a:pt x="0" y="3965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91" name="Freeform 10290">
                      <a:extLst>
                        <a:ext uri="{FF2B5EF4-FFF2-40B4-BE49-F238E27FC236}">
                          <a16:creationId xmlns:a16="http://schemas.microsoft.com/office/drawing/2014/main" id="{212358E9-7FE5-5BB4-3B23-195F4ACB7A45}"/>
                        </a:ext>
                      </a:extLst>
                    </p:cNvPr>
                    <p:cNvSpPr/>
                    <p:nvPr/>
                  </p:nvSpPr>
                  <p:spPr>
                    <a:xfrm>
                      <a:off x="33162127" y="22748705"/>
                      <a:ext cx="642157" cy="594894"/>
                    </a:xfrm>
                    <a:custGeom>
                      <a:avLst/>
                      <a:gdLst>
                        <a:gd name="connsiteX0" fmla="*/ 321078 w 642157"/>
                        <a:gd name="connsiteY0" fmla="*/ 594895 h 594894"/>
                        <a:gd name="connsiteX1" fmla="*/ 642157 w 642157"/>
                        <a:gd name="connsiteY1" fmla="*/ 396596 h 594894"/>
                        <a:gd name="connsiteX2" fmla="*/ 642157 w 642157"/>
                        <a:gd name="connsiteY2" fmla="*/ 0 h 594894"/>
                        <a:gd name="connsiteX3" fmla="*/ 0 w 642157"/>
                        <a:gd name="connsiteY3" fmla="*/ 396596 h 594894"/>
                      </a:gdLst>
                      <a:ahLst/>
                      <a:cxnLst>
                        <a:cxn ang="0">
                          <a:pos x="connsiteX0" y="connsiteY0"/>
                        </a:cxn>
                        <a:cxn ang="0">
                          <a:pos x="connsiteX1" y="connsiteY1"/>
                        </a:cxn>
                        <a:cxn ang="0">
                          <a:pos x="connsiteX2" y="connsiteY2"/>
                        </a:cxn>
                        <a:cxn ang="0">
                          <a:pos x="connsiteX3" y="connsiteY3"/>
                        </a:cxn>
                      </a:cxnLst>
                      <a:rect l="l" t="t" r="r" b="b"/>
                      <a:pathLst>
                        <a:path w="642157" h="594894">
                          <a:moveTo>
                            <a:pt x="321078" y="594895"/>
                          </a:moveTo>
                          <a:lnTo>
                            <a:pt x="642157" y="396596"/>
                          </a:lnTo>
                          <a:lnTo>
                            <a:pt x="642157" y="0"/>
                          </a:lnTo>
                          <a:lnTo>
                            <a:pt x="0" y="3965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92" name="Freeform 10291">
                      <a:extLst>
                        <a:ext uri="{FF2B5EF4-FFF2-40B4-BE49-F238E27FC236}">
                          <a16:creationId xmlns:a16="http://schemas.microsoft.com/office/drawing/2014/main" id="{CAC97C91-BBF1-BC73-91D3-E584A517E7A9}"/>
                        </a:ext>
                      </a:extLst>
                    </p:cNvPr>
                    <p:cNvSpPr/>
                    <p:nvPr/>
                  </p:nvSpPr>
                  <p:spPr>
                    <a:xfrm>
                      <a:off x="32841048" y="23145301"/>
                      <a:ext cx="321078" cy="396596"/>
                    </a:xfrm>
                    <a:custGeom>
                      <a:avLst/>
                      <a:gdLst>
                        <a:gd name="connsiteX0" fmla="*/ 0 w 321078"/>
                        <a:gd name="connsiteY0" fmla="*/ 198298 h 396596"/>
                        <a:gd name="connsiteX1" fmla="*/ 321079 w 321078"/>
                        <a:gd name="connsiteY1" fmla="*/ 396596 h 396596"/>
                        <a:gd name="connsiteX2" fmla="*/ 321079 w 321078"/>
                        <a:gd name="connsiteY2" fmla="*/ 0 h 396596"/>
                      </a:gdLst>
                      <a:ahLst/>
                      <a:cxnLst>
                        <a:cxn ang="0">
                          <a:pos x="connsiteX0" y="connsiteY0"/>
                        </a:cxn>
                        <a:cxn ang="0">
                          <a:pos x="connsiteX1" y="connsiteY1"/>
                        </a:cxn>
                        <a:cxn ang="0">
                          <a:pos x="connsiteX2" y="connsiteY2"/>
                        </a:cxn>
                      </a:cxnLst>
                      <a:rect l="l" t="t" r="r" b="b"/>
                      <a:pathLst>
                        <a:path w="321078" h="396596">
                          <a:moveTo>
                            <a:pt x="0" y="198298"/>
                          </a:moveTo>
                          <a:lnTo>
                            <a:pt x="321079" y="396596"/>
                          </a:lnTo>
                          <a:lnTo>
                            <a:pt x="321079" y="0"/>
                          </a:lnTo>
                          <a:close/>
                        </a:path>
                      </a:pathLst>
                    </a:custGeom>
                    <a:solidFill>
                      <a:srgbClr val="6DA59B"/>
                    </a:solidFill>
                    <a:ln w="19050" cap="rnd">
                      <a:solidFill>
                        <a:srgbClr val="000000"/>
                      </a:solidFill>
                      <a:prstDash val="solid"/>
                      <a:round/>
                    </a:ln>
                  </p:spPr>
                  <p:txBody>
                    <a:bodyPr rtlCol="0" anchor="ctr"/>
                    <a:lstStyle/>
                    <a:p>
                      <a:endParaRPr lang="en-US"/>
                    </a:p>
                  </p:txBody>
                </p:sp>
              </p:grpSp>
            </p:grpSp>
            <p:cxnSp>
              <p:nvCxnSpPr>
                <p:cNvPr id="11705" name="Straight Connector 11704">
                  <a:extLst>
                    <a:ext uri="{FF2B5EF4-FFF2-40B4-BE49-F238E27FC236}">
                      <a16:creationId xmlns:a16="http://schemas.microsoft.com/office/drawing/2014/main" id="{3AEE7810-4879-BF99-FD3F-EC1107E07E5E}"/>
                    </a:ext>
                  </a:extLst>
                </p:cNvPr>
                <p:cNvCxnSpPr>
                  <a:cxnSpLocks/>
                  <a:stCxn id="10252" idx="1"/>
                  <a:endCxn id="10195" idx="2"/>
                </p:cNvCxnSpPr>
                <p:nvPr/>
              </p:nvCxnSpPr>
              <p:spPr>
                <a:xfrm>
                  <a:off x="33680645" y="20910551"/>
                  <a:ext cx="282763"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7484" name="Straight Connector 7483">
                  <a:extLst>
                    <a:ext uri="{FF2B5EF4-FFF2-40B4-BE49-F238E27FC236}">
                      <a16:creationId xmlns:a16="http://schemas.microsoft.com/office/drawing/2014/main" id="{FE265248-DAA0-7AA0-BDE1-1ABA0DD868DA}"/>
                    </a:ext>
                  </a:extLst>
                </p:cNvPr>
                <p:cNvCxnSpPr>
                  <a:cxnSpLocks/>
                  <a:stCxn id="10195" idx="2"/>
                  <a:endCxn id="10271" idx="3"/>
                </p:cNvCxnSpPr>
                <p:nvPr/>
              </p:nvCxnSpPr>
              <p:spPr>
                <a:xfrm>
                  <a:off x="33963408" y="20910551"/>
                  <a:ext cx="87379" cy="228599"/>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7487" name="Straight Connector 7486">
                  <a:extLst>
                    <a:ext uri="{FF2B5EF4-FFF2-40B4-BE49-F238E27FC236}">
                      <a16:creationId xmlns:a16="http://schemas.microsoft.com/office/drawing/2014/main" id="{82DC2092-E03A-581A-D846-22A8F2554A90}"/>
                    </a:ext>
                  </a:extLst>
                </p:cNvPr>
                <p:cNvCxnSpPr>
                  <a:cxnSpLocks/>
                  <a:stCxn id="10289" idx="2"/>
                  <a:endCxn id="10272" idx="2"/>
                </p:cNvCxnSpPr>
                <p:nvPr/>
              </p:nvCxnSpPr>
              <p:spPr>
                <a:xfrm flipV="1">
                  <a:off x="33822027" y="21139151"/>
                  <a:ext cx="228761" cy="141282"/>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1712" name="Straight Connector 11711">
                  <a:extLst>
                    <a:ext uri="{FF2B5EF4-FFF2-40B4-BE49-F238E27FC236}">
                      <a16:creationId xmlns:a16="http://schemas.microsoft.com/office/drawing/2014/main" id="{AABF620F-055F-85C6-85E3-AF1A052AEA64}"/>
                    </a:ext>
                  </a:extLst>
                </p:cNvPr>
                <p:cNvCxnSpPr>
                  <a:cxnSpLocks/>
                  <a:stCxn id="10289" idx="1"/>
                  <a:endCxn id="10272" idx="1"/>
                </p:cNvCxnSpPr>
                <p:nvPr/>
              </p:nvCxnSpPr>
              <p:spPr>
                <a:xfrm>
                  <a:off x="33593266" y="21139151"/>
                  <a:ext cx="228761" cy="14128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13" name="Straight Connector 11712">
                  <a:extLst>
                    <a:ext uri="{FF2B5EF4-FFF2-40B4-BE49-F238E27FC236}">
                      <a16:creationId xmlns:a16="http://schemas.microsoft.com/office/drawing/2014/main" id="{3F6BE725-329A-B3B8-CDCB-F2899C198126}"/>
                    </a:ext>
                  </a:extLst>
                </p:cNvPr>
                <p:cNvCxnSpPr>
                  <a:cxnSpLocks/>
                  <a:stCxn id="10289" idx="1"/>
                  <a:endCxn id="10252" idx="1"/>
                </p:cNvCxnSpPr>
                <p:nvPr/>
              </p:nvCxnSpPr>
              <p:spPr>
                <a:xfrm flipV="1">
                  <a:off x="33593266" y="20910551"/>
                  <a:ext cx="87379" cy="22860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15" name="Straight Connector 11714">
                  <a:extLst>
                    <a:ext uri="{FF2B5EF4-FFF2-40B4-BE49-F238E27FC236}">
                      <a16:creationId xmlns:a16="http://schemas.microsoft.com/office/drawing/2014/main" id="{67035796-91CF-356C-0403-C2156467E344}"/>
                    </a:ext>
                  </a:extLst>
                </p:cNvPr>
                <p:cNvCxnSpPr>
                  <a:cxnSpLocks/>
                  <a:stCxn id="10268" idx="2"/>
                  <a:endCxn id="10271" idx="0"/>
                </p:cNvCxnSpPr>
                <p:nvPr/>
              </p:nvCxnSpPr>
              <p:spPr>
                <a:xfrm>
                  <a:off x="33822027" y="21280433"/>
                  <a:ext cx="228760" cy="14128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16" name="Straight Connector 11715">
                  <a:extLst>
                    <a:ext uri="{FF2B5EF4-FFF2-40B4-BE49-F238E27FC236}">
                      <a16:creationId xmlns:a16="http://schemas.microsoft.com/office/drawing/2014/main" id="{2D1AA9E9-E837-AD54-88D6-C3537E6F8FAA}"/>
                    </a:ext>
                  </a:extLst>
                </p:cNvPr>
                <p:cNvCxnSpPr>
                  <a:cxnSpLocks/>
                  <a:stCxn id="10282" idx="3"/>
                  <a:endCxn id="10282" idx="0"/>
                </p:cNvCxnSpPr>
                <p:nvPr/>
              </p:nvCxnSpPr>
              <p:spPr>
                <a:xfrm flipH="1">
                  <a:off x="33593266" y="21280433"/>
                  <a:ext cx="228761" cy="141282"/>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1717" name="Straight Connector 11716">
                  <a:extLst>
                    <a:ext uri="{FF2B5EF4-FFF2-40B4-BE49-F238E27FC236}">
                      <a16:creationId xmlns:a16="http://schemas.microsoft.com/office/drawing/2014/main" id="{E599BD25-BB42-A3DC-08BF-6F5A867D8F20}"/>
                    </a:ext>
                  </a:extLst>
                </p:cNvPr>
                <p:cNvCxnSpPr>
                  <a:cxnSpLocks/>
                  <a:stCxn id="10289" idx="1"/>
                  <a:endCxn id="10282" idx="0"/>
                </p:cNvCxnSpPr>
                <p:nvPr/>
              </p:nvCxnSpPr>
              <p:spPr>
                <a:xfrm>
                  <a:off x="33593266" y="21139151"/>
                  <a:ext cx="0" cy="282564"/>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18" name="Straight Connector 11717">
                  <a:extLst>
                    <a:ext uri="{FF2B5EF4-FFF2-40B4-BE49-F238E27FC236}">
                      <a16:creationId xmlns:a16="http://schemas.microsoft.com/office/drawing/2014/main" id="{B6E9F50E-69D2-BA0B-A0CB-73E8CED94B4C}"/>
                    </a:ext>
                  </a:extLst>
                </p:cNvPr>
                <p:cNvCxnSpPr>
                  <a:cxnSpLocks/>
                  <a:stCxn id="10282" idx="0"/>
                  <a:endCxn id="10282" idx="1"/>
                </p:cNvCxnSpPr>
                <p:nvPr/>
              </p:nvCxnSpPr>
              <p:spPr>
                <a:xfrm>
                  <a:off x="33593266" y="21421715"/>
                  <a:ext cx="0" cy="28256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19" name="Straight Connector 11718">
                  <a:extLst>
                    <a:ext uri="{FF2B5EF4-FFF2-40B4-BE49-F238E27FC236}">
                      <a16:creationId xmlns:a16="http://schemas.microsoft.com/office/drawing/2014/main" id="{8671130A-26B1-32CB-A360-34DF02DDD503}"/>
                    </a:ext>
                  </a:extLst>
                </p:cNvPr>
                <p:cNvCxnSpPr>
                  <a:cxnSpLocks/>
                  <a:stCxn id="10268" idx="1"/>
                  <a:endCxn id="10265" idx="3"/>
                </p:cNvCxnSpPr>
                <p:nvPr/>
              </p:nvCxnSpPr>
              <p:spPr>
                <a:xfrm flipH="1">
                  <a:off x="34050787" y="21421715"/>
                  <a:ext cx="1" cy="282565"/>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20" name="Straight Connector 11719">
                  <a:extLst>
                    <a:ext uri="{FF2B5EF4-FFF2-40B4-BE49-F238E27FC236}">
                      <a16:creationId xmlns:a16="http://schemas.microsoft.com/office/drawing/2014/main" id="{EAED93F8-22FB-E3D8-95AF-503C6F8B129E}"/>
                    </a:ext>
                  </a:extLst>
                </p:cNvPr>
                <p:cNvCxnSpPr>
                  <a:cxnSpLocks/>
                  <a:stCxn id="10265" idx="3"/>
                  <a:endCxn id="10260" idx="2"/>
                </p:cNvCxnSpPr>
                <p:nvPr/>
              </p:nvCxnSpPr>
              <p:spPr>
                <a:xfrm flipH="1">
                  <a:off x="33822027" y="21704280"/>
                  <a:ext cx="228760" cy="141284"/>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21" name="Straight Connector 11720">
                  <a:extLst>
                    <a:ext uri="{FF2B5EF4-FFF2-40B4-BE49-F238E27FC236}">
                      <a16:creationId xmlns:a16="http://schemas.microsoft.com/office/drawing/2014/main" id="{39535840-B398-A771-094F-87E56B50B6FD}"/>
                    </a:ext>
                  </a:extLst>
                </p:cNvPr>
                <p:cNvCxnSpPr>
                  <a:cxnSpLocks/>
                  <a:stCxn id="10282" idx="1"/>
                  <a:endCxn id="10268" idx="3"/>
                </p:cNvCxnSpPr>
                <p:nvPr/>
              </p:nvCxnSpPr>
              <p:spPr>
                <a:xfrm>
                  <a:off x="33593266" y="21704281"/>
                  <a:ext cx="228761" cy="14128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22" name="Straight Connector 11721">
                  <a:extLst>
                    <a:ext uri="{FF2B5EF4-FFF2-40B4-BE49-F238E27FC236}">
                      <a16:creationId xmlns:a16="http://schemas.microsoft.com/office/drawing/2014/main" id="{0033D9FC-557E-9273-7080-F28CEBD5CE6B}"/>
                    </a:ext>
                  </a:extLst>
                </p:cNvPr>
                <p:cNvCxnSpPr>
                  <a:cxnSpLocks/>
                  <a:stCxn id="10265" idx="4"/>
                  <a:endCxn id="10260" idx="2"/>
                </p:cNvCxnSpPr>
                <p:nvPr/>
              </p:nvCxnSpPr>
              <p:spPr>
                <a:xfrm flipH="1" flipV="1">
                  <a:off x="33822027" y="21845564"/>
                  <a:ext cx="228760" cy="14128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23" name="Straight Connector 11722">
                  <a:extLst>
                    <a:ext uri="{FF2B5EF4-FFF2-40B4-BE49-F238E27FC236}">
                      <a16:creationId xmlns:a16="http://schemas.microsoft.com/office/drawing/2014/main" id="{99D65BF5-B226-6E08-62A1-76EFF2EE3E10}"/>
                    </a:ext>
                  </a:extLst>
                </p:cNvPr>
                <p:cNvCxnSpPr>
                  <a:cxnSpLocks/>
                  <a:stCxn id="10268" idx="0"/>
                  <a:endCxn id="10265" idx="4"/>
                </p:cNvCxnSpPr>
                <p:nvPr/>
              </p:nvCxnSpPr>
              <p:spPr>
                <a:xfrm flipH="1">
                  <a:off x="34050787" y="21704281"/>
                  <a:ext cx="1" cy="282565"/>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24" name="Straight Connector 11723">
                  <a:extLst>
                    <a:ext uri="{FF2B5EF4-FFF2-40B4-BE49-F238E27FC236}">
                      <a16:creationId xmlns:a16="http://schemas.microsoft.com/office/drawing/2014/main" id="{90D826F8-7BB0-04AF-C550-EA397678C9F1}"/>
                    </a:ext>
                  </a:extLst>
                </p:cNvPr>
                <p:cNvCxnSpPr>
                  <a:cxnSpLocks/>
                  <a:stCxn id="6594" idx="2"/>
                  <a:endCxn id="10278" idx="1"/>
                </p:cNvCxnSpPr>
                <p:nvPr/>
              </p:nvCxnSpPr>
              <p:spPr>
                <a:xfrm flipH="1">
                  <a:off x="33593266" y="21845564"/>
                  <a:ext cx="228761" cy="14128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25" name="Straight Connector 11724">
                  <a:extLst>
                    <a:ext uri="{FF2B5EF4-FFF2-40B4-BE49-F238E27FC236}">
                      <a16:creationId xmlns:a16="http://schemas.microsoft.com/office/drawing/2014/main" id="{E711A45F-611D-9999-C6D2-84D095B5A400}"/>
                    </a:ext>
                  </a:extLst>
                </p:cNvPr>
                <p:cNvCxnSpPr>
                  <a:cxnSpLocks/>
                  <a:stCxn id="10258" idx="2"/>
                  <a:endCxn id="10260" idx="0"/>
                </p:cNvCxnSpPr>
                <p:nvPr/>
              </p:nvCxnSpPr>
              <p:spPr>
                <a:xfrm>
                  <a:off x="34050787" y="21986846"/>
                  <a:ext cx="1" cy="28256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26" name="Straight Connector 11725">
                  <a:extLst>
                    <a:ext uri="{FF2B5EF4-FFF2-40B4-BE49-F238E27FC236}">
                      <a16:creationId xmlns:a16="http://schemas.microsoft.com/office/drawing/2014/main" id="{4B417ADD-B3A0-2D7A-4CA5-7CA180F9DF9D}"/>
                    </a:ext>
                  </a:extLst>
                </p:cNvPr>
                <p:cNvCxnSpPr>
                  <a:cxnSpLocks/>
                  <a:stCxn id="10276" idx="2"/>
                  <a:endCxn id="6594" idx="0"/>
                </p:cNvCxnSpPr>
                <p:nvPr/>
              </p:nvCxnSpPr>
              <p:spPr>
                <a:xfrm>
                  <a:off x="33593266" y="21986847"/>
                  <a:ext cx="0" cy="282565"/>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27" name="Straight Connector 11726">
                  <a:extLst>
                    <a:ext uri="{FF2B5EF4-FFF2-40B4-BE49-F238E27FC236}">
                      <a16:creationId xmlns:a16="http://schemas.microsoft.com/office/drawing/2014/main" id="{A5ED7951-3456-70DD-04CF-02E41B0880B1}"/>
                    </a:ext>
                  </a:extLst>
                </p:cNvPr>
                <p:cNvCxnSpPr>
                  <a:cxnSpLocks/>
                  <a:stCxn id="10260" idx="0"/>
                  <a:endCxn id="6594" idx="3"/>
                </p:cNvCxnSpPr>
                <p:nvPr/>
              </p:nvCxnSpPr>
              <p:spPr>
                <a:xfrm flipH="1">
                  <a:off x="33822027" y="22269412"/>
                  <a:ext cx="228761" cy="14128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28" name="Straight Connector 11727">
                  <a:extLst>
                    <a:ext uri="{FF2B5EF4-FFF2-40B4-BE49-F238E27FC236}">
                      <a16:creationId xmlns:a16="http://schemas.microsoft.com/office/drawing/2014/main" id="{B2832C91-D0B8-EE60-CF65-99F1EF38FAC4}"/>
                    </a:ext>
                  </a:extLst>
                </p:cNvPr>
                <p:cNvCxnSpPr>
                  <a:cxnSpLocks/>
                  <a:stCxn id="6594" idx="0"/>
                  <a:endCxn id="10255" idx="2"/>
                </p:cNvCxnSpPr>
                <p:nvPr/>
              </p:nvCxnSpPr>
              <p:spPr>
                <a:xfrm>
                  <a:off x="33593266" y="22269412"/>
                  <a:ext cx="228761" cy="141281"/>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29" name="Straight Connector 11728">
                  <a:extLst>
                    <a:ext uri="{FF2B5EF4-FFF2-40B4-BE49-F238E27FC236}">
                      <a16:creationId xmlns:a16="http://schemas.microsoft.com/office/drawing/2014/main" id="{DB5A1376-B13E-C64B-DFC0-4158B1CE92AB}"/>
                    </a:ext>
                  </a:extLst>
                </p:cNvPr>
                <p:cNvCxnSpPr>
                  <a:cxnSpLocks/>
                  <a:stCxn id="10276" idx="1"/>
                  <a:endCxn id="10276" idx="2"/>
                </p:cNvCxnSpPr>
                <p:nvPr/>
              </p:nvCxnSpPr>
              <p:spPr>
                <a:xfrm>
                  <a:off x="33593266" y="21704281"/>
                  <a:ext cx="0" cy="28256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30" name="Straight Connector 11729">
                  <a:extLst>
                    <a:ext uri="{FF2B5EF4-FFF2-40B4-BE49-F238E27FC236}">
                      <a16:creationId xmlns:a16="http://schemas.microsoft.com/office/drawing/2014/main" id="{05F9B7F4-4A98-C16E-E747-E214D237BB4C}"/>
                    </a:ext>
                  </a:extLst>
                </p:cNvPr>
                <p:cNvCxnSpPr>
                  <a:cxnSpLocks/>
                  <a:stCxn id="10283" idx="2"/>
                  <a:endCxn id="10276" idx="1"/>
                </p:cNvCxnSpPr>
                <p:nvPr/>
              </p:nvCxnSpPr>
              <p:spPr>
                <a:xfrm>
                  <a:off x="33364505" y="21562999"/>
                  <a:ext cx="228761" cy="14128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31" name="Straight Connector 11730">
                  <a:extLst>
                    <a:ext uri="{FF2B5EF4-FFF2-40B4-BE49-F238E27FC236}">
                      <a16:creationId xmlns:a16="http://schemas.microsoft.com/office/drawing/2014/main" id="{700D8BA1-B63B-C9E9-0430-B5EE800F84BC}"/>
                    </a:ext>
                  </a:extLst>
                </p:cNvPr>
                <p:cNvCxnSpPr>
                  <a:cxnSpLocks/>
                  <a:stCxn id="10285" idx="1"/>
                  <a:endCxn id="10285" idx="2"/>
                </p:cNvCxnSpPr>
                <p:nvPr/>
              </p:nvCxnSpPr>
              <p:spPr>
                <a:xfrm flipH="1">
                  <a:off x="33135745" y="21562998"/>
                  <a:ext cx="228761" cy="14128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32" name="Straight Connector 11731">
                  <a:extLst>
                    <a:ext uri="{FF2B5EF4-FFF2-40B4-BE49-F238E27FC236}">
                      <a16:creationId xmlns:a16="http://schemas.microsoft.com/office/drawing/2014/main" id="{B81DB73B-49B3-6425-6A32-6A90E82B2545}"/>
                    </a:ext>
                  </a:extLst>
                </p:cNvPr>
                <p:cNvCxnSpPr>
                  <a:cxnSpLocks/>
                  <a:stCxn id="10291" idx="1"/>
                  <a:endCxn id="10285" idx="3"/>
                </p:cNvCxnSpPr>
                <p:nvPr/>
              </p:nvCxnSpPr>
              <p:spPr>
                <a:xfrm flipH="1">
                  <a:off x="33135745" y="21704281"/>
                  <a:ext cx="1" cy="282565"/>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33" name="Straight Connector 11732">
                  <a:extLst>
                    <a:ext uri="{FF2B5EF4-FFF2-40B4-BE49-F238E27FC236}">
                      <a16:creationId xmlns:a16="http://schemas.microsoft.com/office/drawing/2014/main" id="{02AC5198-ECE6-A983-DB63-D4D05670999A}"/>
                    </a:ext>
                  </a:extLst>
                </p:cNvPr>
                <p:cNvCxnSpPr>
                  <a:cxnSpLocks/>
                  <a:stCxn id="10285" idx="3"/>
                  <a:endCxn id="10285" idx="4"/>
                </p:cNvCxnSpPr>
                <p:nvPr/>
              </p:nvCxnSpPr>
              <p:spPr>
                <a:xfrm>
                  <a:off x="33135745" y="21986846"/>
                  <a:ext cx="228761" cy="14128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34" name="Straight Connector 11733">
                  <a:extLst>
                    <a:ext uri="{FF2B5EF4-FFF2-40B4-BE49-F238E27FC236}">
                      <a16:creationId xmlns:a16="http://schemas.microsoft.com/office/drawing/2014/main" id="{4AECF8B9-707F-3626-CBE6-B0FC44683FE5}"/>
                    </a:ext>
                  </a:extLst>
                </p:cNvPr>
                <p:cNvCxnSpPr>
                  <a:cxnSpLocks/>
                  <a:stCxn id="10285" idx="4"/>
                  <a:endCxn id="10285" idx="5"/>
                </p:cNvCxnSpPr>
                <p:nvPr/>
              </p:nvCxnSpPr>
              <p:spPr>
                <a:xfrm flipV="1">
                  <a:off x="33364506" y="21986846"/>
                  <a:ext cx="228760" cy="14128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35" name="Straight Connector 11734">
                  <a:extLst>
                    <a:ext uri="{FF2B5EF4-FFF2-40B4-BE49-F238E27FC236}">
                      <a16:creationId xmlns:a16="http://schemas.microsoft.com/office/drawing/2014/main" id="{08119D81-D082-4E64-9C27-42296AA6B6A2}"/>
                    </a:ext>
                  </a:extLst>
                </p:cNvPr>
                <p:cNvCxnSpPr>
                  <a:cxnSpLocks/>
                  <a:stCxn id="10283" idx="1"/>
                  <a:endCxn id="10283" idx="2"/>
                </p:cNvCxnSpPr>
                <p:nvPr/>
              </p:nvCxnSpPr>
              <p:spPr>
                <a:xfrm flipH="1">
                  <a:off x="33364505" y="21421716"/>
                  <a:ext cx="228761" cy="14128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36" name="Straight Connector 11735">
                  <a:extLst>
                    <a:ext uri="{FF2B5EF4-FFF2-40B4-BE49-F238E27FC236}">
                      <a16:creationId xmlns:a16="http://schemas.microsoft.com/office/drawing/2014/main" id="{A6906832-B4F6-BB44-A5DA-861B483E6E91}"/>
                    </a:ext>
                  </a:extLst>
                </p:cNvPr>
                <p:cNvCxnSpPr>
                  <a:cxnSpLocks/>
                  <a:stCxn id="10285" idx="1"/>
                  <a:endCxn id="10290" idx="3"/>
                </p:cNvCxnSpPr>
                <p:nvPr/>
              </p:nvCxnSpPr>
              <p:spPr>
                <a:xfrm flipH="1" flipV="1">
                  <a:off x="33135745" y="21421716"/>
                  <a:ext cx="228761" cy="14128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37" name="Straight Connector 11736">
                  <a:extLst>
                    <a:ext uri="{FF2B5EF4-FFF2-40B4-BE49-F238E27FC236}">
                      <a16:creationId xmlns:a16="http://schemas.microsoft.com/office/drawing/2014/main" id="{20051C3F-8538-AB08-97BF-0D92785A50A3}"/>
                    </a:ext>
                  </a:extLst>
                </p:cNvPr>
                <p:cNvCxnSpPr>
                  <a:cxnSpLocks/>
                  <a:stCxn id="10251" idx="1"/>
                  <a:endCxn id="10290" idx="3"/>
                </p:cNvCxnSpPr>
                <p:nvPr/>
              </p:nvCxnSpPr>
              <p:spPr>
                <a:xfrm flipH="1">
                  <a:off x="33135745" y="21193116"/>
                  <a:ext cx="87379" cy="22860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38" name="Straight Connector 11737">
                  <a:extLst>
                    <a:ext uri="{FF2B5EF4-FFF2-40B4-BE49-F238E27FC236}">
                      <a16:creationId xmlns:a16="http://schemas.microsoft.com/office/drawing/2014/main" id="{8FE0738C-AE1A-26F4-99D9-525109F4244A}"/>
                    </a:ext>
                  </a:extLst>
                </p:cNvPr>
                <p:cNvCxnSpPr>
                  <a:cxnSpLocks/>
                  <a:stCxn id="10251" idx="1"/>
                  <a:endCxn id="10251" idx="0"/>
                </p:cNvCxnSpPr>
                <p:nvPr/>
              </p:nvCxnSpPr>
              <p:spPr>
                <a:xfrm flipV="1">
                  <a:off x="33223124" y="21051834"/>
                  <a:ext cx="228761" cy="14128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39" name="Straight Connector 11738">
                  <a:extLst>
                    <a:ext uri="{FF2B5EF4-FFF2-40B4-BE49-F238E27FC236}">
                      <a16:creationId xmlns:a16="http://schemas.microsoft.com/office/drawing/2014/main" id="{93D8FFC8-072A-1083-C79D-6B8AA1D26B95}"/>
                    </a:ext>
                  </a:extLst>
                </p:cNvPr>
                <p:cNvCxnSpPr>
                  <a:cxnSpLocks/>
                  <a:stCxn id="10289" idx="1"/>
                  <a:endCxn id="10251" idx="0"/>
                </p:cNvCxnSpPr>
                <p:nvPr/>
              </p:nvCxnSpPr>
              <p:spPr>
                <a:xfrm flipH="1" flipV="1">
                  <a:off x="33451885" y="21051834"/>
                  <a:ext cx="141381" cy="87317"/>
                </a:xfrm>
                <a:prstGeom prst="line">
                  <a:avLst/>
                </a:prstGeom>
                <a:ln w="57150"/>
              </p:spPr>
              <p:style>
                <a:lnRef idx="1">
                  <a:schemeClr val="accent2"/>
                </a:lnRef>
                <a:fillRef idx="0">
                  <a:schemeClr val="accent2"/>
                </a:fillRef>
                <a:effectRef idx="0">
                  <a:schemeClr val="accent2"/>
                </a:effectRef>
                <a:fontRef idx="minor">
                  <a:schemeClr val="tx1"/>
                </a:fontRef>
              </p:style>
            </p:cxnSp>
          </p:grpSp>
          <p:grpSp>
            <p:nvGrpSpPr>
              <p:cNvPr id="11955" name="Group 11954">
                <a:extLst>
                  <a:ext uri="{FF2B5EF4-FFF2-40B4-BE49-F238E27FC236}">
                    <a16:creationId xmlns:a16="http://schemas.microsoft.com/office/drawing/2014/main" id="{4AF96F77-8716-450B-6733-EA897FC7F81D}"/>
                  </a:ext>
                </a:extLst>
              </p:cNvPr>
              <p:cNvGrpSpPr>
                <a:grpSpLocks noChangeAspect="1"/>
              </p:cNvGrpSpPr>
              <p:nvPr/>
            </p:nvGrpSpPr>
            <p:grpSpPr>
              <a:xfrm>
                <a:off x="43487327" y="14721400"/>
                <a:ext cx="3098249" cy="3574754"/>
                <a:chOff x="35466246" y="20363758"/>
                <a:chExt cx="2743200" cy="3165352"/>
              </a:xfrm>
            </p:grpSpPr>
            <p:grpSp>
              <p:nvGrpSpPr>
                <p:cNvPr id="6673" name="Graphic 6671">
                  <a:extLst>
                    <a:ext uri="{FF2B5EF4-FFF2-40B4-BE49-F238E27FC236}">
                      <a16:creationId xmlns:a16="http://schemas.microsoft.com/office/drawing/2014/main" id="{D33F7231-6758-DCC3-CA5D-1FE074D0B44E}"/>
                    </a:ext>
                  </a:extLst>
                </p:cNvPr>
                <p:cNvGrpSpPr>
                  <a:grpSpLocks noChangeAspect="1"/>
                </p:cNvGrpSpPr>
                <p:nvPr/>
              </p:nvGrpSpPr>
              <p:grpSpPr>
                <a:xfrm>
                  <a:off x="35466246" y="20363758"/>
                  <a:ext cx="2743200" cy="3165352"/>
                  <a:chOff x="23676728" y="16064587"/>
                  <a:chExt cx="3852943" cy="4445873"/>
                </a:xfrm>
              </p:grpSpPr>
              <p:grpSp>
                <p:nvGrpSpPr>
                  <p:cNvPr id="6674" name="Graphic 6671">
                    <a:extLst>
                      <a:ext uri="{FF2B5EF4-FFF2-40B4-BE49-F238E27FC236}">
                        <a16:creationId xmlns:a16="http://schemas.microsoft.com/office/drawing/2014/main" id="{877ED307-5560-0EAC-1105-F847594D05CC}"/>
                      </a:ext>
                    </a:extLst>
                  </p:cNvPr>
                  <p:cNvGrpSpPr/>
                  <p:nvPr/>
                </p:nvGrpSpPr>
                <p:grpSpPr>
                  <a:xfrm>
                    <a:off x="24412575" y="17600598"/>
                    <a:ext cx="2381250" cy="2060776"/>
                    <a:chOff x="24412575" y="17600598"/>
                    <a:chExt cx="2381250" cy="2060776"/>
                  </a:xfrm>
                </p:grpSpPr>
                <p:sp>
                  <p:nvSpPr>
                    <p:cNvPr id="6675" name="Freeform 6674">
                      <a:extLst>
                        <a:ext uri="{FF2B5EF4-FFF2-40B4-BE49-F238E27FC236}">
                          <a16:creationId xmlns:a16="http://schemas.microsoft.com/office/drawing/2014/main" id="{F822F5FD-8CC9-31BB-B712-B865774A8F17}"/>
                        </a:ext>
                      </a:extLst>
                    </p:cNvPr>
                    <p:cNvSpPr/>
                    <p:nvPr/>
                  </p:nvSpPr>
                  <p:spPr>
                    <a:xfrm>
                      <a:off x="26347340" y="17600598"/>
                      <a:ext cx="297656" cy="257596"/>
                    </a:xfrm>
                    <a:custGeom>
                      <a:avLst/>
                      <a:gdLst>
                        <a:gd name="connsiteX0" fmla="*/ 297656 w 297656"/>
                        <a:gd name="connsiteY0" fmla="*/ 257597 h 257596"/>
                        <a:gd name="connsiteX1" fmla="*/ 0 w 297656"/>
                        <a:gd name="connsiteY1" fmla="*/ 257597 h 257596"/>
                        <a:gd name="connsiteX2" fmla="*/ 148828 w 297656"/>
                        <a:gd name="connsiteY2" fmla="*/ 0 h 257596"/>
                      </a:gdLst>
                      <a:ahLst/>
                      <a:cxnLst>
                        <a:cxn ang="0">
                          <a:pos x="connsiteX0" y="connsiteY0"/>
                        </a:cxn>
                        <a:cxn ang="0">
                          <a:pos x="connsiteX1" y="connsiteY1"/>
                        </a:cxn>
                        <a:cxn ang="0">
                          <a:pos x="connsiteX2" y="connsiteY2"/>
                        </a:cxn>
                      </a:cxnLst>
                      <a:rect l="l" t="t" r="r" b="b"/>
                      <a:pathLst>
                        <a:path w="297656" h="257596">
                          <a:moveTo>
                            <a:pt x="297656" y="257597"/>
                          </a:moveTo>
                          <a:lnTo>
                            <a:pt x="0" y="257597"/>
                          </a:lnTo>
                          <a:lnTo>
                            <a:pt x="148828"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676" name="Freeform 6675">
                      <a:extLst>
                        <a:ext uri="{FF2B5EF4-FFF2-40B4-BE49-F238E27FC236}">
                          <a16:creationId xmlns:a16="http://schemas.microsoft.com/office/drawing/2014/main" id="{B5ED4300-89E5-0E04-6174-82271C69DA7D}"/>
                        </a:ext>
                      </a:extLst>
                    </p:cNvPr>
                    <p:cNvSpPr/>
                    <p:nvPr/>
                  </p:nvSpPr>
                  <p:spPr>
                    <a:xfrm>
                      <a:off x="26496168" y="17600598"/>
                      <a:ext cx="297656" cy="257596"/>
                    </a:xfrm>
                    <a:custGeom>
                      <a:avLst/>
                      <a:gdLst>
                        <a:gd name="connsiteX0" fmla="*/ 297656 w 297656"/>
                        <a:gd name="connsiteY0" fmla="*/ 0 h 257596"/>
                        <a:gd name="connsiteX1" fmla="*/ 148828 w 297656"/>
                        <a:gd name="connsiteY1" fmla="*/ 257597 h 257596"/>
                        <a:gd name="connsiteX2" fmla="*/ 0 w 297656"/>
                        <a:gd name="connsiteY2" fmla="*/ 0 h 257596"/>
                      </a:gdLst>
                      <a:ahLst/>
                      <a:cxnLst>
                        <a:cxn ang="0">
                          <a:pos x="connsiteX0" y="connsiteY0"/>
                        </a:cxn>
                        <a:cxn ang="0">
                          <a:pos x="connsiteX1" y="connsiteY1"/>
                        </a:cxn>
                        <a:cxn ang="0">
                          <a:pos x="connsiteX2" y="connsiteY2"/>
                        </a:cxn>
                      </a:cxnLst>
                      <a:rect l="l" t="t" r="r" b="b"/>
                      <a:pathLst>
                        <a:path w="297656" h="257596">
                          <a:moveTo>
                            <a:pt x="297656" y="0"/>
                          </a:moveTo>
                          <a:lnTo>
                            <a:pt x="148828" y="257597"/>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6677" name="Freeform 6676">
                      <a:extLst>
                        <a:ext uri="{FF2B5EF4-FFF2-40B4-BE49-F238E27FC236}">
                          <a16:creationId xmlns:a16="http://schemas.microsoft.com/office/drawing/2014/main" id="{6EF3B4AE-F430-9A89-E27F-E5C3795BE562}"/>
                        </a:ext>
                      </a:extLst>
                    </p:cNvPr>
                    <p:cNvSpPr/>
                    <p:nvPr/>
                  </p:nvSpPr>
                  <p:spPr>
                    <a:xfrm>
                      <a:off x="26049684" y="18115792"/>
                      <a:ext cx="297656" cy="257596"/>
                    </a:xfrm>
                    <a:custGeom>
                      <a:avLst/>
                      <a:gdLst>
                        <a:gd name="connsiteX0" fmla="*/ 297656 w 297656"/>
                        <a:gd name="connsiteY0" fmla="*/ 257597 h 257596"/>
                        <a:gd name="connsiteX1" fmla="*/ 0 w 297656"/>
                        <a:gd name="connsiteY1" fmla="*/ 257597 h 257596"/>
                        <a:gd name="connsiteX2" fmla="*/ 148828 w 297656"/>
                        <a:gd name="connsiteY2" fmla="*/ 0 h 257596"/>
                      </a:gdLst>
                      <a:ahLst/>
                      <a:cxnLst>
                        <a:cxn ang="0">
                          <a:pos x="connsiteX0" y="connsiteY0"/>
                        </a:cxn>
                        <a:cxn ang="0">
                          <a:pos x="connsiteX1" y="connsiteY1"/>
                        </a:cxn>
                        <a:cxn ang="0">
                          <a:pos x="connsiteX2" y="connsiteY2"/>
                        </a:cxn>
                      </a:cxnLst>
                      <a:rect l="l" t="t" r="r" b="b"/>
                      <a:pathLst>
                        <a:path w="297656" h="257596">
                          <a:moveTo>
                            <a:pt x="297656" y="257597"/>
                          </a:moveTo>
                          <a:lnTo>
                            <a:pt x="0" y="257597"/>
                          </a:lnTo>
                          <a:lnTo>
                            <a:pt x="148828"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78" name="Freeform 6677">
                      <a:extLst>
                        <a:ext uri="{FF2B5EF4-FFF2-40B4-BE49-F238E27FC236}">
                          <a16:creationId xmlns:a16="http://schemas.microsoft.com/office/drawing/2014/main" id="{BB41AA6B-6EBE-B52C-612B-7CED1A99479B}"/>
                        </a:ext>
                      </a:extLst>
                    </p:cNvPr>
                    <p:cNvSpPr/>
                    <p:nvPr/>
                  </p:nvSpPr>
                  <p:spPr>
                    <a:xfrm>
                      <a:off x="26198512" y="17858196"/>
                      <a:ext cx="446484" cy="515193"/>
                    </a:xfrm>
                    <a:custGeom>
                      <a:avLst/>
                      <a:gdLst>
                        <a:gd name="connsiteX0" fmla="*/ 0 w 446484"/>
                        <a:gd name="connsiteY0" fmla="*/ 257597 h 515193"/>
                        <a:gd name="connsiteX1" fmla="*/ 148828 w 446484"/>
                        <a:gd name="connsiteY1" fmla="*/ 0 h 515193"/>
                        <a:gd name="connsiteX2" fmla="*/ 446484 w 446484"/>
                        <a:gd name="connsiteY2" fmla="*/ 0 h 515193"/>
                        <a:gd name="connsiteX3" fmla="*/ 148828 w 446484"/>
                        <a:gd name="connsiteY3" fmla="*/ 515194 h 515193"/>
                      </a:gdLst>
                      <a:ahLst/>
                      <a:cxnLst>
                        <a:cxn ang="0">
                          <a:pos x="connsiteX0" y="connsiteY0"/>
                        </a:cxn>
                        <a:cxn ang="0">
                          <a:pos x="connsiteX1" y="connsiteY1"/>
                        </a:cxn>
                        <a:cxn ang="0">
                          <a:pos x="connsiteX2" y="connsiteY2"/>
                        </a:cxn>
                        <a:cxn ang="0">
                          <a:pos x="connsiteX3" y="connsiteY3"/>
                        </a:cxn>
                      </a:cxnLst>
                      <a:rect l="l" t="t" r="r" b="b"/>
                      <a:pathLst>
                        <a:path w="446484" h="515193">
                          <a:moveTo>
                            <a:pt x="0" y="257597"/>
                          </a:moveTo>
                          <a:lnTo>
                            <a:pt x="148828" y="0"/>
                          </a:lnTo>
                          <a:lnTo>
                            <a:pt x="446484" y="0"/>
                          </a:lnTo>
                          <a:lnTo>
                            <a:pt x="148828"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79" name="Freeform 6678">
                      <a:extLst>
                        <a:ext uri="{FF2B5EF4-FFF2-40B4-BE49-F238E27FC236}">
                          <a16:creationId xmlns:a16="http://schemas.microsoft.com/office/drawing/2014/main" id="{CCEFC0B0-6100-998C-1F27-B48467971C58}"/>
                        </a:ext>
                      </a:extLst>
                    </p:cNvPr>
                    <p:cNvSpPr/>
                    <p:nvPr/>
                  </p:nvSpPr>
                  <p:spPr>
                    <a:xfrm>
                      <a:off x="26049684" y="17858195"/>
                      <a:ext cx="297656" cy="257596"/>
                    </a:xfrm>
                    <a:custGeom>
                      <a:avLst/>
                      <a:gdLst>
                        <a:gd name="connsiteX0" fmla="*/ 297656 w 297656"/>
                        <a:gd name="connsiteY0" fmla="*/ 0 h 257596"/>
                        <a:gd name="connsiteX1" fmla="*/ 148828 w 297656"/>
                        <a:gd name="connsiteY1" fmla="*/ 257597 h 257596"/>
                        <a:gd name="connsiteX2" fmla="*/ 0 w 297656"/>
                        <a:gd name="connsiteY2" fmla="*/ 0 h 257596"/>
                      </a:gdLst>
                      <a:ahLst/>
                      <a:cxnLst>
                        <a:cxn ang="0">
                          <a:pos x="connsiteX0" y="connsiteY0"/>
                        </a:cxn>
                        <a:cxn ang="0">
                          <a:pos x="connsiteX1" y="connsiteY1"/>
                        </a:cxn>
                        <a:cxn ang="0">
                          <a:pos x="connsiteX2" y="connsiteY2"/>
                        </a:cxn>
                      </a:cxnLst>
                      <a:rect l="l" t="t" r="r" b="b"/>
                      <a:pathLst>
                        <a:path w="297656" h="257596">
                          <a:moveTo>
                            <a:pt x="297656" y="0"/>
                          </a:moveTo>
                          <a:lnTo>
                            <a:pt x="148828" y="257597"/>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80" name="Freeform 6679">
                      <a:extLst>
                        <a:ext uri="{FF2B5EF4-FFF2-40B4-BE49-F238E27FC236}">
                          <a16:creationId xmlns:a16="http://schemas.microsoft.com/office/drawing/2014/main" id="{85457BBA-B106-1F98-C218-904B7CDC6026}"/>
                        </a:ext>
                      </a:extLst>
                    </p:cNvPr>
                    <p:cNvSpPr/>
                    <p:nvPr/>
                  </p:nvSpPr>
                  <p:spPr>
                    <a:xfrm>
                      <a:off x="25752028" y="17600598"/>
                      <a:ext cx="297656" cy="257596"/>
                    </a:xfrm>
                    <a:custGeom>
                      <a:avLst/>
                      <a:gdLst>
                        <a:gd name="connsiteX0" fmla="*/ 297656 w 297656"/>
                        <a:gd name="connsiteY0" fmla="*/ 257597 h 257596"/>
                        <a:gd name="connsiteX1" fmla="*/ 0 w 297656"/>
                        <a:gd name="connsiteY1" fmla="*/ 257597 h 257596"/>
                        <a:gd name="connsiteX2" fmla="*/ 148828 w 297656"/>
                        <a:gd name="connsiteY2" fmla="*/ 0 h 257596"/>
                      </a:gdLst>
                      <a:ahLst/>
                      <a:cxnLst>
                        <a:cxn ang="0">
                          <a:pos x="connsiteX0" y="connsiteY0"/>
                        </a:cxn>
                        <a:cxn ang="0">
                          <a:pos x="connsiteX1" y="connsiteY1"/>
                        </a:cxn>
                        <a:cxn ang="0">
                          <a:pos x="connsiteX2" y="connsiteY2"/>
                        </a:cxn>
                      </a:cxnLst>
                      <a:rect l="l" t="t" r="r" b="b"/>
                      <a:pathLst>
                        <a:path w="297656" h="257596">
                          <a:moveTo>
                            <a:pt x="297656" y="257597"/>
                          </a:moveTo>
                          <a:lnTo>
                            <a:pt x="0" y="257597"/>
                          </a:lnTo>
                          <a:lnTo>
                            <a:pt x="148828"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81" name="Freeform 6680">
                      <a:extLst>
                        <a:ext uri="{FF2B5EF4-FFF2-40B4-BE49-F238E27FC236}">
                          <a16:creationId xmlns:a16="http://schemas.microsoft.com/office/drawing/2014/main" id="{FFC8464E-557E-D0B2-C7A1-4F056572CDA7}"/>
                        </a:ext>
                      </a:extLst>
                    </p:cNvPr>
                    <p:cNvSpPr/>
                    <p:nvPr/>
                  </p:nvSpPr>
                  <p:spPr>
                    <a:xfrm>
                      <a:off x="25900856" y="17600598"/>
                      <a:ext cx="595312" cy="257596"/>
                    </a:xfrm>
                    <a:custGeom>
                      <a:avLst/>
                      <a:gdLst>
                        <a:gd name="connsiteX0" fmla="*/ 446484 w 595312"/>
                        <a:gd name="connsiteY0" fmla="*/ 257597 h 257596"/>
                        <a:gd name="connsiteX1" fmla="*/ 148828 w 595312"/>
                        <a:gd name="connsiteY1" fmla="*/ 257597 h 257596"/>
                        <a:gd name="connsiteX2" fmla="*/ 0 w 595312"/>
                        <a:gd name="connsiteY2" fmla="*/ 0 h 257596"/>
                        <a:gd name="connsiteX3" fmla="*/ 595313 w 595312"/>
                        <a:gd name="connsiteY3" fmla="*/ 0 h 257596"/>
                      </a:gdLst>
                      <a:ahLst/>
                      <a:cxnLst>
                        <a:cxn ang="0">
                          <a:pos x="connsiteX0" y="connsiteY0"/>
                        </a:cxn>
                        <a:cxn ang="0">
                          <a:pos x="connsiteX1" y="connsiteY1"/>
                        </a:cxn>
                        <a:cxn ang="0">
                          <a:pos x="connsiteX2" y="connsiteY2"/>
                        </a:cxn>
                        <a:cxn ang="0">
                          <a:pos x="connsiteX3" y="connsiteY3"/>
                        </a:cxn>
                      </a:cxnLst>
                      <a:rect l="l" t="t" r="r" b="b"/>
                      <a:pathLst>
                        <a:path w="595312" h="257596">
                          <a:moveTo>
                            <a:pt x="446484" y="257597"/>
                          </a:moveTo>
                          <a:lnTo>
                            <a:pt x="148828" y="257597"/>
                          </a:lnTo>
                          <a:lnTo>
                            <a:pt x="0" y="0"/>
                          </a:lnTo>
                          <a:lnTo>
                            <a:pt x="59531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82" name="Freeform 6681">
                      <a:extLst>
                        <a:ext uri="{FF2B5EF4-FFF2-40B4-BE49-F238E27FC236}">
                          <a16:creationId xmlns:a16="http://schemas.microsoft.com/office/drawing/2014/main" id="{2BC86782-6D6D-9C3E-701A-65B49076949C}"/>
                        </a:ext>
                      </a:extLst>
                    </p:cNvPr>
                    <p:cNvSpPr/>
                    <p:nvPr/>
                  </p:nvSpPr>
                  <p:spPr>
                    <a:xfrm>
                      <a:off x="25752028" y="18630987"/>
                      <a:ext cx="297656" cy="257596"/>
                    </a:xfrm>
                    <a:custGeom>
                      <a:avLst/>
                      <a:gdLst>
                        <a:gd name="connsiteX0" fmla="*/ 297656 w 297656"/>
                        <a:gd name="connsiteY0" fmla="*/ 257597 h 257596"/>
                        <a:gd name="connsiteX1" fmla="*/ 0 w 297656"/>
                        <a:gd name="connsiteY1" fmla="*/ 257597 h 257596"/>
                        <a:gd name="connsiteX2" fmla="*/ 148828 w 297656"/>
                        <a:gd name="connsiteY2" fmla="*/ 0 h 257596"/>
                      </a:gdLst>
                      <a:ahLst/>
                      <a:cxnLst>
                        <a:cxn ang="0">
                          <a:pos x="connsiteX0" y="connsiteY0"/>
                        </a:cxn>
                        <a:cxn ang="0">
                          <a:pos x="connsiteX1" y="connsiteY1"/>
                        </a:cxn>
                        <a:cxn ang="0">
                          <a:pos x="connsiteX2" y="connsiteY2"/>
                        </a:cxn>
                      </a:cxnLst>
                      <a:rect l="l" t="t" r="r" b="b"/>
                      <a:pathLst>
                        <a:path w="297656" h="257596">
                          <a:moveTo>
                            <a:pt x="297656" y="257597"/>
                          </a:moveTo>
                          <a:lnTo>
                            <a:pt x="0" y="257597"/>
                          </a:lnTo>
                          <a:lnTo>
                            <a:pt x="148828"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83" name="Freeform 6682">
                      <a:extLst>
                        <a:ext uri="{FF2B5EF4-FFF2-40B4-BE49-F238E27FC236}">
                          <a16:creationId xmlns:a16="http://schemas.microsoft.com/office/drawing/2014/main" id="{6C27BFA7-BEFC-8A6D-559C-84EBE48F2916}"/>
                        </a:ext>
                      </a:extLst>
                    </p:cNvPr>
                    <p:cNvSpPr/>
                    <p:nvPr/>
                  </p:nvSpPr>
                  <p:spPr>
                    <a:xfrm>
                      <a:off x="25900856" y="18373389"/>
                      <a:ext cx="446484" cy="515194"/>
                    </a:xfrm>
                    <a:custGeom>
                      <a:avLst/>
                      <a:gdLst>
                        <a:gd name="connsiteX0" fmla="*/ 0 w 446484"/>
                        <a:gd name="connsiteY0" fmla="*/ 257597 h 515194"/>
                        <a:gd name="connsiteX1" fmla="*/ 148828 w 446484"/>
                        <a:gd name="connsiteY1" fmla="*/ 0 h 515194"/>
                        <a:gd name="connsiteX2" fmla="*/ 446484 w 446484"/>
                        <a:gd name="connsiteY2" fmla="*/ 0 h 515194"/>
                        <a:gd name="connsiteX3" fmla="*/ 148828 w 446484"/>
                        <a:gd name="connsiteY3" fmla="*/ 515194 h 515194"/>
                      </a:gdLst>
                      <a:ahLst/>
                      <a:cxnLst>
                        <a:cxn ang="0">
                          <a:pos x="connsiteX0" y="connsiteY0"/>
                        </a:cxn>
                        <a:cxn ang="0">
                          <a:pos x="connsiteX1" y="connsiteY1"/>
                        </a:cxn>
                        <a:cxn ang="0">
                          <a:pos x="connsiteX2" y="connsiteY2"/>
                        </a:cxn>
                        <a:cxn ang="0">
                          <a:pos x="connsiteX3" y="connsiteY3"/>
                        </a:cxn>
                      </a:cxnLst>
                      <a:rect l="l" t="t" r="r" b="b"/>
                      <a:pathLst>
                        <a:path w="446484" h="515194">
                          <a:moveTo>
                            <a:pt x="0" y="257597"/>
                          </a:moveTo>
                          <a:lnTo>
                            <a:pt x="148828" y="0"/>
                          </a:lnTo>
                          <a:lnTo>
                            <a:pt x="446484" y="0"/>
                          </a:lnTo>
                          <a:lnTo>
                            <a:pt x="148828"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84" name="Freeform 6683">
                      <a:extLst>
                        <a:ext uri="{FF2B5EF4-FFF2-40B4-BE49-F238E27FC236}">
                          <a16:creationId xmlns:a16="http://schemas.microsoft.com/office/drawing/2014/main" id="{B946999D-2D22-FF16-B37A-F024FA3A1B8F}"/>
                        </a:ext>
                      </a:extLst>
                    </p:cNvPr>
                    <p:cNvSpPr/>
                    <p:nvPr/>
                  </p:nvSpPr>
                  <p:spPr>
                    <a:xfrm>
                      <a:off x="25752028" y="18373389"/>
                      <a:ext cx="297656" cy="257596"/>
                    </a:xfrm>
                    <a:custGeom>
                      <a:avLst/>
                      <a:gdLst>
                        <a:gd name="connsiteX0" fmla="*/ 297656 w 297656"/>
                        <a:gd name="connsiteY0" fmla="*/ 0 h 257596"/>
                        <a:gd name="connsiteX1" fmla="*/ 148828 w 297656"/>
                        <a:gd name="connsiteY1" fmla="*/ 257597 h 257596"/>
                        <a:gd name="connsiteX2" fmla="*/ 0 w 297656"/>
                        <a:gd name="connsiteY2" fmla="*/ 0 h 257596"/>
                      </a:gdLst>
                      <a:ahLst/>
                      <a:cxnLst>
                        <a:cxn ang="0">
                          <a:pos x="connsiteX0" y="connsiteY0"/>
                        </a:cxn>
                        <a:cxn ang="0">
                          <a:pos x="connsiteX1" y="connsiteY1"/>
                        </a:cxn>
                        <a:cxn ang="0">
                          <a:pos x="connsiteX2" y="connsiteY2"/>
                        </a:cxn>
                      </a:cxnLst>
                      <a:rect l="l" t="t" r="r" b="b"/>
                      <a:pathLst>
                        <a:path w="297656" h="257596">
                          <a:moveTo>
                            <a:pt x="297656" y="0"/>
                          </a:moveTo>
                          <a:lnTo>
                            <a:pt x="148828" y="257597"/>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85" name="Freeform 6684">
                      <a:extLst>
                        <a:ext uri="{FF2B5EF4-FFF2-40B4-BE49-F238E27FC236}">
                          <a16:creationId xmlns:a16="http://schemas.microsoft.com/office/drawing/2014/main" id="{E275F875-DA1F-55C5-5182-6DD52262DCC7}"/>
                        </a:ext>
                      </a:extLst>
                    </p:cNvPr>
                    <p:cNvSpPr/>
                    <p:nvPr/>
                  </p:nvSpPr>
                  <p:spPr>
                    <a:xfrm>
                      <a:off x="25454371" y="18115792"/>
                      <a:ext cx="297656" cy="257596"/>
                    </a:xfrm>
                    <a:custGeom>
                      <a:avLst/>
                      <a:gdLst>
                        <a:gd name="connsiteX0" fmla="*/ 297656 w 297656"/>
                        <a:gd name="connsiteY0" fmla="*/ 257597 h 257596"/>
                        <a:gd name="connsiteX1" fmla="*/ 0 w 297656"/>
                        <a:gd name="connsiteY1" fmla="*/ 257597 h 257596"/>
                        <a:gd name="connsiteX2" fmla="*/ 148828 w 297656"/>
                        <a:gd name="connsiteY2" fmla="*/ 0 h 257596"/>
                      </a:gdLst>
                      <a:ahLst/>
                      <a:cxnLst>
                        <a:cxn ang="0">
                          <a:pos x="connsiteX0" y="connsiteY0"/>
                        </a:cxn>
                        <a:cxn ang="0">
                          <a:pos x="connsiteX1" y="connsiteY1"/>
                        </a:cxn>
                        <a:cxn ang="0">
                          <a:pos x="connsiteX2" y="connsiteY2"/>
                        </a:cxn>
                      </a:cxnLst>
                      <a:rect l="l" t="t" r="r" b="b"/>
                      <a:pathLst>
                        <a:path w="297656" h="257596">
                          <a:moveTo>
                            <a:pt x="297656" y="257597"/>
                          </a:moveTo>
                          <a:lnTo>
                            <a:pt x="0" y="257597"/>
                          </a:lnTo>
                          <a:lnTo>
                            <a:pt x="148828"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86" name="Freeform 6685">
                      <a:extLst>
                        <a:ext uri="{FF2B5EF4-FFF2-40B4-BE49-F238E27FC236}">
                          <a16:creationId xmlns:a16="http://schemas.microsoft.com/office/drawing/2014/main" id="{858F35DD-156D-CE99-46ED-2096A4115964}"/>
                        </a:ext>
                      </a:extLst>
                    </p:cNvPr>
                    <p:cNvSpPr/>
                    <p:nvPr/>
                  </p:nvSpPr>
                  <p:spPr>
                    <a:xfrm>
                      <a:off x="25603200" y="17858196"/>
                      <a:ext cx="595312" cy="515193"/>
                    </a:xfrm>
                    <a:custGeom>
                      <a:avLst/>
                      <a:gdLst>
                        <a:gd name="connsiteX0" fmla="*/ 446484 w 595312"/>
                        <a:gd name="connsiteY0" fmla="*/ 515194 h 515193"/>
                        <a:gd name="connsiteX1" fmla="*/ 148828 w 595312"/>
                        <a:gd name="connsiteY1" fmla="*/ 515194 h 515193"/>
                        <a:gd name="connsiteX2" fmla="*/ 0 w 595312"/>
                        <a:gd name="connsiteY2" fmla="*/ 257597 h 515193"/>
                        <a:gd name="connsiteX3" fmla="*/ 148828 w 595312"/>
                        <a:gd name="connsiteY3" fmla="*/ 0 h 515193"/>
                        <a:gd name="connsiteX4" fmla="*/ 446484 w 595312"/>
                        <a:gd name="connsiteY4" fmla="*/ 0 h 515193"/>
                        <a:gd name="connsiteX5" fmla="*/ 595313 w 595312"/>
                        <a:gd name="connsiteY5" fmla="*/ 257597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12" h="515193">
                          <a:moveTo>
                            <a:pt x="446484" y="515194"/>
                          </a:moveTo>
                          <a:lnTo>
                            <a:pt x="148828" y="515194"/>
                          </a:lnTo>
                          <a:lnTo>
                            <a:pt x="0" y="257597"/>
                          </a:lnTo>
                          <a:lnTo>
                            <a:pt x="148828" y="0"/>
                          </a:lnTo>
                          <a:lnTo>
                            <a:pt x="446484" y="0"/>
                          </a:lnTo>
                          <a:lnTo>
                            <a:pt x="595313" y="25759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87" name="Freeform 6686">
                      <a:extLst>
                        <a:ext uri="{FF2B5EF4-FFF2-40B4-BE49-F238E27FC236}">
                          <a16:creationId xmlns:a16="http://schemas.microsoft.com/office/drawing/2014/main" id="{086FD94B-6AAF-4DB8-C678-F1DFFC11E91E}"/>
                        </a:ext>
                      </a:extLst>
                    </p:cNvPr>
                    <p:cNvSpPr/>
                    <p:nvPr/>
                  </p:nvSpPr>
                  <p:spPr>
                    <a:xfrm>
                      <a:off x="25454371" y="17858195"/>
                      <a:ext cx="297656" cy="257596"/>
                    </a:xfrm>
                    <a:custGeom>
                      <a:avLst/>
                      <a:gdLst>
                        <a:gd name="connsiteX0" fmla="*/ 297656 w 297656"/>
                        <a:gd name="connsiteY0" fmla="*/ 0 h 257596"/>
                        <a:gd name="connsiteX1" fmla="*/ 148828 w 297656"/>
                        <a:gd name="connsiteY1" fmla="*/ 257597 h 257596"/>
                        <a:gd name="connsiteX2" fmla="*/ 0 w 297656"/>
                        <a:gd name="connsiteY2" fmla="*/ 0 h 257596"/>
                      </a:gdLst>
                      <a:ahLst/>
                      <a:cxnLst>
                        <a:cxn ang="0">
                          <a:pos x="connsiteX0" y="connsiteY0"/>
                        </a:cxn>
                        <a:cxn ang="0">
                          <a:pos x="connsiteX1" y="connsiteY1"/>
                        </a:cxn>
                        <a:cxn ang="0">
                          <a:pos x="connsiteX2" y="connsiteY2"/>
                        </a:cxn>
                      </a:cxnLst>
                      <a:rect l="l" t="t" r="r" b="b"/>
                      <a:pathLst>
                        <a:path w="297656" h="257596">
                          <a:moveTo>
                            <a:pt x="297656" y="0"/>
                          </a:moveTo>
                          <a:lnTo>
                            <a:pt x="148828" y="257597"/>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88" name="Freeform 6687">
                      <a:extLst>
                        <a:ext uri="{FF2B5EF4-FFF2-40B4-BE49-F238E27FC236}">
                          <a16:creationId xmlns:a16="http://schemas.microsoft.com/office/drawing/2014/main" id="{DEDBD74E-C7EA-3D86-5439-CC43009E8FC6}"/>
                        </a:ext>
                      </a:extLst>
                    </p:cNvPr>
                    <p:cNvSpPr/>
                    <p:nvPr/>
                  </p:nvSpPr>
                  <p:spPr>
                    <a:xfrm>
                      <a:off x="25156715" y="17600598"/>
                      <a:ext cx="297656" cy="257596"/>
                    </a:xfrm>
                    <a:custGeom>
                      <a:avLst/>
                      <a:gdLst>
                        <a:gd name="connsiteX0" fmla="*/ 297656 w 297656"/>
                        <a:gd name="connsiteY0" fmla="*/ 257597 h 257596"/>
                        <a:gd name="connsiteX1" fmla="*/ 0 w 297656"/>
                        <a:gd name="connsiteY1" fmla="*/ 257597 h 257596"/>
                        <a:gd name="connsiteX2" fmla="*/ 148828 w 297656"/>
                        <a:gd name="connsiteY2" fmla="*/ 0 h 257596"/>
                      </a:gdLst>
                      <a:ahLst/>
                      <a:cxnLst>
                        <a:cxn ang="0">
                          <a:pos x="connsiteX0" y="connsiteY0"/>
                        </a:cxn>
                        <a:cxn ang="0">
                          <a:pos x="connsiteX1" y="connsiteY1"/>
                        </a:cxn>
                        <a:cxn ang="0">
                          <a:pos x="connsiteX2" y="connsiteY2"/>
                        </a:cxn>
                      </a:cxnLst>
                      <a:rect l="l" t="t" r="r" b="b"/>
                      <a:pathLst>
                        <a:path w="297656" h="257596">
                          <a:moveTo>
                            <a:pt x="297656" y="257597"/>
                          </a:moveTo>
                          <a:lnTo>
                            <a:pt x="0" y="257597"/>
                          </a:lnTo>
                          <a:lnTo>
                            <a:pt x="148828"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89" name="Freeform 6688">
                      <a:extLst>
                        <a:ext uri="{FF2B5EF4-FFF2-40B4-BE49-F238E27FC236}">
                          <a16:creationId xmlns:a16="http://schemas.microsoft.com/office/drawing/2014/main" id="{1D47C92E-F63B-1E06-2DE7-D37C5A6A8FEC}"/>
                        </a:ext>
                      </a:extLst>
                    </p:cNvPr>
                    <p:cNvSpPr/>
                    <p:nvPr/>
                  </p:nvSpPr>
                  <p:spPr>
                    <a:xfrm>
                      <a:off x="25305543" y="17600598"/>
                      <a:ext cx="595312" cy="257596"/>
                    </a:xfrm>
                    <a:custGeom>
                      <a:avLst/>
                      <a:gdLst>
                        <a:gd name="connsiteX0" fmla="*/ 446484 w 595312"/>
                        <a:gd name="connsiteY0" fmla="*/ 257597 h 257596"/>
                        <a:gd name="connsiteX1" fmla="*/ 148828 w 595312"/>
                        <a:gd name="connsiteY1" fmla="*/ 257597 h 257596"/>
                        <a:gd name="connsiteX2" fmla="*/ 0 w 595312"/>
                        <a:gd name="connsiteY2" fmla="*/ 0 h 257596"/>
                        <a:gd name="connsiteX3" fmla="*/ 595313 w 595312"/>
                        <a:gd name="connsiteY3" fmla="*/ 0 h 257596"/>
                      </a:gdLst>
                      <a:ahLst/>
                      <a:cxnLst>
                        <a:cxn ang="0">
                          <a:pos x="connsiteX0" y="connsiteY0"/>
                        </a:cxn>
                        <a:cxn ang="0">
                          <a:pos x="connsiteX1" y="connsiteY1"/>
                        </a:cxn>
                        <a:cxn ang="0">
                          <a:pos x="connsiteX2" y="connsiteY2"/>
                        </a:cxn>
                        <a:cxn ang="0">
                          <a:pos x="connsiteX3" y="connsiteY3"/>
                        </a:cxn>
                      </a:cxnLst>
                      <a:rect l="l" t="t" r="r" b="b"/>
                      <a:pathLst>
                        <a:path w="595312" h="257596">
                          <a:moveTo>
                            <a:pt x="446484" y="257597"/>
                          </a:moveTo>
                          <a:lnTo>
                            <a:pt x="148828" y="257597"/>
                          </a:lnTo>
                          <a:lnTo>
                            <a:pt x="0" y="0"/>
                          </a:lnTo>
                          <a:lnTo>
                            <a:pt x="59531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90" name="Freeform 6689">
                      <a:extLst>
                        <a:ext uri="{FF2B5EF4-FFF2-40B4-BE49-F238E27FC236}">
                          <a16:creationId xmlns:a16="http://schemas.microsoft.com/office/drawing/2014/main" id="{1C9ED8C8-6960-5AF6-8EC3-5CE563189DB0}"/>
                        </a:ext>
                      </a:extLst>
                    </p:cNvPr>
                    <p:cNvSpPr/>
                    <p:nvPr/>
                  </p:nvSpPr>
                  <p:spPr>
                    <a:xfrm>
                      <a:off x="25454371" y="19146180"/>
                      <a:ext cx="297656" cy="257596"/>
                    </a:xfrm>
                    <a:custGeom>
                      <a:avLst/>
                      <a:gdLst>
                        <a:gd name="connsiteX0" fmla="*/ 297656 w 297656"/>
                        <a:gd name="connsiteY0" fmla="*/ 257597 h 257596"/>
                        <a:gd name="connsiteX1" fmla="*/ 0 w 297656"/>
                        <a:gd name="connsiteY1" fmla="*/ 257597 h 257596"/>
                        <a:gd name="connsiteX2" fmla="*/ 148828 w 297656"/>
                        <a:gd name="connsiteY2" fmla="*/ 0 h 257596"/>
                      </a:gdLst>
                      <a:ahLst/>
                      <a:cxnLst>
                        <a:cxn ang="0">
                          <a:pos x="connsiteX0" y="connsiteY0"/>
                        </a:cxn>
                        <a:cxn ang="0">
                          <a:pos x="connsiteX1" y="connsiteY1"/>
                        </a:cxn>
                        <a:cxn ang="0">
                          <a:pos x="connsiteX2" y="connsiteY2"/>
                        </a:cxn>
                      </a:cxnLst>
                      <a:rect l="l" t="t" r="r" b="b"/>
                      <a:pathLst>
                        <a:path w="297656" h="257596">
                          <a:moveTo>
                            <a:pt x="297656" y="257597"/>
                          </a:moveTo>
                          <a:lnTo>
                            <a:pt x="0" y="257597"/>
                          </a:lnTo>
                          <a:lnTo>
                            <a:pt x="148828"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691" name="Freeform 6690">
                      <a:extLst>
                        <a:ext uri="{FF2B5EF4-FFF2-40B4-BE49-F238E27FC236}">
                          <a16:creationId xmlns:a16="http://schemas.microsoft.com/office/drawing/2014/main" id="{B4FD16A0-7E9B-C770-5A83-F4148DA5EDE6}"/>
                        </a:ext>
                      </a:extLst>
                    </p:cNvPr>
                    <p:cNvSpPr/>
                    <p:nvPr/>
                  </p:nvSpPr>
                  <p:spPr>
                    <a:xfrm>
                      <a:off x="25603200" y="18888583"/>
                      <a:ext cx="446484" cy="515193"/>
                    </a:xfrm>
                    <a:custGeom>
                      <a:avLst/>
                      <a:gdLst>
                        <a:gd name="connsiteX0" fmla="*/ 0 w 446484"/>
                        <a:gd name="connsiteY0" fmla="*/ 257597 h 515193"/>
                        <a:gd name="connsiteX1" fmla="*/ 148828 w 446484"/>
                        <a:gd name="connsiteY1" fmla="*/ 0 h 515193"/>
                        <a:gd name="connsiteX2" fmla="*/ 446484 w 446484"/>
                        <a:gd name="connsiteY2" fmla="*/ 0 h 515193"/>
                        <a:gd name="connsiteX3" fmla="*/ 148828 w 446484"/>
                        <a:gd name="connsiteY3" fmla="*/ 515194 h 515193"/>
                      </a:gdLst>
                      <a:ahLst/>
                      <a:cxnLst>
                        <a:cxn ang="0">
                          <a:pos x="connsiteX0" y="connsiteY0"/>
                        </a:cxn>
                        <a:cxn ang="0">
                          <a:pos x="connsiteX1" y="connsiteY1"/>
                        </a:cxn>
                        <a:cxn ang="0">
                          <a:pos x="connsiteX2" y="connsiteY2"/>
                        </a:cxn>
                        <a:cxn ang="0">
                          <a:pos x="connsiteX3" y="connsiteY3"/>
                        </a:cxn>
                      </a:cxnLst>
                      <a:rect l="l" t="t" r="r" b="b"/>
                      <a:pathLst>
                        <a:path w="446484" h="515193">
                          <a:moveTo>
                            <a:pt x="0" y="257597"/>
                          </a:moveTo>
                          <a:lnTo>
                            <a:pt x="148828" y="0"/>
                          </a:lnTo>
                          <a:lnTo>
                            <a:pt x="446484" y="0"/>
                          </a:lnTo>
                          <a:lnTo>
                            <a:pt x="148828"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92" name="Freeform 6691">
                      <a:extLst>
                        <a:ext uri="{FF2B5EF4-FFF2-40B4-BE49-F238E27FC236}">
                          <a16:creationId xmlns:a16="http://schemas.microsoft.com/office/drawing/2014/main" id="{25059284-93E9-4849-9B7D-1C9148AEB3C3}"/>
                        </a:ext>
                      </a:extLst>
                    </p:cNvPr>
                    <p:cNvSpPr/>
                    <p:nvPr/>
                  </p:nvSpPr>
                  <p:spPr>
                    <a:xfrm>
                      <a:off x="25454371" y="18888583"/>
                      <a:ext cx="297656" cy="257596"/>
                    </a:xfrm>
                    <a:custGeom>
                      <a:avLst/>
                      <a:gdLst>
                        <a:gd name="connsiteX0" fmla="*/ 297656 w 297656"/>
                        <a:gd name="connsiteY0" fmla="*/ 0 h 257596"/>
                        <a:gd name="connsiteX1" fmla="*/ 148828 w 297656"/>
                        <a:gd name="connsiteY1" fmla="*/ 257597 h 257596"/>
                        <a:gd name="connsiteX2" fmla="*/ 0 w 297656"/>
                        <a:gd name="connsiteY2" fmla="*/ 0 h 257596"/>
                      </a:gdLst>
                      <a:ahLst/>
                      <a:cxnLst>
                        <a:cxn ang="0">
                          <a:pos x="connsiteX0" y="connsiteY0"/>
                        </a:cxn>
                        <a:cxn ang="0">
                          <a:pos x="connsiteX1" y="connsiteY1"/>
                        </a:cxn>
                        <a:cxn ang="0">
                          <a:pos x="connsiteX2" y="connsiteY2"/>
                        </a:cxn>
                      </a:cxnLst>
                      <a:rect l="l" t="t" r="r" b="b"/>
                      <a:pathLst>
                        <a:path w="297656" h="257596">
                          <a:moveTo>
                            <a:pt x="297656" y="0"/>
                          </a:moveTo>
                          <a:lnTo>
                            <a:pt x="148828" y="257597"/>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93" name="Freeform 6692">
                      <a:extLst>
                        <a:ext uri="{FF2B5EF4-FFF2-40B4-BE49-F238E27FC236}">
                          <a16:creationId xmlns:a16="http://schemas.microsoft.com/office/drawing/2014/main" id="{26BDEF77-CF4F-90E4-36FE-F0E2B2EC0467}"/>
                        </a:ext>
                      </a:extLst>
                    </p:cNvPr>
                    <p:cNvSpPr/>
                    <p:nvPr/>
                  </p:nvSpPr>
                  <p:spPr>
                    <a:xfrm>
                      <a:off x="25156715" y="18630987"/>
                      <a:ext cx="297656" cy="257596"/>
                    </a:xfrm>
                    <a:custGeom>
                      <a:avLst/>
                      <a:gdLst>
                        <a:gd name="connsiteX0" fmla="*/ 297656 w 297656"/>
                        <a:gd name="connsiteY0" fmla="*/ 257597 h 257596"/>
                        <a:gd name="connsiteX1" fmla="*/ 0 w 297656"/>
                        <a:gd name="connsiteY1" fmla="*/ 257597 h 257596"/>
                        <a:gd name="connsiteX2" fmla="*/ 148828 w 297656"/>
                        <a:gd name="connsiteY2" fmla="*/ 0 h 257596"/>
                      </a:gdLst>
                      <a:ahLst/>
                      <a:cxnLst>
                        <a:cxn ang="0">
                          <a:pos x="connsiteX0" y="connsiteY0"/>
                        </a:cxn>
                        <a:cxn ang="0">
                          <a:pos x="connsiteX1" y="connsiteY1"/>
                        </a:cxn>
                        <a:cxn ang="0">
                          <a:pos x="connsiteX2" y="connsiteY2"/>
                        </a:cxn>
                      </a:cxnLst>
                      <a:rect l="l" t="t" r="r" b="b"/>
                      <a:pathLst>
                        <a:path w="297656" h="257596">
                          <a:moveTo>
                            <a:pt x="297656" y="257597"/>
                          </a:moveTo>
                          <a:lnTo>
                            <a:pt x="0" y="257597"/>
                          </a:lnTo>
                          <a:lnTo>
                            <a:pt x="148828"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94" name="Freeform 6693">
                      <a:extLst>
                        <a:ext uri="{FF2B5EF4-FFF2-40B4-BE49-F238E27FC236}">
                          <a16:creationId xmlns:a16="http://schemas.microsoft.com/office/drawing/2014/main" id="{7EE6CA8B-3936-DA36-3961-A07B84A2DFDB}"/>
                        </a:ext>
                      </a:extLst>
                    </p:cNvPr>
                    <p:cNvSpPr/>
                    <p:nvPr/>
                  </p:nvSpPr>
                  <p:spPr>
                    <a:xfrm>
                      <a:off x="25305543" y="18373390"/>
                      <a:ext cx="595312" cy="515193"/>
                    </a:xfrm>
                    <a:custGeom>
                      <a:avLst/>
                      <a:gdLst>
                        <a:gd name="connsiteX0" fmla="*/ 446484 w 595312"/>
                        <a:gd name="connsiteY0" fmla="*/ 515194 h 515193"/>
                        <a:gd name="connsiteX1" fmla="*/ 148828 w 595312"/>
                        <a:gd name="connsiteY1" fmla="*/ 515194 h 515193"/>
                        <a:gd name="connsiteX2" fmla="*/ 0 w 595312"/>
                        <a:gd name="connsiteY2" fmla="*/ 257597 h 515193"/>
                        <a:gd name="connsiteX3" fmla="*/ 148828 w 595312"/>
                        <a:gd name="connsiteY3" fmla="*/ 0 h 515193"/>
                        <a:gd name="connsiteX4" fmla="*/ 446484 w 595312"/>
                        <a:gd name="connsiteY4" fmla="*/ 0 h 515193"/>
                        <a:gd name="connsiteX5" fmla="*/ 595313 w 595312"/>
                        <a:gd name="connsiteY5" fmla="*/ 257597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12" h="515193">
                          <a:moveTo>
                            <a:pt x="446484" y="515194"/>
                          </a:moveTo>
                          <a:lnTo>
                            <a:pt x="148828" y="515194"/>
                          </a:lnTo>
                          <a:lnTo>
                            <a:pt x="0" y="257597"/>
                          </a:lnTo>
                          <a:lnTo>
                            <a:pt x="148828" y="0"/>
                          </a:lnTo>
                          <a:lnTo>
                            <a:pt x="446484" y="0"/>
                          </a:lnTo>
                          <a:lnTo>
                            <a:pt x="595313" y="25759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95" name="Freeform 6694">
                      <a:extLst>
                        <a:ext uri="{FF2B5EF4-FFF2-40B4-BE49-F238E27FC236}">
                          <a16:creationId xmlns:a16="http://schemas.microsoft.com/office/drawing/2014/main" id="{85502FFE-8ABB-967F-CAC2-B529C31F6E48}"/>
                        </a:ext>
                      </a:extLst>
                    </p:cNvPr>
                    <p:cNvSpPr/>
                    <p:nvPr/>
                  </p:nvSpPr>
                  <p:spPr>
                    <a:xfrm>
                      <a:off x="25156715" y="18373389"/>
                      <a:ext cx="297656" cy="257596"/>
                    </a:xfrm>
                    <a:custGeom>
                      <a:avLst/>
                      <a:gdLst>
                        <a:gd name="connsiteX0" fmla="*/ 297656 w 297656"/>
                        <a:gd name="connsiteY0" fmla="*/ 0 h 257596"/>
                        <a:gd name="connsiteX1" fmla="*/ 148828 w 297656"/>
                        <a:gd name="connsiteY1" fmla="*/ 257597 h 257596"/>
                        <a:gd name="connsiteX2" fmla="*/ 0 w 297656"/>
                        <a:gd name="connsiteY2" fmla="*/ 0 h 257596"/>
                      </a:gdLst>
                      <a:ahLst/>
                      <a:cxnLst>
                        <a:cxn ang="0">
                          <a:pos x="connsiteX0" y="connsiteY0"/>
                        </a:cxn>
                        <a:cxn ang="0">
                          <a:pos x="connsiteX1" y="connsiteY1"/>
                        </a:cxn>
                        <a:cxn ang="0">
                          <a:pos x="connsiteX2" y="connsiteY2"/>
                        </a:cxn>
                      </a:cxnLst>
                      <a:rect l="l" t="t" r="r" b="b"/>
                      <a:pathLst>
                        <a:path w="297656" h="257596">
                          <a:moveTo>
                            <a:pt x="297656" y="0"/>
                          </a:moveTo>
                          <a:lnTo>
                            <a:pt x="148828" y="257597"/>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96" name="Freeform 6695">
                      <a:extLst>
                        <a:ext uri="{FF2B5EF4-FFF2-40B4-BE49-F238E27FC236}">
                          <a16:creationId xmlns:a16="http://schemas.microsoft.com/office/drawing/2014/main" id="{201DF52F-21DC-8B79-7E3E-16CCDA5B9758}"/>
                        </a:ext>
                      </a:extLst>
                    </p:cNvPr>
                    <p:cNvSpPr/>
                    <p:nvPr/>
                  </p:nvSpPr>
                  <p:spPr>
                    <a:xfrm>
                      <a:off x="24859059" y="18115792"/>
                      <a:ext cx="297656" cy="257596"/>
                    </a:xfrm>
                    <a:custGeom>
                      <a:avLst/>
                      <a:gdLst>
                        <a:gd name="connsiteX0" fmla="*/ 297656 w 297656"/>
                        <a:gd name="connsiteY0" fmla="*/ 257597 h 257596"/>
                        <a:gd name="connsiteX1" fmla="*/ 0 w 297656"/>
                        <a:gd name="connsiteY1" fmla="*/ 257597 h 257596"/>
                        <a:gd name="connsiteX2" fmla="*/ 148828 w 297656"/>
                        <a:gd name="connsiteY2" fmla="*/ 0 h 257596"/>
                      </a:gdLst>
                      <a:ahLst/>
                      <a:cxnLst>
                        <a:cxn ang="0">
                          <a:pos x="connsiteX0" y="connsiteY0"/>
                        </a:cxn>
                        <a:cxn ang="0">
                          <a:pos x="connsiteX1" y="connsiteY1"/>
                        </a:cxn>
                        <a:cxn ang="0">
                          <a:pos x="connsiteX2" y="connsiteY2"/>
                        </a:cxn>
                      </a:cxnLst>
                      <a:rect l="l" t="t" r="r" b="b"/>
                      <a:pathLst>
                        <a:path w="297656" h="257596">
                          <a:moveTo>
                            <a:pt x="297656" y="257597"/>
                          </a:moveTo>
                          <a:lnTo>
                            <a:pt x="0" y="257597"/>
                          </a:lnTo>
                          <a:lnTo>
                            <a:pt x="148828"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97" name="Freeform 6696">
                      <a:extLst>
                        <a:ext uri="{FF2B5EF4-FFF2-40B4-BE49-F238E27FC236}">
                          <a16:creationId xmlns:a16="http://schemas.microsoft.com/office/drawing/2014/main" id="{88AB7519-3956-4E46-E741-65B628C632B4}"/>
                        </a:ext>
                      </a:extLst>
                    </p:cNvPr>
                    <p:cNvSpPr/>
                    <p:nvPr/>
                  </p:nvSpPr>
                  <p:spPr>
                    <a:xfrm>
                      <a:off x="25007887" y="17858196"/>
                      <a:ext cx="595312" cy="515193"/>
                    </a:xfrm>
                    <a:custGeom>
                      <a:avLst/>
                      <a:gdLst>
                        <a:gd name="connsiteX0" fmla="*/ 446484 w 595312"/>
                        <a:gd name="connsiteY0" fmla="*/ 515194 h 515193"/>
                        <a:gd name="connsiteX1" fmla="*/ 148828 w 595312"/>
                        <a:gd name="connsiteY1" fmla="*/ 515194 h 515193"/>
                        <a:gd name="connsiteX2" fmla="*/ 0 w 595312"/>
                        <a:gd name="connsiteY2" fmla="*/ 257597 h 515193"/>
                        <a:gd name="connsiteX3" fmla="*/ 148828 w 595312"/>
                        <a:gd name="connsiteY3" fmla="*/ 0 h 515193"/>
                        <a:gd name="connsiteX4" fmla="*/ 446484 w 595312"/>
                        <a:gd name="connsiteY4" fmla="*/ 0 h 515193"/>
                        <a:gd name="connsiteX5" fmla="*/ 595313 w 595312"/>
                        <a:gd name="connsiteY5" fmla="*/ 257597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12" h="515193">
                          <a:moveTo>
                            <a:pt x="446484" y="515194"/>
                          </a:moveTo>
                          <a:lnTo>
                            <a:pt x="148828" y="515194"/>
                          </a:lnTo>
                          <a:lnTo>
                            <a:pt x="0" y="257597"/>
                          </a:lnTo>
                          <a:lnTo>
                            <a:pt x="148828" y="0"/>
                          </a:lnTo>
                          <a:lnTo>
                            <a:pt x="446484" y="0"/>
                          </a:lnTo>
                          <a:lnTo>
                            <a:pt x="595313" y="25759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698" name="Freeform 6697">
                      <a:extLst>
                        <a:ext uri="{FF2B5EF4-FFF2-40B4-BE49-F238E27FC236}">
                          <a16:creationId xmlns:a16="http://schemas.microsoft.com/office/drawing/2014/main" id="{213713B5-5DC6-9681-5734-6FA489F2B956}"/>
                        </a:ext>
                      </a:extLst>
                    </p:cNvPr>
                    <p:cNvSpPr/>
                    <p:nvPr/>
                  </p:nvSpPr>
                  <p:spPr>
                    <a:xfrm>
                      <a:off x="24859059" y="17858195"/>
                      <a:ext cx="297656" cy="257596"/>
                    </a:xfrm>
                    <a:custGeom>
                      <a:avLst/>
                      <a:gdLst>
                        <a:gd name="connsiteX0" fmla="*/ 297656 w 297656"/>
                        <a:gd name="connsiteY0" fmla="*/ 0 h 257596"/>
                        <a:gd name="connsiteX1" fmla="*/ 148828 w 297656"/>
                        <a:gd name="connsiteY1" fmla="*/ 257597 h 257596"/>
                        <a:gd name="connsiteX2" fmla="*/ 0 w 297656"/>
                        <a:gd name="connsiteY2" fmla="*/ 0 h 257596"/>
                      </a:gdLst>
                      <a:ahLst/>
                      <a:cxnLst>
                        <a:cxn ang="0">
                          <a:pos x="connsiteX0" y="connsiteY0"/>
                        </a:cxn>
                        <a:cxn ang="0">
                          <a:pos x="connsiteX1" y="connsiteY1"/>
                        </a:cxn>
                        <a:cxn ang="0">
                          <a:pos x="connsiteX2" y="connsiteY2"/>
                        </a:cxn>
                      </a:cxnLst>
                      <a:rect l="l" t="t" r="r" b="b"/>
                      <a:pathLst>
                        <a:path w="297656" h="257596">
                          <a:moveTo>
                            <a:pt x="297656" y="0"/>
                          </a:moveTo>
                          <a:lnTo>
                            <a:pt x="148828" y="257597"/>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699" name="Freeform 6698">
                      <a:extLst>
                        <a:ext uri="{FF2B5EF4-FFF2-40B4-BE49-F238E27FC236}">
                          <a16:creationId xmlns:a16="http://schemas.microsoft.com/office/drawing/2014/main" id="{90049FA7-0D7D-15B3-A078-EC35AC295C8F}"/>
                        </a:ext>
                      </a:extLst>
                    </p:cNvPr>
                    <p:cNvSpPr/>
                    <p:nvPr/>
                  </p:nvSpPr>
                  <p:spPr>
                    <a:xfrm>
                      <a:off x="24561403" y="17600598"/>
                      <a:ext cx="297656" cy="257596"/>
                    </a:xfrm>
                    <a:custGeom>
                      <a:avLst/>
                      <a:gdLst>
                        <a:gd name="connsiteX0" fmla="*/ 297656 w 297656"/>
                        <a:gd name="connsiteY0" fmla="*/ 257597 h 257596"/>
                        <a:gd name="connsiteX1" fmla="*/ 0 w 297656"/>
                        <a:gd name="connsiteY1" fmla="*/ 257597 h 257596"/>
                        <a:gd name="connsiteX2" fmla="*/ 148828 w 297656"/>
                        <a:gd name="connsiteY2" fmla="*/ 0 h 257596"/>
                      </a:gdLst>
                      <a:ahLst/>
                      <a:cxnLst>
                        <a:cxn ang="0">
                          <a:pos x="connsiteX0" y="connsiteY0"/>
                        </a:cxn>
                        <a:cxn ang="0">
                          <a:pos x="connsiteX1" y="connsiteY1"/>
                        </a:cxn>
                        <a:cxn ang="0">
                          <a:pos x="connsiteX2" y="connsiteY2"/>
                        </a:cxn>
                      </a:cxnLst>
                      <a:rect l="l" t="t" r="r" b="b"/>
                      <a:pathLst>
                        <a:path w="297656" h="257596">
                          <a:moveTo>
                            <a:pt x="297656" y="257597"/>
                          </a:moveTo>
                          <a:lnTo>
                            <a:pt x="0" y="257597"/>
                          </a:lnTo>
                          <a:lnTo>
                            <a:pt x="148828"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700" name="Freeform 6699">
                      <a:extLst>
                        <a:ext uri="{FF2B5EF4-FFF2-40B4-BE49-F238E27FC236}">
                          <a16:creationId xmlns:a16="http://schemas.microsoft.com/office/drawing/2014/main" id="{A8B7F072-C801-F2EC-90E7-851337E370B0}"/>
                        </a:ext>
                      </a:extLst>
                    </p:cNvPr>
                    <p:cNvSpPr/>
                    <p:nvPr/>
                  </p:nvSpPr>
                  <p:spPr>
                    <a:xfrm>
                      <a:off x="24710231" y="17600598"/>
                      <a:ext cx="595312" cy="257596"/>
                    </a:xfrm>
                    <a:custGeom>
                      <a:avLst/>
                      <a:gdLst>
                        <a:gd name="connsiteX0" fmla="*/ 446484 w 595312"/>
                        <a:gd name="connsiteY0" fmla="*/ 257597 h 257596"/>
                        <a:gd name="connsiteX1" fmla="*/ 148828 w 595312"/>
                        <a:gd name="connsiteY1" fmla="*/ 257597 h 257596"/>
                        <a:gd name="connsiteX2" fmla="*/ 0 w 595312"/>
                        <a:gd name="connsiteY2" fmla="*/ 0 h 257596"/>
                        <a:gd name="connsiteX3" fmla="*/ 595313 w 595312"/>
                        <a:gd name="connsiteY3" fmla="*/ 0 h 257596"/>
                      </a:gdLst>
                      <a:ahLst/>
                      <a:cxnLst>
                        <a:cxn ang="0">
                          <a:pos x="connsiteX0" y="connsiteY0"/>
                        </a:cxn>
                        <a:cxn ang="0">
                          <a:pos x="connsiteX1" y="connsiteY1"/>
                        </a:cxn>
                        <a:cxn ang="0">
                          <a:pos x="connsiteX2" y="connsiteY2"/>
                        </a:cxn>
                        <a:cxn ang="0">
                          <a:pos x="connsiteX3" y="connsiteY3"/>
                        </a:cxn>
                      </a:cxnLst>
                      <a:rect l="l" t="t" r="r" b="b"/>
                      <a:pathLst>
                        <a:path w="595312" h="257596">
                          <a:moveTo>
                            <a:pt x="446484" y="257597"/>
                          </a:moveTo>
                          <a:lnTo>
                            <a:pt x="148828" y="257597"/>
                          </a:lnTo>
                          <a:lnTo>
                            <a:pt x="0" y="0"/>
                          </a:lnTo>
                          <a:lnTo>
                            <a:pt x="59531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701" name="Freeform 6700">
                      <a:extLst>
                        <a:ext uri="{FF2B5EF4-FFF2-40B4-BE49-F238E27FC236}">
                          <a16:creationId xmlns:a16="http://schemas.microsoft.com/office/drawing/2014/main" id="{EC36E887-69E6-79CD-6441-DE28A9F94089}"/>
                        </a:ext>
                      </a:extLst>
                    </p:cNvPr>
                    <p:cNvSpPr/>
                    <p:nvPr/>
                  </p:nvSpPr>
                  <p:spPr>
                    <a:xfrm>
                      <a:off x="25454371" y="19403777"/>
                      <a:ext cx="297656" cy="257596"/>
                    </a:xfrm>
                    <a:custGeom>
                      <a:avLst/>
                      <a:gdLst>
                        <a:gd name="connsiteX0" fmla="*/ 148828 w 297656"/>
                        <a:gd name="connsiteY0" fmla="*/ 257597 h 257596"/>
                        <a:gd name="connsiteX1" fmla="*/ 0 w 297656"/>
                        <a:gd name="connsiteY1" fmla="*/ 0 h 257596"/>
                        <a:gd name="connsiteX2" fmla="*/ 297656 w 297656"/>
                        <a:gd name="connsiteY2" fmla="*/ 0 h 257596"/>
                      </a:gdLst>
                      <a:ahLst/>
                      <a:cxnLst>
                        <a:cxn ang="0">
                          <a:pos x="connsiteX0" y="connsiteY0"/>
                        </a:cxn>
                        <a:cxn ang="0">
                          <a:pos x="connsiteX1" y="connsiteY1"/>
                        </a:cxn>
                        <a:cxn ang="0">
                          <a:pos x="connsiteX2" y="connsiteY2"/>
                        </a:cxn>
                      </a:cxnLst>
                      <a:rect l="l" t="t" r="r" b="b"/>
                      <a:pathLst>
                        <a:path w="297656" h="257596">
                          <a:moveTo>
                            <a:pt x="148828" y="257597"/>
                          </a:moveTo>
                          <a:lnTo>
                            <a:pt x="0" y="0"/>
                          </a:lnTo>
                          <a:lnTo>
                            <a:pt x="297656"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6702" name="Freeform 6701">
                      <a:extLst>
                        <a:ext uri="{FF2B5EF4-FFF2-40B4-BE49-F238E27FC236}">
                          <a16:creationId xmlns:a16="http://schemas.microsoft.com/office/drawing/2014/main" id="{5617F81B-57FE-0AAA-896C-64481EB51540}"/>
                        </a:ext>
                      </a:extLst>
                    </p:cNvPr>
                    <p:cNvSpPr/>
                    <p:nvPr/>
                  </p:nvSpPr>
                  <p:spPr>
                    <a:xfrm>
                      <a:off x="25156715" y="18888583"/>
                      <a:ext cx="446484" cy="515193"/>
                    </a:xfrm>
                    <a:custGeom>
                      <a:avLst/>
                      <a:gdLst>
                        <a:gd name="connsiteX0" fmla="*/ 297656 w 446484"/>
                        <a:gd name="connsiteY0" fmla="*/ 0 h 515193"/>
                        <a:gd name="connsiteX1" fmla="*/ 446484 w 446484"/>
                        <a:gd name="connsiteY1" fmla="*/ 257597 h 515193"/>
                        <a:gd name="connsiteX2" fmla="*/ 297656 w 446484"/>
                        <a:gd name="connsiteY2" fmla="*/ 515194 h 515193"/>
                        <a:gd name="connsiteX3" fmla="*/ 0 w 446484"/>
                        <a:gd name="connsiteY3" fmla="*/ 0 h 515193"/>
                      </a:gdLst>
                      <a:ahLst/>
                      <a:cxnLst>
                        <a:cxn ang="0">
                          <a:pos x="connsiteX0" y="connsiteY0"/>
                        </a:cxn>
                        <a:cxn ang="0">
                          <a:pos x="connsiteX1" y="connsiteY1"/>
                        </a:cxn>
                        <a:cxn ang="0">
                          <a:pos x="connsiteX2" y="connsiteY2"/>
                        </a:cxn>
                        <a:cxn ang="0">
                          <a:pos x="connsiteX3" y="connsiteY3"/>
                        </a:cxn>
                      </a:cxnLst>
                      <a:rect l="l" t="t" r="r" b="b"/>
                      <a:pathLst>
                        <a:path w="446484" h="515193">
                          <a:moveTo>
                            <a:pt x="297656" y="0"/>
                          </a:moveTo>
                          <a:lnTo>
                            <a:pt x="446484" y="257597"/>
                          </a:lnTo>
                          <a:lnTo>
                            <a:pt x="297656" y="515194"/>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703" name="Freeform 6702">
                      <a:extLst>
                        <a:ext uri="{FF2B5EF4-FFF2-40B4-BE49-F238E27FC236}">
                          <a16:creationId xmlns:a16="http://schemas.microsoft.com/office/drawing/2014/main" id="{3818DBFC-5D96-664E-C239-0CADA6F13251}"/>
                        </a:ext>
                      </a:extLst>
                    </p:cNvPr>
                    <p:cNvSpPr/>
                    <p:nvPr/>
                  </p:nvSpPr>
                  <p:spPr>
                    <a:xfrm>
                      <a:off x="24859059" y="18373389"/>
                      <a:ext cx="446484" cy="515194"/>
                    </a:xfrm>
                    <a:custGeom>
                      <a:avLst/>
                      <a:gdLst>
                        <a:gd name="connsiteX0" fmla="*/ 297656 w 446484"/>
                        <a:gd name="connsiteY0" fmla="*/ 0 h 515194"/>
                        <a:gd name="connsiteX1" fmla="*/ 446484 w 446484"/>
                        <a:gd name="connsiteY1" fmla="*/ 257597 h 515194"/>
                        <a:gd name="connsiteX2" fmla="*/ 297656 w 446484"/>
                        <a:gd name="connsiteY2" fmla="*/ 515194 h 515194"/>
                        <a:gd name="connsiteX3" fmla="*/ 0 w 446484"/>
                        <a:gd name="connsiteY3" fmla="*/ 0 h 515194"/>
                      </a:gdLst>
                      <a:ahLst/>
                      <a:cxnLst>
                        <a:cxn ang="0">
                          <a:pos x="connsiteX0" y="connsiteY0"/>
                        </a:cxn>
                        <a:cxn ang="0">
                          <a:pos x="connsiteX1" y="connsiteY1"/>
                        </a:cxn>
                        <a:cxn ang="0">
                          <a:pos x="connsiteX2" y="connsiteY2"/>
                        </a:cxn>
                        <a:cxn ang="0">
                          <a:pos x="connsiteX3" y="connsiteY3"/>
                        </a:cxn>
                      </a:cxnLst>
                      <a:rect l="l" t="t" r="r" b="b"/>
                      <a:pathLst>
                        <a:path w="446484" h="515194">
                          <a:moveTo>
                            <a:pt x="297656" y="0"/>
                          </a:moveTo>
                          <a:lnTo>
                            <a:pt x="446484" y="257597"/>
                          </a:lnTo>
                          <a:lnTo>
                            <a:pt x="297656" y="515194"/>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704" name="Freeform 6703">
                      <a:extLst>
                        <a:ext uri="{FF2B5EF4-FFF2-40B4-BE49-F238E27FC236}">
                          <a16:creationId xmlns:a16="http://schemas.microsoft.com/office/drawing/2014/main" id="{4795E50A-D39C-94E7-1A2F-D2FDDDFB8E7C}"/>
                        </a:ext>
                      </a:extLst>
                    </p:cNvPr>
                    <p:cNvSpPr/>
                    <p:nvPr/>
                  </p:nvSpPr>
                  <p:spPr>
                    <a:xfrm>
                      <a:off x="24561403" y="17858195"/>
                      <a:ext cx="446484" cy="515193"/>
                    </a:xfrm>
                    <a:custGeom>
                      <a:avLst/>
                      <a:gdLst>
                        <a:gd name="connsiteX0" fmla="*/ 297656 w 446484"/>
                        <a:gd name="connsiteY0" fmla="*/ 0 h 515193"/>
                        <a:gd name="connsiteX1" fmla="*/ 446484 w 446484"/>
                        <a:gd name="connsiteY1" fmla="*/ 257597 h 515193"/>
                        <a:gd name="connsiteX2" fmla="*/ 297656 w 446484"/>
                        <a:gd name="connsiteY2" fmla="*/ 515194 h 515193"/>
                        <a:gd name="connsiteX3" fmla="*/ 0 w 446484"/>
                        <a:gd name="connsiteY3" fmla="*/ 0 h 515193"/>
                      </a:gdLst>
                      <a:ahLst/>
                      <a:cxnLst>
                        <a:cxn ang="0">
                          <a:pos x="connsiteX0" y="connsiteY0"/>
                        </a:cxn>
                        <a:cxn ang="0">
                          <a:pos x="connsiteX1" y="connsiteY1"/>
                        </a:cxn>
                        <a:cxn ang="0">
                          <a:pos x="connsiteX2" y="connsiteY2"/>
                        </a:cxn>
                        <a:cxn ang="0">
                          <a:pos x="connsiteX3" y="connsiteY3"/>
                        </a:cxn>
                      </a:cxnLst>
                      <a:rect l="l" t="t" r="r" b="b"/>
                      <a:pathLst>
                        <a:path w="446484" h="515193">
                          <a:moveTo>
                            <a:pt x="297656" y="0"/>
                          </a:moveTo>
                          <a:lnTo>
                            <a:pt x="446484" y="257597"/>
                          </a:lnTo>
                          <a:lnTo>
                            <a:pt x="297656" y="515194"/>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705" name="Freeform 6704">
                      <a:extLst>
                        <a:ext uri="{FF2B5EF4-FFF2-40B4-BE49-F238E27FC236}">
                          <a16:creationId xmlns:a16="http://schemas.microsoft.com/office/drawing/2014/main" id="{43779781-D4C8-7C8A-A564-158B56157B63}"/>
                        </a:ext>
                      </a:extLst>
                    </p:cNvPr>
                    <p:cNvSpPr/>
                    <p:nvPr/>
                  </p:nvSpPr>
                  <p:spPr>
                    <a:xfrm>
                      <a:off x="24412575" y="17600598"/>
                      <a:ext cx="297656" cy="257596"/>
                    </a:xfrm>
                    <a:custGeom>
                      <a:avLst/>
                      <a:gdLst>
                        <a:gd name="connsiteX0" fmla="*/ 0 w 297656"/>
                        <a:gd name="connsiteY0" fmla="*/ 0 h 257596"/>
                        <a:gd name="connsiteX1" fmla="*/ 297656 w 297656"/>
                        <a:gd name="connsiteY1" fmla="*/ 0 h 257596"/>
                        <a:gd name="connsiteX2" fmla="*/ 148828 w 297656"/>
                        <a:gd name="connsiteY2" fmla="*/ 257597 h 257596"/>
                      </a:gdLst>
                      <a:ahLst/>
                      <a:cxnLst>
                        <a:cxn ang="0">
                          <a:pos x="connsiteX0" y="connsiteY0"/>
                        </a:cxn>
                        <a:cxn ang="0">
                          <a:pos x="connsiteX1" y="connsiteY1"/>
                        </a:cxn>
                        <a:cxn ang="0">
                          <a:pos x="connsiteX2" y="connsiteY2"/>
                        </a:cxn>
                      </a:cxnLst>
                      <a:rect l="l" t="t" r="r" b="b"/>
                      <a:pathLst>
                        <a:path w="297656" h="257596">
                          <a:moveTo>
                            <a:pt x="0" y="0"/>
                          </a:moveTo>
                          <a:lnTo>
                            <a:pt x="297656" y="0"/>
                          </a:lnTo>
                          <a:lnTo>
                            <a:pt x="148828" y="257597"/>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6706" name="Graphic 6671">
                    <a:extLst>
                      <a:ext uri="{FF2B5EF4-FFF2-40B4-BE49-F238E27FC236}">
                        <a16:creationId xmlns:a16="http://schemas.microsoft.com/office/drawing/2014/main" id="{2D84360F-0083-9C96-73D3-7761E2C6A1D7}"/>
                      </a:ext>
                    </a:extLst>
                  </p:cNvPr>
                  <p:cNvGrpSpPr/>
                  <p:nvPr/>
                </p:nvGrpSpPr>
                <p:grpSpPr>
                  <a:xfrm>
                    <a:off x="25603200" y="17600598"/>
                    <a:ext cx="1926471" cy="2060776"/>
                    <a:chOff x="25603200" y="17600598"/>
                    <a:chExt cx="1926471" cy="2060776"/>
                  </a:xfrm>
                </p:grpSpPr>
                <p:sp>
                  <p:nvSpPr>
                    <p:cNvPr id="6707" name="Freeform 6706">
                      <a:extLst>
                        <a:ext uri="{FF2B5EF4-FFF2-40B4-BE49-F238E27FC236}">
                          <a16:creationId xmlns:a16="http://schemas.microsoft.com/office/drawing/2014/main" id="{A46F2155-71F3-5225-32A3-EDA6A4BA294F}"/>
                        </a:ext>
                      </a:extLst>
                    </p:cNvPr>
                    <p:cNvSpPr/>
                    <p:nvPr/>
                  </p:nvSpPr>
                  <p:spPr>
                    <a:xfrm>
                      <a:off x="25752028" y="19370980"/>
                      <a:ext cx="240809" cy="257596"/>
                    </a:xfrm>
                    <a:custGeom>
                      <a:avLst/>
                      <a:gdLst>
                        <a:gd name="connsiteX0" fmla="*/ 0 w 240809"/>
                        <a:gd name="connsiteY0" fmla="*/ 32798 h 257596"/>
                        <a:gd name="connsiteX1" fmla="*/ 240809 w 240809"/>
                        <a:gd name="connsiteY1" fmla="*/ 0 h 257596"/>
                        <a:gd name="connsiteX2" fmla="*/ 91981 w 240809"/>
                        <a:gd name="connsiteY2" fmla="*/ 257597 h 257596"/>
                      </a:gdLst>
                      <a:ahLst/>
                      <a:cxnLst>
                        <a:cxn ang="0">
                          <a:pos x="connsiteX0" y="connsiteY0"/>
                        </a:cxn>
                        <a:cxn ang="0">
                          <a:pos x="connsiteX1" y="connsiteY1"/>
                        </a:cxn>
                        <a:cxn ang="0">
                          <a:pos x="connsiteX2" y="connsiteY2"/>
                        </a:cxn>
                      </a:cxnLst>
                      <a:rect l="l" t="t" r="r" b="b"/>
                      <a:pathLst>
                        <a:path w="240809" h="257596">
                          <a:moveTo>
                            <a:pt x="0" y="32798"/>
                          </a:moveTo>
                          <a:lnTo>
                            <a:pt x="240809" y="0"/>
                          </a:lnTo>
                          <a:lnTo>
                            <a:pt x="91981" y="25759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6708" name="Freeform 6707">
                      <a:extLst>
                        <a:ext uri="{FF2B5EF4-FFF2-40B4-BE49-F238E27FC236}">
                          <a16:creationId xmlns:a16="http://schemas.microsoft.com/office/drawing/2014/main" id="{268CEB45-8452-04CA-456E-FE3C8DEAF21D}"/>
                        </a:ext>
                      </a:extLst>
                    </p:cNvPr>
                    <p:cNvSpPr/>
                    <p:nvPr/>
                  </p:nvSpPr>
                  <p:spPr>
                    <a:xfrm>
                      <a:off x="25603200" y="19403777"/>
                      <a:ext cx="240809" cy="257596"/>
                    </a:xfrm>
                    <a:custGeom>
                      <a:avLst/>
                      <a:gdLst>
                        <a:gd name="connsiteX0" fmla="*/ 0 w 240809"/>
                        <a:gd name="connsiteY0" fmla="*/ 257597 h 257596"/>
                        <a:gd name="connsiteX1" fmla="*/ 148828 w 240809"/>
                        <a:gd name="connsiteY1" fmla="*/ 0 h 257596"/>
                        <a:gd name="connsiteX2" fmla="*/ 240809 w 240809"/>
                        <a:gd name="connsiteY2" fmla="*/ 224799 h 257596"/>
                      </a:gdLst>
                      <a:ahLst/>
                      <a:cxnLst>
                        <a:cxn ang="0">
                          <a:pos x="connsiteX0" y="connsiteY0"/>
                        </a:cxn>
                        <a:cxn ang="0">
                          <a:pos x="connsiteX1" y="connsiteY1"/>
                        </a:cxn>
                        <a:cxn ang="0">
                          <a:pos x="connsiteX2" y="connsiteY2"/>
                        </a:cxn>
                      </a:cxnLst>
                      <a:rect l="l" t="t" r="r" b="b"/>
                      <a:pathLst>
                        <a:path w="240809" h="257596">
                          <a:moveTo>
                            <a:pt x="0" y="257597"/>
                          </a:moveTo>
                          <a:lnTo>
                            <a:pt x="148828" y="0"/>
                          </a:lnTo>
                          <a:lnTo>
                            <a:pt x="240809" y="22479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6709" name="Freeform 6708">
                      <a:extLst>
                        <a:ext uri="{FF2B5EF4-FFF2-40B4-BE49-F238E27FC236}">
                          <a16:creationId xmlns:a16="http://schemas.microsoft.com/office/drawing/2014/main" id="{E8252AF3-73A4-3BE8-39E8-CCBE91F8E463}"/>
                        </a:ext>
                      </a:extLst>
                    </p:cNvPr>
                    <p:cNvSpPr/>
                    <p:nvPr/>
                  </p:nvSpPr>
                  <p:spPr>
                    <a:xfrm>
                      <a:off x="26049684" y="18855786"/>
                      <a:ext cx="240809" cy="257596"/>
                    </a:xfrm>
                    <a:custGeom>
                      <a:avLst/>
                      <a:gdLst>
                        <a:gd name="connsiteX0" fmla="*/ 0 w 240809"/>
                        <a:gd name="connsiteY0" fmla="*/ 32798 h 257596"/>
                        <a:gd name="connsiteX1" fmla="*/ 240809 w 240809"/>
                        <a:gd name="connsiteY1" fmla="*/ 0 h 257596"/>
                        <a:gd name="connsiteX2" fmla="*/ 91981 w 240809"/>
                        <a:gd name="connsiteY2" fmla="*/ 257596 h 257596"/>
                      </a:gdLst>
                      <a:ahLst/>
                      <a:cxnLst>
                        <a:cxn ang="0">
                          <a:pos x="connsiteX0" y="connsiteY0"/>
                        </a:cxn>
                        <a:cxn ang="0">
                          <a:pos x="connsiteX1" y="connsiteY1"/>
                        </a:cxn>
                        <a:cxn ang="0">
                          <a:pos x="connsiteX2" y="connsiteY2"/>
                        </a:cxn>
                      </a:cxnLst>
                      <a:rect l="l" t="t" r="r" b="b"/>
                      <a:pathLst>
                        <a:path w="240809" h="257596">
                          <a:moveTo>
                            <a:pt x="0" y="32798"/>
                          </a:moveTo>
                          <a:lnTo>
                            <a:pt x="240809" y="0"/>
                          </a:lnTo>
                          <a:lnTo>
                            <a:pt x="91981" y="25759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710" name="Freeform 6709">
                      <a:extLst>
                        <a:ext uri="{FF2B5EF4-FFF2-40B4-BE49-F238E27FC236}">
                          <a16:creationId xmlns:a16="http://schemas.microsoft.com/office/drawing/2014/main" id="{BFB7BE07-7391-77B5-EC14-6A2E5CCE524C}"/>
                        </a:ext>
                      </a:extLst>
                    </p:cNvPr>
                    <p:cNvSpPr/>
                    <p:nvPr/>
                  </p:nvSpPr>
                  <p:spPr>
                    <a:xfrm>
                      <a:off x="25752028" y="18888583"/>
                      <a:ext cx="389637" cy="515193"/>
                    </a:xfrm>
                    <a:custGeom>
                      <a:avLst/>
                      <a:gdLst>
                        <a:gd name="connsiteX0" fmla="*/ 389637 w 389637"/>
                        <a:gd name="connsiteY0" fmla="*/ 224799 h 515193"/>
                        <a:gd name="connsiteX1" fmla="*/ 240809 w 389637"/>
                        <a:gd name="connsiteY1" fmla="*/ 482396 h 515193"/>
                        <a:gd name="connsiteX2" fmla="*/ 0 w 389637"/>
                        <a:gd name="connsiteY2" fmla="*/ 515194 h 515193"/>
                        <a:gd name="connsiteX3" fmla="*/ 297656 w 389637"/>
                        <a:gd name="connsiteY3" fmla="*/ 0 h 515193"/>
                      </a:gdLst>
                      <a:ahLst/>
                      <a:cxnLst>
                        <a:cxn ang="0">
                          <a:pos x="connsiteX0" y="connsiteY0"/>
                        </a:cxn>
                        <a:cxn ang="0">
                          <a:pos x="connsiteX1" y="connsiteY1"/>
                        </a:cxn>
                        <a:cxn ang="0">
                          <a:pos x="connsiteX2" y="connsiteY2"/>
                        </a:cxn>
                        <a:cxn ang="0">
                          <a:pos x="connsiteX3" y="connsiteY3"/>
                        </a:cxn>
                      </a:cxnLst>
                      <a:rect l="l" t="t" r="r" b="b"/>
                      <a:pathLst>
                        <a:path w="389637" h="515193">
                          <a:moveTo>
                            <a:pt x="389637" y="224799"/>
                          </a:moveTo>
                          <a:lnTo>
                            <a:pt x="240809" y="482396"/>
                          </a:lnTo>
                          <a:lnTo>
                            <a:pt x="0" y="515194"/>
                          </a:lnTo>
                          <a:lnTo>
                            <a:pt x="29765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711" name="Freeform 6710">
                      <a:extLst>
                        <a:ext uri="{FF2B5EF4-FFF2-40B4-BE49-F238E27FC236}">
                          <a16:creationId xmlns:a16="http://schemas.microsoft.com/office/drawing/2014/main" id="{D6037187-605F-098B-761B-C9048BCFEDA2}"/>
                        </a:ext>
                      </a:extLst>
                    </p:cNvPr>
                    <p:cNvSpPr/>
                    <p:nvPr/>
                  </p:nvSpPr>
                  <p:spPr>
                    <a:xfrm>
                      <a:off x="25992837" y="19113382"/>
                      <a:ext cx="240808" cy="257596"/>
                    </a:xfrm>
                    <a:custGeom>
                      <a:avLst/>
                      <a:gdLst>
                        <a:gd name="connsiteX0" fmla="*/ 0 w 240808"/>
                        <a:gd name="connsiteY0" fmla="*/ 257597 h 257596"/>
                        <a:gd name="connsiteX1" fmla="*/ 148828 w 240808"/>
                        <a:gd name="connsiteY1" fmla="*/ 0 h 257596"/>
                        <a:gd name="connsiteX2" fmla="*/ 240809 w 240808"/>
                        <a:gd name="connsiteY2" fmla="*/ 224799 h 257596"/>
                      </a:gdLst>
                      <a:ahLst/>
                      <a:cxnLst>
                        <a:cxn ang="0">
                          <a:pos x="connsiteX0" y="connsiteY0"/>
                        </a:cxn>
                        <a:cxn ang="0">
                          <a:pos x="connsiteX1" y="connsiteY1"/>
                        </a:cxn>
                        <a:cxn ang="0">
                          <a:pos x="connsiteX2" y="connsiteY2"/>
                        </a:cxn>
                      </a:cxnLst>
                      <a:rect l="l" t="t" r="r" b="b"/>
                      <a:pathLst>
                        <a:path w="240808" h="257596">
                          <a:moveTo>
                            <a:pt x="0" y="257597"/>
                          </a:moveTo>
                          <a:lnTo>
                            <a:pt x="148828" y="0"/>
                          </a:lnTo>
                          <a:lnTo>
                            <a:pt x="240809"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712" name="Freeform 6711">
                      <a:extLst>
                        <a:ext uri="{FF2B5EF4-FFF2-40B4-BE49-F238E27FC236}">
                          <a16:creationId xmlns:a16="http://schemas.microsoft.com/office/drawing/2014/main" id="{620C3470-0A69-F8B4-B4B5-0B67DCCD3B58}"/>
                        </a:ext>
                      </a:extLst>
                    </p:cNvPr>
                    <p:cNvSpPr/>
                    <p:nvPr/>
                  </p:nvSpPr>
                  <p:spPr>
                    <a:xfrm>
                      <a:off x="26233645" y="19305384"/>
                      <a:ext cx="240809" cy="257596"/>
                    </a:xfrm>
                    <a:custGeom>
                      <a:avLst/>
                      <a:gdLst>
                        <a:gd name="connsiteX0" fmla="*/ 0 w 240809"/>
                        <a:gd name="connsiteY0" fmla="*/ 32798 h 257596"/>
                        <a:gd name="connsiteX1" fmla="*/ 240809 w 240809"/>
                        <a:gd name="connsiteY1" fmla="*/ 0 h 257596"/>
                        <a:gd name="connsiteX2" fmla="*/ 91981 w 240809"/>
                        <a:gd name="connsiteY2" fmla="*/ 257597 h 257596"/>
                      </a:gdLst>
                      <a:ahLst/>
                      <a:cxnLst>
                        <a:cxn ang="0">
                          <a:pos x="connsiteX0" y="connsiteY0"/>
                        </a:cxn>
                        <a:cxn ang="0">
                          <a:pos x="connsiteX1" y="connsiteY1"/>
                        </a:cxn>
                        <a:cxn ang="0">
                          <a:pos x="connsiteX2" y="connsiteY2"/>
                        </a:cxn>
                      </a:cxnLst>
                      <a:rect l="l" t="t" r="r" b="b"/>
                      <a:pathLst>
                        <a:path w="240809" h="257596">
                          <a:moveTo>
                            <a:pt x="0" y="32798"/>
                          </a:moveTo>
                          <a:lnTo>
                            <a:pt x="240809" y="0"/>
                          </a:lnTo>
                          <a:lnTo>
                            <a:pt x="91981"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713" name="Freeform 6712">
                      <a:extLst>
                        <a:ext uri="{FF2B5EF4-FFF2-40B4-BE49-F238E27FC236}">
                          <a16:creationId xmlns:a16="http://schemas.microsoft.com/office/drawing/2014/main" id="{DFF3E706-34F7-605F-84A2-C243BB620CE0}"/>
                        </a:ext>
                      </a:extLst>
                    </p:cNvPr>
                    <p:cNvSpPr/>
                    <p:nvPr/>
                  </p:nvSpPr>
                  <p:spPr>
                    <a:xfrm>
                      <a:off x="25844009" y="19338182"/>
                      <a:ext cx="481617" cy="290395"/>
                    </a:xfrm>
                    <a:custGeom>
                      <a:avLst/>
                      <a:gdLst>
                        <a:gd name="connsiteX0" fmla="*/ 148828 w 481617"/>
                        <a:gd name="connsiteY0" fmla="*/ 32798 h 290395"/>
                        <a:gd name="connsiteX1" fmla="*/ 389637 w 481617"/>
                        <a:gd name="connsiteY1" fmla="*/ 0 h 290395"/>
                        <a:gd name="connsiteX2" fmla="*/ 481618 w 481617"/>
                        <a:gd name="connsiteY2" fmla="*/ 224799 h 290395"/>
                        <a:gd name="connsiteX3" fmla="*/ 0 w 481617"/>
                        <a:gd name="connsiteY3" fmla="*/ 290395 h 290395"/>
                      </a:gdLst>
                      <a:ahLst/>
                      <a:cxnLst>
                        <a:cxn ang="0">
                          <a:pos x="connsiteX0" y="connsiteY0"/>
                        </a:cxn>
                        <a:cxn ang="0">
                          <a:pos x="connsiteX1" y="connsiteY1"/>
                        </a:cxn>
                        <a:cxn ang="0">
                          <a:pos x="connsiteX2" y="connsiteY2"/>
                        </a:cxn>
                        <a:cxn ang="0">
                          <a:pos x="connsiteX3" y="connsiteY3"/>
                        </a:cxn>
                      </a:cxnLst>
                      <a:rect l="l" t="t" r="r" b="b"/>
                      <a:pathLst>
                        <a:path w="481617" h="290395">
                          <a:moveTo>
                            <a:pt x="148828" y="32798"/>
                          </a:moveTo>
                          <a:lnTo>
                            <a:pt x="389637" y="0"/>
                          </a:lnTo>
                          <a:lnTo>
                            <a:pt x="481618" y="224799"/>
                          </a:lnTo>
                          <a:lnTo>
                            <a:pt x="0" y="2903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714" name="Freeform 6713">
                      <a:extLst>
                        <a:ext uri="{FF2B5EF4-FFF2-40B4-BE49-F238E27FC236}">
                          <a16:creationId xmlns:a16="http://schemas.microsoft.com/office/drawing/2014/main" id="{D39D8DB7-787F-B040-BB09-ABB37F669AC3}"/>
                        </a:ext>
                      </a:extLst>
                    </p:cNvPr>
                    <p:cNvSpPr/>
                    <p:nvPr/>
                  </p:nvSpPr>
                  <p:spPr>
                    <a:xfrm>
                      <a:off x="26347340" y="18340592"/>
                      <a:ext cx="240809" cy="257596"/>
                    </a:xfrm>
                    <a:custGeom>
                      <a:avLst/>
                      <a:gdLst>
                        <a:gd name="connsiteX0" fmla="*/ 0 w 240809"/>
                        <a:gd name="connsiteY0" fmla="*/ 32798 h 257596"/>
                        <a:gd name="connsiteX1" fmla="*/ 240809 w 240809"/>
                        <a:gd name="connsiteY1" fmla="*/ 0 h 257596"/>
                        <a:gd name="connsiteX2" fmla="*/ 91981 w 240809"/>
                        <a:gd name="connsiteY2" fmla="*/ 257597 h 257596"/>
                      </a:gdLst>
                      <a:ahLst/>
                      <a:cxnLst>
                        <a:cxn ang="0">
                          <a:pos x="connsiteX0" y="connsiteY0"/>
                        </a:cxn>
                        <a:cxn ang="0">
                          <a:pos x="connsiteX1" y="connsiteY1"/>
                        </a:cxn>
                        <a:cxn ang="0">
                          <a:pos x="connsiteX2" y="connsiteY2"/>
                        </a:cxn>
                      </a:cxnLst>
                      <a:rect l="l" t="t" r="r" b="b"/>
                      <a:pathLst>
                        <a:path w="240809" h="257596">
                          <a:moveTo>
                            <a:pt x="0" y="32798"/>
                          </a:moveTo>
                          <a:lnTo>
                            <a:pt x="240809" y="0"/>
                          </a:lnTo>
                          <a:lnTo>
                            <a:pt x="91981"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715" name="Freeform 6714">
                      <a:extLst>
                        <a:ext uri="{FF2B5EF4-FFF2-40B4-BE49-F238E27FC236}">
                          <a16:creationId xmlns:a16="http://schemas.microsoft.com/office/drawing/2014/main" id="{59C8115F-5049-A5E0-7029-7CFCB1BE6B29}"/>
                        </a:ext>
                      </a:extLst>
                    </p:cNvPr>
                    <p:cNvSpPr/>
                    <p:nvPr/>
                  </p:nvSpPr>
                  <p:spPr>
                    <a:xfrm>
                      <a:off x="26049684" y="18373389"/>
                      <a:ext cx="389637" cy="515194"/>
                    </a:xfrm>
                    <a:custGeom>
                      <a:avLst/>
                      <a:gdLst>
                        <a:gd name="connsiteX0" fmla="*/ 389637 w 389637"/>
                        <a:gd name="connsiteY0" fmla="*/ 224799 h 515194"/>
                        <a:gd name="connsiteX1" fmla="*/ 240809 w 389637"/>
                        <a:gd name="connsiteY1" fmla="*/ 482396 h 515194"/>
                        <a:gd name="connsiteX2" fmla="*/ 0 w 389637"/>
                        <a:gd name="connsiteY2" fmla="*/ 515194 h 515194"/>
                        <a:gd name="connsiteX3" fmla="*/ 297656 w 389637"/>
                        <a:gd name="connsiteY3" fmla="*/ 0 h 515194"/>
                      </a:gdLst>
                      <a:ahLst/>
                      <a:cxnLst>
                        <a:cxn ang="0">
                          <a:pos x="connsiteX0" y="connsiteY0"/>
                        </a:cxn>
                        <a:cxn ang="0">
                          <a:pos x="connsiteX1" y="connsiteY1"/>
                        </a:cxn>
                        <a:cxn ang="0">
                          <a:pos x="connsiteX2" y="connsiteY2"/>
                        </a:cxn>
                        <a:cxn ang="0">
                          <a:pos x="connsiteX3" y="connsiteY3"/>
                        </a:cxn>
                      </a:cxnLst>
                      <a:rect l="l" t="t" r="r" b="b"/>
                      <a:pathLst>
                        <a:path w="389637" h="515194">
                          <a:moveTo>
                            <a:pt x="389637" y="224799"/>
                          </a:moveTo>
                          <a:lnTo>
                            <a:pt x="240809" y="482396"/>
                          </a:lnTo>
                          <a:lnTo>
                            <a:pt x="0" y="515194"/>
                          </a:lnTo>
                          <a:lnTo>
                            <a:pt x="29765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716" name="Freeform 6715">
                      <a:extLst>
                        <a:ext uri="{FF2B5EF4-FFF2-40B4-BE49-F238E27FC236}">
                          <a16:creationId xmlns:a16="http://schemas.microsoft.com/office/drawing/2014/main" id="{318350BB-DD9D-C31F-1E18-A68167AEC389}"/>
                        </a:ext>
                      </a:extLst>
                    </p:cNvPr>
                    <p:cNvSpPr/>
                    <p:nvPr/>
                  </p:nvSpPr>
                  <p:spPr>
                    <a:xfrm>
                      <a:off x="26290493" y="18598189"/>
                      <a:ext cx="240808" cy="257597"/>
                    </a:xfrm>
                    <a:custGeom>
                      <a:avLst/>
                      <a:gdLst>
                        <a:gd name="connsiteX0" fmla="*/ 0 w 240808"/>
                        <a:gd name="connsiteY0" fmla="*/ 257597 h 257597"/>
                        <a:gd name="connsiteX1" fmla="*/ 148828 w 240808"/>
                        <a:gd name="connsiteY1" fmla="*/ 0 h 257597"/>
                        <a:gd name="connsiteX2" fmla="*/ 240809 w 240808"/>
                        <a:gd name="connsiteY2" fmla="*/ 224799 h 257597"/>
                      </a:gdLst>
                      <a:ahLst/>
                      <a:cxnLst>
                        <a:cxn ang="0">
                          <a:pos x="connsiteX0" y="connsiteY0"/>
                        </a:cxn>
                        <a:cxn ang="0">
                          <a:pos x="connsiteX1" y="connsiteY1"/>
                        </a:cxn>
                        <a:cxn ang="0">
                          <a:pos x="connsiteX2" y="connsiteY2"/>
                        </a:cxn>
                      </a:cxnLst>
                      <a:rect l="l" t="t" r="r" b="b"/>
                      <a:pathLst>
                        <a:path w="240808" h="257597">
                          <a:moveTo>
                            <a:pt x="0" y="257597"/>
                          </a:moveTo>
                          <a:lnTo>
                            <a:pt x="148828" y="0"/>
                          </a:lnTo>
                          <a:lnTo>
                            <a:pt x="240809"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717" name="Freeform 6716">
                      <a:extLst>
                        <a:ext uri="{FF2B5EF4-FFF2-40B4-BE49-F238E27FC236}">
                          <a16:creationId xmlns:a16="http://schemas.microsoft.com/office/drawing/2014/main" id="{756A450B-6C2E-9DF5-8C1E-FBB6ABDE00C7}"/>
                        </a:ext>
                      </a:extLst>
                    </p:cNvPr>
                    <p:cNvSpPr/>
                    <p:nvPr/>
                  </p:nvSpPr>
                  <p:spPr>
                    <a:xfrm>
                      <a:off x="26531302" y="18790190"/>
                      <a:ext cx="240809" cy="257596"/>
                    </a:xfrm>
                    <a:custGeom>
                      <a:avLst/>
                      <a:gdLst>
                        <a:gd name="connsiteX0" fmla="*/ 0 w 240809"/>
                        <a:gd name="connsiteY0" fmla="*/ 32798 h 257596"/>
                        <a:gd name="connsiteX1" fmla="*/ 240809 w 240809"/>
                        <a:gd name="connsiteY1" fmla="*/ 0 h 257596"/>
                        <a:gd name="connsiteX2" fmla="*/ 91981 w 240809"/>
                        <a:gd name="connsiteY2" fmla="*/ 257597 h 257596"/>
                      </a:gdLst>
                      <a:ahLst/>
                      <a:cxnLst>
                        <a:cxn ang="0">
                          <a:pos x="connsiteX0" y="connsiteY0"/>
                        </a:cxn>
                        <a:cxn ang="0">
                          <a:pos x="connsiteX1" y="connsiteY1"/>
                        </a:cxn>
                        <a:cxn ang="0">
                          <a:pos x="connsiteX2" y="connsiteY2"/>
                        </a:cxn>
                      </a:cxnLst>
                      <a:rect l="l" t="t" r="r" b="b"/>
                      <a:pathLst>
                        <a:path w="240809" h="257596">
                          <a:moveTo>
                            <a:pt x="0" y="32798"/>
                          </a:moveTo>
                          <a:lnTo>
                            <a:pt x="240809" y="0"/>
                          </a:lnTo>
                          <a:lnTo>
                            <a:pt x="91981"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6718" name="Freeform 6717">
                      <a:extLst>
                        <a:ext uri="{FF2B5EF4-FFF2-40B4-BE49-F238E27FC236}">
                          <a16:creationId xmlns:a16="http://schemas.microsoft.com/office/drawing/2014/main" id="{B774D08A-D0D8-6816-9899-DDAEFEE1E14A}"/>
                        </a:ext>
                      </a:extLst>
                    </p:cNvPr>
                    <p:cNvSpPr/>
                    <p:nvPr/>
                  </p:nvSpPr>
                  <p:spPr>
                    <a:xfrm>
                      <a:off x="26141665" y="18822988"/>
                      <a:ext cx="481617" cy="515193"/>
                    </a:xfrm>
                    <a:custGeom>
                      <a:avLst/>
                      <a:gdLst>
                        <a:gd name="connsiteX0" fmla="*/ 148828 w 481617"/>
                        <a:gd name="connsiteY0" fmla="*/ 32798 h 515193"/>
                        <a:gd name="connsiteX1" fmla="*/ 389637 w 481617"/>
                        <a:gd name="connsiteY1" fmla="*/ 0 h 515193"/>
                        <a:gd name="connsiteX2" fmla="*/ 481618 w 481617"/>
                        <a:gd name="connsiteY2" fmla="*/ 224799 h 515193"/>
                        <a:gd name="connsiteX3" fmla="*/ 332790 w 481617"/>
                        <a:gd name="connsiteY3" fmla="*/ 482396 h 515193"/>
                        <a:gd name="connsiteX4" fmla="*/ 91980 w 481617"/>
                        <a:gd name="connsiteY4" fmla="*/ 515194 h 515193"/>
                        <a:gd name="connsiteX5" fmla="*/ 0 w 481617"/>
                        <a:gd name="connsiteY5" fmla="*/ 290395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515193">
                          <a:moveTo>
                            <a:pt x="148828" y="32798"/>
                          </a:moveTo>
                          <a:lnTo>
                            <a:pt x="389637" y="0"/>
                          </a:lnTo>
                          <a:lnTo>
                            <a:pt x="481618" y="224799"/>
                          </a:lnTo>
                          <a:lnTo>
                            <a:pt x="332790" y="482396"/>
                          </a:lnTo>
                          <a:lnTo>
                            <a:pt x="91980" y="515194"/>
                          </a:lnTo>
                          <a:lnTo>
                            <a:pt x="0" y="2903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6719" name="Freeform 6718">
                      <a:extLst>
                        <a:ext uri="{FF2B5EF4-FFF2-40B4-BE49-F238E27FC236}">
                          <a16:creationId xmlns:a16="http://schemas.microsoft.com/office/drawing/2014/main" id="{14885C78-B8A1-84E3-86D5-5AA454C97D08}"/>
                        </a:ext>
                      </a:extLst>
                    </p:cNvPr>
                    <p:cNvSpPr/>
                    <p:nvPr/>
                  </p:nvSpPr>
                  <p:spPr>
                    <a:xfrm>
                      <a:off x="26474454" y="19047787"/>
                      <a:ext cx="240809" cy="257596"/>
                    </a:xfrm>
                    <a:custGeom>
                      <a:avLst/>
                      <a:gdLst>
                        <a:gd name="connsiteX0" fmla="*/ 0 w 240809"/>
                        <a:gd name="connsiteY0" fmla="*/ 257597 h 257596"/>
                        <a:gd name="connsiteX1" fmla="*/ 148828 w 240809"/>
                        <a:gd name="connsiteY1" fmla="*/ 0 h 257596"/>
                        <a:gd name="connsiteX2" fmla="*/ 240809 w 240809"/>
                        <a:gd name="connsiteY2" fmla="*/ 224799 h 257596"/>
                      </a:gdLst>
                      <a:ahLst/>
                      <a:cxnLst>
                        <a:cxn ang="0">
                          <a:pos x="connsiteX0" y="connsiteY0"/>
                        </a:cxn>
                        <a:cxn ang="0">
                          <a:pos x="connsiteX1" y="connsiteY1"/>
                        </a:cxn>
                        <a:cxn ang="0">
                          <a:pos x="connsiteX2" y="connsiteY2"/>
                        </a:cxn>
                      </a:cxnLst>
                      <a:rect l="l" t="t" r="r" b="b"/>
                      <a:pathLst>
                        <a:path w="240809" h="257596">
                          <a:moveTo>
                            <a:pt x="0" y="257597"/>
                          </a:moveTo>
                          <a:lnTo>
                            <a:pt x="148828" y="0"/>
                          </a:lnTo>
                          <a:lnTo>
                            <a:pt x="240809"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04" name="Freeform 10303">
                      <a:extLst>
                        <a:ext uri="{FF2B5EF4-FFF2-40B4-BE49-F238E27FC236}">
                          <a16:creationId xmlns:a16="http://schemas.microsoft.com/office/drawing/2014/main" id="{F6B2276C-6A85-A18B-0CEF-9A7B2A3CA946}"/>
                        </a:ext>
                      </a:extLst>
                    </p:cNvPr>
                    <p:cNvSpPr/>
                    <p:nvPr/>
                  </p:nvSpPr>
                  <p:spPr>
                    <a:xfrm>
                      <a:off x="26715264" y="19239789"/>
                      <a:ext cx="240808" cy="257596"/>
                    </a:xfrm>
                    <a:custGeom>
                      <a:avLst/>
                      <a:gdLst>
                        <a:gd name="connsiteX0" fmla="*/ 0 w 240808"/>
                        <a:gd name="connsiteY0" fmla="*/ 32798 h 257596"/>
                        <a:gd name="connsiteX1" fmla="*/ 240809 w 240808"/>
                        <a:gd name="connsiteY1" fmla="*/ 0 h 257596"/>
                        <a:gd name="connsiteX2" fmla="*/ 91980 w 240808"/>
                        <a:gd name="connsiteY2" fmla="*/ 257597 h 257596"/>
                      </a:gdLst>
                      <a:ahLst/>
                      <a:cxnLst>
                        <a:cxn ang="0">
                          <a:pos x="connsiteX0" y="connsiteY0"/>
                        </a:cxn>
                        <a:cxn ang="0">
                          <a:pos x="connsiteX1" y="connsiteY1"/>
                        </a:cxn>
                        <a:cxn ang="0">
                          <a:pos x="connsiteX2" y="connsiteY2"/>
                        </a:cxn>
                      </a:cxnLst>
                      <a:rect l="l" t="t" r="r" b="b"/>
                      <a:pathLst>
                        <a:path w="240808" h="257596">
                          <a:moveTo>
                            <a:pt x="0" y="32798"/>
                          </a:moveTo>
                          <a:lnTo>
                            <a:pt x="240809" y="0"/>
                          </a:lnTo>
                          <a:lnTo>
                            <a:pt x="91980"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05" name="Freeform 10304">
                      <a:extLst>
                        <a:ext uri="{FF2B5EF4-FFF2-40B4-BE49-F238E27FC236}">
                          <a16:creationId xmlns:a16="http://schemas.microsoft.com/office/drawing/2014/main" id="{DE02B00B-1F37-F503-88ED-CBF74957C55B}"/>
                        </a:ext>
                      </a:extLst>
                    </p:cNvPr>
                    <p:cNvSpPr/>
                    <p:nvPr/>
                  </p:nvSpPr>
                  <p:spPr>
                    <a:xfrm>
                      <a:off x="26325626" y="19272586"/>
                      <a:ext cx="481617" cy="290394"/>
                    </a:xfrm>
                    <a:custGeom>
                      <a:avLst/>
                      <a:gdLst>
                        <a:gd name="connsiteX0" fmla="*/ 148828 w 481617"/>
                        <a:gd name="connsiteY0" fmla="*/ 32798 h 290394"/>
                        <a:gd name="connsiteX1" fmla="*/ 389637 w 481617"/>
                        <a:gd name="connsiteY1" fmla="*/ 0 h 290394"/>
                        <a:gd name="connsiteX2" fmla="*/ 481618 w 481617"/>
                        <a:gd name="connsiteY2" fmla="*/ 224799 h 290394"/>
                        <a:gd name="connsiteX3" fmla="*/ 0 w 481617"/>
                        <a:gd name="connsiteY3" fmla="*/ 290395 h 290394"/>
                      </a:gdLst>
                      <a:ahLst/>
                      <a:cxnLst>
                        <a:cxn ang="0">
                          <a:pos x="connsiteX0" y="connsiteY0"/>
                        </a:cxn>
                        <a:cxn ang="0">
                          <a:pos x="connsiteX1" y="connsiteY1"/>
                        </a:cxn>
                        <a:cxn ang="0">
                          <a:pos x="connsiteX2" y="connsiteY2"/>
                        </a:cxn>
                        <a:cxn ang="0">
                          <a:pos x="connsiteX3" y="connsiteY3"/>
                        </a:cxn>
                      </a:cxnLst>
                      <a:rect l="l" t="t" r="r" b="b"/>
                      <a:pathLst>
                        <a:path w="481617" h="290394">
                          <a:moveTo>
                            <a:pt x="148828" y="32798"/>
                          </a:moveTo>
                          <a:lnTo>
                            <a:pt x="389637" y="0"/>
                          </a:lnTo>
                          <a:lnTo>
                            <a:pt x="481618" y="224799"/>
                          </a:lnTo>
                          <a:lnTo>
                            <a:pt x="0" y="2903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06" name="Freeform 10305">
                      <a:extLst>
                        <a:ext uri="{FF2B5EF4-FFF2-40B4-BE49-F238E27FC236}">
                          <a16:creationId xmlns:a16="http://schemas.microsoft.com/office/drawing/2014/main" id="{AD778513-C9C5-53D7-A2DC-2AA36EE5555A}"/>
                        </a:ext>
                      </a:extLst>
                    </p:cNvPr>
                    <p:cNvSpPr/>
                    <p:nvPr/>
                  </p:nvSpPr>
                  <p:spPr>
                    <a:xfrm>
                      <a:off x="26644996" y="17825398"/>
                      <a:ext cx="240809" cy="257596"/>
                    </a:xfrm>
                    <a:custGeom>
                      <a:avLst/>
                      <a:gdLst>
                        <a:gd name="connsiteX0" fmla="*/ 0 w 240809"/>
                        <a:gd name="connsiteY0" fmla="*/ 32798 h 257596"/>
                        <a:gd name="connsiteX1" fmla="*/ 240809 w 240809"/>
                        <a:gd name="connsiteY1" fmla="*/ 0 h 257596"/>
                        <a:gd name="connsiteX2" fmla="*/ 91981 w 240809"/>
                        <a:gd name="connsiteY2" fmla="*/ 257597 h 257596"/>
                      </a:gdLst>
                      <a:ahLst/>
                      <a:cxnLst>
                        <a:cxn ang="0">
                          <a:pos x="connsiteX0" y="connsiteY0"/>
                        </a:cxn>
                        <a:cxn ang="0">
                          <a:pos x="connsiteX1" y="connsiteY1"/>
                        </a:cxn>
                        <a:cxn ang="0">
                          <a:pos x="connsiteX2" y="connsiteY2"/>
                        </a:cxn>
                      </a:cxnLst>
                      <a:rect l="l" t="t" r="r" b="b"/>
                      <a:pathLst>
                        <a:path w="240809" h="257596">
                          <a:moveTo>
                            <a:pt x="0" y="32798"/>
                          </a:moveTo>
                          <a:lnTo>
                            <a:pt x="240809" y="0"/>
                          </a:lnTo>
                          <a:lnTo>
                            <a:pt x="91981" y="25759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307" name="Freeform 10306">
                      <a:extLst>
                        <a:ext uri="{FF2B5EF4-FFF2-40B4-BE49-F238E27FC236}">
                          <a16:creationId xmlns:a16="http://schemas.microsoft.com/office/drawing/2014/main" id="{2C904890-F9DF-A501-918F-428CC52DC176}"/>
                        </a:ext>
                      </a:extLst>
                    </p:cNvPr>
                    <p:cNvSpPr/>
                    <p:nvPr/>
                  </p:nvSpPr>
                  <p:spPr>
                    <a:xfrm>
                      <a:off x="26347340" y="17858195"/>
                      <a:ext cx="389637" cy="515193"/>
                    </a:xfrm>
                    <a:custGeom>
                      <a:avLst/>
                      <a:gdLst>
                        <a:gd name="connsiteX0" fmla="*/ 389637 w 389637"/>
                        <a:gd name="connsiteY0" fmla="*/ 224799 h 515193"/>
                        <a:gd name="connsiteX1" fmla="*/ 240809 w 389637"/>
                        <a:gd name="connsiteY1" fmla="*/ 482396 h 515193"/>
                        <a:gd name="connsiteX2" fmla="*/ 0 w 389637"/>
                        <a:gd name="connsiteY2" fmla="*/ 515194 h 515193"/>
                        <a:gd name="connsiteX3" fmla="*/ 297656 w 389637"/>
                        <a:gd name="connsiteY3" fmla="*/ 0 h 515193"/>
                      </a:gdLst>
                      <a:ahLst/>
                      <a:cxnLst>
                        <a:cxn ang="0">
                          <a:pos x="connsiteX0" y="connsiteY0"/>
                        </a:cxn>
                        <a:cxn ang="0">
                          <a:pos x="connsiteX1" y="connsiteY1"/>
                        </a:cxn>
                        <a:cxn ang="0">
                          <a:pos x="connsiteX2" y="connsiteY2"/>
                        </a:cxn>
                        <a:cxn ang="0">
                          <a:pos x="connsiteX3" y="connsiteY3"/>
                        </a:cxn>
                      </a:cxnLst>
                      <a:rect l="l" t="t" r="r" b="b"/>
                      <a:pathLst>
                        <a:path w="389637" h="515193">
                          <a:moveTo>
                            <a:pt x="389637" y="224799"/>
                          </a:moveTo>
                          <a:lnTo>
                            <a:pt x="240809" y="482396"/>
                          </a:lnTo>
                          <a:lnTo>
                            <a:pt x="0" y="515194"/>
                          </a:lnTo>
                          <a:lnTo>
                            <a:pt x="29765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08" name="Freeform 10307">
                      <a:extLst>
                        <a:ext uri="{FF2B5EF4-FFF2-40B4-BE49-F238E27FC236}">
                          <a16:creationId xmlns:a16="http://schemas.microsoft.com/office/drawing/2014/main" id="{7A8B0C4B-A9E6-846E-C9A1-578D458F88BC}"/>
                        </a:ext>
                      </a:extLst>
                    </p:cNvPr>
                    <p:cNvSpPr/>
                    <p:nvPr/>
                  </p:nvSpPr>
                  <p:spPr>
                    <a:xfrm>
                      <a:off x="26588149" y="18082995"/>
                      <a:ext cx="240808" cy="257596"/>
                    </a:xfrm>
                    <a:custGeom>
                      <a:avLst/>
                      <a:gdLst>
                        <a:gd name="connsiteX0" fmla="*/ 0 w 240808"/>
                        <a:gd name="connsiteY0" fmla="*/ 257597 h 257596"/>
                        <a:gd name="connsiteX1" fmla="*/ 148828 w 240808"/>
                        <a:gd name="connsiteY1" fmla="*/ 0 h 257596"/>
                        <a:gd name="connsiteX2" fmla="*/ 240809 w 240808"/>
                        <a:gd name="connsiteY2" fmla="*/ 224799 h 257596"/>
                      </a:gdLst>
                      <a:ahLst/>
                      <a:cxnLst>
                        <a:cxn ang="0">
                          <a:pos x="connsiteX0" y="connsiteY0"/>
                        </a:cxn>
                        <a:cxn ang="0">
                          <a:pos x="connsiteX1" y="connsiteY1"/>
                        </a:cxn>
                        <a:cxn ang="0">
                          <a:pos x="connsiteX2" y="connsiteY2"/>
                        </a:cxn>
                      </a:cxnLst>
                      <a:rect l="l" t="t" r="r" b="b"/>
                      <a:pathLst>
                        <a:path w="240808" h="257596">
                          <a:moveTo>
                            <a:pt x="0" y="257597"/>
                          </a:moveTo>
                          <a:lnTo>
                            <a:pt x="148828" y="0"/>
                          </a:lnTo>
                          <a:lnTo>
                            <a:pt x="240809"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09" name="Freeform 10308">
                      <a:extLst>
                        <a:ext uri="{FF2B5EF4-FFF2-40B4-BE49-F238E27FC236}">
                          <a16:creationId xmlns:a16="http://schemas.microsoft.com/office/drawing/2014/main" id="{0780017B-947C-9D0C-A337-BA939431DC0B}"/>
                        </a:ext>
                      </a:extLst>
                    </p:cNvPr>
                    <p:cNvSpPr/>
                    <p:nvPr/>
                  </p:nvSpPr>
                  <p:spPr>
                    <a:xfrm>
                      <a:off x="26828958" y="18274996"/>
                      <a:ext cx="240809" cy="257596"/>
                    </a:xfrm>
                    <a:custGeom>
                      <a:avLst/>
                      <a:gdLst>
                        <a:gd name="connsiteX0" fmla="*/ 0 w 240809"/>
                        <a:gd name="connsiteY0" fmla="*/ 32798 h 257596"/>
                        <a:gd name="connsiteX1" fmla="*/ 240809 w 240809"/>
                        <a:gd name="connsiteY1" fmla="*/ 0 h 257596"/>
                        <a:gd name="connsiteX2" fmla="*/ 91981 w 240809"/>
                        <a:gd name="connsiteY2" fmla="*/ 257597 h 257596"/>
                      </a:gdLst>
                      <a:ahLst/>
                      <a:cxnLst>
                        <a:cxn ang="0">
                          <a:pos x="connsiteX0" y="connsiteY0"/>
                        </a:cxn>
                        <a:cxn ang="0">
                          <a:pos x="connsiteX1" y="connsiteY1"/>
                        </a:cxn>
                        <a:cxn ang="0">
                          <a:pos x="connsiteX2" y="connsiteY2"/>
                        </a:cxn>
                      </a:cxnLst>
                      <a:rect l="l" t="t" r="r" b="b"/>
                      <a:pathLst>
                        <a:path w="240809" h="257596">
                          <a:moveTo>
                            <a:pt x="0" y="32798"/>
                          </a:moveTo>
                          <a:lnTo>
                            <a:pt x="240809" y="0"/>
                          </a:lnTo>
                          <a:lnTo>
                            <a:pt x="91981"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10" name="Freeform 10309">
                      <a:extLst>
                        <a:ext uri="{FF2B5EF4-FFF2-40B4-BE49-F238E27FC236}">
                          <a16:creationId xmlns:a16="http://schemas.microsoft.com/office/drawing/2014/main" id="{9529B49B-D03C-F49B-3E34-3C0575977E30}"/>
                        </a:ext>
                      </a:extLst>
                    </p:cNvPr>
                    <p:cNvSpPr/>
                    <p:nvPr/>
                  </p:nvSpPr>
                  <p:spPr>
                    <a:xfrm>
                      <a:off x="26439321" y="18307794"/>
                      <a:ext cx="481617" cy="515193"/>
                    </a:xfrm>
                    <a:custGeom>
                      <a:avLst/>
                      <a:gdLst>
                        <a:gd name="connsiteX0" fmla="*/ 148828 w 481617"/>
                        <a:gd name="connsiteY0" fmla="*/ 32798 h 515193"/>
                        <a:gd name="connsiteX1" fmla="*/ 389637 w 481617"/>
                        <a:gd name="connsiteY1" fmla="*/ 0 h 515193"/>
                        <a:gd name="connsiteX2" fmla="*/ 481618 w 481617"/>
                        <a:gd name="connsiteY2" fmla="*/ 224799 h 515193"/>
                        <a:gd name="connsiteX3" fmla="*/ 332790 w 481617"/>
                        <a:gd name="connsiteY3" fmla="*/ 482396 h 515193"/>
                        <a:gd name="connsiteX4" fmla="*/ 91980 w 481617"/>
                        <a:gd name="connsiteY4" fmla="*/ 515194 h 515193"/>
                        <a:gd name="connsiteX5" fmla="*/ 0 w 481617"/>
                        <a:gd name="connsiteY5" fmla="*/ 290395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515193">
                          <a:moveTo>
                            <a:pt x="148828" y="32798"/>
                          </a:moveTo>
                          <a:lnTo>
                            <a:pt x="389637" y="0"/>
                          </a:lnTo>
                          <a:lnTo>
                            <a:pt x="481618" y="224799"/>
                          </a:lnTo>
                          <a:lnTo>
                            <a:pt x="332790" y="482396"/>
                          </a:lnTo>
                          <a:lnTo>
                            <a:pt x="91980" y="515194"/>
                          </a:lnTo>
                          <a:lnTo>
                            <a:pt x="0" y="2903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11" name="Freeform 10310">
                      <a:extLst>
                        <a:ext uri="{FF2B5EF4-FFF2-40B4-BE49-F238E27FC236}">
                          <a16:creationId xmlns:a16="http://schemas.microsoft.com/office/drawing/2014/main" id="{7C263B48-05C2-B176-7224-412F5884BA43}"/>
                        </a:ext>
                      </a:extLst>
                    </p:cNvPr>
                    <p:cNvSpPr/>
                    <p:nvPr/>
                  </p:nvSpPr>
                  <p:spPr>
                    <a:xfrm>
                      <a:off x="26772111" y="18532593"/>
                      <a:ext cx="240809" cy="257596"/>
                    </a:xfrm>
                    <a:custGeom>
                      <a:avLst/>
                      <a:gdLst>
                        <a:gd name="connsiteX0" fmla="*/ 0 w 240809"/>
                        <a:gd name="connsiteY0" fmla="*/ 257597 h 257596"/>
                        <a:gd name="connsiteX1" fmla="*/ 148828 w 240809"/>
                        <a:gd name="connsiteY1" fmla="*/ 0 h 257596"/>
                        <a:gd name="connsiteX2" fmla="*/ 240809 w 240809"/>
                        <a:gd name="connsiteY2" fmla="*/ 224799 h 257596"/>
                      </a:gdLst>
                      <a:ahLst/>
                      <a:cxnLst>
                        <a:cxn ang="0">
                          <a:pos x="connsiteX0" y="connsiteY0"/>
                        </a:cxn>
                        <a:cxn ang="0">
                          <a:pos x="connsiteX1" y="connsiteY1"/>
                        </a:cxn>
                        <a:cxn ang="0">
                          <a:pos x="connsiteX2" y="connsiteY2"/>
                        </a:cxn>
                      </a:cxnLst>
                      <a:rect l="l" t="t" r="r" b="b"/>
                      <a:pathLst>
                        <a:path w="240809" h="257596">
                          <a:moveTo>
                            <a:pt x="0" y="257597"/>
                          </a:moveTo>
                          <a:lnTo>
                            <a:pt x="148828" y="0"/>
                          </a:lnTo>
                          <a:lnTo>
                            <a:pt x="240809"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12" name="Freeform 10311">
                      <a:extLst>
                        <a:ext uri="{FF2B5EF4-FFF2-40B4-BE49-F238E27FC236}">
                          <a16:creationId xmlns:a16="http://schemas.microsoft.com/office/drawing/2014/main" id="{BD0BB49C-7278-383F-98A4-414E9EED10A2}"/>
                        </a:ext>
                      </a:extLst>
                    </p:cNvPr>
                    <p:cNvSpPr/>
                    <p:nvPr/>
                  </p:nvSpPr>
                  <p:spPr>
                    <a:xfrm>
                      <a:off x="27012920" y="18724595"/>
                      <a:ext cx="240808" cy="257596"/>
                    </a:xfrm>
                    <a:custGeom>
                      <a:avLst/>
                      <a:gdLst>
                        <a:gd name="connsiteX0" fmla="*/ 0 w 240808"/>
                        <a:gd name="connsiteY0" fmla="*/ 32798 h 257596"/>
                        <a:gd name="connsiteX1" fmla="*/ 240809 w 240808"/>
                        <a:gd name="connsiteY1" fmla="*/ 0 h 257596"/>
                        <a:gd name="connsiteX2" fmla="*/ 91980 w 240808"/>
                        <a:gd name="connsiteY2" fmla="*/ 257597 h 257596"/>
                      </a:gdLst>
                      <a:ahLst/>
                      <a:cxnLst>
                        <a:cxn ang="0">
                          <a:pos x="connsiteX0" y="connsiteY0"/>
                        </a:cxn>
                        <a:cxn ang="0">
                          <a:pos x="connsiteX1" y="connsiteY1"/>
                        </a:cxn>
                        <a:cxn ang="0">
                          <a:pos x="connsiteX2" y="connsiteY2"/>
                        </a:cxn>
                      </a:cxnLst>
                      <a:rect l="l" t="t" r="r" b="b"/>
                      <a:pathLst>
                        <a:path w="240808" h="257596">
                          <a:moveTo>
                            <a:pt x="0" y="32798"/>
                          </a:moveTo>
                          <a:lnTo>
                            <a:pt x="240809" y="0"/>
                          </a:lnTo>
                          <a:lnTo>
                            <a:pt x="91980"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13" name="Freeform 10312">
                      <a:extLst>
                        <a:ext uri="{FF2B5EF4-FFF2-40B4-BE49-F238E27FC236}">
                          <a16:creationId xmlns:a16="http://schemas.microsoft.com/office/drawing/2014/main" id="{39234340-EFBA-B56B-D3E6-A9664BC232AC}"/>
                        </a:ext>
                      </a:extLst>
                    </p:cNvPr>
                    <p:cNvSpPr/>
                    <p:nvPr/>
                  </p:nvSpPr>
                  <p:spPr>
                    <a:xfrm>
                      <a:off x="26623283" y="18757392"/>
                      <a:ext cx="481617" cy="515193"/>
                    </a:xfrm>
                    <a:custGeom>
                      <a:avLst/>
                      <a:gdLst>
                        <a:gd name="connsiteX0" fmla="*/ 148828 w 481617"/>
                        <a:gd name="connsiteY0" fmla="*/ 32798 h 515193"/>
                        <a:gd name="connsiteX1" fmla="*/ 389637 w 481617"/>
                        <a:gd name="connsiteY1" fmla="*/ 0 h 515193"/>
                        <a:gd name="connsiteX2" fmla="*/ 481618 w 481617"/>
                        <a:gd name="connsiteY2" fmla="*/ 224799 h 515193"/>
                        <a:gd name="connsiteX3" fmla="*/ 332790 w 481617"/>
                        <a:gd name="connsiteY3" fmla="*/ 482396 h 515193"/>
                        <a:gd name="connsiteX4" fmla="*/ 91981 w 481617"/>
                        <a:gd name="connsiteY4" fmla="*/ 515194 h 515193"/>
                        <a:gd name="connsiteX5" fmla="*/ 0 w 481617"/>
                        <a:gd name="connsiteY5" fmla="*/ 290395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515193">
                          <a:moveTo>
                            <a:pt x="148828" y="32798"/>
                          </a:moveTo>
                          <a:lnTo>
                            <a:pt x="389637" y="0"/>
                          </a:lnTo>
                          <a:lnTo>
                            <a:pt x="481618" y="224799"/>
                          </a:lnTo>
                          <a:lnTo>
                            <a:pt x="332790" y="482396"/>
                          </a:lnTo>
                          <a:lnTo>
                            <a:pt x="91981" y="515194"/>
                          </a:lnTo>
                          <a:lnTo>
                            <a:pt x="0" y="2903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14" name="Freeform 10313">
                      <a:extLst>
                        <a:ext uri="{FF2B5EF4-FFF2-40B4-BE49-F238E27FC236}">
                          <a16:creationId xmlns:a16="http://schemas.microsoft.com/office/drawing/2014/main" id="{5A46225C-49DF-2C08-91F1-98C645418389}"/>
                        </a:ext>
                      </a:extLst>
                    </p:cNvPr>
                    <p:cNvSpPr/>
                    <p:nvPr/>
                  </p:nvSpPr>
                  <p:spPr>
                    <a:xfrm>
                      <a:off x="26956073" y="18982192"/>
                      <a:ext cx="240808" cy="257596"/>
                    </a:xfrm>
                    <a:custGeom>
                      <a:avLst/>
                      <a:gdLst>
                        <a:gd name="connsiteX0" fmla="*/ 0 w 240808"/>
                        <a:gd name="connsiteY0" fmla="*/ 257597 h 257596"/>
                        <a:gd name="connsiteX1" fmla="*/ 148828 w 240808"/>
                        <a:gd name="connsiteY1" fmla="*/ 0 h 257596"/>
                        <a:gd name="connsiteX2" fmla="*/ 240809 w 240808"/>
                        <a:gd name="connsiteY2" fmla="*/ 224799 h 257596"/>
                      </a:gdLst>
                      <a:ahLst/>
                      <a:cxnLst>
                        <a:cxn ang="0">
                          <a:pos x="connsiteX0" y="connsiteY0"/>
                        </a:cxn>
                        <a:cxn ang="0">
                          <a:pos x="connsiteX1" y="connsiteY1"/>
                        </a:cxn>
                        <a:cxn ang="0">
                          <a:pos x="connsiteX2" y="connsiteY2"/>
                        </a:cxn>
                      </a:cxnLst>
                      <a:rect l="l" t="t" r="r" b="b"/>
                      <a:pathLst>
                        <a:path w="240808" h="257596">
                          <a:moveTo>
                            <a:pt x="0" y="257597"/>
                          </a:moveTo>
                          <a:lnTo>
                            <a:pt x="148828" y="0"/>
                          </a:lnTo>
                          <a:lnTo>
                            <a:pt x="240809"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15" name="Freeform 10314">
                      <a:extLst>
                        <a:ext uri="{FF2B5EF4-FFF2-40B4-BE49-F238E27FC236}">
                          <a16:creationId xmlns:a16="http://schemas.microsoft.com/office/drawing/2014/main" id="{3869E25B-FC8B-7A0F-6DB7-834307A682C8}"/>
                        </a:ext>
                      </a:extLst>
                    </p:cNvPr>
                    <p:cNvSpPr/>
                    <p:nvPr/>
                  </p:nvSpPr>
                  <p:spPr>
                    <a:xfrm>
                      <a:off x="27196881" y="19174193"/>
                      <a:ext cx="240809" cy="257596"/>
                    </a:xfrm>
                    <a:custGeom>
                      <a:avLst/>
                      <a:gdLst>
                        <a:gd name="connsiteX0" fmla="*/ 0 w 240809"/>
                        <a:gd name="connsiteY0" fmla="*/ 32798 h 257596"/>
                        <a:gd name="connsiteX1" fmla="*/ 240809 w 240809"/>
                        <a:gd name="connsiteY1" fmla="*/ 0 h 257596"/>
                        <a:gd name="connsiteX2" fmla="*/ 91981 w 240809"/>
                        <a:gd name="connsiteY2" fmla="*/ 257597 h 257596"/>
                      </a:gdLst>
                      <a:ahLst/>
                      <a:cxnLst>
                        <a:cxn ang="0">
                          <a:pos x="connsiteX0" y="connsiteY0"/>
                        </a:cxn>
                        <a:cxn ang="0">
                          <a:pos x="connsiteX1" y="connsiteY1"/>
                        </a:cxn>
                        <a:cxn ang="0">
                          <a:pos x="connsiteX2" y="connsiteY2"/>
                        </a:cxn>
                      </a:cxnLst>
                      <a:rect l="l" t="t" r="r" b="b"/>
                      <a:pathLst>
                        <a:path w="240809" h="257596">
                          <a:moveTo>
                            <a:pt x="0" y="32798"/>
                          </a:moveTo>
                          <a:lnTo>
                            <a:pt x="240809" y="0"/>
                          </a:lnTo>
                          <a:lnTo>
                            <a:pt x="91981" y="25759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316" name="Freeform 10315">
                      <a:extLst>
                        <a:ext uri="{FF2B5EF4-FFF2-40B4-BE49-F238E27FC236}">
                          <a16:creationId xmlns:a16="http://schemas.microsoft.com/office/drawing/2014/main" id="{17F53FD5-4986-65DC-A75C-A5F0DC6EC903}"/>
                        </a:ext>
                      </a:extLst>
                    </p:cNvPr>
                    <p:cNvSpPr/>
                    <p:nvPr/>
                  </p:nvSpPr>
                  <p:spPr>
                    <a:xfrm>
                      <a:off x="26807245" y="19206990"/>
                      <a:ext cx="481617" cy="290395"/>
                    </a:xfrm>
                    <a:custGeom>
                      <a:avLst/>
                      <a:gdLst>
                        <a:gd name="connsiteX0" fmla="*/ 148828 w 481617"/>
                        <a:gd name="connsiteY0" fmla="*/ 32798 h 290395"/>
                        <a:gd name="connsiteX1" fmla="*/ 389637 w 481617"/>
                        <a:gd name="connsiteY1" fmla="*/ 0 h 290395"/>
                        <a:gd name="connsiteX2" fmla="*/ 481618 w 481617"/>
                        <a:gd name="connsiteY2" fmla="*/ 224799 h 290395"/>
                        <a:gd name="connsiteX3" fmla="*/ 0 w 481617"/>
                        <a:gd name="connsiteY3" fmla="*/ 290395 h 290395"/>
                      </a:gdLst>
                      <a:ahLst/>
                      <a:cxnLst>
                        <a:cxn ang="0">
                          <a:pos x="connsiteX0" y="connsiteY0"/>
                        </a:cxn>
                        <a:cxn ang="0">
                          <a:pos x="connsiteX1" y="connsiteY1"/>
                        </a:cxn>
                        <a:cxn ang="0">
                          <a:pos x="connsiteX2" y="connsiteY2"/>
                        </a:cxn>
                        <a:cxn ang="0">
                          <a:pos x="connsiteX3" y="connsiteY3"/>
                        </a:cxn>
                      </a:cxnLst>
                      <a:rect l="l" t="t" r="r" b="b"/>
                      <a:pathLst>
                        <a:path w="481617" h="290395">
                          <a:moveTo>
                            <a:pt x="148828" y="32798"/>
                          </a:moveTo>
                          <a:lnTo>
                            <a:pt x="389637" y="0"/>
                          </a:lnTo>
                          <a:lnTo>
                            <a:pt x="481618" y="224799"/>
                          </a:lnTo>
                          <a:lnTo>
                            <a:pt x="0" y="2903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17" name="Freeform 10316">
                      <a:extLst>
                        <a:ext uri="{FF2B5EF4-FFF2-40B4-BE49-F238E27FC236}">
                          <a16:creationId xmlns:a16="http://schemas.microsoft.com/office/drawing/2014/main" id="{C43B2BAB-CF5C-F2F8-728F-02483557A09C}"/>
                        </a:ext>
                      </a:extLst>
                    </p:cNvPr>
                    <p:cNvSpPr/>
                    <p:nvPr/>
                  </p:nvSpPr>
                  <p:spPr>
                    <a:xfrm>
                      <a:off x="26644996" y="17600598"/>
                      <a:ext cx="240809" cy="257596"/>
                    </a:xfrm>
                    <a:custGeom>
                      <a:avLst/>
                      <a:gdLst>
                        <a:gd name="connsiteX0" fmla="*/ 148828 w 240809"/>
                        <a:gd name="connsiteY0" fmla="*/ 0 h 257596"/>
                        <a:gd name="connsiteX1" fmla="*/ 240809 w 240809"/>
                        <a:gd name="connsiteY1" fmla="*/ 224799 h 257596"/>
                        <a:gd name="connsiteX2" fmla="*/ 0 w 240809"/>
                        <a:gd name="connsiteY2" fmla="*/ 257597 h 257596"/>
                      </a:gdLst>
                      <a:ahLst/>
                      <a:cxnLst>
                        <a:cxn ang="0">
                          <a:pos x="connsiteX0" y="connsiteY0"/>
                        </a:cxn>
                        <a:cxn ang="0">
                          <a:pos x="connsiteX1" y="connsiteY1"/>
                        </a:cxn>
                        <a:cxn ang="0">
                          <a:pos x="connsiteX2" y="connsiteY2"/>
                        </a:cxn>
                      </a:cxnLst>
                      <a:rect l="l" t="t" r="r" b="b"/>
                      <a:pathLst>
                        <a:path w="240809" h="257596">
                          <a:moveTo>
                            <a:pt x="148828" y="0"/>
                          </a:moveTo>
                          <a:lnTo>
                            <a:pt x="240809" y="224799"/>
                          </a:lnTo>
                          <a:lnTo>
                            <a:pt x="0" y="25759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318" name="Freeform 10317">
                      <a:extLst>
                        <a:ext uri="{FF2B5EF4-FFF2-40B4-BE49-F238E27FC236}">
                          <a16:creationId xmlns:a16="http://schemas.microsoft.com/office/drawing/2014/main" id="{994CBCF2-37ED-0EE4-8AC0-F99B51EB5F6C}"/>
                        </a:ext>
                      </a:extLst>
                    </p:cNvPr>
                    <p:cNvSpPr/>
                    <p:nvPr/>
                  </p:nvSpPr>
                  <p:spPr>
                    <a:xfrm>
                      <a:off x="26736977" y="17825398"/>
                      <a:ext cx="332789" cy="482396"/>
                    </a:xfrm>
                    <a:custGeom>
                      <a:avLst/>
                      <a:gdLst>
                        <a:gd name="connsiteX0" fmla="*/ 91980 w 332789"/>
                        <a:gd name="connsiteY0" fmla="*/ 482396 h 482396"/>
                        <a:gd name="connsiteX1" fmla="*/ 0 w 332789"/>
                        <a:gd name="connsiteY1" fmla="*/ 257597 h 482396"/>
                        <a:gd name="connsiteX2" fmla="*/ 148828 w 332789"/>
                        <a:gd name="connsiteY2" fmla="*/ 0 h 482396"/>
                        <a:gd name="connsiteX3" fmla="*/ 332790 w 332789"/>
                        <a:gd name="connsiteY3" fmla="*/ 449598 h 482396"/>
                      </a:gdLst>
                      <a:ahLst/>
                      <a:cxnLst>
                        <a:cxn ang="0">
                          <a:pos x="connsiteX0" y="connsiteY0"/>
                        </a:cxn>
                        <a:cxn ang="0">
                          <a:pos x="connsiteX1" y="connsiteY1"/>
                        </a:cxn>
                        <a:cxn ang="0">
                          <a:pos x="connsiteX2" y="connsiteY2"/>
                        </a:cxn>
                        <a:cxn ang="0">
                          <a:pos x="connsiteX3" y="connsiteY3"/>
                        </a:cxn>
                      </a:cxnLst>
                      <a:rect l="l" t="t" r="r" b="b"/>
                      <a:pathLst>
                        <a:path w="332789" h="482396">
                          <a:moveTo>
                            <a:pt x="91980" y="482396"/>
                          </a:moveTo>
                          <a:lnTo>
                            <a:pt x="0" y="257597"/>
                          </a:lnTo>
                          <a:lnTo>
                            <a:pt x="148828" y="0"/>
                          </a:lnTo>
                          <a:lnTo>
                            <a:pt x="332790" y="4495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19" name="Freeform 10318">
                      <a:extLst>
                        <a:ext uri="{FF2B5EF4-FFF2-40B4-BE49-F238E27FC236}">
                          <a16:creationId xmlns:a16="http://schemas.microsoft.com/office/drawing/2014/main" id="{E91F1F69-AAA9-AC3E-EC1F-8174C659C63E}"/>
                        </a:ext>
                      </a:extLst>
                    </p:cNvPr>
                    <p:cNvSpPr/>
                    <p:nvPr/>
                  </p:nvSpPr>
                  <p:spPr>
                    <a:xfrm>
                      <a:off x="26920939" y="18274996"/>
                      <a:ext cx="332789" cy="482396"/>
                    </a:xfrm>
                    <a:custGeom>
                      <a:avLst/>
                      <a:gdLst>
                        <a:gd name="connsiteX0" fmla="*/ 91981 w 332789"/>
                        <a:gd name="connsiteY0" fmla="*/ 482396 h 482396"/>
                        <a:gd name="connsiteX1" fmla="*/ 0 w 332789"/>
                        <a:gd name="connsiteY1" fmla="*/ 257597 h 482396"/>
                        <a:gd name="connsiteX2" fmla="*/ 148828 w 332789"/>
                        <a:gd name="connsiteY2" fmla="*/ 0 h 482396"/>
                        <a:gd name="connsiteX3" fmla="*/ 332790 w 332789"/>
                        <a:gd name="connsiteY3" fmla="*/ 449599 h 482396"/>
                      </a:gdLst>
                      <a:ahLst/>
                      <a:cxnLst>
                        <a:cxn ang="0">
                          <a:pos x="connsiteX0" y="connsiteY0"/>
                        </a:cxn>
                        <a:cxn ang="0">
                          <a:pos x="connsiteX1" y="connsiteY1"/>
                        </a:cxn>
                        <a:cxn ang="0">
                          <a:pos x="connsiteX2" y="connsiteY2"/>
                        </a:cxn>
                        <a:cxn ang="0">
                          <a:pos x="connsiteX3" y="connsiteY3"/>
                        </a:cxn>
                      </a:cxnLst>
                      <a:rect l="l" t="t" r="r" b="b"/>
                      <a:pathLst>
                        <a:path w="332789" h="482396">
                          <a:moveTo>
                            <a:pt x="91981" y="482396"/>
                          </a:moveTo>
                          <a:lnTo>
                            <a:pt x="0" y="257597"/>
                          </a:lnTo>
                          <a:lnTo>
                            <a:pt x="148828" y="0"/>
                          </a:lnTo>
                          <a:lnTo>
                            <a:pt x="332790" y="4495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20" name="Freeform 10319">
                      <a:extLst>
                        <a:ext uri="{FF2B5EF4-FFF2-40B4-BE49-F238E27FC236}">
                          <a16:creationId xmlns:a16="http://schemas.microsoft.com/office/drawing/2014/main" id="{3E96EC91-7A62-9D46-5DAF-3149AF53EAF9}"/>
                        </a:ext>
                      </a:extLst>
                    </p:cNvPr>
                    <p:cNvSpPr/>
                    <p:nvPr/>
                  </p:nvSpPr>
                  <p:spPr>
                    <a:xfrm>
                      <a:off x="27104901" y="18724595"/>
                      <a:ext cx="332789" cy="482395"/>
                    </a:xfrm>
                    <a:custGeom>
                      <a:avLst/>
                      <a:gdLst>
                        <a:gd name="connsiteX0" fmla="*/ 91980 w 332789"/>
                        <a:gd name="connsiteY0" fmla="*/ 482396 h 482395"/>
                        <a:gd name="connsiteX1" fmla="*/ 0 w 332789"/>
                        <a:gd name="connsiteY1" fmla="*/ 257597 h 482395"/>
                        <a:gd name="connsiteX2" fmla="*/ 148828 w 332789"/>
                        <a:gd name="connsiteY2" fmla="*/ 0 h 482395"/>
                        <a:gd name="connsiteX3" fmla="*/ 332790 w 332789"/>
                        <a:gd name="connsiteY3" fmla="*/ 449598 h 482395"/>
                      </a:gdLst>
                      <a:ahLst/>
                      <a:cxnLst>
                        <a:cxn ang="0">
                          <a:pos x="connsiteX0" y="connsiteY0"/>
                        </a:cxn>
                        <a:cxn ang="0">
                          <a:pos x="connsiteX1" y="connsiteY1"/>
                        </a:cxn>
                        <a:cxn ang="0">
                          <a:pos x="connsiteX2" y="connsiteY2"/>
                        </a:cxn>
                        <a:cxn ang="0">
                          <a:pos x="connsiteX3" y="connsiteY3"/>
                        </a:cxn>
                      </a:cxnLst>
                      <a:rect l="l" t="t" r="r" b="b"/>
                      <a:pathLst>
                        <a:path w="332789" h="482395">
                          <a:moveTo>
                            <a:pt x="91980" y="482396"/>
                          </a:moveTo>
                          <a:lnTo>
                            <a:pt x="0" y="257597"/>
                          </a:lnTo>
                          <a:lnTo>
                            <a:pt x="148828" y="0"/>
                          </a:lnTo>
                          <a:lnTo>
                            <a:pt x="332790" y="4495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21" name="Freeform 10320">
                      <a:extLst>
                        <a:ext uri="{FF2B5EF4-FFF2-40B4-BE49-F238E27FC236}">
                          <a16:creationId xmlns:a16="http://schemas.microsoft.com/office/drawing/2014/main" id="{062C4A7A-7513-0C32-E30F-2DD60EEFFC20}"/>
                        </a:ext>
                      </a:extLst>
                    </p:cNvPr>
                    <p:cNvSpPr/>
                    <p:nvPr/>
                  </p:nvSpPr>
                  <p:spPr>
                    <a:xfrm>
                      <a:off x="27288862" y="19174193"/>
                      <a:ext cx="240809" cy="257596"/>
                    </a:xfrm>
                    <a:custGeom>
                      <a:avLst/>
                      <a:gdLst>
                        <a:gd name="connsiteX0" fmla="*/ 240809 w 240809"/>
                        <a:gd name="connsiteY0" fmla="*/ 224799 h 257596"/>
                        <a:gd name="connsiteX1" fmla="*/ 0 w 240809"/>
                        <a:gd name="connsiteY1" fmla="*/ 257597 h 257596"/>
                        <a:gd name="connsiteX2" fmla="*/ 148828 w 240809"/>
                        <a:gd name="connsiteY2" fmla="*/ 0 h 257596"/>
                      </a:gdLst>
                      <a:ahLst/>
                      <a:cxnLst>
                        <a:cxn ang="0">
                          <a:pos x="connsiteX0" y="connsiteY0"/>
                        </a:cxn>
                        <a:cxn ang="0">
                          <a:pos x="connsiteX1" y="connsiteY1"/>
                        </a:cxn>
                        <a:cxn ang="0">
                          <a:pos x="connsiteX2" y="connsiteY2"/>
                        </a:cxn>
                      </a:cxnLst>
                      <a:rect l="l" t="t" r="r" b="b"/>
                      <a:pathLst>
                        <a:path w="240809" h="257596">
                          <a:moveTo>
                            <a:pt x="240809" y="224799"/>
                          </a:moveTo>
                          <a:lnTo>
                            <a:pt x="0" y="257597"/>
                          </a:lnTo>
                          <a:lnTo>
                            <a:pt x="148828"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322" name="Graphic 6671">
                    <a:extLst>
                      <a:ext uri="{FF2B5EF4-FFF2-40B4-BE49-F238E27FC236}">
                        <a16:creationId xmlns:a16="http://schemas.microsoft.com/office/drawing/2014/main" id="{61819183-E762-C418-5305-550F40E39FA0}"/>
                      </a:ext>
                    </a:extLst>
                  </p:cNvPr>
                  <p:cNvGrpSpPr/>
                  <p:nvPr/>
                </p:nvGrpSpPr>
                <p:grpSpPr>
                  <a:xfrm>
                    <a:off x="24412575" y="16064587"/>
                    <a:ext cx="2381250" cy="1536011"/>
                    <a:chOff x="24412575" y="16064587"/>
                    <a:chExt cx="2381250" cy="1536011"/>
                  </a:xfrm>
                </p:grpSpPr>
                <p:sp>
                  <p:nvSpPr>
                    <p:cNvPr id="10323" name="Freeform 10322">
                      <a:extLst>
                        <a:ext uri="{FF2B5EF4-FFF2-40B4-BE49-F238E27FC236}">
                          <a16:creationId xmlns:a16="http://schemas.microsoft.com/office/drawing/2014/main" id="{389455E9-09BD-280B-7AF6-13E81B0ED0B1}"/>
                        </a:ext>
                      </a:extLst>
                    </p:cNvPr>
                    <p:cNvSpPr/>
                    <p:nvPr/>
                  </p:nvSpPr>
                  <p:spPr>
                    <a:xfrm>
                      <a:off x="24561403" y="17408597"/>
                      <a:ext cx="297656" cy="192001"/>
                    </a:xfrm>
                    <a:custGeom>
                      <a:avLst/>
                      <a:gdLst>
                        <a:gd name="connsiteX0" fmla="*/ 0 w 297656"/>
                        <a:gd name="connsiteY0" fmla="*/ 0 h 192001"/>
                        <a:gd name="connsiteX1" fmla="*/ 297656 w 297656"/>
                        <a:gd name="connsiteY1" fmla="*/ 0 h 192001"/>
                        <a:gd name="connsiteX2" fmla="*/ 148828 w 297656"/>
                        <a:gd name="connsiteY2" fmla="*/ 192001 h 192001"/>
                      </a:gdLst>
                      <a:ahLst/>
                      <a:cxnLst>
                        <a:cxn ang="0">
                          <a:pos x="connsiteX0" y="connsiteY0"/>
                        </a:cxn>
                        <a:cxn ang="0">
                          <a:pos x="connsiteX1" y="connsiteY1"/>
                        </a:cxn>
                        <a:cxn ang="0">
                          <a:pos x="connsiteX2" y="connsiteY2"/>
                        </a:cxn>
                      </a:cxnLst>
                      <a:rect l="l" t="t" r="r" b="b"/>
                      <a:pathLst>
                        <a:path w="297656" h="192001">
                          <a:moveTo>
                            <a:pt x="0" y="0"/>
                          </a:moveTo>
                          <a:lnTo>
                            <a:pt x="297656" y="0"/>
                          </a:lnTo>
                          <a:lnTo>
                            <a:pt x="148828" y="192001"/>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324" name="Freeform 10323">
                      <a:extLst>
                        <a:ext uri="{FF2B5EF4-FFF2-40B4-BE49-F238E27FC236}">
                          <a16:creationId xmlns:a16="http://schemas.microsoft.com/office/drawing/2014/main" id="{0885B97F-3971-B8EA-FE3F-3158A1A55B91}"/>
                        </a:ext>
                      </a:extLst>
                    </p:cNvPr>
                    <p:cNvSpPr/>
                    <p:nvPr/>
                  </p:nvSpPr>
                  <p:spPr>
                    <a:xfrm>
                      <a:off x="24412575" y="17408597"/>
                      <a:ext cx="297656" cy="192001"/>
                    </a:xfrm>
                    <a:custGeom>
                      <a:avLst/>
                      <a:gdLst>
                        <a:gd name="connsiteX0" fmla="*/ 0 w 297656"/>
                        <a:gd name="connsiteY0" fmla="*/ 192001 h 192001"/>
                        <a:gd name="connsiteX1" fmla="*/ 148828 w 297656"/>
                        <a:gd name="connsiteY1" fmla="*/ 0 h 192001"/>
                        <a:gd name="connsiteX2" fmla="*/ 297656 w 297656"/>
                        <a:gd name="connsiteY2" fmla="*/ 192001 h 192001"/>
                      </a:gdLst>
                      <a:ahLst/>
                      <a:cxnLst>
                        <a:cxn ang="0">
                          <a:pos x="connsiteX0" y="connsiteY0"/>
                        </a:cxn>
                        <a:cxn ang="0">
                          <a:pos x="connsiteX1" y="connsiteY1"/>
                        </a:cxn>
                        <a:cxn ang="0">
                          <a:pos x="connsiteX2" y="connsiteY2"/>
                        </a:cxn>
                      </a:cxnLst>
                      <a:rect l="l" t="t" r="r" b="b"/>
                      <a:pathLst>
                        <a:path w="297656" h="192001">
                          <a:moveTo>
                            <a:pt x="0" y="192001"/>
                          </a:moveTo>
                          <a:lnTo>
                            <a:pt x="148828" y="0"/>
                          </a:lnTo>
                          <a:lnTo>
                            <a:pt x="297656" y="19200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325" name="Freeform 10324">
                      <a:extLst>
                        <a:ext uri="{FF2B5EF4-FFF2-40B4-BE49-F238E27FC236}">
                          <a16:creationId xmlns:a16="http://schemas.microsoft.com/office/drawing/2014/main" id="{D02D115C-5DAD-4813-5D63-1E9E21FF3D4B}"/>
                        </a:ext>
                      </a:extLst>
                    </p:cNvPr>
                    <p:cNvSpPr/>
                    <p:nvPr/>
                  </p:nvSpPr>
                  <p:spPr>
                    <a:xfrm>
                      <a:off x="24859059" y="17024594"/>
                      <a:ext cx="297656" cy="192001"/>
                    </a:xfrm>
                    <a:custGeom>
                      <a:avLst/>
                      <a:gdLst>
                        <a:gd name="connsiteX0" fmla="*/ 0 w 297656"/>
                        <a:gd name="connsiteY0" fmla="*/ 0 h 192001"/>
                        <a:gd name="connsiteX1" fmla="*/ 297656 w 297656"/>
                        <a:gd name="connsiteY1" fmla="*/ 0 h 192001"/>
                        <a:gd name="connsiteX2" fmla="*/ 148828 w 297656"/>
                        <a:gd name="connsiteY2" fmla="*/ 192001 h 192001"/>
                      </a:gdLst>
                      <a:ahLst/>
                      <a:cxnLst>
                        <a:cxn ang="0">
                          <a:pos x="connsiteX0" y="connsiteY0"/>
                        </a:cxn>
                        <a:cxn ang="0">
                          <a:pos x="connsiteX1" y="connsiteY1"/>
                        </a:cxn>
                        <a:cxn ang="0">
                          <a:pos x="connsiteX2" y="connsiteY2"/>
                        </a:cxn>
                      </a:cxnLst>
                      <a:rect l="l" t="t" r="r" b="b"/>
                      <a:pathLst>
                        <a:path w="297656" h="192001">
                          <a:moveTo>
                            <a:pt x="0" y="0"/>
                          </a:moveTo>
                          <a:lnTo>
                            <a:pt x="297656" y="0"/>
                          </a:lnTo>
                          <a:lnTo>
                            <a:pt x="148828"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26" name="Freeform 10325">
                      <a:extLst>
                        <a:ext uri="{FF2B5EF4-FFF2-40B4-BE49-F238E27FC236}">
                          <a16:creationId xmlns:a16="http://schemas.microsoft.com/office/drawing/2014/main" id="{DAEDB570-A2F8-D990-539B-466E58E1F95F}"/>
                        </a:ext>
                      </a:extLst>
                    </p:cNvPr>
                    <p:cNvSpPr/>
                    <p:nvPr/>
                  </p:nvSpPr>
                  <p:spPr>
                    <a:xfrm>
                      <a:off x="24561403" y="17024594"/>
                      <a:ext cx="446484" cy="384002"/>
                    </a:xfrm>
                    <a:custGeom>
                      <a:avLst/>
                      <a:gdLst>
                        <a:gd name="connsiteX0" fmla="*/ 446484 w 446484"/>
                        <a:gd name="connsiteY0" fmla="*/ 192001 h 384002"/>
                        <a:gd name="connsiteX1" fmla="*/ 297656 w 446484"/>
                        <a:gd name="connsiteY1" fmla="*/ 384003 h 384002"/>
                        <a:gd name="connsiteX2" fmla="*/ 0 w 446484"/>
                        <a:gd name="connsiteY2" fmla="*/ 384003 h 384002"/>
                        <a:gd name="connsiteX3" fmla="*/ 297656 w 446484"/>
                        <a:gd name="connsiteY3" fmla="*/ 0 h 384002"/>
                      </a:gdLst>
                      <a:ahLst/>
                      <a:cxnLst>
                        <a:cxn ang="0">
                          <a:pos x="connsiteX0" y="connsiteY0"/>
                        </a:cxn>
                        <a:cxn ang="0">
                          <a:pos x="connsiteX1" y="connsiteY1"/>
                        </a:cxn>
                        <a:cxn ang="0">
                          <a:pos x="connsiteX2" y="connsiteY2"/>
                        </a:cxn>
                        <a:cxn ang="0">
                          <a:pos x="connsiteX3" y="connsiteY3"/>
                        </a:cxn>
                      </a:cxnLst>
                      <a:rect l="l" t="t" r="r" b="b"/>
                      <a:pathLst>
                        <a:path w="446484" h="384002">
                          <a:moveTo>
                            <a:pt x="446484" y="192001"/>
                          </a:moveTo>
                          <a:lnTo>
                            <a:pt x="297656" y="384003"/>
                          </a:lnTo>
                          <a:lnTo>
                            <a:pt x="0" y="384003"/>
                          </a:lnTo>
                          <a:lnTo>
                            <a:pt x="29765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27" name="Freeform 10326">
                      <a:extLst>
                        <a:ext uri="{FF2B5EF4-FFF2-40B4-BE49-F238E27FC236}">
                          <a16:creationId xmlns:a16="http://schemas.microsoft.com/office/drawing/2014/main" id="{2F613DE2-C8DA-D144-AF5F-E73899C20921}"/>
                        </a:ext>
                      </a:extLst>
                    </p:cNvPr>
                    <p:cNvSpPr/>
                    <p:nvPr/>
                  </p:nvSpPr>
                  <p:spPr>
                    <a:xfrm>
                      <a:off x="24859059" y="17216596"/>
                      <a:ext cx="297656" cy="192001"/>
                    </a:xfrm>
                    <a:custGeom>
                      <a:avLst/>
                      <a:gdLst>
                        <a:gd name="connsiteX0" fmla="*/ 0 w 297656"/>
                        <a:gd name="connsiteY0" fmla="*/ 192001 h 192001"/>
                        <a:gd name="connsiteX1" fmla="*/ 148828 w 297656"/>
                        <a:gd name="connsiteY1" fmla="*/ 0 h 192001"/>
                        <a:gd name="connsiteX2" fmla="*/ 297656 w 297656"/>
                        <a:gd name="connsiteY2" fmla="*/ 192001 h 192001"/>
                      </a:gdLst>
                      <a:ahLst/>
                      <a:cxnLst>
                        <a:cxn ang="0">
                          <a:pos x="connsiteX0" y="connsiteY0"/>
                        </a:cxn>
                        <a:cxn ang="0">
                          <a:pos x="connsiteX1" y="connsiteY1"/>
                        </a:cxn>
                        <a:cxn ang="0">
                          <a:pos x="connsiteX2" y="connsiteY2"/>
                        </a:cxn>
                      </a:cxnLst>
                      <a:rect l="l" t="t" r="r" b="b"/>
                      <a:pathLst>
                        <a:path w="297656" h="192001">
                          <a:moveTo>
                            <a:pt x="0" y="192001"/>
                          </a:moveTo>
                          <a:lnTo>
                            <a:pt x="148828" y="0"/>
                          </a:lnTo>
                          <a:lnTo>
                            <a:pt x="297656"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28" name="Freeform 10327">
                      <a:extLst>
                        <a:ext uri="{FF2B5EF4-FFF2-40B4-BE49-F238E27FC236}">
                          <a16:creationId xmlns:a16="http://schemas.microsoft.com/office/drawing/2014/main" id="{10DF8140-D5C5-4965-6AAE-C8383C4DDE20}"/>
                        </a:ext>
                      </a:extLst>
                    </p:cNvPr>
                    <p:cNvSpPr/>
                    <p:nvPr/>
                  </p:nvSpPr>
                  <p:spPr>
                    <a:xfrm>
                      <a:off x="25156715" y="17408597"/>
                      <a:ext cx="297656" cy="192001"/>
                    </a:xfrm>
                    <a:custGeom>
                      <a:avLst/>
                      <a:gdLst>
                        <a:gd name="connsiteX0" fmla="*/ 0 w 297656"/>
                        <a:gd name="connsiteY0" fmla="*/ 0 h 192001"/>
                        <a:gd name="connsiteX1" fmla="*/ 297656 w 297656"/>
                        <a:gd name="connsiteY1" fmla="*/ 0 h 192001"/>
                        <a:gd name="connsiteX2" fmla="*/ 148828 w 297656"/>
                        <a:gd name="connsiteY2" fmla="*/ 192001 h 192001"/>
                      </a:gdLst>
                      <a:ahLst/>
                      <a:cxnLst>
                        <a:cxn ang="0">
                          <a:pos x="connsiteX0" y="connsiteY0"/>
                        </a:cxn>
                        <a:cxn ang="0">
                          <a:pos x="connsiteX1" y="connsiteY1"/>
                        </a:cxn>
                        <a:cxn ang="0">
                          <a:pos x="connsiteX2" y="connsiteY2"/>
                        </a:cxn>
                      </a:cxnLst>
                      <a:rect l="l" t="t" r="r" b="b"/>
                      <a:pathLst>
                        <a:path w="297656" h="192001">
                          <a:moveTo>
                            <a:pt x="0" y="0"/>
                          </a:moveTo>
                          <a:lnTo>
                            <a:pt x="297656" y="0"/>
                          </a:lnTo>
                          <a:lnTo>
                            <a:pt x="148828"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29" name="Freeform 10328">
                      <a:extLst>
                        <a:ext uri="{FF2B5EF4-FFF2-40B4-BE49-F238E27FC236}">
                          <a16:creationId xmlns:a16="http://schemas.microsoft.com/office/drawing/2014/main" id="{8627A855-C22D-E17E-A48A-518F911ABE8F}"/>
                        </a:ext>
                      </a:extLst>
                    </p:cNvPr>
                    <p:cNvSpPr/>
                    <p:nvPr/>
                  </p:nvSpPr>
                  <p:spPr>
                    <a:xfrm>
                      <a:off x="24710231" y="17408597"/>
                      <a:ext cx="595312" cy="192001"/>
                    </a:xfrm>
                    <a:custGeom>
                      <a:avLst/>
                      <a:gdLst>
                        <a:gd name="connsiteX0" fmla="*/ 148828 w 595312"/>
                        <a:gd name="connsiteY0" fmla="*/ 0 h 192001"/>
                        <a:gd name="connsiteX1" fmla="*/ 446484 w 595312"/>
                        <a:gd name="connsiteY1" fmla="*/ 0 h 192001"/>
                        <a:gd name="connsiteX2" fmla="*/ 595313 w 595312"/>
                        <a:gd name="connsiteY2" fmla="*/ 192001 h 192001"/>
                        <a:gd name="connsiteX3" fmla="*/ 0 w 595312"/>
                        <a:gd name="connsiteY3" fmla="*/ 192001 h 192001"/>
                      </a:gdLst>
                      <a:ahLst/>
                      <a:cxnLst>
                        <a:cxn ang="0">
                          <a:pos x="connsiteX0" y="connsiteY0"/>
                        </a:cxn>
                        <a:cxn ang="0">
                          <a:pos x="connsiteX1" y="connsiteY1"/>
                        </a:cxn>
                        <a:cxn ang="0">
                          <a:pos x="connsiteX2" y="connsiteY2"/>
                        </a:cxn>
                        <a:cxn ang="0">
                          <a:pos x="connsiteX3" y="connsiteY3"/>
                        </a:cxn>
                      </a:cxnLst>
                      <a:rect l="l" t="t" r="r" b="b"/>
                      <a:pathLst>
                        <a:path w="595312" h="192001">
                          <a:moveTo>
                            <a:pt x="148828" y="0"/>
                          </a:moveTo>
                          <a:lnTo>
                            <a:pt x="446484" y="0"/>
                          </a:lnTo>
                          <a:lnTo>
                            <a:pt x="595313" y="192001"/>
                          </a:lnTo>
                          <a:lnTo>
                            <a:pt x="0" y="1920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30" name="Freeform 10329">
                      <a:extLst>
                        <a:ext uri="{FF2B5EF4-FFF2-40B4-BE49-F238E27FC236}">
                          <a16:creationId xmlns:a16="http://schemas.microsoft.com/office/drawing/2014/main" id="{13D6FEDC-149A-A94B-DCD8-14D4A719B7AB}"/>
                        </a:ext>
                      </a:extLst>
                    </p:cNvPr>
                    <p:cNvSpPr/>
                    <p:nvPr/>
                  </p:nvSpPr>
                  <p:spPr>
                    <a:xfrm>
                      <a:off x="25156715" y="16640591"/>
                      <a:ext cx="297656" cy="192001"/>
                    </a:xfrm>
                    <a:custGeom>
                      <a:avLst/>
                      <a:gdLst>
                        <a:gd name="connsiteX0" fmla="*/ 0 w 297656"/>
                        <a:gd name="connsiteY0" fmla="*/ 0 h 192001"/>
                        <a:gd name="connsiteX1" fmla="*/ 297656 w 297656"/>
                        <a:gd name="connsiteY1" fmla="*/ 0 h 192001"/>
                        <a:gd name="connsiteX2" fmla="*/ 148828 w 297656"/>
                        <a:gd name="connsiteY2" fmla="*/ 192001 h 192001"/>
                      </a:gdLst>
                      <a:ahLst/>
                      <a:cxnLst>
                        <a:cxn ang="0">
                          <a:pos x="connsiteX0" y="connsiteY0"/>
                        </a:cxn>
                        <a:cxn ang="0">
                          <a:pos x="connsiteX1" y="connsiteY1"/>
                        </a:cxn>
                        <a:cxn ang="0">
                          <a:pos x="connsiteX2" y="connsiteY2"/>
                        </a:cxn>
                      </a:cxnLst>
                      <a:rect l="l" t="t" r="r" b="b"/>
                      <a:pathLst>
                        <a:path w="297656" h="192001">
                          <a:moveTo>
                            <a:pt x="0" y="0"/>
                          </a:moveTo>
                          <a:lnTo>
                            <a:pt x="297656" y="0"/>
                          </a:lnTo>
                          <a:lnTo>
                            <a:pt x="148828"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31" name="Freeform 10330">
                      <a:extLst>
                        <a:ext uri="{FF2B5EF4-FFF2-40B4-BE49-F238E27FC236}">
                          <a16:creationId xmlns:a16="http://schemas.microsoft.com/office/drawing/2014/main" id="{05823068-C7B7-0597-4386-5F28ED962BC5}"/>
                        </a:ext>
                      </a:extLst>
                    </p:cNvPr>
                    <p:cNvSpPr/>
                    <p:nvPr/>
                  </p:nvSpPr>
                  <p:spPr>
                    <a:xfrm>
                      <a:off x="24859059" y="16640591"/>
                      <a:ext cx="446484" cy="384002"/>
                    </a:xfrm>
                    <a:custGeom>
                      <a:avLst/>
                      <a:gdLst>
                        <a:gd name="connsiteX0" fmla="*/ 446484 w 446484"/>
                        <a:gd name="connsiteY0" fmla="*/ 192001 h 384002"/>
                        <a:gd name="connsiteX1" fmla="*/ 297656 w 446484"/>
                        <a:gd name="connsiteY1" fmla="*/ 384003 h 384002"/>
                        <a:gd name="connsiteX2" fmla="*/ 0 w 446484"/>
                        <a:gd name="connsiteY2" fmla="*/ 384003 h 384002"/>
                        <a:gd name="connsiteX3" fmla="*/ 297656 w 446484"/>
                        <a:gd name="connsiteY3" fmla="*/ 0 h 384002"/>
                      </a:gdLst>
                      <a:ahLst/>
                      <a:cxnLst>
                        <a:cxn ang="0">
                          <a:pos x="connsiteX0" y="connsiteY0"/>
                        </a:cxn>
                        <a:cxn ang="0">
                          <a:pos x="connsiteX1" y="connsiteY1"/>
                        </a:cxn>
                        <a:cxn ang="0">
                          <a:pos x="connsiteX2" y="connsiteY2"/>
                        </a:cxn>
                        <a:cxn ang="0">
                          <a:pos x="connsiteX3" y="connsiteY3"/>
                        </a:cxn>
                      </a:cxnLst>
                      <a:rect l="l" t="t" r="r" b="b"/>
                      <a:pathLst>
                        <a:path w="446484" h="384002">
                          <a:moveTo>
                            <a:pt x="446484" y="192001"/>
                          </a:moveTo>
                          <a:lnTo>
                            <a:pt x="297656" y="384003"/>
                          </a:lnTo>
                          <a:lnTo>
                            <a:pt x="0" y="384003"/>
                          </a:lnTo>
                          <a:lnTo>
                            <a:pt x="29765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32" name="Freeform 10331">
                      <a:extLst>
                        <a:ext uri="{FF2B5EF4-FFF2-40B4-BE49-F238E27FC236}">
                          <a16:creationId xmlns:a16="http://schemas.microsoft.com/office/drawing/2014/main" id="{BA41EC7B-130A-20B5-4A53-C641EC76ABB2}"/>
                        </a:ext>
                      </a:extLst>
                    </p:cNvPr>
                    <p:cNvSpPr/>
                    <p:nvPr/>
                  </p:nvSpPr>
                  <p:spPr>
                    <a:xfrm>
                      <a:off x="25156715" y="16832592"/>
                      <a:ext cx="297656" cy="192001"/>
                    </a:xfrm>
                    <a:custGeom>
                      <a:avLst/>
                      <a:gdLst>
                        <a:gd name="connsiteX0" fmla="*/ 0 w 297656"/>
                        <a:gd name="connsiteY0" fmla="*/ 192002 h 192001"/>
                        <a:gd name="connsiteX1" fmla="*/ 148828 w 297656"/>
                        <a:gd name="connsiteY1" fmla="*/ 0 h 192001"/>
                        <a:gd name="connsiteX2" fmla="*/ 297656 w 297656"/>
                        <a:gd name="connsiteY2" fmla="*/ 192002 h 192001"/>
                      </a:gdLst>
                      <a:ahLst/>
                      <a:cxnLst>
                        <a:cxn ang="0">
                          <a:pos x="connsiteX0" y="connsiteY0"/>
                        </a:cxn>
                        <a:cxn ang="0">
                          <a:pos x="connsiteX1" y="connsiteY1"/>
                        </a:cxn>
                        <a:cxn ang="0">
                          <a:pos x="connsiteX2" y="connsiteY2"/>
                        </a:cxn>
                      </a:cxnLst>
                      <a:rect l="l" t="t" r="r" b="b"/>
                      <a:pathLst>
                        <a:path w="297656" h="192001">
                          <a:moveTo>
                            <a:pt x="0" y="192002"/>
                          </a:moveTo>
                          <a:lnTo>
                            <a:pt x="148828" y="0"/>
                          </a:lnTo>
                          <a:lnTo>
                            <a:pt x="297656" y="19200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33" name="Freeform 10332">
                      <a:extLst>
                        <a:ext uri="{FF2B5EF4-FFF2-40B4-BE49-F238E27FC236}">
                          <a16:creationId xmlns:a16="http://schemas.microsoft.com/office/drawing/2014/main" id="{E81BB8D6-D829-AFC1-2A30-75891B57D497}"/>
                        </a:ext>
                      </a:extLst>
                    </p:cNvPr>
                    <p:cNvSpPr/>
                    <p:nvPr/>
                  </p:nvSpPr>
                  <p:spPr>
                    <a:xfrm>
                      <a:off x="25454371" y="17024594"/>
                      <a:ext cx="297656" cy="192001"/>
                    </a:xfrm>
                    <a:custGeom>
                      <a:avLst/>
                      <a:gdLst>
                        <a:gd name="connsiteX0" fmla="*/ 0 w 297656"/>
                        <a:gd name="connsiteY0" fmla="*/ 0 h 192001"/>
                        <a:gd name="connsiteX1" fmla="*/ 297656 w 297656"/>
                        <a:gd name="connsiteY1" fmla="*/ 0 h 192001"/>
                        <a:gd name="connsiteX2" fmla="*/ 148828 w 297656"/>
                        <a:gd name="connsiteY2" fmla="*/ 192001 h 192001"/>
                      </a:gdLst>
                      <a:ahLst/>
                      <a:cxnLst>
                        <a:cxn ang="0">
                          <a:pos x="connsiteX0" y="connsiteY0"/>
                        </a:cxn>
                        <a:cxn ang="0">
                          <a:pos x="connsiteX1" y="connsiteY1"/>
                        </a:cxn>
                        <a:cxn ang="0">
                          <a:pos x="connsiteX2" y="connsiteY2"/>
                        </a:cxn>
                      </a:cxnLst>
                      <a:rect l="l" t="t" r="r" b="b"/>
                      <a:pathLst>
                        <a:path w="297656" h="192001">
                          <a:moveTo>
                            <a:pt x="0" y="0"/>
                          </a:moveTo>
                          <a:lnTo>
                            <a:pt x="297656" y="0"/>
                          </a:lnTo>
                          <a:lnTo>
                            <a:pt x="148828"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34" name="Freeform 10333">
                      <a:extLst>
                        <a:ext uri="{FF2B5EF4-FFF2-40B4-BE49-F238E27FC236}">
                          <a16:creationId xmlns:a16="http://schemas.microsoft.com/office/drawing/2014/main" id="{486D89E2-1AFC-B955-5018-1440D70CDADA}"/>
                        </a:ext>
                      </a:extLst>
                    </p:cNvPr>
                    <p:cNvSpPr/>
                    <p:nvPr/>
                  </p:nvSpPr>
                  <p:spPr>
                    <a:xfrm>
                      <a:off x="25007887" y="17024594"/>
                      <a:ext cx="595312" cy="384002"/>
                    </a:xfrm>
                    <a:custGeom>
                      <a:avLst/>
                      <a:gdLst>
                        <a:gd name="connsiteX0" fmla="*/ 148828 w 595312"/>
                        <a:gd name="connsiteY0" fmla="*/ 0 h 384002"/>
                        <a:gd name="connsiteX1" fmla="*/ 446484 w 595312"/>
                        <a:gd name="connsiteY1" fmla="*/ 0 h 384002"/>
                        <a:gd name="connsiteX2" fmla="*/ 595313 w 595312"/>
                        <a:gd name="connsiteY2" fmla="*/ 192001 h 384002"/>
                        <a:gd name="connsiteX3" fmla="*/ 446484 w 595312"/>
                        <a:gd name="connsiteY3" fmla="*/ 384003 h 384002"/>
                        <a:gd name="connsiteX4" fmla="*/ 148828 w 595312"/>
                        <a:gd name="connsiteY4" fmla="*/ 384003 h 384002"/>
                        <a:gd name="connsiteX5" fmla="*/ 0 w 595312"/>
                        <a:gd name="connsiteY5" fmla="*/ 192001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12" h="384002">
                          <a:moveTo>
                            <a:pt x="148828" y="0"/>
                          </a:moveTo>
                          <a:lnTo>
                            <a:pt x="446484" y="0"/>
                          </a:lnTo>
                          <a:lnTo>
                            <a:pt x="595313" y="192001"/>
                          </a:lnTo>
                          <a:lnTo>
                            <a:pt x="446484" y="384003"/>
                          </a:lnTo>
                          <a:lnTo>
                            <a:pt x="148828" y="384003"/>
                          </a:lnTo>
                          <a:lnTo>
                            <a:pt x="0" y="1920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35" name="Freeform 10334">
                      <a:extLst>
                        <a:ext uri="{FF2B5EF4-FFF2-40B4-BE49-F238E27FC236}">
                          <a16:creationId xmlns:a16="http://schemas.microsoft.com/office/drawing/2014/main" id="{2E0D0461-58FA-DA34-1EB3-E8104EAC2F52}"/>
                        </a:ext>
                      </a:extLst>
                    </p:cNvPr>
                    <p:cNvSpPr/>
                    <p:nvPr/>
                  </p:nvSpPr>
                  <p:spPr>
                    <a:xfrm>
                      <a:off x="25454371" y="17216596"/>
                      <a:ext cx="297656" cy="192001"/>
                    </a:xfrm>
                    <a:custGeom>
                      <a:avLst/>
                      <a:gdLst>
                        <a:gd name="connsiteX0" fmla="*/ 0 w 297656"/>
                        <a:gd name="connsiteY0" fmla="*/ 192001 h 192001"/>
                        <a:gd name="connsiteX1" fmla="*/ 148828 w 297656"/>
                        <a:gd name="connsiteY1" fmla="*/ 0 h 192001"/>
                        <a:gd name="connsiteX2" fmla="*/ 297656 w 297656"/>
                        <a:gd name="connsiteY2" fmla="*/ 192001 h 192001"/>
                      </a:gdLst>
                      <a:ahLst/>
                      <a:cxnLst>
                        <a:cxn ang="0">
                          <a:pos x="connsiteX0" y="connsiteY0"/>
                        </a:cxn>
                        <a:cxn ang="0">
                          <a:pos x="connsiteX1" y="connsiteY1"/>
                        </a:cxn>
                        <a:cxn ang="0">
                          <a:pos x="connsiteX2" y="connsiteY2"/>
                        </a:cxn>
                      </a:cxnLst>
                      <a:rect l="l" t="t" r="r" b="b"/>
                      <a:pathLst>
                        <a:path w="297656" h="192001">
                          <a:moveTo>
                            <a:pt x="0" y="192001"/>
                          </a:moveTo>
                          <a:lnTo>
                            <a:pt x="148828" y="0"/>
                          </a:lnTo>
                          <a:lnTo>
                            <a:pt x="297656"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36" name="Freeform 10335">
                      <a:extLst>
                        <a:ext uri="{FF2B5EF4-FFF2-40B4-BE49-F238E27FC236}">
                          <a16:creationId xmlns:a16="http://schemas.microsoft.com/office/drawing/2014/main" id="{9C2F5E39-8417-AF19-0BF9-822ED3B34C9B}"/>
                        </a:ext>
                      </a:extLst>
                    </p:cNvPr>
                    <p:cNvSpPr/>
                    <p:nvPr/>
                  </p:nvSpPr>
                  <p:spPr>
                    <a:xfrm>
                      <a:off x="25752028" y="17408597"/>
                      <a:ext cx="297656" cy="192001"/>
                    </a:xfrm>
                    <a:custGeom>
                      <a:avLst/>
                      <a:gdLst>
                        <a:gd name="connsiteX0" fmla="*/ 0 w 297656"/>
                        <a:gd name="connsiteY0" fmla="*/ 0 h 192001"/>
                        <a:gd name="connsiteX1" fmla="*/ 297656 w 297656"/>
                        <a:gd name="connsiteY1" fmla="*/ 0 h 192001"/>
                        <a:gd name="connsiteX2" fmla="*/ 148828 w 297656"/>
                        <a:gd name="connsiteY2" fmla="*/ 192001 h 192001"/>
                      </a:gdLst>
                      <a:ahLst/>
                      <a:cxnLst>
                        <a:cxn ang="0">
                          <a:pos x="connsiteX0" y="connsiteY0"/>
                        </a:cxn>
                        <a:cxn ang="0">
                          <a:pos x="connsiteX1" y="connsiteY1"/>
                        </a:cxn>
                        <a:cxn ang="0">
                          <a:pos x="connsiteX2" y="connsiteY2"/>
                        </a:cxn>
                      </a:cxnLst>
                      <a:rect l="l" t="t" r="r" b="b"/>
                      <a:pathLst>
                        <a:path w="297656" h="192001">
                          <a:moveTo>
                            <a:pt x="0" y="0"/>
                          </a:moveTo>
                          <a:lnTo>
                            <a:pt x="297656" y="0"/>
                          </a:lnTo>
                          <a:lnTo>
                            <a:pt x="148828"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37" name="Freeform 10336">
                      <a:extLst>
                        <a:ext uri="{FF2B5EF4-FFF2-40B4-BE49-F238E27FC236}">
                          <a16:creationId xmlns:a16="http://schemas.microsoft.com/office/drawing/2014/main" id="{D04D71EB-711E-0770-1423-B99AD4E89BEE}"/>
                        </a:ext>
                      </a:extLst>
                    </p:cNvPr>
                    <p:cNvSpPr/>
                    <p:nvPr/>
                  </p:nvSpPr>
                  <p:spPr>
                    <a:xfrm>
                      <a:off x="25305543" y="17408597"/>
                      <a:ext cx="595312" cy="192001"/>
                    </a:xfrm>
                    <a:custGeom>
                      <a:avLst/>
                      <a:gdLst>
                        <a:gd name="connsiteX0" fmla="*/ 148828 w 595312"/>
                        <a:gd name="connsiteY0" fmla="*/ 0 h 192001"/>
                        <a:gd name="connsiteX1" fmla="*/ 446484 w 595312"/>
                        <a:gd name="connsiteY1" fmla="*/ 0 h 192001"/>
                        <a:gd name="connsiteX2" fmla="*/ 595313 w 595312"/>
                        <a:gd name="connsiteY2" fmla="*/ 192001 h 192001"/>
                        <a:gd name="connsiteX3" fmla="*/ 0 w 595312"/>
                        <a:gd name="connsiteY3" fmla="*/ 192001 h 192001"/>
                      </a:gdLst>
                      <a:ahLst/>
                      <a:cxnLst>
                        <a:cxn ang="0">
                          <a:pos x="connsiteX0" y="connsiteY0"/>
                        </a:cxn>
                        <a:cxn ang="0">
                          <a:pos x="connsiteX1" y="connsiteY1"/>
                        </a:cxn>
                        <a:cxn ang="0">
                          <a:pos x="connsiteX2" y="connsiteY2"/>
                        </a:cxn>
                        <a:cxn ang="0">
                          <a:pos x="connsiteX3" y="connsiteY3"/>
                        </a:cxn>
                      </a:cxnLst>
                      <a:rect l="l" t="t" r="r" b="b"/>
                      <a:pathLst>
                        <a:path w="595312" h="192001">
                          <a:moveTo>
                            <a:pt x="148828" y="0"/>
                          </a:moveTo>
                          <a:lnTo>
                            <a:pt x="446484" y="0"/>
                          </a:lnTo>
                          <a:lnTo>
                            <a:pt x="595313" y="192001"/>
                          </a:lnTo>
                          <a:lnTo>
                            <a:pt x="0" y="1920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38" name="Freeform 10337">
                      <a:extLst>
                        <a:ext uri="{FF2B5EF4-FFF2-40B4-BE49-F238E27FC236}">
                          <a16:creationId xmlns:a16="http://schemas.microsoft.com/office/drawing/2014/main" id="{B513A743-E5E5-C49B-94EF-3DE54DA1E713}"/>
                        </a:ext>
                      </a:extLst>
                    </p:cNvPr>
                    <p:cNvSpPr/>
                    <p:nvPr/>
                  </p:nvSpPr>
                  <p:spPr>
                    <a:xfrm>
                      <a:off x="25454371" y="16256588"/>
                      <a:ext cx="297656" cy="192001"/>
                    </a:xfrm>
                    <a:custGeom>
                      <a:avLst/>
                      <a:gdLst>
                        <a:gd name="connsiteX0" fmla="*/ 0 w 297656"/>
                        <a:gd name="connsiteY0" fmla="*/ 0 h 192001"/>
                        <a:gd name="connsiteX1" fmla="*/ 297656 w 297656"/>
                        <a:gd name="connsiteY1" fmla="*/ 0 h 192001"/>
                        <a:gd name="connsiteX2" fmla="*/ 148828 w 297656"/>
                        <a:gd name="connsiteY2" fmla="*/ 192001 h 192001"/>
                      </a:gdLst>
                      <a:ahLst/>
                      <a:cxnLst>
                        <a:cxn ang="0">
                          <a:pos x="connsiteX0" y="connsiteY0"/>
                        </a:cxn>
                        <a:cxn ang="0">
                          <a:pos x="connsiteX1" y="connsiteY1"/>
                        </a:cxn>
                        <a:cxn ang="0">
                          <a:pos x="connsiteX2" y="connsiteY2"/>
                        </a:cxn>
                      </a:cxnLst>
                      <a:rect l="l" t="t" r="r" b="b"/>
                      <a:pathLst>
                        <a:path w="297656" h="192001">
                          <a:moveTo>
                            <a:pt x="0" y="0"/>
                          </a:moveTo>
                          <a:lnTo>
                            <a:pt x="297656" y="0"/>
                          </a:lnTo>
                          <a:lnTo>
                            <a:pt x="148828" y="192001"/>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339" name="Freeform 10338">
                      <a:extLst>
                        <a:ext uri="{FF2B5EF4-FFF2-40B4-BE49-F238E27FC236}">
                          <a16:creationId xmlns:a16="http://schemas.microsoft.com/office/drawing/2014/main" id="{84C44992-0693-4D30-3E71-8AF53493202C}"/>
                        </a:ext>
                      </a:extLst>
                    </p:cNvPr>
                    <p:cNvSpPr/>
                    <p:nvPr/>
                  </p:nvSpPr>
                  <p:spPr>
                    <a:xfrm>
                      <a:off x="25156715" y="16256588"/>
                      <a:ext cx="446484" cy="384003"/>
                    </a:xfrm>
                    <a:custGeom>
                      <a:avLst/>
                      <a:gdLst>
                        <a:gd name="connsiteX0" fmla="*/ 446484 w 446484"/>
                        <a:gd name="connsiteY0" fmla="*/ 192001 h 384003"/>
                        <a:gd name="connsiteX1" fmla="*/ 297656 w 446484"/>
                        <a:gd name="connsiteY1" fmla="*/ 384003 h 384003"/>
                        <a:gd name="connsiteX2" fmla="*/ 0 w 446484"/>
                        <a:gd name="connsiteY2" fmla="*/ 384003 h 384003"/>
                        <a:gd name="connsiteX3" fmla="*/ 297656 w 446484"/>
                        <a:gd name="connsiteY3" fmla="*/ 0 h 384003"/>
                      </a:gdLst>
                      <a:ahLst/>
                      <a:cxnLst>
                        <a:cxn ang="0">
                          <a:pos x="connsiteX0" y="connsiteY0"/>
                        </a:cxn>
                        <a:cxn ang="0">
                          <a:pos x="connsiteX1" y="connsiteY1"/>
                        </a:cxn>
                        <a:cxn ang="0">
                          <a:pos x="connsiteX2" y="connsiteY2"/>
                        </a:cxn>
                        <a:cxn ang="0">
                          <a:pos x="connsiteX3" y="connsiteY3"/>
                        </a:cxn>
                      </a:cxnLst>
                      <a:rect l="l" t="t" r="r" b="b"/>
                      <a:pathLst>
                        <a:path w="446484" h="384003">
                          <a:moveTo>
                            <a:pt x="446484" y="192001"/>
                          </a:moveTo>
                          <a:lnTo>
                            <a:pt x="297656" y="384003"/>
                          </a:lnTo>
                          <a:lnTo>
                            <a:pt x="0" y="384003"/>
                          </a:lnTo>
                          <a:lnTo>
                            <a:pt x="29765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40" name="Freeform 10339">
                      <a:extLst>
                        <a:ext uri="{FF2B5EF4-FFF2-40B4-BE49-F238E27FC236}">
                          <a16:creationId xmlns:a16="http://schemas.microsoft.com/office/drawing/2014/main" id="{2C2626CA-FAC1-D514-991D-2BC1834F74AE}"/>
                        </a:ext>
                      </a:extLst>
                    </p:cNvPr>
                    <p:cNvSpPr/>
                    <p:nvPr/>
                  </p:nvSpPr>
                  <p:spPr>
                    <a:xfrm>
                      <a:off x="25454371" y="16448590"/>
                      <a:ext cx="297656" cy="192001"/>
                    </a:xfrm>
                    <a:custGeom>
                      <a:avLst/>
                      <a:gdLst>
                        <a:gd name="connsiteX0" fmla="*/ 0 w 297656"/>
                        <a:gd name="connsiteY0" fmla="*/ 192002 h 192001"/>
                        <a:gd name="connsiteX1" fmla="*/ 148828 w 297656"/>
                        <a:gd name="connsiteY1" fmla="*/ 0 h 192001"/>
                        <a:gd name="connsiteX2" fmla="*/ 297656 w 297656"/>
                        <a:gd name="connsiteY2" fmla="*/ 192002 h 192001"/>
                      </a:gdLst>
                      <a:ahLst/>
                      <a:cxnLst>
                        <a:cxn ang="0">
                          <a:pos x="connsiteX0" y="connsiteY0"/>
                        </a:cxn>
                        <a:cxn ang="0">
                          <a:pos x="connsiteX1" y="connsiteY1"/>
                        </a:cxn>
                        <a:cxn ang="0">
                          <a:pos x="connsiteX2" y="connsiteY2"/>
                        </a:cxn>
                      </a:cxnLst>
                      <a:rect l="l" t="t" r="r" b="b"/>
                      <a:pathLst>
                        <a:path w="297656" h="192001">
                          <a:moveTo>
                            <a:pt x="0" y="192002"/>
                          </a:moveTo>
                          <a:lnTo>
                            <a:pt x="148828" y="0"/>
                          </a:lnTo>
                          <a:lnTo>
                            <a:pt x="297656" y="19200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41" name="Freeform 10340">
                      <a:extLst>
                        <a:ext uri="{FF2B5EF4-FFF2-40B4-BE49-F238E27FC236}">
                          <a16:creationId xmlns:a16="http://schemas.microsoft.com/office/drawing/2014/main" id="{4EB7C48B-B3F1-076A-748B-75018D6BBC84}"/>
                        </a:ext>
                      </a:extLst>
                    </p:cNvPr>
                    <p:cNvSpPr/>
                    <p:nvPr/>
                  </p:nvSpPr>
                  <p:spPr>
                    <a:xfrm>
                      <a:off x="25752028" y="16640591"/>
                      <a:ext cx="297656" cy="192001"/>
                    </a:xfrm>
                    <a:custGeom>
                      <a:avLst/>
                      <a:gdLst>
                        <a:gd name="connsiteX0" fmla="*/ 0 w 297656"/>
                        <a:gd name="connsiteY0" fmla="*/ 0 h 192001"/>
                        <a:gd name="connsiteX1" fmla="*/ 297656 w 297656"/>
                        <a:gd name="connsiteY1" fmla="*/ 0 h 192001"/>
                        <a:gd name="connsiteX2" fmla="*/ 148828 w 297656"/>
                        <a:gd name="connsiteY2" fmla="*/ 192001 h 192001"/>
                      </a:gdLst>
                      <a:ahLst/>
                      <a:cxnLst>
                        <a:cxn ang="0">
                          <a:pos x="connsiteX0" y="connsiteY0"/>
                        </a:cxn>
                        <a:cxn ang="0">
                          <a:pos x="connsiteX1" y="connsiteY1"/>
                        </a:cxn>
                        <a:cxn ang="0">
                          <a:pos x="connsiteX2" y="connsiteY2"/>
                        </a:cxn>
                      </a:cxnLst>
                      <a:rect l="l" t="t" r="r" b="b"/>
                      <a:pathLst>
                        <a:path w="297656" h="192001">
                          <a:moveTo>
                            <a:pt x="0" y="0"/>
                          </a:moveTo>
                          <a:lnTo>
                            <a:pt x="297656" y="0"/>
                          </a:lnTo>
                          <a:lnTo>
                            <a:pt x="148828"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42" name="Freeform 10341">
                      <a:extLst>
                        <a:ext uri="{FF2B5EF4-FFF2-40B4-BE49-F238E27FC236}">
                          <a16:creationId xmlns:a16="http://schemas.microsoft.com/office/drawing/2014/main" id="{B96D3361-10A3-E89F-C908-ED10C3FCBC69}"/>
                        </a:ext>
                      </a:extLst>
                    </p:cNvPr>
                    <p:cNvSpPr/>
                    <p:nvPr/>
                  </p:nvSpPr>
                  <p:spPr>
                    <a:xfrm>
                      <a:off x="25305543" y="16640591"/>
                      <a:ext cx="595312" cy="384002"/>
                    </a:xfrm>
                    <a:custGeom>
                      <a:avLst/>
                      <a:gdLst>
                        <a:gd name="connsiteX0" fmla="*/ 148828 w 595312"/>
                        <a:gd name="connsiteY0" fmla="*/ 0 h 384002"/>
                        <a:gd name="connsiteX1" fmla="*/ 446484 w 595312"/>
                        <a:gd name="connsiteY1" fmla="*/ 0 h 384002"/>
                        <a:gd name="connsiteX2" fmla="*/ 595313 w 595312"/>
                        <a:gd name="connsiteY2" fmla="*/ 192001 h 384002"/>
                        <a:gd name="connsiteX3" fmla="*/ 446484 w 595312"/>
                        <a:gd name="connsiteY3" fmla="*/ 384003 h 384002"/>
                        <a:gd name="connsiteX4" fmla="*/ 148828 w 595312"/>
                        <a:gd name="connsiteY4" fmla="*/ 384003 h 384002"/>
                        <a:gd name="connsiteX5" fmla="*/ 0 w 595312"/>
                        <a:gd name="connsiteY5" fmla="*/ 192001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12" h="384002">
                          <a:moveTo>
                            <a:pt x="148828" y="0"/>
                          </a:moveTo>
                          <a:lnTo>
                            <a:pt x="446484" y="0"/>
                          </a:lnTo>
                          <a:lnTo>
                            <a:pt x="595313" y="192001"/>
                          </a:lnTo>
                          <a:lnTo>
                            <a:pt x="446484" y="384003"/>
                          </a:lnTo>
                          <a:lnTo>
                            <a:pt x="148828" y="384003"/>
                          </a:lnTo>
                          <a:lnTo>
                            <a:pt x="0" y="1920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43" name="Freeform 10342">
                      <a:extLst>
                        <a:ext uri="{FF2B5EF4-FFF2-40B4-BE49-F238E27FC236}">
                          <a16:creationId xmlns:a16="http://schemas.microsoft.com/office/drawing/2014/main" id="{51582C76-D1AE-BCB2-5E50-BF5431B646E0}"/>
                        </a:ext>
                      </a:extLst>
                    </p:cNvPr>
                    <p:cNvSpPr/>
                    <p:nvPr/>
                  </p:nvSpPr>
                  <p:spPr>
                    <a:xfrm>
                      <a:off x="25752028" y="16832592"/>
                      <a:ext cx="297656" cy="192001"/>
                    </a:xfrm>
                    <a:custGeom>
                      <a:avLst/>
                      <a:gdLst>
                        <a:gd name="connsiteX0" fmla="*/ 0 w 297656"/>
                        <a:gd name="connsiteY0" fmla="*/ 192002 h 192001"/>
                        <a:gd name="connsiteX1" fmla="*/ 148828 w 297656"/>
                        <a:gd name="connsiteY1" fmla="*/ 0 h 192001"/>
                        <a:gd name="connsiteX2" fmla="*/ 297656 w 297656"/>
                        <a:gd name="connsiteY2" fmla="*/ 192002 h 192001"/>
                      </a:gdLst>
                      <a:ahLst/>
                      <a:cxnLst>
                        <a:cxn ang="0">
                          <a:pos x="connsiteX0" y="connsiteY0"/>
                        </a:cxn>
                        <a:cxn ang="0">
                          <a:pos x="connsiteX1" y="connsiteY1"/>
                        </a:cxn>
                        <a:cxn ang="0">
                          <a:pos x="connsiteX2" y="connsiteY2"/>
                        </a:cxn>
                      </a:cxnLst>
                      <a:rect l="l" t="t" r="r" b="b"/>
                      <a:pathLst>
                        <a:path w="297656" h="192001">
                          <a:moveTo>
                            <a:pt x="0" y="192002"/>
                          </a:moveTo>
                          <a:lnTo>
                            <a:pt x="148828" y="0"/>
                          </a:lnTo>
                          <a:lnTo>
                            <a:pt x="297656" y="19200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44" name="Freeform 10343">
                      <a:extLst>
                        <a:ext uri="{FF2B5EF4-FFF2-40B4-BE49-F238E27FC236}">
                          <a16:creationId xmlns:a16="http://schemas.microsoft.com/office/drawing/2014/main" id="{3E3702B2-79A9-30A9-88BB-87D80B2CF245}"/>
                        </a:ext>
                      </a:extLst>
                    </p:cNvPr>
                    <p:cNvSpPr/>
                    <p:nvPr/>
                  </p:nvSpPr>
                  <p:spPr>
                    <a:xfrm>
                      <a:off x="26049684" y="17024594"/>
                      <a:ext cx="297656" cy="192001"/>
                    </a:xfrm>
                    <a:custGeom>
                      <a:avLst/>
                      <a:gdLst>
                        <a:gd name="connsiteX0" fmla="*/ 0 w 297656"/>
                        <a:gd name="connsiteY0" fmla="*/ 0 h 192001"/>
                        <a:gd name="connsiteX1" fmla="*/ 297656 w 297656"/>
                        <a:gd name="connsiteY1" fmla="*/ 0 h 192001"/>
                        <a:gd name="connsiteX2" fmla="*/ 148828 w 297656"/>
                        <a:gd name="connsiteY2" fmla="*/ 192001 h 192001"/>
                      </a:gdLst>
                      <a:ahLst/>
                      <a:cxnLst>
                        <a:cxn ang="0">
                          <a:pos x="connsiteX0" y="connsiteY0"/>
                        </a:cxn>
                        <a:cxn ang="0">
                          <a:pos x="connsiteX1" y="connsiteY1"/>
                        </a:cxn>
                        <a:cxn ang="0">
                          <a:pos x="connsiteX2" y="connsiteY2"/>
                        </a:cxn>
                      </a:cxnLst>
                      <a:rect l="l" t="t" r="r" b="b"/>
                      <a:pathLst>
                        <a:path w="297656" h="192001">
                          <a:moveTo>
                            <a:pt x="0" y="0"/>
                          </a:moveTo>
                          <a:lnTo>
                            <a:pt x="297656" y="0"/>
                          </a:lnTo>
                          <a:lnTo>
                            <a:pt x="148828"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45" name="Freeform 10344">
                      <a:extLst>
                        <a:ext uri="{FF2B5EF4-FFF2-40B4-BE49-F238E27FC236}">
                          <a16:creationId xmlns:a16="http://schemas.microsoft.com/office/drawing/2014/main" id="{D78CE8B2-7963-7A5D-AA82-EA3C5A34CC27}"/>
                        </a:ext>
                      </a:extLst>
                    </p:cNvPr>
                    <p:cNvSpPr/>
                    <p:nvPr/>
                  </p:nvSpPr>
                  <p:spPr>
                    <a:xfrm>
                      <a:off x="25603200" y="17024594"/>
                      <a:ext cx="595312" cy="384002"/>
                    </a:xfrm>
                    <a:custGeom>
                      <a:avLst/>
                      <a:gdLst>
                        <a:gd name="connsiteX0" fmla="*/ 148828 w 595312"/>
                        <a:gd name="connsiteY0" fmla="*/ 0 h 384002"/>
                        <a:gd name="connsiteX1" fmla="*/ 446484 w 595312"/>
                        <a:gd name="connsiteY1" fmla="*/ 0 h 384002"/>
                        <a:gd name="connsiteX2" fmla="*/ 595313 w 595312"/>
                        <a:gd name="connsiteY2" fmla="*/ 192001 h 384002"/>
                        <a:gd name="connsiteX3" fmla="*/ 446484 w 595312"/>
                        <a:gd name="connsiteY3" fmla="*/ 384003 h 384002"/>
                        <a:gd name="connsiteX4" fmla="*/ 148828 w 595312"/>
                        <a:gd name="connsiteY4" fmla="*/ 384003 h 384002"/>
                        <a:gd name="connsiteX5" fmla="*/ 0 w 595312"/>
                        <a:gd name="connsiteY5" fmla="*/ 192001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12" h="384002">
                          <a:moveTo>
                            <a:pt x="148828" y="0"/>
                          </a:moveTo>
                          <a:lnTo>
                            <a:pt x="446484" y="0"/>
                          </a:lnTo>
                          <a:lnTo>
                            <a:pt x="595313" y="192001"/>
                          </a:lnTo>
                          <a:lnTo>
                            <a:pt x="446484" y="384003"/>
                          </a:lnTo>
                          <a:lnTo>
                            <a:pt x="148828" y="384003"/>
                          </a:lnTo>
                          <a:lnTo>
                            <a:pt x="0" y="1920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46" name="Freeform 10345">
                      <a:extLst>
                        <a:ext uri="{FF2B5EF4-FFF2-40B4-BE49-F238E27FC236}">
                          <a16:creationId xmlns:a16="http://schemas.microsoft.com/office/drawing/2014/main" id="{84C610C2-30BA-CF78-4AFF-E125669E800B}"/>
                        </a:ext>
                      </a:extLst>
                    </p:cNvPr>
                    <p:cNvSpPr/>
                    <p:nvPr/>
                  </p:nvSpPr>
                  <p:spPr>
                    <a:xfrm>
                      <a:off x="26049684" y="17216596"/>
                      <a:ext cx="297656" cy="192001"/>
                    </a:xfrm>
                    <a:custGeom>
                      <a:avLst/>
                      <a:gdLst>
                        <a:gd name="connsiteX0" fmla="*/ 0 w 297656"/>
                        <a:gd name="connsiteY0" fmla="*/ 192001 h 192001"/>
                        <a:gd name="connsiteX1" fmla="*/ 148828 w 297656"/>
                        <a:gd name="connsiteY1" fmla="*/ 0 h 192001"/>
                        <a:gd name="connsiteX2" fmla="*/ 297656 w 297656"/>
                        <a:gd name="connsiteY2" fmla="*/ 192001 h 192001"/>
                      </a:gdLst>
                      <a:ahLst/>
                      <a:cxnLst>
                        <a:cxn ang="0">
                          <a:pos x="connsiteX0" y="connsiteY0"/>
                        </a:cxn>
                        <a:cxn ang="0">
                          <a:pos x="connsiteX1" y="connsiteY1"/>
                        </a:cxn>
                        <a:cxn ang="0">
                          <a:pos x="connsiteX2" y="connsiteY2"/>
                        </a:cxn>
                      </a:cxnLst>
                      <a:rect l="l" t="t" r="r" b="b"/>
                      <a:pathLst>
                        <a:path w="297656" h="192001">
                          <a:moveTo>
                            <a:pt x="0" y="192001"/>
                          </a:moveTo>
                          <a:lnTo>
                            <a:pt x="148828" y="0"/>
                          </a:lnTo>
                          <a:lnTo>
                            <a:pt x="297656"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47" name="Freeform 10346">
                      <a:extLst>
                        <a:ext uri="{FF2B5EF4-FFF2-40B4-BE49-F238E27FC236}">
                          <a16:creationId xmlns:a16="http://schemas.microsoft.com/office/drawing/2014/main" id="{7A20EF7B-8332-1688-EACA-B9BDB630C900}"/>
                        </a:ext>
                      </a:extLst>
                    </p:cNvPr>
                    <p:cNvSpPr/>
                    <p:nvPr/>
                  </p:nvSpPr>
                  <p:spPr>
                    <a:xfrm>
                      <a:off x="26347340" y="17408597"/>
                      <a:ext cx="297656" cy="192001"/>
                    </a:xfrm>
                    <a:custGeom>
                      <a:avLst/>
                      <a:gdLst>
                        <a:gd name="connsiteX0" fmla="*/ 0 w 297656"/>
                        <a:gd name="connsiteY0" fmla="*/ 0 h 192001"/>
                        <a:gd name="connsiteX1" fmla="*/ 297656 w 297656"/>
                        <a:gd name="connsiteY1" fmla="*/ 0 h 192001"/>
                        <a:gd name="connsiteX2" fmla="*/ 148828 w 297656"/>
                        <a:gd name="connsiteY2" fmla="*/ 192001 h 192001"/>
                      </a:gdLst>
                      <a:ahLst/>
                      <a:cxnLst>
                        <a:cxn ang="0">
                          <a:pos x="connsiteX0" y="connsiteY0"/>
                        </a:cxn>
                        <a:cxn ang="0">
                          <a:pos x="connsiteX1" y="connsiteY1"/>
                        </a:cxn>
                        <a:cxn ang="0">
                          <a:pos x="connsiteX2" y="connsiteY2"/>
                        </a:cxn>
                      </a:cxnLst>
                      <a:rect l="l" t="t" r="r" b="b"/>
                      <a:pathLst>
                        <a:path w="297656" h="192001">
                          <a:moveTo>
                            <a:pt x="0" y="0"/>
                          </a:moveTo>
                          <a:lnTo>
                            <a:pt x="297656" y="0"/>
                          </a:lnTo>
                          <a:lnTo>
                            <a:pt x="148828" y="192001"/>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348" name="Freeform 10347">
                      <a:extLst>
                        <a:ext uri="{FF2B5EF4-FFF2-40B4-BE49-F238E27FC236}">
                          <a16:creationId xmlns:a16="http://schemas.microsoft.com/office/drawing/2014/main" id="{CEB70BFB-3C42-11B1-6E03-443C7B7B7152}"/>
                        </a:ext>
                      </a:extLst>
                    </p:cNvPr>
                    <p:cNvSpPr/>
                    <p:nvPr/>
                  </p:nvSpPr>
                  <p:spPr>
                    <a:xfrm>
                      <a:off x="25900856" y="17408597"/>
                      <a:ext cx="595312" cy="192001"/>
                    </a:xfrm>
                    <a:custGeom>
                      <a:avLst/>
                      <a:gdLst>
                        <a:gd name="connsiteX0" fmla="*/ 148828 w 595312"/>
                        <a:gd name="connsiteY0" fmla="*/ 0 h 192001"/>
                        <a:gd name="connsiteX1" fmla="*/ 446484 w 595312"/>
                        <a:gd name="connsiteY1" fmla="*/ 0 h 192001"/>
                        <a:gd name="connsiteX2" fmla="*/ 595313 w 595312"/>
                        <a:gd name="connsiteY2" fmla="*/ 192001 h 192001"/>
                        <a:gd name="connsiteX3" fmla="*/ 0 w 595312"/>
                        <a:gd name="connsiteY3" fmla="*/ 192001 h 192001"/>
                      </a:gdLst>
                      <a:ahLst/>
                      <a:cxnLst>
                        <a:cxn ang="0">
                          <a:pos x="connsiteX0" y="connsiteY0"/>
                        </a:cxn>
                        <a:cxn ang="0">
                          <a:pos x="connsiteX1" y="connsiteY1"/>
                        </a:cxn>
                        <a:cxn ang="0">
                          <a:pos x="connsiteX2" y="connsiteY2"/>
                        </a:cxn>
                        <a:cxn ang="0">
                          <a:pos x="connsiteX3" y="connsiteY3"/>
                        </a:cxn>
                      </a:cxnLst>
                      <a:rect l="l" t="t" r="r" b="b"/>
                      <a:pathLst>
                        <a:path w="595312" h="192001">
                          <a:moveTo>
                            <a:pt x="148828" y="0"/>
                          </a:moveTo>
                          <a:lnTo>
                            <a:pt x="446484" y="0"/>
                          </a:lnTo>
                          <a:lnTo>
                            <a:pt x="595313" y="192001"/>
                          </a:lnTo>
                          <a:lnTo>
                            <a:pt x="0" y="1920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49" name="Freeform 10348">
                      <a:extLst>
                        <a:ext uri="{FF2B5EF4-FFF2-40B4-BE49-F238E27FC236}">
                          <a16:creationId xmlns:a16="http://schemas.microsoft.com/office/drawing/2014/main" id="{4128B231-1450-8169-44A1-DF51CAEA1A45}"/>
                        </a:ext>
                      </a:extLst>
                    </p:cNvPr>
                    <p:cNvSpPr/>
                    <p:nvPr/>
                  </p:nvSpPr>
                  <p:spPr>
                    <a:xfrm>
                      <a:off x="25454371" y="16064587"/>
                      <a:ext cx="297656" cy="192001"/>
                    </a:xfrm>
                    <a:custGeom>
                      <a:avLst/>
                      <a:gdLst>
                        <a:gd name="connsiteX0" fmla="*/ 148828 w 297656"/>
                        <a:gd name="connsiteY0" fmla="*/ 0 h 192001"/>
                        <a:gd name="connsiteX1" fmla="*/ 297656 w 297656"/>
                        <a:gd name="connsiteY1" fmla="*/ 192001 h 192001"/>
                        <a:gd name="connsiteX2" fmla="*/ 0 w 297656"/>
                        <a:gd name="connsiteY2" fmla="*/ 192001 h 192001"/>
                      </a:gdLst>
                      <a:ahLst/>
                      <a:cxnLst>
                        <a:cxn ang="0">
                          <a:pos x="connsiteX0" y="connsiteY0"/>
                        </a:cxn>
                        <a:cxn ang="0">
                          <a:pos x="connsiteX1" y="connsiteY1"/>
                        </a:cxn>
                        <a:cxn ang="0">
                          <a:pos x="connsiteX2" y="connsiteY2"/>
                        </a:cxn>
                      </a:cxnLst>
                      <a:rect l="l" t="t" r="r" b="b"/>
                      <a:pathLst>
                        <a:path w="297656" h="192001">
                          <a:moveTo>
                            <a:pt x="148828" y="0"/>
                          </a:moveTo>
                          <a:lnTo>
                            <a:pt x="297656" y="192001"/>
                          </a:lnTo>
                          <a:lnTo>
                            <a:pt x="0" y="19200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350" name="Freeform 10349">
                      <a:extLst>
                        <a:ext uri="{FF2B5EF4-FFF2-40B4-BE49-F238E27FC236}">
                          <a16:creationId xmlns:a16="http://schemas.microsoft.com/office/drawing/2014/main" id="{248D8EEF-8E6B-FEC2-E740-5CA661852BE4}"/>
                        </a:ext>
                      </a:extLst>
                    </p:cNvPr>
                    <p:cNvSpPr/>
                    <p:nvPr/>
                  </p:nvSpPr>
                  <p:spPr>
                    <a:xfrm>
                      <a:off x="25603200" y="16256588"/>
                      <a:ext cx="446484" cy="384003"/>
                    </a:xfrm>
                    <a:custGeom>
                      <a:avLst/>
                      <a:gdLst>
                        <a:gd name="connsiteX0" fmla="*/ 148828 w 446484"/>
                        <a:gd name="connsiteY0" fmla="*/ 384003 h 384003"/>
                        <a:gd name="connsiteX1" fmla="*/ 0 w 446484"/>
                        <a:gd name="connsiteY1" fmla="*/ 192001 h 384003"/>
                        <a:gd name="connsiteX2" fmla="*/ 148828 w 446484"/>
                        <a:gd name="connsiteY2" fmla="*/ 0 h 384003"/>
                        <a:gd name="connsiteX3" fmla="*/ 446484 w 446484"/>
                        <a:gd name="connsiteY3" fmla="*/ 384003 h 384003"/>
                      </a:gdLst>
                      <a:ahLst/>
                      <a:cxnLst>
                        <a:cxn ang="0">
                          <a:pos x="connsiteX0" y="connsiteY0"/>
                        </a:cxn>
                        <a:cxn ang="0">
                          <a:pos x="connsiteX1" y="connsiteY1"/>
                        </a:cxn>
                        <a:cxn ang="0">
                          <a:pos x="connsiteX2" y="connsiteY2"/>
                        </a:cxn>
                        <a:cxn ang="0">
                          <a:pos x="connsiteX3" y="connsiteY3"/>
                        </a:cxn>
                      </a:cxnLst>
                      <a:rect l="l" t="t" r="r" b="b"/>
                      <a:pathLst>
                        <a:path w="446484" h="384003">
                          <a:moveTo>
                            <a:pt x="148828" y="384003"/>
                          </a:moveTo>
                          <a:lnTo>
                            <a:pt x="0" y="192001"/>
                          </a:lnTo>
                          <a:lnTo>
                            <a:pt x="148828" y="0"/>
                          </a:lnTo>
                          <a:lnTo>
                            <a:pt x="446484"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51" name="Freeform 10350">
                      <a:extLst>
                        <a:ext uri="{FF2B5EF4-FFF2-40B4-BE49-F238E27FC236}">
                          <a16:creationId xmlns:a16="http://schemas.microsoft.com/office/drawing/2014/main" id="{230E16A3-C376-4A8A-D0B7-10D06F064C59}"/>
                        </a:ext>
                      </a:extLst>
                    </p:cNvPr>
                    <p:cNvSpPr/>
                    <p:nvPr/>
                  </p:nvSpPr>
                  <p:spPr>
                    <a:xfrm>
                      <a:off x="25900856" y="16640591"/>
                      <a:ext cx="446484" cy="384003"/>
                    </a:xfrm>
                    <a:custGeom>
                      <a:avLst/>
                      <a:gdLst>
                        <a:gd name="connsiteX0" fmla="*/ 148828 w 446484"/>
                        <a:gd name="connsiteY0" fmla="*/ 384003 h 384003"/>
                        <a:gd name="connsiteX1" fmla="*/ 0 w 446484"/>
                        <a:gd name="connsiteY1" fmla="*/ 192001 h 384003"/>
                        <a:gd name="connsiteX2" fmla="*/ 148828 w 446484"/>
                        <a:gd name="connsiteY2" fmla="*/ 0 h 384003"/>
                        <a:gd name="connsiteX3" fmla="*/ 446484 w 446484"/>
                        <a:gd name="connsiteY3" fmla="*/ 384003 h 384003"/>
                      </a:gdLst>
                      <a:ahLst/>
                      <a:cxnLst>
                        <a:cxn ang="0">
                          <a:pos x="connsiteX0" y="connsiteY0"/>
                        </a:cxn>
                        <a:cxn ang="0">
                          <a:pos x="connsiteX1" y="connsiteY1"/>
                        </a:cxn>
                        <a:cxn ang="0">
                          <a:pos x="connsiteX2" y="connsiteY2"/>
                        </a:cxn>
                        <a:cxn ang="0">
                          <a:pos x="connsiteX3" y="connsiteY3"/>
                        </a:cxn>
                      </a:cxnLst>
                      <a:rect l="l" t="t" r="r" b="b"/>
                      <a:pathLst>
                        <a:path w="446484" h="384003">
                          <a:moveTo>
                            <a:pt x="148828" y="384003"/>
                          </a:moveTo>
                          <a:lnTo>
                            <a:pt x="0" y="192001"/>
                          </a:lnTo>
                          <a:lnTo>
                            <a:pt x="148828" y="0"/>
                          </a:lnTo>
                          <a:lnTo>
                            <a:pt x="446484"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52" name="Freeform 10351">
                      <a:extLst>
                        <a:ext uri="{FF2B5EF4-FFF2-40B4-BE49-F238E27FC236}">
                          <a16:creationId xmlns:a16="http://schemas.microsoft.com/office/drawing/2014/main" id="{FEB62091-79E7-EBB3-4799-A75E382E344E}"/>
                        </a:ext>
                      </a:extLst>
                    </p:cNvPr>
                    <p:cNvSpPr/>
                    <p:nvPr/>
                  </p:nvSpPr>
                  <p:spPr>
                    <a:xfrm>
                      <a:off x="26198512" y="17024594"/>
                      <a:ext cx="446484" cy="384002"/>
                    </a:xfrm>
                    <a:custGeom>
                      <a:avLst/>
                      <a:gdLst>
                        <a:gd name="connsiteX0" fmla="*/ 148828 w 446484"/>
                        <a:gd name="connsiteY0" fmla="*/ 384003 h 384002"/>
                        <a:gd name="connsiteX1" fmla="*/ 0 w 446484"/>
                        <a:gd name="connsiteY1" fmla="*/ 192001 h 384002"/>
                        <a:gd name="connsiteX2" fmla="*/ 148828 w 446484"/>
                        <a:gd name="connsiteY2" fmla="*/ 0 h 384002"/>
                        <a:gd name="connsiteX3" fmla="*/ 446484 w 446484"/>
                        <a:gd name="connsiteY3" fmla="*/ 384003 h 384002"/>
                      </a:gdLst>
                      <a:ahLst/>
                      <a:cxnLst>
                        <a:cxn ang="0">
                          <a:pos x="connsiteX0" y="connsiteY0"/>
                        </a:cxn>
                        <a:cxn ang="0">
                          <a:pos x="connsiteX1" y="connsiteY1"/>
                        </a:cxn>
                        <a:cxn ang="0">
                          <a:pos x="connsiteX2" y="connsiteY2"/>
                        </a:cxn>
                        <a:cxn ang="0">
                          <a:pos x="connsiteX3" y="connsiteY3"/>
                        </a:cxn>
                      </a:cxnLst>
                      <a:rect l="l" t="t" r="r" b="b"/>
                      <a:pathLst>
                        <a:path w="446484" h="384002">
                          <a:moveTo>
                            <a:pt x="148828" y="384003"/>
                          </a:moveTo>
                          <a:lnTo>
                            <a:pt x="0" y="192001"/>
                          </a:lnTo>
                          <a:lnTo>
                            <a:pt x="148828" y="0"/>
                          </a:lnTo>
                          <a:lnTo>
                            <a:pt x="446484"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53" name="Freeform 10352">
                      <a:extLst>
                        <a:ext uri="{FF2B5EF4-FFF2-40B4-BE49-F238E27FC236}">
                          <a16:creationId xmlns:a16="http://schemas.microsoft.com/office/drawing/2014/main" id="{1FEB6B18-8BDB-DCDB-08BB-6237C3ABEDA2}"/>
                        </a:ext>
                      </a:extLst>
                    </p:cNvPr>
                    <p:cNvSpPr/>
                    <p:nvPr/>
                  </p:nvSpPr>
                  <p:spPr>
                    <a:xfrm>
                      <a:off x="26496168" y="17408597"/>
                      <a:ext cx="297656" cy="192001"/>
                    </a:xfrm>
                    <a:custGeom>
                      <a:avLst/>
                      <a:gdLst>
                        <a:gd name="connsiteX0" fmla="*/ 297656 w 297656"/>
                        <a:gd name="connsiteY0" fmla="*/ 192001 h 192001"/>
                        <a:gd name="connsiteX1" fmla="*/ 0 w 297656"/>
                        <a:gd name="connsiteY1" fmla="*/ 192001 h 192001"/>
                        <a:gd name="connsiteX2" fmla="*/ 148828 w 297656"/>
                        <a:gd name="connsiteY2" fmla="*/ 0 h 192001"/>
                      </a:gdLst>
                      <a:ahLst/>
                      <a:cxnLst>
                        <a:cxn ang="0">
                          <a:pos x="connsiteX0" y="connsiteY0"/>
                        </a:cxn>
                        <a:cxn ang="0">
                          <a:pos x="connsiteX1" y="connsiteY1"/>
                        </a:cxn>
                        <a:cxn ang="0">
                          <a:pos x="connsiteX2" y="connsiteY2"/>
                        </a:cxn>
                      </a:cxnLst>
                      <a:rect l="l" t="t" r="r" b="b"/>
                      <a:pathLst>
                        <a:path w="297656" h="192001">
                          <a:moveTo>
                            <a:pt x="297656" y="192001"/>
                          </a:moveTo>
                          <a:lnTo>
                            <a:pt x="0" y="192001"/>
                          </a:lnTo>
                          <a:lnTo>
                            <a:pt x="148828"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354" name="Graphic 6671">
                    <a:extLst>
                      <a:ext uri="{FF2B5EF4-FFF2-40B4-BE49-F238E27FC236}">
                        <a16:creationId xmlns:a16="http://schemas.microsoft.com/office/drawing/2014/main" id="{902750CB-2A17-B27E-29BA-43F5C93E1D97}"/>
                      </a:ext>
                    </a:extLst>
                  </p:cNvPr>
                  <p:cNvGrpSpPr/>
                  <p:nvPr/>
                </p:nvGrpSpPr>
                <p:grpSpPr>
                  <a:xfrm>
                    <a:off x="23676728" y="17600598"/>
                    <a:ext cx="1926471" cy="2060776"/>
                    <a:chOff x="23676728" y="17600598"/>
                    <a:chExt cx="1926471" cy="2060776"/>
                  </a:xfrm>
                </p:grpSpPr>
                <p:sp>
                  <p:nvSpPr>
                    <p:cNvPr id="10355" name="Freeform 10354">
                      <a:extLst>
                        <a:ext uri="{FF2B5EF4-FFF2-40B4-BE49-F238E27FC236}">
                          <a16:creationId xmlns:a16="http://schemas.microsoft.com/office/drawing/2014/main" id="{B65E638F-83B9-F639-E0E9-25E30E80B070}"/>
                        </a:ext>
                      </a:extLst>
                    </p:cNvPr>
                    <p:cNvSpPr/>
                    <p:nvPr/>
                  </p:nvSpPr>
                  <p:spPr>
                    <a:xfrm>
                      <a:off x="23768709" y="19174193"/>
                      <a:ext cx="240808" cy="257596"/>
                    </a:xfrm>
                    <a:custGeom>
                      <a:avLst/>
                      <a:gdLst>
                        <a:gd name="connsiteX0" fmla="*/ 0 w 240808"/>
                        <a:gd name="connsiteY0" fmla="*/ 0 h 257596"/>
                        <a:gd name="connsiteX1" fmla="*/ 240809 w 240808"/>
                        <a:gd name="connsiteY1" fmla="*/ 32798 h 257596"/>
                        <a:gd name="connsiteX2" fmla="*/ 148828 w 240808"/>
                        <a:gd name="connsiteY2" fmla="*/ 257597 h 257596"/>
                      </a:gdLst>
                      <a:ahLst/>
                      <a:cxnLst>
                        <a:cxn ang="0">
                          <a:pos x="connsiteX0" y="connsiteY0"/>
                        </a:cxn>
                        <a:cxn ang="0">
                          <a:pos x="connsiteX1" y="connsiteY1"/>
                        </a:cxn>
                        <a:cxn ang="0">
                          <a:pos x="connsiteX2" y="connsiteY2"/>
                        </a:cxn>
                      </a:cxnLst>
                      <a:rect l="l" t="t" r="r" b="b"/>
                      <a:pathLst>
                        <a:path w="240808" h="257596">
                          <a:moveTo>
                            <a:pt x="0" y="0"/>
                          </a:moveTo>
                          <a:lnTo>
                            <a:pt x="240809" y="32798"/>
                          </a:lnTo>
                          <a:lnTo>
                            <a:pt x="148828" y="25759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356" name="Freeform 10355">
                      <a:extLst>
                        <a:ext uri="{FF2B5EF4-FFF2-40B4-BE49-F238E27FC236}">
                          <a16:creationId xmlns:a16="http://schemas.microsoft.com/office/drawing/2014/main" id="{D3747C99-2C20-A708-37FC-6D9F691F9B02}"/>
                        </a:ext>
                      </a:extLst>
                    </p:cNvPr>
                    <p:cNvSpPr/>
                    <p:nvPr/>
                  </p:nvSpPr>
                  <p:spPr>
                    <a:xfrm>
                      <a:off x="23676728" y="19174193"/>
                      <a:ext cx="240808" cy="257596"/>
                    </a:xfrm>
                    <a:custGeom>
                      <a:avLst/>
                      <a:gdLst>
                        <a:gd name="connsiteX0" fmla="*/ 0 w 240808"/>
                        <a:gd name="connsiteY0" fmla="*/ 224799 h 257596"/>
                        <a:gd name="connsiteX1" fmla="*/ 91981 w 240808"/>
                        <a:gd name="connsiteY1" fmla="*/ 0 h 257596"/>
                        <a:gd name="connsiteX2" fmla="*/ 240809 w 240808"/>
                        <a:gd name="connsiteY2" fmla="*/ 257597 h 257596"/>
                      </a:gdLst>
                      <a:ahLst/>
                      <a:cxnLst>
                        <a:cxn ang="0">
                          <a:pos x="connsiteX0" y="connsiteY0"/>
                        </a:cxn>
                        <a:cxn ang="0">
                          <a:pos x="connsiteX1" y="connsiteY1"/>
                        </a:cxn>
                        <a:cxn ang="0">
                          <a:pos x="connsiteX2" y="connsiteY2"/>
                        </a:cxn>
                      </a:cxnLst>
                      <a:rect l="l" t="t" r="r" b="b"/>
                      <a:pathLst>
                        <a:path w="240808" h="257596">
                          <a:moveTo>
                            <a:pt x="0" y="224799"/>
                          </a:moveTo>
                          <a:lnTo>
                            <a:pt x="91981" y="0"/>
                          </a:lnTo>
                          <a:lnTo>
                            <a:pt x="240809" y="25759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357" name="Freeform 10356">
                      <a:extLst>
                        <a:ext uri="{FF2B5EF4-FFF2-40B4-BE49-F238E27FC236}">
                          <a16:creationId xmlns:a16="http://schemas.microsoft.com/office/drawing/2014/main" id="{418DF42C-8AFD-D720-38F1-0652BA764AB6}"/>
                        </a:ext>
                      </a:extLst>
                    </p:cNvPr>
                    <p:cNvSpPr/>
                    <p:nvPr/>
                  </p:nvSpPr>
                  <p:spPr>
                    <a:xfrm>
                      <a:off x="23952670" y="18724595"/>
                      <a:ext cx="240808" cy="257596"/>
                    </a:xfrm>
                    <a:custGeom>
                      <a:avLst/>
                      <a:gdLst>
                        <a:gd name="connsiteX0" fmla="*/ 0 w 240808"/>
                        <a:gd name="connsiteY0" fmla="*/ 0 h 257596"/>
                        <a:gd name="connsiteX1" fmla="*/ 240809 w 240808"/>
                        <a:gd name="connsiteY1" fmla="*/ 32798 h 257596"/>
                        <a:gd name="connsiteX2" fmla="*/ 148828 w 240808"/>
                        <a:gd name="connsiteY2" fmla="*/ 257596 h 257596"/>
                      </a:gdLst>
                      <a:ahLst/>
                      <a:cxnLst>
                        <a:cxn ang="0">
                          <a:pos x="connsiteX0" y="connsiteY0"/>
                        </a:cxn>
                        <a:cxn ang="0">
                          <a:pos x="connsiteX1" y="connsiteY1"/>
                        </a:cxn>
                        <a:cxn ang="0">
                          <a:pos x="connsiteX2" y="connsiteY2"/>
                        </a:cxn>
                      </a:cxnLst>
                      <a:rect l="l" t="t" r="r" b="b"/>
                      <a:pathLst>
                        <a:path w="240808" h="257596">
                          <a:moveTo>
                            <a:pt x="0" y="0"/>
                          </a:moveTo>
                          <a:lnTo>
                            <a:pt x="240809" y="32798"/>
                          </a:lnTo>
                          <a:lnTo>
                            <a:pt x="148828" y="25759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58" name="Freeform 10357">
                      <a:extLst>
                        <a:ext uri="{FF2B5EF4-FFF2-40B4-BE49-F238E27FC236}">
                          <a16:creationId xmlns:a16="http://schemas.microsoft.com/office/drawing/2014/main" id="{B0A4D636-E067-3934-0295-8DF20E494C9A}"/>
                        </a:ext>
                      </a:extLst>
                    </p:cNvPr>
                    <p:cNvSpPr/>
                    <p:nvPr/>
                  </p:nvSpPr>
                  <p:spPr>
                    <a:xfrm>
                      <a:off x="23768709" y="18724595"/>
                      <a:ext cx="332789" cy="482395"/>
                    </a:xfrm>
                    <a:custGeom>
                      <a:avLst/>
                      <a:gdLst>
                        <a:gd name="connsiteX0" fmla="*/ 332790 w 332789"/>
                        <a:gd name="connsiteY0" fmla="*/ 257597 h 482395"/>
                        <a:gd name="connsiteX1" fmla="*/ 240809 w 332789"/>
                        <a:gd name="connsiteY1" fmla="*/ 482396 h 482395"/>
                        <a:gd name="connsiteX2" fmla="*/ 0 w 332789"/>
                        <a:gd name="connsiteY2" fmla="*/ 449598 h 482395"/>
                        <a:gd name="connsiteX3" fmla="*/ 183962 w 332789"/>
                        <a:gd name="connsiteY3" fmla="*/ 0 h 482395"/>
                      </a:gdLst>
                      <a:ahLst/>
                      <a:cxnLst>
                        <a:cxn ang="0">
                          <a:pos x="connsiteX0" y="connsiteY0"/>
                        </a:cxn>
                        <a:cxn ang="0">
                          <a:pos x="connsiteX1" y="connsiteY1"/>
                        </a:cxn>
                        <a:cxn ang="0">
                          <a:pos x="connsiteX2" y="connsiteY2"/>
                        </a:cxn>
                        <a:cxn ang="0">
                          <a:pos x="connsiteX3" y="connsiteY3"/>
                        </a:cxn>
                      </a:cxnLst>
                      <a:rect l="l" t="t" r="r" b="b"/>
                      <a:pathLst>
                        <a:path w="332789" h="482395">
                          <a:moveTo>
                            <a:pt x="332790" y="257597"/>
                          </a:moveTo>
                          <a:lnTo>
                            <a:pt x="240809" y="482396"/>
                          </a:lnTo>
                          <a:lnTo>
                            <a:pt x="0" y="449598"/>
                          </a:lnTo>
                          <a:lnTo>
                            <a:pt x="18396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59" name="Freeform 10358">
                      <a:extLst>
                        <a:ext uri="{FF2B5EF4-FFF2-40B4-BE49-F238E27FC236}">
                          <a16:creationId xmlns:a16="http://schemas.microsoft.com/office/drawing/2014/main" id="{B015BF51-5C85-2E6F-A984-0A19A1EACEC1}"/>
                        </a:ext>
                      </a:extLst>
                    </p:cNvPr>
                    <p:cNvSpPr/>
                    <p:nvPr/>
                  </p:nvSpPr>
                  <p:spPr>
                    <a:xfrm>
                      <a:off x="24009517" y="18982192"/>
                      <a:ext cx="240808" cy="257596"/>
                    </a:xfrm>
                    <a:custGeom>
                      <a:avLst/>
                      <a:gdLst>
                        <a:gd name="connsiteX0" fmla="*/ 0 w 240808"/>
                        <a:gd name="connsiteY0" fmla="*/ 224799 h 257596"/>
                        <a:gd name="connsiteX1" fmla="*/ 91981 w 240808"/>
                        <a:gd name="connsiteY1" fmla="*/ 0 h 257596"/>
                        <a:gd name="connsiteX2" fmla="*/ 240809 w 240808"/>
                        <a:gd name="connsiteY2" fmla="*/ 257597 h 257596"/>
                      </a:gdLst>
                      <a:ahLst/>
                      <a:cxnLst>
                        <a:cxn ang="0">
                          <a:pos x="connsiteX0" y="connsiteY0"/>
                        </a:cxn>
                        <a:cxn ang="0">
                          <a:pos x="connsiteX1" y="connsiteY1"/>
                        </a:cxn>
                        <a:cxn ang="0">
                          <a:pos x="connsiteX2" y="connsiteY2"/>
                        </a:cxn>
                      </a:cxnLst>
                      <a:rect l="l" t="t" r="r" b="b"/>
                      <a:pathLst>
                        <a:path w="240808" h="257596">
                          <a:moveTo>
                            <a:pt x="0" y="224799"/>
                          </a:moveTo>
                          <a:lnTo>
                            <a:pt x="91981" y="0"/>
                          </a:lnTo>
                          <a:lnTo>
                            <a:pt x="240809"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60" name="Freeform 10359">
                      <a:extLst>
                        <a:ext uri="{FF2B5EF4-FFF2-40B4-BE49-F238E27FC236}">
                          <a16:creationId xmlns:a16="http://schemas.microsoft.com/office/drawing/2014/main" id="{F1205D80-0662-88E4-B255-7C17BE3F5AAB}"/>
                        </a:ext>
                      </a:extLst>
                    </p:cNvPr>
                    <p:cNvSpPr/>
                    <p:nvPr/>
                  </p:nvSpPr>
                  <p:spPr>
                    <a:xfrm>
                      <a:off x="24250326" y="19239789"/>
                      <a:ext cx="240809" cy="257596"/>
                    </a:xfrm>
                    <a:custGeom>
                      <a:avLst/>
                      <a:gdLst>
                        <a:gd name="connsiteX0" fmla="*/ 0 w 240809"/>
                        <a:gd name="connsiteY0" fmla="*/ 0 h 257596"/>
                        <a:gd name="connsiteX1" fmla="*/ 240809 w 240809"/>
                        <a:gd name="connsiteY1" fmla="*/ 32798 h 257596"/>
                        <a:gd name="connsiteX2" fmla="*/ 148828 w 240809"/>
                        <a:gd name="connsiteY2" fmla="*/ 257597 h 257596"/>
                      </a:gdLst>
                      <a:ahLst/>
                      <a:cxnLst>
                        <a:cxn ang="0">
                          <a:pos x="connsiteX0" y="connsiteY0"/>
                        </a:cxn>
                        <a:cxn ang="0">
                          <a:pos x="connsiteX1" y="connsiteY1"/>
                        </a:cxn>
                        <a:cxn ang="0">
                          <a:pos x="connsiteX2" y="connsiteY2"/>
                        </a:cxn>
                      </a:cxnLst>
                      <a:rect l="l" t="t" r="r" b="b"/>
                      <a:pathLst>
                        <a:path w="240809" h="257596">
                          <a:moveTo>
                            <a:pt x="0" y="0"/>
                          </a:moveTo>
                          <a:lnTo>
                            <a:pt x="240809" y="32798"/>
                          </a:lnTo>
                          <a:lnTo>
                            <a:pt x="148828"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61" name="Freeform 10360">
                      <a:extLst>
                        <a:ext uri="{FF2B5EF4-FFF2-40B4-BE49-F238E27FC236}">
                          <a16:creationId xmlns:a16="http://schemas.microsoft.com/office/drawing/2014/main" id="{57D2B67C-F583-4B50-5827-A705FEEDBA5C}"/>
                        </a:ext>
                      </a:extLst>
                    </p:cNvPr>
                    <p:cNvSpPr/>
                    <p:nvPr/>
                  </p:nvSpPr>
                  <p:spPr>
                    <a:xfrm>
                      <a:off x="23917537" y="19206990"/>
                      <a:ext cx="481617" cy="290395"/>
                    </a:xfrm>
                    <a:custGeom>
                      <a:avLst/>
                      <a:gdLst>
                        <a:gd name="connsiteX0" fmla="*/ 91981 w 481617"/>
                        <a:gd name="connsiteY0" fmla="*/ 0 h 290395"/>
                        <a:gd name="connsiteX1" fmla="*/ 332790 w 481617"/>
                        <a:gd name="connsiteY1" fmla="*/ 32798 h 290395"/>
                        <a:gd name="connsiteX2" fmla="*/ 481618 w 481617"/>
                        <a:gd name="connsiteY2" fmla="*/ 290395 h 290395"/>
                        <a:gd name="connsiteX3" fmla="*/ 0 w 481617"/>
                        <a:gd name="connsiteY3" fmla="*/ 224799 h 290395"/>
                      </a:gdLst>
                      <a:ahLst/>
                      <a:cxnLst>
                        <a:cxn ang="0">
                          <a:pos x="connsiteX0" y="connsiteY0"/>
                        </a:cxn>
                        <a:cxn ang="0">
                          <a:pos x="connsiteX1" y="connsiteY1"/>
                        </a:cxn>
                        <a:cxn ang="0">
                          <a:pos x="connsiteX2" y="connsiteY2"/>
                        </a:cxn>
                        <a:cxn ang="0">
                          <a:pos x="connsiteX3" y="connsiteY3"/>
                        </a:cxn>
                      </a:cxnLst>
                      <a:rect l="l" t="t" r="r" b="b"/>
                      <a:pathLst>
                        <a:path w="481617" h="290395">
                          <a:moveTo>
                            <a:pt x="91981" y="0"/>
                          </a:moveTo>
                          <a:lnTo>
                            <a:pt x="332790" y="32798"/>
                          </a:lnTo>
                          <a:lnTo>
                            <a:pt x="481618" y="290395"/>
                          </a:lnTo>
                          <a:lnTo>
                            <a:pt x="0" y="2247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62" name="Freeform 10361">
                      <a:extLst>
                        <a:ext uri="{FF2B5EF4-FFF2-40B4-BE49-F238E27FC236}">
                          <a16:creationId xmlns:a16="http://schemas.microsoft.com/office/drawing/2014/main" id="{65565C29-98C3-26AC-21DC-D8D57FB5B4FC}"/>
                        </a:ext>
                      </a:extLst>
                    </p:cNvPr>
                    <p:cNvSpPr/>
                    <p:nvPr/>
                  </p:nvSpPr>
                  <p:spPr>
                    <a:xfrm>
                      <a:off x="24136632" y="18274996"/>
                      <a:ext cx="240809" cy="257596"/>
                    </a:xfrm>
                    <a:custGeom>
                      <a:avLst/>
                      <a:gdLst>
                        <a:gd name="connsiteX0" fmla="*/ 0 w 240809"/>
                        <a:gd name="connsiteY0" fmla="*/ 0 h 257596"/>
                        <a:gd name="connsiteX1" fmla="*/ 240809 w 240809"/>
                        <a:gd name="connsiteY1" fmla="*/ 32798 h 257596"/>
                        <a:gd name="connsiteX2" fmla="*/ 148828 w 240809"/>
                        <a:gd name="connsiteY2" fmla="*/ 257597 h 257596"/>
                      </a:gdLst>
                      <a:ahLst/>
                      <a:cxnLst>
                        <a:cxn ang="0">
                          <a:pos x="connsiteX0" y="connsiteY0"/>
                        </a:cxn>
                        <a:cxn ang="0">
                          <a:pos x="connsiteX1" y="connsiteY1"/>
                        </a:cxn>
                        <a:cxn ang="0">
                          <a:pos x="connsiteX2" y="connsiteY2"/>
                        </a:cxn>
                      </a:cxnLst>
                      <a:rect l="l" t="t" r="r" b="b"/>
                      <a:pathLst>
                        <a:path w="240809" h="257596">
                          <a:moveTo>
                            <a:pt x="0" y="0"/>
                          </a:moveTo>
                          <a:lnTo>
                            <a:pt x="240809" y="32798"/>
                          </a:lnTo>
                          <a:lnTo>
                            <a:pt x="148828"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63" name="Freeform 10362">
                      <a:extLst>
                        <a:ext uri="{FF2B5EF4-FFF2-40B4-BE49-F238E27FC236}">
                          <a16:creationId xmlns:a16="http://schemas.microsoft.com/office/drawing/2014/main" id="{1E4E9278-AB65-2E9F-F21A-53832541CA51}"/>
                        </a:ext>
                      </a:extLst>
                    </p:cNvPr>
                    <p:cNvSpPr/>
                    <p:nvPr/>
                  </p:nvSpPr>
                  <p:spPr>
                    <a:xfrm>
                      <a:off x="23952670" y="18274996"/>
                      <a:ext cx="332789" cy="482396"/>
                    </a:xfrm>
                    <a:custGeom>
                      <a:avLst/>
                      <a:gdLst>
                        <a:gd name="connsiteX0" fmla="*/ 332790 w 332789"/>
                        <a:gd name="connsiteY0" fmla="*/ 257597 h 482396"/>
                        <a:gd name="connsiteX1" fmla="*/ 240809 w 332789"/>
                        <a:gd name="connsiteY1" fmla="*/ 482396 h 482396"/>
                        <a:gd name="connsiteX2" fmla="*/ 0 w 332789"/>
                        <a:gd name="connsiteY2" fmla="*/ 449599 h 482396"/>
                        <a:gd name="connsiteX3" fmla="*/ 183962 w 332789"/>
                        <a:gd name="connsiteY3" fmla="*/ 0 h 482396"/>
                      </a:gdLst>
                      <a:ahLst/>
                      <a:cxnLst>
                        <a:cxn ang="0">
                          <a:pos x="connsiteX0" y="connsiteY0"/>
                        </a:cxn>
                        <a:cxn ang="0">
                          <a:pos x="connsiteX1" y="connsiteY1"/>
                        </a:cxn>
                        <a:cxn ang="0">
                          <a:pos x="connsiteX2" y="connsiteY2"/>
                        </a:cxn>
                        <a:cxn ang="0">
                          <a:pos x="connsiteX3" y="connsiteY3"/>
                        </a:cxn>
                      </a:cxnLst>
                      <a:rect l="l" t="t" r="r" b="b"/>
                      <a:pathLst>
                        <a:path w="332789" h="482396">
                          <a:moveTo>
                            <a:pt x="332790" y="257597"/>
                          </a:moveTo>
                          <a:lnTo>
                            <a:pt x="240809" y="482396"/>
                          </a:lnTo>
                          <a:lnTo>
                            <a:pt x="0" y="449599"/>
                          </a:lnTo>
                          <a:lnTo>
                            <a:pt x="18396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64" name="Freeform 10363">
                      <a:extLst>
                        <a:ext uri="{FF2B5EF4-FFF2-40B4-BE49-F238E27FC236}">
                          <a16:creationId xmlns:a16="http://schemas.microsoft.com/office/drawing/2014/main" id="{8B2A3705-276E-A7D3-87D2-EFE170353307}"/>
                        </a:ext>
                      </a:extLst>
                    </p:cNvPr>
                    <p:cNvSpPr/>
                    <p:nvPr/>
                  </p:nvSpPr>
                  <p:spPr>
                    <a:xfrm>
                      <a:off x="24193479" y="18532593"/>
                      <a:ext cx="240809" cy="257596"/>
                    </a:xfrm>
                    <a:custGeom>
                      <a:avLst/>
                      <a:gdLst>
                        <a:gd name="connsiteX0" fmla="*/ 0 w 240809"/>
                        <a:gd name="connsiteY0" fmla="*/ 224799 h 257596"/>
                        <a:gd name="connsiteX1" fmla="*/ 91981 w 240809"/>
                        <a:gd name="connsiteY1" fmla="*/ 0 h 257596"/>
                        <a:gd name="connsiteX2" fmla="*/ 240809 w 240809"/>
                        <a:gd name="connsiteY2" fmla="*/ 257597 h 257596"/>
                      </a:gdLst>
                      <a:ahLst/>
                      <a:cxnLst>
                        <a:cxn ang="0">
                          <a:pos x="connsiteX0" y="connsiteY0"/>
                        </a:cxn>
                        <a:cxn ang="0">
                          <a:pos x="connsiteX1" y="connsiteY1"/>
                        </a:cxn>
                        <a:cxn ang="0">
                          <a:pos x="connsiteX2" y="connsiteY2"/>
                        </a:cxn>
                      </a:cxnLst>
                      <a:rect l="l" t="t" r="r" b="b"/>
                      <a:pathLst>
                        <a:path w="240809" h="257596">
                          <a:moveTo>
                            <a:pt x="0" y="224799"/>
                          </a:moveTo>
                          <a:lnTo>
                            <a:pt x="91981" y="0"/>
                          </a:lnTo>
                          <a:lnTo>
                            <a:pt x="240809"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65" name="Freeform 10364">
                      <a:extLst>
                        <a:ext uri="{FF2B5EF4-FFF2-40B4-BE49-F238E27FC236}">
                          <a16:creationId xmlns:a16="http://schemas.microsoft.com/office/drawing/2014/main" id="{BBB5C8AA-B1A7-3710-F184-597D4935CDA7}"/>
                        </a:ext>
                      </a:extLst>
                    </p:cNvPr>
                    <p:cNvSpPr/>
                    <p:nvPr/>
                  </p:nvSpPr>
                  <p:spPr>
                    <a:xfrm>
                      <a:off x="24434288" y="18790190"/>
                      <a:ext cx="240809" cy="257596"/>
                    </a:xfrm>
                    <a:custGeom>
                      <a:avLst/>
                      <a:gdLst>
                        <a:gd name="connsiteX0" fmla="*/ 0 w 240809"/>
                        <a:gd name="connsiteY0" fmla="*/ 0 h 257596"/>
                        <a:gd name="connsiteX1" fmla="*/ 240809 w 240809"/>
                        <a:gd name="connsiteY1" fmla="*/ 32798 h 257596"/>
                        <a:gd name="connsiteX2" fmla="*/ 148828 w 240809"/>
                        <a:gd name="connsiteY2" fmla="*/ 257597 h 257596"/>
                      </a:gdLst>
                      <a:ahLst/>
                      <a:cxnLst>
                        <a:cxn ang="0">
                          <a:pos x="connsiteX0" y="connsiteY0"/>
                        </a:cxn>
                        <a:cxn ang="0">
                          <a:pos x="connsiteX1" y="connsiteY1"/>
                        </a:cxn>
                        <a:cxn ang="0">
                          <a:pos x="connsiteX2" y="connsiteY2"/>
                        </a:cxn>
                      </a:cxnLst>
                      <a:rect l="l" t="t" r="r" b="b"/>
                      <a:pathLst>
                        <a:path w="240809" h="257596">
                          <a:moveTo>
                            <a:pt x="0" y="0"/>
                          </a:moveTo>
                          <a:lnTo>
                            <a:pt x="240809" y="32798"/>
                          </a:lnTo>
                          <a:lnTo>
                            <a:pt x="148828"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66" name="Freeform 10365">
                      <a:extLst>
                        <a:ext uri="{FF2B5EF4-FFF2-40B4-BE49-F238E27FC236}">
                          <a16:creationId xmlns:a16="http://schemas.microsoft.com/office/drawing/2014/main" id="{AF9A3647-67AB-162F-B01A-E3E1E8738532}"/>
                        </a:ext>
                      </a:extLst>
                    </p:cNvPr>
                    <p:cNvSpPr/>
                    <p:nvPr/>
                  </p:nvSpPr>
                  <p:spPr>
                    <a:xfrm>
                      <a:off x="24101498" y="18757392"/>
                      <a:ext cx="481617" cy="515193"/>
                    </a:xfrm>
                    <a:custGeom>
                      <a:avLst/>
                      <a:gdLst>
                        <a:gd name="connsiteX0" fmla="*/ 91981 w 481617"/>
                        <a:gd name="connsiteY0" fmla="*/ 0 h 515193"/>
                        <a:gd name="connsiteX1" fmla="*/ 332790 w 481617"/>
                        <a:gd name="connsiteY1" fmla="*/ 32798 h 515193"/>
                        <a:gd name="connsiteX2" fmla="*/ 481618 w 481617"/>
                        <a:gd name="connsiteY2" fmla="*/ 290395 h 515193"/>
                        <a:gd name="connsiteX3" fmla="*/ 389637 w 481617"/>
                        <a:gd name="connsiteY3" fmla="*/ 515194 h 515193"/>
                        <a:gd name="connsiteX4" fmla="*/ 148828 w 481617"/>
                        <a:gd name="connsiteY4" fmla="*/ 482396 h 515193"/>
                        <a:gd name="connsiteX5" fmla="*/ 0 w 481617"/>
                        <a:gd name="connsiteY5" fmla="*/ 224799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515193">
                          <a:moveTo>
                            <a:pt x="91981" y="0"/>
                          </a:moveTo>
                          <a:lnTo>
                            <a:pt x="332790" y="32798"/>
                          </a:lnTo>
                          <a:lnTo>
                            <a:pt x="481618" y="290395"/>
                          </a:lnTo>
                          <a:lnTo>
                            <a:pt x="389637" y="515194"/>
                          </a:lnTo>
                          <a:lnTo>
                            <a:pt x="148828" y="482396"/>
                          </a:lnTo>
                          <a:lnTo>
                            <a:pt x="0" y="2247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67" name="Freeform 10366">
                      <a:extLst>
                        <a:ext uri="{FF2B5EF4-FFF2-40B4-BE49-F238E27FC236}">
                          <a16:creationId xmlns:a16="http://schemas.microsoft.com/office/drawing/2014/main" id="{29353404-EDE1-AFC1-6A83-157D6EC60551}"/>
                        </a:ext>
                      </a:extLst>
                    </p:cNvPr>
                    <p:cNvSpPr/>
                    <p:nvPr/>
                  </p:nvSpPr>
                  <p:spPr>
                    <a:xfrm>
                      <a:off x="24491135" y="19047787"/>
                      <a:ext cx="240809" cy="257596"/>
                    </a:xfrm>
                    <a:custGeom>
                      <a:avLst/>
                      <a:gdLst>
                        <a:gd name="connsiteX0" fmla="*/ 0 w 240809"/>
                        <a:gd name="connsiteY0" fmla="*/ 224799 h 257596"/>
                        <a:gd name="connsiteX1" fmla="*/ 91981 w 240809"/>
                        <a:gd name="connsiteY1" fmla="*/ 0 h 257596"/>
                        <a:gd name="connsiteX2" fmla="*/ 240809 w 240809"/>
                        <a:gd name="connsiteY2" fmla="*/ 257597 h 257596"/>
                      </a:gdLst>
                      <a:ahLst/>
                      <a:cxnLst>
                        <a:cxn ang="0">
                          <a:pos x="connsiteX0" y="connsiteY0"/>
                        </a:cxn>
                        <a:cxn ang="0">
                          <a:pos x="connsiteX1" y="connsiteY1"/>
                        </a:cxn>
                        <a:cxn ang="0">
                          <a:pos x="connsiteX2" y="connsiteY2"/>
                        </a:cxn>
                      </a:cxnLst>
                      <a:rect l="l" t="t" r="r" b="b"/>
                      <a:pathLst>
                        <a:path w="240809" h="257596">
                          <a:moveTo>
                            <a:pt x="0" y="224799"/>
                          </a:moveTo>
                          <a:lnTo>
                            <a:pt x="91981" y="0"/>
                          </a:lnTo>
                          <a:lnTo>
                            <a:pt x="240809"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68" name="Freeform 10367">
                      <a:extLst>
                        <a:ext uri="{FF2B5EF4-FFF2-40B4-BE49-F238E27FC236}">
                          <a16:creationId xmlns:a16="http://schemas.microsoft.com/office/drawing/2014/main" id="{1A49FCEF-3366-C9DC-0FAB-CEFCC98CC132}"/>
                        </a:ext>
                      </a:extLst>
                    </p:cNvPr>
                    <p:cNvSpPr/>
                    <p:nvPr/>
                  </p:nvSpPr>
                  <p:spPr>
                    <a:xfrm>
                      <a:off x="24731945" y="19305384"/>
                      <a:ext cx="240809" cy="257596"/>
                    </a:xfrm>
                    <a:custGeom>
                      <a:avLst/>
                      <a:gdLst>
                        <a:gd name="connsiteX0" fmla="*/ 0 w 240809"/>
                        <a:gd name="connsiteY0" fmla="*/ 0 h 257596"/>
                        <a:gd name="connsiteX1" fmla="*/ 240809 w 240809"/>
                        <a:gd name="connsiteY1" fmla="*/ 32798 h 257596"/>
                        <a:gd name="connsiteX2" fmla="*/ 148828 w 240809"/>
                        <a:gd name="connsiteY2" fmla="*/ 257597 h 257596"/>
                      </a:gdLst>
                      <a:ahLst/>
                      <a:cxnLst>
                        <a:cxn ang="0">
                          <a:pos x="connsiteX0" y="connsiteY0"/>
                        </a:cxn>
                        <a:cxn ang="0">
                          <a:pos x="connsiteX1" y="connsiteY1"/>
                        </a:cxn>
                        <a:cxn ang="0">
                          <a:pos x="connsiteX2" y="connsiteY2"/>
                        </a:cxn>
                      </a:cxnLst>
                      <a:rect l="l" t="t" r="r" b="b"/>
                      <a:pathLst>
                        <a:path w="240809" h="257596">
                          <a:moveTo>
                            <a:pt x="0" y="0"/>
                          </a:moveTo>
                          <a:lnTo>
                            <a:pt x="240809" y="32798"/>
                          </a:lnTo>
                          <a:lnTo>
                            <a:pt x="148828"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69" name="Freeform 10368">
                      <a:extLst>
                        <a:ext uri="{FF2B5EF4-FFF2-40B4-BE49-F238E27FC236}">
                          <a16:creationId xmlns:a16="http://schemas.microsoft.com/office/drawing/2014/main" id="{230996D2-E4E3-B123-0806-D97DCB73495B}"/>
                        </a:ext>
                      </a:extLst>
                    </p:cNvPr>
                    <p:cNvSpPr/>
                    <p:nvPr/>
                  </p:nvSpPr>
                  <p:spPr>
                    <a:xfrm>
                      <a:off x="24399155" y="19272586"/>
                      <a:ext cx="481617" cy="290394"/>
                    </a:xfrm>
                    <a:custGeom>
                      <a:avLst/>
                      <a:gdLst>
                        <a:gd name="connsiteX0" fmla="*/ 91980 w 481617"/>
                        <a:gd name="connsiteY0" fmla="*/ 0 h 290394"/>
                        <a:gd name="connsiteX1" fmla="*/ 332790 w 481617"/>
                        <a:gd name="connsiteY1" fmla="*/ 32798 h 290394"/>
                        <a:gd name="connsiteX2" fmla="*/ 481618 w 481617"/>
                        <a:gd name="connsiteY2" fmla="*/ 290395 h 290394"/>
                        <a:gd name="connsiteX3" fmla="*/ 0 w 481617"/>
                        <a:gd name="connsiteY3" fmla="*/ 224799 h 290394"/>
                      </a:gdLst>
                      <a:ahLst/>
                      <a:cxnLst>
                        <a:cxn ang="0">
                          <a:pos x="connsiteX0" y="connsiteY0"/>
                        </a:cxn>
                        <a:cxn ang="0">
                          <a:pos x="connsiteX1" y="connsiteY1"/>
                        </a:cxn>
                        <a:cxn ang="0">
                          <a:pos x="connsiteX2" y="connsiteY2"/>
                        </a:cxn>
                        <a:cxn ang="0">
                          <a:pos x="connsiteX3" y="connsiteY3"/>
                        </a:cxn>
                      </a:cxnLst>
                      <a:rect l="l" t="t" r="r" b="b"/>
                      <a:pathLst>
                        <a:path w="481617" h="290394">
                          <a:moveTo>
                            <a:pt x="91980" y="0"/>
                          </a:moveTo>
                          <a:lnTo>
                            <a:pt x="332790" y="32798"/>
                          </a:lnTo>
                          <a:lnTo>
                            <a:pt x="481618" y="290395"/>
                          </a:lnTo>
                          <a:lnTo>
                            <a:pt x="0" y="2247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70" name="Freeform 10369">
                      <a:extLst>
                        <a:ext uri="{FF2B5EF4-FFF2-40B4-BE49-F238E27FC236}">
                          <a16:creationId xmlns:a16="http://schemas.microsoft.com/office/drawing/2014/main" id="{8AE649D5-DD42-4124-BEBD-8428941E32B1}"/>
                        </a:ext>
                      </a:extLst>
                    </p:cNvPr>
                    <p:cNvSpPr/>
                    <p:nvPr/>
                  </p:nvSpPr>
                  <p:spPr>
                    <a:xfrm>
                      <a:off x="24320593" y="17825398"/>
                      <a:ext cx="240809" cy="257596"/>
                    </a:xfrm>
                    <a:custGeom>
                      <a:avLst/>
                      <a:gdLst>
                        <a:gd name="connsiteX0" fmla="*/ 0 w 240809"/>
                        <a:gd name="connsiteY0" fmla="*/ 0 h 257596"/>
                        <a:gd name="connsiteX1" fmla="*/ 240809 w 240809"/>
                        <a:gd name="connsiteY1" fmla="*/ 32798 h 257596"/>
                        <a:gd name="connsiteX2" fmla="*/ 148828 w 240809"/>
                        <a:gd name="connsiteY2" fmla="*/ 257597 h 257596"/>
                      </a:gdLst>
                      <a:ahLst/>
                      <a:cxnLst>
                        <a:cxn ang="0">
                          <a:pos x="connsiteX0" y="connsiteY0"/>
                        </a:cxn>
                        <a:cxn ang="0">
                          <a:pos x="connsiteX1" y="connsiteY1"/>
                        </a:cxn>
                        <a:cxn ang="0">
                          <a:pos x="connsiteX2" y="connsiteY2"/>
                        </a:cxn>
                      </a:cxnLst>
                      <a:rect l="l" t="t" r="r" b="b"/>
                      <a:pathLst>
                        <a:path w="240809" h="257596">
                          <a:moveTo>
                            <a:pt x="0" y="0"/>
                          </a:moveTo>
                          <a:lnTo>
                            <a:pt x="240809" y="32798"/>
                          </a:lnTo>
                          <a:lnTo>
                            <a:pt x="148828" y="25759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371" name="Freeform 10370">
                      <a:extLst>
                        <a:ext uri="{FF2B5EF4-FFF2-40B4-BE49-F238E27FC236}">
                          <a16:creationId xmlns:a16="http://schemas.microsoft.com/office/drawing/2014/main" id="{9679E3E2-8590-D6D4-2F21-5B8CD47B70AA}"/>
                        </a:ext>
                      </a:extLst>
                    </p:cNvPr>
                    <p:cNvSpPr/>
                    <p:nvPr/>
                  </p:nvSpPr>
                  <p:spPr>
                    <a:xfrm>
                      <a:off x="24136632" y="17825398"/>
                      <a:ext cx="332789" cy="482396"/>
                    </a:xfrm>
                    <a:custGeom>
                      <a:avLst/>
                      <a:gdLst>
                        <a:gd name="connsiteX0" fmla="*/ 332790 w 332789"/>
                        <a:gd name="connsiteY0" fmla="*/ 257597 h 482396"/>
                        <a:gd name="connsiteX1" fmla="*/ 240809 w 332789"/>
                        <a:gd name="connsiteY1" fmla="*/ 482396 h 482396"/>
                        <a:gd name="connsiteX2" fmla="*/ 0 w 332789"/>
                        <a:gd name="connsiteY2" fmla="*/ 449598 h 482396"/>
                        <a:gd name="connsiteX3" fmla="*/ 183961 w 332789"/>
                        <a:gd name="connsiteY3" fmla="*/ 0 h 482396"/>
                      </a:gdLst>
                      <a:ahLst/>
                      <a:cxnLst>
                        <a:cxn ang="0">
                          <a:pos x="connsiteX0" y="connsiteY0"/>
                        </a:cxn>
                        <a:cxn ang="0">
                          <a:pos x="connsiteX1" y="connsiteY1"/>
                        </a:cxn>
                        <a:cxn ang="0">
                          <a:pos x="connsiteX2" y="connsiteY2"/>
                        </a:cxn>
                        <a:cxn ang="0">
                          <a:pos x="connsiteX3" y="connsiteY3"/>
                        </a:cxn>
                      </a:cxnLst>
                      <a:rect l="l" t="t" r="r" b="b"/>
                      <a:pathLst>
                        <a:path w="332789" h="482396">
                          <a:moveTo>
                            <a:pt x="332790" y="257597"/>
                          </a:moveTo>
                          <a:lnTo>
                            <a:pt x="240809" y="482396"/>
                          </a:lnTo>
                          <a:lnTo>
                            <a:pt x="0" y="449598"/>
                          </a:lnTo>
                          <a:lnTo>
                            <a:pt x="18396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72" name="Freeform 10371">
                      <a:extLst>
                        <a:ext uri="{FF2B5EF4-FFF2-40B4-BE49-F238E27FC236}">
                          <a16:creationId xmlns:a16="http://schemas.microsoft.com/office/drawing/2014/main" id="{CDF5C771-A29A-B8DA-2D5E-74959421DC5A}"/>
                        </a:ext>
                      </a:extLst>
                    </p:cNvPr>
                    <p:cNvSpPr/>
                    <p:nvPr/>
                  </p:nvSpPr>
                  <p:spPr>
                    <a:xfrm>
                      <a:off x="24377441" y="18082995"/>
                      <a:ext cx="240808" cy="257596"/>
                    </a:xfrm>
                    <a:custGeom>
                      <a:avLst/>
                      <a:gdLst>
                        <a:gd name="connsiteX0" fmla="*/ 0 w 240808"/>
                        <a:gd name="connsiteY0" fmla="*/ 224799 h 257596"/>
                        <a:gd name="connsiteX1" fmla="*/ 91980 w 240808"/>
                        <a:gd name="connsiteY1" fmla="*/ 0 h 257596"/>
                        <a:gd name="connsiteX2" fmla="*/ 240809 w 240808"/>
                        <a:gd name="connsiteY2" fmla="*/ 257597 h 257596"/>
                      </a:gdLst>
                      <a:ahLst/>
                      <a:cxnLst>
                        <a:cxn ang="0">
                          <a:pos x="connsiteX0" y="connsiteY0"/>
                        </a:cxn>
                        <a:cxn ang="0">
                          <a:pos x="connsiteX1" y="connsiteY1"/>
                        </a:cxn>
                        <a:cxn ang="0">
                          <a:pos x="connsiteX2" y="connsiteY2"/>
                        </a:cxn>
                      </a:cxnLst>
                      <a:rect l="l" t="t" r="r" b="b"/>
                      <a:pathLst>
                        <a:path w="240808" h="257596">
                          <a:moveTo>
                            <a:pt x="0" y="224799"/>
                          </a:moveTo>
                          <a:lnTo>
                            <a:pt x="91980" y="0"/>
                          </a:lnTo>
                          <a:lnTo>
                            <a:pt x="240809"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73" name="Freeform 10372">
                      <a:extLst>
                        <a:ext uri="{FF2B5EF4-FFF2-40B4-BE49-F238E27FC236}">
                          <a16:creationId xmlns:a16="http://schemas.microsoft.com/office/drawing/2014/main" id="{7C7BEB5C-1D64-718E-C0ED-A381F8894E11}"/>
                        </a:ext>
                      </a:extLst>
                    </p:cNvPr>
                    <p:cNvSpPr/>
                    <p:nvPr/>
                  </p:nvSpPr>
                  <p:spPr>
                    <a:xfrm>
                      <a:off x="24618250" y="18340592"/>
                      <a:ext cx="240809" cy="257596"/>
                    </a:xfrm>
                    <a:custGeom>
                      <a:avLst/>
                      <a:gdLst>
                        <a:gd name="connsiteX0" fmla="*/ 0 w 240809"/>
                        <a:gd name="connsiteY0" fmla="*/ 0 h 257596"/>
                        <a:gd name="connsiteX1" fmla="*/ 240809 w 240809"/>
                        <a:gd name="connsiteY1" fmla="*/ 32798 h 257596"/>
                        <a:gd name="connsiteX2" fmla="*/ 148828 w 240809"/>
                        <a:gd name="connsiteY2" fmla="*/ 257597 h 257596"/>
                      </a:gdLst>
                      <a:ahLst/>
                      <a:cxnLst>
                        <a:cxn ang="0">
                          <a:pos x="connsiteX0" y="connsiteY0"/>
                        </a:cxn>
                        <a:cxn ang="0">
                          <a:pos x="connsiteX1" y="connsiteY1"/>
                        </a:cxn>
                        <a:cxn ang="0">
                          <a:pos x="connsiteX2" y="connsiteY2"/>
                        </a:cxn>
                      </a:cxnLst>
                      <a:rect l="l" t="t" r="r" b="b"/>
                      <a:pathLst>
                        <a:path w="240809" h="257596">
                          <a:moveTo>
                            <a:pt x="0" y="0"/>
                          </a:moveTo>
                          <a:lnTo>
                            <a:pt x="240809" y="32798"/>
                          </a:lnTo>
                          <a:lnTo>
                            <a:pt x="148828"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74" name="Freeform 10373">
                      <a:extLst>
                        <a:ext uri="{FF2B5EF4-FFF2-40B4-BE49-F238E27FC236}">
                          <a16:creationId xmlns:a16="http://schemas.microsoft.com/office/drawing/2014/main" id="{A3E3C156-F0C2-F996-7879-BBE3DC3EF5AC}"/>
                        </a:ext>
                      </a:extLst>
                    </p:cNvPr>
                    <p:cNvSpPr/>
                    <p:nvPr/>
                  </p:nvSpPr>
                  <p:spPr>
                    <a:xfrm>
                      <a:off x="24285460" y="18307794"/>
                      <a:ext cx="481617" cy="515193"/>
                    </a:xfrm>
                    <a:custGeom>
                      <a:avLst/>
                      <a:gdLst>
                        <a:gd name="connsiteX0" fmla="*/ 91981 w 481617"/>
                        <a:gd name="connsiteY0" fmla="*/ 0 h 515193"/>
                        <a:gd name="connsiteX1" fmla="*/ 332790 w 481617"/>
                        <a:gd name="connsiteY1" fmla="*/ 32798 h 515193"/>
                        <a:gd name="connsiteX2" fmla="*/ 481618 w 481617"/>
                        <a:gd name="connsiteY2" fmla="*/ 290395 h 515193"/>
                        <a:gd name="connsiteX3" fmla="*/ 389637 w 481617"/>
                        <a:gd name="connsiteY3" fmla="*/ 515194 h 515193"/>
                        <a:gd name="connsiteX4" fmla="*/ 148828 w 481617"/>
                        <a:gd name="connsiteY4" fmla="*/ 482396 h 515193"/>
                        <a:gd name="connsiteX5" fmla="*/ 0 w 481617"/>
                        <a:gd name="connsiteY5" fmla="*/ 224799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515193">
                          <a:moveTo>
                            <a:pt x="91981" y="0"/>
                          </a:moveTo>
                          <a:lnTo>
                            <a:pt x="332790" y="32798"/>
                          </a:lnTo>
                          <a:lnTo>
                            <a:pt x="481618" y="290395"/>
                          </a:lnTo>
                          <a:lnTo>
                            <a:pt x="389637" y="515194"/>
                          </a:lnTo>
                          <a:lnTo>
                            <a:pt x="148828" y="482396"/>
                          </a:lnTo>
                          <a:lnTo>
                            <a:pt x="0" y="2247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75" name="Freeform 10374">
                      <a:extLst>
                        <a:ext uri="{FF2B5EF4-FFF2-40B4-BE49-F238E27FC236}">
                          <a16:creationId xmlns:a16="http://schemas.microsoft.com/office/drawing/2014/main" id="{A3AFDDB9-272A-4E1F-4D3F-584056CD066E}"/>
                        </a:ext>
                      </a:extLst>
                    </p:cNvPr>
                    <p:cNvSpPr/>
                    <p:nvPr/>
                  </p:nvSpPr>
                  <p:spPr>
                    <a:xfrm>
                      <a:off x="24675097" y="18598189"/>
                      <a:ext cx="240808" cy="257596"/>
                    </a:xfrm>
                    <a:custGeom>
                      <a:avLst/>
                      <a:gdLst>
                        <a:gd name="connsiteX0" fmla="*/ 0 w 240808"/>
                        <a:gd name="connsiteY0" fmla="*/ 224799 h 257596"/>
                        <a:gd name="connsiteX1" fmla="*/ 91980 w 240808"/>
                        <a:gd name="connsiteY1" fmla="*/ 0 h 257596"/>
                        <a:gd name="connsiteX2" fmla="*/ 240809 w 240808"/>
                        <a:gd name="connsiteY2" fmla="*/ 257597 h 257596"/>
                      </a:gdLst>
                      <a:ahLst/>
                      <a:cxnLst>
                        <a:cxn ang="0">
                          <a:pos x="connsiteX0" y="connsiteY0"/>
                        </a:cxn>
                        <a:cxn ang="0">
                          <a:pos x="connsiteX1" y="connsiteY1"/>
                        </a:cxn>
                        <a:cxn ang="0">
                          <a:pos x="connsiteX2" y="connsiteY2"/>
                        </a:cxn>
                      </a:cxnLst>
                      <a:rect l="l" t="t" r="r" b="b"/>
                      <a:pathLst>
                        <a:path w="240808" h="257596">
                          <a:moveTo>
                            <a:pt x="0" y="224799"/>
                          </a:moveTo>
                          <a:lnTo>
                            <a:pt x="91980" y="0"/>
                          </a:lnTo>
                          <a:lnTo>
                            <a:pt x="240809"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76" name="Freeform 10375">
                      <a:extLst>
                        <a:ext uri="{FF2B5EF4-FFF2-40B4-BE49-F238E27FC236}">
                          <a16:creationId xmlns:a16="http://schemas.microsoft.com/office/drawing/2014/main" id="{0C2B417B-5394-1781-1CE7-AF543BC4BDFA}"/>
                        </a:ext>
                      </a:extLst>
                    </p:cNvPr>
                    <p:cNvSpPr/>
                    <p:nvPr/>
                  </p:nvSpPr>
                  <p:spPr>
                    <a:xfrm>
                      <a:off x="24915906" y="18855786"/>
                      <a:ext cx="240809" cy="257596"/>
                    </a:xfrm>
                    <a:custGeom>
                      <a:avLst/>
                      <a:gdLst>
                        <a:gd name="connsiteX0" fmla="*/ 0 w 240809"/>
                        <a:gd name="connsiteY0" fmla="*/ 0 h 257596"/>
                        <a:gd name="connsiteX1" fmla="*/ 240809 w 240809"/>
                        <a:gd name="connsiteY1" fmla="*/ 32798 h 257596"/>
                        <a:gd name="connsiteX2" fmla="*/ 148828 w 240809"/>
                        <a:gd name="connsiteY2" fmla="*/ 257596 h 257596"/>
                      </a:gdLst>
                      <a:ahLst/>
                      <a:cxnLst>
                        <a:cxn ang="0">
                          <a:pos x="connsiteX0" y="connsiteY0"/>
                        </a:cxn>
                        <a:cxn ang="0">
                          <a:pos x="connsiteX1" y="connsiteY1"/>
                        </a:cxn>
                        <a:cxn ang="0">
                          <a:pos x="connsiteX2" y="connsiteY2"/>
                        </a:cxn>
                      </a:cxnLst>
                      <a:rect l="l" t="t" r="r" b="b"/>
                      <a:pathLst>
                        <a:path w="240809" h="257596">
                          <a:moveTo>
                            <a:pt x="0" y="0"/>
                          </a:moveTo>
                          <a:lnTo>
                            <a:pt x="240809" y="32798"/>
                          </a:lnTo>
                          <a:lnTo>
                            <a:pt x="148828" y="25759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77" name="Freeform 10376">
                      <a:extLst>
                        <a:ext uri="{FF2B5EF4-FFF2-40B4-BE49-F238E27FC236}">
                          <a16:creationId xmlns:a16="http://schemas.microsoft.com/office/drawing/2014/main" id="{541B6FA5-4571-6E9B-F6F1-B9718B35CEB7}"/>
                        </a:ext>
                      </a:extLst>
                    </p:cNvPr>
                    <p:cNvSpPr/>
                    <p:nvPr/>
                  </p:nvSpPr>
                  <p:spPr>
                    <a:xfrm>
                      <a:off x="24583116" y="18822988"/>
                      <a:ext cx="481617" cy="515193"/>
                    </a:xfrm>
                    <a:custGeom>
                      <a:avLst/>
                      <a:gdLst>
                        <a:gd name="connsiteX0" fmla="*/ 91981 w 481617"/>
                        <a:gd name="connsiteY0" fmla="*/ 0 h 515193"/>
                        <a:gd name="connsiteX1" fmla="*/ 332790 w 481617"/>
                        <a:gd name="connsiteY1" fmla="*/ 32798 h 515193"/>
                        <a:gd name="connsiteX2" fmla="*/ 481618 w 481617"/>
                        <a:gd name="connsiteY2" fmla="*/ 290395 h 515193"/>
                        <a:gd name="connsiteX3" fmla="*/ 389637 w 481617"/>
                        <a:gd name="connsiteY3" fmla="*/ 515194 h 515193"/>
                        <a:gd name="connsiteX4" fmla="*/ 148828 w 481617"/>
                        <a:gd name="connsiteY4" fmla="*/ 482396 h 515193"/>
                        <a:gd name="connsiteX5" fmla="*/ 0 w 481617"/>
                        <a:gd name="connsiteY5" fmla="*/ 224799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515193">
                          <a:moveTo>
                            <a:pt x="91981" y="0"/>
                          </a:moveTo>
                          <a:lnTo>
                            <a:pt x="332790" y="32798"/>
                          </a:lnTo>
                          <a:lnTo>
                            <a:pt x="481618" y="290395"/>
                          </a:lnTo>
                          <a:lnTo>
                            <a:pt x="389637" y="515194"/>
                          </a:lnTo>
                          <a:lnTo>
                            <a:pt x="148828" y="482396"/>
                          </a:lnTo>
                          <a:lnTo>
                            <a:pt x="0" y="2247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78" name="Freeform 10377">
                      <a:extLst>
                        <a:ext uri="{FF2B5EF4-FFF2-40B4-BE49-F238E27FC236}">
                          <a16:creationId xmlns:a16="http://schemas.microsoft.com/office/drawing/2014/main" id="{B5919395-C9B0-78EA-8B2A-B78C007354C9}"/>
                        </a:ext>
                      </a:extLst>
                    </p:cNvPr>
                    <p:cNvSpPr/>
                    <p:nvPr/>
                  </p:nvSpPr>
                  <p:spPr>
                    <a:xfrm>
                      <a:off x="24972754" y="19113382"/>
                      <a:ext cx="240808" cy="257596"/>
                    </a:xfrm>
                    <a:custGeom>
                      <a:avLst/>
                      <a:gdLst>
                        <a:gd name="connsiteX0" fmla="*/ 0 w 240808"/>
                        <a:gd name="connsiteY0" fmla="*/ 224799 h 257596"/>
                        <a:gd name="connsiteX1" fmla="*/ 91980 w 240808"/>
                        <a:gd name="connsiteY1" fmla="*/ 0 h 257596"/>
                        <a:gd name="connsiteX2" fmla="*/ 240809 w 240808"/>
                        <a:gd name="connsiteY2" fmla="*/ 257597 h 257596"/>
                      </a:gdLst>
                      <a:ahLst/>
                      <a:cxnLst>
                        <a:cxn ang="0">
                          <a:pos x="connsiteX0" y="connsiteY0"/>
                        </a:cxn>
                        <a:cxn ang="0">
                          <a:pos x="connsiteX1" y="connsiteY1"/>
                        </a:cxn>
                        <a:cxn ang="0">
                          <a:pos x="connsiteX2" y="connsiteY2"/>
                        </a:cxn>
                      </a:cxnLst>
                      <a:rect l="l" t="t" r="r" b="b"/>
                      <a:pathLst>
                        <a:path w="240808" h="257596">
                          <a:moveTo>
                            <a:pt x="0" y="224799"/>
                          </a:moveTo>
                          <a:lnTo>
                            <a:pt x="91980" y="0"/>
                          </a:lnTo>
                          <a:lnTo>
                            <a:pt x="240809"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79" name="Freeform 10378">
                      <a:extLst>
                        <a:ext uri="{FF2B5EF4-FFF2-40B4-BE49-F238E27FC236}">
                          <a16:creationId xmlns:a16="http://schemas.microsoft.com/office/drawing/2014/main" id="{7257E688-532C-2374-3207-A1BDFAF52520}"/>
                        </a:ext>
                      </a:extLst>
                    </p:cNvPr>
                    <p:cNvSpPr/>
                    <p:nvPr/>
                  </p:nvSpPr>
                  <p:spPr>
                    <a:xfrm>
                      <a:off x="25213562" y="19370979"/>
                      <a:ext cx="240809" cy="257596"/>
                    </a:xfrm>
                    <a:custGeom>
                      <a:avLst/>
                      <a:gdLst>
                        <a:gd name="connsiteX0" fmla="*/ 0 w 240809"/>
                        <a:gd name="connsiteY0" fmla="*/ 0 h 257596"/>
                        <a:gd name="connsiteX1" fmla="*/ 240809 w 240809"/>
                        <a:gd name="connsiteY1" fmla="*/ 32798 h 257596"/>
                        <a:gd name="connsiteX2" fmla="*/ 148828 w 240809"/>
                        <a:gd name="connsiteY2" fmla="*/ 257597 h 257596"/>
                      </a:gdLst>
                      <a:ahLst/>
                      <a:cxnLst>
                        <a:cxn ang="0">
                          <a:pos x="connsiteX0" y="connsiteY0"/>
                        </a:cxn>
                        <a:cxn ang="0">
                          <a:pos x="connsiteX1" y="connsiteY1"/>
                        </a:cxn>
                        <a:cxn ang="0">
                          <a:pos x="connsiteX2" y="connsiteY2"/>
                        </a:cxn>
                      </a:cxnLst>
                      <a:rect l="l" t="t" r="r" b="b"/>
                      <a:pathLst>
                        <a:path w="240809" h="257596">
                          <a:moveTo>
                            <a:pt x="0" y="0"/>
                          </a:moveTo>
                          <a:lnTo>
                            <a:pt x="240809" y="32798"/>
                          </a:lnTo>
                          <a:lnTo>
                            <a:pt x="148828" y="25759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380" name="Freeform 10379">
                      <a:extLst>
                        <a:ext uri="{FF2B5EF4-FFF2-40B4-BE49-F238E27FC236}">
                          <a16:creationId xmlns:a16="http://schemas.microsoft.com/office/drawing/2014/main" id="{A6D2D674-04E9-802A-2998-4E6959F4CA75}"/>
                        </a:ext>
                      </a:extLst>
                    </p:cNvPr>
                    <p:cNvSpPr/>
                    <p:nvPr/>
                  </p:nvSpPr>
                  <p:spPr>
                    <a:xfrm>
                      <a:off x="24880773" y="19338182"/>
                      <a:ext cx="481617" cy="290394"/>
                    </a:xfrm>
                    <a:custGeom>
                      <a:avLst/>
                      <a:gdLst>
                        <a:gd name="connsiteX0" fmla="*/ 91981 w 481617"/>
                        <a:gd name="connsiteY0" fmla="*/ 0 h 290394"/>
                        <a:gd name="connsiteX1" fmla="*/ 332790 w 481617"/>
                        <a:gd name="connsiteY1" fmla="*/ 32798 h 290394"/>
                        <a:gd name="connsiteX2" fmla="*/ 481618 w 481617"/>
                        <a:gd name="connsiteY2" fmla="*/ 290395 h 290394"/>
                        <a:gd name="connsiteX3" fmla="*/ 0 w 481617"/>
                        <a:gd name="connsiteY3" fmla="*/ 224799 h 290394"/>
                      </a:gdLst>
                      <a:ahLst/>
                      <a:cxnLst>
                        <a:cxn ang="0">
                          <a:pos x="connsiteX0" y="connsiteY0"/>
                        </a:cxn>
                        <a:cxn ang="0">
                          <a:pos x="connsiteX1" y="connsiteY1"/>
                        </a:cxn>
                        <a:cxn ang="0">
                          <a:pos x="connsiteX2" y="connsiteY2"/>
                        </a:cxn>
                        <a:cxn ang="0">
                          <a:pos x="connsiteX3" y="connsiteY3"/>
                        </a:cxn>
                      </a:cxnLst>
                      <a:rect l="l" t="t" r="r" b="b"/>
                      <a:pathLst>
                        <a:path w="481617" h="290394">
                          <a:moveTo>
                            <a:pt x="91981" y="0"/>
                          </a:moveTo>
                          <a:lnTo>
                            <a:pt x="332790" y="32798"/>
                          </a:lnTo>
                          <a:lnTo>
                            <a:pt x="481618" y="290395"/>
                          </a:lnTo>
                          <a:lnTo>
                            <a:pt x="0" y="2247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81" name="Freeform 10380">
                      <a:extLst>
                        <a:ext uri="{FF2B5EF4-FFF2-40B4-BE49-F238E27FC236}">
                          <a16:creationId xmlns:a16="http://schemas.microsoft.com/office/drawing/2014/main" id="{58B6187F-9696-27EC-D9B2-6DDFFBF2318B}"/>
                        </a:ext>
                      </a:extLst>
                    </p:cNvPr>
                    <p:cNvSpPr/>
                    <p:nvPr/>
                  </p:nvSpPr>
                  <p:spPr>
                    <a:xfrm>
                      <a:off x="24320593" y="17600598"/>
                      <a:ext cx="240809" cy="257596"/>
                    </a:xfrm>
                    <a:custGeom>
                      <a:avLst/>
                      <a:gdLst>
                        <a:gd name="connsiteX0" fmla="*/ 91981 w 240809"/>
                        <a:gd name="connsiteY0" fmla="*/ 0 h 257596"/>
                        <a:gd name="connsiteX1" fmla="*/ 240809 w 240809"/>
                        <a:gd name="connsiteY1" fmla="*/ 257597 h 257596"/>
                        <a:gd name="connsiteX2" fmla="*/ 0 w 240809"/>
                        <a:gd name="connsiteY2" fmla="*/ 224799 h 257596"/>
                      </a:gdLst>
                      <a:ahLst/>
                      <a:cxnLst>
                        <a:cxn ang="0">
                          <a:pos x="connsiteX0" y="connsiteY0"/>
                        </a:cxn>
                        <a:cxn ang="0">
                          <a:pos x="connsiteX1" y="connsiteY1"/>
                        </a:cxn>
                        <a:cxn ang="0">
                          <a:pos x="connsiteX2" y="connsiteY2"/>
                        </a:cxn>
                      </a:cxnLst>
                      <a:rect l="l" t="t" r="r" b="b"/>
                      <a:pathLst>
                        <a:path w="240809" h="257596">
                          <a:moveTo>
                            <a:pt x="91981" y="0"/>
                          </a:moveTo>
                          <a:lnTo>
                            <a:pt x="240809" y="257597"/>
                          </a:lnTo>
                          <a:lnTo>
                            <a:pt x="0" y="22479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382" name="Freeform 10381">
                      <a:extLst>
                        <a:ext uri="{FF2B5EF4-FFF2-40B4-BE49-F238E27FC236}">
                          <a16:creationId xmlns:a16="http://schemas.microsoft.com/office/drawing/2014/main" id="{F9520137-D1FB-F147-CDAB-937F89D9E52B}"/>
                        </a:ext>
                      </a:extLst>
                    </p:cNvPr>
                    <p:cNvSpPr/>
                    <p:nvPr/>
                  </p:nvSpPr>
                  <p:spPr>
                    <a:xfrm>
                      <a:off x="24469422" y="17858196"/>
                      <a:ext cx="389637" cy="515193"/>
                    </a:xfrm>
                    <a:custGeom>
                      <a:avLst/>
                      <a:gdLst>
                        <a:gd name="connsiteX0" fmla="*/ 148828 w 389637"/>
                        <a:gd name="connsiteY0" fmla="*/ 482396 h 515193"/>
                        <a:gd name="connsiteX1" fmla="*/ 0 w 389637"/>
                        <a:gd name="connsiteY1" fmla="*/ 224799 h 515193"/>
                        <a:gd name="connsiteX2" fmla="*/ 91981 w 389637"/>
                        <a:gd name="connsiteY2" fmla="*/ 0 h 515193"/>
                        <a:gd name="connsiteX3" fmla="*/ 389637 w 389637"/>
                        <a:gd name="connsiteY3" fmla="*/ 515194 h 515193"/>
                      </a:gdLst>
                      <a:ahLst/>
                      <a:cxnLst>
                        <a:cxn ang="0">
                          <a:pos x="connsiteX0" y="connsiteY0"/>
                        </a:cxn>
                        <a:cxn ang="0">
                          <a:pos x="connsiteX1" y="connsiteY1"/>
                        </a:cxn>
                        <a:cxn ang="0">
                          <a:pos x="connsiteX2" y="connsiteY2"/>
                        </a:cxn>
                        <a:cxn ang="0">
                          <a:pos x="connsiteX3" y="connsiteY3"/>
                        </a:cxn>
                      </a:cxnLst>
                      <a:rect l="l" t="t" r="r" b="b"/>
                      <a:pathLst>
                        <a:path w="389637" h="515193">
                          <a:moveTo>
                            <a:pt x="148828" y="482396"/>
                          </a:moveTo>
                          <a:lnTo>
                            <a:pt x="0" y="224799"/>
                          </a:lnTo>
                          <a:lnTo>
                            <a:pt x="91981" y="0"/>
                          </a:lnTo>
                          <a:lnTo>
                            <a:pt x="389637"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83" name="Freeform 10382">
                      <a:extLst>
                        <a:ext uri="{FF2B5EF4-FFF2-40B4-BE49-F238E27FC236}">
                          <a16:creationId xmlns:a16="http://schemas.microsoft.com/office/drawing/2014/main" id="{31CA6240-93F4-066C-7F2D-3ABB28BD409D}"/>
                        </a:ext>
                      </a:extLst>
                    </p:cNvPr>
                    <p:cNvSpPr/>
                    <p:nvPr/>
                  </p:nvSpPr>
                  <p:spPr>
                    <a:xfrm>
                      <a:off x="24767078" y="18373390"/>
                      <a:ext cx="389637" cy="515193"/>
                    </a:xfrm>
                    <a:custGeom>
                      <a:avLst/>
                      <a:gdLst>
                        <a:gd name="connsiteX0" fmla="*/ 148828 w 389637"/>
                        <a:gd name="connsiteY0" fmla="*/ 482396 h 515193"/>
                        <a:gd name="connsiteX1" fmla="*/ 0 w 389637"/>
                        <a:gd name="connsiteY1" fmla="*/ 224799 h 515193"/>
                        <a:gd name="connsiteX2" fmla="*/ 91981 w 389637"/>
                        <a:gd name="connsiteY2" fmla="*/ 0 h 515193"/>
                        <a:gd name="connsiteX3" fmla="*/ 389637 w 389637"/>
                        <a:gd name="connsiteY3" fmla="*/ 515194 h 515193"/>
                      </a:gdLst>
                      <a:ahLst/>
                      <a:cxnLst>
                        <a:cxn ang="0">
                          <a:pos x="connsiteX0" y="connsiteY0"/>
                        </a:cxn>
                        <a:cxn ang="0">
                          <a:pos x="connsiteX1" y="connsiteY1"/>
                        </a:cxn>
                        <a:cxn ang="0">
                          <a:pos x="connsiteX2" y="connsiteY2"/>
                        </a:cxn>
                        <a:cxn ang="0">
                          <a:pos x="connsiteX3" y="connsiteY3"/>
                        </a:cxn>
                      </a:cxnLst>
                      <a:rect l="l" t="t" r="r" b="b"/>
                      <a:pathLst>
                        <a:path w="389637" h="515193">
                          <a:moveTo>
                            <a:pt x="148828" y="482396"/>
                          </a:moveTo>
                          <a:lnTo>
                            <a:pt x="0" y="224799"/>
                          </a:lnTo>
                          <a:lnTo>
                            <a:pt x="91981" y="0"/>
                          </a:lnTo>
                          <a:lnTo>
                            <a:pt x="389637"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84" name="Freeform 10383">
                      <a:extLst>
                        <a:ext uri="{FF2B5EF4-FFF2-40B4-BE49-F238E27FC236}">
                          <a16:creationId xmlns:a16="http://schemas.microsoft.com/office/drawing/2014/main" id="{C8B18A67-1196-2DB0-5633-7355B67A3DCF}"/>
                        </a:ext>
                      </a:extLst>
                    </p:cNvPr>
                    <p:cNvSpPr/>
                    <p:nvPr/>
                  </p:nvSpPr>
                  <p:spPr>
                    <a:xfrm>
                      <a:off x="25064734" y="18888583"/>
                      <a:ext cx="389637" cy="515193"/>
                    </a:xfrm>
                    <a:custGeom>
                      <a:avLst/>
                      <a:gdLst>
                        <a:gd name="connsiteX0" fmla="*/ 148828 w 389637"/>
                        <a:gd name="connsiteY0" fmla="*/ 482396 h 515193"/>
                        <a:gd name="connsiteX1" fmla="*/ 0 w 389637"/>
                        <a:gd name="connsiteY1" fmla="*/ 224799 h 515193"/>
                        <a:gd name="connsiteX2" fmla="*/ 91981 w 389637"/>
                        <a:gd name="connsiteY2" fmla="*/ 0 h 515193"/>
                        <a:gd name="connsiteX3" fmla="*/ 389637 w 389637"/>
                        <a:gd name="connsiteY3" fmla="*/ 515194 h 515193"/>
                      </a:gdLst>
                      <a:ahLst/>
                      <a:cxnLst>
                        <a:cxn ang="0">
                          <a:pos x="connsiteX0" y="connsiteY0"/>
                        </a:cxn>
                        <a:cxn ang="0">
                          <a:pos x="connsiteX1" y="connsiteY1"/>
                        </a:cxn>
                        <a:cxn ang="0">
                          <a:pos x="connsiteX2" y="connsiteY2"/>
                        </a:cxn>
                        <a:cxn ang="0">
                          <a:pos x="connsiteX3" y="connsiteY3"/>
                        </a:cxn>
                      </a:cxnLst>
                      <a:rect l="l" t="t" r="r" b="b"/>
                      <a:pathLst>
                        <a:path w="389637" h="515193">
                          <a:moveTo>
                            <a:pt x="148828" y="482396"/>
                          </a:moveTo>
                          <a:lnTo>
                            <a:pt x="0" y="224799"/>
                          </a:lnTo>
                          <a:lnTo>
                            <a:pt x="91981" y="0"/>
                          </a:lnTo>
                          <a:lnTo>
                            <a:pt x="389637"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85" name="Freeform 10384">
                      <a:extLst>
                        <a:ext uri="{FF2B5EF4-FFF2-40B4-BE49-F238E27FC236}">
                          <a16:creationId xmlns:a16="http://schemas.microsoft.com/office/drawing/2014/main" id="{B51FB90D-DA1E-687C-92DC-C7E5226B4B3E}"/>
                        </a:ext>
                      </a:extLst>
                    </p:cNvPr>
                    <p:cNvSpPr/>
                    <p:nvPr/>
                  </p:nvSpPr>
                  <p:spPr>
                    <a:xfrm>
                      <a:off x="25362390" y="19403777"/>
                      <a:ext cx="240809" cy="257596"/>
                    </a:xfrm>
                    <a:custGeom>
                      <a:avLst/>
                      <a:gdLst>
                        <a:gd name="connsiteX0" fmla="*/ 240809 w 240809"/>
                        <a:gd name="connsiteY0" fmla="*/ 257597 h 257596"/>
                        <a:gd name="connsiteX1" fmla="*/ 0 w 240809"/>
                        <a:gd name="connsiteY1" fmla="*/ 224799 h 257596"/>
                        <a:gd name="connsiteX2" fmla="*/ 91981 w 240809"/>
                        <a:gd name="connsiteY2" fmla="*/ 0 h 257596"/>
                      </a:gdLst>
                      <a:ahLst/>
                      <a:cxnLst>
                        <a:cxn ang="0">
                          <a:pos x="connsiteX0" y="connsiteY0"/>
                        </a:cxn>
                        <a:cxn ang="0">
                          <a:pos x="connsiteX1" y="connsiteY1"/>
                        </a:cxn>
                        <a:cxn ang="0">
                          <a:pos x="connsiteX2" y="connsiteY2"/>
                        </a:cxn>
                      </a:cxnLst>
                      <a:rect l="l" t="t" r="r" b="b"/>
                      <a:pathLst>
                        <a:path w="240809" h="257596">
                          <a:moveTo>
                            <a:pt x="240809" y="257597"/>
                          </a:moveTo>
                          <a:lnTo>
                            <a:pt x="0" y="224799"/>
                          </a:lnTo>
                          <a:lnTo>
                            <a:pt x="91981"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386" name="Graphic 6671">
                    <a:extLst>
                      <a:ext uri="{FF2B5EF4-FFF2-40B4-BE49-F238E27FC236}">
                        <a16:creationId xmlns:a16="http://schemas.microsoft.com/office/drawing/2014/main" id="{1DC9A8BF-CCB4-EC7D-D43D-63EB51CB50AB}"/>
                      </a:ext>
                    </a:extLst>
                  </p:cNvPr>
                  <p:cNvGrpSpPr/>
                  <p:nvPr/>
                </p:nvGrpSpPr>
                <p:grpSpPr>
                  <a:xfrm>
                    <a:off x="26793825" y="17176055"/>
                    <a:ext cx="735846" cy="2222936"/>
                    <a:chOff x="26793825" y="17176055"/>
                    <a:chExt cx="735846" cy="2222936"/>
                  </a:xfrm>
                </p:grpSpPr>
                <p:sp>
                  <p:nvSpPr>
                    <p:cNvPr id="10387" name="Freeform 10386">
                      <a:extLst>
                        <a:ext uri="{FF2B5EF4-FFF2-40B4-BE49-F238E27FC236}">
                          <a16:creationId xmlns:a16="http://schemas.microsoft.com/office/drawing/2014/main" id="{9C686F81-F524-AE38-5ABD-80F8037CFFEF}"/>
                        </a:ext>
                      </a:extLst>
                    </p:cNvPr>
                    <p:cNvSpPr/>
                    <p:nvPr/>
                  </p:nvSpPr>
                  <p:spPr>
                    <a:xfrm>
                      <a:off x="26885806" y="17547530"/>
                      <a:ext cx="91980" cy="277867"/>
                    </a:xfrm>
                    <a:custGeom>
                      <a:avLst/>
                      <a:gdLst>
                        <a:gd name="connsiteX0" fmla="*/ 0 w 91980"/>
                        <a:gd name="connsiteY0" fmla="*/ 0 h 277867"/>
                        <a:gd name="connsiteX1" fmla="*/ 91980 w 91980"/>
                        <a:gd name="connsiteY1" fmla="*/ 224799 h 277867"/>
                        <a:gd name="connsiteX2" fmla="*/ 0 w 91980"/>
                        <a:gd name="connsiteY2" fmla="*/ 277867 h 277867"/>
                      </a:gdLst>
                      <a:ahLst/>
                      <a:cxnLst>
                        <a:cxn ang="0">
                          <a:pos x="connsiteX0" y="connsiteY0"/>
                        </a:cxn>
                        <a:cxn ang="0">
                          <a:pos x="connsiteX1" y="connsiteY1"/>
                        </a:cxn>
                        <a:cxn ang="0">
                          <a:pos x="connsiteX2" y="connsiteY2"/>
                        </a:cxn>
                      </a:cxnLst>
                      <a:rect l="l" t="t" r="r" b="b"/>
                      <a:pathLst>
                        <a:path w="91980" h="277867">
                          <a:moveTo>
                            <a:pt x="0" y="0"/>
                          </a:moveTo>
                          <a:lnTo>
                            <a:pt x="91980" y="224799"/>
                          </a:lnTo>
                          <a:lnTo>
                            <a:pt x="0" y="27786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388" name="Freeform 10387">
                      <a:extLst>
                        <a:ext uri="{FF2B5EF4-FFF2-40B4-BE49-F238E27FC236}">
                          <a16:creationId xmlns:a16="http://schemas.microsoft.com/office/drawing/2014/main" id="{C57BCDAB-48F9-5B3A-5110-22885F44C04E}"/>
                        </a:ext>
                      </a:extLst>
                    </p:cNvPr>
                    <p:cNvSpPr/>
                    <p:nvPr/>
                  </p:nvSpPr>
                  <p:spPr>
                    <a:xfrm>
                      <a:off x="26793825" y="17547530"/>
                      <a:ext cx="91981" cy="277867"/>
                    </a:xfrm>
                    <a:custGeom>
                      <a:avLst/>
                      <a:gdLst>
                        <a:gd name="connsiteX0" fmla="*/ 0 w 91981"/>
                        <a:gd name="connsiteY0" fmla="*/ 53068 h 277867"/>
                        <a:gd name="connsiteX1" fmla="*/ 91981 w 91981"/>
                        <a:gd name="connsiteY1" fmla="*/ 0 h 277867"/>
                        <a:gd name="connsiteX2" fmla="*/ 91981 w 91981"/>
                        <a:gd name="connsiteY2" fmla="*/ 277867 h 277867"/>
                      </a:gdLst>
                      <a:ahLst/>
                      <a:cxnLst>
                        <a:cxn ang="0">
                          <a:pos x="connsiteX0" y="connsiteY0"/>
                        </a:cxn>
                        <a:cxn ang="0">
                          <a:pos x="connsiteX1" y="connsiteY1"/>
                        </a:cxn>
                        <a:cxn ang="0">
                          <a:pos x="connsiteX2" y="connsiteY2"/>
                        </a:cxn>
                      </a:cxnLst>
                      <a:rect l="l" t="t" r="r" b="b"/>
                      <a:pathLst>
                        <a:path w="91981" h="277867">
                          <a:moveTo>
                            <a:pt x="0" y="53068"/>
                          </a:moveTo>
                          <a:lnTo>
                            <a:pt x="91981" y="0"/>
                          </a:lnTo>
                          <a:lnTo>
                            <a:pt x="91981" y="27786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389" name="Freeform 10388">
                      <a:extLst>
                        <a:ext uri="{FF2B5EF4-FFF2-40B4-BE49-F238E27FC236}">
                          <a16:creationId xmlns:a16="http://schemas.microsoft.com/office/drawing/2014/main" id="{F47983FB-1F19-7290-A42B-547E3D486E4D}"/>
                        </a:ext>
                      </a:extLst>
                    </p:cNvPr>
                    <p:cNvSpPr/>
                    <p:nvPr/>
                  </p:nvSpPr>
                  <p:spPr>
                    <a:xfrm>
                      <a:off x="27069767" y="17441395"/>
                      <a:ext cx="91981" cy="277867"/>
                    </a:xfrm>
                    <a:custGeom>
                      <a:avLst/>
                      <a:gdLst>
                        <a:gd name="connsiteX0" fmla="*/ 0 w 91981"/>
                        <a:gd name="connsiteY0" fmla="*/ 0 h 277867"/>
                        <a:gd name="connsiteX1" fmla="*/ 91981 w 91981"/>
                        <a:gd name="connsiteY1" fmla="*/ 224799 h 277867"/>
                        <a:gd name="connsiteX2" fmla="*/ 0 w 91981"/>
                        <a:gd name="connsiteY2" fmla="*/ 277867 h 277867"/>
                      </a:gdLst>
                      <a:ahLst/>
                      <a:cxnLst>
                        <a:cxn ang="0">
                          <a:pos x="connsiteX0" y="connsiteY0"/>
                        </a:cxn>
                        <a:cxn ang="0">
                          <a:pos x="connsiteX1" y="connsiteY1"/>
                        </a:cxn>
                        <a:cxn ang="0">
                          <a:pos x="connsiteX2" y="connsiteY2"/>
                        </a:cxn>
                      </a:cxnLst>
                      <a:rect l="l" t="t" r="r" b="b"/>
                      <a:pathLst>
                        <a:path w="91981" h="277867">
                          <a:moveTo>
                            <a:pt x="0" y="0"/>
                          </a:moveTo>
                          <a:lnTo>
                            <a:pt x="91981" y="224799"/>
                          </a:lnTo>
                          <a:lnTo>
                            <a:pt x="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90" name="Freeform 10389">
                      <a:extLst>
                        <a:ext uri="{FF2B5EF4-FFF2-40B4-BE49-F238E27FC236}">
                          <a16:creationId xmlns:a16="http://schemas.microsoft.com/office/drawing/2014/main" id="{0BD5B892-857C-DAA1-702F-9FD54FAD80AC}"/>
                        </a:ext>
                      </a:extLst>
                    </p:cNvPr>
                    <p:cNvSpPr/>
                    <p:nvPr/>
                  </p:nvSpPr>
                  <p:spPr>
                    <a:xfrm>
                      <a:off x="26885806" y="17441395"/>
                      <a:ext cx="183961" cy="330934"/>
                    </a:xfrm>
                    <a:custGeom>
                      <a:avLst/>
                      <a:gdLst>
                        <a:gd name="connsiteX0" fmla="*/ 183961 w 183961"/>
                        <a:gd name="connsiteY0" fmla="*/ 277867 h 330934"/>
                        <a:gd name="connsiteX1" fmla="*/ 91980 w 183961"/>
                        <a:gd name="connsiteY1" fmla="*/ 330935 h 330934"/>
                        <a:gd name="connsiteX2" fmla="*/ 0 w 183961"/>
                        <a:gd name="connsiteY2" fmla="*/ 106136 h 330934"/>
                        <a:gd name="connsiteX3" fmla="*/ 183961 w 183961"/>
                        <a:gd name="connsiteY3" fmla="*/ 0 h 330934"/>
                      </a:gdLst>
                      <a:ahLst/>
                      <a:cxnLst>
                        <a:cxn ang="0">
                          <a:pos x="connsiteX0" y="connsiteY0"/>
                        </a:cxn>
                        <a:cxn ang="0">
                          <a:pos x="connsiteX1" y="connsiteY1"/>
                        </a:cxn>
                        <a:cxn ang="0">
                          <a:pos x="connsiteX2" y="connsiteY2"/>
                        </a:cxn>
                        <a:cxn ang="0">
                          <a:pos x="connsiteX3" y="connsiteY3"/>
                        </a:cxn>
                      </a:cxnLst>
                      <a:rect l="l" t="t" r="r" b="b"/>
                      <a:pathLst>
                        <a:path w="183961" h="330934">
                          <a:moveTo>
                            <a:pt x="183961" y="277867"/>
                          </a:moveTo>
                          <a:lnTo>
                            <a:pt x="91980" y="330935"/>
                          </a:lnTo>
                          <a:lnTo>
                            <a:pt x="0" y="106136"/>
                          </a:lnTo>
                          <a:lnTo>
                            <a:pt x="18396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91" name="Freeform 10390">
                      <a:extLst>
                        <a:ext uri="{FF2B5EF4-FFF2-40B4-BE49-F238E27FC236}">
                          <a16:creationId xmlns:a16="http://schemas.microsoft.com/office/drawing/2014/main" id="{71B0D5AE-3B18-1C97-AD9C-9BAB809DE083}"/>
                        </a:ext>
                      </a:extLst>
                    </p:cNvPr>
                    <p:cNvSpPr/>
                    <p:nvPr/>
                  </p:nvSpPr>
                  <p:spPr>
                    <a:xfrm>
                      <a:off x="26977786" y="17719262"/>
                      <a:ext cx="91981" cy="277866"/>
                    </a:xfrm>
                    <a:custGeom>
                      <a:avLst/>
                      <a:gdLst>
                        <a:gd name="connsiteX0" fmla="*/ 0 w 91981"/>
                        <a:gd name="connsiteY0" fmla="*/ 53068 h 277866"/>
                        <a:gd name="connsiteX1" fmla="*/ 91981 w 91981"/>
                        <a:gd name="connsiteY1" fmla="*/ 0 h 277866"/>
                        <a:gd name="connsiteX2" fmla="*/ 91981 w 91981"/>
                        <a:gd name="connsiteY2" fmla="*/ 277867 h 277866"/>
                      </a:gdLst>
                      <a:ahLst/>
                      <a:cxnLst>
                        <a:cxn ang="0">
                          <a:pos x="connsiteX0" y="connsiteY0"/>
                        </a:cxn>
                        <a:cxn ang="0">
                          <a:pos x="connsiteX1" y="connsiteY1"/>
                        </a:cxn>
                        <a:cxn ang="0">
                          <a:pos x="connsiteX2" y="connsiteY2"/>
                        </a:cxn>
                      </a:cxnLst>
                      <a:rect l="l" t="t" r="r" b="b"/>
                      <a:pathLst>
                        <a:path w="91981" h="277866">
                          <a:moveTo>
                            <a:pt x="0" y="53068"/>
                          </a:moveTo>
                          <a:lnTo>
                            <a:pt x="91981" y="0"/>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92" name="Freeform 10391">
                      <a:extLst>
                        <a:ext uri="{FF2B5EF4-FFF2-40B4-BE49-F238E27FC236}">
                          <a16:creationId xmlns:a16="http://schemas.microsoft.com/office/drawing/2014/main" id="{E74D60F4-72F6-9AD1-4117-6016938CED16}"/>
                        </a:ext>
                      </a:extLst>
                    </p:cNvPr>
                    <p:cNvSpPr/>
                    <p:nvPr/>
                  </p:nvSpPr>
                  <p:spPr>
                    <a:xfrm>
                      <a:off x="27069767" y="17997129"/>
                      <a:ext cx="91981" cy="277866"/>
                    </a:xfrm>
                    <a:custGeom>
                      <a:avLst/>
                      <a:gdLst>
                        <a:gd name="connsiteX0" fmla="*/ 0 w 91981"/>
                        <a:gd name="connsiteY0" fmla="*/ 0 h 277866"/>
                        <a:gd name="connsiteX1" fmla="*/ 91981 w 91981"/>
                        <a:gd name="connsiteY1" fmla="*/ 224799 h 277866"/>
                        <a:gd name="connsiteX2" fmla="*/ 0 w 91981"/>
                        <a:gd name="connsiteY2" fmla="*/ 277867 h 277866"/>
                      </a:gdLst>
                      <a:ahLst/>
                      <a:cxnLst>
                        <a:cxn ang="0">
                          <a:pos x="connsiteX0" y="connsiteY0"/>
                        </a:cxn>
                        <a:cxn ang="0">
                          <a:pos x="connsiteX1" y="connsiteY1"/>
                        </a:cxn>
                        <a:cxn ang="0">
                          <a:pos x="connsiteX2" y="connsiteY2"/>
                        </a:cxn>
                      </a:cxnLst>
                      <a:rect l="l" t="t" r="r" b="b"/>
                      <a:pathLst>
                        <a:path w="91981" h="277866">
                          <a:moveTo>
                            <a:pt x="0" y="0"/>
                          </a:moveTo>
                          <a:lnTo>
                            <a:pt x="91981" y="224799"/>
                          </a:lnTo>
                          <a:lnTo>
                            <a:pt x="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93" name="Freeform 10392">
                      <a:extLst>
                        <a:ext uri="{FF2B5EF4-FFF2-40B4-BE49-F238E27FC236}">
                          <a16:creationId xmlns:a16="http://schemas.microsoft.com/office/drawing/2014/main" id="{01330812-E2FC-83DC-9C63-3457F412CE71}"/>
                        </a:ext>
                      </a:extLst>
                    </p:cNvPr>
                    <p:cNvSpPr/>
                    <p:nvPr/>
                  </p:nvSpPr>
                  <p:spPr>
                    <a:xfrm>
                      <a:off x="26885806" y="17772330"/>
                      <a:ext cx="183961" cy="502666"/>
                    </a:xfrm>
                    <a:custGeom>
                      <a:avLst/>
                      <a:gdLst>
                        <a:gd name="connsiteX0" fmla="*/ 91980 w 183961"/>
                        <a:gd name="connsiteY0" fmla="*/ 0 h 502666"/>
                        <a:gd name="connsiteX1" fmla="*/ 183961 w 183961"/>
                        <a:gd name="connsiteY1" fmla="*/ 224799 h 502666"/>
                        <a:gd name="connsiteX2" fmla="*/ 183961 w 183961"/>
                        <a:gd name="connsiteY2" fmla="*/ 502666 h 502666"/>
                        <a:gd name="connsiteX3" fmla="*/ 0 w 183961"/>
                        <a:gd name="connsiteY3" fmla="*/ 53068 h 502666"/>
                      </a:gdLst>
                      <a:ahLst/>
                      <a:cxnLst>
                        <a:cxn ang="0">
                          <a:pos x="connsiteX0" y="connsiteY0"/>
                        </a:cxn>
                        <a:cxn ang="0">
                          <a:pos x="connsiteX1" y="connsiteY1"/>
                        </a:cxn>
                        <a:cxn ang="0">
                          <a:pos x="connsiteX2" y="connsiteY2"/>
                        </a:cxn>
                        <a:cxn ang="0">
                          <a:pos x="connsiteX3" y="connsiteY3"/>
                        </a:cxn>
                      </a:cxnLst>
                      <a:rect l="l" t="t" r="r" b="b"/>
                      <a:pathLst>
                        <a:path w="183961" h="502666">
                          <a:moveTo>
                            <a:pt x="91980" y="0"/>
                          </a:moveTo>
                          <a:lnTo>
                            <a:pt x="183961" y="224799"/>
                          </a:lnTo>
                          <a:lnTo>
                            <a:pt x="183961" y="502666"/>
                          </a:lnTo>
                          <a:lnTo>
                            <a:pt x="0" y="5306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94" name="Freeform 10393">
                      <a:extLst>
                        <a:ext uri="{FF2B5EF4-FFF2-40B4-BE49-F238E27FC236}">
                          <a16:creationId xmlns:a16="http://schemas.microsoft.com/office/drawing/2014/main" id="{4B67ACE9-76E7-1006-675E-0B1D2C63B52E}"/>
                        </a:ext>
                      </a:extLst>
                    </p:cNvPr>
                    <p:cNvSpPr/>
                    <p:nvPr/>
                  </p:nvSpPr>
                  <p:spPr>
                    <a:xfrm>
                      <a:off x="27253729" y="17335259"/>
                      <a:ext cx="91980" cy="277866"/>
                    </a:xfrm>
                    <a:custGeom>
                      <a:avLst/>
                      <a:gdLst>
                        <a:gd name="connsiteX0" fmla="*/ 0 w 91980"/>
                        <a:gd name="connsiteY0" fmla="*/ 0 h 277866"/>
                        <a:gd name="connsiteX1" fmla="*/ 91980 w 91980"/>
                        <a:gd name="connsiteY1" fmla="*/ 224799 h 277866"/>
                        <a:gd name="connsiteX2" fmla="*/ 0 w 91980"/>
                        <a:gd name="connsiteY2" fmla="*/ 277867 h 277866"/>
                      </a:gdLst>
                      <a:ahLst/>
                      <a:cxnLst>
                        <a:cxn ang="0">
                          <a:pos x="connsiteX0" y="connsiteY0"/>
                        </a:cxn>
                        <a:cxn ang="0">
                          <a:pos x="connsiteX1" y="connsiteY1"/>
                        </a:cxn>
                        <a:cxn ang="0">
                          <a:pos x="connsiteX2" y="connsiteY2"/>
                        </a:cxn>
                      </a:cxnLst>
                      <a:rect l="l" t="t" r="r" b="b"/>
                      <a:pathLst>
                        <a:path w="91980" h="277866">
                          <a:moveTo>
                            <a:pt x="0" y="0"/>
                          </a:moveTo>
                          <a:lnTo>
                            <a:pt x="91980" y="224799"/>
                          </a:lnTo>
                          <a:lnTo>
                            <a:pt x="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95" name="Freeform 10394">
                      <a:extLst>
                        <a:ext uri="{FF2B5EF4-FFF2-40B4-BE49-F238E27FC236}">
                          <a16:creationId xmlns:a16="http://schemas.microsoft.com/office/drawing/2014/main" id="{83DF6936-4E9F-00BA-B22C-112E8725052E}"/>
                        </a:ext>
                      </a:extLst>
                    </p:cNvPr>
                    <p:cNvSpPr/>
                    <p:nvPr/>
                  </p:nvSpPr>
                  <p:spPr>
                    <a:xfrm>
                      <a:off x="27069767" y="17335259"/>
                      <a:ext cx="183962" cy="330934"/>
                    </a:xfrm>
                    <a:custGeom>
                      <a:avLst/>
                      <a:gdLst>
                        <a:gd name="connsiteX0" fmla="*/ 183962 w 183962"/>
                        <a:gd name="connsiteY0" fmla="*/ 277867 h 330934"/>
                        <a:gd name="connsiteX1" fmla="*/ 91981 w 183962"/>
                        <a:gd name="connsiteY1" fmla="*/ 330935 h 330934"/>
                        <a:gd name="connsiteX2" fmla="*/ 0 w 183962"/>
                        <a:gd name="connsiteY2" fmla="*/ 106136 h 330934"/>
                        <a:gd name="connsiteX3" fmla="*/ 183962 w 183962"/>
                        <a:gd name="connsiteY3" fmla="*/ 0 h 330934"/>
                      </a:gdLst>
                      <a:ahLst/>
                      <a:cxnLst>
                        <a:cxn ang="0">
                          <a:pos x="connsiteX0" y="connsiteY0"/>
                        </a:cxn>
                        <a:cxn ang="0">
                          <a:pos x="connsiteX1" y="connsiteY1"/>
                        </a:cxn>
                        <a:cxn ang="0">
                          <a:pos x="connsiteX2" y="connsiteY2"/>
                        </a:cxn>
                        <a:cxn ang="0">
                          <a:pos x="connsiteX3" y="connsiteY3"/>
                        </a:cxn>
                      </a:cxnLst>
                      <a:rect l="l" t="t" r="r" b="b"/>
                      <a:pathLst>
                        <a:path w="183962" h="330934">
                          <a:moveTo>
                            <a:pt x="183962" y="277867"/>
                          </a:moveTo>
                          <a:lnTo>
                            <a:pt x="91981" y="330935"/>
                          </a:lnTo>
                          <a:lnTo>
                            <a:pt x="0" y="106136"/>
                          </a:lnTo>
                          <a:lnTo>
                            <a:pt x="18396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96" name="Freeform 10395">
                      <a:extLst>
                        <a:ext uri="{FF2B5EF4-FFF2-40B4-BE49-F238E27FC236}">
                          <a16:creationId xmlns:a16="http://schemas.microsoft.com/office/drawing/2014/main" id="{89A23AE5-FF11-0DC5-D1DC-D4E2DB38A442}"/>
                        </a:ext>
                      </a:extLst>
                    </p:cNvPr>
                    <p:cNvSpPr/>
                    <p:nvPr/>
                  </p:nvSpPr>
                  <p:spPr>
                    <a:xfrm>
                      <a:off x="27161748" y="17613126"/>
                      <a:ext cx="91980" cy="277867"/>
                    </a:xfrm>
                    <a:custGeom>
                      <a:avLst/>
                      <a:gdLst>
                        <a:gd name="connsiteX0" fmla="*/ 0 w 91980"/>
                        <a:gd name="connsiteY0" fmla="*/ 53068 h 277867"/>
                        <a:gd name="connsiteX1" fmla="*/ 91980 w 91980"/>
                        <a:gd name="connsiteY1" fmla="*/ 0 h 277867"/>
                        <a:gd name="connsiteX2" fmla="*/ 91980 w 91980"/>
                        <a:gd name="connsiteY2" fmla="*/ 277867 h 277867"/>
                      </a:gdLst>
                      <a:ahLst/>
                      <a:cxnLst>
                        <a:cxn ang="0">
                          <a:pos x="connsiteX0" y="connsiteY0"/>
                        </a:cxn>
                        <a:cxn ang="0">
                          <a:pos x="connsiteX1" y="connsiteY1"/>
                        </a:cxn>
                        <a:cxn ang="0">
                          <a:pos x="connsiteX2" y="connsiteY2"/>
                        </a:cxn>
                      </a:cxnLst>
                      <a:rect l="l" t="t" r="r" b="b"/>
                      <a:pathLst>
                        <a:path w="91980" h="277867">
                          <a:moveTo>
                            <a:pt x="0" y="53068"/>
                          </a:moveTo>
                          <a:lnTo>
                            <a:pt x="91980" y="0"/>
                          </a:lnTo>
                          <a:lnTo>
                            <a:pt x="9198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97" name="Freeform 10396">
                      <a:extLst>
                        <a:ext uri="{FF2B5EF4-FFF2-40B4-BE49-F238E27FC236}">
                          <a16:creationId xmlns:a16="http://schemas.microsoft.com/office/drawing/2014/main" id="{0026F873-69E7-BC13-AB17-239D866E521C}"/>
                        </a:ext>
                      </a:extLst>
                    </p:cNvPr>
                    <p:cNvSpPr/>
                    <p:nvPr/>
                  </p:nvSpPr>
                  <p:spPr>
                    <a:xfrm>
                      <a:off x="27253729" y="17890993"/>
                      <a:ext cx="91980" cy="277867"/>
                    </a:xfrm>
                    <a:custGeom>
                      <a:avLst/>
                      <a:gdLst>
                        <a:gd name="connsiteX0" fmla="*/ 0 w 91980"/>
                        <a:gd name="connsiteY0" fmla="*/ 0 h 277867"/>
                        <a:gd name="connsiteX1" fmla="*/ 91980 w 91980"/>
                        <a:gd name="connsiteY1" fmla="*/ 224799 h 277867"/>
                        <a:gd name="connsiteX2" fmla="*/ 0 w 91980"/>
                        <a:gd name="connsiteY2" fmla="*/ 277867 h 277867"/>
                      </a:gdLst>
                      <a:ahLst/>
                      <a:cxnLst>
                        <a:cxn ang="0">
                          <a:pos x="connsiteX0" y="connsiteY0"/>
                        </a:cxn>
                        <a:cxn ang="0">
                          <a:pos x="connsiteX1" y="connsiteY1"/>
                        </a:cxn>
                        <a:cxn ang="0">
                          <a:pos x="connsiteX2" y="connsiteY2"/>
                        </a:cxn>
                      </a:cxnLst>
                      <a:rect l="l" t="t" r="r" b="b"/>
                      <a:pathLst>
                        <a:path w="91980" h="277867">
                          <a:moveTo>
                            <a:pt x="0" y="0"/>
                          </a:moveTo>
                          <a:lnTo>
                            <a:pt x="91980" y="224799"/>
                          </a:lnTo>
                          <a:lnTo>
                            <a:pt x="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398" name="Freeform 10397">
                      <a:extLst>
                        <a:ext uri="{FF2B5EF4-FFF2-40B4-BE49-F238E27FC236}">
                          <a16:creationId xmlns:a16="http://schemas.microsoft.com/office/drawing/2014/main" id="{16931865-DEF5-DDAF-4AAC-0492CCA942E0}"/>
                        </a:ext>
                      </a:extLst>
                    </p:cNvPr>
                    <p:cNvSpPr/>
                    <p:nvPr/>
                  </p:nvSpPr>
                  <p:spPr>
                    <a:xfrm>
                      <a:off x="27069767" y="17666194"/>
                      <a:ext cx="183961" cy="555734"/>
                    </a:xfrm>
                    <a:custGeom>
                      <a:avLst/>
                      <a:gdLst>
                        <a:gd name="connsiteX0" fmla="*/ 91981 w 183961"/>
                        <a:gd name="connsiteY0" fmla="*/ 0 h 555734"/>
                        <a:gd name="connsiteX1" fmla="*/ 183961 w 183961"/>
                        <a:gd name="connsiteY1" fmla="*/ 224799 h 555734"/>
                        <a:gd name="connsiteX2" fmla="*/ 183961 w 183961"/>
                        <a:gd name="connsiteY2" fmla="*/ 502666 h 555734"/>
                        <a:gd name="connsiteX3" fmla="*/ 91981 w 183961"/>
                        <a:gd name="connsiteY3" fmla="*/ 555734 h 555734"/>
                        <a:gd name="connsiteX4" fmla="*/ 0 w 183961"/>
                        <a:gd name="connsiteY4" fmla="*/ 330935 h 555734"/>
                        <a:gd name="connsiteX5" fmla="*/ 0 w 183961"/>
                        <a:gd name="connsiteY5" fmla="*/ 53068 h 55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61" h="555734">
                          <a:moveTo>
                            <a:pt x="91981" y="0"/>
                          </a:moveTo>
                          <a:lnTo>
                            <a:pt x="183961" y="224799"/>
                          </a:lnTo>
                          <a:lnTo>
                            <a:pt x="183961" y="502666"/>
                          </a:lnTo>
                          <a:lnTo>
                            <a:pt x="91981" y="555734"/>
                          </a:lnTo>
                          <a:lnTo>
                            <a:pt x="0" y="330935"/>
                          </a:lnTo>
                          <a:lnTo>
                            <a:pt x="0" y="5306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99" name="Freeform 10398">
                      <a:extLst>
                        <a:ext uri="{FF2B5EF4-FFF2-40B4-BE49-F238E27FC236}">
                          <a16:creationId xmlns:a16="http://schemas.microsoft.com/office/drawing/2014/main" id="{79706AC3-F083-F514-276B-61A232369004}"/>
                        </a:ext>
                      </a:extLst>
                    </p:cNvPr>
                    <p:cNvSpPr/>
                    <p:nvPr/>
                  </p:nvSpPr>
                  <p:spPr>
                    <a:xfrm>
                      <a:off x="27161748" y="18168860"/>
                      <a:ext cx="91980" cy="277867"/>
                    </a:xfrm>
                    <a:custGeom>
                      <a:avLst/>
                      <a:gdLst>
                        <a:gd name="connsiteX0" fmla="*/ 0 w 91980"/>
                        <a:gd name="connsiteY0" fmla="*/ 53068 h 277867"/>
                        <a:gd name="connsiteX1" fmla="*/ 91980 w 91980"/>
                        <a:gd name="connsiteY1" fmla="*/ 0 h 277867"/>
                        <a:gd name="connsiteX2" fmla="*/ 91980 w 91980"/>
                        <a:gd name="connsiteY2" fmla="*/ 277867 h 277867"/>
                      </a:gdLst>
                      <a:ahLst/>
                      <a:cxnLst>
                        <a:cxn ang="0">
                          <a:pos x="connsiteX0" y="connsiteY0"/>
                        </a:cxn>
                        <a:cxn ang="0">
                          <a:pos x="connsiteX1" y="connsiteY1"/>
                        </a:cxn>
                        <a:cxn ang="0">
                          <a:pos x="connsiteX2" y="connsiteY2"/>
                        </a:cxn>
                      </a:cxnLst>
                      <a:rect l="l" t="t" r="r" b="b"/>
                      <a:pathLst>
                        <a:path w="91980" h="277867">
                          <a:moveTo>
                            <a:pt x="0" y="53068"/>
                          </a:moveTo>
                          <a:lnTo>
                            <a:pt x="91980" y="0"/>
                          </a:lnTo>
                          <a:lnTo>
                            <a:pt x="9198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00" name="Freeform 10399">
                      <a:extLst>
                        <a:ext uri="{FF2B5EF4-FFF2-40B4-BE49-F238E27FC236}">
                          <a16:creationId xmlns:a16="http://schemas.microsoft.com/office/drawing/2014/main" id="{99087C50-BFFA-D2C8-DCB5-8E47F61DEAAF}"/>
                        </a:ext>
                      </a:extLst>
                    </p:cNvPr>
                    <p:cNvSpPr/>
                    <p:nvPr/>
                  </p:nvSpPr>
                  <p:spPr>
                    <a:xfrm>
                      <a:off x="27253729" y="18446727"/>
                      <a:ext cx="91980" cy="277867"/>
                    </a:xfrm>
                    <a:custGeom>
                      <a:avLst/>
                      <a:gdLst>
                        <a:gd name="connsiteX0" fmla="*/ 0 w 91980"/>
                        <a:gd name="connsiteY0" fmla="*/ 0 h 277867"/>
                        <a:gd name="connsiteX1" fmla="*/ 91980 w 91980"/>
                        <a:gd name="connsiteY1" fmla="*/ 224799 h 277867"/>
                        <a:gd name="connsiteX2" fmla="*/ 0 w 91980"/>
                        <a:gd name="connsiteY2" fmla="*/ 277867 h 277867"/>
                      </a:gdLst>
                      <a:ahLst/>
                      <a:cxnLst>
                        <a:cxn ang="0">
                          <a:pos x="connsiteX0" y="connsiteY0"/>
                        </a:cxn>
                        <a:cxn ang="0">
                          <a:pos x="connsiteX1" y="connsiteY1"/>
                        </a:cxn>
                        <a:cxn ang="0">
                          <a:pos x="connsiteX2" y="connsiteY2"/>
                        </a:cxn>
                      </a:cxnLst>
                      <a:rect l="l" t="t" r="r" b="b"/>
                      <a:pathLst>
                        <a:path w="91980" h="277867">
                          <a:moveTo>
                            <a:pt x="0" y="0"/>
                          </a:moveTo>
                          <a:lnTo>
                            <a:pt x="91980" y="224799"/>
                          </a:lnTo>
                          <a:lnTo>
                            <a:pt x="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01" name="Freeform 10400">
                      <a:extLst>
                        <a:ext uri="{FF2B5EF4-FFF2-40B4-BE49-F238E27FC236}">
                          <a16:creationId xmlns:a16="http://schemas.microsoft.com/office/drawing/2014/main" id="{9F4CAA38-AECD-0035-F17E-AF43978B55E4}"/>
                        </a:ext>
                      </a:extLst>
                    </p:cNvPr>
                    <p:cNvSpPr/>
                    <p:nvPr/>
                  </p:nvSpPr>
                  <p:spPr>
                    <a:xfrm>
                      <a:off x="27069767" y="18221928"/>
                      <a:ext cx="183961" cy="502666"/>
                    </a:xfrm>
                    <a:custGeom>
                      <a:avLst/>
                      <a:gdLst>
                        <a:gd name="connsiteX0" fmla="*/ 91981 w 183961"/>
                        <a:gd name="connsiteY0" fmla="*/ 0 h 502666"/>
                        <a:gd name="connsiteX1" fmla="*/ 183961 w 183961"/>
                        <a:gd name="connsiteY1" fmla="*/ 224799 h 502666"/>
                        <a:gd name="connsiteX2" fmla="*/ 183961 w 183961"/>
                        <a:gd name="connsiteY2" fmla="*/ 502667 h 502666"/>
                        <a:gd name="connsiteX3" fmla="*/ 0 w 183961"/>
                        <a:gd name="connsiteY3" fmla="*/ 53068 h 502666"/>
                      </a:gdLst>
                      <a:ahLst/>
                      <a:cxnLst>
                        <a:cxn ang="0">
                          <a:pos x="connsiteX0" y="connsiteY0"/>
                        </a:cxn>
                        <a:cxn ang="0">
                          <a:pos x="connsiteX1" y="connsiteY1"/>
                        </a:cxn>
                        <a:cxn ang="0">
                          <a:pos x="connsiteX2" y="connsiteY2"/>
                        </a:cxn>
                        <a:cxn ang="0">
                          <a:pos x="connsiteX3" y="connsiteY3"/>
                        </a:cxn>
                      </a:cxnLst>
                      <a:rect l="l" t="t" r="r" b="b"/>
                      <a:pathLst>
                        <a:path w="183961" h="502666">
                          <a:moveTo>
                            <a:pt x="91981" y="0"/>
                          </a:moveTo>
                          <a:lnTo>
                            <a:pt x="183961" y="224799"/>
                          </a:lnTo>
                          <a:lnTo>
                            <a:pt x="183961" y="502667"/>
                          </a:lnTo>
                          <a:lnTo>
                            <a:pt x="0" y="5306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02" name="Freeform 10401">
                      <a:extLst>
                        <a:ext uri="{FF2B5EF4-FFF2-40B4-BE49-F238E27FC236}">
                          <a16:creationId xmlns:a16="http://schemas.microsoft.com/office/drawing/2014/main" id="{F47D7952-2E7A-FB85-A37B-54531766E7D2}"/>
                        </a:ext>
                      </a:extLst>
                    </p:cNvPr>
                    <p:cNvSpPr/>
                    <p:nvPr/>
                  </p:nvSpPr>
                  <p:spPr>
                    <a:xfrm>
                      <a:off x="27437690" y="17229123"/>
                      <a:ext cx="91981" cy="277866"/>
                    </a:xfrm>
                    <a:custGeom>
                      <a:avLst/>
                      <a:gdLst>
                        <a:gd name="connsiteX0" fmla="*/ 0 w 91981"/>
                        <a:gd name="connsiteY0" fmla="*/ 0 h 277866"/>
                        <a:gd name="connsiteX1" fmla="*/ 91981 w 91981"/>
                        <a:gd name="connsiteY1" fmla="*/ 224799 h 277866"/>
                        <a:gd name="connsiteX2" fmla="*/ 0 w 91981"/>
                        <a:gd name="connsiteY2" fmla="*/ 277867 h 277866"/>
                      </a:gdLst>
                      <a:ahLst/>
                      <a:cxnLst>
                        <a:cxn ang="0">
                          <a:pos x="connsiteX0" y="connsiteY0"/>
                        </a:cxn>
                        <a:cxn ang="0">
                          <a:pos x="connsiteX1" y="connsiteY1"/>
                        </a:cxn>
                        <a:cxn ang="0">
                          <a:pos x="connsiteX2" y="connsiteY2"/>
                        </a:cxn>
                      </a:cxnLst>
                      <a:rect l="l" t="t" r="r" b="b"/>
                      <a:pathLst>
                        <a:path w="91981" h="277866">
                          <a:moveTo>
                            <a:pt x="0" y="0"/>
                          </a:moveTo>
                          <a:lnTo>
                            <a:pt x="91981" y="224799"/>
                          </a:lnTo>
                          <a:lnTo>
                            <a:pt x="0" y="27786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403" name="Freeform 10402">
                      <a:extLst>
                        <a:ext uri="{FF2B5EF4-FFF2-40B4-BE49-F238E27FC236}">
                          <a16:creationId xmlns:a16="http://schemas.microsoft.com/office/drawing/2014/main" id="{95B09973-6F2F-EB69-D2DA-4CE2D9B943AB}"/>
                        </a:ext>
                      </a:extLst>
                    </p:cNvPr>
                    <p:cNvSpPr/>
                    <p:nvPr/>
                  </p:nvSpPr>
                  <p:spPr>
                    <a:xfrm>
                      <a:off x="27253729" y="17229123"/>
                      <a:ext cx="183961" cy="330935"/>
                    </a:xfrm>
                    <a:custGeom>
                      <a:avLst/>
                      <a:gdLst>
                        <a:gd name="connsiteX0" fmla="*/ 183961 w 183961"/>
                        <a:gd name="connsiteY0" fmla="*/ 277867 h 330935"/>
                        <a:gd name="connsiteX1" fmla="*/ 91980 w 183961"/>
                        <a:gd name="connsiteY1" fmla="*/ 330935 h 330935"/>
                        <a:gd name="connsiteX2" fmla="*/ 0 w 183961"/>
                        <a:gd name="connsiteY2" fmla="*/ 106136 h 330935"/>
                        <a:gd name="connsiteX3" fmla="*/ 183961 w 183961"/>
                        <a:gd name="connsiteY3" fmla="*/ 0 h 330935"/>
                      </a:gdLst>
                      <a:ahLst/>
                      <a:cxnLst>
                        <a:cxn ang="0">
                          <a:pos x="connsiteX0" y="connsiteY0"/>
                        </a:cxn>
                        <a:cxn ang="0">
                          <a:pos x="connsiteX1" y="connsiteY1"/>
                        </a:cxn>
                        <a:cxn ang="0">
                          <a:pos x="connsiteX2" y="connsiteY2"/>
                        </a:cxn>
                        <a:cxn ang="0">
                          <a:pos x="connsiteX3" y="connsiteY3"/>
                        </a:cxn>
                      </a:cxnLst>
                      <a:rect l="l" t="t" r="r" b="b"/>
                      <a:pathLst>
                        <a:path w="183961" h="330935">
                          <a:moveTo>
                            <a:pt x="183961" y="277867"/>
                          </a:moveTo>
                          <a:lnTo>
                            <a:pt x="91980" y="330935"/>
                          </a:lnTo>
                          <a:lnTo>
                            <a:pt x="0" y="106136"/>
                          </a:lnTo>
                          <a:lnTo>
                            <a:pt x="18396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04" name="Freeform 10403">
                      <a:extLst>
                        <a:ext uri="{FF2B5EF4-FFF2-40B4-BE49-F238E27FC236}">
                          <a16:creationId xmlns:a16="http://schemas.microsoft.com/office/drawing/2014/main" id="{8443F8CA-ED6D-8853-F418-9C9A380A5B35}"/>
                        </a:ext>
                      </a:extLst>
                    </p:cNvPr>
                    <p:cNvSpPr/>
                    <p:nvPr/>
                  </p:nvSpPr>
                  <p:spPr>
                    <a:xfrm>
                      <a:off x="27345709" y="17506990"/>
                      <a:ext cx="91981" cy="277867"/>
                    </a:xfrm>
                    <a:custGeom>
                      <a:avLst/>
                      <a:gdLst>
                        <a:gd name="connsiteX0" fmla="*/ 0 w 91981"/>
                        <a:gd name="connsiteY0" fmla="*/ 53068 h 277867"/>
                        <a:gd name="connsiteX1" fmla="*/ 91981 w 91981"/>
                        <a:gd name="connsiteY1" fmla="*/ 0 h 277867"/>
                        <a:gd name="connsiteX2" fmla="*/ 91981 w 91981"/>
                        <a:gd name="connsiteY2" fmla="*/ 277867 h 277867"/>
                      </a:gdLst>
                      <a:ahLst/>
                      <a:cxnLst>
                        <a:cxn ang="0">
                          <a:pos x="connsiteX0" y="connsiteY0"/>
                        </a:cxn>
                        <a:cxn ang="0">
                          <a:pos x="connsiteX1" y="connsiteY1"/>
                        </a:cxn>
                        <a:cxn ang="0">
                          <a:pos x="connsiteX2" y="connsiteY2"/>
                        </a:cxn>
                      </a:cxnLst>
                      <a:rect l="l" t="t" r="r" b="b"/>
                      <a:pathLst>
                        <a:path w="91981" h="277867">
                          <a:moveTo>
                            <a:pt x="0" y="53068"/>
                          </a:moveTo>
                          <a:lnTo>
                            <a:pt x="91981" y="0"/>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05" name="Freeform 10404">
                      <a:extLst>
                        <a:ext uri="{FF2B5EF4-FFF2-40B4-BE49-F238E27FC236}">
                          <a16:creationId xmlns:a16="http://schemas.microsoft.com/office/drawing/2014/main" id="{B6EB0B60-504D-0F10-0624-00474C846AC0}"/>
                        </a:ext>
                      </a:extLst>
                    </p:cNvPr>
                    <p:cNvSpPr/>
                    <p:nvPr/>
                  </p:nvSpPr>
                  <p:spPr>
                    <a:xfrm>
                      <a:off x="27437690" y="17784857"/>
                      <a:ext cx="91981" cy="277866"/>
                    </a:xfrm>
                    <a:custGeom>
                      <a:avLst/>
                      <a:gdLst>
                        <a:gd name="connsiteX0" fmla="*/ 0 w 91981"/>
                        <a:gd name="connsiteY0" fmla="*/ 0 h 277866"/>
                        <a:gd name="connsiteX1" fmla="*/ 91981 w 91981"/>
                        <a:gd name="connsiteY1" fmla="*/ 224799 h 277866"/>
                        <a:gd name="connsiteX2" fmla="*/ 0 w 91981"/>
                        <a:gd name="connsiteY2" fmla="*/ 277867 h 277866"/>
                      </a:gdLst>
                      <a:ahLst/>
                      <a:cxnLst>
                        <a:cxn ang="0">
                          <a:pos x="connsiteX0" y="connsiteY0"/>
                        </a:cxn>
                        <a:cxn ang="0">
                          <a:pos x="connsiteX1" y="connsiteY1"/>
                        </a:cxn>
                        <a:cxn ang="0">
                          <a:pos x="connsiteX2" y="connsiteY2"/>
                        </a:cxn>
                      </a:cxnLst>
                      <a:rect l="l" t="t" r="r" b="b"/>
                      <a:pathLst>
                        <a:path w="91981" h="277866">
                          <a:moveTo>
                            <a:pt x="0" y="0"/>
                          </a:moveTo>
                          <a:lnTo>
                            <a:pt x="91981" y="224799"/>
                          </a:lnTo>
                          <a:lnTo>
                            <a:pt x="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06" name="Freeform 10405">
                      <a:extLst>
                        <a:ext uri="{FF2B5EF4-FFF2-40B4-BE49-F238E27FC236}">
                          <a16:creationId xmlns:a16="http://schemas.microsoft.com/office/drawing/2014/main" id="{7F2B2C08-93F9-FB4E-42DE-01AA4BB4E013}"/>
                        </a:ext>
                      </a:extLst>
                    </p:cNvPr>
                    <p:cNvSpPr/>
                    <p:nvPr/>
                  </p:nvSpPr>
                  <p:spPr>
                    <a:xfrm>
                      <a:off x="27253729" y="17560058"/>
                      <a:ext cx="183961" cy="555734"/>
                    </a:xfrm>
                    <a:custGeom>
                      <a:avLst/>
                      <a:gdLst>
                        <a:gd name="connsiteX0" fmla="*/ 91980 w 183961"/>
                        <a:gd name="connsiteY0" fmla="*/ 0 h 555734"/>
                        <a:gd name="connsiteX1" fmla="*/ 183961 w 183961"/>
                        <a:gd name="connsiteY1" fmla="*/ 224799 h 555734"/>
                        <a:gd name="connsiteX2" fmla="*/ 183961 w 183961"/>
                        <a:gd name="connsiteY2" fmla="*/ 502666 h 555734"/>
                        <a:gd name="connsiteX3" fmla="*/ 91980 w 183961"/>
                        <a:gd name="connsiteY3" fmla="*/ 555734 h 555734"/>
                        <a:gd name="connsiteX4" fmla="*/ 0 w 183961"/>
                        <a:gd name="connsiteY4" fmla="*/ 330935 h 555734"/>
                        <a:gd name="connsiteX5" fmla="*/ 0 w 183961"/>
                        <a:gd name="connsiteY5" fmla="*/ 53068 h 55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61" h="555734">
                          <a:moveTo>
                            <a:pt x="91980" y="0"/>
                          </a:moveTo>
                          <a:lnTo>
                            <a:pt x="183961" y="224799"/>
                          </a:lnTo>
                          <a:lnTo>
                            <a:pt x="183961" y="502666"/>
                          </a:lnTo>
                          <a:lnTo>
                            <a:pt x="91980" y="555734"/>
                          </a:lnTo>
                          <a:lnTo>
                            <a:pt x="0" y="330935"/>
                          </a:lnTo>
                          <a:lnTo>
                            <a:pt x="0" y="5306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07" name="Freeform 10406">
                      <a:extLst>
                        <a:ext uri="{FF2B5EF4-FFF2-40B4-BE49-F238E27FC236}">
                          <a16:creationId xmlns:a16="http://schemas.microsoft.com/office/drawing/2014/main" id="{1B0B27CA-8868-E1AC-60FB-18225D53DC42}"/>
                        </a:ext>
                      </a:extLst>
                    </p:cNvPr>
                    <p:cNvSpPr/>
                    <p:nvPr/>
                  </p:nvSpPr>
                  <p:spPr>
                    <a:xfrm>
                      <a:off x="27345709" y="18062724"/>
                      <a:ext cx="91981" cy="277867"/>
                    </a:xfrm>
                    <a:custGeom>
                      <a:avLst/>
                      <a:gdLst>
                        <a:gd name="connsiteX0" fmla="*/ 0 w 91981"/>
                        <a:gd name="connsiteY0" fmla="*/ 53068 h 277867"/>
                        <a:gd name="connsiteX1" fmla="*/ 91981 w 91981"/>
                        <a:gd name="connsiteY1" fmla="*/ 0 h 277867"/>
                        <a:gd name="connsiteX2" fmla="*/ 91981 w 91981"/>
                        <a:gd name="connsiteY2" fmla="*/ 277867 h 277867"/>
                      </a:gdLst>
                      <a:ahLst/>
                      <a:cxnLst>
                        <a:cxn ang="0">
                          <a:pos x="connsiteX0" y="connsiteY0"/>
                        </a:cxn>
                        <a:cxn ang="0">
                          <a:pos x="connsiteX1" y="connsiteY1"/>
                        </a:cxn>
                        <a:cxn ang="0">
                          <a:pos x="connsiteX2" y="connsiteY2"/>
                        </a:cxn>
                      </a:cxnLst>
                      <a:rect l="l" t="t" r="r" b="b"/>
                      <a:pathLst>
                        <a:path w="91981" h="277867">
                          <a:moveTo>
                            <a:pt x="0" y="53068"/>
                          </a:moveTo>
                          <a:lnTo>
                            <a:pt x="91981" y="0"/>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08" name="Freeform 10407">
                      <a:extLst>
                        <a:ext uri="{FF2B5EF4-FFF2-40B4-BE49-F238E27FC236}">
                          <a16:creationId xmlns:a16="http://schemas.microsoft.com/office/drawing/2014/main" id="{FDE53180-6F24-3C15-832C-47653EDEDCA4}"/>
                        </a:ext>
                      </a:extLst>
                    </p:cNvPr>
                    <p:cNvSpPr/>
                    <p:nvPr/>
                  </p:nvSpPr>
                  <p:spPr>
                    <a:xfrm>
                      <a:off x="27437690" y="18340592"/>
                      <a:ext cx="91981" cy="277867"/>
                    </a:xfrm>
                    <a:custGeom>
                      <a:avLst/>
                      <a:gdLst>
                        <a:gd name="connsiteX0" fmla="*/ 0 w 91981"/>
                        <a:gd name="connsiteY0" fmla="*/ 0 h 277867"/>
                        <a:gd name="connsiteX1" fmla="*/ 91981 w 91981"/>
                        <a:gd name="connsiteY1" fmla="*/ 224799 h 277867"/>
                        <a:gd name="connsiteX2" fmla="*/ 0 w 91981"/>
                        <a:gd name="connsiteY2" fmla="*/ 277867 h 277867"/>
                      </a:gdLst>
                      <a:ahLst/>
                      <a:cxnLst>
                        <a:cxn ang="0">
                          <a:pos x="connsiteX0" y="connsiteY0"/>
                        </a:cxn>
                        <a:cxn ang="0">
                          <a:pos x="connsiteX1" y="connsiteY1"/>
                        </a:cxn>
                        <a:cxn ang="0">
                          <a:pos x="connsiteX2" y="connsiteY2"/>
                        </a:cxn>
                      </a:cxnLst>
                      <a:rect l="l" t="t" r="r" b="b"/>
                      <a:pathLst>
                        <a:path w="91981" h="277867">
                          <a:moveTo>
                            <a:pt x="0" y="0"/>
                          </a:moveTo>
                          <a:lnTo>
                            <a:pt x="91981" y="224799"/>
                          </a:lnTo>
                          <a:lnTo>
                            <a:pt x="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09" name="Freeform 10408">
                      <a:extLst>
                        <a:ext uri="{FF2B5EF4-FFF2-40B4-BE49-F238E27FC236}">
                          <a16:creationId xmlns:a16="http://schemas.microsoft.com/office/drawing/2014/main" id="{F723CE2F-C270-4DE0-DE36-062F8C660606}"/>
                        </a:ext>
                      </a:extLst>
                    </p:cNvPr>
                    <p:cNvSpPr/>
                    <p:nvPr/>
                  </p:nvSpPr>
                  <p:spPr>
                    <a:xfrm>
                      <a:off x="27253729" y="18115792"/>
                      <a:ext cx="183961" cy="555734"/>
                    </a:xfrm>
                    <a:custGeom>
                      <a:avLst/>
                      <a:gdLst>
                        <a:gd name="connsiteX0" fmla="*/ 91980 w 183961"/>
                        <a:gd name="connsiteY0" fmla="*/ 0 h 555734"/>
                        <a:gd name="connsiteX1" fmla="*/ 183961 w 183961"/>
                        <a:gd name="connsiteY1" fmla="*/ 224799 h 555734"/>
                        <a:gd name="connsiteX2" fmla="*/ 183961 w 183961"/>
                        <a:gd name="connsiteY2" fmla="*/ 502667 h 555734"/>
                        <a:gd name="connsiteX3" fmla="*/ 91980 w 183961"/>
                        <a:gd name="connsiteY3" fmla="*/ 555734 h 555734"/>
                        <a:gd name="connsiteX4" fmla="*/ 0 w 183961"/>
                        <a:gd name="connsiteY4" fmla="*/ 330935 h 555734"/>
                        <a:gd name="connsiteX5" fmla="*/ 0 w 183961"/>
                        <a:gd name="connsiteY5" fmla="*/ 53068 h 55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61" h="555734">
                          <a:moveTo>
                            <a:pt x="91980" y="0"/>
                          </a:moveTo>
                          <a:lnTo>
                            <a:pt x="183961" y="224799"/>
                          </a:lnTo>
                          <a:lnTo>
                            <a:pt x="183961" y="502667"/>
                          </a:lnTo>
                          <a:lnTo>
                            <a:pt x="91980" y="555734"/>
                          </a:lnTo>
                          <a:lnTo>
                            <a:pt x="0" y="330935"/>
                          </a:lnTo>
                          <a:lnTo>
                            <a:pt x="0" y="5306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10" name="Freeform 10409">
                      <a:extLst>
                        <a:ext uri="{FF2B5EF4-FFF2-40B4-BE49-F238E27FC236}">
                          <a16:creationId xmlns:a16="http://schemas.microsoft.com/office/drawing/2014/main" id="{FDFE7BA4-51A8-16A8-E4A2-A65F39D9DC8E}"/>
                        </a:ext>
                      </a:extLst>
                    </p:cNvPr>
                    <p:cNvSpPr/>
                    <p:nvPr/>
                  </p:nvSpPr>
                  <p:spPr>
                    <a:xfrm>
                      <a:off x="27345709" y="18618459"/>
                      <a:ext cx="91981" cy="277867"/>
                    </a:xfrm>
                    <a:custGeom>
                      <a:avLst/>
                      <a:gdLst>
                        <a:gd name="connsiteX0" fmla="*/ 0 w 91981"/>
                        <a:gd name="connsiteY0" fmla="*/ 53068 h 277867"/>
                        <a:gd name="connsiteX1" fmla="*/ 91981 w 91981"/>
                        <a:gd name="connsiteY1" fmla="*/ 0 h 277867"/>
                        <a:gd name="connsiteX2" fmla="*/ 91981 w 91981"/>
                        <a:gd name="connsiteY2" fmla="*/ 277867 h 277867"/>
                      </a:gdLst>
                      <a:ahLst/>
                      <a:cxnLst>
                        <a:cxn ang="0">
                          <a:pos x="connsiteX0" y="connsiteY0"/>
                        </a:cxn>
                        <a:cxn ang="0">
                          <a:pos x="connsiteX1" y="connsiteY1"/>
                        </a:cxn>
                        <a:cxn ang="0">
                          <a:pos x="connsiteX2" y="connsiteY2"/>
                        </a:cxn>
                      </a:cxnLst>
                      <a:rect l="l" t="t" r="r" b="b"/>
                      <a:pathLst>
                        <a:path w="91981" h="277867">
                          <a:moveTo>
                            <a:pt x="0" y="53068"/>
                          </a:moveTo>
                          <a:lnTo>
                            <a:pt x="91981" y="0"/>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11" name="Freeform 10410">
                      <a:extLst>
                        <a:ext uri="{FF2B5EF4-FFF2-40B4-BE49-F238E27FC236}">
                          <a16:creationId xmlns:a16="http://schemas.microsoft.com/office/drawing/2014/main" id="{BD38BABE-2507-3740-A333-E5F68665DD09}"/>
                        </a:ext>
                      </a:extLst>
                    </p:cNvPr>
                    <p:cNvSpPr/>
                    <p:nvPr/>
                  </p:nvSpPr>
                  <p:spPr>
                    <a:xfrm>
                      <a:off x="27437690" y="18896326"/>
                      <a:ext cx="91981" cy="277866"/>
                    </a:xfrm>
                    <a:custGeom>
                      <a:avLst/>
                      <a:gdLst>
                        <a:gd name="connsiteX0" fmla="*/ 0 w 91981"/>
                        <a:gd name="connsiteY0" fmla="*/ 0 h 277866"/>
                        <a:gd name="connsiteX1" fmla="*/ 91981 w 91981"/>
                        <a:gd name="connsiteY1" fmla="*/ 224799 h 277866"/>
                        <a:gd name="connsiteX2" fmla="*/ 0 w 91981"/>
                        <a:gd name="connsiteY2" fmla="*/ 277867 h 277866"/>
                      </a:gdLst>
                      <a:ahLst/>
                      <a:cxnLst>
                        <a:cxn ang="0">
                          <a:pos x="connsiteX0" y="connsiteY0"/>
                        </a:cxn>
                        <a:cxn ang="0">
                          <a:pos x="connsiteX1" y="connsiteY1"/>
                        </a:cxn>
                        <a:cxn ang="0">
                          <a:pos x="connsiteX2" y="connsiteY2"/>
                        </a:cxn>
                      </a:cxnLst>
                      <a:rect l="l" t="t" r="r" b="b"/>
                      <a:pathLst>
                        <a:path w="91981" h="277866">
                          <a:moveTo>
                            <a:pt x="0" y="0"/>
                          </a:moveTo>
                          <a:lnTo>
                            <a:pt x="91981" y="224799"/>
                          </a:lnTo>
                          <a:lnTo>
                            <a:pt x="0" y="27786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412" name="Freeform 10411">
                      <a:extLst>
                        <a:ext uri="{FF2B5EF4-FFF2-40B4-BE49-F238E27FC236}">
                          <a16:creationId xmlns:a16="http://schemas.microsoft.com/office/drawing/2014/main" id="{3B12D5C5-D16B-4EA4-0F2A-0277EE59E949}"/>
                        </a:ext>
                      </a:extLst>
                    </p:cNvPr>
                    <p:cNvSpPr/>
                    <p:nvPr/>
                  </p:nvSpPr>
                  <p:spPr>
                    <a:xfrm>
                      <a:off x="27253729" y="18671527"/>
                      <a:ext cx="183961" cy="502666"/>
                    </a:xfrm>
                    <a:custGeom>
                      <a:avLst/>
                      <a:gdLst>
                        <a:gd name="connsiteX0" fmla="*/ 91980 w 183961"/>
                        <a:gd name="connsiteY0" fmla="*/ 0 h 502666"/>
                        <a:gd name="connsiteX1" fmla="*/ 183961 w 183961"/>
                        <a:gd name="connsiteY1" fmla="*/ 224799 h 502666"/>
                        <a:gd name="connsiteX2" fmla="*/ 183961 w 183961"/>
                        <a:gd name="connsiteY2" fmla="*/ 502666 h 502666"/>
                        <a:gd name="connsiteX3" fmla="*/ 0 w 183961"/>
                        <a:gd name="connsiteY3" fmla="*/ 53068 h 502666"/>
                      </a:gdLst>
                      <a:ahLst/>
                      <a:cxnLst>
                        <a:cxn ang="0">
                          <a:pos x="connsiteX0" y="connsiteY0"/>
                        </a:cxn>
                        <a:cxn ang="0">
                          <a:pos x="connsiteX1" y="connsiteY1"/>
                        </a:cxn>
                        <a:cxn ang="0">
                          <a:pos x="connsiteX2" y="connsiteY2"/>
                        </a:cxn>
                        <a:cxn ang="0">
                          <a:pos x="connsiteX3" y="connsiteY3"/>
                        </a:cxn>
                      </a:cxnLst>
                      <a:rect l="l" t="t" r="r" b="b"/>
                      <a:pathLst>
                        <a:path w="183961" h="502666">
                          <a:moveTo>
                            <a:pt x="91980" y="0"/>
                          </a:moveTo>
                          <a:lnTo>
                            <a:pt x="183961" y="224799"/>
                          </a:lnTo>
                          <a:lnTo>
                            <a:pt x="183961" y="502666"/>
                          </a:lnTo>
                          <a:lnTo>
                            <a:pt x="0" y="5306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13" name="Freeform 10412">
                      <a:extLst>
                        <a:ext uri="{FF2B5EF4-FFF2-40B4-BE49-F238E27FC236}">
                          <a16:creationId xmlns:a16="http://schemas.microsoft.com/office/drawing/2014/main" id="{C46CD213-335C-FAA2-4B61-E87BF204763F}"/>
                        </a:ext>
                      </a:extLst>
                    </p:cNvPr>
                    <p:cNvSpPr/>
                    <p:nvPr/>
                  </p:nvSpPr>
                  <p:spPr>
                    <a:xfrm>
                      <a:off x="27437690" y="17176055"/>
                      <a:ext cx="91981" cy="277867"/>
                    </a:xfrm>
                    <a:custGeom>
                      <a:avLst/>
                      <a:gdLst>
                        <a:gd name="connsiteX0" fmla="*/ 91981 w 91981"/>
                        <a:gd name="connsiteY0" fmla="*/ 0 h 277867"/>
                        <a:gd name="connsiteX1" fmla="*/ 91981 w 91981"/>
                        <a:gd name="connsiteY1" fmla="*/ 277867 h 277867"/>
                        <a:gd name="connsiteX2" fmla="*/ 0 w 91981"/>
                        <a:gd name="connsiteY2" fmla="*/ 53068 h 277867"/>
                      </a:gdLst>
                      <a:ahLst/>
                      <a:cxnLst>
                        <a:cxn ang="0">
                          <a:pos x="connsiteX0" y="connsiteY0"/>
                        </a:cxn>
                        <a:cxn ang="0">
                          <a:pos x="connsiteX1" y="connsiteY1"/>
                        </a:cxn>
                        <a:cxn ang="0">
                          <a:pos x="connsiteX2" y="connsiteY2"/>
                        </a:cxn>
                      </a:cxnLst>
                      <a:rect l="l" t="t" r="r" b="b"/>
                      <a:pathLst>
                        <a:path w="91981" h="277867">
                          <a:moveTo>
                            <a:pt x="91981" y="0"/>
                          </a:moveTo>
                          <a:lnTo>
                            <a:pt x="91981" y="277867"/>
                          </a:lnTo>
                          <a:lnTo>
                            <a:pt x="0" y="5306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414" name="Freeform 10413">
                      <a:extLst>
                        <a:ext uri="{FF2B5EF4-FFF2-40B4-BE49-F238E27FC236}">
                          <a16:creationId xmlns:a16="http://schemas.microsoft.com/office/drawing/2014/main" id="{4237ACB4-42A0-B4F7-EB5F-C080A8358992}"/>
                        </a:ext>
                      </a:extLst>
                    </p:cNvPr>
                    <p:cNvSpPr/>
                    <p:nvPr/>
                  </p:nvSpPr>
                  <p:spPr>
                    <a:xfrm>
                      <a:off x="27437690" y="17453922"/>
                      <a:ext cx="91981" cy="555734"/>
                    </a:xfrm>
                    <a:custGeom>
                      <a:avLst/>
                      <a:gdLst>
                        <a:gd name="connsiteX0" fmla="*/ 0 w 91981"/>
                        <a:gd name="connsiteY0" fmla="*/ 330935 h 555734"/>
                        <a:gd name="connsiteX1" fmla="*/ 0 w 91981"/>
                        <a:gd name="connsiteY1" fmla="*/ 53068 h 555734"/>
                        <a:gd name="connsiteX2" fmla="*/ 91981 w 91981"/>
                        <a:gd name="connsiteY2" fmla="*/ 0 h 555734"/>
                        <a:gd name="connsiteX3" fmla="*/ 91981 w 91981"/>
                        <a:gd name="connsiteY3" fmla="*/ 555734 h 555734"/>
                      </a:gdLst>
                      <a:ahLst/>
                      <a:cxnLst>
                        <a:cxn ang="0">
                          <a:pos x="connsiteX0" y="connsiteY0"/>
                        </a:cxn>
                        <a:cxn ang="0">
                          <a:pos x="connsiteX1" y="connsiteY1"/>
                        </a:cxn>
                        <a:cxn ang="0">
                          <a:pos x="connsiteX2" y="connsiteY2"/>
                        </a:cxn>
                        <a:cxn ang="0">
                          <a:pos x="connsiteX3" y="connsiteY3"/>
                        </a:cxn>
                      </a:cxnLst>
                      <a:rect l="l" t="t" r="r" b="b"/>
                      <a:pathLst>
                        <a:path w="91981" h="555734">
                          <a:moveTo>
                            <a:pt x="0" y="330935"/>
                          </a:moveTo>
                          <a:lnTo>
                            <a:pt x="0" y="53068"/>
                          </a:lnTo>
                          <a:lnTo>
                            <a:pt x="91981" y="0"/>
                          </a:lnTo>
                          <a:lnTo>
                            <a:pt x="91981" y="55573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15" name="Freeform 10414">
                      <a:extLst>
                        <a:ext uri="{FF2B5EF4-FFF2-40B4-BE49-F238E27FC236}">
                          <a16:creationId xmlns:a16="http://schemas.microsoft.com/office/drawing/2014/main" id="{B267344A-41A9-69FE-EE2C-BA6EBFB5C27A}"/>
                        </a:ext>
                      </a:extLst>
                    </p:cNvPr>
                    <p:cNvSpPr/>
                    <p:nvPr/>
                  </p:nvSpPr>
                  <p:spPr>
                    <a:xfrm>
                      <a:off x="27437690" y="18009656"/>
                      <a:ext cx="91981" cy="555734"/>
                    </a:xfrm>
                    <a:custGeom>
                      <a:avLst/>
                      <a:gdLst>
                        <a:gd name="connsiteX0" fmla="*/ 0 w 91981"/>
                        <a:gd name="connsiteY0" fmla="*/ 330935 h 555734"/>
                        <a:gd name="connsiteX1" fmla="*/ 0 w 91981"/>
                        <a:gd name="connsiteY1" fmla="*/ 53068 h 555734"/>
                        <a:gd name="connsiteX2" fmla="*/ 91981 w 91981"/>
                        <a:gd name="connsiteY2" fmla="*/ 0 h 555734"/>
                        <a:gd name="connsiteX3" fmla="*/ 91981 w 91981"/>
                        <a:gd name="connsiteY3" fmla="*/ 555734 h 555734"/>
                      </a:gdLst>
                      <a:ahLst/>
                      <a:cxnLst>
                        <a:cxn ang="0">
                          <a:pos x="connsiteX0" y="connsiteY0"/>
                        </a:cxn>
                        <a:cxn ang="0">
                          <a:pos x="connsiteX1" y="connsiteY1"/>
                        </a:cxn>
                        <a:cxn ang="0">
                          <a:pos x="connsiteX2" y="connsiteY2"/>
                        </a:cxn>
                        <a:cxn ang="0">
                          <a:pos x="connsiteX3" y="connsiteY3"/>
                        </a:cxn>
                      </a:cxnLst>
                      <a:rect l="l" t="t" r="r" b="b"/>
                      <a:pathLst>
                        <a:path w="91981" h="555734">
                          <a:moveTo>
                            <a:pt x="0" y="330935"/>
                          </a:moveTo>
                          <a:lnTo>
                            <a:pt x="0" y="53068"/>
                          </a:lnTo>
                          <a:lnTo>
                            <a:pt x="91981" y="0"/>
                          </a:lnTo>
                          <a:lnTo>
                            <a:pt x="91981" y="55573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16" name="Freeform 10415">
                      <a:extLst>
                        <a:ext uri="{FF2B5EF4-FFF2-40B4-BE49-F238E27FC236}">
                          <a16:creationId xmlns:a16="http://schemas.microsoft.com/office/drawing/2014/main" id="{45A9F765-061F-AF38-C834-5723CC560955}"/>
                        </a:ext>
                      </a:extLst>
                    </p:cNvPr>
                    <p:cNvSpPr/>
                    <p:nvPr/>
                  </p:nvSpPr>
                  <p:spPr>
                    <a:xfrm>
                      <a:off x="27437690" y="18565391"/>
                      <a:ext cx="91981" cy="555734"/>
                    </a:xfrm>
                    <a:custGeom>
                      <a:avLst/>
                      <a:gdLst>
                        <a:gd name="connsiteX0" fmla="*/ 0 w 91981"/>
                        <a:gd name="connsiteY0" fmla="*/ 330935 h 555734"/>
                        <a:gd name="connsiteX1" fmla="*/ 0 w 91981"/>
                        <a:gd name="connsiteY1" fmla="*/ 53068 h 555734"/>
                        <a:gd name="connsiteX2" fmla="*/ 91981 w 91981"/>
                        <a:gd name="connsiteY2" fmla="*/ 0 h 555734"/>
                        <a:gd name="connsiteX3" fmla="*/ 91981 w 91981"/>
                        <a:gd name="connsiteY3" fmla="*/ 555735 h 555734"/>
                      </a:gdLst>
                      <a:ahLst/>
                      <a:cxnLst>
                        <a:cxn ang="0">
                          <a:pos x="connsiteX0" y="connsiteY0"/>
                        </a:cxn>
                        <a:cxn ang="0">
                          <a:pos x="connsiteX1" y="connsiteY1"/>
                        </a:cxn>
                        <a:cxn ang="0">
                          <a:pos x="connsiteX2" y="connsiteY2"/>
                        </a:cxn>
                        <a:cxn ang="0">
                          <a:pos x="connsiteX3" y="connsiteY3"/>
                        </a:cxn>
                      </a:cxnLst>
                      <a:rect l="l" t="t" r="r" b="b"/>
                      <a:pathLst>
                        <a:path w="91981" h="555734">
                          <a:moveTo>
                            <a:pt x="0" y="330935"/>
                          </a:moveTo>
                          <a:lnTo>
                            <a:pt x="0" y="53068"/>
                          </a:lnTo>
                          <a:lnTo>
                            <a:pt x="91981" y="0"/>
                          </a:lnTo>
                          <a:lnTo>
                            <a:pt x="91981" y="5557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17" name="Freeform 10416">
                      <a:extLst>
                        <a:ext uri="{FF2B5EF4-FFF2-40B4-BE49-F238E27FC236}">
                          <a16:creationId xmlns:a16="http://schemas.microsoft.com/office/drawing/2014/main" id="{DAF831DE-F199-DFDB-5C0C-671B7F8B823F}"/>
                        </a:ext>
                      </a:extLst>
                    </p:cNvPr>
                    <p:cNvSpPr/>
                    <p:nvPr/>
                  </p:nvSpPr>
                  <p:spPr>
                    <a:xfrm>
                      <a:off x="27437690" y="19121125"/>
                      <a:ext cx="91981" cy="277866"/>
                    </a:xfrm>
                    <a:custGeom>
                      <a:avLst/>
                      <a:gdLst>
                        <a:gd name="connsiteX0" fmla="*/ 91981 w 91981"/>
                        <a:gd name="connsiteY0" fmla="*/ 277867 h 277866"/>
                        <a:gd name="connsiteX1" fmla="*/ 0 w 91981"/>
                        <a:gd name="connsiteY1" fmla="*/ 53068 h 277866"/>
                        <a:gd name="connsiteX2" fmla="*/ 91981 w 91981"/>
                        <a:gd name="connsiteY2" fmla="*/ 0 h 277866"/>
                      </a:gdLst>
                      <a:ahLst/>
                      <a:cxnLst>
                        <a:cxn ang="0">
                          <a:pos x="connsiteX0" y="connsiteY0"/>
                        </a:cxn>
                        <a:cxn ang="0">
                          <a:pos x="connsiteX1" y="connsiteY1"/>
                        </a:cxn>
                        <a:cxn ang="0">
                          <a:pos x="connsiteX2" y="connsiteY2"/>
                        </a:cxn>
                      </a:cxnLst>
                      <a:rect l="l" t="t" r="r" b="b"/>
                      <a:pathLst>
                        <a:path w="91981" h="277866">
                          <a:moveTo>
                            <a:pt x="91981" y="277867"/>
                          </a:moveTo>
                          <a:lnTo>
                            <a:pt x="0" y="53068"/>
                          </a:lnTo>
                          <a:lnTo>
                            <a:pt x="91981"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418" name="Graphic 6671">
                    <a:extLst>
                      <a:ext uri="{FF2B5EF4-FFF2-40B4-BE49-F238E27FC236}">
                        <a16:creationId xmlns:a16="http://schemas.microsoft.com/office/drawing/2014/main" id="{A3BD9423-5AE9-1EBB-B3BD-DD0836A3FE14}"/>
                      </a:ext>
                    </a:extLst>
                  </p:cNvPr>
                  <p:cNvGrpSpPr/>
                  <p:nvPr/>
                </p:nvGrpSpPr>
                <p:grpSpPr>
                  <a:xfrm>
                    <a:off x="25603200" y="19398992"/>
                    <a:ext cx="1926471" cy="1111468"/>
                    <a:chOff x="25603200" y="19398992"/>
                    <a:chExt cx="1926471" cy="1111468"/>
                  </a:xfrm>
                </p:grpSpPr>
                <p:sp>
                  <p:nvSpPr>
                    <p:cNvPr id="10419" name="Freeform 10418">
                      <a:extLst>
                        <a:ext uri="{FF2B5EF4-FFF2-40B4-BE49-F238E27FC236}">
                          <a16:creationId xmlns:a16="http://schemas.microsoft.com/office/drawing/2014/main" id="{08EDBB42-7924-EE79-0C0C-4F49BB1128D6}"/>
                        </a:ext>
                      </a:extLst>
                    </p:cNvPr>
                    <p:cNvSpPr/>
                    <p:nvPr/>
                  </p:nvSpPr>
                  <p:spPr>
                    <a:xfrm>
                      <a:off x="25603200" y="20265391"/>
                      <a:ext cx="240809" cy="138933"/>
                    </a:xfrm>
                    <a:custGeom>
                      <a:avLst/>
                      <a:gdLst>
                        <a:gd name="connsiteX0" fmla="*/ 0 w 240809"/>
                        <a:gd name="connsiteY0" fmla="*/ 138933 h 138933"/>
                        <a:gd name="connsiteX1" fmla="*/ 240809 w 240809"/>
                        <a:gd name="connsiteY1" fmla="*/ 0 h 138933"/>
                        <a:gd name="connsiteX2" fmla="*/ 240809 w 240809"/>
                        <a:gd name="connsiteY2" fmla="*/ 106136 h 138933"/>
                      </a:gdLst>
                      <a:ahLst/>
                      <a:cxnLst>
                        <a:cxn ang="0">
                          <a:pos x="connsiteX0" y="connsiteY0"/>
                        </a:cxn>
                        <a:cxn ang="0">
                          <a:pos x="connsiteX1" y="connsiteY1"/>
                        </a:cxn>
                        <a:cxn ang="0">
                          <a:pos x="connsiteX2" y="connsiteY2"/>
                        </a:cxn>
                      </a:cxnLst>
                      <a:rect l="l" t="t" r="r" b="b"/>
                      <a:pathLst>
                        <a:path w="240809" h="138933">
                          <a:moveTo>
                            <a:pt x="0" y="138933"/>
                          </a:moveTo>
                          <a:lnTo>
                            <a:pt x="240809" y="0"/>
                          </a:lnTo>
                          <a:lnTo>
                            <a:pt x="240809" y="106136"/>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420" name="Freeform 10419">
                      <a:extLst>
                        <a:ext uri="{FF2B5EF4-FFF2-40B4-BE49-F238E27FC236}">
                          <a16:creationId xmlns:a16="http://schemas.microsoft.com/office/drawing/2014/main" id="{E2C79F72-CDA1-3A07-19A1-1892A7656E43}"/>
                        </a:ext>
                      </a:extLst>
                    </p:cNvPr>
                    <p:cNvSpPr/>
                    <p:nvPr/>
                  </p:nvSpPr>
                  <p:spPr>
                    <a:xfrm>
                      <a:off x="25603200" y="20371527"/>
                      <a:ext cx="240809" cy="138933"/>
                    </a:xfrm>
                    <a:custGeom>
                      <a:avLst/>
                      <a:gdLst>
                        <a:gd name="connsiteX0" fmla="*/ 0 w 240809"/>
                        <a:gd name="connsiteY0" fmla="*/ 138933 h 138933"/>
                        <a:gd name="connsiteX1" fmla="*/ 0 w 240809"/>
                        <a:gd name="connsiteY1" fmla="*/ 32798 h 138933"/>
                        <a:gd name="connsiteX2" fmla="*/ 240809 w 240809"/>
                        <a:gd name="connsiteY2" fmla="*/ 0 h 138933"/>
                      </a:gdLst>
                      <a:ahLst/>
                      <a:cxnLst>
                        <a:cxn ang="0">
                          <a:pos x="connsiteX0" y="connsiteY0"/>
                        </a:cxn>
                        <a:cxn ang="0">
                          <a:pos x="connsiteX1" y="connsiteY1"/>
                        </a:cxn>
                        <a:cxn ang="0">
                          <a:pos x="connsiteX2" y="connsiteY2"/>
                        </a:cxn>
                      </a:cxnLst>
                      <a:rect l="l" t="t" r="r" b="b"/>
                      <a:pathLst>
                        <a:path w="240809" h="138933">
                          <a:moveTo>
                            <a:pt x="0" y="138933"/>
                          </a:moveTo>
                          <a:lnTo>
                            <a:pt x="0" y="32798"/>
                          </a:lnTo>
                          <a:lnTo>
                            <a:pt x="240809"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421" name="Freeform 10420">
                      <a:extLst>
                        <a:ext uri="{FF2B5EF4-FFF2-40B4-BE49-F238E27FC236}">
                          <a16:creationId xmlns:a16="http://schemas.microsoft.com/office/drawing/2014/main" id="{1502A179-383A-251E-C810-0AE25764790D}"/>
                        </a:ext>
                      </a:extLst>
                    </p:cNvPr>
                    <p:cNvSpPr/>
                    <p:nvPr/>
                  </p:nvSpPr>
                  <p:spPr>
                    <a:xfrm>
                      <a:off x="25603200" y="20053120"/>
                      <a:ext cx="240809" cy="138933"/>
                    </a:xfrm>
                    <a:custGeom>
                      <a:avLst/>
                      <a:gdLst>
                        <a:gd name="connsiteX0" fmla="*/ 0 w 240809"/>
                        <a:gd name="connsiteY0" fmla="*/ 138933 h 138933"/>
                        <a:gd name="connsiteX1" fmla="*/ 240809 w 240809"/>
                        <a:gd name="connsiteY1" fmla="*/ 0 h 138933"/>
                        <a:gd name="connsiteX2" fmla="*/ 240809 w 240809"/>
                        <a:gd name="connsiteY2" fmla="*/ 106136 h 138933"/>
                      </a:gdLst>
                      <a:ahLst/>
                      <a:cxnLst>
                        <a:cxn ang="0">
                          <a:pos x="connsiteX0" y="connsiteY0"/>
                        </a:cxn>
                        <a:cxn ang="0">
                          <a:pos x="connsiteX1" y="connsiteY1"/>
                        </a:cxn>
                        <a:cxn ang="0">
                          <a:pos x="connsiteX2" y="connsiteY2"/>
                        </a:cxn>
                      </a:cxnLst>
                      <a:rect l="l" t="t" r="r" b="b"/>
                      <a:pathLst>
                        <a:path w="240809" h="138933">
                          <a:moveTo>
                            <a:pt x="0" y="138933"/>
                          </a:moveTo>
                          <a:lnTo>
                            <a:pt x="240809" y="0"/>
                          </a:lnTo>
                          <a:lnTo>
                            <a:pt x="240809" y="10613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22" name="Freeform 10421">
                      <a:extLst>
                        <a:ext uri="{FF2B5EF4-FFF2-40B4-BE49-F238E27FC236}">
                          <a16:creationId xmlns:a16="http://schemas.microsoft.com/office/drawing/2014/main" id="{8CB8D8B1-CEE1-662A-5350-CCCCE9AD8C76}"/>
                        </a:ext>
                      </a:extLst>
                    </p:cNvPr>
                    <p:cNvSpPr/>
                    <p:nvPr/>
                  </p:nvSpPr>
                  <p:spPr>
                    <a:xfrm>
                      <a:off x="25603200" y="20159255"/>
                      <a:ext cx="240809" cy="245069"/>
                    </a:xfrm>
                    <a:custGeom>
                      <a:avLst/>
                      <a:gdLst>
                        <a:gd name="connsiteX0" fmla="*/ 240809 w 240809"/>
                        <a:gd name="connsiteY0" fmla="*/ 0 h 245069"/>
                        <a:gd name="connsiteX1" fmla="*/ 240809 w 240809"/>
                        <a:gd name="connsiteY1" fmla="*/ 106136 h 245069"/>
                        <a:gd name="connsiteX2" fmla="*/ 0 w 240809"/>
                        <a:gd name="connsiteY2" fmla="*/ 245069 h 245069"/>
                        <a:gd name="connsiteX3" fmla="*/ 0 w 240809"/>
                        <a:gd name="connsiteY3" fmla="*/ 32798 h 245069"/>
                      </a:gdLst>
                      <a:ahLst/>
                      <a:cxnLst>
                        <a:cxn ang="0">
                          <a:pos x="connsiteX0" y="connsiteY0"/>
                        </a:cxn>
                        <a:cxn ang="0">
                          <a:pos x="connsiteX1" y="connsiteY1"/>
                        </a:cxn>
                        <a:cxn ang="0">
                          <a:pos x="connsiteX2" y="connsiteY2"/>
                        </a:cxn>
                        <a:cxn ang="0">
                          <a:pos x="connsiteX3" y="connsiteY3"/>
                        </a:cxn>
                      </a:cxnLst>
                      <a:rect l="l" t="t" r="r" b="b"/>
                      <a:pathLst>
                        <a:path w="240809" h="245069">
                          <a:moveTo>
                            <a:pt x="240809" y="0"/>
                          </a:moveTo>
                          <a:lnTo>
                            <a:pt x="240809" y="106136"/>
                          </a:lnTo>
                          <a:lnTo>
                            <a:pt x="0" y="245069"/>
                          </a:lnTo>
                          <a:lnTo>
                            <a:pt x="0" y="327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23" name="Freeform 10422">
                      <a:extLst>
                        <a:ext uri="{FF2B5EF4-FFF2-40B4-BE49-F238E27FC236}">
                          <a16:creationId xmlns:a16="http://schemas.microsoft.com/office/drawing/2014/main" id="{974D35F3-2006-6ABD-32E9-C92F51203C93}"/>
                        </a:ext>
                      </a:extLst>
                    </p:cNvPr>
                    <p:cNvSpPr/>
                    <p:nvPr/>
                  </p:nvSpPr>
                  <p:spPr>
                    <a:xfrm>
                      <a:off x="25844009" y="20126458"/>
                      <a:ext cx="240808" cy="138933"/>
                    </a:xfrm>
                    <a:custGeom>
                      <a:avLst/>
                      <a:gdLst>
                        <a:gd name="connsiteX0" fmla="*/ 0 w 240808"/>
                        <a:gd name="connsiteY0" fmla="*/ 138933 h 138933"/>
                        <a:gd name="connsiteX1" fmla="*/ 0 w 240808"/>
                        <a:gd name="connsiteY1" fmla="*/ 32798 h 138933"/>
                        <a:gd name="connsiteX2" fmla="*/ 240809 w 240808"/>
                        <a:gd name="connsiteY2" fmla="*/ 0 h 138933"/>
                      </a:gdLst>
                      <a:ahLst/>
                      <a:cxnLst>
                        <a:cxn ang="0">
                          <a:pos x="connsiteX0" y="connsiteY0"/>
                        </a:cxn>
                        <a:cxn ang="0">
                          <a:pos x="connsiteX1" y="connsiteY1"/>
                        </a:cxn>
                        <a:cxn ang="0">
                          <a:pos x="connsiteX2" y="connsiteY2"/>
                        </a:cxn>
                      </a:cxnLst>
                      <a:rect l="l" t="t" r="r" b="b"/>
                      <a:pathLst>
                        <a:path w="240808" h="138933">
                          <a:moveTo>
                            <a:pt x="0" y="138933"/>
                          </a:moveTo>
                          <a:lnTo>
                            <a:pt x="0" y="32798"/>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24" name="Freeform 10423">
                      <a:extLst>
                        <a:ext uri="{FF2B5EF4-FFF2-40B4-BE49-F238E27FC236}">
                          <a16:creationId xmlns:a16="http://schemas.microsoft.com/office/drawing/2014/main" id="{3B927B1D-AAF7-FBE9-5AC8-265DC7EE7B7F}"/>
                        </a:ext>
                      </a:extLst>
                    </p:cNvPr>
                    <p:cNvSpPr/>
                    <p:nvPr/>
                  </p:nvSpPr>
                  <p:spPr>
                    <a:xfrm>
                      <a:off x="26084817" y="19987524"/>
                      <a:ext cx="240809" cy="138933"/>
                    </a:xfrm>
                    <a:custGeom>
                      <a:avLst/>
                      <a:gdLst>
                        <a:gd name="connsiteX0" fmla="*/ 0 w 240809"/>
                        <a:gd name="connsiteY0" fmla="*/ 138933 h 138933"/>
                        <a:gd name="connsiteX1" fmla="*/ 240809 w 240809"/>
                        <a:gd name="connsiteY1" fmla="*/ 0 h 138933"/>
                        <a:gd name="connsiteX2" fmla="*/ 240809 w 240809"/>
                        <a:gd name="connsiteY2" fmla="*/ 106136 h 138933"/>
                      </a:gdLst>
                      <a:ahLst/>
                      <a:cxnLst>
                        <a:cxn ang="0">
                          <a:pos x="connsiteX0" y="connsiteY0"/>
                        </a:cxn>
                        <a:cxn ang="0">
                          <a:pos x="connsiteX1" y="connsiteY1"/>
                        </a:cxn>
                        <a:cxn ang="0">
                          <a:pos x="connsiteX2" y="connsiteY2"/>
                        </a:cxn>
                      </a:cxnLst>
                      <a:rect l="l" t="t" r="r" b="b"/>
                      <a:pathLst>
                        <a:path w="240809" h="138933">
                          <a:moveTo>
                            <a:pt x="0" y="138933"/>
                          </a:moveTo>
                          <a:lnTo>
                            <a:pt x="240809" y="0"/>
                          </a:lnTo>
                          <a:lnTo>
                            <a:pt x="240809" y="10613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25" name="Freeform 10424">
                      <a:extLst>
                        <a:ext uri="{FF2B5EF4-FFF2-40B4-BE49-F238E27FC236}">
                          <a16:creationId xmlns:a16="http://schemas.microsoft.com/office/drawing/2014/main" id="{FEED9474-F89F-1FAC-6747-C0D5069905DF}"/>
                        </a:ext>
                      </a:extLst>
                    </p:cNvPr>
                    <p:cNvSpPr/>
                    <p:nvPr/>
                  </p:nvSpPr>
                  <p:spPr>
                    <a:xfrm>
                      <a:off x="25844009" y="20093660"/>
                      <a:ext cx="481617" cy="277866"/>
                    </a:xfrm>
                    <a:custGeom>
                      <a:avLst/>
                      <a:gdLst>
                        <a:gd name="connsiteX0" fmla="*/ 0 w 481617"/>
                        <a:gd name="connsiteY0" fmla="*/ 171731 h 277866"/>
                        <a:gd name="connsiteX1" fmla="*/ 240809 w 481617"/>
                        <a:gd name="connsiteY1" fmla="*/ 32798 h 277866"/>
                        <a:gd name="connsiteX2" fmla="*/ 481618 w 481617"/>
                        <a:gd name="connsiteY2" fmla="*/ 0 h 277866"/>
                        <a:gd name="connsiteX3" fmla="*/ 0 w 481617"/>
                        <a:gd name="connsiteY3" fmla="*/ 277867 h 277866"/>
                      </a:gdLst>
                      <a:ahLst/>
                      <a:cxnLst>
                        <a:cxn ang="0">
                          <a:pos x="connsiteX0" y="connsiteY0"/>
                        </a:cxn>
                        <a:cxn ang="0">
                          <a:pos x="connsiteX1" y="connsiteY1"/>
                        </a:cxn>
                        <a:cxn ang="0">
                          <a:pos x="connsiteX2" y="connsiteY2"/>
                        </a:cxn>
                        <a:cxn ang="0">
                          <a:pos x="connsiteX3" y="connsiteY3"/>
                        </a:cxn>
                      </a:cxnLst>
                      <a:rect l="l" t="t" r="r" b="b"/>
                      <a:pathLst>
                        <a:path w="481617" h="277866">
                          <a:moveTo>
                            <a:pt x="0" y="171731"/>
                          </a:moveTo>
                          <a:lnTo>
                            <a:pt x="240809" y="32798"/>
                          </a:lnTo>
                          <a:lnTo>
                            <a:pt x="481618" y="0"/>
                          </a:lnTo>
                          <a:lnTo>
                            <a:pt x="0" y="27786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26" name="Freeform 10425">
                      <a:extLst>
                        <a:ext uri="{FF2B5EF4-FFF2-40B4-BE49-F238E27FC236}">
                          <a16:creationId xmlns:a16="http://schemas.microsoft.com/office/drawing/2014/main" id="{3FCA6987-F175-546C-8DE2-2807FD362172}"/>
                        </a:ext>
                      </a:extLst>
                    </p:cNvPr>
                    <p:cNvSpPr/>
                    <p:nvPr/>
                  </p:nvSpPr>
                  <p:spPr>
                    <a:xfrm>
                      <a:off x="25603200" y="19840848"/>
                      <a:ext cx="240809" cy="138933"/>
                    </a:xfrm>
                    <a:custGeom>
                      <a:avLst/>
                      <a:gdLst>
                        <a:gd name="connsiteX0" fmla="*/ 0 w 240809"/>
                        <a:gd name="connsiteY0" fmla="*/ 138933 h 138933"/>
                        <a:gd name="connsiteX1" fmla="*/ 240809 w 240809"/>
                        <a:gd name="connsiteY1" fmla="*/ 0 h 138933"/>
                        <a:gd name="connsiteX2" fmla="*/ 240809 w 240809"/>
                        <a:gd name="connsiteY2" fmla="*/ 106136 h 138933"/>
                      </a:gdLst>
                      <a:ahLst/>
                      <a:cxnLst>
                        <a:cxn ang="0">
                          <a:pos x="connsiteX0" y="connsiteY0"/>
                        </a:cxn>
                        <a:cxn ang="0">
                          <a:pos x="connsiteX1" y="connsiteY1"/>
                        </a:cxn>
                        <a:cxn ang="0">
                          <a:pos x="connsiteX2" y="connsiteY2"/>
                        </a:cxn>
                      </a:cxnLst>
                      <a:rect l="l" t="t" r="r" b="b"/>
                      <a:pathLst>
                        <a:path w="240809" h="138933">
                          <a:moveTo>
                            <a:pt x="0" y="138933"/>
                          </a:moveTo>
                          <a:lnTo>
                            <a:pt x="240809" y="0"/>
                          </a:lnTo>
                          <a:lnTo>
                            <a:pt x="240809" y="10613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27" name="Freeform 10426">
                      <a:extLst>
                        <a:ext uri="{FF2B5EF4-FFF2-40B4-BE49-F238E27FC236}">
                          <a16:creationId xmlns:a16="http://schemas.microsoft.com/office/drawing/2014/main" id="{8C6B4CA2-D866-491D-A801-C6F65DE87F62}"/>
                        </a:ext>
                      </a:extLst>
                    </p:cNvPr>
                    <p:cNvSpPr/>
                    <p:nvPr/>
                  </p:nvSpPr>
                  <p:spPr>
                    <a:xfrm>
                      <a:off x="25603200" y="19946984"/>
                      <a:ext cx="240809" cy="245069"/>
                    </a:xfrm>
                    <a:custGeom>
                      <a:avLst/>
                      <a:gdLst>
                        <a:gd name="connsiteX0" fmla="*/ 240809 w 240809"/>
                        <a:gd name="connsiteY0" fmla="*/ 0 h 245069"/>
                        <a:gd name="connsiteX1" fmla="*/ 240809 w 240809"/>
                        <a:gd name="connsiteY1" fmla="*/ 106136 h 245069"/>
                        <a:gd name="connsiteX2" fmla="*/ 0 w 240809"/>
                        <a:gd name="connsiteY2" fmla="*/ 245069 h 245069"/>
                        <a:gd name="connsiteX3" fmla="*/ 0 w 240809"/>
                        <a:gd name="connsiteY3" fmla="*/ 32798 h 245069"/>
                      </a:gdLst>
                      <a:ahLst/>
                      <a:cxnLst>
                        <a:cxn ang="0">
                          <a:pos x="connsiteX0" y="connsiteY0"/>
                        </a:cxn>
                        <a:cxn ang="0">
                          <a:pos x="connsiteX1" y="connsiteY1"/>
                        </a:cxn>
                        <a:cxn ang="0">
                          <a:pos x="connsiteX2" y="connsiteY2"/>
                        </a:cxn>
                        <a:cxn ang="0">
                          <a:pos x="connsiteX3" y="connsiteY3"/>
                        </a:cxn>
                      </a:cxnLst>
                      <a:rect l="l" t="t" r="r" b="b"/>
                      <a:pathLst>
                        <a:path w="240809" h="245069">
                          <a:moveTo>
                            <a:pt x="240809" y="0"/>
                          </a:moveTo>
                          <a:lnTo>
                            <a:pt x="240809" y="106136"/>
                          </a:lnTo>
                          <a:lnTo>
                            <a:pt x="0" y="245069"/>
                          </a:lnTo>
                          <a:lnTo>
                            <a:pt x="0" y="327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28" name="Freeform 10427">
                      <a:extLst>
                        <a:ext uri="{FF2B5EF4-FFF2-40B4-BE49-F238E27FC236}">
                          <a16:creationId xmlns:a16="http://schemas.microsoft.com/office/drawing/2014/main" id="{BE26E9F0-9460-AD77-59BE-1A4991A41705}"/>
                        </a:ext>
                      </a:extLst>
                    </p:cNvPr>
                    <p:cNvSpPr/>
                    <p:nvPr/>
                  </p:nvSpPr>
                  <p:spPr>
                    <a:xfrm>
                      <a:off x="25844009" y="19914186"/>
                      <a:ext cx="240808" cy="138933"/>
                    </a:xfrm>
                    <a:custGeom>
                      <a:avLst/>
                      <a:gdLst>
                        <a:gd name="connsiteX0" fmla="*/ 0 w 240808"/>
                        <a:gd name="connsiteY0" fmla="*/ 138933 h 138933"/>
                        <a:gd name="connsiteX1" fmla="*/ 0 w 240808"/>
                        <a:gd name="connsiteY1" fmla="*/ 32798 h 138933"/>
                        <a:gd name="connsiteX2" fmla="*/ 240809 w 240808"/>
                        <a:gd name="connsiteY2" fmla="*/ 0 h 138933"/>
                      </a:gdLst>
                      <a:ahLst/>
                      <a:cxnLst>
                        <a:cxn ang="0">
                          <a:pos x="connsiteX0" y="connsiteY0"/>
                        </a:cxn>
                        <a:cxn ang="0">
                          <a:pos x="connsiteX1" y="connsiteY1"/>
                        </a:cxn>
                        <a:cxn ang="0">
                          <a:pos x="connsiteX2" y="connsiteY2"/>
                        </a:cxn>
                      </a:cxnLst>
                      <a:rect l="l" t="t" r="r" b="b"/>
                      <a:pathLst>
                        <a:path w="240808" h="138933">
                          <a:moveTo>
                            <a:pt x="0" y="138933"/>
                          </a:moveTo>
                          <a:lnTo>
                            <a:pt x="0" y="32798"/>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29" name="Freeform 10428">
                      <a:extLst>
                        <a:ext uri="{FF2B5EF4-FFF2-40B4-BE49-F238E27FC236}">
                          <a16:creationId xmlns:a16="http://schemas.microsoft.com/office/drawing/2014/main" id="{51CC2FDC-5042-BE42-0041-67BC8BC07B1D}"/>
                        </a:ext>
                      </a:extLst>
                    </p:cNvPr>
                    <p:cNvSpPr/>
                    <p:nvPr/>
                  </p:nvSpPr>
                  <p:spPr>
                    <a:xfrm>
                      <a:off x="26084817" y="19775253"/>
                      <a:ext cx="240809" cy="138933"/>
                    </a:xfrm>
                    <a:custGeom>
                      <a:avLst/>
                      <a:gdLst>
                        <a:gd name="connsiteX0" fmla="*/ 0 w 240809"/>
                        <a:gd name="connsiteY0" fmla="*/ 138933 h 138933"/>
                        <a:gd name="connsiteX1" fmla="*/ 240809 w 240809"/>
                        <a:gd name="connsiteY1" fmla="*/ 0 h 138933"/>
                        <a:gd name="connsiteX2" fmla="*/ 240809 w 240809"/>
                        <a:gd name="connsiteY2" fmla="*/ 106136 h 138933"/>
                      </a:gdLst>
                      <a:ahLst/>
                      <a:cxnLst>
                        <a:cxn ang="0">
                          <a:pos x="connsiteX0" y="connsiteY0"/>
                        </a:cxn>
                        <a:cxn ang="0">
                          <a:pos x="connsiteX1" y="connsiteY1"/>
                        </a:cxn>
                        <a:cxn ang="0">
                          <a:pos x="connsiteX2" y="connsiteY2"/>
                        </a:cxn>
                      </a:cxnLst>
                      <a:rect l="l" t="t" r="r" b="b"/>
                      <a:pathLst>
                        <a:path w="240809" h="138933">
                          <a:moveTo>
                            <a:pt x="0" y="138933"/>
                          </a:moveTo>
                          <a:lnTo>
                            <a:pt x="240809" y="0"/>
                          </a:lnTo>
                          <a:lnTo>
                            <a:pt x="240809" y="10613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30" name="Freeform 10429">
                      <a:extLst>
                        <a:ext uri="{FF2B5EF4-FFF2-40B4-BE49-F238E27FC236}">
                          <a16:creationId xmlns:a16="http://schemas.microsoft.com/office/drawing/2014/main" id="{E5CEAF1C-751A-A2AC-9020-41CAA17FC1BD}"/>
                        </a:ext>
                      </a:extLst>
                    </p:cNvPr>
                    <p:cNvSpPr/>
                    <p:nvPr/>
                  </p:nvSpPr>
                  <p:spPr>
                    <a:xfrm>
                      <a:off x="25844009" y="19881388"/>
                      <a:ext cx="481617" cy="277866"/>
                    </a:xfrm>
                    <a:custGeom>
                      <a:avLst/>
                      <a:gdLst>
                        <a:gd name="connsiteX0" fmla="*/ 0 w 481617"/>
                        <a:gd name="connsiteY0" fmla="*/ 171731 h 277866"/>
                        <a:gd name="connsiteX1" fmla="*/ 240809 w 481617"/>
                        <a:gd name="connsiteY1" fmla="*/ 32798 h 277866"/>
                        <a:gd name="connsiteX2" fmla="*/ 481618 w 481617"/>
                        <a:gd name="connsiteY2" fmla="*/ 0 h 277866"/>
                        <a:gd name="connsiteX3" fmla="*/ 481618 w 481617"/>
                        <a:gd name="connsiteY3" fmla="*/ 106136 h 277866"/>
                        <a:gd name="connsiteX4" fmla="*/ 240809 w 481617"/>
                        <a:gd name="connsiteY4" fmla="*/ 245069 h 277866"/>
                        <a:gd name="connsiteX5" fmla="*/ 0 w 481617"/>
                        <a:gd name="connsiteY5" fmla="*/ 277867 h 27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277866">
                          <a:moveTo>
                            <a:pt x="0" y="171731"/>
                          </a:moveTo>
                          <a:lnTo>
                            <a:pt x="240809" y="32798"/>
                          </a:lnTo>
                          <a:lnTo>
                            <a:pt x="481618" y="0"/>
                          </a:lnTo>
                          <a:lnTo>
                            <a:pt x="481618" y="106136"/>
                          </a:lnTo>
                          <a:lnTo>
                            <a:pt x="240809" y="245069"/>
                          </a:lnTo>
                          <a:lnTo>
                            <a:pt x="0" y="27786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31" name="Freeform 10430">
                      <a:extLst>
                        <a:ext uri="{FF2B5EF4-FFF2-40B4-BE49-F238E27FC236}">
                          <a16:creationId xmlns:a16="http://schemas.microsoft.com/office/drawing/2014/main" id="{32389815-80B9-C924-3842-6E78168EC259}"/>
                        </a:ext>
                      </a:extLst>
                    </p:cNvPr>
                    <p:cNvSpPr/>
                    <p:nvPr/>
                  </p:nvSpPr>
                  <p:spPr>
                    <a:xfrm>
                      <a:off x="26325626" y="19848591"/>
                      <a:ext cx="240809" cy="138933"/>
                    </a:xfrm>
                    <a:custGeom>
                      <a:avLst/>
                      <a:gdLst>
                        <a:gd name="connsiteX0" fmla="*/ 0 w 240809"/>
                        <a:gd name="connsiteY0" fmla="*/ 138933 h 138933"/>
                        <a:gd name="connsiteX1" fmla="*/ 0 w 240809"/>
                        <a:gd name="connsiteY1" fmla="*/ 32798 h 138933"/>
                        <a:gd name="connsiteX2" fmla="*/ 240809 w 240809"/>
                        <a:gd name="connsiteY2" fmla="*/ 0 h 138933"/>
                      </a:gdLst>
                      <a:ahLst/>
                      <a:cxnLst>
                        <a:cxn ang="0">
                          <a:pos x="connsiteX0" y="connsiteY0"/>
                        </a:cxn>
                        <a:cxn ang="0">
                          <a:pos x="connsiteX1" y="connsiteY1"/>
                        </a:cxn>
                        <a:cxn ang="0">
                          <a:pos x="connsiteX2" y="connsiteY2"/>
                        </a:cxn>
                      </a:cxnLst>
                      <a:rect l="l" t="t" r="r" b="b"/>
                      <a:pathLst>
                        <a:path w="240809" h="138933">
                          <a:moveTo>
                            <a:pt x="0" y="138933"/>
                          </a:moveTo>
                          <a:lnTo>
                            <a:pt x="0" y="32798"/>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32" name="Freeform 10431">
                      <a:extLst>
                        <a:ext uri="{FF2B5EF4-FFF2-40B4-BE49-F238E27FC236}">
                          <a16:creationId xmlns:a16="http://schemas.microsoft.com/office/drawing/2014/main" id="{49221638-E279-639D-9DE5-4823B30F8127}"/>
                        </a:ext>
                      </a:extLst>
                    </p:cNvPr>
                    <p:cNvSpPr/>
                    <p:nvPr/>
                  </p:nvSpPr>
                  <p:spPr>
                    <a:xfrm>
                      <a:off x="26566435" y="19709657"/>
                      <a:ext cx="240808" cy="138933"/>
                    </a:xfrm>
                    <a:custGeom>
                      <a:avLst/>
                      <a:gdLst>
                        <a:gd name="connsiteX0" fmla="*/ 0 w 240808"/>
                        <a:gd name="connsiteY0" fmla="*/ 138933 h 138933"/>
                        <a:gd name="connsiteX1" fmla="*/ 240809 w 240808"/>
                        <a:gd name="connsiteY1" fmla="*/ 0 h 138933"/>
                        <a:gd name="connsiteX2" fmla="*/ 240809 w 240808"/>
                        <a:gd name="connsiteY2" fmla="*/ 106135 h 138933"/>
                      </a:gdLst>
                      <a:ahLst/>
                      <a:cxnLst>
                        <a:cxn ang="0">
                          <a:pos x="connsiteX0" y="connsiteY0"/>
                        </a:cxn>
                        <a:cxn ang="0">
                          <a:pos x="connsiteX1" y="connsiteY1"/>
                        </a:cxn>
                        <a:cxn ang="0">
                          <a:pos x="connsiteX2" y="connsiteY2"/>
                        </a:cxn>
                      </a:cxnLst>
                      <a:rect l="l" t="t" r="r" b="b"/>
                      <a:pathLst>
                        <a:path w="240808" h="138933">
                          <a:moveTo>
                            <a:pt x="0" y="138933"/>
                          </a:moveTo>
                          <a:lnTo>
                            <a:pt x="240809" y="0"/>
                          </a:lnTo>
                          <a:lnTo>
                            <a:pt x="240809" y="10613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33" name="Freeform 10432">
                      <a:extLst>
                        <a:ext uri="{FF2B5EF4-FFF2-40B4-BE49-F238E27FC236}">
                          <a16:creationId xmlns:a16="http://schemas.microsoft.com/office/drawing/2014/main" id="{45F2CB61-7096-0F31-AD2E-CDBB17D002BC}"/>
                        </a:ext>
                      </a:extLst>
                    </p:cNvPr>
                    <p:cNvSpPr/>
                    <p:nvPr/>
                  </p:nvSpPr>
                  <p:spPr>
                    <a:xfrm>
                      <a:off x="26325626" y="19815793"/>
                      <a:ext cx="481617" cy="277867"/>
                    </a:xfrm>
                    <a:custGeom>
                      <a:avLst/>
                      <a:gdLst>
                        <a:gd name="connsiteX0" fmla="*/ 0 w 481617"/>
                        <a:gd name="connsiteY0" fmla="*/ 171732 h 277867"/>
                        <a:gd name="connsiteX1" fmla="*/ 240809 w 481617"/>
                        <a:gd name="connsiteY1" fmla="*/ 32798 h 277867"/>
                        <a:gd name="connsiteX2" fmla="*/ 481618 w 481617"/>
                        <a:gd name="connsiteY2" fmla="*/ 0 h 277867"/>
                        <a:gd name="connsiteX3" fmla="*/ 0 w 481617"/>
                        <a:gd name="connsiteY3" fmla="*/ 277868 h 277867"/>
                      </a:gdLst>
                      <a:ahLst/>
                      <a:cxnLst>
                        <a:cxn ang="0">
                          <a:pos x="connsiteX0" y="connsiteY0"/>
                        </a:cxn>
                        <a:cxn ang="0">
                          <a:pos x="connsiteX1" y="connsiteY1"/>
                        </a:cxn>
                        <a:cxn ang="0">
                          <a:pos x="connsiteX2" y="connsiteY2"/>
                        </a:cxn>
                        <a:cxn ang="0">
                          <a:pos x="connsiteX3" y="connsiteY3"/>
                        </a:cxn>
                      </a:cxnLst>
                      <a:rect l="l" t="t" r="r" b="b"/>
                      <a:pathLst>
                        <a:path w="481617" h="277867">
                          <a:moveTo>
                            <a:pt x="0" y="171732"/>
                          </a:moveTo>
                          <a:lnTo>
                            <a:pt x="240809" y="32798"/>
                          </a:lnTo>
                          <a:lnTo>
                            <a:pt x="481618" y="0"/>
                          </a:lnTo>
                          <a:lnTo>
                            <a:pt x="0" y="27786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34" name="Freeform 10433">
                      <a:extLst>
                        <a:ext uri="{FF2B5EF4-FFF2-40B4-BE49-F238E27FC236}">
                          <a16:creationId xmlns:a16="http://schemas.microsoft.com/office/drawing/2014/main" id="{F8CDD0F4-E425-BB48-37C5-AACDAD2E6614}"/>
                        </a:ext>
                      </a:extLst>
                    </p:cNvPr>
                    <p:cNvSpPr/>
                    <p:nvPr/>
                  </p:nvSpPr>
                  <p:spPr>
                    <a:xfrm>
                      <a:off x="25603200" y="19628577"/>
                      <a:ext cx="240809" cy="138933"/>
                    </a:xfrm>
                    <a:custGeom>
                      <a:avLst/>
                      <a:gdLst>
                        <a:gd name="connsiteX0" fmla="*/ 0 w 240809"/>
                        <a:gd name="connsiteY0" fmla="*/ 138933 h 138933"/>
                        <a:gd name="connsiteX1" fmla="*/ 240809 w 240809"/>
                        <a:gd name="connsiteY1" fmla="*/ 0 h 138933"/>
                        <a:gd name="connsiteX2" fmla="*/ 240809 w 240809"/>
                        <a:gd name="connsiteY2" fmla="*/ 106135 h 138933"/>
                      </a:gdLst>
                      <a:ahLst/>
                      <a:cxnLst>
                        <a:cxn ang="0">
                          <a:pos x="connsiteX0" y="connsiteY0"/>
                        </a:cxn>
                        <a:cxn ang="0">
                          <a:pos x="connsiteX1" y="connsiteY1"/>
                        </a:cxn>
                        <a:cxn ang="0">
                          <a:pos x="connsiteX2" y="connsiteY2"/>
                        </a:cxn>
                      </a:cxnLst>
                      <a:rect l="l" t="t" r="r" b="b"/>
                      <a:pathLst>
                        <a:path w="240809" h="138933">
                          <a:moveTo>
                            <a:pt x="0" y="138933"/>
                          </a:moveTo>
                          <a:lnTo>
                            <a:pt x="240809" y="0"/>
                          </a:lnTo>
                          <a:lnTo>
                            <a:pt x="240809" y="10613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435" name="Freeform 10434">
                      <a:extLst>
                        <a:ext uri="{FF2B5EF4-FFF2-40B4-BE49-F238E27FC236}">
                          <a16:creationId xmlns:a16="http://schemas.microsoft.com/office/drawing/2014/main" id="{A180CB30-35B4-97A9-CDA0-30B7591A4D7C}"/>
                        </a:ext>
                      </a:extLst>
                    </p:cNvPr>
                    <p:cNvSpPr/>
                    <p:nvPr/>
                  </p:nvSpPr>
                  <p:spPr>
                    <a:xfrm>
                      <a:off x="25603200" y="19734712"/>
                      <a:ext cx="240809" cy="245069"/>
                    </a:xfrm>
                    <a:custGeom>
                      <a:avLst/>
                      <a:gdLst>
                        <a:gd name="connsiteX0" fmla="*/ 240809 w 240809"/>
                        <a:gd name="connsiteY0" fmla="*/ 0 h 245069"/>
                        <a:gd name="connsiteX1" fmla="*/ 240809 w 240809"/>
                        <a:gd name="connsiteY1" fmla="*/ 106136 h 245069"/>
                        <a:gd name="connsiteX2" fmla="*/ 0 w 240809"/>
                        <a:gd name="connsiteY2" fmla="*/ 245069 h 245069"/>
                        <a:gd name="connsiteX3" fmla="*/ 0 w 240809"/>
                        <a:gd name="connsiteY3" fmla="*/ 32798 h 245069"/>
                      </a:gdLst>
                      <a:ahLst/>
                      <a:cxnLst>
                        <a:cxn ang="0">
                          <a:pos x="connsiteX0" y="connsiteY0"/>
                        </a:cxn>
                        <a:cxn ang="0">
                          <a:pos x="connsiteX1" y="connsiteY1"/>
                        </a:cxn>
                        <a:cxn ang="0">
                          <a:pos x="connsiteX2" y="connsiteY2"/>
                        </a:cxn>
                        <a:cxn ang="0">
                          <a:pos x="connsiteX3" y="connsiteY3"/>
                        </a:cxn>
                      </a:cxnLst>
                      <a:rect l="l" t="t" r="r" b="b"/>
                      <a:pathLst>
                        <a:path w="240809" h="245069">
                          <a:moveTo>
                            <a:pt x="240809" y="0"/>
                          </a:moveTo>
                          <a:lnTo>
                            <a:pt x="240809" y="106136"/>
                          </a:lnTo>
                          <a:lnTo>
                            <a:pt x="0" y="245069"/>
                          </a:lnTo>
                          <a:lnTo>
                            <a:pt x="0" y="327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36" name="Freeform 10435">
                      <a:extLst>
                        <a:ext uri="{FF2B5EF4-FFF2-40B4-BE49-F238E27FC236}">
                          <a16:creationId xmlns:a16="http://schemas.microsoft.com/office/drawing/2014/main" id="{B3DF05B2-8202-BA3A-9FC8-556706E7F772}"/>
                        </a:ext>
                      </a:extLst>
                    </p:cNvPr>
                    <p:cNvSpPr/>
                    <p:nvPr/>
                  </p:nvSpPr>
                  <p:spPr>
                    <a:xfrm>
                      <a:off x="25844009" y="19701914"/>
                      <a:ext cx="240808" cy="138933"/>
                    </a:xfrm>
                    <a:custGeom>
                      <a:avLst/>
                      <a:gdLst>
                        <a:gd name="connsiteX0" fmla="*/ 0 w 240808"/>
                        <a:gd name="connsiteY0" fmla="*/ 138933 h 138933"/>
                        <a:gd name="connsiteX1" fmla="*/ 0 w 240808"/>
                        <a:gd name="connsiteY1" fmla="*/ 32798 h 138933"/>
                        <a:gd name="connsiteX2" fmla="*/ 240809 w 240808"/>
                        <a:gd name="connsiteY2" fmla="*/ 0 h 138933"/>
                      </a:gdLst>
                      <a:ahLst/>
                      <a:cxnLst>
                        <a:cxn ang="0">
                          <a:pos x="connsiteX0" y="connsiteY0"/>
                        </a:cxn>
                        <a:cxn ang="0">
                          <a:pos x="connsiteX1" y="connsiteY1"/>
                        </a:cxn>
                        <a:cxn ang="0">
                          <a:pos x="connsiteX2" y="connsiteY2"/>
                        </a:cxn>
                      </a:cxnLst>
                      <a:rect l="l" t="t" r="r" b="b"/>
                      <a:pathLst>
                        <a:path w="240808" h="138933">
                          <a:moveTo>
                            <a:pt x="0" y="138933"/>
                          </a:moveTo>
                          <a:lnTo>
                            <a:pt x="0" y="32798"/>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37" name="Freeform 10436">
                      <a:extLst>
                        <a:ext uri="{FF2B5EF4-FFF2-40B4-BE49-F238E27FC236}">
                          <a16:creationId xmlns:a16="http://schemas.microsoft.com/office/drawing/2014/main" id="{E2A1E301-1628-8DC9-CED2-2E837E78F339}"/>
                        </a:ext>
                      </a:extLst>
                    </p:cNvPr>
                    <p:cNvSpPr/>
                    <p:nvPr/>
                  </p:nvSpPr>
                  <p:spPr>
                    <a:xfrm>
                      <a:off x="26084817" y="19562981"/>
                      <a:ext cx="240809" cy="138933"/>
                    </a:xfrm>
                    <a:custGeom>
                      <a:avLst/>
                      <a:gdLst>
                        <a:gd name="connsiteX0" fmla="*/ 0 w 240809"/>
                        <a:gd name="connsiteY0" fmla="*/ 138933 h 138933"/>
                        <a:gd name="connsiteX1" fmla="*/ 240809 w 240809"/>
                        <a:gd name="connsiteY1" fmla="*/ 0 h 138933"/>
                        <a:gd name="connsiteX2" fmla="*/ 240809 w 240809"/>
                        <a:gd name="connsiteY2" fmla="*/ 106136 h 138933"/>
                      </a:gdLst>
                      <a:ahLst/>
                      <a:cxnLst>
                        <a:cxn ang="0">
                          <a:pos x="connsiteX0" y="connsiteY0"/>
                        </a:cxn>
                        <a:cxn ang="0">
                          <a:pos x="connsiteX1" y="connsiteY1"/>
                        </a:cxn>
                        <a:cxn ang="0">
                          <a:pos x="connsiteX2" y="connsiteY2"/>
                        </a:cxn>
                      </a:cxnLst>
                      <a:rect l="l" t="t" r="r" b="b"/>
                      <a:pathLst>
                        <a:path w="240809" h="138933">
                          <a:moveTo>
                            <a:pt x="0" y="138933"/>
                          </a:moveTo>
                          <a:lnTo>
                            <a:pt x="240809" y="0"/>
                          </a:lnTo>
                          <a:lnTo>
                            <a:pt x="240809" y="10613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38" name="Freeform 10437">
                      <a:extLst>
                        <a:ext uri="{FF2B5EF4-FFF2-40B4-BE49-F238E27FC236}">
                          <a16:creationId xmlns:a16="http://schemas.microsoft.com/office/drawing/2014/main" id="{D69BDAAD-F766-D8CB-A44C-230E6C3B8AE2}"/>
                        </a:ext>
                      </a:extLst>
                    </p:cNvPr>
                    <p:cNvSpPr/>
                    <p:nvPr/>
                  </p:nvSpPr>
                  <p:spPr>
                    <a:xfrm>
                      <a:off x="25844009" y="19669117"/>
                      <a:ext cx="481617" cy="277866"/>
                    </a:xfrm>
                    <a:custGeom>
                      <a:avLst/>
                      <a:gdLst>
                        <a:gd name="connsiteX0" fmla="*/ 0 w 481617"/>
                        <a:gd name="connsiteY0" fmla="*/ 171731 h 277866"/>
                        <a:gd name="connsiteX1" fmla="*/ 240809 w 481617"/>
                        <a:gd name="connsiteY1" fmla="*/ 32798 h 277866"/>
                        <a:gd name="connsiteX2" fmla="*/ 481618 w 481617"/>
                        <a:gd name="connsiteY2" fmla="*/ 0 h 277866"/>
                        <a:gd name="connsiteX3" fmla="*/ 481618 w 481617"/>
                        <a:gd name="connsiteY3" fmla="*/ 106136 h 277866"/>
                        <a:gd name="connsiteX4" fmla="*/ 240809 w 481617"/>
                        <a:gd name="connsiteY4" fmla="*/ 245069 h 277866"/>
                        <a:gd name="connsiteX5" fmla="*/ 0 w 481617"/>
                        <a:gd name="connsiteY5" fmla="*/ 277867 h 27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277866">
                          <a:moveTo>
                            <a:pt x="0" y="171731"/>
                          </a:moveTo>
                          <a:lnTo>
                            <a:pt x="240809" y="32798"/>
                          </a:lnTo>
                          <a:lnTo>
                            <a:pt x="481618" y="0"/>
                          </a:lnTo>
                          <a:lnTo>
                            <a:pt x="481618" y="106136"/>
                          </a:lnTo>
                          <a:lnTo>
                            <a:pt x="240809" y="245069"/>
                          </a:lnTo>
                          <a:lnTo>
                            <a:pt x="0" y="27786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39" name="Freeform 10438">
                      <a:extLst>
                        <a:ext uri="{FF2B5EF4-FFF2-40B4-BE49-F238E27FC236}">
                          <a16:creationId xmlns:a16="http://schemas.microsoft.com/office/drawing/2014/main" id="{B28925F2-4260-D542-9290-AB6DCED6D360}"/>
                        </a:ext>
                      </a:extLst>
                    </p:cNvPr>
                    <p:cNvSpPr/>
                    <p:nvPr/>
                  </p:nvSpPr>
                  <p:spPr>
                    <a:xfrm>
                      <a:off x="26325626" y="19636319"/>
                      <a:ext cx="240809" cy="138933"/>
                    </a:xfrm>
                    <a:custGeom>
                      <a:avLst/>
                      <a:gdLst>
                        <a:gd name="connsiteX0" fmla="*/ 0 w 240809"/>
                        <a:gd name="connsiteY0" fmla="*/ 138933 h 138933"/>
                        <a:gd name="connsiteX1" fmla="*/ 0 w 240809"/>
                        <a:gd name="connsiteY1" fmla="*/ 32798 h 138933"/>
                        <a:gd name="connsiteX2" fmla="*/ 240809 w 240809"/>
                        <a:gd name="connsiteY2" fmla="*/ 0 h 138933"/>
                      </a:gdLst>
                      <a:ahLst/>
                      <a:cxnLst>
                        <a:cxn ang="0">
                          <a:pos x="connsiteX0" y="connsiteY0"/>
                        </a:cxn>
                        <a:cxn ang="0">
                          <a:pos x="connsiteX1" y="connsiteY1"/>
                        </a:cxn>
                        <a:cxn ang="0">
                          <a:pos x="connsiteX2" y="connsiteY2"/>
                        </a:cxn>
                      </a:cxnLst>
                      <a:rect l="l" t="t" r="r" b="b"/>
                      <a:pathLst>
                        <a:path w="240809" h="138933">
                          <a:moveTo>
                            <a:pt x="0" y="138933"/>
                          </a:moveTo>
                          <a:lnTo>
                            <a:pt x="0" y="32798"/>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40" name="Freeform 10439">
                      <a:extLst>
                        <a:ext uri="{FF2B5EF4-FFF2-40B4-BE49-F238E27FC236}">
                          <a16:creationId xmlns:a16="http://schemas.microsoft.com/office/drawing/2014/main" id="{188BD447-1171-F44F-A3F5-0B2A4181943B}"/>
                        </a:ext>
                      </a:extLst>
                    </p:cNvPr>
                    <p:cNvSpPr/>
                    <p:nvPr/>
                  </p:nvSpPr>
                  <p:spPr>
                    <a:xfrm>
                      <a:off x="26566435" y="19497386"/>
                      <a:ext cx="240808" cy="138933"/>
                    </a:xfrm>
                    <a:custGeom>
                      <a:avLst/>
                      <a:gdLst>
                        <a:gd name="connsiteX0" fmla="*/ 0 w 240808"/>
                        <a:gd name="connsiteY0" fmla="*/ 138933 h 138933"/>
                        <a:gd name="connsiteX1" fmla="*/ 240809 w 240808"/>
                        <a:gd name="connsiteY1" fmla="*/ 0 h 138933"/>
                        <a:gd name="connsiteX2" fmla="*/ 240809 w 240808"/>
                        <a:gd name="connsiteY2" fmla="*/ 106136 h 138933"/>
                      </a:gdLst>
                      <a:ahLst/>
                      <a:cxnLst>
                        <a:cxn ang="0">
                          <a:pos x="connsiteX0" y="connsiteY0"/>
                        </a:cxn>
                        <a:cxn ang="0">
                          <a:pos x="connsiteX1" y="connsiteY1"/>
                        </a:cxn>
                        <a:cxn ang="0">
                          <a:pos x="connsiteX2" y="connsiteY2"/>
                        </a:cxn>
                      </a:cxnLst>
                      <a:rect l="l" t="t" r="r" b="b"/>
                      <a:pathLst>
                        <a:path w="240808" h="138933">
                          <a:moveTo>
                            <a:pt x="0" y="138933"/>
                          </a:moveTo>
                          <a:lnTo>
                            <a:pt x="240809" y="0"/>
                          </a:lnTo>
                          <a:lnTo>
                            <a:pt x="240809" y="10613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41" name="Freeform 10440">
                      <a:extLst>
                        <a:ext uri="{FF2B5EF4-FFF2-40B4-BE49-F238E27FC236}">
                          <a16:creationId xmlns:a16="http://schemas.microsoft.com/office/drawing/2014/main" id="{266DC82E-1809-B16D-9244-5CE0B7A4C2E7}"/>
                        </a:ext>
                      </a:extLst>
                    </p:cNvPr>
                    <p:cNvSpPr/>
                    <p:nvPr/>
                  </p:nvSpPr>
                  <p:spPr>
                    <a:xfrm>
                      <a:off x="26325626" y="19603521"/>
                      <a:ext cx="481617" cy="277866"/>
                    </a:xfrm>
                    <a:custGeom>
                      <a:avLst/>
                      <a:gdLst>
                        <a:gd name="connsiteX0" fmla="*/ 0 w 481617"/>
                        <a:gd name="connsiteY0" fmla="*/ 171731 h 277866"/>
                        <a:gd name="connsiteX1" fmla="*/ 240809 w 481617"/>
                        <a:gd name="connsiteY1" fmla="*/ 32798 h 277866"/>
                        <a:gd name="connsiteX2" fmla="*/ 481618 w 481617"/>
                        <a:gd name="connsiteY2" fmla="*/ 0 h 277866"/>
                        <a:gd name="connsiteX3" fmla="*/ 481618 w 481617"/>
                        <a:gd name="connsiteY3" fmla="*/ 106136 h 277866"/>
                        <a:gd name="connsiteX4" fmla="*/ 240809 w 481617"/>
                        <a:gd name="connsiteY4" fmla="*/ 245069 h 277866"/>
                        <a:gd name="connsiteX5" fmla="*/ 0 w 481617"/>
                        <a:gd name="connsiteY5" fmla="*/ 277867 h 27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277866">
                          <a:moveTo>
                            <a:pt x="0" y="171731"/>
                          </a:moveTo>
                          <a:lnTo>
                            <a:pt x="240809" y="32798"/>
                          </a:lnTo>
                          <a:lnTo>
                            <a:pt x="481618" y="0"/>
                          </a:lnTo>
                          <a:lnTo>
                            <a:pt x="481618" y="106136"/>
                          </a:lnTo>
                          <a:lnTo>
                            <a:pt x="240809" y="245069"/>
                          </a:lnTo>
                          <a:lnTo>
                            <a:pt x="0" y="27786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42" name="Freeform 10441">
                      <a:extLst>
                        <a:ext uri="{FF2B5EF4-FFF2-40B4-BE49-F238E27FC236}">
                          <a16:creationId xmlns:a16="http://schemas.microsoft.com/office/drawing/2014/main" id="{CF6E3522-F2D5-54A1-E3CF-0C066F619390}"/>
                        </a:ext>
                      </a:extLst>
                    </p:cNvPr>
                    <p:cNvSpPr/>
                    <p:nvPr/>
                  </p:nvSpPr>
                  <p:spPr>
                    <a:xfrm>
                      <a:off x="26807245" y="19570723"/>
                      <a:ext cx="240808" cy="138934"/>
                    </a:xfrm>
                    <a:custGeom>
                      <a:avLst/>
                      <a:gdLst>
                        <a:gd name="connsiteX0" fmla="*/ 0 w 240808"/>
                        <a:gd name="connsiteY0" fmla="*/ 138934 h 138934"/>
                        <a:gd name="connsiteX1" fmla="*/ 0 w 240808"/>
                        <a:gd name="connsiteY1" fmla="*/ 32798 h 138934"/>
                        <a:gd name="connsiteX2" fmla="*/ 240809 w 240808"/>
                        <a:gd name="connsiteY2" fmla="*/ 0 h 138934"/>
                      </a:gdLst>
                      <a:ahLst/>
                      <a:cxnLst>
                        <a:cxn ang="0">
                          <a:pos x="connsiteX0" y="connsiteY0"/>
                        </a:cxn>
                        <a:cxn ang="0">
                          <a:pos x="connsiteX1" y="connsiteY1"/>
                        </a:cxn>
                        <a:cxn ang="0">
                          <a:pos x="connsiteX2" y="connsiteY2"/>
                        </a:cxn>
                      </a:cxnLst>
                      <a:rect l="l" t="t" r="r" b="b"/>
                      <a:pathLst>
                        <a:path w="240808" h="138934">
                          <a:moveTo>
                            <a:pt x="0" y="138934"/>
                          </a:moveTo>
                          <a:lnTo>
                            <a:pt x="0" y="32798"/>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43" name="Freeform 10442">
                      <a:extLst>
                        <a:ext uri="{FF2B5EF4-FFF2-40B4-BE49-F238E27FC236}">
                          <a16:creationId xmlns:a16="http://schemas.microsoft.com/office/drawing/2014/main" id="{BFD632BE-BA13-440B-4004-F95C4067B7B1}"/>
                        </a:ext>
                      </a:extLst>
                    </p:cNvPr>
                    <p:cNvSpPr/>
                    <p:nvPr/>
                  </p:nvSpPr>
                  <p:spPr>
                    <a:xfrm>
                      <a:off x="27048053" y="19431790"/>
                      <a:ext cx="240809" cy="138933"/>
                    </a:xfrm>
                    <a:custGeom>
                      <a:avLst/>
                      <a:gdLst>
                        <a:gd name="connsiteX0" fmla="*/ 0 w 240809"/>
                        <a:gd name="connsiteY0" fmla="*/ 138933 h 138933"/>
                        <a:gd name="connsiteX1" fmla="*/ 240809 w 240809"/>
                        <a:gd name="connsiteY1" fmla="*/ 0 h 138933"/>
                        <a:gd name="connsiteX2" fmla="*/ 240809 w 240809"/>
                        <a:gd name="connsiteY2" fmla="*/ 106136 h 138933"/>
                      </a:gdLst>
                      <a:ahLst/>
                      <a:cxnLst>
                        <a:cxn ang="0">
                          <a:pos x="connsiteX0" y="connsiteY0"/>
                        </a:cxn>
                        <a:cxn ang="0">
                          <a:pos x="connsiteX1" y="connsiteY1"/>
                        </a:cxn>
                        <a:cxn ang="0">
                          <a:pos x="connsiteX2" y="connsiteY2"/>
                        </a:cxn>
                      </a:cxnLst>
                      <a:rect l="l" t="t" r="r" b="b"/>
                      <a:pathLst>
                        <a:path w="240809" h="138933">
                          <a:moveTo>
                            <a:pt x="0" y="138933"/>
                          </a:moveTo>
                          <a:lnTo>
                            <a:pt x="240809" y="0"/>
                          </a:lnTo>
                          <a:lnTo>
                            <a:pt x="240809" y="106136"/>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444" name="Freeform 10443">
                      <a:extLst>
                        <a:ext uri="{FF2B5EF4-FFF2-40B4-BE49-F238E27FC236}">
                          <a16:creationId xmlns:a16="http://schemas.microsoft.com/office/drawing/2014/main" id="{4F90F338-DF94-A584-60FD-41293AEF2948}"/>
                        </a:ext>
                      </a:extLst>
                    </p:cNvPr>
                    <p:cNvSpPr/>
                    <p:nvPr/>
                  </p:nvSpPr>
                  <p:spPr>
                    <a:xfrm>
                      <a:off x="26807245" y="19537926"/>
                      <a:ext cx="481617" cy="277867"/>
                    </a:xfrm>
                    <a:custGeom>
                      <a:avLst/>
                      <a:gdLst>
                        <a:gd name="connsiteX0" fmla="*/ 0 w 481617"/>
                        <a:gd name="connsiteY0" fmla="*/ 171732 h 277867"/>
                        <a:gd name="connsiteX1" fmla="*/ 240809 w 481617"/>
                        <a:gd name="connsiteY1" fmla="*/ 32798 h 277867"/>
                        <a:gd name="connsiteX2" fmla="*/ 481618 w 481617"/>
                        <a:gd name="connsiteY2" fmla="*/ 0 h 277867"/>
                        <a:gd name="connsiteX3" fmla="*/ 0 w 481617"/>
                        <a:gd name="connsiteY3" fmla="*/ 277868 h 277867"/>
                      </a:gdLst>
                      <a:ahLst/>
                      <a:cxnLst>
                        <a:cxn ang="0">
                          <a:pos x="connsiteX0" y="connsiteY0"/>
                        </a:cxn>
                        <a:cxn ang="0">
                          <a:pos x="connsiteX1" y="connsiteY1"/>
                        </a:cxn>
                        <a:cxn ang="0">
                          <a:pos x="connsiteX2" y="connsiteY2"/>
                        </a:cxn>
                        <a:cxn ang="0">
                          <a:pos x="connsiteX3" y="connsiteY3"/>
                        </a:cxn>
                      </a:cxnLst>
                      <a:rect l="l" t="t" r="r" b="b"/>
                      <a:pathLst>
                        <a:path w="481617" h="277867">
                          <a:moveTo>
                            <a:pt x="0" y="171732"/>
                          </a:moveTo>
                          <a:lnTo>
                            <a:pt x="240809" y="32798"/>
                          </a:lnTo>
                          <a:lnTo>
                            <a:pt x="481618" y="0"/>
                          </a:lnTo>
                          <a:lnTo>
                            <a:pt x="0" y="27786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45" name="Freeform 10444">
                      <a:extLst>
                        <a:ext uri="{FF2B5EF4-FFF2-40B4-BE49-F238E27FC236}">
                          <a16:creationId xmlns:a16="http://schemas.microsoft.com/office/drawing/2014/main" id="{3D15D0EC-DA1A-6B18-73D9-C093C4D09F54}"/>
                        </a:ext>
                      </a:extLst>
                    </p:cNvPr>
                    <p:cNvSpPr/>
                    <p:nvPr/>
                  </p:nvSpPr>
                  <p:spPr>
                    <a:xfrm>
                      <a:off x="25603200" y="19628577"/>
                      <a:ext cx="240809" cy="138933"/>
                    </a:xfrm>
                    <a:custGeom>
                      <a:avLst/>
                      <a:gdLst>
                        <a:gd name="connsiteX0" fmla="*/ 0 w 240809"/>
                        <a:gd name="connsiteY0" fmla="*/ 32798 h 138933"/>
                        <a:gd name="connsiteX1" fmla="*/ 240809 w 240809"/>
                        <a:gd name="connsiteY1" fmla="*/ 0 h 138933"/>
                        <a:gd name="connsiteX2" fmla="*/ 0 w 240809"/>
                        <a:gd name="connsiteY2" fmla="*/ 138933 h 138933"/>
                      </a:gdLst>
                      <a:ahLst/>
                      <a:cxnLst>
                        <a:cxn ang="0">
                          <a:pos x="connsiteX0" y="connsiteY0"/>
                        </a:cxn>
                        <a:cxn ang="0">
                          <a:pos x="connsiteX1" y="connsiteY1"/>
                        </a:cxn>
                        <a:cxn ang="0">
                          <a:pos x="connsiteX2" y="connsiteY2"/>
                        </a:cxn>
                      </a:cxnLst>
                      <a:rect l="l" t="t" r="r" b="b"/>
                      <a:pathLst>
                        <a:path w="240809" h="138933">
                          <a:moveTo>
                            <a:pt x="0" y="32798"/>
                          </a:moveTo>
                          <a:lnTo>
                            <a:pt x="240809" y="0"/>
                          </a:lnTo>
                          <a:lnTo>
                            <a:pt x="0" y="13893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446" name="Freeform 10445">
                      <a:extLst>
                        <a:ext uri="{FF2B5EF4-FFF2-40B4-BE49-F238E27FC236}">
                          <a16:creationId xmlns:a16="http://schemas.microsoft.com/office/drawing/2014/main" id="{EEB61F97-B7F4-A665-CB86-91686B5D9836}"/>
                        </a:ext>
                      </a:extLst>
                    </p:cNvPr>
                    <p:cNvSpPr/>
                    <p:nvPr/>
                  </p:nvSpPr>
                  <p:spPr>
                    <a:xfrm>
                      <a:off x="25844009" y="19562981"/>
                      <a:ext cx="481617" cy="171731"/>
                    </a:xfrm>
                    <a:custGeom>
                      <a:avLst/>
                      <a:gdLst>
                        <a:gd name="connsiteX0" fmla="*/ 240809 w 481617"/>
                        <a:gd name="connsiteY0" fmla="*/ 138933 h 171731"/>
                        <a:gd name="connsiteX1" fmla="*/ 0 w 481617"/>
                        <a:gd name="connsiteY1" fmla="*/ 171731 h 171731"/>
                        <a:gd name="connsiteX2" fmla="*/ 0 w 481617"/>
                        <a:gd name="connsiteY2" fmla="*/ 65595 h 171731"/>
                        <a:gd name="connsiteX3" fmla="*/ 481618 w 481617"/>
                        <a:gd name="connsiteY3" fmla="*/ 0 h 171731"/>
                      </a:gdLst>
                      <a:ahLst/>
                      <a:cxnLst>
                        <a:cxn ang="0">
                          <a:pos x="connsiteX0" y="connsiteY0"/>
                        </a:cxn>
                        <a:cxn ang="0">
                          <a:pos x="connsiteX1" y="connsiteY1"/>
                        </a:cxn>
                        <a:cxn ang="0">
                          <a:pos x="connsiteX2" y="connsiteY2"/>
                        </a:cxn>
                        <a:cxn ang="0">
                          <a:pos x="connsiteX3" y="connsiteY3"/>
                        </a:cxn>
                      </a:cxnLst>
                      <a:rect l="l" t="t" r="r" b="b"/>
                      <a:pathLst>
                        <a:path w="481617" h="171731">
                          <a:moveTo>
                            <a:pt x="240809" y="138933"/>
                          </a:moveTo>
                          <a:lnTo>
                            <a:pt x="0" y="171731"/>
                          </a:lnTo>
                          <a:lnTo>
                            <a:pt x="0" y="65595"/>
                          </a:lnTo>
                          <a:lnTo>
                            <a:pt x="48161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47" name="Freeform 10446">
                      <a:extLst>
                        <a:ext uri="{FF2B5EF4-FFF2-40B4-BE49-F238E27FC236}">
                          <a16:creationId xmlns:a16="http://schemas.microsoft.com/office/drawing/2014/main" id="{F8D7277D-A894-D4E0-41D8-35B2D39A9DE0}"/>
                        </a:ext>
                      </a:extLst>
                    </p:cNvPr>
                    <p:cNvSpPr/>
                    <p:nvPr/>
                  </p:nvSpPr>
                  <p:spPr>
                    <a:xfrm>
                      <a:off x="26325626" y="19497386"/>
                      <a:ext cx="481617" cy="171731"/>
                    </a:xfrm>
                    <a:custGeom>
                      <a:avLst/>
                      <a:gdLst>
                        <a:gd name="connsiteX0" fmla="*/ 240809 w 481617"/>
                        <a:gd name="connsiteY0" fmla="*/ 138933 h 171731"/>
                        <a:gd name="connsiteX1" fmla="*/ 0 w 481617"/>
                        <a:gd name="connsiteY1" fmla="*/ 171731 h 171731"/>
                        <a:gd name="connsiteX2" fmla="*/ 0 w 481617"/>
                        <a:gd name="connsiteY2" fmla="*/ 65595 h 171731"/>
                        <a:gd name="connsiteX3" fmla="*/ 481618 w 481617"/>
                        <a:gd name="connsiteY3" fmla="*/ 0 h 171731"/>
                      </a:gdLst>
                      <a:ahLst/>
                      <a:cxnLst>
                        <a:cxn ang="0">
                          <a:pos x="connsiteX0" y="connsiteY0"/>
                        </a:cxn>
                        <a:cxn ang="0">
                          <a:pos x="connsiteX1" y="connsiteY1"/>
                        </a:cxn>
                        <a:cxn ang="0">
                          <a:pos x="connsiteX2" y="connsiteY2"/>
                        </a:cxn>
                        <a:cxn ang="0">
                          <a:pos x="connsiteX3" y="connsiteY3"/>
                        </a:cxn>
                      </a:cxnLst>
                      <a:rect l="l" t="t" r="r" b="b"/>
                      <a:pathLst>
                        <a:path w="481617" h="171731">
                          <a:moveTo>
                            <a:pt x="240809" y="138933"/>
                          </a:moveTo>
                          <a:lnTo>
                            <a:pt x="0" y="171731"/>
                          </a:lnTo>
                          <a:lnTo>
                            <a:pt x="0" y="65595"/>
                          </a:lnTo>
                          <a:lnTo>
                            <a:pt x="48161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48" name="Freeform 10447">
                      <a:extLst>
                        <a:ext uri="{FF2B5EF4-FFF2-40B4-BE49-F238E27FC236}">
                          <a16:creationId xmlns:a16="http://schemas.microsoft.com/office/drawing/2014/main" id="{B25E8CC2-D24C-D2DB-B090-815F6909B533}"/>
                        </a:ext>
                      </a:extLst>
                    </p:cNvPr>
                    <p:cNvSpPr/>
                    <p:nvPr/>
                  </p:nvSpPr>
                  <p:spPr>
                    <a:xfrm>
                      <a:off x="26807245" y="19431790"/>
                      <a:ext cx="481617" cy="171731"/>
                    </a:xfrm>
                    <a:custGeom>
                      <a:avLst/>
                      <a:gdLst>
                        <a:gd name="connsiteX0" fmla="*/ 240809 w 481617"/>
                        <a:gd name="connsiteY0" fmla="*/ 138933 h 171731"/>
                        <a:gd name="connsiteX1" fmla="*/ 0 w 481617"/>
                        <a:gd name="connsiteY1" fmla="*/ 171731 h 171731"/>
                        <a:gd name="connsiteX2" fmla="*/ 0 w 481617"/>
                        <a:gd name="connsiteY2" fmla="*/ 65596 h 171731"/>
                        <a:gd name="connsiteX3" fmla="*/ 481618 w 481617"/>
                        <a:gd name="connsiteY3" fmla="*/ 0 h 171731"/>
                      </a:gdLst>
                      <a:ahLst/>
                      <a:cxnLst>
                        <a:cxn ang="0">
                          <a:pos x="connsiteX0" y="connsiteY0"/>
                        </a:cxn>
                        <a:cxn ang="0">
                          <a:pos x="connsiteX1" y="connsiteY1"/>
                        </a:cxn>
                        <a:cxn ang="0">
                          <a:pos x="connsiteX2" y="connsiteY2"/>
                        </a:cxn>
                        <a:cxn ang="0">
                          <a:pos x="connsiteX3" y="connsiteY3"/>
                        </a:cxn>
                      </a:cxnLst>
                      <a:rect l="l" t="t" r="r" b="b"/>
                      <a:pathLst>
                        <a:path w="481617" h="171731">
                          <a:moveTo>
                            <a:pt x="240809" y="138933"/>
                          </a:moveTo>
                          <a:lnTo>
                            <a:pt x="0" y="171731"/>
                          </a:lnTo>
                          <a:lnTo>
                            <a:pt x="0" y="65596"/>
                          </a:lnTo>
                          <a:lnTo>
                            <a:pt x="48161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49" name="Freeform 10448">
                      <a:extLst>
                        <a:ext uri="{FF2B5EF4-FFF2-40B4-BE49-F238E27FC236}">
                          <a16:creationId xmlns:a16="http://schemas.microsoft.com/office/drawing/2014/main" id="{B1DB47A8-B6E4-A691-313F-FBA374067136}"/>
                        </a:ext>
                      </a:extLst>
                    </p:cNvPr>
                    <p:cNvSpPr/>
                    <p:nvPr/>
                  </p:nvSpPr>
                  <p:spPr>
                    <a:xfrm>
                      <a:off x="27288862" y="19398992"/>
                      <a:ext cx="240809" cy="138933"/>
                    </a:xfrm>
                    <a:custGeom>
                      <a:avLst/>
                      <a:gdLst>
                        <a:gd name="connsiteX0" fmla="*/ 240809 w 240809"/>
                        <a:gd name="connsiteY0" fmla="*/ 0 h 138933"/>
                        <a:gd name="connsiteX1" fmla="*/ 0 w 240809"/>
                        <a:gd name="connsiteY1" fmla="*/ 138933 h 138933"/>
                        <a:gd name="connsiteX2" fmla="*/ 0 w 240809"/>
                        <a:gd name="connsiteY2" fmla="*/ 32798 h 138933"/>
                      </a:gdLst>
                      <a:ahLst/>
                      <a:cxnLst>
                        <a:cxn ang="0">
                          <a:pos x="connsiteX0" y="connsiteY0"/>
                        </a:cxn>
                        <a:cxn ang="0">
                          <a:pos x="connsiteX1" y="connsiteY1"/>
                        </a:cxn>
                        <a:cxn ang="0">
                          <a:pos x="connsiteX2" y="connsiteY2"/>
                        </a:cxn>
                      </a:cxnLst>
                      <a:rect l="l" t="t" r="r" b="b"/>
                      <a:pathLst>
                        <a:path w="240809" h="138933">
                          <a:moveTo>
                            <a:pt x="240809" y="0"/>
                          </a:moveTo>
                          <a:lnTo>
                            <a:pt x="0" y="138933"/>
                          </a:lnTo>
                          <a:lnTo>
                            <a:pt x="0" y="3279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450" name="Graphic 6671">
                    <a:extLst>
                      <a:ext uri="{FF2B5EF4-FFF2-40B4-BE49-F238E27FC236}">
                        <a16:creationId xmlns:a16="http://schemas.microsoft.com/office/drawing/2014/main" id="{EA2A66AB-A47C-3599-267B-86AEF0514AC3}"/>
                      </a:ext>
                    </a:extLst>
                  </p:cNvPr>
                  <p:cNvGrpSpPr/>
                  <p:nvPr/>
                </p:nvGrpSpPr>
                <p:grpSpPr>
                  <a:xfrm>
                    <a:off x="25603200" y="16064587"/>
                    <a:ext cx="1926471" cy="1536011"/>
                    <a:chOff x="25603200" y="16064587"/>
                    <a:chExt cx="1926471" cy="1536011"/>
                  </a:xfrm>
                </p:grpSpPr>
                <p:sp>
                  <p:nvSpPr>
                    <p:cNvPr id="10451" name="Freeform 10450">
                      <a:extLst>
                        <a:ext uri="{FF2B5EF4-FFF2-40B4-BE49-F238E27FC236}">
                          <a16:creationId xmlns:a16="http://schemas.microsoft.com/office/drawing/2014/main" id="{6ED5152A-3E17-1202-123B-95289C816332}"/>
                        </a:ext>
                      </a:extLst>
                    </p:cNvPr>
                    <p:cNvSpPr/>
                    <p:nvPr/>
                  </p:nvSpPr>
                  <p:spPr>
                    <a:xfrm>
                      <a:off x="27196881" y="17037122"/>
                      <a:ext cx="240809" cy="192001"/>
                    </a:xfrm>
                    <a:custGeom>
                      <a:avLst/>
                      <a:gdLst>
                        <a:gd name="connsiteX0" fmla="*/ 240809 w 240809"/>
                        <a:gd name="connsiteY0" fmla="*/ 192001 h 192001"/>
                        <a:gd name="connsiteX1" fmla="*/ 0 w 240809"/>
                        <a:gd name="connsiteY1" fmla="*/ 53068 h 192001"/>
                        <a:gd name="connsiteX2" fmla="*/ 91981 w 240809"/>
                        <a:gd name="connsiteY2" fmla="*/ 0 h 192001"/>
                      </a:gdLst>
                      <a:ahLst/>
                      <a:cxnLst>
                        <a:cxn ang="0">
                          <a:pos x="connsiteX0" y="connsiteY0"/>
                        </a:cxn>
                        <a:cxn ang="0">
                          <a:pos x="connsiteX1" y="connsiteY1"/>
                        </a:cxn>
                        <a:cxn ang="0">
                          <a:pos x="connsiteX2" y="connsiteY2"/>
                        </a:cxn>
                      </a:cxnLst>
                      <a:rect l="l" t="t" r="r" b="b"/>
                      <a:pathLst>
                        <a:path w="240809" h="192001">
                          <a:moveTo>
                            <a:pt x="240809" y="192001"/>
                          </a:moveTo>
                          <a:lnTo>
                            <a:pt x="0" y="53068"/>
                          </a:lnTo>
                          <a:lnTo>
                            <a:pt x="91981"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452" name="Freeform 10451">
                      <a:extLst>
                        <a:ext uri="{FF2B5EF4-FFF2-40B4-BE49-F238E27FC236}">
                          <a16:creationId xmlns:a16="http://schemas.microsoft.com/office/drawing/2014/main" id="{7628D50E-D286-974E-F192-1E13CA0C6DD1}"/>
                        </a:ext>
                      </a:extLst>
                    </p:cNvPr>
                    <p:cNvSpPr/>
                    <p:nvPr/>
                  </p:nvSpPr>
                  <p:spPr>
                    <a:xfrm>
                      <a:off x="27288862" y="17037122"/>
                      <a:ext cx="240809" cy="192001"/>
                    </a:xfrm>
                    <a:custGeom>
                      <a:avLst/>
                      <a:gdLst>
                        <a:gd name="connsiteX0" fmla="*/ 240809 w 240809"/>
                        <a:gd name="connsiteY0" fmla="*/ 138933 h 192001"/>
                        <a:gd name="connsiteX1" fmla="*/ 148828 w 240809"/>
                        <a:gd name="connsiteY1" fmla="*/ 192001 h 192001"/>
                        <a:gd name="connsiteX2" fmla="*/ 0 w 240809"/>
                        <a:gd name="connsiteY2" fmla="*/ 0 h 192001"/>
                      </a:gdLst>
                      <a:ahLst/>
                      <a:cxnLst>
                        <a:cxn ang="0">
                          <a:pos x="connsiteX0" y="connsiteY0"/>
                        </a:cxn>
                        <a:cxn ang="0">
                          <a:pos x="connsiteX1" y="connsiteY1"/>
                        </a:cxn>
                        <a:cxn ang="0">
                          <a:pos x="connsiteX2" y="connsiteY2"/>
                        </a:cxn>
                      </a:cxnLst>
                      <a:rect l="l" t="t" r="r" b="b"/>
                      <a:pathLst>
                        <a:path w="240809" h="192001">
                          <a:moveTo>
                            <a:pt x="240809" y="138933"/>
                          </a:moveTo>
                          <a:lnTo>
                            <a:pt x="148828" y="192001"/>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453" name="Freeform 10452">
                      <a:extLst>
                        <a:ext uri="{FF2B5EF4-FFF2-40B4-BE49-F238E27FC236}">
                          <a16:creationId xmlns:a16="http://schemas.microsoft.com/office/drawing/2014/main" id="{51DDBC42-CA5C-C7C1-40C3-40A32313B2A8}"/>
                        </a:ext>
                      </a:extLst>
                    </p:cNvPr>
                    <p:cNvSpPr/>
                    <p:nvPr/>
                  </p:nvSpPr>
                  <p:spPr>
                    <a:xfrm>
                      <a:off x="27012920" y="17143257"/>
                      <a:ext cx="240809" cy="192001"/>
                    </a:xfrm>
                    <a:custGeom>
                      <a:avLst/>
                      <a:gdLst>
                        <a:gd name="connsiteX0" fmla="*/ 240809 w 240809"/>
                        <a:gd name="connsiteY0" fmla="*/ 192002 h 192001"/>
                        <a:gd name="connsiteX1" fmla="*/ 0 w 240809"/>
                        <a:gd name="connsiteY1" fmla="*/ 53068 h 192001"/>
                        <a:gd name="connsiteX2" fmla="*/ 91981 w 240809"/>
                        <a:gd name="connsiteY2" fmla="*/ 0 h 192001"/>
                      </a:gdLst>
                      <a:ahLst/>
                      <a:cxnLst>
                        <a:cxn ang="0">
                          <a:pos x="connsiteX0" y="connsiteY0"/>
                        </a:cxn>
                        <a:cxn ang="0">
                          <a:pos x="connsiteX1" y="connsiteY1"/>
                        </a:cxn>
                        <a:cxn ang="0">
                          <a:pos x="connsiteX2" y="connsiteY2"/>
                        </a:cxn>
                      </a:cxnLst>
                      <a:rect l="l" t="t" r="r" b="b"/>
                      <a:pathLst>
                        <a:path w="240809" h="192001">
                          <a:moveTo>
                            <a:pt x="240809" y="192002"/>
                          </a:moveTo>
                          <a:lnTo>
                            <a:pt x="0" y="53068"/>
                          </a:lnTo>
                          <a:lnTo>
                            <a:pt x="91981"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54" name="Freeform 10453">
                      <a:extLst>
                        <a:ext uri="{FF2B5EF4-FFF2-40B4-BE49-F238E27FC236}">
                          <a16:creationId xmlns:a16="http://schemas.microsoft.com/office/drawing/2014/main" id="{B986B403-BE30-5893-EDF7-F438F012B8E7}"/>
                        </a:ext>
                      </a:extLst>
                    </p:cNvPr>
                    <p:cNvSpPr/>
                    <p:nvPr/>
                  </p:nvSpPr>
                  <p:spPr>
                    <a:xfrm>
                      <a:off x="27104901" y="17090189"/>
                      <a:ext cx="332789" cy="245069"/>
                    </a:xfrm>
                    <a:custGeom>
                      <a:avLst/>
                      <a:gdLst>
                        <a:gd name="connsiteX0" fmla="*/ 0 w 332789"/>
                        <a:gd name="connsiteY0" fmla="*/ 53068 h 245069"/>
                        <a:gd name="connsiteX1" fmla="*/ 91980 w 332789"/>
                        <a:gd name="connsiteY1" fmla="*/ 0 h 245069"/>
                        <a:gd name="connsiteX2" fmla="*/ 332790 w 332789"/>
                        <a:gd name="connsiteY2" fmla="*/ 138934 h 245069"/>
                        <a:gd name="connsiteX3" fmla="*/ 148828 w 332789"/>
                        <a:gd name="connsiteY3" fmla="*/ 245069 h 245069"/>
                      </a:gdLst>
                      <a:ahLst/>
                      <a:cxnLst>
                        <a:cxn ang="0">
                          <a:pos x="connsiteX0" y="connsiteY0"/>
                        </a:cxn>
                        <a:cxn ang="0">
                          <a:pos x="connsiteX1" y="connsiteY1"/>
                        </a:cxn>
                        <a:cxn ang="0">
                          <a:pos x="connsiteX2" y="connsiteY2"/>
                        </a:cxn>
                        <a:cxn ang="0">
                          <a:pos x="connsiteX3" y="connsiteY3"/>
                        </a:cxn>
                      </a:cxnLst>
                      <a:rect l="l" t="t" r="r" b="b"/>
                      <a:pathLst>
                        <a:path w="332789" h="245069">
                          <a:moveTo>
                            <a:pt x="0" y="53068"/>
                          </a:moveTo>
                          <a:lnTo>
                            <a:pt x="91980" y="0"/>
                          </a:lnTo>
                          <a:lnTo>
                            <a:pt x="332790" y="138934"/>
                          </a:lnTo>
                          <a:lnTo>
                            <a:pt x="148828" y="24506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55" name="Freeform 10454">
                      <a:extLst>
                        <a:ext uri="{FF2B5EF4-FFF2-40B4-BE49-F238E27FC236}">
                          <a16:creationId xmlns:a16="http://schemas.microsoft.com/office/drawing/2014/main" id="{F62C26EE-BBDB-36D8-4731-017F08A0860D}"/>
                        </a:ext>
                      </a:extLst>
                    </p:cNvPr>
                    <p:cNvSpPr/>
                    <p:nvPr/>
                  </p:nvSpPr>
                  <p:spPr>
                    <a:xfrm>
                      <a:off x="26956073" y="16951256"/>
                      <a:ext cx="240808" cy="192001"/>
                    </a:xfrm>
                    <a:custGeom>
                      <a:avLst/>
                      <a:gdLst>
                        <a:gd name="connsiteX0" fmla="*/ 240809 w 240808"/>
                        <a:gd name="connsiteY0" fmla="*/ 138933 h 192001"/>
                        <a:gd name="connsiteX1" fmla="*/ 148828 w 240808"/>
                        <a:gd name="connsiteY1" fmla="*/ 192001 h 192001"/>
                        <a:gd name="connsiteX2" fmla="*/ 0 w 240808"/>
                        <a:gd name="connsiteY2" fmla="*/ 0 h 192001"/>
                      </a:gdLst>
                      <a:ahLst/>
                      <a:cxnLst>
                        <a:cxn ang="0">
                          <a:pos x="connsiteX0" y="connsiteY0"/>
                        </a:cxn>
                        <a:cxn ang="0">
                          <a:pos x="connsiteX1" y="connsiteY1"/>
                        </a:cxn>
                        <a:cxn ang="0">
                          <a:pos x="connsiteX2" y="connsiteY2"/>
                        </a:cxn>
                      </a:cxnLst>
                      <a:rect l="l" t="t" r="r" b="b"/>
                      <a:pathLst>
                        <a:path w="240808" h="192001">
                          <a:moveTo>
                            <a:pt x="240809" y="138933"/>
                          </a:moveTo>
                          <a:lnTo>
                            <a:pt x="148828" y="192001"/>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56" name="Freeform 10455">
                      <a:extLst>
                        <a:ext uri="{FF2B5EF4-FFF2-40B4-BE49-F238E27FC236}">
                          <a16:creationId xmlns:a16="http://schemas.microsoft.com/office/drawing/2014/main" id="{644AA992-118F-08C0-CD8C-4714E32ABCC0}"/>
                        </a:ext>
                      </a:extLst>
                    </p:cNvPr>
                    <p:cNvSpPr/>
                    <p:nvPr/>
                  </p:nvSpPr>
                  <p:spPr>
                    <a:xfrm>
                      <a:off x="26715264" y="16759255"/>
                      <a:ext cx="240809" cy="192001"/>
                    </a:xfrm>
                    <a:custGeom>
                      <a:avLst/>
                      <a:gdLst>
                        <a:gd name="connsiteX0" fmla="*/ 240809 w 240809"/>
                        <a:gd name="connsiteY0" fmla="*/ 192002 h 192001"/>
                        <a:gd name="connsiteX1" fmla="*/ 0 w 240809"/>
                        <a:gd name="connsiteY1" fmla="*/ 53068 h 192001"/>
                        <a:gd name="connsiteX2" fmla="*/ 91981 w 240809"/>
                        <a:gd name="connsiteY2" fmla="*/ 0 h 192001"/>
                      </a:gdLst>
                      <a:ahLst/>
                      <a:cxnLst>
                        <a:cxn ang="0">
                          <a:pos x="connsiteX0" y="connsiteY0"/>
                        </a:cxn>
                        <a:cxn ang="0">
                          <a:pos x="connsiteX1" y="connsiteY1"/>
                        </a:cxn>
                        <a:cxn ang="0">
                          <a:pos x="connsiteX2" y="connsiteY2"/>
                        </a:cxn>
                      </a:cxnLst>
                      <a:rect l="l" t="t" r="r" b="b"/>
                      <a:pathLst>
                        <a:path w="240809" h="192001">
                          <a:moveTo>
                            <a:pt x="240809" y="192002"/>
                          </a:moveTo>
                          <a:lnTo>
                            <a:pt x="0" y="53068"/>
                          </a:lnTo>
                          <a:lnTo>
                            <a:pt x="91981"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57" name="Freeform 10456">
                      <a:extLst>
                        <a:ext uri="{FF2B5EF4-FFF2-40B4-BE49-F238E27FC236}">
                          <a16:creationId xmlns:a16="http://schemas.microsoft.com/office/drawing/2014/main" id="{B458490F-A503-EDD2-36B2-4DE0AD622D16}"/>
                        </a:ext>
                      </a:extLst>
                    </p:cNvPr>
                    <p:cNvSpPr/>
                    <p:nvPr/>
                  </p:nvSpPr>
                  <p:spPr>
                    <a:xfrm>
                      <a:off x="26807245" y="16759255"/>
                      <a:ext cx="481617" cy="330935"/>
                    </a:xfrm>
                    <a:custGeom>
                      <a:avLst/>
                      <a:gdLst>
                        <a:gd name="connsiteX0" fmla="*/ 389637 w 481617"/>
                        <a:gd name="connsiteY0" fmla="*/ 330935 h 330935"/>
                        <a:gd name="connsiteX1" fmla="*/ 148828 w 481617"/>
                        <a:gd name="connsiteY1" fmla="*/ 192002 h 330935"/>
                        <a:gd name="connsiteX2" fmla="*/ 0 w 481617"/>
                        <a:gd name="connsiteY2" fmla="*/ 0 h 330935"/>
                        <a:gd name="connsiteX3" fmla="*/ 481618 w 481617"/>
                        <a:gd name="connsiteY3" fmla="*/ 277867 h 330935"/>
                      </a:gdLst>
                      <a:ahLst/>
                      <a:cxnLst>
                        <a:cxn ang="0">
                          <a:pos x="connsiteX0" y="connsiteY0"/>
                        </a:cxn>
                        <a:cxn ang="0">
                          <a:pos x="connsiteX1" y="connsiteY1"/>
                        </a:cxn>
                        <a:cxn ang="0">
                          <a:pos x="connsiteX2" y="connsiteY2"/>
                        </a:cxn>
                        <a:cxn ang="0">
                          <a:pos x="connsiteX3" y="connsiteY3"/>
                        </a:cxn>
                      </a:cxnLst>
                      <a:rect l="l" t="t" r="r" b="b"/>
                      <a:pathLst>
                        <a:path w="481617" h="330935">
                          <a:moveTo>
                            <a:pt x="389637" y="330935"/>
                          </a:moveTo>
                          <a:lnTo>
                            <a:pt x="148828" y="192002"/>
                          </a:lnTo>
                          <a:lnTo>
                            <a:pt x="0" y="0"/>
                          </a:lnTo>
                          <a:lnTo>
                            <a:pt x="481618" y="27786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58" name="Freeform 10457">
                      <a:extLst>
                        <a:ext uri="{FF2B5EF4-FFF2-40B4-BE49-F238E27FC236}">
                          <a16:creationId xmlns:a16="http://schemas.microsoft.com/office/drawing/2014/main" id="{7F4ADF75-34D5-B799-3794-649D7B5EE225}"/>
                        </a:ext>
                      </a:extLst>
                    </p:cNvPr>
                    <p:cNvSpPr/>
                    <p:nvPr/>
                  </p:nvSpPr>
                  <p:spPr>
                    <a:xfrm>
                      <a:off x="26828958" y="17249393"/>
                      <a:ext cx="240809" cy="192001"/>
                    </a:xfrm>
                    <a:custGeom>
                      <a:avLst/>
                      <a:gdLst>
                        <a:gd name="connsiteX0" fmla="*/ 240809 w 240809"/>
                        <a:gd name="connsiteY0" fmla="*/ 192001 h 192001"/>
                        <a:gd name="connsiteX1" fmla="*/ 0 w 240809"/>
                        <a:gd name="connsiteY1" fmla="*/ 53068 h 192001"/>
                        <a:gd name="connsiteX2" fmla="*/ 91981 w 240809"/>
                        <a:gd name="connsiteY2" fmla="*/ 0 h 192001"/>
                      </a:gdLst>
                      <a:ahLst/>
                      <a:cxnLst>
                        <a:cxn ang="0">
                          <a:pos x="connsiteX0" y="connsiteY0"/>
                        </a:cxn>
                        <a:cxn ang="0">
                          <a:pos x="connsiteX1" y="connsiteY1"/>
                        </a:cxn>
                        <a:cxn ang="0">
                          <a:pos x="connsiteX2" y="connsiteY2"/>
                        </a:cxn>
                      </a:cxnLst>
                      <a:rect l="l" t="t" r="r" b="b"/>
                      <a:pathLst>
                        <a:path w="240809" h="192001">
                          <a:moveTo>
                            <a:pt x="240809" y="192001"/>
                          </a:moveTo>
                          <a:lnTo>
                            <a:pt x="0" y="53068"/>
                          </a:lnTo>
                          <a:lnTo>
                            <a:pt x="91981"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59" name="Freeform 10458">
                      <a:extLst>
                        <a:ext uri="{FF2B5EF4-FFF2-40B4-BE49-F238E27FC236}">
                          <a16:creationId xmlns:a16="http://schemas.microsoft.com/office/drawing/2014/main" id="{540C6ADE-DB7F-2199-4D6D-6B3AD815E3DD}"/>
                        </a:ext>
                      </a:extLst>
                    </p:cNvPr>
                    <p:cNvSpPr/>
                    <p:nvPr/>
                  </p:nvSpPr>
                  <p:spPr>
                    <a:xfrm>
                      <a:off x="26920939" y="17196325"/>
                      <a:ext cx="332789" cy="245069"/>
                    </a:xfrm>
                    <a:custGeom>
                      <a:avLst/>
                      <a:gdLst>
                        <a:gd name="connsiteX0" fmla="*/ 0 w 332789"/>
                        <a:gd name="connsiteY0" fmla="*/ 53068 h 245069"/>
                        <a:gd name="connsiteX1" fmla="*/ 91981 w 332789"/>
                        <a:gd name="connsiteY1" fmla="*/ 0 h 245069"/>
                        <a:gd name="connsiteX2" fmla="*/ 332790 w 332789"/>
                        <a:gd name="connsiteY2" fmla="*/ 138933 h 245069"/>
                        <a:gd name="connsiteX3" fmla="*/ 148828 w 332789"/>
                        <a:gd name="connsiteY3" fmla="*/ 245069 h 245069"/>
                      </a:gdLst>
                      <a:ahLst/>
                      <a:cxnLst>
                        <a:cxn ang="0">
                          <a:pos x="connsiteX0" y="connsiteY0"/>
                        </a:cxn>
                        <a:cxn ang="0">
                          <a:pos x="connsiteX1" y="connsiteY1"/>
                        </a:cxn>
                        <a:cxn ang="0">
                          <a:pos x="connsiteX2" y="connsiteY2"/>
                        </a:cxn>
                        <a:cxn ang="0">
                          <a:pos x="connsiteX3" y="connsiteY3"/>
                        </a:cxn>
                      </a:cxnLst>
                      <a:rect l="l" t="t" r="r" b="b"/>
                      <a:pathLst>
                        <a:path w="332789" h="245069">
                          <a:moveTo>
                            <a:pt x="0" y="53068"/>
                          </a:moveTo>
                          <a:lnTo>
                            <a:pt x="91981" y="0"/>
                          </a:lnTo>
                          <a:lnTo>
                            <a:pt x="332790" y="138933"/>
                          </a:lnTo>
                          <a:lnTo>
                            <a:pt x="148828" y="24506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60" name="Freeform 10459">
                      <a:extLst>
                        <a:ext uri="{FF2B5EF4-FFF2-40B4-BE49-F238E27FC236}">
                          <a16:creationId xmlns:a16="http://schemas.microsoft.com/office/drawing/2014/main" id="{EA3F5EDD-E0AD-C1BE-676A-24925BA7FC55}"/>
                        </a:ext>
                      </a:extLst>
                    </p:cNvPr>
                    <p:cNvSpPr/>
                    <p:nvPr/>
                  </p:nvSpPr>
                  <p:spPr>
                    <a:xfrm>
                      <a:off x="26772111" y="17057392"/>
                      <a:ext cx="240809" cy="192001"/>
                    </a:xfrm>
                    <a:custGeom>
                      <a:avLst/>
                      <a:gdLst>
                        <a:gd name="connsiteX0" fmla="*/ 240809 w 240809"/>
                        <a:gd name="connsiteY0" fmla="*/ 138934 h 192001"/>
                        <a:gd name="connsiteX1" fmla="*/ 148828 w 240809"/>
                        <a:gd name="connsiteY1" fmla="*/ 192002 h 192001"/>
                        <a:gd name="connsiteX2" fmla="*/ 0 w 240809"/>
                        <a:gd name="connsiteY2" fmla="*/ 0 h 192001"/>
                      </a:gdLst>
                      <a:ahLst/>
                      <a:cxnLst>
                        <a:cxn ang="0">
                          <a:pos x="connsiteX0" y="connsiteY0"/>
                        </a:cxn>
                        <a:cxn ang="0">
                          <a:pos x="connsiteX1" y="connsiteY1"/>
                        </a:cxn>
                        <a:cxn ang="0">
                          <a:pos x="connsiteX2" y="connsiteY2"/>
                        </a:cxn>
                      </a:cxnLst>
                      <a:rect l="l" t="t" r="r" b="b"/>
                      <a:pathLst>
                        <a:path w="240809" h="192001">
                          <a:moveTo>
                            <a:pt x="240809" y="138934"/>
                          </a:moveTo>
                          <a:lnTo>
                            <a:pt x="148828" y="192002"/>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61" name="Freeform 10460">
                      <a:extLst>
                        <a:ext uri="{FF2B5EF4-FFF2-40B4-BE49-F238E27FC236}">
                          <a16:creationId xmlns:a16="http://schemas.microsoft.com/office/drawing/2014/main" id="{463979E9-0EAF-C991-6EC8-166BAB0D7B3F}"/>
                        </a:ext>
                      </a:extLst>
                    </p:cNvPr>
                    <p:cNvSpPr/>
                    <p:nvPr/>
                  </p:nvSpPr>
                  <p:spPr>
                    <a:xfrm>
                      <a:off x="26531302" y="16865390"/>
                      <a:ext cx="240809" cy="192001"/>
                    </a:xfrm>
                    <a:custGeom>
                      <a:avLst/>
                      <a:gdLst>
                        <a:gd name="connsiteX0" fmla="*/ 240809 w 240809"/>
                        <a:gd name="connsiteY0" fmla="*/ 192001 h 192001"/>
                        <a:gd name="connsiteX1" fmla="*/ 0 w 240809"/>
                        <a:gd name="connsiteY1" fmla="*/ 53068 h 192001"/>
                        <a:gd name="connsiteX2" fmla="*/ 91981 w 240809"/>
                        <a:gd name="connsiteY2" fmla="*/ 0 h 192001"/>
                      </a:gdLst>
                      <a:ahLst/>
                      <a:cxnLst>
                        <a:cxn ang="0">
                          <a:pos x="connsiteX0" y="connsiteY0"/>
                        </a:cxn>
                        <a:cxn ang="0">
                          <a:pos x="connsiteX1" y="connsiteY1"/>
                        </a:cxn>
                        <a:cxn ang="0">
                          <a:pos x="connsiteX2" y="connsiteY2"/>
                        </a:cxn>
                      </a:cxnLst>
                      <a:rect l="l" t="t" r="r" b="b"/>
                      <a:pathLst>
                        <a:path w="240809" h="192001">
                          <a:moveTo>
                            <a:pt x="240809" y="192001"/>
                          </a:moveTo>
                          <a:lnTo>
                            <a:pt x="0" y="53068"/>
                          </a:lnTo>
                          <a:lnTo>
                            <a:pt x="91981"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62" name="Freeform 10461">
                      <a:extLst>
                        <a:ext uri="{FF2B5EF4-FFF2-40B4-BE49-F238E27FC236}">
                          <a16:creationId xmlns:a16="http://schemas.microsoft.com/office/drawing/2014/main" id="{E7776F6B-54F7-09F7-0ED3-60D7AEC48819}"/>
                        </a:ext>
                      </a:extLst>
                    </p:cNvPr>
                    <p:cNvSpPr/>
                    <p:nvPr/>
                  </p:nvSpPr>
                  <p:spPr>
                    <a:xfrm>
                      <a:off x="26623283" y="16812322"/>
                      <a:ext cx="481617" cy="384003"/>
                    </a:xfrm>
                    <a:custGeom>
                      <a:avLst/>
                      <a:gdLst>
                        <a:gd name="connsiteX0" fmla="*/ 389637 w 481617"/>
                        <a:gd name="connsiteY0" fmla="*/ 384003 h 384003"/>
                        <a:gd name="connsiteX1" fmla="*/ 148828 w 481617"/>
                        <a:gd name="connsiteY1" fmla="*/ 245069 h 384003"/>
                        <a:gd name="connsiteX2" fmla="*/ 0 w 481617"/>
                        <a:gd name="connsiteY2" fmla="*/ 53068 h 384003"/>
                        <a:gd name="connsiteX3" fmla="*/ 91981 w 481617"/>
                        <a:gd name="connsiteY3" fmla="*/ 0 h 384003"/>
                        <a:gd name="connsiteX4" fmla="*/ 332790 w 481617"/>
                        <a:gd name="connsiteY4" fmla="*/ 138933 h 384003"/>
                        <a:gd name="connsiteX5" fmla="*/ 481618 w 481617"/>
                        <a:gd name="connsiteY5" fmla="*/ 330935 h 38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384003">
                          <a:moveTo>
                            <a:pt x="389637" y="384003"/>
                          </a:moveTo>
                          <a:lnTo>
                            <a:pt x="148828" y="245069"/>
                          </a:lnTo>
                          <a:lnTo>
                            <a:pt x="0" y="53068"/>
                          </a:lnTo>
                          <a:lnTo>
                            <a:pt x="91981" y="0"/>
                          </a:lnTo>
                          <a:lnTo>
                            <a:pt x="332790" y="138933"/>
                          </a:lnTo>
                          <a:lnTo>
                            <a:pt x="481618" y="3309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63" name="Freeform 10462">
                      <a:extLst>
                        <a:ext uri="{FF2B5EF4-FFF2-40B4-BE49-F238E27FC236}">
                          <a16:creationId xmlns:a16="http://schemas.microsoft.com/office/drawing/2014/main" id="{6AD46712-AA4F-2AFF-3361-963D26BE6C49}"/>
                        </a:ext>
                      </a:extLst>
                    </p:cNvPr>
                    <p:cNvSpPr/>
                    <p:nvPr/>
                  </p:nvSpPr>
                  <p:spPr>
                    <a:xfrm>
                      <a:off x="26474454" y="16673389"/>
                      <a:ext cx="240809" cy="192001"/>
                    </a:xfrm>
                    <a:custGeom>
                      <a:avLst/>
                      <a:gdLst>
                        <a:gd name="connsiteX0" fmla="*/ 240809 w 240809"/>
                        <a:gd name="connsiteY0" fmla="*/ 138933 h 192001"/>
                        <a:gd name="connsiteX1" fmla="*/ 148828 w 240809"/>
                        <a:gd name="connsiteY1" fmla="*/ 192001 h 192001"/>
                        <a:gd name="connsiteX2" fmla="*/ 0 w 240809"/>
                        <a:gd name="connsiteY2" fmla="*/ 0 h 192001"/>
                      </a:gdLst>
                      <a:ahLst/>
                      <a:cxnLst>
                        <a:cxn ang="0">
                          <a:pos x="connsiteX0" y="connsiteY0"/>
                        </a:cxn>
                        <a:cxn ang="0">
                          <a:pos x="connsiteX1" y="connsiteY1"/>
                        </a:cxn>
                        <a:cxn ang="0">
                          <a:pos x="connsiteX2" y="connsiteY2"/>
                        </a:cxn>
                      </a:cxnLst>
                      <a:rect l="l" t="t" r="r" b="b"/>
                      <a:pathLst>
                        <a:path w="240809" h="192001">
                          <a:moveTo>
                            <a:pt x="240809" y="138933"/>
                          </a:moveTo>
                          <a:lnTo>
                            <a:pt x="148828" y="192001"/>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64" name="Freeform 10463">
                      <a:extLst>
                        <a:ext uri="{FF2B5EF4-FFF2-40B4-BE49-F238E27FC236}">
                          <a16:creationId xmlns:a16="http://schemas.microsoft.com/office/drawing/2014/main" id="{377B2BEF-CA83-12BD-C862-512A3FBC0495}"/>
                        </a:ext>
                      </a:extLst>
                    </p:cNvPr>
                    <p:cNvSpPr/>
                    <p:nvPr/>
                  </p:nvSpPr>
                  <p:spPr>
                    <a:xfrm>
                      <a:off x="26233645" y="16481388"/>
                      <a:ext cx="240809" cy="192001"/>
                    </a:xfrm>
                    <a:custGeom>
                      <a:avLst/>
                      <a:gdLst>
                        <a:gd name="connsiteX0" fmla="*/ 240809 w 240809"/>
                        <a:gd name="connsiteY0" fmla="*/ 192001 h 192001"/>
                        <a:gd name="connsiteX1" fmla="*/ 0 w 240809"/>
                        <a:gd name="connsiteY1" fmla="*/ 53068 h 192001"/>
                        <a:gd name="connsiteX2" fmla="*/ 91981 w 240809"/>
                        <a:gd name="connsiteY2" fmla="*/ 0 h 192001"/>
                      </a:gdLst>
                      <a:ahLst/>
                      <a:cxnLst>
                        <a:cxn ang="0">
                          <a:pos x="connsiteX0" y="connsiteY0"/>
                        </a:cxn>
                        <a:cxn ang="0">
                          <a:pos x="connsiteX1" y="connsiteY1"/>
                        </a:cxn>
                        <a:cxn ang="0">
                          <a:pos x="connsiteX2" y="connsiteY2"/>
                        </a:cxn>
                      </a:cxnLst>
                      <a:rect l="l" t="t" r="r" b="b"/>
                      <a:pathLst>
                        <a:path w="240809" h="192001">
                          <a:moveTo>
                            <a:pt x="240809" y="192001"/>
                          </a:moveTo>
                          <a:lnTo>
                            <a:pt x="0" y="53068"/>
                          </a:lnTo>
                          <a:lnTo>
                            <a:pt x="91981"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65" name="Freeform 10464">
                      <a:extLst>
                        <a:ext uri="{FF2B5EF4-FFF2-40B4-BE49-F238E27FC236}">
                          <a16:creationId xmlns:a16="http://schemas.microsoft.com/office/drawing/2014/main" id="{EA26707F-12F6-17BA-C798-F6216FC028CF}"/>
                        </a:ext>
                      </a:extLst>
                    </p:cNvPr>
                    <p:cNvSpPr/>
                    <p:nvPr/>
                  </p:nvSpPr>
                  <p:spPr>
                    <a:xfrm>
                      <a:off x="26325626" y="16481388"/>
                      <a:ext cx="481617" cy="330934"/>
                    </a:xfrm>
                    <a:custGeom>
                      <a:avLst/>
                      <a:gdLst>
                        <a:gd name="connsiteX0" fmla="*/ 389637 w 481617"/>
                        <a:gd name="connsiteY0" fmla="*/ 330935 h 330934"/>
                        <a:gd name="connsiteX1" fmla="*/ 148828 w 481617"/>
                        <a:gd name="connsiteY1" fmla="*/ 192001 h 330934"/>
                        <a:gd name="connsiteX2" fmla="*/ 0 w 481617"/>
                        <a:gd name="connsiteY2" fmla="*/ 0 h 330934"/>
                        <a:gd name="connsiteX3" fmla="*/ 481618 w 481617"/>
                        <a:gd name="connsiteY3" fmla="*/ 277867 h 330934"/>
                      </a:gdLst>
                      <a:ahLst/>
                      <a:cxnLst>
                        <a:cxn ang="0">
                          <a:pos x="connsiteX0" y="connsiteY0"/>
                        </a:cxn>
                        <a:cxn ang="0">
                          <a:pos x="connsiteX1" y="connsiteY1"/>
                        </a:cxn>
                        <a:cxn ang="0">
                          <a:pos x="connsiteX2" y="connsiteY2"/>
                        </a:cxn>
                        <a:cxn ang="0">
                          <a:pos x="connsiteX3" y="connsiteY3"/>
                        </a:cxn>
                      </a:cxnLst>
                      <a:rect l="l" t="t" r="r" b="b"/>
                      <a:pathLst>
                        <a:path w="481617" h="330934">
                          <a:moveTo>
                            <a:pt x="389637" y="330935"/>
                          </a:moveTo>
                          <a:lnTo>
                            <a:pt x="148828" y="192001"/>
                          </a:lnTo>
                          <a:lnTo>
                            <a:pt x="0" y="0"/>
                          </a:lnTo>
                          <a:lnTo>
                            <a:pt x="481618" y="27786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66" name="Freeform 10465">
                      <a:extLst>
                        <a:ext uri="{FF2B5EF4-FFF2-40B4-BE49-F238E27FC236}">
                          <a16:creationId xmlns:a16="http://schemas.microsoft.com/office/drawing/2014/main" id="{7B996692-64C3-CC4F-D1C2-B7F29AEA1B78}"/>
                        </a:ext>
                      </a:extLst>
                    </p:cNvPr>
                    <p:cNvSpPr/>
                    <p:nvPr/>
                  </p:nvSpPr>
                  <p:spPr>
                    <a:xfrm>
                      <a:off x="26644996" y="17355529"/>
                      <a:ext cx="240809" cy="192001"/>
                    </a:xfrm>
                    <a:custGeom>
                      <a:avLst/>
                      <a:gdLst>
                        <a:gd name="connsiteX0" fmla="*/ 240809 w 240809"/>
                        <a:gd name="connsiteY0" fmla="*/ 192001 h 192001"/>
                        <a:gd name="connsiteX1" fmla="*/ 0 w 240809"/>
                        <a:gd name="connsiteY1" fmla="*/ 53068 h 192001"/>
                        <a:gd name="connsiteX2" fmla="*/ 91981 w 240809"/>
                        <a:gd name="connsiteY2" fmla="*/ 0 h 192001"/>
                      </a:gdLst>
                      <a:ahLst/>
                      <a:cxnLst>
                        <a:cxn ang="0">
                          <a:pos x="connsiteX0" y="connsiteY0"/>
                        </a:cxn>
                        <a:cxn ang="0">
                          <a:pos x="connsiteX1" y="connsiteY1"/>
                        </a:cxn>
                        <a:cxn ang="0">
                          <a:pos x="connsiteX2" y="connsiteY2"/>
                        </a:cxn>
                      </a:cxnLst>
                      <a:rect l="l" t="t" r="r" b="b"/>
                      <a:pathLst>
                        <a:path w="240809" h="192001">
                          <a:moveTo>
                            <a:pt x="240809" y="192001"/>
                          </a:moveTo>
                          <a:lnTo>
                            <a:pt x="0" y="53068"/>
                          </a:lnTo>
                          <a:lnTo>
                            <a:pt x="91981"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467" name="Freeform 10466">
                      <a:extLst>
                        <a:ext uri="{FF2B5EF4-FFF2-40B4-BE49-F238E27FC236}">
                          <a16:creationId xmlns:a16="http://schemas.microsoft.com/office/drawing/2014/main" id="{5DA9944D-F4C8-F3BD-B04B-50DF4BF46A57}"/>
                        </a:ext>
                      </a:extLst>
                    </p:cNvPr>
                    <p:cNvSpPr/>
                    <p:nvPr/>
                  </p:nvSpPr>
                  <p:spPr>
                    <a:xfrm>
                      <a:off x="26736977" y="17302461"/>
                      <a:ext cx="332789" cy="245069"/>
                    </a:xfrm>
                    <a:custGeom>
                      <a:avLst/>
                      <a:gdLst>
                        <a:gd name="connsiteX0" fmla="*/ 0 w 332789"/>
                        <a:gd name="connsiteY0" fmla="*/ 53068 h 245069"/>
                        <a:gd name="connsiteX1" fmla="*/ 91980 w 332789"/>
                        <a:gd name="connsiteY1" fmla="*/ 0 h 245069"/>
                        <a:gd name="connsiteX2" fmla="*/ 332790 w 332789"/>
                        <a:gd name="connsiteY2" fmla="*/ 138933 h 245069"/>
                        <a:gd name="connsiteX3" fmla="*/ 148828 w 332789"/>
                        <a:gd name="connsiteY3" fmla="*/ 245069 h 245069"/>
                      </a:gdLst>
                      <a:ahLst/>
                      <a:cxnLst>
                        <a:cxn ang="0">
                          <a:pos x="connsiteX0" y="connsiteY0"/>
                        </a:cxn>
                        <a:cxn ang="0">
                          <a:pos x="connsiteX1" y="connsiteY1"/>
                        </a:cxn>
                        <a:cxn ang="0">
                          <a:pos x="connsiteX2" y="connsiteY2"/>
                        </a:cxn>
                        <a:cxn ang="0">
                          <a:pos x="connsiteX3" y="connsiteY3"/>
                        </a:cxn>
                      </a:cxnLst>
                      <a:rect l="l" t="t" r="r" b="b"/>
                      <a:pathLst>
                        <a:path w="332789" h="245069">
                          <a:moveTo>
                            <a:pt x="0" y="53068"/>
                          </a:moveTo>
                          <a:lnTo>
                            <a:pt x="91980" y="0"/>
                          </a:lnTo>
                          <a:lnTo>
                            <a:pt x="332790" y="138933"/>
                          </a:lnTo>
                          <a:lnTo>
                            <a:pt x="148828" y="24506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68" name="Freeform 10467">
                      <a:extLst>
                        <a:ext uri="{FF2B5EF4-FFF2-40B4-BE49-F238E27FC236}">
                          <a16:creationId xmlns:a16="http://schemas.microsoft.com/office/drawing/2014/main" id="{A80EA420-75E7-DF4C-DE01-976A63EA82A3}"/>
                        </a:ext>
                      </a:extLst>
                    </p:cNvPr>
                    <p:cNvSpPr/>
                    <p:nvPr/>
                  </p:nvSpPr>
                  <p:spPr>
                    <a:xfrm>
                      <a:off x="26588149" y="17163528"/>
                      <a:ext cx="240808" cy="192001"/>
                    </a:xfrm>
                    <a:custGeom>
                      <a:avLst/>
                      <a:gdLst>
                        <a:gd name="connsiteX0" fmla="*/ 240809 w 240808"/>
                        <a:gd name="connsiteY0" fmla="*/ 138933 h 192001"/>
                        <a:gd name="connsiteX1" fmla="*/ 148828 w 240808"/>
                        <a:gd name="connsiteY1" fmla="*/ 192001 h 192001"/>
                        <a:gd name="connsiteX2" fmla="*/ 0 w 240808"/>
                        <a:gd name="connsiteY2" fmla="*/ 0 h 192001"/>
                      </a:gdLst>
                      <a:ahLst/>
                      <a:cxnLst>
                        <a:cxn ang="0">
                          <a:pos x="connsiteX0" y="connsiteY0"/>
                        </a:cxn>
                        <a:cxn ang="0">
                          <a:pos x="connsiteX1" y="connsiteY1"/>
                        </a:cxn>
                        <a:cxn ang="0">
                          <a:pos x="connsiteX2" y="connsiteY2"/>
                        </a:cxn>
                      </a:cxnLst>
                      <a:rect l="l" t="t" r="r" b="b"/>
                      <a:pathLst>
                        <a:path w="240808" h="192001">
                          <a:moveTo>
                            <a:pt x="240809" y="138933"/>
                          </a:moveTo>
                          <a:lnTo>
                            <a:pt x="148828" y="192001"/>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69" name="Freeform 10468">
                      <a:extLst>
                        <a:ext uri="{FF2B5EF4-FFF2-40B4-BE49-F238E27FC236}">
                          <a16:creationId xmlns:a16="http://schemas.microsoft.com/office/drawing/2014/main" id="{B9335D29-E333-406E-A8DF-77FED0F30799}"/>
                        </a:ext>
                      </a:extLst>
                    </p:cNvPr>
                    <p:cNvSpPr/>
                    <p:nvPr/>
                  </p:nvSpPr>
                  <p:spPr>
                    <a:xfrm>
                      <a:off x="26347340" y="16971526"/>
                      <a:ext cx="240809" cy="192001"/>
                    </a:xfrm>
                    <a:custGeom>
                      <a:avLst/>
                      <a:gdLst>
                        <a:gd name="connsiteX0" fmla="*/ 240809 w 240809"/>
                        <a:gd name="connsiteY0" fmla="*/ 192001 h 192001"/>
                        <a:gd name="connsiteX1" fmla="*/ 0 w 240809"/>
                        <a:gd name="connsiteY1" fmla="*/ 53068 h 192001"/>
                        <a:gd name="connsiteX2" fmla="*/ 91981 w 240809"/>
                        <a:gd name="connsiteY2" fmla="*/ 0 h 192001"/>
                      </a:gdLst>
                      <a:ahLst/>
                      <a:cxnLst>
                        <a:cxn ang="0">
                          <a:pos x="connsiteX0" y="connsiteY0"/>
                        </a:cxn>
                        <a:cxn ang="0">
                          <a:pos x="connsiteX1" y="connsiteY1"/>
                        </a:cxn>
                        <a:cxn ang="0">
                          <a:pos x="connsiteX2" y="connsiteY2"/>
                        </a:cxn>
                      </a:cxnLst>
                      <a:rect l="l" t="t" r="r" b="b"/>
                      <a:pathLst>
                        <a:path w="240809" h="192001">
                          <a:moveTo>
                            <a:pt x="240809" y="192001"/>
                          </a:moveTo>
                          <a:lnTo>
                            <a:pt x="0" y="53068"/>
                          </a:lnTo>
                          <a:lnTo>
                            <a:pt x="91981"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70" name="Freeform 10469">
                      <a:extLst>
                        <a:ext uri="{FF2B5EF4-FFF2-40B4-BE49-F238E27FC236}">
                          <a16:creationId xmlns:a16="http://schemas.microsoft.com/office/drawing/2014/main" id="{ABA4D8F1-82AA-3B69-4449-7798AF16E484}"/>
                        </a:ext>
                      </a:extLst>
                    </p:cNvPr>
                    <p:cNvSpPr/>
                    <p:nvPr/>
                  </p:nvSpPr>
                  <p:spPr>
                    <a:xfrm>
                      <a:off x="26439321" y="16918458"/>
                      <a:ext cx="481617" cy="384002"/>
                    </a:xfrm>
                    <a:custGeom>
                      <a:avLst/>
                      <a:gdLst>
                        <a:gd name="connsiteX0" fmla="*/ 389637 w 481617"/>
                        <a:gd name="connsiteY0" fmla="*/ 384003 h 384002"/>
                        <a:gd name="connsiteX1" fmla="*/ 148828 w 481617"/>
                        <a:gd name="connsiteY1" fmla="*/ 245069 h 384002"/>
                        <a:gd name="connsiteX2" fmla="*/ 0 w 481617"/>
                        <a:gd name="connsiteY2" fmla="*/ 53068 h 384002"/>
                        <a:gd name="connsiteX3" fmla="*/ 91980 w 481617"/>
                        <a:gd name="connsiteY3" fmla="*/ 0 h 384002"/>
                        <a:gd name="connsiteX4" fmla="*/ 332790 w 481617"/>
                        <a:gd name="connsiteY4" fmla="*/ 138933 h 384002"/>
                        <a:gd name="connsiteX5" fmla="*/ 481618 w 481617"/>
                        <a:gd name="connsiteY5" fmla="*/ 330935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384002">
                          <a:moveTo>
                            <a:pt x="389637" y="384003"/>
                          </a:moveTo>
                          <a:lnTo>
                            <a:pt x="148828" y="245069"/>
                          </a:lnTo>
                          <a:lnTo>
                            <a:pt x="0" y="53068"/>
                          </a:lnTo>
                          <a:lnTo>
                            <a:pt x="91980" y="0"/>
                          </a:lnTo>
                          <a:lnTo>
                            <a:pt x="332790" y="138933"/>
                          </a:lnTo>
                          <a:lnTo>
                            <a:pt x="481618" y="3309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71" name="Freeform 10470">
                      <a:extLst>
                        <a:ext uri="{FF2B5EF4-FFF2-40B4-BE49-F238E27FC236}">
                          <a16:creationId xmlns:a16="http://schemas.microsoft.com/office/drawing/2014/main" id="{09DAA69D-41DA-8AF6-60D0-44C614BF72DF}"/>
                        </a:ext>
                      </a:extLst>
                    </p:cNvPr>
                    <p:cNvSpPr/>
                    <p:nvPr/>
                  </p:nvSpPr>
                  <p:spPr>
                    <a:xfrm>
                      <a:off x="26290493" y="16779525"/>
                      <a:ext cx="240808" cy="192001"/>
                    </a:xfrm>
                    <a:custGeom>
                      <a:avLst/>
                      <a:gdLst>
                        <a:gd name="connsiteX0" fmla="*/ 240809 w 240808"/>
                        <a:gd name="connsiteY0" fmla="*/ 138933 h 192001"/>
                        <a:gd name="connsiteX1" fmla="*/ 148828 w 240808"/>
                        <a:gd name="connsiteY1" fmla="*/ 192001 h 192001"/>
                        <a:gd name="connsiteX2" fmla="*/ 0 w 240808"/>
                        <a:gd name="connsiteY2" fmla="*/ 0 h 192001"/>
                      </a:gdLst>
                      <a:ahLst/>
                      <a:cxnLst>
                        <a:cxn ang="0">
                          <a:pos x="connsiteX0" y="connsiteY0"/>
                        </a:cxn>
                        <a:cxn ang="0">
                          <a:pos x="connsiteX1" y="connsiteY1"/>
                        </a:cxn>
                        <a:cxn ang="0">
                          <a:pos x="connsiteX2" y="connsiteY2"/>
                        </a:cxn>
                      </a:cxnLst>
                      <a:rect l="l" t="t" r="r" b="b"/>
                      <a:pathLst>
                        <a:path w="240808" h="192001">
                          <a:moveTo>
                            <a:pt x="240809" y="138933"/>
                          </a:moveTo>
                          <a:lnTo>
                            <a:pt x="148828" y="192001"/>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72" name="Freeform 10471">
                      <a:extLst>
                        <a:ext uri="{FF2B5EF4-FFF2-40B4-BE49-F238E27FC236}">
                          <a16:creationId xmlns:a16="http://schemas.microsoft.com/office/drawing/2014/main" id="{79AA87A1-FD93-F2C3-B781-525BF2C965C8}"/>
                        </a:ext>
                      </a:extLst>
                    </p:cNvPr>
                    <p:cNvSpPr/>
                    <p:nvPr/>
                  </p:nvSpPr>
                  <p:spPr>
                    <a:xfrm>
                      <a:off x="26049684" y="16587523"/>
                      <a:ext cx="240809" cy="192001"/>
                    </a:xfrm>
                    <a:custGeom>
                      <a:avLst/>
                      <a:gdLst>
                        <a:gd name="connsiteX0" fmla="*/ 240809 w 240809"/>
                        <a:gd name="connsiteY0" fmla="*/ 192001 h 192001"/>
                        <a:gd name="connsiteX1" fmla="*/ 0 w 240809"/>
                        <a:gd name="connsiteY1" fmla="*/ 53068 h 192001"/>
                        <a:gd name="connsiteX2" fmla="*/ 91981 w 240809"/>
                        <a:gd name="connsiteY2" fmla="*/ 0 h 192001"/>
                      </a:gdLst>
                      <a:ahLst/>
                      <a:cxnLst>
                        <a:cxn ang="0">
                          <a:pos x="connsiteX0" y="connsiteY0"/>
                        </a:cxn>
                        <a:cxn ang="0">
                          <a:pos x="connsiteX1" y="connsiteY1"/>
                        </a:cxn>
                        <a:cxn ang="0">
                          <a:pos x="connsiteX2" y="connsiteY2"/>
                        </a:cxn>
                      </a:cxnLst>
                      <a:rect l="l" t="t" r="r" b="b"/>
                      <a:pathLst>
                        <a:path w="240809" h="192001">
                          <a:moveTo>
                            <a:pt x="240809" y="192001"/>
                          </a:moveTo>
                          <a:lnTo>
                            <a:pt x="0" y="53068"/>
                          </a:lnTo>
                          <a:lnTo>
                            <a:pt x="91981"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73" name="Freeform 10472">
                      <a:extLst>
                        <a:ext uri="{FF2B5EF4-FFF2-40B4-BE49-F238E27FC236}">
                          <a16:creationId xmlns:a16="http://schemas.microsoft.com/office/drawing/2014/main" id="{290D2C79-1E38-34B4-E63F-EECF1CDDE94D}"/>
                        </a:ext>
                      </a:extLst>
                    </p:cNvPr>
                    <p:cNvSpPr/>
                    <p:nvPr/>
                  </p:nvSpPr>
                  <p:spPr>
                    <a:xfrm>
                      <a:off x="26141665" y="16534455"/>
                      <a:ext cx="481617" cy="384003"/>
                    </a:xfrm>
                    <a:custGeom>
                      <a:avLst/>
                      <a:gdLst>
                        <a:gd name="connsiteX0" fmla="*/ 389637 w 481617"/>
                        <a:gd name="connsiteY0" fmla="*/ 384003 h 384003"/>
                        <a:gd name="connsiteX1" fmla="*/ 148828 w 481617"/>
                        <a:gd name="connsiteY1" fmla="*/ 245070 h 384003"/>
                        <a:gd name="connsiteX2" fmla="*/ 0 w 481617"/>
                        <a:gd name="connsiteY2" fmla="*/ 53068 h 384003"/>
                        <a:gd name="connsiteX3" fmla="*/ 91980 w 481617"/>
                        <a:gd name="connsiteY3" fmla="*/ 0 h 384003"/>
                        <a:gd name="connsiteX4" fmla="*/ 332790 w 481617"/>
                        <a:gd name="connsiteY4" fmla="*/ 138934 h 384003"/>
                        <a:gd name="connsiteX5" fmla="*/ 481618 w 481617"/>
                        <a:gd name="connsiteY5" fmla="*/ 330935 h 38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384003">
                          <a:moveTo>
                            <a:pt x="389637" y="384003"/>
                          </a:moveTo>
                          <a:lnTo>
                            <a:pt x="148828" y="245070"/>
                          </a:lnTo>
                          <a:lnTo>
                            <a:pt x="0" y="53068"/>
                          </a:lnTo>
                          <a:lnTo>
                            <a:pt x="91980" y="0"/>
                          </a:lnTo>
                          <a:lnTo>
                            <a:pt x="332790" y="138934"/>
                          </a:lnTo>
                          <a:lnTo>
                            <a:pt x="481618" y="3309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74" name="Freeform 10473">
                      <a:extLst>
                        <a:ext uri="{FF2B5EF4-FFF2-40B4-BE49-F238E27FC236}">
                          <a16:creationId xmlns:a16="http://schemas.microsoft.com/office/drawing/2014/main" id="{75DF8935-A464-0F05-6CEC-9E6F0BE64D0B}"/>
                        </a:ext>
                      </a:extLst>
                    </p:cNvPr>
                    <p:cNvSpPr/>
                    <p:nvPr/>
                  </p:nvSpPr>
                  <p:spPr>
                    <a:xfrm>
                      <a:off x="25992837" y="16395522"/>
                      <a:ext cx="240808" cy="192001"/>
                    </a:xfrm>
                    <a:custGeom>
                      <a:avLst/>
                      <a:gdLst>
                        <a:gd name="connsiteX0" fmla="*/ 240809 w 240808"/>
                        <a:gd name="connsiteY0" fmla="*/ 138933 h 192001"/>
                        <a:gd name="connsiteX1" fmla="*/ 148828 w 240808"/>
                        <a:gd name="connsiteY1" fmla="*/ 192001 h 192001"/>
                        <a:gd name="connsiteX2" fmla="*/ 0 w 240808"/>
                        <a:gd name="connsiteY2" fmla="*/ 0 h 192001"/>
                      </a:gdLst>
                      <a:ahLst/>
                      <a:cxnLst>
                        <a:cxn ang="0">
                          <a:pos x="connsiteX0" y="connsiteY0"/>
                        </a:cxn>
                        <a:cxn ang="0">
                          <a:pos x="connsiteX1" y="connsiteY1"/>
                        </a:cxn>
                        <a:cxn ang="0">
                          <a:pos x="connsiteX2" y="connsiteY2"/>
                        </a:cxn>
                      </a:cxnLst>
                      <a:rect l="l" t="t" r="r" b="b"/>
                      <a:pathLst>
                        <a:path w="240808" h="192001">
                          <a:moveTo>
                            <a:pt x="240809" y="138933"/>
                          </a:moveTo>
                          <a:lnTo>
                            <a:pt x="148828" y="192001"/>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75" name="Freeform 10474">
                      <a:extLst>
                        <a:ext uri="{FF2B5EF4-FFF2-40B4-BE49-F238E27FC236}">
                          <a16:creationId xmlns:a16="http://schemas.microsoft.com/office/drawing/2014/main" id="{5D6FE066-1A66-81E2-C3F9-407653623D9F}"/>
                        </a:ext>
                      </a:extLst>
                    </p:cNvPr>
                    <p:cNvSpPr/>
                    <p:nvPr/>
                  </p:nvSpPr>
                  <p:spPr>
                    <a:xfrm>
                      <a:off x="25752028" y="16203520"/>
                      <a:ext cx="240809" cy="192001"/>
                    </a:xfrm>
                    <a:custGeom>
                      <a:avLst/>
                      <a:gdLst>
                        <a:gd name="connsiteX0" fmla="*/ 240809 w 240809"/>
                        <a:gd name="connsiteY0" fmla="*/ 192001 h 192001"/>
                        <a:gd name="connsiteX1" fmla="*/ 0 w 240809"/>
                        <a:gd name="connsiteY1" fmla="*/ 53068 h 192001"/>
                        <a:gd name="connsiteX2" fmla="*/ 91981 w 240809"/>
                        <a:gd name="connsiteY2" fmla="*/ 0 h 192001"/>
                      </a:gdLst>
                      <a:ahLst/>
                      <a:cxnLst>
                        <a:cxn ang="0">
                          <a:pos x="connsiteX0" y="connsiteY0"/>
                        </a:cxn>
                        <a:cxn ang="0">
                          <a:pos x="connsiteX1" y="connsiteY1"/>
                        </a:cxn>
                        <a:cxn ang="0">
                          <a:pos x="connsiteX2" y="connsiteY2"/>
                        </a:cxn>
                      </a:cxnLst>
                      <a:rect l="l" t="t" r="r" b="b"/>
                      <a:pathLst>
                        <a:path w="240809" h="192001">
                          <a:moveTo>
                            <a:pt x="240809" y="192001"/>
                          </a:moveTo>
                          <a:lnTo>
                            <a:pt x="0" y="53068"/>
                          </a:lnTo>
                          <a:lnTo>
                            <a:pt x="91981"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476" name="Freeform 10475">
                      <a:extLst>
                        <a:ext uri="{FF2B5EF4-FFF2-40B4-BE49-F238E27FC236}">
                          <a16:creationId xmlns:a16="http://schemas.microsoft.com/office/drawing/2014/main" id="{DA62C6B2-4C45-894E-2466-044DA2506281}"/>
                        </a:ext>
                      </a:extLst>
                    </p:cNvPr>
                    <p:cNvSpPr/>
                    <p:nvPr/>
                  </p:nvSpPr>
                  <p:spPr>
                    <a:xfrm>
                      <a:off x="25844009" y="16203520"/>
                      <a:ext cx="481617" cy="330935"/>
                    </a:xfrm>
                    <a:custGeom>
                      <a:avLst/>
                      <a:gdLst>
                        <a:gd name="connsiteX0" fmla="*/ 389637 w 481617"/>
                        <a:gd name="connsiteY0" fmla="*/ 330935 h 330935"/>
                        <a:gd name="connsiteX1" fmla="*/ 148828 w 481617"/>
                        <a:gd name="connsiteY1" fmla="*/ 192002 h 330935"/>
                        <a:gd name="connsiteX2" fmla="*/ 0 w 481617"/>
                        <a:gd name="connsiteY2" fmla="*/ 0 h 330935"/>
                        <a:gd name="connsiteX3" fmla="*/ 481618 w 481617"/>
                        <a:gd name="connsiteY3" fmla="*/ 277867 h 330935"/>
                      </a:gdLst>
                      <a:ahLst/>
                      <a:cxnLst>
                        <a:cxn ang="0">
                          <a:pos x="connsiteX0" y="connsiteY0"/>
                        </a:cxn>
                        <a:cxn ang="0">
                          <a:pos x="connsiteX1" y="connsiteY1"/>
                        </a:cxn>
                        <a:cxn ang="0">
                          <a:pos x="connsiteX2" y="connsiteY2"/>
                        </a:cxn>
                        <a:cxn ang="0">
                          <a:pos x="connsiteX3" y="connsiteY3"/>
                        </a:cxn>
                      </a:cxnLst>
                      <a:rect l="l" t="t" r="r" b="b"/>
                      <a:pathLst>
                        <a:path w="481617" h="330935">
                          <a:moveTo>
                            <a:pt x="389637" y="330935"/>
                          </a:moveTo>
                          <a:lnTo>
                            <a:pt x="148828" y="192002"/>
                          </a:lnTo>
                          <a:lnTo>
                            <a:pt x="0" y="0"/>
                          </a:lnTo>
                          <a:lnTo>
                            <a:pt x="481618" y="27786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77" name="Freeform 10476">
                      <a:extLst>
                        <a:ext uri="{FF2B5EF4-FFF2-40B4-BE49-F238E27FC236}">
                          <a16:creationId xmlns:a16="http://schemas.microsoft.com/office/drawing/2014/main" id="{0E4119C9-301E-B117-1F98-2758A20114FD}"/>
                        </a:ext>
                      </a:extLst>
                    </p:cNvPr>
                    <p:cNvSpPr/>
                    <p:nvPr/>
                  </p:nvSpPr>
                  <p:spPr>
                    <a:xfrm>
                      <a:off x="26644996" y="17408597"/>
                      <a:ext cx="240809" cy="192001"/>
                    </a:xfrm>
                    <a:custGeom>
                      <a:avLst/>
                      <a:gdLst>
                        <a:gd name="connsiteX0" fmla="*/ 148828 w 240809"/>
                        <a:gd name="connsiteY0" fmla="*/ 192001 h 192001"/>
                        <a:gd name="connsiteX1" fmla="*/ 0 w 240809"/>
                        <a:gd name="connsiteY1" fmla="*/ 0 h 192001"/>
                        <a:gd name="connsiteX2" fmla="*/ 240809 w 240809"/>
                        <a:gd name="connsiteY2" fmla="*/ 138933 h 192001"/>
                      </a:gdLst>
                      <a:ahLst/>
                      <a:cxnLst>
                        <a:cxn ang="0">
                          <a:pos x="connsiteX0" y="connsiteY0"/>
                        </a:cxn>
                        <a:cxn ang="0">
                          <a:pos x="connsiteX1" y="connsiteY1"/>
                        </a:cxn>
                        <a:cxn ang="0">
                          <a:pos x="connsiteX2" y="connsiteY2"/>
                        </a:cxn>
                      </a:cxnLst>
                      <a:rect l="l" t="t" r="r" b="b"/>
                      <a:pathLst>
                        <a:path w="240809" h="192001">
                          <a:moveTo>
                            <a:pt x="148828" y="192001"/>
                          </a:moveTo>
                          <a:lnTo>
                            <a:pt x="0" y="0"/>
                          </a:lnTo>
                          <a:lnTo>
                            <a:pt x="240809" y="13893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478" name="Freeform 10477">
                      <a:extLst>
                        <a:ext uri="{FF2B5EF4-FFF2-40B4-BE49-F238E27FC236}">
                          <a16:creationId xmlns:a16="http://schemas.microsoft.com/office/drawing/2014/main" id="{50007541-30A1-BE53-F881-7C114DE96DC5}"/>
                        </a:ext>
                      </a:extLst>
                    </p:cNvPr>
                    <p:cNvSpPr/>
                    <p:nvPr/>
                  </p:nvSpPr>
                  <p:spPr>
                    <a:xfrm>
                      <a:off x="26347340" y="17024594"/>
                      <a:ext cx="389637" cy="384002"/>
                    </a:xfrm>
                    <a:custGeom>
                      <a:avLst/>
                      <a:gdLst>
                        <a:gd name="connsiteX0" fmla="*/ 240809 w 389637"/>
                        <a:gd name="connsiteY0" fmla="*/ 138933 h 384002"/>
                        <a:gd name="connsiteX1" fmla="*/ 389637 w 389637"/>
                        <a:gd name="connsiteY1" fmla="*/ 330935 h 384002"/>
                        <a:gd name="connsiteX2" fmla="*/ 297656 w 389637"/>
                        <a:gd name="connsiteY2" fmla="*/ 384003 h 384002"/>
                        <a:gd name="connsiteX3" fmla="*/ 0 w 389637"/>
                        <a:gd name="connsiteY3" fmla="*/ 0 h 384002"/>
                      </a:gdLst>
                      <a:ahLst/>
                      <a:cxnLst>
                        <a:cxn ang="0">
                          <a:pos x="connsiteX0" y="connsiteY0"/>
                        </a:cxn>
                        <a:cxn ang="0">
                          <a:pos x="connsiteX1" y="connsiteY1"/>
                        </a:cxn>
                        <a:cxn ang="0">
                          <a:pos x="connsiteX2" y="connsiteY2"/>
                        </a:cxn>
                        <a:cxn ang="0">
                          <a:pos x="connsiteX3" y="connsiteY3"/>
                        </a:cxn>
                      </a:cxnLst>
                      <a:rect l="l" t="t" r="r" b="b"/>
                      <a:pathLst>
                        <a:path w="389637" h="384002">
                          <a:moveTo>
                            <a:pt x="240809" y="138933"/>
                          </a:moveTo>
                          <a:lnTo>
                            <a:pt x="389637" y="330935"/>
                          </a:lnTo>
                          <a:lnTo>
                            <a:pt x="297656" y="384003"/>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79" name="Freeform 10478">
                      <a:extLst>
                        <a:ext uri="{FF2B5EF4-FFF2-40B4-BE49-F238E27FC236}">
                          <a16:creationId xmlns:a16="http://schemas.microsoft.com/office/drawing/2014/main" id="{ED2C51E1-E444-5E79-0A2F-10242D1F9D15}"/>
                        </a:ext>
                      </a:extLst>
                    </p:cNvPr>
                    <p:cNvSpPr/>
                    <p:nvPr/>
                  </p:nvSpPr>
                  <p:spPr>
                    <a:xfrm>
                      <a:off x="26049684" y="16640591"/>
                      <a:ext cx="389637" cy="384002"/>
                    </a:xfrm>
                    <a:custGeom>
                      <a:avLst/>
                      <a:gdLst>
                        <a:gd name="connsiteX0" fmla="*/ 240809 w 389637"/>
                        <a:gd name="connsiteY0" fmla="*/ 138933 h 384002"/>
                        <a:gd name="connsiteX1" fmla="*/ 389637 w 389637"/>
                        <a:gd name="connsiteY1" fmla="*/ 330935 h 384002"/>
                        <a:gd name="connsiteX2" fmla="*/ 297656 w 389637"/>
                        <a:gd name="connsiteY2" fmla="*/ 384003 h 384002"/>
                        <a:gd name="connsiteX3" fmla="*/ 0 w 389637"/>
                        <a:gd name="connsiteY3" fmla="*/ 0 h 384002"/>
                      </a:gdLst>
                      <a:ahLst/>
                      <a:cxnLst>
                        <a:cxn ang="0">
                          <a:pos x="connsiteX0" y="connsiteY0"/>
                        </a:cxn>
                        <a:cxn ang="0">
                          <a:pos x="connsiteX1" y="connsiteY1"/>
                        </a:cxn>
                        <a:cxn ang="0">
                          <a:pos x="connsiteX2" y="connsiteY2"/>
                        </a:cxn>
                        <a:cxn ang="0">
                          <a:pos x="connsiteX3" y="connsiteY3"/>
                        </a:cxn>
                      </a:cxnLst>
                      <a:rect l="l" t="t" r="r" b="b"/>
                      <a:pathLst>
                        <a:path w="389637" h="384002">
                          <a:moveTo>
                            <a:pt x="240809" y="138933"/>
                          </a:moveTo>
                          <a:lnTo>
                            <a:pt x="389637" y="330935"/>
                          </a:lnTo>
                          <a:lnTo>
                            <a:pt x="297656" y="384003"/>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80" name="Freeform 10479">
                      <a:extLst>
                        <a:ext uri="{FF2B5EF4-FFF2-40B4-BE49-F238E27FC236}">
                          <a16:creationId xmlns:a16="http://schemas.microsoft.com/office/drawing/2014/main" id="{3CBE3649-64D1-BBD9-ED47-F53A86D87BEA}"/>
                        </a:ext>
                      </a:extLst>
                    </p:cNvPr>
                    <p:cNvSpPr/>
                    <p:nvPr/>
                  </p:nvSpPr>
                  <p:spPr>
                    <a:xfrm>
                      <a:off x="25752028" y="16256588"/>
                      <a:ext cx="389637" cy="384003"/>
                    </a:xfrm>
                    <a:custGeom>
                      <a:avLst/>
                      <a:gdLst>
                        <a:gd name="connsiteX0" fmla="*/ 240809 w 389637"/>
                        <a:gd name="connsiteY0" fmla="*/ 138933 h 384003"/>
                        <a:gd name="connsiteX1" fmla="*/ 389637 w 389637"/>
                        <a:gd name="connsiteY1" fmla="*/ 330935 h 384003"/>
                        <a:gd name="connsiteX2" fmla="*/ 297656 w 389637"/>
                        <a:gd name="connsiteY2" fmla="*/ 384003 h 384003"/>
                        <a:gd name="connsiteX3" fmla="*/ 0 w 389637"/>
                        <a:gd name="connsiteY3" fmla="*/ 0 h 384003"/>
                      </a:gdLst>
                      <a:ahLst/>
                      <a:cxnLst>
                        <a:cxn ang="0">
                          <a:pos x="connsiteX0" y="connsiteY0"/>
                        </a:cxn>
                        <a:cxn ang="0">
                          <a:pos x="connsiteX1" y="connsiteY1"/>
                        </a:cxn>
                        <a:cxn ang="0">
                          <a:pos x="connsiteX2" y="connsiteY2"/>
                        </a:cxn>
                        <a:cxn ang="0">
                          <a:pos x="connsiteX3" y="connsiteY3"/>
                        </a:cxn>
                      </a:cxnLst>
                      <a:rect l="l" t="t" r="r" b="b"/>
                      <a:pathLst>
                        <a:path w="389637" h="384003">
                          <a:moveTo>
                            <a:pt x="240809" y="138933"/>
                          </a:moveTo>
                          <a:lnTo>
                            <a:pt x="389637" y="330935"/>
                          </a:lnTo>
                          <a:lnTo>
                            <a:pt x="297656" y="384003"/>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81" name="Freeform 10480">
                      <a:extLst>
                        <a:ext uri="{FF2B5EF4-FFF2-40B4-BE49-F238E27FC236}">
                          <a16:creationId xmlns:a16="http://schemas.microsoft.com/office/drawing/2014/main" id="{CBC8D064-5C24-29B6-E8D4-FCDAD4151945}"/>
                        </a:ext>
                      </a:extLst>
                    </p:cNvPr>
                    <p:cNvSpPr/>
                    <p:nvPr/>
                  </p:nvSpPr>
                  <p:spPr>
                    <a:xfrm>
                      <a:off x="25603200" y="16064587"/>
                      <a:ext cx="240809" cy="192001"/>
                    </a:xfrm>
                    <a:custGeom>
                      <a:avLst/>
                      <a:gdLst>
                        <a:gd name="connsiteX0" fmla="*/ 0 w 240809"/>
                        <a:gd name="connsiteY0" fmla="*/ 0 h 192001"/>
                        <a:gd name="connsiteX1" fmla="*/ 240809 w 240809"/>
                        <a:gd name="connsiteY1" fmla="*/ 138933 h 192001"/>
                        <a:gd name="connsiteX2" fmla="*/ 148828 w 240809"/>
                        <a:gd name="connsiteY2" fmla="*/ 192001 h 192001"/>
                      </a:gdLst>
                      <a:ahLst/>
                      <a:cxnLst>
                        <a:cxn ang="0">
                          <a:pos x="connsiteX0" y="connsiteY0"/>
                        </a:cxn>
                        <a:cxn ang="0">
                          <a:pos x="connsiteX1" y="connsiteY1"/>
                        </a:cxn>
                        <a:cxn ang="0">
                          <a:pos x="connsiteX2" y="connsiteY2"/>
                        </a:cxn>
                      </a:cxnLst>
                      <a:rect l="l" t="t" r="r" b="b"/>
                      <a:pathLst>
                        <a:path w="240809" h="192001">
                          <a:moveTo>
                            <a:pt x="0" y="0"/>
                          </a:moveTo>
                          <a:lnTo>
                            <a:pt x="240809" y="138933"/>
                          </a:lnTo>
                          <a:lnTo>
                            <a:pt x="148828" y="19200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482" name="Graphic 6671">
                    <a:extLst>
                      <a:ext uri="{FF2B5EF4-FFF2-40B4-BE49-F238E27FC236}">
                        <a16:creationId xmlns:a16="http://schemas.microsoft.com/office/drawing/2014/main" id="{85AFE8CE-0132-6D3D-FBAF-3241BB34B5B7}"/>
                      </a:ext>
                    </a:extLst>
                  </p:cNvPr>
                  <p:cNvGrpSpPr/>
                  <p:nvPr/>
                </p:nvGrpSpPr>
                <p:grpSpPr>
                  <a:xfrm>
                    <a:off x="23676728" y="19398992"/>
                    <a:ext cx="1926471" cy="1111468"/>
                    <a:chOff x="23676728" y="19398992"/>
                    <a:chExt cx="1926471" cy="1111468"/>
                  </a:xfrm>
                </p:grpSpPr>
                <p:sp>
                  <p:nvSpPr>
                    <p:cNvPr id="10483" name="Freeform 10482">
                      <a:extLst>
                        <a:ext uri="{FF2B5EF4-FFF2-40B4-BE49-F238E27FC236}">
                          <a16:creationId xmlns:a16="http://schemas.microsoft.com/office/drawing/2014/main" id="{BD540B6A-57AB-A8A9-79C1-B1F0AE2CD129}"/>
                        </a:ext>
                      </a:extLst>
                    </p:cNvPr>
                    <p:cNvSpPr/>
                    <p:nvPr/>
                  </p:nvSpPr>
                  <p:spPr>
                    <a:xfrm>
                      <a:off x="25362390" y="19628577"/>
                      <a:ext cx="240809" cy="138933"/>
                    </a:xfrm>
                    <a:custGeom>
                      <a:avLst/>
                      <a:gdLst>
                        <a:gd name="connsiteX0" fmla="*/ 240809 w 240809"/>
                        <a:gd name="connsiteY0" fmla="*/ 138933 h 138933"/>
                        <a:gd name="connsiteX1" fmla="*/ 0 w 240809"/>
                        <a:gd name="connsiteY1" fmla="*/ 106135 h 138933"/>
                        <a:gd name="connsiteX2" fmla="*/ 0 w 240809"/>
                        <a:gd name="connsiteY2" fmla="*/ 0 h 138933"/>
                      </a:gdLst>
                      <a:ahLst/>
                      <a:cxnLst>
                        <a:cxn ang="0">
                          <a:pos x="connsiteX0" y="connsiteY0"/>
                        </a:cxn>
                        <a:cxn ang="0">
                          <a:pos x="connsiteX1" y="connsiteY1"/>
                        </a:cxn>
                        <a:cxn ang="0">
                          <a:pos x="connsiteX2" y="connsiteY2"/>
                        </a:cxn>
                      </a:cxnLst>
                      <a:rect l="l" t="t" r="r" b="b"/>
                      <a:pathLst>
                        <a:path w="240809" h="138933">
                          <a:moveTo>
                            <a:pt x="240809" y="138933"/>
                          </a:moveTo>
                          <a:lnTo>
                            <a:pt x="0" y="106135"/>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484" name="Freeform 10483">
                      <a:extLst>
                        <a:ext uri="{FF2B5EF4-FFF2-40B4-BE49-F238E27FC236}">
                          <a16:creationId xmlns:a16="http://schemas.microsoft.com/office/drawing/2014/main" id="{61A37596-8334-0421-D9C3-4327FBD0EC0F}"/>
                        </a:ext>
                      </a:extLst>
                    </p:cNvPr>
                    <p:cNvSpPr/>
                    <p:nvPr/>
                  </p:nvSpPr>
                  <p:spPr>
                    <a:xfrm>
                      <a:off x="25362390" y="19628577"/>
                      <a:ext cx="240809" cy="138933"/>
                    </a:xfrm>
                    <a:custGeom>
                      <a:avLst/>
                      <a:gdLst>
                        <a:gd name="connsiteX0" fmla="*/ 240809 w 240809"/>
                        <a:gd name="connsiteY0" fmla="*/ 32798 h 138933"/>
                        <a:gd name="connsiteX1" fmla="*/ 240809 w 240809"/>
                        <a:gd name="connsiteY1" fmla="*/ 138933 h 138933"/>
                        <a:gd name="connsiteX2" fmla="*/ 0 w 240809"/>
                        <a:gd name="connsiteY2" fmla="*/ 0 h 138933"/>
                      </a:gdLst>
                      <a:ahLst/>
                      <a:cxnLst>
                        <a:cxn ang="0">
                          <a:pos x="connsiteX0" y="connsiteY0"/>
                        </a:cxn>
                        <a:cxn ang="0">
                          <a:pos x="connsiteX1" y="connsiteY1"/>
                        </a:cxn>
                        <a:cxn ang="0">
                          <a:pos x="connsiteX2" y="connsiteY2"/>
                        </a:cxn>
                      </a:cxnLst>
                      <a:rect l="l" t="t" r="r" b="b"/>
                      <a:pathLst>
                        <a:path w="240809" h="138933">
                          <a:moveTo>
                            <a:pt x="240809" y="32798"/>
                          </a:moveTo>
                          <a:lnTo>
                            <a:pt x="240809" y="138933"/>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485" name="Freeform 10484">
                      <a:extLst>
                        <a:ext uri="{FF2B5EF4-FFF2-40B4-BE49-F238E27FC236}">
                          <a16:creationId xmlns:a16="http://schemas.microsoft.com/office/drawing/2014/main" id="{39150D05-6FDD-C5E0-1DFE-F0153502554B}"/>
                        </a:ext>
                      </a:extLst>
                    </p:cNvPr>
                    <p:cNvSpPr/>
                    <p:nvPr/>
                  </p:nvSpPr>
                  <p:spPr>
                    <a:xfrm>
                      <a:off x="25362390" y="19840848"/>
                      <a:ext cx="240809" cy="138933"/>
                    </a:xfrm>
                    <a:custGeom>
                      <a:avLst/>
                      <a:gdLst>
                        <a:gd name="connsiteX0" fmla="*/ 240809 w 240809"/>
                        <a:gd name="connsiteY0" fmla="*/ 138933 h 138933"/>
                        <a:gd name="connsiteX1" fmla="*/ 0 w 240809"/>
                        <a:gd name="connsiteY1" fmla="*/ 106136 h 138933"/>
                        <a:gd name="connsiteX2" fmla="*/ 0 w 240809"/>
                        <a:gd name="connsiteY2" fmla="*/ 0 h 138933"/>
                      </a:gdLst>
                      <a:ahLst/>
                      <a:cxnLst>
                        <a:cxn ang="0">
                          <a:pos x="connsiteX0" y="connsiteY0"/>
                        </a:cxn>
                        <a:cxn ang="0">
                          <a:pos x="connsiteX1" y="connsiteY1"/>
                        </a:cxn>
                        <a:cxn ang="0">
                          <a:pos x="connsiteX2" y="connsiteY2"/>
                        </a:cxn>
                      </a:cxnLst>
                      <a:rect l="l" t="t" r="r" b="b"/>
                      <a:pathLst>
                        <a:path w="240809" h="138933">
                          <a:moveTo>
                            <a:pt x="240809" y="138933"/>
                          </a:moveTo>
                          <a:lnTo>
                            <a:pt x="0" y="106136"/>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86" name="Freeform 10485">
                      <a:extLst>
                        <a:ext uri="{FF2B5EF4-FFF2-40B4-BE49-F238E27FC236}">
                          <a16:creationId xmlns:a16="http://schemas.microsoft.com/office/drawing/2014/main" id="{2C0F6E35-2F74-EB6C-AEB6-FEC3C2636DA7}"/>
                        </a:ext>
                      </a:extLst>
                    </p:cNvPr>
                    <p:cNvSpPr/>
                    <p:nvPr/>
                  </p:nvSpPr>
                  <p:spPr>
                    <a:xfrm>
                      <a:off x="25362390" y="19734712"/>
                      <a:ext cx="240809" cy="245069"/>
                    </a:xfrm>
                    <a:custGeom>
                      <a:avLst/>
                      <a:gdLst>
                        <a:gd name="connsiteX0" fmla="*/ 0 w 240809"/>
                        <a:gd name="connsiteY0" fmla="*/ 106136 h 245069"/>
                        <a:gd name="connsiteX1" fmla="*/ 0 w 240809"/>
                        <a:gd name="connsiteY1" fmla="*/ 0 h 245069"/>
                        <a:gd name="connsiteX2" fmla="*/ 240809 w 240809"/>
                        <a:gd name="connsiteY2" fmla="*/ 32798 h 245069"/>
                        <a:gd name="connsiteX3" fmla="*/ 240809 w 240809"/>
                        <a:gd name="connsiteY3" fmla="*/ 245069 h 245069"/>
                      </a:gdLst>
                      <a:ahLst/>
                      <a:cxnLst>
                        <a:cxn ang="0">
                          <a:pos x="connsiteX0" y="connsiteY0"/>
                        </a:cxn>
                        <a:cxn ang="0">
                          <a:pos x="connsiteX1" y="connsiteY1"/>
                        </a:cxn>
                        <a:cxn ang="0">
                          <a:pos x="connsiteX2" y="connsiteY2"/>
                        </a:cxn>
                        <a:cxn ang="0">
                          <a:pos x="connsiteX3" y="connsiteY3"/>
                        </a:cxn>
                      </a:cxnLst>
                      <a:rect l="l" t="t" r="r" b="b"/>
                      <a:pathLst>
                        <a:path w="240809" h="245069">
                          <a:moveTo>
                            <a:pt x="0" y="106136"/>
                          </a:moveTo>
                          <a:lnTo>
                            <a:pt x="0" y="0"/>
                          </a:lnTo>
                          <a:lnTo>
                            <a:pt x="240809" y="32798"/>
                          </a:lnTo>
                          <a:lnTo>
                            <a:pt x="240809" y="24506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87" name="Freeform 10486">
                      <a:extLst>
                        <a:ext uri="{FF2B5EF4-FFF2-40B4-BE49-F238E27FC236}">
                          <a16:creationId xmlns:a16="http://schemas.microsoft.com/office/drawing/2014/main" id="{0718BC1F-AD7B-2215-7DDB-AE09F883DA80}"/>
                        </a:ext>
                      </a:extLst>
                    </p:cNvPr>
                    <p:cNvSpPr/>
                    <p:nvPr/>
                  </p:nvSpPr>
                  <p:spPr>
                    <a:xfrm>
                      <a:off x="25121582" y="19701914"/>
                      <a:ext cx="240808" cy="138933"/>
                    </a:xfrm>
                    <a:custGeom>
                      <a:avLst/>
                      <a:gdLst>
                        <a:gd name="connsiteX0" fmla="*/ 240809 w 240808"/>
                        <a:gd name="connsiteY0" fmla="*/ 32798 h 138933"/>
                        <a:gd name="connsiteX1" fmla="*/ 240809 w 240808"/>
                        <a:gd name="connsiteY1" fmla="*/ 138933 h 138933"/>
                        <a:gd name="connsiteX2" fmla="*/ 0 w 240808"/>
                        <a:gd name="connsiteY2" fmla="*/ 0 h 138933"/>
                      </a:gdLst>
                      <a:ahLst/>
                      <a:cxnLst>
                        <a:cxn ang="0">
                          <a:pos x="connsiteX0" y="connsiteY0"/>
                        </a:cxn>
                        <a:cxn ang="0">
                          <a:pos x="connsiteX1" y="connsiteY1"/>
                        </a:cxn>
                        <a:cxn ang="0">
                          <a:pos x="connsiteX2" y="connsiteY2"/>
                        </a:cxn>
                      </a:cxnLst>
                      <a:rect l="l" t="t" r="r" b="b"/>
                      <a:pathLst>
                        <a:path w="240808" h="138933">
                          <a:moveTo>
                            <a:pt x="240809" y="32798"/>
                          </a:moveTo>
                          <a:lnTo>
                            <a:pt x="240809" y="13893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88" name="Freeform 10487">
                      <a:extLst>
                        <a:ext uri="{FF2B5EF4-FFF2-40B4-BE49-F238E27FC236}">
                          <a16:creationId xmlns:a16="http://schemas.microsoft.com/office/drawing/2014/main" id="{1903A5CF-64A6-D92B-91CD-D2723718EA0D}"/>
                        </a:ext>
                      </a:extLst>
                    </p:cNvPr>
                    <p:cNvSpPr/>
                    <p:nvPr/>
                  </p:nvSpPr>
                  <p:spPr>
                    <a:xfrm>
                      <a:off x="24880773" y="19562981"/>
                      <a:ext cx="240809" cy="138933"/>
                    </a:xfrm>
                    <a:custGeom>
                      <a:avLst/>
                      <a:gdLst>
                        <a:gd name="connsiteX0" fmla="*/ 240809 w 240809"/>
                        <a:gd name="connsiteY0" fmla="*/ 138933 h 138933"/>
                        <a:gd name="connsiteX1" fmla="*/ 0 w 240809"/>
                        <a:gd name="connsiteY1" fmla="*/ 106136 h 138933"/>
                        <a:gd name="connsiteX2" fmla="*/ 0 w 240809"/>
                        <a:gd name="connsiteY2" fmla="*/ 0 h 138933"/>
                      </a:gdLst>
                      <a:ahLst/>
                      <a:cxnLst>
                        <a:cxn ang="0">
                          <a:pos x="connsiteX0" y="connsiteY0"/>
                        </a:cxn>
                        <a:cxn ang="0">
                          <a:pos x="connsiteX1" y="connsiteY1"/>
                        </a:cxn>
                        <a:cxn ang="0">
                          <a:pos x="connsiteX2" y="connsiteY2"/>
                        </a:cxn>
                      </a:cxnLst>
                      <a:rect l="l" t="t" r="r" b="b"/>
                      <a:pathLst>
                        <a:path w="240809" h="138933">
                          <a:moveTo>
                            <a:pt x="240809" y="138933"/>
                          </a:moveTo>
                          <a:lnTo>
                            <a:pt x="0" y="106136"/>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89" name="Freeform 10488">
                      <a:extLst>
                        <a:ext uri="{FF2B5EF4-FFF2-40B4-BE49-F238E27FC236}">
                          <a16:creationId xmlns:a16="http://schemas.microsoft.com/office/drawing/2014/main" id="{782F3327-5390-5AD1-DF51-63D0E17D980C}"/>
                        </a:ext>
                      </a:extLst>
                    </p:cNvPr>
                    <p:cNvSpPr/>
                    <p:nvPr/>
                  </p:nvSpPr>
                  <p:spPr>
                    <a:xfrm>
                      <a:off x="24880773" y="19562981"/>
                      <a:ext cx="481617" cy="171731"/>
                    </a:xfrm>
                    <a:custGeom>
                      <a:avLst/>
                      <a:gdLst>
                        <a:gd name="connsiteX0" fmla="*/ 481618 w 481617"/>
                        <a:gd name="connsiteY0" fmla="*/ 171731 h 171731"/>
                        <a:gd name="connsiteX1" fmla="*/ 240809 w 481617"/>
                        <a:gd name="connsiteY1" fmla="*/ 138933 h 171731"/>
                        <a:gd name="connsiteX2" fmla="*/ 0 w 481617"/>
                        <a:gd name="connsiteY2" fmla="*/ 0 h 171731"/>
                        <a:gd name="connsiteX3" fmla="*/ 481618 w 481617"/>
                        <a:gd name="connsiteY3" fmla="*/ 65596 h 171731"/>
                      </a:gdLst>
                      <a:ahLst/>
                      <a:cxnLst>
                        <a:cxn ang="0">
                          <a:pos x="connsiteX0" y="connsiteY0"/>
                        </a:cxn>
                        <a:cxn ang="0">
                          <a:pos x="connsiteX1" y="connsiteY1"/>
                        </a:cxn>
                        <a:cxn ang="0">
                          <a:pos x="connsiteX2" y="connsiteY2"/>
                        </a:cxn>
                        <a:cxn ang="0">
                          <a:pos x="connsiteX3" y="connsiteY3"/>
                        </a:cxn>
                      </a:cxnLst>
                      <a:rect l="l" t="t" r="r" b="b"/>
                      <a:pathLst>
                        <a:path w="481617" h="171731">
                          <a:moveTo>
                            <a:pt x="481618" y="171731"/>
                          </a:moveTo>
                          <a:lnTo>
                            <a:pt x="240809" y="138933"/>
                          </a:lnTo>
                          <a:lnTo>
                            <a:pt x="0" y="0"/>
                          </a:lnTo>
                          <a:lnTo>
                            <a:pt x="481618" y="655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90" name="Freeform 10489">
                      <a:extLst>
                        <a:ext uri="{FF2B5EF4-FFF2-40B4-BE49-F238E27FC236}">
                          <a16:creationId xmlns:a16="http://schemas.microsoft.com/office/drawing/2014/main" id="{88107B01-10B0-14BD-F298-B380423248C1}"/>
                        </a:ext>
                      </a:extLst>
                    </p:cNvPr>
                    <p:cNvSpPr/>
                    <p:nvPr/>
                  </p:nvSpPr>
                  <p:spPr>
                    <a:xfrm>
                      <a:off x="25362390" y="20053120"/>
                      <a:ext cx="240809" cy="138933"/>
                    </a:xfrm>
                    <a:custGeom>
                      <a:avLst/>
                      <a:gdLst>
                        <a:gd name="connsiteX0" fmla="*/ 240809 w 240809"/>
                        <a:gd name="connsiteY0" fmla="*/ 138933 h 138933"/>
                        <a:gd name="connsiteX1" fmla="*/ 0 w 240809"/>
                        <a:gd name="connsiteY1" fmla="*/ 106136 h 138933"/>
                        <a:gd name="connsiteX2" fmla="*/ 0 w 240809"/>
                        <a:gd name="connsiteY2" fmla="*/ 0 h 138933"/>
                      </a:gdLst>
                      <a:ahLst/>
                      <a:cxnLst>
                        <a:cxn ang="0">
                          <a:pos x="connsiteX0" y="connsiteY0"/>
                        </a:cxn>
                        <a:cxn ang="0">
                          <a:pos x="connsiteX1" y="connsiteY1"/>
                        </a:cxn>
                        <a:cxn ang="0">
                          <a:pos x="connsiteX2" y="connsiteY2"/>
                        </a:cxn>
                      </a:cxnLst>
                      <a:rect l="l" t="t" r="r" b="b"/>
                      <a:pathLst>
                        <a:path w="240809" h="138933">
                          <a:moveTo>
                            <a:pt x="240809" y="138933"/>
                          </a:moveTo>
                          <a:lnTo>
                            <a:pt x="0" y="106136"/>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91" name="Freeform 10490">
                      <a:extLst>
                        <a:ext uri="{FF2B5EF4-FFF2-40B4-BE49-F238E27FC236}">
                          <a16:creationId xmlns:a16="http://schemas.microsoft.com/office/drawing/2014/main" id="{1C8AF6B4-CA7C-B6D8-D616-3147B4DCB077}"/>
                        </a:ext>
                      </a:extLst>
                    </p:cNvPr>
                    <p:cNvSpPr/>
                    <p:nvPr/>
                  </p:nvSpPr>
                  <p:spPr>
                    <a:xfrm>
                      <a:off x="25362390" y="19946984"/>
                      <a:ext cx="240809" cy="245069"/>
                    </a:xfrm>
                    <a:custGeom>
                      <a:avLst/>
                      <a:gdLst>
                        <a:gd name="connsiteX0" fmla="*/ 0 w 240809"/>
                        <a:gd name="connsiteY0" fmla="*/ 106136 h 245069"/>
                        <a:gd name="connsiteX1" fmla="*/ 0 w 240809"/>
                        <a:gd name="connsiteY1" fmla="*/ 0 h 245069"/>
                        <a:gd name="connsiteX2" fmla="*/ 240809 w 240809"/>
                        <a:gd name="connsiteY2" fmla="*/ 32798 h 245069"/>
                        <a:gd name="connsiteX3" fmla="*/ 240809 w 240809"/>
                        <a:gd name="connsiteY3" fmla="*/ 245069 h 245069"/>
                      </a:gdLst>
                      <a:ahLst/>
                      <a:cxnLst>
                        <a:cxn ang="0">
                          <a:pos x="connsiteX0" y="connsiteY0"/>
                        </a:cxn>
                        <a:cxn ang="0">
                          <a:pos x="connsiteX1" y="connsiteY1"/>
                        </a:cxn>
                        <a:cxn ang="0">
                          <a:pos x="connsiteX2" y="connsiteY2"/>
                        </a:cxn>
                        <a:cxn ang="0">
                          <a:pos x="connsiteX3" y="connsiteY3"/>
                        </a:cxn>
                      </a:cxnLst>
                      <a:rect l="l" t="t" r="r" b="b"/>
                      <a:pathLst>
                        <a:path w="240809" h="245069">
                          <a:moveTo>
                            <a:pt x="0" y="106136"/>
                          </a:moveTo>
                          <a:lnTo>
                            <a:pt x="0" y="0"/>
                          </a:lnTo>
                          <a:lnTo>
                            <a:pt x="240809" y="32798"/>
                          </a:lnTo>
                          <a:lnTo>
                            <a:pt x="240809" y="24506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92" name="Freeform 10491">
                      <a:extLst>
                        <a:ext uri="{FF2B5EF4-FFF2-40B4-BE49-F238E27FC236}">
                          <a16:creationId xmlns:a16="http://schemas.microsoft.com/office/drawing/2014/main" id="{38480C8B-234A-333B-2A04-858615E0F5E2}"/>
                        </a:ext>
                      </a:extLst>
                    </p:cNvPr>
                    <p:cNvSpPr/>
                    <p:nvPr/>
                  </p:nvSpPr>
                  <p:spPr>
                    <a:xfrm>
                      <a:off x="25121582" y="19914186"/>
                      <a:ext cx="240808" cy="138933"/>
                    </a:xfrm>
                    <a:custGeom>
                      <a:avLst/>
                      <a:gdLst>
                        <a:gd name="connsiteX0" fmla="*/ 240809 w 240808"/>
                        <a:gd name="connsiteY0" fmla="*/ 32798 h 138933"/>
                        <a:gd name="connsiteX1" fmla="*/ 240809 w 240808"/>
                        <a:gd name="connsiteY1" fmla="*/ 138933 h 138933"/>
                        <a:gd name="connsiteX2" fmla="*/ 0 w 240808"/>
                        <a:gd name="connsiteY2" fmla="*/ 0 h 138933"/>
                      </a:gdLst>
                      <a:ahLst/>
                      <a:cxnLst>
                        <a:cxn ang="0">
                          <a:pos x="connsiteX0" y="connsiteY0"/>
                        </a:cxn>
                        <a:cxn ang="0">
                          <a:pos x="connsiteX1" y="connsiteY1"/>
                        </a:cxn>
                        <a:cxn ang="0">
                          <a:pos x="connsiteX2" y="connsiteY2"/>
                        </a:cxn>
                      </a:cxnLst>
                      <a:rect l="l" t="t" r="r" b="b"/>
                      <a:pathLst>
                        <a:path w="240808" h="138933">
                          <a:moveTo>
                            <a:pt x="240809" y="32798"/>
                          </a:moveTo>
                          <a:lnTo>
                            <a:pt x="240809" y="13893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93" name="Freeform 10492">
                      <a:extLst>
                        <a:ext uri="{FF2B5EF4-FFF2-40B4-BE49-F238E27FC236}">
                          <a16:creationId xmlns:a16="http://schemas.microsoft.com/office/drawing/2014/main" id="{459B0941-FCF8-9BC1-06F8-495FBA6FCC9C}"/>
                        </a:ext>
                      </a:extLst>
                    </p:cNvPr>
                    <p:cNvSpPr/>
                    <p:nvPr/>
                  </p:nvSpPr>
                  <p:spPr>
                    <a:xfrm>
                      <a:off x="24880773" y="19775253"/>
                      <a:ext cx="240809" cy="138933"/>
                    </a:xfrm>
                    <a:custGeom>
                      <a:avLst/>
                      <a:gdLst>
                        <a:gd name="connsiteX0" fmla="*/ 240809 w 240809"/>
                        <a:gd name="connsiteY0" fmla="*/ 138933 h 138933"/>
                        <a:gd name="connsiteX1" fmla="*/ 0 w 240809"/>
                        <a:gd name="connsiteY1" fmla="*/ 106136 h 138933"/>
                        <a:gd name="connsiteX2" fmla="*/ 0 w 240809"/>
                        <a:gd name="connsiteY2" fmla="*/ 0 h 138933"/>
                      </a:gdLst>
                      <a:ahLst/>
                      <a:cxnLst>
                        <a:cxn ang="0">
                          <a:pos x="connsiteX0" y="connsiteY0"/>
                        </a:cxn>
                        <a:cxn ang="0">
                          <a:pos x="connsiteX1" y="connsiteY1"/>
                        </a:cxn>
                        <a:cxn ang="0">
                          <a:pos x="connsiteX2" y="connsiteY2"/>
                        </a:cxn>
                      </a:cxnLst>
                      <a:rect l="l" t="t" r="r" b="b"/>
                      <a:pathLst>
                        <a:path w="240809" h="138933">
                          <a:moveTo>
                            <a:pt x="240809" y="138933"/>
                          </a:moveTo>
                          <a:lnTo>
                            <a:pt x="0" y="106136"/>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94" name="Freeform 10493">
                      <a:extLst>
                        <a:ext uri="{FF2B5EF4-FFF2-40B4-BE49-F238E27FC236}">
                          <a16:creationId xmlns:a16="http://schemas.microsoft.com/office/drawing/2014/main" id="{9E0A33A0-DBFF-F6AE-DD14-B88D4AB99661}"/>
                        </a:ext>
                      </a:extLst>
                    </p:cNvPr>
                    <p:cNvSpPr/>
                    <p:nvPr/>
                  </p:nvSpPr>
                  <p:spPr>
                    <a:xfrm>
                      <a:off x="24880773" y="19669117"/>
                      <a:ext cx="481617" cy="277866"/>
                    </a:xfrm>
                    <a:custGeom>
                      <a:avLst/>
                      <a:gdLst>
                        <a:gd name="connsiteX0" fmla="*/ 481618 w 481617"/>
                        <a:gd name="connsiteY0" fmla="*/ 277867 h 277866"/>
                        <a:gd name="connsiteX1" fmla="*/ 240809 w 481617"/>
                        <a:gd name="connsiteY1" fmla="*/ 245069 h 277866"/>
                        <a:gd name="connsiteX2" fmla="*/ 0 w 481617"/>
                        <a:gd name="connsiteY2" fmla="*/ 106136 h 277866"/>
                        <a:gd name="connsiteX3" fmla="*/ 0 w 481617"/>
                        <a:gd name="connsiteY3" fmla="*/ 0 h 277866"/>
                        <a:gd name="connsiteX4" fmla="*/ 240809 w 481617"/>
                        <a:gd name="connsiteY4" fmla="*/ 32798 h 277866"/>
                        <a:gd name="connsiteX5" fmla="*/ 481618 w 481617"/>
                        <a:gd name="connsiteY5" fmla="*/ 171731 h 27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277866">
                          <a:moveTo>
                            <a:pt x="481618" y="277867"/>
                          </a:moveTo>
                          <a:lnTo>
                            <a:pt x="240809" y="245069"/>
                          </a:lnTo>
                          <a:lnTo>
                            <a:pt x="0" y="106136"/>
                          </a:lnTo>
                          <a:lnTo>
                            <a:pt x="0" y="0"/>
                          </a:lnTo>
                          <a:lnTo>
                            <a:pt x="240809" y="32798"/>
                          </a:lnTo>
                          <a:lnTo>
                            <a:pt x="481618" y="17173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95" name="Freeform 10494">
                      <a:extLst>
                        <a:ext uri="{FF2B5EF4-FFF2-40B4-BE49-F238E27FC236}">
                          <a16:creationId xmlns:a16="http://schemas.microsoft.com/office/drawing/2014/main" id="{AEC5F7CF-A48B-6CA7-9E7F-BF9CD3FF69AF}"/>
                        </a:ext>
                      </a:extLst>
                    </p:cNvPr>
                    <p:cNvSpPr/>
                    <p:nvPr/>
                  </p:nvSpPr>
                  <p:spPr>
                    <a:xfrm>
                      <a:off x="24639964" y="19636319"/>
                      <a:ext cx="240809" cy="138933"/>
                    </a:xfrm>
                    <a:custGeom>
                      <a:avLst/>
                      <a:gdLst>
                        <a:gd name="connsiteX0" fmla="*/ 240809 w 240809"/>
                        <a:gd name="connsiteY0" fmla="*/ 32798 h 138933"/>
                        <a:gd name="connsiteX1" fmla="*/ 240809 w 240809"/>
                        <a:gd name="connsiteY1" fmla="*/ 138933 h 138933"/>
                        <a:gd name="connsiteX2" fmla="*/ 0 w 240809"/>
                        <a:gd name="connsiteY2" fmla="*/ 0 h 138933"/>
                      </a:gdLst>
                      <a:ahLst/>
                      <a:cxnLst>
                        <a:cxn ang="0">
                          <a:pos x="connsiteX0" y="connsiteY0"/>
                        </a:cxn>
                        <a:cxn ang="0">
                          <a:pos x="connsiteX1" y="connsiteY1"/>
                        </a:cxn>
                        <a:cxn ang="0">
                          <a:pos x="connsiteX2" y="connsiteY2"/>
                        </a:cxn>
                      </a:cxnLst>
                      <a:rect l="l" t="t" r="r" b="b"/>
                      <a:pathLst>
                        <a:path w="240809" h="138933">
                          <a:moveTo>
                            <a:pt x="240809" y="32798"/>
                          </a:moveTo>
                          <a:lnTo>
                            <a:pt x="240809" y="13893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96" name="Freeform 10495">
                      <a:extLst>
                        <a:ext uri="{FF2B5EF4-FFF2-40B4-BE49-F238E27FC236}">
                          <a16:creationId xmlns:a16="http://schemas.microsoft.com/office/drawing/2014/main" id="{625D5578-F1E9-A7A5-82E4-42B07E0DD11E}"/>
                        </a:ext>
                      </a:extLst>
                    </p:cNvPr>
                    <p:cNvSpPr/>
                    <p:nvPr/>
                  </p:nvSpPr>
                  <p:spPr>
                    <a:xfrm>
                      <a:off x="24399155" y="19497386"/>
                      <a:ext cx="240808" cy="138933"/>
                    </a:xfrm>
                    <a:custGeom>
                      <a:avLst/>
                      <a:gdLst>
                        <a:gd name="connsiteX0" fmla="*/ 240809 w 240808"/>
                        <a:gd name="connsiteY0" fmla="*/ 138933 h 138933"/>
                        <a:gd name="connsiteX1" fmla="*/ 0 w 240808"/>
                        <a:gd name="connsiteY1" fmla="*/ 106136 h 138933"/>
                        <a:gd name="connsiteX2" fmla="*/ 0 w 240808"/>
                        <a:gd name="connsiteY2" fmla="*/ 0 h 138933"/>
                      </a:gdLst>
                      <a:ahLst/>
                      <a:cxnLst>
                        <a:cxn ang="0">
                          <a:pos x="connsiteX0" y="connsiteY0"/>
                        </a:cxn>
                        <a:cxn ang="0">
                          <a:pos x="connsiteX1" y="connsiteY1"/>
                        </a:cxn>
                        <a:cxn ang="0">
                          <a:pos x="connsiteX2" y="connsiteY2"/>
                        </a:cxn>
                      </a:cxnLst>
                      <a:rect l="l" t="t" r="r" b="b"/>
                      <a:pathLst>
                        <a:path w="240808" h="138933">
                          <a:moveTo>
                            <a:pt x="240809" y="138933"/>
                          </a:moveTo>
                          <a:lnTo>
                            <a:pt x="0" y="106136"/>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497" name="Freeform 10496">
                      <a:extLst>
                        <a:ext uri="{FF2B5EF4-FFF2-40B4-BE49-F238E27FC236}">
                          <a16:creationId xmlns:a16="http://schemas.microsoft.com/office/drawing/2014/main" id="{81C2EEC6-D221-03EA-C48E-88E873121EC8}"/>
                        </a:ext>
                      </a:extLst>
                    </p:cNvPr>
                    <p:cNvSpPr/>
                    <p:nvPr/>
                  </p:nvSpPr>
                  <p:spPr>
                    <a:xfrm>
                      <a:off x="24399155" y="19497386"/>
                      <a:ext cx="481617" cy="171731"/>
                    </a:xfrm>
                    <a:custGeom>
                      <a:avLst/>
                      <a:gdLst>
                        <a:gd name="connsiteX0" fmla="*/ 481618 w 481617"/>
                        <a:gd name="connsiteY0" fmla="*/ 171731 h 171731"/>
                        <a:gd name="connsiteX1" fmla="*/ 240809 w 481617"/>
                        <a:gd name="connsiteY1" fmla="*/ 138933 h 171731"/>
                        <a:gd name="connsiteX2" fmla="*/ 0 w 481617"/>
                        <a:gd name="connsiteY2" fmla="*/ 0 h 171731"/>
                        <a:gd name="connsiteX3" fmla="*/ 481618 w 481617"/>
                        <a:gd name="connsiteY3" fmla="*/ 65595 h 171731"/>
                      </a:gdLst>
                      <a:ahLst/>
                      <a:cxnLst>
                        <a:cxn ang="0">
                          <a:pos x="connsiteX0" y="connsiteY0"/>
                        </a:cxn>
                        <a:cxn ang="0">
                          <a:pos x="connsiteX1" y="connsiteY1"/>
                        </a:cxn>
                        <a:cxn ang="0">
                          <a:pos x="connsiteX2" y="connsiteY2"/>
                        </a:cxn>
                        <a:cxn ang="0">
                          <a:pos x="connsiteX3" y="connsiteY3"/>
                        </a:cxn>
                      </a:cxnLst>
                      <a:rect l="l" t="t" r="r" b="b"/>
                      <a:pathLst>
                        <a:path w="481617" h="171731">
                          <a:moveTo>
                            <a:pt x="481618" y="171731"/>
                          </a:moveTo>
                          <a:lnTo>
                            <a:pt x="240809" y="138933"/>
                          </a:lnTo>
                          <a:lnTo>
                            <a:pt x="0" y="0"/>
                          </a:lnTo>
                          <a:lnTo>
                            <a:pt x="481618" y="655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98" name="Freeform 10497">
                      <a:extLst>
                        <a:ext uri="{FF2B5EF4-FFF2-40B4-BE49-F238E27FC236}">
                          <a16:creationId xmlns:a16="http://schemas.microsoft.com/office/drawing/2014/main" id="{2666EB60-E399-D3AB-1C53-0B97D9A83C42}"/>
                        </a:ext>
                      </a:extLst>
                    </p:cNvPr>
                    <p:cNvSpPr/>
                    <p:nvPr/>
                  </p:nvSpPr>
                  <p:spPr>
                    <a:xfrm>
                      <a:off x="25362390" y="20265391"/>
                      <a:ext cx="240809" cy="138933"/>
                    </a:xfrm>
                    <a:custGeom>
                      <a:avLst/>
                      <a:gdLst>
                        <a:gd name="connsiteX0" fmla="*/ 240809 w 240809"/>
                        <a:gd name="connsiteY0" fmla="*/ 138933 h 138933"/>
                        <a:gd name="connsiteX1" fmla="*/ 0 w 240809"/>
                        <a:gd name="connsiteY1" fmla="*/ 106136 h 138933"/>
                        <a:gd name="connsiteX2" fmla="*/ 0 w 240809"/>
                        <a:gd name="connsiteY2" fmla="*/ 0 h 138933"/>
                      </a:gdLst>
                      <a:ahLst/>
                      <a:cxnLst>
                        <a:cxn ang="0">
                          <a:pos x="connsiteX0" y="connsiteY0"/>
                        </a:cxn>
                        <a:cxn ang="0">
                          <a:pos x="connsiteX1" y="connsiteY1"/>
                        </a:cxn>
                        <a:cxn ang="0">
                          <a:pos x="connsiteX2" y="connsiteY2"/>
                        </a:cxn>
                      </a:cxnLst>
                      <a:rect l="l" t="t" r="r" b="b"/>
                      <a:pathLst>
                        <a:path w="240809" h="138933">
                          <a:moveTo>
                            <a:pt x="240809" y="138933"/>
                          </a:moveTo>
                          <a:lnTo>
                            <a:pt x="0" y="106136"/>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499" name="Freeform 10498">
                      <a:extLst>
                        <a:ext uri="{FF2B5EF4-FFF2-40B4-BE49-F238E27FC236}">
                          <a16:creationId xmlns:a16="http://schemas.microsoft.com/office/drawing/2014/main" id="{C5F12845-457B-B746-CA34-D24E7CD10329}"/>
                        </a:ext>
                      </a:extLst>
                    </p:cNvPr>
                    <p:cNvSpPr/>
                    <p:nvPr/>
                  </p:nvSpPr>
                  <p:spPr>
                    <a:xfrm>
                      <a:off x="25362390" y="20159255"/>
                      <a:ext cx="240809" cy="245069"/>
                    </a:xfrm>
                    <a:custGeom>
                      <a:avLst/>
                      <a:gdLst>
                        <a:gd name="connsiteX0" fmla="*/ 0 w 240809"/>
                        <a:gd name="connsiteY0" fmla="*/ 106136 h 245069"/>
                        <a:gd name="connsiteX1" fmla="*/ 0 w 240809"/>
                        <a:gd name="connsiteY1" fmla="*/ 0 h 245069"/>
                        <a:gd name="connsiteX2" fmla="*/ 240809 w 240809"/>
                        <a:gd name="connsiteY2" fmla="*/ 32798 h 245069"/>
                        <a:gd name="connsiteX3" fmla="*/ 240809 w 240809"/>
                        <a:gd name="connsiteY3" fmla="*/ 245069 h 245069"/>
                      </a:gdLst>
                      <a:ahLst/>
                      <a:cxnLst>
                        <a:cxn ang="0">
                          <a:pos x="connsiteX0" y="connsiteY0"/>
                        </a:cxn>
                        <a:cxn ang="0">
                          <a:pos x="connsiteX1" y="connsiteY1"/>
                        </a:cxn>
                        <a:cxn ang="0">
                          <a:pos x="connsiteX2" y="connsiteY2"/>
                        </a:cxn>
                        <a:cxn ang="0">
                          <a:pos x="connsiteX3" y="connsiteY3"/>
                        </a:cxn>
                      </a:cxnLst>
                      <a:rect l="l" t="t" r="r" b="b"/>
                      <a:pathLst>
                        <a:path w="240809" h="245069">
                          <a:moveTo>
                            <a:pt x="0" y="106136"/>
                          </a:moveTo>
                          <a:lnTo>
                            <a:pt x="0" y="0"/>
                          </a:lnTo>
                          <a:lnTo>
                            <a:pt x="240809" y="32798"/>
                          </a:lnTo>
                          <a:lnTo>
                            <a:pt x="240809" y="24506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00" name="Freeform 10499">
                      <a:extLst>
                        <a:ext uri="{FF2B5EF4-FFF2-40B4-BE49-F238E27FC236}">
                          <a16:creationId xmlns:a16="http://schemas.microsoft.com/office/drawing/2014/main" id="{0D5C2A71-02FB-6CEA-851B-D852B9181456}"/>
                        </a:ext>
                      </a:extLst>
                    </p:cNvPr>
                    <p:cNvSpPr/>
                    <p:nvPr/>
                  </p:nvSpPr>
                  <p:spPr>
                    <a:xfrm>
                      <a:off x="25121582" y="20126458"/>
                      <a:ext cx="240808" cy="138933"/>
                    </a:xfrm>
                    <a:custGeom>
                      <a:avLst/>
                      <a:gdLst>
                        <a:gd name="connsiteX0" fmla="*/ 240809 w 240808"/>
                        <a:gd name="connsiteY0" fmla="*/ 32798 h 138933"/>
                        <a:gd name="connsiteX1" fmla="*/ 240809 w 240808"/>
                        <a:gd name="connsiteY1" fmla="*/ 138933 h 138933"/>
                        <a:gd name="connsiteX2" fmla="*/ 0 w 240808"/>
                        <a:gd name="connsiteY2" fmla="*/ 0 h 138933"/>
                      </a:gdLst>
                      <a:ahLst/>
                      <a:cxnLst>
                        <a:cxn ang="0">
                          <a:pos x="connsiteX0" y="connsiteY0"/>
                        </a:cxn>
                        <a:cxn ang="0">
                          <a:pos x="connsiteX1" y="connsiteY1"/>
                        </a:cxn>
                        <a:cxn ang="0">
                          <a:pos x="connsiteX2" y="connsiteY2"/>
                        </a:cxn>
                      </a:cxnLst>
                      <a:rect l="l" t="t" r="r" b="b"/>
                      <a:pathLst>
                        <a:path w="240808" h="138933">
                          <a:moveTo>
                            <a:pt x="240809" y="32798"/>
                          </a:moveTo>
                          <a:lnTo>
                            <a:pt x="240809" y="13893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01" name="Freeform 10500">
                      <a:extLst>
                        <a:ext uri="{FF2B5EF4-FFF2-40B4-BE49-F238E27FC236}">
                          <a16:creationId xmlns:a16="http://schemas.microsoft.com/office/drawing/2014/main" id="{BEF0E8B2-FCA7-BF8C-79BB-E1BC475FA040}"/>
                        </a:ext>
                      </a:extLst>
                    </p:cNvPr>
                    <p:cNvSpPr/>
                    <p:nvPr/>
                  </p:nvSpPr>
                  <p:spPr>
                    <a:xfrm>
                      <a:off x="24880773" y="19987524"/>
                      <a:ext cx="240809" cy="138933"/>
                    </a:xfrm>
                    <a:custGeom>
                      <a:avLst/>
                      <a:gdLst>
                        <a:gd name="connsiteX0" fmla="*/ 240809 w 240809"/>
                        <a:gd name="connsiteY0" fmla="*/ 138933 h 138933"/>
                        <a:gd name="connsiteX1" fmla="*/ 0 w 240809"/>
                        <a:gd name="connsiteY1" fmla="*/ 106136 h 138933"/>
                        <a:gd name="connsiteX2" fmla="*/ 0 w 240809"/>
                        <a:gd name="connsiteY2" fmla="*/ 0 h 138933"/>
                      </a:gdLst>
                      <a:ahLst/>
                      <a:cxnLst>
                        <a:cxn ang="0">
                          <a:pos x="connsiteX0" y="connsiteY0"/>
                        </a:cxn>
                        <a:cxn ang="0">
                          <a:pos x="connsiteX1" y="connsiteY1"/>
                        </a:cxn>
                        <a:cxn ang="0">
                          <a:pos x="connsiteX2" y="connsiteY2"/>
                        </a:cxn>
                      </a:cxnLst>
                      <a:rect l="l" t="t" r="r" b="b"/>
                      <a:pathLst>
                        <a:path w="240809" h="138933">
                          <a:moveTo>
                            <a:pt x="240809" y="138933"/>
                          </a:moveTo>
                          <a:lnTo>
                            <a:pt x="0" y="106136"/>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02" name="Freeform 10501">
                      <a:extLst>
                        <a:ext uri="{FF2B5EF4-FFF2-40B4-BE49-F238E27FC236}">
                          <a16:creationId xmlns:a16="http://schemas.microsoft.com/office/drawing/2014/main" id="{6CFC5855-787B-5A76-F7C8-EB2F857CDBD9}"/>
                        </a:ext>
                      </a:extLst>
                    </p:cNvPr>
                    <p:cNvSpPr/>
                    <p:nvPr/>
                  </p:nvSpPr>
                  <p:spPr>
                    <a:xfrm>
                      <a:off x="24880773" y="19881388"/>
                      <a:ext cx="481617" cy="277866"/>
                    </a:xfrm>
                    <a:custGeom>
                      <a:avLst/>
                      <a:gdLst>
                        <a:gd name="connsiteX0" fmla="*/ 481618 w 481617"/>
                        <a:gd name="connsiteY0" fmla="*/ 277867 h 277866"/>
                        <a:gd name="connsiteX1" fmla="*/ 240809 w 481617"/>
                        <a:gd name="connsiteY1" fmla="*/ 245069 h 277866"/>
                        <a:gd name="connsiteX2" fmla="*/ 0 w 481617"/>
                        <a:gd name="connsiteY2" fmla="*/ 106136 h 277866"/>
                        <a:gd name="connsiteX3" fmla="*/ 0 w 481617"/>
                        <a:gd name="connsiteY3" fmla="*/ 0 h 277866"/>
                        <a:gd name="connsiteX4" fmla="*/ 240809 w 481617"/>
                        <a:gd name="connsiteY4" fmla="*/ 32798 h 277866"/>
                        <a:gd name="connsiteX5" fmla="*/ 481618 w 481617"/>
                        <a:gd name="connsiteY5" fmla="*/ 171731 h 27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277866">
                          <a:moveTo>
                            <a:pt x="481618" y="277867"/>
                          </a:moveTo>
                          <a:lnTo>
                            <a:pt x="240809" y="245069"/>
                          </a:lnTo>
                          <a:lnTo>
                            <a:pt x="0" y="106136"/>
                          </a:lnTo>
                          <a:lnTo>
                            <a:pt x="0" y="0"/>
                          </a:lnTo>
                          <a:lnTo>
                            <a:pt x="240809" y="32798"/>
                          </a:lnTo>
                          <a:lnTo>
                            <a:pt x="481618" y="17173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03" name="Freeform 10502">
                      <a:extLst>
                        <a:ext uri="{FF2B5EF4-FFF2-40B4-BE49-F238E27FC236}">
                          <a16:creationId xmlns:a16="http://schemas.microsoft.com/office/drawing/2014/main" id="{A7481CB5-5F4F-492B-B3FB-1DA0AED944D7}"/>
                        </a:ext>
                      </a:extLst>
                    </p:cNvPr>
                    <p:cNvSpPr/>
                    <p:nvPr/>
                  </p:nvSpPr>
                  <p:spPr>
                    <a:xfrm>
                      <a:off x="24639964" y="19848591"/>
                      <a:ext cx="240809" cy="138933"/>
                    </a:xfrm>
                    <a:custGeom>
                      <a:avLst/>
                      <a:gdLst>
                        <a:gd name="connsiteX0" fmla="*/ 240809 w 240809"/>
                        <a:gd name="connsiteY0" fmla="*/ 32798 h 138933"/>
                        <a:gd name="connsiteX1" fmla="*/ 240809 w 240809"/>
                        <a:gd name="connsiteY1" fmla="*/ 138933 h 138933"/>
                        <a:gd name="connsiteX2" fmla="*/ 0 w 240809"/>
                        <a:gd name="connsiteY2" fmla="*/ 0 h 138933"/>
                      </a:gdLst>
                      <a:ahLst/>
                      <a:cxnLst>
                        <a:cxn ang="0">
                          <a:pos x="connsiteX0" y="connsiteY0"/>
                        </a:cxn>
                        <a:cxn ang="0">
                          <a:pos x="connsiteX1" y="connsiteY1"/>
                        </a:cxn>
                        <a:cxn ang="0">
                          <a:pos x="connsiteX2" y="connsiteY2"/>
                        </a:cxn>
                      </a:cxnLst>
                      <a:rect l="l" t="t" r="r" b="b"/>
                      <a:pathLst>
                        <a:path w="240809" h="138933">
                          <a:moveTo>
                            <a:pt x="240809" y="32798"/>
                          </a:moveTo>
                          <a:lnTo>
                            <a:pt x="240809" y="138933"/>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04" name="Freeform 10503">
                      <a:extLst>
                        <a:ext uri="{FF2B5EF4-FFF2-40B4-BE49-F238E27FC236}">
                          <a16:creationId xmlns:a16="http://schemas.microsoft.com/office/drawing/2014/main" id="{28882D48-D2DC-7951-8CA0-EC7F79E484A0}"/>
                        </a:ext>
                      </a:extLst>
                    </p:cNvPr>
                    <p:cNvSpPr/>
                    <p:nvPr/>
                  </p:nvSpPr>
                  <p:spPr>
                    <a:xfrm>
                      <a:off x="24399155" y="19709657"/>
                      <a:ext cx="240808" cy="138933"/>
                    </a:xfrm>
                    <a:custGeom>
                      <a:avLst/>
                      <a:gdLst>
                        <a:gd name="connsiteX0" fmla="*/ 240809 w 240808"/>
                        <a:gd name="connsiteY0" fmla="*/ 138933 h 138933"/>
                        <a:gd name="connsiteX1" fmla="*/ 0 w 240808"/>
                        <a:gd name="connsiteY1" fmla="*/ 106135 h 138933"/>
                        <a:gd name="connsiteX2" fmla="*/ 0 w 240808"/>
                        <a:gd name="connsiteY2" fmla="*/ 0 h 138933"/>
                      </a:gdLst>
                      <a:ahLst/>
                      <a:cxnLst>
                        <a:cxn ang="0">
                          <a:pos x="connsiteX0" y="connsiteY0"/>
                        </a:cxn>
                        <a:cxn ang="0">
                          <a:pos x="connsiteX1" y="connsiteY1"/>
                        </a:cxn>
                        <a:cxn ang="0">
                          <a:pos x="connsiteX2" y="connsiteY2"/>
                        </a:cxn>
                      </a:cxnLst>
                      <a:rect l="l" t="t" r="r" b="b"/>
                      <a:pathLst>
                        <a:path w="240808" h="138933">
                          <a:moveTo>
                            <a:pt x="240809" y="138933"/>
                          </a:moveTo>
                          <a:lnTo>
                            <a:pt x="0" y="106135"/>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05" name="Freeform 10504">
                      <a:extLst>
                        <a:ext uri="{FF2B5EF4-FFF2-40B4-BE49-F238E27FC236}">
                          <a16:creationId xmlns:a16="http://schemas.microsoft.com/office/drawing/2014/main" id="{201A2730-9C8F-7D4B-B04B-1EBA7FCD2140}"/>
                        </a:ext>
                      </a:extLst>
                    </p:cNvPr>
                    <p:cNvSpPr/>
                    <p:nvPr/>
                  </p:nvSpPr>
                  <p:spPr>
                    <a:xfrm>
                      <a:off x="24399155" y="19603521"/>
                      <a:ext cx="481617" cy="277866"/>
                    </a:xfrm>
                    <a:custGeom>
                      <a:avLst/>
                      <a:gdLst>
                        <a:gd name="connsiteX0" fmla="*/ 481618 w 481617"/>
                        <a:gd name="connsiteY0" fmla="*/ 277867 h 277866"/>
                        <a:gd name="connsiteX1" fmla="*/ 240809 w 481617"/>
                        <a:gd name="connsiteY1" fmla="*/ 245069 h 277866"/>
                        <a:gd name="connsiteX2" fmla="*/ 0 w 481617"/>
                        <a:gd name="connsiteY2" fmla="*/ 106136 h 277866"/>
                        <a:gd name="connsiteX3" fmla="*/ 0 w 481617"/>
                        <a:gd name="connsiteY3" fmla="*/ 0 h 277866"/>
                        <a:gd name="connsiteX4" fmla="*/ 240809 w 481617"/>
                        <a:gd name="connsiteY4" fmla="*/ 32798 h 277866"/>
                        <a:gd name="connsiteX5" fmla="*/ 481618 w 481617"/>
                        <a:gd name="connsiteY5" fmla="*/ 171731 h 27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277866">
                          <a:moveTo>
                            <a:pt x="481618" y="277867"/>
                          </a:moveTo>
                          <a:lnTo>
                            <a:pt x="240809" y="245069"/>
                          </a:lnTo>
                          <a:lnTo>
                            <a:pt x="0" y="106136"/>
                          </a:lnTo>
                          <a:lnTo>
                            <a:pt x="0" y="0"/>
                          </a:lnTo>
                          <a:lnTo>
                            <a:pt x="240809" y="32798"/>
                          </a:lnTo>
                          <a:lnTo>
                            <a:pt x="481618" y="17173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06" name="Freeform 10505">
                      <a:extLst>
                        <a:ext uri="{FF2B5EF4-FFF2-40B4-BE49-F238E27FC236}">
                          <a16:creationId xmlns:a16="http://schemas.microsoft.com/office/drawing/2014/main" id="{E45C397A-E542-CF95-AEE4-3ACC79CE3687}"/>
                        </a:ext>
                      </a:extLst>
                    </p:cNvPr>
                    <p:cNvSpPr/>
                    <p:nvPr/>
                  </p:nvSpPr>
                  <p:spPr>
                    <a:xfrm>
                      <a:off x="24158346" y="19570723"/>
                      <a:ext cx="240808" cy="138934"/>
                    </a:xfrm>
                    <a:custGeom>
                      <a:avLst/>
                      <a:gdLst>
                        <a:gd name="connsiteX0" fmla="*/ 240809 w 240808"/>
                        <a:gd name="connsiteY0" fmla="*/ 32798 h 138934"/>
                        <a:gd name="connsiteX1" fmla="*/ 240809 w 240808"/>
                        <a:gd name="connsiteY1" fmla="*/ 138934 h 138934"/>
                        <a:gd name="connsiteX2" fmla="*/ 0 w 240808"/>
                        <a:gd name="connsiteY2" fmla="*/ 0 h 138934"/>
                      </a:gdLst>
                      <a:ahLst/>
                      <a:cxnLst>
                        <a:cxn ang="0">
                          <a:pos x="connsiteX0" y="connsiteY0"/>
                        </a:cxn>
                        <a:cxn ang="0">
                          <a:pos x="connsiteX1" y="connsiteY1"/>
                        </a:cxn>
                        <a:cxn ang="0">
                          <a:pos x="connsiteX2" y="connsiteY2"/>
                        </a:cxn>
                      </a:cxnLst>
                      <a:rect l="l" t="t" r="r" b="b"/>
                      <a:pathLst>
                        <a:path w="240808" h="138934">
                          <a:moveTo>
                            <a:pt x="240809" y="32798"/>
                          </a:moveTo>
                          <a:lnTo>
                            <a:pt x="240809" y="138934"/>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07" name="Freeform 10506">
                      <a:extLst>
                        <a:ext uri="{FF2B5EF4-FFF2-40B4-BE49-F238E27FC236}">
                          <a16:creationId xmlns:a16="http://schemas.microsoft.com/office/drawing/2014/main" id="{BCBB4F91-8994-56BB-3100-834D2F234A9D}"/>
                        </a:ext>
                      </a:extLst>
                    </p:cNvPr>
                    <p:cNvSpPr/>
                    <p:nvPr/>
                  </p:nvSpPr>
                  <p:spPr>
                    <a:xfrm>
                      <a:off x="23917537" y="19431790"/>
                      <a:ext cx="240809" cy="138933"/>
                    </a:xfrm>
                    <a:custGeom>
                      <a:avLst/>
                      <a:gdLst>
                        <a:gd name="connsiteX0" fmla="*/ 240809 w 240809"/>
                        <a:gd name="connsiteY0" fmla="*/ 138933 h 138933"/>
                        <a:gd name="connsiteX1" fmla="*/ 0 w 240809"/>
                        <a:gd name="connsiteY1" fmla="*/ 106136 h 138933"/>
                        <a:gd name="connsiteX2" fmla="*/ 0 w 240809"/>
                        <a:gd name="connsiteY2" fmla="*/ 0 h 138933"/>
                      </a:gdLst>
                      <a:ahLst/>
                      <a:cxnLst>
                        <a:cxn ang="0">
                          <a:pos x="connsiteX0" y="connsiteY0"/>
                        </a:cxn>
                        <a:cxn ang="0">
                          <a:pos x="connsiteX1" y="connsiteY1"/>
                        </a:cxn>
                        <a:cxn ang="0">
                          <a:pos x="connsiteX2" y="connsiteY2"/>
                        </a:cxn>
                      </a:cxnLst>
                      <a:rect l="l" t="t" r="r" b="b"/>
                      <a:pathLst>
                        <a:path w="240809" h="138933">
                          <a:moveTo>
                            <a:pt x="240809" y="138933"/>
                          </a:moveTo>
                          <a:lnTo>
                            <a:pt x="0" y="106136"/>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508" name="Freeform 10507">
                      <a:extLst>
                        <a:ext uri="{FF2B5EF4-FFF2-40B4-BE49-F238E27FC236}">
                          <a16:creationId xmlns:a16="http://schemas.microsoft.com/office/drawing/2014/main" id="{D9817144-E06C-5219-5EC7-E5DDD8ED268E}"/>
                        </a:ext>
                      </a:extLst>
                    </p:cNvPr>
                    <p:cNvSpPr/>
                    <p:nvPr/>
                  </p:nvSpPr>
                  <p:spPr>
                    <a:xfrm>
                      <a:off x="23917537" y="19431790"/>
                      <a:ext cx="481617" cy="171731"/>
                    </a:xfrm>
                    <a:custGeom>
                      <a:avLst/>
                      <a:gdLst>
                        <a:gd name="connsiteX0" fmla="*/ 481618 w 481617"/>
                        <a:gd name="connsiteY0" fmla="*/ 171732 h 171731"/>
                        <a:gd name="connsiteX1" fmla="*/ 240809 w 481617"/>
                        <a:gd name="connsiteY1" fmla="*/ 138933 h 171731"/>
                        <a:gd name="connsiteX2" fmla="*/ 0 w 481617"/>
                        <a:gd name="connsiteY2" fmla="*/ 0 h 171731"/>
                        <a:gd name="connsiteX3" fmla="*/ 481618 w 481617"/>
                        <a:gd name="connsiteY3" fmla="*/ 65596 h 171731"/>
                      </a:gdLst>
                      <a:ahLst/>
                      <a:cxnLst>
                        <a:cxn ang="0">
                          <a:pos x="connsiteX0" y="connsiteY0"/>
                        </a:cxn>
                        <a:cxn ang="0">
                          <a:pos x="connsiteX1" y="connsiteY1"/>
                        </a:cxn>
                        <a:cxn ang="0">
                          <a:pos x="connsiteX2" y="connsiteY2"/>
                        </a:cxn>
                        <a:cxn ang="0">
                          <a:pos x="connsiteX3" y="connsiteY3"/>
                        </a:cxn>
                      </a:cxnLst>
                      <a:rect l="l" t="t" r="r" b="b"/>
                      <a:pathLst>
                        <a:path w="481617" h="171731">
                          <a:moveTo>
                            <a:pt x="481618" y="171732"/>
                          </a:moveTo>
                          <a:lnTo>
                            <a:pt x="240809" y="138933"/>
                          </a:lnTo>
                          <a:lnTo>
                            <a:pt x="0" y="0"/>
                          </a:lnTo>
                          <a:lnTo>
                            <a:pt x="481618" y="655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09" name="Freeform 10508">
                      <a:extLst>
                        <a:ext uri="{FF2B5EF4-FFF2-40B4-BE49-F238E27FC236}">
                          <a16:creationId xmlns:a16="http://schemas.microsoft.com/office/drawing/2014/main" id="{9542D4CC-5804-B78E-844D-EEEBC1A19BCB}"/>
                        </a:ext>
                      </a:extLst>
                    </p:cNvPr>
                    <p:cNvSpPr/>
                    <p:nvPr/>
                  </p:nvSpPr>
                  <p:spPr>
                    <a:xfrm>
                      <a:off x="25362390" y="20371527"/>
                      <a:ext cx="240809" cy="138933"/>
                    </a:xfrm>
                    <a:custGeom>
                      <a:avLst/>
                      <a:gdLst>
                        <a:gd name="connsiteX0" fmla="*/ 240809 w 240809"/>
                        <a:gd name="connsiteY0" fmla="*/ 138933 h 138933"/>
                        <a:gd name="connsiteX1" fmla="*/ 0 w 240809"/>
                        <a:gd name="connsiteY1" fmla="*/ 0 h 138933"/>
                        <a:gd name="connsiteX2" fmla="*/ 240809 w 240809"/>
                        <a:gd name="connsiteY2" fmla="*/ 32798 h 138933"/>
                      </a:gdLst>
                      <a:ahLst/>
                      <a:cxnLst>
                        <a:cxn ang="0">
                          <a:pos x="connsiteX0" y="connsiteY0"/>
                        </a:cxn>
                        <a:cxn ang="0">
                          <a:pos x="connsiteX1" y="connsiteY1"/>
                        </a:cxn>
                        <a:cxn ang="0">
                          <a:pos x="connsiteX2" y="connsiteY2"/>
                        </a:cxn>
                      </a:cxnLst>
                      <a:rect l="l" t="t" r="r" b="b"/>
                      <a:pathLst>
                        <a:path w="240809" h="138933">
                          <a:moveTo>
                            <a:pt x="240809" y="138933"/>
                          </a:moveTo>
                          <a:lnTo>
                            <a:pt x="0" y="0"/>
                          </a:lnTo>
                          <a:lnTo>
                            <a:pt x="240809" y="3279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510" name="Freeform 10509">
                      <a:extLst>
                        <a:ext uri="{FF2B5EF4-FFF2-40B4-BE49-F238E27FC236}">
                          <a16:creationId xmlns:a16="http://schemas.microsoft.com/office/drawing/2014/main" id="{2EDAFE78-7DB6-D964-5D51-DA09D3E89162}"/>
                        </a:ext>
                      </a:extLst>
                    </p:cNvPr>
                    <p:cNvSpPr/>
                    <p:nvPr/>
                  </p:nvSpPr>
                  <p:spPr>
                    <a:xfrm>
                      <a:off x="24880773" y="20093660"/>
                      <a:ext cx="481617" cy="277866"/>
                    </a:xfrm>
                    <a:custGeom>
                      <a:avLst/>
                      <a:gdLst>
                        <a:gd name="connsiteX0" fmla="*/ 240809 w 481617"/>
                        <a:gd name="connsiteY0" fmla="*/ 32798 h 277866"/>
                        <a:gd name="connsiteX1" fmla="*/ 481618 w 481617"/>
                        <a:gd name="connsiteY1" fmla="*/ 171731 h 277866"/>
                        <a:gd name="connsiteX2" fmla="*/ 481618 w 481617"/>
                        <a:gd name="connsiteY2" fmla="*/ 277867 h 277866"/>
                        <a:gd name="connsiteX3" fmla="*/ 0 w 481617"/>
                        <a:gd name="connsiteY3" fmla="*/ 0 h 277866"/>
                      </a:gdLst>
                      <a:ahLst/>
                      <a:cxnLst>
                        <a:cxn ang="0">
                          <a:pos x="connsiteX0" y="connsiteY0"/>
                        </a:cxn>
                        <a:cxn ang="0">
                          <a:pos x="connsiteX1" y="connsiteY1"/>
                        </a:cxn>
                        <a:cxn ang="0">
                          <a:pos x="connsiteX2" y="connsiteY2"/>
                        </a:cxn>
                        <a:cxn ang="0">
                          <a:pos x="connsiteX3" y="connsiteY3"/>
                        </a:cxn>
                      </a:cxnLst>
                      <a:rect l="l" t="t" r="r" b="b"/>
                      <a:pathLst>
                        <a:path w="481617" h="277866">
                          <a:moveTo>
                            <a:pt x="240809" y="32798"/>
                          </a:moveTo>
                          <a:lnTo>
                            <a:pt x="481618" y="171731"/>
                          </a:lnTo>
                          <a:lnTo>
                            <a:pt x="481618" y="277867"/>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11" name="Freeform 10510">
                      <a:extLst>
                        <a:ext uri="{FF2B5EF4-FFF2-40B4-BE49-F238E27FC236}">
                          <a16:creationId xmlns:a16="http://schemas.microsoft.com/office/drawing/2014/main" id="{207A04E2-0EE4-4940-ACE8-2569DB271F93}"/>
                        </a:ext>
                      </a:extLst>
                    </p:cNvPr>
                    <p:cNvSpPr/>
                    <p:nvPr/>
                  </p:nvSpPr>
                  <p:spPr>
                    <a:xfrm>
                      <a:off x="24399155" y="19815793"/>
                      <a:ext cx="481617" cy="277867"/>
                    </a:xfrm>
                    <a:custGeom>
                      <a:avLst/>
                      <a:gdLst>
                        <a:gd name="connsiteX0" fmla="*/ 240809 w 481617"/>
                        <a:gd name="connsiteY0" fmla="*/ 32798 h 277867"/>
                        <a:gd name="connsiteX1" fmla="*/ 481618 w 481617"/>
                        <a:gd name="connsiteY1" fmla="*/ 171732 h 277867"/>
                        <a:gd name="connsiteX2" fmla="*/ 481618 w 481617"/>
                        <a:gd name="connsiteY2" fmla="*/ 277868 h 277867"/>
                        <a:gd name="connsiteX3" fmla="*/ 0 w 481617"/>
                        <a:gd name="connsiteY3" fmla="*/ 0 h 277867"/>
                      </a:gdLst>
                      <a:ahLst/>
                      <a:cxnLst>
                        <a:cxn ang="0">
                          <a:pos x="connsiteX0" y="connsiteY0"/>
                        </a:cxn>
                        <a:cxn ang="0">
                          <a:pos x="connsiteX1" y="connsiteY1"/>
                        </a:cxn>
                        <a:cxn ang="0">
                          <a:pos x="connsiteX2" y="connsiteY2"/>
                        </a:cxn>
                        <a:cxn ang="0">
                          <a:pos x="connsiteX3" y="connsiteY3"/>
                        </a:cxn>
                      </a:cxnLst>
                      <a:rect l="l" t="t" r="r" b="b"/>
                      <a:pathLst>
                        <a:path w="481617" h="277867">
                          <a:moveTo>
                            <a:pt x="240809" y="32798"/>
                          </a:moveTo>
                          <a:lnTo>
                            <a:pt x="481618" y="171732"/>
                          </a:lnTo>
                          <a:lnTo>
                            <a:pt x="481618" y="277868"/>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12" name="Freeform 10511">
                      <a:extLst>
                        <a:ext uri="{FF2B5EF4-FFF2-40B4-BE49-F238E27FC236}">
                          <a16:creationId xmlns:a16="http://schemas.microsoft.com/office/drawing/2014/main" id="{DF8A4785-A934-1652-2139-DA18F82C5819}"/>
                        </a:ext>
                      </a:extLst>
                    </p:cNvPr>
                    <p:cNvSpPr/>
                    <p:nvPr/>
                  </p:nvSpPr>
                  <p:spPr>
                    <a:xfrm>
                      <a:off x="23917537" y="19537926"/>
                      <a:ext cx="481617" cy="277866"/>
                    </a:xfrm>
                    <a:custGeom>
                      <a:avLst/>
                      <a:gdLst>
                        <a:gd name="connsiteX0" fmla="*/ 240809 w 481617"/>
                        <a:gd name="connsiteY0" fmla="*/ 32798 h 277866"/>
                        <a:gd name="connsiteX1" fmla="*/ 481618 w 481617"/>
                        <a:gd name="connsiteY1" fmla="*/ 171731 h 277866"/>
                        <a:gd name="connsiteX2" fmla="*/ 481618 w 481617"/>
                        <a:gd name="connsiteY2" fmla="*/ 277867 h 277866"/>
                        <a:gd name="connsiteX3" fmla="*/ 0 w 481617"/>
                        <a:gd name="connsiteY3" fmla="*/ 0 h 277866"/>
                      </a:gdLst>
                      <a:ahLst/>
                      <a:cxnLst>
                        <a:cxn ang="0">
                          <a:pos x="connsiteX0" y="connsiteY0"/>
                        </a:cxn>
                        <a:cxn ang="0">
                          <a:pos x="connsiteX1" y="connsiteY1"/>
                        </a:cxn>
                        <a:cxn ang="0">
                          <a:pos x="connsiteX2" y="connsiteY2"/>
                        </a:cxn>
                        <a:cxn ang="0">
                          <a:pos x="connsiteX3" y="connsiteY3"/>
                        </a:cxn>
                      </a:cxnLst>
                      <a:rect l="l" t="t" r="r" b="b"/>
                      <a:pathLst>
                        <a:path w="481617" h="277866">
                          <a:moveTo>
                            <a:pt x="240809" y="32798"/>
                          </a:moveTo>
                          <a:lnTo>
                            <a:pt x="481618" y="171731"/>
                          </a:lnTo>
                          <a:lnTo>
                            <a:pt x="481618" y="277867"/>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13" name="Freeform 10512">
                      <a:extLst>
                        <a:ext uri="{FF2B5EF4-FFF2-40B4-BE49-F238E27FC236}">
                          <a16:creationId xmlns:a16="http://schemas.microsoft.com/office/drawing/2014/main" id="{1256E80C-3CB5-D20B-5992-F3217932B917}"/>
                        </a:ext>
                      </a:extLst>
                    </p:cNvPr>
                    <p:cNvSpPr/>
                    <p:nvPr/>
                  </p:nvSpPr>
                  <p:spPr>
                    <a:xfrm>
                      <a:off x="23676728" y="19398992"/>
                      <a:ext cx="240808" cy="138933"/>
                    </a:xfrm>
                    <a:custGeom>
                      <a:avLst/>
                      <a:gdLst>
                        <a:gd name="connsiteX0" fmla="*/ 0 w 240808"/>
                        <a:gd name="connsiteY0" fmla="*/ 0 h 138933"/>
                        <a:gd name="connsiteX1" fmla="*/ 240809 w 240808"/>
                        <a:gd name="connsiteY1" fmla="*/ 32798 h 138933"/>
                        <a:gd name="connsiteX2" fmla="*/ 240809 w 240808"/>
                        <a:gd name="connsiteY2" fmla="*/ 138933 h 138933"/>
                      </a:gdLst>
                      <a:ahLst/>
                      <a:cxnLst>
                        <a:cxn ang="0">
                          <a:pos x="connsiteX0" y="connsiteY0"/>
                        </a:cxn>
                        <a:cxn ang="0">
                          <a:pos x="connsiteX1" y="connsiteY1"/>
                        </a:cxn>
                        <a:cxn ang="0">
                          <a:pos x="connsiteX2" y="connsiteY2"/>
                        </a:cxn>
                      </a:cxnLst>
                      <a:rect l="l" t="t" r="r" b="b"/>
                      <a:pathLst>
                        <a:path w="240808" h="138933">
                          <a:moveTo>
                            <a:pt x="0" y="0"/>
                          </a:moveTo>
                          <a:lnTo>
                            <a:pt x="240809" y="32798"/>
                          </a:lnTo>
                          <a:lnTo>
                            <a:pt x="240809" y="13893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514" name="Graphic 6671">
                    <a:extLst>
                      <a:ext uri="{FF2B5EF4-FFF2-40B4-BE49-F238E27FC236}">
                        <a16:creationId xmlns:a16="http://schemas.microsoft.com/office/drawing/2014/main" id="{E182E485-BBDB-1214-E845-CEB7AD82A80D}"/>
                      </a:ext>
                    </a:extLst>
                  </p:cNvPr>
                  <p:cNvGrpSpPr/>
                  <p:nvPr/>
                </p:nvGrpSpPr>
                <p:grpSpPr>
                  <a:xfrm>
                    <a:off x="23676728" y="16064587"/>
                    <a:ext cx="1926471" cy="1536011"/>
                    <a:chOff x="23676728" y="16064587"/>
                    <a:chExt cx="1926471" cy="1536011"/>
                  </a:xfrm>
                </p:grpSpPr>
                <p:sp>
                  <p:nvSpPr>
                    <p:cNvPr id="10515" name="Freeform 10514">
                      <a:extLst>
                        <a:ext uri="{FF2B5EF4-FFF2-40B4-BE49-F238E27FC236}">
                          <a16:creationId xmlns:a16="http://schemas.microsoft.com/office/drawing/2014/main" id="{86D24304-87F5-F082-D2CC-7E794C381094}"/>
                        </a:ext>
                      </a:extLst>
                    </p:cNvPr>
                    <p:cNvSpPr/>
                    <p:nvPr/>
                  </p:nvSpPr>
                  <p:spPr>
                    <a:xfrm>
                      <a:off x="24320593" y="17355529"/>
                      <a:ext cx="240809" cy="192001"/>
                    </a:xfrm>
                    <a:custGeom>
                      <a:avLst/>
                      <a:gdLst>
                        <a:gd name="connsiteX0" fmla="*/ 0 w 240809"/>
                        <a:gd name="connsiteY0" fmla="*/ 192001 h 192001"/>
                        <a:gd name="connsiteX1" fmla="*/ 148828 w 240809"/>
                        <a:gd name="connsiteY1" fmla="*/ 0 h 192001"/>
                        <a:gd name="connsiteX2" fmla="*/ 240809 w 240809"/>
                        <a:gd name="connsiteY2" fmla="*/ 53068 h 192001"/>
                      </a:gdLst>
                      <a:ahLst/>
                      <a:cxnLst>
                        <a:cxn ang="0">
                          <a:pos x="connsiteX0" y="connsiteY0"/>
                        </a:cxn>
                        <a:cxn ang="0">
                          <a:pos x="connsiteX1" y="connsiteY1"/>
                        </a:cxn>
                        <a:cxn ang="0">
                          <a:pos x="connsiteX2" y="connsiteY2"/>
                        </a:cxn>
                      </a:cxnLst>
                      <a:rect l="l" t="t" r="r" b="b"/>
                      <a:pathLst>
                        <a:path w="240809" h="192001">
                          <a:moveTo>
                            <a:pt x="0" y="192001"/>
                          </a:moveTo>
                          <a:lnTo>
                            <a:pt x="148828" y="0"/>
                          </a:lnTo>
                          <a:lnTo>
                            <a:pt x="240809" y="5306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516" name="Freeform 10515">
                      <a:extLst>
                        <a:ext uri="{FF2B5EF4-FFF2-40B4-BE49-F238E27FC236}">
                          <a16:creationId xmlns:a16="http://schemas.microsoft.com/office/drawing/2014/main" id="{670060EC-AD91-D352-5ECC-FAAEAB0931D6}"/>
                        </a:ext>
                      </a:extLst>
                    </p:cNvPr>
                    <p:cNvSpPr/>
                    <p:nvPr/>
                  </p:nvSpPr>
                  <p:spPr>
                    <a:xfrm>
                      <a:off x="24320593" y="17408597"/>
                      <a:ext cx="240809" cy="192001"/>
                    </a:xfrm>
                    <a:custGeom>
                      <a:avLst/>
                      <a:gdLst>
                        <a:gd name="connsiteX0" fmla="*/ 91981 w 240809"/>
                        <a:gd name="connsiteY0" fmla="*/ 192001 h 192001"/>
                        <a:gd name="connsiteX1" fmla="*/ 0 w 240809"/>
                        <a:gd name="connsiteY1" fmla="*/ 138933 h 192001"/>
                        <a:gd name="connsiteX2" fmla="*/ 240809 w 240809"/>
                        <a:gd name="connsiteY2" fmla="*/ 0 h 192001"/>
                      </a:gdLst>
                      <a:ahLst/>
                      <a:cxnLst>
                        <a:cxn ang="0">
                          <a:pos x="connsiteX0" y="connsiteY0"/>
                        </a:cxn>
                        <a:cxn ang="0">
                          <a:pos x="connsiteX1" y="connsiteY1"/>
                        </a:cxn>
                        <a:cxn ang="0">
                          <a:pos x="connsiteX2" y="connsiteY2"/>
                        </a:cxn>
                      </a:cxnLst>
                      <a:rect l="l" t="t" r="r" b="b"/>
                      <a:pathLst>
                        <a:path w="240809" h="192001">
                          <a:moveTo>
                            <a:pt x="91981" y="192001"/>
                          </a:moveTo>
                          <a:lnTo>
                            <a:pt x="0" y="138933"/>
                          </a:lnTo>
                          <a:lnTo>
                            <a:pt x="240809"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517" name="Freeform 10516">
                      <a:extLst>
                        <a:ext uri="{FF2B5EF4-FFF2-40B4-BE49-F238E27FC236}">
                          <a16:creationId xmlns:a16="http://schemas.microsoft.com/office/drawing/2014/main" id="{D040C3EC-77E9-3B18-FA37-4761E65DF439}"/>
                        </a:ext>
                      </a:extLst>
                    </p:cNvPr>
                    <p:cNvSpPr/>
                    <p:nvPr/>
                  </p:nvSpPr>
                  <p:spPr>
                    <a:xfrm>
                      <a:off x="24136632" y="17249393"/>
                      <a:ext cx="240809" cy="192001"/>
                    </a:xfrm>
                    <a:custGeom>
                      <a:avLst/>
                      <a:gdLst>
                        <a:gd name="connsiteX0" fmla="*/ 0 w 240809"/>
                        <a:gd name="connsiteY0" fmla="*/ 192001 h 192001"/>
                        <a:gd name="connsiteX1" fmla="*/ 148828 w 240809"/>
                        <a:gd name="connsiteY1" fmla="*/ 0 h 192001"/>
                        <a:gd name="connsiteX2" fmla="*/ 240809 w 240809"/>
                        <a:gd name="connsiteY2" fmla="*/ 53068 h 192001"/>
                      </a:gdLst>
                      <a:ahLst/>
                      <a:cxnLst>
                        <a:cxn ang="0">
                          <a:pos x="connsiteX0" y="connsiteY0"/>
                        </a:cxn>
                        <a:cxn ang="0">
                          <a:pos x="connsiteX1" y="connsiteY1"/>
                        </a:cxn>
                        <a:cxn ang="0">
                          <a:pos x="connsiteX2" y="connsiteY2"/>
                        </a:cxn>
                      </a:cxnLst>
                      <a:rect l="l" t="t" r="r" b="b"/>
                      <a:pathLst>
                        <a:path w="240809" h="192001">
                          <a:moveTo>
                            <a:pt x="0" y="192001"/>
                          </a:moveTo>
                          <a:lnTo>
                            <a:pt x="148828" y="0"/>
                          </a:lnTo>
                          <a:lnTo>
                            <a:pt x="240809"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18" name="Freeform 10517">
                      <a:extLst>
                        <a:ext uri="{FF2B5EF4-FFF2-40B4-BE49-F238E27FC236}">
                          <a16:creationId xmlns:a16="http://schemas.microsoft.com/office/drawing/2014/main" id="{F059465E-0B4D-CFDE-A083-5BB058B9B3CB}"/>
                        </a:ext>
                      </a:extLst>
                    </p:cNvPr>
                    <p:cNvSpPr/>
                    <p:nvPr/>
                  </p:nvSpPr>
                  <p:spPr>
                    <a:xfrm>
                      <a:off x="24136632" y="17302461"/>
                      <a:ext cx="332789" cy="245069"/>
                    </a:xfrm>
                    <a:custGeom>
                      <a:avLst/>
                      <a:gdLst>
                        <a:gd name="connsiteX0" fmla="*/ 240809 w 332789"/>
                        <a:gd name="connsiteY0" fmla="*/ 0 h 245069"/>
                        <a:gd name="connsiteX1" fmla="*/ 332790 w 332789"/>
                        <a:gd name="connsiteY1" fmla="*/ 53068 h 245069"/>
                        <a:gd name="connsiteX2" fmla="*/ 183961 w 332789"/>
                        <a:gd name="connsiteY2" fmla="*/ 245070 h 245069"/>
                        <a:gd name="connsiteX3" fmla="*/ 0 w 332789"/>
                        <a:gd name="connsiteY3" fmla="*/ 138934 h 245069"/>
                      </a:gdLst>
                      <a:ahLst/>
                      <a:cxnLst>
                        <a:cxn ang="0">
                          <a:pos x="connsiteX0" y="connsiteY0"/>
                        </a:cxn>
                        <a:cxn ang="0">
                          <a:pos x="connsiteX1" y="connsiteY1"/>
                        </a:cxn>
                        <a:cxn ang="0">
                          <a:pos x="connsiteX2" y="connsiteY2"/>
                        </a:cxn>
                        <a:cxn ang="0">
                          <a:pos x="connsiteX3" y="connsiteY3"/>
                        </a:cxn>
                      </a:cxnLst>
                      <a:rect l="l" t="t" r="r" b="b"/>
                      <a:pathLst>
                        <a:path w="332789" h="245069">
                          <a:moveTo>
                            <a:pt x="240809" y="0"/>
                          </a:moveTo>
                          <a:lnTo>
                            <a:pt x="332790" y="53068"/>
                          </a:lnTo>
                          <a:lnTo>
                            <a:pt x="183961" y="245070"/>
                          </a:lnTo>
                          <a:lnTo>
                            <a:pt x="0" y="13893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19" name="Freeform 10518">
                      <a:extLst>
                        <a:ext uri="{FF2B5EF4-FFF2-40B4-BE49-F238E27FC236}">
                          <a16:creationId xmlns:a16="http://schemas.microsoft.com/office/drawing/2014/main" id="{F193770B-FBE9-A27A-FFF2-10D46EB9FAEC}"/>
                        </a:ext>
                      </a:extLst>
                    </p:cNvPr>
                    <p:cNvSpPr/>
                    <p:nvPr/>
                  </p:nvSpPr>
                  <p:spPr>
                    <a:xfrm>
                      <a:off x="24377441" y="17163528"/>
                      <a:ext cx="240808" cy="192001"/>
                    </a:xfrm>
                    <a:custGeom>
                      <a:avLst/>
                      <a:gdLst>
                        <a:gd name="connsiteX0" fmla="*/ 91980 w 240808"/>
                        <a:gd name="connsiteY0" fmla="*/ 192001 h 192001"/>
                        <a:gd name="connsiteX1" fmla="*/ 0 w 240808"/>
                        <a:gd name="connsiteY1" fmla="*/ 138933 h 192001"/>
                        <a:gd name="connsiteX2" fmla="*/ 240809 w 240808"/>
                        <a:gd name="connsiteY2" fmla="*/ 0 h 192001"/>
                      </a:gdLst>
                      <a:ahLst/>
                      <a:cxnLst>
                        <a:cxn ang="0">
                          <a:pos x="connsiteX0" y="connsiteY0"/>
                        </a:cxn>
                        <a:cxn ang="0">
                          <a:pos x="connsiteX1" y="connsiteY1"/>
                        </a:cxn>
                        <a:cxn ang="0">
                          <a:pos x="connsiteX2" y="connsiteY2"/>
                        </a:cxn>
                      </a:cxnLst>
                      <a:rect l="l" t="t" r="r" b="b"/>
                      <a:pathLst>
                        <a:path w="240808" h="192001">
                          <a:moveTo>
                            <a:pt x="91980" y="192001"/>
                          </a:moveTo>
                          <a:lnTo>
                            <a:pt x="0" y="138933"/>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20" name="Freeform 10519">
                      <a:extLst>
                        <a:ext uri="{FF2B5EF4-FFF2-40B4-BE49-F238E27FC236}">
                          <a16:creationId xmlns:a16="http://schemas.microsoft.com/office/drawing/2014/main" id="{51E7756B-D73D-DD0F-ABA7-0A5CB71A9540}"/>
                        </a:ext>
                      </a:extLst>
                    </p:cNvPr>
                    <p:cNvSpPr/>
                    <p:nvPr/>
                  </p:nvSpPr>
                  <p:spPr>
                    <a:xfrm>
                      <a:off x="24618250" y="16971526"/>
                      <a:ext cx="240809" cy="192001"/>
                    </a:xfrm>
                    <a:custGeom>
                      <a:avLst/>
                      <a:gdLst>
                        <a:gd name="connsiteX0" fmla="*/ 0 w 240809"/>
                        <a:gd name="connsiteY0" fmla="*/ 192001 h 192001"/>
                        <a:gd name="connsiteX1" fmla="*/ 148828 w 240809"/>
                        <a:gd name="connsiteY1" fmla="*/ 0 h 192001"/>
                        <a:gd name="connsiteX2" fmla="*/ 240809 w 240809"/>
                        <a:gd name="connsiteY2" fmla="*/ 53068 h 192001"/>
                      </a:gdLst>
                      <a:ahLst/>
                      <a:cxnLst>
                        <a:cxn ang="0">
                          <a:pos x="connsiteX0" y="connsiteY0"/>
                        </a:cxn>
                        <a:cxn ang="0">
                          <a:pos x="connsiteX1" y="connsiteY1"/>
                        </a:cxn>
                        <a:cxn ang="0">
                          <a:pos x="connsiteX2" y="connsiteY2"/>
                        </a:cxn>
                      </a:cxnLst>
                      <a:rect l="l" t="t" r="r" b="b"/>
                      <a:pathLst>
                        <a:path w="240809" h="192001">
                          <a:moveTo>
                            <a:pt x="0" y="192001"/>
                          </a:moveTo>
                          <a:lnTo>
                            <a:pt x="148828" y="0"/>
                          </a:lnTo>
                          <a:lnTo>
                            <a:pt x="240809"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21" name="Freeform 10520">
                      <a:extLst>
                        <a:ext uri="{FF2B5EF4-FFF2-40B4-BE49-F238E27FC236}">
                          <a16:creationId xmlns:a16="http://schemas.microsoft.com/office/drawing/2014/main" id="{EC702FA2-003E-B6DA-555A-DB9886D7A461}"/>
                        </a:ext>
                      </a:extLst>
                    </p:cNvPr>
                    <p:cNvSpPr/>
                    <p:nvPr/>
                  </p:nvSpPr>
                  <p:spPr>
                    <a:xfrm>
                      <a:off x="24469422" y="17024594"/>
                      <a:ext cx="389637" cy="384002"/>
                    </a:xfrm>
                    <a:custGeom>
                      <a:avLst/>
                      <a:gdLst>
                        <a:gd name="connsiteX0" fmla="*/ 0 w 389637"/>
                        <a:gd name="connsiteY0" fmla="*/ 330935 h 384002"/>
                        <a:gd name="connsiteX1" fmla="*/ 148828 w 389637"/>
                        <a:gd name="connsiteY1" fmla="*/ 138933 h 384002"/>
                        <a:gd name="connsiteX2" fmla="*/ 389637 w 389637"/>
                        <a:gd name="connsiteY2" fmla="*/ 0 h 384002"/>
                        <a:gd name="connsiteX3" fmla="*/ 91981 w 389637"/>
                        <a:gd name="connsiteY3" fmla="*/ 384003 h 384002"/>
                      </a:gdLst>
                      <a:ahLst/>
                      <a:cxnLst>
                        <a:cxn ang="0">
                          <a:pos x="connsiteX0" y="connsiteY0"/>
                        </a:cxn>
                        <a:cxn ang="0">
                          <a:pos x="connsiteX1" y="connsiteY1"/>
                        </a:cxn>
                        <a:cxn ang="0">
                          <a:pos x="connsiteX2" y="connsiteY2"/>
                        </a:cxn>
                        <a:cxn ang="0">
                          <a:pos x="connsiteX3" y="connsiteY3"/>
                        </a:cxn>
                      </a:cxnLst>
                      <a:rect l="l" t="t" r="r" b="b"/>
                      <a:pathLst>
                        <a:path w="389637" h="384002">
                          <a:moveTo>
                            <a:pt x="0" y="330935"/>
                          </a:moveTo>
                          <a:lnTo>
                            <a:pt x="148828" y="138933"/>
                          </a:lnTo>
                          <a:lnTo>
                            <a:pt x="389637" y="0"/>
                          </a:lnTo>
                          <a:lnTo>
                            <a:pt x="91981"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22" name="Freeform 10521">
                      <a:extLst>
                        <a:ext uri="{FF2B5EF4-FFF2-40B4-BE49-F238E27FC236}">
                          <a16:creationId xmlns:a16="http://schemas.microsoft.com/office/drawing/2014/main" id="{90F9A37D-9431-1EF7-704D-FA03EE4FC2DB}"/>
                        </a:ext>
                      </a:extLst>
                    </p:cNvPr>
                    <p:cNvSpPr/>
                    <p:nvPr/>
                  </p:nvSpPr>
                  <p:spPr>
                    <a:xfrm>
                      <a:off x="23952670" y="17143257"/>
                      <a:ext cx="240808" cy="192001"/>
                    </a:xfrm>
                    <a:custGeom>
                      <a:avLst/>
                      <a:gdLst>
                        <a:gd name="connsiteX0" fmla="*/ 0 w 240808"/>
                        <a:gd name="connsiteY0" fmla="*/ 192002 h 192001"/>
                        <a:gd name="connsiteX1" fmla="*/ 148828 w 240808"/>
                        <a:gd name="connsiteY1" fmla="*/ 0 h 192001"/>
                        <a:gd name="connsiteX2" fmla="*/ 240809 w 240808"/>
                        <a:gd name="connsiteY2" fmla="*/ 53068 h 192001"/>
                      </a:gdLst>
                      <a:ahLst/>
                      <a:cxnLst>
                        <a:cxn ang="0">
                          <a:pos x="connsiteX0" y="connsiteY0"/>
                        </a:cxn>
                        <a:cxn ang="0">
                          <a:pos x="connsiteX1" y="connsiteY1"/>
                        </a:cxn>
                        <a:cxn ang="0">
                          <a:pos x="connsiteX2" y="connsiteY2"/>
                        </a:cxn>
                      </a:cxnLst>
                      <a:rect l="l" t="t" r="r" b="b"/>
                      <a:pathLst>
                        <a:path w="240808" h="192001">
                          <a:moveTo>
                            <a:pt x="0" y="192002"/>
                          </a:moveTo>
                          <a:lnTo>
                            <a:pt x="148828" y="0"/>
                          </a:lnTo>
                          <a:lnTo>
                            <a:pt x="240809"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23" name="Freeform 10522">
                      <a:extLst>
                        <a:ext uri="{FF2B5EF4-FFF2-40B4-BE49-F238E27FC236}">
                          <a16:creationId xmlns:a16="http://schemas.microsoft.com/office/drawing/2014/main" id="{67328897-9230-39D0-A7C1-ECBB56FD3C61}"/>
                        </a:ext>
                      </a:extLst>
                    </p:cNvPr>
                    <p:cNvSpPr/>
                    <p:nvPr/>
                  </p:nvSpPr>
                  <p:spPr>
                    <a:xfrm>
                      <a:off x="23952670" y="17196326"/>
                      <a:ext cx="332789" cy="245069"/>
                    </a:xfrm>
                    <a:custGeom>
                      <a:avLst/>
                      <a:gdLst>
                        <a:gd name="connsiteX0" fmla="*/ 240809 w 332789"/>
                        <a:gd name="connsiteY0" fmla="*/ 0 h 245069"/>
                        <a:gd name="connsiteX1" fmla="*/ 332790 w 332789"/>
                        <a:gd name="connsiteY1" fmla="*/ 53068 h 245069"/>
                        <a:gd name="connsiteX2" fmla="*/ 183962 w 332789"/>
                        <a:gd name="connsiteY2" fmla="*/ 245069 h 245069"/>
                        <a:gd name="connsiteX3" fmla="*/ 0 w 332789"/>
                        <a:gd name="connsiteY3" fmla="*/ 138933 h 245069"/>
                      </a:gdLst>
                      <a:ahLst/>
                      <a:cxnLst>
                        <a:cxn ang="0">
                          <a:pos x="connsiteX0" y="connsiteY0"/>
                        </a:cxn>
                        <a:cxn ang="0">
                          <a:pos x="connsiteX1" y="connsiteY1"/>
                        </a:cxn>
                        <a:cxn ang="0">
                          <a:pos x="connsiteX2" y="connsiteY2"/>
                        </a:cxn>
                        <a:cxn ang="0">
                          <a:pos x="connsiteX3" y="connsiteY3"/>
                        </a:cxn>
                      </a:cxnLst>
                      <a:rect l="l" t="t" r="r" b="b"/>
                      <a:pathLst>
                        <a:path w="332789" h="245069">
                          <a:moveTo>
                            <a:pt x="240809" y="0"/>
                          </a:moveTo>
                          <a:lnTo>
                            <a:pt x="332790" y="53068"/>
                          </a:lnTo>
                          <a:lnTo>
                            <a:pt x="183962" y="245069"/>
                          </a:lnTo>
                          <a:lnTo>
                            <a:pt x="0" y="13893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24" name="Freeform 10523">
                      <a:extLst>
                        <a:ext uri="{FF2B5EF4-FFF2-40B4-BE49-F238E27FC236}">
                          <a16:creationId xmlns:a16="http://schemas.microsoft.com/office/drawing/2014/main" id="{48503C87-A38A-B07F-777E-755080FCA1F9}"/>
                        </a:ext>
                      </a:extLst>
                    </p:cNvPr>
                    <p:cNvSpPr/>
                    <p:nvPr/>
                  </p:nvSpPr>
                  <p:spPr>
                    <a:xfrm>
                      <a:off x="24193479" y="17057392"/>
                      <a:ext cx="240809" cy="192001"/>
                    </a:xfrm>
                    <a:custGeom>
                      <a:avLst/>
                      <a:gdLst>
                        <a:gd name="connsiteX0" fmla="*/ 91981 w 240809"/>
                        <a:gd name="connsiteY0" fmla="*/ 192001 h 192001"/>
                        <a:gd name="connsiteX1" fmla="*/ 0 w 240809"/>
                        <a:gd name="connsiteY1" fmla="*/ 138933 h 192001"/>
                        <a:gd name="connsiteX2" fmla="*/ 240809 w 240809"/>
                        <a:gd name="connsiteY2" fmla="*/ 0 h 192001"/>
                      </a:gdLst>
                      <a:ahLst/>
                      <a:cxnLst>
                        <a:cxn ang="0">
                          <a:pos x="connsiteX0" y="connsiteY0"/>
                        </a:cxn>
                        <a:cxn ang="0">
                          <a:pos x="connsiteX1" y="connsiteY1"/>
                        </a:cxn>
                        <a:cxn ang="0">
                          <a:pos x="connsiteX2" y="connsiteY2"/>
                        </a:cxn>
                      </a:cxnLst>
                      <a:rect l="l" t="t" r="r" b="b"/>
                      <a:pathLst>
                        <a:path w="240809" h="192001">
                          <a:moveTo>
                            <a:pt x="91981" y="192001"/>
                          </a:moveTo>
                          <a:lnTo>
                            <a:pt x="0" y="138933"/>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25" name="Freeform 10524">
                      <a:extLst>
                        <a:ext uri="{FF2B5EF4-FFF2-40B4-BE49-F238E27FC236}">
                          <a16:creationId xmlns:a16="http://schemas.microsoft.com/office/drawing/2014/main" id="{E9741959-225B-85C8-7BB0-46FF639F3A57}"/>
                        </a:ext>
                      </a:extLst>
                    </p:cNvPr>
                    <p:cNvSpPr/>
                    <p:nvPr/>
                  </p:nvSpPr>
                  <p:spPr>
                    <a:xfrm>
                      <a:off x="24434288" y="16865390"/>
                      <a:ext cx="240809" cy="192001"/>
                    </a:xfrm>
                    <a:custGeom>
                      <a:avLst/>
                      <a:gdLst>
                        <a:gd name="connsiteX0" fmla="*/ 0 w 240809"/>
                        <a:gd name="connsiteY0" fmla="*/ 192001 h 192001"/>
                        <a:gd name="connsiteX1" fmla="*/ 148828 w 240809"/>
                        <a:gd name="connsiteY1" fmla="*/ 0 h 192001"/>
                        <a:gd name="connsiteX2" fmla="*/ 240809 w 240809"/>
                        <a:gd name="connsiteY2" fmla="*/ 53068 h 192001"/>
                      </a:gdLst>
                      <a:ahLst/>
                      <a:cxnLst>
                        <a:cxn ang="0">
                          <a:pos x="connsiteX0" y="connsiteY0"/>
                        </a:cxn>
                        <a:cxn ang="0">
                          <a:pos x="connsiteX1" y="connsiteY1"/>
                        </a:cxn>
                        <a:cxn ang="0">
                          <a:pos x="connsiteX2" y="connsiteY2"/>
                        </a:cxn>
                      </a:cxnLst>
                      <a:rect l="l" t="t" r="r" b="b"/>
                      <a:pathLst>
                        <a:path w="240809" h="192001">
                          <a:moveTo>
                            <a:pt x="0" y="192001"/>
                          </a:moveTo>
                          <a:lnTo>
                            <a:pt x="148828" y="0"/>
                          </a:lnTo>
                          <a:lnTo>
                            <a:pt x="240809"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26" name="Freeform 10525">
                      <a:extLst>
                        <a:ext uri="{FF2B5EF4-FFF2-40B4-BE49-F238E27FC236}">
                          <a16:creationId xmlns:a16="http://schemas.microsoft.com/office/drawing/2014/main" id="{DBCD80EC-91FD-4033-F556-7154DFB576D6}"/>
                        </a:ext>
                      </a:extLst>
                    </p:cNvPr>
                    <p:cNvSpPr/>
                    <p:nvPr/>
                  </p:nvSpPr>
                  <p:spPr>
                    <a:xfrm>
                      <a:off x="24285460" y="16918458"/>
                      <a:ext cx="481617" cy="384002"/>
                    </a:xfrm>
                    <a:custGeom>
                      <a:avLst/>
                      <a:gdLst>
                        <a:gd name="connsiteX0" fmla="*/ 0 w 481617"/>
                        <a:gd name="connsiteY0" fmla="*/ 330935 h 384002"/>
                        <a:gd name="connsiteX1" fmla="*/ 148828 w 481617"/>
                        <a:gd name="connsiteY1" fmla="*/ 138933 h 384002"/>
                        <a:gd name="connsiteX2" fmla="*/ 389637 w 481617"/>
                        <a:gd name="connsiteY2" fmla="*/ 0 h 384002"/>
                        <a:gd name="connsiteX3" fmla="*/ 481618 w 481617"/>
                        <a:gd name="connsiteY3" fmla="*/ 53068 h 384002"/>
                        <a:gd name="connsiteX4" fmla="*/ 332790 w 481617"/>
                        <a:gd name="connsiteY4" fmla="*/ 245069 h 384002"/>
                        <a:gd name="connsiteX5" fmla="*/ 91981 w 481617"/>
                        <a:gd name="connsiteY5" fmla="*/ 384003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384002">
                          <a:moveTo>
                            <a:pt x="0" y="330935"/>
                          </a:moveTo>
                          <a:lnTo>
                            <a:pt x="148828" y="138933"/>
                          </a:lnTo>
                          <a:lnTo>
                            <a:pt x="389637" y="0"/>
                          </a:lnTo>
                          <a:lnTo>
                            <a:pt x="481618" y="53068"/>
                          </a:lnTo>
                          <a:lnTo>
                            <a:pt x="332790" y="245069"/>
                          </a:lnTo>
                          <a:lnTo>
                            <a:pt x="91981"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27" name="Freeform 10526">
                      <a:extLst>
                        <a:ext uri="{FF2B5EF4-FFF2-40B4-BE49-F238E27FC236}">
                          <a16:creationId xmlns:a16="http://schemas.microsoft.com/office/drawing/2014/main" id="{E5EC9F4C-54AA-03F6-8E4F-50A14F45775E}"/>
                        </a:ext>
                      </a:extLst>
                    </p:cNvPr>
                    <p:cNvSpPr/>
                    <p:nvPr/>
                  </p:nvSpPr>
                  <p:spPr>
                    <a:xfrm>
                      <a:off x="24675097" y="16779525"/>
                      <a:ext cx="240808" cy="192001"/>
                    </a:xfrm>
                    <a:custGeom>
                      <a:avLst/>
                      <a:gdLst>
                        <a:gd name="connsiteX0" fmla="*/ 91980 w 240808"/>
                        <a:gd name="connsiteY0" fmla="*/ 192001 h 192001"/>
                        <a:gd name="connsiteX1" fmla="*/ 0 w 240808"/>
                        <a:gd name="connsiteY1" fmla="*/ 138933 h 192001"/>
                        <a:gd name="connsiteX2" fmla="*/ 240809 w 240808"/>
                        <a:gd name="connsiteY2" fmla="*/ 0 h 192001"/>
                      </a:gdLst>
                      <a:ahLst/>
                      <a:cxnLst>
                        <a:cxn ang="0">
                          <a:pos x="connsiteX0" y="connsiteY0"/>
                        </a:cxn>
                        <a:cxn ang="0">
                          <a:pos x="connsiteX1" y="connsiteY1"/>
                        </a:cxn>
                        <a:cxn ang="0">
                          <a:pos x="connsiteX2" y="connsiteY2"/>
                        </a:cxn>
                      </a:cxnLst>
                      <a:rect l="l" t="t" r="r" b="b"/>
                      <a:pathLst>
                        <a:path w="240808" h="192001">
                          <a:moveTo>
                            <a:pt x="91980" y="192001"/>
                          </a:moveTo>
                          <a:lnTo>
                            <a:pt x="0" y="138933"/>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28" name="Freeform 10527">
                      <a:extLst>
                        <a:ext uri="{FF2B5EF4-FFF2-40B4-BE49-F238E27FC236}">
                          <a16:creationId xmlns:a16="http://schemas.microsoft.com/office/drawing/2014/main" id="{7095F889-FFDA-5BF8-5F5C-D49CBEA09A23}"/>
                        </a:ext>
                      </a:extLst>
                    </p:cNvPr>
                    <p:cNvSpPr/>
                    <p:nvPr/>
                  </p:nvSpPr>
                  <p:spPr>
                    <a:xfrm>
                      <a:off x="24915906" y="16587523"/>
                      <a:ext cx="240809" cy="192001"/>
                    </a:xfrm>
                    <a:custGeom>
                      <a:avLst/>
                      <a:gdLst>
                        <a:gd name="connsiteX0" fmla="*/ 0 w 240809"/>
                        <a:gd name="connsiteY0" fmla="*/ 192001 h 192001"/>
                        <a:gd name="connsiteX1" fmla="*/ 148828 w 240809"/>
                        <a:gd name="connsiteY1" fmla="*/ 0 h 192001"/>
                        <a:gd name="connsiteX2" fmla="*/ 240809 w 240809"/>
                        <a:gd name="connsiteY2" fmla="*/ 53068 h 192001"/>
                      </a:gdLst>
                      <a:ahLst/>
                      <a:cxnLst>
                        <a:cxn ang="0">
                          <a:pos x="connsiteX0" y="connsiteY0"/>
                        </a:cxn>
                        <a:cxn ang="0">
                          <a:pos x="connsiteX1" y="connsiteY1"/>
                        </a:cxn>
                        <a:cxn ang="0">
                          <a:pos x="connsiteX2" y="connsiteY2"/>
                        </a:cxn>
                      </a:cxnLst>
                      <a:rect l="l" t="t" r="r" b="b"/>
                      <a:pathLst>
                        <a:path w="240809" h="192001">
                          <a:moveTo>
                            <a:pt x="0" y="192001"/>
                          </a:moveTo>
                          <a:lnTo>
                            <a:pt x="148828" y="0"/>
                          </a:lnTo>
                          <a:lnTo>
                            <a:pt x="240809"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29" name="Freeform 10528">
                      <a:extLst>
                        <a:ext uri="{FF2B5EF4-FFF2-40B4-BE49-F238E27FC236}">
                          <a16:creationId xmlns:a16="http://schemas.microsoft.com/office/drawing/2014/main" id="{F9B56BE8-0852-5297-EECE-874BFC2D18CC}"/>
                        </a:ext>
                      </a:extLst>
                    </p:cNvPr>
                    <p:cNvSpPr/>
                    <p:nvPr/>
                  </p:nvSpPr>
                  <p:spPr>
                    <a:xfrm>
                      <a:off x="24767078" y="16640591"/>
                      <a:ext cx="389637" cy="384002"/>
                    </a:xfrm>
                    <a:custGeom>
                      <a:avLst/>
                      <a:gdLst>
                        <a:gd name="connsiteX0" fmla="*/ 0 w 389637"/>
                        <a:gd name="connsiteY0" fmla="*/ 330935 h 384002"/>
                        <a:gd name="connsiteX1" fmla="*/ 148828 w 389637"/>
                        <a:gd name="connsiteY1" fmla="*/ 138933 h 384002"/>
                        <a:gd name="connsiteX2" fmla="*/ 389637 w 389637"/>
                        <a:gd name="connsiteY2" fmla="*/ 0 h 384002"/>
                        <a:gd name="connsiteX3" fmla="*/ 91981 w 389637"/>
                        <a:gd name="connsiteY3" fmla="*/ 384003 h 384002"/>
                      </a:gdLst>
                      <a:ahLst/>
                      <a:cxnLst>
                        <a:cxn ang="0">
                          <a:pos x="connsiteX0" y="connsiteY0"/>
                        </a:cxn>
                        <a:cxn ang="0">
                          <a:pos x="connsiteX1" y="connsiteY1"/>
                        </a:cxn>
                        <a:cxn ang="0">
                          <a:pos x="connsiteX2" y="connsiteY2"/>
                        </a:cxn>
                        <a:cxn ang="0">
                          <a:pos x="connsiteX3" y="connsiteY3"/>
                        </a:cxn>
                      </a:cxnLst>
                      <a:rect l="l" t="t" r="r" b="b"/>
                      <a:pathLst>
                        <a:path w="389637" h="384002">
                          <a:moveTo>
                            <a:pt x="0" y="330935"/>
                          </a:moveTo>
                          <a:lnTo>
                            <a:pt x="148828" y="138933"/>
                          </a:lnTo>
                          <a:lnTo>
                            <a:pt x="389637" y="0"/>
                          </a:lnTo>
                          <a:lnTo>
                            <a:pt x="91981"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30" name="Freeform 10529">
                      <a:extLst>
                        <a:ext uri="{FF2B5EF4-FFF2-40B4-BE49-F238E27FC236}">
                          <a16:creationId xmlns:a16="http://schemas.microsoft.com/office/drawing/2014/main" id="{676C8B97-5372-56CB-1889-E7D3078F462B}"/>
                        </a:ext>
                      </a:extLst>
                    </p:cNvPr>
                    <p:cNvSpPr/>
                    <p:nvPr/>
                  </p:nvSpPr>
                  <p:spPr>
                    <a:xfrm>
                      <a:off x="23768709" y="17037122"/>
                      <a:ext cx="240808" cy="192001"/>
                    </a:xfrm>
                    <a:custGeom>
                      <a:avLst/>
                      <a:gdLst>
                        <a:gd name="connsiteX0" fmla="*/ 0 w 240808"/>
                        <a:gd name="connsiteY0" fmla="*/ 192001 h 192001"/>
                        <a:gd name="connsiteX1" fmla="*/ 148828 w 240808"/>
                        <a:gd name="connsiteY1" fmla="*/ 0 h 192001"/>
                        <a:gd name="connsiteX2" fmla="*/ 240809 w 240808"/>
                        <a:gd name="connsiteY2" fmla="*/ 53068 h 192001"/>
                      </a:gdLst>
                      <a:ahLst/>
                      <a:cxnLst>
                        <a:cxn ang="0">
                          <a:pos x="connsiteX0" y="connsiteY0"/>
                        </a:cxn>
                        <a:cxn ang="0">
                          <a:pos x="connsiteX1" y="connsiteY1"/>
                        </a:cxn>
                        <a:cxn ang="0">
                          <a:pos x="connsiteX2" y="connsiteY2"/>
                        </a:cxn>
                      </a:cxnLst>
                      <a:rect l="l" t="t" r="r" b="b"/>
                      <a:pathLst>
                        <a:path w="240808" h="192001">
                          <a:moveTo>
                            <a:pt x="0" y="192001"/>
                          </a:moveTo>
                          <a:lnTo>
                            <a:pt x="148828" y="0"/>
                          </a:lnTo>
                          <a:lnTo>
                            <a:pt x="240809" y="5306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531" name="Freeform 10530">
                      <a:extLst>
                        <a:ext uri="{FF2B5EF4-FFF2-40B4-BE49-F238E27FC236}">
                          <a16:creationId xmlns:a16="http://schemas.microsoft.com/office/drawing/2014/main" id="{036D3228-63B8-8775-5CAB-C69056DDEF48}"/>
                        </a:ext>
                      </a:extLst>
                    </p:cNvPr>
                    <p:cNvSpPr/>
                    <p:nvPr/>
                  </p:nvSpPr>
                  <p:spPr>
                    <a:xfrm>
                      <a:off x="23768709" y="17090190"/>
                      <a:ext cx="332789" cy="245069"/>
                    </a:xfrm>
                    <a:custGeom>
                      <a:avLst/>
                      <a:gdLst>
                        <a:gd name="connsiteX0" fmla="*/ 240809 w 332789"/>
                        <a:gd name="connsiteY0" fmla="*/ 0 h 245069"/>
                        <a:gd name="connsiteX1" fmla="*/ 332790 w 332789"/>
                        <a:gd name="connsiteY1" fmla="*/ 53068 h 245069"/>
                        <a:gd name="connsiteX2" fmla="*/ 183962 w 332789"/>
                        <a:gd name="connsiteY2" fmla="*/ 245069 h 245069"/>
                        <a:gd name="connsiteX3" fmla="*/ 0 w 332789"/>
                        <a:gd name="connsiteY3" fmla="*/ 138933 h 245069"/>
                      </a:gdLst>
                      <a:ahLst/>
                      <a:cxnLst>
                        <a:cxn ang="0">
                          <a:pos x="connsiteX0" y="connsiteY0"/>
                        </a:cxn>
                        <a:cxn ang="0">
                          <a:pos x="connsiteX1" y="connsiteY1"/>
                        </a:cxn>
                        <a:cxn ang="0">
                          <a:pos x="connsiteX2" y="connsiteY2"/>
                        </a:cxn>
                        <a:cxn ang="0">
                          <a:pos x="connsiteX3" y="connsiteY3"/>
                        </a:cxn>
                      </a:cxnLst>
                      <a:rect l="l" t="t" r="r" b="b"/>
                      <a:pathLst>
                        <a:path w="332789" h="245069">
                          <a:moveTo>
                            <a:pt x="240809" y="0"/>
                          </a:moveTo>
                          <a:lnTo>
                            <a:pt x="332790" y="53068"/>
                          </a:lnTo>
                          <a:lnTo>
                            <a:pt x="183962" y="245069"/>
                          </a:lnTo>
                          <a:lnTo>
                            <a:pt x="0" y="13893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32" name="Freeform 10531">
                      <a:extLst>
                        <a:ext uri="{FF2B5EF4-FFF2-40B4-BE49-F238E27FC236}">
                          <a16:creationId xmlns:a16="http://schemas.microsoft.com/office/drawing/2014/main" id="{77ADF6B6-73F8-51C1-C473-24A65710AD07}"/>
                        </a:ext>
                      </a:extLst>
                    </p:cNvPr>
                    <p:cNvSpPr/>
                    <p:nvPr/>
                  </p:nvSpPr>
                  <p:spPr>
                    <a:xfrm>
                      <a:off x="24009517" y="16951256"/>
                      <a:ext cx="240808" cy="192001"/>
                    </a:xfrm>
                    <a:custGeom>
                      <a:avLst/>
                      <a:gdLst>
                        <a:gd name="connsiteX0" fmla="*/ 91981 w 240808"/>
                        <a:gd name="connsiteY0" fmla="*/ 192001 h 192001"/>
                        <a:gd name="connsiteX1" fmla="*/ 0 w 240808"/>
                        <a:gd name="connsiteY1" fmla="*/ 138933 h 192001"/>
                        <a:gd name="connsiteX2" fmla="*/ 240809 w 240808"/>
                        <a:gd name="connsiteY2" fmla="*/ 0 h 192001"/>
                      </a:gdLst>
                      <a:ahLst/>
                      <a:cxnLst>
                        <a:cxn ang="0">
                          <a:pos x="connsiteX0" y="connsiteY0"/>
                        </a:cxn>
                        <a:cxn ang="0">
                          <a:pos x="connsiteX1" y="connsiteY1"/>
                        </a:cxn>
                        <a:cxn ang="0">
                          <a:pos x="connsiteX2" y="connsiteY2"/>
                        </a:cxn>
                      </a:cxnLst>
                      <a:rect l="l" t="t" r="r" b="b"/>
                      <a:pathLst>
                        <a:path w="240808" h="192001">
                          <a:moveTo>
                            <a:pt x="91981" y="192001"/>
                          </a:moveTo>
                          <a:lnTo>
                            <a:pt x="0" y="138933"/>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33" name="Freeform 10532">
                      <a:extLst>
                        <a:ext uri="{FF2B5EF4-FFF2-40B4-BE49-F238E27FC236}">
                          <a16:creationId xmlns:a16="http://schemas.microsoft.com/office/drawing/2014/main" id="{DF459E61-3522-30E3-3119-9C9B7E181276}"/>
                        </a:ext>
                      </a:extLst>
                    </p:cNvPr>
                    <p:cNvSpPr/>
                    <p:nvPr/>
                  </p:nvSpPr>
                  <p:spPr>
                    <a:xfrm>
                      <a:off x="24250326" y="16759255"/>
                      <a:ext cx="240809" cy="192001"/>
                    </a:xfrm>
                    <a:custGeom>
                      <a:avLst/>
                      <a:gdLst>
                        <a:gd name="connsiteX0" fmla="*/ 0 w 240809"/>
                        <a:gd name="connsiteY0" fmla="*/ 192002 h 192001"/>
                        <a:gd name="connsiteX1" fmla="*/ 148828 w 240809"/>
                        <a:gd name="connsiteY1" fmla="*/ 0 h 192001"/>
                        <a:gd name="connsiteX2" fmla="*/ 240809 w 240809"/>
                        <a:gd name="connsiteY2" fmla="*/ 53068 h 192001"/>
                      </a:gdLst>
                      <a:ahLst/>
                      <a:cxnLst>
                        <a:cxn ang="0">
                          <a:pos x="connsiteX0" y="connsiteY0"/>
                        </a:cxn>
                        <a:cxn ang="0">
                          <a:pos x="connsiteX1" y="connsiteY1"/>
                        </a:cxn>
                        <a:cxn ang="0">
                          <a:pos x="connsiteX2" y="connsiteY2"/>
                        </a:cxn>
                      </a:cxnLst>
                      <a:rect l="l" t="t" r="r" b="b"/>
                      <a:pathLst>
                        <a:path w="240809" h="192001">
                          <a:moveTo>
                            <a:pt x="0" y="192002"/>
                          </a:moveTo>
                          <a:lnTo>
                            <a:pt x="148828" y="0"/>
                          </a:lnTo>
                          <a:lnTo>
                            <a:pt x="240809"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34" name="Freeform 10533">
                      <a:extLst>
                        <a:ext uri="{FF2B5EF4-FFF2-40B4-BE49-F238E27FC236}">
                          <a16:creationId xmlns:a16="http://schemas.microsoft.com/office/drawing/2014/main" id="{F84C9735-00D3-98EC-D6D4-11982E2EF78E}"/>
                        </a:ext>
                      </a:extLst>
                    </p:cNvPr>
                    <p:cNvSpPr/>
                    <p:nvPr/>
                  </p:nvSpPr>
                  <p:spPr>
                    <a:xfrm>
                      <a:off x="24101498" y="16812322"/>
                      <a:ext cx="481617" cy="384003"/>
                    </a:xfrm>
                    <a:custGeom>
                      <a:avLst/>
                      <a:gdLst>
                        <a:gd name="connsiteX0" fmla="*/ 0 w 481617"/>
                        <a:gd name="connsiteY0" fmla="*/ 330935 h 384003"/>
                        <a:gd name="connsiteX1" fmla="*/ 148828 w 481617"/>
                        <a:gd name="connsiteY1" fmla="*/ 138933 h 384003"/>
                        <a:gd name="connsiteX2" fmla="*/ 389637 w 481617"/>
                        <a:gd name="connsiteY2" fmla="*/ 0 h 384003"/>
                        <a:gd name="connsiteX3" fmla="*/ 481618 w 481617"/>
                        <a:gd name="connsiteY3" fmla="*/ 53068 h 384003"/>
                        <a:gd name="connsiteX4" fmla="*/ 332790 w 481617"/>
                        <a:gd name="connsiteY4" fmla="*/ 245069 h 384003"/>
                        <a:gd name="connsiteX5" fmla="*/ 91981 w 481617"/>
                        <a:gd name="connsiteY5" fmla="*/ 384003 h 38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384003">
                          <a:moveTo>
                            <a:pt x="0" y="330935"/>
                          </a:moveTo>
                          <a:lnTo>
                            <a:pt x="148828" y="138933"/>
                          </a:lnTo>
                          <a:lnTo>
                            <a:pt x="389637" y="0"/>
                          </a:lnTo>
                          <a:lnTo>
                            <a:pt x="481618" y="53068"/>
                          </a:lnTo>
                          <a:lnTo>
                            <a:pt x="332790" y="245069"/>
                          </a:lnTo>
                          <a:lnTo>
                            <a:pt x="91981"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35" name="Freeform 10534">
                      <a:extLst>
                        <a:ext uri="{FF2B5EF4-FFF2-40B4-BE49-F238E27FC236}">
                          <a16:creationId xmlns:a16="http://schemas.microsoft.com/office/drawing/2014/main" id="{3946B3DC-2729-98BF-25B3-8CF66B2597FD}"/>
                        </a:ext>
                      </a:extLst>
                    </p:cNvPr>
                    <p:cNvSpPr/>
                    <p:nvPr/>
                  </p:nvSpPr>
                  <p:spPr>
                    <a:xfrm>
                      <a:off x="24491135" y="16673389"/>
                      <a:ext cx="240809" cy="192001"/>
                    </a:xfrm>
                    <a:custGeom>
                      <a:avLst/>
                      <a:gdLst>
                        <a:gd name="connsiteX0" fmla="*/ 91981 w 240809"/>
                        <a:gd name="connsiteY0" fmla="*/ 192001 h 192001"/>
                        <a:gd name="connsiteX1" fmla="*/ 0 w 240809"/>
                        <a:gd name="connsiteY1" fmla="*/ 138933 h 192001"/>
                        <a:gd name="connsiteX2" fmla="*/ 240809 w 240809"/>
                        <a:gd name="connsiteY2" fmla="*/ 0 h 192001"/>
                      </a:gdLst>
                      <a:ahLst/>
                      <a:cxnLst>
                        <a:cxn ang="0">
                          <a:pos x="connsiteX0" y="connsiteY0"/>
                        </a:cxn>
                        <a:cxn ang="0">
                          <a:pos x="connsiteX1" y="connsiteY1"/>
                        </a:cxn>
                        <a:cxn ang="0">
                          <a:pos x="connsiteX2" y="connsiteY2"/>
                        </a:cxn>
                      </a:cxnLst>
                      <a:rect l="l" t="t" r="r" b="b"/>
                      <a:pathLst>
                        <a:path w="240809" h="192001">
                          <a:moveTo>
                            <a:pt x="91981" y="192001"/>
                          </a:moveTo>
                          <a:lnTo>
                            <a:pt x="0" y="138933"/>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36" name="Freeform 10535">
                      <a:extLst>
                        <a:ext uri="{FF2B5EF4-FFF2-40B4-BE49-F238E27FC236}">
                          <a16:creationId xmlns:a16="http://schemas.microsoft.com/office/drawing/2014/main" id="{F4357441-73EF-C556-953F-F873FD1903E9}"/>
                        </a:ext>
                      </a:extLst>
                    </p:cNvPr>
                    <p:cNvSpPr/>
                    <p:nvPr/>
                  </p:nvSpPr>
                  <p:spPr>
                    <a:xfrm>
                      <a:off x="24731945" y="16481388"/>
                      <a:ext cx="240809" cy="192001"/>
                    </a:xfrm>
                    <a:custGeom>
                      <a:avLst/>
                      <a:gdLst>
                        <a:gd name="connsiteX0" fmla="*/ 0 w 240809"/>
                        <a:gd name="connsiteY0" fmla="*/ 192001 h 192001"/>
                        <a:gd name="connsiteX1" fmla="*/ 148828 w 240809"/>
                        <a:gd name="connsiteY1" fmla="*/ 0 h 192001"/>
                        <a:gd name="connsiteX2" fmla="*/ 240809 w 240809"/>
                        <a:gd name="connsiteY2" fmla="*/ 53068 h 192001"/>
                      </a:gdLst>
                      <a:ahLst/>
                      <a:cxnLst>
                        <a:cxn ang="0">
                          <a:pos x="connsiteX0" y="connsiteY0"/>
                        </a:cxn>
                        <a:cxn ang="0">
                          <a:pos x="connsiteX1" y="connsiteY1"/>
                        </a:cxn>
                        <a:cxn ang="0">
                          <a:pos x="connsiteX2" y="connsiteY2"/>
                        </a:cxn>
                      </a:cxnLst>
                      <a:rect l="l" t="t" r="r" b="b"/>
                      <a:pathLst>
                        <a:path w="240809" h="192001">
                          <a:moveTo>
                            <a:pt x="0" y="192001"/>
                          </a:moveTo>
                          <a:lnTo>
                            <a:pt x="148828" y="0"/>
                          </a:lnTo>
                          <a:lnTo>
                            <a:pt x="240809"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37" name="Freeform 10536">
                      <a:extLst>
                        <a:ext uri="{FF2B5EF4-FFF2-40B4-BE49-F238E27FC236}">
                          <a16:creationId xmlns:a16="http://schemas.microsoft.com/office/drawing/2014/main" id="{DA8AA404-EF50-2C4B-6A3C-9E9C8B6D1679}"/>
                        </a:ext>
                      </a:extLst>
                    </p:cNvPr>
                    <p:cNvSpPr/>
                    <p:nvPr/>
                  </p:nvSpPr>
                  <p:spPr>
                    <a:xfrm>
                      <a:off x="24583116" y="16534455"/>
                      <a:ext cx="481617" cy="384002"/>
                    </a:xfrm>
                    <a:custGeom>
                      <a:avLst/>
                      <a:gdLst>
                        <a:gd name="connsiteX0" fmla="*/ 0 w 481617"/>
                        <a:gd name="connsiteY0" fmla="*/ 330935 h 384002"/>
                        <a:gd name="connsiteX1" fmla="*/ 148828 w 481617"/>
                        <a:gd name="connsiteY1" fmla="*/ 138933 h 384002"/>
                        <a:gd name="connsiteX2" fmla="*/ 389637 w 481617"/>
                        <a:gd name="connsiteY2" fmla="*/ 0 h 384002"/>
                        <a:gd name="connsiteX3" fmla="*/ 481618 w 481617"/>
                        <a:gd name="connsiteY3" fmla="*/ 53068 h 384002"/>
                        <a:gd name="connsiteX4" fmla="*/ 332790 w 481617"/>
                        <a:gd name="connsiteY4" fmla="*/ 245069 h 384002"/>
                        <a:gd name="connsiteX5" fmla="*/ 91981 w 481617"/>
                        <a:gd name="connsiteY5" fmla="*/ 384003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384002">
                          <a:moveTo>
                            <a:pt x="0" y="330935"/>
                          </a:moveTo>
                          <a:lnTo>
                            <a:pt x="148828" y="138933"/>
                          </a:lnTo>
                          <a:lnTo>
                            <a:pt x="389637" y="0"/>
                          </a:lnTo>
                          <a:lnTo>
                            <a:pt x="481618" y="53068"/>
                          </a:lnTo>
                          <a:lnTo>
                            <a:pt x="332790" y="245069"/>
                          </a:lnTo>
                          <a:lnTo>
                            <a:pt x="91981"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38" name="Freeform 10537">
                      <a:extLst>
                        <a:ext uri="{FF2B5EF4-FFF2-40B4-BE49-F238E27FC236}">
                          <a16:creationId xmlns:a16="http://schemas.microsoft.com/office/drawing/2014/main" id="{364FA6F2-C572-163B-7753-1061CF3A06D7}"/>
                        </a:ext>
                      </a:extLst>
                    </p:cNvPr>
                    <p:cNvSpPr/>
                    <p:nvPr/>
                  </p:nvSpPr>
                  <p:spPr>
                    <a:xfrm>
                      <a:off x="24972754" y="16395522"/>
                      <a:ext cx="240808" cy="192001"/>
                    </a:xfrm>
                    <a:custGeom>
                      <a:avLst/>
                      <a:gdLst>
                        <a:gd name="connsiteX0" fmla="*/ 91980 w 240808"/>
                        <a:gd name="connsiteY0" fmla="*/ 192002 h 192001"/>
                        <a:gd name="connsiteX1" fmla="*/ 0 w 240808"/>
                        <a:gd name="connsiteY1" fmla="*/ 138933 h 192001"/>
                        <a:gd name="connsiteX2" fmla="*/ 240809 w 240808"/>
                        <a:gd name="connsiteY2" fmla="*/ 0 h 192001"/>
                      </a:gdLst>
                      <a:ahLst/>
                      <a:cxnLst>
                        <a:cxn ang="0">
                          <a:pos x="connsiteX0" y="connsiteY0"/>
                        </a:cxn>
                        <a:cxn ang="0">
                          <a:pos x="connsiteX1" y="connsiteY1"/>
                        </a:cxn>
                        <a:cxn ang="0">
                          <a:pos x="connsiteX2" y="connsiteY2"/>
                        </a:cxn>
                      </a:cxnLst>
                      <a:rect l="l" t="t" r="r" b="b"/>
                      <a:pathLst>
                        <a:path w="240808" h="192001">
                          <a:moveTo>
                            <a:pt x="91980" y="192002"/>
                          </a:moveTo>
                          <a:lnTo>
                            <a:pt x="0" y="138933"/>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39" name="Freeform 10538">
                      <a:extLst>
                        <a:ext uri="{FF2B5EF4-FFF2-40B4-BE49-F238E27FC236}">
                          <a16:creationId xmlns:a16="http://schemas.microsoft.com/office/drawing/2014/main" id="{380A964F-B46A-322C-B14A-79EA5FE1FC30}"/>
                        </a:ext>
                      </a:extLst>
                    </p:cNvPr>
                    <p:cNvSpPr/>
                    <p:nvPr/>
                  </p:nvSpPr>
                  <p:spPr>
                    <a:xfrm>
                      <a:off x="25213562" y="16203520"/>
                      <a:ext cx="240809" cy="192001"/>
                    </a:xfrm>
                    <a:custGeom>
                      <a:avLst/>
                      <a:gdLst>
                        <a:gd name="connsiteX0" fmla="*/ 0 w 240809"/>
                        <a:gd name="connsiteY0" fmla="*/ 192001 h 192001"/>
                        <a:gd name="connsiteX1" fmla="*/ 148828 w 240809"/>
                        <a:gd name="connsiteY1" fmla="*/ 0 h 192001"/>
                        <a:gd name="connsiteX2" fmla="*/ 240809 w 240809"/>
                        <a:gd name="connsiteY2" fmla="*/ 53068 h 192001"/>
                      </a:gdLst>
                      <a:ahLst/>
                      <a:cxnLst>
                        <a:cxn ang="0">
                          <a:pos x="connsiteX0" y="connsiteY0"/>
                        </a:cxn>
                        <a:cxn ang="0">
                          <a:pos x="connsiteX1" y="connsiteY1"/>
                        </a:cxn>
                        <a:cxn ang="0">
                          <a:pos x="connsiteX2" y="connsiteY2"/>
                        </a:cxn>
                      </a:cxnLst>
                      <a:rect l="l" t="t" r="r" b="b"/>
                      <a:pathLst>
                        <a:path w="240809" h="192001">
                          <a:moveTo>
                            <a:pt x="0" y="192001"/>
                          </a:moveTo>
                          <a:lnTo>
                            <a:pt x="148828" y="0"/>
                          </a:lnTo>
                          <a:lnTo>
                            <a:pt x="240809" y="5306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540" name="Freeform 10539">
                      <a:extLst>
                        <a:ext uri="{FF2B5EF4-FFF2-40B4-BE49-F238E27FC236}">
                          <a16:creationId xmlns:a16="http://schemas.microsoft.com/office/drawing/2014/main" id="{EE1E9769-2C19-814F-3FDB-E1A7A0F95B55}"/>
                        </a:ext>
                      </a:extLst>
                    </p:cNvPr>
                    <p:cNvSpPr/>
                    <p:nvPr/>
                  </p:nvSpPr>
                  <p:spPr>
                    <a:xfrm>
                      <a:off x="25064734" y="16256588"/>
                      <a:ext cx="389637" cy="384003"/>
                    </a:xfrm>
                    <a:custGeom>
                      <a:avLst/>
                      <a:gdLst>
                        <a:gd name="connsiteX0" fmla="*/ 0 w 389637"/>
                        <a:gd name="connsiteY0" fmla="*/ 330935 h 384003"/>
                        <a:gd name="connsiteX1" fmla="*/ 148828 w 389637"/>
                        <a:gd name="connsiteY1" fmla="*/ 138933 h 384003"/>
                        <a:gd name="connsiteX2" fmla="*/ 389637 w 389637"/>
                        <a:gd name="connsiteY2" fmla="*/ 0 h 384003"/>
                        <a:gd name="connsiteX3" fmla="*/ 91981 w 389637"/>
                        <a:gd name="connsiteY3" fmla="*/ 384003 h 384003"/>
                      </a:gdLst>
                      <a:ahLst/>
                      <a:cxnLst>
                        <a:cxn ang="0">
                          <a:pos x="connsiteX0" y="connsiteY0"/>
                        </a:cxn>
                        <a:cxn ang="0">
                          <a:pos x="connsiteX1" y="connsiteY1"/>
                        </a:cxn>
                        <a:cxn ang="0">
                          <a:pos x="connsiteX2" y="connsiteY2"/>
                        </a:cxn>
                        <a:cxn ang="0">
                          <a:pos x="connsiteX3" y="connsiteY3"/>
                        </a:cxn>
                      </a:cxnLst>
                      <a:rect l="l" t="t" r="r" b="b"/>
                      <a:pathLst>
                        <a:path w="389637" h="384003">
                          <a:moveTo>
                            <a:pt x="0" y="330935"/>
                          </a:moveTo>
                          <a:lnTo>
                            <a:pt x="148828" y="138933"/>
                          </a:lnTo>
                          <a:lnTo>
                            <a:pt x="389637" y="0"/>
                          </a:lnTo>
                          <a:lnTo>
                            <a:pt x="91981"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41" name="Freeform 10540">
                      <a:extLst>
                        <a:ext uri="{FF2B5EF4-FFF2-40B4-BE49-F238E27FC236}">
                          <a16:creationId xmlns:a16="http://schemas.microsoft.com/office/drawing/2014/main" id="{A0533124-97C4-C3CD-801D-ECB3D227365C}"/>
                        </a:ext>
                      </a:extLst>
                    </p:cNvPr>
                    <p:cNvSpPr/>
                    <p:nvPr/>
                  </p:nvSpPr>
                  <p:spPr>
                    <a:xfrm>
                      <a:off x="23676728" y="17037122"/>
                      <a:ext cx="240808" cy="192001"/>
                    </a:xfrm>
                    <a:custGeom>
                      <a:avLst/>
                      <a:gdLst>
                        <a:gd name="connsiteX0" fmla="*/ 0 w 240808"/>
                        <a:gd name="connsiteY0" fmla="*/ 138933 h 192001"/>
                        <a:gd name="connsiteX1" fmla="*/ 240809 w 240808"/>
                        <a:gd name="connsiteY1" fmla="*/ 0 h 192001"/>
                        <a:gd name="connsiteX2" fmla="*/ 91981 w 240808"/>
                        <a:gd name="connsiteY2" fmla="*/ 192001 h 192001"/>
                      </a:gdLst>
                      <a:ahLst/>
                      <a:cxnLst>
                        <a:cxn ang="0">
                          <a:pos x="connsiteX0" y="connsiteY0"/>
                        </a:cxn>
                        <a:cxn ang="0">
                          <a:pos x="connsiteX1" y="connsiteY1"/>
                        </a:cxn>
                        <a:cxn ang="0">
                          <a:pos x="connsiteX2" y="connsiteY2"/>
                        </a:cxn>
                      </a:cxnLst>
                      <a:rect l="l" t="t" r="r" b="b"/>
                      <a:pathLst>
                        <a:path w="240808" h="192001">
                          <a:moveTo>
                            <a:pt x="0" y="138933"/>
                          </a:moveTo>
                          <a:lnTo>
                            <a:pt x="240809" y="0"/>
                          </a:lnTo>
                          <a:lnTo>
                            <a:pt x="91981" y="19200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542" name="Freeform 10541">
                      <a:extLst>
                        <a:ext uri="{FF2B5EF4-FFF2-40B4-BE49-F238E27FC236}">
                          <a16:creationId xmlns:a16="http://schemas.microsoft.com/office/drawing/2014/main" id="{914D12B9-679F-B124-C4EA-F35952C27F8C}"/>
                        </a:ext>
                      </a:extLst>
                    </p:cNvPr>
                    <p:cNvSpPr/>
                    <p:nvPr/>
                  </p:nvSpPr>
                  <p:spPr>
                    <a:xfrm>
                      <a:off x="23917537" y="16759255"/>
                      <a:ext cx="481617" cy="330935"/>
                    </a:xfrm>
                    <a:custGeom>
                      <a:avLst/>
                      <a:gdLst>
                        <a:gd name="connsiteX0" fmla="*/ 332790 w 481617"/>
                        <a:gd name="connsiteY0" fmla="*/ 192002 h 330935"/>
                        <a:gd name="connsiteX1" fmla="*/ 91981 w 481617"/>
                        <a:gd name="connsiteY1" fmla="*/ 330935 h 330935"/>
                        <a:gd name="connsiteX2" fmla="*/ 0 w 481617"/>
                        <a:gd name="connsiteY2" fmla="*/ 277867 h 330935"/>
                        <a:gd name="connsiteX3" fmla="*/ 481618 w 481617"/>
                        <a:gd name="connsiteY3" fmla="*/ 0 h 330935"/>
                      </a:gdLst>
                      <a:ahLst/>
                      <a:cxnLst>
                        <a:cxn ang="0">
                          <a:pos x="connsiteX0" y="connsiteY0"/>
                        </a:cxn>
                        <a:cxn ang="0">
                          <a:pos x="connsiteX1" y="connsiteY1"/>
                        </a:cxn>
                        <a:cxn ang="0">
                          <a:pos x="connsiteX2" y="connsiteY2"/>
                        </a:cxn>
                        <a:cxn ang="0">
                          <a:pos x="connsiteX3" y="connsiteY3"/>
                        </a:cxn>
                      </a:cxnLst>
                      <a:rect l="l" t="t" r="r" b="b"/>
                      <a:pathLst>
                        <a:path w="481617" h="330935">
                          <a:moveTo>
                            <a:pt x="332790" y="192002"/>
                          </a:moveTo>
                          <a:lnTo>
                            <a:pt x="91981" y="330935"/>
                          </a:lnTo>
                          <a:lnTo>
                            <a:pt x="0" y="277867"/>
                          </a:lnTo>
                          <a:lnTo>
                            <a:pt x="48161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43" name="Freeform 10542">
                      <a:extLst>
                        <a:ext uri="{FF2B5EF4-FFF2-40B4-BE49-F238E27FC236}">
                          <a16:creationId xmlns:a16="http://schemas.microsoft.com/office/drawing/2014/main" id="{B53BB175-4D78-4505-BEA6-D7C2A1F1C684}"/>
                        </a:ext>
                      </a:extLst>
                    </p:cNvPr>
                    <p:cNvSpPr/>
                    <p:nvPr/>
                  </p:nvSpPr>
                  <p:spPr>
                    <a:xfrm>
                      <a:off x="24399155" y="16481387"/>
                      <a:ext cx="481617" cy="330935"/>
                    </a:xfrm>
                    <a:custGeom>
                      <a:avLst/>
                      <a:gdLst>
                        <a:gd name="connsiteX0" fmla="*/ 332790 w 481617"/>
                        <a:gd name="connsiteY0" fmla="*/ 192002 h 330935"/>
                        <a:gd name="connsiteX1" fmla="*/ 91980 w 481617"/>
                        <a:gd name="connsiteY1" fmla="*/ 330935 h 330935"/>
                        <a:gd name="connsiteX2" fmla="*/ 0 w 481617"/>
                        <a:gd name="connsiteY2" fmla="*/ 277867 h 330935"/>
                        <a:gd name="connsiteX3" fmla="*/ 481618 w 481617"/>
                        <a:gd name="connsiteY3" fmla="*/ 0 h 330935"/>
                      </a:gdLst>
                      <a:ahLst/>
                      <a:cxnLst>
                        <a:cxn ang="0">
                          <a:pos x="connsiteX0" y="connsiteY0"/>
                        </a:cxn>
                        <a:cxn ang="0">
                          <a:pos x="connsiteX1" y="connsiteY1"/>
                        </a:cxn>
                        <a:cxn ang="0">
                          <a:pos x="connsiteX2" y="connsiteY2"/>
                        </a:cxn>
                        <a:cxn ang="0">
                          <a:pos x="connsiteX3" y="connsiteY3"/>
                        </a:cxn>
                      </a:cxnLst>
                      <a:rect l="l" t="t" r="r" b="b"/>
                      <a:pathLst>
                        <a:path w="481617" h="330935">
                          <a:moveTo>
                            <a:pt x="332790" y="192002"/>
                          </a:moveTo>
                          <a:lnTo>
                            <a:pt x="91980" y="330935"/>
                          </a:lnTo>
                          <a:lnTo>
                            <a:pt x="0" y="277867"/>
                          </a:lnTo>
                          <a:lnTo>
                            <a:pt x="48161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44" name="Freeform 10543">
                      <a:extLst>
                        <a:ext uri="{FF2B5EF4-FFF2-40B4-BE49-F238E27FC236}">
                          <a16:creationId xmlns:a16="http://schemas.microsoft.com/office/drawing/2014/main" id="{9E085B80-995A-BFC9-1BF3-106DB0C82D36}"/>
                        </a:ext>
                      </a:extLst>
                    </p:cNvPr>
                    <p:cNvSpPr/>
                    <p:nvPr/>
                  </p:nvSpPr>
                  <p:spPr>
                    <a:xfrm>
                      <a:off x="24880773" y="16203520"/>
                      <a:ext cx="481617" cy="330934"/>
                    </a:xfrm>
                    <a:custGeom>
                      <a:avLst/>
                      <a:gdLst>
                        <a:gd name="connsiteX0" fmla="*/ 332790 w 481617"/>
                        <a:gd name="connsiteY0" fmla="*/ 192001 h 330934"/>
                        <a:gd name="connsiteX1" fmla="*/ 91981 w 481617"/>
                        <a:gd name="connsiteY1" fmla="*/ 330935 h 330934"/>
                        <a:gd name="connsiteX2" fmla="*/ 0 w 481617"/>
                        <a:gd name="connsiteY2" fmla="*/ 277867 h 330934"/>
                        <a:gd name="connsiteX3" fmla="*/ 481618 w 481617"/>
                        <a:gd name="connsiteY3" fmla="*/ 0 h 330934"/>
                      </a:gdLst>
                      <a:ahLst/>
                      <a:cxnLst>
                        <a:cxn ang="0">
                          <a:pos x="connsiteX0" y="connsiteY0"/>
                        </a:cxn>
                        <a:cxn ang="0">
                          <a:pos x="connsiteX1" y="connsiteY1"/>
                        </a:cxn>
                        <a:cxn ang="0">
                          <a:pos x="connsiteX2" y="connsiteY2"/>
                        </a:cxn>
                        <a:cxn ang="0">
                          <a:pos x="connsiteX3" y="connsiteY3"/>
                        </a:cxn>
                      </a:cxnLst>
                      <a:rect l="l" t="t" r="r" b="b"/>
                      <a:pathLst>
                        <a:path w="481617" h="330934">
                          <a:moveTo>
                            <a:pt x="332790" y="192001"/>
                          </a:moveTo>
                          <a:lnTo>
                            <a:pt x="91981" y="330935"/>
                          </a:lnTo>
                          <a:lnTo>
                            <a:pt x="0" y="277867"/>
                          </a:lnTo>
                          <a:lnTo>
                            <a:pt x="48161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45" name="Freeform 10544">
                      <a:extLst>
                        <a:ext uri="{FF2B5EF4-FFF2-40B4-BE49-F238E27FC236}">
                          <a16:creationId xmlns:a16="http://schemas.microsoft.com/office/drawing/2014/main" id="{6DD3A01A-7BE9-B9A0-E467-C9AD20A3EFA4}"/>
                        </a:ext>
                      </a:extLst>
                    </p:cNvPr>
                    <p:cNvSpPr/>
                    <p:nvPr/>
                  </p:nvSpPr>
                  <p:spPr>
                    <a:xfrm>
                      <a:off x="25362390" y="16064587"/>
                      <a:ext cx="240809" cy="192001"/>
                    </a:xfrm>
                    <a:custGeom>
                      <a:avLst/>
                      <a:gdLst>
                        <a:gd name="connsiteX0" fmla="*/ 240809 w 240809"/>
                        <a:gd name="connsiteY0" fmla="*/ 0 h 192001"/>
                        <a:gd name="connsiteX1" fmla="*/ 91981 w 240809"/>
                        <a:gd name="connsiteY1" fmla="*/ 192001 h 192001"/>
                        <a:gd name="connsiteX2" fmla="*/ 0 w 240809"/>
                        <a:gd name="connsiteY2" fmla="*/ 138933 h 192001"/>
                      </a:gdLst>
                      <a:ahLst/>
                      <a:cxnLst>
                        <a:cxn ang="0">
                          <a:pos x="connsiteX0" y="connsiteY0"/>
                        </a:cxn>
                        <a:cxn ang="0">
                          <a:pos x="connsiteX1" y="connsiteY1"/>
                        </a:cxn>
                        <a:cxn ang="0">
                          <a:pos x="connsiteX2" y="connsiteY2"/>
                        </a:cxn>
                      </a:cxnLst>
                      <a:rect l="l" t="t" r="r" b="b"/>
                      <a:pathLst>
                        <a:path w="240809" h="192001">
                          <a:moveTo>
                            <a:pt x="240809" y="0"/>
                          </a:moveTo>
                          <a:lnTo>
                            <a:pt x="91981" y="192001"/>
                          </a:lnTo>
                          <a:lnTo>
                            <a:pt x="0" y="13893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546" name="Graphic 6671">
                    <a:extLst>
                      <a:ext uri="{FF2B5EF4-FFF2-40B4-BE49-F238E27FC236}">
                        <a16:creationId xmlns:a16="http://schemas.microsoft.com/office/drawing/2014/main" id="{1FB3ED4C-D5DE-9F5E-5B4B-14883E85F26F}"/>
                      </a:ext>
                    </a:extLst>
                  </p:cNvPr>
                  <p:cNvGrpSpPr/>
                  <p:nvPr/>
                </p:nvGrpSpPr>
                <p:grpSpPr>
                  <a:xfrm>
                    <a:off x="23676728" y="17176055"/>
                    <a:ext cx="735846" cy="2222936"/>
                    <a:chOff x="23676728" y="17176055"/>
                    <a:chExt cx="735846" cy="2222936"/>
                  </a:xfrm>
                </p:grpSpPr>
                <p:sp>
                  <p:nvSpPr>
                    <p:cNvPr id="10547" name="Freeform 10546">
                      <a:extLst>
                        <a:ext uri="{FF2B5EF4-FFF2-40B4-BE49-F238E27FC236}">
                          <a16:creationId xmlns:a16="http://schemas.microsoft.com/office/drawing/2014/main" id="{C82ED601-2E48-22F5-39D2-F5EC9FFE6F81}"/>
                        </a:ext>
                      </a:extLst>
                    </p:cNvPr>
                    <p:cNvSpPr/>
                    <p:nvPr/>
                  </p:nvSpPr>
                  <p:spPr>
                    <a:xfrm>
                      <a:off x="23676728" y="18896326"/>
                      <a:ext cx="91980" cy="277866"/>
                    </a:xfrm>
                    <a:custGeom>
                      <a:avLst/>
                      <a:gdLst>
                        <a:gd name="connsiteX0" fmla="*/ 0 w 91980"/>
                        <a:gd name="connsiteY0" fmla="*/ 224799 h 277866"/>
                        <a:gd name="connsiteX1" fmla="*/ 91981 w 91980"/>
                        <a:gd name="connsiteY1" fmla="*/ 0 h 277866"/>
                        <a:gd name="connsiteX2" fmla="*/ 91981 w 91980"/>
                        <a:gd name="connsiteY2" fmla="*/ 277867 h 277866"/>
                      </a:gdLst>
                      <a:ahLst/>
                      <a:cxnLst>
                        <a:cxn ang="0">
                          <a:pos x="connsiteX0" y="connsiteY0"/>
                        </a:cxn>
                        <a:cxn ang="0">
                          <a:pos x="connsiteX1" y="connsiteY1"/>
                        </a:cxn>
                        <a:cxn ang="0">
                          <a:pos x="connsiteX2" y="connsiteY2"/>
                        </a:cxn>
                      </a:cxnLst>
                      <a:rect l="l" t="t" r="r" b="b"/>
                      <a:pathLst>
                        <a:path w="91980" h="277866">
                          <a:moveTo>
                            <a:pt x="0" y="224799"/>
                          </a:moveTo>
                          <a:lnTo>
                            <a:pt x="91981" y="0"/>
                          </a:lnTo>
                          <a:lnTo>
                            <a:pt x="91981" y="27786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548" name="Freeform 10547">
                      <a:extLst>
                        <a:ext uri="{FF2B5EF4-FFF2-40B4-BE49-F238E27FC236}">
                          <a16:creationId xmlns:a16="http://schemas.microsoft.com/office/drawing/2014/main" id="{DAF62F70-14C7-813E-4057-C44E836B2036}"/>
                        </a:ext>
                      </a:extLst>
                    </p:cNvPr>
                    <p:cNvSpPr/>
                    <p:nvPr/>
                  </p:nvSpPr>
                  <p:spPr>
                    <a:xfrm>
                      <a:off x="23676728" y="19121125"/>
                      <a:ext cx="91980" cy="277866"/>
                    </a:xfrm>
                    <a:custGeom>
                      <a:avLst/>
                      <a:gdLst>
                        <a:gd name="connsiteX0" fmla="*/ 0 w 91980"/>
                        <a:gd name="connsiteY0" fmla="*/ 277867 h 277866"/>
                        <a:gd name="connsiteX1" fmla="*/ 0 w 91980"/>
                        <a:gd name="connsiteY1" fmla="*/ 0 h 277866"/>
                        <a:gd name="connsiteX2" fmla="*/ 91981 w 91980"/>
                        <a:gd name="connsiteY2" fmla="*/ 53068 h 277866"/>
                      </a:gdLst>
                      <a:ahLst/>
                      <a:cxnLst>
                        <a:cxn ang="0">
                          <a:pos x="connsiteX0" y="connsiteY0"/>
                        </a:cxn>
                        <a:cxn ang="0">
                          <a:pos x="connsiteX1" y="connsiteY1"/>
                        </a:cxn>
                        <a:cxn ang="0">
                          <a:pos x="connsiteX2" y="connsiteY2"/>
                        </a:cxn>
                      </a:cxnLst>
                      <a:rect l="l" t="t" r="r" b="b"/>
                      <a:pathLst>
                        <a:path w="91980" h="277866">
                          <a:moveTo>
                            <a:pt x="0" y="277867"/>
                          </a:moveTo>
                          <a:lnTo>
                            <a:pt x="0" y="0"/>
                          </a:lnTo>
                          <a:lnTo>
                            <a:pt x="91981" y="5306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549" name="Freeform 10548">
                      <a:extLst>
                        <a:ext uri="{FF2B5EF4-FFF2-40B4-BE49-F238E27FC236}">
                          <a16:creationId xmlns:a16="http://schemas.microsoft.com/office/drawing/2014/main" id="{8EBF8475-D10E-3407-D178-0BD1639177A1}"/>
                        </a:ext>
                      </a:extLst>
                    </p:cNvPr>
                    <p:cNvSpPr/>
                    <p:nvPr/>
                  </p:nvSpPr>
                  <p:spPr>
                    <a:xfrm>
                      <a:off x="23676728" y="18340592"/>
                      <a:ext cx="91980" cy="277867"/>
                    </a:xfrm>
                    <a:custGeom>
                      <a:avLst/>
                      <a:gdLst>
                        <a:gd name="connsiteX0" fmla="*/ 0 w 91980"/>
                        <a:gd name="connsiteY0" fmla="*/ 224799 h 277867"/>
                        <a:gd name="connsiteX1" fmla="*/ 91981 w 91980"/>
                        <a:gd name="connsiteY1" fmla="*/ 0 h 277867"/>
                        <a:gd name="connsiteX2" fmla="*/ 91981 w 91980"/>
                        <a:gd name="connsiteY2" fmla="*/ 277867 h 277867"/>
                      </a:gdLst>
                      <a:ahLst/>
                      <a:cxnLst>
                        <a:cxn ang="0">
                          <a:pos x="connsiteX0" y="connsiteY0"/>
                        </a:cxn>
                        <a:cxn ang="0">
                          <a:pos x="connsiteX1" y="connsiteY1"/>
                        </a:cxn>
                        <a:cxn ang="0">
                          <a:pos x="connsiteX2" y="connsiteY2"/>
                        </a:cxn>
                      </a:cxnLst>
                      <a:rect l="l" t="t" r="r" b="b"/>
                      <a:pathLst>
                        <a:path w="91980" h="277867">
                          <a:moveTo>
                            <a:pt x="0" y="224799"/>
                          </a:moveTo>
                          <a:lnTo>
                            <a:pt x="91981" y="0"/>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50" name="Freeform 10549">
                      <a:extLst>
                        <a:ext uri="{FF2B5EF4-FFF2-40B4-BE49-F238E27FC236}">
                          <a16:creationId xmlns:a16="http://schemas.microsoft.com/office/drawing/2014/main" id="{F822C445-56B6-EC9D-04ED-117BB48D98F1}"/>
                        </a:ext>
                      </a:extLst>
                    </p:cNvPr>
                    <p:cNvSpPr/>
                    <p:nvPr/>
                  </p:nvSpPr>
                  <p:spPr>
                    <a:xfrm>
                      <a:off x="23676728" y="18565391"/>
                      <a:ext cx="91980" cy="555734"/>
                    </a:xfrm>
                    <a:custGeom>
                      <a:avLst/>
                      <a:gdLst>
                        <a:gd name="connsiteX0" fmla="*/ 91981 w 91980"/>
                        <a:gd name="connsiteY0" fmla="*/ 53068 h 555734"/>
                        <a:gd name="connsiteX1" fmla="*/ 91981 w 91980"/>
                        <a:gd name="connsiteY1" fmla="*/ 330935 h 555734"/>
                        <a:gd name="connsiteX2" fmla="*/ 0 w 91980"/>
                        <a:gd name="connsiteY2" fmla="*/ 555734 h 555734"/>
                        <a:gd name="connsiteX3" fmla="*/ 0 w 91980"/>
                        <a:gd name="connsiteY3" fmla="*/ 0 h 555734"/>
                      </a:gdLst>
                      <a:ahLst/>
                      <a:cxnLst>
                        <a:cxn ang="0">
                          <a:pos x="connsiteX0" y="connsiteY0"/>
                        </a:cxn>
                        <a:cxn ang="0">
                          <a:pos x="connsiteX1" y="connsiteY1"/>
                        </a:cxn>
                        <a:cxn ang="0">
                          <a:pos x="connsiteX2" y="connsiteY2"/>
                        </a:cxn>
                        <a:cxn ang="0">
                          <a:pos x="connsiteX3" y="connsiteY3"/>
                        </a:cxn>
                      </a:cxnLst>
                      <a:rect l="l" t="t" r="r" b="b"/>
                      <a:pathLst>
                        <a:path w="91980" h="555734">
                          <a:moveTo>
                            <a:pt x="91981" y="53068"/>
                          </a:moveTo>
                          <a:lnTo>
                            <a:pt x="91981" y="330935"/>
                          </a:lnTo>
                          <a:lnTo>
                            <a:pt x="0" y="555734"/>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51" name="Freeform 10550">
                      <a:extLst>
                        <a:ext uri="{FF2B5EF4-FFF2-40B4-BE49-F238E27FC236}">
                          <a16:creationId xmlns:a16="http://schemas.microsoft.com/office/drawing/2014/main" id="{DD8A5083-A525-0A40-C085-EF125B6CCCD9}"/>
                        </a:ext>
                      </a:extLst>
                    </p:cNvPr>
                    <p:cNvSpPr/>
                    <p:nvPr/>
                  </p:nvSpPr>
                  <p:spPr>
                    <a:xfrm>
                      <a:off x="23768709" y="18618459"/>
                      <a:ext cx="91980" cy="277867"/>
                    </a:xfrm>
                    <a:custGeom>
                      <a:avLst/>
                      <a:gdLst>
                        <a:gd name="connsiteX0" fmla="*/ 0 w 91980"/>
                        <a:gd name="connsiteY0" fmla="*/ 277867 h 277867"/>
                        <a:gd name="connsiteX1" fmla="*/ 0 w 91980"/>
                        <a:gd name="connsiteY1" fmla="*/ 0 h 277867"/>
                        <a:gd name="connsiteX2" fmla="*/ 91981 w 91980"/>
                        <a:gd name="connsiteY2" fmla="*/ 53068 h 277867"/>
                      </a:gdLst>
                      <a:ahLst/>
                      <a:cxnLst>
                        <a:cxn ang="0">
                          <a:pos x="connsiteX0" y="connsiteY0"/>
                        </a:cxn>
                        <a:cxn ang="0">
                          <a:pos x="connsiteX1" y="connsiteY1"/>
                        </a:cxn>
                        <a:cxn ang="0">
                          <a:pos x="connsiteX2" y="connsiteY2"/>
                        </a:cxn>
                      </a:cxnLst>
                      <a:rect l="l" t="t" r="r" b="b"/>
                      <a:pathLst>
                        <a:path w="91980" h="277867">
                          <a:moveTo>
                            <a:pt x="0" y="277867"/>
                          </a:moveTo>
                          <a:lnTo>
                            <a:pt x="0" y="0"/>
                          </a:lnTo>
                          <a:lnTo>
                            <a:pt x="91981"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52" name="Freeform 10551">
                      <a:extLst>
                        <a:ext uri="{FF2B5EF4-FFF2-40B4-BE49-F238E27FC236}">
                          <a16:creationId xmlns:a16="http://schemas.microsoft.com/office/drawing/2014/main" id="{F6B4DFF7-A5D2-C233-2422-E49D9A56FC71}"/>
                        </a:ext>
                      </a:extLst>
                    </p:cNvPr>
                    <p:cNvSpPr/>
                    <p:nvPr/>
                  </p:nvSpPr>
                  <p:spPr>
                    <a:xfrm>
                      <a:off x="23860689" y="18446727"/>
                      <a:ext cx="91981" cy="277867"/>
                    </a:xfrm>
                    <a:custGeom>
                      <a:avLst/>
                      <a:gdLst>
                        <a:gd name="connsiteX0" fmla="*/ 0 w 91981"/>
                        <a:gd name="connsiteY0" fmla="*/ 224799 h 277867"/>
                        <a:gd name="connsiteX1" fmla="*/ 91981 w 91981"/>
                        <a:gd name="connsiteY1" fmla="*/ 0 h 277867"/>
                        <a:gd name="connsiteX2" fmla="*/ 91981 w 91981"/>
                        <a:gd name="connsiteY2" fmla="*/ 277867 h 277867"/>
                      </a:gdLst>
                      <a:ahLst/>
                      <a:cxnLst>
                        <a:cxn ang="0">
                          <a:pos x="connsiteX0" y="connsiteY0"/>
                        </a:cxn>
                        <a:cxn ang="0">
                          <a:pos x="connsiteX1" y="connsiteY1"/>
                        </a:cxn>
                        <a:cxn ang="0">
                          <a:pos x="connsiteX2" y="connsiteY2"/>
                        </a:cxn>
                      </a:cxnLst>
                      <a:rect l="l" t="t" r="r" b="b"/>
                      <a:pathLst>
                        <a:path w="91981" h="277867">
                          <a:moveTo>
                            <a:pt x="0" y="224799"/>
                          </a:moveTo>
                          <a:lnTo>
                            <a:pt x="91981" y="0"/>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53" name="Freeform 10552">
                      <a:extLst>
                        <a:ext uri="{FF2B5EF4-FFF2-40B4-BE49-F238E27FC236}">
                          <a16:creationId xmlns:a16="http://schemas.microsoft.com/office/drawing/2014/main" id="{D255D7DF-9B6D-80AA-C7A4-79ED81486F82}"/>
                        </a:ext>
                      </a:extLst>
                    </p:cNvPr>
                    <p:cNvSpPr/>
                    <p:nvPr/>
                  </p:nvSpPr>
                  <p:spPr>
                    <a:xfrm>
                      <a:off x="23768709" y="18671527"/>
                      <a:ext cx="183961" cy="502666"/>
                    </a:xfrm>
                    <a:custGeom>
                      <a:avLst/>
                      <a:gdLst>
                        <a:gd name="connsiteX0" fmla="*/ 0 w 183961"/>
                        <a:gd name="connsiteY0" fmla="*/ 224799 h 502666"/>
                        <a:gd name="connsiteX1" fmla="*/ 91981 w 183961"/>
                        <a:gd name="connsiteY1" fmla="*/ 0 h 502666"/>
                        <a:gd name="connsiteX2" fmla="*/ 183962 w 183961"/>
                        <a:gd name="connsiteY2" fmla="*/ 53068 h 502666"/>
                        <a:gd name="connsiteX3" fmla="*/ 0 w 183961"/>
                        <a:gd name="connsiteY3" fmla="*/ 502666 h 502666"/>
                      </a:gdLst>
                      <a:ahLst/>
                      <a:cxnLst>
                        <a:cxn ang="0">
                          <a:pos x="connsiteX0" y="connsiteY0"/>
                        </a:cxn>
                        <a:cxn ang="0">
                          <a:pos x="connsiteX1" y="connsiteY1"/>
                        </a:cxn>
                        <a:cxn ang="0">
                          <a:pos x="connsiteX2" y="connsiteY2"/>
                        </a:cxn>
                        <a:cxn ang="0">
                          <a:pos x="connsiteX3" y="connsiteY3"/>
                        </a:cxn>
                      </a:cxnLst>
                      <a:rect l="l" t="t" r="r" b="b"/>
                      <a:pathLst>
                        <a:path w="183961" h="502666">
                          <a:moveTo>
                            <a:pt x="0" y="224799"/>
                          </a:moveTo>
                          <a:lnTo>
                            <a:pt x="91981" y="0"/>
                          </a:lnTo>
                          <a:lnTo>
                            <a:pt x="183962" y="53068"/>
                          </a:lnTo>
                          <a:lnTo>
                            <a:pt x="0" y="50266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54" name="Freeform 10553">
                      <a:extLst>
                        <a:ext uri="{FF2B5EF4-FFF2-40B4-BE49-F238E27FC236}">
                          <a16:creationId xmlns:a16="http://schemas.microsoft.com/office/drawing/2014/main" id="{C52C80BA-3483-0AA2-1469-F1F033375374}"/>
                        </a:ext>
                      </a:extLst>
                    </p:cNvPr>
                    <p:cNvSpPr/>
                    <p:nvPr/>
                  </p:nvSpPr>
                  <p:spPr>
                    <a:xfrm>
                      <a:off x="23676728" y="17784857"/>
                      <a:ext cx="91980" cy="277867"/>
                    </a:xfrm>
                    <a:custGeom>
                      <a:avLst/>
                      <a:gdLst>
                        <a:gd name="connsiteX0" fmla="*/ 0 w 91980"/>
                        <a:gd name="connsiteY0" fmla="*/ 224799 h 277867"/>
                        <a:gd name="connsiteX1" fmla="*/ 91981 w 91980"/>
                        <a:gd name="connsiteY1" fmla="*/ 0 h 277867"/>
                        <a:gd name="connsiteX2" fmla="*/ 91981 w 91980"/>
                        <a:gd name="connsiteY2" fmla="*/ 277867 h 277867"/>
                      </a:gdLst>
                      <a:ahLst/>
                      <a:cxnLst>
                        <a:cxn ang="0">
                          <a:pos x="connsiteX0" y="connsiteY0"/>
                        </a:cxn>
                        <a:cxn ang="0">
                          <a:pos x="connsiteX1" y="connsiteY1"/>
                        </a:cxn>
                        <a:cxn ang="0">
                          <a:pos x="connsiteX2" y="connsiteY2"/>
                        </a:cxn>
                      </a:cxnLst>
                      <a:rect l="l" t="t" r="r" b="b"/>
                      <a:pathLst>
                        <a:path w="91980" h="277867">
                          <a:moveTo>
                            <a:pt x="0" y="224799"/>
                          </a:moveTo>
                          <a:lnTo>
                            <a:pt x="91981" y="0"/>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55" name="Freeform 10554">
                      <a:extLst>
                        <a:ext uri="{FF2B5EF4-FFF2-40B4-BE49-F238E27FC236}">
                          <a16:creationId xmlns:a16="http://schemas.microsoft.com/office/drawing/2014/main" id="{DE362B42-13F2-2DE4-CB30-01E5D91FA7DE}"/>
                        </a:ext>
                      </a:extLst>
                    </p:cNvPr>
                    <p:cNvSpPr/>
                    <p:nvPr/>
                  </p:nvSpPr>
                  <p:spPr>
                    <a:xfrm>
                      <a:off x="23676728" y="18009657"/>
                      <a:ext cx="91980" cy="555734"/>
                    </a:xfrm>
                    <a:custGeom>
                      <a:avLst/>
                      <a:gdLst>
                        <a:gd name="connsiteX0" fmla="*/ 91981 w 91980"/>
                        <a:gd name="connsiteY0" fmla="*/ 53068 h 555734"/>
                        <a:gd name="connsiteX1" fmla="*/ 91981 w 91980"/>
                        <a:gd name="connsiteY1" fmla="*/ 330935 h 555734"/>
                        <a:gd name="connsiteX2" fmla="*/ 0 w 91980"/>
                        <a:gd name="connsiteY2" fmla="*/ 555734 h 555734"/>
                        <a:gd name="connsiteX3" fmla="*/ 0 w 91980"/>
                        <a:gd name="connsiteY3" fmla="*/ 0 h 555734"/>
                      </a:gdLst>
                      <a:ahLst/>
                      <a:cxnLst>
                        <a:cxn ang="0">
                          <a:pos x="connsiteX0" y="connsiteY0"/>
                        </a:cxn>
                        <a:cxn ang="0">
                          <a:pos x="connsiteX1" y="connsiteY1"/>
                        </a:cxn>
                        <a:cxn ang="0">
                          <a:pos x="connsiteX2" y="connsiteY2"/>
                        </a:cxn>
                        <a:cxn ang="0">
                          <a:pos x="connsiteX3" y="connsiteY3"/>
                        </a:cxn>
                      </a:cxnLst>
                      <a:rect l="l" t="t" r="r" b="b"/>
                      <a:pathLst>
                        <a:path w="91980" h="555734">
                          <a:moveTo>
                            <a:pt x="91981" y="53068"/>
                          </a:moveTo>
                          <a:lnTo>
                            <a:pt x="91981" y="330935"/>
                          </a:lnTo>
                          <a:lnTo>
                            <a:pt x="0" y="555734"/>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56" name="Freeform 10555">
                      <a:extLst>
                        <a:ext uri="{FF2B5EF4-FFF2-40B4-BE49-F238E27FC236}">
                          <a16:creationId xmlns:a16="http://schemas.microsoft.com/office/drawing/2014/main" id="{BB20F161-8F09-C129-7348-5D30CF06B5A8}"/>
                        </a:ext>
                      </a:extLst>
                    </p:cNvPr>
                    <p:cNvSpPr/>
                    <p:nvPr/>
                  </p:nvSpPr>
                  <p:spPr>
                    <a:xfrm>
                      <a:off x="23768709" y="18062724"/>
                      <a:ext cx="91980" cy="277867"/>
                    </a:xfrm>
                    <a:custGeom>
                      <a:avLst/>
                      <a:gdLst>
                        <a:gd name="connsiteX0" fmla="*/ 0 w 91980"/>
                        <a:gd name="connsiteY0" fmla="*/ 277867 h 277867"/>
                        <a:gd name="connsiteX1" fmla="*/ 0 w 91980"/>
                        <a:gd name="connsiteY1" fmla="*/ 0 h 277867"/>
                        <a:gd name="connsiteX2" fmla="*/ 91981 w 91980"/>
                        <a:gd name="connsiteY2" fmla="*/ 53068 h 277867"/>
                      </a:gdLst>
                      <a:ahLst/>
                      <a:cxnLst>
                        <a:cxn ang="0">
                          <a:pos x="connsiteX0" y="connsiteY0"/>
                        </a:cxn>
                        <a:cxn ang="0">
                          <a:pos x="connsiteX1" y="connsiteY1"/>
                        </a:cxn>
                        <a:cxn ang="0">
                          <a:pos x="connsiteX2" y="connsiteY2"/>
                        </a:cxn>
                      </a:cxnLst>
                      <a:rect l="l" t="t" r="r" b="b"/>
                      <a:pathLst>
                        <a:path w="91980" h="277867">
                          <a:moveTo>
                            <a:pt x="0" y="277867"/>
                          </a:moveTo>
                          <a:lnTo>
                            <a:pt x="0" y="0"/>
                          </a:lnTo>
                          <a:lnTo>
                            <a:pt x="91981"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57" name="Freeform 10556">
                      <a:extLst>
                        <a:ext uri="{FF2B5EF4-FFF2-40B4-BE49-F238E27FC236}">
                          <a16:creationId xmlns:a16="http://schemas.microsoft.com/office/drawing/2014/main" id="{A318B372-7F97-01CF-4221-CB5481C119DA}"/>
                        </a:ext>
                      </a:extLst>
                    </p:cNvPr>
                    <p:cNvSpPr/>
                    <p:nvPr/>
                  </p:nvSpPr>
                  <p:spPr>
                    <a:xfrm>
                      <a:off x="23860689" y="17890993"/>
                      <a:ext cx="91981" cy="277867"/>
                    </a:xfrm>
                    <a:custGeom>
                      <a:avLst/>
                      <a:gdLst>
                        <a:gd name="connsiteX0" fmla="*/ 0 w 91981"/>
                        <a:gd name="connsiteY0" fmla="*/ 224799 h 277867"/>
                        <a:gd name="connsiteX1" fmla="*/ 91981 w 91981"/>
                        <a:gd name="connsiteY1" fmla="*/ 0 h 277867"/>
                        <a:gd name="connsiteX2" fmla="*/ 91981 w 91981"/>
                        <a:gd name="connsiteY2" fmla="*/ 277867 h 277867"/>
                      </a:gdLst>
                      <a:ahLst/>
                      <a:cxnLst>
                        <a:cxn ang="0">
                          <a:pos x="connsiteX0" y="connsiteY0"/>
                        </a:cxn>
                        <a:cxn ang="0">
                          <a:pos x="connsiteX1" y="connsiteY1"/>
                        </a:cxn>
                        <a:cxn ang="0">
                          <a:pos x="connsiteX2" y="connsiteY2"/>
                        </a:cxn>
                      </a:cxnLst>
                      <a:rect l="l" t="t" r="r" b="b"/>
                      <a:pathLst>
                        <a:path w="91981" h="277867">
                          <a:moveTo>
                            <a:pt x="0" y="224799"/>
                          </a:moveTo>
                          <a:lnTo>
                            <a:pt x="91981" y="0"/>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58" name="Freeform 10557">
                      <a:extLst>
                        <a:ext uri="{FF2B5EF4-FFF2-40B4-BE49-F238E27FC236}">
                          <a16:creationId xmlns:a16="http://schemas.microsoft.com/office/drawing/2014/main" id="{7F21724F-3F48-BD02-C67F-158CD0E2D0D8}"/>
                        </a:ext>
                      </a:extLst>
                    </p:cNvPr>
                    <p:cNvSpPr/>
                    <p:nvPr/>
                  </p:nvSpPr>
                  <p:spPr>
                    <a:xfrm>
                      <a:off x="23768709" y="18115792"/>
                      <a:ext cx="183961" cy="555734"/>
                    </a:xfrm>
                    <a:custGeom>
                      <a:avLst/>
                      <a:gdLst>
                        <a:gd name="connsiteX0" fmla="*/ 0 w 183961"/>
                        <a:gd name="connsiteY0" fmla="*/ 224799 h 555734"/>
                        <a:gd name="connsiteX1" fmla="*/ 91981 w 183961"/>
                        <a:gd name="connsiteY1" fmla="*/ 0 h 555734"/>
                        <a:gd name="connsiteX2" fmla="*/ 183962 w 183961"/>
                        <a:gd name="connsiteY2" fmla="*/ 53068 h 555734"/>
                        <a:gd name="connsiteX3" fmla="*/ 183962 w 183961"/>
                        <a:gd name="connsiteY3" fmla="*/ 330935 h 555734"/>
                        <a:gd name="connsiteX4" fmla="*/ 91981 w 183961"/>
                        <a:gd name="connsiteY4" fmla="*/ 555734 h 555734"/>
                        <a:gd name="connsiteX5" fmla="*/ 0 w 183961"/>
                        <a:gd name="connsiteY5" fmla="*/ 502667 h 55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61" h="555734">
                          <a:moveTo>
                            <a:pt x="0" y="224799"/>
                          </a:moveTo>
                          <a:lnTo>
                            <a:pt x="91981" y="0"/>
                          </a:lnTo>
                          <a:lnTo>
                            <a:pt x="183962" y="53068"/>
                          </a:lnTo>
                          <a:lnTo>
                            <a:pt x="183962" y="330935"/>
                          </a:lnTo>
                          <a:lnTo>
                            <a:pt x="91981" y="555734"/>
                          </a:lnTo>
                          <a:lnTo>
                            <a:pt x="0" y="50266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59" name="Freeform 10558">
                      <a:extLst>
                        <a:ext uri="{FF2B5EF4-FFF2-40B4-BE49-F238E27FC236}">
                          <a16:creationId xmlns:a16="http://schemas.microsoft.com/office/drawing/2014/main" id="{BB619E27-D3A6-EDED-8F88-DF176EFBECFF}"/>
                        </a:ext>
                      </a:extLst>
                    </p:cNvPr>
                    <p:cNvSpPr/>
                    <p:nvPr/>
                  </p:nvSpPr>
                  <p:spPr>
                    <a:xfrm>
                      <a:off x="23952670" y="18168860"/>
                      <a:ext cx="91980" cy="277867"/>
                    </a:xfrm>
                    <a:custGeom>
                      <a:avLst/>
                      <a:gdLst>
                        <a:gd name="connsiteX0" fmla="*/ 0 w 91980"/>
                        <a:gd name="connsiteY0" fmla="*/ 277867 h 277867"/>
                        <a:gd name="connsiteX1" fmla="*/ 0 w 91980"/>
                        <a:gd name="connsiteY1" fmla="*/ 0 h 277867"/>
                        <a:gd name="connsiteX2" fmla="*/ 91981 w 91980"/>
                        <a:gd name="connsiteY2" fmla="*/ 53068 h 277867"/>
                      </a:gdLst>
                      <a:ahLst/>
                      <a:cxnLst>
                        <a:cxn ang="0">
                          <a:pos x="connsiteX0" y="connsiteY0"/>
                        </a:cxn>
                        <a:cxn ang="0">
                          <a:pos x="connsiteX1" y="connsiteY1"/>
                        </a:cxn>
                        <a:cxn ang="0">
                          <a:pos x="connsiteX2" y="connsiteY2"/>
                        </a:cxn>
                      </a:cxnLst>
                      <a:rect l="l" t="t" r="r" b="b"/>
                      <a:pathLst>
                        <a:path w="91980" h="277867">
                          <a:moveTo>
                            <a:pt x="0" y="277867"/>
                          </a:moveTo>
                          <a:lnTo>
                            <a:pt x="0" y="0"/>
                          </a:lnTo>
                          <a:lnTo>
                            <a:pt x="91981"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60" name="Freeform 10559">
                      <a:extLst>
                        <a:ext uri="{FF2B5EF4-FFF2-40B4-BE49-F238E27FC236}">
                          <a16:creationId xmlns:a16="http://schemas.microsoft.com/office/drawing/2014/main" id="{6DD457C1-C3AD-C235-C999-1BF301A56E2E}"/>
                        </a:ext>
                      </a:extLst>
                    </p:cNvPr>
                    <p:cNvSpPr/>
                    <p:nvPr/>
                  </p:nvSpPr>
                  <p:spPr>
                    <a:xfrm>
                      <a:off x="24044651" y="17997129"/>
                      <a:ext cx="91980" cy="277866"/>
                    </a:xfrm>
                    <a:custGeom>
                      <a:avLst/>
                      <a:gdLst>
                        <a:gd name="connsiteX0" fmla="*/ 0 w 91980"/>
                        <a:gd name="connsiteY0" fmla="*/ 224799 h 277866"/>
                        <a:gd name="connsiteX1" fmla="*/ 91981 w 91980"/>
                        <a:gd name="connsiteY1" fmla="*/ 0 h 277866"/>
                        <a:gd name="connsiteX2" fmla="*/ 91981 w 91980"/>
                        <a:gd name="connsiteY2" fmla="*/ 277867 h 277866"/>
                      </a:gdLst>
                      <a:ahLst/>
                      <a:cxnLst>
                        <a:cxn ang="0">
                          <a:pos x="connsiteX0" y="connsiteY0"/>
                        </a:cxn>
                        <a:cxn ang="0">
                          <a:pos x="connsiteX1" y="connsiteY1"/>
                        </a:cxn>
                        <a:cxn ang="0">
                          <a:pos x="connsiteX2" y="connsiteY2"/>
                        </a:cxn>
                      </a:cxnLst>
                      <a:rect l="l" t="t" r="r" b="b"/>
                      <a:pathLst>
                        <a:path w="91980" h="277866">
                          <a:moveTo>
                            <a:pt x="0" y="224799"/>
                          </a:moveTo>
                          <a:lnTo>
                            <a:pt x="91981" y="0"/>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61" name="Freeform 10560">
                      <a:extLst>
                        <a:ext uri="{FF2B5EF4-FFF2-40B4-BE49-F238E27FC236}">
                          <a16:creationId xmlns:a16="http://schemas.microsoft.com/office/drawing/2014/main" id="{E2B36B74-92D7-3DDA-AEBB-E152FEFB652D}"/>
                        </a:ext>
                      </a:extLst>
                    </p:cNvPr>
                    <p:cNvSpPr/>
                    <p:nvPr/>
                  </p:nvSpPr>
                  <p:spPr>
                    <a:xfrm>
                      <a:off x="23952670" y="18221928"/>
                      <a:ext cx="183961" cy="502666"/>
                    </a:xfrm>
                    <a:custGeom>
                      <a:avLst/>
                      <a:gdLst>
                        <a:gd name="connsiteX0" fmla="*/ 0 w 183961"/>
                        <a:gd name="connsiteY0" fmla="*/ 224799 h 502666"/>
                        <a:gd name="connsiteX1" fmla="*/ 91981 w 183961"/>
                        <a:gd name="connsiteY1" fmla="*/ 0 h 502666"/>
                        <a:gd name="connsiteX2" fmla="*/ 183962 w 183961"/>
                        <a:gd name="connsiteY2" fmla="*/ 53068 h 502666"/>
                        <a:gd name="connsiteX3" fmla="*/ 0 w 183961"/>
                        <a:gd name="connsiteY3" fmla="*/ 502667 h 502666"/>
                      </a:gdLst>
                      <a:ahLst/>
                      <a:cxnLst>
                        <a:cxn ang="0">
                          <a:pos x="connsiteX0" y="connsiteY0"/>
                        </a:cxn>
                        <a:cxn ang="0">
                          <a:pos x="connsiteX1" y="connsiteY1"/>
                        </a:cxn>
                        <a:cxn ang="0">
                          <a:pos x="connsiteX2" y="connsiteY2"/>
                        </a:cxn>
                        <a:cxn ang="0">
                          <a:pos x="connsiteX3" y="connsiteY3"/>
                        </a:cxn>
                      </a:cxnLst>
                      <a:rect l="l" t="t" r="r" b="b"/>
                      <a:pathLst>
                        <a:path w="183961" h="502666">
                          <a:moveTo>
                            <a:pt x="0" y="224799"/>
                          </a:moveTo>
                          <a:lnTo>
                            <a:pt x="91981" y="0"/>
                          </a:lnTo>
                          <a:lnTo>
                            <a:pt x="183962" y="53068"/>
                          </a:lnTo>
                          <a:lnTo>
                            <a:pt x="0" y="50266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62" name="Freeform 10561">
                      <a:extLst>
                        <a:ext uri="{FF2B5EF4-FFF2-40B4-BE49-F238E27FC236}">
                          <a16:creationId xmlns:a16="http://schemas.microsoft.com/office/drawing/2014/main" id="{17F4F531-9241-07C5-22BD-C0CF2EA54255}"/>
                        </a:ext>
                      </a:extLst>
                    </p:cNvPr>
                    <p:cNvSpPr/>
                    <p:nvPr/>
                  </p:nvSpPr>
                  <p:spPr>
                    <a:xfrm>
                      <a:off x="23676728" y="17229123"/>
                      <a:ext cx="91980" cy="277866"/>
                    </a:xfrm>
                    <a:custGeom>
                      <a:avLst/>
                      <a:gdLst>
                        <a:gd name="connsiteX0" fmla="*/ 0 w 91980"/>
                        <a:gd name="connsiteY0" fmla="*/ 224799 h 277866"/>
                        <a:gd name="connsiteX1" fmla="*/ 91981 w 91980"/>
                        <a:gd name="connsiteY1" fmla="*/ 0 h 277866"/>
                        <a:gd name="connsiteX2" fmla="*/ 91981 w 91980"/>
                        <a:gd name="connsiteY2" fmla="*/ 277867 h 277866"/>
                      </a:gdLst>
                      <a:ahLst/>
                      <a:cxnLst>
                        <a:cxn ang="0">
                          <a:pos x="connsiteX0" y="connsiteY0"/>
                        </a:cxn>
                        <a:cxn ang="0">
                          <a:pos x="connsiteX1" y="connsiteY1"/>
                        </a:cxn>
                        <a:cxn ang="0">
                          <a:pos x="connsiteX2" y="connsiteY2"/>
                        </a:cxn>
                      </a:cxnLst>
                      <a:rect l="l" t="t" r="r" b="b"/>
                      <a:pathLst>
                        <a:path w="91980" h="277866">
                          <a:moveTo>
                            <a:pt x="0" y="224799"/>
                          </a:moveTo>
                          <a:lnTo>
                            <a:pt x="91981" y="0"/>
                          </a:lnTo>
                          <a:lnTo>
                            <a:pt x="91981" y="27786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563" name="Freeform 10562">
                      <a:extLst>
                        <a:ext uri="{FF2B5EF4-FFF2-40B4-BE49-F238E27FC236}">
                          <a16:creationId xmlns:a16="http://schemas.microsoft.com/office/drawing/2014/main" id="{450EF97F-E8B1-2D0C-25A8-D8F3AAFA1195}"/>
                        </a:ext>
                      </a:extLst>
                    </p:cNvPr>
                    <p:cNvSpPr/>
                    <p:nvPr/>
                  </p:nvSpPr>
                  <p:spPr>
                    <a:xfrm>
                      <a:off x="23676728" y="17453923"/>
                      <a:ext cx="91980" cy="555734"/>
                    </a:xfrm>
                    <a:custGeom>
                      <a:avLst/>
                      <a:gdLst>
                        <a:gd name="connsiteX0" fmla="*/ 91981 w 91980"/>
                        <a:gd name="connsiteY0" fmla="*/ 53068 h 555734"/>
                        <a:gd name="connsiteX1" fmla="*/ 91981 w 91980"/>
                        <a:gd name="connsiteY1" fmla="*/ 330935 h 555734"/>
                        <a:gd name="connsiteX2" fmla="*/ 0 w 91980"/>
                        <a:gd name="connsiteY2" fmla="*/ 555734 h 555734"/>
                        <a:gd name="connsiteX3" fmla="*/ 0 w 91980"/>
                        <a:gd name="connsiteY3" fmla="*/ 0 h 555734"/>
                      </a:gdLst>
                      <a:ahLst/>
                      <a:cxnLst>
                        <a:cxn ang="0">
                          <a:pos x="connsiteX0" y="connsiteY0"/>
                        </a:cxn>
                        <a:cxn ang="0">
                          <a:pos x="connsiteX1" y="connsiteY1"/>
                        </a:cxn>
                        <a:cxn ang="0">
                          <a:pos x="connsiteX2" y="connsiteY2"/>
                        </a:cxn>
                        <a:cxn ang="0">
                          <a:pos x="connsiteX3" y="connsiteY3"/>
                        </a:cxn>
                      </a:cxnLst>
                      <a:rect l="l" t="t" r="r" b="b"/>
                      <a:pathLst>
                        <a:path w="91980" h="555734">
                          <a:moveTo>
                            <a:pt x="91981" y="53068"/>
                          </a:moveTo>
                          <a:lnTo>
                            <a:pt x="91981" y="330935"/>
                          </a:lnTo>
                          <a:lnTo>
                            <a:pt x="0" y="555734"/>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64" name="Freeform 10563">
                      <a:extLst>
                        <a:ext uri="{FF2B5EF4-FFF2-40B4-BE49-F238E27FC236}">
                          <a16:creationId xmlns:a16="http://schemas.microsoft.com/office/drawing/2014/main" id="{549B4B49-38F8-C63E-EA1C-8BF02BA79F46}"/>
                        </a:ext>
                      </a:extLst>
                    </p:cNvPr>
                    <p:cNvSpPr/>
                    <p:nvPr/>
                  </p:nvSpPr>
                  <p:spPr>
                    <a:xfrm>
                      <a:off x="23768709" y="17506990"/>
                      <a:ext cx="91980" cy="277867"/>
                    </a:xfrm>
                    <a:custGeom>
                      <a:avLst/>
                      <a:gdLst>
                        <a:gd name="connsiteX0" fmla="*/ 0 w 91980"/>
                        <a:gd name="connsiteY0" fmla="*/ 277867 h 277867"/>
                        <a:gd name="connsiteX1" fmla="*/ 0 w 91980"/>
                        <a:gd name="connsiteY1" fmla="*/ 0 h 277867"/>
                        <a:gd name="connsiteX2" fmla="*/ 91981 w 91980"/>
                        <a:gd name="connsiteY2" fmla="*/ 53068 h 277867"/>
                      </a:gdLst>
                      <a:ahLst/>
                      <a:cxnLst>
                        <a:cxn ang="0">
                          <a:pos x="connsiteX0" y="connsiteY0"/>
                        </a:cxn>
                        <a:cxn ang="0">
                          <a:pos x="connsiteX1" y="connsiteY1"/>
                        </a:cxn>
                        <a:cxn ang="0">
                          <a:pos x="connsiteX2" y="connsiteY2"/>
                        </a:cxn>
                      </a:cxnLst>
                      <a:rect l="l" t="t" r="r" b="b"/>
                      <a:pathLst>
                        <a:path w="91980" h="277867">
                          <a:moveTo>
                            <a:pt x="0" y="277867"/>
                          </a:moveTo>
                          <a:lnTo>
                            <a:pt x="0" y="0"/>
                          </a:lnTo>
                          <a:lnTo>
                            <a:pt x="91981"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65" name="Freeform 10564">
                      <a:extLst>
                        <a:ext uri="{FF2B5EF4-FFF2-40B4-BE49-F238E27FC236}">
                          <a16:creationId xmlns:a16="http://schemas.microsoft.com/office/drawing/2014/main" id="{56192245-271E-AE54-B2DE-4C32B30DEF2F}"/>
                        </a:ext>
                      </a:extLst>
                    </p:cNvPr>
                    <p:cNvSpPr/>
                    <p:nvPr/>
                  </p:nvSpPr>
                  <p:spPr>
                    <a:xfrm>
                      <a:off x="23860689" y="17335259"/>
                      <a:ext cx="91981" cy="277866"/>
                    </a:xfrm>
                    <a:custGeom>
                      <a:avLst/>
                      <a:gdLst>
                        <a:gd name="connsiteX0" fmla="*/ 0 w 91981"/>
                        <a:gd name="connsiteY0" fmla="*/ 224799 h 277866"/>
                        <a:gd name="connsiteX1" fmla="*/ 91981 w 91981"/>
                        <a:gd name="connsiteY1" fmla="*/ 0 h 277866"/>
                        <a:gd name="connsiteX2" fmla="*/ 91981 w 91981"/>
                        <a:gd name="connsiteY2" fmla="*/ 277867 h 277866"/>
                      </a:gdLst>
                      <a:ahLst/>
                      <a:cxnLst>
                        <a:cxn ang="0">
                          <a:pos x="connsiteX0" y="connsiteY0"/>
                        </a:cxn>
                        <a:cxn ang="0">
                          <a:pos x="connsiteX1" y="connsiteY1"/>
                        </a:cxn>
                        <a:cxn ang="0">
                          <a:pos x="connsiteX2" y="connsiteY2"/>
                        </a:cxn>
                      </a:cxnLst>
                      <a:rect l="l" t="t" r="r" b="b"/>
                      <a:pathLst>
                        <a:path w="91981" h="277866">
                          <a:moveTo>
                            <a:pt x="0" y="224799"/>
                          </a:moveTo>
                          <a:lnTo>
                            <a:pt x="91981" y="0"/>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66" name="Freeform 10565">
                      <a:extLst>
                        <a:ext uri="{FF2B5EF4-FFF2-40B4-BE49-F238E27FC236}">
                          <a16:creationId xmlns:a16="http://schemas.microsoft.com/office/drawing/2014/main" id="{6D6B65D8-ED45-8B12-D8BA-C47781B3CD26}"/>
                        </a:ext>
                      </a:extLst>
                    </p:cNvPr>
                    <p:cNvSpPr/>
                    <p:nvPr/>
                  </p:nvSpPr>
                  <p:spPr>
                    <a:xfrm>
                      <a:off x="23768709" y="17560058"/>
                      <a:ext cx="183961" cy="555734"/>
                    </a:xfrm>
                    <a:custGeom>
                      <a:avLst/>
                      <a:gdLst>
                        <a:gd name="connsiteX0" fmla="*/ 0 w 183961"/>
                        <a:gd name="connsiteY0" fmla="*/ 224799 h 555734"/>
                        <a:gd name="connsiteX1" fmla="*/ 91981 w 183961"/>
                        <a:gd name="connsiteY1" fmla="*/ 0 h 555734"/>
                        <a:gd name="connsiteX2" fmla="*/ 183962 w 183961"/>
                        <a:gd name="connsiteY2" fmla="*/ 53068 h 555734"/>
                        <a:gd name="connsiteX3" fmla="*/ 183962 w 183961"/>
                        <a:gd name="connsiteY3" fmla="*/ 330935 h 555734"/>
                        <a:gd name="connsiteX4" fmla="*/ 91981 w 183961"/>
                        <a:gd name="connsiteY4" fmla="*/ 555734 h 555734"/>
                        <a:gd name="connsiteX5" fmla="*/ 0 w 183961"/>
                        <a:gd name="connsiteY5" fmla="*/ 502666 h 55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61" h="555734">
                          <a:moveTo>
                            <a:pt x="0" y="224799"/>
                          </a:moveTo>
                          <a:lnTo>
                            <a:pt x="91981" y="0"/>
                          </a:lnTo>
                          <a:lnTo>
                            <a:pt x="183962" y="53068"/>
                          </a:lnTo>
                          <a:lnTo>
                            <a:pt x="183962" y="330935"/>
                          </a:lnTo>
                          <a:lnTo>
                            <a:pt x="91981" y="555734"/>
                          </a:lnTo>
                          <a:lnTo>
                            <a:pt x="0" y="50266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67" name="Freeform 10566">
                      <a:extLst>
                        <a:ext uri="{FF2B5EF4-FFF2-40B4-BE49-F238E27FC236}">
                          <a16:creationId xmlns:a16="http://schemas.microsoft.com/office/drawing/2014/main" id="{1D70EC9B-1F88-8654-4AE7-F5F5569742F4}"/>
                        </a:ext>
                      </a:extLst>
                    </p:cNvPr>
                    <p:cNvSpPr/>
                    <p:nvPr/>
                  </p:nvSpPr>
                  <p:spPr>
                    <a:xfrm>
                      <a:off x="23952670" y="17613126"/>
                      <a:ext cx="91980" cy="277867"/>
                    </a:xfrm>
                    <a:custGeom>
                      <a:avLst/>
                      <a:gdLst>
                        <a:gd name="connsiteX0" fmla="*/ 0 w 91980"/>
                        <a:gd name="connsiteY0" fmla="*/ 277867 h 277867"/>
                        <a:gd name="connsiteX1" fmla="*/ 0 w 91980"/>
                        <a:gd name="connsiteY1" fmla="*/ 0 h 277867"/>
                        <a:gd name="connsiteX2" fmla="*/ 91981 w 91980"/>
                        <a:gd name="connsiteY2" fmla="*/ 53068 h 277867"/>
                      </a:gdLst>
                      <a:ahLst/>
                      <a:cxnLst>
                        <a:cxn ang="0">
                          <a:pos x="connsiteX0" y="connsiteY0"/>
                        </a:cxn>
                        <a:cxn ang="0">
                          <a:pos x="connsiteX1" y="connsiteY1"/>
                        </a:cxn>
                        <a:cxn ang="0">
                          <a:pos x="connsiteX2" y="connsiteY2"/>
                        </a:cxn>
                      </a:cxnLst>
                      <a:rect l="l" t="t" r="r" b="b"/>
                      <a:pathLst>
                        <a:path w="91980" h="277867">
                          <a:moveTo>
                            <a:pt x="0" y="277867"/>
                          </a:moveTo>
                          <a:lnTo>
                            <a:pt x="0" y="0"/>
                          </a:lnTo>
                          <a:lnTo>
                            <a:pt x="91981"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68" name="Freeform 10567">
                      <a:extLst>
                        <a:ext uri="{FF2B5EF4-FFF2-40B4-BE49-F238E27FC236}">
                          <a16:creationId xmlns:a16="http://schemas.microsoft.com/office/drawing/2014/main" id="{2B85DEDA-4DC2-1FF1-4F0C-D04C51C851DD}"/>
                        </a:ext>
                      </a:extLst>
                    </p:cNvPr>
                    <p:cNvSpPr/>
                    <p:nvPr/>
                  </p:nvSpPr>
                  <p:spPr>
                    <a:xfrm>
                      <a:off x="24044651" y="17441395"/>
                      <a:ext cx="91980" cy="277867"/>
                    </a:xfrm>
                    <a:custGeom>
                      <a:avLst/>
                      <a:gdLst>
                        <a:gd name="connsiteX0" fmla="*/ 0 w 91980"/>
                        <a:gd name="connsiteY0" fmla="*/ 224799 h 277867"/>
                        <a:gd name="connsiteX1" fmla="*/ 91981 w 91980"/>
                        <a:gd name="connsiteY1" fmla="*/ 0 h 277867"/>
                        <a:gd name="connsiteX2" fmla="*/ 91981 w 91980"/>
                        <a:gd name="connsiteY2" fmla="*/ 277867 h 277867"/>
                      </a:gdLst>
                      <a:ahLst/>
                      <a:cxnLst>
                        <a:cxn ang="0">
                          <a:pos x="connsiteX0" y="connsiteY0"/>
                        </a:cxn>
                        <a:cxn ang="0">
                          <a:pos x="connsiteX1" y="connsiteY1"/>
                        </a:cxn>
                        <a:cxn ang="0">
                          <a:pos x="connsiteX2" y="connsiteY2"/>
                        </a:cxn>
                      </a:cxnLst>
                      <a:rect l="l" t="t" r="r" b="b"/>
                      <a:pathLst>
                        <a:path w="91980" h="277867">
                          <a:moveTo>
                            <a:pt x="0" y="224799"/>
                          </a:moveTo>
                          <a:lnTo>
                            <a:pt x="91981" y="0"/>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69" name="Freeform 10568">
                      <a:extLst>
                        <a:ext uri="{FF2B5EF4-FFF2-40B4-BE49-F238E27FC236}">
                          <a16:creationId xmlns:a16="http://schemas.microsoft.com/office/drawing/2014/main" id="{1342595B-A10E-0A86-47CB-0B88C6D05E0B}"/>
                        </a:ext>
                      </a:extLst>
                    </p:cNvPr>
                    <p:cNvSpPr/>
                    <p:nvPr/>
                  </p:nvSpPr>
                  <p:spPr>
                    <a:xfrm>
                      <a:off x="23952670" y="17666194"/>
                      <a:ext cx="183961" cy="555734"/>
                    </a:xfrm>
                    <a:custGeom>
                      <a:avLst/>
                      <a:gdLst>
                        <a:gd name="connsiteX0" fmla="*/ 0 w 183961"/>
                        <a:gd name="connsiteY0" fmla="*/ 224799 h 555734"/>
                        <a:gd name="connsiteX1" fmla="*/ 91981 w 183961"/>
                        <a:gd name="connsiteY1" fmla="*/ 0 h 555734"/>
                        <a:gd name="connsiteX2" fmla="*/ 183962 w 183961"/>
                        <a:gd name="connsiteY2" fmla="*/ 53068 h 555734"/>
                        <a:gd name="connsiteX3" fmla="*/ 183962 w 183961"/>
                        <a:gd name="connsiteY3" fmla="*/ 330935 h 555734"/>
                        <a:gd name="connsiteX4" fmla="*/ 91981 w 183961"/>
                        <a:gd name="connsiteY4" fmla="*/ 555735 h 555734"/>
                        <a:gd name="connsiteX5" fmla="*/ 0 w 183961"/>
                        <a:gd name="connsiteY5" fmla="*/ 502667 h 55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61" h="555734">
                          <a:moveTo>
                            <a:pt x="0" y="224799"/>
                          </a:moveTo>
                          <a:lnTo>
                            <a:pt x="91981" y="0"/>
                          </a:lnTo>
                          <a:lnTo>
                            <a:pt x="183962" y="53068"/>
                          </a:lnTo>
                          <a:lnTo>
                            <a:pt x="183962" y="330935"/>
                          </a:lnTo>
                          <a:lnTo>
                            <a:pt x="91981" y="555735"/>
                          </a:lnTo>
                          <a:lnTo>
                            <a:pt x="0" y="50266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70" name="Freeform 10569">
                      <a:extLst>
                        <a:ext uri="{FF2B5EF4-FFF2-40B4-BE49-F238E27FC236}">
                          <a16:creationId xmlns:a16="http://schemas.microsoft.com/office/drawing/2014/main" id="{BECBE985-AEE0-219F-C482-17FFBD318F7C}"/>
                        </a:ext>
                      </a:extLst>
                    </p:cNvPr>
                    <p:cNvSpPr/>
                    <p:nvPr/>
                  </p:nvSpPr>
                  <p:spPr>
                    <a:xfrm>
                      <a:off x="24136632" y="17719262"/>
                      <a:ext cx="91981" cy="277867"/>
                    </a:xfrm>
                    <a:custGeom>
                      <a:avLst/>
                      <a:gdLst>
                        <a:gd name="connsiteX0" fmla="*/ 0 w 91981"/>
                        <a:gd name="connsiteY0" fmla="*/ 277867 h 277867"/>
                        <a:gd name="connsiteX1" fmla="*/ 0 w 91981"/>
                        <a:gd name="connsiteY1" fmla="*/ 0 h 277867"/>
                        <a:gd name="connsiteX2" fmla="*/ 91981 w 91981"/>
                        <a:gd name="connsiteY2" fmla="*/ 53068 h 277867"/>
                      </a:gdLst>
                      <a:ahLst/>
                      <a:cxnLst>
                        <a:cxn ang="0">
                          <a:pos x="connsiteX0" y="connsiteY0"/>
                        </a:cxn>
                        <a:cxn ang="0">
                          <a:pos x="connsiteX1" y="connsiteY1"/>
                        </a:cxn>
                        <a:cxn ang="0">
                          <a:pos x="connsiteX2" y="connsiteY2"/>
                        </a:cxn>
                      </a:cxnLst>
                      <a:rect l="l" t="t" r="r" b="b"/>
                      <a:pathLst>
                        <a:path w="91981" h="277867">
                          <a:moveTo>
                            <a:pt x="0" y="277867"/>
                          </a:moveTo>
                          <a:lnTo>
                            <a:pt x="0" y="0"/>
                          </a:lnTo>
                          <a:lnTo>
                            <a:pt x="91981"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71" name="Freeform 10570">
                      <a:extLst>
                        <a:ext uri="{FF2B5EF4-FFF2-40B4-BE49-F238E27FC236}">
                          <a16:creationId xmlns:a16="http://schemas.microsoft.com/office/drawing/2014/main" id="{9015EF6F-36AD-3133-7865-E5C608C46DCA}"/>
                        </a:ext>
                      </a:extLst>
                    </p:cNvPr>
                    <p:cNvSpPr/>
                    <p:nvPr/>
                  </p:nvSpPr>
                  <p:spPr>
                    <a:xfrm>
                      <a:off x="24228613" y="17547530"/>
                      <a:ext cx="91980" cy="277867"/>
                    </a:xfrm>
                    <a:custGeom>
                      <a:avLst/>
                      <a:gdLst>
                        <a:gd name="connsiteX0" fmla="*/ 0 w 91980"/>
                        <a:gd name="connsiteY0" fmla="*/ 224799 h 277867"/>
                        <a:gd name="connsiteX1" fmla="*/ 91980 w 91980"/>
                        <a:gd name="connsiteY1" fmla="*/ 0 h 277867"/>
                        <a:gd name="connsiteX2" fmla="*/ 91980 w 91980"/>
                        <a:gd name="connsiteY2" fmla="*/ 277867 h 277867"/>
                      </a:gdLst>
                      <a:ahLst/>
                      <a:cxnLst>
                        <a:cxn ang="0">
                          <a:pos x="connsiteX0" y="connsiteY0"/>
                        </a:cxn>
                        <a:cxn ang="0">
                          <a:pos x="connsiteX1" y="connsiteY1"/>
                        </a:cxn>
                        <a:cxn ang="0">
                          <a:pos x="connsiteX2" y="connsiteY2"/>
                        </a:cxn>
                      </a:cxnLst>
                      <a:rect l="l" t="t" r="r" b="b"/>
                      <a:pathLst>
                        <a:path w="91980" h="277867">
                          <a:moveTo>
                            <a:pt x="0" y="224799"/>
                          </a:moveTo>
                          <a:lnTo>
                            <a:pt x="91980" y="0"/>
                          </a:lnTo>
                          <a:lnTo>
                            <a:pt x="91980" y="27786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572" name="Freeform 10571">
                      <a:extLst>
                        <a:ext uri="{FF2B5EF4-FFF2-40B4-BE49-F238E27FC236}">
                          <a16:creationId xmlns:a16="http://schemas.microsoft.com/office/drawing/2014/main" id="{15E24276-1B3C-8E86-FE10-1A10FF26DA29}"/>
                        </a:ext>
                      </a:extLst>
                    </p:cNvPr>
                    <p:cNvSpPr/>
                    <p:nvPr/>
                  </p:nvSpPr>
                  <p:spPr>
                    <a:xfrm>
                      <a:off x="24136632" y="17772330"/>
                      <a:ext cx="183961" cy="502666"/>
                    </a:xfrm>
                    <a:custGeom>
                      <a:avLst/>
                      <a:gdLst>
                        <a:gd name="connsiteX0" fmla="*/ 0 w 183961"/>
                        <a:gd name="connsiteY0" fmla="*/ 224799 h 502666"/>
                        <a:gd name="connsiteX1" fmla="*/ 91981 w 183961"/>
                        <a:gd name="connsiteY1" fmla="*/ 0 h 502666"/>
                        <a:gd name="connsiteX2" fmla="*/ 183961 w 183961"/>
                        <a:gd name="connsiteY2" fmla="*/ 53068 h 502666"/>
                        <a:gd name="connsiteX3" fmla="*/ 0 w 183961"/>
                        <a:gd name="connsiteY3" fmla="*/ 502666 h 502666"/>
                      </a:gdLst>
                      <a:ahLst/>
                      <a:cxnLst>
                        <a:cxn ang="0">
                          <a:pos x="connsiteX0" y="connsiteY0"/>
                        </a:cxn>
                        <a:cxn ang="0">
                          <a:pos x="connsiteX1" y="connsiteY1"/>
                        </a:cxn>
                        <a:cxn ang="0">
                          <a:pos x="connsiteX2" y="connsiteY2"/>
                        </a:cxn>
                        <a:cxn ang="0">
                          <a:pos x="connsiteX3" y="connsiteY3"/>
                        </a:cxn>
                      </a:cxnLst>
                      <a:rect l="l" t="t" r="r" b="b"/>
                      <a:pathLst>
                        <a:path w="183961" h="502666">
                          <a:moveTo>
                            <a:pt x="0" y="224799"/>
                          </a:moveTo>
                          <a:lnTo>
                            <a:pt x="91981" y="0"/>
                          </a:lnTo>
                          <a:lnTo>
                            <a:pt x="183961" y="53068"/>
                          </a:lnTo>
                          <a:lnTo>
                            <a:pt x="0" y="50266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73" name="Freeform 10572">
                      <a:extLst>
                        <a:ext uri="{FF2B5EF4-FFF2-40B4-BE49-F238E27FC236}">
                          <a16:creationId xmlns:a16="http://schemas.microsoft.com/office/drawing/2014/main" id="{74664865-728E-1763-67CF-8E9167455B33}"/>
                        </a:ext>
                      </a:extLst>
                    </p:cNvPr>
                    <p:cNvSpPr/>
                    <p:nvPr/>
                  </p:nvSpPr>
                  <p:spPr>
                    <a:xfrm>
                      <a:off x="23676728" y="17176055"/>
                      <a:ext cx="91980" cy="277867"/>
                    </a:xfrm>
                    <a:custGeom>
                      <a:avLst/>
                      <a:gdLst>
                        <a:gd name="connsiteX0" fmla="*/ 0 w 91980"/>
                        <a:gd name="connsiteY0" fmla="*/ 0 h 277867"/>
                        <a:gd name="connsiteX1" fmla="*/ 91981 w 91980"/>
                        <a:gd name="connsiteY1" fmla="*/ 53068 h 277867"/>
                        <a:gd name="connsiteX2" fmla="*/ 0 w 91980"/>
                        <a:gd name="connsiteY2" fmla="*/ 277867 h 277867"/>
                      </a:gdLst>
                      <a:ahLst/>
                      <a:cxnLst>
                        <a:cxn ang="0">
                          <a:pos x="connsiteX0" y="connsiteY0"/>
                        </a:cxn>
                        <a:cxn ang="0">
                          <a:pos x="connsiteX1" y="connsiteY1"/>
                        </a:cxn>
                        <a:cxn ang="0">
                          <a:pos x="connsiteX2" y="connsiteY2"/>
                        </a:cxn>
                      </a:cxnLst>
                      <a:rect l="l" t="t" r="r" b="b"/>
                      <a:pathLst>
                        <a:path w="91980" h="277867">
                          <a:moveTo>
                            <a:pt x="0" y="0"/>
                          </a:moveTo>
                          <a:lnTo>
                            <a:pt x="91981" y="53068"/>
                          </a:lnTo>
                          <a:lnTo>
                            <a:pt x="0" y="27786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574" name="Freeform 10573">
                      <a:extLst>
                        <a:ext uri="{FF2B5EF4-FFF2-40B4-BE49-F238E27FC236}">
                          <a16:creationId xmlns:a16="http://schemas.microsoft.com/office/drawing/2014/main" id="{CE5B932E-9CA0-FB32-CE4C-6096C081D1B1}"/>
                        </a:ext>
                      </a:extLst>
                    </p:cNvPr>
                    <p:cNvSpPr/>
                    <p:nvPr/>
                  </p:nvSpPr>
                  <p:spPr>
                    <a:xfrm>
                      <a:off x="23768709" y="17229123"/>
                      <a:ext cx="183961" cy="330934"/>
                    </a:xfrm>
                    <a:custGeom>
                      <a:avLst/>
                      <a:gdLst>
                        <a:gd name="connsiteX0" fmla="*/ 91981 w 183961"/>
                        <a:gd name="connsiteY0" fmla="*/ 330935 h 330934"/>
                        <a:gd name="connsiteX1" fmla="*/ 0 w 183961"/>
                        <a:gd name="connsiteY1" fmla="*/ 277867 h 330934"/>
                        <a:gd name="connsiteX2" fmla="*/ 0 w 183961"/>
                        <a:gd name="connsiteY2" fmla="*/ 0 h 330934"/>
                        <a:gd name="connsiteX3" fmla="*/ 183962 w 183961"/>
                        <a:gd name="connsiteY3" fmla="*/ 106136 h 330934"/>
                      </a:gdLst>
                      <a:ahLst/>
                      <a:cxnLst>
                        <a:cxn ang="0">
                          <a:pos x="connsiteX0" y="connsiteY0"/>
                        </a:cxn>
                        <a:cxn ang="0">
                          <a:pos x="connsiteX1" y="connsiteY1"/>
                        </a:cxn>
                        <a:cxn ang="0">
                          <a:pos x="connsiteX2" y="connsiteY2"/>
                        </a:cxn>
                        <a:cxn ang="0">
                          <a:pos x="connsiteX3" y="connsiteY3"/>
                        </a:cxn>
                      </a:cxnLst>
                      <a:rect l="l" t="t" r="r" b="b"/>
                      <a:pathLst>
                        <a:path w="183961" h="330934">
                          <a:moveTo>
                            <a:pt x="91981" y="330935"/>
                          </a:moveTo>
                          <a:lnTo>
                            <a:pt x="0" y="277867"/>
                          </a:lnTo>
                          <a:lnTo>
                            <a:pt x="0" y="0"/>
                          </a:lnTo>
                          <a:lnTo>
                            <a:pt x="183962" y="1061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75" name="Freeform 10574">
                      <a:extLst>
                        <a:ext uri="{FF2B5EF4-FFF2-40B4-BE49-F238E27FC236}">
                          <a16:creationId xmlns:a16="http://schemas.microsoft.com/office/drawing/2014/main" id="{FFD20161-910E-6313-FD53-F542381EEDC6}"/>
                        </a:ext>
                      </a:extLst>
                    </p:cNvPr>
                    <p:cNvSpPr/>
                    <p:nvPr/>
                  </p:nvSpPr>
                  <p:spPr>
                    <a:xfrm>
                      <a:off x="23952670" y="17335259"/>
                      <a:ext cx="183961" cy="330935"/>
                    </a:xfrm>
                    <a:custGeom>
                      <a:avLst/>
                      <a:gdLst>
                        <a:gd name="connsiteX0" fmla="*/ 91981 w 183961"/>
                        <a:gd name="connsiteY0" fmla="*/ 330935 h 330935"/>
                        <a:gd name="connsiteX1" fmla="*/ 0 w 183961"/>
                        <a:gd name="connsiteY1" fmla="*/ 277867 h 330935"/>
                        <a:gd name="connsiteX2" fmla="*/ 0 w 183961"/>
                        <a:gd name="connsiteY2" fmla="*/ 0 h 330935"/>
                        <a:gd name="connsiteX3" fmla="*/ 183962 w 183961"/>
                        <a:gd name="connsiteY3" fmla="*/ 106136 h 330935"/>
                      </a:gdLst>
                      <a:ahLst/>
                      <a:cxnLst>
                        <a:cxn ang="0">
                          <a:pos x="connsiteX0" y="connsiteY0"/>
                        </a:cxn>
                        <a:cxn ang="0">
                          <a:pos x="connsiteX1" y="connsiteY1"/>
                        </a:cxn>
                        <a:cxn ang="0">
                          <a:pos x="connsiteX2" y="connsiteY2"/>
                        </a:cxn>
                        <a:cxn ang="0">
                          <a:pos x="connsiteX3" y="connsiteY3"/>
                        </a:cxn>
                      </a:cxnLst>
                      <a:rect l="l" t="t" r="r" b="b"/>
                      <a:pathLst>
                        <a:path w="183961" h="330935">
                          <a:moveTo>
                            <a:pt x="91981" y="330935"/>
                          </a:moveTo>
                          <a:lnTo>
                            <a:pt x="0" y="277867"/>
                          </a:lnTo>
                          <a:lnTo>
                            <a:pt x="0" y="0"/>
                          </a:lnTo>
                          <a:lnTo>
                            <a:pt x="183962" y="1061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76" name="Freeform 10575">
                      <a:extLst>
                        <a:ext uri="{FF2B5EF4-FFF2-40B4-BE49-F238E27FC236}">
                          <a16:creationId xmlns:a16="http://schemas.microsoft.com/office/drawing/2014/main" id="{A44D8B57-FDC8-B870-ED30-7E2C9BA0AF32}"/>
                        </a:ext>
                      </a:extLst>
                    </p:cNvPr>
                    <p:cNvSpPr/>
                    <p:nvPr/>
                  </p:nvSpPr>
                  <p:spPr>
                    <a:xfrm>
                      <a:off x="24136632" y="17441395"/>
                      <a:ext cx="183961" cy="330935"/>
                    </a:xfrm>
                    <a:custGeom>
                      <a:avLst/>
                      <a:gdLst>
                        <a:gd name="connsiteX0" fmla="*/ 91981 w 183961"/>
                        <a:gd name="connsiteY0" fmla="*/ 330935 h 330935"/>
                        <a:gd name="connsiteX1" fmla="*/ 0 w 183961"/>
                        <a:gd name="connsiteY1" fmla="*/ 277867 h 330935"/>
                        <a:gd name="connsiteX2" fmla="*/ 0 w 183961"/>
                        <a:gd name="connsiteY2" fmla="*/ 0 h 330935"/>
                        <a:gd name="connsiteX3" fmla="*/ 183961 w 183961"/>
                        <a:gd name="connsiteY3" fmla="*/ 106136 h 330935"/>
                      </a:gdLst>
                      <a:ahLst/>
                      <a:cxnLst>
                        <a:cxn ang="0">
                          <a:pos x="connsiteX0" y="connsiteY0"/>
                        </a:cxn>
                        <a:cxn ang="0">
                          <a:pos x="connsiteX1" y="connsiteY1"/>
                        </a:cxn>
                        <a:cxn ang="0">
                          <a:pos x="connsiteX2" y="connsiteY2"/>
                        </a:cxn>
                        <a:cxn ang="0">
                          <a:pos x="connsiteX3" y="connsiteY3"/>
                        </a:cxn>
                      </a:cxnLst>
                      <a:rect l="l" t="t" r="r" b="b"/>
                      <a:pathLst>
                        <a:path w="183961" h="330935">
                          <a:moveTo>
                            <a:pt x="91981" y="330935"/>
                          </a:moveTo>
                          <a:lnTo>
                            <a:pt x="0" y="277867"/>
                          </a:lnTo>
                          <a:lnTo>
                            <a:pt x="0" y="0"/>
                          </a:lnTo>
                          <a:lnTo>
                            <a:pt x="183961" y="1061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77" name="Freeform 10576">
                      <a:extLst>
                        <a:ext uri="{FF2B5EF4-FFF2-40B4-BE49-F238E27FC236}">
                          <a16:creationId xmlns:a16="http://schemas.microsoft.com/office/drawing/2014/main" id="{CE0D1129-5317-C1B0-458B-4062659208FF}"/>
                        </a:ext>
                      </a:extLst>
                    </p:cNvPr>
                    <p:cNvSpPr/>
                    <p:nvPr/>
                  </p:nvSpPr>
                  <p:spPr>
                    <a:xfrm>
                      <a:off x="24320593" y="17547530"/>
                      <a:ext cx="91981" cy="277867"/>
                    </a:xfrm>
                    <a:custGeom>
                      <a:avLst/>
                      <a:gdLst>
                        <a:gd name="connsiteX0" fmla="*/ 91981 w 91981"/>
                        <a:gd name="connsiteY0" fmla="*/ 53068 h 277867"/>
                        <a:gd name="connsiteX1" fmla="*/ 0 w 91981"/>
                        <a:gd name="connsiteY1" fmla="*/ 277867 h 277867"/>
                        <a:gd name="connsiteX2" fmla="*/ 0 w 91981"/>
                        <a:gd name="connsiteY2" fmla="*/ 0 h 277867"/>
                      </a:gdLst>
                      <a:ahLst/>
                      <a:cxnLst>
                        <a:cxn ang="0">
                          <a:pos x="connsiteX0" y="connsiteY0"/>
                        </a:cxn>
                        <a:cxn ang="0">
                          <a:pos x="connsiteX1" y="connsiteY1"/>
                        </a:cxn>
                        <a:cxn ang="0">
                          <a:pos x="connsiteX2" y="connsiteY2"/>
                        </a:cxn>
                      </a:cxnLst>
                      <a:rect l="l" t="t" r="r" b="b"/>
                      <a:pathLst>
                        <a:path w="91981" h="277867">
                          <a:moveTo>
                            <a:pt x="91981" y="53068"/>
                          </a:moveTo>
                          <a:lnTo>
                            <a:pt x="0" y="277867"/>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578" name="Graphic 6671">
                    <a:extLst>
                      <a:ext uri="{FF2B5EF4-FFF2-40B4-BE49-F238E27FC236}">
                        <a16:creationId xmlns:a16="http://schemas.microsoft.com/office/drawing/2014/main" id="{74B1868C-5DCB-192F-32B5-337AAB5F2190}"/>
                      </a:ext>
                    </a:extLst>
                  </p:cNvPr>
                  <p:cNvGrpSpPr/>
                  <p:nvPr/>
                </p:nvGrpSpPr>
                <p:grpSpPr>
                  <a:xfrm>
                    <a:off x="26793825" y="17176055"/>
                    <a:ext cx="735846" cy="2222936"/>
                    <a:chOff x="26793825" y="17176055"/>
                    <a:chExt cx="735846" cy="2222936"/>
                  </a:xfrm>
                </p:grpSpPr>
                <p:sp>
                  <p:nvSpPr>
                    <p:cNvPr id="10579" name="Freeform 10578">
                      <a:extLst>
                        <a:ext uri="{FF2B5EF4-FFF2-40B4-BE49-F238E27FC236}">
                          <a16:creationId xmlns:a16="http://schemas.microsoft.com/office/drawing/2014/main" id="{07E2329A-B434-4D1E-FA98-B1EC5E9FE1D7}"/>
                        </a:ext>
                      </a:extLst>
                    </p:cNvPr>
                    <p:cNvSpPr/>
                    <p:nvPr/>
                  </p:nvSpPr>
                  <p:spPr>
                    <a:xfrm>
                      <a:off x="27437690" y="17400855"/>
                      <a:ext cx="91981" cy="277866"/>
                    </a:xfrm>
                    <a:custGeom>
                      <a:avLst/>
                      <a:gdLst>
                        <a:gd name="connsiteX0" fmla="*/ 0 w 91981"/>
                        <a:gd name="connsiteY0" fmla="*/ 0 h 277866"/>
                        <a:gd name="connsiteX1" fmla="*/ 0 w 91981"/>
                        <a:gd name="connsiteY1" fmla="*/ 277867 h 277866"/>
                        <a:gd name="connsiteX2" fmla="*/ 91981 w 91981"/>
                        <a:gd name="connsiteY2" fmla="*/ 53068 h 277866"/>
                      </a:gdLst>
                      <a:ahLst/>
                      <a:cxnLst>
                        <a:cxn ang="0">
                          <a:pos x="connsiteX0" y="connsiteY0"/>
                        </a:cxn>
                        <a:cxn ang="0">
                          <a:pos x="connsiteX1" y="connsiteY1"/>
                        </a:cxn>
                        <a:cxn ang="0">
                          <a:pos x="connsiteX2" y="connsiteY2"/>
                        </a:cxn>
                      </a:cxnLst>
                      <a:rect l="l" t="t" r="r" b="b"/>
                      <a:pathLst>
                        <a:path w="91981" h="277866">
                          <a:moveTo>
                            <a:pt x="0" y="0"/>
                          </a:moveTo>
                          <a:lnTo>
                            <a:pt x="0" y="277867"/>
                          </a:lnTo>
                          <a:lnTo>
                            <a:pt x="91981" y="5306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580" name="Freeform 10579">
                      <a:extLst>
                        <a:ext uri="{FF2B5EF4-FFF2-40B4-BE49-F238E27FC236}">
                          <a16:creationId xmlns:a16="http://schemas.microsoft.com/office/drawing/2014/main" id="{FE0DA95D-FEDA-DF58-EE9E-7B17C54B88AA}"/>
                        </a:ext>
                      </a:extLst>
                    </p:cNvPr>
                    <p:cNvSpPr/>
                    <p:nvPr/>
                  </p:nvSpPr>
                  <p:spPr>
                    <a:xfrm>
                      <a:off x="27437690" y="17176055"/>
                      <a:ext cx="91981" cy="277867"/>
                    </a:xfrm>
                    <a:custGeom>
                      <a:avLst/>
                      <a:gdLst>
                        <a:gd name="connsiteX0" fmla="*/ 91981 w 91981"/>
                        <a:gd name="connsiteY0" fmla="*/ 0 h 277867"/>
                        <a:gd name="connsiteX1" fmla="*/ 0 w 91981"/>
                        <a:gd name="connsiteY1" fmla="*/ 224799 h 277867"/>
                        <a:gd name="connsiteX2" fmla="*/ 91981 w 91981"/>
                        <a:gd name="connsiteY2" fmla="*/ 277867 h 277867"/>
                      </a:gdLst>
                      <a:ahLst/>
                      <a:cxnLst>
                        <a:cxn ang="0">
                          <a:pos x="connsiteX0" y="connsiteY0"/>
                        </a:cxn>
                        <a:cxn ang="0">
                          <a:pos x="connsiteX1" y="connsiteY1"/>
                        </a:cxn>
                        <a:cxn ang="0">
                          <a:pos x="connsiteX2" y="connsiteY2"/>
                        </a:cxn>
                      </a:cxnLst>
                      <a:rect l="l" t="t" r="r" b="b"/>
                      <a:pathLst>
                        <a:path w="91981" h="277867">
                          <a:moveTo>
                            <a:pt x="91981" y="0"/>
                          </a:moveTo>
                          <a:lnTo>
                            <a:pt x="0" y="224799"/>
                          </a:lnTo>
                          <a:lnTo>
                            <a:pt x="91981" y="27786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581" name="Freeform 10580">
                      <a:extLst>
                        <a:ext uri="{FF2B5EF4-FFF2-40B4-BE49-F238E27FC236}">
                          <a16:creationId xmlns:a16="http://schemas.microsoft.com/office/drawing/2014/main" id="{81EB079A-105D-DDCF-9BFB-C1F4DBF41C8A}"/>
                        </a:ext>
                      </a:extLst>
                    </p:cNvPr>
                    <p:cNvSpPr/>
                    <p:nvPr/>
                  </p:nvSpPr>
                  <p:spPr>
                    <a:xfrm>
                      <a:off x="27253729" y="17850453"/>
                      <a:ext cx="91980" cy="277866"/>
                    </a:xfrm>
                    <a:custGeom>
                      <a:avLst/>
                      <a:gdLst>
                        <a:gd name="connsiteX0" fmla="*/ 0 w 91980"/>
                        <a:gd name="connsiteY0" fmla="*/ 0 h 277866"/>
                        <a:gd name="connsiteX1" fmla="*/ 0 w 91980"/>
                        <a:gd name="connsiteY1" fmla="*/ 277867 h 277866"/>
                        <a:gd name="connsiteX2" fmla="*/ 91980 w 91980"/>
                        <a:gd name="connsiteY2" fmla="*/ 53068 h 277866"/>
                      </a:gdLst>
                      <a:ahLst/>
                      <a:cxnLst>
                        <a:cxn ang="0">
                          <a:pos x="connsiteX0" y="connsiteY0"/>
                        </a:cxn>
                        <a:cxn ang="0">
                          <a:pos x="connsiteX1" y="connsiteY1"/>
                        </a:cxn>
                        <a:cxn ang="0">
                          <a:pos x="connsiteX2" y="connsiteY2"/>
                        </a:cxn>
                      </a:cxnLst>
                      <a:rect l="l" t="t" r="r" b="b"/>
                      <a:pathLst>
                        <a:path w="91980" h="277866">
                          <a:moveTo>
                            <a:pt x="0" y="0"/>
                          </a:moveTo>
                          <a:lnTo>
                            <a:pt x="0" y="277867"/>
                          </a:lnTo>
                          <a:lnTo>
                            <a:pt x="91980"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82" name="Freeform 10581">
                      <a:extLst>
                        <a:ext uri="{FF2B5EF4-FFF2-40B4-BE49-F238E27FC236}">
                          <a16:creationId xmlns:a16="http://schemas.microsoft.com/office/drawing/2014/main" id="{FD81C6A0-1DB1-36AF-A80A-99A408B6F8D9}"/>
                        </a:ext>
                      </a:extLst>
                    </p:cNvPr>
                    <p:cNvSpPr/>
                    <p:nvPr/>
                  </p:nvSpPr>
                  <p:spPr>
                    <a:xfrm>
                      <a:off x="27253729" y="17400855"/>
                      <a:ext cx="183961" cy="502666"/>
                    </a:xfrm>
                    <a:custGeom>
                      <a:avLst/>
                      <a:gdLst>
                        <a:gd name="connsiteX0" fmla="*/ 91980 w 183961"/>
                        <a:gd name="connsiteY0" fmla="*/ 502666 h 502666"/>
                        <a:gd name="connsiteX1" fmla="*/ 183961 w 183961"/>
                        <a:gd name="connsiteY1" fmla="*/ 277867 h 502666"/>
                        <a:gd name="connsiteX2" fmla="*/ 183961 w 183961"/>
                        <a:gd name="connsiteY2" fmla="*/ 0 h 502666"/>
                        <a:gd name="connsiteX3" fmla="*/ 0 w 183961"/>
                        <a:gd name="connsiteY3" fmla="*/ 449598 h 502666"/>
                      </a:gdLst>
                      <a:ahLst/>
                      <a:cxnLst>
                        <a:cxn ang="0">
                          <a:pos x="connsiteX0" y="connsiteY0"/>
                        </a:cxn>
                        <a:cxn ang="0">
                          <a:pos x="connsiteX1" y="connsiteY1"/>
                        </a:cxn>
                        <a:cxn ang="0">
                          <a:pos x="connsiteX2" y="connsiteY2"/>
                        </a:cxn>
                        <a:cxn ang="0">
                          <a:pos x="connsiteX3" y="connsiteY3"/>
                        </a:cxn>
                      </a:cxnLst>
                      <a:rect l="l" t="t" r="r" b="b"/>
                      <a:pathLst>
                        <a:path w="183961" h="502666">
                          <a:moveTo>
                            <a:pt x="91980" y="502666"/>
                          </a:moveTo>
                          <a:lnTo>
                            <a:pt x="183961" y="277867"/>
                          </a:lnTo>
                          <a:lnTo>
                            <a:pt x="183961" y="0"/>
                          </a:lnTo>
                          <a:lnTo>
                            <a:pt x="0" y="4495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83" name="Freeform 10582">
                      <a:extLst>
                        <a:ext uri="{FF2B5EF4-FFF2-40B4-BE49-F238E27FC236}">
                          <a16:creationId xmlns:a16="http://schemas.microsoft.com/office/drawing/2014/main" id="{81A91FBF-E9C9-CCF3-ED52-2CD0F7277492}"/>
                        </a:ext>
                      </a:extLst>
                    </p:cNvPr>
                    <p:cNvSpPr/>
                    <p:nvPr/>
                  </p:nvSpPr>
                  <p:spPr>
                    <a:xfrm>
                      <a:off x="27345709" y="17678722"/>
                      <a:ext cx="91981" cy="277867"/>
                    </a:xfrm>
                    <a:custGeom>
                      <a:avLst/>
                      <a:gdLst>
                        <a:gd name="connsiteX0" fmla="*/ 91981 w 91981"/>
                        <a:gd name="connsiteY0" fmla="*/ 0 h 277867"/>
                        <a:gd name="connsiteX1" fmla="*/ 0 w 91981"/>
                        <a:gd name="connsiteY1" fmla="*/ 224799 h 277867"/>
                        <a:gd name="connsiteX2" fmla="*/ 91981 w 91981"/>
                        <a:gd name="connsiteY2" fmla="*/ 277867 h 277867"/>
                      </a:gdLst>
                      <a:ahLst/>
                      <a:cxnLst>
                        <a:cxn ang="0">
                          <a:pos x="connsiteX0" y="connsiteY0"/>
                        </a:cxn>
                        <a:cxn ang="0">
                          <a:pos x="connsiteX1" y="connsiteY1"/>
                        </a:cxn>
                        <a:cxn ang="0">
                          <a:pos x="connsiteX2" y="connsiteY2"/>
                        </a:cxn>
                      </a:cxnLst>
                      <a:rect l="l" t="t" r="r" b="b"/>
                      <a:pathLst>
                        <a:path w="91981" h="277867">
                          <a:moveTo>
                            <a:pt x="91981" y="0"/>
                          </a:moveTo>
                          <a:lnTo>
                            <a:pt x="0" y="224799"/>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84" name="Freeform 10583">
                      <a:extLst>
                        <a:ext uri="{FF2B5EF4-FFF2-40B4-BE49-F238E27FC236}">
                          <a16:creationId xmlns:a16="http://schemas.microsoft.com/office/drawing/2014/main" id="{204D0509-A565-D433-B29F-D57018668A0D}"/>
                        </a:ext>
                      </a:extLst>
                    </p:cNvPr>
                    <p:cNvSpPr/>
                    <p:nvPr/>
                  </p:nvSpPr>
                  <p:spPr>
                    <a:xfrm>
                      <a:off x="27437690" y="17956589"/>
                      <a:ext cx="91981" cy="277866"/>
                    </a:xfrm>
                    <a:custGeom>
                      <a:avLst/>
                      <a:gdLst>
                        <a:gd name="connsiteX0" fmla="*/ 0 w 91981"/>
                        <a:gd name="connsiteY0" fmla="*/ 0 h 277866"/>
                        <a:gd name="connsiteX1" fmla="*/ 0 w 91981"/>
                        <a:gd name="connsiteY1" fmla="*/ 277867 h 277866"/>
                        <a:gd name="connsiteX2" fmla="*/ 91981 w 91981"/>
                        <a:gd name="connsiteY2" fmla="*/ 53068 h 277866"/>
                      </a:gdLst>
                      <a:ahLst/>
                      <a:cxnLst>
                        <a:cxn ang="0">
                          <a:pos x="connsiteX0" y="connsiteY0"/>
                        </a:cxn>
                        <a:cxn ang="0">
                          <a:pos x="connsiteX1" y="connsiteY1"/>
                        </a:cxn>
                        <a:cxn ang="0">
                          <a:pos x="connsiteX2" y="connsiteY2"/>
                        </a:cxn>
                      </a:cxnLst>
                      <a:rect l="l" t="t" r="r" b="b"/>
                      <a:pathLst>
                        <a:path w="91981" h="277866">
                          <a:moveTo>
                            <a:pt x="0" y="0"/>
                          </a:moveTo>
                          <a:lnTo>
                            <a:pt x="0" y="277867"/>
                          </a:lnTo>
                          <a:lnTo>
                            <a:pt x="91981"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85" name="Freeform 10584">
                      <a:extLst>
                        <a:ext uri="{FF2B5EF4-FFF2-40B4-BE49-F238E27FC236}">
                          <a16:creationId xmlns:a16="http://schemas.microsoft.com/office/drawing/2014/main" id="{5BF64B5D-BFC2-446A-AF20-BE4DD9B9A445}"/>
                        </a:ext>
                      </a:extLst>
                    </p:cNvPr>
                    <p:cNvSpPr/>
                    <p:nvPr/>
                  </p:nvSpPr>
                  <p:spPr>
                    <a:xfrm>
                      <a:off x="27437690" y="17453923"/>
                      <a:ext cx="91981" cy="555734"/>
                    </a:xfrm>
                    <a:custGeom>
                      <a:avLst/>
                      <a:gdLst>
                        <a:gd name="connsiteX0" fmla="*/ 0 w 91981"/>
                        <a:gd name="connsiteY0" fmla="*/ 224799 h 555734"/>
                        <a:gd name="connsiteX1" fmla="*/ 0 w 91981"/>
                        <a:gd name="connsiteY1" fmla="*/ 502666 h 555734"/>
                        <a:gd name="connsiteX2" fmla="*/ 91981 w 91981"/>
                        <a:gd name="connsiteY2" fmla="*/ 555734 h 555734"/>
                        <a:gd name="connsiteX3" fmla="*/ 91981 w 91981"/>
                        <a:gd name="connsiteY3" fmla="*/ 0 h 555734"/>
                      </a:gdLst>
                      <a:ahLst/>
                      <a:cxnLst>
                        <a:cxn ang="0">
                          <a:pos x="connsiteX0" y="connsiteY0"/>
                        </a:cxn>
                        <a:cxn ang="0">
                          <a:pos x="connsiteX1" y="connsiteY1"/>
                        </a:cxn>
                        <a:cxn ang="0">
                          <a:pos x="connsiteX2" y="connsiteY2"/>
                        </a:cxn>
                        <a:cxn ang="0">
                          <a:pos x="connsiteX3" y="connsiteY3"/>
                        </a:cxn>
                      </a:cxnLst>
                      <a:rect l="l" t="t" r="r" b="b"/>
                      <a:pathLst>
                        <a:path w="91981" h="555734">
                          <a:moveTo>
                            <a:pt x="0" y="224799"/>
                          </a:moveTo>
                          <a:lnTo>
                            <a:pt x="0" y="502666"/>
                          </a:lnTo>
                          <a:lnTo>
                            <a:pt x="91981" y="555734"/>
                          </a:lnTo>
                          <a:lnTo>
                            <a:pt x="9198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86" name="Freeform 10585">
                      <a:extLst>
                        <a:ext uri="{FF2B5EF4-FFF2-40B4-BE49-F238E27FC236}">
                          <a16:creationId xmlns:a16="http://schemas.microsoft.com/office/drawing/2014/main" id="{8195FD5D-478B-80DB-8B02-848AB430204A}"/>
                        </a:ext>
                      </a:extLst>
                    </p:cNvPr>
                    <p:cNvSpPr/>
                    <p:nvPr/>
                  </p:nvSpPr>
                  <p:spPr>
                    <a:xfrm>
                      <a:off x="27069767" y="18300051"/>
                      <a:ext cx="91981" cy="277866"/>
                    </a:xfrm>
                    <a:custGeom>
                      <a:avLst/>
                      <a:gdLst>
                        <a:gd name="connsiteX0" fmla="*/ 0 w 91981"/>
                        <a:gd name="connsiteY0" fmla="*/ 0 h 277866"/>
                        <a:gd name="connsiteX1" fmla="*/ 0 w 91981"/>
                        <a:gd name="connsiteY1" fmla="*/ 277867 h 277866"/>
                        <a:gd name="connsiteX2" fmla="*/ 91981 w 91981"/>
                        <a:gd name="connsiteY2" fmla="*/ 53068 h 277866"/>
                      </a:gdLst>
                      <a:ahLst/>
                      <a:cxnLst>
                        <a:cxn ang="0">
                          <a:pos x="connsiteX0" y="connsiteY0"/>
                        </a:cxn>
                        <a:cxn ang="0">
                          <a:pos x="connsiteX1" y="connsiteY1"/>
                        </a:cxn>
                        <a:cxn ang="0">
                          <a:pos x="connsiteX2" y="connsiteY2"/>
                        </a:cxn>
                      </a:cxnLst>
                      <a:rect l="l" t="t" r="r" b="b"/>
                      <a:pathLst>
                        <a:path w="91981" h="277866">
                          <a:moveTo>
                            <a:pt x="0" y="0"/>
                          </a:moveTo>
                          <a:lnTo>
                            <a:pt x="0" y="277867"/>
                          </a:lnTo>
                          <a:lnTo>
                            <a:pt x="91981"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87" name="Freeform 10586">
                      <a:extLst>
                        <a:ext uri="{FF2B5EF4-FFF2-40B4-BE49-F238E27FC236}">
                          <a16:creationId xmlns:a16="http://schemas.microsoft.com/office/drawing/2014/main" id="{68EED5AB-F2EA-61E8-6C1C-93B49A4F1825}"/>
                        </a:ext>
                      </a:extLst>
                    </p:cNvPr>
                    <p:cNvSpPr/>
                    <p:nvPr/>
                  </p:nvSpPr>
                  <p:spPr>
                    <a:xfrm>
                      <a:off x="27069767" y="17850453"/>
                      <a:ext cx="183961" cy="502666"/>
                    </a:xfrm>
                    <a:custGeom>
                      <a:avLst/>
                      <a:gdLst>
                        <a:gd name="connsiteX0" fmla="*/ 91981 w 183961"/>
                        <a:gd name="connsiteY0" fmla="*/ 502666 h 502666"/>
                        <a:gd name="connsiteX1" fmla="*/ 183961 w 183961"/>
                        <a:gd name="connsiteY1" fmla="*/ 277867 h 502666"/>
                        <a:gd name="connsiteX2" fmla="*/ 183961 w 183961"/>
                        <a:gd name="connsiteY2" fmla="*/ 0 h 502666"/>
                        <a:gd name="connsiteX3" fmla="*/ 0 w 183961"/>
                        <a:gd name="connsiteY3" fmla="*/ 449598 h 502666"/>
                      </a:gdLst>
                      <a:ahLst/>
                      <a:cxnLst>
                        <a:cxn ang="0">
                          <a:pos x="connsiteX0" y="connsiteY0"/>
                        </a:cxn>
                        <a:cxn ang="0">
                          <a:pos x="connsiteX1" y="connsiteY1"/>
                        </a:cxn>
                        <a:cxn ang="0">
                          <a:pos x="connsiteX2" y="connsiteY2"/>
                        </a:cxn>
                        <a:cxn ang="0">
                          <a:pos x="connsiteX3" y="connsiteY3"/>
                        </a:cxn>
                      </a:cxnLst>
                      <a:rect l="l" t="t" r="r" b="b"/>
                      <a:pathLst>
                        <a:path w="183961" h="502666">
                          <a:moveTo>
                            <a:pt x="91981" y="502666"/>
                          </a:moveTo>
                          <a:lnTo>
                            <a:pt x="183961" y="277867"/>
                          </a:lnTo>
                          <a:lnTo>
                            <a:pt x="183961" y="0"/>
                          </a:lnTo>
                          <a:lnTo>
                            <a:pt x="0" y="4495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88" name="Freeform 10587">
                      <a:extLst>
                        <a:ext uri="{FF2B5EF4-FFF2-40B4-BE49-F238E27FC236}">
                          <a16:creationId xmlns:a16="http://schemas.microsoft.com/office/drawing/2014/main" id="{041D8852-CFE3-FDE2-9D5E-8E426E902532}"/>
                        </a:ext>
                      </a:extLst>
                    </p:cNvPr>
                    <p:cNvSpPr/>
                    <p:nvPr/>
                  </p:nvSpPr>
                  <p:spPr>
                    <a:xfrm>
                      <a:off x="27161748" y="18128320"/>
                      <a:ext cx="91981" cy="277867"/>
                    </a:xfrm>
                    <a:custGeom>
                      <a:avLst/>
                      <a:gdLst>
                        <a:gd name="connsiteX0" fmla="*/ 91981 w 91981"/>
                        <a:gd name="connsiteY0" fmla="*/ 0 h 277867"/>
                        <a:gd name="connsiteX1" fmla="*/ 0 w 91981"/>
                        <a:gd name="connsiteY1" fmla="*/ 224799 h 277867"/>
                        <a:gd name="connsiteX2" fmla="*/ 91981 w 91981"/>
                        <a:gd name="connsiteY2" fmla="*/ 277867 h 277867"/>
                      </a:gdLst>
                      <a:ahLst/>
                      <a:cxnLst>
                        <a:cxn ang="0">
                          <a:pos x="connsiteX0" y="connsiteY0"/>
                        </a:cxn>
                        <a:cxn ang="0">
                          <a:pos x="connsiteX1" y="connsiteY1"/>
                        </a:cxn>
                        <a:cxn ang="0">
                          <a:pos x="connsiteX2" y="connsiteY2"/>
                        </a:cxn>
                      </a:cxnLst>
                      <a:rect l="l" t="t" r="r" b="b"/>
                      <a:pathLst>
                        <a:path w="91981" h="277867">
                          <a:moveTo>
                            <a:pt x="91981" y="0"/>
                          </a:moveTo>
                          <a:lnTo>
                            <a:pt x="0" y="224799"/>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89" name="Freeform 10588">
                      <a:extLst>
                        <a:ext uri="{FF2B5EF4-FFF2-40B4-BE49-F238E27FC236}">
                          <a16:creationId xmlns:a16="http://schemas.microsoft.com/office/drawing/2014/main" id="{ABFF32EF-DA20-C1B6-5A01-7B34CE44D95A}"/>
                        </a:ext>
                      </a:extLst>
                    </p:cNvPr>
                    <p:cNvSpPr/>
                    <p:nvPr/>
                  </p:nvSpPr>
                  <p:spPr>
                    <a:xfrm>
                      <a:off x="27253729" y="18406187"/>
                      <a:ext cx="91980" cy="277866"/>
                    </a:xfrm>
                    <a:custGeom>
                      <a:avLst/>
                      <a:gdLst>
                        <a:gd name="connsiteX0" fmla="*/ 0 w 91980"/>
                        <a:gd name="connsiteY0" fmla="*/ 0 h 277866"/>
                        <a:gd name="connsiteX1" fmla="*/ 0 w 91980"/>
                        <a:gd name="connsiteY1" fmla="*/ 277867 h 277866"/>
                        <a:gd name="connsiteX2" fmla="*/ 91980 w 91980"/>
                        <a:gd name="connsiteY2" fmla="*/ 53068 h 277866"/>
                      </a:gdLst>
                      <a:ahLst/>
                      <a:cxnLst>
                        <a:cxn ang="0">
                          <a:pos x="connsiteX0" y="connsiteY0"/>
                        </a:cxn>
                        <a:cxn ang="0">
                          <a:pos x="connsiteX1" y="connsiteY1"/>
                        </a:cxn>
                        <a:cxn ang="0">
                          <a:pos x="connsiteX2" y="connsiteY2"/>
                        </a:cxn>
                      </a:cxnLst>
                      <a:rect l="l" t="t" r="r" b="b"/>
                      <a:pathLst>
                        <a:path w="91980" h="277866">
                          <a:moveTo>
                            <a:pt x="0" y="0"/>
                          </a:moveTo>
                          <a:lnTo>
                            <a:pt x="0" y="277867"/>
                          </a:lnTo>
                          <a:lnTo>
                            <a:pt x="91980"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90" name="Freeform 10589">
                      <a:extLst>
                        <a:ext uri="{FF2B5EF4-FFF2-40B4-BE49-F238E27FC236}">
                          <a16:creationId xmlns:a16="http://schemas.microsoft.com/office/drawing/2014/main" id="{BC361A4F-FA20-6A83-9F06-A7B63924ADF6}"/>
                        </a:ext>
                      </a:extLst>
                    </p:cNvPr>
                    <p:cNvSpPr/>
                    <p:nvPr/>
                  </p:nvSpPr>
                  <p:spPr>
                    <a:xfrm>
                      <a:off x="27253729" y="17903521"/>
                      <a:ext cx="183961" cy="555734"/>
                    </a:xfrm>
                    <a:custGeom>
                      <a:avLst/>
                      <a:gdLst>
                        <a:gd name="connsiteX0" fmla="*/ 0 w 183961"/>
                        <a:gd name="connsiteY0" fmla="*/ 224799 h 555734"/>
                        <a:gd name="connsiteX1" fmla="*/ 0 w 183961"/>
                        <a:gd name="connsiteY1" fmla="*/ 502666 h 555734"/>
                        <a:gd name="connsiteX2" fmla="*/ 91980 w 183961"/>
                        <a:gd name="connsiteY2" fmla="*/ 555734 h 555734"/>
                        <a:gd name="connsiteX3" fmla="*/ 183961 w 183961"/>
                        <a:gd name="connsiteY3" fmla="*/ 330935 h 555734"/>
                        <a:gd name="connsiteX4" fmla="*/ 183961 w 183961"/>
                        <a:gd name="connsiteY4" fmla="*/ 53068 h 555734"/>
                        <a:gd name="connsiteX5" fmla="*/ 91980 w 183961"/>
                        <a:gd name="connsiteY5" fmla="*/ 0 h 55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61" h="555734">
                          <a:moveTo>
                            <a:pt x="0" y="224799"/>
                          </a:moveTo>
                          <a:lnTo>
                            <a:pt x="0" y="502666"/>
                          </a:lnTo>
                          <a:lnTo>
                            <a:pt x="91980" y="555734"/>
                          </a:lnTo>
                          <a:lnTo>
                            <a:pt x="183961" y="330935"/>
                          </a:lnTo>
                          <a:lnTo>
                            <a:pt x="183961" y="53068"/>
                          </a:lnTo>
                          <a:lnTo>
                            <a:pt x="9198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91" name="Freeform 10590">
                      <a:extLst>
                        <a:ext uri="{FF2B5EF4-FFF2-40B4-BE49-F238E27FC236}">
                          <a16:creationId xmlns:a16="http://schemas.microsoft.com/office/drawing/2014/main" id="{35A033C4-A389-1F27-E130-EA9FD9B9161C}"/>
                        </a:ext>
                      </a:extLst>
                    </p:cNvPr>
                    <p:cNvSpPr/>
                    <p:nvPr/>
                  </p:nvSpPr>
                  <p:spPr>
                    <a:xfrm>
                      <a:off x="27345709" y="18234456"/>
                      <a:ext cx="91981" cy="277867"/>
                    </a:xfrm>
                    <a:custGeom>
                      <a:avLst/>
                      <a:gdLst>
                        <a:gd name="connsiteX0" fmla="*/ 91981 w 91981"/>
                        <a:gd name="connsiteY0" fmla="*/ 0 h 277867"/>
                        <a:gd name="connsiteX1" fmla="*/ 0 w 91981"/>
                        <a:gd name="connsiteY1" fmla="*/ 224799 h 277867"/>
                        <a:gd name="connsiteX2" fmla="*/ 91981 w 91981"/>
                        <a:gd name="connsiteY2" fmla="*/ 277867 h 277867"/>
                      </a:gdLst>
                      <a:ahLst/>
                      <a:cxnLst>
                        <a:cxn ang="0">
                          <a:pos x="connsiteX0" y="connsiteY0"/>
                        </a:cxn>
                        <a:cxn ang="0">
                          <a:pos x="connsiteX1" y="connsiteY1"/>
                        </a:cxn>
                        <a:cxn ang="0">
                          <a:pos x="connsiteX2" y="connsiteY2"/>
                        </a:cxn>
                      </a:cxnLst>
                      <a:rect l="l" t="t" r="r" b="b"/>
                      <a:pathLst>
                        <a:path w="91981" h="277867">
                          <a:moveTo>
                            <a:pt x="91981" y="0"/>
                          </a:moveTo>
                          <a:lnTo>
                            <a:pt x="0" y="224799"/>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92" name="Freeform 10591">
                      <a:extLst>
                        <a:ext uri="{FF2B5EF4-FFF2-40B4-BE49-F238E27FC236}">
                          <a16:creationId xmlns:a16="http://schemas.microsoft.com/office/drawing/2014/main" id="{03D7A853-2C82-B599-52FE-55F6053D40A2}"/>
                        </a:ext>
                      </a:extLst>
                    </p:cNvPr>
                    <p:cNvSpPr/>
                    <p:nvPr/>
                  </p:nvSpPr>
                  <p:spPr>
                    <a:xfrm>
                      <a:off x="27437690" y="18512323"/>
                      <a:ext cx="91981" cy="277867"/>
                    </a:xfrm>
                    <a:custGeom>
                      <a:avLst/>
                      <a:gdLst>
                        <a:gd name="connsiteX0" fmla="*/ 0 w 91981"/>
                        <a:gd name="connsiteY0" fmla="*/ 0 h 277867"/>
                        <a:gd name="connsiteX1" fmla="*/ 0 w 91981"/>
                        <a:gd name="connsiteY1" fmla="*/ 277867 h 277867"/>
                        <a:gd name="connsiteX2" fmla="*/ 91981 w 91981"/>
                        <a:gd name="connsiteY2" fmla="*/ 53068 h 277867"/>
                      </a:gdLst>
                      <a:ahLst/>
                      <a:cxnLst>
                        <a:cxn ang="0">
                          <a:pos x="connsiteX0" y="connsiteY0"/>
                        </a:cxn>
                        <a:cxn ang="0">
                          <a:pos x="connsiteX1" y="connsiteY1"/>
                        </a:cxn>
                        <a:cxn ang="0">
                          <a:pos x="connsiteX2" y="connsiteY2"/>
                        </a:cxn>
                      </a:cxnLst>
                      <a:rect l="l" t="t" r="r" b="b"/>
                      <a:pathLst>
                        <a:path w="91981" h="277867">
                          <a:moveTo>
                            <a:pt x="0" y="0"/>
                          </a:moveTo>
                          <a:lnTo>
                            <a:pt x="0" y="277867"/>
                          </a:lnTo>
                          <a:lnTo>
                            <a:pt x="91981"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93" name="Freeform 10592">
                      <a:extLst>
                        <a:ext uri="{FF2B5EF4-FFF2-40B4-BE49-F238E27FC236}">
                          <a16:creationId xmlns:a16="http://schemas.microsoft.com/office/drawing/2014/main" id="{A3AB0E9C-700B-2A39-88C5-708EE719196A}"/>
                        </a:ext>
                      </a:extLst>
                    </p:cNvPr>
                    <p:cNvSpPr/>
                    <p:nvPr/>
                  </p:nvSpPr>
                  <p:spPr>
                    <a:xfrm>
                      <a:off x="27437690" y="18009657"/>
                      <a:ext cx="91981" cy="555734"/>
                    </a:xfrm>
                    <a:custGeom>
                      <a:avLst/>
                      <a:gdLst>
                        <a:gd name="connsiteX0" fmla="*/ 0 w 91981"/>
                        <a:gd name="connsiteY0" fmla="*/ 224799 h 555734"/>
                        <a:gd name="connsiteX1" fmla="*/ 0 w 91981"/>
                        <a:gd name="connsiteY1" fmla="*/ 502666 h 555734"/>
                        <a:gd name="connsiteX2" fmla="*/ 91981 w 91981"/>
                        <a:gd name="connsiteY2" fmla="*/ 555734 h 555734"/>
                        <a:gd name="connsiteX3" fmla="*/ 91981 w 91981"/>
                        <a:gd name="connsiteY3" fmla="*/ 0 h 555734"/>
                      </a:gdLst>
                      <a:ahLst/>
                      <a:cxnLst>
                        <a:cxn ang="0">
                          <a:pos x="connsiteX0" y="connsiteY0"/>
                        </a:cxn>
                        <a:cxn ang="0">
                          <a:pos x="connsiteX1" y="connsiteY1"/>
                        </a:cxn>
                        <a:cxn ang="0">
                          <a:pos x="connsiteX2" y="connsiteY2"/>
                        </a:cxn>
                        <a:cxn ang="0">
                          <a:pos x="connsiteX3" y="connsiteY3"/>
                        </a:cxn>
                      </a:cxnLst>
                      <a:rect l="l" t="t" r="r" b="b"/>
                      <a:pathLst>
                        <a:path w="91981" h="555734">
                          <a:moveTo>
                            <a:pt x="0" y="224799"/>
                          </a:moveTo>
                          <a:lnTo>
                            <a:pt x="0" y="502666"/>
                          </a:lnTo>
                          <a:lnTo>
                            <a:pt x="91981" y="555734"/>
                          </a:lnTo>
                          <a:lnTo>
                            <a:pt x="9198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94" name="Freeform 10593">
                      <a:extLst>
                        <a:ext uri="{FF2B5EF4-FFF2-40B4-BE49-F238E27FC236}">
                          <a16:creationId xmlns:a16="http://schemas.microsoft.com/office/drawing/2014/main" id="{89829724-EED1-C016-9120-C87F2E5B97A0}"/>
                        </a:ext>
                      </a:extLst>
                    </p:cNvPr>
                    <p:cNvSpPr/>
                    <p:nvPr/>
                  </p:nvSpPr>
                  <p:spPr>
                    <a:xfrm>
                      <a:off x="26885806" y="18749649"/>
                      <a:ext cx="91980" cy="277867"/>
                    </a:xfrm>
                    <a:custGeom>
                      <a:avLst/>
                      <a:gdLst>
                        <a:gd name="connsiteX0" fmla="*/ 0 w 91980"/>
                        <a:gd name="connsiteY0" fmla="*/ 0 h 277867"/>
                        <a:gd name="connsiteX1" fmla="*/ 0 w 91980"/>
                        <a:gd name="connsiteY1" fmla="*/ 277868 h 277867"/>
                        <a:gd name="connsiteX2" fmla="*/ 91980 w 91980"/>
                        <a:gd name="connsiteY2" fmla="*/ 53068 h 277867"/>
                      </a:gdLst>
                      <a:ahLst/>
                      <a:cxnLst>
                        <a:cxn ang="0">
                          <a:pos x="connsiteX0" y="connsiteY0"/>
                        </a:cxn>
                        <a:cxn ang="0">
                          <a:pos x="connsiteX1" y="connsiteY1"/>
                        </a:cxn>
                        <a:cxn ang="0">
                          <a:pos x="connsiteX2" y="connsiteY2"/>
                        </a:cxn>
                      </a:cxnLst>
                      <a:rect l="l" t="t" r="r" b="b"/>
                      <a:pathLst>
                        <a:path w="91980" h="277867">
                          <a:moveTo>
                            <a:pt x="0" y="0"/>
                          </a:moveTo>
                          <a:lnTo>
                            <a:pt x="0" y="277868"/>
                          </a:lnTo>
                          <a:lnTo>
                            <a:pt x="91980" y="5306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595" name="Freeform 10594">
                      <a:extLst>
                        <a:ext uri="{FF2B5EF4-FFF2-40B4-BE49-F238E27FC236}">
                          <a16:creationId xmlns:a16="http://schemas.microsoft.com/office/drawing/2014/main" id="{08BFE013-60D2-2526-25B4-3F9FCB769D9A}"/>
                        </a:ext>
                      </a:extLst>
                    </p:cNvPr>
                    <p:cNvSpPr/>
                    <p:nvPr/>
                  </p:nvSpPr>
                  <p:spPr>
                    <a:xfrm>
                      <a:off x="26885806" y="18300051"/>
                      <a:ext cx="183961" cy="502666"/>
                    </a:xfrm>
                    <a:custGeom>
                      <a:avLst/>
                      <a:gdLst>
                        <a:gd name="connsiteX0" fmla="*/ 91980 w 183961"/>
                        <a:gd name="connsiteY0" fmla="*/ 502666 h 502666"/>
                        <a:gd name="connsiteX1" fmla="*/ 183961 w 183961"/>
                        <a:gd name="connsiteY1" fmla="*/ 277867 h 502666"/>
                        <a:gd name="connsiteX2" fmla="*/ 183961 w 183961"/>
                        <a:gd name="connsiteY2" fmla="*/ 0 h 502666"/>
                        <a:gd name="connsiteX3" fmla="*/ 0 w 183961"/>
                        <a:gd name="connsiteY3" fmla="*/ 449598 h 502666"/>
                      </a:gdLst>
                      <a:ahLst/>
                      <a:cxnLst>
                        <a:cxn ang="0">
                          <a:pos x="connsiteX0" y="connsiteY0"/>
                        </a:cxn>
                        <a:cxn ang="0">
                          <a:pos x="connsiteX1" y="connsiteY1"/>
                        </a:cxn>
                        <a:cxn ang="0">
                          <a:pos x="connsiteX2" y="connsiteY2"/>
                        </a:cxn>
                        <a:cxn ang="0">
                          <a:pos x="connsiteX3" y="connsiteY3"/>
                        </a:cxn>
                      </a:cxnLst>
                      <a:rect l="l" t="t" r="r" b="b"/>
                      <a:pathLst>
                        <a:path w="183961" h="502666">
                          <a:moveTo>
                            <a:pt x="91980" y="502666"/>
                          </a:moveTo>
                          <a:lnTo>
                            <a:pt x="183961" y="277867"/>
                          </a:lnTo>
                          <a:lnTo>
                            <a:pt x="183961" y="0"/>
                          </a:lnTo>
                          <a:lnTo>
                            <a:pt x="0" y="4495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96" name="Freeform 10595">
                      <a:extLst>
                        <a:ext uri="{FF2B5EF4-FFF2-40B4-BE49-F238E27FC236}">
                          <a16:creationId xmlns:a16="http://schemas.microsoft.com/office/drawing/2014/main" id="{8CF60EBC-A1ED-0ACB-A75D-14E581D50507}"/>
                        </a:ext>
                      </a:extLst>
                    </p:cNvPr>
                    <p:cNvSpPr/>
                    <p:nvPr/>
                  </p:nvSpPr>
                  <p:spPr>
                    <a:xfrm>
                      <a:off x="26977786" y="18577918"/>
                      <a:ext cx="91981" cy="277867"/>
                    </a:xfrm>
                    <a:custGeom>
                      <a:avLst/>
                      <a:gdLst>
                        <a:gd name="connsiteX0" fmla="*/ 91981 w 91981"/>
                        <a:gd name="connsiteY0" fmla="*/ 0 h 277867"/>
                        <a:gd name="connsiteX1" fmla="*/ 0 w 91981"/>
                        <a:gd name="connsiteY1" fmla="*/ 224799 h 277867"/>
                        <a:gd name="connsiteX2" fmla="*/ 91981 w 91981"/>
                        <a:gd name="connsiteY2" fmla="*/ 277868 h 277867"/>
                      </a:gdLst>
                      <a:ahLst/>
                      <a:cxnLst>
                        <a:cxn ang="0">
                          <a:pos x="connsiteX0" y="connsiteY0"/>
                        </a:cxn>
                        <a:cxn ang="0">
                          <a:pos x="connsiteX1" y="connsiteY1"/>
                        </a:cxn>
                        <a:cxn ang="0">
                          <a:pos x="connsiteX2" y="connsiteY2"/>
                        </a:cxn>
                      </a:cxnLst>
                      <a:rect l="l" t="t" r="r" b="b"/>
                      <a:pathLst>
                        <a:path w="91981" h="277867">
                          <a:moveTo>
                            <a:pt x="91981" y="0"/>
                          </a:moveTo>
                          <a:lnTo>
                            <a:pt x="0" y="224799"/>
                          </a:lnTo>
                          <a:lnTo>
                            <a:pt x="91981" y="2778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97" name="Freeform 10596">
                      <a:extLst>
                        <a:ext uri="{FF2B5EF4-FFF2-40B4-BE49-F238E27FC236}">
                          <a16:creationId xmlns:a16="http://schemas.microsoft.com/office/drawing/2014/main" id="{4C4F718F-D10D-81FB-0743-D9F7FE69025C}"/>
                        </a:ext>
                      </a:extLst>
                    </p:cNvPr>
                    <p:cNvSpPr/>
                    <p:nvPr/>
                  </p:nvSpPr>
                  <p:spPr>
                    <a:xfrm>
                      <a:off x="27069767" y="18855786"/>
                      <a:ext cx="91981" cy="277866"/>
                    </a:xfrm>
                    <a:custGeom>
                      <a:avLst/>
                      <a:gdLst>
                        <a:gd name="connsiteX0" fmla="*/ 0 w 91981"/>
                        <a:gd name="connsiteY0" fmla="*/ 0 h 277866"/>
                        <a:gd name="connsiteX1" fmla="*/ 0 w 91981"/>
                        <a:gd name="connsiteY1" fmla="*/ 277867 h 277866"/>
                        <a:gd name="connsiteX2" fmla="*/ 91981 w 91981"/>
                        <a:gd name="connsiteY2" fmla="*/ 53068 h 277866"/>
                      </a:gdLst>
                      <a:ahLst/>
                      <a:cxnLst>
                        <a:cxn ang="0">
                          <a:pos x="connsiteX0" y="connsiteY0"/>
                        </a:cxn>
                        <a:cxn ang="0">
                          <a:pos x="connsiteX1" y="connsiteY1"/>
                        </a:cxn>
                        <a:cxn ang="0">
                          <a:pos x="connsiteX2" y="connsiteY2"/>
                        </a:cxn>
                      </a:cxnLst>
                      <a:rect l="l" t="t" r="r" b="b"/>
                      <a:pathLst>
                        <a:path w="91981" h="277866">
                          <a:moveTo>
                            <a:pt x="0" y="0"/>
                          </a:moveTo>
                          <a:lnTo>
                            <a:pt x="0" y="277867"/>
                          </a:lnTo>
                          <a:lnTo>
                            <a:pt x="91981"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598" name="Freeform 10597">
                      <a:extLst>
                        <a:ext uri="{FF2B5EF4-FFF2-40B4-BE49-F238E27FC236}">
                          <a16:creationId xmlns:a16="http://schemas.microsoft.com/office/drawing/2014/main" id="{E2DE58A4-C959-5F8B-34CD-004AE7870265}"/>
                        </a:ext>
                      </a:extLst>
                    </p:cNvPr>
                    <p:cNvSpPr/>
                    <p:nvPr/>
                  </p:nvSpPr>
                  <p:spPr>
                    <a:xfrm>
                      <a:off x="27069767" y="18353119"/>
                      <a:ext cx="183961" cy="555734"/>
                    </a:xfrm>
                    <a:custGeom>
                      <a:avLst/>
                      <a:gdLst>
                        <a:gd name="connsiteX0" fmla="*/ 0 w 183961"/>
                        <a:gd name="connsiteY0" fmla="*/ 224799 h 555734"/>
                        <a:gd name="connsiteX1" fmla="*/ 0 w 183961"/>
                        <a:gd name="connsiteY1" fmla="*/ 502667 h 555734"/>
                        <a:gd name="connsiteX2" fmla="*/ 91981 w 183961"/>
                        <a:gd name="connsiteY2" fmla="*/ 555734 h 555734"/>
                        <a:gd name="connsiteX3" fmla="*/ 183961 w 183961"/>
                        <a:gd name="connsiteY3" fmla="*/ 330935 h 555734"/>
                        <a:gd name="connsiteX4" fmla="*/ 183961 w 183961"/>
                        <a:gd name="connsiteY4" fmla="*/ 53068 h 555734"/>
                        <a:gd name="connsiteX5" fmla="*/ 91981 w 183961"/>
                        <a:gd name="connsiteY5" fmla="*/ 0 h 55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61" h="555734">
                          <a:moveTo>
                            <a:pt x="0" y="224799"/>
                          </a:moveTo>
                          <a:lnTo>
                            <a:pt x="0" y="502667"/>
                          </a:lnTo>
                          <a:lnTo>
                            <a:pt x="91981" y="555734"/>
                          </a:lnTo>
                          <a:lnTo>
                            <a:pt x="183961" y="330935"/>
                          </a:lnTo>
                          <a:lnTo>
                            <a:pt x="183961" y="53068"/>
                          </a:lnTo>
                          <a:lnTo>
                            <a:pt x="9198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99" name="Freeform 10598">
                      <a:extLst>
                        <a:ext uri="{FF2B5EF4-FFF2-40B4-BE49-F238E27FC236}">
                          <a16:creationId xmlns:a16="http://schemas.microsoft.com/office/drawing/2014/main" id="{D4CB27E4-9938-0856-64D7-6958C0C39C0F}"/>
                        </a:ext>
                      </a:extLst>
                    </p:cNvPr>
                    <p:cNvSpPr/>
                    <p:nvPr/>
                  </p:nvSpPr>
                  <p:spPr>
                    <a:xfrm>
                      <a:off x="27161748" y="18684054"/>
                      <a:ext cx="91981" cy="277866"/>
                    </a:xfrm>
                    <a:custGeom>
                      <a:avLst/>
                      <a:gdLst>
                        <a:gd name="connsiteX0" fmla="*/ 91981 w 91981"/>
                        <a:gd name="connsiteY0" fmla="*/ 0 h 277866"/>
                        <a:gd name="connsiteX1" fmla="*/ 0 w 91981"/>
                        <a:gd name="connsiteY1" fmla="*/ 224799 h 277866"/>
                        <a:gd name="connsiteX2" fmla="*/ 91981 w 91981"/>
                        <a:gd name="connsiteY2" fmla="*/ 277867 h 277866"/>
                      </a:gdLst>
                      <a:ahLst/>
                      <a:cxnLst>
                        <a:cxn ang="0">
                          <a:pos x="connsiteX0" y="connsiteY0"/>
                        </a:cxn>
                        <a:cxn ang="0">
                          <a:pos x="connsiteX1" y="connsiteY1"/>
                        </a:cxn>
                        <a:cxn ang="0">
                          <a:pos x="connsiteX2" y="connsiteY2"/>
                        </a:cxn>
                      </a:cxnLst>
                      <a:rect l="l" t="t" r="r" b="b"/>
                      <a:pathLst>
                        <a:path w="91981" h="277866">
                          <a:moveTo>
                            <a:pt x="91981" y="0"/>
                          </a:moveTo>
                          <a:lnTo>
                            <a:pt x="0" y="224799"/>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00" name="Freeform 10599">
                      <a:extLst>
                        <a:ext uri="{FF2B5EF4-FFF2-40B4-BE49-F238E27FC236}">
                          <a16:creationId xmlns:a16="http://schemas.microsoft.com/office/drawing/2014/main" id="{13E24347-71A7-7694-B4E0-2E99200C2AE5}"/>
                        </a:ext>
                      </a:extLst>
                    </p:cNvPr>
                    <p:cNvSpPr/>
                    <p:nvPr/>
                  </p:nvSpPr>
                  <p:spPr>
                    <a:xfrm>
                      <a:off x="27253729" y="18961921"/>
                      <a:ext cx="91980" cy="277867"/>
                    </a:xfrm>
                    <a:custGeom>
                      <a:avLst/>
                      <a:gdLst>
                        <a:gd name="connsiteX0" fmla="*/ 0 w 91980"/>
                        <a:gd name="connsiteY0" fmla="*/ 0 h 277867"/>
                        <a:gd name="connsiteX1" fmla="*/ 0 w 91980"/>
                        <a:gd name="connsiteY1" fmla="*/ 277868 h 277867"/>
                        <a:gd name="connsiteX2" fmla="*/ 91980 w 91980"/>
                        <a:gd name="connsiteY2" fmla="*/ 53068 h 277867"/>
                      </a:gdLst>
                      <a:ahLst/>
                      <a:cxnLst>
                        <a:cxn ang="0">
                          <a:pos x="connsiteX0" y="connsiteY0"/>
                        </a:cxn>
                        <a:cxn ang="0">
                          <a:pos x="connsiteX1" y="connsiteY1"/>
                        </a:cxn>
                        <a:cxn ang="0">
                          <a:pos x="connsiteX2" y="connsiteY2"/>
                        </a:cxn>
                      </a:cxnLst>
                      <a:rect l="l" t="t" r="r" b="b"/>
                      <a:pathLst>
                        <a:path w="91980" h="277867">
                          <a:moveTo>
                            <a:pt x="0" y="0"/>
                          </a:moveTo>
                          <a:lnTo>
                            <a:pt x="0" y="277868"/>
                          </a:lnTo>
                          <a:lnTo>
                            <a:pt x="91980"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01" name="Freeform 10600">
                      <a:extLst>
                        <a:ext uri="{FF2B5EF4-FFF2-40B4-BE49-F238E27FC236}">
                          <a16:creationId xmlns:a16="http://schemas.microsoft.com/office/drawing/2014/main" id="{F8125EBF-68F6-505F-C291-BB1936CF98C3}"/>
                        </a:ext>
                      </a:extLst>
                    </p:cNvPr>
                    <p:cNvSpPr/>
                    <p:nvPr/>
                  </p:nvSpPr>
                  <p:spPr>
                    <a:xfrm>
                      <a:off x="27253729" y="18459255"/>
                      <a:ext cx="183961" cy="555734"/>
                    </a:xfrm>
                    <a:custGeom>
                      <a:avLst/>
                      <a:gdLst>
                        <a:gd name="connsiteX0" fmla="*/ 0 w 183961"/>
                        <a:gd name="connsiteY0" fmla="*/ 224799 h 555734"/>
                        <a:gd name="connsiteX1" fmla="*/ 0 w 183961"/>
                        <a:gd name="connsiteY1" fmla="*/ 502666 h 555734"/>
                        <a:gd name="connsiteX2" fmla="*/ 91980 w 183961"/>
                        <a:gd name="connsiteY2" fmla="*/ 555734 h 555734"/>
                        <a:gd name="connsiteX3" fmla="*/ 183961 w 183961"/>
                        <a:gd name="connsiteY3" fmla="*/ 330935 h 555734"/>
                        <a:gd name="connsiteX4" fmla="*/ 183961 w 183961"/>
                        <a:gd name="connsiteY4" fmla="*/ 53068 h 555734"/>
                        <a:gd name="connsiteX5" fmla="*/ 91980 w 183961"/>
                        <a:gd name="connsiteY5" fmla="*/ 0 h 55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61" h="555734">
                          <a:moveTo>
                            <a:pt x="0" y="224799"/>
                          </a:moveTo>
                          <a:lnTo>
                            <a:pt x="0" y="502666"/>
                          </a:lnTo>
                          <a:lnTo>
                            <a:pt x="91980" y="555734"/>
                          </a:lnTo>
                          <a:lnTo>
                            <a:pt x="183961" y="330935"/>
                          </a:lnTo>
                          <a:lnTo>
                            <a:pt x="183961" y="53068"/>
                          </a:lnTo>
                          <a:lnTo>
                            <a:pt x="9198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02" name="Freeform 10601">
                      <a:extLst>
                        <a:ext uri="{FF2B5EF4-FFF2-40B4-BE49-F238E27FC236}">
                          <a16:creationId xmlns:a16="http://schemas.microsoft.com/office/drawing/2014/main" id="{2A83A464-7D55-3B8B-1E49-1E3EF085243A}"/>
                        </a:ext>
                      </a:extLst>
                    </p:cNvPr>
                    <p:cNvSpPr/>
                    <p:nvPr/>
                  </p:nvSpPr>
                  <p:spPr>
                    <a:xfrm>
                      <a:off x="27345709" y="18790190"/>
                      <a:ext cx="91981" cy="277866"/>
                    </a:xfrm>
                    <a:custGeom>
                      <a:avLst/>
                      <a:gdLst>
                        <a:gd name="connsiteX0" fmla="*/ 91981 w 91981"/>
                        <a:gd name="connsiteY0" fmla="*/ 0 h 277866"/>
                        <a:gd name="connsiteX1" fmla="*/ 0 w 91981"/>
                        <a:gd name="connsiteY1" fmla="*/ 224799 h 277866"/>
                        <a:gd name="connsiteX2" fmla="*/ 91981 w 91981"/>
                        <a:gd name="connsiteY2" fmla="*/ 277867 h 277866"/>
                      </a:gdLst>
                      <a:ahLst/>
                      <a:cxnLst>
                        <a:cxn ang="0">
                          <a:pos x="connsiteX0" y="connsiteY0"/>
                        </a:cxn>
                        <a:cxn ang="0">
                          <a:pos x="connsiteX1" y="connsiteY1"/>
                        </a:cxn>
                        <a:cxn ang="0">
                          <a:pos x="connsiteX2" y="connsiteY2"/>
                        </a:cxn>
                      </a:cxnLst>
                      <a:rect l="l" t="t" r="r" b="b"/>
                      <a:pathLst>
                        <a:path w="91981" h="277866">
                          <a:moveTo>
                            <a:pt x="91981" y="0"/>
                          </a:moveTo>
                          <a:lnTo>
                            <a:pt x="0" y="224799"/>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03" name="Freeform 10602">
                      <a:extLst>
                        <a:ext uri="{FF2B5EF4-FFF2-40B4-BE49-F238E27FC236}">
                          <a16:creationId xmlns:a16="http://schemas.microsoft.com/office/drawing/2014/main" id="{28046344-0621-8B13-0E70-741197A9F1CE}"/>
                        </a:ext>
                      </a:extLst>
                    </p:cNvPr>
                    <p:cNvSpPr/>
                    <p:nvPr/>
                  </p:nvSpPr>
                  <p:spPr>
                    <a:xfrm>
                      <a:off x="27437690" y="19068057"/>
                      <a:ext cx="91981" cy="277867"/>
                    </a:xfrm>
                    <a:custGeom>
                      <a:avLst/>
                      <a:gdLst>
                        <a:gd name="connsiteX0" fmla="*/ 0 w 91981"/>
                        <a:gd name="connsiteY0" fmla="*/ 0 h 277867"/>
                        <a:gd name="connsiteX1" fmla="*/ 0 w 91981"/>
                        <a:gd name="connsiteY1" fmla="*/ 277868 h 277867"/>
                        <a:gd name="connsiteX2" fmla="*/ 91981 w 91981"/>
                        <a:gd name="connsiteY2" fmla="*/ 53068 h 277867"/>
                      </a:gdLst>
                      <a:ahLst/>
                      <a:cxnLst>
                        <a:cxn ang="0">
                          <a:pos x="connsiteX0" y="connsiteY0"/>
                        </a:cxn>
                        <a:cxn ang="0">
                          <a:pos x="connsiteX1" y="connsiteY1"/>
                        </a:cxn>
                        <a:cxn ang="0">
                          <a:pos x="connsiteX2" y="connsiteY2"/>
                        </a:cxn>
                      </a:cxnLst>
                      <a:rect l="l" t="t" r="r" b="b"/>
                      <a:pathLst>
                        <a:path w="91981" h="277867">
                          <a:moveTo>
                            <a:pt x="0" y="0"/>
                          </a:moveTo>
                          <a:lnTo>
                            <a:pt x="0" y="277868"/>
                          </a:lnTo>
                          <a:lnTo>
                            <a:pt x="91981" y="5306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604" name="Freeform 10603">
                      <a:extLst>
                        <a:ext uri="{FF2B5EF4-FFF2-40B4-BE49-F238E27FC236}">
                          <a16:creationId xmlns:a16="http://schemas.microsoft.com/office/drawing/2014/main" id="{F6787529-1F6E-DC57-263C-DB1F6E4D4EED}"/>
                        </a:ext>
                      </a:extLst>
                    </p:cNvPr>
                    <p:cNvSpPr/>
                    <p:nvPr/>
                  </p:nvSpPr>
                  <p:spPr>
                    <a:xfrm>
                      <a:off x="27437690" y="18565391"/>
                      <a:ext cx="91981" cy="555734"/>
                    </a:xfrm>
                    <a:custGeom>
                      <a:avLst/>
                      <a:gdLst>
                        <a:gd name="connsiteX0" fmla="*/ 0 w 91981"/>
                        <a:gd name="connsiteY0" fmla="*/ 224799 h 555734"/>
                        <a:gd name="connsiteX1" fmla="*/ 0 w 91981"/>
                        <a:gd name="connsiteY1" fmla="*/ 502666 h 555734"/>
                        <a:gd name="connsiteX2" fmla="*/ 91981 w 91981"/>
                        <a:gd name="connsiteY2" fmla="*/ 555734 h 555734"/>
                        <a:gd name="connsiteX3" fmla="*/ 91981 w 91981"/>
                        <a:gd name="connsiteY3" fmla="*/ 0 h 555734"/>
                      </a:gdLst>
                      <a:ahLst/>
                      <a:cxnLst>
                        <a:cxn ang="0">
                          <a:pos x="connsiteX0" y="connsiteY0"/>
                        </a:cxn>
                        <a:cxn ang="0">
                          <a:pos x="connsiteX1" y="connsiteY1"/>
                        </a:cxn>
                        <a:cxn ang="0">
                          <a:pos x="connsiteX2" y="connsiteY2"/>
                        </a:cxn>
                        <a:cxn ang="0">
                          <a:pos x="connsiteX3" y="connsiteY3"/>
                        </a:cxn>
                      </a:cxnLst>
                      <a:rect l="l" t="t" r="r" b="b"/>
                      <a:pathLst>
                        <a:path w="91981" h="555734">
                          <a:moveTo>
                            <a:pt x="0" y="224799"/>
                          </a:moveTo>
                          <a:lnTo>
                            <a:pt x="0" y="502666"/>
                          </a:lnTo>
                          <a:lnTo>
                            <a:pt x="91981" y="555734"/>
                          </a:lnTo>
                          <a:lnTo>
                            <a:pt x="9198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05" name="Freeform 10604">
                      <a:extLst>
                        <a:ext uri="{FF2B5EF4-FFF2-40B4-BE49-F238E27FC236}">
                          <a16:creationId xmlns:a16="http://schemas.microsoft.com/office/drawing/2014/main" id="{C0C7AD4C-5409-C216-C3D0-FDDDE4F203BD}"/>
                        </a:ext>
                      </a:extLst>
                    </p:cNvPr>
                    <p:cNvSpPr/>
                    <p:nvPr/>
                  </p:nvSpPr>
                  <p:spPr>
                    <a:xfrm>
                      <a:off x="26793825" y="18749650"/>
                      <a:ext cx="91981" cy="277866"/>
                    </a:xfrm>
                    <a:custGeom>
                      <a:avLst/>
                      <a:gdLst>
                        <a:gd name="connsiteX0" fmla="*/ 0 w 91981"/>
                        <a:gd name="connsiteY0" fmla="*/ 224799 h 277866"/>
                        <a:gd name="connsiteX1" fmla="*/ 91981 w 91981"/>
                        <a:gd name="connsiteY1" fmla="*/ 277867 h 277866"/>
                        <a:gd name="connsiteX2" fmla="*/ 91981 w 91981"/>
                        <a:gd name="connsiteY2" fmla="*/ 0 h 277866"/>
                      </a:gdLst>
                      <a:ahLst/>
                      <a:cxnLst>
                        <a:cxn ang="0">
                          <a:pos x="connsiteX0" y="connsiteY0"/>
                        </a:cxn>
                        <a:cxn ang="0">
                          <a:pos x="connsiteX1" y="connsiteY1"/>
                        </a:cxn>
                        <a:cxn ang="0">
                          <a:pos x="connsiteX2" y="connsiteY2"/>
                        </a:cxn>
                      </a:cxnLst>
                      <a:rect l="l" t="t" r="r" b="b"/>
                      <a:pathLst>
                        <a:path w="91981" h="277866">
                          <a:moveTo>
                            <a:pt x="0" y="224799"/>
                          </a:moveTo>
                          <a:lnTo>
                            <a:pt x="91981" y="277867"/>
                          </a:lnTo>
                          <a:lnTo>
                            <a:pt x="91981"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606" name="Freeform 10605">
                      <a:extLst>
                        <a:ext uri="{FF2B5EF4-FFF2-40B4-BE49-F238E27FC236}">
                          <a16:creationId xmlns:a16="http://schemas.microsoft.com/office/drawing/2014/main" id="{5364D3CC-9AAE-AD0C-CDE7-7D0B19AD4B6E}"/>
                        </a:ext>
                      </a:extLst>
                    </p:cNvPr>
                    <p:cNvSpPr/>
                    <p:nvPr/>
                  </p:nvSpPr>
                  <p:spPr>
                    <a:xfrm>
                      <a:off x="26885806" y="18802718"/>
                      <a:ext cx="183961" cy="330935"/>
                    </a:xfrm>
                    <a:custGeom>
                      <a:avLst/>
                      <a:gdLst>
                        <a:gd name="connsiteX0" fmla="*/ 183961 w 183961"/>
                        <a:gd name="connsiteY0" fmla="*/ 53068 h 330935"/>
                        <a:gd name="connsiteX1" fmla="*/ 91980 w 183961"/>
                        <a:gd name="connsiteY1" fmla="*/ 0 h 330935"/>
                        <a:gd name="connsiteX2" fmla="*/ 0 w 183961"/>
                        <a:gd name="connsiteY2" fmla="*/ 224799 h 330935"/>
                        <a:gd name="connsiteX3" fmla="*/ 183961 w 183961"/>
                        <a:gd name="connsiteY3" fmla="*/ 330935 h 330935"/>
                      </a:gdLst>
                      <a:ahLst/>
                      <a:cxnLst>
                        <a:cxn ang="0">
                          <a:pos x="connsiteX0" y="connsiteY0"/>
                        </a:cxn>
                        <a:cxn ang="0">
                          <a:pos x="connsiteX1" y="connsiteY1"/>
                        </a:cxn>
                        <a:cxn ang="0">
                          <a:pos x="connsiteX2" y="connsiteY2"/>
                        </a:cxn>
                        <a:cxn ang="0">
                          <a:pos x="connsiteX3" y="connsiteY3"/>
                        </a:cxn>
                      </a:cxnLst>
                      <a:rect l="l" t="t" r="r" b="b"/>
                      <a:pathLst>
                        <a:path w="183961" h="330935">
                          <a:moveTo>
                            <a:pt x="183961" y="53068"/>
                          </a:moveTo>
                          <a:lnTo>
                            <a:pt x="91980" y="0"/>
                          </a:lnTo>
                          <a:lnTo>
                            <a:pt x="0" y="224799"/>
                          </a:lnTo>
                          <a:lnTo>
                            <a:pt x="183961" y="3309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07" name="Freeform 10606">
                      <a:extLst>
                        <a:ext uri="{FF2B5EF4-FFF2-40B4-BE49-F238E27FC236}">
                          <a16:creationId xmlns:a16="http://schemas.microsoft.com/office/drawing/2014/main" id="{A42F5BDC-D097-3CD8-0D06-CA014439ED0B}"/>
                        </a:ext>
                      </a:extLst>
                    </p:cNvPr>
                    <p:cNvSpPr/>
                    <p:nvPr/>
                  </p:nvSpPr>
                  <p:spPr>
                    <a:xfrm>
                      <a:off x="27069767" y="18908853"/>
                      <a:ext cx="183962" cy="330935"/>
                    </a:xfrm>
                    <a:custGeom>
                      <a:avLst/>
                      <a:gdLst>
                        <a:gd name="connsiteX0" fmla="*/ 183962 w 183962"/>
                        <a:gd name="connsiteY0" fmla="*/ 53068 h 330935"/>
                        <a:gd name="connsiteX1" fmla="*/ 91981 w 183962"/>
                        <a:gd name="connsiteY1" fmla="*/ 0 h 330935"/>
                        <a:gd name="connsiteX2" fmla="*/ 0 w 183962"/>
                        <a:gd name="connsiteY2" fmla="*/ 224799 h 330935"/>
                        <a:gd name="connsiteX3" fmla="*/ 183962 w 183962"/>
                        <a:gd name="connsiteY3" fmla="*/ 330935 h 330935"/>
                      </a:gdLst>
                      <a:ahLst/>
                      <a:cxnLst>
                        <a:cxn ang="0">
                          <a:pos x="connsiteX0" y="connsiteY0"/>
                        </a:cxn>
                        <a:cxn ang="0">
                          <a:pos x="connsiteX1" y="connsiteY1"/>
                        </a:cxn>
                        <a:cxn ang="0">
                          <a:pos x="connsiteX2" y="connsiteY2"/>
                        </a:cxn>
                        <a:cxn ang="0">
                          <a:pos x="connsiteX3" y="connsiteY3"/>
                        </a:cxn>
                      </a:cxnLst>
                      <a:rect l="l" t="t" r="r" b="b"/>
                      <a:pathLst>
                        <a:path w="183962" h="330935">
                          <a:moveTo>
                            <a:pt x="183962" y="53068"/>
                          </a:moveTo>
                          <a:lnTo>
                            <a:pt x="91981" y="0"/>
                          </a:lnTo>
                          <a:lnTo>
                            <a:pt x="0" y="224799"/>
                          </a:lnTo>
                          <a:lnTo>
                            <a:pt x="183962" y="3309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08" name="Freeform 10607">
                      <a:extLst>
                        <a:ext uri="{FF2B5EF4-FFF2-40B4-BE49-F238E27FC236}">
                          <a16:creationId xmlns:a16="http://schemas.microsoft.com/office/drawing/2014/main" id="{4A6B6FD2-8B15-C552-79FD-B36888399F00}"/>
                        </a:ext>
                      </a:extLst>
                    </p:cNvPr>
                    <p:cNvSpPr/>
                    <p:nvPr/>
                  </p:nvSpPr>
                  <p:spPr>
                    <a:xfrm>
                      <a:off x="27253729" y="19014989"/>
                      <a:ext cx="183961" cy="330935"/>
                    </a:xfrm>
                    <a:custGeom>
                      <a:avLst/>
                      <a:gdLst>
                        <a:gd name="connsiteX0" fmla="*/ 183961 w 183961"/>
                        <a:gd name="connsiteY0" fmla="*/ 53068 h 330935"/>
                        <a:gd name="connsiteX1" fmla="*/ 91980 w 183961"/>
                        <a:gd name="connsiteY1" fmla="*/ 0 h 330935"/>
                        <a:gd name="connsiteX2" fmla="*/ 0 w 183961"/>
                        <a:gd name="connsiteY2" fmla="*/ 224799 h 330935"/>
                        <a:gd name="connsiteX3" fmla="*/ 183961 w 183961"/>
                        <a:gd name="connsiteY3" fmla="*/ 330935 h 330935"/>
                      </a:gdLst>
                      <a:ahLst/>
                      <a:cxnLst>
                        <a:cxn ang="0">
                          <a:pos x="connsiteX0" y="connsiteY0"/>
                        </a:cxn>
                        <a:cxn ang="0">
                          <a:pos x="connsiteX1" y="connsiteY1"/>
                        </a:cxn>
                        <a:cxn ang="0">
                          <a:pos x="connsiteX2" y="connsiteY2"/>
                        </a:cxn>
                        <a:cxn ang="0">
                          <a:pos x="connsiteX3" y="connsiteY3"/>
                        </a:cxn>
                      </a:cxnLst>
                      <a:rect l="l" t="t" r="r" b="b"/>
                      <a:pathLst>
                        <a:path w="183961" h="330935">
                          <a:moveTo>
                            <a:pt x="183961" y="53068"/>
                          </a:moveTo>
                          <a:lnTo>
                            <a:pt x="91980" y="0"/>
                          </a:lnTo>
                          <a:lnTo>
                            <a:pt x="0" y="224799"/>
                          </a:lnTo>
                          <a:lnTo>
                            <a:pt x="183961" y="3309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09" name="Freeform 10608">
                      <a:extLst>
                        <a:ext uri="{FF2B5EF4-FFF2-40B4-BE49-F238E27FC236}">
                          <a16:creationId xmlns:a16="http://schemas.microsoft.com/office/drawing/2014/main" id="{C847EBD9-B24E-C4E6-ADF8-CE5179802DFF}"/>
                        </a:ext>
                      </a:extLst>
                    </p:cNvPr>
                    <p:cNvSpPr/>
                    <p:nvPr/>
                  </p:nvSpPr>
                  <p:spPr>
                    <a:xfrm>
                      <a:off x="27437690" y="19121125"/>
                      <a:ext cx="91981" cy="277866"/>
                    </a:xfrm>
                    <a:custGeom>
                      <a:avLst/>
                      <a:gdLst>
                        <a:gd name="connsiteX0" fmla="*/ 91981 w 91981"/>
                        <a:gd name="connsiteY0" fmla="*/ 277867 h 277866"/>
                        <a:gd name="connsiteX1" fmla="*/ 91981 w 91981"/>
                        <a:gd name="connsiteY1" fmla="*/ 0 h 277866"/>
                        <a:gd name="connsiteX2" fmla="*/ 0 w 91981"/>
                        <a:gd name="connsiteY2" fmla="*/ 224799 h 277866"/>
                      </a:gdLst>
                      <a:ahLst/>
                      <a:cxnLst>
                        <a:cxn ang="0">
                          <a:pos x="connsiteX0" y="connsiteY0"/>
                        </a:cxn>
                        <a:cxn ang="0">
                          <a:pos x="connsiteX1" y="connsiteY1"/>
                        </a:cxn>
                        <a:cxn ang="0">
                          <a:pos x="connsiteX2" y="connsiteY2"/>
                        </a:cxn>
                      </a:cxnLst>
                      <a:rect l="l" t="t" r="r" b="b"/>
                      <a:pathLst>
                        <a:path w="91981" h="277866">
                          <a:moveTo>
                            <a:pt x="91981" y="277867"/>
                          </a:moveTo>
                          <a:lnTo>
                            <a:pt x="91981" y="0"/>
                          </a:lnTo>
                          <a:lnTo>
                            <a:pt x="0" y="22479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610" name="Graphic 6671">
                    <a:extLst>
                      <a:ext uri="{FF2B5EF4-FFF2-40B4-BE49-F238E27FC236}">
                        <a16:creationId xmlns:a16="http://schemas.microsoft.com/office/drawing/2014/main" id="{F64E8A0B-C475-7F4E-0BC8-3730F6CAA3E8}"/>
                      </a:ext>
                    </a:extLst>
                  </p:cNvPr>
                  <p:cNvGrpSpPr/>
                  <p:nvPr/>
                </p:nvGrpSpPr>
                <p:grpSpPr>
                  <a:xfrm>
                    <a:off x="25603200" y="18974449"/>
                    <a:ext cx="1926471" cy="1536011"/>
                    <a:chOff x="25603200" y="18974449"/>
                    <a:chExt cx="1926471" cy="1536011"/>
                  </a:xfrm>
                </p:grpSpPr>
                <p:sp>
                  <p:nvSpPr>
                    <p:cNvPr id="10611" name="Freeform 10610">
                      <a:extLst>
                        <a:ext uri="{FF2B5EF4-FFF2-40B4-BE49-F238E27FC236}">
                          <a16:creationId xmlns:a16="http://schemas.microsoft.com/office/drawing/2014/main" id="{F30B7A37-0A76-3EE7-2332-2003F7B8635E}"/>
                        </a:ext>
                      </a:extLst>
                    </p:cNvPr>
                    <p:cNvSpPr/>
                    <p:nvPr/>
                  </p:nvSpPr>
                  <p:spPr>
                    <a:xfrm>
                      <a:off x="26644996" y="19027517"/>
                      <a:ext cx="240809" cy="192001"/>
                    </a:xfrm>
                    <a:custGeom>
                      <a:avLst/>
                      <a:gdLst>
                        <a:gd name="connsiteX0" fmla="*/ 0 w 240809"/>
                        <a:gd name="connsiteY0" fmla="*/ 138933 h 192001"/>
                        <a:gd name="connsiteX1" fmla="*/ 91981 w 240809"/>
                        <a:gd name="connsiteY1" fmla="*/ 192001 h 192001"/>
                        <a:gd name="connsiteX2" fmla="*/ 240809 w 240809"/>
                        <a:gd name="connsiteY2" fmla="*/ 0 h 192001"/>
                      </a:gdLst>
                      <a:ahLst/>
                      <a:cxnLst>
                        <a:cxn ang="0">
                          <a:pos x="connsiteX0" y="connsiteY0"/>
                        </a:cxn>
                        <a:cxn ang="0">
                          <a:pos x="connsiteX1" y="connsiteY1"/>
                        </a:cxn>
                        <a:cxn ang="0">
                          <a:pos x="connsiteX2" y="connsiteY2"/>
                        </a:cxn>
                      </a:cxnLst>
                      <a:rect l="l" t="t" r="r" b="b"/>
                      <a:pathLst>
                        <a:path w="240809" h="192001">
                          <a:moveTo>
                            <a:pt x="0" y="138933"/>
                          </a:moveTo>
                          <a:lnTo>
                            <a:pt x="91981" y="192001"/>
                          </a:lnTo>
                          <a:lnTo>
                            <a:pt x="240809"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612" name="Freeform 10611">
                      <a:extLst>
                        <a:ext uri="{FF2B5EF4-FFF2-40B4-BE49-F238E27FC236}">
                          <a16:creationId xmlns:a16="http://schemas.microsoft.com/office/drawing/2014/main" id="{7DACF1FC-98DA-7B5A-7B49-9BA171890B34}"/>
                        </a:ext>
                      </a:extLst>
                    </p:cNvPr>
                    <p:cNvSpPr/>
                    <p:nvPr/>
                  </p:nvSpPr>
                  <p:spPr>
                    <a:xfrm>
                      <a:off x="26644996" y="18974449"/>
                      <a:ext cx="240809" cy="192001"/>
                    </a:xfrm>
                    <a:custGeom>
                      <a:avLst/>
                      <a:gdLst>
                        <a:gd name="connsiteX0" fmla="*/ 148828 w 240809"/>
                        <a:gd name="connsiteY0" fmla="*/ 0 h 192001"/>
                        <a:gd name="connsiteX1" fmla="*/ 0 w 240809"/>
                        <a:gd name="connsiteY1" fmla="*/ 192002 h 192001"/>
                        <a:gd name="connsiteX2" fmla="*/ 240809 w 240809"/>
                        <a:gd name="connsiteY2" fmla="*/ 53068 h 192001"/>
                      </a:gdLst>
                      <a:ahLst/>
                      <a:cxnLst>
                        <a:cxn ang="0">
                          <a:pos x="connsiteX0" y="connsiteY0"/>
                        </a:cxn>
                        <a:cxn ang="0">
                          <a:pos x="connsiteX1" y="connsiteY1"/>
                        </a:cxn>
                        <a:cxn ang="0">
                          <a:pos x="connsiteX2" y="connsiteY2"/>
                        </a:cxn>
                      </a:cxnLst>
                      <a:rect l="l" t="t" r="r" b="b"/>
                      <a:pathLst>
                        <a:path w="240809" h="192001">
                          <a:moveTo>
                            <a:pt x="148828" y="0"/>
                          </a:moveTo>
                          <a:lnTo>
                            <a:pt x="0" y="192002"/>
                          </a:lnTo>
                          <a:lnTo>
                            <a:pt x="240809" y="5306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613" name="Freeform 10612">
                      <a:extLst>
                        <a:ext uri="{FF2B5EF4-FFF2-40B4-BE49-F238E27FC236}">
                          <a16:creationId xmlns:a16="http://schemas.microsoft.com/office/drawing/2014/main" id="{FDD4AD1C-E6E9-8AAE-45E3-25275F764F9D}"/>
                        </a:ext>
                      </a:extLst>
                    </p:cNvPr>
                    <p:cNvSpPr/>
                    <p:nvPr/>
                  </p:nvSpPr>
                  <p:spPr>
                    <a:xfrm>
                      <a:off x="26347340" y="19411520"/>
                      <a:ext cx="240809" cy="192001"/>
                    </a:xfrm>
                    <a:custGeom>
                      <a:avLst/>
                      <a:gdLst>
                        <a:gd name="connsiteX0" fmla="*/ 0 w 240809"/>
                        <a:gd name="connsiteY0" fmla="*/ 138933 h 192001"/>
                        <a:gd name="connsiteX1" fmla="*/ 91981 w 240809"/>
                        <a:gd name="connsiteY1" fmla="*/ 192002 h 192001"/>
                        <a:gd name="connsiteX2" fmla="*/ 240809 w 240809"/>
                        <a:gd name="connsiteY2" fmla="*/ 0 h 192001"/>
                      </a:gdLst>
                      <a:ahLst/>
                      <a:cxnLst>
                        <a:cxn ang="0">
                          <a:pos x="connsiteX0" y="connsiteY0"/>
                        </a:cxn>
                        <a:cxn ang="0">
                          <a:pos x="connsiteX1" y="connsiteY1"/>
                        </a:cxn>
                        <a:cxn ang="0">
                          <a:pos x="connsiteX2" y="connsiteY2"/>
                        </a:cxn>
                      </a:cxnLst>
                      <a:rect l="l" t="t" r="r" b="b"/>
                      <a:pathLst>
                        <a:path w="240809" h="192001">
                          <a:moveTo>
                            <a:pt x="0" y="138933"/>
                          </a:moveTo>
                          <a:lnTo>
                            <a:pt x="91981" y="192002"/>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14" name="Freeform 10613">
                      <a:extLst>
                        <a:ext uri="{FF2B5EF4-FFF2-40B4-BE49-F238E27FC236}">
                          <a16:creationId xmlns:a16="http://schemas.microsoft.com/office/drawing/2014/main" id="{8C6B2889-7476-BC59-1BC1-FF0142DB3961}"/>
                        </a:ext>
                      </a:extLst>
                    </p:cNvPr>
                    <p:cNvSpPr/>
                    <p:nvPr/>
                  </p:nvSpPr>
                  <p:spPr>
                    <a:xfrm>
                      <a:off x="26347340" y="19166450"/>
                      <a:ext cx="389637" cy="384002"/>
                    </a:xfrm>
                    <a:custGeom>
                      <a:avLst/>
                      <a:gdLst>
                        <a:gd name="connsiteX0" fmla="*/ 240809 w 389637"/>
                        <a:gd name="connsiteY0" fmla="*/ 245069 h 384002"/>
                        <a:gd name="connsiteX1" fmla="*/ 389637 w 389637"/>
                        <a:gd name="connsiteY1" fmla="*/ 53068 h 384002"/>
                        <a:gd name="connsiteX2" fmla="*/ 297656 w 389637"/>
                        <a:gd name="connsiteY2" fmla="*/ 0 h 384002"/>
                        <a:gd name="connsiteX3" fmla="*/ 0 w 389637"/>
                        <a:gd name="connsiteY3" fmla="*/ 384003 h 384002"/>
                      </a:gdLst>
                      <a:ahLst/>
                      <a:cxnLst>
                        <a:cxn ang="0">
                          <a:pos x="connsiteX0" y="connsiteY0"/>
                        </a:cxn>
                        <a:cxn ang="0">
                          <a:pos x="connsiteX1" y="connsiteY1"/>
                        </a:cxn>
                        <a:cxn ang="0">
                          <a:pos x="connsiteX2" y="connsiteY2"/>
                        </a:cxn>
                        <a:cxn ang="0">
                          <a:pos x="connsiteX3" y="connsiteY3"/>
                        </a:cxn>
                      </a:cxnLst>
                      <a:rect l="l" t="t" r="r" b="b"/>
                      <a:pathLst>
                        <a:path w="389637" h="384002">
                          <a:moveTo>
                            <a:pt x="240809" y="245069"/>
                          </a:moveTo>
                          <a:lnTo>
                            <a:pt x="389637" y="53068"/>
                          </a:lnTo>
                          <a:lnTo>
                            <a:pt x="297656" y="0"/>
                          </a:lnTo>
                          <a:lnTo>
                            <a:pt x="0"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15" name="Freeform 10614">
                      <a:extLst>
                        <a:ext uri="{FF2B5EF4-FFF2-40B4-BE49-F238E27FC236}">
                          <a16:creationId xmlns:a16="http://schemas.microsoft.com/office/drawing/2014/main" id="{BB285001-FC0D-CFC2-94BA-DFBA0B47EAA8}"/>
                        </a:ext>
                      </a:extLst>
                    </p:cNvPr>
                    <p:cNvSpPr/>
                    <p:nvPr/>
                  </p:nvSpPr>
                  <p:spPr>
                    <a:xfrm>
                      <a:off x="26588149" y="19219518"/>
                      <a:ext cx="240808" cy="192001"/>
                    </a:xfrm>
                    <a:custGeom>
                      <a:avLst/>
                      <a:gdLst>
                        <a:gd name="connsiteX0" fmla="*/ 148828 w 240808"/>
                        <a:gd name="connsiteY0" fmla="*/ 0 h 192001"/>
                        <a:gd name="connsiteX1" fmla="*/ 0 w 240808"/>
                        <a:gd name="connsiteY1" fmla="*/ 192002 h 192001"/>
                        <a:gd name="connsiteX2" fmla="*/ 240809 w 240808"/>
                        <a:gd name="connsiteY2" fmla="*/ 53068 h 192001"/>
                      </a:gdLst>
                      <a:ahLst/>
                      <a:cxnLst>
                        <a:cxn ang="0">
                          <a:pos x="connsiteX0" y="connsiteY0"/>
                        </a:cxn>
                        <a:cxn ang="0">
                          <a:pos x="connsiteX1" y="connsiteY1"/>
                        </a:cxn>
                        <a:cxn ang="0">
                          <a:pos x="connsiteX2" y="connsiteY2"/>
                        </a:cxn>
                      </a:cxnLst>
                      <a:rect l="l" t="t" r="r" b="b"/>
                      <a:pathLst>
                        <a:path w="240808" h="192001">
                          <a:moveTo>
                            <a:pt x="148828" y="0"/>
                          </a:moveTo>
                          <a:lnTo>
                            <a:pt x="0" y="192002"/>
                          </a:lnTo>
                          <a:lnTo>
                            <a:pt x="240809"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16" name="Freeform 10615">
                      <a:extLst>
                        <a:ext uri="{FF2B5EF4-FFF2-40B4-BE49-F238E27FC236}">
                          <a16:creationId xmlns:a16="http://schemas.microsoft.com/office/drawing/2014/main" id="{2DDA7109-7E71-B7B2-A00B-F850DBC3D954}"/>
                        </a:ext>
                      </a:extLst>
                    </p:cNvPr>
                    <p:cNvSpPr/>
                    <p:nvPr/>
                  </p:nvSpPr>
                  <p:spPr>
                    <a:xfrm>
                      <a:off x="26828958" y="19133653"/>
                      <a:ext cx="240809" cy="192001"/>
                    </a:xfrm>
                    <a:custGeom>
                      <a:avLst/>
                      <a:gdLst>
                        <a:gd name="connsiteX0" fmla="*/ 0 w 240809"/>
                        <a:gd name="connsiteY0" fmla="*/ 138933 h 192001"/>
                        <a:gd name="connsiteX1" fmla="*/ 91981 w 240809"/>
                        <a:gd name="connsiteY1" fmla="*/ 192001 h 192001"/>
                        <a:gd name="connsiteX2" fmla="*/ 240809 w 240809"/>
                        <a:gd name="connsiteY2" fmla="*/ 0 h 192001"/>
                      </a:gdLst>
                      <a:ahLst/>
                      <a:cxnLst>
                        <a:cxn ang="0">
                          <a:pos x="connsiteX0" y="connsiteY0"/>
                        </a:cxn>
                        <a:cxn ang="0">
                          <a:pos x="connsiteX1" y="connsiteY1"/>
                        </a:cxn>
                        <a:cxn ang="0">
                          <a:pos x="connsiteX2" y="connsiteY2"/>
                        </a:cxn>
                      </a:cxnLst>
                      <a:rect l="l" t="t" r="r" b="b"/>
                      <a:pathLst>
                        <a:path w="240809" h="192001">
                          <a:moveTo>
                            <a:pt x="0" y="138933"/>
                          </a:moveTo>
                          <a:lnTo>
                            <a:pt x="91981" y="192001"/>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17" name="Freeform 10616">
                      <a:extLst>
                        <a:ext uri="{FF2B5EF4-FFF2-40B4-BE49-F238E27FC236}">
                          <a16:creationId xmlns:a16="http://schemas.microsoft.com/office/drawing/2014/main" id="{4F2FFEE6-D920-86B6-DF94-B3382BB592FE}"/>
                        </a:ext>
                      </a:extLst>
                    </p:cNvPr>
                    <p:cNvSpPr/>
                    <p:nvPr/>
                  </p:nvSpPr>
                  <p:spPr>
                    <a:xfrm>
                      <a:off x="26736977" y="19027517"/>
                      <a:ext cx="332789" cy="245069"/>
                    </a:xfrm>
                    <a:custGeom>
                      <a:avLst/>
                      <a:gdLst>
                        <a:gd name="connsiteX0" fmla="*/ 0 w 332789"/>
                        <a:gd name="connsiteY0" fmla="*/ 192001 h 245069"/>
                        <a:gd name="connsiteX1" fmla="*/ 91980 w 332789"/>
                        <a:gd name="connsiteY1" fmla="*/ 245069 h 245069"/>
                        <a:gd name="connsiteX2" fmla="*/ 332790 w 332789"/>
                        <a:gd name="connsiteY2" fmla="*/ 106136 h 245069"/>
                        <a:gd name="connsiteX3" fmla="*/ 148828 w 332789"/>
                        <a:gd name="connsiteY3" fmla="*/ 0 h 245069"/>
                      </a:gdLst>
                      <a:ahLst/>
                      <a:cxnLst>
                        <a:cxn ang="0">
                          <a:pos x="connsiteX0" y="connsiteY0"/>
                        </a:cxn>
                        <a:cxn ang="0">
                          <a:pos x="connsiteX1" y="connsiteY1"/>
                        </a:cxn>
                        <a:cxn ang="0">
                          <a:pos x="connsiteX2" y="connsiteY2"/>
                        </a:cxn>
                        <a:cxn ang="0">
                          <a:pos x="connsiteX3" y="connsiteY3"/>
                        </a:cxn>
                      </a:cxnLst>
                      <a:rect l="l" t="t" r="r" b="b"/>
                      <a:pathLst>
                        <a:path w="332789" h="245069">
                          <a:moveTo>
                            <a:pt x="0" y="192001"/>
                          </a:moveTo>
                          <a:lnTo>
                            <a:pt x="91980" y="245069"/>
                          </a:lnTo>
                          <a:lnTo>
                            <a:pt x="332790" y="106136"/>
                          </a:lnTo>
                          <a:lnTo>
                            <a:pt x="14882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18" name="Freeform 10617">
                      <a:extLst>
                        <a:ext uri="{FF2B5EF4-FFF2-40B4-BE49-F238E27FC236}">
                          <a16:creationId xmlns:a16="http://schemas.microsoft.com/office/drawing/2014/main" id="{80032DA5-45BF-2C88-9335-505CF67260DF}"/>
                        </a:ext>
                      </a:extLst>
                    </p:cNvPr>
                    <p:cNvSpPr/>
                    <p:nvPr/>
                  </p:nvSpPr>
                  <p:spPr>
                    <a:xfrm>
                      <a:off x="26049684" y="19795523"/>
                      <a:ext cx="240809" cy="192001"/>
                    </a:xfrm>
                    <a:custGeom>
                      <a:avLst/>
                      <a:gdLst>
                        <a:gd name="connsiteX0" fmla="*/ 0 w 240809"/>
                        <a:gd name="connsiteY0" fmla="*/ 138933 h 192001"/>
                        <a:gd name="connsiteX1" fmla="*/ 91981 w 240809"/>
                        <a:gd name="connsiteY1" fmla="*/ 192002 h 192001"/>
                        <a:gd name="connsiteX2" fmla="*/ 240809 w 240809"/>
                        <a:gd name="connsiteY2" fmla="*/ 0 h 192001"/>
                      </a:gdLst>
                      <a:ahLst/>
                      <a:cxnLst>
                        <a:cxn ang="0">
                          <a:pos x="connsiteX0" y="connsiteY0"/>
                        </a:cxn>
                        <a:cxn ang="0">
                          <a:pos x="connsiteX1" y="connsiteY1"/>
                        </a:cxn>
                        <a:cxn ang="0">
                          <a:pos x="connsiteX2" y="connsiteY2"/>
                        </a:cxn>
                      </a:cxnLst>
                      <a:rect l="l" t="t" r="r" b="b"/>
                      <a:pathLst>
                        <a:path w="240809" h="192001">
                          <a:moveTo>
                            <a:pt x="0" y="138933"/>
                          </a:moveTo>
                          <a:lnTo>
                            <a:pt x="91981" y="192002"/>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19" name="Freeform 10618">
                      <a:extLst>
                        <a:ext uri="{FF2B5EF4-FFF2-40B4-BE49-F238E27FC236}">
                          <a16:creationId xmlns:a16="http://schemas.microsoft.com/office/drawing/2014/main" id="{D8F36B96-0D7F-D0FA-D354-C3CABB6DAB4C}"/>
                        </a:ext>
                      </a:extLst>
                    </p:cNvPr>
                    <p:cNvSpPr/>
                    <p:nvPr/>
                  </p:nvSpPr>
                  <p:spPr>
                    <a:xfrm>
                      <a:off x="26049684" y="19550453"/>
                      <a:ext cx="389637" cy="384002"/>
                    </a:xfrm>
                    <a:custGeom>
                      <a:avLst/>
                      <a:gdLst>
                        <a:gd name="connsiteX0" fmla="*/ 240809 w 389637"/>
                        <a:gd name="connsiteY0" fmla="*/ 245069 h 384002"/>
                        <a:gd name="connsiteX1" fmla="*/ 389637 w 389637"/>
                        <a:gd name="connsiteY1" fmla="*/ 53068 h 384002"/>
                        <a:gd name="connsiteX2" fmla="*/ 297656 w 389637"/>
                        <a:gd name="connsiteY2" fmla="*/ 0 h 384002"/>
                        <a:gd name="connsiteX3" fmla="*/ 0 w 389637"/>
                        <a:gd name="connsiteY3" fmla="*/ 384003 h 384002"/>
                      </a:gdLst>
                      <a:ahLst/>
                      <a:cxnLst>
                        <a:cxn ang="0">
                          <a:pos x="connsiteX0" y="connsiteY0"/>
                        </a:cxn>
                        <a:cxn ang="0">
                          <a:pos x="connsiteX1" y="connsiteY1"/>
                        </a:cxn>
                        <a:cxn ang="0">
                          <a:pos x="connsiteX2" y="connsiteY2"/>
                        </a:cxn>
                        <a:cxn ang="0">
                          <a:pos x="connsiteX3" y="connsiteY3"/>
                        </a:cxn>
                      </a:cxnLst>
                      <a:rect l="l" t="t" r="r" b="b"/>
                      <a:pathLst>
                        <a:path w="389637" h="384002">
                          <a:moveTo>
                            <a:pt x="240809" y="245069"/>
                          </a:moveTo>
                          <a:lnTo>
                            <a:pt x="389637" y="53068"/>
                          </a:lnTo>
                          <a:lnTo>
                            <a:pt x="297656" y="0"/>
                          </a:lnTo>
                          <a:lnTo>
                            <a:pt x="0"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20" name="Freeform 10619">
                      <a:extLst>
                        <a:ext uri="{FF2B5EF4-FFF2-40B4-BE49-F238E27FC236}">
                          <a16:creationId xmlns:a16="http://schemas.microsoft.com/office/drawing/2014/main" id="{FE4B5DD1-A8DD-39D5-A561-CFF6B8B4E12C}"/>
                        </a:ext>
                      </a:extLst>
                    </p:cNvPr>
                    <p:cNvSpPr/>
                    <p:nvPr/>
                  </p:nvSpPr>
                  <p:spPr>
                    <a:xfrm>
                      <a:off x="26290493" y="19603521"/>
                      <a:ext cx="240808" cy="192001"/>
                    </a:xfrm>
                    <a:custGeom>
                      <a:avLst/>
                      <a:gdLst>
                        <a:gd name="connsiteX0" fmla="*/ 148828 w 240808"/>
                        <a:gd name="connsiteY0" fmla="*/ 0 h 192001"/>
                        <a:gd name="connsiteX1" fmla="*/ 0 w 240808"/>
                        <a:gd name="connsiteY1" fmla="*/ 192001 h 192001"/>
                        <a:gd name="connsiteX2" fmla="*/ 240809 w 240808"/>
                        <a:gd name="connsiteY2" fmla="*/ 53068 h 192001"/>
                      </a:gdLst>
                      <a:ahLst/>
                      <a:cxnLst>
                        <a:cxn ang="0">
                          <a:pos x="connsiteX0" y="connsiteY0"/>
                        </a:cxn>
                        <a:cxn ang="0">
                          <a:pos x="connsiteX1" y="connsiteY1"/>
                        </a:cxn>
                        <a:cxn ang="0">
                          <a:pos x="connsiteX2" y="connsiteY2"/>
                        </a:cxn>
                      </a:cxnLst>
                      <a:rect l="l" t="t" r="r" b="b"/>
                      <a:pathLst>
                        <a:path w="240808" h="192001">
                          <a:moveTo>
                            <a:pt x="148828" y="0"/>
                          </a:moveTo>
                          <a:lnTo>
                            <a:pt x="0" y="192001"/>
                          </a:lnTo>
                          <a:lnTo>
                            <a:pt x="240809"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21" name="Freeform 10620">
                      <a:extLst>
                        <a:ext uri="{FF2B5EF4-FFF2-40B4-BE49-F238E27FC236}">
                          <a16:creationId xmlns:a16="http://schemas.microsoft.com/office/drawing/2014/main" id="{34A92509-74BF-6529-D36E-460203E910DA}"/>
                        </a:ext>
                      </a:extLst>
                    </p:cNvPr>
                    <p:cNvSpPr/>
                    <p:nvPr/>
                  </p:nvSpPr>
                  <p:spPr>
                    <a:xfrm>
                      <a:off x="26531302" y="19517656"/>
                      <a:ext cx="240809" cy="192001"/>
                    </a:xfrm>
                    <a:custGeom>
                      <a:avLst/>
                      <a:gdLst>
                        <a:gd name="connsiteX0" fmla="*/ 0 w 240809"/>
                        <a:gd name="connsiteY0" fmla="*/ 138933 h 192001"/>
                        <a:gd name="connsiteX1" fmla="*/ 91981 w 240809"/>
                        <a:gd name="connsiteY1" fmla="*/ 192002 h 192001"/>
                        <a:gd name="connsiteX2" fmla="*/ 240809 w 240809"/>
                        <a:gd name="connsiteY2" fmla="*/ 0 h 192001"/>
                      </a:gdLst>
                      <a:ahLst/>
                      <a:cxnLst>
                        <a:cxn ang="0">
                          <a:pos x="connsiteX0" y="connsiteY0"/>
                        </a:cxn>
                        <a:cxn ang="0">
                          <a:pos x="connsiteX1" y="connsiteY1"/>
                        </a:cxn>
                        <a:cxn ang="0">
                          <a:pos x="connsiteX2" y="connsiteY2"/>
                        </a:cxn>
                      </a:cxnLst>
                      <a:rect l="l" t="t" r="r" b="b"/>
                      <a:pathLst>
                        <a:path w="240809" h="192001">
                          <a:moveTo>
                            <a:pt x="0" y="138933"/>
                          </a:moveTo>
                          <a:lnTo>
                            <a:pt x="91981" y="192002"/>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22" name="Freeform 10621">
                      <a:extLst>
                        <a:ext uri="{FF2B5EF4-FFF2-40B4-BE49-F238E27FC236}">
                          <a16:creationId xmlns:a16="http://schemas.microsoft.com/office/drawing/2014/main" id="{72CD7AAE-4AB4-2F8A-D1ED-4E62DDDDF8F3}"/>
                        </a:ext>
                      </a:extLst>
                    </p:cNvPr>
                    <p:cNvSpPr/>
                    <p:nvPr/>
                  </p:nvSpPr>
                  <p:spPr>
                    <a:xfrm>
                      <a:off x="26439321" y="19272586"/>
                      <a:ext cx="481617" cy="384002"/>
                    </a:xfrm>
                    <a:custGeom>
                      <a:avLst/>
                      <a:gdLst>
                        <a:gd name="connsiteX0" fmla="*/ 0 w 481617"/>
                        <a:gd name="connsiteY0" fmla="*/ 330935 h 384002"/>
                        <a:gd name="connsiteX1" fmla="*/ 91980 w 481617"/>
                        <a:gd name="connsiteY1" fmla="*/ 384003 h 384002"/>
                        <a:gd name="connsiteX2" fmla="*/ 332790 w 481617"/>
                        <a:gd name="connsiteY2" fmla="*/ 245069 h 384002"/>
                        <a:gd name="connsiteX3" fmla="*/ 481618 w 481617"/>
                        <a:gd name="connsiteY3" fmla="*/ 53068 h 384002"/>
                        <a:gd name="connsiteX4" fmla="*/ 389637 w 481617"/>
                        <a:gd name="connsiteY4" fmla="*/ 0 h 384002"/>
                        <a:gd name="connsiteX5" fmla="*/ 148828 w 481617"/>
                        <a:gd name="connsiteY5" fmla="*/ 138933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384002">
                          <a:moveTo>
                            <a:pt x="0" y="330935"/>
                          </a:moveTo>
                          <a:lnTo>
                            <a:pt x="91980" y="384003"/>
                          </a:lnTo>
                          <a:lnTo>
                            <a:pt x="332790" y="245069"/>
                          </a:lnTo>
                          <a:lnTo>
                            <a:pt x="481618" y="53068"/>
                          </a:lnTo>
                          <a:lnTo>
                            <a:pt x="389637" y="0"/>
                          </a:lnTo>
                          <a:lnTo>
                            <a:pt x="148828" y="13893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23" name="Freeform 10622">
                      <a:extLst>
                        <a:ext uri="{FF2B5EF4-FFF2-40B4-BE49-F238E27FC236}">
                          <a16:creationId xmlns:a16="http://schemas.microsoft.com/office/drawing/2014/main" id="{0299F021-FF61-F3CE-100A-E97883D4BC2B}"/>
                        </a:ext>
                      </a:extLst>
                    </p:cNvPr>
                    <p:cNvSpPr/>
                    <p:nvPr/>
                  </p:nvSpPr>
                  <p:spPr>
                    <a:xfrm>
                      <a:off x="26772111" y="19325654"/>
                      <a:ext cx="240809" cy="192001"/>
                    </a:xfrm>
                    <a:custGeom>
                      <a:avLst/>
                      <a:gdLst>
                        <a:gd name="connsiteX0" fmla="*/ 148828 w 240809"/>
                        <a:gd name="connsiteY0" fmla="*/ 0 h 192001"/>
                        <a:gd name="connsiteX1" fmla="*/ 0 w 240809"/>
                        <a:gd name="connsiteY1" fmla="*/ 192002 h 192001"/>
                        <a:gd name="connsiteX2" fmla="*/ 240809 w 240809"/>
                        <a:gd name="connsiteY2" fmla="*/ 53068 h 192001"/>
                      </a:gdLst>
                      <a:ahLst/>
                      <a:cxnLst>
                        <a:cxn ang="0">
                          <a:pos x="connsiteX0" y="connsiteY0"/>
                        </a:cxn>
                        <a:cxn ang="0">
                          <a:pos x="connsiteX1" y="connsiteY1"/>
                        </a:cxn>
                        <a:cxn ang="0">
                          <a:pos x="connsiteX2" y="connsiteY2"/>
                        </a:cxn>
                      </a:cxnLst>
                      <a:rect l="l" t="t" r="r" b="b"/>
                      <a:pathLst>
                        <a:path w="240809" h="192001">
                          <a:moveTo>
                            <a:pt x="148828" y="0"/>
                          </a:moveTo>
                          <a:lnTo>
                            <a:pt x="0" y="192002"/>
                          </a:lnTo>
                          <a:lnTo>
                            <a:pt x="240809"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24" name="Freeform 10623">
                      <a:extLst>
                        <a:ext uri="{FF2B5EF4-FFF2-40B4-BE49-F238E27FC236}">
                          <a16:creationId xmlns:a16="http://schemas.microsoft.com/office/drawing/2014/main" id="{6BA82BEB-149A-129B-361C-45FED7A7062D}"/>
                        </a:ext>
                      </a:extLst>
                    </p:cNvPr>
                    <p:cNvSpPr/>
                    <p:nvPr/>
                  </p:nvSpPr>
                  <p:spPr>
                    <a:xfrm>
                      <a:off x="27012920" y="19239789"/>
                      <a:ext cx="240808" cy="192001"/>
                    </a:xfrm>
                    <a:custGeom>
                      <a:avLst/>
                      <a:gdLst>
                        <a:gd name="connsiteX0" fmla="*/ 0 w 240808"/>
                        <a:gd name="connsiteY0" fmla="*/ 138933 h 192001"/>
                        <a:gd name="connsiteX1" fmla="*/ 91980 w 240808"/>
                        <a:gd name="connsiteY1" fmla="*/ 192001 h 192001"/>
                        <a:gd name="connsiteX2" fmla="*/ 240809 w 240808"/>
                        <a:gd name="connsiteY2" fmla="*/ 0 h 192001"/>
                      </a:gdLst>
                      <a:ahLst/>
                      <a:cxnLst>
                        <a:cxn ang="0">
                          <a:pos x="connsiteX0" y="connsiteY0"/>
                        </a:cxn>
                        <a:cxn ang="0">
                          <a:pos x="connsiteX1" y="connsiteY1"/>
                        </a:cxn>
                        <a:cxn ang="0">
                          <a:pos x="connsiteX2" y="connsiteY2"/>
                        </a:cxn>
                      </a:cxnLst>
                      <a:rect l="l" t="t" r="r" b="b"/>
                      <a:pathLst>
                        <a:path w="240808" h="192001">
                          <a:moveTo>
                            <a:pt x="0" y="138933"/>
                          </a:moveTo>
                          <a:lnTo>
                            <a:pt x="91980" y="192001"/>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25" name="Freeform 10624">
                      <a:extLst>
                        <a:ext uri="{FF2B5EF4-FFF2-40B4-BE49-F238E27FC236}">
                          <a16:creationId xmlns:a16="http://schemas.microsoft.com/office/drawing/2014/main" id="{BF4DD318-9A0B-A65C-98FD-0541E3EB1FDC}"/>
                        </a:ext>
                      </a:extLst>
                    </p:cNvPr>
                    <p:cNvSpPr/>
                    <p:nvPr/>
                  </p:nvSpPr>
                  <p:spPr>
                    <a:xfrm>
                      <a:off x="26920939" y="19133653"/>
                      <a:ext cx="332789" cy="245069"/>
                    </a:xfrm>
                    <a:custGeom>
                      <a:avLst/>
                      <a:gdLst>
                        <a:gd name="connsiteX0" fmla="*/ 0 w 332789"/>
                        <a:gd name="connsiteY0" fmla="*/ 192001 h 245069"/>
                        <a:gd name="connsiteX1" fmla="*/ 91981 w 332789"/>
                        <a:gd name="connsiteY1" fmla="*/ 245069 h 245069"/>
                        <a:gd name="connsiteX2" fmla="*/ 332790 w 332789"/>
                        <a:gd name="connsiteY2" fmla="*/ 106136 h 245069"/>
                        <a:gd name="connsiteX3" fmla="*/ 148828 w 332789"/>
                        <a:gd name="connsiteY3" fmla="*/ 0 h 245069"/>
                      </a:gdLst>
                      <a:ahLst/>
                      <a:cxnLst>
                        <a:cxn ang="0">
                          <a:pos x="connsiteX0" y="connsiteY0"/>
                        </a:cxn>
                        <a:cxn ang="0">
                          <a:pos x="connsiteX1" y="connsiteY1"/>
                        </a:cxn>
                        <a:cxn ang="0">
                          <a:pos x="connsiteX2" y="connsiteY2"/>
                        </a:cxn>
                        <a:cxn ang="0">
                          <a:pos x="connsiteX3" y="connsiteY3"/>
                        </a:cxn>
                      </a:cxnLst>
                      <a:rect l="l" t="t" r="r" b="b"/>
                      <a:pathLst>
                        <a:path w="332789" h="245069">
                          <a:moveTo>
                            <a:pt x="0" y="192001"/>
                          </a:moveTo>
                          <a:lnTo>
                            <a:pt x="91981" y="245069"/>
                          </a:lnTo>
                          <a:lnTo>
                            <a:pt x="332790" y="106136"/>
                          </a:lnTo>
                          <a:lnTo>
                            <a:pt x="14882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26" name="Freeform 10625">
                      <a:extLst>
                        <a:ext uri="{FF2B5EF4-FFF2-40B4-BE49-F238E27FC236}">
                          <a16:creationId xmlns:a16="http://schemas.microsoft.com/office/drawing/2014/main" id="{09891C5A-2716-97F7-BF08-5E544031937D}"/>
                        </a:ext>
                      </a:extLst>
                    </p:cNvPr>
                    <p:cNvSpPr/>
                    <p:nvPr/>
                  </p:nvSpPr>
                  <p:spPr>
                    <a:xfrm>
                      <a:off x="25752028" y="20179525"/>
                      <a:ext cx="240809" cy="192001"/>
                    </a:xfrm>
                    <a:custGeom>
                      <a:avLst/>
                      <a:gdLst>
                        <a:gd name="connsiteX0" fmla="*/ 0 w 240809"/>
                        <a:gd name="connsiteY0" fmla="*/ 138933 h 192001"/>
                        <a:gd name="connsiteX1" fmla="*/ 91981 w 240809"/>
                        <a:gd name="connsiteY1" fmla="*/ 192002 h 192001"/>
                        <a:gd name="connsiteX2" fmla="*/ 240809 w 240809"/>
                        <a:gd name="connsiteY2" fmla="*/ 0 h 192001"/>
                      </a:gdLst>
                      <a:ahLst/>
                      <a:cxnLst>
                        <a:cxn ang="0">
                          <a:pos x="connsiteX0" y="connsiteY0"/>
                        </a:cxn>
                        <a:cxn ang="0">
                          <a:pos x="connsiteX1" y="connsiteY1"/>
                        </a:cxn>
                        <a:cxn ang="0">
                          <a:pos x="connsiteX2" y="connsiteY2"/>
                        </a:cxn>
                      </a:cxnLst>
                      <a:rect l="l" t="t" r="r" b="b"/>
                      <a:pathLst>
                        <a:path w="240809" h="192001">
                          <a:moveTo>
                            <a:pt x="0" y="138933"/>
                          </a:moveTo>
                          <a:lnTo>
                            <a:pt x="91981" y="192002"/>
                          </a:lnTo>
                          <a:lnTo>
                            <a:pt x="240809"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627" name="Freeform 10626">
                      <a:extLst>
                        <a:ext uri="{FF2B5EF4-FFF2-40B4-BE49-F238E27FC236}">
                          <a16:creationId xmlns:a16="http://schemas.microsoft.com/office/drawing/2014/main" id="{86A0CD51-191A-77FD-ED64-1E3C80C0A347}"/>
                        </a:ext>
                      </a:extLst>
                    </p:cNvPr>
                    <p:cNvSpPr/>
                    <p:nvPr/>
                  </p:nvSpPr>
                  <p:spPr>
                    <a:xfrm>
                      <a:off x="25752028" y="19934456"/>
                      <a:ext cx="389637" cy="384002"/>
                    </a:xfrm>
                    <a:custGeom>
                      <a:avLst/>
                      <a:gdLst>
                        <a:gd name="connsiteX0" fmla="*/ 240809 w 389637"/>
                        <a:gd name="connsiteY0" fmla="*/ 245069 h 384002"/>
                        <a:gd name="connsiteX1" fmla="*/ 389637 w 389637"/>
                        <a:gd name="connsiteY1" fmla="*/ 53068 h 384002"/>
                        <a:gd name="connsiteX2" fmla="*/ 297656 w 389637"/>
                        <a:gd name="connsiteY2" fmla="*/ 0 h 384002"/>
                        <a:gd name="connsiteX3" fmla="*/ 0 w 389637"/>
                        <a:gd name="connsiteY3" fmla="*/ 384003 h 384002"/>
                      </a:gdLst>
                      <a:ahLst/>
                      <a:cxnLst>
                        <a:cxn ang="0">
                          <a:pos x="connsiteX0" y="connsiteY0"/>
                        </a:cxn>
                        <a:cxn ang="0">
                          <a:pos x="connsiteX1" y="connsiteY1"/>
                        </a:cxn>
                        <a:cxn ang="0">
                          <a:pos x="connsiteX2" y="connsiteY2"/>
                        </a:cxn>
                        <a:cxn ang="0">
                          <a:pos x="connsiteX3" y="connsiteY3"/>
                        </a:cxn>
                      </a:cxnLst>
                      <a:rect l="l" t="t" r="r" b="b"/>
                      <a:pathLst>
                        <a:path w="389637" h="384002">
                          <a:moveTo>
                            <a:pt x="240809" y="245069"/>
                          </a:moveTo>
                          <a:lnTo>
                            <a:pt x="389637" y="53068"/>
                          </a:lnTo>
                          <a:lnTo>
                            <a:pt x="297656" y="0"/>
                          </a:lnTo>
                          <a:lnTo>
                            <a:pt x="0"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28" name="Freeform 10627">
                      <a:extLst>
                        <a:ext uri="{FF2B5EF4-FFF2-40B4-BE49-F238E27FC236}">
                          <a16:creationId xmlns:a16="http://schemas.microsoft.com/office/drawing/2014/main" id="{4E462F69-FF47-C05B-B03F-5AB1E5DF40A2}"/>
                        </a:ext>
                      </a:extLst>
                    </p:cNvPr>
                    <p:cNvSpPr/>
                    <p:nvPr/>
                  </p:nvSpPr>
                  <p:spPr>
                    <a:xfrm>
                      <a:off x="25992837" y="19987524"/>
                      <a:ext cx="240808" cy="192001"/>
                    </a:xfrm>
                    <a:custGeom>
                      <a:avLst/>
                      <a:gdLst>
                        <a:gd name="connsiteX0" fmla="*/ 148828 w 240808"/>
                        <a:gd name="connsiteY0" fmla="*/ 0 h 192001"/>
                        <a:gd name="connsiteX1" fmla="*/ 0 w 240808"/>
                        <a:gd name="connsiteY1" fmla="*/ 192001 h 192001"/>
                        <a:gd name="connsiteX2" fmla="*/ 240809 w 240808"/>
                        <a:gd name="connsiteY2" fmla="*/ 53068 h 192001"/>
                      </a:gdLst>
                      <a:ahLst/>
                      <a:cxnLst>
                        <a:cxn ang="0">
                          <a:pos x="connsiteX0" y="connsiteY0"/>
                        </a:cxn>
                        <a:cxn ang="0">
                          <a:pos x="connsiteX1" y="connsiteY1"/>
                        </a:cxn>
                        <a:cxn ang="0">
                          <a:pos x="connsiteX2" y="connsiteY2"/>
                        </a:cxn>
                      </a:cxnLst>
                      <a:rect l="l" t="t" r="r" b="b"/>
                      <a:pathLst>
                        <a:path w="240808" h="192001">
                          <a:moveTo>
                            <a:pt x="148828" y="0"/>
                          </a:moveTo>
                          <a:lnTo>
                            <a:pt x="0" y="192001"/>
                          </a:lnTo>
                          <a:lnTo>
                            <a:pt x="240809"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29" name="Freeform 10628">
                      <a:extLst>
                        <a:ext uri="{FF2B5EF4-FFF2-40B4-BE49-F238E27FC236}">
                          <a16:creationId xmlns:a16="http://schemas.microsoft.com/office/drawing/2014/main" id="{8E73CA5A-E595-6936-802B-644C03A64BB8}"/>
                        </a:ext>
                      </a:extLst>
                    </p:cNvPr>
                    <p:cNvSpPr/>
                    <p:nvPr/>
                  </p:nvSpPr>
                  <p:spPr>
                    <a:xfrm>
                      <a:off x="26233645" y="19901658"/>
                      <a:ext cx="240809" cy="192001"/>
                    </a:xfrm>
                    <a:custGeom>
                      <a:avLst/>
                      <a:gdLst>
                        <a:gd name="connsiteX0" fmla="*/ 0 w 240809"/>
                        <a:gd name="connsiteY0" fmla="*/ 138933 h 192001"/>
                        <a:gd name="connsiteX1" fmla="*/ 91981 w 240809"/>
                        <a:gd name="connsiteY1" fmla="*/ 192002 h 192001"/>
                        <a:gd name="connsiteX2" fmla="*/ 240809 w 240809"/>
                        <a:gd name="connsiteY2" fmla="*/ 0 h 192001"/>
                      </a:gdLst>
                      <a:ahLst/>
                      <a:cxnLst>
                        <a:cxn ang="0">
                          <a:pos x="connsiteX0" y="connsiteY0"/>
                        </a:cxn>
                        <a:cxn ang="0">
                          <a:pos x="connsiteX1" y="connsiteY1"/>
                        </a:cxn>
                        <a:cxn ang="0">
                          <a:pos x="connsiteX2" y="connsiteY2"/>
                        </a:cxn>
                      </a:cxnLst>
                      <a:rect l="l" t="t" r="r" b="b"/>
                      <a:pathLst>
                        <a:path w="240809" h="192001">
                          <a:moveTo>
                            <a:pt x="0" y="138933"/>
                          </a:moveTo>
                          <a:lnTo>
                            <a:pt x="91981" y="192002"/>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30" name="Freeform 10629">
                      <a:extLst>
                        <a:ext uri="{FF2B5EF4-FFF2-40B4-BE49-F238E27FC236}">
                          <a16:creationId xmlns:a16="http://schemas.microsoft.com/office/drawing/2014/main" id="{D2D74669-F17A-07B4-DA5A-BFA7587BE875}"/>
                        </a:ext>
                      </a:extLst>
                    </p:cNvPr>
                    <p:cNvSpPr/>
                    <p:nvPr/>
                  </p:nvSpPr>
                  <p:spPr>
                    <a:xfrm>
                      <a:off x="26141665" y="19656589"/>
                      <a:ext cx="481617" cy="384002"/>
                    </a:xfrm>
                    <a:custGeom>
                      <a:avLst/>
                      <a:gdLst>
                        <a:gd name="connsiteX0" fmla="*/ 0 w 481617"/>
                        <a:gd name="connsiteY0" fmla="*/ 330935 h 384002"/>
                        <a:gd name="connsiteX1" fmla="*/ 91980 w 481617"/>
                        <a:gd name="connsiteY1" fmla="*/ 384003 h 384002"/>
                        <a:gd name="connsiteX2" fmla="*/ 332790 w 481617"/>
                        <a:gd name="connsiteY2" fmla="*/ 245069 h 384002"/>
                        <a:gd name="connsiteX3" fmla="*/ 481618 w 481617"/>
                        <a:gd name="connsiteY3" fmla="*/ 53068 h 384002"/>
                        <a:gd name="connsiteX4" fmla="*/ 389637 w 481617"/>
                        <a:gd name="connsiteY4" fmla="*/ 0 h 384002"/>
                        <a:gd name="connsiteX5" fmla="*/ 148828 w 481617"/>
                        <a:gd name="connsiteY5" fmla="*/ 138933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384002">
                          <a:moveTo>
                            <a:pt x="0" y="330935"/>
                          </a:moveTo>
                          <a:lnTo>
                            <a:pt x="91980" y="384003"/>
                          </a:lnTo>
                          <a:lnTo>
                            <a:pt x="332790" y="245069"/>
                          </a:lnTo>
                          <a:lnTo>
                            <a:pt x="481618" y="53068"/>
                          </a:lnTo>
                          <a:lnTo>
                            <a:pt x="389637" y="0"/>
                          </a:lnTo>
                          <a:lnTo>
                            <a:pt x="148828" y="13893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31" name="Freeform 10630">
                      <a:extLst>
                        <a:ext uri="{FF2B5EF4-FFF2-40B4-BE49-F238E27FC236}">
                          <a16:creationId xmlns:a16="http://schemas.microsoft.com/office/drawing/2014/main" id="{7965EFE0-18A9-784A-86CE-C11657139059}"/>
                        </a:ext>
                      </a:extLst>
                    </p:cNvPr>
                    <p:cNvSpPr/>
                    <p:nvPr/>
                  </p:nvSpPr>
                  <p:spPr>
                    <a:xfrm>
                      <a:off x="26474454" y="19709657"/>
                      <a:ext cx="240809" cy="192001"/>
                    </a:xfrm>
                    <a:custGeom>
                      <a:avLst/>
                      <a:gdLst>
                        <a:gd name="connsiteX0" fmla="*/ 148828 w 240809"/>
                        <a:gd name="connsiteY0" fmla="*/ 0 h 192001"/>
                        <a:gd name="connsiteX1" fmla="*/ 0 w 240809"/>
                        <a:gd name="connsiteY1" fmla="*/ 192001 h 192001"/>
                        <a:gd name="connsiteX2" fmla="*/ 240809 w 240809"/>
                        <a:gd name="connsiteY2" fmla="*/ 53068 h 192001"/>
                      </a:gdLst>
                      <a:ahLst/>
                      <a:cxnLst>
                        <a:cxn ang="0">
                          <a:pos x="connsiteX0" y="connsiteY0"/>
                        </a:cxn>
                        <a:cxn ang="0">
                          <a:pos x="connsiteX1" y="connsiteY1"/>
                        </a:cxn>
                        <a:cxn ang="0">
                          <a:pos x="connsiteX2" y="connsiteY2"/>
                        </a:cxn>
                      </a:cxnLst>
                      <a:rect l="l" t="t" r="r" b="b"/>
                      <a:pathLst>
                        <a:path w="240809" h="192001">
                          <a:moveTo>
                            <a:pt x="148828" y="0"/>
                          </a:moveTo>
                          <a:lnTo>
                            <a:pt x="0" y="192001"/>
                          </a:lnTo>
                          <a:lnTo>
                            <a:pt x="240809"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32" name="Freeform 10631">
                      <a:extLst>
                        <a:ext uri="{FF2B5EF4-FFF2-40B4-BE49-F238E27FC236}">
                          <a16:creationId xmlns:a16="http://schemas.microsoft.com/office/drawing/2014/main" id="{170C0700-6DEF-5F7F-6039-C4B5FC32F38E}"/>
                        </a:ext>
                      </a:extLst>
                    </p:cNvPr>
                    <p:cNvSpPr/>
                    <p:nvPr/>
                  </p:nvSpPr>
                  <p:spPr>
                    <a:xfrm>
                      <a:off x="26715264" y="19623791"/>
                      <a:ext cx="240808" cy="192001"/>
                    </a:xfrm>
                    <a:custGeom>
                      <a:avLst/>
                      <a:gdLst>
                        <a:gd name="connsiteX0" fmla="*/ 0 w 240808"/>
                        <a:gd name="connsiteY0" fmla="*/ 138933 h 192001"/>
                        <a:gd name="connsiteX1" fmla="*/ 91980 w 240808"/>
                        <a:gd name="connsiteY1" fmla="*/ 192001 h 192001"/>
                        <a:gd name="connsiteX2" fmla="*/ 240809 w 240808"/>
                        <a:gd name="connsiteY2" fmla="*/ 0 h 192001"/>
                      </a:gdLst>
                      <a:ahLst/>
                      <a:cxnLst>
                        <a:cxn ang="0">
                          <a:pos x="connsiteX0" y="connsiteY0"/>
                        </a:cxn>
                        <a:cxn ang="0">
                          <a:pos x="connsiteX1" y="connsiteY1"/>
                        </a:cxn>
                        <a:cxn ang="0">
                          <a:pos x="connsiteX2" y="connsiteY2"/>
                        </a:cxn>
                      </a:cxnLst>
                      <a:rect l="l" t="t" r="r" b="b"/>
                      <a:pathLst>
                        <a:path w="240808" h="192001">
                          <a:moveTo>
                            <a:pt x="0" y="138933"/>
                          </a:moveTo>
                          <a:lnTo>
                            <a:pt x="91980" y="192001"/>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33" name="Freeform 10632">
                      <a:extLst>
                        <a:ext uri="{FF2B5EF4-FFF2-40B4-BE49-F238E27FC236}">
                          <a16:creationId xmlns:a16="http://schemas.microsoft.com/office/drawing/2014/main" id="{49E48E7D-BB5A-BA8B-A857-C01AB47AB74C}"/>
                        </a:ext>
                      </a:extLst>
                    </p:cNvPr>
                    <p:cNvSpPr/>
                    <p:nvPr/>
                  </p:nvSpPr>
                  <p:spPr>
                    <a:xfrm>
                      <a:off x="26623283" y="19378722"/>
                      <a:ext cx="481617" cy="384002"/>
                    </a:xfrm>
                    <a:custGeom>
                      <a:avLst/>
                      <a:gdLst>
                        <a:gd name="connsiteX0" fmla="*/ 0 w 481617"/>
                        <a:gd name="connsiteY0" fmla="*/ 330935 h 384002"/>
                        <a:gd name="connsiteX1" fmla="*/ 91981 w 481617"/>
                        <a:gd name="connsiteY1" fmla="*/ 384003 h 384002"/>
                        <a:gd name="connsiteX2" fmla="*/ 332790 w 481617"/>
                        <a:gd name="connsiteY2" fmla="*/ 245069 h 384002"/>
                        <a:gd name="connsiteX3" fmla="*/ 481618 w 481617"/>
                        <a:gd name="connsiteY3" fmla="*/ 53068 h 384002"/>
                        <a:gd name="connsiteX4" fmla="*/ 389637 w 481617"/>
                        <a:gd name="connsiteY4" fmla="*/ 0 h 384002"/>
                        <a:gd name="connsiteX5" fmla="*/ 148828 w 481617"/>
                        <a:gd name="connsiteY5" fmla="*/ 138933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384002">
                          <a:moveTo>
                            <a:pt x="0" y="330935"/>
                          </a:moveTo>
                          <a:lnTo>
                            <a:pt x="91981" y="384003"/>
                          </a:lnTo>
                          <a:lnTo>
                            <a:pt x="332790" y="245069"/>
                          </a:lnTo>
                          <a:lnTo>
                            <a:pt x="481618" y="53068"/>
                          </a:lnTo>
                          <a:lnTo>
                            <a:pt x="389637" y="0"/>
                          </a:lnTo>
                          <a:lnTo>
                            <a:pt x="148828" y="13893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34" name="Freeform 10633">
                      <a:extLst>
                        <a:ext uri="{FF2B5EF4-FFF2-40B4-BE49-F238E27FC236}">
                          <a16:creationId xmlns:a16="http://schemas.microsoft.com/office/drawing/2014/main" id="{7BE32DED-E9C3-9488-38EA-E76CA7093BE7}"/>
                        </a:ext>
                      </a:extLst>
                    </p:cNvPr>
                    <p:cNvSpPr/>
                    <p:nvPr/>
                  </p:nvSpPr>
                  <p:spPr>
                    <a:xfrm>
                      <a:off x="26956073" y="19431790"/>
                      <a:ext cx="240808" cy="192001"/>
                    </a:xfrm>
                    <a:custGeom>
                      <a:avLst/>
                      <a:gdLst>
                        <a:gd name="connsiteX0" fmla="*/ 148828 w 240808"/>
                        <a:gd name="connsiteY0" fmla="*/ 0 h 192001"/>
                        <a:gd name="connsiteX1" fmla="*/ 0 w 240808"/>
                        <a:gd name="connsiteY1" fmla="*/ 192002 h 192001"/>
                        <a:gd name="connsiteX2" fmla="*/ 240809 w 240808"/>
                        <a:gd name="connsiteY2" fmla="*/ 53068 h 192001"/>
                      </a:gdLst>
                      <a:ahLst/>
                      <a:cxnLst>
                        <a:cxn ang="0">
                          <a:pos x="connsiteX0" y="connsiteY0"/>
                        </a:cxn>
                        <a:cxn ang="0">
                          <a:pos x="connsiteX1" y="connsiteY1"/>
                        </a:cxn>
                        <a:cxn ang="0">
                          <a:pos x="connsiteX2" y="connsiteY2"/>
                        </a:cxn>
                      </a:cxnLst>
                      <a:rect l="l" t="t" r="r" b="b"/>
                      <a:pathLst>
                        <a:path w="240808" h="192001">
                          <a:moveTo>
                            <a:pt x="148828" y="0"/>
                          </a:moveTo>
                          <a:lnTo>
                            <a:pt x="0" y="192002"/>
                          </a:lnTo>
                          <a:lnTo>
                            <a:pt x="240809" y="530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35" name="Freeform 10634">
                      <a:extLst>
                        <a:ext uri="{FF2B5EF4-FFF2-40B4-BE49-F238E27FC236}">
                          <a16:creationId xmlns:a16="http://schemas.microsoft.com/office/drawing/2014/main" id="{CE4A564D-E8C1-AF2E-8D41-44277ECFFBE0}"/>
                        </a:ext>
                      </a:extLst>
                    </p:cNvPr>
                    <p:cNvSpPr/>
                    <p:nvPr/>
                  </p:nvSpPr>
                  <p:spPr>
                    <a:xfrm>
                      <a:off x="27196881" y="19345925"/>
                      <a:ext cx="240809" cy="192001"/>
                    </a:xfrm>
                    <a:custGeom>
                      <a:avLst/>
                      <a:gdLst>
                        <a:gd name="connsiteX0" fmla="*/ 0 w 240809"/>
                        <a:gd name="connsiteY0" fmla="*/ 138933 h 192001"/>
                        <a:gd name="connsiteX1" fmla="*/ 91981 w 240809"/>
                        <a:gd name="connsiteY1" fmla="*/ 192001 h 192001"/>
                        <a:gd name="connsiteX2" fmla="*/ 240809 w 240809"/>
                        <a:gd name="connsiteY2" fmla="*/ 0 h 192001"/>
                      </a:gdLst>
                      <a:ahLst/>
                      <a:cxnLst>
                        <a:cxn ang="0">
                          <a:pos x="connsiteX0" y="connsiteY0"/>
                        </a:cxn>
                        <a:cxn ang="0">
                          <a:pos x="connsiteX1" y="connsiteY1"/>
                        </a:cxn>
                        <a:cxn ang="0">
                          <a:pos x="connsiteX2" y="connsiteY2"/>
                        </a:cxn>
                      </a:cxnLst>
                      <a:rect l="l" t="t" r="r" b="b"/>
                      <a:pathLst>
                        <a:path w="240809" h="192001">
                          <a:moveTo>
                            <a:pt x="0" y="138933"/>
                          </a:moveTo>
                          <a:lnTo>
                            <a:pt x="91981" y="192001"/>
                          </a:lnTo>
                          <a:lnTo>
                            <a:pt x="240809"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636" name="Freeform 10635">
                      <a:extLst>
                        <a:ext uri="{FF2B5EF4-FFF2-40B4-BE49-F238E27FC236}">
                          <a16:creationId xmlns:a16="http://schemas.microsoft.com/office/drawing/2014/main" id="{B89F9845-6673-58E0-FBA4-F4B6BEDA37F8}"/>
                        </a:ext>
                      </a:extLst>
                    </p:cNvPr>
                    <p:cNvSpPr/>
                    <p:nvPr/>
                  </p:nvSpPr>
                  <p:spPr>
                    <a:xfrm>
                      <a:off x="27104901" y="19239789"/>
                      <a:ext cx="332789" cy="245069"/>
                    </a:xfrm>
                    <a:custGeom>
                      <a:avLst/>
                      <a:gdLst>
                        <a:gd name="connsiteX0" fmla="*/ 0 w 332789"/>
                        <a:gd name="connsiteY0" fmla="*/ 192001 h 245069"/>
                        <a:gd name="connsiteX1" fmla="*/ 91980 w 332789"/>
                        <a:gd name="connsiteY1" fmla="*/ 245069 h 245069"/>
                        <a:gd name="connsiteX2" fmla="*/ 332790 w 332789"/>
                        <a:gd name="connsiteY2" fmla="*/ 106136 h 245069"/>
                        <a:gd name="connsiteX3" fmla="*/ 148828 w 332789"/>
                        <a:gd name="connsiteY3" fmla="*/ 0 h 245069"/>
                      </a:gdLst>
                      <a:ahLst/>
                      <a:cxnLst>
                        <a:cxn ang="0">
                          <a:pos x="connsiteX0" y="connsiteY0"/>
                        </a:cxn>
                        <a:cxn ang="0">
                          <a:pos x="connsiteX1" y="connsiteY1"/>
                        </a:cxn>
                        <a:cxn ang="0">
                          <a:pos x="connsiteX2" y="connsiteY2"/>
                        </a:cxn>
                        <a:cxn ang="0">
                          <a:pos x="connsiteX3" y="connsiteY3"/>
                        </a:cxn>
                      </a:cxnLst>
                      <a:rect l="l" t="t" r="r" b="b"/>
                      <a:pathLst>
                        <a:path w="332789" h="245069">
                          <a:moveTo>
                            <a:pt x="0" y="192001"/>
                          </a:moveTo>
                          <a:lnTo>
                            <a:pt x="91980" y="245069"/>
                          </a:lnTo>
                          <a:lnTo>
                            <a:pt x="332790" y="106136"/>
                          </a:lnTo>
                          <a:lnTo>
                            <a:pt x="14882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37" name="Freeform 10636">
                      <a:extLst>
                        <a:ext uri="{FF2B5EF4-FFF2-40B4-BE49-F238E27FC236}">
                          <a16:creationId xmlns:a16="http://schemas.microsoft.com/office/drawing/2014/main" id="{157AC753-556B-A419-3679-8922435E5868}"/>
                        </a:ext>
                      </a:extLst>
                    </p:cNvPr>
                    <p:cNvSpPr/>
                    <p:nvPr/>
                  </p:nvSpPr>
                  <p:spPr>
                    <a:xfrm>
                      <a:off x="25603200" y="20318459"/>
                      <a:ext cx="240809" cy="192001"/>
                    </a:xfrm>
                    <a:custGeom>
                      <a:avLst/>
                      <a:gdLst>
                        <a:gd name="connsiteX0" fmla="*/ 0 w 240809"/>
                        <a:gd name="connsiteY0" fmla="*/ 192002 h 192001"/>
                        <a:gd name="connsiteX1" fmla="*/ 240809 w 240809"/>
                        <a:gd name="connsiteY1" fmla="*/ 53068 h 192001"/>
                        <a:gd name="connsiteX2" fmla="*/ 148828 w 240809"/>
                        <a:gd name="connsiteY2" fmla="*/ 0 h 192001"/>
                      </a:gdLst>
                      <a:ahLst/>
                      <a:cxnLst>
                        <a:cxn ang="0">
                          <a:pos x="connsiteX0" y="connsiteY0"/>
                        </a:cxn>
                        <a:cxn ang="0">
                          <a:pos x="connsiteX1" y="connsiteY1"/>
                        </a:cxn>
                        <a:cxn ang="0">
                          <a:pos x="connsiteX2" y="connsiteY2"/>
                        </a:cxn>
                      </a:cxnLst>
                      <a:rect l="l" t="t" r="r" b="b"/>
                      <a:pathLst>
                        <a:path w="240809" h="192001">
                          <a:moveTo>
                            <a:pt x="0" y="192002"/>
                          </a:moveTo>
                          <a:lnTo>
                            <a:pt x="240809" y="53068"/>
                          </a:lnTo>
                          <a:lnTo>
                            <a:pt x="14882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638" name="Freeform 10637">
                      <a:extLst>
                        <a:ext uri="{FF2B5EF4-FFF2-40B4-BE49-F238E27FC236}">
                          <a16:creationId xmlns:a16="http://schemas.microsoft.com/office/drawing/2014/main" id="{148AD6B4-DA48-5E2A-52F1-99E08A912539}"/>
                        </a:ext>
                      </a:extLst>
                    </p:cNvPr>
                    <p:cNvSpPr/>
                    <p:nvPr/>
                  </p:nvSpPr>
                  <p:spPr>
                    <a:xfrm>
                      <a:off x="25844009" y="20040592"/>
                      <a:ext cx="481617" cy="330935"/>
                    </a:xfrm>
                    <a:custGeom>
                      <a:avLst/>
                      <a:gdLst>
                        <a:gd name="connsiteX0" fmla="*/ 389637 w 481617"/>
                        <a:gd name="connsiteY0" fmla="*/ 0 h 330935"/>
                        <a:gd name="connsiteX1" fmla="*/ 148828 w 481617"/>
                        <a:gd name="connsiteY1" fmla="*/ 138933 h 330935"/>
                        <a:gd name="connsiteX2" fmla="*/ 0 w 481617"/>
                        <a:gd name="connsiteY2" fmla="*/ 330935 h 330935"/>
                        <a:gd name="connsiteX3" fmla="*/ 481618 w 481617"/>
                        <a:gd name="connsiteY3" fmla="*/ 53068 h 330935"/>
                      </a:gdLst>
                      <a:ahLst/>
                      <a:cxnLst>
                        <a:cxn ang="0">
                          <a:pos x="connsiteX0" y="connsiteY0"/>
                        </a:cxn>
                        <a:cxn ang="0">
                          <a:pos x="connsiteX1" y="connsiteY1"/>
                        </a:cxn>
                        <a:cxn ang="0">
                          <a:pos x="connsiteX2" y="connsiteY2"/>
                        </a:cxn>
                        <a:cxn ang="0">
                          <a:pos x="connsiteX3" y="connsiteY3"/>
                        </a:cxn>
                      </a:cxnLst>
                      <a:rect l="l" t="t" r="r" b="b"/>
                      <a:pathLst>
                        <a:path w="481617" h="330935">
                          <a:moveTo>
                            <a:pt x="389637" y="0"/>
                          </a:moveTo>
                          <a:lnTo>
                            <a:pt x="148828" y="138933"/>
                          </a:lnTo>
                          <a:lnTo>
                            <a:pt x="0" y="330935"/>
                          </a:lnTo>
                          <a:lnTo>
                            <a:pt x="481618" y="5306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39" name="Freeform 10638">
                      <a:extLst>
                        <a:ext uri="{FF2B5EF4-FFF2-40B4-BE49-F238E27FC236}">
                          <a16:creationId xmlns:a16="http://schemas.microsoft.com/office/drawing/2014/main" id="{ECDE84C5-E5DB-2D09-F3DB-5AA293145213}"/>
                        </a:ext>
                      </a:extLst>
                    </p:cNvPr>
                    <p:cNvSpPr/>
                    <p:nvPr/>
                  </p:nvSpPr>
                  <p:spPr>
                    <a:xfrm>
                      <a:off x="26325626" y="19762725"/>
                      <a:ext cx="481617" cy="330935"/>
                    </a:xfrm>
                    <a:custGeom>
                      <a:avLst/>
                      <a:gdLst>
                        <a:gd name="connsiteX0" fmla="*/ 389637 w 481617"/>
                        <a:gd name="connsiteY0" fmla="*/ 0 h 330935"/>
                        <a:gd name="connsiteX1" fmla="*/ 148828 w 481617"/>
                        <a:gd name="connsiteY1" fmla="*/ 138933 h 330935"/>
                        <a:gd name="connsiteX2" fmla="*/ 0 w 481617"/>
                        <a:gd name="connsiteY2" fmla="*/ 330935 h 330935"/>
                        <a:gd name="connsiteX3" fmla="*/ 481618 w 481617"/>
                        <a:gd name="connsiteY3" fmla="*/ 53068 h 330935"/>
                      </a:gdLst>
                      <a:ahLst/>
                      <a:cxnLst>
                        <a:cxn ang="0">
                          <a:pos x="connsiteX0" y="connsiteY0"/>
                        </a:cxn>
                        <a:cxn ang="0">
                          <a:pos x="connsiteX1" y="connsiteY1"/>
                        </a:cxn>
                        <a:cxn ang="0">
                          <a:pos x="connsiteX2" y="connsiteY2"/>
                        </a:cxn>
                        <a:cxn ang="0">
                          <a:pos x="connsiteX3" y="connsiteY3"/>
                        </a:cxn>
                      </a:cxnLst>
                      <a:rect l="l" t="t" r="r" b="b"/>
                      <a:pathLst>
                        <a:path w="481617" h="330935">
                          <a:moveTo>
                            <a:pt x="389637" y="0"/>
                          </a:moveTo>
                          <a:lnTo>
                            <a:pt x="148828" y="138933"/>
                          </a:lnTo>
                          <a:lnTo>
                            <a:pt x="0" y="330935"/>
                          </a:lnTo>
                          <a:lnTo>
                            <a:pt x="481618" y="5306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40" name="Freeform 10639">
                      <a:extLst>
                        <a:ext uri="{FF2B5EF4-FFF2-40B4-BE49-F238E27FC236}">
                          <a16:creationId xmlns:a16="http://schemas.microsoft.com/office/drawing/2014/main" id="{0C33E44A-4FF0-670F-7700-66C6267FA34A}"/>
                        </a:ext>
                      </a:extLst>
                    </p:cNvPr>
                    <p:cNvSpPr/>
                    <p:nvPr/>
                  </p:nvSpPr>
                  <p:spPr>
                    <a:xfrm>
                      <a:off x="26807245" y="19484858"/>
                      <a:ext cx="481617" cy="330934"/>
                    </a:xfrm>
                    <a:custGeom>
                      <a:avLst/>
                      <a:gdLst>
                        <a:gd name="connsiteX0" fmla="*/ 389637 w 481617"/>
                        <a:gd name="connsiteY0" fmla="*/ 0 h 330934"/>
                        <a:gd name="connsiteX1" fmla="*/ 148828 w 481617"/>
                        <a:gd name="connsiteY1" fmla="*/ 138933 h 330934"/>
                        <a:gd name="connsiteX2" fmla="*/ 0 w 481617"/>
                        <a:gd name="connsiteY2" fmla="*/ 330935 h 330934"/>
                        <a:gd name="connsiteX3" fmla="*/ 481618 w 481617"/>
                        <a:gd name="connsiteY3" fmla="*/ 53068 h 330934"/>
                      </a:gdLst>
                      <a:ahLst/>
                      <a:cxnLst>
                        <a:cxn ang="0">
                          <a:pos x="connsiteX0" y="connsiteY0"/>
                        </a:cxn>
                        <a:cxn ang="0">
                          <a:pos x="connsiteX1" y="connsiteY1"/>
                        </a:cxn>
                        <a:cxn ang="0">
                          <a:pos x="connsiteX2" y="connsiteY2"/>
                        </a:cxn>
                        <a:cxn ang="0">
                          <a:pos x="connsiteX3" y="connsiteY3"/>
                        </a:cxn>
                      </a:cxnLst>
                      <a:rect l="l" t="t" r="r" b="b"/>
                      <a:pathLst>
                        <a:path w="481617" h="330934">
                          <a:moveTo>
                            <a:pt x="389637" y="0"/>
                          </a:moveTo>
                          <a:lnTo>
                            <a:pt x="148828" y="138933"/>
                          </a:lnTo>
                          <a:lnTo>
                            <a:pt x="0" y="330935"/>
                          </a:lnTo>
                          <a:lnTo>
                            <a:pt x="481618" y="5306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41" name="Freeform 10640">
                      <a:extLst>
                        <a:ext uri="{FF2B5EF4-FFF2-40B4-BE49-F238E27FC236}">
                          <a16:creationId xmlns:a16="http://schemas.microsoft.com/office/drawing/2014/main" id="{F5D4B268-E1F2-5AEC-3A47-0B7D80C997F1}"/>
                        </a:ext>
                      </a:extLst>
                    </p:cNvPr>
                    <p:cNvSpPr/>
                    <p:nvPr/>
                  </p:nvSpPr>
                  <p:spPr>
                    <a:xfrm>
                      <a:off x="27288862" y="19345925"/>
                      <a:ext cx="240809" cy="192001"/>
                    </a:xfrm>
                    <a:custGeom>
                      <a:avLst/>
                      <a:gdLst>
                        <a:gd name="connsiteX0" fmla="*/ 240809 w 240809"/>
                        <a:gd name="connsiteY0" fmla="*/ 53068 h 192001"/>
                        <a:gd name="connsiteX1" fmla="*/ 148828 w 240809"/>
                        <a:gd name="connsiteY1" fmla="*/ 0 h 192001"/>
                        <a:gd name="connsiteX2" fmla="*/ 0 w 240809"/>
                        <a:gd name="connsiteY2" fmla="*/ 192001 h 192001"/>
                      </a:gdLst>
                      <a:ahLst/>
                      <a:cxnLst>
                        <a:cxn ang="0">
                          <a:pos x="connsiteX0" y="connsiteY0"/>
                        </a:cxn>
                        <a:cxn ang="0">
                          <a:pos x="connsiteX1" y="connsiteY1"/>
                        </a:cxn>
                        <a:cxn ang="0">
                          <a:pos x="connsiteX2" y="connsiteY2"/>
                        </a:cxn>
                      </a:cxnLst>
                      <a:rect l="l" t="t" r="r" b="b"/>
                      <a:pathLst>
                        <a:path w="240809" h="192001">
                          <a:moveTo>
                            <a:pt x="240809" y="53068"/>
                          </a:moveTo>
                          <a:lnTo>
                            <a:pt x="148828" y="0"/>
                          </a:lnTo>
                          <a:lnTo>
                            <a:pt x="0" y="19200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642" name="Graphic 6671">
                    <a:extLst>
                      <a:ext uri="{FF2B5EF4-FFF2-40B4-BE49-F238E27FC236}">
                        <a16:creationId xmlns:a16="http://schemas.microsoft.com/office/drawing/2014/main" id="{7AC29617-4A86-380E-BE3A-810315AF1ABB}"/>
                      </a:ext>
                    </a:extLst>
                  </p:cNvPr>
                  <p:cNvGrpSpPr/>
                  <p:nvPr/>
                </p:nvGrpSpPr>
                <p:grpSpPr>
                  <a:xfrm>
                    <a:off x="25603200" y="16064587"/>
                    <a:ext cx="1926471" cy="1111468"/>
                    <a:chOff x="25603200" y="16064587"/>
                    <a:chExt cx="1926471" cy="1111468"/>
                  </a:xfrm>
                </p:grpSpPr>
                <p:sp>
                  <p:nvSpPr>
                    <p:cNvPr id="10643" name="Freeform 10642">
                      <a:extLst>
                        <a:ext uri="{FF2B5EF4-FFF2-40B4-BE49-F238E27FC236}">
                          <a16:creationId xmlns:a16="http://schemas.microsoft.com/office/drawing/2014/main" id="{97B82B65-EB42-6398-A74B-ECBD574B99ED}"/>
                        </a:ext>
                      </a:extLst>
                    </p:cNvPr>
                    <p:cNvSpPr/>
                    <p:nvPr/>
                  </p:nvSpPr>
                  <p:spPr>
                    <a:xfrm>
                      <a:off x="25603200" y="16170723"/>
                      <a:ext cx="240809" cy="138933"/>
                    </a:xfrm>
                    <a:custGeom>
                      <a:avLst/>
                      <a:gdLst>
                        <a:gd name="connsiteX0" fmla="*/ 0 w 240809"/>
                        <a:gd name="connsiteY0" fmla="*/ 0 h 138933"/>
                        <a:gd name="connsiteX1" fmla="*/ 240809 w 240809"/>
                        <a:gd name="connsiteY1" fmla="*/ 138933 h 138933"/>
                        <a:gd name="connsiteX2" fmla="*/ 240809 w 240809"/>
                        <a:gd name="connsiteY2" fmla="*/ 32798 h 138933"/>
                      </a:gdLst>
                      <a:ahLst/>
                      <a:cxnLst>
                        <a:cxn ang="0">
                          <a:pos x="connsiteX0" y="connsiteY0"/>
                        </a:cxn>
                        <a:cxn ang="0">
                          <a:pos x="connsiteX1" y="connsiteY1"/>
                        </a:cxn>
                        <a:cxn ang="0">
                          <a:pos x="connsiteX2" y="connsiteY2"/>
                        </a:cxn>
                      </a:cxnLst>
                      <a:rect l="l" t="t" r="r" b="b"/>
                      <a:pathLst>
                        <a:path w="240809" h="138933">
                          <a:moveTo>
                            <a:pt x="0" y="0"/>
                          </a:moveTo>
                          <a:lnTo>
                            <a:pt x="240809" y="138933"/>
                          </a:lnTo>
                          <a:lnTo>
                            <a:pt x="240809" y="3279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644" name="Freeform 10643">
                      <a:extLst>
                        <a:ext uri="{FF2B5EF4-FFF2-40B4-BE49-F238E27FC236}">
                          <a16:creationId xmlns:a16="http://schemas.microsoft.com/office/drawing/2014/main" id="{3923AB7E-9E3C-EF76-F35B-643AA0F19F77}"/>
                        </a:ext>
                      </a:extLst>
                    </p:cNvPr>
                    <p:cNvSpPr/>
                    <p:nvPr/>
                  </p:nvSpPr>
                  <p:spPr>
                    <a:xfrm>
                      <a:off x="25603200" y="16064587"/>
                      <a:ext cx="240809" cy="138933"/>
                    </a:xfrm>
                    <a:custGeom>
                      <a:avLst/>
                      <a:gdLst>
                        <a:gd name="connsiteX0" fmla="*/ 0 w 240809"/>
                        <a:gd name="connsiteY0" fmla="*/ 0 h 138933"/>
                        <a:gd name="connsiteX1" fmla="*/ 0 w 240809"/>
                        <a:gd name="connsiteY1" fmla="*/ 106136 h 138933"/>
                        <a:gd name="connsiteX2" fmla="*/ 240809 w 240809"/>
                        <a:gd name="connsiteY2" fmla="*/ 138933 h 138933"/>
                      </a:gdLst>
                      <a:ahLst/>
                      <a:cxnLst>
                        <a:cxn ang="0">
                          <a:pos x="connsiteX0" y="connsiteY0"/>
                        </a:cxn>
                        <a:cxn ang="0">
                          <a:pos x="connsiteX1" y="connsiteY1"/>
                        </a:cxn>
                        <a:cxn ang="0">
                          <a:pos x="connsiteX2" y="connsiteY2"/>
                        </a:cxn>
                      </a:cxnLst>
                      <a:rect l="l" t="t" r="r" b="b"/>
                      <a:pathLst>
                        <a:path w="240809" h="138933">
                          <a:moveTo>
                            <a:pt x="0" y="0"/>
                          </a:moveTo>
                          <a:lnTo>
                            <a:pt x="0" y="106136"/>
                          </a:lnTo>
                          <a:lnTo>
                            <a:pt x="240809" y="13893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645" name="Freeform 10644">
                      <a:extLst>
                        <a:ext uri="{FF2B5EF4-FFF2-40B4-BE49-F238E27FC236}">
                          <a16:creationId xmlns:a16="http://schemas.microsoft.com/office/drawing/2014/main" id="{81A0727F-5F9B-9AED-5363-EC97482DA686}"/>
                        </a:ext>
                      </a:extLst>
                    </p:cNvPr>
                    <p:cNvSpPr/>
                    <p:nvPr/>
                  </p:nvSpPr>
                  <p:spPr>
                    <a:xfrm>
                      <a:off x="25603200" y="16382994"/>
                      <a:ext cx="240809" cy="138933"/>
                    </a:xfrm>
                    <a:custGeom>
                      <a:avLst/>
                      <a:gdLst>
                        <a:gd name="connsiteX0" fmla="*/ 0 w 240809"/>
                        <a:gd name="connsiteY0" fmla="*/ 0 h 138933"/>
                        <a:gd name="connsiteX1" fmla="*/ 240809 w 240809"/>
                        <a:gd name="connsiteY1" fmla="*/ 138934 h 138933"/>
                        <a:gd name="connsiteX2" fmla="*/ 240809 w 240809"/>
                        <a:gd name="connsiteY2" fmla="*/ 32798 h 138933"/>
                      </a:gdLst>
                      <a:ahLst/>
                      <a:cxnLst>
                        <a:cxn ang="0">
                          <a:pos x="connsiteX0" y="connsiteY0"/>
                        </a:cxn>
                        <a:cxn ang="0">
                          <a:pos x="connsiteX1" y="connsiteY1"/>
                        </a:cxn>
                        <a:cxn ang="0">
                          <a:pos x="connsiteX2" y="connsiteY2"/>
                        </a:cxn>
                      </a:cxnLst>
                      <a:rect l="l" t="t" r="r" b="b"/>
                      <a:pathLst>
                        <a:path w="240809" h="138933">
                          <a:moveTo>
                            <a:pt x="0" y="0"/>
                          </a:moveTo>
                          <a:lnTo>
                            <a:pt x="240809" y="138934"/>
                          </a:lnTo>
                          <a:lnTo>
                            <a:pt x="240809" y="327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46" name="Freeform 10645">
                      <a:extLst>
                        <a:ext uri="{FF2B5EF4-FFF2-40B4-BE49-F238E27FC236}">
                          <a16:creationId xmlns:a16="http://schemas.microsoft.com/office/drawing/2014/main" id="{0D2FFBFB-6E33-7A25-30AD-5FAD276B7353}"/>
                        </a:ext>
                      </a:extLst>
                    </p:cNvPr>
                    <p:cNvSpPr/>
                    <p:nvPr/>
                  </p:nvSpPr>
                  <p:spPr>
                    <a:xfrm>
                      <a:off x="25603200" y="16170723"/>
                      <a:ext cx="240809" cy="245069"/>
                    </a:xfrm>
                    <a:custGeom>
                      <a:avLst/>
                      <a:gdLst>
                        <a:gd name="connsiteX0" fmla="*/ 240809 w 240809"/>
                        <a:gd name="connsiteY0" fmla="*/ 245069 h 245069"/>
                        <a:gd name="connsiteX1" fmla="*/ 240809 w 240809"/>
                        <a:gd name="connsiteY1" fmla="*/ 138933 h 245069"/>
                        <a:gd name="connsiteX2" fmla="*/ 0 w 240809"/>
                        <a:gd name="connsiteY2" fmla="*/ 0 h 245069"/>
                        <a:gd name="connsiteX3" fmla="*/ 0 w 240809"/>
                        <a:gd name="connsiteY3" fmla="*/ 212272 h 245069"/>
                      </a:gdLst>
                      <a:ahLst/>
                      <a:cxnLst>
                        <a:cxn ang="0">
                          <a:pos x="connsiteX0" y="connsiteY0"/>
                        </a:cxn>
                        <a:cxn ang="0">
                          <a:pos x="connsiteX1" y="connsiteY1"/>
                        </a:cxn>
                        <a:cxn ang="0">
                          <a:pos x="connsiteX2" y="connsiteY2"/>
                        </a:cxn>
                        <a:cxn ang="0">
                          <a:pos x="connsiteX3" y="connsiteY3"/>
                        </a:cxn>
                      </a:cxnLst>
                      <a:rect l="l" t="t" r="r" b="b"/>
                      <a:pathLst>
                        <a:path w="240809" h="245069">
                          <a:moveTo>
                            <a:pt x="240809" y="245069"/>
                          </a:moveTo>
                          <a:lnTo>
                            <a:pt x="240809" y="138933"/>
                          </a:lnTo>
                          <a:lnTo>
                            <a:pt x="0" y="0"/>
                          </a:lnTo>
                          <a:lnTo>
                            <a:pt x="0" y="21227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47" name="Freeform 10646">
                      <a:extLst>
                        <a:ext uri="{FF2B5EF4-FFF2-40B4-BE49-F238E27FC236}">
                          <a16:creationId xmlns:a16="http://schemas.microsoft.com/office/drawing/2014/main" id="{6E87D9ED-610D-50B4-E5A1-9DBEA89836C2}"/>
                        </a:ext>
                      </a:extLst>
                    </p:cNvPr>
                    <p:cNvSpPr/>
                    <p:nvPr/>
                  </p:nvSpPr>
                  <p:spPr>
                    <a:xfrm>
                      <a:off x="25844009" y="16309656"/>
                      <a:ext cx="240808" cy="138933"/>
                    </a:xfrm>
                    <a:custGeom>
                      <a:avLst/>
                      <a:gdLst>
                        <a:gd name="connsiteX0" fmla="*/ 0 w 240808"/>
                        <a:gd name="connsiteY0" fmla="*/ 0 h 138933"/>
                        <a:gd name="connsiteX1" fmla="*/ 0 w 240808"/>
                        <a:gd name="connsiteY1" fmla="*/ 106136 h 138933"/>
                        <a:gd name="connsiteX2" fmla="*/ 240809 w 240808"/>
                        <a:gd name="connsiteY2" fmla="*/ 138933 h 138933"/>
                      </a:gdLst>
                      <a:ahLst/>
                      <a:cxnLst>
                        <a:cxn ang="0">
                          <a:pos x="connsiteX0" y="connsiteY0"/>
                        </a:cxn>
                        <a:cxn ang="0">
                          <a:pos x="connsiteX1" y="connsiteY1"/>
                        </a:cxn>
                        <a:cxn ang="0">
                          <a:pos x="connsiteX2" y="connsiteY2"/>
                        </a:cxn>
                      </a:cxnLst>
                      <a:rect l="l" t="t" r="r" b="b"/>
                      <a:pathLst>
                        <a:path w="240808" h="138933">
                          <a:moveTo>
                            <a:pt x="0" y="0"/>
                          </a:moveTo>
                          <a:lnTo>
                            <a:pt x="0" y="106136"/>
                          </a:lnTo>
                          <a:lnTo>
                            <a:pt x="240809" y="13893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48" name="Freeform 10647">
                      <a:extLst>
                        <a:ext uri="{FF2B5EF4-FFF2-40B4-BE49-F238E27FC236}">
                          <a16:creationId xmlns:a16="http://schemas.microsoft.com/office/drawing/2014/main" id="{8DD30270-C0C5-2396-13F6-EF7457362309}"/>
                        </a:ext>
                      </a:extLst>
                    </p:cNvPr>
                    <p:cNvSpPr/>
                    <p:nvPr/>
                  </p:nvSpPr>
                  <p:spPr>
                    <a:xfrm>
                      <a:off x="26084817" y="16448590"/>
                      <a:ext cx="240809" cy="138933"/>
                    </a:xfrm>
                    <a:custGeom>
                      <a:avLst/>
                      <a:gdLst>
                        <a:gd name="connsiteX0" fmla="*/ 0 w 240809"/>
                        <a:gd name="connsiteY0" fmla="*/ 0 h 138933"/>
                        <a:gd name="connsiteX1" fmla="*/ 240809 w 240809"/>
                        <a:gd name="connsiteY1" fmla="*/ 138934 h 138933"/>
                        <a:gd name="connsiteX2" fmla="*/ 240809 w 240809"/>
                        <a:gd name="connsiteY2" fmla="*/ 32798 h 138933"/>
                      </a:gdLst>
                      <a:ahLst/>
                      <a:cxnLst>
                        <a:cxn ang="0">
                          <a:pos x="connsiteX0" y="connsiteY0"/>
                        </a:cxn>
                        <a:cxn ang="0">
                          <a:pos x="connsiteX1" y="connsiteY1"/>
                        </a:cxn>
                        <a:cxn ang="0">
                          <a:pos x="connsiteX2" y="connsiteY2"/>
                        </a:cxn>
                      </a:cxnLst>
                      <a:rect l="l" t="t" r="r" b="b"/>
                      <a:pathLst>
                        <a:path w="240809" h="138933">
                          <a:moveTo>
                            <a:pt x="0" y="0"/>
                          </a:moveTo>
                          <a:lnTo>
                            <a:pt x="240809" y="138934"/>
                          </a:lnTo>
                          <a:lnTo>
                            <a:pt x="240809" y="327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49" name="Freeform 10648">
                      <a:extLst>
                        <a:ext uri="{FF2B5EF4-FFF2-40B4-BE49-F238E27FC236}">
                          <a16:creationId xmlns:a16="http://schemas.microsoft.com/office/drawing/2014/main" id="{8A897920-503E-20BF-C924-53BD1419B1DB}"/>
                        </a:ext>
                      </a:extLst>
                    </p:cNvPr>
                    <p:cNvSpPr/>
                    <p:nvPr/>
                  </p:nvSpPr>
                  <p:spPr>
                    <a:xfrm>
                      <a:off x="25844009" y="16203520"/>
                      <a:ext cx="481617" cy="277867"/>
                    </a:xfrm>
                    <a:custGeom>
                      <a:avLst/>
                      <a:gdLst>
                        <a:gd name="connsiteX0" fmla="*/ 0 w 481617"/>
                        <a:gd name="connsiteY0" fmla="*/ 106136 h 277867"/>
                        <a:gd name="connsiteX1" fmla="*/ 240809 w 481617"/>
                        <a:gd name="connsiteY1" fmla="*/ 245069 h 277867"/>
                        <a:gd name="connsiteX2" fmla="*/ 481618 w 481617"/>
                        <a:gd name="connsiteY2" fmla="*/ 277867 h 277867"/>
                        <a:gd name="connsiteX3" fmla="*/ 0 w 481617"/>
                        <a:gd name="connsiteY3" fmla="*/ 0 h 277867"/>
                      </a:gdLst>
                      <a:ahLst/>
                      <a:cxnLst>
                        <a:cxn ang="0">
                          <a:pos x="connsiteX0" y="connsiteY0"/>
                        </a:cxn>
                        <a:cxn ang="0">
                          <a:pos x="connsiteX1" y="connsiteY1"/>
                        </a:cxn>
                        <a:cxn ang="0">
                          <a:pos x="connsiteX2" y="connsiteY2"/>
                        </a:cxn>
                        <a:cxn ang="0">
                          <a:pos x="connsiteX3" y="connsiteY3"/>
                        </a:cxn>
                      </a:cxnLst>
                      <a:rect l="l" t="t" r="r" b="b"/>
                      <a:pathLst>
                        <a:path w="481617" h="277867">
                          <a:moveTo>
                            <a:pt x="0" y="106136"/>
                          </a:moveTo>
                          <a:lnTo>
                            <a:pt x="240809" y="245069"/>
                          </a:lnTo>
                          <a:lnTo>
                            <a:pt x="481618" y="277867"/>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50" name="Freeform 10649">
                      <a:extLst>
                        <a:ext uri="{FF2B5EF4-FFF2-40B4-BE49-F238E27FC236}">
                          <a16:creationId xmlns:a16="http://schemas.microsoft.com/office/drawing/2014/main" id="{7CD7AFCC-C75F-CDE5-84EF-F7123E65E65D}"/>
                        </a:ext>
                      </a:extLst>
                    </p:cNvPr>
                    <p:cNvSpPr/>
                    <p:nvPr/>
                  </p:nvSpPr>
                  <p:spPr>
                    <a:xfrm>
                      <a:off x="25603200" y="16595266"/>
                      <a:ext cx="240809" cy="138933"/>
                    </a:xfrm>
                    <a:custGeom>
                      <a:avLst/>
                      <a:gdLst>
                        <a:gd name="connsiteX0" fmla="*/ 0 w 240809"/>
                        <a:gd name="connsiteY0" fmla="*/ 0 h 138933"/>
                        <a:gd name="connsiteX1" fmla="*/ 240809 w 240809"/>
                        <a:gd name="connsiteY1" fmla="*/ 138933 h 138933"/>
                        <a:gd name="connsiteX2" fmla="*/ 240809 w 240809"/>
                        <a:gd name="connsiteY2" fmla="*/ 32798 h 138933"/>
                      </a:gdLst>
                      <a:ahLst/>
                      <a:cxnLst>
                        <a:cxn ang="0">
                          <a:pos x="connsiteX0" y="connsiteY0"/>
                        </a:cxn>
                        <a:cxn ang="0">
                          <a:pos x="connsiteX1" y="connsiteY1"/>
                        </a:cxn>
                        <a:cxn ang="0">
                          <a:pos x="connsiteX2" y="connsiteY2"/>
                        </a:cxn>
                      </a:cxnLst>
                      <a:rect l="l" t="t" r="r" b="b"/>
                      <a:pathLst>
                        <a:path w="240809" h="138933">
                          <a:moveTo>
                            <a:pt x="0" y="0"/>
                          </a:moveTo>
                          <a:lnTo>
                            <a:pt x="240809" y="138933"/>
                          </a:lnTo>
                          <a:lnTo>
                            <a:pt x="240809" y="327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51" name="Freeform 10650">
                      <a:extLst>
                        <a:ext uri="{FF2B5EF4-FFF2-40B4-BE49-F238E27FC236}">
                          <a16:creationId xmlns:a16="http://schemas.microsoft.com/office/drawing/2014/main" id="{4E16569E-60EF-381F-A057-7979DFFCD747}"/>
                        </a:ext>
                      </a:extLst>
                    </p:cNvPr>
                    <p:cNvSpPr/>
                    <p:nvPr/>
                  </p:nvSpPr>
                  <p:spPr>
                    <a:xfrm>
                      <a:off x="25603200" y="16382994"/>
                      <a:ext cx="240809" cy="245069"/>
                    </a:xfrm>
                    <a:custGeom>
                      <a:avLst/>
                      <a:gdLst>
                        <a:gd name="connsiteX0" fmla="*/ 240809 w 240809"/>
                        <a:gd name="connsiteY0" fmla="*/ 245069 h 245069"/>
                        <a:gd name="connsiteX1" fmla="*/ 240809 w 240809"/>
                        <a:gd name="connsiteY1" fmla="*/ 138933 h 245069"/>
                        <a:gd name="connsiteX2" fmla="*/ 0 w 240809"/>
                        <a:gd name="connsiteY2" fmla="*/ 0 h 245069"/>
                        <a:gd name="connsiteX3" fmla="*/ 0 w 240809"/>
                        <a:gd name="connsiteY3" fmla="*/ 212271 h 245069"/>
                      </a:gdLst>
                      <a:ahLst/>
                      <a:cxnLst>
                        <a:cxn ang="0">
                          <a:pos x="connsiteX0" y="connsiteY0"/>
                        </a:cxn>
                        <a:cxn ang="0">
                          <a:pos x="connsiteX1" y="connsiteY1"/>
                        </a:cxn>
                        <a:cxn ang="0">
                          <a:pos x="connsiteX2" y="connsiteY2"/>
                        </a:cxn>
                        <a:cxn ang="0">
                          <a:pos x="connsiteX3" y="connsiteY3"/>
                        </a:cxn>
                      </a:cxnLst>
                      <a:rect l="l" t="t" r="r" b="b"/>
                      <a:pathLst>
                        <a:path w="240809" h="245069">
                          <a:moveTo>
                            <a:pt x="240809" y="245069"/>
                          </a:moveTo>
                          <a:lnTo>
                            <a:pt x="240809" y="138933"/>
                          </a:lnTo>
                          <a:lnTo>
                            <a:pt x="0" y="0"/>
                          </a:lnTo>
                          <a:lnTo>
                            <a:pt x="0" y="21227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52" name="Freeform 10651">
                      <a:extLst>
                        <a:ext uri="{FF2B5EF4-FFF2-40B4-BE49-F238E27FC236}">
                          <a16:creationId xmlns:a16="http://schemas.microsoft.com/office/drawing/2014/main" id="{F9BD7B6C-6E36-6A17-EA3A-014FBD31DB63}"/>
                        </a:ext>
                      </a:extLst>
                    </p:cNvPr>
                    <p:cNvSpPr/>
                    <p:nvPr/>
                  </p:nvSpPr>
                  <p:spPr>
                    <a:xfrm>
                      <a:off x="25844009" y="16521928"/>
                      <a:ext cx="240808" cy="138933"/>
                    </a:xfrm>
                    <a:custGeom>
                      <a:avLst/>
                      <a:gdLst>
                        <a:gd name="connsiteX0" fmla="*/ 0 w 240808"/>
                        <a:gd name="connsiteY0" fmla="*/ 0 h 138933"/>
                        <a:gd name="connsiteX1" fmla="*/ 0 w 240808"/>
                        <a:gd name="connsiteY1" fmla="*/ 106136 h 138933"/>
                        <a:gd name="connsiteX2" fmla="*/ 240809 w 240808"/>
                        <a:gd name="connsiteY2" fmla="*/ 138933 h 138933"/>
                      </a:gdLst>
                      <a:ahLst/>
                      <a:cxnLst>
                        <a:cxn ang="0">
                          <a:pos x="connsiteX0" y="connsiteY0"/>
                        </a:cxn>
                        <a:cxn ang="0">
                          <a:pos x="connsiteX1" y="connsiteY1"/>
                        </a:cxn>
                        <a:cxn ang="0">
                          <a:pos x="connsiteX2" y="connsiteY2"/>
                        </a:cxn>
                      </a:cxnLst>
                      <a:rect l="l" t="t" r="r" b="b"/>
                      <a:pathLst>
                        <a:path w="240808" h="138933">
                          <a:moveTo>
                            <a:pt x="0" y="0"/>
                          </a:moveTo>
                          <a:lnTo>
                            <a:pt x="0" y="106136"/>
                          </a:lnTo>
                          <a:lnTo>
                            <a:pt x="240809" y="13893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53" name="Freeform 10652">
                      <a:extLst>
                        <a:ext uri="{FF2B5EF4-FFF2-40B4-BE49-F238E27FC236}">
                          <a16:creationId xmlns:a16="http://schemas.microsoft.com/office/drawing/2014/main" id="{1828AF75-DD0A-CD8E-3F35-45AB42E6CD95}"/>
                        </a:ext>
                      </a:extLst>
                    </p:cNvPr>
                    <p:cNvSpPr/>
                    <p:nvPr/>
                  </p:nvSpPr>
                  <p:spPr>
                    <a:xfrm>
                      <a:off x="26084817" y="16660861"/>
                      <a:ext cx="240809" cy="138933"/>
                    </a:xfrm>
                    <a:custGeom>
                      <a:avLst/>
                      <a:gdLst>
                        <a:gd name="connsiteX0" fmla="*/ 0 w 240809"/>
                        <a:gd name="connsiteY0" fmla="*/ 0 h 138933"/>
                        <a:gd name="connsiteX1" fmla="*/ 240809 w 240809"/>
                        <a:gd name="connsiteY1" fmla="*/ 138933 h 138933"/>
                        <a:gd name="connsiteX2" fmla="*/ 240809 w 240809"/>
                        <a:gd name="connsiteY2" fmla="*/ 32798 h 138933"/>
                      </a:gdLst>
                      <a:ahLst/>
                      <a:cxnLst>
                        <a:cxn ang="0">
                          <a:pos x="connsiteX0" y="connsiteY0"/>
                        </a:cxn>
                        <a:cxn ang="0">
                          <a:pos x="connsiteX1" y="connsiteY1"/>
                        </a:cxn>
                        <a:cxn ang="0">
                          <a:pos x="connsiteX2" y="connsiteY2"/>
                        </a:cxn>
                      </a:cxnLst>
                      <a:rect l="l" t="t" r="r" b="b"/>
                      <a:pathLst>
                        <a:path w="240809" h="138933">
                          <a:moveTo>
                            <a:pt x="0" y="0"/>
                          </a:moveTo>
                          <a:lnTo>
                            <a:pt x="240809" y="138933"/>
                          </a:lnTo>
                          <a:lnTo>
                            <a:pt x="240809" y="327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54" name="Freeform 10653">
                      <a:extLst>
                        <a:ext uri="{FF2B5EF4-FFF2-40B4-BE49-F238E27FC236}">
                          <a16:creationId xmlns:a16="http://schemas.microsoft.com/office/drawing/2014/main" id="{39A1C5B5-C29D-1758-4305-504511B75C45}"/>
                        </a:ext>
                      </a:extLst>
                    </p:cNvPr>
                    <p:cNvSpPr/>
                    <p:nvPr/>
                  </p:nvSpPr>
                  <p:spPr>
                    <a:xfrm>
                      <a:off x="25844009" y="16415792"/>
                      <a:ext cx="481617" cy="277866"/>
                    </a:xfrm>
                    <a:custGeom>
                      <a:avLst/>
                      <a:gdLst>
                        <a:gd name="connsiteX0" fmla="*/ 0 w 481617"/>
                        <a:gd name="connsiteY0" fmla="*/ 106136 h 277866"/>
                        <a:gd name="connsiteX1" fmla="*/ 240809 w 481617"/>
                        <a:gd name="connsiteY1" fmla="*/ 245069 h 277866"/>
                        <a:gd name="connsiteX2" fmla="*/ 481618 w 481617"/>
                        <a:gd name="connsiteY2" fmla="*/ 277867 h 277866"/>
                        <a:gd name="connsiteX3" fmla="*/ 481618 w 481617"/>
                        <a:gd name="connsiteY3" fmla="*/ 171731 h 277866"/>
                        <a:gd name="connsiteX4" fmla="*/ 240809 w 481617"/>
                        <a:gd name="connsiteY4" fmla="*/ 32798 h 277866"/>
                        <a:gd name="connsiteX5" fmla="*/ 0 w 481617"/>
                        <a:gd name="connsiteY5" fmla="*/ 0 h 27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277866">
                          <a:moveTo>
                            <a:pt x="0" y="106136"/>
                          </a:moveTo>
                          <a:lnTo>
                            <a:pt x="240809" y="245069"/>
                          </a:lnTo>
                          <a:lnTo>
                            <a:pt x="481618" y="277867"/>
                          </a:lnTo>
                          <a:lnTo>
                            <a:pt x="481618" y="171731"/>
                          </a:lnTo>
                          <a:lnTo>
                            <a:pt x="240809" y="32798"/>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55" name="Freeform 10654">
                      <a:extLst>
                        <a:ext uri="{FF2B5EF4-FFF2-40B4-BE49-F238E27FC236}">
                          <a16:creationId xmlns:a16="http://schemas.microsoft.com/office/drawing/2014/main" id="{BF33B4CE-C6C6-E549-50F4-7FF433F7FAB7}"/>
                        </a:ext>
                      </a:extLst>
                    </p:cNvPr>
                    <p:cNvSpPr/>
                    <p:nvPr/>
                  </p:nvSpPr>
                  <p:spPr>
                    <a:xfrm>
                      <a:off x="26325626" y="16587523"/>
                      <a:ext cx="240809" cy="138933"/>
                    </a:xfrm>
                    <a:custGeom>
                      <a:avLst/>
                      <a:gdLst>
                        <a:gd name="connsiteX0" fmla="*/ 0 w 240809"/>
                        <a:gd name="connsiteY0" fmla="*/ 0 h 138933"/>
                        <a:gd name="connsiteX1" fmla="*/ 0 w 240809"/>
                        <a:gd name="connsiteY1" fmla="*/ 106136 h 138933"/>
                        <a:gd name="connsiteX2" fmla="*/ 240809 w 240809"/>
                        <a:gd name="connsiteY2" fmla="*/ 138933 h 138933"/>
                      </a:gdLst>
                      <a:ahLst/>
                      <a:cxnLst>
                        <a:cxn ang="0">
                          <a:pos x="connsiteX0" y="connsiteY0"/>
                        </a:cxn>
                        <a:cxn ang="0">
                          <a:pos x="connsiteX1" y="connsiteY1"/>
                        </a:cxn>
                        <a:cxn ang="0">
                          <a:pos x="connsiteX2" y="connsiteY2"/>
                        </a:cxn>
                      </a:cxnLst>
                      <a:rect l="l" t="t" r="r" b="b"/>
                      <a:pathLst>
                        <a:path w="240809" h="138933">
                          <a:moveTo>
                            <a:pt x="0" y="0"/>
                          </a:moveTo>
                          <a:lnTo>
                            <a:pt x="0" y="106136"/>
                          </a:lnTo>
                          <a:lnTo>
                            <a:pt x="240809" y="13893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56" name="Freeform 10655">
                      <a:extLst>
                        <a:ext uri="{FF2B5EF4-FFF2-40B4-BE49-F238E27FC236}">
                          <a16:creationId xmlns:a16="http://schemas.microsoft.com/office/drawing/2014/main" id="{3504DE7E-D038-3F6C-19B0-79EC3AC4152F}"/>
                        </a:ext>
                      </a:extLst>
                    </p:cNvPr>
                    <p:cNvSpPr/>
                    <p:nvPr/>
                  </p:nvSpPr>
                  <p:spPr>
                    <a:xfrm>
                      <a:off x="26566435" y="16726457"/>
                      <a:ext cx="240808" cy="138933"/>
                    </a:xfrm>
                    <a:custGeom>
                      <a:avLst/>
                      <a:gdLst>
                        <a:gd name="connsiteX0" fmla="*/ 0 w 240808"/>
                        <a:gd name="connsiteY0" fmla="*/ 0 h 138933"/>
                        <a:gd name="connsiteX1" fmla="*/ 240809 w 240808"/>
                        <a:gd name="connsiteY1" fmla="*/ 138933 h 138933"/>
                        <a:gd name="connsiteX2" fmla="*/ 240809 w 240808"/>
                        <a:gd name="connsiteY2" fmla="*/ 32798 h 138933"/>
                      </a:gdLst>
                      <a:ahLst/>
                      <a:cxnLst>
                        <a:cxn ang="0">
                          <a:pos x="connsiteX0" y="connsiteY0"/>
                        </a:cxn>
                        <a:cxn ang="0">
                          <a:pos x="connsiteX1" y="connsiteY1"/>
                        </a:cxn>
                        <a:cxn ang="0">
                          <a:pos x="connsiteX2" y="connsiteY2"/>
                        </a:cxn>
                      </a:cxnLst>
                      <a:rect l="l" t="t" r="r" b="b"/>
                      <a:pathLst>
                        <a:path w="240808" h="138933">
                          <a:moveTo>
                            <a:pt x="0" y="0"/>
                          </a:moveTo>
                          <a:lnTo>
                            <a:pt x="240809" y="138933"/>
                          </a:lnTo>
                          <a:lnTo>
                            <a:pt x="240809" y="327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57" name="Freeform 10656">
                      <a:extLst>
                        <a:ext uri="{FF2B5EF4-FFF2-40B4-BE49-F238E27FC236}">
                          <a16:creationId xmlns:a16="http://schemas.microsoft.com/office/drawing/2014/main" id="{B2D214EE-9893-656D-7648-21540343059A}"/>
                        </a:ext>
                      </a:extLst>
                    </p:cNvPr>
                    <p:cNvSpPr/>
                    <p:nvPr/>
                  </p:nvSpPr>
                  <p:spPr>
                    <a:xfrm>
                      <a:off x="26325626" y="16481387"/>
                      <a:ext cx="481617" cy="277867"/>
                    </a:xfrm>
                    <a:custGeom>
                      <a:avLst/>
                      <a:gdLst>
                        <a:gd name="connsiteX0" fmla="*/ 0 w 481617"/>
                        <a:gd name="connsiteY0" fmla="*/ 106136 h 277867"/>
                        <a:gd name="connsiteX1" fmla="*/ 240809 w 481617"/>
                        <a:gd name="connsiteY1" fmla="*/ 245070 h 277867"/>
                        <a:gd name="connsiteX2" fmla="*/ 481618 w 481617"/>
                        <a:gd name="connsiteY2" fmla="*/ 277867 h 277867"/>
                        <a:gd name="connsiteX3" fmla="*/ 0 w 481617"/>
                        <a:gd name="connsiteY3" fmla="*/ 0 h 277867"/>
                      </a:gdLst>
                      <a:ahLst/>
                      <a:cxnLst>
                        <a:cxn ang="0">
                          <a:pos x="connsiteX0" y="connsiteY0"/>
                        </a:cxn>
                        <a:cxn ang="0">
                          <a:pos x="connsiteX1" y="connsiteY1"/>
                        </a:cxn>
                        <a:cxn ang="0">
                          <a:pos x="connsiteX2" y="connsiteY2"/>
                        </a:cxn>
                        <a:cxn ang="0">
                          <a:pos x="connsiteX3" y="connsiteY3"/>
                        </a:cxn>
                      </a:cxnLst>
                      <a:rect l="l" t="t" r="r" b="b"/>
                      <a:pathLst>
                        <a:path w="481617" h="277867">
                          <a:moveTo>
                            <a:pt x="0" y="106136"/>
                          </a:moveTo>
                          <a:lnTo>
                            <a:pt x="240809" y="245070"/>
                          </a:lnTo>
                          <a:lnTo>
                            <a:pt x="481618" y="277867"/>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58" name="Freeform 10657">
                      <a:extLst>
                        <a:ext uri="{FF2B5EF4-FFF2-40B4-BE49-F238E27FC236}">
                          <a16:creationId xmlns:a16="http://schemas.microsoft.com/office/drawing/2014/main" id="{28A2F0BE-0C92-BE5B-C144-8C274D684B9F}"/>
                        </a:ext>
                      </a:extLst>
                    </p:cNvPr>
                    <p:cNvSpPr/>
                    <p:nvPr/>
                  </p:nvSpPr>
                  <p:spPr>
                    <a:xfrm>
                      <a:off x="25603200" y="16807537"/>
                      <a:ext cx="240809" cy="138933"/>
                    </a:xfrm>
                    <a:custGeom>
                      <a:avLst/>
                      <a:gdLst>
                        <a:gd name="connsiteX0" fmla="*/ 0 w 240809"/>
                        <a:gd name="connsiteY0" fmla="*/ 0 h 138933"/>
                        <a:gd name="connsiteX1" fmla="*/ 240809 w 240809"/>
                        <a:gd name="connsiteY1" fmla="*/ 138933 h 138933"/>
                        <a:gd name="connsiteX2" fmla="*/ 240809 w 240809"/>
                        <a:gd name="connsiteY2" fmla="*/ 32798 h 138933"/>
                      </a:gdLst>
                      <a:ahLst/>
                      <a:cxnLst>
                        <a:cxn ang="0">
                          <a:pos x="connsiteX0" y="connsiteY0"/>
                        </a:cxn>
                        <a:cxn ang="0">
                          <a:pos x="connsiteX1" y="connsiteY1"/>
                        </a:cxn>
                        <a:cxn ang="0">
                          <a:pos x="connsiteX2" y="connsiteY2"/>
                        </a:cxn>
                      </a:cxnLst>
                      <a:rect l="l" t="t" r="r" b="b"/>
                      <a:pathLst>
                        <a:path w="240809" h="138933">
                          <a:moveTo>
                            <a:pt x="0" y="0"/>
                          </a:moveTo>
                          <a:lnTo>
                            <a:pt x="240809" y="138933"/>
                          </a:lnTo>
                          <a:lnTo>
                            <a:pt x="240809" y="3279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659" name="Freeform 10658">
                      <a:extLst>
                        <a:ext uri="{FF2B5EF4-FFF2-40B4-BE49-F238E27FC236}">
                          <a16:creationId xmlns:a16="http://schemas.microsoft.com/office/drawing/2014/main" id="{F285D722-807F-7247-E4C4-26A9354CB824}"/>
                        </a:ext>
                      </a:extLst>
                    </p:cNvPr>
                    <p:cNvSpPr/>
                    <p:nvPr/>
                  </p:nvSpPr>
                  <p:spPr>
                    <a:xfrm>
                      <a:off x="25603200" y="16595266"/>
                      <a:ext cx="240809" cy="245069"/>
                    </a:xfrm>
                    <a:custGeom>
                      <a:avLst/>
                      <a:gdLst>
                        <a:gd name="connsiteX0" fmla="*/ 240809 w 240809"/>
                        <a:gd name="connsiteY0" fmla="*/ 245069 h 245069"/>
                        <a:gd name="connsiteX1" fmla="*/ 240809 w 240809"/>
                        <a:gd name="connsiteY1" fmla="*/ 138933 h 245069"/>
                        <a:gd name="connsiteX2" fmla="*/ 0 w 240809"/>
                        <a:gd name="connsiteY2" fmla="*/ 0 h 245069"/>
                        <a:gd name="connsiteX3" fmla="*/ 0 w 240809"/>
                        <a:gd name="connsiteY3" fmla="*/ 212272 h 245069"/>
                      </a:gdLst>
                      <a:ahLst/>
                      <a:cxnLst>
                        <a:cxn ang="0">
                          <a:pos x="connsiteX0" y="connsiteY0"/>
                        </a:cxn>
                        <a:cxn ang="0">
                          <a:pos x="connsiteX1" y="connsiteY1"/>
                        </a:cxn>
                        <a:cxn ang="0">
                          <a:pos x="connsiteX2" y="connsiteY2"/>
                        </a:cxn>
                        <a:cxn ang="0">
                          <a:pos x="connsiteX3" y="connsiteY3"/>
                        </a:cxn>
                      </a:cxnLst>
                      <a:rect l="l" t="t" r="r" b="b"/>
                      <a:pathLst>
                        <a:path w="240809" h="245069">
                          <a:moveTo>
                            <a:pt x="240809" y="245069"/>
                          </a:moveTo>
                          <a:lnTo>
                            <a:pt x="240809" y="138933"/>
                          </a:lnTo>
                          <a:lnTo>
                            <a:pt x="0" y="0"/>
                          </a:lnTo>
                          <a:lnTo>
                            <a:pt x="0" y="21227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60" name="Freeform 10659">
                      <a:extLst>
                        <a:ext uri="{FF2B5EF4-FFF2-40B4-BE49-F238E27FC236}">
                          <a16:creationId xmlns:a16="http://schemas.microsoft.com/office/drawing/2014/main" id="{CAFD7E74-2EDA-48F7-DBDE-CD0B3B9C38DB}"/>
                        </a:ext>
                      </a:extLst>
                    </p:cNvPr>
                    <p:cNvSpPr/>
                    <p:nvPr/>
                  </p:nvSpPr>
                  <p:spPr>
                    <a:xfrm>
                      <a:off x="25844009" y="16734199"/>
                      <a:ext cx="240808" cy="138933"/>
                    </a:xfrm>
                    <a:custGeom>
                      <a:avLst/>
                      <a:gdLst>
                        <a:gd name="connsiteX0" fmla="*/ 0 w 240808"/>
                        <a:gd name="connsiteY0" fmla="*/ 0 h 138933"/>
                        <a:gd name="connsiteX1" fmla="*/ 0 w 240808"/>
                        <a:gd name="connsiteY1" fmla="*/ 106136 h 138933"/>
                        <a:gd name="connsiteX2" fmla="*/ 240809 w 240808"/>
                        <a:gd name="connsiteY2" fmla="*/ 138934 h 138933"/>
                      </a:gdLst>
                      <a:ahLst/>
                      <a:cxnLst>
                        <a:cxn ang="0">
                          <a:pos x="connsiteX0" y="connsiteY0"/>
                        </a:cxn>
                        <a:cxn ang="0">
                          <a:pos x="connsiteX1" y="connsiteY1"/>
                        </a:cxn>
                        <a:cxn ang="0">
                          <a:pos x="connsiteX2" y="connsiteY2"/>
                        </a:cxn>
                      </a:cxnLst>
                      <a:rect l="l" t="t" r="r" b="b"/>
                      <a:pathLst>
                        <a:path w="240808" h="138933">
                          <a:moveTo>
                            <a:pt x="0" y="0"/>
                          </a:moveTo>
                          <a:lnTo>
                            <a:pt x="0" y="106136"/>
                          </a:lnTo>
                          <a:lnTo>
                            <a:pt x="240809" y="138934"/>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61" name="Freeform 10660">
                      <a:extLst>
                        <a:ext uri="{FF2B5EF4-FFF2-40B4-BE49-F238E27FC236}">
                          <a16:creationId xmlns:a16="http://schemas.microsoft.com/office/drawing/2014/main" id="{AC8727A5-AE7E-BC5E-D949-089440F3E37E}"/>
                        </a:ext>
                      </a:extLst>
                    </p:cNvPr>
                    <p:cNvSpPr/>
                    <p:nvPr/>
                  </p:nvSpPr>
                  <p:spPr>
                    <a:xfrm>
                      <a:off x="26084817" y="16873133"/>
                      <a:ext cx="240809" cy="138933"/>
                    </a:xfrm>
                    <a:custGeom>
                      <a:avLst/>
                      <a:gdLst>
                        <a:gd name="connsiteX0" fmla="*/ 0 w 240809"/>
                        <a:gd name="connsiteY0" fmla="*/ 0 h 138933"/>
                        <a:gd name="connsiteX1" fmla="*/ 240809 w 240809"/>
                        <a:gd name="connsiteY1" fmla="*/ 138933 h 138933"/>
                        <a:gd name="connsiteX2" fmla="*/ 240809 w 240809"/>
                        <a:gd name="connsiteY2" fmla="*/ 32798 h 138933"/>
                      </a:gdLst>
                      <a:ahLst/>
                      <a:cxnLst>
                        <a:cxn ang="0">
                          <a:pos x="connsiteX0" y="connsiteY0"/>
                        </a:cxn>
                        <a:cxn ang="0">
                          <a:pos x="connsiteX1" y="connsiteY1"/>
                        </a:cxn>
                        <a:cxn ang="0">
                          <a:pos x="connsiteX2" y="connsiteY2"/>
                        </a:cxn>
                      </a:cxnLst>
                      <a:rect l="l" t="t" r="r" b="b"/>
                      <a:pathLst>
                        <a:path w="240809" h="138933">
                          <a:moveTo>
                            <a:pt x="0" y="0"/>
                          </a:moveTo>
                          <a:lnTo>
                            <a:pt x="240809" y="138933"/>
                          </a:lnTo>
                          <a:lnTo>
                            <a:pt x="240809" y="327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62" name="Freeform 10661">
                      <a:extLst>
                        <a:ext uri="{FF2B5EF4-FFF2-40B4-BE49-F238E27FC236}">
                          <a16:creationId xmlns:a16="http://schemas.microsoft.com/office/drawing/2014/main" id="{919E301D-B3B0-54E8-51FD-5CCC223A26AD}"/>
                        </a:ext>
                      </a:extLst>
                    </p:cNvPr>
                    <p:cNvSpPr/>
                    <p:nvPr/>
                  </p:nvSpPr>
                  <p:spPr>
                    <a:xfrm>
                      <a:off x="25844009" y="16628064"/>
                      <a:ext cx="481617" cy="277866"/>
                    </a:xfrm>
                    <a:custGeom>
                      <a:avLst/>
                      <a:gdLst>
                        <a:gd name="connsiteX0" fmla="*/ 0 w 481617"/>
                        <a:gd name="connsiteY0" fmla="*/ 106136 h 277866"/>
                        <a:gd name="connsiteX1" fmla="*/ 240809 w 481617"/>
                        <a:gd name="connsiteY1" fmla="*/ 245069 h 277866"/>
                        <a:gd name="connsiteX2" fmla="*/ 481618 w 481617"/>
                        <a:gd name="connsiteY2" fmla="*/ 277867 h 277866"/>
                        <a:gd name="connsiteX3" fmla="*/ 481618 w 481617"/>
                        <a:gd name="connsiteY3" fmla="*/ 171731 h 277866"/>
                        <a:gd name="connsiteX4" fmla="*/ 240809 w 481617"/>
                        <a:gd name="connsiteY4" fmla="*/ 32798 h 277866"/>
                        <a:gd name="connsiteX5" fmla="*/ 0 w 481617"/>
                        <a:gd name="connsiteY5" fmla="*/ 0 h 27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277866">
                          <a:moveTo>
                            <a:pt x="0" y="106136"/>
                          </a:moveTo>
                          <a:lnTo>
                            <a:pt x="240809" y="245069"/>
                          </a:lnTo>
                          <a:lnTo>
                            <a:pt x="481618" y="277867"/>
                          </a:lnTo>
                          <a:lnTo>
                            <a:pt x="481618" y="171731"/>
                          </a:lnTo>
                          <a:lnTo>
                            <a:pt x="240809" y="32798"/>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63" name="Freeform 10662">
                      <a:extLst>
                        <a:ext uri="{FF2B5EF4-FFF2-40B4-BE49-F238E27FC236}">
                          <a16:creationId xmlns:a16="http://schemas.microsoft.com/office/drawing/2014/main" id="{CA2108ED-C9B7-3802-B7D6-4EF2738FE364}"/>
                        </a:ext>
                      </a:extLst>
                    </p:cNvPr>
                    <p:cNvSpPr/>
                    <p:nvPr/>
                  </p:nvSpPr>
                  <p:spPr>
                    <a:xfrm>
                      <a:off x="26325626" y="16799795"/>
                      <a:ext cx="240809" cy="138933"/>
                    </a:xfrm>
                    <a:custGeom>
                      <a:avLst/>
                      <a:gdLst>
                        <a:gd name="connsiteX0" fmla="*/ 0 w 240809"/>
                        <a:gd name="connsiteY0" fmla="*/ 0 h 138933"/>
                        <a:gd name="connsiteX1" fmla="*/ 0 w 240809"/>
                        <a:gd name="connsiteY1" fmla="*/ 106136 h 138933"/>
                        <a:gd name="connsiteX2" fmla="*/ 240809 w 240809"/>
                        <a:gd name="connsiteY2" fmla="*/ 138933 h 138933"/>
                      </a:gdLst>
                      <a:ahLst/>
                      <a:cxnLst>
                        <a:cxn ang="0">
                          <a:pos x="connsiteX0" y="connsiteY0"/>
                        </a:cxn>
                        <a:cxn ang="0">
                          <a:pos x="connsiteX1" y="connsiteY1"/>
                        </a:cxn>
                        <a:cxn ang="0">
                          <a:pos x="connsiteX2" y="connsiteY2"/>
                        </a:cxn>
                      </a:cxnLst>
                      <a:rect l="l" t="t" r="r" b="b"/>
                      <a:pathLst>
                        <a:path w="240809" h="138933">
                          <a:moveTo>
                            <a:pt x="0" y="0"/>
                          </a:moveTo>
                          <a:lnTo>
                            <a:pt x="0" y="106136"/>
                          </a:lnTo>
                          <a:lnTo>
                            <a:pt x="240809" y="13893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64" name="Freeform 10663">
                      <a:extLst>
                        <a:ext uri="{FF2B5EF4-FFF2-40B4-BE49-F238E27FC236}">
                          <a16:creationId xmlns:a16="http://schemas.microsoft.com/office/drawing/2014/main" id="{3DDF5CE4-03D5-C239-CCBB-9CD323848E5C}"/>
                        </a:ext>
                      </a:extLst>
                    </p:cNvPr>
                    <p:cNvSpPr/>
                    <p:nvPr/>
                  </p:nvSpPr>
                  <p:spPr>
                    <a:xfrm>
                      <a:off x="26566435" y="16938729"/>
                      <a:ext cx="240808" cy="138933"/>
                    </a:xfrm>
                    <a:custGeom>
                      <a:avLst/>
                      <a:gdLst>
                        <a:gd name="connsiteX0" fmla="*/ 0 w 240808"/>
                        <a:gd name="connsiteY0" fmla="*/ 0 h 138933"/>
                        <a:gd name="connsiteX1" fmla="*/ 240809 w 240808"/>
                        <a:gd name="connsiteY1" fmla="*/ 138933 h 138933"/>
                        <a:gd name="connsiteX2" fmla="*/ 240809 w 240808"/>
                        <a:gd name="connsiteY2" fmla="*/ 32798 h 138933"/>
                      </a:gdLst>
                      <a:ahLst/>
                      <a:cxnLst>
                        <a:cxn ang="0">
                          <a:pos x="connsiteX0" y="connsiteY0"/>
                        </a:cxn>
                        <a:cxn ang="0">
                          <a:pos x="connsiteX1" y="connsiteY1"/>
                        </a:cxn>
                        <a:cxn ang="0">
                          <a:pos x="connsiteX2" y="connsiteY2"/>
                        </a:cxn>
                      </a:cxnLst>
                      <a:rect l="l" t="t" r="r" b="b"/>
                      <a:pathLst>
                        <a:path w="240808" h="138933">
                          <a:moveTo>
                            <a:pt x="0" y="0"/>
                          </a:moveTo>
                          <a:lnTo>
                            <a:pt x="240809" y="138933"/>
                          </a:lnTo>
                          <a:lnTo>
                            <a:pt x="240809" y="3279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65" name="Freeform 10664">
                      <a:extLst>
                        <a:ext uri="{FF2B5EF4-FFF2-40B4-BE49-F238E27FC236}">
                          <a16:creationId xmlns:a16="http://schemas.microsoft.com/office/drawing/2014/main" id="{82DDA623-AFBA-023B-2E6A-ECE4A99D9749}"/>
                        </a:ext>
                      </a:extLst>
                    </p:cNvPr>
                    <p:cNvSpPr/>
                    <p:nvPr/>
                  </p:nvSpPr>
                  <p:spPr>
                    <a:xfrm>
                      <a:off x="26325626" y="16693659"/>
                      <a:ext cx="481617" cy="277867"/>
                    </a:xfrm>
                    <a:custGeom>
                      <a:avLst/>
                      <a:gdLst>
                        <a:gd name="connsiteX0" fmla="*/ 0 w 481617"/>
                        <a:gd name="connsiteY0" fmla="*/ 106136 h 277867"/>
                        <a:gd name="connsiteX1" fmla="*/ 240809 w 481617"/>
                        <a:gd name="connsiteY1" fmla="*/ 245069 h 277867"/>
                        <a:gd name="connsiteX2" fmla="*/ 481618 w 481617"/>
                        <a:gd name="connsiteY2" fmla="*/ 277867 h 277867"/>
                        <a:gd name="connsiteX3" fmla="*/ 481618 w 481617"/>
                        <a:gd name="connsiteY3" fmla="*/ 171731 h 277867"/>
                        <a:gd name="connsiteX4" fmla="*/ 240809 w 481617"/>
                        <a:gd name="connsiteY4" fmla="*/ 32798 h 277867"/>
                        <a:gd name="connsiteX5" fmla="*/ 0 w 481617"/>
                        <a:gd name="connsiteY5" fmla="*/ 0 h 27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277867">
                          <a:moveTo>
                            <a:pt x="0" y="106136"/>
                          </a:moveTo>
                          <a:lnTo>
                            <a:pt x="240809" y="245069"/>
                          </a:lnTo>
                          <a:lnTo>
                            <a:pt x="481618" y="277867"/>
                          </a:lnTo>
                          <a:lnTo>
                            <a:pt x="481618" y="171731"/>
                          </a:lnTo>
                          <a:lnTo>
                            <a:pt x="240809" y="32798"/>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66" name="Freeform 10665">
                      <a:extLst>
                        <a:ext uri="{FF2B5EF4-FFF2-40B4-BE49-F238E27FC236}">
                          <a16:creationId xmlns:a16="http://schemas.microsoft.com/office/drawing/2014/main" id="{4EC18D78-4664-0496-3994-4E4FF70D940E}"/>
                        </a:ext>
                      </a:extLst>
                    </p:cNvPr>
                    <p:cNvSpPr/>
                    <p:nvPr/>
                  </p:nvSpPr>
                  <p:spPr>
                    <a:xfrm>
                      <a:off x="26807245" y="16865390"/>
                      <a:ext cx="240808" cy="138933"/>
                    </a:xfrm>
                    <a:custGeom>
                      <a:avLst/>
                      <a:gdLst>
                        <a:gd name="connsiteX0" fmla="*/ 0 w 240808"/>
                        <a:gd name="connsiteY0" fmla="*/ 0 h 138933"/>
                        <a:gd name="connsiteX1" fmla="*/ 0 w 240808"/>
                        <a:gd name="connsiteY1" fmla="*/ 106136 h 138933"/>
                        <a:gd name="connsiteX2" fmla="*/ 240809 w 240808"/>
                        <a:gd name="connsiteY2" fmla="*/ 138933 h 138933"/>
                      </a:gdLst>
                      <a:ahLst/>
                      <a:cxnLst>
                        <a:cxn ang="0">
                          <a:pos x="connsiteX0" y="connsiteY0"/>
                        </a:cxn>
                        <a:cxn ang="0">
                          <a:pos x="connsiteX1" y="connsiteY1"/>
                        </a:cxn>
                        <a:cxn ang="0">
                          <a:pos x="connsiteX2" y="connsiteY2"/>
                        </a:cxn>
                      </a:cxnLst>
                      <a:rect l="l" t="t" r="r" b="b"/>
                      <a:pathLst>
                        <a:path w="240808" h="138933">
                          <a:moveTo>
                            <a:pt x="0" y="0"/>
                          </a:moveTo>
                          <a:lnTo>
                            <a:pt x="0" y="106136"/>
                          </a:lnTo>
                          <a:lnTo>
                            <a:pt x="240809" y="13893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67" name="Freeform 10666">
                      <a:extLst>
                        <a:ext uri="{FF2B5EF4-FFF2-40B4-BE49-F238E27FC236}">
                          <a16:creationId xmlns:a16="http://schemas.microsoft.com/office/drawing/2014/main" id="{67FFBECC-B45E-0C7E-8B26-7B00C0376E39}"/>
                        </a:ext>
                      </a:extLst>
                    </p:cNvPr>
                    <p:cNvSpPr/>
                    <p:nvPr/>
                  </p:nvSpPr>
                  <p:spPr>
                    <a:xfrm>
                      <a:off x="27048053" y="17004324"/>
                      <a:ext cx="240809" cy="138933"/>
                    </a:xfrm>
                    <a:custGeom>
                      <a:avLst/>
                      <a:gdLst>
                        <a:gd name="connsiteX0" fmla="*/ 0 w 240809"/>
                        <a:gd name="connsiteY0" fmla="*/ 0 h 138933"/>
                        <a:gd name="connsiteX1" fmla="*/ 240809 w 240809"/>
                        <a:gd name="connsiteY1" fmla="*/ 138933 h 138933"/>
                        <a:gd name="connsiteX2" fmla="*/ 240809 w 240809"/>
                        <a:gd name="connsiteY2" fmla="*/ 32798 h 138933"/>
                      </a:gdLst>
                      <a:ahLst/>
                      <a:cxnLst>
                        <a:cxn ang="0">
                          <a:pos x="connsiteX0" y="connsiteY0"/>
                        </a:cxn>
                        <a:cxn ang="0">
                          <a:pos x="connsiteX1" y="connsiteY1"/>
                        </a:cxn>
                        <a:cxn ang="0">
                          <a:pos x="connsiteX2" y="connsiteY2"/>
                        </a:cxn>
                      </a:cxnLst>
                      <a:rect l="l" t="t" r="r" b="b"/>
                      <a:pathLst>
                        <a:path w="240809" h="138933">
                          <a:moveTo>
                            <a:pt x="0" y="0"/>
                          </a:moveTo>
                          <a:lnTo>
                            <a:pt x="240809" y="138933"/>
                          </a:lnTo>
                          <a:lnTo>
                            <a:pt x="240809" y="3279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668" name="Freeform 10667">
                      <a:extLst>
                        <a:ext uri="{FF2B5EF4-FFF2-40B4-BE49-F238E27FC236}">
                          <a16:creationId xmlns:a16="http://schemas.microsoft.com/office/drawing/2014/main" id="{2342A770-9381-18D5-B451-559196C153B8}"/>
                        </a:ext>
                      </a:extLst>
                    </p:cNvPr>
                    <p:cNvSpPr/>
                    <p:nvPr/>
                  </p:nvSpPr>
                  <p:spPr>
                    <a:xfrm>
                      <a:off x="26807245" y="16759255"/>
                      <a:ext cx="481617" cy="277867"/>
                    </a:xfrm>
                    <a:custGeom>
                      <a:avLst/>
                      <a:gdLst>
                        <a:gd name="connsiteX0" fmla="*/ 0 w 481617"/>
                        <a:gd name="connsiteY0" fmla="*/ 106136 h 277867"/>
                        <a:gd name="connsiteX1" fmla="*/ 240809 w 481617"/>
                        <a:gd name="connsiteY1" fmla="*/ 245069 h 277867"/>
                        <a:gd name="connsiteX2" fmla="*/ 481618 w 481617"/>
                        <a:gd name="connsiteY2" fmla="*/ 277867 h 277867"/>
                        <a:gd name="connsiteX3" fmla="*/ 0 w 481617"/>
                        <a:gd name="connsiteY3" fmla="*/ 0 h 277867"/>
                      </a:gdLst>
                      <a:ahLst/>
                      <a:cxnLst>
                        <a:cxn ang="0">
                          <a:pos x="connsiteX0" y="connsiteY0"/>
                        </a:cxn>
                        <a:cxn ang="0">
                          <a:pos x="connsiteX1" y="connsiteY1"/>
                        </a:cxn>
                        <a:cxn ang="0">
                          <a:pos x="connsiteX2" y="connsiteY2"/>
                        </a:cxn>
                        <a:cxn ang="0">
                          <a:pos x="connsiteX3" y="connsiteY3"/>
                        </a:cxn>
                      </a:cxnLst>
                      <a:rect l="l" t="t" r="r" b="b"/>
                      <a:pathLst>
                        <a:path w="481617" h="277867">
                          <a:moveTo>
                            <a:pt x="0" y="106136"/>
                          </a:moveTo>
                          <a:lnTo>
                            <a:pt x="240809" y="245069"/>
                          </a:lnTo>
                          <a:lnTo>
                            <a:pt x="481618" y="277867"/>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69" name="Freeform 10668">
                      <a:extLst>
                        <a:ext uri="{FF2B5EF4-FFF2-40B4-BE49-F238E27FC236}">
                          <a16:creationId xmlns:a16="http://schemas.microsoft.com/office/drawing/2014/main" id="{E43D989A-6F66-3870-707E-0BF725360214}"/>
                        </a:ext>
                      </a:extLst>
                    </p:cNvPr>
                    <p:cNvSpPr/>
                    <p:nvPr/>
                  </p:nvSpPr>
                  <p:spPr>
                    <a:xfrm>
                      <a:off x="25603200" y="16807537"/>
                      <a:ext cx="240809" cy="138933"/>
                    </a:xfrm>
                    <a:custGeom>
                      <a:avLst/>
                      <a:gdLst>
                        <a:gd name="connsiteX0" fmla="*/ 0 w 240809"/>
                        <a:gd name="connsiteY0" fmla="*/ 106136 h 138933"/>
                        <a:gd name="connsiteX1" fmla="*/ 240809 w 240809"/>
                        <a:gd name="connsiteY1" fmla="*/ 138933 h 138933"/>
                        <a:gd name="connsiteX2" fmla="*/ 0 w 240809"/>
                        <a:gd name="connsiteY2" fmla="*/ 0 h 138933"/>
                      </a:gdLst>
                      <a:ahLst/>
                      <a:cxnLst>
                        <a:cxn ang="0">
                          <a:pos x="connsiteX0" y="connsiteY0"/>
                        </a:cxn>
                        <a:cxn ang="0">
                          <a:pos x="connsiteX1" y="connsiteY1"/>
                        </a:cxn>
                        <a:cxn ang="0">
                          <a:pos x="connsiteX2" y="connsiteY2"/>
                        </a:cxn>
                      </a:cxnLst>
                      <a:rect l="l" t="t" r="r" b="b"/>
                      <a:pathLst>
                        <a:path w="240809" h="138933">
                          <a:moveTo>
                            <a:pt x="0" y="106136"/>
                          </a:moveTo>
                          <a:lnTo>
                            <a:pt x="240809" y="138933"/>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670" name="Freeform 10669">
                      <a:extLst>
                        <a:ext uri="{FF2B5EF4-FFF2-40B4-BE49-F238E27FC236}">
                          <a16:creationId xmlns:a16="http://schemas.microsoft.com/office/drawing/2014/main" id="{7A784E6B-C8C7-10B2-8584-52CD4639B50E}"/>
                        </a:ext>
                      </a:extLst>
                    </p:cNvPr>
                    <p:cNvSpPr/>
                    <p:nvPr/>
                  </p:nvSpPr>
                  <p:spPr>
                    <a:xfrm>
                      <a:off x="25844009" y="16840335"/>
                      <a:ext cx="481617" cy="171731"/>
                    </a:xfrm>
                    <a:custGeom>
                      <a:avLst/>
                      <a:gdLst>
                        <a:gd name="connsiteX0" fmla="*/ 240809 w 481617"/>
                        <a:gd name="connsiteY0" fmla="*/ 32798 h 171731"/>
                        <a:gd name="connsiteX1" fmla="*/ 0 w 481617"/>
                        <a:gd name="connsiteY1" fmla="*/ 0 h 171731"/>
                        <a:gd name="connsiteX2" fmla="*/ 0 w 481617"/>
                        <a:gd name="connsiteY2" fmla="*/ 106136 h 171731"/>
                        <a:gd name="connsiteX3" fmla="*/ 481618 w 481617"/>
                        <a:gd name="connsiteY3" fmla="*/ 171731 h 171731"/>
                      </a:gdLst>
                      <a:ahLst/>
                      <a:cxnLst>
                        <a:cxn ang="0">
                          <a:pos x="connsiteX0" y="connsiteY0"/>
                        </a:cxn>
                        <a:cxn ang="0">
                          <a:pos x="connsiteX1" y="connsiteY1"/>
                        </a:cxn>
                        <a:cxn ang="0">
                          <a:pos x="connsiteX2" y="connsiteY2"/>
                        </a:cxn>
                        <a:cxn ang="0">
                          <a:pos x="connsiteX3" y="connsiteY3"/>
                        </a:cxn>
                      </a:cxnLst>
                      <a:rect l="l" t="t" r="r" b="b"/>
                      <a:pathLst>
                        <a:path w="481617" h="171731">
                          <a:moveTo>
                            <a:pt x="240809" y="32798"/>
                          </a:moveTo>
                          <a:lnTo>
                            <a:pt x="0" y="0"/>
                          </a:lnTo>
                          <a:lnTo>
                            <a:pt x="0" y="106136"/>
                          </a:lnTo>
                          <a:lnTo>
                            <a:pt x="481618" y="17173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71" name="Freeform 10670">
                      <a:extLst>
                        <a:ext uri="{FF2B5EF4-FFF2-40B4-BE49-F238E27FC236}">
                          <a16:creationId xmlns:a16="http://schemas.microsoft.com/office/drawing/2014/main" id="{A35817B0-F9F0-814B-B21B-01855C20959E}"/>
                        </a:ext>
                      </a:extLst>
                    </p:cNvPr>
                    <p:cNvSpPr/>
                    <p:nvPr/>
                  </p:nvSpPr>
                  <p:spPr>
                    <a:xfrm>
                      <a:off x="26325626" y="16905931"/>
                      <a:ext cx="481617" cy="171731"/>
                    </a:xfrm>
                    <a:custGeom>
                      <a:avLst/>
                      <a:gdLst>
                        <a:gd name="connsiteX0" fmla="*/ 240809 w 481617"/>
                        <a:gd name="connsiteY0" fmla="*/ 32798 h 171731"/>
                        <a:gd name="connsiteX1" fmla="*/ 0 w 481617"/>
                        <a:gd name="connsiteY1" fmla="*/ 0 h 171731"/>
                        <a:gd name="connsiteX2" fmla="*/ 0 w 481617"/>
                        <a:gd name="connsiteY2" fmla="*/ 106136 h 171731"/>
                        <a:gd name="connsiteX3" fmla="*/ 481618 w 481617"/>
                        <a:gd name="connsiteY3" fmla="*/ 171731 h 171731"/>
                      </a:gdLst>
                      <a:ahLst/>
                      <a:cxnLst>
                        <a:cxn ang="0">
                          <a:pos x="connsiteX0" y="connsiteY0"/>
                        </a:cxn>
                        <a:cxn ang="0">
                          <a:pos x="connsiteX1" y="connsiteY1"/>
                        </a:cxn>
                        <a:cxn ang="0">
                          <a:pos x="connsiteX2" y="connsiteY2"/>
                        </a:cxn>
                        <a:cxn ang="0">
                          <a:pos x="connsiteX3" y="connsiteY3"/>
                        </a:cxn>
                      </a:cxnLst>
                      <a:rect l="l" t="t" r="r" b="b"/>
                      <a:pathLst>
                        <a:path w="481617" h="171731">
                          <a:moveTo>
                            <a:pt x="240809" y="32798"/>
                          </a:moveTo>
                          <a:lnTo>
                            <a:pt x="0" y="0"/>
                          </a:lnTo>
                          <a:lnTo>
                            <a:pt x="0" y="106136"/>
                          </a:lnTo>
                          <a:lnTo>
                            <a:pt x="481618" y="17173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72" name="Freeform 10671">
                      <a:extLst>
                        <a:ext uri="{FF2B5EF4-FFF2-40B4-BE49-F238E27FC236}">
                          <a16:creationId xmlns:a16="http://schemas.microsoft.com/office/drawing/2014/main" id="{7817ED56-14F9-2B17-E972-28CDC61EC191}"/>
                        </a:ext>
                      </a:extLst>
                    </p:cNvPr>
                    <p:cNvSpPr/>
                    <p:nvPr/>
                  </p:nvSpPr>
                  <p:spPr>
                    <a:xfrm>
                      <a:off x="26807245" y="16971526"/>
                      <a:ext cx="481617" cy="171731"/>
                    </a:xfrm>
                    <a:custGeom>
                      <a:avLst/>
                      <a:gdLst>
                        <a:gd name="connsiteX0" fmla="*/ 240809 w 481617"/>
                        <a:gd name="connsiteY0" fmla="*/ 32798 h 171731"/>
                        <a:gd name="connsiteX1" fmla="*/ 0 w 481617"/>
                        <a:gd name="connsiteY1" fmla="*/ 0 h 171731"/>
                        <a:gd name="connsiteX2" fmla="*/ 0 w 481617"/>
                        <a:gd name="connsiteY2" fmla="*/ 106136 h 171731"/>
                        <a:gd name="connsiteX3" fmla="*/ 481618 w 481617"/>
                        <a:gd name="connsiteY3" fmla="*/ 171731 h 171731"/>
                      </a:gdLst>
                      <a:ahLst/>
                      <a:cxnLst>
                        <a:cxn ang="0">
                          <a:pos x="connsiteX0" y="connsiteY0"/>
                        </a:cxn>
                        <a:cxn ang="0">
                          <a:pos x="connsiteX1" y="connsiteY1"/>
                        </a:cxn>
                        <a:cxn ang="0">
                          <a:pos x="connsiteX2" y="connsiteY2"/>
                        </a:cxn>
                        <a:cxn ang="0">
                          <a:pos x="connsiteX3" y="connsiteY3"/>
                        </a:cxn>
                      </a:cxnLst>
                      <a:rect l="l" t="t" r="r" b="b"/>
                      <a:pathLst>
                        <a:path w="481617" h="171731">
                          <a:moveTo>
                            <a:pt x="240809" y="32798"/>
                          </a:moveTo>
                          <a:lnTo>
                            <a:pt x="0" y="0"/>
                          </a:lnTo>
                          <a:lnTo>
                            <a:pt x="0" y="106136"/>
                          </a:lnTo>
                          <a:lnTo>
                            <a:pt x="481618" y="17173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73" name="Freeform 10672">
                      <a:extLst>
                        <a:ext uri="{FF2B5EF4-FFF2-40B4-BE49-F238E27FC236}">
                          <a16:creationId xmlns:a16="http://schemas.microsoft.com/office/drawing/2014/main" id="{5CDA6D23-C1AF-B6C1-5CC2-81017877E93A}"/>
                        </a:ext>
                      </a:extLst>
                    </p:cNvPr>
                    <p:cNvSpPr/>
                    <p:nvPr/>
                  </p:nvSpPr>
                  <p:spPr>
                    <a:xfrm>
                      <a:off x="27288862" y="17037122"/>
                      <a:ext cx="240809" cy="138933"/>
                    </a:xfrm>
                    <a:custGeom>
                      <a:avLst/>
                      <a:gdLst>
                        <a:gd name="connsiteX0" fmla="*/ 240809 w 240809"/>
                        <a:gd name="connsiteY0" fmla="*/ 138933 h 138933"/>
                        <a:gd name="connsiteX1" fmla="*/ 0 w 240809"/>
                        <a:gd name="connsiteY1" fmla="*/ 0 h 138933"/>
                        <a:gd name="connsiteX2" fmla="*/ 0 w 240809"/>
                        <a:gd name="connsiteY2" fmla="*/ 106136 h 138933"/>
                      </a:gdLst>
                      <a:ahLst/>
                      <a:cxnLst>
                        <a:cxn ang="0">
                          <a:pos x="connsiteX0" y="connsiteY0"/>
                        </a:cxn>
                        <a:cxn ang="0">
                          <a:pos x="connsiteX1" y="connsiteY1"/>
                        </a:cxn>
                        <a:cxn ang="0">
                          <a:pos x="connsiteX2" y="connsiteY2"/>
                        </a:cxn>
                      </a:cxnLst>
                      <a:rect l="l" t="t" r="r" b="b"/>
                      <a:pathLst>
                        <a:path w="240809" h="138933">
                          <a:moveTo>
                            <a:pt x="240809" y="138933"/>
                          </a:moveTo>
                          <a:lnTo>
                            <a:pt x="0" y="0"/>
                          </a:lnTo>
                          <a:lnTo>
                            <a:pt x="0" y="106136"/>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674" name="Graphic 6671">
                    <a:extLst>
                      <a:ext uri="{FF2B5EF4-FFF2-40B4-BE49-F238E27FC236}">
                        <a16:creationId xmlns:a16="http://schemas.microsoft.com/office/drawing/2014/main" id="{7303E3ED-0A3B-5A6B-B9B5-0FAE548C2B2B}"/>
                      </a:ext>
                    </a:extLst>
                  </p:cNvPr>
                  <p:cNvGrpSpPr/>
                  <p:nvPr/>
                </p:nvGrpSpPr>
                <p:grpSpPr>
                  <a:xfrm>
                    <a:off x="23676728" y="18974449"/>
                    <a:ext cx="1926471" cy="1536011"/>
                    <a:chOff x="23676728" y="18974449"/>
                    <a:chExt cx="1926471" cy="1536011"/>
                  </a:xfrm>
                </p:grpSpPr>
                <p:sp>
                  <p:nvSpPr>
                    <p:cNvPr id="10675" name="Freeform 10674">
                      <a:extLst>
                        <a:ext uri="{FF2B5EF4-FFF2-40B4-BE49-F238E27FC236}">
                          <a16:creationId xmlns:a16="http://schemas.microsoft.com/office/drawing/2014/main" id="{E9242D5B-1414-9059-8384-E9F2F56E5C24}"/>
                        </a:ext>
                      </a:extLst>
                    </p:cNvPr>
                    <p:cNvSpPr/>
                    <p:nvPr/>
                  </p:nvSpPr>
                  <p:spPr>
                    <a:xfrm>
                      <a:off x="24320593" y="19027517"/>
                      <a:ext cx="240809" cy="192001"/>
                    </a:xfrm>
                    <a:custGeom>
                      <a:avLst/>
                      <a:gdLst>
                        <a:gd name="connsiteX0" fmla="*/ 0 w 240809"/>
                        <a:gd name="connsiteY0" fmla="*/ 0 h 192001"/>
                        <a:gd name="connsiteX1" fmla="*/ 148828 w 240809"/>
                        <a:gd name="connsiteY1" fmla="*/ 192001 h 192001"/>
                        <a:gd name="connsiteX2" fmla="*/ 240809 w 240809"/>
                        <a:gd name="connsiteY2" fmla="*/ 138933 h 192001"/>
                      </a:gdLst>
                      <a:ahLst/>
                      <a:cxnLst>
                        <a:cxn ang="0">
                          <a:pos x="connsiteX0" y="connsiteY0"/>
                        </a:cxn>
                        <a:cxn ang="0">
                          <a:pos x="connsiteX1" y="connsiteY1"/>
                        </a:cxn>
                        <a:cxn ang="0">
                          <a:pos x="connsiteX2" y="connsiteY2"/>
                        </a:cxn>
                      </a:cxnLst>
                      <a:rect l="l" t="t" r="r" b="b"/>
                      <a:pathLst>
                        <a:path w="240809" h="192001">
                          <a:moveTo>
                            <a:pt x="0" y="0"/>
                          </a:moveTo>
                          <a:lnTo>
                            <a:pt x="148828" y="192001"/>
                          </a:lnTo>
                          <a:lnTo>
                            <a:pt x="240809" y="13893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676" name="Freeform 10675">
                      <a:extLst>
                        <a:ext uri="{FF2B5EF4-FFF2-40B4-BE49-F238E27FC236}">
                          <a16:creationId xmlns:a16="http://schemas.microsoft.com/office/drawing/2014/main" id="{CB9150FB-0BCA-22A0-9BF4-C26855A70E60}"/>
                        </a:ext>
                      </a:extLst>
                    </p:cNvPr>
                    <p:cNvSpPr/>
                    <p:nvPr/>
                  </p:nvSpPr>
                  <p:spPr>
                    <a:xfrm>
                      <a:off x="24320593" y="18974449"/>
                      <a:ext cx="240809" cy="192001"/>
                    </a:xfrm>
                    <a:custGeom>
                      <a:avLst/>
                      <a:gdLst>
                        <a:gd name="connsiteX0" fmla="*/ 91981 w 240809"/>
                        <a:gd name="connsiteY0" fmla="*/ 0 h 192001"/>
                        <a:gd name="connsiteX1" fmla="*/ 0 w 240809"/>
                        <a:gd name="connsiteY1" fmla="*/ 53068 h 192001"/>
                        <a:gd name="connsiteX2" fmla="*/ 240809 w 240809"/>
                        <a:gd name="connsiteY2" fmla="*/ 192002 h 192001"/>
                      </a:gdLst>
                      <a:ahLst/>
                      <a:cxnLst>
                        <a:cxn ang="0">
                          <a:pos x="connsiteX0" y="connsiteY0"/>
                        </a:cxn>
                        <a:cxn ang="0">
                          <a:pos x="connsiteX1" y="connsiteY1"/>
                        </a:cxn>
                        <a:cxn ang="0">
                          <a:pos x="connsiteX2" y="connsiteY2"/>
                        </a:cxn>
                      </a:cxnLst>
                      <a:rect l="l" t="t" r="r" b="b"/>
                      <a:pathLst>
                        <a:path w="240809" h="192001">
                          <a:moveTo>
                            <a:pt x="91981" y="0"/>
                          </a:moveTo>
                          <a:lnTo>
                            <a:pt x="0" y="53068"/>
                          </a:lnTo>
                          <a:lnTo>
                            <a:pt x="240809" y="19200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677" name="Freeform 10676">
                      <a:extLst>
                        <a:ext uri="{FF2B5EF4-FFF2-40B4-BE49-F238E27FC236}">
                          <a16:creationId xmlns:a16="http://schemas.microsoft.com/office/drawing/2014/main" id="{2C57BD46-08B2-7E32-AAD8-64EBADD383E8}"/>
                        </a:ext>
                      </a:extLst>
                    </p:cNvPr>
                    <p:cNvSpPr/>
                    <p:nvPr/>
                  </p:nvSpPr>
                  <p:spPr>
                    <a:xfrm>
                      <a:off x="24136632" y="19133653"/>
                      <a:ext cx="240809" cy="192001"/>
                    </a:xfrm>
                    <a:custGeom>
                      <a:avLst/>
                      <a:gdLst>
                        <a:gd name="connsiteX0" fmla="*/ 0 w 240809"/>
                        <a:gd name="connsiteY0" fmla="*/ 0 h 192001"/>
                        <a:gd name="connsiteX1" fmla="*/ 148828 w 240809"/>
                        <a:gd name="connsiteY1" fmla="*/ 192001 h 192001"/>
                        <a:gd name="connsiteX2" fmla="*/ 240809 w 240809"/>
                        <a:gd name="connsiteY2" fmla="*/ 138933 h 192001"/>
                      </a:gdLst>
                      <a:ahLst/>
                      <a:cxnLst>
                        <a:cxn ang="0">
                          <a:pos x="connsiteX0" y="connsiteY0"/>
                        </a:cxn>
                        <a:cxn ang="0">
                          <a:pos x="connsiteX1" y="connsiteY1"/>
                        </a:cxn>
                        <a:cxn ang="0">
                          <a:pos x="connsiteX2" y="connsiteY2"/>
                        </a:cxn>
                      </a:cxnLst>
                      <a:rect l="l" t="t" r="r" b="b"/>
                      <a:pathLst>
                        <a:path w="240809" h="192001">
                          <a:moveTo>
                            <a:pt x="0" y="0"/>
                          </a:moveTo>
                          <a:lnTo>
                            <a:pt x="148828" y="192001"/>
                          </a:lnTo>
                          <a:lnTo>
                            <a:pt x="240809" y="13893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78" name="Freeform 10677">
                      <a:extLst>
                        <a:ext uri="{FF2B5EF4-FFF2-40B4-BE49-F238E27FC236}">
                          <a16:creationId xmlns:a16="http://schemas.microsoft.com/office/drawing/2014/main" id="{5735097F-6E5D-F57C-0874-9294E8D9A161}"/>
                        </a:ext>
                      </a:extLst>
                    </p:cNvPr>
                    <p:cNvSpPr/>
                    <p:nvPr/>
                  </p:nvSpPr>
                  <p:spPr>
                    <a:xfrm>
                      <a:off x="24136632" y="19027517"/>
                      <a:ext cx="332789" cy="245069"/>
                    </a:xfrm>
                    <a:custGeom>
                      <a:avLst/>
                      <a:gdLst>
                        <a:gd name="connsiteX0" fmla="*/ 240809 w 332789"/>
                        <a:gd name="connsiteY0" fmla="*/ 245069 h 245069"/>
                        <a:gd name="connsiteX1" fmla="*/ 332790 w 332789"/>
                        <a:gd name="connsiteY1" fmla="*/ 192001 h 245069"/>
                        <a:gd name="connsiteX2" fmla="*/ 183961 w 332789"/>
                        <a:gd name="connsiteY2" fmla="*/ 0 h 245069"/>
                        <a:gd name="connsiteX3" fmla="*/ 0 w 332789"/>
                        <a:gd name="connsiteY3" fmla="*/ 106136 h 245069"/>
                      </a:gdLst>
                      <a:ahLst/>
                      <a:cxnLst>
                        <a:cxn ang="0">
                          <a:pos x="connsiteX0" y="connsiteY0"/>
                        </a:cxn>
                        <a:cxn ang="0">
                          <a:pos x="connsiteX1" y="connsiteY1"/>
                        </a:cxn>
                        <a:cxn ang="0">
                          <a:pos x="connsiteX2" y="connsiteY2"/>
                        </a:cxn>
                        <a:cxn ang="0">
                          <a:pos x="connsiteX3" y="connsiteY3"/>
                        </a:cxn>
                      </a:cxnLst>
                      <a:rect l="l" t="t" r="r" b="b"/>
                      <a:pathLst>
                        <a:path w="332789" h="245069">
                          <a:moveTo>
                            <a:pt x="240809" y="245069"/>
                          </a:moveTo>
                          <a:lnTo>
                            <a:pt x="332790" y="192001"/>
                          </a:lnTo>
                          <a:lnTo>
                            <a:pt x="183961" y="0"/>
                          </a:lnTo>
                          <a:lnTo>
                            <a:pt x="0" y="1061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79" name="Freeform 10678">
                      <a:extLst>
                        <a:ext uri="{FF2B5EF4-FFF2-40B4-BE49-F238E27FC236}">
                          <a16:creationId xmlns:a16="http://schemas.microsoft.com/office/drawing/2014/main" id="{67DFFC62-86F6-A336-B6D3-CA9043448BCB}"/>
                        </a:ext>
                      </a:extLst>
                    </p:cNvPr>
                    <p:cNvSpPr/>
                    <p:nvPr/>
                  </p:nvSpPr>
                  <p:spPr>
                    <a:xfrm>
                      <a:off x="24377441" y="19219518"/>
                      <a:ext cx="240808" cy="192001"/>
                    </a:xfrm>
                    <a:custGeom>
                      <a:avLst/>
                      <a:gdLst>
                        <a:gd name="connsiteX0" fmla="*/ 91980 w 240808"/>
                        <a:gd name="connsiteY0" fmla="*/ 0 h 192001"/>
                        <a:gd name="connsiteX1" fmla="*/ 0 w 240808"/>
                        <a:gd name="connsiteY1" fmla="*/ 53068 h 192001"/>
                        <a:gd name="connsiteX2" fmla="*/ 240809 w 240808"/>
                        <a:gd name="connsiteY2" fmla="*/ 192002 h 192001"/>
                      </a:gdLst>
                      <a:ahLst/>
                      <a:cxnLst>
                        <a:cxn ang="0">
                          <a:pos x="connsiteX0" y="connsiteY0"/>
                        </a:cxn>
                        <a:cxn ang="0">
                          <a:pos x="connsiteX1" y="connsiteY1"/>
                        </a:cxn>
                        <a:cxn ang="0">
                          <a:pos x="connsiteX2" y="connsiteY2"/>
                        </a:cxn>
                      </a:cxnLst>
                      <a:rect l="l" t="t" r="r" b="b"/>
                      <a:pathLst>
                        <a:path w="240808" h="192001">
                          <a:moveTo>
                            <a:pt x="91980" y="0"/>
                          </a:moveTo>
                          <a:lnTo>
                            <a:pt x="0" y="53068"/>
                          </a:lnTo>
                          <a:lnTo>
                            <a:pt x="240809" y="19200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80" name="Freeform 10679">
                      <a:extLst>
                        <a:ext uri="{FF2B5EF4-FFF2-40B4-BE49-F238E27FC236}">
                          <a16:creationId xmlns:a16="http://schemas.microsoft.com/office/drawing/2014/main" id="{F1897CA9-D825-05A8-1685-04D03061BC09}"/>
                        </a:ext>
                      </a:extLst>
                    </p:cNvPr>
                    <p:cNvSpPr/>
                    <p:nvPr/>
                  </p:nvSpPr>
                  <p:spPr>
                    <a:xfrm>
                      <a:off x="24618250" y="19411520"/>
                      <a:ext cx="240809" cy="192001"/>
                    </a:xfrm>
                    <a:custGeom>
                      <a:avLst/>
                      <a:gdLst>
                        <a:gd name="connsiteX0" fmla="*/ 0 w 240809"/>
                        <a:gd name="connsiteY0" fmla="*/ 0 h 192001"/>
                        <a:gd name="connsiteX1" fmla="*/ 148828 w 240809"/>
                        <a:gd name="connsiteY1" fmla="*/ 192002 h 192001"/>
                        <a:gd name="connsiteX2" fmla="*/ 240809 w 240809"/>
                        <a:gd name="connsiteY2" fmla="*/ 138933 h 192001"/>
                      </a:gdLst>
                      <a:ahLst/>
                      <a:cxnLst>
                        <a:cxn ang="0">
                          <a:pos x="connsiteX0" y="connsiteY0"/>
                        </a:cxn>
                        <a:cxn ang="0">
                          <a:pos x="connsiteX1" y="connsiteY1"/>
                        </a:cxn>
                        <a:cxn ang="0">
                          <a:pos x="connsiteX2" y="connsiteY2"/>
                        </a:cxn>
                      </a:cxnLst>
                      <a:rect l="l" t="t" r="r" b="b"/>
                      <a:pathLst>
                        <a:path w="240809" h="192001">
                          <a:moveTo>
                            <a:pt x="0" y="0"/>
                          </a:moveTo>
                          <a:lnTo>
                            <a:pt x="148828" y="192002"/>
                          </a:lnTo>
                          <a:lnTo>
                            <a:pt x="240809" y="13893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81" name="Freeform 10680">
                      <a:extLst>
                        <a:ext uri="{FF2B5EF4-FFF2-40B4-BE49-F238E27FC236}">
                          <a16:creationId xmlns:a16="http://schemas.microsoft.com/office/drawing/2014/main" id="{005205B1-723C-3AA2-D3BB-BACE9F402C8B}"/>
                        </a:ext>
                      </a:extLst>
                    </p:cNvPr>
                    <p:cNvSpPr/>
                    <p:nvPr/>
                  </p:nvSpPr>
                  <p:spPr>
                    <a:xfrm>
                      <a:off x="24469422" y="19166450"/>
                      <a:ext cx="389637" cy="384002"/>
                    </a:xfrm>
                    <a:custGeom>
                      <a:avLst/>
                      <a:gdLst>
                        <a:gd name="connsiteX0" fmla="*/ 0 w 389637"/>
                        <a:gd name="connsiteY0" fmla="*/ 53068 h 384002"/>
                        <a:gd name="connsiteX1" fmla="*/ 148828 w 389637"/>
                        <a:gd name="connsiteY1" fmla="*/ 245069 h 384002"/>
                        <a:gd name="connsiteX2" fmla="*/ 389637 w 389637"/>
                        <a:gd name="connsiteY2" fmla="*/ 384003 h 384002"/>
                        <a:gd name="connsiteX3" fmla="*/ 91981 w 389637"/>
                        <a:gd name="connsiteY3" fmla="*/ 0 h 384002"/>
                      </a:gdLst>
                      <a:ahLst/>
                      <a:cxnLst>
                        <a:cxn ang="0">
                          <a:pos x="connsiteX0" y="connsiteY0"/>
                        </a:cxn>
                        <a:cxn ang="0">
                          <a:pos x="connsiteX1" y="connsiteY1"/>
                        </a:cxn>
                        <a:cxn ang="0">
                          <a:pos x="connsiteX2" y="connsiteY2"/>
                        </a:cxn>
                        <a:cxn ang="0">
                          <a:pos x="connsiteX3" y="connsiteY3"/>
                        </a:cxn>
                      </a:cxnLst>
                      <a:rect l="l" t="t" r="r" b="b"/>
                      <a:pathLst>
                        <a:path w="389637" h="384002">
                          <a:moveTo>
                            <a:pt x="0" y="53068"/>
                          </a:moveTo>
                          <a:lnTo>
                            <a:pt x="148828" y="245069"/>
                          </a:lnTo>
                          <a:lnTo>
                            <a:pt x="389637" y="384003"/>
                          </a:lnTo>
                          <a:lnTo>
                            <a:pt x="9198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82" name="Freeform 10681">
                      <a:extLst>
                        <a:ext uri="{FF2B5EF4-FFF2-40B4-BE49-F238E27FC236}">
                          <a16:creationId xmlns:a16="http://schemas.microsoft.com/office/drawing/2014/main" id="{883EF024-42D2-63BD-939C-566DA6B848E4}"/>
                        </a:ext>
                      </a:extLst>
                    </p:cNvPr>
                    <p:cNvSpPr/>
                    <p:nvPr/>
                  </p:nvSpPr>
                  <p:spPr>
                    <a:xfrm>
                      <a:off x="23952670" y="19239789"/>
                      <a:ext cx="240808" cy="192001"/>
                    </a:xfrm>
                    <a:custGeom>
                      <a:avLst/>
                      <a:gdLst>
                        <a:gd name="connsiteX0" fmla="*/ 0 w 240808"/>
                        <a:gd name="connsiteY0" fmla="*/ 0 h 192001"/>
                        <a:gd name="connsiteX1" fmla="*/ 148828 w 240808"/>
                        <a:gd name="connsiteY1" fmla="*/ 192001 h 192001"/>
                        <a:gd name="connsiteX2" fmla="*/ 240809 w 240808"/>
                        <a:gd name="connsiteY2" fmla="*/ 138933 h 192001"/>
                      </a:gdLst>
                      <a:ahLst/>
                      <a:cxnLst>
                        <a:cxn ang="0">
                          <a:pos x="connsiteX0" y="connsiteY0"/>
                        </a:cxn>
                        <a:cxn ang="0">
                          <a:pos x="connsiteX1" y="connsiteY1"/>
                        </a:cxn>
                        <a:cxn ang="0">
                          <a:pos x="connsiteX2" y="connsiteY2"/>
                        </a:cxn>
                      </a:cxnLst>
                      <a:rect l="l" t="t" r="r" b="b"/>
                      <a:pathLst>
                        <a:path w="240808" h="192001">
                          <a:moveTo>
                            <a:pt x="0" y="0"/>
                          </a:moveTo>
                          <a:lnTo>
                            <a:pt x="148828" y="192001"/>
                          </a:lnTo>
                          <a:lnTo>
                            <a:pt x="240809" y="13893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83" name="Freeform 10682">
                      <a:extLst>
                        <a:ext uri="{FF2B5EF4-FFF2-40B4-BE49-F238E27FC236}">
                          <a16:creationId xmlns:a16="http://schemas.microsoft.com/office/drawing/2014/main" id="{A631A4BE-7C8D-2BE8-D239-5AB3385ACAA0}"/>
                        </a:ext>
                      </a:extLst>
                    </p:cNvPr>
                    <p:cNvSpPr/>
                    <p:nvPr/>
                  </p:nvSpPr>
                  <p:spPr>
                    <a:xfrm>
                      <a:off x="23952670" y="19133653"/>
                      <a:ext cx="332789" cy="245069"/>
                    </a:xfrm>
                    <a:custGeom>
                      <a:avLst/>
                      <a:gdLst>
                        <a:gd name="connsiteX0" fmla="*/ 240809 w 332789"/>
                        <a:gd name="connsiteY0" fmla="*/ 245069 h 245069"/>
                        <a:gd name="connsiteX1" fmla="*/ 332790 w 332789"/>
                        <a:gd name="connsiteY1" fmla="*/ 192001 h 245069"/>
                        <a:gd name="connsiteX2" fmla="*/ 183962 w 332789"/>
                        <a:gd name="connsiteY2" fmla="*/ 0 h 245069"/>
                        <a:gd name="connsiteX3" fmla="*/ 0 w 332789"/>
                        <a:gd name="connsiteY3" fmla="*/ 106135 h 245069"/>
                      </a:gdLst>
                      <a:ahLst/>
                      <a:cxnLst>
                        <a:cxn ang="0">
                          <a:pos x="connsiteX0" y="connsiteY0"/>
                        </a:cxn>
                        <a:cxn ang="0">
                          <a:pos x="connsiteX1" y="connsiteY1"/>
                        </a:cxn>
                        <a:cxn ang="0">
                          <a:pos x="connsiteX2" y="connsiteY2"/>
                        </a:cxn>
                        <a:cxn ang="0">
                          <a:pos x="connsiteX3" y="connsiteY3"/>
                        </a:cxn>
                      </a:cxnLst>
                      <a:rect l="l" t="t" r="r" b="b"/>
                      <a:pathLst>
                        <a:path w="332789" h="245069">
                          <a:moveTo>
                            <a:pt x="240809" y="245069"/>
                          </a:moveTo>
                          <a:lnTo>
                            <a:pt x="332790" y="192001"/>
                          </a:lnTo>
                          <a:lnTo>
                            <a:pt x="183962" y="0"/>
                          </a:lnTo>
                          <a:lnTo>
                            <a:pt x="0" y="1061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84" name="Freeform 10683">
                      <a:extLst>
                        <a:ext uri="{FF2B5EF4-FFF2-40B4-BE49-F238E27FC236}">
                          <a16:creationId xmlns:a16="http://schemas.microsoft.com/office/drawing/2014/main" id="{43D4BC81-DBD3-C4CE-D21E-3ED4EE6F9A48}"/>
                        </a:ext>
                      </a:extLst>
                    </p:cNvPr>
                    <p:cNvSpPr/>
                    <p:nvPr/>
                  </p:nvSpPr>
                  <p:spPr>
                    <a:xfrm>
                      <a:off x="24193479" y="19325654"/>
                      <a:ext cx="240809" cy="192001"/>
                    </a:xfrm>
                    <a:custGeom>
                      <a:avLst/>
                      <a:gdLst>
                        <a:gd name="connsiteX0" fmla="*/ 91981 w 240809"/>
                        <a:gd name="connsiteY0" fmla="*/ 0 h 192001"/>
                        <a:gd name="connsiteX1" fmla="*/ 0 w 240809"/>
                        <a:gd name="connsiteY1" fmla="*/ 53068 h 192001"/>
                        <a:gd name="connsiteX2" fmla="*/ 240809 w 240809"/>
                        <a:gd name="connsiteY2" fmla="*/ 192002 h 192001"/>
                      </a:gdLst>
                      <a:ahLst/>
                      <a:cxnLst>
                        <a:cxn ang="0">
                          <a:pos x="connsiteX0" y="connsiteY0"/>
                        </a:cxn>
                        <a:cxn ang="0">
                          <a:pos x="connsiteX1" y="connsiteY1"/>
                        </a:cxn>
                        <a:cxn ang="0">
                          <a:pos x="connsiteX2" y="connsiteY2"/>
                        </a:cxn>
                      </a:cxnLst>
                      <a:rect l="l" t="t" r="r" b="b"/>
                      <a:pathLst>
                        <a:path w="240809" h="192001">
                          <a:moveTo>
                            <a:pt x="91981" y="0"/>
                          </a:moveTo>
                          <a:lnTo>
                            <a:pt x="0" y="53068"/>
                          </a:lnTo>
                          <a:lnTo>
                            <a:pt x="240809" y="19200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85" name="Freeform 10684">
                      <a:extLst>
                        <a:ext uri="{FF2B5EF4-FFF2-40B4-BE49-F238E27FC236}">
                          <a16:creationId xmlns:a16="http://schemas.microsoft.com/office/drawing/2014/main" id="{347FBFF4-9586-2EA3-41AD-330BAA8E9E2D}"/>
                        </a:ext>
                      </a:extLst>
                    </p:cNvPr>
                    <p:cNvSpPr/>
                    <p:nvPr/>
                  </p:nvSpPr>
                  <p:spPr>
                    <a:xfrm>
                      <a:off x="24434288" y="19517656"/>
                      <a:ext cx="240809" cy="192001"/>
                    </a:xfrm>
                    <a:custGeom>
                      <a:avLst/>
                      <a:gdLst>
                        <a:gd name="connsiteX0" fmla="*/ 0 w 240809"/>
                        <a:gd name="connsiteY0" fmla="*/ 0 h 192001"/>
                        <a:gd name="connsiteX1" fmla="*/ 148828 w 240809"/>
                        <a:gd name="connsiteY1" fmla="*/ 192002 h 192001"/>
                        <a:gd name="connsiteX2" fmla="*/ 240809 w 240809"/>
                        <a:gd name="connsiteY2" fmla="*/ 138933 h 192001"/>
                      </a:gdLst>
                      <a:ahLst/>
                      <a:cxnLst>
                        <a:cxn ang="0">
                          <a:pos x="connsiteX0" y="connsiteY0"/>
                        </a:cxn>
                        <a:cxn ang="0">
                          <a:pos x="connsiteX1" y="connsiteY1"/>
                        </a:cxn>
                        <a:cxn ang="0">
                          <a:pos x="connsiteX2" y="connsiteY2"/>
                        </a:cxn>
                      </a:cxnLst>
                      <a:rect l="l" t="t" r="r" b="b"/>
                      <a:pathLst>
                        <a:path w="240809" h="192001">
                          <a:moveTo>
                            <a:pt x="0" y="0"/>
                          </a:moveTo>
                          <a:lnTo>
                            <a:pt x="148828" y="192002"/>
                          </a:lnTo>
                          <a:lnTo>
                            <a:pt x="240809" y="13893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86" name="Freeform 10685">
                      <a:extLst>
                        <a:ext uri="{FF2B5EF4-FFF2-40B4-BE49-F238E27FC236}">
                          <a16:creationId xmlns:a16="http://schemas.microsoft.com/office/drawing/2014/main" id="{610B4BC7-BBC8-295B-0A40-DDDA63070551}"/>
                        </a:ext>
                      </a:extLst>
                    </p:cNvPr>
                    <p:cNvSpPr/>
                    <p:nvPr/>
                  </p:nvSpPr>
                  <p:spPr>
                    <a:xfrm>
                      <a:off x="24285460" y="19272586"/>
                      <a:ext cx="481617" cy="384002"/>
                    </a:xfrm>
                    <a:custGeom>
                      <a:avLst/>
                      <a:gdLst>
                        <a:gd name="connsiteX0" fmla="*/ 0 w 481617"/>
                        <a:gd name="connsiteY0" fmla="*/ 53068 h 384002"/>
                        <a:gd name="connsiteX1" fmla="*/ 148828 w 481617"/>
                        <a:gd name="connsiteY1" fmla="*/ 245069 h 384002"/>
                        <a:gd name="connsiteX2" fmla="*/ 389637 w 481617"/>
                        <a:gd name="connsiteY2" fmla="*/ 384003 h 384002"/>
                        <a:gd name="connsiteX3" fmla="*/ 481618 w 481617"/>
                        <a:gd name="connsiteY3" fmla="*/ 330935 h 384002"/>
                        <a:gd name="connsiteX4" fmla="*/ 332790 w 481617"/>
                        <a:gd name="connsiteY4" fmla="*/ 138933 h 384002"/>
                        <a:gd name="connsiteX5" fmla="*/ 91981 w 481617"/>
                        <a:gd name="connsiteY5" fmla="*/ 0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384002">
                          <a:moveTo>
                            <a:pt x="0" y="53068"/>
                          </a:moveTo>
                          <a:lnTo>
                            <a:pt x="148828" y="245069"/>
                          </a:lnTo>
                          <a:lnTo>
                            <a:pt x="389637" y="384003"/>
                          </a:lnTo>
                          <a:lnTo>
                            <a:pt x="481618" y="330935"/>
                          </a:lnTo>
                          <a:lnTo>
                            <a:pt x="332790" y="138933"/>
                          </a:lnTo>
                          <a:lnTo>
                            <a:pt x="9198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87" name="Freeform 10686">
                      <a:extLst>
                        <a:ext uri="{FF2B5EF4-FFF2-40B4-BE49-F238E27FC236}">
                          <a16:creationId xmlns:a16="http://schemas.microsoft.com/office/drawing/2014/main" id="{25B5C561-332F-3682-3A44-1DD711F619C8}"/>
                        </a:ext>
                      </a:extLst>
                    </p:cNvPr>
                    <p:cNvSpPr/>
                    <p:nvPr/>
                  </p:nvSpPr>
                  <p:spPr>
                    <a:xfrm>
                      <a:off x="24675097" y="19603521"/>
                      <a:ext cx="240808" cy="192001"/>
                    </a:xfrm>
                    <a:custGeom>
                      <a:avLst/>
                      <a:gdLst>
                        <a:gd name="connsiteX0" fmla="*/ 91980 w 240808"/>
                        <a:gd name="connsiteY0" fmla="*/ 0 h 192001"/>
                        <a:gd name="connsiteX1" fmla="*/ 0 w 240808"/>
                        <a:gd name="connsiteY1" fmla="*/ 53068 h 192001"/>
                        <a:gd name="connsiteX2" fmla="*/ 240809 w 240808"/>
                        <a:gd name="connsiteY2" fmla="*/ 192001 h 192001"/>
                      </a:gdLst>
                      <a:ahLst/>
                      <a:cxnLst>
                        <a:cxn ang="0">
                          <a:pos x="connsiteX0" y="connsiteY0"/>
                        </a:cxn>
                        <a:cxn ang="0">
                          <a:pos x="connsiteX1" y="connsiteY1"/>
                        </a:cxn>
                        <a:cxn ang="0">
                          <a:pos x="connsiteX2" y="connsiteY2"/>
                        </a:cxn>
                      </a:cxnLst>
                      <a:rect l="l" t="t" r="r" b="b"/>
                      <a:pathLst>
                        <a:path w="240808" h="192001">
                          <a:moveTo>
                            <a:pt x="91980" y="0"/>
                          </a:moveTo>
                          <a:lnTo>
                            <a:pt x="0" y="53068"/>
                          </a:lnTo>
                          <a:lnTo>
                            <a:pt x="240809"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88" name="Freeform 10687">
                      <a:extLst>
                        <a:ext uri="{FF2B5EF4-FFF2-40B4-BE49-F238E27FC236}">
                          <a16:creationId xmlns:a16="http://schemas.microsoft.com/office/drawing/2014/main" id="{31E96B8A-262B-5887-8B4C-35FB0A1D7E18}"/>
                        </a:ext>
                      </a:extLst>
                    </p:cNvPr>
                    <p:cNvSpPr/>
                    <p:nvPr/>
                  </p:nvSpPr>
                  <p:spPr>
                    <a:xfrm>
                      <a:off x="24915906" y="19795523"/>
                      <a:ext cx="240809" cy="192001"/>
                    </a:xfrm>
                    <a:custGeom>
                      <a:avLst/>
                      <a:gdLst>
                        <a:gd name="connsiteX0" fmla="*/ 0 w 240809"/>
                        <a:gd name="connsiteY0" fmla="*/ 0 h 192001"/>
                        <a:gd name="connsiteX1" fmla="*/ 148828 w 240809"/>
                        <a:gd name="connsiteY1" fmla="*/ 192002 h 192001"/>
                        <a:gd name="connsiteX2" fmla="*/ 240809 w 240809"/>
                        <a:gd name="connsiteY2" fmla="*/ 138933 h 192001"/>
                      </a:gdLst>
                      <a:ahLst/>
                      <a:cxnLst>
                        <a:cxn ang="0">
                          <a:pos x="connsiteX0" y="connsiteY0"/>
                        </a:cxn>
                        <a:cxn ang="0">
                          <a:pos x="connsiteX1" y="connsiteY1"/>
                        </a:cxn>
                        <a:cxn ang="0">
                          <a:pos x="connsiteX2" y="connsiteY2"/>
                        </a:cxn>
                      </a:cxnLst>
                      <a:rect l="l" t="t" r="r" b="b"/>
                      <a:pathLst>
                        <a:path w="240809" h="192001">
                          <a:moveTo>
                            <a:pt x="0" y="0"/>
                          </a:moveTo>
                          <a:lnTo>
                            <a:pt x="148828" y="192002"/>
                          </a:lnTo>
                          <a:lnTo>
                            <a:pt x="240809" y="13893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89" name="Freeform 10688">
                      <a:extLst>
                        <a:ext uri="{FF2B5EF4-FFF2-40B4-BE49-F238E27FC236}">
                          <a16:creationId xmlns:a16="http://schemas.microsoft.com/office/drawing/2014/main" id="{1C2B568D-A38B-1E98-F3F8-2CD9D910D73B}"/>
                        </a:ext>
                      </a:extLst>
                    </p:cNvPr>
                    <p:cNvSpPr/>
                    <p:nvPr/>
                  </p:nvSpPr>
                  <p:spPr>
                    <a:xfrm>
                      <a:off x="24767078" y="19550453"/>
                      <a:ext cx="389637" cy="384002"/>
                    </a:xfrm>
                    <a:custGeom>
                      <a:avLst/>
                      <a:gdLst>
                        <a:gd name="connsiteX0" fmla="*/ 0 w 389637"/>
                        <a:gd name="connsiteY0" fmla="*/ 53068 h 384002"/>
                        <a:gd name="connsiteX1" fmla="*/ 148828 w 389637"/>
                        <a:gd name="connsiteY1" fmla="*/ 245069 h 384002"/>
                        <a:gd name="connsiteX2" fmla="*/ 389637 w 389637"/>
                        <a:gd name="connsiteY2" fmla="*/ 384003 h 384002"/>
                        <a:gd name="connsiteX3" fmla="*/ 91981 w 389637"/>
                        <a:gd name="connsiteY3" fmla="*/ 0 h 384002"/>
                      </a:gdLst>
                      <a:ahLst/>
                      <a:cxnLst>
                        <a:cxn ang="0">
                          <a:pos x="connsiteX0" y="connsiteY0"/>
                        </a:cxn>
                        <a:cxn ang="0">
                          <a:pos x="connsiteX1" y="connsiteY1"/>
                        </a:cxn>
                        <a:cxn ang="0">
                          <a:pos x="connsiteX2" y="connsiteY2"/>
                        </a:cxn>
                        <a:cxn ang="0">
                          <a:pos x="connsiteX3" y="connsiteY3"/>
                        </a:cxn>
                      </a:cxnLst>
                      <a:rect l="l" t="t" r="r" b="b"/>
                      <a:pathLst>
                        <a:path w="389637" h="384002">
                          <a:moveTo>
                            <a:pt x="0" y="53068"/>
                          </a:moveTo>
                          <a:lnTo>
                            <a:pt x="148828" y="245069"/>
                          </a:lnTo>
                          <a:lnTo>
                            <a:pt x="389637" y="384003"/>
                          </a:lnTo>
                          <a:lnTo>
                            <a:pt x="9198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90" name="Freeform 10689">
                      <a:extLst>
                        <a:ext uri="{FF2B5EF4-FFF2-40B4-BE49-F238E27FC236}">
                          <a16:creationId xmlns:a16="http://schemas.microsoft.com/office/drawing/2014/main" id="{9BB91C4F-C4C4-DF95-F0C2-9053BB263B64}"/>
                        </a:ext>
                      </a:extLst>
                    </p:cNvPr>
                    <p:cNvSpPr/>
                    <p:nvPr/>
                  </p:nvSpPr>
                  <p:spPr>
                    <a:xfrm>
                      <a:off x="23768709" y="19345925"/>
                      <a:ext cx="240808" cy="192001"/>
                    </a:xfrm>
                    <a:custGeom>
                      <a:avLst/>
                      <a:gdLst>
                        <a:gd name="connsiteX0" fmla="*/ 0 w 240808"/>
                        <a:gd name="connsiteY0" fmla="*/ 0 h 192001"/>
                        <a:gd name="connsiteX1" fmla="*/ 148828 w 240808"/>
                        <a:gd name="connsiteY1" fmla="*/ 192001 h 192001"/>
                        <a:gd name="connsiteX2" fmla="*/ 240809 w 240808"/>
                        <a:gd name="connsiteY2" fmla="*/ 138933 h 192001"/>
                      </a:gdLst>
                      <a:ahLst/>
                      <a:cxnLst>
                        <a:cxn ang="0">
                          <a:pos x="connsiteX0" y="connsiteY0"/>
                        </a:cxn>
                        <a:cxn ang="0">
                          <a:pos x="connsiteX1" y="connsiteY1"/>
                        </a:cxn>
                        <a:cxn ang="0">
                          <a:pos x="connsiteX2" y="connsiteY2"/>
                        </a:cxn>
                      </a:cxnLst>
                      <a:rect l="l" t="t" r="r" b="b"/>
                      <a:pathLst>
                        <a:path w="240808" h="192001">
                          <a:moveTo>
                            <a:pt x="0" y="0"/>
                          </a:moveTo>
                          <a:lnTo>
                            <a:pt x="148828" y="192001"/>
                          </a:lnTo>
                          <a:lnTo>
                            <a:pt x="240809" y="13893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691" name="Freeform 10690">
                      <a:extLst>
                        <a:ext uri="{FF2B5EF4-FFF2-40B4-BE49-F238E27FC236}">
                          <a16:creationId xmlns:a16="http://schemas.microsoft.com/office/drawing/2014/main" id="{D2D73E1C-3B70-0113-B8DB-D19BFA3F5A2A}"/>
                        </a:ext>
                      </a:extLst>
                    </p:cNvPr>
                    <p:cNvSpPr/>
                    <p:nvPr/>
                  </p:nvSpPr>
                  <p:spPr>
                    <a:xfrm>
                      <a:off x="23768709" y="19239789"/>
                      <a:ext cx="332789" cy="245069"/>
                    </a:xfrm>
                    <a:custGeom>
                      <a:avLst/>
                      <a:gdLst>
                        <a:gd name="connsiteX0" fmla="*/ 240809 w 332789"/>
                        <a:gd name="connsiteY0" fmla="*/ 245069 h 245069"/>
                        <a:gd name="connsiteX1" fmla="*/ 332790 w 332789"/>
                        <a:gd name="connsiteY1" fmla="*/ 192001 h 245069"/>
                        <a:gd name="connsiteX2" fmla="*/ 183962 w 332789"/>
                        <a:gd name="connsiteY2" fmla="*/ 0 h 245069"/>
                        <a:gd name="connsiteX3" fmla="*/ 0 w 332789"/>
                        <a:gd name="connsiteY3" fmla="*/ 106136 h 245069"/>
                      </a:gdLst>
                      <a:ahLst/>
                      <a:cxnLst>
                        <a:cxn ang="0">
                          <a:pos x="connsiteX0" y="connsiteY0"/>
                        </a:cxn>
                        <a:cxn ang="0">
                          <a:pos x="connsiteX1" y="connsiteY1"/>
                        </a:cxn>
                        <a:cxn ang="0">
                          <a:pos x="connsiteX2" y="connsiteY2"/>
                        </a:cxn>
                        <a:cxn ang="0">
                          <a:pos x="connsiteX3" y="connsiteY3"/>
                        </a:cxn>
                      </a:cxnLst>
                      <a:rect l="l" t="t" r="r" b="b"/>
                      <a:pathLst>
                        <a:path w="332789" h="245069">
                          <a:moveTo>
                            <a:pt x="240809" y="245069"/>
                          </a:moveTo>
                          <a:lnTo>
                            <a:pt x="332790" y="192001"/>
                          </a:lnTo>
                          <a:lnTo>
                            <a:pt x="183962" y="0"/>
                          </a:lnTo>
                          <a:lnTo>
                            <a:pt x="0" y="1061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92" name="Freeform 10691">
                      <a:extLst>
                        <a:ext uri="{FF2B5EF4-FFF2-40B4-BE49-F238E27FC236}">
                          <a16:creationId xmlns:a16="http://schemas.microsoft.com/office/drawing/2014/main" id="{66E8325E-856F-D820-4D8F-D491C0FD85E9}"/>
                        </a:ext>
                      </a:extLst>
                    </p:cNvPr>
                    <p:cNvSpPr/>
                    <p:nvPr/>
                  </p:nvSpPr>
                  <p:spPr>
                    <a:xfrm>
                      <a:off x="24009517" y="19431790"/>
                      <a:ext cx="240808" cy="192001"/>
                    </a:xfrm>
                    <a:custGeom>
                      <a:avLst/>
                      <a:gdLst>
                        <a:gd name="connsiteX0" fmla="*/ 91981 w 240808"/>
                        <a:gd name="connsiteY0" fmla="*/ 0 h 192001"/>
                        <a:gd name="connsiteX1" fmla="*/ 0 w 240808"/>
                        <a:gd name="connsiteY1" fmla="*/ 53068 h 192001"/>
                        <a:gd name="connsiteX2" fmla="*/ 240809 w 240808"/>
                        <a:gd name="connsiteY2" fmla="*/ 192002 h 192001"/>
                      </a:gdLst>
                      <a:ahLst/>
                      <a:cxnLst>
                        <a:cxn ang="0">
                          <a:pos x="connsiteX0" y="connsiteY0"/>
                        </a:cxn>
                        <a:cxn ang="0">
                          <a:pos x="connsiteX1" y="connsiteY1"/>
                        </a:cxn>
                        <a:cxn ang="0">
                          <a:pos x="connsiteX2" y="connsiteY2"/>
                        </a:cxn>
                      </a:cxnLst>
                      <a:rect l="l" t="t" r="r" b="b"/>
                      <a:pathLst>
                        <a:path w="240808" h="192001">
                          <a:moveTo>
                            <a:pt x="91981" y="0"/>
                          </a:moveTo>
                          <a:lnTo>
                            <a:pt x="0" y="53068"/>
                          </a:lnTo>
                          <a:lnTo>
                            <a:pt x="240809" y="19200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93" name="Freeform 10692">
                      <a:extLst>
                        <a:ext uri="{FF2B5EF4-FFF2-40B4-BE49-F238E27FC236}">
                          <a16:creationId xmlns:a16="http://schemas.microsoft.com/office/drawing/2014/main" id="{4A235ECA-4DCA-F937-4153-F924DC52937F}"/>
                        </a:ext>
                      </a:extLst>
                    </p:cNvPr>
                    <p:cNvSpPr/>
                    <p:nvPr/>
                  </p:nvSpPr>
                  <p:spPr>
                    <a:xfrm>
                      <a:off x="24250326" y="19623791"/>
                      <a:ext cx="240809" cy="192001"/>
                    </a:xfrm>
                    <a:custGeom>
                      <a:avLst/>
                      <a:gdLst>
                        <a:gd name="connsiteX0" fmla="*/ 0 w 240809"/>
                        <a:gd name="connsiteY0" fmla="*/ 0 h 192001"/>
                        <a:gd name="connsiteX1" fmla="*/ 148828 w 240809"/>
                        <a:gd name="connsiteY1" fmla="*/ 192001 h 192001"/>
                        <a:gd name="connsiteX2" fmla="*/ 240809 w 240809"/>
                        <a:gd name="connsiteY2" fmla="*/ 138933 h 192001"/>
                      </a:gdLst>
                      <a:ahLst/>
                      <a:cxnLst>
                        <a:cxn ang="0">
                          <a:pos x="connsiteX0" y="connsiteY0"/>
                        </a:cxn>
                        <a:cxn ang="0">
                          <a:pos x="connsiteX1" y="connsiteY1"/>
                        </a:cxn>
                        <a:cxn ang="0">
                          <a:pos x="connsiteX2" y="connsiteY2"/>
                        </a:cxn>
                      </a:cxnLst>
                      <a:rect l="l" t="t" r="r" b="b"/>
                      <a:pathLst>
                        <a:path w="240809" h="192001">
                          <a:moveTo>
                            <a:pt x="0" y="0"/>
                          </a:moveTo>
                          <a:lnTo>
                            <a:pt x="148828" y="192001"/>
                          </a:lnTo>
                          <a:lnTo>
                            <a:pt x="240809" y="13893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94" name="Freeform 10693">
                      <a:extLst>
                        <a:ext uri="{FF2B5EF4-FFF2-40B4-BE49-F238E27FC236}">
                          <a16:creationId xmlns:a16="http://schemas.microsoft.com/office/drawing/2014/main" id="{6A8F444A-3DB8-239B-CE37-528E5F912766}"/>
                        </a:ext>
                      </a:extLst>
                    </p:cNvPr>
                    <p:cNvSpPr/>
                    <p:nvPr/>
                  </p:nvSpPr>
                  <p:spPr>
                    <a:xfrm>
                      <a:off x="24101498" y="19378722"/>
                      <a:ext cx="481617" cy="384002"/>
                    </a:xfrm>
                    <a:custGeom>
                      <a:avLst/>
                      <a:gdLst>
                        <a:gd name="connsiteX0" fmla="*/ 0 w 481617"/>
                        <a:gd name="connsiteY0" fmla="*/ 53068 h 384002"/>
                        <a:gd name="connsiteX1" fmla="*/ 148828 w 481617"/>
                        <a:gd name="connsiteY1" fmla="*/ 245069 h 384002"/>
                        <a:gd name="connsiteX2" fmla="*/ 389637 w 481617"/>
                        <a:gd name="connsiteY2" fmla="*/ 384003 h 384002"/>
                        <a:gd name="connsiteX3" fmla="*/ 481618 w 481617"/>
                        <a:gd name="connsiteY3" fmla="*/ 330935 h 384002"/>
                        <a:gd name="connsiteX4" fmla="*/ 332790 w 481617"/>
                        <a:gd name="connsiteY4" fmla="*/ 138933 h 384002"/>
                        <a:gd name="connsiteX5" fmla="*/ 91981 w 481617"/>
                        <a:gd name="connsiteY5" fmla="*/ 0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384002">
                          <a:moveTo>
                            <a:pt x="0" y="53068"/>
                          </a:moveTo>
                          <a:lnTo>
                            <a:pt x="148828" y="245069"/>
                          </a:lnTo>
                          <a:lnTo>
                            <a:pt x="389637" y="384003"/>
                          </a:lnTo>
                          <a:lnTo>
                            <a:pt x="481618" y="330935"/>
                          </a:lnTo>
                          <a:lnTo>
                            <a:pt x="332790" y="138933"/>
                          </a:lnTo>
                          <a:lnTo>
                            <a:pt x="9198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95" name="Freeform 10694">
                      <a:extLst>
                        <a:ext uri="{FF2B5EF4-FFF2-40B4-BE49-F238E27FC236}">
                          <a16:creationId xmlns:a16="http://schemas.microsoft.com/office/drawing/2014/main" id="{0DEFE7B4-0222-5F10-292E-C853CD6E9AFD}"/>
                        </a:ext>
                      </a:extLst>
                    </p:cNvPr>
                    <p:cNvSpPr/>
                    <p:nvPr/>
                  </p:nvSpPr>
                  <p:spPr>
                    <a:xfrm>
                      <a:off x="24491135" y="19709657"/>
                      <a:ext cx="240809" cy="192001"/>
                    </a:xfrm>
                    <a:custGeom>
                      <a:avLst/>
                      <a:gdLst>
                        <a:gd name="connsiteX0" fmla="*/ 91981 w 240809"/>
                        <a:gd name="connsiteY0" fmla="*/ 0 h 192001"/>
                        <a:gd name="connsiteX1" fmla="*/ 0 w 240809"/>
                        <a:gd name="connsiteY1" fmla="*/ 53068 h 192001"/>
                        <a:gd name="connsiteX2" fmla="*/ 240809 w 240809"/>
                        <a:gd name="connsiteY2" fmla="*/ 192001 h 192001"/>
                      </a:gdLst>
                      <a:ahLst/>
                      <a:cxnLst>
                        <a:cxn ang="0">
                          <a:pos x="connsiteX0" y="connsiteY0"/>
                        </a:cxn>
                        <a:cxn ang="0">
                          <a:pos x="connsiteX1" y="connsiteY1"/>
                        </a:cxn>
                        <a:cxn ang="0">
                          <a:pos x="connsiteX2" y="connsiteY2"/>
                        </a:cxn>
                      </a:cxnLst>
                      <a:rect l="l" t="t" r="r" b="b"/>
                      <a:pathLst>
                        <a:path w="240809" h="192001">
                          <a:moveTo>
                            <a:pt x="91981" y="0"/>
                          </a:moveTo>
                          <a:lnTo>
                            <a:pt x="0" y="53068"/>
                          </a:lnTo>
                          <a:lnTo>
                            <a:pt x="240809"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96" name="Freeform 10695">
                      <a:extLst>
                        <a:ext uri="{FF2B5EF4-FFF2-40B4-BE49-F238E27FC236}">
                          <a16:creationId xmlns:a16="http://schemas.microsoft.com/office/drawing/2014/main" id="{70F397B2-51AC-9C33-007D-FC40D5268954}"/>
                        </a:ext>
                      </a:extLst>
                    </p:cNvPr>
                    <p:cNvSpPr/>
                    <p:nvPr/>
                  </p:nvSpPr>
                  <p:spPr>
                    <a:xfrm>
                      <a:off x="24731945" y="19901658"/>
                      <a:ext cx="240809" cy="192001"/>
                    </a:xfrm>
                    <a:custGeom>
                      <a:avLst/>
                      <a:gdLst>
                        <a:gd name="connsiteX0" fmla="*/ 0 w 240809"/>
                        <a:gd name="connsiteY0" fmla="*/ 0 h 192001"/>
                        <a:gd name="connsiteX1" fmla="*/ 148828 w 240809"/>
                        <a:gd name="connsiteY1" fmla="*/ 192002 h 192001"/>
                        <a:gd name="connsiteX2" fmla="*/ 240809 w 240809"/>
                        <a:gd name="connsiteY2" fmla="*/ 138933 h 192001"/>
                      </a:gdLst>
                      <a:ahLst/>
                      <a:cxnLst>
                        <a:cxn ang="0">
                          <a:pos x="connsiteX0" y="connsiteY0"/>
                        </a:cxn>
                        <a:cxn ang="0">
                          <a:pos x="connsiteX1" y="connsiteY1"/>
                        </a:cxn>
                        <a:cxn ang="0">
                          <a:pos x="connsiteX2" y="connsiteY2"/>
                        </a:cxn>
                      </a:cxnLst>
                      <a:rect l="l" t="t" r="r" b="b"/>
                      <a:pathLst>
                        <a:path w="240809" h="192001">
                          <a:moveTo>
                            <a:pt x="0" y="0"/>
                          </a:moveTo>
                          <a:lnTo>
                            <a:pt x="148828" y="192002"/>
                          </a:lnTo>
                          <a:lnTo>
                            <a:pt x="240809" y="138933"/>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97" name="Freeform 10696">
                      <a:extLst>
                        <a:ext uri="{FF2B5EF4-FFF2-40B4-BE49-F238E27FC236}">
                          <a16:creationId xmlns:a16="http://schemas.microsoft.com/office/drawing/2014/main" id="{0A8870B9-721D-91CA-619F-9FB74C6498AB}"/>
                        </a:ext>
                      </a:extLst>
                    </p:cNvPr>
                    <p:cNvSpPr/>
                    <p:nvPr/>
                  </p:nvSpPr>
                  <p:spPr>
                    <a:xfrm>
                      <a:off x="24583116" y="19656589"/>
                      <a:ext cx="481617" cy="384002"/>
                    </a:xfrm>
                    <a:custGeom>
                      <a:avLst/>
                      <a:gdLst>
                        <a:gd name="connsiteX0" fmla="*/ 0 w 481617"/>
                        <a:gd name="connsiteY0" fmla="*/ 53068 h 384002"/>
                        <a:gd name="connsiteX1" fmla="*/ 148828 w 481617"/>
                        <a:gd name="connsiteY1" fmla="*/ 245069 h 384002"/>
                        <a:gd name="connsiteX2" fmla="*/ 389637 w 481617"/>
                        <a:gd name="connsiteY2" fmla="*/ 384003 h 384002"/>
                        <a:gd name="connsiteX3" fmla="*/ 481618 w 481617"/>
                        <a:gd name="connsiteY3" fmla="*/ 330935 h 384002"/>
                        <a:gd name="connsiteX4" fmla="*/ 332790 w 481617"/>
                        <a:gd name="connsiteY4" fmla="*/ 138933 h 384002"/>
                        <a:gd name="connsiteX5" fmla="*/ 91981 w 481617"/>
                        <a:gd name="connsiteY5" fmla="*/ 0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384002">
                          <a:moveTo>
                            <a:pt x="0" y="53068"/>
                          </a:moveTo>
                          <a:lnTo>
                            <a:pt x="148828" y="245069"/>
                          </a:lnTo>
                          <a:lnTo>
                            <a:pt x="389637" y="384003"/>
                          </a:lnTo>
                          <a:lnTo>
                            <a:pt x="481618" y="330935"/>
                          </a:lnTo>
                          <a:lnTo>
                            <a:pt x="332790" y="138933"/>
                          </a:lnTo>
                          <a:lnTo>
                            <a:pt x="9198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98" name="Freeform 10697">
                      <a:extLst>
                        <a:ext uri="{FF2B5EF4-FFF2-40B4-BE49-F238E27FC236}">
                          <a16:creationId xmlns:a16="http://schemas.microsoft.com/office/drawing/2014/main" id="{717231DE-EF2F-6F7B-291D-0D382DAA5A78}"/>
                        </a:ext>
                      </a:extLst>
                    </p:cNvPr>
                    <p:cNvSpPr/>
                    <p:nvPr/>
                  </p:nvSpPr>
                  <p:spPr>
                    <a:xfrm>
                      <a:off x="24972754" y="19987524"/>
                      <a:ext cx="240808" cy="192001"/>
                    </a:xfrm>
                    <a:custGeom>
                      <a:avLst/>
                      <a:gdLst>
                        <a:gd name="connsiteX0" fmla="*/ 91980 w 240808"/>
                        <a:gd name="connsiteY0" fmla="*/ 0 h 192001"/>
                        <a:gd name="connsiteX1" fmla="*/ 0 w 240808"/>
                        <a:gd name="connsiteY1" fmla="*/ 53068 h 192001"/>
                        <a:gd name="connsiteX2" fmla="*/ 240809 w 240808"/>
                        <a:gd name="connsiteY2" fmla="*/ 192001 h 192001"/>
                      </a:gdLst>
                      <a:ahLst/>
                      <a:cxnLst>
                        <a:cxn ang="0">
                          <a:pos x="connsiteX0" y="connsiteY0"/>
                        </a:cxn>
                        <a:cxn ang="0">
                          <a:pos x="connsiteX1" y="connsiteY1"/>
                        </a:cxn>
                        <a:cxn ang="0">
                          <a:pos x="connsiteX2" y="connsiteY2"/>
                        </a:cxn>
                      </a:cxnLst>
                      <a:rect l="l" t="t" r="r" b="b"/>
                      <a:pathLst>
                        <a:path w="240808" h="192001">
                          <a:moveTo>
                            <a:pt x="91980" y="0"/>
                          </a:moveTo>
                          <a:lnTo>
                            <a:pt x="0" y="53068"/>
                          </a:lnTo>
                          <a:lnTo>
                            <a:pt x="240809"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699" name="Freeform 10698">
                      <a:extLst>
                        <a:ext uri="{FF2B5EF4-FFF2-40B4-BE49-F238E27FC236}">
                          <a16:creationId xmlns:a16="http://schemas.microsoft.com/office/drawing/2014/main" id="{81E9F7BA-7DB3-6598-D039-9FF22FDCBBD7}"/>
                        </a:ext>
                      </a:extLst>
                    </p:cNvPr>
                    <p:cNvSpPr/>
                    <p:nvPr/>
                  </p:nvSpPr>
                  <p:spPr>
                    <a:xfrm>
                      <a:off x="25213562" y="20179525"/>
                      <a:ext cx="240809" cy="192001"/>
                    </a:xfrm>
                    <a:custGeom>
                      <a:avLst/>
                      <a:gdLst>
                        <a:gd name="connsiteX0" fmla="*/ 0 w 240809"/>
                        <a:gd name="connsiteY0" fmla="*/ 0 h 192001"/>
                        <a:gd name="connsiteX1" fmla="*/ 148828 w 240809"/>
                        <a:gd name="connsiteY1" fmla="*/ 192002 h 192001"/>
                        <a:gd name="connsiteX2" fmla="*/ 240809 w 240809"/>
                        <a:gd name="connsiteY2" fmla="*/ 138933 h 192001"/>
                      </a:gdLst>
                      <a:ahLst/>
                      <a:cxnLst>
                        <a:cxn ang="0">
                          <a:pos x="connsiteX0" y="connsiteY0"/>
                        </a:cxn>
                        <a:cxn ang="0">
                          <a:pos x="connsiteX1" y="connsiteY1"/>
                        </a:cxn>
                        <a:cxn ang="0">
                          <a:pos x="connsiteX2" y="connsiteY2"/>
                        </a:cxn>
                      </a:cxnLst>
                      <a:rect l="l" t="t" r="r" b="b"/>
                      <a:pathLst>
                        <a:path w="240809" h="192001">
                          <a:moveTo>
                            <a:pt x="0" y="0"/>
                          </a:moveTo>
                          <a:lnTo>
                            <a:pt x="148828" y="192002"/>
                          </a:lnTo>
                          <a:lnTo>
                            <a:pt x="240809" y="13893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700" name="Freeform 10699">
                      <a:extLst>
                        <a:ext uri="{FF2B5EF4-FFF2-40B4-BE49-F238E27FC236}">
                          <a16:creationId xmlns:a16="http://schemas.microsoft.com/office/drawing/2014/main" id="{2B3234F6-B602-1A7D-8261-0F5C39445884}"/>
                        </a:ext>
                      </a:extLst>
                    </p:cNvPr>
                    <p:cNvSpPr/>
                    <p:nvPr/>
                  </p:nvSpPr>
                  <p:spPr>
                    <a:xfrm>
                      <a:off x="25064734" y="19934456"/>
                      <a:ext cx="389637" cy="384002"/>
                    </a:xfrm>
                    <a:custGeom>
                      <a:avLst/>
                      <a:gdLst>
                        <a:gd name="connsiteX0" fmla="*/ 0 w 389637"/>
                        <a:gd name="connsiteY0" fmla="*/ 53068 h 384002"/>
                        <a:gd name="connsiteX1" fmla="*/ 148828 w 389637"/>
                        <a:gd name="connsiteY1" fmla="*/ 245069 h 384002"/>
                        <a:gd name="connsiteX2" fmla="*/ 389637 w 389637"/>
                        <a:gd name="connsiteY2" fmla="*/ 384003 h 384002"/>
                        <a:gd name="connsiteX3" fmla="*/ 91981 w 389637"/>
                        <a:gd name="connsiteY3" fmla="*/ 0 h 384002"/>
                      </a:gdLst>
                      <a:ahLst/>
                      <a:cxnLst>
                        <a:cxn ang="0">
                          <a:pos x="connsiteX0" y="connsiteY0"/>
                        </a:cxn>
                        <a:cxn ang="0">
                          <a:pos x="connsiteX1" y="connsiteY1"/>
                        </a:cxn>
                        <a:cxn ang="0">
                          <a:pos x="connsiteX2" y="connsiteY2"/>
                        </a:cxn>
                        <a:cxn ang="0">
                          <a:pos x="connsiteX3" y="connsiteY3"/>
                        </a:cxn>
                      </a:cxnLst>
                      <a:rect l="l" t="t" r="r" b="b"/>
                      <a:pathLst>
                        <a:path w="389637" h="384002">
                          <a:moveTo>
                            <a:pt x="0" y="53068"/>
                          </a:moveTo>
                          <a:lnTo>
                            <a:pt x="148828" y="245069"/>
                          </a:lnTo>
                          <a:lnTo>
                            <a:pt x="389637" y="384003"/>
                          </a:lnTo>
                          <a:lnTo>
                            <a:pt x="9198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01" name="Freeform 10700">
                      <a:extLst>
                        <a:ext uri="{FF2B5EF4-FFF2-40B4-BE49-F238E27FC236}">
                          <a16:creationId xmlns:a16="http://schemas.microsoft.com/office/drawing/2014/main" id="{CCC80C02-FA3B-BD2E-589C-446898E10954}"/>
                        </a:ext>
                      </a:extLst>
                    </p:cNvPr>
                    <p:cNvSpPr/>
                    <p:nvPr/>
                  </p:nvSpPr>
                  <p:spPr>
                    <a:xfrm>
                      <a:off x="23676728" y="19345925"/>
                      <a:ext cx="240808" cy="192001"/>
                    </a:xfrm>
                    <a:custGeom>
                      <a:avLst/>
                      <a:gdLst>
                        <a:gd name="connsiteX0" fmla="*/ 0 w 240808"/>
                        <a:gd name="connsiteY0" fmla="*/ 53068 h 192001"/>
                        <a:gd name="connsiteX1" fmla="*/ 240809 w 240808"/>
                        <a:gd name="connsiteY1" fmla="*/ 192001 h 192001"/>
                        <a:gd name="connsiteX2" fmla="*/ 91981 w 240808"/>
                        <a:gd name="connsiteY2" fmla="*/ 0 h 192001"/>
                      </a:gdLst>
                      <a:ahLst/>
                      <a:cxnLst>
                        <a:cxn ang="0">
                          <a:pos x="connsiteX0" y="connsiteY0"/>
                        </a:cxn>
                        <a:cxn ang="0">
                          <a:pos x="connsiteX1" y="connsiteY1"/>
                        </a:cxn>
                        <a:cxn ang="0">
                          <a:pos x="connsiteX2" y="connsiteY2"/>
                        </a:cxn>
                      </a:cxnLst>
                      <a:rect l="l" t="t" r="r" b="b"/>
                      <a:pathLst>
                        <a:path w="240808" h="192001">
                          <a:moveTo>
                            <a:pt x="0" y="53068"/>
                          </a:moveTo>
                          <a:lnTo>
                            <a:pt x="240809" y="192001"/>
                          </a:lnTo>
                          <a:lnTo>
                            <a:pt x="91981"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702" name="Freeform 10701">
                      <a:extLst>
                        <a:ext uri="{FF2B5EF4-FFF2-40B4-BE49-F238E27FC236}">
                          <a16:creationId xmlns:a16="http://schemas.microsoft.com/office/drawing/2014/main" id="{74FA5F90-D42F-6FBD-F4BB-E0B4C88CBEE9}"/>
                        </a:ext>
                      </a:extLst>
                    </p:cNvPr>
                    <p:cNvSpPr/>
                    <p:nvPr/>
                  </p:nvSpPr>
                  <p:spPr>
                    <a:xfrm>
                      <a:off x="23917537" y="19484858"/>
                      <a:ext cx="481617" cy="330935"/>
                    </a:xfrm>
                    <a:custGeom>
                      <a:avLst/>
                      <a:gdLst>
                        <a:gd name="connsiteX0" fmla="*/ 332790 w 481617"/>
                        <a:gd name="connsiteY0" fmla="*/ 138933 h 330935"/>
                        <a:gd name="connsiteX1" fmla="*/ 91981 w 481617"/>
                        <a:gd name="connsiteY1" fmla="*/ 0 h 330935"/>
                        <a:gd name="connsiteX2" fmla="*/ 0 w 481617"/>
                        <a:gd name="connsiteY2" fmla="*/ 53068 h 330935"/>
                        <a:gd name="connsiteX3" fmla="*/ 481618 w 481617"/>
                        <a:gd name="connsiteY3" fmla="*/ 330935 h 330935"/>
                      </a:gdLst>
                      <a:ahLst/>
                      <a:cxnLst>
                        <a:cxn ang="0">
                          <a:pos x="connsiteX0" y="connsiteY0"/>
                        </a:cxn>
                        <a:cxn ang="0">
                          <a:pos x="connsiteX1" y="connsiteY1"/>
                        </a:cxn>
                        <a:cxn ang="0">
                          <a:pos x="connsiteX2" y="connsiteY2"/>
                        </a:cxn>
                        <a:cxn ang="0">
                          <a:pos x="connsiteX3" y="connsiteY3"/>
                        </a:cxn>
                      </a:cxnLst>
                      <a:rect l="l" t="t" r="r" b="b"/>
                      <a:pathLst>
                        <a:path w="481617" h="330935">
                          <a:moveTo>
                            <a:pt x="332790" y="138933"/>
                          </a:moveTo>
                          <a:lnTo>
                            <a:pt x="91981" y="0"/>
                          </a:lnTo>
                          <a:lnTo>
                            <a:pt x="0" y="53068"/>
                          </a:lnTo>
                          <a:lnTo>
                            <a:pt x="481618" y="3309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03" name="Freeform 10702">
                      <a:extLst>
                        <a:ext uri="{FF2B5EF4-FFF2-40B4-BE49-F238E27FC236}">
                          <a16:creationId xmlns:a16="http://schemas.microsoft.com/office/drawing/2014/main" id="{77B403BD-4414-DCDD-BB56-F63D27EDAFDB}"/>
                        </a:ext>
                      </a:extLst>
                    </p:cNvPr>
                    <p:cNvSpPr/>
                    <p:nvPr/>
                  </p:nvSpPr>
                  <p:spPr>
                    <a:xfrm>
                      <a:off x="24399155" y="19762725"/>
                      <a:ext cx="481617" cy="330935"/>
                    </a:xfrm>
                    <a:custGeom>
                      <a:avLst/>
                      <a:gdLst>
                        <a:gd name="connsiteX0" fmla="*/ 332790 w 481617"/>
                        <a:gd name="connsiteY0" fmla="*/ 138933 h 330935"/>
                        <a:gd name="connsiteX1" fmla="*/ 91980 w 481617"/>
                        <a:gd name="connsiteY1" fmla="*/ 0 h 330935"/>
                        <a:gd name="connsiteX2" fmla="*/ 0 w 481617"/>
                        <a:gd name="connsiteY2" fmla="*/ 53068 h 330935"/>
                        <a:gd name="connsiteX3" fmla="*/ 481618 w 481617"/>
                        <a:gd name="connsiteY3" fmla="*/ 330935 h 330935"/>
                      </a:gdLst>
                      <a:ahLst/>
                      <a:cxnLst>
                        <a:cxn ang="0">
                          <a:pos x="connsiteX0" y="connsiteY0"/>
                        </a:cxn>
                        <a:cxn ang="0">
                          <a:pos x="connsiteX1" y="connsiteY1"/>
                        </a:cxn>
                        <a:cxn ang="0">
                          <a:pos x="connsiteX2" y="connsiteY2"/>
                        </a:cxn>
                        <a:cxn ang="0">
                          <a:pos x="connsiteX3" y="connsiteY3"/>
                        </a:cxn>
                      </a:cxnLst>
                      <a:rect l="l" t="t" r="r" b="b"/>
                      <a:pathLst>
                        <a:path w="481617" h="330935">
                          <a:moveTo>
                            <a:pt x="332790" y="138933"/>
                          </a:moveTo>
                          <a:lnTo>
                            <a:pt x="91980" y="0"/>
                          </a:lnTo>
                          <a:lnTo>
                            <a:pt x="0" y="53068"/>
                          </a:lnTo>
                          <a:lnTo>
                            <a:pt x="481618" y="3309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04" name="Freeform 10703">
                      <a:extLst>
                        <a:ext uri="{FF2B5EF4-FFF2-40B4-BE49-F238E27FC236}">
                          <a16:creationId xmlns:a16="http://schemas.microsoft.com/office/drawing/2014/main" id="{BD3FA24A-5DE1-A6D0-505C-C647DA16151E}"/>
                        </a:ext>
                      </a:extLst>
                    </p:cNvPr>
                    <p:cNvSpPr/>
                    <p:nvPr/>
                  </p:nvSpPr>
                  <p:spPr>
                    <a:xfrm>
                      <a:off x="24880773" y="20040592"/>
                      <a:ext cx="481617" cy="330935"/>
                    </a:xfrm>
                    <a:custGeom>
                      <a:avLst/>
                      <a:gdLst>
                        <a:gd name="connsiteX0" fmla="*/ 332790 w 481617"/>
                        <a:gd name="connsiteY0" fmla="*/ 138933 h 330935"/>
                        <a:gd name="connsiteX1" fmla="*/ 91981 w 481617"/>
                        <a:gd name="connsiteY1" fmla="*/ 0 h 330935"/>
                        <a:gd name="connsiteX2" fmla="*/ 0 w 481617"/>
                        <a:gd name="connsiteY2" fmla="*/ 53068 h 330935"/>
                        <a:gd name="connsiteX3" fmla="*/ 481618 w 481617"/>
                        <a:gd name="connsiteY3" fmla="*/ 330935 h 330935"/>
                      </a:gdLst>
                      <a:ahLst/>
                      <a:cxnLst>
                        <a:cxn ang="0">
                          <a:pos x="connsiteX0" y="connsiteY0"/>
                        </a:cxn>
                        <a:cxn ang="0">
                          <a:pos x="connsiteX1" y="connsiteY1"/>
                        </a:cxn>
                        <a:cxn ang="0">
                          <a:pos x="connsiteX2" y="connsiteY2"/>
                        </a:cxn>
                        <a:cxn ang="0">
                          <a:pos x="connsiteX3" y="connsiteY3"/>
                        </a:cxn>
                      </a:cxnLst>
                      <a:rect l="l" t="t" r="r" b="b"/>
                      <a:pathLst>
                        <a:path w="481617" h="330935">
                          <a:moveTo>
                            <a:pt x="332790" y="138933"/>
                          </a:moveTo>
                          <a:lnTo>
                            <a:pt x="91981" y="0"/>
                          </a:lnTo>
                          <a:lnTo>
                            <a:pt x="0" y="53068"/>
                          </a:lnTo>
                          <a:lnTo>
                            <a:pt x="481618" y="3309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05" name="Freeform 10704">
                      <a:extLst>
                        <a:ext uri="{FF2B5EF4-FFF2-40B4-BE49-F238E27FC236}">
                          <a16:creationId xmlns:a16="http://schemas.microsoft.com/office/drawing/2014/main" id="{77CD939D-11A1-D445-F954-12002788FB5D}"/>
                        </a:ext>
                      </a:extLst>
                    </p:cNvPr>
                    <p:cNvSpPr/>
                    <p:nvPr/>
                  </p:nvSpPr>
                  <p:spPr>
                    <a:xfrm>
                      <a:off x="25362390" y="20318459"/>
                      <a:ext cx="240809" cy="192001"/>
                    </a:xfrm>
                    <a:custGeom>
                      <a:avLst/>
                      <a:gdLst>
                        <a:gd name="connsiteX0" fmla="*/ 240809 w 240809"/>
                        <a:gd name="connsiteY0" fmla="*/ 192002 h 192001"/>
                        <a:gd name="connsiteX1" fmla="*/ 91981 w 240809"/>
                        <a:gd name="connsiteY1" fmla="*/ 0 h 192001"/>
                        <a:gd name="connsiteX2" fmla="*/ 0 w 240809"/>
                        <a:gd name="connsiteY2" fmla="*/ 53068 h 192001"/>
                      </a:gdLst>
                      <a:ahLst/>
                      <a:cxnLst>
                        <a:cxn ang="0">
                          <a:pos x="connsiteX0" y="connsiteY0"/>
                        </a:cxn>
                        <a:cxn ang="0">
                          <a:pos x="connsiteX1" y="connsiteY1"/>
                        </a:cxn>
                        <a:cxn ang="0">
                          <a:pos x="connsiteX2" y="connsiteY2"/>
                        </a:cxn>
                      </a:cxnLst>
                      <a:rect l="l" t="t" r="r" b="b"/>
                      <a:pathLst>
                        <a:path w="240809" h="192001">
                          <a:moveTo>
                            <a:pt x="240809" y="192002"/>
                          </a:moveTo>
                          <a:lnTo>
                            <a:pt x="91981" y="0"/>
                          </a:lnTo>
                          <a:lnTo>
                            <a:pt x="0" y="5306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706" name="Graphic 6671">
                    <a:extLst>
                      <a:ext uri="{FF2B5EF4-FFF2-40B4-BE49-F238E27FC236}">
                        <a16:creationId xmlns:a16="http://schemas.microsoft.com/office/drawing/2014/main" id="{95CDEDAB-8AE4-023F-1D88-4802F19AC70A}"/>
                      </a:ext>
                    </a:extLst>
                  </p:cNvPr>
                  <p:cNvGrpSpPr/>
                  <p:nvPr/>
                </p:nvGrpSpPr>
                <p:grpSpPr>
                  <a:xfrm>
                    <a:off x="23676728" y="16064587"/>
                    <a:ext cx="1926471" cy="1111468"/>
                    <a:chOff x="23676728" y="16064587"/>
                    <a:chExt cx="1926471" cy="1111468"/>
                  </a:xfrm>
                </p:grpSpPr>
                <p:sp>
                  <p:nvSpPr>
                    <p:cNvPr id="10707" name="Freeform 10706">
                      <a:extLst>
                        <a:ext uri="{FF2B5EF4-FFF2-40B4-BE49-F238E27FC236}">
                          <a16:creationId xmlns:a16="http://schemas.microsoft.com/office/drawing/2014/main" id="{E7A65E62-AA2F-C6B6-D67F-DE411CF85584}"/>
                        </a:ext>
                      </a:extLst>
                    </p:cNvPr>
                    <p:cNvSpPr/>
                    <p:nvPr/>
                  </p:nvSpPr>
                  <p:spPr>
                    <a:xfrm>
                      <a:off x="25362390" y="16170723"/>
                      <a:ext cx="240809" cy="138933"/>
                    </a:xfrm>
                    <a:custGeom>
                      <a:avLst/>
                      <a:gdLst>
                        <a:gd name="connsiteX0" fmla="*/ 0 w 240809"/>
                        <a:gd name="connsiteY0" fmla="*/ 32798 h 138933"/>
                        <a:gd name="connsiteX1" fmla="*/ 0 w 240809"/>
                        <a:gd name="connsiteY1" fmla="*/ 138933 h 138933"/>
                        <a:gd name="connsiteX2" fmla="*/ 240809 w 240809"/>
                        <a:gd name="connsiteY2" fmla="*/ 0 h 138933"/>
                      </a:gdLst>
                      <a:ahLst/>
                      <a:cxnLst>
                        <a:cxn ang="0">
                          <a:pos x="connsiteX0" y="connsiteY0"/>
                        </a:cxn>
                        <a:cxn ang="0">
                          <a:pos x="connsiteX1" y="connsiteY1"/>
                        </a:cxn>
                        <a:cxn ang="0">
                          <a:pos x="connsiteX2" y="connsiteY2"/>
                        </a:cxn>
                      </a:cxnLst>
                      <a:rect l="l" t="t" r="r" b="b"/>
                      <a:pathLst>
                        <a:path w="240809" h="138933">
                          <a:moveTo>
                            <a:pt x="0" y="32798"/>
                          </a:moveTo>
                          <a:lnTo>
                            <a:pt x="0" y="138933"/>
                          </a:lnTo>
                          <a:lnTo>
                            <a:pt x="240809"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708" name="Freeform 10707">
                      <a:extLst>
                        <a:ext uri="{FF2B5EF4-FFF2-40B4-BE49-F238E27FC236}">
                          <a16:creationId xmlns:a16="http://schemas.microsoft.com/office/drawing/2014/main" id="{A449C217-7486-93F7-DD60-8A8516705A62}"/>
                        </a:ext>
                      </a:extLst>
                    </p:cNvPr>
                    <p:cNvSpPr/>
                    <p:nvPr/>
                  </p:nvSpPr>
                  <p:spPr>
                    <a:xfrm>
                      <a:off x="25362390" y="16064587"/>
                      <a:ext cx="240809" cy="138933"/>
                    </a:xfrm>
                    <a:custGeom>
                      <a:avLst/>
                      <a:gdLst>
                        <a:gd name="connsiteX0" fmla="*/ 240809 w 240809"/>
                        <a:gd name="connsiteY0" fmla="*/ 0 h 138933"/>
                        <a:gd name="connsiteX1" fmla="*/ 0 w 240809"/>
                        <a:gd name="connsiteY1" fmla="*/ 138933 h 138933"/>
                        <a:gd name="connsiteX2" fmla="*/ 240809 w 240809"/>
                        <a:gd name="connsiteY2" fmla="*/ 106136 h 138933"/>
                      </a:gdLst>
                      <a:ahLst/>
                      <a:cxnLst>
                        <a:cxn ang="0">
                          <a:pos x="connsiteX0" y="connsiteY0"/>
                        </a:cxn>
                        <a:cxn ang="0">
                          <a:pos x="connsiteX1" y="connsiteY1"/>
                        </a:cxn>
                        <a:cxn ang="0">
                          <a:pos x="connsiteX2" y="connsiteY2"/>
                        </a:cxn>
                      </a:cxnLst>
                      <a:rect l="l" t="t" r="r" b="b"/>
                      <a:pathLst>
                        <a:path w="240809" h="138933">
                          <a:moveTo>
                            <a:pt x="240809" y="0"/>
                          </a:moveTo>
                          <a:lnTo>
                            <a:pt x="0" y="138933"/>
                          </a:lnTo>
                          <a:lnTo>
                            <a:pt x="240809" y="10613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709" name="Freeform 10708">
                      <a:extLst>
                        <a:ext uri="{FF2B5EF4-FFF2-40B4-BE49-F238E27FC236}">
                          <a16:creationId xmlns:a16="http://schemas.microsoft.com/office/drawing/2014/main" id="{2BACAC2C-D5E9-6919-93E4-49A15133497B}"/>
                        </a:ext>
                      </a:extLst>
                    </p:cNvPr>
                    <p:cNvSpPr/>
                    <p:nvPr/>
                  </p:nvSpPr>
                  <p:spPr>
                    <a:xfrm>
                      <a:off x="24880773" y="16448590"/>
                      <a:ext cx="240809" cy="138933"/>
                    </a:xfrm>
                    <a:custGeom>
                      <a:avLst/>
                      <a:gdLst>
                        <a:gd name="connsiteX0" fmla="*/ 0 w 240809"/>
                        <a:gd name="connsiteY0" fmla="*/ 32798 h 138933"/>
                        <a:gd name="connsiteX1" fmla="*/ 0 w 240809"/>
                        <a:gd name="connsiteY1" fmla="*/ 138934 h 138933"/>
                        <a:gd name="connsiteX2" fmla="*/ 240809 w 240809"/>
                        <a:gd name="connsiteY2" fmla="*/ 0 h 138933"/>
                      </a:gdLst>
                      <a:ahLst/>
                      <a:cxnLst>
                        <a:cxn ang="0">
                          <a:pos x="connsiteX0" y="connsiteY0"/>
                        </a:cxn>
                        <a:cxn ang="0">
                          <a:pos x="connsiteX1" y="connsiteY1"/>
                        </a:cxn>
                        <a:cxn ang="0">
                          <a:pos x="connsiteX2" y="connsiteY2"/>
                        </a:cxn>
                      </a:cxnLst>
                      <a:rect l="l" t="t" r="r" b="b"/>
                      <a:pathLst>
                        <a:path w="240809" h="138933">
                          <a:moveTo>
                            <a:pt x="0" y="32798"/>
                          </a:moveTo>
                          <a:lnTo>
                            <a:pt x="0" y="138934"/>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10" name="Freeform 10709">
                      <a:extLst>
                        <a:ext uri="{FF2B5EF4-FFF2-40B4-BE49-F238E27FC236}">
                          <a16:creationId xmlns:a16="http://schemas.microsoft.com/office/drawing/2014/main" id="{6EE1D8DE-7612-FC6B-B333-89F62EED742A}"/>
                        </a:ext>
                      </a:extLst>
                    </p:cNvPr>
                    <p:cNvSpPr/>
                    <p:nvPr/>
                  </p:nvSpPr>
                  <p:spPr>
                    <a:xfrm>
                      <a:off x="24880773" y="16203520"/>
                      <a:ext cx="481617" cy="277867"/>
                    </a:xfrm>
                    <a:custGeom>
                      <a:avLst/>
                      <a:gdLst>
                        <a:gd name="connsiteX0" fmla="*/ 240809 w 481617"/>
                        <a:gd name="connsiteY0" fmla="*/ 245069 h 277867"/>
                        <a:gd name="connsiteX1" fmla="*/ 481618 w 481617"/>
                        <a:gd name="connsiteY1" fmla="*/ 106136 h 277867"/>
                        <a:gd name="connsiteX2" fmla="*/ 481618 w 481617"/>
                        <a:gd name="connsiteY2" fmla="*/ 0 h 277867"/>
                        <a:gd name="connsiteX3" fmla="*/ 0 w 481617"/>
                        <a:gd name="connsiteY3" fmla="*/ 277867 h 277867"/>
                      </a:gdLst>
                      <a:ahLst/>
                      <a:cxnLst>
                        <a:cxn ang="0">
                          <a:pos x="connsiteX0" y="connsiteY0"/>
                        </a:cxn>
                        <a:cxn ang="0">
                          <a:pos x="connsiteX1" y="connsiteY1"/>
                        </a:cxn>
                        <a:cxn ang="0">
                          <a:pos x="connsiteX2" y="connsiteY2"/>
                        </a:cxn>
                        <a:cxn ang="0">
                          <a:pos x="connsiteX3" y="connsiteY3"/>
                        </a:cxn>
                      </a:cxnLst>
                      <a:rect l="l" t="t" r="r" b="b"/>
                      <a:pathLst>
                        <a:path w="481617" h="277867">
                          <a:moveTo>
                            <a:pt x="240809" y="245069"/>
                          </a:moveTo>
                          <a:lnTo>
                            <a:pt x="481618" y="106136"/>
                          </a:lnTo>
                          <a:lnTo>
                            <a:pt x="481618" y="0"/>
                          </a:lnTo>
                          <a:lnTo>
                            <a:pt x="0" y="27786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11" name="Freeform 10710">
                      <a:extLst>
                        <a:ext uri="{FF2B5EF4-FFF2-40B4-BE49-F238E27FC236}">
                          <a16:creationId xmlns:a16="http://schemas.microsoft.com/office/drawing/2014/main" id="{7C74B2FF-8A39-ADBD-AC29-BBD4CFFFE94C}"/>
                        </a:ext>
                      </a:extLst>
                    </p:cNvPr>
                    <p:cNvSpPr/>
                    <p:nvPr/>
                  </p:nvSpPr>
                  <p:spPr>
                    <a:xfrm>
                      <a:off x="25121582" y="16309656"/>
                      <a:ext cx="240808" cy="138933"/>
                    </a:xfrm>
                    <a:custGeom>
                      <a:avLst/>
                      <a:gdLst>
                        <a:gd name="connsiteX0" fmla="*/ 240809 w 240808"/>
                        <a:gd name="connsiteY0" fmla="*/ 0 h 138933"/>
                        <a:gd name="connsiteX1" fmla="*/ 0 w 240808"/>
                        <a:gd name="connsiteY1" fmla="*/ 138933 h 138933"/>
                        <a:gd name="connsiteX2" fmla="*/ 240809 w 240808"/>
                        <a:gd name="connsiteY2" fmla="*/ 106136 h 138933"/>
                      </a:gdLst>
                      <a:ahLst/>
                      <a:cxnLst>
                        <a:cxn ang="0">
                          <a:pos x="connsiteX0" y="connsiteY0"/>
                        </a:cxn>
                        <a:cxn ang="0">
                          <a:pos x="connsiteX1" y="connsiteY1"/>
                        </a:cxn>
                        <a:cxn ang="0">
                          <a:pos x="connsiteX2" y="connsiteY2"/>
                        </a:cxn>
                      </a:cxnLst>
                      <a:rect l="l" t="t" r="r" b="b"/>
                      <a:pathLst>
                        <a:path w="240808" h="138933">
                          <a:moveTo>
                            <a:pt x="240809" y="0"/>
                          </a:moveTo>
                          <a:lnTo>
                            <a:pt x="0" y="138933"/>
                          </a:lnTo>
                          <a:lnTo>
                            <a:pt x="240809" y="10613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12" name="Freeform 10711">
                      <a:extLst>
                        <a:ext uri="{FF2B5EF4-FFF2-40B4-BE49-F238E27FC236}">
                          <a16:creationId xmlns:a16="http://schemas.microsoft.com/office/drawing/2014/main" id="{0C6B8112-97CA-270C-2445-EBD2FD29A489}"/>
                        </a:ext>
                      </a:extLst>
                    </p:cNvPr>
                    <p:cNvSpPr/>
                    <p:nvPr/>
                  </p:nvSpPr>
                  <p:spPr>
                    <a:xfrm>
                      <a:off x="25362390" y="16382994"/>
                      <a:ext cx="240809" cy="138933"/>
                    </a:xfrm>
                    <a:custGeom>
                      <a:avLst/>
                      <a:gdLst>
                        <a:gd name="connsiteX0" fmla="*/ 0 w 240809"/>
                        <a:gd name="connsiteY0" fmla="*/ 32798 h 138933"/>
                        <a:gd name="connsiteX1" fmla="*/ 0 w 240809"/>
                        <a:gd name="connsiteY1" fmla="*/ 138933 h 138933"/>
                        <a:gd name="connsiteX2" fmla="*/ 240809 w 240809"/>
                        <a:gd name="connsiteY2" fmla="*/ 0 h 138933"/>
                      </a:gdLst>
                      <a:ahLst/>
                      <a:cxnLst>
                        <a:cxn ang="0">
                          <a:pos x="connsiteX0" y="connsiteY0"/>
                        </a:cxn>
                        <a:cxn ang="0">
                          <a:pos x="connsiteX1" y="connsiteY1"/>
                        </a:cxn>
                        <a:cxn ang="0">
                          <a:pos x="connsiteX2" y="connsiteY2"/>
                        </a:cxn>
                      </a:cxnLst>
                      <a:rect l="l" t="t" r="r" b="b"/>
                      <a:pathLst>
                        <a:path w="240809" h="138933">
                          <a:moveTo>
                            <a:pt x="0" y="32798"/>
                          </a:moveTo>
                          <a:lnTo>
                            <a:pt x="0" y="138933"/>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13" name="Freeform 10712">
                      <a:extLst>
                        <a:ext uri="{FF2B5EF4-FFF2-40B4-BE49-F238E27FC236}">
                          <a16:creationId xmlns:a16="http://schemas.microsoft.com/office/drawing/2014/main" id="{97BF9581-8578-2B83-1842-A1ACDF871BE8}"/>
                        </a:ext>
                      </a:extLst>
                    </p:cNvPr>
                    <p:cNvSpPr/>
                    <p:nvPr/>
                  </p:nvSpPr>
                  <p:spPr>
                    <a:xfrm>
                      <a:off x="25362390" y="16170723"/>
                      <a:ext cx="240809" cy="245069"/>
                    </a:xfrm>
                    <a:custGeom>
                      <a:avLst/>
                      <a:gdLst>
                        <a:gd name="connsiteX0" fmla="*/ 0 w 240809"/>
                        <a:gd name="connsiteY0" fmla="*/ 138933 h 245069"/>
                        <a:gd name="connsiteX1" fmla="*/ 0 w 240809"/>
                        <a:gd name="connsiteY1" fmla="*/ 245069 h 245069"/>
                        <a:gd name="connsiteX2" fmla="*/ 240809 w 240809"/>
                        <a:gd name="connsiteY2" fmla="*/ 212272 h 245069"/>
                        <a:gd name="connsiteX3" fmla="*/ 240809 w 240809"/>
                        <a:gd name="connsiteY3" fmla="*/ 0 h 245069"/>
                      </a:gdLst>
                      <a:ahLst/>
                      <a:cxnLst>
                        <a:cxn ang="0">
                          <a:pos x="connsiteX0" y="connsiteY0"/>
                        </a:cxn>
                        <a:cxn ang="0">
                          <a:pos x="connsiteX1" y="connsiteY1"/>
                        </a:cxn>
                        <a:cxn ang="0">
                          <a:pos x="connsiteX2" y="connsiteY2"/>
                        </a:cxn>
                        <a:cxn ang="0">
                          <a:pos x="connsiteX3" y="connsiteY3"/>
                        </a:cxn>
                      </a:cxnLst>
                      <a:rect l="l" t="t" r="r" b="b"/>
                      <a:pathLst>
                        <a:path w="240809" h="245069">
                          <a:moveTo>
                            <a:pt x="0" y="138933"/>
                          </a:moveTo>
                          <a:lnTo>
                            <a:pt x="0" y="245069"/>
                          </a:lnTo>
                          <a:lnTo>
                            <a:pt x="240809" y="212272"/>
                          </a:lnTo>
                          <a:lnTo>
                            <a:pt x="24080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14" name="Freeform 10713">
                      <a:extLst>
                        <a:ext uri="{FF2B5EF4-FFF2-40B4-BE49-F238E27FC236}">
                          <a16:creationId xmlns:a16="http://schemas.microsoft.com/office/drawing/2014/main" id="{59517747-38E9-02E5-23A3-252BFABB1D14}"/>
                        </a:ext>
                      </a:extLst>
                    </p:cNvPr>
                    <p:cNvSpPr/>
                    <p:nvPr/>
                  </p:nvSpPr>
                  <p:spPr>
                    <a:xfrm>
                      <a:off x="24399154" y="16726457"/>
                      <a:ext cx="240809" cy="138933"/>
                    </a:xfrm>
                    <a:custGeom>
                      <a:avLst/>
                      <a:gdLst>
                        <a:gd name="connsiteX0" fmla="*/ 0 w 240809"/>
                        <a:gd name="connsiteY0" fmla="*/ 32798 h 138933"/>
                        <a:gd name="connsiteX1" fmla="*/ 0 w 240809"/>
                        <a:gd name="connsiteY1" fmla="*/ 138933 h 138933"/>
                        <a:gd name="connsiteX2" fmla="*/ 240809 w 240809"/>
                        <a:gd name="connsiteY2" fmla="*/ 0 h 138933"/>
                      </a:gdLst>
                      <a:ahLst/>
                      <a:cxnLst>
                        <a:cxn ang="0">
                          <a:pos x="connsiteX0" y="connsiteY0"/>
                        </a:cxn>
                        <a:cxn ang="0">
                          <a:pos x="connsiteX1" y="connsiteY1"/>
                        </a:cxn>
                        <a:cxn ang="0">
                          <a:pos x="connsiteX2" y="connsiteY2"/>
                        </a:cxn>
                      </a:cxnLst>
                      <a:rect l="l" t="t" r="r" b="b"/>
                      <a:pathLst>
                        <a:path w="240809" h="138933">
                          <a:moveTo>
                            <a:pt x="0" y="32798"/>
                          </a:moveTo>
                          <a:lnTo>
                            <a:pt x="0" y="138933"/>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15" name="Freeform 10714">
                      <a:extLst>
                        <a:ext uri="{FF2B5EF4-FFF2-40B4-BE49-F238E27FC236}">
                          <a16:creationId xmlns:a16="http://schemas.microsoft.com/office/drawing/2014/main" id="{8E0020AF-C5F6-AC4A-2F18-D783BD3992F4}"/>
                        </a:ext>
                      </a:extLst>
                    </p:cNvPr>
                    <p:cNvSpPr/>
                    <p:nvPr/>
                  </p:nvSpPr>
                  <p:spPr>
                    <a:xfrm>
                      <a:off x="24399155" y="16481388"/>
                      <a:ext cx="481617" cy="277867"/>
                    </a:xfrm>
                    <a:custGeom>
                      <a:avLst/>
                      <a:gdLst>
                        <a:gd name="connsiteX0" fmla="*/ 240809 w 481617"/>
                        <a:gd name="connsiteY0" fmla="*/ 245069 h 277867"/>
                        <a:gd name="connsiteX1" fmla="*/ 481618 w 481617"/>
                        <a:gd name="connsiteY1" fmla="*/ 106136 h 277867"/>
                        <a:gd name="connsiteX2" fmla="*/ 481618 w 481617"/>
                        <a:gd name="connsiteY2" fmla="*/ 0 h 277867"/>
                        <a:gd name="connsiteX3" fmla="*/ 0 w 481617"/>
                        <a:gd name="connsiteY3" fmla="*/ 277867 h 277867"/>
                      </a:gdLst>
                      <a:ahLst/>
                      <a:cxnLst>
                        <a:cxn ang="0">
                          <a:pos x="connsiteX0" y="connsiteY0"/>
                        </a:cxn>
                        <a:cxn ang="0">
                          <a:pos x="connsiteX1" y="connsiteY1"/>
                        </a:cxn>
                        <a:cxn ang="0">
                          <a:pos x="connsiteX2" y="connsiteY2"/>
                        </a:cxn>
                        <a:cxn ang="0">
                          <a:pos x="connsiteX3" y="connsiteY3"/>
                        </a:cxn>
                      </a:cxnLst>
                      <a:rect l="l" t="t" r="r" b="b"/>
                      <a:pathLst>
                        <a:path w="481617" h="277867">
                          <a:moveTo>
                            <a:pt x="240809" y="245069"/>
                          </a:moveTo>
                          <a:lnTo>
                            <a:pt x="481618" y="106136"/>
                          </a:lnTo>
                          <a:lnTo>
                            <a:pt x="481618" y="0"/>
                          </a:lnTo>
                          <a:lnTo>
                            <a:pt x="0" y="27786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16" name="Freeform 10715">
                      <a:extLst>
                        <a:ext uri="{FF2B5EF4-FFF2-40B4-BE49-F238E27FC236}">
                          <a16:creationId xmlns:a16="http://schemas.microsoft.com/office/drawing/2014/main" id="{23E38656-44E7-5D5E-6309-C20E3C20EC85}"/>
                        </a:ext>
                      </a:extLst>
                    </p:cNvPr>
                    <p:cNvSpPr/>
                    <p:nvPr/>
                  </p:nvSpPr>
                  <p:spPr>
                    <a:xfrm>
                      <a:off x="24639964" y="16587523"/>
                      <a:ext cx="240809" cy="138933"/>
                    </a:xfrm>
                    <a:custGeom>
                      <a:avLst/>
                      <a:gdLst>
                        <a:gd name="connsiteX0" fmla="*/ 240809 w 240809"/>
                        <a:gd name="connsiteY0" fmla="*/ 0 h 138933"/>
                        <a:gd name="connsiteX1" fmla="*/ 0 w 240809"/>
                        <a:gd name="connsiteY1" fmla="*/ 138933 h 138933"/>
                        <a:gd name="connsiteX2" fmla="*/ 240809 w 240809"/>
                        <a:gd name="connsiteY2" fmla="*/ 106136 h 138933"/>
                      </a:gdLst>
                      <a:ahLst/>
                      <a:cxnLst>
                        <a:cxn ang="0">
                          <a:pos x="connsiteX0" y="connsiteY0"/>
                        </a:cxn>
                        <a:cxn ang="0">
                          <a:pos x="connsiteX1" y="connsiteY1"/>
                        </a:cxn>
                        <a:cxn ang="0">
                          <a:pos x="connsiteX2" y="connsiteY2"/>
                        </a:cxn>
                      </a:cxnLst>
                      <a:rect l="l" t="t" r="r" b="b"/>
                      <a:pathLst>
                        <a:path w="240809" h="138933">
                          <a:moveTo>
                            <a:pt x="240809" y="0"/>
                          </a:moveTo>
                          <a:lnTo>
                            <a:pt x="0" y="138933"/>
                          </a:lnTo>
                          <a:lnTo>
                            <a:pt x="240809" y="10613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17" name="Freeform 10716">
                      <a:extLst>
                        <a:ext uri="{FF2B5EF4-FFF2-40B4-BE49-F238E27FC236}">
                          <a16:creationId xmlns:a16="http://schemas.microsoft.com/office/drawing/2014/main" id="{CB8EFBAF-0420-5110-8420-F548D79C6209}"/>
                        </a:ext>
                      </a:extLst>
                    </p:cNvPr>
                    <p:cNvSpPr/>
                    <p:nvPr/>
                  </p:nvSpPr>
                  <p:spPr>
                    <a:xfrm>
                      <a:off x="24880773" y="16660861"/>
                      <a:ext cx="240809" cy="138933"/>
                    </a:xfrm>
                    <a:custGeom>
                      <a:avLst/>
                      <a:gdLst>
                        <a:gd name="connsiteX0" fmla="*/ 0 w 240809"/>
                        <a:gd name="connsiteY0" fmla="*/ 32798 h 138933"/>
                        <a:gd name="connsiteX1" fmla="*/ 0 w 240809"/>
                        <a:gd name="connsiteY1" fmla="*/ 138933 h 138933"/>
                        <a:gd name="connsiteX2" fmla="*/ 240809 w 240809"/>
                        <a:gd name="connsiteY2" fmla="*/ 0 h 138933"/>
                      </a:gdLst>
                      <a:ahLst/>
                      <a:cxnLst>
                        <a:cxn ang="0">
                          <a:pos x="connsiteX0" y="connsiteY0"/>
                        </a:cxn>
                        <a:cxn ang="0">
                          <a:pos x="connsiteX1" y="connsiteY1"/>
                        </a:cxn>
                        <a:cxn ang="0">
                          <a:pos x="connsiteX2" y="connsiteY2"/>
                        </a:cxn>
                      </a:cxnLst>
                      <a:rect l="l" t="t" r="r" b="b"/>
                      <a:pathLst>
                        <a:path w="240809" h="138933">
                          <a:moveTo>
                            <a:pt x="0" y="32798"/>
                          </a:moveTo>
                          <a:lnTo>
                            <a:pt x="0" y="138933"/>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18" name="Freeform 10717">
                      <a:extLst>
                        <a:ext uri="{FF2B5EF4-FFF2-40B4-BE49-F238E27FC236}">
                          <a16:creationId xmlns:a16="http://schemas.microsoft.com/office/drawing/2014/main" id="{D372D972-093E-D4CE-359B-D7C00A55B25E}"/>
                        </a:ext>
                      </a:extLst>
                    </p:cNvPr>
                    <p:cNvSpPr/>
                    <p:nvPr/>
                  </p:nvSpPr>
                  <p:spPr>
                    <a:xfrm>
                      <a:off x="24880773" y="16415792"/>
                      <a:ext cx="481617" cy="277866"/>
                    </a:xfrm>
                    <a:custGeom>
                      <a:avLst/>
                      <a:gdLst>
                        <a:gd name="connsiteX0" fmla="*/ 0 w 481617"/>
                        <a:gd name="connsiteY0" fmla="*/ 171731 h 277866"/>
                        <a:gd name="connsiteX1" fmla="*/ 0 w 481617"/>
                        <a:gd name="connsiteY1" fmla="*/ 277867 h 277866"/>
                        <a:gd name="connsiteX2" fmla="*/ 240809 w 481617"/>
                        <a:gd name="connsiteY2" fmla="*/ 245069 h 277866"/>
                        <a:gd name="connsiteX3" fmla="*/ 481618 w 481617"/>
                        <a:gd name="connsiteY3" fmla="*/ 106136 h 277866"/>
                        <a:gd name="connsiteX4" fmla="*/ 481618 w 481617"/>
                        <a:gd name="connsiteY4" fmla="*/ 0 h 277866"/>
                        <a:gd name="connsiteX5" fmla="*/ 240809 w 481617"/>
                        <a:gd name="connsiteY5" fmla="*/ 32798 h 27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277866">
                          <a:moveTo>
                            <a:pt x="0" y="171731"/>
                          </a:moveTo>
                          <a:lnTo>
                            <a:pt x="0" y="277867"/>
                          </a:lnTo>
                          <a:lnTo>
                            <a:pt x="240809" y="245069"/>
                          </a:lnTo>
                          <a:lnTo>
                            <a:pt x="481618" y="106136"/>
                          </a:lnTo>
                          <a:lnTo>
                            <a:pt x="481618" y="0"/>
                          </a:lnTo>
                          <a:lnTo>
                            <a:pt x="240809" y="327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19" name="Freeform 10718">
                      <a:extLst>
                        <a:ext uri="{FF2B5EF4-FFF2-40B4-BE49-F238E27FC236}">
                          <a16:creationId xmlns:a16="http://schemas.microsoft.com/office/drawing/2014/main" id="{5A64073F-83AB-9FA5-D3AB-19A9181E4224}"/>
                        </a:ext>
                      </a:extLst>
                    </p:cNvPr>
                    <p:cNvSpPr/>
                    <p:nvPr/>
                  </p:nvSpPr>
                  <p:spPr>
                    <a:xfrm>
                      <a:off x="25121582" y="16521928"/>
                      <a:ext cx="240808" cy="138933"/>
                    </a:xfrm>
                    <a:custGeom>
                      <a:avLst/>
                      <a:gdLst>
                        <a:gd name="connsiteX0" fmla="*/ 240809 w 240808"/>
                        <a:gd name="connsiteY0" fmla="*/ 0 h 138933"/>
                        <a:gd name="connsiteX1" fmla="*/ 0 w 240808"/>
                        <a:gd name="connsiteY1" fmla="*/ 138933 h 138933"/>
                        <a:gd name="connsiteX2" fmla="*/ 240809 w 240808"/>
                        <a:gd name="connsiteY2" fmla="*/ 106136 h 138933"/>
                      </a:gdLst>
                      <a:ahLst/>
                      <a:cxnLst>
                        <a:cxn ang="0">
                          <a:pos x="connsiteX0" y="connsiteY0"/>
                        </a:cxn>
                        <a:cxn ang="0">
                          <a:pos x="connsiteX1" y="connsiteY1"/>
                        </a:cxn>
                        <a:cxn ang="0">
                          <a:pos x="connsiteX2" y="connsiteY2"/>
                        </a:cxn>
                      </a:cxnLst>
                      <a:rect l="l" t="t" r="r" b="b"/>
                      <a:pathLst>
                        <a:path w="240808" h="138933">
                          <a:moveTo>
                            <a:pt x="240809" y="0"/>
                          </a:moveTo>
                          <a:lnTo>
                            <a:pt x="0" y="138933"/>
                          </a:lnTo>
                          <a:lnTo>
                            <a:pt x="240809" y="10613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20" name="Freeform 10719">
                      <a:extLst>
                        <a:ext uri="{FF2B5EF4-FFF2-40B4-BE49-F238E27FC236}">
                          <a16:creationId xmlns:a16="http://schemas.microsoft.com/office/drawing/2014/main" id="{0D6CEA2B-C09F-20CA-92EA-E561B8D00B20}"/>
                        </a:ext>
                      </a:extLst>
                    </p:cNvPr>
                    <p:cNvSpPr/>
                    <p:nvPr/>
                  </p:nvSpPr>
                  <p:spPr>
                    <a:xfrm>
                      <a:off x="25362390" y="16595266"/>
                      <a:ext cx="240809" cy="138933"/>
                    </a:xfrm>
                    <a:custGeom>
                      <a:avLst/>
                      <a:gdLst>
                        <a:gd name="connsiteX0" fmla="*/ 0 w 240809"/>
                        <a:gd name="connsiteY0" fmla="*/ 32798 h 138933"/>
                        <a:gd name="connsiteX1" fmla="*/ 0 w 240809"/>
                        <a:gd name="connsiteY1" fmla="*/ 138933 h 138933"/>
                        <a:gd name="connsiteX2" fmla="*/ 240809 w 240809"/>
                        <a:gd name="connsiteY2" fmla="*/ 0 h 138933"/>
                      </a:gdLst>
                      <a:ahLst/>
                      <a:cxnLst>
                        <a:cxn ang="0">
                          <a:pos x="connsiteX0" y="connsiteY0"/>
                        </a:cxn>
                        <a:cxn ang="0">
                          <a:pos x="connsiteX1" y="connsiteY1"/>
                        </a:cxn>
                        <a:cxn ang="0">
                          <a:pos x="connsiteX2" y="connsiteY2"/>
                        </a:cxn>
                      </a:cxnLst>
                      <a:rect l="l" t="t" r="r" b="b"/>
                      <a:pathLst>
                        <a:path w="240809" h="138933">
                          <a:moveTo>
                            <a:pt x="0" y="32798"/>
                          </a:moveTo>
                          <a:lnTo>
                            <a:pt x="0" y="138933"/>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21" name="Freeform 10720">
                      <a:extLst>
                        <a:ext uri="{FF2B5EF4-FFF2-40B4-BE49-F238E27FC236}">
                          <a16:creationId xmlns:a16="http://schemas.microsoft.com/office/drawing/2014/main" id="{8EDA71F0-DC7F-7346-28D2-13A2DCB5C63F}"/>
                        </a:ext>
                      </a:extLst>
                    </p:cNvPr>
                    <p:cNvSpPr/>
                    <p:nvPr/>
                  </p:nvSpPr>
                  <p:spPr>
                    <a:xfrm>
                      <a:off x="25362390" y="16382994"/>
                      <a:ext cx="240809" cy="245069"/>
                    </a:xfrm>
                    <a:custGeom>
                      <a:avLst/>
                      <a:gdLst>
                        <a:gd name="connsiteX0" fmla="*/ 0 w 240809"/>
                        <a:gd name="connsiteY0" fmla="*/ 138933 h 245069"/>
                        <a:gd name="connsiteX1" fmla="*/ 0 w 240809"/>
                        <a:gd name="connsiteY1" fmla="*/ 245069 h 245069"/>
                        <a:gd name="connsiteX2" fmla="*/ 240809 w 240809"/>
                        <a:gd name="connsiteY2" fmla="*/ 212271 h 245069"/>
                        <a:gd name="connsiteX3" fmla="*/ 240809 w 240809"/>
                        <a:gd name="connsiteY3" fmla="*/ 0 h 245069"/>
                      </a:gdLst>
                      <a:ahLst/>
                      <a:cxnLst>
                        <a:cxn ang="0">
                          <a:pos x="connsiteX0" y="connsiteY0"/>
                        </a:cxn>
                        <a:cxn ang="0">
                          <a:pos x="connsiteX1" y="connsiteY1"/>
                        </a:cxn>
                        <a:cxn ang="0">
                          <a:pos x="connsiteX2" y="connsiteY2"/>
                        </a:cxn>
                        <a:cxn ang="0">
                          <a:pos x="connsiteX3" y="connsiteY3"/>
                        </a:cxn>
                      </a:cxnLst>
                      <a:rect l="l" t="t" r="r" b="b"/>
                      <a:pathLst>
                        <a:path w="240809" h="245069">
                          <a:moveTo>
                            <a:pt x="0" y="138933"/>
                          </a:moveTo>
                          <a:lnTo>
                            <a:pt x="0" y="245069"/>
                          </a:lnTo>
                          <a:lnTo>
                            <a:pt x="240809" y="212271"/>
                          </a:lnTo>
                          <a:lnTo>
                            <a:pt x="24080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22" name="Freeform 10721">
                      <a:extLst>
                        <a:ext uri="{FF2B5EF4-FFF2-40B4-BE49-F238E27FC236}">
                          <a16:creationId xmlns:a16="http://schemas.microsoft.com/office/drawing/2014/main" id="{BE1F7C7F-FBE8-C74D-9BB9-B59405D64ED1}"/>
                        </a:ext>
                      </a:extLst>
                    </p:cNvPr>
                    <p:cNvSpPr/>
                    <p:nvPr/>
                  </p:nvSpPr>
                  <p:spPr>
                    <a:xfrm>
                      <a:off x="23917537" y="17004324"/>
                      <a:ext cx="240809" cy="138933"/>
                    </a:xfrm>
                    <a:custGeom>
                      <a:avLst/>
                      <a:gdLst>
                        <a:gd name="connsiteX0" fmla="*/ 0 w 240809"/>
                        <a:gd name="connsiteY0" fmla="*/ 32798 h 138933"/>
                        <a:gd name="connsiteX1" fmla="*/ 0 w 240809"/>
                        <a:gd name="connsiteY1" fmla="*/ 138933 h 138933"/>
                        <a:gd name="connsiteX2" fmla="*/ 240809 w 240809"/>
                        <a:gd name="connsiteY2" fmla="*/ 0 h 138933"/>
                      </a:gdLst>
                      <a:ahLst/>
                      <a:cxnLst>
                        <a:cxn ang="0">
                          <a:pos x="connsiteX0" y="connsiteY0"/>
                        </a:cxn>
                        <a:cxn ang="0">
                          <a:pos x="connsiteX1" y="connsiteY1"/>
                        </a:cxn>
                        <a:cxn ang="0">
                          <a:pos x="connsiteX2" y="connsiteY2"/>
                        </a:cxn>
                      </a:cxnLst>
                      <a:rect l="l" t="t" r="r" b="b"/>
                      <a:pathLst>
                        <a:path w="240809" h="138933">
                          <a:moveTo>
                            <a:pt x="0" y="32798"/>
                          </a:moveTo>
                          <a:lnTo>
                            <a:pt x="0" y="138933"/>
                          </a:lnTo>
                          <a:lnTo>
                            <a:pt x="240809"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723" name="Freeform 10722">
                      <a:extLst>
                        <a:ext uri="{FF2B5EF4-FFF2-40B4-BE49-F238E27FC236}">
                          <a16:creationId xmlns:a16="http://schemas.microsoft.com/office/drawing/2014/main" id="{BC7BAD42-F0F1-8DFA-A7FB-1BB759124885}"/>
                        </a:ext>
                      </a:extLst>
                    </p:cNvPr>
                    <p:cNvSpPr/>
                    <p:nvPr/>
                  </p:nvSpPr>
                  <p:spPr>
                    <a:xfrm>
                      <a:off x="23917537" y="16759255"/>
                      <a:ext cx="481617" cy="277867"/>
                    </a:xfrm>
                    <a:custGeom>
                      <a:avLst/>
                      <a:gdLst>
                        <a:gd name="connsiteX0" fmla="*/ 240809 w 481617"/>
                        <a:gd name="connsiteY0" fmla="*/ 245069 h 277867"/>
                        <a:gd name="connsiteX1" fmla="*/ 481618 w 481617"/>
                        <a:gd name="connsiteY1" fmla="*/ 106136 h 277867"/>
                        <a:gd name="connsiteX2" fmla="*/ 481618 w 481617"/>
                        <a:gd name="connsiteY2" fmla="*/ 0 h 277867"/>
                        <a:gd name="connsiteX3" fmla="*/ 0 w 481617"/>
                        <a:gd name="connsiteY3" fmla="*/ 277867 h 277867"/>
                      </a:gdLst>
                      <a:ahLst/>
                      <a:cxnLst>
                        <a:cxn ang="0">
                          <a:pos x="connsiteX0" y="connsiteY0"/>
                        </a:cxn>
                        <a:cxn ang="0">
                          <a:pos x="connsiteX1" y="connsiteY1"/>
                        </a:cxn>
                        <a:cxn ang="0">
                          <a:pos x="connsiteX2" y="connsiteY2"/>
                        </a:cxn>
                        <a:cxn ang="0">
                          <a:pos x="connsiteX3" y="connsiteY3"/>
                        </a:cxn>
                      </a:cxnLst>
                      <a:rect l="l" t="t" r="r" b="b"/>
                      <a:pathLst>
                        <a:path w="481617" h="277867">
                          <a:moveTo>
                            <a:pt x="240809" y="245069"/>
                          </a:moveTo>
                          <a:lnTo>
                            <a:pt x="481618" y="106136"/>
                          </a:lnTo>
                          <a:lnTo>
                            <a:pt x="481618" y="0"/>
                          </a:lnTo>
                          <a:lnTo>
                            <a:pt x="0" y="27786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24" name="Freeform 10723">
                      <a:extLst>
                        <a:ext uri="{FF2B5EF4-FFF2-40B4-BE49-F238E27FC236}">
                          <a16:creationId xmlns:a16="http://schemas.microsoft.com/office/drawing/2014/main" id="{E5EB0515-ECB6-31AB-0589-55EC9A119AC7}"/>
                        </a:ext>
                      </a:extLst>
                    </p:cNvPr>
                    <p:cNvSpPr/>
                    <p:nvPr/>
                  </p:nvSpPr>
                  <p:spPr>
                    <a:xfrm>
                      <a:off x="24158346" y="16865390"/>
                      <a:ext cx="240808" cy="138933"/>
                    </a:xfrm>
                    <a:custGeom>
                      <a:avLst/>
                      <a:gdLst>
                        <a:gd name="connsiteX0" fmla="*/ 240809 w 240808"/>
                        <a:gd name="connsiteY0" fmla="*/ 0 h 138933"/>
                        <a:gd name="connsiteX1" fmla="*/ 0 w 240808"/>
                        <a:gd name="connsiteY1" fmla="*/ 138933 h 138933"/>
                        <a:gd name="connsiteX2" fmla="*/ 240809 w 240808"/>
                        <a:gd name="connsiteY2" fmla="*/ 106136 h 138933"/>
                      </a:gdLst>
                      <a:ahLst/>
                      <a:cxnLst>
                        <a:cxn ang="0">
                          <a:pos x="connsiteX0" y="connsiteY0"/>
                        </a:cxn>
                        <a:cxn ang="0">
                          <a:pos x="connsiteX1" y="connsiteY1"/>
                        </a:cxn>
                        <a:cxn ang="0">
                          <a:pos x="connsiteX2" y="connsiteY2"/>
                        </a:cxn>
                      </a:cxnLst>
                      <a:rect l="l" t="t" r="r" b="b"/>
                      <a:pathLst>
                        <a:path w="240808" h="138933">
                          <a:moveTo>
                            <a:pt x="240809" y="0"/>
                          </a:moveTo>
                          <a:lnTo>
                            <a:pt x="0" y="138933"/>
                          </a:lnTo>
                          <a:lnTo>
                            <a:pt x="240809" y="10613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25" name="Freeform 10724">
                      <a:extLst>
                        <a:ext uri="{FF2B5EF4-FFF2-40B4-BE49-F238E27FC236}">
                          <a16:creationId xmlns:a16="http://schemas.microsoft.com/office/drawing/2014/main" id="{759B4122-0829-0869-A9D5-EEE7BF9CF553}"/>
                        </a:ext>
                      </a:extLst>
                    </p:cNvPr>
                    <p:cNvSpPr/>
                    <p:nvPr/>
                  </p:nvSpPr>
                  <p:spPr>
                    <a:xfrm>
                      <a:off x="24399154" y="16938729"/>
                      <a:ext cx="240809" cy="138933"/>
                    </a:xfrm>
                    <a:custGeom>
                      <a:avLst/>
                      <a:gdLst>
                        <a:gd name="connsiteX0" fmla="*/ 0 w 240809"/>
                        <a:gd name="connsiteY0" fmla="*/ 32798 h 138933"/>
                        <a:gd name="connsiteX1" fmla="*/ 0 w 240809"/>
                        <a:gd name="connsiteY1" fmla="*/ 138933 h 138933"/>
                        <a:gd name="connsiteX2" fmla="*/ 240809 w 240809"/>
                        <a:gd name="connsiteY2" fmla="*/ 0 h 138933"/>
                      </a:gdLst>
                      <a:ahLst/>
                      <a:cxnLst>
                        <a:cxn ang="0">
                          <a:pos x="connsiteX0" y="connsiteY0"/>
                        </a:cxn>
                        <a:cxn ang="0">
                          <a:pos x="connsiteX1" y="connsiteY1"/>
                        </a:cxn>
                        <a:cxn ang="0">
                          <a:pos x="connsiteX2" y="connsiteY2"/>
                        </a:cxn>
                      </a:cxnLst>
                      <a:rect l="l" t="t" r="r" b="b"/>
                      <a:pathLst>
                        <a:path w="240809" h="138933">
                          <a:moveTo>
                            <a:pt x="0" y="32798"/>
                          </a:moveTo>
                          <a:lnTo>
                            <a:pt x="0" y="138933"/>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26" name="Freeform 10725">
                      <a:extLst>
                        <a:ext uri="{FF2B5EF4-FFF2-40B4-BE49-F238E27FC236}">
                          <a16:creationId xmlns:a16="http://schemas.microsoft.com/office/drawing/2014/main" id="{68E3A8FF-4D26-6914-AF33-D1E349604617}"/>
                        </a:ext>
                      </a:extLst>
                    </p:cNvPr>
                    <p:cNvSpPr/>
                    <p:nvPr/>
                  </p:nvSpPr>
                  <p:spPr>
                    <a:xfrm>
                      <a:off x="24399154" y="16693659"/>
                      <a:ext cx="481618" cy="277866"/>
                    </a:xfrm>
                    <a:custGeom>
                      <a:avLst/>
                      <a:gdLst>
                        <a:gd name="connsiteX0" fmla="*/ 0 w 481618"/>
                        <a:gd name="connsiteY0" fmla="*/ 171731 h 277866"/>
                        <a:gd name="connsiteX1" fmla="*/ 0 w 481618"/>
                        <a:gd name="connsiteY1" fmla="*/ 277867 h 277866"/>
                        <a:gd name="connsiteX2" fmla="*/ 240809 w 481618"/>
                        <a:gd name="connsiteY2" fmla="*/ 245069 h 277866"/>
                        <a:gd name="connsiteX3" fmla="*/ 481618 w 481618"/>
                        <a:gd name="connsiteY3" fmla="*/ 106136 h 277866"/>
                        <a:gd name="connsiteX4" fmla="*/ 481618 w 481618"/>
                        <a:gd name="connsiteY4" fmla="*/ 0 h 277866"/>
                        <a:gd name="connsiteX5" fmla="*/ 240809 w 481618"/>
                        <a:gd name="connsiteY5" fmla="*/ 32798 h 27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8" h="277866">
                          <a:moveTo>
                            <a:pt x="0" y="171731"/>
                          </a:moveTo>
                          <a:lnTo>
                            <a:pt x="0" y="277867"/>
                          </a:lnTo>
                          <a:lnTo>
                            <a:pt x="240809" y="245069"/>
                          </a:lnTo>
                          <a:lnTo>
                            <a:pt x="481618" y="106136"/>
                          </a:lnTo>
                          <a:lnTo>
                            <a:pt x="481618" y="0"/>
                          </a:lnTo>
                          <a:lnTo>
                            <a:pt x="240809" y="327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27" name="Freeform 10726">
                      <a:extLst>
                        <a:ext uri="{FF2B5EF4-FFF2-40B4-BE49-F238E27FC236}">
                          <a16:creationId xmlns:a16="http://schemas.microsoft.com/office/drawing/2014/main" id="{F86B03EB-46D9-BC7D-F286-894665F18F86}"/>
                        </a:ext>
                      </a:extLst>
                    </p:cNvPr>
                    <p:cNvSpPr/>
                    <p:nvPr/>
                  </p:nvSpPr>
                  <p:spPr>
                    <a:xfrm>
                      <a:off x="24639964" y="16799795"/>
                      <a:ext cx="240809" cy="138933"/>
                    </a:xfrm>
                    <a:custGeom>
                      <a:avLst/>
                      <a:gdLst>
                        <a:gd name="connsiteX0" fmla="*/ 240809 w 240809"/>
                        <a:gd name="connsiteY0" fmla="*/ 0 h 138933"/>
                        <a:gd name="connsiteX1" fmla="*/ 0 w 240809"/>
                        <a:gd name="connsiteY1" fmla="*/ 138933 h 138933"/>
                        <a:gd name="connsiteX2" fmla="*/ 240809 w 240809"/>
                        <a:gd name="connsiteY2" fmla="*/ 106136 h 138933"/>
                      </a:gdLst>
                      <a:ahLst/>
                      <a:cxnLst>
                        <a:cxn ang="0">
                          <a:pos x="connsiteX0" y="connsiteY0"/>
                        </a:cxn>
                        <a:cxn ang="0">
                          <a:pos x="connsiteX1" y="connsiteY1"/>
                        </a:cxn>
                        <a:cxn ang="0">
                          <a:pos x="connsiteX2" y="connsiteY2"/>
                        </a:cxn>
                      </a:cxnLst>
                      <a:rect l="l" t="t" r="r" b="b"/>
                      <a:pathLst>
                        <a:path w="240809" h="138933">
                          <a:moveTo>
                            <a:pt x="240809" y="0"/>
                          </a:moveTo>
                          <a:lnTo>
                            <a:pt x="0" y="138933"/>
                          </a:lnTo>
                          <a:lnTo>
                            <a:pt x="240809" y="10613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28" name="Freeform 10727">
                      <a:extLst>
                        <a:ext uri="{FF2B5EF4-FFF2-40B4-BE49-F238E27FC236}">
                          <a16:creationId xmlns:a16="http://schemas.microsoft.com/office/drawing/2014/main" id="{0D1AFF23-4604-4C1B-A3FB-0A7AA20DCE44}"/>
                        </a:ext>
                      </a:extLst>
                    </p:cNvPr>
                    <p:cNvSpPr/>
                    <p:nvPr/>
                  </p:nvSpPr>
                  <p:spPr>
                    <a:xfrm>
                      <a:off x="24880773" y="16873133"/>
                      <a:ext cx="240809" cy="138933"/>
                    </a:xfrm>
                    <a:custGeom>
                      <a:avLst/>
                      <a:gdLst>
                        <a:gd name="connsiteX0" fmla="*/ 0 w 240809"/>
                        <a:gd name="connsiteY0" fmla="*/ 32798 h 138933"/>
                        <a:gd name="connsiteX1" fmla="*/ 0 w 240809"/>
                        <a:gd name="connsiteY1" fmla="*/ 138933 h 138933"/>
                        <a:gd name="connsiteX2" fmla="*/ 240809 w 240809"/>
                        <a:gd name="connsiteY2" fmla="*/ 0 h 138933"/>
                      </a:gdLst>
                      <a:ahLst/>
                      <a:cxnLst>
                        <a:cxn ang="0">
                          <a:pos x="connsiteX0" y="connsiteY0"/>
                        </a:cxn>
                        <a:cxn ang="0">
                          <a:pos x="connsiteX1" y="connsiteY1"/>
                        </a:cxn>
                        <a:cxn ang="0">
                          <a:pos x="connsiteX2" y="connsiteY2"/>
                        </a:cxn>
                      </a:cxnLst>
                      <a:rect l="l" t="t" r="r" b="b"/>
                      <a:pathLst>
                        <a:path w="240809" h="138933">
                          <a:moveTo>
                            <a:pt x="0" y="32798"/>
                          </a:moveTo>
                          <a:lnTo>
                            <a:pt x="0" y="138933"/>
                          </a:lnTo>
                          <a:lnTo>
                            <a:pt x="240809"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29" name="Freeform 10728">
                      <a:extLst>
                        <a:ext uri="{FF2B5EF4-FFF2-40B4-BE49-F238E27FC236}">
                          <a16:creationId xmlns:a16="http://schemas.microsoft.com/office/drawing/2014/main" id="{F2404F31-0B3A-3ED5-90C5-47D496827D11}"/>
                        </a:ext>
                      </a:extLst>
                    </p:cNvPr>
                    <p:cNvSpPr/>
                    <p:nvPr/>
                  </p:nvSpPr>
                  <p:spPr>
                    <a:xfrm>
                      <a:off x="24880773" y="16628064"/>
                      <a:ext cx="481617" cy="277866"/>
                    </a:xfrm>
                    <a:custGeom>
                      <a:avLst/>
                      <a:gdLst>
                        <a:gd name="connsiteX0" fmla="*/ 0 w 481617"/>
                        <a:gd name="connsiteY0" fmla="*/ 171731 h 277866"/>
                        <a:gd name="connsiteX1" fmla="*/ 0 w 481617"/>
                        <a:gd name="connsiteY1" fmla="*/ 277867 h 277866"/>
                        <a:gd name="connsiteX2" fmla="*/ 240809 w 481617"/>
                        <a:gd name="connsiteY2" fmla="*/ 245069 h 277866"/>
                        <a:gd name="connsiteX3" fmla="*/ 481618 w 481617"/>
                        <a:gd name="connsiteY3" fmla="*/ 106136 h 277866"/>
                        <a:gd name="connsiteX4" fmla="*/ 481618 w 481617"/>
                        <a:gd name="connsiteY4" fmla="*/ 0 h 277866"/>
                        <a:gd name="connsiteX5" fmla="*/ 240809 w 481617"/>
                        <a:gd name="connsiteY5" fmla="*/ 32798 h 27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277866">
                          <a:moveTo>
                            <a:pt x="0" y="171731"/>
                          </a:moveTo>
                          <a:lnTo>
                            <a:pt x="0" y="277867"/>
                          </a:lnTo>
                          <a:lnTo>
                            <a:pt x="240809" y="245069"/>
                          </a:lnTo>
                          <a:lnTo>
                            <a:pt x="481618" y="106136"/>
                          </a:lnTo>
                          <a:lnTo>
                            <a:pt x="481618" y="0"/>
                          </a:lnTo>
                          <a:lnTo>
                            <a:pt x="240809" y="327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30" name="Freeform 10729">
                      <a:extLst>
                        <a:ext uri="{FF2B5EF4-FFF2-40B4-BE49-F238E27FC236}">
                          <a16:creationId xmlns:a16="http://schemas.microsoft.com/office/drawing/2014/main" id="{9E6617C0-023D-F32B-7387-F22C4CE15C55}"/>
                        </a:ext>
                      </a:extLst>
                    </p:cNvPr>
                    <p:cNvSpPr/>
                    <p:nvPr/>
                  </p:nvSpPr>
                  <p:spPr>
                    <a:xfrm>
                      <a:off x="25121582" y="16734199"/>
                      <a:ext cx="240808" cy="138933"/>
                    </a:xfrm>
                    <a:custGeom>
                      <a:avLst/>
                      <a:gdLst>
                        <a:gd name="connsiteX0" fmla="*/ 240809 w 240808"/>
                        <a:gd name="connsiteY0" fmla="*/ 0 h 138933"/>
                        <a:gd name="connsiteX1" fmla="*/ 0 w 240808"/>
                        <a:gd name="connsiteY1" fmla="*/ 138934 h 138933"/>
                        <a:gd name="connsiteX2" fmla="*/ 240809 w 240808"/>
                        <a:gd name="connsiteY2" fmla="*/ 106136 h 138933"/>
                      </a:gdLst>
                      <a:ahLst/>
                      <a:cxnLst>
                        <a:cxn ang="0">
                          <a:pos x="connsiteX0" y="connsiteY0"/>
                        </a:cxn>
                        <a:cxn ang="0">
                          <a:pos x="connsiteX1" y="connsiteY1"/>
                        </a:cxn>
                        <a:cxn ang="0">
                          <a:pos x="connsiteX2" y="connsiteY2"/>
                        </a:cxn>
                      </a:cxnLst>
                      <a:rect l="l" t="t" r="r" b="b"/>
                      <a:pathLst>
                        <a:path w="240808" h="138933">
                          <a:moveTo>
                            <a:pt x="240809" y="0"/>
                          </a:moveTo>
                          <a:lnTo>
                            <a:pt x="0" y="138934"/>
                          </a:lnTo>
                          <a:lnTo>
                            <a:pt x="240809" y="10613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31" name="Freeform 10730">
                      <a:extLst>
                        <a:ext uri="{FF2B5EF4-FFF2-40B4-BE49-F238E27FC236}">
                          <a16:creationId xmlns:a16="http://schemas.microsoft.com/office/drawing/2014/main" id="{48DF48FD-1FC1-FAAF-5B8C-FE061D58E01E}"/>
                        </a:ext>
                      </a:extLst>
                    </p:cNvPr>
                    <p:cNvSpPr/>
                    <p:nvPr/>
                  </p:nvSpPr>
                  <p:spPr>
                    <a:xfrm>
                      <a:off x="25362390" y="16807537"/>
                      <a:ext cx="240809" cy="138933"/>
                    </a:xfrm>
                    <a:custGeom>
                      <a:avLst/>
                      <a:gdLst>
                        <a:gd name="connsiteX0" fmla="*/ 0 w 240809"/>
                        <a:gd name="connsiteY0" fmla="*/ 32798 h 138933"/>
                        <a:gd name="connsiteX1" fmla="*/ 0 w 240809"/>
                        <a:gd name="connsiteY1" fmla="*/ 138933 h 138933"/>
                        <a:gd name="connsiteX2" fmla="*/ 240809 w 240809"/>
                        <a:gd name="connsiteY2" fmla="*/ 0 h 138933"/>
                      </a:gdLst>
                      <a:ahLst/>
                      <a:cxnLst>
                        <a:cxn ang="0">
                          <a:pos x="connsiteX0" y="connsiteY0"/>
                        </a:cxn>
                        <a:cxn ang="0">
                          <a:pos x="connsiteX1" y="connsiteY1"/>
                        </a:cxn>
                        <a:cxn ang="0">
                          <a:pos x="connsiteX2" y="connsiteY2"/>
                        </a:cxn>
                      </a:cxnLst>
                      <a:rect l="l" t="t" r="r" b="b"/>
                      <a:pathLst>
                        <a:path w="240809" h="138933">
                          <a:moveTo>
                            <a:pt x="0" y="32798"/>
                          </a:moveTo>
                          <a:lnTo>
                            <a:pt x="0" y="138933"/>
                          </a:lnTo>
                          <a:lnTo>
                            <a:pt x="240809"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732" name="Freeform 10731">
                      <a:extLst>
                        <a:ext uri="{FF2B5EF4-FFF2-40B4-BE49-F238E27FC236}">
                          <a16:creationId xmlns:a16="http://schemas.microsoft.com/office/drawing/2014/main" id="{1B98469E-03B8-B885-F9D0-BEDCE926FA54}"/>
                        </a:ext>
                      </a:extLst>
                    </p:cNvPr>
                    <p:cNvSpPr/>
                    <p:nvPr/>
                  </p:nvSpPr>
                  <p:spPr>
                    <a:xfrm>
                      <a:off x="25362390" y="16595266"/>
                      <a:ext cx="240809" cy="245069"/>
                    </a:xfrm>
                    <a:custGeom>
                      <a:avLst/>
                      <a:gdLst>
                        <a:gd name="connsiteX0" fmla="*/ 0 w 240809"/>
                        <a:gd name="connsiteY0" fmla="*/ 138933 h 245069"/>
                        <a:gd name="connsiteX1" fmla="*/ 0 w 240809"/>
                        <a:gd name="connsiteY1" fmla="*/ 245069 h 245069"/>
                        <a:gd name="connsiteX2" fmla="*/ 240809 w 240809"/>
                        <a:gd name="connsiteY2" fmla="*/ 212272 h 245069"/>
                        <a:gd name="connsiteX3" fmla="*/ 240809 w 240809"/>
                        <a:gd name="connsiteY3" fmla="*/ 0 h 245069"/>
                      </a:gdLst>
                      <a:ahLst/>
                      <a:cxnLst>
                        <a:cxn ang="0">
                          <a:pos x="connsiteX0" y="connsiteY0"/>
                        </a:cxn>
                        <a:cxn ang="0">
                          <a:pos x="connsiteX1" y="connsiteY1"/>
                        </a:cxn>
                        <a:cxn ang="0">
                          <a:pos x="connsiteX2" y="connsiteY2"/>
                        </a:cxn>
                        <a:cxn ang="0">
                          <a:pos x="connsiteX3" y="connsiteY3"/>
                        </a:cxn>
                      </a:cxnLst>
                      <a:rect l="l" t="t" r="r" b="b"/>
                      <a:pathLst>
                        <a:path w="240809" h="245069">
                          <a:moveTo>
                            <a:pt x="0" y="138933"/>
                          </a:moveTo>
                          <a:lnTo>
                            <a:pt x="0" y="245069"/>
                          </a:lnTo>
                          <a:lnTo>
                            <a:pt x="240809" y="212272"/>
                          </a:lnTo>
                          <a:lnTo>
                            <a:pt x="24080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33" name="Freeform 10732">
                      <a:extLst>
                        <a:ext uri="{FF2B5EF4-FFF2-40B4-BE49-F238E27FC236}">
                          <a16:creationId xmlns:a16="http://schemas.microsoft.com/office/drawing/2014/main" id="{E4102A52-20F0-1E11-5775-92360A7258D7}"/>
                        </a:ext>
                      </a:extLst>
                    </p:cNvPr>
                    <p:cNvSpPr/>
                    <p:nvPr/>
                  </p:nvSpPr>
                  <p:spPr>
                    <a:xfrm>
                      <a:off x="23676728" y="17037122"/>
                      <a:ext cx="240808" cy="138933"/>
                    </a:xfrm>
                    <a:custGeom>
                      <a:avLst/>
                      <a:gdLst>
                        <a:gd name="connsiteX0" fmla="*/ 0 w 240808"/>
                        <a:gd name="connsiteY0" fmla="*/ 138933 h 138933"/>
                        <a:gd name="connsiteX1" fmla="*/ 240809 w 240808"/>
                        <a:gd name="connsiteY1" fmla="*/ 106136 h 138933"/>
                        <a:gd name="connsiteX2" fmla="*/ 240809 w 240808"/>
                        <a:gd name="connsiteY2" fmla="*/ 0 h 138933"/>
                      </a:gdLst>
                      <a:ahLst/>
                      <a:cxnLst>
                        <a:cxn ang="0">
                          <a:pos x="connsiteX0" y="connsiteY0"/>
                        </a:cxn>
                        <a:cxn ang="0">
                          <a:pos x="connsiteX1" y="connsiteY1"/>
                        </a:cxn>
                        <a:cxn ang="0">
                          <a:pos x="connsiteX2" y="connsiteY2"/>
                        </a:cxn>
                      </a:cxnLst>
                      <a:rect l="l" t="t" r="r" b="b"/>
                      <a:pathLst>
                        <a:path w="240808" h="138933">
                          <a:moveTo>
                            <a:pt x="0" y="138933"/>
                          </a:moveTo>
                          <a:lnTo>
                            <a:pt x="240809" y="106136"/>
                          </a:lnTo>
                          <a:lnTo>
                            <a:pt x="240809"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734" name="Freeform 10733">
                      <a:extLst>
                        <a:ext uri="{FF2B5EF4-FFF2-40B4-BE49-F238E27FC236}">
                          <a16:creationId xmlns:a16="http://schemas.microsoft.com/office/drawing/2014/main" id="{CD981295-77C1-723A-087E-67F37FDB9A8B}"/>
                        </a:ext>
                      </a:extLst>
                    </p:cNvPr>
                    <p:cNvSpPr/>
                    <p:nvPr/>
                  </p:nvSpPr>
                  <p:spPr>
                    <a:xfrm>
                      <a:off x="23917537" y="16971526"/>
                      <a:ext cx="481617" cy="171731"/>
                    </a:xfrm>
                    <a:custGeom>
                      <a:avLst/>
                      <a:gdLst>
                        <a:gd name="connsiteX0" fmla="*/ 481618 w 481617"/>
                        <a:gd name="connsiteY0" fmla="*/ 0 h 171731"/>
                        <a:gd name="connsiteX1" fmla="*/ 240809 w 481617"/>
                        <a:gd name="connsiteY1" fmla="*/ 32798 h 171731"/>
                        <a:gd name="connsiteX2" fmla="*/ 0 w 481617"/>
                        <a:gd name="connsiteY2" fmla="*/ 171731 h 171731"/>
                        <a:gd name="connsiteX3" fmla="*/ 481618 w 481617"/>
                        <a:gd name="connsiteY3" fmla="*/ 106136 h 171731"/>
                      </a:gdLst>
                      <a:ahLst/>
                      <a:cxnLst>
                        <a:cxn ang="0">
                          <a:pos x="connsiteX0" y="connsiteY0"/>
                        </a:cxn>
                        <a:cxn ang="0">
                          <a:pos x="connsiteX1" y="connsiteY1"/>
                        </a:cxn>
                        <a:cxn ang="0">
                          <a:pos x="connsiteX2" y="connsiteY2"/>
                        </a:cxn>
                        <a:cxn ang="0">
                          <a:pos x="connsiteX3" y="connsiteY3"/>
                        </a:cxn>
                      </a:cxnLst>
                      <a:rect l="l" t="t" r="r" b="b"/>
                      <a:pathLst>
                        <a:path w="481617" h="171731">
                          <a:moveTo>
                            <a:pt x="481618" y="0"/>
                          </a:moveTo>
                          <a:lnTo>
                            <a:pt x="240809" y="32798"/>
                          </a:lnTo>
                          <a:lnTo>
                            <a:pt x="0" y="171731"/>
                          </a:lnTo>
                          <a:lnTo>
                            <a:pt x="481618" y="1061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35" name="Freeform 10734">
                      <a:extLst>
                        <a:ext uri="{FF2B5EF4-FFF2-40B4-BE49-F238E27FC236}">
                          <a16:creationId xmlns:a16="http://schemas.microsoft.com/office/drawing/2014/main" id="{343EFB6F-B98E-39CC-1E38-70D4340F62DD}"/>
                        </a:ext>
                      </a:extLst>
                    </p:cNvPr>
                    <p:cNvSpPr/>
                    <p:nvPr/>
                  </p:nvSpPr>
                  <p:spPr>
                    <a:xfrm>
                      <a:off x="24399155" y="16905931"/>
                      <a:ext cx="481617" cy="171731"/>
                    </a:xfrm>
                    <a:custGeom>
                      <a:avLst/>
                      <a:gdLst>
                        <a:gd name="connsiteX0" fmla="*/ 481618 w 481617"/>
                        <a:gd name="connsiteY0" fmla="*/ 0 h 171731"/>
                        <a:gd name="connsiteX1" fmla="*/ 240809 w 481617"/>
                        <a:gd name="connsiteY1" fmla="*/ 32798 h 171731"/>
                        <a:gd name="connsiteX2" fmla="*/ 0 w 481617"/>
                        <a:gd name="connsiteY2" fmla="*/ 171731 h 171731"/>
                        <a:gd name="connsiteX3" fmla="*/ 481618 w 481617"/>
                        <a:gd name="connsiteY3" fmla="*/ 106136 h 171731"/>
                      </a:gdLst>
                      <a:ahLst/>
                      <a:cxnLst>
                        <a:cxn ang="0">
                          <a:pos x="connsiteX0" y="connsiteY0"/>
                        </a:cxn>
                        <a:cxn ang="0">
                          <a:pos x="connsiteX1" y="connsiteY1"/>
                        </a:cxn>
                        <a:cxn ang="0">
                          <a:pos x="connsiteX2" y="connsiteY2"/>
                        </a:cxn>
                        <a:cxn ang="0">
                          <a:pos x="connsiteX3" y="connsiteY3"/>
                        </a:cxn>
                      </a:cxnLst>
                      <a:rect l="l" t="t" r="r" b="b"/>
                      <a:pathLst>
                        <a:path w="481617" h="171731">
                          <a:moveTo>
                            <a:pt x="481618" y="0"/>
                          </a:moveTo>
                          <a:lnTo>
                            <a:pt x="240809" y="32798"/>
                          </a:lnTo>
                          <a:lnTo>
                            <a:pt x="0" y="171731"/>
                          </a:lnTo>
                          <a:lnTo>
                            <a:pt x="481618" y="1061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36" name="Freeform 10735">
                      <a:extLst>
                        <a:ext uri="{FF2B5EF4-FFF2-40B4-BE49-F238E27FC236}">
                          <a16:creationId xmlns:a16="http://schemas.microsoft.com/office/drawing/2014/main" id="{669F9956-0DCD-DE8F-710B-6BD1F4F9596A}"/>
                        </a:ext>
                      </a:extLst>
                    </p:cNvPr>
                    <p:cNvSpPr/>
                    <p:nvPr/>
                  </p:nvSpPr>
                  <p:spPr>
                    <a:xfrm>
                      <a:off x="24880773" y="16840335"/>
                      <a:ext cx="481617" cy="171731"/>
                    </a:xfrm>
                    <a:custGeom>
                      <a:avLst/>
                      <a:gdLst>
                        <a:gd name="connsiteX0" fmla="*/ 481618 w 481617"/>
                        <a:gd name="connsiteY0" fmla="*/ 0 h 171731"/>
                        <a:gd name="connsiteX1" fmla="*/ 240809 w 481617"/>
                        <a:gd name="connsiteY1" fmla="*/ 32798 h 171731"/>
                        <a:gd name="connsiteX2" fmla="*/ 0 w 481617"/>
                        <a:gd name="connsiteY2" fmla="*/ 171731 h 171731"/>
                        <a:gd name="connsiteX3" fmla="*/ 481618 w 481617"/>
                        <a:gd name="connsiteY3" fmla="*/ 106136 h 171731"/>
                      </a:gdLst>
                      <a:ahLst/>
                      <a:cxnLst>
                        <a:cxn ang="0">
                          <a:pos x="connsiteX0" y="connsiteY0"/>
                        </a:cxn>
                        <a:cxn ang="0">
                          <a:pos x="connsiteX1" y="connsiteY1"/>
                        </a:cxn>
                        <a:cxn ang="0">
                          <a:pos x="connsiteX2" y="connsiteY2"/>
                        </a:cxn>
                        <a:cxn ang="0">
                          <a:pos x="connsiteX3" y="connsiteY3"/>
                        </a:cxn>
                      </a:cxnLst>
                      <a:rect l="l" t="t" r="r" b="b"/>
                      <a:pathLst>
                        <a:path w="481617" h="171731">
                          <a:moveTo>
                            <a:pt x="481618" y="0"/>
                          </a:moveTo>
                          <a:lnTo>
                            <a:pt x="240809" y="32798"/>
                          </a:lnTo>
                          <a:lnTo>
                            <a:pt x="0" y="171731"/>
                          </a:lnTo>
                          <a:lnTo>
                            <a:pt x="481618" y="1061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37" name="Freeform 10736">
                      <a:extLst>
                        <a:ext uri="{FF2B5EF4-FFF2-40B4-BE49-F238E27FC236}">
                          <a16:creationId xmlns:a16="http://schemas.microsoft.com/office/drawing/2014/main" id="{08CF762B-58E2-BD63-4CF3-5243B85D34BF}"/>
                        </a:ext>
                      </a:extLst>
                    </p:cNvPr>
                    <p:cNvSpPr/>
                    <p:nvPr/>
                  </p:nvSpPr>
                  <p:spPr>
                    <a:xfrm>
                      <a:off x="25362390" y="16807537"/>
                      <a:ext cx="240809" cy="138933"/>
                    </a:xfrm>
                    <a:custGeom>
                      <a:avLst/>
                      <a:gdLst>
                        <a:gd name="connsiteX0" fmla="*/ 240809 w 240809"/>
                        <a:gd name="connsiteY0" fmla="*/ 106136 h 138933"/>
                        <a:gd name="connsiteX1" fmla="*/ 240809 w 240809"/>
                        <a:gd name="connsiteY1" fmla="*/ 0 h 138933"/>
                        <a:gd name="connsiteX2" fmla="*/ 0 w 240809"/>
                        <a:gd name="connsiteY2" fmla="*/ 138933 h 138933"/>
                      </a:gdLst>
                      <a:ahLst/>
                      <a:cxnLst>
                        <a:cxn ang="0">
                          <a:pos x="connsiteX0" y="connsiteY0"/>
                        </a:cxn>
                        <a:cxn ang="0">
                          <a:pos x="connsiteX1" y="connsiteY1"/>
                        </a:cxn>
                        <a:cxn ang="0">
                          <a:pos x="connsiteX2" y="connsiteY2"/>
                        </a:cxn>
                      </a:cxnLst>
                      <a:rect l="l" t="t" r="r" b="b"/>
                      <a:pathLst>
                        <a:path w="240809" h="138933">
                          <a:moveTo>
                            <a:pt x="240809" y="106136"/>
                          </a:moveTo>
                          <a:lnTo>
                            <a:pt x="240809" y="0"/>
                          </a:lnTo>
                          <a:lnTo>
                            <a:pt x="0" y="13893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738" name="Graphic 6671">
                    <a:extLst>
                      <a:ext uri="{FF2B5EF4-FFF2-40B4-BE49-F238E27FC236}">
                        <a16:creationId xmlns:a16="http://schemas.microsoft.com/office/drawing/2014/main" id="{5421A7F9-22E2-EA76-D61F-3AE1EC383211}"/>
                      </a:ext>
                    </a:extLst>
                  </p:cNvPr>
                  <p:cNvGrpSpPr/>
                  <p:nvPr/>
                </p:nvGrpSpPr>
                <p:grpSpPr>
                  <a:xfrm>
                    <a:off x="23676728" y="17176055"/>
                    <a:ext cx="735846" cy="2222936"/>
                    <a:chOff x="23676728" y="17176055"/>
                    <a:chExt cx="735846" cy="2222936"/>
                  </a:xfrm>
                </p:grpSpPr>
                <p:sp>
                  <p:nvSpPr>
                    <p:cNvPr id="10739" name="Freeform 10738">
                      <a:extLst>
                        <a:ext uri="{FF2B5EF4-FFF2-40B4-BE49-F238E27FC236}">
                          <a16:creationId xmlns:a16="http://schemas.microsoft.com/office/drawing/2014/main" id="{C624265E-5179-9ED8-EA99-67BDAD385FD2}"/>
                        </a:ext>
                      </a:extLst>
                    </p:cNvPr>
                    <p:cNvSpPr/>
                    <p:nvPr/>
                  </p:nvSpPr>
                  <p:spPr>
                    <a:xfrm>
                      <a:off x="24228613" y="18749649"/>
                      <a:ext cx="91980" cy="277867"/>
                    </a:xfrm>
                    <a:custGeom>
                      <a:avLst/>
                      <a:gdLst>
                        <a:gd name="connsiteX0" fmla="*/ 91980 w 91980"/>
                        <a:gd name="connsiteY0" fmla="*/ 0 h 277867"/>
                        <a:gd name="connsiteX1" fmla="*/ 0 w 91980"/>
                        <a:gd name="connsiteY1" fmla="*/ 53068 h 277867"/>
                        <a:gd name="connsiteX2" fmla="*/ 91980 w 91980"/>
                        <a:gd name="connsiteY2" fmla="*/ 277868 h 277867"/>
                      </a:gdLst>
                      <a:ahLst/>
                      <a:cxnLst>
                        <a:cxn ang="0">
                          <a:pos x="connsiteX0" y="connsiteY0"/>
                        </a:cxn>
                        <a:cxn ang="0">
                          <a:pos x="connsiteX1" y="connsiteY1"/>
                        </a:cxn>
                        <a:cxn ang="0">
                          <a:pos x="connsiteX2" y="connsiteY2"/>
                        </a:cxn>
                      </a:cxnLst>
                      <a:rect l="l" t="t" r="r" b="b"/>
                      <a:pathLst>
                        <a:path w="91980" h="277867">
                          <a:moveTo>
                            <a:pt x="91980" y="0"/>
                          </a:moveTo>
                          <a:lnTo>
                            <a:pt x="0" y="53068"/>
                          </a:lnTo>
                          <a:lnTo>
                            <a:pt x="91980" y="27786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740" name="Freeform 10739">
                      <a:extLst>
                        <a:ext uri="{FF2B5EF4-FFF2-40B4-BE49-F238E27FC236}">
                          <a16:creationId xmlns:a16="http://schemas.microsoft.com/office/drawing/2014/main" id="{5B7603C9-9318-ABA4-1501-45D277603DE8}"/>
                        </a:ext>
                      </a:extLst>
                    </p:cNvPr>
                    <p:cNvSpPr/>
                    <p:nvPr/>
                  </p:nvSpPr>
                  <p:spPr>
                    <a:xfrm>
                      <a:off x="24320593" y="18749650"/>
                      <a:ext cx="91981" cy="277866"/>
                    </a:xfrm>
                    <a:custGeom>
                      <a:avLst/>
                      <a:gdLst>
                        <a:gd name="connsiteX0" fmla="*/ 91981 w 91981"/>
                        <a:gd name="connsiteY0" fmla="*/ 224799 h 277866"/>
                        <a:gd name="connsiteX1" fmla="*/ 0 w 91981"/>
                        <a:gd name="connsiteY1" fmla="*/ 0 h 277866"/>
                        <a:gd name="connsiteX2" fmla="*/ 0 w 91981"/>
                        <a:gd name="connsiteY2" fmla="*/ 277867 h 277866"/>
                      </a:gdLst>
                      <a:ahLst/>
                      <a:cxnLst>
                        <a:cxn ang="0">
                          <a:pos x="connsiteX0" y="connsiteY0"/>
                        </a:cxn>
                        <a:cxn ang="0">
                          <a:pos x="connsiteX1" y="connsiteY1"/>
                        </a:cxn>
                        <a:cxn ang="0">
                          <a:pos x="connsiteX2" y="connsiteY2"/>
                        </a:cxn>
                      </a:cxnLst>
                      <a:rect l="l" t="t" r="r" b="b"/>
                      <a:pathLst>
                        <a:path w="91981" h="277866">
                          <a:moveTo>
                            <a:pt x="91981" y="224799"/>
                          </a:moveTo>
                          <a:lnTo>
                            <a:pt x="0" y="0"/>
                          </a:lnTo>
                          <a:lnTo>
                            <a:pt x="0" y="27786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741" name="Freeform 10740">
                      <a:extLst>
                        <a:ext uri="{FF2B5EF4-FFF2-40B4-BE49-F238E27FC236}">
                          <a16:creationId xmlns:a16="http://schemas.microsoft.com/office/drawing/2014/main" id="{DFDD9DD2-F1D0-A779-F99F-301D4E1F1F28}"/>
                        </a:ext>
                      </a:extLst>
                    </p:cNvPr>
                    <p:cNvSpPr/>
                    <p:nvPr/>
                  </p:nvSpPr>
                  <p:spPr>
                    <a:xfrm>
                      <a:off x="24044651" y="18300051"/>
                      <a:ext cx="91980" cy="277866"/>
                    </a:xfrm>
                    <a:custGeom>
                      <a:avLst/>
                      <a:gdLst>
                        <a:gd name="connsiteX0" fmla="*/ 91981 w 91980"/>
                        <a:gd name="connsiteY0" fmla="*/ 0 h 277866"/>
                        <a:gd name="connsiteX1" fmla="*/ 0 w 91980"/>
                        <a:gd name="connsiteY1" fmla="*/ 53068 h 277866"/>
                        <a:gd name="connsiteX2" fmla="*/ 91981 w 91980"/>
                        <a:gd name="connsiteY2" fmla="*/ 277867 h 277866"/>
                      </a:gdLst>
                      <a:ahLst/>
                      <a:cxnLst>
                        <a:cxn ang="0">
                          <a:pos x="connsiteX0" y="connsiteY0"/>
                        </a:cxn>
                        <a:cxn ang="0">
                          <a:pos x="connsiteX1" y="connsiteY1"/>
                        </a:cxn>
                        <a:cxn ang="0">
                          <a:pos x="connsiteX2" y="connsiteY2"/>
                        </a:cxn>
                      </a:cxnLst>
                      <a:rect l="l" t="t" r="r" b="b"/>
                      <a:pathLst>
                        <a:path w="91980" h="277866">
                          <a:moveTo>
                            <a:pt x="91981" y="0"/>
                          </a:moveTo>
                          <a:lnTo>
                            <a:pt x="0" y="53068"/>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42" name="Freeform 10741">
                      <a:extLst>
                        <a:ext uri="{FF2B5EF4-FFF2-40B4-BE49-F238E27FC236}">
                          <a16:creationId xmlns:a16="http://schemas.microsoft.com/office/drawing/2014/main" id="{5BED19DC-40E2-1DAD-514E-D955999B4F85}"/>
                        </a:ext>
                      </a:extLst>
                    </p:cNvPr>
                    <p:cNvSpPr/>
                    <p:nvPr/>
                  </p:nvSpPr>
                  <p:spPr>
                    <a:xfrm>
                      <a:off x="24136632" y="18300051"/>
                      <a:ext cx="183961" cy="502666"/>
                    </a:xfrm>
                    <a:custGeom>
                      <a:avLst/>
                      <a:gdLst>
                        <a:gd name="connsiteX0" fmla="*/ 0 w 183961"/>
                        <a:gd name="connsiteY0" fmla="*/ 277867 h 502666"/>
                        <a:gd name="connsiteX1" fmla="*/ 91981 w 183961"/>
                        <a:gd name="connsiteY1" fmla="*/ 502666 h 502666"/>
                        <a:gd name="connsiteX2" fmla="*/ 183961 w 183961"/>
                        <a:gd name="connsiteY2" fmla="*/ 449598 h 502666"/>
                        <a:gd name="connsiteX3" fmla="*/ 0 w 183961"/>
                        <a:gd name="connsiteY3" fmla="*/ 0 h 502666"/>
                      </a:gdLst>
                      <a:ahLst/>
                      <a:cxnLst>
                        <a:cxn ang="0">
                          <a:pos x="connsiteX0" y="connsiteY0"/>
                        </a:cxn>
                        <a:cxn ang="0">
                          <a:pos x="connsiteX1" y="connsiteY1"/>
                        </a:cxn>
                        <a:cxn ang="0">
                          <a:pos x="connsiteX2" y="connsiteY2"/>
                        </a:cxn>
                        <a:cxn ang="0">
                          <a:pos x="connsiteX3" y="connsiteY3"/>
                        </a:cxn>
                      </a:cxnLst>
                      <a:rect l="l" t="t" r="r" b="b"/>
                      <a:pathLst>
                        <a:path w="183961" h="502666">
                          <a:moveTo>
                            <a:pt x="0" y="277867"/>
                          </a:moveTo>
                          <a:lnTo>
                            <a:pt x="91981" y="502666"/>
                          </a:lnTo>
                          <a:lnTo>
                            <a:pt x="183961" y="449598"/>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43" name="Freeform 10742">
                      <a:extLst>
                        <a:ext uri="{FF2B5EF4-FFF2-40B4-BE49-F238E27FC236}">
                          <a16:creationId xmlns:a16="http://schemas.microsoft.com/office/drawing/2014/main" id="{DB145FF6-61D6-71DF-FF70-7F95E01D171E}"/>
                        </a:ext>
                      </a:extLst>
                    </p:cNvPr>
                    <p:cNvSpPr/>
                    <p:nvPr/>
                  </p:nvSpPr>
                  <p:spPr>
                    <a:xfrm>
                      <a:off x="24136632" y="18577918"/>
                      <a:ext cx="91981" cy="277867"/>
                    </a:xfrm>
                    <a:custGeom>
                      <a:avLst/>
                      <a:gdLst>
                        <a:gd name="connsiteX0" fmla="*/ 91981 w 91981"/>
                        <a:gd name="connsiteY0" fmla="*/ 224799 h 277867"/>
                        <a:gd name="connsiteX1" fmla="*/ 0 w 91981"/>
                        <a:gd name="connsiteY1" fmla="*/ 0 h 277867"/>
                        <a:gd name="connsiteX2" fmla="*/ 0 w 91981"/>
                        <a:gd name="connsiteY2" fmla="*/ 277868 h 277867"/>
                      </a:gdLst>
                      <a:ahLst/>
                      <a:cxnLst>
                        <a:cxn ang="0">
                          <a:pos x="connsiteX0" y="connsiteY0"/>
                        </a:cxn>
                        <a:cxn ang="0">
                          <a:pos x="connsiteX1" y="connsiteY1"/>
                        </a:cxn>
                        <a:cxn ang="0">
                          <a:pos x="connsiteX2" y="connsiteY2"/>
                        </a:cxn>
                      </a:cxnLst>
                      <a:rect l="l" t="t" r="r" b="b"/>
                      <a:pathLst>
                        <a:path w="91981" h="277867">
                          <a:moveTo>
                            <a:pt x="91981" y="224799"/>
                          </a:moveTo>
                          <a:lnTo>
                            <a:pt x="0" y="0"/>
                          </a:lnTo>
                          <a:lnTo>
                            <a:pt x="0" y="2778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44" name="Freeform 10743">
                      <a:extLst>
                        <a:ext uri="{FF2B5EF4-FFF2-40B4-BE49-F238E27FC236}">
                          <a16:creationId xmlns:a16="http://schemas.microsoft.com/office/drawing/2014/main" id="{09AC4015-DFF5-5E52-123A-D2C9B8855CE4}"/>
                        </a:ext>
                      </a:extLst>
                    </p:cNvPr>
                    <p:cNvSpPr/>
                    <p:nvPr/>
                  </p:nvSpPr>
                  <p:spPr>
                    <a:xfrm>
                      <a:off x="24044651" y="18855786"/>
                      <a:ext cx="91980" cy="277866"/>
                    </a:xfrm>
                    <a:custGeom>
                      <a:avLst/>
                      <a:gdLst>
                        <a:gd name="connsiteX0" fmla="*/ 91981 w 91980"/>
                        <a:gd name="connsiteY0" fmla="*/ 0 h 277866"/>
                        <a:gd name="connsiteX1" fmla="*/ 0 w 91980"/>
                        <a:gd name="connsiteY1" fmla="*/ 53068 h 277866"/>
                        <a:gd name="connsiteX2" fmla="*/ 91981 w 91980"/>
                        <a:gd name="connsiteY2" fmla="*/ 277867 h 277866"/>
                      </a:gdLst>
                      <a:ahLst/>
                      <a:cxnLst>
                        <a:cxn ang="0">
                          <a:pos x="connsiteX0" y="connsiteY0"/>
                        </a:cxn>
                        <a:cxn ang="0">
                          <a:pos x="connsiteX1" y="connsiteY1"/>
                        </a:cxn>
                        <a:cxn ang="0">
                          <a:pos x="connsiteX2" y="connsiteY2"/>
                        </a:cxn>
                      </a:cxnLst>
                      <a:rect l="l" t="t" r="r" b="b"/>
                      <a:pathLst>
                        <a:path w="91980" h="277866">
                          <a:moveTo>
                            <a:pt x="91981" y="0"/>
                          </a:moveTo>
                          <a:lnTo>
                            <a:pt x="0" y="53068"/>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45" name="Freeform 10744">
                      <a:extLst>
                        <a:ext uri="{FF2B5EF4-FFF2-40B4-BE49-F238E27FC236}">
                          <a16:creationId xmlns:a16="http://schemas.microsoft.com/office/drawing/2014/main" id="{A4A03F64-97EB-1817-52AB-C48283DB729B}"/>
                        </a:ext>
                      </a:extLst>
                    </p:cNvPr>
                    <p:cNvSpPr/>
                    <p:nvPr/>
                  </p:nvSpPr>
                  <p:spPr>
                    <a:xfrm>
                      <a:off x="24136632" y="18802718"/>
                      <a:ext cx="183961" cy="330935"/>
                    </a:xfrm>
                    <a:custGeom>
                      <a:avLst/>
                      <a:gdLst>
                        <a:gd name="connsiteX0" fmla="*/ 91981 w 183961"/>
                        <a:gd name="connsiteY0" fmla="*/ 0 h 330935"/>
                        <a:gd name="connsiteX1" fmla="*/ 0 w 183961"/>
                        <a:gd name="connsiteY1" fmla="*/ 53068 h 330935"/>
                        <a:gd name="connsiteX2" fmla="*/ 0 w 183961"/>
                        <a:gd name="connsiteY2" fmla="*/ 330935 h 330935"/>
                        <a:gd name="connsiteX3" fmla="*/ 183961 w 183961"/>
                        <a:gd name="connsiteY3" fmla="*/ 224799 h 330935"/>
                      </a:gdLst>
                      <a:ahLst/>
                      <a:cxnLst>
                        <a:cxn ang="0">
                          <a:pos x="connsiteX0" y="connsiteY0"/>
                        </a:cxn>
                        <a:cxn ang="0">
                          <a:pos x="connsiteX1" y="connsiteY1"/>
                        </a:cxn>
                        <a:cxn ang="0">
                          <a:pos x="connsiteX2" y="connsiteY2"/>
                        </a:cxn>
                        <a:cxn ang="0">
                          <a:pos x="connsiteX3" y="connsiteY3"/>
                        </a:cxn>
                      </a:cxnLst>
                      <a:rect l="l" t="t" r="r" b="b"/>
                      <a:pathLst>
                        <a:path w="183961" h="330935">
                          <a:moveTo>
                            <a:pt x="91981" y="0"/>
                          </a:moveTo>
                          <a:lnTo>
                            <a:pt x="0" y="53068"/>
                          </a:lnTo>
                          <a:lnTo>
                            <a:pt x="0" y="330935"/>
                          </a:lnTo>
                          <a:lnTo>
                            <a:pt x="183961" y="2247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46" name="Freeform 10745">
                      <a:extLst>
                        <a:ext uri="{FF2B5EF4-FFF2-40B4-BE49-F238E27FC236}">
                          <a16:creationId xmlns:a16="http://schemas.microsoft.com/office/drawing/2014/main" id="{691BA937-8656-B569-5C1D-B8863EEF0AFA}"/>
                        </a:ext>
                      </a:extLst>
                    </p:cNvPr>
                    <p:cNvSpPr/>
                    <p:nvPr/>
                  </p:nvSpPr>
                  <p:spPr>
                    <a:xfrm>
                      <a:off x="23860689" y="17850453"/>
                      <a:ext cx="91981" cy="277866"/>
                    </a:xfrm>
                    <a:custGeom>
                      <a:avLst/>
                      <a:gdLst>
                        <a:gd name="connsiteX0" fmla="*/ 91981 w 91981"/>
                        <a:gd name="connsiteY0" fmla="*/ 0 h 277866"/>
                        <a:gd name="connsiteX1" fmla="*/ 0 w 91981"/>
                        <a:gd name="connsiteY1" fmla="*/ 53068 h 277866"/>
                        <a:gd name="connsiteX2" fmla="*/ 91981 w 91981"/>
                        <a:gd name="connsiteY2" fmla="*/ 277867 h 277866"/>
                      </a:gdLst>
                      <a:ahLst/>
                      <a:cxnLst>
                        <a:cxn ang="0">
                          <a:pos x="connsiteX0" y="connsiteY0"/>
                        </a:cxn>
                        <a:cxn ang="0">
                          <a:pos x="connsiteX1" y="connsiteY1"/>
                        </a:cxn>
                        <a:cxn ang="0">
                          <a:pos x="connsiteX2" y="connsiteY2"/>
                        </a:cxn>
                      </a:cxnLst>
                      <a:rect l="l" t="t" r="r" b="b"/>
                      <a:pathLst>
                        <a:path w="91981" h="277866">
                          <a:moveTo>
                            <a:pt x="91981" y="0"/>
                          </a:moveTo>
                          <a:lnTo>
                            <a:pt x="0" y="53068"/>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47" name="Freeform 10746">
                      <a:extLst>
                        <a:ext uri="{FF2B5EF4-FFF2-40B4-BE49-F238E27FC236}">
                          <a16:creationId xmlns:a16="http://schemas.microsoft.com/office/drawing/2014/main" id="{0E9C1024-0D31-3B98-39F0-CF54717F9C36}"/>
                        </a:ext>
                      </a:extLst>
                    </p:cNvPr>
                    <p:cNvSpPr/>
                    <p:nvPr/>
                  </p:nvSpPr>
                  <p:spPr>
                    <a:xfrm>
                      <a:off x="23952670" y="17850453"/>
                      <a:ext cx="183961" cy="502666"/>
                    </a:xfrm>
                    <a:custGeom>
                      <a:avLst/>
                      <a:gdLst>
                        <a:gd name="connsiteX0" fmla="*/ 0 w 183961"/>
                        <a:gd name="connsiteY0" fmla="*/ 277867 h 502666"/>
                        <a:gd name="connsiteX1" fmla="*/ 91981 w 183961"/>
                        <a:gd name="connsiteY1" fmla="*/ 502666 h 502666"/>
                        <a:gd name="connsiteX2" fmla="*/ 183962 w 183961"/>
                        <a:gd name="connsiteY2" fmla="*/ 449598 h 502666"/>
                        <a:gd name="connsiteX3" fmla="*/ 0 w 183961"/>
                        <a:gd name="connsiteY3" fmla="*/ 0 h 502666"/>
                      </a:gdLst>
                      <a:ahLst/>
                      <a:cxnLst>
                        <a:cxn ang="0">
                          <a:pos x="connsiteX0" y="connsiteY0"/>
                        </a:cxn>
                        <a:cxn ang="0">
                          <a:pos x="connsiteX1" y="connsiteY1"/>
                        </a:cxn>
                        <a:cxn ang="0">
                          <a:pos x="connsiteX2" y="connsiteY2"/>
                        </a:cxn>
                        <a:cxn ang="0">
                          <a:pos x="connsiteX3" y="connsiteY3"/>
                        </a:cxn>
                      </a:cxnLst>
                      <a:rect l="l" t="t" r="r" b="b"/>
                      <a:pathLst>
                        <a:path w="183961" h="502666">
                          <a:moveTo>
                            <a:pt x="0" y="277867"/>
                          </a:moveTo>
                          <a:lnTo>
                            <a:pt x="91981" y="502666"/>
                          </a:lnTo>
                          <a:lnTo>
                            <a:pt x="183962" y="449598"/>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48" name="Freeform 10747">
                      <a:extLst>
                        <a:ext uri="{FF2B5EF4-FFF2-40B4-BE49-F238E27FC236}">
                          <a16:creationId xmlns:a16="http://schemas.microsoft.com/office/drawing/2014/main" id="{A709FBE5-E5AC-A8B9-55B5-76E580599C13}"/>
                        </a:ext>
                      </a:extLst>
                    </p:cNvPr>
                    <p:cNvSpPr/>
                    <p:nvPr/>
                  </p:nvSpPr>
                  <p:spPr>
                    <a:xfrm>
                      <a:off x="23952670" y="18128320"/>
                      <a:ext cx="91981" cy="277867"/>
                    </a:xfrm>
                    <a:custGeom>
                      <a:avLst/>
                      <a:gdLst>
                        <a:gd name="connsiteX0" fmla="*/ 91981 w 91981"/>
                        <a:gd name="connsiteY0" fmla="*/ 224799 h 277867"/>
                        <a:gd name="connsiteX1" fmla="*/ 0 w 91981"/>
                        <a:gd name="connsiteY1" fmla="*/ 0 h 277867"/>
                        <a:gd name="connsiteX2" fmla="*/ 0 w 91981"/>
                        <a:gd name="connsiteY2" fmla="*/ 277867 h 277867"/>
                      </a:gdLst>
                      <a:ahLst/>
                      <a:cxnLst>
                        <a:cxn ang="0">
                          <a:pos x="connsiteX0" y="connsiteY0"/>
                        </a:cxn>
                        <a:cxn ang="0">
                          <a:pos x="connsiteX1" y="connsiteY1"/>
                        </a:cxn>
                        <a:cxn ang="0">
                          <a:pos x="connsiteX2" y="connsiteY2"/>
                        </a:cxn>
                      </a:cxnLst>
                      <a:rect l="l" t="t" r="r" b="b"/>
                      <a:pathLst>
                        <a:path w="91981" h="277867">
                          <a:moveTo>
                            <a:pt x="91981" y="224799"/>
                          </a:moveTo>
                          <a:lnTo>
                            <a:pt x="0" y="0"/>
                          </a:lnTo>
                          <a:lnTo>
                            <a:pt x="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49" name="Freeform 10748">
                      <a:extLst>
                        <a:ext uri="{FF2B5EF4-FFF2-40B4-BE49-F238E27FC236}">
                          <a16:creationId xmlns:a16="http://schemas.microsoft.com/office/drawing/2014/main" id="{1D66DFEA-FFF0-A63E-7EDD-82C3291AE3D7}"/>
                        </a:ext>
                      </a:extLst>
                    </p:cNvPr>
                    <p:cNvSpPr/>
                    <p:nvPr/>
                  </p:nvSpPr>
                  <p:spPr>
                    <a:xfrm>
                      <a:off x="23860689" y="18406187"/>
                      <a:ext cx="91981" cy="277866"/>
                    </a:xfrm>
                    <a:custGeom>
                      <a:avLst/>
                      <a:gdLst>
                        <a:gd name="connsiteX0" fmla="*/ 91981 w 91981"/>
                        <a:gd name="connsiteY0" fmla="*/ 0 h 277866"/>
                        <a:gd name="connsiteX1" fmla="*/ 0 w 91981"/>
                        <a:gd name="connsiteY1" fmla="*/ 53068 h 277866"/>
                        <a:gd name="connsiteX2" fmla="*/ 91981 w 91981"/>
                        <a:gd name="connsiteY2" fmla="*/ 277867 h 277866"/>
                      </a:gdLst>
                      <a:ahLst/>
                      <a:cxnLst>
                        <a:cxn ang="0">
                          <a:pos x="connsiteX0" y="connsiteY0"/>
                        </a:cxn>
                        <a:cxn ang="0">
                          <a:pos x="connsiteX1" y="connsiteY1"/>
                        </a:cxn>
                        <a:cxn ang="0">
                          <a:pos x="connsiteX2" y="connsiteY2"/>
                        </a:cxn>
                      </a:cxnLst>
                      <a:rect l="l" t="t" r="r" b="b"/>
                      <a:pathLst>
                        <a:path w="91981" h="277866">
                          <a:moveTo>
                            <a:pt x="91981" y="0"/>
                          </a:moveTo>
                          <a:lnTo>
                            <a:pt x="0" y="53068"/>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50" name="Freeform 10749">
                      <a:extLst>
                        <a:ext uri="{FF2B5EF4-FFF2-40B4-BE49-F238E27FC236}">
                          <a16:creationId xmlns:a16="http://schemas.microsoft.com/office/drawing/2014/main" id="{ACF0FFF3-2BF9-4983-9F96-81DB64CA710E}"/>
                        </a:ext>
                      </a:extLst>
                    </p:cNvPr>
                    <p:cNvSpPr/>
                    <p:nvPr/>
                  </p:nvSpPr>
                  <p:spPr>
                    <a:xfrm>
                      <a:off x="23952670" y="18353119"/>
                      <a:ext cx="183961" cy="555734"/>
                    </a:xfrm>
                    <a:custGeom>
                      <a:avLst/>
                      <a:gdLst>
                        <a:gd name="connsiteX0" fmla="*/ 91981 w 183961"/>
                        <a:gd name="connsiteY0" fmla="*/ 0 h 555734"/>
                        <a:gd name="connsiteX1" fmla="*/ 0 w 183961"/>
                        <a:gd name="connsiteY1" fmla="*/ 53068 h 555734"/>
                        <a:gd name="connsiteX2" fmla="*/ 0 w 183961"/>
                        <a:gd name="connsiteY2" fmla="*/ 330935 h 555734"/>
                        <a:gd name="connsiteX3" fmla="*/ 91981 w 183961"/>
                        <a:gd name="connsiteY3" fmla="*/ 555734 h 555734"/>
                        <a:gd name="connsiteX4" fmla="*/ 183962 w 183961"/>
                        <a:gd name="connsiteY4" fmla="*/ 502667 h 555734"/>
                        <a:gd name="connsiteX5" fmla="*/ 183962 w 183961"/>
                        <a:gd name="connsiteY5" fmla="*/ 224799 h 55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61" h="555734">
                          <a:moveTo>
                            <a:pt x="91981" y="0"/>
                          </a:moveTo>
                          <a:lnTo>
                            <a:pt x="0" y="53068"/>
                          </a:lnTo>
                          <a:lnTo>
                            <a:pt x="0" y="330935"/>
                          </a:lnTo>
                          <a:lnTo>
                            <a:pt x="91981" y="555734"/>
                          </a:lnTo>
                          <a:lnTo>
                            <a:pt x="183962" y="502667"/>
                          </a:lnTo>
                          <a:lnTo>
                            <a:pt x="183962" y="2247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51" name="Freeform 10750">
                      <a:extLst>
                        <a:ext uri="{FF2B5EF4-FFF2-40B4-BE49-F238E27FC236}">
                          <a16:creationId xmlns:a16="http://schemas.microsoft.com/office/drawing/2014/main" id="{72423570-A812-74FA-EDCB-283FD29D9DAB}"/>
                        </a:ext>
                      </a:extLst>
                    </p:cNvPr>
                    <p:cNvSpPr/>
                    <p:nvPr/>
                  </p:nvSpPr>
                  <p:spPr>
                    <a:xfrm>
                      <a:off x="23952670" y="18684054"/>
                      <a:ext cx="91981" cy="277866"/>
                    </a:xfrm>
                    <a:custGeom>
                      <a:avLst/>
                      <a:gdLst>
                        <a:gd name="connsiteX0" fmla="*/ 91981 w 91981"/>
                        <a:gd name="connsiteY0" fmla="*/ 224799 h 277866"/>
                        <a:gd name="connsiteX1" fmla="*/ 0 w 91981"/>
                        <a:gd name="connsiteY1" fmla="*/ 0 h 277866"/>
                        <a:gd name="connsiteX2" fmla="*/ 0 w 91981"/>
                        <a:gd name="connsiteY2" fmla="*/ 277867 h 277866"/>
                      </a:gdLst>
                      <a:ahLst/>
                      <a:cxnLst>
                        <a:cxn ang="0">
                          <a:pos x="connsiteX0" y="connsiteY0"/>
                        </a:cxn>
                        <a:cxn ang="0">
                          <a:pos x="connsiteX1" y="connsiteY1"/>
                        </a:cxn>
                        <a:cxn ang="0">
                          <a:pos x="connsiteX2" y="connsiteY2"/>
                        </a:cxn>
                      </a:cxnLst>
                      <a:rect l="l" t="t" r="r" b="b"/>
                      <a:pathLst>
                        <a:path w="91981" h="277866">
                          <a:moveTo>
                            <a:pt x="91981" y="224799"/>
                          </a:moveTo>
                          <a:lnTo>
                            <a:pt x="0" y="0"/>
                          </a:lnTo>
                          <a:lnTo>
                            <a:pt x="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52" name="Freeform 10751">
                      <a:extLst>
                        <a:ext uri="{FF2B5EF4-FFF2-40B4-BE49-F238E27FC236}">
                          <a16:creationId xmlns:a16="http://schemas.microsoft.com/office/drawing/2014/main" id="{62A62DBF-3319-412E-25E0-F44F0D35380D}"/>
                        </a:ext>
                      </a:extLst>
                    </p:cNvPr>
                    <p:cNvSpPr/>
                    <p:nvPr/>
                  </p:nvSpPr>
                  <p:spPr>
                    <a:xfrm>
                      <a:off x="23860689" y="18961921"/>
                      <a:ext cx="91981" cy="277867"/>
                    </a:xfrm>
                    <a:custGeom>
                      <a:avLst/>
                      <a:gdLst>
                        <a:gd name="connsiteX0" fmla="*/ 91981 w 91981"/>
                        <a:gd name="connsiteY0" fmla="*/ 0 h 277867"/>
                        <a:gd name="connsiteX1" fmla="*/ 0 w 91981"/>
                        <a:gd name="connsiteY1" fmla="*/ 53068 h 277867"/>
                        <a:gd name="connsiteX2" fmla="*/ 91981 w 91981"/>
                        <a:gd name="connsiteY2" fmla="*/ 277868 h 277867"/>
                      </a:gdLst>
                      <a:ahLst/>
                      <a:cxnLst>
                        <a:cxn ang="0">
                          <a:pos x="connsiteX0" y="connsiteY0"/>
                        </a:cxn>
                        <a:cxn ang="0">
                          <a:pos x="connsiteX1" y="connsiteY1"/>
                        </a:cxn>
                        <a:cxn ang="0">
                          <a:pos x="connsiteX2" y="connsiteY2"/>
                        </a:cxn>
                      </a:cxnLst>
                      <a:rect l="l" t="t" r="r" b="b"/>
                      <a:pathLst>
                        <a:path w="91981" h="277867">
                          <a:moveTo>
                            <a:pt x="91981" y="0"/>
                          </a:moveTo>
                          <a:lnTo>
                            <a:pt x="0" y="53068"/>
                          </a:lnTo>
                          <a:lnTo>
                            <a:pt x="91981" y="2778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53" name="Freeform 10752">
                      <a:extLst>
                        <a:ext uri="{FF2B5EF4-FFF2-40B4-BE49-F238E27FC236}">
                          <a16:creationId xmlns:a16="http://schemas.microsoft.com/office/drawing/2014/main" id="{6947F7B8-1353-EEBD-9C3B-C2E857B614B2}"/>
                        </a:ext>
                      </a:extLst>
                    </p:cNvPr>
                    <p:cNvSpPr/>
                    <p:nvPr/>
                  </p:nvSpPr>
                  <p:spPr>
                    <a:xfrm>
                      <a:off x="23952670" y="18908853"/>
                      <a:ext cx="183961" cy="330935"/>
                    </a:xfrm>
                    <a:custGeom>
                      <a:avLst/>
                      <a:gdLst>
                        <a:gd name="connsiteX0" fmla="*/ 91981 w 183961"/>
                        <a:gd name="connsiteY0" fmla="*/ 0 h 330935"/>
                        <a:gd name="connsiteX1" fmla="*/ 0 w 183961"/>
                        <a:gd name="connsiteY1" fmla="*/ 53068 h 330935"/>
                        <a:gd name="connsiteX2" fmla="*/ 0 w 183961"/>
                        <a:gd name="connsiteY2" fmla="*/ 330935 h 330935"/>
                        <a:gd name="connsiteX3" fmla="*/ 183962 w 183961"/>
                        <a:gd name="connsiteY3" fmla="*/ 224799 h 330935"/>
                      </a:gdLst>
                      <a:ahLst/>
                      <a:cxnLst>
                        <a:cxn ang="0">
                          <a:pos x="connsiteX0" y="connsiteY0"/>
                        </a:cxn>
                        <a:cxn ang="0">
                          <a:pos x="connsiteX1" y="connsiteY1"/>
                        </a:cxn>
                        <a:cxn ang="0">
                          <a:pos x="connsiteX2" y="connsiteY2"/>
                        </a:cxn>
                        <a:cxn ang="0">
                          <a:pos x="connsiteX3" y="connsiteY3"/>
                        </a:cxn>
                      </a:cxnLst>
                      <a:rect l="l" t="t" r="r" b="b"/>
                      <a:pathLst>
                        <a:path w="183961" h="330935">
                          <a:moveTo>
                            <a:pt x="91981" y="0"/>
                          </a:moveTo>
                          <a:lnTo>
                            <a:pt x="0" y="53068"/>
                          </a:lnTo>
                          <a:lnTo>
                            <a:pt x="0" y="330935"/>
                          </a:lnTo>
                          <a:lnTo>
                            <a:pt x="183962" y="2247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54" name="Freeform 10753">
                      <a:extLst>
                        <a:ext uri="{FF2B5EF4-FFF2-40B4-BE49-F238E27FC236}">
                          <a16:creationId xmlns:a16="http://schemas.microsoft.com/office/drawing/2014/main" id="{37E974FB-A62A-421D-CA45-799AFD845E4B}"/>
                        </a:ext>
                      </a:extLst>
                    </p:cNvPr>
                    <p:cNvSpPr/>
                    <p:nvPr/>
                  </p:nvSpPr>
                  <p:spPr>
                    <a:xfrm>
                      <a:off x="23676728" y="17400855"/>
                      <a:ext cx="91980" cy="277866"/>
                    </a:xfrm>
                    <a:custGeom>
                      <a:avLst/>
                      <a:gdLst>
                        <a:gd name="connsiteX0" fmla="*/ 91981 w 91980"/>
                        <a:gd name="connsiteY0" fmla="*/ 0 h 277866"/>
                        <a:gd name="connsiteX1" fmla="*/ 0 w 91980"/>
                        <a:gd name="connsiteY1" fmla="*/ 53068 h 277866"/>
                        <a:gd name="connsiteX2" fmla="*/ 91981 w 91980"/>
                        <a:gd name="connsiteY2" fmla="*/ 277867 h 277866"/>
                      </a:gdLst>
                      <a:ahLst/>
                      <a:cxnLst>
                        <a:cxn ang="0">
                          <a:pos x="connsiteX0" y="connsiteY0"/>
                        </a:cxn>
                        <a:cxn ang="0">
                          <a:pos x="connsiteX1" y="connsiteY1"/>
                        </a:cxn>
                        <a:cxn ang="0">
                          <a:pos x="connsiteX2" y="connsiteY2"/>
                        </a:cxn>
                      </a:cxnLst>
                      <a:rect l="l" t="t" r="r" b="b"/>
                      <a:pathLst>
                        <a:path w="91980" h="277866">
                          <a:moveTo>
                            <a:pt x="91981" y="0"/>
                          </a:moveTo>
                          <a:lnTo>
                            <a:pt x="0" y="53068"/>
                          </a:lnTo>
                          <a:lnTo>
                            <a:pt x="91981" y="27786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755" name="Freeform 10754">
                      <a:extLst>
                        <a:ext uri="{FF2B5EF4-FFF2-40B4-BE49-F238E27FC236}">
                          <a16:creationId xmlns:a16="http://schemas.microsoft.com/office/drawing/2014/main" id="{04820251-1A70-17EA-9435-043CDAC5E264}"/>
                        </a:ext>
                      </a:extLst>
                    </p:cNvPr>
                    <p:cNvSpPr/>
                    <p:nvPr/>
                  </p:nvSpPr>
                  <p:spPr>
                    <a:xfrm>
                      <a:off x="23768709" y="17400854"/>
                      <a:ext cx="183961" cy="502666"/>
                    </a:xfrm>
                    <a:custGeom>
                      <a:avLst/>
                      <a:gdLst>
                        <a:gd name="connsiteX0" fmla="*/ 0 w 183961"/>
                        <a:gd name="connsiteY0" fmla="*/ 277867 h 502666"/>
                        <a:gd name="connsiteX1" fmla="*/ 91981 w 183961"/>
                        <a:gd name="connsiteY1" fmla="*/ 502666 h 502666"/>
                        <a:gd name="connsiteX2" fmla="*/ 183962 w 183961"/>
                        <a:gd name="connsiteY2" fmla="*/ 449598 h 502666"/>
                        <a:gd name="connsiteX3" fmla="*/ 0 w 183961"/>
                        <a:gd name="connsiteY3" fmla="*/ 0 h 502666"/>
                      </a:gdLst>
                      <a:ahLst/>
                      <a:cxnLst>
                        <a:cxn ang="0">
                          <a:pos x="connsiteX0" y="connsiteY0"/>
                        </a:cxn>
                        <a:cxn ang="0">
                          <a:pos x="connsiteX1" y="connsiteY1"/>
                        </a:cxn>
                        <a:cxn ang="0">
                          <a:pos x="connsiteX2" y="connsiteY2"/>
                        </a:cxn>
                        <a:cxn ang="0">
                          <a:pos x="connsiteX3" y="connsiteY3"/>
                        </a:cxn>
                      </a:cxnLst>
                      <a:rect l="l" t="t" r="r" b="b"/>
                      <a:pathLst>
                        <a:path w="183961" h="502666">
                          <a:moveTo>
                            <a:pt x="0" y="277867"/>
                          </a:moveTo>
                          <a:lnTo>
                            <a:pt x="91981" y="502666"/>
                          </a:lnTo>
                          <a:lnTo>
                            <a:pt x="183962" y="449598"/>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56" name="Freeform 10755">
                      <a:extLst>
                        <a:ext uri="{FF2B5EF4-FFF2-40B4-BE49-F238E27FC236}">
                          <a16:creationId xmlns:a16="http://schemas.microsoft.com/office/drawing/2014/main" id="{4C35BD94-3C09-0305-C322-62C4F1899CC3}"/>
                        </a:ext>
                      </a:extLst>
                    </p:cNvPr>
                    <p:cNvSpPr/>
                    <p:nvPr/>
                  </p:nvSpPr>
                  <p:spPr>
                    <a:xfrm>
                      <a:off x="23768709" y="17678722"/>
                      <a:ext cx="91980" cy="277867"/>
                    </a:xfrm>
                    <a:custGeom>
                      <a:avLst/>
                      <a:gdLst>
                        <a:gd name="connsiteX0" fmla="*/ 91981 w 91980"/>
                        <a:gd name="connsiteY0" fmla="*/ 224799 h 277867"/>
                        <a:gd name="connsiteX1" fmla="*/ 0 w 91980"/>
                        <a:gd name="connsiteY1" fmla="*/ 0 h 277867"/>
                        <a:gd name="connsiteX2" fmla="*/ 0 w 91980"/>
                        <a:gd name="connsiteY2" fmla="*/ 277867 h 277867"/>
                      </a:gdLst>
                      <a:ahLst/>
                      <a:cxnLst>
                        <a:cxn ang="0">
                          <a:pos x="connsiteX0" y="connsiteY0"/>
                        </a:cxn>
                        <a:cxn ang="0">
                          <a:pos x="connsiteX1" y="connsiteY1"/>
                        </a:cxn>
                        <a:cxn ang="0">
                          <a:pos x="connsiteX2" y="connsiteY2"/>
                        </a:cxn>
                      </a:cxnLst>
                      <a:rect l="l" t="t" r="r" b="b"/>
                      <a:pathLst>
                        <a:path w="91980" h="277867">
                          <a:moveTo>
                            <a:pt x="91981" y="224799"/>
                          </a:moveTo>
                          <a:lnTo>
                            <a:pt x="0" y="0"/>
                          </a:lnTo>
                          <a:lnTo>
                            <a:pt x="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57" name="Freeform 10756">
                      <a:extLst>
                        <a:ext uri="{FF2B5EF4-FFF2-40B4-BE49-F238E27FC236}">
                          <a16:creationId xmlns:a16="http://schemas.microsoft.com/office/drawing/2014/main" id="{AC8B93D2-0ACB-596E-4DD9-0D314561A0A0}"/>
                        </a:ext>
                      </a:extLst>
                    </p:cNvPr>
                    <p:cNvSpPr/>
                    <p:nvPr/>
                  </p:nvSpPr>
                  <p:spPr>
                    <a:xfrm>
                      <a:off x="23676728" y="17956589"/>
                      <a:ext cx="91980" cy="277866"/>
                    </a:xfrm>
                    <a:custGeom>
                      <a:avLst/>
                      <a:gdLst>
                        <a:gd name="connsiteX0" fmla="*/ 91981 w 91980"/>
                        <a:gd name="connsiteY0" fmla="*/ 0 h 277866"/>
                        <a:gd name="connsiteX1" fmla="*/ 0 w 91980"/>
                        <a:gd name="connsiteY1" fmla="*/ 53068 h 277866"/>
                        <a:gd name="connsiteX2" fmla="*/ 91981 w 91980"/>
                        <a:gd name="connsiteY2" fmla="*/ 277867 h 277866"/>
                      </a:gdLst>
                      <a:ahLst/>
                      <a:cxnLst>
                        <a:cxn ang="0">
                          <a:pos x="connsiteX0" y="connsiteY0"/>
                        </a:cxn>
                        <a:cxn ang="0">
                          <a:pos x="connsiteX1" y="connsiteY1"/>
                        </a:cxn>
                        <a:cxn ang="0">
                          <a:pos x="connsiteX2" y="connsiteY2"/>
                        </a:cxn>
                      </a:cxnLst>
                      <a:rect l="l" t="t" r="r" b="b"/>
                      <a:pathLst>
                        <a:path w="91980" h="277866">
                          <a:moveTo>
                            <a:pt x="91981" y="0"/>
                          </a:moveTo>
                          <a:lnTo>
                            <a:pt x="0" y="53068"/>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58" name="Freeform 10757">
                      <a:extLst>
                        <a:ext uri="{FF2B5EF4-FFF2-40B4-BE49-F238E27FC236}">
                          <a16:creationId xmlns:a16="http://schemas.microsoft.com/office/drawing/2014/main" id="{C84A67C1-5A88-2608-DF4E-F6FC06703E03}"/>
                        </a:ext>
                      </a:extLst>
                    </p:cNvPr>
                    <p:cNvSpPr/>
                    <p:nvPr/>
                  </p:nvSpPr>
                  <p:spPr>
                    <a:xfrm>
                      <a:off x="23768709" y="17903521"/>
                      <a:ext cx="183961" cy="555734"/>
                    </a:xfrm>
                    <a:custGeom>
                      <a:avLst/>
                      <a:gdLst>
                        <a:gd name="connsiteX0" fmla="*/ 91981 w 183961"/>
                        <a:gd name="connsiteY0" fmla="*/ 0 h 555734"/>
                        <a:gd name="connsiteX1" fmla="*/ 0 w 183961"/>
                        <a:gd name="connsiteY1" fmla="*/ 53068 h 555734"/>
                        <a:gd name="connsiteX2" fmla="*/ 0 w 183961"/>
                        <a:gd name="connsiteY2" fmla="*/ 330935 h 555734"/>
                        <a:gd name="connsiteX3" fmla="*/ 91981 w 183961"/>
                        <a:gd name="connsiteY3" fmla="*/ 555734 h 555734"/>
                        <a:gd name="connsiteX4" fmla="*/ 183962 w 183961"/>
                        <a:gd name="connsiteY4" fmla="*/ 502666 h 555734"/>
                        <a:gd name="connsiteX5" fmla="*/ 183962 w 183961"/>
                        <a:gd name="connsiteY5" fmla="*/ 224799 h 55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61" h="555734">
                          <a:moveTo>
                            <a:pt x="91981" y="0"/>
                          </a:moveTo>
                          <a:lnTo>
                            <a:pt x="0" y="53068"/>
                          </a:lnTo>
                          <a:lnTo>
                            <a:pt x="0" y="330935"/>
                          </a:lnTo>
                          <a:lnTo>
                            <a:pt x="91981" y="555734"/>
                          </a:lnTo>
                          <a:lnTo>
                            <a:pt x="183962" y="502666"/>
                          </a:lnTo>
                          <a:lnTo>
                            <a:pt x="183962" y="2247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59" name="Freeform 10758">
                      <a:extLst>
                        <a:ext uri="{FF2B5EF4-FFF2-40B4-BE49-F238E27FC236}">
                          <a16:creationId xmlns:a16="http://schemas.microsoft.com/office/drawing/2014/main" id="{E08281CD-AEAC-1BC6-55B5-D07D8539B158}"/>
                        </a:ext>
                      </a:extLst>
                    </p:cNvPr>
                    <p:cNvSpPr/>
                    <p:nvPr/>
                  </p:nvSpPr>
                  <p:spPr>
                    <a:xfrm>
                      <a:off x="23768709" y="18234456"/>
                      <a:ext cx="91980" cy="277867"/>
                    </a:xfrm>
                    <a:custGeom>
                      <a:avLst/>
                      <a:gdLst>
                        <a:gd name="connsiteX0" fmla="*/ 91981 w 91980"/>
                        <a:gd name="connsiteY0" fmla="*/ 224799 h 277867"/>
                        <a:gd name="connsiteX1" fmla="*/ 0 w 91980"/>
                        <a:gd name="connsiteY1" fmla="*/ 0 h 277867"/>
                        <a:gd name="connsiteX2" fmla="*/ 0 w 91980"/>
                        <a:gd name="connsiteY2" fmla="*/ 277867 h 277867"/>
                      </a:gdLst>
                      <a:ahLst/>
                      <a:cxnLst>
                        <a:cxn ang="0">
                          <a:pos x="connsiteX0" y="connsiteY0"/>
                        </a:cxn>
                        <a:cxn ang="0">
                          <a:pos x="connsiteX1" y="connsiteY1"/>
                        </a:cxn>
                        <a:cxn ang="0">
                          <a:pos x="connsiteX2" y="connsiteY2"/>
                        </a:cxn>
                      </a:cxnLst>
                      <a:rect l="l" t="t" r="r" b="b"/>
                      <a:pathLst>
                        <a:path w="91980" h="277867">
                          <a:moveTo>
                            <a:pt x="91981" y="224799"/>
                          </a:moveTo>
                          <a:lnTo>
                            <a:pt x="0" y="0"/>
                          </a:lnTo>
                          <a:lnTo>
                            <a:pt x="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60" name="Freeform 10759">
                      <a:extLst>
                        <a:ext uri="{FF2B5EF4-FFF2-40B4-BE49-F238E27FC236}">
                          <a16:creationId xmlns:a16="http://schemas.microsoft.com/office/drawing/2014/main" id="{AFFB6CFC-7BC3-78E2-3321-A3AA87FCBA6D}"/>
                        </a:ext>
                      </a:extLst>
                    </p:cNvPr>
                    <p:cNvSpPr/>
                    <p:nvPr/>
                  </p:nvSpPr>
                  <p:spPr>
                    <a:xfrm>
                      <a:off x="23676728" y="18512323"/>
                      <a:ext cx="91980" cy="277867"/>
                    </a:xfrm>
                    <a:custGeom>
                      <a:avLst/>
                      <a:gdLst>
                        <a:gd name="connsiteX0" fmla="*/ 91981 w 91980"/>
                        <a:gd name="connsiteY0" fmla="*/ 0 h 277867"/>
                        <a:gd name="connsiteX1" fmla="*/ 0 w 91980"/>
                        <a:gd name="connsiteY1" fmla="*/ 53068 h 277867"/>
                        <a:gd name="connsiteX2" fmla="*/ 91981 w 91980"/>
                        <a:gd name="connsiteY2" fmla="*/ 277867 h 277867"/>
                      </a:gdLst>
                      <a:ahLst/>
                      <a:cxnLst>
                        <a:cxn ang="0">
                          <a:pos x="connsiteX0" y="connsiteY0"/>
                        </a:cxn>
                        <a:cxn ang="0">
                          <a:pos x="connsiteX1" y="connsiteY1"/>
                        </a:cxn>
                        <a:cxn ang="0">
                          <a:pos x="connsiteX2" y="connsiteY2"/>
                        </a:cxn>
                      </a:cxnLst>
                      <a:rect l="l" t="t" r="r" b="b"/>
                      <a:pathLst>
                        <a:path w="91980" h="277867">
                          <a:moveTo>
                            <a:pt x="91981" y="0"/>
                          </a:moveTo>
                          <a:lnTo>
                            <a:pt x="0" y="53068"/>
                          </a:lnTo>
                          <a:lnTo>
                            <a:pt x="91981"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61" name="Freeform 10760">
                      <a:extLst>
                        <a:ext uri="{FF2B5EF4-FFF2-40B4-BE49-F238E27FC236}">
                          <a16:creationId xmlns:a16="http://schemas.microsoft.com/office/drawing/2014/main" id="{180B8D19-8BB5-383B-FB45-EBBF9ED3750F}"/>
                        </a:ext>
                      </a:extLst>
                    </p:cNvPr>
                    <p:cNvSpPr/>
                    <p:nvPr/>
                  </p:nvSpPr>
                  <p:spPr>
                    <a:xfrm>
                      <a:off x="23768709" y="18459255"/>
                      <a:ext cx="183961" cy="555734"/>
                    </a:xfrm>
                    <a:custGeom>
                      <a:avLst/>
                      <a:gdLst>
                        <a:gd name="connsiteX0" fmla="*/ 91981 w 183961"/>
                        <a:gd name="connsiteY0" fmla="*/ 0 h 555734"/>
                        <a:gd name="connsiteX1" fmla="*/ 0 w 183961"/>
                        <a:gd name="connsiteY1" fmla="*/ 53068 h 555734"/>
                        <a:gd name="connsiteX2" fmla="*/ 0 w 183961"/>
                        <a:gd name="connsiteY2" fmla="*/ 330935 h 555734"/>
                        <a:gd name="connsiteX3" fmla="*/ 91981 w 183961"/>
                        <a:gd name="connsiteY3" fmla="*/ 555734 h 555734"/>
                        <a:gd name="connsiteX4" fmla="*/ 183962 w 183961"/>
                        <a:gd name="connsiteY4" fmla="*/ 502666 h 555734"/>
                        <a:gd name="connsiteX5" fmla="*/ 183962 w 183961"/>
                        <a:gd name="connsiteY5" fmla="*/ 224799 h 55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61" h="555734">
                          <a:moveTo>
                            <a:pt x="91981" y="0"/>
                          </a:moveTo>
                          <a:lnTo>
                            <a:pt x="0" y="53068"/>
                          </a:lnTo>
                          <a:lnTo>
                            <a:pt x="0" y="330935"/>
                          </a:lnTo>
                          <a:lnTo>
                            <a:pt x="91981" y="555734"/>
                          </a:lnTo>
                          <a:lnTo>
                            <a:pt x="183962" y="502666"/>
                          </a:lnTo>
                          <a:lnTo>
                            <a:pt x="183962" y="2247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62" name="Freeform 10761">
                      <a:extLst>
                        <a:ext uri="{FF2B5EF4-FFF2-40B4-BE49-F238E27FC236}">
                          <a16:creationId xmlns:a16="http://schemas.microsoft.com/office/drawing/2014/main" id="{E86A0F4C-4616-C38D-97C9-F161BC2D154D}"/>
                        </a:ext>
                      </a:extLst>
                    </p:cNvPr>
                    <p:cNvSpPr/>
                    <p:nvPr/>
                  </p:nvSpPr>
                  <p:spPr>
                    <a:xfrm>
                      <a:off x="23768709" y="18790190"/>
                      <a:ext cx="91980" cy="277866"/>
                    </a:xfrm>
                    <a:custGeom>
                      <a:avLst/>
                      <a:gdLst>
                        <a:gd name="connsiteX0" fmla="*/ 91981 w 91980"/>
                        <a:gd name="connsiteY0" fmla="*/ 224799 h 277866"/>
                        <a:gd name="connsiteX1" fmla="*/ 0 w 91980"/>
                        <a:gd name="connsiteY1" fmla="*/ 0 h 277866"/>
                        <a:gd name="connsiteX2" fmla="*/ 0 w 91980"/>
                        <a:gd name="connsiteY2" fmla="*/ 277867 h 277866"/>
                      </a:gdLst>
                      <a:ahLst/>
                      <a:cxnLst>
                        <a:cxn ang="0">
                          <a:pos x="connsiteX0" y="connsiteY0"/>
                        </a:cxn>
                        <a:cxn ang="0">
                          <a:pos x="connsiteX1" y="connsiteY1"/>
                        </a:cxn>
                        <a:cxn ang="0">
                          <a:pos x="connsiteX2" y="connsiteY2"/>
                        </a:cxn>
                      </a:cxnLst>
                      <a:rect l="l" t="t" r="r" b="b"/>
                      <a:pathLst>
                        <a:path w="91980" h="277866">
                          <a:moveTo>
                            <a:pt x="91981" y="224799"/>
                          </a:moveTo>
                          <a:lnTo>
                            <a:pt x="0" y="0"/>
                          </a:lnTo>
                          <a:lnTo>
                            <a:pt x="0" y="27786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63" name="Freeform 10762">
                      <a:extLst>
                        <a:ext uri="{FF2B5EF4-FFF2-40B4-BE49-F238E27FC236}">
                          <a16:creationId xmlns:a16="http://schemas.microsoft.com/office/drawing/2014/main" id="{1B19F771-EE01-2AFF-7E65-44AC861C086F}"/>
                        </a:ext>
                      </a:extLst>
                    </p:cNvPr>
                    <p:cNvSpPr/>
                    <p:nvPr/>
                  </p:nvSpPr>
                  <p:spPr>
                    <a:xfrm>
                      <a:off x="23676728" y="19068057"/>
                      <a:ext cx="91980" cy="277867"/>
                    </a:xfrm>
                    <a:custGeom>
                      <a:avLst/>
                      <a:gdLst>
                        <a:gd name="connsiteX0" fmla="*/ 91981 w 91980"/>
                        <a:gd name="connsiteY0" fmla="*/ 0 h 277867"/>
                        <a:gd name="connsiteX1" fmla="*/ 0 w 91980"/>
                        <a:gd name="connsiteY1" fmla="*/ 53068 h 277867"/>
                        <a:gd name="connsiteX2" fmla="*/ 91981 w 91980"/>
                        <a:gd name="connsiteY2" fmla="*/ 277868 h 277867"/>
                      </a:gdLst>
                      <a:ahLst/>
                      <a:cxnLst>
                        <a:cxn ang="0">
                          <a:pos x="connsiteX0" y="connsiteY0"/>
                        </a:cxn>
                        <a:cxn ang="0">
                          <a:pos x="connsiteX1" y="connsiteY1"/>
                        </a:cxn>
                        <a:cxn ang="0">
                          <a:pos x="connsiteX2" y="connsiteY2"/>
                        </a:cxn>
                      </a:cxnLst>
                      <a:rect l="l" t="t" r="r" b="b"/>
                      <a:pathLst>
                        <a:path w="91980" h="277867">
                          <a:moveTo>
                            <a:pt x="91981" y="0"/>
                          </a:moveTo>
                          <a:lnTo>
                            <a:pt x="0" y="53068"/>
                          </a:lnTo>
                          <a:lnTo>
                            <a:pt x="91981" y="27786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764" name="Freeform 10763">
                      <a:extLst>
                        <a:ext uri="{FF2B5EF4-FFF2-40B4-BE49-F238E27FC236}">
                          <a16:creationId xmlns:a16="http://schemas.microsoft.com/office/drawing/2014/main" id="{D05A6586-DF20-DB91-7F36-7B66B7E7CFEC}"/>
                        </a:ext>
                      </a:extLst>
                    </p:cNvPr>
                    <p:cNvSpPr/>
                    <p:nvPr/>
                  </p:nvSpPr>
                  <p:spPr>
                    <a:xfrm>
                      <a:off x="23768709" y="19014989"/>
                      <a:ext cx="183961" cy="330935"/>
                    </a:xfrm>
                    <a:custGeom>
                      <a:avLst/>
                      <a:gdLst>
                        <a:gd name="connsiteX0" fmla="*/ 91981 w 183961"/>
                        <a:gd name="connsiteY0" fmla="*/ 0 h 330935"/>
                        <a:gd name="connsiteX1" fmla="*/ 0 w 183961"/>
                        <a:gd name="connsiteY1" fmla="*/ 53068 h 330935"/>
                        <a:gd name="connsiteX2" fmla="*/ 0 w 183961"/>
                        <a:gd name="connsiteY2" fmla="*/ 330935 h 330935"/>
                        <a:gd name="connsiteX3" fmla="*/ 183962 w 183961"/>
                        <a:gd name="connsiteY3" fmla="*/ 224799 h 330935"/>
                      </a:gdLst>
                      <a:ahLst/>
                      <a:cxnLst>
                        <a:cxn ang="0">
                          <a:pos x="connsiteX0" y="connsiteY0"/>
                        </a:cxn>
                        <a:cxn ang="0">
                          <a:pos x="connsiteX1" y="connsiteY1"/>
                        </a:cxn>
                        <a:cxn ang="0">
                          <a:pos x="connsiteX2" y="connsiteY2"/>
                        </a:cxn>
                        <a:cxn ang="0">
                          <a:pos x="connsiteX3" y="connsiteY3"/>
                        </a:cxn>
                      </a:cxnLst>
                      <a:rect l="l" t="t" r="r" b="b"/>
                      <a:pathLst>
                        <a:path w="183961" h="330935">
                          <a:moveTo>
                            <a:pt x="91981" y="0"/>
                          </a:moveTo>
                          <a:lnTo>
                            <a:pt x="0" y="53068"/>
                          </a:lnTo>
                          <a:lnTo>
                            <a:pt x="0" y="330935"/>
                          </a:lnTo>
                          <a:lnTo>
                            <a:pt x="183962" y="2247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65" name="Freeform 10764">
                      <a:extLst>
                        <a:ext uri="{FF2B5EF4-FFF2-40B4-BE49-F238E27FC236}">
                          <a16:creationId xmlns:a16="http://schemas.microsoft.com/office/drawing/2014/main" id="{0CDAAE1F-F3A6-392A-2593-9AED2605E176}"/>
                        </a:ext>
                      </a:extLst>
                    </p:cNvPr>
                    <p:cNvSpPr/>
                    <p:nvPr/>
                  </p:nvSpPr>
                  <p:spPr>
                    <a:xfrm>
                      <a:off x="23676728" y="17176055"/>
                      <a:ext cx="91980" cy="277867"/>
                    </a:xfrm>
                    <a:custGeom>
                      <a:avLst/>
                      <a:gdLst>
                        <a:gd name="connsiteX0" fmla="*/ 0 w 91980"/>
                        <a:gd name="connsiteY0" fmla="*/ 0 h 277867"/>
                        <a:gd name="connsiteX1" fmla="*/ 0 w 91980"/>
                        <a:gd name="connsiteY1" fmla="*/ 277867 h 277867"/>
                        <a:gd name="connsiteX2" fmla="*/ 91981 w 91980"/>
                        <a:gd name="connsiteY2" fmla="*/ 224799 h 277867"/>
                      </a:gdLst>
                      <a:ahLst/>
                      <a:cxnLst>
                        <a:cxn ang="0">
                          <a:pos x="connsiteX0" y="connsiteY0"/>
                        </a:cxn>
                        <a:cxn ang="0">
                          <a:pos x="connsiteX1" y="connsiteY1"/>
                        </a:cxn>
                        <a:cxn ang="0">
                          <a:pos x="connsiteX2" y="connsiteY2"/>
                        </a:cxn>
                      </a:cxnLst>
                      <a:rect l="l" t="t" r="r" b="b"/>
                      <a:pathLst>
                        <a:path w="91980" h="277867">
                          <a:moveTo>
                            <a:pt x="0" y="0"/>
                          </a:moveTo>
                          <a:lnTo>
                            <a:pt x="0" y="277867"/>
                          </a:lnTo>
                          <a:lnTo>
                            <a:pt x="91981" y="22479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766" name="Freeform 10765">
                      <a:extLst>
                        <a:ext uri="{FF2B5EF4-FFF2-40B4-BE49-F238E27FC236}">
                          <a16:creationId xmlns:a16="http://schemas.microsoft.com/office/drawing/2014/main" id="{6E5A080F-F98C-38C9-B48C-164C2C9ACA3C}"/>
                        </a:ext>
                      </a:extLst>
                    </p:cNvPr>
                    <p:cNvSpPr/>
                    <p:nvPr/>
                  </p:nvSpPr>
                  <p:spPr>
                    <a:xfrm>
                      <a:off x="23676728" y="17453922"/>
                      <a:ext cx="91980" cy="555734"/>
                    </a:xfrm>
                    <a:custGeom>
                      <a:avLst/>
                      <a:gdLst>
                        <a:gd name="connsiteX0" fmla="*/ 91981 w 91980"/>
                        <a:gd name="connsiteY0" fmla="*/ 502667 h 555734"/>
                        <a:gd name="connsiteX1" fmla="*/ 91981 w 91980"/>
                        <a:gd name="connsiteY1" fmla="*/ 224799 h 555734"/>
                        <a:gd name="connsiteX2" fmla="*/ 0 w 91980"/>
                        <a:gd name="connsiteY2" fmla="*/ 0 h 555734"/>
                        <a:gd name="connsiteX3" fmla="*/ 0 w 91980"/>
                        <a:gd name="connsiteY3" fmla="*/ 555734 h 555734"/>
                      </a:gdLst>
                      <a:ahLst/>
                      <a:cxnLst>
                        <a:cxn ang="0">
                          <a:pos x="connsiteX0" y="connsiteY0"/>
                        </a:cxn>
                        <a:cxn ang="0">
                          <a:pos x="connsiteX1" y="connsiteY1"/>
                        </a:cxn>
                        <a:cxn ang="0">
                          <a:pos x="connsiteX2" y="connsiteY2"/>
                        </a:cxn>
                        <a:cxn ang="0">
                          <a:pos x="connsiteX3" y="connsiteY3"/>
                        </a:cxn>
                      </a:cxnLst>
                      <a:rect l="l" t="t" r="r" b="b"/>
                      <a:pathLst>
                        <a:path w="91980" h="555734">
                          <a:moveTo>
                            <a:pt x="91981" y="502667"/>
                          </a:moveTo>
                          <a:lnTo>
                            <a:pt x="91981" y="224799"/>
                          </a:lnTo>
                          <a:lnTo>
                            <a:pt x="0" y="0"/>
                          </a:lnTo>
                          <a:lnTo>
                            <a:pt x="0" y="55573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67" name="Freeform 10766">
                      <a:extLst>
                        <a:ext uri="{FF2B5EF4-FFF2-40B4-BE49-F238E27FC236}">
                          <a16:creationId xmlns:a16="http://schemas.microsoft.com/office/drawing/2014/main" id="{F7936D75-F000-273C-6A02-12B3DAA2C21B}"/>
                        </a:ext>
                      </a:extLst>
                    </p:cNvPr>
                    <p:cNvSpPr/>
                    <p:nvPr/>
                  </p:nvSpPr>
                  <p:spPr>
                    <a:xfrm>
                      <a:off x="23676728" y="18009656"/>
                      <a:ext cx="91980" cy="555734"/>
                    </a:xfrm>
                    <a:custGeom>
                      <a:avLst/>
                      <a:gdLst>
                        <a:gd name="connsiteX0" fmla="*/ 91981 w 91980"/>
                        <a:gd name="connsiteY0" fmla="*/ 502666 h 555734"/>
                        <a:gd name="connsiteX1" fmla="*/ 91981 w 91980"/>
                        <a:gd name="connsiteY1" fmla="*/ 224799 h 555734"/>
                        <a:gd name="connsiteX2" fmla="*/ 0 w 91980"/>
                        <a:gd name="connsiteY2" fmla="*/ 0 h 555734"/>
                        <a:gd name="connsiteX3" fmla="*/ 0 w 91980"/>
                        <a:gd name="connsiteY3" fmla="*/ 555734 h 555734"/>
                      </a:gdLst>
                      <a:ahLst/>
                      <a:cxnLst>
                        <a:cxn ang="0">
                          <a:pos x="connsiteX0" y="connsiteY0"/>
                        </a:cxn>
                        <a:cxn ang="0">
                          <a:pos x="connsiteX1" y="connsiteY1"/>
                        </a:cxn>
                        <a:cxn ang="0">
                          <a:pos x="connsiteX2" y="connsiteY2"/>
                        </a:cxn>
                        <a:cxn ang="0">
                          <a:pos x="connsiteX3" y="connsiteY3"/>
                        </a:cxn>
                      </a:cxnLst>
                      <a:rect l="l" t="t" r="r" b="b"/>
                      <a:pathLst>
                        <a:path w="91980" h="555734">
                          <a:moveTo>
                            <a:pt x="91981" y="502666"/>
                          </a:moveTo>
                          <a:lnTo>
                            <a:pt x="91981" y="224799"/>
                          </a:lnTo>
                          <a:lnTo>
                            <a:pt x="0" y="0"/>
                          </a:lnTo>
                          <a:lnTo>
                            <a:pt x="0" y="55573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68" name="Freeform 10767">
                      <a:extLst>
                        <a:ext uri="{FF2B5EF4-FFF2-40B4-BE49-F238E27FC236}">
                          <a16:creationId xmlns:a16="http://schemas.microsoft.com/office/drawing/2014/main" id="{1FFEDF0D-C9C9-CD82-C87D-1AF6540341FB}"/>
                        </a:ext>
                      </a:extLst>
                    </p:cNvPr>
                    <p:cNvSpPr/>
                    <p:nvPr/>
                  </p:nvSpPr>
                  <p:spPr>
                    <a:xfrm>
                      <a:off x="23676728" y="18565391"/>
                      <a:ext cx="91980" cy="555734"/>
                    </a:xfrm>
                    <a:custGeom>
                      <a:avLst/>
                      <a:gdLst>
                        <a:gd name="connsiteX0" fmla="*/ 91981 w 91980"/>
                        <a:gd name="connsiteY0" fmla="*/ 502666 h 555734"/>
                        <a:gd name="connsiteX1" fmla="*/ 91981 w 91980"/>
                        <a:gd name="connsiteY1" fmla="*/ 224799 h 555734"/>
                        <a:gd name="connsiteX2" fmla="*/ 0 w 91980"/>
                        <a:gd name="connsiteY2" fmla="*/ 0 h 555734"/>
                        <a:gd name="connsiteX3" fmla="*/ 0 w 91980"/>
                        <a:gd name="connsiteY3" fmla="*/ 555734 h 555734"/>
                      </a:gdLst>
                      <a:ahLst/>
                      <a:cxnLst>
                        <a:cxn ang="0">
                          <a:pos x="connsiteX0" y="connsiteY0"/>
                        </a:cxn>
                        <a:cxn ang="0">
                          <a:pos x="connsiteX1" y="connsiteY1"/>
                        </a:cxn>
                        <a:cxn ang="0">
                          <a:pos x="connsiteX2" y="connsiteY2"/>
                        </a:cxn>
                        <a:cxn ang="0">
                          <a:pos x="connsiteX3" y="connsiteY3"/>
                        </a:cxn>
                      </a:cxnLst>
                      <a:rect l="l" t="t" r="r" b="b"/>
                      <a:pathLst>
                        <a:path w="91980" h="555734">
                          <a:moveTo>
                            <a:pt x="91981" y="502666"/>
                          </a:moveTo>
                          <a:lnTo>
                            <a:pt x="91981" y="224799"/>
                          </a:lnTo>
                          <a:lnTo>
                            <a:pt x="0" y="0"/>
                          </a:lnTo>
                          <a:lnTo>
                            <a:pt x="0" y="55573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69" name="Freeform 10768">
                      <a:extLst>
                        <a:ext uri="{FF2B5EF4-FFF2-40B4-BE49-F238E27FC236}">
                          <a16:creationId xmlns:a16="http://schemas.microsoft.com/office/drawing/2014/main" id="{7862BB68-A416-5F65-9A4F-41BCF8F79EB7}"/>
                        </a:ext>
                      </a:extLst>
                    </p:cNvPr>
                    <p:cNvSpPr/>
                    <p:nvPr/>
                  </p:nvSpPr>
                  <p:spPr>
                    <a:xfrm>
                      <a:off x="23676728" y="19121125"/>
                      <a:ext cx="91980" cy="277866"/>
                    </a:xfrm>
                    <a:custGeom>
                      <a:avLst/>
                      <a:gdLst>
                        <a:gd name="connsiteX0" fmla="*/ 0 w 91980"/>
                        <a:gd name="connsiteY0" fmla="*/ 277867 h 277866"/>
                        <a:gd name="connsiteX1" fmla="*/ 91981 w 91980"/>
                        <a:gd name="connsiteY1" fmla="*/ 224799 h 277866"/>
                        <a:gd name="connsiteX2" fmla="*/ 0 w 91980"/>
                        <a:gd name="connsiteY2" fmla="*/ 0 h 277866"/>
                      </a:gdLst>
                      <a:ahLst/>
                      <a:cxnLst>
                        <a:cxn ang="0">
                          <a:pos x="connsiteX0" y="connsiteY0"/>
                        </a:cxn>
                        <a:cxn ang="0">
                          <a:pos x="connsiteX1" y="connsiteY1"/>
                        </a:cxn>
                        <a:cxn ang="0">
                          <a:pos x="connsiteX2" y="connsiteY2"/>
                        </a:cxn>
                      </a:cxnLst>
                      <a:rect l="l" t="t" r="r" b="b"/>
                      <a:pathLst>
                        <a:path w="91980" h="277866">
                          <a:moveTo>
                            <a:pt x="0" y="277867"/>
                          </a:moveTo>
                          <a:lnTo>
                            <a:pt x="91981" y="224799"/>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770" name="Graphic 6671">
                    <a:extLst>
                      <a:ext uri="{FF2B5EF4-FFF2-40B4-BE49-F238E27FC236}">
                        <a16:creationId xmlns:a16="http://schemas.microsoft.com/office/drawing/2014/main" id="{427EAC71-43C2-A0B3-50DD-DA8EED18E597}"/>
                      </a:ext>
                    </a:extLst>
                  </p:cNvPr>
                  <p:cNvGrpSpPr/>
                  <p:nvPr/>
                </p:nvGrpSpPr>
                <p:grpSpPr>
                  <a:xfrm>
                    <a:off x="25603200" y="16913673"/>
                    <a:ext cx="1926471" cy="2060775"/>
                    <a:chOff x="25603200" y="16913673"/>
                    <a:chExt cx="1926471" cy="2060775"/>
                  </a:xfrm>
                </p:grpSpPr>
                <p:sp>
                  <p:nvSpPr>
                    <p:cNvPr id="10771" name="Freeform 10770">
                      <a:extLst>
                        <a:ext uri="{FF2B5EF4-FFF2-40B4-BE49-F238E27FC236}">
                          <a16:creationId xmlns:a16="http://schemas.microsoft.com/office/drawing/2014/main" id="{BDB31A91-B8D3-DF09-69BF-2CEE640A59E8}"/>
                        </a:ext>
                      </a:extLst>
                    </p:cNvPr>
                    <p:cNvSpPr/>
                    <p:nvPr/>
                  </p:nvSpPr>
                  <p:spPr>
                    <a:xfrm>
                      <a:off x="26644996" y="18492053"/>
                      <a:ext cx="240809" cy="257596"/>
                    </a:xfrm>
                    <a:custGeom>
                      <a:avLst/>
                      <a:gdLst>
                        <a:gd name="connsiteX0" fmla="*/ 240809 w 240809"/>
                        <a:gd name="connsiteY0" fmla="*/ 257597 h 257596"/>
                        <a:gd name="connsiteX1" fmla="*/ 91981 w 240809"/>
                        <a:gd name="connsiteY1" fmla="*/ 0 h 257596"/>
                        <a:gd name="connsiteX2" fmla="*/ 0 w 240809"/>
                        <a:gd name="connsiteY2" fmla="*/ 224799 h 257596"/>
                      </a:gdLst>
                      <a:ahLst/>
                      <a:cxnLst>
                        <a:cxn ang="0">
                          <a:pos x="connsiteX0" y="connsiteY0"/>
                        </a:cxn>
                        <a:cxn ang="0">
                          <a:pos x="connsiteX1" y="connsiteY1"/>
                        </a:cxn>
                        <a:cxn ang="0">
                          <a:pos x="connsiteX2" y="connsiteY2"/>
                        </a:cxn>
                      </a:cxnLst>
                      <a:rect l="l" t="t" r="r" b="b"/>
                      <a:pathLst>
                        <a:path w="240809" h="257596">
                          <a:moveTo>
                            <a:pt x="240809" y="257597"/>
                          </a:moveTo>
                          <a:lnTo>
                            <a:pt x="91981" y="0"/>
                          </a:lnTo>
                          <a:lnTo>
                            <a:pt x="0" y="22479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772" name="Freeform 10771">
                      <a:extLst>
                        <a:ext uri="{FF2B5EF4-FFF2-40B4-BE49-F238E27FC236}">
                          <a16:creationId xmlns:a16="http://schemas.microsoft.com/office/drawing/2014/main" id="{FB614719-E204-D852-5C15-017FCC5A702C}"/>
                        </a:ext>
                      </a:extLst>
                    </p:cNvPr>
                    <p:cNvSpPr/>
                    <p:nvPr/>
                  </p:nvSpPr>
                  <p:spPr>
                    <a:xfrm>
                      <a:off x="26644996" y="18716852"/>
                      <a:ext cx="240809" cy="257596"/>
                    </a:xfrm>
                    <a:custGeom>
                      <a:avLst/>
                      <a:gdLst>
                        <a:gd name="connsiteX0" fmla="*/ 148828 w 240809"/>
                        <a:gd name="connsiteY0" fmla="*/ 257597 h 257596"/>
                        <a:gd name="connsiteX1" fmla="*/ 240809 w 240809"/>
                        <a:gd name="connsiteY1" fmla="*/ 32798 h 257596"/>
                        <a:gd name="connsiteX2" fmla="*/ 0 w 240809"/>
                        <a:gd name="connsiteY2" fmla="*/ 0 h 257596"/>
                      </a:gdLst>
                      <a:ahLst/>
                      <a:cxnLst>
                        <a:cxn ang="0">
                          <a:pos x="connsiteX0" y="connsiteY0"/>
                        </a:cxn>
                        <a:cxn ang="0">
                          <a:pos x="connsiteX1" y="connsiteY1"/>
                        </a:cxn>
                        <a:cxn ang="0">
                          <a:pos x="connsiteX2" y="connsiteY2"/>
                        </a:cxn>
                      </a:cxnLst>
                      <a:rect l="l" t="t" r="r" b="b"/>
                      <a:pathLst>
                        <a:path w="240809" h="257596">
                          <a:moveTo>
                            <a:pt x="148828" y="257597"/>
                          </a:moveTo>
                          <a:lnTo>
                            <a:pt x="240809" y="32798"/>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773" name="Freeform 10772">
                      <a:extLst>
                        <a:ext uri="{FF2B5EF4-FFF2-40B4-BE49-F238E27FC236}">
                          <a16:creationId xmlns:a16="http://schemas.microsoft.com/office/drawing/2014/main" id="{6F5424E1-F554-904C-92AA-EDC36E9C6A11}"/>
                        </a:ext>
                      </a:extLst>
                    </p:cNvPr>
                    <p:cNvSpPr/>
                    <p:nvPr/>
                  </p:nvSpPr>
                  <p:spPr>
                    <a:xfrm>
                      <a:off x="26828958" y="18042454"/>
                      <a:ext cx="240809" cy="257596"/>
                    </a:xfrm>
                    <a:custGeom>
                      <a:avLst/>
                      <a:gdLst>
                        <a:gd name="connsiteX0" fmla="*/ 240809 w 240809"/>
                        <a:gd name="connsiteY0" fmla="*/ 257597 h 257596"/>
                        <a:gd name="connsiteX1" fmla="*/ 91981 w 240809"/>
                        <a:gd name="connsiteY1" fmla="*/ 0 h 257596"/>
                        <a:gd name="connsiteX2" fmla="*/ 0 w 240809"/>
                        <a:gd name="connsiteY2" fmla="*/ 224799 h 257596"/>
                      </a:gdLst>
                      <a:ahLst/>
                      <a:cxnLst>
                        <a:cxn ang="0">
                          <a:pos x="connsiteX0" y="connsiteY0"/>
                        </a:cxn>
                        <a:cxn ang="0">
                          <a:pos x="connsiteX1" y="connsiteY1"/>
                        </a:cxn>
                        <a:cxn ang="0">
                          <a:pos x="connsiteX2" y="connsiteY2"/>
                        </a:cxn>
                      </a:cxnLst>
                      <a:rect l="l" t="t" r="r" b="b"/>
                      <a:pathLst>
                        <a:path w="240809" h="257596">
                          <a:moveTo>
                            <a:pt x="240809" y="257597"/>
                          </a:moveTo>
                          <a:lnTo>
                            <a:pt x="91981" y="0"/>
                          </a:lnTo>
                          <a:lnTo>
                            <a:pt x="0"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74" name="Freeform 10773">
                      <a:extLst>
                        <a:ext uri="{FF2B5EF4-FFF2-40B4-BE49-F238E27FC236}">
                          <a16:creationId xmlns:a16="http://schemas.microsoft.com/office/drawing/2014/main" id="{96A76159-DA1A-8C84-99B5-F21EE6136352}"/>
                        </a:ext>
                      </a:extLst>
                    </p:cNvPr>
                    <p:cNvSpPr/>
                    <p:nvPr/>
                  </p:nvSpPr>
                  <p:spPr>
                    <a:xfrm>
                      <a:off x="26736977" y="18267254"/>
                      <a:ext cx="332789" cy="482395"/>
                    </a:xfrm>
                    <a:custGeom>
                      <a:avLst/>
                      <a:gdLst>
                        <a:gd name="connsiteX0" fmla="*/ 91980 w 332789"/>
                        <a:gd name="connsiteY0" fmla="*/ 0 h 482395"/>
                        <a:gd name="connsiteX1" fmla="*/ 0 w 332789"/>
                        <a:gd name="connsiteY1" fmla="*/ 224799 h 482395"/>
                        <a:gd name="connsiteX2" fmla="*/ 148828 w 332789"/>
                        <a:gd name="connsiteY2" fmla="*/ 482396 h 482395"/>
                        <a:gd name="connsiteX3" fmla="*/ 332790 w 332789"/>
                        <a:gd name="connsiteY3" fmla="*/ 32798 h 482395"/>
                      </a:gdLst>
                      <a:ahLst/>
                      <a:cxnLst>
                        <a:cxn ang="0">
                          <a:pos x="connsiteX0" y="connsiteY0"/>
                        </a:cxn>
                        <a:cxn ang="0">
                          <a:pos x="connsiteX1" y="connsiteY1"/>
                        </a:cxn>
                        <a:cxn ang="0">
                          <a:pos x="connsiteX2" y="connsiteY2"/>
                        </a:cxn>
                        <a:cxn ang="0">
                          <a:pos x="connsiteX3" y="connsiteY3"/>
                        </a:cxn>
                      </a:cxnLst>
                      <a:rect l="l" t="t" r="r" b="b"/>
                      <a:pathLst>
                        <a:path w="332789" h="482395">
                          <a:moveTo>
                            <a:pt x="91980" y="0"/>
                          </a:moveTo>
                          <a:lnTo>
                            <a:pt x="0" y="224799"/>
                          </a:lnTo>
                          <a:lnTo>
                            <a:pt x="148828" y="482396"/>
                          </a:lnTo>
                          <a:lnTo>
                            <a:pt x="332790" y="327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75" name="Freeform 10774">
                      <a:extLst>
                        <a:ext uri="{FF2B5EF4-FFF2-40B4-BE49-F238E27FC236}">
                          <a16:creationId xmlns:a16="http://schemas.microsoft.com/office/drawing/2014/main" id="{BBA955E1-7B24-1694-E632-5FB4D083A0B0}"/>
                        </a:ext>
                      </a:extLst>
                    </p:cNvPr>
                    <p:cNvSpPr/>
                    <p:nvPr/>
                  </p:nvSpPr>
                  <p:spPr>
                    <a:xfrm>
                      <a:off x="26588149" y="18234456"/>
                      <a:ext cx="240808" cy="257596"/>
                    </a:xfrm>
                    <a:custGeom>
                      <a:avLst/>
                      <a:gdLst>
                        <a:gd name="connsiteX0" fmla="*/ 148828 w 240808"/>
                        <a:gd name="connsiteY0" fmla="*/ 257597 h 257596"/>
                        <a:gd name="connsiteX1" fmla="*/ 240809 w 240808"/>
                        <a:gd name="connsiteY1" fmla="*/ 32798 h 257596"/>
                        <a:gd name="connsiteX2" fmla="*/ 0 w 240808"/>
                        <a:gd name="connsiteY2" fmla="*/ 0 h 257596"/>
                      </a:gdLst>
                      <a:ahLst/>
                      <a:cxnLst>
                        <a:cxn ang="0">
                          <a:pos x="connsiteX0" y="connsiteY0"/>
                        </a:cxn>
                        <a:cxn ang="0">
                          <a:pos x="connsiteX1" y="connsiteY1"/>
                        </a:cxn>
                        <a:cxn ang="0">
                          <a:pos x="connsiteX2" y="connsiteY2"/>
                        </a:cxn>
                      </a:cxnLst>
                      <a:rect l="l" t="t" r="r" b="b"/>
                      <a:pathLst>
                        <a:path w="240808" h="257596">
                          <a:moveTo>
                            <a:pt x="148828" y="257597"/>
                          </a:moveTo>
                          <a:lnTo>
                            <a:pt x="240809" y="32798"/>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76" name="Freeform 10775">
                      <a:extLst>
                        <a:ext uri="{FF2B5EF4-FFF2-40B4-BE49-F238E27FC236}">
                          <a16:creationId xmlns:a16="http://schemas.microsoft.com/office/drawing/2014/main" id="{94CAF6E7-EC03-93EF-CE0F-17A330D9AD3F}"/>
                        </a:ext>
                      </a:extLst>
                    </p:cNvPr>
                    <p:cNvSpPr/>
                    <p:nvPr/>
                  </p:nvSpPr>
                  <p:spPr>
                    <a:xfrm>
                      <a:off x="26347340" y="17976859"/>
                      <a:ext cx="240809" cy="257596"/>
                    </a:xfrm>
                    <a:custGeom>
                      <a:avLst/>
                      <a:gdLst>
                        <a:gd name="connsiteX0" fmla="*/ 240809 w 240809"/>
                        <a:gd name="connsiteY0" fmla="*/ 257597 h 257596"/>
                        <a:gd name="connsiteX1" fmla="*/ 91981 w 240809"/>
                        <a:gd name="connsiteY1" fmla="*/ 0 h 257596"/>
                        <a:gd name="connsiteX2" fmla="*/ 0 w 240809"/>
                        <a:gd name="connsiteY2" fmla="*/ 224799 h 257596"/>
                      </a:gdLst>
                      <a:ahLst/>
                      <a:cxnLst>
                        <a:cxn ang="0">
                          <a:pos x="connsiteX0" y="connsiteY0"/>
                        </a:cxn>
                        <a:cxn ang="0">
                          <a:pos x="connsiteX1" y="connsiteY1"/>
                        </a:cxn>
                        <a:cxn ang="0">
                          <a:pos x="connsiteX2" y="connsiteY2"/>
                        </a:cxn>
                      </a:cxnLst>
                      <a:rect l="l" t="t" r="r" b="b"/>
                      <a:pathLst>
                        <a:path w="240809" h="257596">
                          <a:moveTo>
                            <a:pt x="240809" y="257597"/>
                          </a:moveTo>
                          <a:lnTo>
                            <a:pt x="91981" y="0"/>
                          </a:lnTo>
                          <a:lnTo>
                            <a:pt x="0"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77" name="Freeform 10776">
                      <a:extLst>
                        <a:ext uri="{FF2B5EF4-FFF2-40B4-BE49-F238E27FC236}">
                          <a16:creationId xmlns:a16="http://schemas.microsoft.com/office/drawing/2014/main" id="{C49BCE5C-ABA9-E691-4039-9D5D07F66B3A}"/>
                        </a:ext>
                      </a:extLst>
                    </p:cNvPr>
                    <p:cNvSpPr/>
                    <p:nvPr/>
                  </p:nvSpPr>
                  <p:spPr>
                    <a:xfrm>
                      <a:off x="26347340" y="18201658"/>
                      <a:ext cx="389637" cy="515193"/>
                    </a:xfrm>
                    <a:custGeom>
                      <a:avLst/>
                      <a:gdLst>
                        <a:gd name="connsiteX0" fmla="*/ 389637 w 389637"/>
                        <a:gd name="connsiteY0" fmla="*/ 290395 h 515193"/>
                        <a:gd name="connsiteX1" fmla="*/ 240809 w 389637"/>
                        <a:gd name="connsiteY1" fmla="*/ 32798 h 515193"/>
                        <a:gd name="connsiteX2" fmla="*/ 0 w 389637"/>
                        <a:gd name="connsiteY2" fmla="*/ 0 h 515193"/>
                        <a:gd name="connsiteX3" fmla="*/ 297656 w 389637"/>
                        <a:gd name="connsiteY3" fmla="*/ 515194 h 515193"/>
                      </a:gdLst>
                      <a:ahLst/>
                      <a:cxnLst>
                        <a:cxn ang="0">
                          <a:pos x="connsiteX0" y="connsiteY0"/>
                        </a:cxn>
                        <a:cxn ang="0">
                          <a:pos x="connsiteX1" y="connsiteY1"/>
                        </a:cxn>
                        <a:cxn ang="0">
                          <a:pos x="connsiteX2" y="connsiteY2"/>
                        </a:cxn>
                        <a:cxn ang="0">
                          <a:pos x="connsiteX3" y="connsiteY3"/>
                        </a:cxn>
                      </a:cxnLst>
                      <a:rect l="l" t="t" r="r" b="b"/>
                      <a:pathLst>
                        <a:path w="389637" h="515193">
                          <a:moveTo>
                            <a:pt x="389637" y="290395"/>
                          </a:moveTo>
                          <a:lnTo>
                            <a:pt x="240809" y="32798"/>
                          </a:lnTo>
                          <a:lnTo>
                            <a:pt x="0" y="0"/>
                          </a:lnTo>
                          <a:lnTo>
                            <a:pt x="297656"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78" name="Freeform 10777">
                      <a:extLst>
                        <a:ext uri="{FF2B5EF4-FFF2-40B4-BE49-F238E27FC236}">
                          <a16:creationId xmlns:a16="http://schemas.microsoft.com/office/drawing/2014/main" id="{E8448853-2C9D-635D-FDE8-194FDC670334}"/>
                        </a:ext>
                      </a:extLst>
                    </p:cNvPr>
                    <p:cNvSpPr/>
                    <p:nvPr/>
                  </p:nvSpPr>
                  <p:spPr>
                    <a:xfrm>
                      <a:off x="27012920" y="17592856"/>
                      <a:ext cx="240809" cy="257596"/>
                    </a:xfrm>
                    <a:custGeom>
                      <a:avLst/>
                      <a:gdLst>
                        <a:gd name="connsiteX0" fmla="*/ 240809 w 240809"/>
                        <a:gd name="connsiteY0" fmla="*/ 257597 h 257596"/>
                        <a:gd name="connsiteX1" fmla="*/ 91981 w 240809"/>
                        <a:gd name="connsiteY1" fmla="*/ 0 h 257596"/>
                        <a:gd name="connsiteX2" fmla="*/ 0 w 240809"/>
                        <a:gd name="connsiteY2" fmla="*/ 224799 h 257596"/>
                      </a:gdLst>
                      <a:ahLst/>
                      <a:cxnLst>
                        <a:cxn ang="0">
                          <a:pos x="connsiteX0" y="connsiteY0"/>
                        </a:cxn>
                        <a:cxn ang="0">
                          <a:pos x="connsiteX1" y="connsiteY1"/>
                        </a:cxn>
                        <a:cxn ang="0">
                          <a:pos x="connsiteX2" y="connsiteY2"/>
                        </a:cxn>
                      </a:cxnLst>
                      <a:rect l="l" t="t" r="r" b="b"/>
                      <a:pathLst>
                        <a:path w="240809" h="257596">
                          <a:moveTo>
                            <a:pt x="240809" y="257597"/>
                          </a:moveTo>
                          <a:lnTo>
                            <a:pt x="91981" y="0"/>
                          </a:lnTo>
                          <a:lnTo>
                            <a:pt x="0"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79" name="Freeform 10778">
                      <a:extLst>
                        <a:ext uri="{FF2B5EF4-FFF2-40B4-BE49-F238E27FC236}">
                          <a16:creationId xmlns:a16="http://schemas.microsoft.com/office/drawing/2014/main" id="{C180F87F-0EDD-24DD-07E8-6096E2E91EE8}"/>
                        </a:ext>
                      </a:extLst>
                    </p:cNvPr>
                    <p:cNvSpPr/>
                    <p:nvPr/>
                  </p:nvSpPr>
                  <p:spPr>
                    <a:xfrm>
                      <a:off x="26920939" y="17817655"/>
                      <a:ext cx="332789" cy="482396"/>
                    </a:xfrm>
                    <a:custGeom>
                      <a:avLst/>
                      <a:gdLst>
                        <a:gd name="connsiteX0" fmla="*/ 91981 w 332789"/>
                        <a:gd name="connsiteY0" fmla="*/ 0 h 482396"/>
                        <a:gd name="connsiteX1" fmla="*/ 0 w 332789"/>
                        <a:gd name="connsiteY1" fmla="*/ 224799 h 482396"/>
                        <a:gd name="connsiteX2" fmla="*/ 148828 w 332789"/>
                        <a:gd name="connsiteY2" fmla="*/ 482396 h 482396"/>
                        <a:gd name="connsiteX3" fmla="*/ 332790 w 332789"/>
                        <a:gd name="connsiteY3" fmla="*/ 32798 h 482396"/>
                      </a:gdLst>
                      <a:ahLst/>
                      <a:cxnLst>
                        <a:cxn ang="0">
                          <a:pos x="connsiteX0" y="connsiteY0"/>
                        </a:cxn>
                        <a:cxn ang="0">
                          <a:pos x="connsiteX1" y="connsiteY1"/>
                        </a:cxn>
                        <a:cxn ang="0">
                          <a:pos x="connsiteX2" y="connsiteY2"/>
                        </a:cxn>
                        <a:cxn ang="0">
                          <a:pos x="connsiteX3" y="connsiteY3"/>
                        </a:cxn>
                      </a:cxnLst>
                      <a:rect l="l" t="t" r="r" b="b"/>
                      <a:pathLst>
                        <a:path w="332789" h="482396">
                          <a:moveTo>
                            <a:pt x="91981" y="0"/>
                          </a:moveTo>
                          <a:lnTo>
                            <a:pt x="0" y="224799"/>
                          </a:lnTo>
                          <a:lnTo>
                            <a:pt x="148828" y="482396"/>
                          </a:lnTo>
                          <a:lnTo>
                            <a:pt x="332790" y="327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80" name="Freeform 10779">
                      <a:extLst>
                        <a:ext uri="{FF2B5EF4-FFF2-40B4-BE49-F238E27FC236}">
                          <a16:creationId xmlns:a16="http://schemas.microsoft.com/office/drawing/2014/main" id="{F495EF1F-9A19-F400-0806-3C7A8B2FBE75}"/>
                        </a:ext>
                      </a:extLst>
                    </p:cNvPr>
                    <p:cNvSpPr/>
                    <p:nvPr/>
                  </p:nvSpPr>
                  <p:spPr>
                    <a:xfrm>
                      <a:off x="26772111" y="17784857"/>
                      <a:ext cx="240809" cy="257596"/>
                    </a:xfrm>
                    <a:custGeom>
                      <a:avLst/>
                      <a:gdLst>
                        <a:gd name="connsiteX0" fmla="*/ 148828 w 240809"/>
                        <a:gd name="connsiteY0" fmla="*/ 257597 h 257596"/>
                        <a:gd name="connsiteX1" fmla="*/ 240809 w 240809"/>
                        <a:gd name="connsiteY1" fmla="*/ 32798 h 257596"/>
                        <a:gd name="connsiteX2" fmla="*/ 0 w 240809"/>
                        <a:gd name="connsiteY2" fmla="*/ 0 h 257596"/>
                      </a:gdLst>
                      <a:ahLst/>
                      <a:cxnLst>
                        <a:cxn ang="0">
                          <a:pos x="connsiteX0" y="connsiteY0"/>
                        </a:cxn>
                        <a:cxn ang="0">
                          <a:pos x="connsiteX1" y="connsiteY1"/>
                        </a:cxn>
                        <a:cxn ang="0">
                          <a:pos x="connsiteX2" y="connsiteY2"/>
                        </a:cxn>
                      </a:cxnLst>
                      <a:rect l="l" t="t" r="r" b="b"/>
                      <a:pathLst>
                        <a:path w="240809" h="257596">
                          <a:moveTo>
                            <a:pt x="148828" y="257597"/>
                          </a:moveTo>
                          <a:lnTo>
                            <a:pt x="240809" y="32798"/>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81" name="Freeform 10780">
                      <a:extLst>
                        <a:ext uri="{FF2B5EF4-FFF2-40B4-BE49-F238E27FC236}">
                          <a16:creationId xmlns:a16="http://schemas.microsoft.com/office/drawing/2014/main" id="{72AF10B8-ED37-CC8F-A6FF-B582D4C6F1F6}"/>
                        </a:ext>
                      </a:extLst>
                    </p:cNvPr>
                    <p:cNvSpPr/>
                    <p:nvPr/>
                  </p:nvSpPr>
                  <p:spPr>
                    <a:xfrm>
                      <a:off x="26531302" y="17527260"/>
                      <a:ext cx="240809" cy="257596"/>
                    </a:xfrm>
                    <a:custGeom>
                      <a:avLst/>
                      <a:gdLst>
                        <a:gd name="connsiteX0" fmla="*/ 240809 w 240809"/>
                        <a:gd name="connsiteY0" fmla="*/ 257597 h 257596"/>
                        <a:gd name="connsiteX1" fmla="*/ 91981 w 240809"/>
                        <a:gd name="connsiteY1" fmla="*/ 0 h 257596"/>
                        <a:gd name="connsiteX2" fmla="*/ 0 w 240809"/>
                        <a:gd name="connsiteY2" fmla="*/ 224799 h 257596"/>
                      </a:gdLst>
                      <a:ahLst/>
                      <a:cxnLst>
                        <a:cxn ang="0">
                          <a:pos x="connsiteX0" y="connsiteY0"/>
                        </a:cxn>
                        <a:cxn ang="0">
                          <a:pos x="connsiteX1" y="connsiteY1"/>
                        </a:cxn>
                        <a:cxn ang="0">
                          <a:pos x="connsiteX2" y="connsiteY2"/>
                        </a:cxn>
                      </a:cxnLst>
                      <a:rect l="l" t="t" r="r" b="b"/>
                      <a:pathLst>
                        <a:path w="240809" h="257596">
                          <a:moveTo>
                            <a:pt x="240809" y="257597"/>
                          </a:moveTo>
                          <a:lnTo>
                            <a:pt x="91981" y="0"/>
                          </a:lnTo>
                          <a:lnTo>
                            <a:pt x="0"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82" name="Freeform 10781">
                      <a:extLst>
                        <a:ext uri="{FF2B5EF4-FFF2-40B4-BE49-F238E27FC236}">
                          <a16:creationId xmlns:a16="http://schemas.microsoft.com/office/drawing/2014/main" id="{BD345E89-693D-4177-9D66-EEBBB6F03C04}"/>
                        </a:ext>
                      </a:extLst>
                    </p:cNvPr>
                    <p:cNvSpPr/>
                    <p:nvPr/>
                  </p:nvSpPr>
                  <p:spPr>
                    <a:xfrm>
                      <a:off x="26439321" y="17752060"/>
                      <a:ext cx="481617" cy="515193"/>
                    </a:xfrm>
                    <a:custGeom>
                      <a:avLst/>
                      <a:gdLst>
                        <a:gd name="connsiteX0" fmla="*/ 481618 w 481617"/>
                        <a:gd name="connsiteY0" fmla="*/ 290395 h 515193"/>
                        <a:gd name="connsiteX1" fmla="*/ 332790 w 481617"/>
                        <a:gd name="connsiteY1" fmla="*/ 32798 h 515193"/>
                        <a:gd name="connsiteX2" fmla="*/ 91980 w 481617"/>
                        <a:gd name="connsiteY2" fmla="*/ 0 h 515193"/>
                        <a:gd name="connsiteX3" fmla="*/ 0 w 481617"/>
                        <a:gd name="connsiteY3" fmla="*/ 224799 h 515193"/>
                        <a:gd name="connsiteX4" fmla="*/ 148828 w 481617"/>
                        <a:gd name="connsiteY4" fmla="*/ 482396 h 515193"/>
                        <a:gd name="connsiteX5" fmla="*/ 389637 w 481617"/>
                        <a:gd name="connsiteY5" fmla="*/ 515194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515193">
                          <a:moveTo>
                            <a:pt x="481618" y="290395"/>
                          </a:moveTo>
                          <a:lnTo>
                            <a:pt x="332790" y="32798"/>
                          </a:lnTo>
                          <a:lnTo>
                            <a:pt x="91980" y="0"/>
                          </a:lnTo>
                          <a:lnTo>
                            <a:pt x="0" y="224799"/>
                          </a:lnTo>
                          <a:lnTo>
                            <a:pt x="148828" y="482396"/>
                          </a:lnTo>
                          <a:lnTo>
                            <a:pt x="389637"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83" name="Freeform 10782">
                      <a:extLst>
                        <a:ext uri="{FF2B5EF4-FFF2-40B4-BE49-F238E27FC236}">
                          <a16:creationId xmlns:a16="http://schemas.microsoft.com/office/drawing/2014/main" id="{5B9C5EF2-066A-6812-6A04-0E6C7ECB968E}"/>
                        </a:ext>
                      </a:extLst>
                    </p:cNvPr>
                    <p:cNvSpPr/>
                    <p:nvPr/>
                  </p:nvSpPr>
                  <p:spPr>
                    <a:xfrm>
                      <a:off x="26290493" y="17719262"/>
                      <a:ext cx="240808" cy="257596"/>
                    </a:xfrm>
                    <a:custGeom>
                      <a:avLst/>
                      <a:gdLst>
                        <a:gd name="connsiteX0" fmla="*/ 148828 w 240808"/>
                        <a:gd name="connsiteY0" fmla="*/ 257597 h 257596"/>
                        <a:gd name="connsiteX1" fmla="*/ 240809 w 240808"/>
                        <a:gd name="connsiteY1" fmla="*/ 32798 h 257596"/>
                        <a:gd name="connsiteX2" fmla="*/ 0 w 240808"/>
                        <a:gd name="connsiteY2" fmla="*/ 0 h 257596"/>
                      </a:gdLst>
                      <a:ahLst/>
                      <a:cxnLst>
                        <a:cxn ang="0">
                          <a:pos x="connsiteX0" y="connsiteY0"/>
                        </a:cxn>
                        <a:cxn ang="0">
                          <a:pos x="connsiteX1" y="connsiteY1"/>
                        </a:cxn>
                        <a:cxn ang="0">
                          <a:pos x="connsiteX2" y="connsiteY2"/>
                        </a:cxn>
                      </a:cxnLst>
                      <a:rect l="l" t="t" r="r" b="b"/>
                      <a:pathLst>
                        <a:path w="240808" h="257596">
                          <a:moveTo>
                            <a:pt x="148828" y="257597"/>
                          </a:moveTo>
                          <a:lnTo>
                            <a:pt x="240809" y="32798"/>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84" name="Freeform 10783">
                      <a:extLst>
                        <a:ext uri="{FF2B5EF4-FFF2-40B4-BE49-F238E27FC236}">
                          <a16:creationId xmlns:a16="http://schemas.microsoft.com/office/drawing/2014/main" id="{44F92D15-CA32-DD0B-A347-7BD58A900F4B}"/>
                        </a:ext>
                      </a:extLst>
                    </p:cNvPr>
                    <p:cNvSpPr/>
                    <p:nvPr/>
                  </p:nvSpPr>
                  <p:spPr>
                    <a:xfrm>
                      <a:off x="26049684" y="17461665"/>
                      <a:ext cx="240809" cy="257596"/>
                    </a:xfrm>
                    <a:custGeom>
                      <a:avLst/>
                      <a:gdLst>
                        <a:gd name="connsiteX0" fmla="*/ 240809 w 240809"/>
                        <a:gd name="connsiteY0" fmla="*/ 257597 h 257596"/>
                        <a:gd name="connsiteX1" fmla="*/ 91981 w 240809"/>
                        <a:gd name="connsiteY1" fmla="*/ 0 h 257596"/>
                        <a:gd name="connsiteX2" fmla="*/ 0 w 240809"/>
                        <a:gd name="connsiteY2" fmla="*/ 224799 h 257596"/>
                      </a:gdLst>
                      <a:ahLst/>
                      <a:cxnLst>
                        <a:cxn ang="0">
                          <a:pos x="connsiteX0" y="connsiteY0"/>
                        </a:cxn>
                        <a:cxn ang="0">
                          <a:pos x="connsiteX1" y="connsiteY1"/>
                        </a:cxn>
                        <a:cxn ang="0">
                          <a:pos x="connsiteX2" y="connsiteY2"/>
                        </a:cxn>
                      </a:cxnLst>
                      <a:rect l="l" t="t" r="r" b="b"/>
                      <a:pathLst>
                        <a:path w="240809" h="257596">
                          <a:moveTo>
                            <a:pt x="240809" y="257597"/>
                          </a:moveTo>
                          <a:lnTo>
                            <a:pt x="91981" y="0"/>
                          </a:lnTo>
                          <a:lnTo>
                            <a:pt x="0"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85" name="Freeform 10784">
                      <a:extLst>
                        <a:ext uri="{FF2B5EF4-FFF2-40B4-BE49-F238E27FC236}">
                          <a16:creationId xmlns:a16="http://schemas.microsoft.com/office/drawing/2014/main" id="{45CDDB48-6F01-77A4-8372-A28D8CCBEC53}"/>
                        </a:ext>
                      </a:extLst>
                    </p:cNvPr>
                    <p:cNvSpPr/>
                    <p:nvPr/>
                  </p:nvSpPr>
                  <p:spPr>
                    <a:xfrm>
                      <a:off x="26049684" y="17686464"/>
                      <a:ext cx="389637" cy="515193"/>
                    </a:xfrm>
                    <a:custGeom>
                      <a:avLst/>
                      <a:gdLst>
                        <a:gd name="connsiteX0" fmla="*/ 389637 w 389637"/>
                        <a:gd name="connsiteY0" fmla="*/ 290395 h 515193"/>
                        <a:gd name="connsiteX1" fmla="*/ 240809 w 389637"/>
                        <a:gd name="connsiteY1" fmla="*/ 32798 h 515193"/>
                        <a:gd name="connsiteX2" fmla="*/ 0 w 389637"/>
                        <a:gd name="connsiteY2" fmla="*/ 0 h 515193"/>
                        <a:gd name="connsiteX3" fmla="*/ 297656 w 389637"/>
                        <a:gd name="connsiteY3" fmla="*/ 515194 h 515193"/>
                      </a:gdLst>
                      <a:ahLst/>
                      <a:cxnLst>
                        <a:cxn ang="0">
                          <a:pos x="connsiteX0" y="connsiteY0"/>
                        </a:cxn>
                        <a:cxn ang="0">
                          <a:pos x="connsiteX1" y="connsiteY1"/>
                        </a:cxn>
                        <a:cxn ang="0">
                          <a:pos x="connsiteX2" y="connsiteY2"/>
                        </a:cxn>
                        <a:cxn ang="0">
                          <a:pos x="connsiteX3" y="connsiteY3"/>
                        </a:cxn>
                      </a:cxnLst>
                      <a:rect l="l" t="t" r="r" b="b"/>
                      <a:pathLst>
                        <a:path w="389637" h="515193">
                          <a:moveTo>
                            <a:pt x="389637" y="290395"/>
                          </a:moveTo>
                          <a:lnTo>
                            <a:pt x="240809" y="32798"/>
                          </a:lnTo>
                          <a:lnTo>
                            <a:pt x="0" y="0"/>
                          </a:lnTo>
                          <a:lnTo>
                            <a:pt x="297656"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86" name="Freeform 10785">
                      <a:extLst>
                        <a:ext uri="{FF2B5EF4-FFF2-40B4-BE49-F238E27FC236}">
                          <a16:creationId xmlns:a16="http://schemas.microsoft.com/office/drawing/2014/main" id="{CA4DC7BC-5D8D-2F16-4949-F6EBFD757E89}"/>
                        </a:ext>
                      </a:extLst>
                    </p:cNvPr>
                    <p:cNvSpPr/>
                    <p:nvPr/>
                  </p:nvSpPr>
                  <p:spPr>
                    <a:xfrm>
                      <a:off x="27196881" y="17143258"/>
                      <a:ext cx="240809" cy="257596"/>
                    </a:xfrm>
                    <a:custGeom>
                      <a:avLst/>
                      <a:gdLst>
                        <a:gd name="connsiteX0" fmla="*/ 240809 w 240809"/>
                        <a:gd name="connsiteY0" fmla="*/ 257597 h 257596"/>
                        <a:gd name="connsiteX1" fmla="*/ 91981 w 240809"/>
                        <a:gd name="connsiteY1" fmla="*/ 0 h 257596"/>
                        <a:gd name="connsiteX2" fmla="*/ 0 w 240809"/>
                        <a:gd name="connsiteY2" fmla="*/ 224799 h 257596"/>
                      </a:gdLst>
                      <a:ahLst/>
                      <a:cxnLst>
                        <a:cxn ang="0">
                          <a:pos x="connsiteX0" y="connsiteY0"/>
                        </a:cxn>
                        <a:cxn ang="0">
                          <a:pos x="connsiteX1" y="connsiteY1"/>
                        </a:cxn>
                        <a:cxn ang="0">
                          <a:pos x="connsiteX2" y="connsiteY2"/>
                        </a:cxn>
                      </a:cxnLst>
                      <a:rect l="l" t="t" r="r" b="b"/>
                      <a:pathLst>
                        <a:path w="240809" h="257596">
                          <a:moveTo>
                            <a:pt x="240809" y="257597"/>
                          </a:moveTo>
                          <a:lnTo>
                            <a:pt x="91981" y="0"/>
                          </a:lnTo>
                          <a:lnTo>
                            <a:pt x="0" y="22479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787" name="Freeform 10786">
                      <a:extLst>
                        <a:ext uri="{FF2B5EF4-FFF2-40B4-BE49-F238E27FC236}">
                          <a16:creationId xmlns:a16="http://schemas.microsoft.com/office/drawing/2014/main" id="{3840C522-137F-F9B5-22D8-0F73E62458A6}"/>
                        </a:ext>
                      </a:extLst>
                    </p:cNvPr>
                    <p:cNvSpPr/>
                    <p:nvPr/>
                  </p:nvSpPr>
                  <p:spPr>
                    <a:xfrm>
                      <a:off x="27104901" y="17368057"/>
                      <a:ext cx="332789" cy="482396"/>
                    </a:xfrm>
                    <a:custGeom>
                      <a:avLst/>
                      <a:gdLst>
                        <a:gd name="connsiteX0" fmla="*/ 91980 w 332789"/>
                        <a:gd name="connsiteY0" fmla="*/ 0 h 482396"/>
                        <a:gd name="connsiteX1" fmla="*/ 0 w 332789"/>
                        <a:gd name="connsiteY1" fmla="*/ 224799 h 482396"/>
                        <a:gd name="connsiteX2" fmla="*/ 148828 w 332789"/>
                        <a:gd name="connsiteY2" fmla="*/ 482396 h 482396"/>
                        <a:gd name="connsiteX3" fmla="*/ 332790 w 332789"/>
                        <a:gd name="connsiteY3" fmla="*/ 32798 h 482396"/>
                      </a:gdLst>
                      <a:ahLst/>
                      <a:cxnLst>
                        <a:cxn ang="0">
                          <a:pos x="connsiteX0" y="connsiteY0"/>
                        </a:cxn>
                        <a:cxn ang="0">
                          <a:pos x="connsiteX1" y="connsiteY1"/>
                        </a:cxn>
                        <a:cxn ang="0">
                          <a:pos x="connsiteX2" y="connsiteY2"/>
                        </a:cxn>
                        <a:cxn ang="0">
                          <a:pos x="connsiteX3" y="connsiteY3"/>
                        </a:cxn>
                      </a:cxnLst>
                      <a:rect l="l" t="t" r="r" b="b"/>
                      <a:pathLst>
                        <a:path w="332789" h="482396">
                          <a:moveTo>
                            <a:pt x="91980" y="0"/>
                          </a:moveTo>
                          <a:lnTo>
                            <a:pt x="0" y="224799"/>
                          </a:lnTo>
                          <a:lnTo>
                            <a:pt x="148828" y="482396"/>
                          </a:lnTo>
                          <a:lnTo>
                            <a:pt x="332790" y="327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88" name="Freeform 10787">
                      <a:extLst>
                        <a:ext uri="{FF2B5EF4-FFF2-40B4-BE49-F238E27FC236}">
                          <a16:creationId xmlns:a16="http://schemas.microsoft.com/office/drawing/2014/main" id="{9BA96404-03AE-D6A2-7B26-0FCA4FB34224}"/>
                        </a:ext>
                      </a:extLst>
                    </p:cNvPr>
                    <p:cNvSpPr/>
                    <p:nvPr/>
                  </p:nvSpPr>
                  <p:spPr>
                    <a:xfrm>
                      <a:off x="26956073" y="17335259"/>
                      <a:ext cx="240808" cy="257596"/>
                    </a:xfrm>
                    <a:custGeom>
                      <a:avLst/>
                      <a:gdLst>
                        <a:gd name="connsiteX0" fmla="*/ 148828 w 240808"/>
                        <a:gd name="connsiteY0" fmla="*/ 257597 h 257596"/>
                        <a:gd name="connsiteX1" fmla="*/ 240809 w 240808"/>
                        <a:gd name="connsiteY1" fmla="*/ 32798 h 257596"/>
                        <a:gd name="connsiteX2" fmla="*/ 0 w 240808"/>
                        <a:gd name="connsiteY2" fmla="*/ 0 h 257596"/>
                      </a:gdLst>
                      <a:ahLst/>
                      <a:cxnLst>
                        <a:cxn ang="0">
                          <a:pos x="connsiteX0" y="connsiteY0"/>
                        </a:cxn>
                        <a:cxn ang="0">
                          <a:pos x="connsiteX1" y="connsiteY1"/>
                        </a:cxn>
                        <a:cxn ang="0">
                          <a:pos x="connsiteX2" y="connsiteY2"/>
                        </a:cxn>
                      </a:cxnLst>
                      <a:rect l="l" t="t" r="r" b="b"/>
                      <a:pathLst>
                        <a:path w="240808" h="257596">
                          <a:moveTo>
                            <a:pt x="148828" y="257597"/>
                          </a:moveTo>
                          <a:lnTo>
                            <a:pt x="240809" y="32798"/>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89" name="Freeform 10788">
                      <a:extLst>
                        <a:ext uri="{FF2B5EF4-FFF2-40B4-BE49-F238E27FC236}">
                          <a16:creationId xmlns:a16="http://schemas.microsoft.com/office/drawing/2014/main" id="{D904471B-F1EA-B0B1-8AF7-4A876E968485}"/>
                        </a:ext>
                      </a:extLst>
                    </p:cNvPr>
                    <p:cNvSpPr/>
                    <p:nvPr/>
                  </p:nvSpPr>
                  <p:spPr>
                    <a:xfrm>
                      <a:off x="26715264" y="17077662"/>
                      <a:ext cx="240809" cy="257596"/>
                    </a:xfrm>
                    <a:custGeom>
                      <a:avLst/>
                      <a:gdLst>
                        <a:gd name="connsiteX0" fmla="*/ 240809 w 240809"/>
                        <a:gd name="connsiteY0" fmla="*/ 257597 h 257596"/>
                        <a:gd name="connsiteX1" fmla="*/ 91981 w 240809"/>
                        <a:gd name="connsiteY1" fmla="*/ 0 h 257596"/>
                        <a:gd name="connsiteX2" fmla="*/ 0 w 240809"/>
                        <a:gd name="connsiteY2" fmla="*/ 224799 h 257596"/>
                      </a:gdLst>
                      <a:ahLst/>
                      <a:cxnLst>
                        <a:cxn ang="0">
                          <a:pos x="connsiteX0" y="connsiteY0"/>
                        </a:cxn>
                        <a:cxn ang="0">
                          <a:pos x="connsiteX1" y="connsiteY1"/>
                        </a:cxn>
                        <a:cxn ang="0">
                          <a:pos x="connsiteX2" y="connsiteY2"/>
                        </a:cxn>
                      </a:cxnLst>
                      <a:rect l="l" t="t" r="r" b="b"/>
                      <a:pathLst>
                        <a:path w="240809" h="257596">
                          <a:moveTo>
                            <a:pt x="240809" y="257597"/>
                          </a:moveTo>
                          <a:lnTo>
                            <a:pt x="91981" y="0"/>
                          </a:lnTo>
                          <a:lnTo>
                            <a:pt x="0"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90" name="Freeform 10789">
                      <a:extLst>
                        <a:ext uri="{FF2B5EF4-FFF2-40B4-BE49-F238E27FC236}">
                          <a16:creationId xmlns:a16="http://schemas.microsoft.com/office/drawing/2014/main" id="{8916897E-FAC9-4C94-FC0C-D3515153BE3D}"/>
                        </a:ext>
                      </a:extLst>
                    </p:cNvPr>
                    <p:cNvSpPr/>
                    <p:nvPr/>
                  </p:nvSpPr>
                  <p:spPr>
                    <a:xfrm>
                      <a:off x="26623283" y="17302461"/>
                      <a:ext cx="481618" cy="515193"/>
                    </a:xfrm>
                    <a:custGeom>
                      <a:avLst/>
                      <a:gdLst>
                        <a:gd name="connsiteX0" fmla="*/ 481618 w 481618"/>
                        <a:gd name="connsiteY0" fmla="*/ 290395 h 515193"/>
                        <a:gd name="connsiteX1" fmla="*/ 332790 w 481618"/>
                        <a:gd name="connsiteY1" fmla="*/ 32798 h 515193"/>
                        <a:gd name="connsiteX2" fmla="*/ 91981 w 481618"/>
                        <a:gd name="connsiteY2" fmla="*/ 0 h 515193"/>
                        <a:gd name="connsiteX3" fmla="*/ 0 w 481618"/>
                        <a:gd name="connsiteY3" fmla="*/ 224799 h 515193"/>
                        <a:gd name="connsiteX4" fmla="*/ 148828 w 481618"/>
                        <a:gd name="connsiteY4" fmla="*/ 482396 h 515193"/>
                        <a:gd name="connsiteX5" fmla="*/ 389637 w 481618"/>
                        <a:gd name="connsiteY5" fmla="*/ 515194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8" h="515193">
                          <a:moveTo>
                            <a:pt x="481618" y="290395"/>
                          </a:moveTo>
                          <a:lnTo>
                            <a:pt x="332790" y="32798"/>
                          </a:lnTo>
                          <a:lnTo>
                            <a:pt x="91981" y="0"/>
                          </a:lnTo>
                          <a:lnTo>
                            <a:pt x="0" y="224799"/>
                          </a:lnTo>
                          <a:lnTo>
                            <a:pt x="148828" y="482396"/>
                          </a:lnTo>
                          <a:lnTo>
                            <a:pt x="389637"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91" name="Freeform 10790">
                      <a:extLst>
                        <a:ext uri="{FF2B5EF4-FFF2-40B4-BE49-F238E27FC236}">
                          <a16:creationId xmlns:a16="http://schemas.microsoft.com/office/drawing/2014/main" id="{A0067511-1985-D9EC-3037-59CC84D098F8}"/>
                        </a:ext>
                      </a:extLst>
                    </p:cNvPr>
                    <p:cNvSpPr/>
                    <p:nvPr/>
                  </p:nvSpPr>
                  <p:spPr>
                    <a:xfrm>
                      <a:off x="26474454" y="17269663"/>
                      <a:ext cx="240809" cy="257596"/>
                    </a:xfrm>
                    <a:custGeom>
                      <a:avLst/>
                      <a:gdLst>
                        <a:gd name="connsiteX0" fmla="*/ 148828 w 240809"/>
                        <a:gd name="connsiteY0" fmla="*/ 257597 h 257596"/>
                        <a:gd name="connsiteX1" fmla="*/ 240809 w 240809"/>
                        <a:gd name="connsiteY1" fmla="*/ 32798 h 257596"/>
                        <a:gd name="connsiteX2" fmla="*/ 0 w 240809"/>
                        <a:gd name="connsiteY2" fmla="*/ 0 h 257596"/>
                      </a:gdLst>
                      <a:ahLst/>
                      <a:cxnLst>
                        <a:cxn ang="0">
                          <a:pos x="connsiteX0" y="connsiteY0"/>
                        </a:cxn>
                        <a:cxn ang="0">
                          <a:pos x="connsiteX1" y="connsiteY1"/>
                        </a:cxn>
                        <a:cxn ang="0">
                          <a:pos x="connsiteX2" y="connsiteY2"/>
                        </a:cxn>
                      </a:cxnLst>
                      <a:rect l="l" t="t" r="r" b="b"/>
                      <a:pathLst>
                        <a:path w="240809" h="257596">
                          <a:moveTo>
                            <a:pt x="148828" y="257597"/>
                          </a:moveTo>
                          <a:lnTo>
                            <a:pt x="240809" y="32798"/>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92" name="Freeform 10791">
                      <a:extLst>
                        <a:ext uri="{FF2B5EF4-FFF2-40B4-BE49-F238E27FC236}">
                          <a16:creationId xmlns:a16="http://schemas.microsoft.com/office/drawing/2014/main" id="{3B07A876-ED39-DA3F-66A3-88CEAF2AABA4}"/>
                        </a:ext>
                      </a:extLst>
                    </p:cNvPr>
                    <p:cNvSpPr/>
                    <p:nvPr/>
                  </p:nvSpPr>
                  <p:spPr>
                    <a:xfrm>
                      <a:off x="26233645" y="17012066"/>
                      <a:ext cx="240809" cy="257596"/>
                    </a:xfrm>
                    <a:custGeom>
                      <a:avLst/>
                      <a:gdLst>
                        <a:gd name="connsiteX0" fmla="*/ 240809 w 240809"/>
                        <a:gd name="connsiteY0" fmla="*/ 257597 h 257596"/>
                        <a:gd name="connsiteX1" fmla="*/ 91981 w 240809"/>
                        <a:gd name="connsiteY1" fmla="*/ 0 h 257596"/>
                        <a:gd name="connsiteX2" fmla="*/ 0 w 240809"/>
                        <a:gd name="connsiteY2" fmla="*/ 224799 h 257596"/>
                      </a:gdLst>
                      <a:ahLst/>
                      <a:cxnLst>
                        <a:cxn ang="0">
                          <a:pos x="connsiteX0" y="connsiteY0"/>
                        </a:cxn>
                        <a:cxn ang="0">
                          <a:pos x="connsiteX1" y="connsiteY1"/>
                        </a:cxn>
                        <a:cxn ang="0">
                          <a:pos x="connsiteX2" y="connsiteY2"/>
                        </a:cxn>
                      </a:cxnLst>
                      <a:rect l="l" t="t" r="r" b="b"/>
                      <a:pathLst>
                        <a:path w="240809" h="257596">
                          <a:moveTo>
                            <a:pt x="240809" y="257597"/>
                          </a:moveTo>
                          <a:lnTo>
                            <a:pt x="91981" y="0"/>
                          </a:lnTo>
                          <a:lnTo>
                            <a:pt x="0"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93" name="Freeform 10792">
                      <a:extLst>
                        <a:ext uri="{FF2B5EF4-FFF2-40B4-BE49-F238E27FC236}">
                          <a16:creationId xmlns:a16="http://schemas.microsoft.com/office/drawing/2014/main" id="{F63E051B-E323-552A-2B9F-405F71E44AC1}"/>
                        </a:ext>
                      </a:extLst>
                    </p:cNvPr>
                    <p:cNvSpPr/>
                    <p:nvPr/>
                  </p:nvSpPr>
                  <p:spPr>
                    <a:xfrm>
                      <a:off x="26141665" y="17236866"/>
                      <a:ext cx="481617" cy="515193"/>
                    </a:xfrm>
                    <a:custGeom>
                      <a:avLst/>
                      <a:gdLst>
                        <a:gd name="connsiteX0" fmla="*/ 481618 w 481617"/>
                        <a:gd name="connsiteY0" fmla="*/ 290395 h 515193"/>
                        <a:gd name="connsiteX1" fmla="*/ 332790 w 481617"/>
                        <a:gd name="connsiteY1" fmla="*/ 32798 h 515193"/>
                        <a:gd name="connsiteX2" fmla="*/ 91980 w 481617"/>
                        <a:gd name="connsiteY2" fmla="*/ 0 h 515193"/>
                        <a:gd name="connsiteX3" fmla="*/ 0 w 481617"/>
                        <a:gd name="connsiteY3" fmla="*/ 224799 h 515193"/>
                        <a:gd name="connsiteX4" fmla="*/ 148828 w 481617"/>
                        <a:gd name="connsiteY4" fmla="*/ 482396 h 515193"/>
                        <a:gd name="connsiteX5" fmla="*/ 389637 w 481617"/>
                        <a:gd name="connsiteY5" fmla="*/ 515194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515193">
                          <a:moveTo>
                            <a:pt x="481618" y="290395"/>
                          </a:moveTo>
                          <a:lnTo>
                            <a:pt x="332790" y="32798"/>
                          </a:lnTo>
                          <a:lnTo>
                            <a:pt x="91980" y="0"/>
                          </a:lnTo>
                          <a:lnTo>
                            <a:pt x="0" y="224799"/>
                          </a:lnTo>
                          <a:lnTo>
                            <a:pt x="148828" y="482396"/>
                          </a:lnTo>
                          <a:lnTo>
                            <a:pt x="389637"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94" name="Freeform 10793">
                      <a:extLst>
                        <a:ext uri="{FF2B5EF4-FFF2-40B4-BE49-F238E27FC236}">
                          <a16:creationId xmlns:a16="http://schemas.microsoft.com/office/drawing/2014/main" id="{4930337A-7E42-8478-9947-B8F576F2294C}"/>
                        </a:ext>
                      </a:extLst>
                    </p:cNvPr>
                    <p:cNvSpPr/>
                    <p:nvPr/>
                  </p:nvSpPr>
                  <p:spPr>
                    <a:xfrm>
                      <a:off x="25992837" y="17204068"/>
                      <a:ext cx="240808" cy="257596"/>
                    </a:xfrm>
                    <a:custGeom>
                      <a:avLst/>
                      <a:gdLst>
                        <a:gd name="connsiteX0" fmla="*/ 148828 w 240808"/>
                        <a:gd name="connsiteY0" fmla="*/ 257597 h 257596"/>
                        <a:gd name="connsiteX1" fmla="*/ 240809 w 240808"/>
                        <a:gd name="connsiteY1" fmla="*/ 32798 h 257596"/>
                        <a:gd name="connsiteX2" fmla="*/ 0 w 240808"/>
                        <a:gd name="connsiteY2" fmla="*/ 0 h 257596"/>
                      </a:gdLst>
                      <a:ahLst/>
                      <a:cxnLst>
                        <a:cxn ang="0">
                          <a:pos x="connsiteX0" y="connsiteY0"/>
                        </a:cxn>
                        <a:cxn ang="0">
                          <a:pos x="connsiteX1" y="connsiteY1"/>
                        </a:cxn>
                        <a:cxn ang="0">
                          <a:pos x="connsiteX2" y="connsiteY2"/>
                        </a:cxn>
                      </a:cxnLst>
                      <a:rect l="l" t="t" r="r" b="b"/>
                      <a:pathLst>
                        <a:path w="240808" h="257596">
                          <a:moveTo>
                            <a:pt x="148828" y="257597"/>
                          </a:moveTo>
                          <a:lnTo>
                            <a:pt x="240809" y="32798"/>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795" name="Freeform 10794">
                      <a:extLst>
                        <a:ext uri="{FF2B5EF4-FFF2-40B4-BE49-F238E27FC236}">
                          <a16:creationId xmlns:a16="http://schemas.microsoft.com/office/drawing/2014/main" id="{345E887F-2223-ED6A-AC93-95682D324F8F}"/>
                        </a:ext>
                      </a:extLst>
                    </p:cNvPr>
                    <p:cNvSpPr/>
                    <p:nvPr/>
                  </p:nvSpPr>
                  <p:spPr>
                    <a:xfrm>
                      <a:off x="25752028" y="16946471"/>
                      <a:ext cx="240809" cy="257596"/>
                    </a:xfrm>
                    <a:custGeom>
                      <a:avLst/>
                      <a:gdLst>
                        <a:gd name="connsiteX0" fmla="*/ 240809 w 240809"/>
                        <a:gd name="connsiteY0" fmla="*/ 257597 h 257596"/>
                        <a:gd name="connsiteX1" fmla="*/ 91981 w 240809"/>
                        <a:gd name="connsiteY1" fmla="*/ 0 h 257596"/>
                        <a:gd name="connsiteX2" fmla="*/ 0 w 240809"/>
                        <a:gd name="connsiteY2" fmla="*/ 224799 h 257596"/>
                      </a:gdLst>
                      <a:ahLst/>
                      <a:cxnLst>
                        <a:cxn ang="0">
                          <a:pos x="connsiteX0" y="connsiteY0"/>
                        </a:cxn>
                        <a:cxn ang="0">
                          <a:pos x="connsiteX1" y="connsiteY1"/>
                        </a:cxn>
                        <a:cxn ang="0">
                          <a:pos x="connsiteX2" y="connsiteY2"/>
                        </a:cxn>
                      </a:cxnLst>
                      <a:rect l="l" t="t" r="r" b="b"/>
                      <a:pathLst>
                        <a:path w="240809" h="257596">
                          <a:moveTo>
                            <a:pt x="240809" y="257597"/>
                          </a:moveTo>
                          <a:lnTo>
                            <a:pt x="91981" y="0"/>
                          </a:lnTo>
                          <a:lnTo>
                            <a:pt x="0" y="22479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796" name="Freeform 10795">
                      <a:extLst>
                        <a:ext uri="{FF2B5EF4-FFF2-40B4-BE49-F238E27FC236}">
                          <a16:creationId xmlns:a16="http://schemas.microsoft.com/office/drawing/2014/main" id="{3A777EFC-B869-30A8-E691-7969F41420A7}"/>
                        </a:ext>
                      </a:extLst>
                    </p:cNvPr>
                    <p:cNvSpPr/>
                    <p:nvPr/>
                  </p:nvSpPr>
                  <p:spPr>
                    <a:xfrm>
                      <a:off x="25752028" y="17171270"/>
                      <a:ext cx="389637" cy="515193"/>
                    </a:xfrm>
                    <a:custGeom>
                      <a:avLst/>
                      <a:gdLst>
                        <a:gd name="connsiteX0" fmla="*/ 389637 w 389637"/>
                        <a:gd name="connsiteY0" fmla="*/ 290395 h 515193"/>
                        <a:gd name="connsiteX1" fmla="*/ 240809 w 389637"/>
                        <a:gd name="connsiteY1" fmla="*/ 32798 h 515193"/>
                        <a:gd name="connsiteX2" fmla="*/ 0 w 389637"/>
                        <a:gd name="connsiteY2" fmla="*/ 0 h 515193"/>
                        <a:gd name="connsiteX3" fmla="*/ 297656 w 389637"/>
                        <a:gd name="connsiteY3" fmla="*/ 515194 h 515193"/>
                      </a:gdLst>
                      <a:ahLst/>
                      <a:cxnLst>
                        <a:cxn ang="0">
                          <a:pos x="connsiteX0" y="connsiteY0"/>
                        </a:cxn>
                        <a:cxn ang="0">
                          <a:pos x="connsiteX1" y="connsiteY1"/>
                        </a:cxn>
                        <a:cxn ang="0">
                          <a:pos x="connsiteX2" y="connsiteY2"/>
                        </a:cxn>
                        <a:cxn ang="0">
                          <a:pos x="connsiteX3" y="connsiteY3"/>
                        </a:cxn>
                      </a:cxnLst>
                      <a:rect l="l" t="t" r="r" b="b"/>
                      <a:pathLst>
                        <a:path w="389637" h="515193">
                          <a:moveTo>
                            <a:pt x="389637" y="290395"/>
                          </a:moveTo>
                          <a:lnTo>
                            <a:pt x="240809" y="32798"/>
                          </a:lnTo>
                          <a:lnTo>
                            <a:pt x="0" y="0"/>
                          </a:lnTo>
                          <a:lnTo>
                            <a:pt x="297656"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97" name="Freeform 10796">
                      <a:extLst>
                        <a:ext uri="{FF2B5EF4-FFF2-40B4-BE49-F238E27FC236}">
                          <a16:creationId xmlns:a16="http://schemas.microsoft.com/office/drawing/2014/main" id="{F416BCC0-0F9F-CEF4-15C9-B4A61E0284ED}"/>
                        </a:ext>
                      </a:extLst>
                    </p:cNvPr>
                    <p:cNvSpPr/>
                    <p:nvPr/>
                  </p:nvSpPr>
                  <p:spPr>
                    <a:xfrm>
                      <a:off x="27288862" y="17143258"/>
                      <a:ext cx="240809" cy="257596"/>
                    </a:xfrm>
                    <a:custGeom>
                      <a:avLst/>
                      <a:gdLst>
                        <a:gd name="connsiteX0" fmla="*/ 240809 w 240809"/>
                        <a:gd name="connsiteY0" fmla="*/ 32798 h 257596"/>
                        <a:gd name="connsiteX1" fmla="*/ 0 w 240809"/>
                        <a:gd name="connsiteY1" fmla="*/ 0 h 257596"/>
                        <a:gd name="connsiteX2" fmla="*/ 148828 w 240809"/>
                        <a:gd name="connsiteY2" fmla="*/ 257597 h 257596"/>
                      </a:gdLst>
                      <a:ahLst/>
                      <a:cxnLst>
                        <a:cxn ang="0">
                          <a:pos x="connsiteX0" y="connsiteY0"/>
                        </a:cxn>
                        <a:cxn ang="0">
                          <a:pos x="connsiteX1" y="connsiteY1"/>
                        </a:cxn>
                        <a:cxn ang="0">
                          <a:pos x="connsiteX2" y="connsiteY2"/>
                        </a:cxn>
                      </a:cxnLst>
                      <a:rect l="l" t="t" r="r" b="b"/>
                      <a:pathLst>
                        <a:path w="240809" h="257596">
                          <a:moveTo>
                            <a:pt x="240809" y="32798"/>
                          </a:moveTo>
                          <a:lnTo>
                            <a:pt x="0" y="0"/>
                          </a:lnTo>
                          <a:lnTo>
                            <a:pt x="148828" y="25759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798" name="Freeform 10797">
                      <a:extLst>
                        <a:ext uri="{FF2B5EF4-FFF2-40B4-BE49-F238E27FC236}">
                          <a16:creationId xmlns:a16="http://schemas.microsoft.com/office/drawing/2014/main" id="{380DD6B4-C66F-8148-E780-92323610A4DA}"/>
                        </a:ext>
                      </a:extLst>
                    </p:cNvPr>
                    <p:cNvSpPr/>
                    <p:nvPr/>
                  </p:nvSpPr>
                  <p:spPr>
                    <a:xfrm>
                      <a:off x="26807245" y="17077662"/>
                      <a:ext cx="481617" cy="290394"/>
                    </a:xfrm>
                    <a:custGeom>
                      <a:avLst/>
                      <a:gdLst>
                        <a:gd name="connsiteX0" fmla="*/ 148828 w 481617"/>
                        <a:gd name="connsiteY0" fmla="*/ 257597 h 290394"/>
                        <a:gd name="connsiteX1" fmla="*/ 389637 w 481617"/>
                        <a:gd name="connsiteY1" fmla="*/ 290395 h 290394"/>
                        <a:gd name="connsiteX2" fmla="*/ 481618 w 481617"/>
                        <a:gd name="connsiteY2" fmla="*/ 65596 h 290394"/>
                        <a:gd name="connsiteX3" fmla="*/ 0 w 481617"/>
                        <a:gd name="connsiteY3" fmla="*/ 0 h 290394"/>
                      </a:gdLst>
                      <a:ahLst/>
                      <a:cxnLst>
                        <a:cxn ang="0">
                          <a:pos x="connsiteX0" y="connsiteY0"/>
                        </a:cxn>
                        <a:cxn ang="0">
                          <a:pos x="connsiteX1" y="connsiteY1"/>
                        </a:cxn>
                        <a:cxn ang="0">
                          <a:pos x="connsiteX2" y="connsiteY2"/>
                        </a:cxn>
                        <a:cxn ang="0">
                          <a:pos x="connsiteX3" y="connsiteY3"/>
                        </a:cxn>
                      </a:cxnLst>
                      <a:rect l="l" t="t" r="r" b="b"/>
                      <a:pathLst>
                        <a:path w="481617" h="290394">
                          <a:moveTo>
                            <a:pt x="148828" y="257597"/>
                          </a:moveTo>
                          <a:lnTo>
                            <a:pt x="389637" y="290395"/>
                          </a:lnTo>
                          <a:lnTo>
                            <a:pt x="481618" y="65596"/>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99" name="Freeform 10798">
                      <a:extLst>
                        <a:ext uri="{FF2B5EF4-FFF2-40B4-BE49-F238E27FC236}">
                          <a16:creationId xmlns:a16="http://schemas.microsoft.com/office/drawing/2014/main" id="{17E8CCF6-85CC-F695-3F03-B5F92E559A11}"/>
                        </a:ext>
                      </a:extLst>
                    </p:cNvPr>
                    <p:cNvSpPr/>
                    <p:nvPr/>
                  </p:nvSpPr>
                  <p:spPr>
                    <a:xfrm>
                      <a:off x="26325626" y="17012066"/>
                      <a:ext cx="481617" cy="290394"/>
                    </a:xfrm>
                    <a:custGeom>
                      <a:avLst/>
                      <a:gdLst>
                        <a:gd name="connsiteX0" fmla="*/ 148828 w 481617"/>
                        <a:gd name="connsiteY0" fmla="*/ 257597 h 290394"/>
                        <a:gd name="connsiteX1" fmla="*/ 389637 w 481617"/>
                        <a:gd name="connsiteY1" fmla="*/ 290395 h 290394"/>
                        <a:gd name="connsiteX2" fmla="*/ 481618 w 481617"/>
                        <a:gd name="connsiteY2" fmla="*/ 65596 h 290394"/>
                        <a:gd name="connsiteX3" fmla="*/ 0 w 481617"/>
                        <a:gd name="connsiteY3" fmla="*/ 0 h 290394"/>
                      </a:gdLst>
                      <a:ahLst/>
                      <a:cxnLst>
                        <a:cxn ang="0">
                          <a:pos x="connsiteX0" y="connsiteY0"/>
                        </a:cxn>
                        <a:cxn ang="0">
                          <a:pos x="connsiteX1" y="connsiteY1"/>
                        </a:cxn>
                        <a:cxn ang="0">
                          <a:pos x="connsiteX2" y="connsiteY2"/>
                        </a:cxn>
                        <a:cxn ang="0">
                          <a:pos x="connsiteX3" y="connsiteY3"/>
                        </a:cxn>
                      </a:cxnLst>
                      <a:rect l="l" t="t" r="r" b="b"/>
                      <a:pathLst>
                        <a:path w="481617" h="290394">
                          <a:moveTo>
                            <a:pt x="148828" y="257597"/>
                          </a:moveTo>
                          <a:lnTo>
                            <a:pt x="389637" y="290395"/>
                          </a:lnTo>
                          <a:lnTo>
                            <a:pt x="481618" y="65596"/>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00" name="Freeform 10799">
                      <a:extLst>
                        <a:ext uri="{FF2B5EF4-FFF2-40B4-BE49-F238E27FC236}">
                          <a16:creationId xmlns:a16="http://schemas.microsoft.com/office/drawing/2014/main" id="{E17A1AAF-086B-4A4C-E1E7-2FFC206F7DBD}"/>
                        </a:ext>
                      </a:extLst>
                    </p:cNvPr>
                    <p:cNvSpPr/>
                    <p:nvPr/>
                  </p:nvSpPr>
                  <p:spPr>
                    <a:xfrm>
                      <a:off x="25844009" y="16946471"/>
                      <a:ext cx="481617" cy="290394"/>
                    </a:xfrm>
                    <a:custGeom>
                      <a:avLst/>
                      <a:gdLst>
                        <a:gd name="connsiteX0" fmla="*/ 148828 w 481617"/>
                        <a:gd name="connsiteY0" fmla="*/ 257597 h 290394"/>
                        <a:gd name="connsiteX1" fmla="*/ 389637 w 481617"/>
                        <a:gd name="connsiteY1" fmla="*/ 290395 h 290394"/>
                        <a:gd name="connsiteX2" fmla="*/ 481618 w 481617"/>
                        <a:gd name="connsiteY2" fmla="*/ 65596 h 290394"/>
                        <a:gd name="connsiteX3" fmla="*/ 0 w 481617"/>
                        <a:gd name="connsiteY3" fmla="*/ 0 h 290394"/>
                      </a:gdLst>
                      <a:ahLst/>
                      <a:cxnLst>
                        <a:cxn ang="0">
                          <a:pos x="connsiteX0" y="connsiteY0"/>
                        </a:cxn>
                        <a:cxn ang="0">
                          <a:pos x="connsiteX1" y="connsiteY1"/>
                        </a:cxn>
                        <a:cxn ang="0">
                          <a:pos x="connsiteX2" y="connsiteY2"/>
                        </a:cxn>
                        <a:cxn ang="0">
                          <a:pos x="connsiteX3" y="connsiteY3"/>
                        </a:cxn>
                      </a:cxnLst>
                      <a:rect l="l" t="t" r="r" b="b"/>
                      <a:pathLst>
                        <a:path w="481617" h="290394">
                          <a:moveTo>
                            <a:pt x="148828" y="257597"/>
                          </a:moveTo>
                          <a:lnTo>
                            <a:pt x="389637" y="290395"/>
                          </a:lnTo>
                          <a:lnTo>
                            <a:pt x="481618" y="65596"/>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01" name="Freeform 10800">
                      <a:extLst>
                        <a:ext uri="{FF2B5EF4-FFF2-40B4-BE49-F238E27FC236}">
                          <a16:creationId xmlns:a16="http://schemas.microsoft.com/office/drawing/2014/main" id="{B304970D-EB3C-689E-471D-A7170C45ABC6}"/>
                        </a:ext>
                      </a:extLst>
                    </p:cNvPr>
                    <p:cNvSpPr/>
                    <p:nvPr/>
                  </p:nvSpPr>
                  <p:spPr>
                    <a:xfrm>
                      <a:off x="25603200" y="16913673"/>
                      <a:ext cx="240809" cy="257596"/>
                    </a:xfrm>
                    <a:custGeom>
                      <a:avLst/>
                      <a:gdLst>
                        <a:gd name="connsiteX0" fmla="*/ 0 w 240809"/>
                        <a:gd name="connsiteY0" fmla="*/ 0 h 257596"/>
                        <a:gd name="connsiteX1" fmla="*/ 148828 w 240809"/>
                        <a:gd name="connsiteY1" fmla="*/ 257597 h 257596"/>
                        <a:gd name="connsiteX2" fmla="*/ 240809 w 240809"/>
                        <a:gd name="connsiteY2" fmla="*/ 32798 h 257596"/>
                      </a:gdLst>
                      <a:ahLst/>
                      <a:cxnLst>
                        <a:cxn ang="0">
                          <a:pos x="connsiteX0" y="connsiteY0"/>
                        </a:cxn>
                        <a:cxn ang="0">
                          <a:pos x="connsiteX1" y="connsiteY1"/>
                        </a:cxn>
                        <a:cxn ang="0">
                          <a:pos x="connsiteX2" y="connsiteY2"/>
                        </a:cxn>
                      </a:cxnLst>
                      <a:rect l="l" t="t" r="r" b="b"/>
                      <a:pathLst>
                        <a:path w="240809" h="257596">
                          <a:moveTo>
                            <a:pt x="0" y="0"/>
                          </a:moveTo>
                          <a:lnTo>
                            <a:pt x="148828" y="257597"/>
                          </a:lnTo>
                          <a:lnTo>
                            <a:pt x="240809" y="3279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802" name="Graphic 6671">
                    <a:extLst>
                      <a:ext uri="{FF2B5EF4-FFF2-40B4-BE49-F238E27FC236}">
                        <a16:creationId xmlns:a16="http://schemas.microsoft.com/office/drawing/2014/main" id="{55F7D4FA-A78D-680F-95E9-D4A297C64B74}"/>
                      </a:ext>
                    </a:extLst>
                  </p:cNvPr>
                  <p:cNvGrpSpPr/>
                  <p:nvPr/>
                </p:nvGrpSpPr>
                <p:grpSpPr>
                  <a:xfrm>
                    <a:off x="24412575" y="18974449"/>
                    <a:ext cx="2381250" cy="1536011"/>
                    <a:chOff x="24412575" y="18974449"/>
                    <a:chExt cx="2381250" cy="1536011"/>
                  </a:xfrm>
                </p:grpSpPr>
                <p:sp>
                  <p:nvSpPr>
                    <p:cNvPr id="10803" name="Freeform 10802">
                      <a:extLst>
                        <a:ext uri="{FF2B5EF4-FFF2-40B4-BE49-F238E27FC236}">
                          <a16:creationId xmlns:a16="http://schemas.microsoft.com/office/drawing/2014/main" id="{20257980-240E-EE70-7C1B-1C5CF53B5283}"/>
                        </a:ext>
                      </a:extLst>
                    </p:cNvPr>
                    <p:cNvSpPr/>
                    <p:nvPr/>
                  </p:nvSpPr>
                  <p:spPr>
                    <a:xfrm>
                      <a:off x="25454371" y="20126458"/>
                      <a:ext cx="297656" cy="192001"/>
                    </a:xfrm>
                    <a:custGeom>
                      <a:avLst/>
                      <a:gdLst>
                        <a:gd name="connsiteX0" fmla="*/ 297656 w 297656"/>
                        <a:gd name="connsiteY0" fmla="*/ 192001 h 192001"/>
                        <a:gd name="connsiteX1" fmla="*/ 148828 w 297656"/>
                        <a:gd name="connsiteY1" fmla="*/ 0 h 192001"/>
                        <a:gd name="connsiteX2" fmla="*/ 0 w 297656"/>
                        <a:gd name="connsiteY2" fmla="*/ 192001 h 192001"/>
                      </a:gdLst>
                      <a:ahLst/>
                      <a:cxnLst>
                        <a:cxn ang="0">
                          <a:pos x="connsiteX0" y="connsiteY0"/>
                        </a:cxn>
                        <a:cxn ang="0">
                          <a:pos x="connsiteX1" y="connsiteY1"/>
                        </a:cxn>
                        <a:cxn ang="0">
                          <a:pos x="connsiteX2" y="connsiteY2"/>
                        </a:cxn>
                      </a:cxnLst>
                      <a:rect l="l" t="t" r="r" b="b"/>
                      <a:pathLst>
                        <a:path w="297656" h="192001">
                          <a:moveTo>
                            <a:pt x="297656" y="192001"/>
                          </a:moveTo>
                          <a:lnTo>
                            <a:pt x="148828" y="0"/>
                          </a:lnTo>
                          <a:lnTo>
                            <a:pt x="0" y="192001"/>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804" name="Freeform 10803">
                      <a:extLst>
                        <a:ext uri="{FF2B5EF4-FFF2-40B4-BE49-F238E27FC236}">
                          <a16:creationId xmlns:a16="http://schemas.microsoft.com/office/drawing/2014/main" id="{51AB4159-56E3-F8E2-8595-2CAE8BD1DA12}"/>
                        </a:ext>
                      </a:extLst>
                    </p:cNvPr>
                    <p:cNvSpPr/>
                    <p:nvPr/>
                  </p:nvSpPr>
                  <p:spPr>
                    <a:xfrm>
                      <a:off x="25454371" y="20318459"/>
                      <a:ext cx="297656" cy="192001"/>
                    </a:xfrm>
                    <a:custGeom>
                      <a:avLst/>
                      <a:gdLst>
                        <a:gd name="connsiteX0" fmla="*/ 148828 w 297656"/>
                        <a:gd name="connsiteY0" fmla="*/ 192002 h 192001"/>
                        <a:gd name="connsiteX1" fmla="*/ 297656 w 297656"/>
                        <a:gd name="connsiteY1" fmla="*/ 0 h 192001"/>
                        <a:gd name="connsiteX2" fmla="*/ 0 w 297656"/>
                        <a:gd name="connsiteY2" fmla="*/ 0 h 192001"/>
                      </a:gdLst>
                      <a:ahLst/>
                      <a:cxnLst>
                        <a:cxn ang="0">
                          <a:pos x="connsiteX0" y="connsiteY0"/>
                        </a:cxn>
                        <a:cxn ang="0">
                          <a:pos x="connsiteX1" y="connsiteY1"/>
                        </a:cxn>
                        <a:cxn ang="0">
                          <a:pos x="connsiteX2" y="connsiteY2"/>
                        </a:cxn>
                      </a:cxnLst>
                      <a:rect l="l" t="t" r="r" b="b"/>
                      <a:pathLst>
                        <a:path w="297656" h="192001">
                          <a:moveTo>
                            <a:pt x="148828" y="192002"/>
                          </a:moveTo>
                          <a:lnTo>
                            <a:pt x="297656"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805" name="Freeform 10804">
                      <a:extLst>
                        <a:ext uri="{FF2B5EF4-FFF2-40B4-BE49-F238E27FC236}">
                          <a16:creationId xmlns:a16="http://schemas.microsoft.com/office/drawing/2014/main" id="{8E9E162F-69A9-9D34-2C94-6C55AD903823}"/>
                        </a:ext>
                      </a:extLst>
                    </p:cNvPr>
                    <p:cNvSpPr/>
                    <p:nvPr/>
                  </p:nvSpPr>
                  <p:spPr>
                    <a:xfrm>
                      <a:off x="25752028" y="19742455"/>
                      <a:ext cx="297656" cy="192001"/>
                    </a:xfrm>
                    <a:custGeom>
                      <a:avLst/>
                      <a:gdLst>
                        <a:gd name="connsiteX0" fmla="*/ 297656 w 297656"/>
                        <a:gd name="connsiteY0" fmla="*/ 192001 h 192001"/>
                        <a:gd name="connsiteX1" fmla="*/ 148828 w 297656"/>
                        <a:gd name="connsiteY1" fmla="*/ 0 h 192001"/>
                        <a:gd name="connsiteX2" fmla="*/ 0 w 297656"/>
                        <a:gd name="connsiteY2" fmla="*/ 192001 h 192001"/>
                      </a:gdLst>
                      <a:ahLst/>
                      <a:cxnLst>
                        <a:cxn ang="0">
                          <a:pos x="connsiteX0" y="connsiteY0"/>
                        </a:cxn>
                        <a:cxn ang="0">
                          <a:pos x="connsiteX1" y="connsiteY1"/>
                        </a:cxn>
                        <a:cxn ang="0">
                          <a:pos x="connsiteX2" y="connsiteY2"/>
                        </a:cxn>
                      </a:cxnLst>
                      <a:rect l="l" t="t" r="r" b="b"/>
                      <a:pathLst>
                        <a:path w="297656" h="192001">
                          <a:moveTo>
                            <a:pt x="297656" y="192001"/>
                          </a:moveTo>
                          <a:lnTo>
                            <a:pt x="148828" y="0"/>
                          </a:lnTo>
                          <a:lnTo>
                            <a:pt x="0"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06" name="Freeform 10805">
                      <a:extLst>
                        <a:ext uri="{FF2B5EF4-FFF2-40B4-BE49-F238E27FC236}">
                          <a16:creationId xmlns:a16="http://schemas.microsoft.com/office/drawing/2014/main" id="{5D2920E5-8AC6-2E2C-DC12-A280034C2167}"/>
                        </a:ext>
                      </a:extLst>
                    </p:cNvPr>
                    <p:cNvSpPr/>
                    <p:nvPr/>
                  </p:nvSpPr>
                  <p:spPr>
                    <a:xfrm>
                      <a:off x="25603200" y="19934456"/>
                      <a:ext cx="446484" cy="384003"/>
                    </a:xfrm>
                    <a:custGeom>
                      <a:avLst/>
                      <a:gdLst>
                        <a:gd name="connsiteX0" fmla="*/ 148828 w 446484"/>
                        <a:gd name="connsiteY0" fmla="*/ 0 h 384003"/>
                        <a:gd name="connsiteX1" fmla="*/ 0 w 446484"/>
                        <a:gd name="connsiteY1" fmla="*/ 192002 h 384003"/>
                        <a:gd name="connsiteX2" fmla="*/ 148828 w 446484"/>
                        <a:gd name="connsiteY2" fmla="*/ 384003 h 384003"/>
                        <a:gd name="connsiteX3" fmla="*/ 446484 w 446484"/>
                        <a:gd name="connsiteY3" fmla="*/ 0 h 384003"/>
                      </a:gdLst>
                      <a:ahLst/>
                      <a:cxnLst>
                        <a:cxn ang="0">
                          <a:pos x="connsiteX0" y="connsiteY0"/>
                        </a:cxn>
                        <a:cxn ang="0">
                          <a:pos x="connsiteX1" y="connsiteY1"/>
                        </a:cxn>
                        <a:cxn ang="0">
                          <a:pos x="connsiteX2" y="connsiteY2"/>
                        </a:cxn>
                        <a:cxn ang="0">
                          <a:pos x="connsiteX3" y="connsiteY3"/>
                        </a:cxn>
                      </a:cxnLst>
                      <a:rect l="l" t="t" r="r" b="b"/>
                      <a:pathLst>
                        <a:path w="446484" h="384003">
                          <a:moveTo>
                            <a:pt x="148828" y="0"/>
                          </a:moveTo>
                          <a:lnTo>
                            <a:pt x="0" y="192002"/>
                          </a:lnTo>
                          <a:lnTo>
                            <a:pt x="148828" y="384003"/>
                          </a:lnTo>
                          <a:lnTo>
                            <a:pt x="446484"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07" name="Freeform 10806">
                      <a:extLst>
                        <a:ext uri="{FF2B5EF4-FFF2-40B4-BE49-F238E27FC236}">
                          <a16:creationId xmlns:a16="http://schemas.microsoft.com/office/drawing/2014/main" id="{BA8F75C9-8914-E86B-3CB2-3413194719F0}"/>
                        </a:ext>
                      </a:extLst>
                    </p:cNvPr>
                    <p:cNvSpPr/>
                    <p:nvPr/>
                  </p:nvSpPr>
                  <p:spPr>
                    <a:xfrm>
                      <a:off x="25454371" y="19934456"/>
                      <a:ext cx="297656" cy="192001"/>
                    </a:xfrm>
                    <a:custGeom>
                      <a:avLst/>
                      <a:gdLst>
                        <a:gd name="connsiteX0" fmla="*/ 148828 w 297656"/>
                        <a:gd name="connsiteY0" fmla="*/ 192002 h 192001"/>
                        <a:gd name="connsiteX1" fmla="*/ 297656 w 297656"/>
                        <a:gd name="connsiteY1" fmla="*/ 0 h 192001"/>
                        <a:gd name="connsiteX2" fmla="*/ 0 w 297656"/>
                        <a:gd name="connsiteY2" fmla="*/ 0 h 192001"/>
                      </a:gdLst>
                      <a:ahLst/>
                      <a:cxnLst>
                        <a:cxn ang="0">
                          <a:pos x="connsiteX0" y="connsiteY0"/>
                        </a:cxn>
                        <a:cxn ang="0">
                          <a:pos x="connsiteX1" y="connsiteY1"/>
                        </a:cxn>
                        <a:cxn ang="0">
                          <a:pos x="connsiteX2" y="connsiteY2"/>
                        </a:cxn>
                      </a:cxnLst>
                      <a:rect l="l" t="t" r="r" b="b"/>
                      <a:pathLst>
                        <a:path w="297656" h="192001">
                          <a:moveTo>
                            <a:pt x="148828" y="192002"/>
                          </a:moveTo>
                          <a:lnTo>
                            <a:pt x="297656"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08" name="Freeform 10807">
                      <a:extLst>
                        <a:ext uri="{FF2B5EF4-FFF2-40B4-BE49-F238E27FC236}">
                          <a16:creationId xmlns:a16="http://schemas.microsoft.com/office/drawing/2014/main" id="{30BA4C0E-E705-48CE-35E0-F6D7EE9D40FC}"/>
                        </a:ext>
                      </a:extLst>
                    </p:cNvPr>
                    <p:cNvSpPr/>
                    <p:nvPr/>
                  </p:nvSpPr>
                  <p:spPr>
                    <a:xfrm>
                      <a:off x="25156715" y="19742455"/>
                      <a:ext cx="297656" cy="192001"/>
                    </a:xfrm>
                    <a:custGeom>
                      <a:avLst/>
                      <a:gdLst>
                        <a:gd name="connsiteX0" fmla="*/ 297656 w 297656"/>
                        <a:gd name="connsiteY0" fmla="*/ 192001 h 192001"/>
                        <a:gd name="connsiteX1" fmla="*/ 148828 w 297656"/>
                        <a:gd name="connsiteY1" fmla="*/ 0 h 192001"/>
                        <a:gd name="connsiteX2" fmla="*/ 0 w 297656"/>
                        <a:gd name="connsiteY2" fmla="*/ 192001 h 192001"/>
                      </a:gdLst>
                      <a:ahLst/>
                      <a:cxnLst>
                        <a:cxn ang="0">
                          <a:pos x="connsiteX0" y="connsiteY0"/>
                        </a:cxn>
                        <a:cxn ang="0">
                          <a:pos x="connsiteX1" y="connsiteY1"/>
                        </a:cxn>
                        <a:cxn ang="0">
                          <a:pos x="connsiteX2" y="connsiteY2"/>
                        </a:cxn>
                      </a:cxnLst>
                      <a:rect l="l" t="t" r="r" b="b"/>
                      <a:pathLst>
                        <a:path w="297656" h="192001">
                          <a:moveTo>
                            <a:pt x="297656" y="192001"/>
                          </a:moveTo>
                          <a:lnTo>
                            <a:pt x="148828" y="0"/>
                          </a:lnTo>
                          <a:lnTo>
                            <a:pt x="0" y="19200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09" name="Freeform 10808">
                      <a:extLst>
                        <a:ext uri="{FF2B5EF4-FFF2-40B4-BE49-F238E27FC236}">
                          <a16:creationId xmlns:a16="http://schemas.microsoft.com/office/drawing/2014/main" id="{B3E2F111-5525-449B-3A22-18129BD13FC3}"/>
                        </a:ext>
                      </a:extLst>
                    </p:cNvPr>
                    <p:cNvSpPr/>
                    <p:nvPr/>
                  </p:nvSpPr>
                  <p:spPr>
                    <a:xfrm>
                      <a:off x="25156715" y="19934456"/>
                      <a:ext cx="446484" cy="384003"/>
                    </a:xfrm>
                    <a:custGeom>
                      <a:avLst/>
                      <a:gdLst>
                        <a:gd name="connsiteX0" fmla="*/ 446484 w 446484"/>
                        <a:gd name="connsiteY0" fmla="*/ 192002 h 384003"/>
                        <a:gd name="connsiteX1" fmla="*/ 297656 w 446484"/>
                        <a:gd name="connsiteY1" fmla="*/ 0 h 384003"/>
                        <a:gd name="connsiteX2" fmla="*/ 0 w 446484"/>
                        <a:gd name="connsiteY2" fmla="*/ 0 h 384003"/>
                        <a:gd name="connsiteX3" fmla="*/ 297656 w 446484"/>
                        <a:gd name="connsiteY3" fmla="*/ 384003 h 384003"/>
                      </a:gdLst>
                      <a:ahLst/>
                      <a:cxnLst>
                        <a:cxn ang="0">
                          <a:pos x="connsiteX0" y="connsiteY0"/>
                        </a:cxn>
                        <a:cxn ang="0">
                          <a:pos x="connsiteX1" y="connsiteY1"/>
                        </a:cxn>
                        <a:cxn ang="0">
                          <a:pos x="connsiteX2" y="connsiteY2"/>
                        </a:cxn>
                        <a:cxn ang="0">
                          <a:pos x="connsiteX3" y="connsiteY3"/>
                        </a:cxn>
                      </a:cxnLst>
                      <a:rect l="l" t="t" r="r" b="b"/>
                      <a:pathLst>
                        <a:path w="446484" h="384003">
                          <a:moveTo>
                            <a:pt x="446484" y="192002"/>
                          </a:moveTo>
                          <a:lnTo>
                            <a:pt x="297656" y="0"/>
                          </a:lnTo>
                          <a:lnTo>
                            <a:pt x="0" y="0"/>
                          </a:lnTo>
                          <a:lnTo>
                            <a:pt x="297656"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10" name="Freeform 10809">
                      <a:extLst>
                        <a:ext uri="{FF2B5EF4-FFF2-40B4-BE49-F238E27FC236}">
                          <a16:creationId xmlns:a16="http://schemas.microsoft.com/office/drawing/2014/main" id="{620CE334-3865-82CD-EAA9-C76B62B615BA}"/>
                        </a:ext>
                      </a:extLst>
                    </p:cNvPr>
                    <p:cNvSpPr/>
                    <p:nvPr/>
                  </p:nvSpPr>
                  <p:spPr>
                    <a:xfrm>
                      <a:off x="26049684" y="19358452"/>
                      <a:ext cx="297656" cy="192001"/>
                    </a:xfrm>
                    <a:custGeom>
                      <a:avLst/>
                      <a:gdLst>
                        <a:gd name="connsiteX0" fmla="*/ 297656 w 297656"/>
                        <a:gd name="connsiteY0" fmla="*/ 192002 h 192001"/>
                        <a:gd name="connsiteX1" fmla="*/ 148828 w 297656"/>
                        <a:gd name="connsiteY1" fmla="*/ 0 h 192001"/>
                        <a:gd name="connsiteX2" fmla="*/ 0 w 297656"/>
                        <a:gd name="connsiteY2" fmla="*/ 192002 h 192001"/>
                      </a:gdLst>
                      <a:ahLst/>
                      <a:cxnLst>
                        <a:cxn ang="0">
                          <a:pos x="connsiteX0" y="connsiteY0"/>
                        </a:cxn>
                        <a:cxn ang="0">
                          <a:pos x="connsiteX1" y="connsiteY1"/>
                        </a:cxn>
                        <a:cxn ang="0">
                          <a:pos x="connsiteX2" y="connsiteY2"/>
                        </a:cxn>
                      </a:cxnLst>
                      <a:rect l="l" t="t" r="r" b="b"/>
                      <a:pathLst>
                        <a:path w="297656" h="192001">
                          <a:moveTo>
                            <a:pt x="297656" y="192002"/>
                          </a:moveTo>
                          <a:lnTo>
                            <a:pt x="148828" y="0"/>
                          </a:lnTo>
                          <a:lnTo>
                            <a:pt x="0" y="19200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11" name="Freeform 10810">
                      <a:extLst>
                        <a:ext uri="{FF2B5EF4-FFF2-40B4-BE49-F238E27FC236}">
                          <a16:creationId xmlns:a16="http://schemas.microsoft.com/office/drawing/2014/main" id="{22319AD9-BB5E-3769-1DC0-D7134164B073}"/>
                        </a:ext>
                      </a:extLst>
                    </p:cNvPr>
                    <p:cNvSpPr/>
                    <p:nvPr/>
                  </p:nvSpPr>
                  <p:spPr>
                    <a:xfrm>
                      <a:off x="25900856" y="19550453"/>
                      <a:ext cx="446484" cy="384002"/>
                    </a:xfrm>
                    <a:custGeom>
                      <a:avLst/>
                      <a:gdLst>
                        <a:gd name="connsiteX0" fmla="*/ 148828 w 446484"/>
                        <a:gd name="connsiteY0" fmla="*/ 0 h 384002"/>
                        <a:gd name="connsiteX1" fmla="*/ 0 w 446484"/>
                        <a:gd name="connsiteY1" fmla="*/ 192002 h 384002"/>
                        <a:gd name="connsiteX2" fmla="*/ 148828 w 446484"/>
                        <a:gd name="connsiteY2" fmla="*/ 384003 h 384002"/>
                        <a:gd name="connsiteX3" fmla="*/ 446484 w 446484"/>
                        <a:gd name="connsiteY3" fmla="*/ 0 h 384002"/>
                      </a:gdLst>
                      <a:ahLst/>
                      <a:cxnLst>
                        <a:cxn ang="0">
                          <a:pos x="connsiteX0" y="connsiteY0"/>
                        </a:cxn>
                        <a:cxn ang="0">
                          <a:pos x="connsiteX1" y="connsiteY1"/>
                        </a:cxn>
                        <a:cxn ang="0">
                          <a:pos x="connsiteX2" y="connsiteY2"/>
                        </a:cxn>
                        <a:cxn ang="0">
                          <a:pos x="connsiteX3" y="connsiteY3"/>
                        </a:cxn>
                      </a:cxnLst>
                      <a:rect l="l" t="t" r="r" b="b"/>
                      <a:pathLst>
                        <a:path w="446484" h="384002">
                          <a:moveTo>
                            <a:pt x="148828" y="0"/>
                          </a:moveTo>
                          <a:lnTo>
                            <a:pt x="0" y="192002"/>
                          </a:lnTo>
                          <a:lnTo>
                            <a:pt x="148828" y="384003"/>
                          </a:lnTo>
                          <a:lnTo>
                            <a:pt x="446484"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12" name="Freeform 10811">
                      <a:extLst>
                        <a:ext uri="{FF2B5EF4-FFF2-40B4-BE49-F238E27FC236}">
                          <a16:creationId xmlns:a16="http://schemas.microsoft.com/office/drawing/2014/main" id="{57E73BBD-E4B8-253E-FCA0-C9A93D97A51A}"/>
                        </a:ext>
                      </a:extLst>
                    </p:cNvPr>
                    <p:cNvSpPr/>
                    <p:nvPr/>
                  </p:nvSpPr>
                  <p:spPr>
                    <a:xfrm>
                      <a:off x="25752028" y="19550453"/>
                      <a:ext cx="297656" cy="192001"/>
                    </a:xfrm>
                    <a:custGeom>
                      <a:avLst/>
                      <a:gdLst>
                        <a:gd name="connsiteX0" fmla="*/ 148828 w 297656"/>
                        <a:gd name="connsiteY0" fmla="*/ 192002 h 192001"/>
                        <a:gd name="connsiteX1" fmla="*/ 297656 w 297656"/>
                        <a:gd name="connsiteY1" fmla="*/ 0 h 192001"/>
                        <a:gd name="connsiteX2" fmla="*/ 0 w 297656"/>
                        <a:gd name="connsiteY2" fmla="*/ 0 h 192001"/>
                      </a:gdLst>
                      <a:ahLst/>
                      <a:cxnLst>
                        <a:cxn ang="0">
                          <a:pos x="connsiteX0" y="connsiteY0"/>
                        </a:cxn>
                        <a:cxn ang="0">
                          <a:pos x="connsiteX1" y="connsiteY1"/>
                        </a:cxn>
                        <a:cxn ang="0">
                          <a:pos x="connsiteX2" y="connsiteY2"/>
                        </a:cxn>
                      </a:cxnLst>
                      <a:rect l="l" t="t" r="r" b="b"/>
                      <a:pathLst>
                        <a:path w="297656" h="192001">
                          <a:moveTo>
                            <a:pt x="148828" y="192002"/>
                          </a:moveTo>
                          <a:lnTo>
                            <a:pt x="297656"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13" name="Freeform 10812">
                      <a:extLst>
                        <a:ext uri="{FF2B5EF4-FFF2-40B4-BE49-F238E27FC236}">
                          <a16:creationId xmlns:a16="http://schemas.microsoft.com/office/drawing/2014/main" id="{C0183CBA-F40B-A3AD-B137-19243952D54C}"/>
                        </a:ext>
                      </a:extLst>
                    </p:cNvPr>
                    <p:cNvSpPr/>
                    <p:nvPr/>
                  </p:nvSpPr>
                  <p:spPr>
                    <a:xfrm>
                      <a:off x="25454371" y="19358452"/>
                      <a:ext cx="297656" cy="192001"/>
                    </a:xfrm>
                    <a:custGeom>
                      <a:avLst/>
                      <a:gdLst>
                        <a:gd name="connsiteX0" fmla="*/ 297656 w 297656"/>
                        <a:gd name="connsiteY0" fmla="*/ 192002 h 192001"/>
                        <a:gd name="connsiteX1" fmla="*/ 148828 w 297656"/>
                        <a:gd name="connsiteY1" fmla="*/ 0 h 192001"/>
                        <a:gd name="connsiteX2" fmla="*/ 0 w 297656"/>
                        <a:gd name="connsiteY2" fmla="*/ 192002 h 192001"/>
                      </a:gdLst>
                      <a:ahLst/>
                      <a:cxnLst>
                        <a:cxn ang="0">
                          <a:pos x="connsiteX0" y="connsiteY0"/>
                        </a:cxn>
                        <a:cxn ang="0">
                          <a:pos x="connsiteX1" y="connsiteY1"/>
                        </a:cxn>
                        <a:cxn ang="0">
                          <a:pos x="connsiteX2" y="connsiteY2"/>
                        </a:cxn>
                      </a:cxnLst>
                      <a:rect l="l" t="t" r="r" b="b"/>
                      <a:pathLst>
                        <a:path w="297656" h="192001">
                          <a:moveTo>
                            <a:pt x="297656" y="192002"/>
                          </a:moveTo>
                          <a:lnTo>
                            <a:pt x="148828" y="0"/>
                          </a:lnTo>
                          <a:lnTo>
                            <a:pt x="0" y="19200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14" name="Freeform 10813">
                      <a:extLst>
                        <a:ext uri="{FF2B5EF4-FFF2-40B4-BE49-F238E27FC236}">
                          <a16:creationId xmlns:a16="http://schemas.microsoft.com/office/drawing/2014/main" id="{75134840-B303-F745-E860-B8FF25C13463}"/>
                        </a:ext>
                      </a:extLst>
                    </p:cNvPr>
                    <p:cNvSpPr/>
                    <p:nvPr/>
                  </p:nvSpPr>
                  <p:spPr>
                    <a:xfrm>
                      <a:off x="25305543" y="19550453"/>
                      <a:ext cx="595312" cy="384002"/>
                    </a:xfrm>
                    <a:custGeom>
                      <a:avLst/>
                      <a:gdLst>
                        <a:gd name="connsiteX0" fmla="*/ 595313 w 595312"/>
                        <a:gd name="connsiteY0" fmla="*/ 192002 h 384002"/>
                        <a:gd name="connsiteX1" fmla="*/ 446484 w 595312"/>
                        <a:gd name="connsiteY1" fmla="*/ 0 h 384002"/>
                        <a:gd name="connsiteX2" fmla="*/ 148828 w 595312"/>
                        <a:gd name="connsiteY2" fmla="*/ 0 h 384002"/>
                        <a:gd name="connsiteX3" fmla="*/ 0 w 595312"/>
                        <a:gd name="connsiteY3" fmla="*/ 192002 h 384002"/>
                        <a:gd name="connsiteX4" fmla="*/ 148828 w 595312"/>
                        <a:gd name="connsiteY4" fmla="*/ 384003 h 384002"/>
                        <a:gd name="connsiteX5" fmla="*/ 446484 w 595312"/>
                        <a:gd name="connsiteY5" fmla="*/ 384003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12" h="384002">
                          <a:moveTo>
                            <a:pt x="595313" y="192002"/>
                          </a:moveTo>
                          <a:lnTo>
                            <a:pt x="446484" y="0"/>
                          </a:lnTo>
                          <a:lnTo>
                            <a:pt x="148828" y="0"/>
                          </a:lnTo>
                          <a:lnTo>
                            <a:pt x="0" y="192002"/>
                          </a:lnTo>
                          <a:lnTo>
                            <a:pt x="148828" y="384003"/>
                          </a:lnTo>
                          <a:lnTo>
                            <a:pt x="446484"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15" name="Freeform 10814">
                      <a:extLst>
                        <a:ext uri="{FF2B5EF4-FFF2-40B4-BE49-F238E27FC236}">
                          <a16:creationId xmlns:a16="http://schemas.microsoft.com/office/drawing/2014/main" id="{567EEF51-8049-3D8B-BABD-179F39186FF6}"/>
                        </a:ext>
                      </a:extLst>
                    </p:cNvPr>
                    <p:cNvSpPr/>
                    <p:nvPr/>
                  </p:nvSpPr>
                  <p:spPr>
                    <a:xfrm>
                      <a:off x="25156715" y="19550453"/>
                      <a:ext cx="297656" cy="192001"/>
                    </a:xfrm>
                    <a:custGeom>
                      <a:avLst/>
                      <a:gdLst>
                        <a:gd name="connsiteX0" fmla="*/ 148828 w 297656"/>
                        <a:gd name="connsiteY0" fmla="*/ 192002 h 192001"/>
                        <a:gd name="connsiteX1" fmla="*/ 297656 w 297656"/>
                        <a:gd name="connsiteY1" fmla="*/ 0 h 192001"/>
                        <a:gd name="connsiteX2" fmla="*/ 0 w 297656"/>
                        <a:gd name="connsiteY2" fmla="*/ 0 h 192001"/>
                      </a:gdLst>
                      <a:ahLst/>
                      <a:cxnLst>
                        <a:cxn ang="0">
                          <a:pos x="connsiteX0" y="connsiteY0"/>
                        </a:cxn>
                        <a:cxn ang="0">
                          <a:pos x="connsiteX1" y="connsiteY1"/>
                        </a:cxn>
                        <a:cxn ang="0">
                          <a:pos x="connsiteX2" y="connsiteY2"/>
                        </a:cxn>
                      </a:cxnLst>
                      <a:rect l="l" t="t" r="r" b="b"/>
                      <a:pathLst>
                        <a:path w="297656" h="192001">
                          <a:moveTo>
                            <a:pt x="148828" y="192002"/>
                          </a:moveTo>
                          <a:lnTo>
                            <a:pt x="297656"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16" name="Freeform 10815">
                      <a:extLst>
                        <a:ext uri="{FF2B5EF4-FFF2-40B4-BE49-F238E27FC236}">
                          <a16:creationId xmlns:a16="http://schemas.microsoft.com/office/drawing/2014/main" id="{DF4537B7-D605-68E9-9EEA-FC5B31FC980F}"/>
                        </a:ext>
                      </a:extLst>
                    </p:cNvPr>
                    <p:cNvSpPr/>
                    <p:nvPr/>
                  </p:nvSpPr>
                  <p:spPr>
                    <a:xfrm>
                      <a:off x="24859059" y="19358452"/>
                      <a:ext cx="297656" cy="192001"/>
                    </a:xfrm>
                    <a:custGeom>
                      <a:avLst/>
                      <a:gdLst>
                        <a:gd name="connsiteX0" fmla="*/ 297656 w 297656"/>
                        <a:gd name="connsiteY0" fmla="*/ 192002 h 192001"/>
                        <a:gd name="connsiteX1" fmla="*/ 148828 w 297656"/>
                        <a:gd name="connsiteY1" fmla="*/ 0 h 192001"/>
                        <a:gd name="connsiteX2" fmla="*/ 0 w 297656"/>
                        <a:gd name="connsiteY2" fmla="*/ 192002 h 192001"/>
                      </a:gdLst>
                      <a:ahLst/>
                      <a:cxnLst>
                        <a:cxn ang="0">
                          <a:pos x="connsiteX0" y="connsiteY0"/>
                        </a:cxn>
                        <a:cxn ang="0">
                          <a:pos x="connsiteX1" y="connsiteY1"/>
                        </a:cxn>
                        <a:cxn ang="0">
                          <a:pos x="connsiteX2" y="connsiteY2"/>
                        </a:cxn>
                      </a:cxnLst>
                      <a:rect l="l" t="t" r="r" b="b"/>
                      <a:pathLst>
                        <a:path w="297656" h="192001">
                          <a:moveTo>
                            <a:pt x="297656" y="192002"/>
                          </a:moveTo>
                          <a:lnTo>
                            <a:pt x="148828" y="0"/>
                          </a:lnTo>
                          <a:lnTo>
                            <a:pt x="0" y="19200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17" name="Freeform 10816">
                      <a:extLst>
                        <a:ext uri="{FF2B5EF4-FFF2-40B4-BE49-F238E27FC236}">
                          <a16:creationId xmlns:a16="http://schemas.microsoft.com/office/drawing/2014/main" id="{7823FF63-3C3B-2567-23DC-F8B7773FD5E7}"/>
                        </a:ext>
                      </a:extLst>
                    </p:cNvPr>
                    <p:cNvSpPr/>
                    <p:nvPr/>
                  </p:nvSpPr>
                  <p:spPr>
                    <a:xfrm>
                      <a:off x="24859059" y="19550453"/>
                      <a:ext cx="446484" cy="384002"/>
                    </a:xfrm>
                    <a:custGeom>
                      <a:avLst/>
                      <a:gdLst>
                        <a:gd name="connsiteX0" fmla="*/ 446484 w 446484"/>
                        <a:gd name="connsiteY0" fmla="*/ 192002 h 384002"/>
                        <a:gd name="connsiteX1" fmla="*/ 297656 w 446484"/>
                        <a:gd name="connsiteY1" fmla="*/ 0 h 384002"/>
                        <a:gd name="connsiteX2" fmla="*/ 0 w 446484"/>
                        <a:gd name="connsiteY2" fmla="*/ 0 h 384002"/>
                        <a:gd name="connsiteX3" fmla="*/ 297656 w 446484"/>
                        <a:gd name="connsiteY3" fmla="*/ 384003 h 384002"/>
                      </a:gdLst>
                      <a:ahLst/>
                      <a:cxnLst>
                        <a:cxn ang="0">
                          <a:pos x="connsiteX0" y="connsiteY0"/>
                        </a:cxn>
                        <a:cxn ang="0">
                          <a:pos x="connsiteX1" y="connsiteY1"/>
                        </a:cxn>
                        <a:cxn ang="0">
                          <a:pos x="connsiteX2" y="connsiteY2"/>
                        </a:cxn>
                        <a:cxn ang="0">
                          <a:pos x="connsiteX3" y="connsiteY3"/>
                        </a:cxn>
                      </a:cxnLst>
                      <a:rect l="l" t="t" r="r" b="b"/>
                      <a:pathLst>
                        <a:path w="446484" h="384002">
                          <a:moveTo>
                            <a:pt x="446484" y="192002"/>
                          </a:moveTo>
                          <a:lnTo>
                            <a:pt x="297656" y="0"/>
                          </a:lnTo>
                          <a:lnTo>
                            <a:pt x="0" y="0"/>
                          </a:lnTo>
                          <a:lnTo>
                            <a:pt x="297656"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18" name="Freeform 10817">
                      <a:extLst>
                        <a:ext uri="{FF2B5EF4-FFF2-40B4-BE49-F238E27FC236}">
                          <a16:creationId xmlns:a16="http://schemas.microsoft.com/office/drawing/2014/main" id="{EE3CC591-9F92-E5D3-1C09-DCC1268D3753}"/>
                        </a:ext>
                      </a:extLst>
                    </p:cNvPr>
                    <p:cNvSpPr/>
                    <p:nvPr/>
                  </p:nvSpPr>
                  <p:spPr>
                    <a:xfrm>
                      <a:off x="26347340" y="18974449"/>
                      <a:ext cx="297656" cy="192001"/>
                    </a:xfrm>
                    <a:custGeom>
                      <a:avLst/>
                      <a:gdLst>
                        <a:gd name="connsiteX0" fmla="*/ 297656 w 297656"/>
                        <a:gd name="connsiteY0" fmla="*/ 192002 h 192001"/>
                        <a:gd name="connsiteX1" fmla="*/ 148828 w 297656"/>
                        <a:gd name="connsiteY1" fmla="*/ 0 h 192001"/>
                        <a:gd name="connsiteX2" fmla="*/ 0 w 297656"/>
                        <a:gd name="connsiteY2" fmla="*/ 192002 h 192001"/>
                      </a:gdLst>
                      <a:ahLst/>
                      <a:cxnLst>
                        <a:cxn ang="0">
                          <a:pos x="connsiteX0" y="connsiteY0"/>
                        </a:cxn>
                        <a:cxn ang="0">
                          <a:pos x="connsiteX1" y="connsiteY1"/>
                        </a:cxn>
                        <a:cxn ang="0">
                          <a:pos x="connsiteX2" y="connsiteY2"/>
                        </a:cxn>
                      </a:cxnLst>
                      <a:rect l="l" t="t" r="r" b="b"/>
                      <a:pathLst>
                        <a:path w="297656" h="192001">
                          <a:moveTo>
                            <a:pt x="297656" y="192002"/>
                          </a:moveTo>
                          <a:lnTo>
                            <a:pt x="148828" y="0"/>
                          </a:lnTo>
                          <a:lnTo>
                            <a:pt x="0" y="192002"/>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819" name="Freeform 10818">
                      <a:extLst>
                        <a:ext uri="{FF2B5EF4-FFF2-40B4-BE49-F238E27FC236}">
                          <a16:creationId xmlns:a16="http://schemas.microsoft.com/office/drawing/2014/main" id="{B4BF35E1-705E-8C47-562F-0B7A150C6C6F}"/>
                        </a:ext>
                      </a:extLst>
                    </p:cNvPr>
                    <p:cNvSpPr/>
                    <p:nvPr/>
                  </p:nvSpPr>
                  <p:spPr>
                    <a:xfrm>
                      <a:off x="26198512" y="19166450"/>
                      <a:ext cx="446484" cy="384002"/>
                    </a:xfrm>
                    <a:custGeom>
                      <a:avLst/>
                      <a:gdLst>
                        <a:gd name="connsiteX0" fmla="*/ 148828 w 446484"/>
                        <a:gd name="connsiteY0" fmla="*/ 0 h 384002"/>
                        <a:gd name="connsiteX1" fmla="*/ 0 w 446484"/>
                        <a:gd name="connsiteY1" fmla="*/ 192001 h 384002"/>
                        <a:gd name="connsiteX2" fmla="*/ 148828 w 446484"/>
                        <a:gd name="connsiteY2" fmla="*/ 384003 h 384002"/>
                        <a:gd name="connsiteX3" fmla="*/ 446484 w 446484"/>
                        <a:gd name="connsiteY3" fmla="*/ 0 h 384002"/>
                      </a:gdLst>
                      <a:ahLst/>
                      <a:cxnLst>
                        <a:cxn ang="0">
                          <a:pos x="connsiteX0" y="connsiteY0"/>
                        </a:cxn>
                        <a:cxn ang="0">
                          <a:pos x="connsiteX1" y="connsiteY1"/>
                        </a:cxn>
                        <a:cxn ang="0">
                          <a:pos x="connsiteX2" y="connsiteY2"/>
                        </a:cxn>
                        <a:cxn ang="0">
                          <a:pos x="connsiteX3" y="connsiteY3"/>
                        </a:cxn>
                      </a:cxnLst>
                      <a:rect l="l" t="t" r="r" b="b"/>
                      <a:pathLst>
                        <a:path w="446484" h="384002">
                          <a:moveTo>
                            <a:pt x="148828" y="0"/>
                          </a:moveTo>
                          <a:lnTo>
                            <a:pt x="0" y="192001"/>
                          </a:lnTo>
                          <a:lnTo>
                            <a:pt x="148828" y="384003"/>
                          </a:lnTo>
                          <a:lnTo>
                            <a:pt x="446484"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20" name="Freeform 10819">
                      <a:extLst>
                        <a:ext uri="{FF2B5EF4-FFF2-40B4-BE49-F238E27FC236}">
                          <a16:creationId xmlns:a16="http://schemas.microsoft.com/office/drawing/2014/main" id="{41DCEC52-755F-8579-FA47-8E90B984FB37}"/>
                        </a:ext>
                      </a:extLst>
                    </p:cNvPr>
                    <p:cNvSpPr/>
                    <p:nvPr/>
                  </p:nvSpPr>
                  <p:spPr>
                    <a:xfrm>
                      <a:off x="26049684" y="19166450"/>
                      <a:ext cx="297656" cy="192001"/>
                    </a:xfrm>
                    <a:custGeom>
                      <a:avLst/>
                      <a:gdLst>
                        <a:gd name="connsiteX0" fmla="*/ 148828 w 297656"/>
                        <a:gd name="connsiteY0" fmla="*/ 192001 h 192001"/>
                        <a:gd name="connsiteX1" fmla="*/ 297656 w 297656"/>
                        <a:gd name="connsiteY1" fmla="*/ 0 h 192001"/>
                        <a:gd name="connsiteX2" fmla="*/ 0 w 297656"/>
                        <a:gd name="connsiteY2" fmla="*/ 0 h 192001"/>
                      </a:gdLst>
                      <a:ahLst/>
                      <a:cxnLst>
                        <a:cxn ang="0">
                          <a:pos x="connsiteX0" y="connsiteY0"/>
                        </a:cxn>
                        <a:cxn ang="0">
                          <a:pos x="connsiteX1" y="connsiteY1"/>
                        </a:cxn>
                        <a:cxn ang="0">
                          <a:pos x="connsiteX2" y="connsiteY2"/>
                        </a:cxn>
                      </a:cxnLst>
                      <a:rect l="l" t="t" r="r" b="b"/>
                      <a:pathLst>
                        <a:path w="297656" h="192001">
                          <a:moveTo>
                            <a:pt x="148828" y="192001"/>
                          </a:moveTo>
                          <a:lnTo>
                            <a:pt x="297656"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21" name="Freeform 10820">
                      <a:extLst>
                        <a:ext uri="{FF2B5EF4-FFF2-40B4-BE49-F238E27FC236}">
                          <a16:creationId xmlns:a16="http://schemas.microsoft.com/office/drawing/2014/main" id="{FE5C4415-36AC-83CD-5DF8-AD3A895C2700}"/>
                        </a:ext>
                      </a:extLst>
                    </p:cNvPr>
                    <p:cNvSpPr/>
                    <p:nvPr/>
                  </p:nvSpPr>
                  <p:spPr>
                    <a:xfrm>
                      <a:off x="25752028" y="18974449"/>
                      <a:ext cx="297656" cy="192001"/>
                    </a:xfrm>
                    <a:custGeom>
                      <a:avLst/>
                      <a:gdLst>
                        <a:gd name="connsiteX0" fmla="*/ 297656 w 297656"/>
                        <a:gd name="connsiteY0" fmla="*/ 192002 h 192001"/>
                        <a:gd name="connsiteX1" fmla="*/ 148828 w 297656"/>
                        <a:gd name="connsiteY1" fmla="*/ 0 h 192001"/>
                        <a:gd name="connsiteX2" fmla="*/ 0 w 297656"/>
                        <a:gd name="connsiteY2" fmla="*/ 192002 h 192001"/>
                      </a:gdLst>
                      <a:ahLst/>
                      <a:cxnLst>
                        <a:cxn ang="0">
                          <a:pos x="connsiteX0" y="connsiteY0"/>
                        </a:cxn>
                        <a:cxn ang="0">
                          <a:pos x="connsiteX1" y="connsiteY1"/>
                        </a:cxn>
                        <a:cxn ang="0">
                          <a:pos x="connsiteX2" y="connsiteY2"/>
                        </a:cxn>
                      </a:cxnLst>
                      <a:rect l="l" t="t" r="r" b="b"/>
                      <a:pathLst>
                        <a:path w="297656" h="192001">
                          <a:moveTo>
                            <a:pt x="297656" y="192002"/>
                          </a:moveTo>
                          <a:lnTo>
                            <a:pt x="148828" y="0"/>
                          </a:lnTo>
                          <a:lnTo>
                            <a:pt x="0" y="19200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22" name="Freeform 10821">
                      <a:extLst>
                        <a:ext uri="{FF2B5EF4-FFF2-40B4-BE49-F238E27FC236}">
                          <a16:creationId xmlns:a16="http://schemas.microsoft.com/office/drawing/2014/main" id="{BEE4C55A-AC63-01DD-7A15-B64F7B9C0889}"/>
                        </a:ext>
                      </a:extLst>
                    </p:cNvPr>
                    <p:cNvSpPr/>
                    <p:nvPr/>
                  </p:nvSpPr>
                  <p:spPr>
                    <a:xfrm>
                      <a:off x="25603200" y="19166450"/>
                      <a:ext cx="595312" cy="384002"/>
                    </a:xfrm>
                    <a:custGeom>
                      <a:avLst/>
                      <a:gdLst>
                        <a:gd name="connsiteX0" fmla="*/ 595313 w 595312"/>
                        <a:gd name="connsiteY0" fmla="*/ 192001 h 384002"/>
                        <a:gd name="connsiteX1" fmla="*/ 446484 w 595312"/>
                        <a:gd name="connsiteY1" fmla="*/ 0 h 384002"/>
                        <a:gd name="connsiteX2" fmla="*/ 148828 w 595312"/>
                        <a:gd name="connsiteY2" fmla="*/ 0 h 384002"/>
                        <a:gd name="connsiteX3" fmla="*/ 0 w 595312"/>
                        <a:gd name="connsiteY3" fmla="*/ 192001 h 384002"/>
                        <a:gd name="connsiteX4" fmla="*/ 148828 w 595312"/>
                        <a:gd name="connsiteY4" fmla="*/ 384003 h 384002"/>
                        <a:gd name="connsiteX5" fmla="*/ 446484 w 595312"/>
                        <a:gd name="connsiteY5" fmla="*/ 384003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12" h="384002">
                          <a:moveTo>
                            <a:pt x="595313" y="192001"/>
                          </a:moveTo>
                          <a:lnTo>
                            <a:pt x="446484" y="0"/>
                          </a:lnTo>
                          <a:lnTo>
                            <a:pt x="148828" y="0"/>
                          </a:lnTo>
                          <a:lnTo>
                            <a:pt x="0" y="192001"/>
                          </a:lnTo>
                          <a:lnTo>
                            <a:pt x="148828" y="384003"/>
                          </a:lnTo>
                          <a:lnTo>
                            <a:pt x="446484"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23" name="Freeform 10822">
                      <a:extLst>
                        <a:ext uri="{FF2B5EF4-FFF2-40B4-BE49-F238E27FC236}">
                          <a16:creationId xmlns:a16="http://schemas.microsoft.com/office/drawing/2014/main" id="{7CF08BBB-C4F3-AE68-F06A-3E31F3B521C9}"/>
                        </a:ext>
                      </a:extLst>
                    </p:cNvPr>
                    <p:cNvSpPr/>
                    <p:nvPr/>
                  </p:nvSpPr>
                  <p:spPr>
                    <a:xfrm>
                      <a:off x="25454371" y="19166450"/>
                      <a:ext cx="297656" cy="192001"/>
                    </a:xfrm>
                    <a:custGeom>
                      <a:avLst/>
                      <a:gdLst>
                        <a:gd name="connsiteX0" fmla="*/ 148828 w 297656"/>
                        <a:gd name="connsiteY0" fmla="*/ 192001 h 192001"/>
                        <a:gd name="connsiteX1" fmla="*/ 297656 w 297656"/>
                        <a:gd name="connsiteY1" fmla="*/ 0 h 192001"/>
                        <a:gd name="connsiteX2" fmla="*/ 0 w 297656"/>
                        <a:gd name="connsiteY2" fmla="*/ 0 h 192001"/>
                      </a:gdLst>
                      <a:ahLst/>
                      <a:cxnLst>
                        <a:cxn ang="0">
                          <a:pos x="connsiteX0" y="connsiteY0"/>
                        </a:cxn>
                        <a:cxn ang="0">
                          <a:pos x="connsiteX1" y="connsiteY1"/>
                        </a:cxn>
                        <a:cxn ang="0">
                          <a:pos x="connsiteX2" y="connsiteY2"/>
                        </a:cxn>
                      </a:cxnLst>
                      <a:rect l="l" t="t" r="r" b="b"/>
                      <a:pathLst>
                        <a:path w="297656" h="192001">
                          <a:moveTo>
                            <a:pt x="148828" y="192001"/>
                          </a:moveTo>
                          <a:lnTo>
                            <a:pt x="297656"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24" name="Freeform 10823">
                      <a:extLst>
                        <a:ext uri="{FF2B5EF4-FFF2-40B4-BE49-F238E27FC236}">
                          <a16:creationId xmlns:a16="http://schemas.microsoft.com/office/drawing/2014/main" id="{F53EEDE4-8439-404A-723F-78B31D453094}"/>
                        </a:ext>
                      </a:extLst>
                    </p:cNvPr>
                    <p:cNvSpPr/>
                    <p:nvPr/>
                  </p:nvSpPr>
                  <p:spPr>
                    <a:xfrm>
                      <a:off x="25156715" y="18974449"/>
                      <a:ext cx="297656" cy="192001"/>
                    </a:xfrm>
                    <a:custGeom>
                      <a:avLst/>
                      <a:gdLst>
                        <a:gd name="connsiteX0" fmla="*/ 297656 w 297656"/>
                        <a:gd name="connsiteY0" fmla="*/ 192002 h 192001"/>
                        <a:gd name="connsiteX1" fmla="*/ 148828 w 297656"/>
                        <a:gd name="connsiteY1" fmla="*/ 0 h 192001"/>
                        <a:gd name="connsiteX2" fmla="*/ 0 w 297656"/>
                        <a:gd name="connsiteY2" fmla="*/ 192002 h 192001"/>
                      </a:gdLst>
                      <a:ahLst/>
                      <a:cxnLst>
                        <a:cxn ang="0">
                          <a:pos x="connsiteX0" y="connsiteY0"/>
                        </a:cxn>
                        <a:cxn ang="0">
                          <a:pos x="connsiteX1" y="connsiteY1"/>
                        </a:cxn>
                        <a:cxn ang="0">
                          <a:pos x="connsiteX2" y="connsiteY2"/>
                        </a:cxn>
                      </a:cxnLst>
                      <a:rect l="l" t="t" r="r" b="b"/>
                      <a:pathLst>
                        <a:path w="297656" h="192001">
                          <a:moveTo>
                            <a:pt x="297656" y="192002"/>
                          </a:moveTo>
                          <a:lnTo>
                            <a:pt x="148828" y="0"/>
                          </a:lnTo>
                          <a:lnTo>
                            <a:pt x="0" y="19200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25" name="Freeform 10824">
                      <a:extLst>
                        <a:ext uri="{FF2B5EF4-FFF2-40B4-BE49-F238E27FC236}">
                          <a16:creationId xmlns:a16="http://schemas.microsoft.com/office/drawing/2014/main" id="{4FBFE761-2598-1E1F-FE84-9C491E1A15D9}"/>
                        </a:ext>
                      </a:extLst>
                    </p:cNvPr>
                    <p:cNvSpPr/>
                    <p:nvPr/>
                  </p:nvSpPr>
                  <p:spPr>
                    <a:xfrm>
                      <a:off x="25007887" y="19166450"/>
                      <a:ext cx="595312" cy="384002"/>
                    </a:xfrm>
                    <a:custGeom>
                      <a:avLst/>
                      <a:gdLst>
                        <a:gd name="connsiteX0" fmla="*/ 595313 w 595312"/>
                        <a:gd name="connsiteY0" fmla="*/ 192001 h 384002"/>
                        <a:gd name="connsiteX1" fmla="*/ 446484 w 595312"/>
                        <a:gd name="connsiteY1" fmla="*/ 0 h 384002"/>
                        <a:gd name="connsiteX2" fmla="*/ 148828 w 595312"/>
                        <a:gd name="connsiteY2" fmla="*/ 0 h 384002"/>
                        <a:gd name="connsiteX3" fmla="*/ 0 w 595312"/>
                        <a:gd name="connsiteY3" fmla="*/ 192001 h 384002"/>
                        <a:gd name="connsiteX4" fmla="*/ 148828 w 595312"/>
                        <a:gd name="connsiteY4" fmla="*/ 384003 h 384002"/>
                        <a:gd name="connsiteX5" fmla="*/ 446484 w 595312"/>
                        <a:gd name="connsiteY5" fmla="*/ 384003 h 38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12" h="384002">
                          <a:moveTo>
                            <a:pt x="595313" y="192001"/>
                          </a:moveTo>
                          <a:lnTo>
                            <a:pt x="446484" y="0"/>
                          </a:lnTo>
                          <a:lnTo>
                            <a:pt x="148828" y="0"/>
                          </a:lnTo>
                          <a:lnTo>
                            <a:pt x="0" y="192001"/>
                          </a:lnTo>
                          <a:lnTo>
                            <a:pt x="148828" y="384003"/>
                          </a:lnTo>
                          <a:lnTo>
                            <a:pt x="446484"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26" name="Freeform 10825">
                      <a:extLst>
                        <a:ext uri="{FF2B5EF4-FFF2-40B4-BE49-F238E27FC236}">
                          <a16:creationId xmlns:a16="http://schemas.microsoft.com/office/drawing/2014/main" id="{C466BE20-9D6C-3E22-6912-03FC598A455D}"/>
                        </a:ext>
                      </a:extLst>
                    </p:cNvPr>
                    <p:cNvSpPr/>
                    <p:nvPr/>
                  </p:nvSpPr>
                  <p:spPr>
                    <a:xfrm>
                      <a:off x="24859059" y="19166450"/>
                      <a:ext cx="297656" cy="192001"/>
                    </a:xfrm>
                    <a:custGeom>
                      <a:avLst/>
                      <a:gdLst>
                        <a:gd name="connsiteX0" fmla="*/ 148828 w 297656"/>
                        <a:gd name="connsiteY0" fmla="*/ 192001 h 192001"/>
                        <a:gd name="connsiteX1" fmla="*/ 297656 w 297656"/>
                        <a:gd name="connsiteY1" fmla="*/ 0 h 192001"/>
                        <a:gd name="connsiteX2" fmla="*/ 0 w 297656"/>
                        <a:gd name="connsiteY2" fmla="*/ 0 h 192001"/>
                      </a:gdLst>
                      <a:ahLst/>
                      <a:cxnLst>
                        <a:cxn ang="0">
                          <a:pos x="connsiteX0" y="connsiteY0"/>
                        </a:cxn>
                        <a:cxn ang="0">
                          <a:pos x="connsiteX1" y="connsiteY1"/>
                        </a:cxn>
                        <a:cxn ang="0">
                          <a:pos x="connsiteX2" y="connsiteY2"/>
                        </a:cxn>
                      </a:cxnLst>
                      <a:rect l="l" t="t" r="r" b="b"/>
                      <a:pathLst>
                        <a:path w="297656" h="192001">
                          <a:moveTo>
                            <a:pt x="148828" y="192001"/>
                          </a:moveTo>
                          <a:lnTo>
                            <a:pt x="297656"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27" name="Freeform 10826">
                      <a:extLst>
                        <a:ext uri="{FF2B5EF4-FFF2-40B4-BE49-F238E27FC236}">
                          <a16:creationId xmlns:a16="http://schemas.microsoft.com/office/drawing/2014/main" id="{4E8F5EDD-6364-55E4-AA46-149A05E3686D}"/>
                        </a:ext>
                      </a:extLst>
                    </p:cNvPr>
                    <p:cNvSpPr/>
                    <p:nvPr/>
                  </p:nvSpPr>
                  <p:spPr>
                    <a:xfrm>
                      <a:off x="24561403" y="18974449"/>
                      <a:ext cx="297656" cy="192001"/>
                    </a:xfrm>
                    <a:custGeom>
                      <a:avLst/>
                      <a:gdLst>
                        <a:gd name="connsiteX0" fmla="*/ 297656 w 297656"/>
                        <a:gd name="connsiteY0" fmla="*/ 192002 h 192001"/>
                        <a:gd name="connsiteX1" fmla="*/ 148828 w 297656"/>
                        <a:gd name="connsiteY1" fmla="*/ 0 h 192001"/>
                        <a:gd name="connsiteX2" fmla="*/ 0 w 297656"/>
                        <a:gd name="connsiteY2" fmla="*/ 192002 h 192001"/>
                      </a:gdLst>
                      <a:ahLst/>
                      <a:cxnLst>
                        <a:cxn ang="0">
                          <a:pos x="connsiteX0" y="connsiteY0"/>
                        </a:cxn>
                        <a:cxn ang="0">
                          <a:pos x="connsiteX1" y="connsiteY1"/>
                        </a:cxn>
                        <a:cxn ang="0">
                          <a:pos x="connsiteX2" y="connsiteY2"/>
                        </a:cxn>
                      </a:cxnLst>
                      <a:rect l="l" t="t" r="r" b="b"/>
                      <a:pathLst>
                        <a:path w="297656" h="192001">
                          <a:moveTo>
                            <a:pt x="297656" y="192002"/>
                          </a:moveTo>
                          <a:lnTo>
                            <a:pt x="148828" y="0"/>
                          </a:lnTo>
                          <a:lnTo>
                            <a:pt x="0" y="192002"/>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828" name="Freeform 10827">
                      <a:extLst>
                        <a:ext uri="{FF2B5EF4-FFF2-40B4-BE49-F238E27FC236}">
                          <a16:creationId xmlns:a16="http://schemas.microsoft.com/office/drawing/2014/main" id="{3FF6F7BF-D509-54FE-9285-38D51AF21E85}"/>
                        </a:ext>
                      </a:extLst>
                    </p:cNvPr>
                    <p:cNvSpPr/>
                    <p:nvPr/>
                  </p:nvSpPr>
                  <p:spPr>
                    <a:xfrm>
                      <a:off x="24561403" y="19166450"/>
                      <a:ext cx="446484" cy="384002"/>
                    </a:xfrm>
                    <a:custGeom>
                      <a:avLst/>
                      <a:gdLst>
                        <a:gd name="connsiteX0" fmla="*/ 446484 w 446484"/>
                        <a:gd name="connsiteY0" fmla="*/ 192001 h 384002"/>
                        <a:gd name="connsiteX1" fmla="*/ 297656 w 446484"/>
                        <a:gd name="connsiteY1" fmla="*/ 0 h 384002"/>
                        <a:gd name="connsiteX2" fmla="*/ 0 w 446484"/>
                        <a:gd name="connsiteY2" fmla="*/ 0 h 384002"/>
                        <a:gd name="connsiteX3" fmla="*/ 297656 w 446484"/>
                        <a:gd name="connsiteY3" fmla="*/ 384003 h 384002"/>
                      </a:gdLst>
                      <a:ahLst/>
                      <a:cxnLst>
                        <a:cxn ang="0">
                          <a:pos x="connsiteX0" y="connsiteY0"/>
                        </a:cxn>
                        <a:cxn ang="0">
                          <a:pos x="connsiteX1" y="connsiteY1"/>
                        </a:cxn>
                        <a:cxn ang="0">
                          <a:pos x="connsiteX2" y="connsiteY2"/>
                        </a:cxn>
                        <a:cxn ang="0">
                          <a:pos x="connsiteX3" y="connsiteY3"/>
                        </a:cxn>
                      </a:cxnLst>
                      <a:rect l="l" t="t" r="r" b="b"/>
                      <a:pathLst>
                        <a:path w="446484" h="384002">
                          <a:moveTo>
                            <a:pt x="446484" y="192001"/>
                          </a:moveTo>
                          <a:lnTo>
                            <a:pt x="297656" y="0"/>
                          </a:lnTo>
                          <a:lnTo>
                            <a:pt x="0" y="0"/>
                          </a:lnTo>
                          <a:lnTo>
                            <a:pt x="297656" y="3840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29" name="Freeform 10828">
                      <a:extLst>
                        <a:ext uri="{FF2B5EF4-FFF2-40B4-BE49-F238E27FC236}">
                          <a16:creationId xmlns:a16="http://schemas.microsoft.com/office/drawing/2014/main" id="{97B83E08-2BA5-A626-47DC-E0B31BF39C4C}"/>
                        </a:ext>
                      </a:extLst>
                    </p:cNvPr>
                    <p:cNvSpPr/>
                    <p:nvPr/>
                  </p:nvSpPr>
                  <p:spPr>
                    <a:xfrm>
                      <a:off x="26496168" y="18974449"/>
                      <a:ext cx="297656" cy="192001"/>
                    </a:xfrm>
                    <a:custGeom>
                      <a:avLst/>
                      <a:gdLst>
                        <a:gd name="connsiteX0" fmla="*/ 297656 w 297656"/>
                        <a:gd name="connsiteY0" fmla="*/ 0 h 192001"/>
                        <a:gd name="connsiteX1" fmla="*/ 0 w 297656"/>
                        <a:gd name="connsiteY1" fmla="*/ 0 h 192001"/>
                        <a:gd name="connsiteX2" fmla="*/ 148828 w 297656"/>
                        <a:gd name="connsiteY2" fmla="*/ 192002 h 192001"/>
                      </a:gdLst>
                      <a:ahLst/>
                      <a:cxnLst>
                        <a:cxn ang="0">
                          <a:pos x="connsiteX0" y="connsiteY0"/>
                        </a:cxn>
                        <a:cxn ang="0">
                          <a:pos x="connsiteX1" y="connsiteY1"/>
                        </a:cxn>
                        <a:cxn ang="0">
                          <a:pos x="connsiteX2" y="connsiteY2"/>
                        </a:cxn>
                      </a:cxnLst>
                      <a:rect l="l" t="t" r="r" b="b"/>
                      <a:pathLst>
                        <a:path w="297656" h="192001">
                          <a:moveTo>
                            <a:pt x="297656" y="0"/>
                          </a:moveTo>
                          <a:lnTo>
                            <a:pt x="0" y="0"/>
                          </a:lnTo>
                          <a:lnTo>
                            <a:pt x="148828" y="19200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830" name="Freeform 10829">
                      <a:extLst>
                        <a:ext uri="{FF2B5EF4-FFF2-40B4-BE49-F238E27FC236}">
                          <a16:creationId xmlns:a16="http://schemas.microsoft.com/office/drawing/2014/main" id="{74ADF3AF-97EB-61F6-10DA-FCBE65BE4E30}"/>
                        </a:ext>
                      </a:extLst>
                    </p:cNvPr>
                    <p:cNvSpPr/>
                    <p:nvPr/>
                  </p:nvSpPr>
                  <p:spPr>
                    <a:xfrm>
                      <a:off x="25900856" y="18974449"/>
                      <a:ext cx="595312" cy="192001"/>
                    </a:xfrm>
                    <a:custGeom>
                      <a:avLst/>
                      <a:gdLst>
                        <a:gd name="connsiteX0" fmla="*/ 148828 w 595312"/>
                        <a:gd name="connsiteY0" fmla="*/ 192002 h 192001"/>
                        <a:gd name="connsiteX1" fmla="*/ 446484 w 595312"/>
                        <a:gd name="connsiteY1" fmla="*/ 192002 h 192001"/>
                        <a:gd name="connsiteX2" fmla="*/ 595313 w 595312"/>
                        <a:gd name="connsiteY2" fmla="*/ 0 h 192001"/>
                        <a:gd name="connsiteX3" fmla="*/ 0 w 595312"/>
                        <a:gd name="connsiteY3" fmla="*/ 0 h 192001"/>
                      </a:gdLst>
                      <a:ahLst/>
                      <a:cxnLst>
                        <a:cxn ang="0">
                          <a:pos x="connsiteX0" y="connsiteY0"/>
                        </a:cxn>
                        <a:cxn ang="0">
                          <a:pos x="connsiteX1" y="connsiteY1"/>
                        </a:cxn>
                        <a:cxn ang="0">
                          <a:pos x="connsiteX2" y="connsiteY2"/>
                        </a:cxn>
                        <a:cxn ang="0">
                          <a:pos x="connsiteX3" y="connsiteY3"/>
                        </a:cxn>
                      </a:cxnLst>
                      <a:rect l="l" t="t" r="r" b="b"/>
                      <a:pathLst>
                        <a:path w="595312" h="192001">
                          <a:moveTo>
                            <a:pt x="148828" y="192002"/>
                          </a:moveTo>
                          <a:lnTo>
                            <a:pt x="446484" y="192002"/>
                          </a:lnTo>
                          <a:lnTo>
                            <a:pt x="595313"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31" name="Freeform 10830">
                      <a:extLst>
                        <a:ext uri="{FF2B5EF4-FFF2-40B4-BE49-F238E27FC236}">
                          <a16:creationId xmlns:a16="http://schemas.microsoft.com/office/drawing/2014/main" id="{97A7C825-AA70-E3CD-073B-809BAFBD0644}"/>
                        </a:ext>
                      </a:extLst>
                    </p:cNvPr>
                    <p:cNvSpPr/>
                    <p:nvPr/>
                  </p:nvSpPr>
                  <p:spPr>
                    <a:xfrm>
                      <a:off x="25305543" y="18974449"/>
                      <a:ext cx="595312" cy="192001"/>
                    </a:xfrm>
                    <a:custGeom>
                      <a:avLst/>
                      <a:gdLst>
                        <a:gd name="connsiteX0" fmla="*/ 148828 w 595312"/>
                        <a:gd name="connsiteY0" fmla="*/ 192002 h 192001"/>
                        <a:gd name="connsiteX1" fmla="*/ 446484 w 595312"/>
                        <a:gd name="connsiteY1" fmla="*/ 192002 h 192001"/>
                        <a:gd name="connsiteX2" fmla="*/ 595313 w 595312"/>
                        <a:gd name="connsiteY2" fmla="*/ 0 h 192001"/>
                        <a:gd name="connsiteX3" fmla="*/ 0 w 595312"/>
                        <a:gd name="connsiteY3" fmla="*/ 0 h 192001"/>
                      </a:gdLst>
                      <a:ahLst/>
                      <a:cxnLst>
                        <a:cxn ang="0">
                          <a:pos x="connsiteX0" y="connsiteY0"/>
                        </a:cxn>
                        <a:cxn ang="0">
                          <a:pos x="connsiteX1" y="connsiteY1"/>
                        </a:cxn>
                        <a:cxn ang="0">
                          <a:pos x="connsiteX2" y="connsiteY2"/>
                        </a:cxn>
                        <a:cxn ang="0">
                          <a:pos x="connsiteX3" y="connsiteY3"/>
                        </a:cxn>
                      </a:cxnLst>
                      <a:rect l="l" t="t" r="r" b="b"/>
                      <a:pathLst>
                        <a:path w="595312" h="192001">
                          <a:moveTo>
                            <a:pt x="148828" y="192002"/>
                          </a:moveTo>
                          <a:lnTo>
                            <a:pt x="446484" y="192002"/>
                          </a:lnTo>
                          <a:lnTo>
                            <a:pt x="595313"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32" name="Freeform 10831">
                      <a:extLst>
                        <a:ext uri="{FF2B5EF4-FFF2-40B4-BE49-F238E27FC236}">
                          <a16:creationId xmlns:a16="http://schemas.microsoft.com/office/drawing/2014/main" id="{4CCE7E19-1D8A-6441-23AA-400A84579807}"/>
                        </a:ext>
                      </a:extLst>
                    </p:cNvPr>
                    <p:cNvSpPr/>
                    <p:nvPr/>
                  </p:nvSpPr>
                  <p:spPr>
                    <a:xfrm>
                      <a:off x="24710231" y="18974449"/>
                      <a:ext cx="595312" cy="192001"/>
                    </a:xfrm>
                    <a:custGeom>
                      <a:avLst/>
                      <a:gdLst>
                        <a:gd name="connsiteX0" fmla="*/ 148828 w 595312"/>
                        <a:gd name="connsiteY0" fmla="*/ 192002 h 192001"/>
                        <a:gd name="connsiteX1" fmla="*/ 446484 w 595312"/>
                        <a:gd name="connsiteY1" fmla="*/ 192002 h 192001"/>
                        <a:gd name="connsiteX2" fmla="*/ 595313 w 595312"/>
                        <a:gd name="connsiteY2" fmla="*/ 0 h 192001"/>
                        <a:gd name="connsiteX3" fmla="*/ 0 w 595312"/>
                        <a:gd name="connsiteY3" fmla="*/ 0 h 192001"/>
                      </a:gdLst>
                      <a:ahLst/>
                      <a:cxnLst>
                        <a:cxn ang="0">
                          <a:pos x="connsiteX0" y="connsiteY0"/>
                        </a:cxn>
                        <a:cxn ang="0">
                          <a:pos x="connsiteX1" y="connsiteY1"/>
                        </a:cxn>
                        <a:cxn ang="0">
                          <a:pos x="connsiteX2" y="connsiteY2"/>
                        </a:cxn>
                        <a:cxn ang="0">
                          <a:pos x="connsiteX3" y="connsiteY3"/>
                        </a:cxn>
                      </a:cxnLst>
                      <a:rect l="l" t="t" r="r" b="b"/>
                      <a:pathLst>
                        <a:path w="595312" h="192001">
                          <a:moveTo>
                            <a:pt x="148828" y="192002"/>
                          </a:moveTo>
                          <a:lnTo>
                            <a:pt x="446484" y="192002"/>
                          </a:lnTo>
                          <a:lnTo>
                            <a:pt x="595313"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33" name="Freeform 10832">
                      <a:extLst>
                        <a:ext uri="{FF2B5EF4-FFF2-40B4-BE49-F238E27FC236}">
                          <a16:creationId xmlns:a16="http://schemas.microsoft.com/office/drawing/2014/main" id="{19ABA57C-29CC-00AF-6998-BDF7FC4DF320}"/>
                        </a:ext>
                      </a:extLst>
                    </p:cNvPr>
                    <p:cNvSpPr/>
                    <p:nvPr/>
                  </p:nvSpPr>
                  <p:spPr>
                    <a:xfrm>
                      <a:off x="24412575" y="18974449"/>
                      <a:ext cx="297656" cy="192001"/>
                    </a:xfrm>
                    <a:custGeom>
                      <a:avLst/>
                      <a:gdLst>
                        <a:gd name="connsiteX0" fmla="*/ 0 w 297656"/>
                        <a:gd name="connsiteY0" fmla="*/ 0 h 192001"/>
                        <a:gd name="connsiteX1" fmla="*/ 148828 w 297656"/>
                        <a:gd name="connsiteY1" fmla="*/ 192002 h 192001"/>
                        <a:gd name="connsiteX2" fmla="*/ 297656 w 297656"/>
                        <a:gd name="connsiteY2" fmla="*/ 0 h 192001"/>
                      </a:gdLst>
                      <a:ahLst/>
                      <a:cxnLst>
                        <a:cxn ang="0">
                          <a:pos x="connsiteX0" y="connsiteY0"/>
                        </a:cxn>
                        <a:cxn ang="0">
                          <a:pos x="connsiteX1" y="connsiteY1"/>
                        </a:cxn>
                        <a:cxn ang="0">
                          <a:pos x="connsiteX2" y="connsiteY2"/>
                        </a:cxn>
                      </a:cxnLst>
                      <a:rect l="l" t="t" r="r" b="b"/>
                      <a:pathLst>
                        <a:path w="297656" h="192001">
                          <a:moveTo>
                            <a:pt x="0" y="0"/>
                          </a:moveTo>
                          <a:lnTo>
                            <a:pt x="148828" y="192002"/>
                          </a:lnTo>
                          <a:lnTo>
                            <a:pt x="297656"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834" name="Graphic 6671">
                    <a:extLst>
                      <a:ext uri="{FF2B5EF4-FFF2-40B4-BE49-F238E27FC236}">
                        <a16:creationId xmlns:a16="http://schemas.microsoft.com/office/drawing/2014/main" id="{436A7664-BA7A-6132-3653-5B18DA9B8205}"/>
                      </a:ext>
                    </a:extLst>
                  </p:cNvPr>
                  <p:cNvGrpSpPr/>
                  <p:nvPr/>
                </p:nvGrpSpPr>
                <p:grpSpPr>
                  <a:xfrm>
                    <a:off x="23676728" y="16913673"/>
                    <a:ext cx="1926471" cy="2060775"/>
                    <a:chOff x="23676728" y="16913673"/>
                    <a:chExt cx="1926471" cy="2060775"/>
                  </a:xfrm>
                </p:grpSpPr>
                <p:sp>
                  <p:nvSpPr>
                    <p:cNvPr id="10835" name="Freeform 10834">
                      <a:extLst>
                        <a:ext uri="{FF2B5EF4-FFF2-40B4-BE49-F238E27FC236}">
                          <a16:creationId xmlns:a16="http://schemas.microsoft.com/office/drawing/2014/main" id="{D24EDED5-34AE-0BC9-0A7D-456D65B97C9D}"/>
                        </a:ext>
                      </a:extLst>
                    </p:cNvPr>
                    <p:cNvSpPr/>
                    <p:nvPr/>
                  </p:nvSpPr>
                  <p:spPr>
                    <a:xfrm>
                      <a:off x="25213562" y="16946471"/>
                      <a:ext cx="240809" cy="257596"/>
                    </a:xfrm>
                    <a:custGeom>
                      <a:avLst/>
                      <a:gdLst>
                        <a:gd name="connsiteX0" fmla="*/ 148828 w 240809"/>
                        <a:gd name="connsiteY0" fmla="*/ 0 h 257596"/>
                        <a:gd name="connsiteX1" fmla="*/ 0 w 240809"/>
                        <a:gd name="connsiteY1" fmla="*/ 257597 h 257596"/>
                        <a:gd name="connsiteX2" fmla="*/ 240809 w 240809"/>
                        <a:gd name="connsiteY2" fmla="*/ 224799 h 257596"/>
                      </a:gdLst>
                      <a:ahLst/>
                      <a:cxnLst>
                        <a:cxn ang="0">
                          <a:pos x="connsiteX0" y="connsiteY0"/>
                        </a:cxn>
                        <a:cxn ang="0">
                          <a:pos x="connsiteX1" y="connsiteY1"/>
                        </a:cxn>
                        <a:cxn ang="0">
                          <a:pos x="connsiteX2" y="connsiteY2"/>
                        </a:cxn>
                      </a:cxnLst>
                      <a:rect l="l" t="t" r="r" b="b"/>
                      <a:pathLst>
                        <a:path w="240809" h="257596">
                          <a:moveTo>
                            <a:pt x="148828" y="0"/>
                          </a:moveTo>
                          <a:lnTo>
                            <a:pt x="0" y="257597"/>
                          </a:lnTo>
                          <a:lnTo>
                            <a:pt x="240809" y="22479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836" name="Freeform 10835">
                      <a:extLst>
                        <a:ext uri="{FF2B5EF4-FFF2-40B4-BE49-F238E27FC236}">
                          <a16:creationId xmlns:a16="http://schemas.microsoft.com/office/drawing/2014/main" id="{8AAFF726-1791-1C25-30E7-9D843B3DF168}"/>
                        </a:ext>
                      </a:extLst>
                    </p:cNvPr>
                    <p:cNvSpPr/>
                    <p:nvPr/>
                  </p:nvSpPr>
                  <p:spPr>
                    <a:xfrm>
                      <a:off x="25362390" y="16913673"/>
                      <a:ext cx="240809" cy="257596"/>
                    </a:xfrm>
                    <a:custGeom>
                      <a:avLst/>
                      <a:gdLst>
                        <a:gd name="connsiteX0" fmla="*/ 240809 w 240809"/>
                        <a:gd name="connsiteY0" fmla="*/ 0 h 257596"/>
                        <a:gd name="connsiteX1" fmla="*/ 0 w 240809"/>
                        <a:gd name="connsiteY1" fmla="*/ 32798 h 257596"/>
                        <a:gd name="connsiteX2" fmla="*/ 91981 w 240809"/>
                        <a:gd name="connsiteY2" fmla="*/ 257597 h 257596"/>
                      </a:gdLst>
                      <a:ahLst/>
                      <a:cxnLst>
                        <a:cxn ang="0">
                          <a:pos x="connsiteX0" y="connsiteY0"/>
                        </a:cxn>
                        <a:cxn ang="0">
                          <a:pos x="connsiteX1" y="connsiteY1"/>
                        </a:cxn>
                        <a:cxn ang="0">
                          <a:pos x="connsiteX2" y="connsiteY2"/>
                        </a:cxn>
                      </a:cxnLst>
                      <a:rect l="l" t="t" r="r" b="b"/>
                      <a:pathLst>
                        <a:path w="240809" h="257596">
                          <a:moveTo>
                            <a:pt x="240809" y="0"/>
                          </a:moveTo>
                          <a:lnTo>
                            <a:pt x="0" y="32798"/>
                          </a:lnTo>
                          <a:lnTo>
                            <a:pt x="91981" y="25759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837" name="Freeform 10836">
                      <a:extLst>
                        <a:ext uri="{FF2B5EF4-FFF2-40B4-BE49-F238E27FC236}">
                          <a16:creationId xmlns:a16="http://schemas.microsoft.com/office/drawing/2014/main" id="{480B1A22-03EE-1666-C9A0-8D08221E3BEF}"/>
                        </a:ext>
                      </a:extLst>
                    </p:cNvPr>
                    <p:cNvSpPr/>
                    <p:nvPr/>
                  </p:nvSpPr>
                  <p:spPr>
                    <a:xfrm>
                      <a:off x="24731945" y="17012066"/>
                      <a:ext cx="240809" cy="257596"/>
                    </a:xfrm>
                    <a:custGeom>
                      <a:avLst/>
                      <a:gdLst>
                        <a:gd name="connsiteX0" fmla="*/ 148828 w 240809"/>
                        <a:gd name="connsiteY0" fmla="*/ 0 h 257596"/>
                        <a:gd name="connsiteX1" fmla="*/ 0 w 240809"/>
                        <a:gd name="connsiteY1" fmla="*/ 257597 h 257596"/>
                        <a:gd name="connsiteX2" fmla="*/ 240809 w 240809"/>
                        <a:gd name="connsiteY2" fmla="*/ 224799 h 257596"/>
                      </a:gdLst>
                      <a:ahLst/>
                      <a:cxnLst>
                        <a:cxn ang="0">
                          <a:pos x="connsiteX0" y="connsiteY0"/>
                        </a:cxn>
                        <a:cxn ang="0">
                          <a:pos x="connsiteX1" y="connsiteY1"/>
                        </a:cxn>
                        <a:cxn ang="0">
                          <a:pos x="connsiteX2" y="connsiteY2"/>
                        </a:cxn>
                      </a:cxnLst>
                      <a:rect l="l" t="t" r="r" b="b"/>
                      <a:pathLst>
                        <a:path w="240809" h="257596">
                          <a:moveTo>
                            <a:pt x="148828" y="0"/>
                          </a:moveTo>
                          <a:lnTo>
                            <a:pt x="0" y="257597"/>
                          </a:lnTo>
                          <a:lnTo>
                            <a:pt x="240809"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38" name="Freeform 10837">
                      <a:extLst>
                        <a:ext uri="{FF2B5EF4-FFF2-40B4-BE49-F238E27FC236}">
                          <a16:creationId xmlns:a16="http://schemas.microsoft.com/office/drawing/2014/main" id="{9A0BCB97-1995-12A5-F1D9-CFB33E89211D}"/>
                        </a:ext>
                      </a:extLst>
                    </p:cNvPr>
                    <p:cNvSpPr/>
                    <p:nvPr/>
                  </p:nvSpPr>
                  <p:spPr>
                    <a:xfrm>
                      <a:off x="24880773" y="16946471"/>
                      <a:ext cx="481617" cy="290394"/>
                    </a:xfrm>
                    <a:custGeom>
                      <a:avLst/>
                      <a:gdLst>
                        <a:gd name="connsiteX0" fmla="*/ 91981 w 481617"/>
                        <a:gd name="connsiteY0" fmla="*/ 290395 h 290394"/>
                        <a:gd name="connsiteX1" fmla="*/ 332790 w 481617"/>
                        <a:gd name="connsiteY1" fmla="*/ 257597 h 290394"/>
                        <a:gd name="connsiteX2" fmla="*/ 481618 w 481617"/>
                        <a:gd name="connsiteY2" fmla="*/ 0 h 290394"/>
                        <a:gd name="connsiteX3" fmla="*/ 0 w 481617"/>
                        <a:gd name="connsiteY3" fmla="*/ 65596 h 290394"/>
                      </a:gdLst>
                      <a:ahLst/>
                      <a:cxnLst>
                        <a:cxn ang="0">
                          <a:pos x="connsiteX0" y="connsiteY0"/>
                        </a:cxn>
                        <a:cxn ang="0">
                          <a:pos x="connsiteX1" y="connsiteY1"/>
                        </a:cxn>
                        <a:cxn ang="0">
                          <a:pos x="connsiteX2" y="connsiteY2"/>
                        </a:cxn>
                        <a:cxn ang="0">
                          <a:pos x="connsiteX3" y="connsiteY3"/>
                        </a:cxn>
                      </a:cxnLst>
                      <a:rect l="l" t="t" r="r" b="b"/>
                      <a:pathLst>
                        <a:path w="481617" h="290394">
                          <a:moveTo>
                            <a:pt x="91981" y="290395"/>
                          </a:moveTo>
                          <a:lnTo>
                            <a:pt x="332790" y="257597"/>
                          </a:lnTo>
                          <a:lnTo>
                            <a:pt x="481618" y="0"/>
                          </a:lnTo>
                          <a:lnTo>
                            <a:pt x="0" y="655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39" name="Freeform 10838">
                      <a:extLst>
                        <a:ext uri="{FF2B5EF4-FFF2-40B4-BE49-F238E27FC236}">
                          <a16:creationId xmlns:a16="http://schemas.microsoft.com/office/drawing/2014/main" id="{F7BE3552-4160-0BC8-A436-B9089C49EF90}"/>
                        </a:ext>
                      </a:extLst>
                    </p:cNvPr>
                    <p:cNvSpPr/>
                    <p:nvPr/>
                  </p:nvSpPr>
                  <p:spPr>
                    <a:xfrm>
                      <a:off x="24972754" y="17204068"/>
                      <a:ext cx="240808" cy="257596"/>
                    </a:xfrm>
                    <a:custGeom>
                      <a:avLst/>
                      <a:gdLst>
                        <a:gd name="connsiteX0" fmla="*/ 240809 w 240808"/>
                        <a:gd name="connsiteY0" fmla="*/ 0 h 257596"/>
                        <a:gd name="connsiteX1" fmla="*/ 0 w 240808"/>
                        <a:gd name="connsiteY1" fmla="*/ 32798 h 257596"/>
                        <a:gd name="connsiteX2" fmla="*/ 91980 w 240808"/>
                        <a:gd name="connsiteY2" fmla="*/ 257597 h 257596"/>
                      </a:gdLst>
                      <a:ahLst/>
                      <a:cxnLst>
                        <a:cxn ang="0">
                          <a:pos x="connsiteX0" y="connsiteY0"/>
                        </a:cxn>
                        <a:cxn ang="0">
                          <a:pos x="connsiteX1" y="connsiteY1"/>
                        </a:cxn>
                        <a:cxn ang="0">
                          <a:pos x="connsiteX2" y="connsiteY2"/>
                        </a:cxn>
                      </a:cxnLst>
                      <a:rect l="l" t="t" r="r" b="b"/>
                      <a:pathLst>
                        <a:path w="240808" h="257596">
                          <a:moveTo>
                            <a:pt x="240809" y="0"/>
                          </a:moveTo>
                          <a:lnTo>
                            <a:pt x="0" y="32798"/>
                          </a:lnTo>
                          <a:lnTo>
                            <a:pt x="91980"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40" name="Freeform 10839">
                      <a:extLst>
                        <a:ext uri="{FF2B5EF4-FFF2-40B4-BE49-F238E27FC236}">
                          <a16:creationId xmlns:a16="http://schemas.microsoft.com/office/drawing/2014/main" id="{55D477F5-2B5F-F5E2-6D53-4FC332DD08F9}"/>
                        </a:ext>
                      </a:extLst>
                    </p:cNvPr>
                    <p:cNvSpPr/>
                    <p:nvPr/>
                  </p:nvSpPr>
                  <p:spPr>
                    <a:xfrm>
                      <a:off x="24915906" y="17461665"/>
                      <a:ext cx="240809" cy="257596"/>
                    </a:xfrm>
                    <a:custGeom>
                      <a:avLst/>
                      <a:gdLst>
                        <a:gd name="connsiteX0" fmla="*/ 148828 w 240809"/>
                        <a:gd name="connsiteY0" fmla="*/ 0 h 257596"/>
                        <a:gd name="connsiteX1" fmla="*/ 0 w 240809"/>
                        <a:gd name="connsiteY1" fmla="*/ 257597 h 257596"/>
                        <a:gd name="connsiteX2" fmla="*/ 240809 w 240809"/>
                        <a:gd name="connsiteY2" fmla="*/ 224799 h 257596"/>
                      </a:gdLst>
                      <a:ahLst/>
                      <a:cxnLst>
                        <a:cxn ang="0">
                          <a:pos x="connsiteX0" y="connsiteY0"/>
                        </a:cxn>
                        <a:cxn ang="0">
                          <a:pos x="connsiteX1" y="connsiteY1"/>
                        </a:cxn>
                        <a:cxn ang="0">
                          <a:pos x="connsiteX2" y="connsiteY2"/>
                        </a:cxn>
                      </a:cxnLst>
                      <a:rect l="l" t="t" r="r" b="b"/>
                      <a:pathLst>
                        <a:path w="240809" h="257596">
                          <a:moveTo>
                            <a:pt x="148828" y="0"/>
                          </a:moveTo>
                          <a:lnTo>
                            <a:pt x="0" y="257597"/>
                          </a:lnTo>
                          <a:lnTo>
                            <a:pt x="240809"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41" name="Freeform 10840">
                      <a:extLst>
                        <a:ext uri="{FF2B5EF4-FFF2-40B4-BE49-F238E27FC236}">
                          <a16:creationId xmlns:a16="http://schemas.microsoft.com/office/drawing/2014/main" id="{0AF0DA98-CC5C-E314-EC9E-2FB361ABEDB6}"/>
                        </a:ext>
                      </a:extLst>
                    </p:cNvPr>
                    <p:cNvSpPr/>
                    <p:nvPr/>
                  </p:nvSpPr>
                  <p:spPr>
                    <a:xfrm>
                      <a:off x="25064734" y="17171270"/>
                      <a:ext cx="389637" cy="515193"/>
                    </a:xfrm>
                    <a:custGeom>
                      <a:avLst/>
                      <a:gdLst>
                        <a:gd name="connsiteX0" fmla="*/ 148828 w 389637"/>
                        <a:gd name="connsiteY0" fmla="*/ 32798 h 515193"/>
                        <a:gd name="connsiteX1" fmla="*/ 0 w 389637"/>
                        <a:gd name="connsiteY1" fmla="*/ 290395 h 515193"/>
                        <a:gd name="connsiteX2" fmla="*/ 91981 w 389637"/>
                        <a:gd name="connsiteY2" fmla="*/ 515194 h 515193"/>
                        <a:gd name="connsiteX3" fmla="*/ 389637 w 389637"/>
                        <a:gd name="connsiteY3" fmla="*/ 0 h 515193"/>
                      </a:gdLst>
                      <a:ahLst/>
                      <a:cxnLst>
                        <a:cxn ang="0">
                          <a:pos x="connsiteX0" y="connsiteY0"/>
                        </a:cxn>
                        <a:cxn ang="0">
                          <a:pos x="connsiteX1" y="connsiteY1"/>
                        </a:cxn>
                        <a:cxn ang="0">
                          <a:pos x="connsiteX2" y="connsiteY2"/>
                        </a:cxn>
                        <a:cxn ang="0">
                          <a:pos x="connsiteX3" y="connsiteY3"/>
                        </a:cxn>
                      </a:cxnLst>
                      <a:rect l="l" t="t" r="r" b="b"/>
                      <a:pathLst>
                        <a:path w="389637" h="515193">
                          <a:moveTo>
                            <a:pt x="148828" y="32798"/>
                          </a:moveTo>
                          <a:lnTo>
                            <a:pt x="0" y="290395"/>
                          </a:lnTo>
                          <a:lnTo>
                            <a:pt x="91981" y="515194"/>
                          </a:lnTo>
                          <a:lnTo>
                            <a:pt x="389637"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42" name="Freeform 10841">
                      <a:extLst>
                        <a:ext uri="{FF2B5EF4-FFF2-40B4-BE49-F238E27FC236}">
                          <a16:creationId xmlns:a16="http://schemas.microsoft.com/office/drawing/2014/main" id="{71E896E2-C856-3C0F-5ADE-299598B31211}"/>
                        </a:ext>
                      </a:extLst>
                    </p:cNvPr>
                    <p:cNvSpPr/>
                    <p:nvPr/>
                  </p:nvSpPr>
                  <p:spPr>
                    <a:xfrm>
                      <a:off x="24250326" y="17077662"/>
                      <a:ext cx="240809" cy="257596"/>
                    </a:xfrm>
                    <a:custGeom>
                      <a:avLst/>
                      <a:gdLst>
                        <a:gd name="connsiteX0" fmla="*/ 148828 w 240809"/>
                        <a:gd name="connsiteY0" fmla="*/ 0 h 257596"/>
                        <a:gd name="connsiteX1" fmla="*/ 0 w 240809"/>
                        <a:gd name="connsiteY1" fmla="*/ 257597 h 257596"/>
                        <a:gd name="connsiteX2" fmla="*/ 240809 w 240809"/>
                        <a:gd name="connsiteY2" fmla="*/ 224799 h 257596"/>
                      </a:gdLst>
                      <a:ahLst/>
                      <a:cxnLst>
                        <a:cxn ang="0">
                          <a:pos x="connsiteX0" y="connsiteY0"/>
                        </a:cxn>
                        <a:cxn ang="0">
                          <a:pos x="connsiteX1" y="connsiteY1"/>
                        </a:cxn>
                        <a:cxn ang="0">
                          <a:pos x="connsiteX2" y="connsiteY2"/>
                        </a:cxn>
                      </a:cxnLst>
                      <a:rect l="l" t="t" r="r" b="b"/>
                      <a:pathLst>
                        <a:path w="240809" h="257596">
                          <a:moveTo>
                            <a:pt x="148828" y="0"/>
                          </a:moveTo>
                          <a:lnTo>
                            <a:pt x="0" y="257597"/>
                          </a:lnTo>
                          <a:lnTo>
                            <a:pt x="240809"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43" name="Freeform 10842">
                      <a:extLst>
                        <a:ext uri="{FF2B5EF4-FFF2-40B4-BE49-F238E27FC236}">
                          <a16:creationId xmlns:a16="http://schemas.microsoft.com/office/drawing/2014/main" id="{A8D37A0C-74DF-0D8B-212B-3A80DE6D9493}"/>
                        </a:ext>
                      </a:extLst>
                    </p:cNvPr>
                    <p:cNvSpPr/>
                    <p:nvPr/>
                  </p:nvSpPr>
                  <p:spPr>
                    <a:xfrm>
                      <a:off x="24399155" y="17012066"/>
                      <a:ext cx="481617" cy="290394"/>
                    </a:xfrm>
                    <a:custGeom>
                      <a:avLst/>
                      <a:gdLst>
                        <a:gd name="connsiteX0" fmla="*/ 91980 w 481617"/>
                        <a:gd name="connsiteY0" fmla="*/ 290395 h 290394"/>
                        <a:gd name="connsiteX1" fmla="*/ 332790 w 481617"/>
                        <a:gd name="connsiteY1" fmla="*/ 257597 h 290394"/>
                        <a:gd name="connsiteX2" fmla="*/ 481618 w 481617"/>
                        <a:gd name="connsiteY2" fmla="*/ 0 h 290394"/>
                        <a:gd name="connsiteX3" fmla="*/ 0 w 481617"/>
                        <a:gd name="connsiteY3" fmla="*/ 65596 h 290394"/>
                      </a:gdLst>
                      <a:ahLst/>
                      <a:cxnLst>
                        <a:cxn ang="0">
                          <a:pos x="connsiteX0" y="connsiteY0"/>
                        </a:cxn>
                        <a:cxn ang="0">
                          <a:pos x="connsiteX1" y="connsiteY1"/>
                        </a:cxn>
                        <a:cxn ang="0">
                          <a:pos x="connsiteX2" y="connsiteY2"/>
                        </a:cxn>
                        <a:cxn ang="0">
                          <a:pos x="connsiteX3" y="connsiteY3"/>
                        </a:cxn>
                      </a:cxnLst>
                      <a:rect l="l" t="t" r="r" b="b"/>
                      <a:pathLst>
                        <a:path w="481617" h="290394">
                          <a:moveTo>
                            <a:pt x="91980" y="290395"/>
                          </a:moveTo>
                          <a:lnTo>
                            <a:pt x="332790" y="257597"/>
                          </a:lnTo>
                          <a:lnTo>
                            <a:pt x="481618" y="0"/>
                          </a:lnTo>
                          <a:lnTo>
                            <a:pt x="0" y="655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44" name="Freeform 10843">
                      <a:extLst>
                        <a:ext uri="{FF2B5EF4-FFF2-40B4-BE49-F238E27FC236}">
                          <a16:creationId xmlns:a16="http://schemas.microsoft.com/office/drawing/2014/main" id="{BF0270BC-35EC-DE7E-3A87-1A70C6BE155B}"/>
                        </a:ext>
                      </a:extLst>
                    </p:cNvPr>
                    <p:cNvSpPr/>
                    <p:nvPr/>
                  </p:nvSpPr>
                  <p:spPr>
                    <a:xfrm>
                      <a:off x="24491135" y="17269663"/>
                      <a:ext cx="240809" cy="257596"/>
                    </a:xfrm>
                    <a:custGeom>
                      <a:avLst/>
                      <a:gdLst>
                        <a:gd name="connsiteX0" fmla="*/ 240809 w 240809"/>
                        <a:gd name="connsiteY0" fmla="*/ 0 h 257596"/>
                        <a:gd name="connsiteX1" fmla="*/ 0 w 240809"/>
                        <a:gd name="connsiteY1" fmla="*/ 32798 h 257596"/>
                        <a:gd name="connsiteX2" fmla="*/ 91981 w 240809"/>
                        <a:gd name="connsiteY2" fmla="*/ 257597 h 257596"/>
                      </a:gdLst>
                      <a:ahLst/>
                      <a:cxnLst>
                        <a:cxn ang="0">
                          <a:pos x="connsiteX0" y="connsiteY0"/>
                        </a:cxn>
                        <a:cxn ang="0">
                          <a:pos x="connsiteX1" y="connsiteY1"/>
                        </a:cxn>
                        <a:cxn ang="0">
                          <a:pos x="connsiteX2" y="connsiteY2"/>
                        </a:cxn>
                      </a:cxnLst>
                      <a:rect l="l" t="t" r="r" b="b"/>
                      <a:pathLst>
                        <a:path w="240809" h="257596">
                          <a:moveTo>
                            <a:pt x="240809" y="0"/>
                          </a:moveTo>
                          <a:lnTo>
                            <a:pt x="0" y="32798"/>
                          </a:lnTo>
                          <a:lnTo>
                            <a:pt x="91981"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45" name="Freeform 10844">
                      <a:extLst>
                        <a:ext uri="{FF2B5EF4-FFF2-40B4-BE49-F238E27FC236}">
                          <a16:creationId xmlns:a16="http://schemas.microsoft.com/office/drawing/2014/main" id="{D6140870-C10C-4B12-4DF8-B4A89987DF32}"/>
                        </a:ext>
                      </a:extLst>
                    </p:cNvPr>
                    <p:cNvSpPr/>
                    <p:nvPr/>
                  </p:nvSpPr>
                  <p:spPr>
                    <a:xfrm>
                      <a:off x="24434288" y="17527260"/>
                      <a:ext cx="240809" cy="257596"/>
                    </a:xfrm>
                    <a:custGeom>
                      <a:avLst/>
                      <a:gdLst>
                        <a:gd name="connsiteX0" fmla="*/ 148828 w 240809"/>
                        <a:gd name="connsiteY0" fmla="*/ 0 h 257596"/>
                        <a:gd name="connsiteX1" fmla="*/ 0 w 240809"/>
                        <a:gd name="connsiteY1" fmla="*/ 257597 h 257596"/>
                        <a:gd name="connsiteX2" fmla="*/ 240809 w 240809"/>
                        <a:gd name="connsiteY2" fmla="*/ 224799 h 257596"/>
                      </a:gdLst>
                      <a:ahLst/>
                      <a:cxnLst>
                        <a:cxn ang="0">
                          <a:pos x="connsiteX0" y="connsiteY0"/>
                        </a:cxn>
                        <a:cxn ang="0">
                          <a:pos x="connsiteX1" y="connsiteY1"/>
                        </a:cxn>
                        <a:cxn ang="0">
                          <a:pos x="connsiteX2" y="connsiteY2"/>
                        </a:cxn>
                      </a:cxnLst>
                      <a:rect l="l" t="t" r="r" b="b"/>
                      <a:pathLst>
                        <a:path w="240809" h="257596">
                          <a:moveTo>
                            <a:pt x="148828" y="0"/>
                          </a:moveTo>
                          <a:lnTo>
                            <a:pt x="0" y="257597"/>
                          </a:lnTo>
                          <a:lnTo>
                            <a:pt x="240809"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46" name="Freeform 10845">
                      <a:extLst>
                        <a:ext uri="{FF2B5EF4-FFF2-40B4-BE49-F238E27FC236}">
                          <a16:creationId xmlns:a16="http://schemas.microsoft.com/office/drawing/2014/main" id="{E15BA8E2-4509-BAC8-AA6C-A57167120A9A}"/>
                        </a:ext>
                      </a:extLst>
                    </p:cNvPr>
                    <p:cNvSpPr/>
                    <p:nvPr/>
                  </p:nvSpPr>
                  <p:spPr>
                    <a:xfrm>
                      <a:off x="24583116" y="17236866"/>
                      <a:ext cx="481617" cy="515193"/>
                    </a:xfrm>
                    <a:custGeom>
                      <a:avLst/>
                      <a:gdLst>
                        <a:gd name="connsiteX0" fmla="*/ 148828 w 481617"/>
                        <a:gd name="connsiteY0" fmla="*/ 32798 h 515193"/>
                        <a:gd name="connsiteX1" fmla="*/ 0 w 481617"/>
                        <a:gd name="connsiteY1" fmla="*/ 290395 h 515193"/>
                        <a:gd name="connsiteX2" fmla="*/ 91981 w 481617"/>
                        <a:gd name="connsiteY2" fmla="*/ 515194 h 515193"/>
                        <a:gd name="connsiteX3" fmla="*/ 332790 w 481617"/>
                        <a:gd name="connsiteY3" fmla="*/ 482396 h 515193"/>
                        <a:gd name="connsiteX4" fmla="*/ 481618 w 481617"/>
                        <a:gd name="connsiteY4" fmla="*/ 224799 h 515193"/>
                        <a:gd name="connsiteX5" fmla="*/ 389637 w 481617"/>
                        <a:gd name="connsiteY5" fmla="*/ 0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515193">
                          <a:moveTo>
                            <a:pt x="148828" y="32798"/>
                          </a:moveTo>
                          <a:lnTo>
                            <a:pt x="0" y="290395"/>
                          </a:lnTo>
                          <a:lnTo>
                            <a:pt x="91981" y="515194"/>
                          </a:lnTo>
                          <a:lnTo>
                            <a:pt x="332790" y="482396"/>
                          </a:lnTo>
                          <a:lnTo>
                            <a:pt x="481618" y="224799"/>
                          </a:lnTo>
                          <a:lnTo>
                            <a:pt x="389637"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47" name="Freeform 10846">
                      <a:extLst>
                        <a:ext uri="{FF2B5EF4-FFF2-40B4-BE49-F238E27FC236}">
                          <a16:creationId xmlns:a16="http://schemas.microsoft.com/office/drawing/2014/main" id="{AD78C86D-BDBB-0E7F-71FA-C3BC7C94A60A}"/>
                        </a:ext>
                      </a:extLst>
                    </p:cNvPr>
                    <p:cNvSpPr/>
                    <p:nvPr/>
                  </p:nvSpPr>
                  <p:spPr>
                    <a:xfrm>
                      <a:off x="24675097" y="17719262"/>
                      <a:ext cx="240808" cy="257596"/>
                    </a:xfrm>
                    <a:custGeom>
                      <a:avLst/>
                      <a:gdLst>
                        <a:gd name="connsiteX0" fmla="*/ 240809 w 240808"/>
                        <a:gd name="connsiteY0" fmla="*/ 0 h 257596"/>
                        <a:gd name="connsiteX1" fmla="*/ 0 w 240808"/>
                        <a:gd name="connsiteY1" fmla="*/ 32798 h 257596"/>
                        <a:gd name="connsiteX2" fmla="*/ 91980 w 240808"/>
                        <a:gd name="connsiteY2" fmla="*/ 257597 h 257596"/>
                      </a:gdLst>
                      <a:ahLst/>
                      <a:cxnLst>
                        <a:cxn ang="0">
                          <a:pos x="connsiteX0" y="connsiteY0"/>
                        </a:cxn>
                        <a:cxn ang="0">
                          <a:pos x="connsiteX1" y="connsiteY1"/>
                        </a:cxn>
                        <a:cxn ang="0">
                          <a:pos x="connsiteX2" y="connsiteY2"/>
                        </a:cxn>
                      </a:cxnLst>
                      <a:rect l="l" t="t" r="r" b="b"/>
                      <a:pathLst>
                        <a:path w="240808" h="257596">
                          <a:moveTo>
                            <a:pt x="240809" y="0"/>
                          </a:moveTo>
                          <a:lnTo>
                            <a:pt x="0" y="32798"/>
                          </a:lnTo>
                          <a:lnTo>
                            <a:pt x="91980"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48" name="Freeform 10847">
                      <a:extLst>
                        <a:ext uri="{FF2B5EF4-FFF2-40B4-BE49-F238E27FC236}">
                          <a16:creationId xmlns:a16="http://schemas.microsoft.com/office/drawing/2014/main" id="{A51A1C96-8802-58DE-1879-BC2592383C5A}"/>
                        </a:ext>
                      </a:extLst>
                    </p:cNvPr>
                    <p:cNvSpPr/>
                    <p:nvPr/>
                  </p:nvSpPr>
                  <p:spPr>
                    <a:xfrm>
                      <a:off x="24618250" y="17976859"/>
                      <a:ext cx="240809" cy="257596"/>
                    </a:xfrm>
                    <a:custGeom>
                      <a:avLst/>
                      <a:gdLst>
                        <a:gd name="connsiteX0" fmla="*/ 148828 w 240809"/>
                        <a:gd name="connsiteY0" fmla="*/ 0 h 257596"/>
                        <a:gd name="connsiteX1" fmla="*/ 0 w 240809"/>
                        <a:gd name="connsiteY1" fmla="*/ 257597 h 257596"/>
                        <a:gd name="connsiteX2" fmla="*/ 240809 w 240809"/>
                        <a:gd name="connsiteY2" fmla="*/ 224799 h 257596"/>
                      </a:gdLst>
                      <a:ahLst/>
                      <a:cxnLst>
                        <a:cxn ang="0">
                          <a:pos x="connsiteX0" y="connsiteY0"/>
                        </a:cxn>
                        <a:cxn ang="0">
                          <a:pos x="connsiteX1" y="connsiteY1"/>
                        </a:cxn>
                        <a:cxn ang="0">
                          <a:pos x="connsiteX2" y="connsiteY2"/>
                        </a:cxn>
                      </a:cxnLst>
                      <a:rect l="l" t="t" r="r" b="b"/>
                      <a:pathLst>
                        <a:path w="240809" h="257596">
                          <a:moveTo>
                            <a:pt x="148828" y="0"/>
                          </a:moveTo>
                          <a:lnTo>
                            <a:pt x="0" y="257597"/>
                          </a:lnTo>
                          <a:lnTo>
                            <a:pt x="240809"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49" name="Freeform 10848">
                      <a:extLst>
                        <a:ext uri="{FF2B5EF4-FFF2-40B4-BE49-F238E27FC236}">
                          <a16:creationId xmlns:a16="http://schemas.microsoft.com/office/drawing/2014/main" id="{6B7C202A-1C7D-AC87-235C-824445FCDCCB}"/>
                        </a:ext>
                      </a:extLst>
                    </p:cNvPr>
                    <p:cNvSpPr/>
                    <p:nvPr/>
                  </p:nvSpPr>
                  <p:spPr>
                    <a:xfrm>
                      <a:off x="24767078" y="17686464"/>
                      <a:ext cx="389637" cy="515194"/>
                    </a:xfrm>
                    <a:custGeom>
                      <a:avLst/>
                      <a:gdLst>
                        <a:gd name="connsiteX0" fmla="*/ 148828 w 389637"/>
                        <a:gd name="connsiteY0" fmla="*/ 32798 h 515194"/>
                        <a:gd name="connsiteX1" fmla="*/ 0 w 389637"/>
                        <a:gd name="connsiteY1" fmla="*/ 290395 h 515194"/>
                        <a:gd name="connsiteX2" fmla="*/ 91981 w 389637"/>
                        <a:gd name="connsiteY2" fmla="*/ 515194 h 515194"/>
                        <a:gd name="connsiteX3" fmla="*/ 389637 w 389637"/>
                        <a:gd name="connsiteY3" fmla="*/ 0 h 515194"/>
                      </a:gdLst>
                      <a:ahLst/>
                      <a:cxnLst>
                        <a:cxn ang="0">
                          <a:pos x="connsiteX0" y="connsiteY0"/>
                        </a:cxn>
                        <a:cxn ang="0">
                          <a:pos x="connsiteX1" y="connsiteY1"/>
                        </a:cxn>
                        <a:cxn ang="0">
                          <a:pos x="connsiteX2" y="connsiteY2"/>
                        </a:cxn>
                        <a:cxn ang="0">
                          <a:pos x="connsiteX3" y="connsiteY3"/>
                        </a:cxn>
                      </a:cxnLst>
                      <a:rect l="l" t="t" r="r" b="b"/>
                      <a:pathLst>
                        <a:path w="389637" h="515194">
                          <a:moveTo>
                            <a:pt x="148828" y="32798"/>
                          </a:moveTo>
                          <a:lnTo>
                            <a:pt x="0" y="290395"/>
                          </a:lnTo>
                          <a:lnTo>
                            <a:pt x="91981" y="515194"/>
                          </a:lnTo>
                          <a:lnTo>
                            <a:pt x="389637"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50" name="Freeform 10849">
                      <a:extLst>
                        <a:ext uri="{FF2B5EF4-FFF2-40B4-BE49-F238E27FC236}">
                          <a16:creationId xmlns:a16="http://schemas.microsoft.com/office/drawing/2014/main" id="{FB0DCD6E-80F3-B18D-AF08-9DB955DEF328}"/>
                        </a:ext>
                      </a:extLst>
                    </p:cNvPr>
                    <p:cNvSpPr/>
                    <p:nvPr/>
                  </p:nvSpPr>
                  <p:spPr>
                    <a:xfrm>
                      <a:off x="23768709" y="17143257"/>
                      <a:ext cx="240808" cy="257596"/>
                    </a:xfrm>
                    <a:custGeom>
                      <a:avLst/>
                      <a:gdLst>
                        <a:gd name="connsiteX0" fmla="*/ 148828 w 240808"/>
                        <a:gd name="connsiteY0" fmla="*/ 0 h 257596"/>
                        <a:gd name="connsiteX1" fmla="*/ 0 w 240808"/>
                        <a:gd name="connsiteY1" fmla="*/ 257597 h 257596"/>
                        <a:gd name="connsiteX2" fmla="*/ 240809 w 240808"/>
                        <a:gd name="connsiteY2" fmla="*/ 224799 h 257596"/>
                      </a:gdLst>
                      <a:ahLst/>
                      <a:cxnLst>
                        <a:cxn ang="0">
                          <a:pos x="connsiteX0" y="connsiteY0"/>
                        </a:cxn>
                        <a:cxn ang="0">
                          <a:pos x="connsiteX1" y="connsiteY1"/>
                        </a:cxn>
                        <a:cxn ang="0">
                          <a:pos x="connsiteX2" y="connsiteY2"/>
                        </a:cxn>
                      </a:cxnLst>
                      <a:rect l="l" t="t" r="r" b="b"/>
                      <a:pathLst>
                        <a:path w="240808" h="257596">
                          <a:moveTo>
                            <a:pt x="148828" y="0"/>
                          </a:moveTo>
                          <a:lnTo>
                            <a:pt x="0" y="257597"/>
                          </a:lnTo>
                          <a:lnTo>
                            <a:pt x="240809" y="22479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851" name="Freeform 10850">
                      <a:extLst>
                        <a:ext uri="{FF2B5EF4-FFF2-40B4-BE49-F238E27FC236}">
                          <a16:creationId xmlns:a16="http://schemas.microsoft.com/office/drawing/2014/main" id="{B3D6CE27-DFD9-59B8-A751-E17D6BCA6538}"/>
                        </a:ext>
                      </a:extLst>
                    </p:cNvPr>
                    <p:cNvSpPr/>
                    <p:nvPr/>
                  </p:nvSpPr>
                  <p:spPr>
                    <a:xfrm>
                      <a:off x="23917537" y="17077662"/>
                      <a:ext cx="481617" cy="290394"/>
                    </a:xfrm>
                    <a:custGeom>
                      <a:avLst/>
                      <a:gdLst>
                        <a:gd name="connsiteX0" fmla="*/ 91981 w 481617"/>
                        <a:gd name="connsiteY0" fmla="*/ 290395 h 290394"/>
                        <a:gd name="connsiteX1" fmla="*/ 332790 w 481617"/>
                        <a:gd name="connsiteY1" fmla="*/ 257597 h 290394"/>
                        <a:gd name="connsiteX2" fmla="*/ 481618 w 481617"/>
                        <a:gd name="connsiteY2" fmla="*/ 0 h 290394"/>
                        <a:gd name="connsiteX3" fmla="*/ 0 w 481617"/>
                        <a:gd name="connsiteY3" fmla="*/ 65596 h 290394"/>
                      </a:gdLst>
                      <a:ahLst/>
                      <a:cxnLst>
                        <a:cxn ang="0">
                          <a:pos x="connsiteX0" y="connsiteY0"/>
                        </a:cxn>
                        <a:cxn ang="0">
                          <a:pos x="connsiteX1" y="connsiteY1"/>
                        </a:cxn>
                        <a:cxn ang="0">
                          <a:pos x="connsiteX2" y="connsiteY2"/>
                        </a:cxn>
                        <a:cxn ang="0">
                          <a:pos x="connsiteX3" y="connsiteY3"/>
                        </a:cxn>
                      </a:cxnLst>
                      <a:rect l="l" t="t" r="r" b="b"/>
                      <a:pathLst>
                        <a:path w="481617" h="290394">
                          <a:moveTo>
                            <a:pt x="91981" y="290395"/>
                          </a:moveTo>
                          <a:lnTo>
                            <a:pt x="332790" y="257597"/>
                          </a:lnTo>
                          <a:lnTo>
                            <a:pt x="481618" y="0"/>
                          </a:lnTo>
                          <a:lnTo>
                            <a:pt x="0" y="655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52" name="Freeform 10851">
                      <a:extLst>
                        <a:ext uri="{FF2B5EF4-FFF2-40B4-BE49-F238E27FC236}">
                          <a16:creationId xmlns:a16="http://schemas.microsoft.com/office/drawing/2014/main" id="{FED9F922-B1D7-57B9-383A-BB1EC522AAA7}"/>
                        </a:ext>
                      </a:extLst>
                    </p:cNvPr>
                    <p:cNvSpPr/>
                    <p:nvPr/>
                  </p:nvSpPr>
                  <p:spPr>
                    <a:xfrm>
                      <a:off x="24009517" y="17335259"/>
                      <a:ext cx="240808" cy="257596"/>
                    </a:xfrm>
                    <a:custGeom>
                      <a:avLst/>
                      <a:gdLst>
                        <a:gd name="connsiteX0" fmla="*/ 240809 w 240808"/>
                        <a:gd name="connsiteY0" fmla="*/ 0 h 257596"/>
                        <a:gd name="connsiteX1" fmla="*/ 0 w 240808"/>
                        <a:gd name="connsiteY1" fmla="*/ 32798 h 257596"/>
                        <a:gd name="connsiteX2" fmla="*/ 91981 w 240808"/>
                        <a:gd name="connsiteY2" fmla="*/ 257597 h 257596"/>
                      </a:gdLst>
                      <a:ahLst/>
                      <a:cxnLst>
                        <a:cxn ang="0">
                          <a:pos x="connsiteX0" y="connsiteY0"/>
                        </a:cxn>
                        <a:cxn ang="0">
                          <a:pos x="connsiteX1" y="connsiteY1"/>
                        </a:cxn>
                        <a:cxn ang="0">
                          <a:pos x="connsiteX2" y="connsiteY2"/>
                        </a:cxn>
                      </a:cxnLst>
                      <a:rect l="l" t="t" r="r" b="b"/>
                      <a:pathLst>
                        <a:path w="240808" h="257596">
                          <a:moveTo>
                            <a:pt x="240809" y="0"/>
                          </a:moveTo>
                          <a:lnTo>
                            <a:pt x="0" y="32798"/>
                          </a:lnTo>
                          <a:lnTo>
                            <a:pt x="91981"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53" name="Freeform 10852">
                      <a:extLst>
                        <a:ext uri="{FF2B5EF4-FFF2-40B4-BE49-F238E27FC236}">
                          <a16:creationId xmlns:a16="http://schemas.microsoft.com/office/drawing/2014/main" id="{CD184E1B-B138-5C14-CB52-5515CB692B4A}"/>
                        </a:ext>
                      </a:extLst>
                    </p:cNvPr>
                    <p:cNvSpPr/>
                    <p:nvPr/>
                  </p:nvSpPr>
                  <p:spPr>
                    <a:xfrm>
                      <a:off x="23952670" y="17592856"/>
                      <a:ext cx="240808" cy="257596"/>
                    </a:xfrm>
                    <a:custGeom>
                      <a:avLst/>
                      <a:gdLst>
                        <a:gd name="connsiteX0" fmla="*/ 148828 w 240808"/>
                        <a:gd name="connsiteY0" fmla="*/ 0 h 257596"/>
                        <a:gd name="connsiteX1" fmla="*/ 0 w 240808"/>
                        <a:gd name="connsiteY1" fmla="*/ 257597 h 257596"/>
                        <a:gd name="connsiteX2" fmla="*/ 240809 w 240808"/>
                        <a:gd name="connsiteY2" fmla="*/ 224799 h 257596"/>
                      </a:gdLst>
                      <a:ahLst/>
                      <a:cxnLst>
                        <a:cxn ang="0">
                          <a:pos x="connsiteX0" y="connsiteY0"/>
                        </a:cxn>
                        <a:cxn ang="0">
                          <a:pos x="connsiteX1" y="connsiteY1"/>
                        </a:cxn>
                        <a:cxn ang="0">
                          <a:pos x="connsiteX2" y="connsiteY2"/>
                        </a:cxn>
                      </a:cxnLst>
                      <a:rect l="l" t="t" r="r" b="b"/>
                      <a:pathLst>
                        <a:path w="240808" h="257596">
                          <a:moveTo>
                            <a:pt x="148828" y="0"/>
                          </a:moveTo>
                          <a:lnTo>
                            <a:pt x="0" y="257597"/>
                          </a:lnTo>
                          <a:lnTo>
                            <a:pt x="240809"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54" name="Freeform 10853">
                      <a:extLst>
                        <a:ext uri="{FF2B5EF4-FFF2-40B4-BE49-F238E27FC236}">
                          <a16:creationId xmlns:a16="http://schemas.microsoft.com/office/drawing/2014/main" id="{995D19C3-DFBE-1989-DCC9-FDB048318497}"/>
                        </a:ext>
                      </a:extLst>
                    </p:cNvPr>
                    <p:cNvSpPr/>
                    <p:nvPr/>
                  </p:nvSpPr>
                  <p:spPr>
                    <a:xfrm>
                      <a:off x="24101498" y="17302461"/>
                      <a:ext cx="481617" cy="515193"/>
                    </a:xfrm>
                    <a:custGeom>
                      <a:avLst/>
                      <a:gdLst>
                        <a:gd name="connsiteX0" fmla="*/ 148828 w 481617"/>
                        <a:gd name="connsiteY0" fmla="*/ 32798 h 515193"/>
                        <a:gd name="connsiteX1" fmla="*/ 0 w 481617"/>
                        <a:gd name="connsiteY1" fmla="*/ 290395 h 515193"/>
                        <a:gd name="connsiteX2" fmla="*/ 91981 w 481617"/>
                        <a:gd name="connsiteY2" fmla="*/ 515194 h 515193"/>
                        <a:gd name="connsiteX3" fmla="*/ 332790 w 481617"/>
                        <a:gd name="connsiteY3" fmla="*/ 482396 h 515193"/>
                        <a:gd name="connsiteX4" fmla="*/ 481618 w 481617"/>
                        <a:gd name="connsiteY4" fmla="*/ 224799 h 515193"/>
                        <a:gd name="connsiteX5" fmla="*/ 389637 w 481617"/>
                        <a:gd name="connsiteY5" fmla="*/ 0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515193">
                          <a:moveTo>
                            <a:pt x="148828" y="32798"/>
                          </a:moveTo>
                          <a:lnTo>
                            <a:pt x="0" y="290395"/>
                          </a:lnTo>
                          <a:lnTo>
                            <a:pt x="91981" y="515194"/>
                          </a:lnTo>
                          <a:lnTo>
                            <a:pt x="332790" y="482396"/>
                          </a:lnTo>
                          <a:lnTo>
                            <a:pt x="481618" y="224799"/>
                          </a:lnTo>
                          <a:lnTo>
                            <a:pt x="389637"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55" name="Freeform 10854">
                      <a:extLst>
                        <a:ext uri="{FF2B5EF4-FFF2-40B4-BE49-F238E27FC236}">
                          <a16:creationId xmlns:a16="http://schemas.microsoft.com/office/drawing/2014/main" id="{358D2FC0-8C3C-8B8C-9F4A-D4EE795A3820}"/>
                        </a:ext>
                      </a:extLst>
                    </p:cNvPr>
                    <p:cNvSpPr/>
                    <p:nvPr/>
                  </p:nvSpPr>
                  <p:spPr>
                    <a:xfrm>
                      <a:off x="24193479" y="17784857"/>
                      <a:ext cx="240809" cy="257596"/>
                    </a:xfrm>
                    <a:custGeom>
                      <a:avLst/>
                      <a:gdLst>
                        <a:gd name="connsiteX0" fmla="*/ 240809 w 240809"/>
                        <a:gd name="connsiteY0" fmla="*/ 0 h 257596"/>
                        <a:gd name="connsiteX1" fmla="*/ 0 w 240809"/>
                        <a:gd name="connsiteY1" fmla="*/ 32798 h 257596"/>
                        <a:gd name="connsiteX2" fmla="*/ 91981 w 240809"/>
                        <a:gd name="connsiteY2" fmla="*/ 257597 h 257596"/>
                      </a:gdLst>
                      <a:ahLst/>
                      <a:cxnLst>
                        <a:cxn ang="0">
                          <a:pos x="connsiteX0" y="connsiteY0"/>
                        </a:cxn>
                        <a:cxn ang="0">
                          <a:pos x="connsiteX1" y="connsiteY1"/>
                        </a:cxn>
                        <a:cxn ang="0">
                          <a:pos x="connsiteX2" y="connsiteY2"/>
                        </a:cxn>
                      </a:cxnLst>
                      <a:rect l="l" t="t" r="r" b="b"/>
                      <a:pathLst>
                        <a:path w="240809" h="257596">
                          <a:moveTo>
                            <a:pt x="240809" y="0"/>
                          </a:moveTo>
                          <a:lnTo>
                            <a:pt x="0" y="32798"/>
                          </a:lnTo>
                          <a:lnTo>
                            <a:pt x="91981"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56" name="Freeform 10855">
                      <a:extLst>
                        <a:ext uri="{FF2B5EF4-FFF2-40B4-BE49-F238E27FC236}">
                          <a16:creationId xmlns:a16="http://schemas.microsoft.com/office/drawing/2014/main" id="{53A6EAC9-B67A-D8AA-A4AA-557F902ED957}"/>
                        </a:ext>
                      </a:extLst>
                    </p:cNvPr>
                    <p:cNvSpPr/>
                    <p:nvPr/>
                  </p:nvSpPr>
                  <p:spPr>
                    <a:xfrm>
                      <a:off x="24136632" y="18042454"/>
                      <a:ext cx="240809" cy="257596"/>
                    </a:xfrm>
                    <a:custGeom>
                      <a:avLst/>
                      <a:gdLst>
                        <a:gd name="connsiteX0" fmla="*/ 148828 w 240809"/>
                        <a:gd name="connsiteY0" fmla="*/ 0 h 257596"/>
                        <a:gd name="connsiteX1" fmla="*/ 0 w 240809"/>
                        <a:gd name="connsiteY1" fmla="*/ 257597 h 257596"/>
                        <a:gd name="connsiteX2" fmla="*/ 240809 w 240809"/>
                        <a:gd name="connsiteY2" fmla="*/ 224799 h 257596"/>
                      </a:gdLst>
                      <a:ahLst/>
                      <a:cxnLst>
                        <a:cxn ang="0">
                          <a:pos x="connsiteX0" y="connsiteY0"/>
                        </a:cxn>
                        <a:cxn ang="0">
                          <a:pos x="connsiteX1" y="connsiteY1"/>
                        </a:cxn>
                        <a:cxn ang="0">
                          <a:pos x="connsiteX2" y="connsiteY2"/>
                        </a:cxn>
                      </a:cxnLst>
                      <a:rect l="l" t="t" r="r" b="b"/>
                      <a:pathLst>
                        <a:path w="240809" h="257596">
                          <a:moveTo>
                            <a:pt x="148828" y="0"/>
                          </a:moveTo>
                          <a:lnTo>
                            <a:pt x="0" y="257597"/>
                          </a:lnTo>
                          <a:lnTo>
                            <a:pt x="240809" y="22479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57" name="Freeform 10856">
                      <a:extLst>
                        <a:ext uri="{FF2B5EF4-FFF2-40B4-BE49-F238E27FC236}">
                          <a16:creationId xmlns:a16="http://schemas.microsoft.com/office/drawing/2014/main" id="{21139169-0DB3-4071-D9B6-891F19FB1A70}"/>
                        </a:ext>
                      </a:extLst>
                    </p:cNvPr>
                    <p:cNvSpPr/>
                    <p:nvPr/>
                  </p:nvSpPr>
                  <p:spPr>
                    <a:xfrm>
                      <a:off x="24285460" y="17752059"/>
                      <a:ext cx="481617" cy="515193"/>
                    </a:xfrm>
                    <a:custGeom>
                      <a:avLst/>
                      <a:gdLst>
                        <a:gd name="connsiteX0" fmla="*/ 148828 w 481617"/>
                        <a:gd name="connsiteY0" fmla="*/ 32798 h 515193"/>
                        <a:gd name="connsiteX1" fmla="*/ 0 w 481617"/>
                        <a:gd name="connsiteY1" fmla="*/ 290395 h 515193"/>
                        <a:gd name="connsiteX2" fmla="*/ 91981 w 481617"/>
                        <a:gd name="connsiteY2" fmla="*/ 515194 h 515193"/>
                        <a:gd name="connsiteX3" fmla="*/ 332790 w 481617"/>
                        <a:gd name="connsiteY3" fmla="*/ 482396 h 515193"/>
                        <a:gd name="connsiteX4" fmla="*/ 481618 w 481617"/>
                        <a:gd name="connsiteY4" fmla="*/ 224799 h 515193"/>
                        <a:gd name="connsiteX5" fmla="*/ 389637 w 481617"/>
                        <a:gd name="connsiteY5" fmla="*/ 0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617" h="515193">
                          <a:moveTo>
                            <a:pt x="148828" y="32798"/>
                          </a:moveTo>
                          <a:lnTo>
                            <a:pt x="0" y="290395"/>
                          </a:lnTo>
                          <a:lnTo>
                            <a:pt x="91981" y="515194"/>
                          </a:lnTo>
                          <a:lnTo>
                            <a:pt x="332790" y="482396"/>
                          </a:lnTo>
                          <a:lnTo>
                            <a:pt x="481618" y="224799"/>
                          </a:lnTo>
                          <a:lnTo>
                            <a:pt x="389637"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58" name="Freeform 10857">
                      <a:extLst>
                        <a:ext uri="{FF2B5EF4-FFF2-40B4-BE49-F238E27FC236}">
                          <a16:creationId xmlns:a16="http://schemas.microsoft.com/office/drawing/2014/main" id="{AE8068B3-87FE-E387-F17C-454C068D1137}"/>
                        </a:ext>
                      </a:extLst>
                    </p:cNvPr>
                    <p:cNvSpPr/>
                    <p:nvPr/>
                  </p:nvSpPr>
                  <p:spPr>
                    <a:xfrm>
                      <a:off x="24377441" y="18234456"/>
                      <a:ext cx="240808" cy="257596"/>
                    </a:xfrm>
                    <a:custGeom>
                      <a:avLst/>
                      <a:gdLst>
                        <a:gd name="connsiteX0" fmla="*/ 240809 w 240808"/>
                        <a:gd name="connsiteY0" fmla="*/ 0 h 257596"/>
                        <a:gd name="connsiteX1" fmla="*/ 0 w 240808"/>
                        <a:gd name="connsiteY1" fmla="*/ 32798 h 257596"/>
                        <a:gd name="connsiteX2" fmla="*/ 91980 w 240808"/>
                        <a:gd name="connsiteY2" fmla="*/ 257597 h 257596"/>
                      </a:gdLst>
                      <a:ahLst/>
                      <a:cxnLst>
                        <a:cxn ang="0">
                          <a:pos x="connsiteX0" y="connsiteY0"/>
                        </a:cxn>
                        <a:cxn ang="0">
                          <a:pos x="connsiteX1" y="connsiteY1"/>
                        </a:cxn>
                        <a:cxn ang="0">
                          <a:pos x="connsiteX2" y="connsiteY2"/>
                        </a:cxn>
                      </a:cxnLst>
                      <a:rect l="l" t="t" r="r" b="b"/>
                      <a:pathLst>
                        <a:path w="240808" h="257596">
                          <a:moveTo>
                            <a:pt x="240809" y="0"/>
                          </a:moveTo>
                          <a:lnTo>
                            <a:pt x="0" y="32798"/>
                          </a:lnTo>
                          <a:lnTo>
                            <a:pt x="91980"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59" name="Freeform 10858">
                      <a:extLst>
                        <a:ext uri="{FF2B5EF4-FFF2-40B4-BE49-F238E27FC236}">
                          <a16:creationId xmlns:a16="http://schemas.microsoft.com/office/drawing/2014/main" id="{48FF6127-4002-CF50-B7B0-2450882B5327}"/>
                        </a:ext>
                      </a:extLst>
                    </p:cNvPr>
                    <p:cNvSpPr/>
                    <p:nvPr/>
                  </p:nvSpPr>
                  <p:spPr>
                    <a:xfrm>
                      <a:off x="24320593" y="18492053"/>
                      <a:ext cx="240809" cy="257596"/>
                    </a:xfrm>
                    <a:custGeom>
                      <a:avLst/>
                      <a:gdLst>
                        <a:gd name="connsiteX0" fmla="*/ 148828 w 240809"/>
                        <a:gd name="connsiteY0" fmla="*/ 0 h 257596"/>
                        <a:gd name="connsiteX1" fmla="*/ 0 w 240809"/>
                        <a:gd name="connsiteY1" fmla="*/ 257597 h 257596"/>
                        <a:gd name="connsiteX2" fmla="*/ 240809 w 240809"/>
                        <a:gd name="connsiteY2" fmla="*/ 224799 h 257596"/>
                      </a:gdLst>
                      <a:ahLst/>
                      <a:cxnLst>
                        <a:cxn ang="0">
                          <a:pos x="connsiteX0" y="connsiteY0"/>
                        </a:cxn>
                        <a:cxn ang="0">
                          <a:pos x="connsiteX1" y="connsiteY1"/>
                        </a:cxn>
                        <a:cxn ang="0">
                          <a:pos x="connsiteX2" y="connsiteY2"/>
                        </a:cxn>
                      </a:cxnLst>
                      <a:rect l="l" t="t" r="r" b="b"/>
                      <a:pathLst>
                        <a:path w="240809" h="257596">
                          <a:moveTo>
                            <a:pt x="148828" y="0"/>
                          </a:moveTo>
                          <a:lnTo>
                            <a:pt x="0" y="257597"/>
                          </a:lnTo>
                          <a:lnTo>
                            <a:pt x="240809" y="22479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860" name="Freeform 10859">
                      <a:extLst>
                        <a:ext uri="{FF2B5EF4-FFF2-40B4-BE49-F238E27FC236}">
                          <a16:creationId xmlns:a16="http://schemas.microsoft.com/office/drawing/2014/main" id="{EFBB0F0E-E178-D366-589F-FC0F2644CA2F}"/>
                        </a:ext>
                      </a:extLst>
                    </p:cNvPr>
                    <p:cNvSpPr/>
                    <p:nvPr/>
                  </p:nvSpPr>
                  <p:spPr>
                    <a:xfrm>
                      <a:off x="24469422" y="18201658"/>
                      <a:ext cx="389637" cy="515193"/>
                    </a:xfrm>
                    <a:custGeom>
                      <a:avLst/>
                      <a:gdLst>
                        <a:gd name="connsiteX0" fmla="*/ 148828 w 389637"/>
                        <a:gd name="connsiteY0" fmla="*/ 32798 h 515193"/>
                        <a:gd name="connsiteX1" fmla="*/ 0 w 389637"/>
                        <a:gd name="connsiteY1" fmla="*/ 290395 h 515193"/>
                        <a:gd name="connsiteX2" fmla="*/ 91981 w 389637"/>
                        <a:gd name="connsiteY2" fmla="*/ 515194 h 515193"/>
                        <a:gd name="connsiteX3" fmla="*/ 389637 w 389637"/>
                        <a:gd name="connsiteY3" fmla="*/ 0 h 515193"/>
                      </a:gdLst>
                      <a:ahLst/>
                      <a:cxnLst>
                        <a:cxn ang="0">
                          <a:pos x="connsiteX0" y="connsiteY0"/>
                        </a:cxn>
                        <a:cxn ang="0">
                          <a:pos x="connsiteX1" y="connsiteY1"/>
                        </a:cxn>
                        <a:cxn ang="0">
                          <a:pos x="connsiteX2" y="connsiteY2"/>
                        </a:cxn>
                        <a:cxn ang="0">
                          <a:pos x="connsiteX3" y="connsiteY3"/>
                        </a:cxn>
                      </a:cxnLst>
                      <a:rect l="l" t="t" r="r" b="b"/>
                      <a:pathLst>
                        <a:path w="389637" h="515193">
                          <a:moveTo>
                            <a:pt x="148828" y="32798"/>
                          </a:moveTo>
                          <a:lnTo>
                            <a:pt x="0" y="290395"/>
                          </a:lnTo>
                          <a:lnTo>
                            <a:pt x="91981" y="515194"/>
                          </a:lnTo>
                          <a:lnTo>
                            <a:pt x="389637"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61" name="Freeform 10860">
                      <a:extLst>
                        <a:ext uri="{FF2B5EF4-FFF2-40B4-BE49-F238E27FC236}">
                          <a16:creationId xmlns:a16="http://schemas.microsoft.com/office/drawing/2014/main" id="{FDE79340-099F-7E61-5B48-46F9EA40146F}"/>
                        </a:ext>
                      </a:extLst>
                    </p:cNvPr>
                    <p:cNvSpPr/>
                    <p:nvPr/>
                  </p:nvSpPr>
                  <p:spPr>
                    <a:xfrm>
                      <a:off x="23676728" y="17143258"/>
                      <a:ext cx="240808" cy="257596"/>
                    </a:xfrm>
                    <a:custGeom>
                      <a:avLst/>
                      <a:gdLst>
                        <a:gd name="connsiteX0" fmla="*/ 0 w 240808"/>
                        <a:gd name="connsiteY0" fmla="*/ 32798 h 257596"/>
                        <a:gd name="connsiteX1" fmla="*/ 91981 w 240808"/>
                        <a:gd name="connsiteY1" fmla="*/ 257597 h 257596"/>
                        <a:gd name="connsiteX2" fmla="*/ 240809 w 240808"/>
                        <a:gd name="connsiteY2" fmla="*/ 0 h 257596"/>
                      </a:gdLst>
                      <a:ahLst/>
                      <a:cxnLst>
                        <a:cxn ang="0">
                          <a:pos x="connsiteX0" y="connsiteY0"/>
                        </a:cxn>
                        <a:cxn ang="0">
                          <a:pos x="connsiteX1" y="connsiteY1"/>
                        </a:cxn>
                        <a:cxn ang="0">
                          <a:pos x="connsiteX2" y="connsiteY2"/>
                        </a:cxn>
                      </a:cxnLst>
                      <a:rect l="l" t="t" r="r" b="b"/>
                      <a:pathLst>
                        <a:path w="240808" h="257596">
                          <a:moveTo>
                            <a:pt x="0" y="32798"/>
                          </a:moveTo>
                          <a:lnTo>
                            <a:pt x="91981" y="257597"/>
                          </a:lnTo>
                          <a:lnTo>
                            <a:pt x="240809"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862" name="Freeform 10861">
                      <a:extLst>
                        <a:ext uri="{FF2B5EF4-FFF2-40B4-BE49-F238E27FC236}">
                          <a16:creationId xmlns:a16="http://schemas.microsoft.com/office/drawing/2014/main" id="{581E94E8-D338-6405-BA8C-48A099174C1F}"/>
                        </a:ext>
                      </a:extLst>
                    </p:cNvPr>
                    <p:cNvSpPr/>
                    <p:nvPr/>
                  </p:nvSpPr>
                  <p:spPr>
                    <a:xfrm>
                      <a:off x="23768709" y="17368057"/>
                      <a:ext cx="332789" cy="482396"/>
                    </a:xfrm>
                    <a:custGeom>
                      <a:avLst/>
                      <a:gdLst>
                        <a:gd name="connsiteX0" fmla="*/ 332790 w 332789"/>
                        <a:gd name="connsiteY0" fmla="*/ 224799 h 482396"/>
                        <a:gd name="connsiteX1" fmla="*/ 240809 w 332789"/>
                        <a:gd name="connsiteY1" fmla="*/ 0 h 482396"/>
                        <a:gd name="connsiteX2" fmla="*/ 0 w 332789"/>
                        <a:gd name="connsiteY2" fmla="*/ 32798 h 482396"/>
                        <a:gd name="connsiteX3" fmla="*/ 183962 w 332789"/>
                        <a:gd name="connsiteY3" fmla="*/ 482396 h 482396"/>
                      </a:gdLst>
                      <a:ahLst/>
                      <a:cxnLst>
                        <a:cxn ang="0">
                          <a:pos x="connsiteX0" y="connsiteY0"/>
                        </a:cxn>
                        <a:cxn ang="0">
                          <a:pos x="connsiteX1" y="connsiteY1"/>
                        </a:cxn>
                        <a:cxn ang="0">
                          <a:pos x="connsiteX2" y="connsiteY2"/>
                        </a:cxn>
                        <a:cxn ang="0">
                          <a:pos x="connsiteX3" y="connsiteY3"/>
                        </a:cxn>
                      </a:cxnLst>
                      <a:rect l="l" t="t" r="r" b="b"/>
                      <a:pathLst>
                        <a:path w="332789" h="482396">
                          <a:moveTo>
                            <a:pt x="332790" y="224799"/>
                          </a:moveTo>
                          <a:lnTo>
                            <a:pt x="240809" y="0"/>
                          </a:lnTo>
                          <a:lnTo>
                            <a:pt x="0" y="32798"/>
                          </a:lnTo>
                          <a:lnTo>
                            <a:pt x="183962" y="4823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63" name="Freeform 10862">
                      <a:extLst>
                        <a:ext uri="{FF2B5EF4-FFF2-40B4-BE49-F238E27FC236}">
                          <a16:creationId xmlns:a16="http://schemas.microsoft.com/office/drawing/2014/main" id="{C61BC7DF-DC68-060D-61DA-3585EE2037AF}"/>
                        </a:ext>
                      </a:extLst>
                    </p:cNvPr>
                    <p:cNvSpPr/>
                    <p:nvPr/>
                  </p:nvSpPr>
                  <p:spPr>
                    <a:xfrm>
                      <a:off x="23952670" y="17817655"/>
                      <a:ext cx="332789" cy="482396"/>
                    </a:xfrm>
                    <a:custGeom>
                      <a:avLst/>
                      <a:gdLst>
                        <a:gd name="connsiteX0" fmla="*/ 332790 w 332789"/>
                        <a:gd name="connsiteY0" fmla="*/ 224799 h 482396"/>
                        <a:gd name="connsiteX1" fmla="*/ 240809 w 332789"/>
                        <a:gd name="connsiteY1" fmla="*/ 0 h 482396"/>
                        <a:gd name="connsiteX2" fmla="*/ 0 w 332789"/>
                        <a:gd name="connsiteY2" fmla="*/ 32798 h 482396"/>
                        <a:gd name="connsiteX3" fmla="*/ 183962 w 332789"/>
                        <a:gd name="connsiteY3" fmla="*/ 482396 h 482396"/>
                      </a:gdLst>
                      <a:ahLst/>
                      <a:cxnLst>
                        <a:cxn ang="0">
                          <a:pos x="connsiteX0" y="connsiteY0"/>
                        </a:cxn>
                        <a:cxn ang="0">
                          <a:pos x="connsiteX1" y="connsiteY1"/>
                        </a:cxn>
                        <a:cxn ang="0">
                          <a:pos x="connsiteX2" y="connsiteY2"/>
                        </a:cxn>
                        <a:cxn ang="0">
                          <a:pos x="connsiteX3" y="connsiteY3"/>
                        </a:cxn>
                      </a:cxnLst>
                      <a:rect l="l" t="t" r="r" b="b"/>
                      <a:pathLst>
                        <a:path w="332789" h="482396">
                          <a:moveTo>
                            <a:pt x="332790" y="224799"/>
                          </a:moveTo>
                          <a:lnTo>
                            <a:pt x="240809" y="0"/>
                          </a:lnTo>
                          <a:lnTo>
                            <a:pt x="0" y="32798"/>
                          </a:lnTo>
                          <a:lnTo>
                            <a:pt x="183962" y="4823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64" name="Freeform 10863">
                      <a:extLst>
                        <a:ext uri="{FF2B5EF4-FFF2-40B4-BE49-F238E27FC236}">
                          <a16:creationId xmlns:a16="http://schemas.microsoft.com/office/drawing/2014/main" id="{F92639E0-ADE7-F6CC-B5A3-E299A1048796}"/>
                        </a:ext>
                      </a:extLst>
                    </p:cNvPr>
                    <p:cNvSpPr/>
                    <p:nvPr/>
                  </p:nvSpPr>
                  <p:spPr>
                    <a:xfrm>
                      <a:off x="24136632" y="18267254"/>
                      <a:ext cx="332789" cy="482395"/>
                    </a:xfrm>
                    <a:custGeom>
                      <a:avLst/>
                      <a:gdLst>
                        <a:gd name="connsiteX0" fmla="*/ 332790 w 332789"/>
                        <a:gd name="connsiteY0" fmla="*/ 224799 h 482395"/>
                        <a:gd name="connsiteX1" fmla="*/ 240809 w 332789"/>
                        <a:gd name="connsiteY1" fmla="*/ 0 h 482395"/>
                        <a:gd name="connsiteX2" fmla="*/ 0 w 332789"/>
                        <a:gd name="connsiteY2" fmla="*/ 32798 h 482395"/>
                        <a:gd name="connsiteX3" fmla="*/ 183961 w 332789"/>
                        <a:gd name="connsiteY3" fmla="*/ 482396 h 482395"/>
                      </a:gdLst>
                      <a:ahLst/>
                      <a:cxnLst>
                        <a:cxn ang="0">
                          <a:pos x="connsiteX0" y="connsiteY0"/>
                        </a:cxn>
                        <a:cxn ang="0">
                          <a:pos x="connsiteX1" y="connsiteY1"/>
                        </a:cxn>
                        <a:cxn ang="0">
                          <a:pos x="connsiteX2" y="connsiteY2"/>
                        </a:cxn>
                        <a:cxn ang="0">
                          <a:pos x="connsiteX3" y="connsiteY3"/>
                        </a:cxn>
                      </a:cxnLst>
                      <a:rect l="l" t="t" r="r" b="b"/>
                      <a:pathLst>
                        <a:path w="332789" h="482395">
                          <a:moveTo>
                            <a:pt x="332790" y="224799"/>
                          </a:moveTo>
                          <a:lnTo>
                            <a:pt x="240809" y="0"/>
                          </a:lnTo>
                          <a:lnTo>
                            <a:pt x="0" y="32798"/>
                          </a:lnTo>
                          <a:lnTo>
                            <a:pt x="183961" y="4823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65" name="Freeform 10864">
                      <a:extLst>
                        <a:ext uri="{FF2B5EF4-FFF2-40B4-BE49-F238E27FC236}">
                          <a16:creationId xmlns:a16="http://schemas.microsoft.com/office/drawing/2014/main" id="{A3267A3C-04A4-28E9-CEAE-4C062BC9D9C3}"/>
                        </a:ext>
                      </a:extLst>
                    </p:cNvPr>
                    <p:cNvSpPr/>
                    <p:nvPr/>
                  </p:nvSpPr>
                  <p:spPr>
                    <a:xfrm>
                      <a:off x="24320593" y="18716852"/>
                      <a:ext cx="240809" cy="257596"/>
                    </a:xfrm>
                    <a:custGeom>
                      <a:avLst/>
                      <a:gdLst>
                        <a:gd name="connsiteX0" fmla="*/ 91981 w 240809"/>
                        <a:gd name="connsiteY0" fmla="*/ 257597 h 257596"/>
                        <a:gd name="connsiteX1" fmla="*/ 240809 w 240809"/>
                        <a:gd name="connsiteY1" fmla="*/ 0 h 257596"/>
                        <a:gd name="connsiteX2" fmla="*/ 0 w 240809"/>
                        <a:gd name="connsiteY2" fmla="*/ 32798 h 257596"/>
                      </a:gdLst>
                      <a:ahLst/>
                      <a:cxnLst>
                        <a:cxn ang="0">
                          <a:pos x="connsiteX0" y="connsiteY0"/>
                        </a:cxn>
                        <a:cxn ang="0">
                          <a:pos x="connsiteX1" y="connsiteY1"/>
                        </a:cxn>
                        <a:cxn ang="0">
                          <a:pos x="connsiteX2" y="connsiteY2"/>
                        </a:cxn>
                      </a:cxnLst>
                      <a:rect l="l" t="t" r="r" b="b"/>
                      <a:pathLst>
                        <a:path w="240809" h="257596">
                          <a:moveTo>
                            <a:pt x="91981" y="257597"/>
                          </a:moveTo>
                          <a:lnTo>
                            <a:pt x="240809" y="0"/>
                          </a:lnTo>
                          <a:lnTo>
                            <a:pt x="0" y="3279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866" name="Graphic 6671">
                    <a:extLst>
                      <a:ext uri="{FF2B5EF4-FFF2-40B4-BE49-F238E27FC236}">
                        <a16:creationId xmlns:a16="http://schemas.microsoft.com/office/drawing/2014/main" id="{389AAE49-E1C9-24C7-A3EE-23174C8DBB32}"/>
                      </a:ext>
                    </a:extLst>
                  </p:cNvPr>
                  <p:cNvGrpSpPr/>
                  <p:nvPr/>
                </p:nvGrpSpPr>
                <p:grpSpPr>
                  <a:xfrm>
                    <a:off x="24412575" y="16913673"/>
                    <a:ext cx="2381250" cy="2060775"/>
                    <a:chOff x="24412575" y="16913673"/>
                    <a:chExt cx="2381250" cy="2060775"/>
                  </a:xfrm>
                </p:grpSpPr>
                <p:sp>
                  <p:nvSpPr>
                    <p:cNvPr id="10867" name="Freeform 10866">
                      <a:extLst>
                        <a:ext uri="{FF2B5EF4-FFF2-40B4-BE49-F238E27FC236}">
                          <a16:creationId xmlns:a16="http://schemas.microsoft.com/office/drawing/2014/main" id="{F50C3B5B-3A17-707B-527B-62145DE78AE6}"/>
                        </a:ext>
                      </a:extLst>
                    </p:cNvPr>
                    <p:cNvSpPr/>
                    <p:nvPr/>
                  </p:nvSpPr>
                  <p:spPr>
                    <a:xfrm>
                      <a:off x="25454371" y="17171270"/>
                      <a:ext cx="297656" cy="257596"/>
                    </a:xfrm>
                    <a:custGeom>
                      <a:avLst/>
                      <a:gdLst>
                        <a:gd name="connsiteX0" fmla="*/ 0 w 297656"/>
                        <a:gd name="connsiteY0" fmla="*/ 0 h 257596"/>
                        <a:gd name="connsiteX1" fmla="*/ 148828 w 297656"/>
                        <a:gd name="connsiteY1" fmla="*/ 257597 h 257596"/>
                        <a:gd name="connsiteX2" fmla="*/ 297656 w 297656"/>
                        <a:gd name="connsiteY2" fmla="*/ 0 h 257596"/>
                      </a:gdLst>
                      <a:ahLst/>
                      <a:cxnLst>
                        <a:cxn ang="0">
                          <a:pos x="connsiteX0" y="connsiteY0"/>
                        </a:cxn>
                        <a:cxn ang="0">
                          <a:pos x="connsiteX1" y="connsiteY1"/>
                        </a:cxn>
                        <a:cxn ang="0">
                          <a:pos x="connsiteX2" y="connsiteY2"/>
                        </a:cxn>
                      </a:cxnLst>
                      <a:rect l="l" t="t" r="r" b="b"/>
                      <a:pathLst>
                        <a:path w="297656" h="257596">
                          <a:moveTo>
                            <a:pt x="0" y="0"/>
                          </a:moveTo>
                          <a:lnTo>
                            <a:pt x="148828" y="257597"/>
                          </a:lnTo>
                          <a:lnTo>
                            <a:pt x="297656"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868" name="Freeform 10867">
                      <a:extLst>
                        <a:ext uri="{FF2B5EF4-FFF2-40B4-BE49-F238E27FC236}">
                          <a16:creationId xmlns:a16="http://schemas.microsoft.com/office/drawing/2014/main" id="{BEDD7B66-A6E8-0B82-6E3F-768EDE16C356}"/>
                        </a:ext>
                      </a:extLst>
                    </p:cNvPr>
                    <p:cNvSpPr/>
                    <p:nvPr/>
                  </p:nvSpPr>
                  <p:spPr>
                    <a:xfrm>
                      <a:off x="25454371" y="16913673"/>
                      <a:ext cx="297656" cy="257596"/>
                    </a:xfrm>
                    <a:custGeom>
                      <a:avLst/>
                      <a:gdLst>
                        <a:gd name="connsiteX0" fmla="*/ 148828 w 297656"/>
                        <a:gd name="connsiteY0" fmla="*/ 0 h 257596"/>
                        <a:gd name="connsiteX1" fmla="*/ 0 w 297656"/>
                        <a:gd name="connsiteY1" fmla="*/ 257597 h 257596"/>
                        <a:gd name="connsiteX2" fmla="*/ 297656 w 297656"/>
                        <a:gd name="connsiteY2" fmla="*/ 257597 h 257596"/>
                      </a:gdLst>
                      <a:ahLst/>
                      <a:cxnLst>
                        <a:cxn ang="0">
                          <a:pos x="connsiteX0" y="connsiteY0"/>
                        </a:cxn>
                        <a:cxn ang="0">
                          <a:pos x="connsiteX1" y="connsiteY1"/>
                        </a:cxn>
                        <a:cxn ang="0">
                          <a:pos x="connsiteX2" y="connsiteY2"/>
                        </a:cxn>
                      </a:cxnLst>
                      <a:rect l="l" t="t" r="r" b="b"/>
                      <a:pathLst>
                        <a:path w="297656" h="257596">
                          <a:moveTo>
                            <a:pt x="148828" y="0"/>
                          </a:moveTo>
                          <a:lnTo>
                            <a:pt x="0" y="257597"/>
                          </a:lnTo>
                          <a:lnTo>
                            <a:pt x="297656" y="25759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869" name="Freeform 10868">
                      <a:extLst>
                        <a:ext uri="{FF2B5EF4-FFF2-40B4-BE49-F238E27FC236}">
                          <a16:creationId xmlns:a16="http://schemas.microsoft.com/office/drawing/2014/main" id="{513658C6-7D9C-2694-3C47-FA4F4196F264}"/>
                        </a:ext>
                      </a:extLst>
                    </p:cNvPr>
                    <p:cNvSpPr/>
                    <p:nvPr/>
                  </p:nvSpPr>
                  <p:spPr>
                    <a:xfrm>
                      <a:off x="25156715" y="17686464"/>
                      <a:ext cx="297656" cy="257596"/>
                    </a:xfrm>
                    <a:custGeom>
                      <a:avLst/>
                      <a:gdLst>
                        <a:gd name="connsiteX0" fmla="*/ 0 w 297656"/>
                        <a:gd name="connsiteY0" fmla="*/ 0 h 257596"/>
                        <a:gd name="connsiteX1" fmla="*/ 148828 w 297656"/>
                        <a:gd name="connsiteY1" fmla="*/ 257597 h 257596"/>
                        <a:gd name="connsiteX2" fmla="*/ 297656 w 297656"/>
                        <a:gd name="connsiteY2" fmla="*/ 0 h 257596"/>
                      </a:gdLst>
                      <a:ahLst/>
                      <a:cxnLst>
                        <a:cxn ang="0">
                          <a:pos x="connsiteX0" y="connsiteY0"/>
                        </a:cxn>
                        <a:cxn ang="0">
                          <a:pos x="connsiteX1" y="connsiteY1"/>
                        </a:cxn>
                        <a:cxn ang="0">
                          <a:pos x="connsiteX2" y="connsiteY2"/>
                        </a:cxn>
                      </a:cxnLst>
                      <a:rect l="l" t="t" r="r" b="b"/>
                      <a:pathLst>
                        <a:path w="297656" h="257596">
                          <a:moveTo>
                            <a:pt x="0" y="0"/>
                          </a:moveTo>
                          <a:lnTo>
                            <a:pt x="148828" y="257597"/>
                          </a:lnTo>
                          <a:lnTo>
                            <a:pt x="297656"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70" name="Freeform 10869">
                      <a:extLst>
                        <a:ext uri="{FF2B5EF4-FFF2-40B4-BE49-F238E27FC236}">
                          <a16:creationId xmlns:a16="http://schemas.microsoft.com/office/drawing/2014/main" id="{E4499BA2-D46A-9A94-CCC1-1FAC4682AAB3}"/>
                        </a:ext>
                      </a:extLst>
                    </p:cNvPr>
                    <p:cNvSpPr/>
                    <p:nvPr/>
                  </p:nvSpPr>
                  <p:spPr>
                    <a:xfrm>
                      <a:off x="25156715" y="17171270"/>
                      <a:ext cx="446484" cy="515193"/>
                    </a:xfrm>
                    <a:custGeom>
                      <a:avLst/>
                      <a:gdLst>
                        <a:gd name="connsiteX0" fmla="*/ 297656 w 446484"/>
                        <a:gd name="connsiteY0" fmla="*/ 515194 h 515193"/>
                        <a:gd name="connsiteX1" fmla="*/ 446484 w 446484"/>
                        <a:gd name="connsiteY1" fmla="*/ 257597 h 515193"/>
                        <a:gd name="connsiteX2" fmla="*/ 297656 w 446484"/>
                        <a:gd name="connsiteY2" fmla="*/ 0 h 515193"/>
                        <a:gd name="connsiteX3" fmla="*/ 0 w 446484"/>
                        <a:gd name="connsiteY3" fmla="*/ 515194 h 515193"/>
                      </a:gdLst>
                      <a:ahLst/>
                      <a:cxnLst>
                        <a:cxn ang="0">
                          <a:pos x="connsiteX0" y="connsiteY0"/>
                        </a:cxn>
                        <a:cxn ang="0">
                          <a:pos x="connsiteX1" y="connsiteY1"/>
                        </a:cxn>
                        <a:cxn ang="0">
                          <a:pos x="connsiteX2" y="connsiteY2"/>
                        </a:cxn>
                        <a:cxn ang="0">
                          <a:pos x="connsiteX3" y="connsiteY3"/>
                        </a:cxn>
                      </a:cxnLst>
                      <a:rect l="l" t="t" r="r" b="b"/>
                      <a:pathLst>
                        <a:path w="446484" h="515193">
                          <a:moveTo>
                            <a:pt x="297656" y="515194"/>
                          </a:moveTo>
                          <a:lnTo>
                            <a:pt x="446484" y="257597"/>
                          </a:lnTo>
                          <a:lnTo>
                            <a:pt x="297656" y="0"/>
                          </a:lnTo>
                          <a:lnTo>
                            <a:pt x="0"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71" name="Freeform 10870">
                      <a:extLst>
                        <a:ext uri="{FF2B5EF4-FFF2-40B4-BE49-F238E27FC236}">
                          <a16:creationId xmlns:a16="http://schemas.microsoft.com/office/drawing/2014/main" id="{D0C69EC9-A6AF-DA7A-42F3-7CDDFD85D83F}"/>
                        </a:ext>
                      </a:extLst>
                    </p:cNvPr>
                    <p:cNvSpPr/>
                    <p:nvPr/>
                  </p:nvSpPr>
                  <p:spPr>
                    <a:xfrm>
                      <a:off x="25454371" y="17428867"/>
                      <a:ext cx="297656" cy="257596"/>
                    </a:xfrm>
                    <a:custGeom>
                      <a:avLst/>
                      <a:gdLst>
                        <a:gd name="connsiteX0" fmla="*/ 148828 w 297656"/>
                        <a:gd name="connsiteY0" fmla="*/ 0 h 257596"/>
                        <a:gd name="connsiteX1" fmla="*/ 0 w 297656"/>
                        <a:gd name="connsiteY1" fmla="*/ 257597 h 257596"/>
                        <a:gd name="connsiteX2" fmla="*/ 297656 w 297656"/>
                        <a:gd name="connsiteY2" fmla="*/ 257597 h 257596"/>
                      </a:gdLst>
                      <a:ahLst/>
                      <a:cxnLst>
                        <a:cxn ang="0">
                          <a:pos x="connsiteX0" y="connsiteY0"/>
                        </a:cxn>
                        <a:cxn ang="0">
                          <a:pos x="connsiteX1" y="connsiteY1"/>
                        </a:cxn>
                        <a:cxn ang="0">
                          <a:pos x="connsiteX2" y="connsiteY2"/>
                        </a:cxn>
                      </a:cxnLst>
                      <a:rect l="l" t="t" r="r" b="b"/>
                      <a:pathLst>
                        <a:path w="297656" h="257596">
                          <a:moveTo>
                            <a:pt x="148828" y="0"/>
                          </a:moveTo>
                          <a:lnTo>
                            <a:pt x="0" y="257597"/>
                          </a:lnTo>
                          <a:lnTo>
                            <a:pt x="297656"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72" name="Freeform 10871">
                      <a:extLst>
                        <a:ext uri="{FF2B5EF4-FFF2-40B4-BE49-F238E27FC236}">
                          <a16:creationId xmlns:a16="http://schemas.microsoft.com/office/drawing/2014/main" id="{D07C462C-521E-65DD-30B9-A826FAB24ECA}"/>
                        </a:ext>
                      </a:extLst>
                    </p:cNvPr>
                    <p:cNvSpPr/>
                    <p:nvPr/>
                  </p:nvSpPr>
                  <p:spPr>
                    <a:xfrm>
                      <a:off x="25752028" y="17686464"/>
                      <a:ext cx="297656" cy="257596"/>
                    </a:xfrm>
                    <a:custGeom>
                      <a:avLst/>
                      <a:gdLst>
                        <a:gd name="connsiteX0" fmla="*/ 0 w 297656"/>
                        <a:gd name="connsiteY0" fmla="*/ 0 h 257596"/>
                        <a:gd name="connsiteX1" fmla="*/ 148828 w 297656"/>
                        <a:gd name="connsiteY1" fmla="*/ 257597 h 257596"/>
                        <a:gd name="connsiteX2" fmla="*/ 297656 w 297656"/>
                        <a:gd name="connsiteY2" fmla="*/ 0 h 257596"/>
                      </a:gdLst>
                      <a:ahLst/>
                      <a:cxnLst>
                        <a:cxn ang="0">
                          <a:pos x="connsiteX0" y="connsiteY0"/>
                        </a:cxn>
                        <a:cxn ang="0">
                          <a:pos x="connsiteX1" y="connsiteY1"/>
                        </a:cxn>
                        <a:cxn ang="0">
                          <a:pos x="connsiteX2" y="connsiteY2"/>
                        </a:cxn>
                      </a:cxnLst>
                      <a:rect l="l" t="t" r="r" b="b"/>
                      <a:pathLst>
                        <a:path w="297656" h="257596">
                          <a:moveTo>
                            <a:pt x="0" y="0"/>
                          </a:moveTo>
                          <a:lnTo>
                            <a:pt x="148828" y="257597"/>
                          </a:lnTo>
                          <a:lnTo>
                            <a:pt x="297656"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73" name="Freeform 10872">
                      <a:extLst>
                        <a:ext uri="{FF2B5EF4-FFF2-40B4-BE49-F238E27FC236}">
                          <a16:creationId xmlns:a16="http://schemas.microsoft.com/office/drawing/2014/main" id="{93F1F934-26FC-63E4-245C-D11B556BD20E}"/>
                        </a:ext>
                      </a:extLst>
                    </p:cNvPr>
                    <p:cNvSpPr/>
                    <p:nvPr/>
                  </p:nvSpPr>
                  <p:spPr>
                    <a:xfrm>
                      <a:off x="25603200" y="17171270"/>
                      <a:ext cx="446484" cy="515193"/>
                    </a:xfrm>
                    <a:custGeom>
                      <a:avLst/>
                      <a:gdLst>
                        <a:gd name="connsiteX0" fmla="*/ 0 w 446484"/>
                        <a:gd name="connsiteY0" fmla="*/ 257597 h 515193"/>
                        <a:gd name="connsiteX1" fmla="*/ 148828 w 446484"/>
                        <a:gd name="connsiteY1" fmla="*/ 515194 h 515193"/>
                        <a:gd name="connsiteX2" fmla="*/ 446484 w 446484"/>
                        <a:gd name="connsiteY2" fmla="*/ 515194 h 515193"/>
                        <a:gd name="connsiteX3" fmla="*/ 148828 w 446484"/>
                        <a:gd name="connsiteY3" fmla="*/ 0 h 515193"/>
                      </a:gdLst>
                      <a:ahLst/>
                      <a:cxnLst>
                        <a:cxn ang="0">
                          <a:pos x="connsiteX0" y="connsiteY0"/>
                        </a:cxn>
                        <a:cxn ang="0">
                          <a:pos x="connsiteX1" y="connsiteY1"/>
                        </a:cxn>
                        <a:cxn ang="0">
                          <a:pos x="connsiteX2" y="connsiteY2"/>
                        </a:cxn>
                        <a:cxn ang="0">
                          <a:pos x="connsiteX3" y="connsiteY3"/>
                        </a:cxn>
                      </a:cxnLst>
                      <a:rect l="l" t="t" r="r" b="b"/>
                      <a:pathLst>
                        <a:path w="446484" h="515193">
                          <a:moveTo>
                            <a:pt x="0" y="257597"/>
                          </a:moveTo>
                          <a:lnTo>
                            <a:pt x="148828" y="515194"/>
                          </a:lnTo>
                          <a:lnTo>
                            <a:pt x="446484" y="515194"/>
                          </a:lnTo>
                          <a:lnTo>
                            <a:pt x="14882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74" name="Freeform 10873">
                      <a:extLst>
                        <a:ext uri="{FF2B5EF4-FFF2-40B4-BE49-F238E27FC236}">
                          <a16:creationId xmlns:a16="http://schemas.microsoft.com/office/drawing/2014/main" id="{D374FC08-5318-42D8-E310-A332E03C25CE}"/>
                        </a:ext>
                      </a:extLst>
                    </p:cNvPr>
                    <p:cNvSpPr/>
                    <p:nvPr/>
                  </p:nvSpPr>
                  <p:spPr>
                    <a:xfrm>
                      <a:off x="24859059" y="18201658"/>
                      <a:ext cx="297656" cy="257596"/>
                    </a:xfrm>
                    <a:custGeom>
                      <a:avLst/>
                      <a:gdLst>
                        <a:gd name="connsiteX0" fmla="*/ 0 w 297656"/>
                        <a:gd name="connsiteY0" fmla="*/ 0 h 257596"/>
                        <a:gd name="connsiteX1" fmla="*/ 148828 w 297656"/>
                        <a:gd name="connsiteY1" fmla="*/ 257597 h 257596"/>
                        <a:gd name="connsiteX2" fmla="*/ 297656 w 297656"/>
                        <a:gd name="connsiteY2" fmla="*/ 0 h 257596"/>
                      </a:gdLst>
                      <a:ahLst/>
                      <a:cxnLst>
                        <a:cxn ang="0">
                          <a:pos x="connsiteX0" y="connsiteY0"/>
                        </a:cxn>
                        <a:cxn ang="0">
                          <a:pos x="connsiteX1" y="connsiteY1"/>
                        </a:cxn>
                        <a:cxn ang="0">
                          <a:pos x="connsiteX2" y="connsiteY2"/>
                        </a:cxn>
                      </a:cxnLst>
                      <a:rect l="l" t="t" r="r" b="b"/>
                      <a:pathLst>
                        <a:path w="297656" h="257596">
                          <a:moveTo>
                            <a:pt x="0" y="0"/>
                          </a:moveTo>
                          <a:lnTo>
                            <a:pt x="148828" y="257597"/>
                          </a:lnTo>
                          <a:lnTo>
                            <a:pt x="297656"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75" name="Freeform 10874">
                      <a:extLst>
                        <a:ext uri="{FF2B5EF4-FFF2-40B4-BE49-F238E27FC236}">
                          <a16:creationId xmlns:a16="http://schemas.microsoft.com/office/drawing/2014/main" id="{DF0DE202-5DBD-26F8-81F9-D892FF282C0B}"/>
                        </a:ext>
                      </a:extLst>
                    </p:cNvPr>
                    <p:cNvSpPr/>
                    <p:nvPr/>
                  </p:nvSpPr>
                  <p:spPr>
                    <a:xfrm>
                      <a:off x="24859059" y="17686464"/>
                      <a:ext cx="446484" cy="515193"/>
                    </a:xfrm>
                    <a:custGeom>
                      <a:avLst/>
                      <a:gdLst>
                        <a:gd name="connsiteX0" fmla="*/ 297656 w 446484"/>
                        <a:gd name="connsiteY0" fmla="*/ 515194 h 515193"/>
                        <a:gd name="connsiteX1" fmla="*/ 446484 w 446484"/>
                        <a:gd name="connsiteY1" fmla="*/ 257597 h 515193"/>
                        <a:gd name="connsiteX2" fmla="*/ 297656 w 446484"/>
                        <a:gd name="connsiteY2" fmla="*/ 0 h 515193"/>
                        <a:gd name="connsiteX3" fmla="*/ 0 w 446484"/>
                        <a:gd name="connsiteY3" fmla="*/ 515194 h 515193"/>
                      </a:gdLst>
                      <a:ahLst/>
                      <a:cxnLst>
                        <a:cxn ang="0">
                          <a:pos x="connsiteX0" y="connsiteY0"/>
                        </a:cxn>
                        <a:cxn ang="0">
                          <a:pos x="connsiteX1" y="connsiteY1"/>
                        </a:cxn>
                        <a:cxn ang="0">
                          <a:pos x="connsiteX2" y="connsiteY2"/>
                        </a:cxn>
                        <a:cxn ang="0">
                          <a:pos x="connsiteX3" y="connsiteY3"/>
                        </a:cxn>
                      </a:cxnLst>
                      <a:rect l="l" t="t" r="r" b="b"/>
                      <a:pathLst>
                        <a:path w="446484" h="515193">
                          <a:moveTo>
                            <a:pt x="297656" y="515194"/>
                          </a:moveTo>
                          <a:lnTo>
                            <a:pt x="446484" y="257597"/>
                          </a:lnTo>
                          <a:lnTo>
                            <a:pt x="297656" y="0"/>
                          </a:lnTo>
                          <a:lnTo>
                            <a:pt x="0"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76" name="Freeform 10875">
                      <a:extLst>
                        <a:ext uri="{FF2B5EF4-FFF2-40B4-BE49-F238E27FC236}">
                          <a16:creationId xmlns:a16="http://schemas.microsoft.com/office/drawing/2014/main" id="{97E725EC-C764-4B67-7A33-1A5D717722B0}"/>
                        </a:ext>
                      </a:extLst>
                    </p:cNvPr>
                    <p:cNvSpPr/>
                    <p:nvPr/>
                  </p:nvSpPr>
                  <p:spPr>
                    <a:xfrm>
                      <a:off x="25156715" y="17944061"/>
                      <a:ext cx="297656" cy="257596"/>
                    </a:xfrm>
                    <a:custGeom>
                      <a:avLst/>
                      <a:gdLst>
                        <a:gd name="connsiteX0" fmla="*/ 148828 w 297656"/>
                        <a:gd name="connsiteY0" fmla="*/ 0 h 257596"/>
                        <a:gd name="connsiteX1" fmla="*/ 0 w 297656"/>
                        <a:gd name="connsiteY1" fmla="*/ 257597 h 257596"/>
                        <a:gd name="connsiteX2" fmla="*/ 297656 w 297656"/>
                        <a:gd name="connsiteY2" fmla="*/ 257597 h 257596"/>
                      </a:gdLst>
                      <a:ahLst/>
                      <a:cxnLst>
                        <a:cxn ang="0">
                          <a:pos x="connsiteX0" y="connsiteY0"/>
                        </a:cxn>
                        <a:cxn ang="0">
                          <a:pos x="connsiteX1" y="connsiteY1"/>
                        </a:cxn>
                        <a:cxn ang="0">
                          <a:pos x="connsiteX2" y="connsiteY2"/>
                        </a:cxn>
                      </a:cxnLst>
                      <a:rect l="l" t="t" r="r" b="b"/>
                      <a:pathLst>
                        <a:path w="297656" h="257596">
                          <a:moveTo>
                            <a:pt x="148828" y="0"/>
                          </a:moveTo>
                          <a:lnTo>
                            <a:pt x="0" y="257597"/>
                          </a:lnTo>
                          <a:lnTo>
                            <a:pt x="297656"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77" name="Freeform 10876">
                      <a:extLst>
                        <a:ext uri="{FF2B5EF4-FFF2-40B4-BE49-F238E27FC236}">
                          <a16:creationId xmlns:a16="http://schemas.microsoft.com/office/drawing/2014/main" id="{ADE08BBA-BB74-BB1B-6F90-0308FC5EB283}"/>
                        </a:ext>
                      </a:extLst>
                    </p:cNvPr>
                    <p:cNvSpPr/>
                    <p:nvPr/>
                  </p:nvSpPr>
                  <p:spPr>
                    <a:xfrm>
                      <a:off x="25454371" y="18201658"/>
                      <a:ext cx="297656" cy="257596"/>
                    </a:xfrm>
                    <a:custGeom>
                      <a:avLst/>
                      <a:gdLst>
                        <a:gd name="connsiteX0" fmla="*/ 0 w 297656"/>
                        <a:gd name="connsiteY0" fmla="*/ 0 h 257596"/>
                        <a:gd name="connsiteX1" fmla="*/ 148828 w 297656"/>
                        <a:gd name="connsiteY1" fmla="*/ 257597 h 257596"/>
                        <a:gd name="connsiteX2" fmla="*/ 297656 w 297656"/>
                        <a:gd name="connsiteY2" fmla="*/ 0 h 257596"/>
                      </a:gdLst>
                      <a:ahLst/>
                      <a:cxnLst>
                        <a:cxn ang="0">
                          <a:pos x="connsiteX0" y="connsiteY0"/>
                        </a:cxn>
                        <a:cxn ang="0">
                          <a:pos x="connsiteX1" y="connsiteY1"/>
                        </a:cxn>
                        <a:cxn ang="0">
                          <a:pos x="connsiteX2" y="connsiteY2"/>
                        </a:cxn>
                      </a:cxnLst>
                      <a:rect l="l" t="t" r="r" b="b"/>
                      <a:pathLst>
                        <a:path w="297656" h="257596">
                          <a:moveTo>
                            <a:pt x="0" y="0"/>
                          </a:moveTo>
                          <a:lnTo>
                            <a:pt x="148828" y="257597"/>
                          </a:lnTo>
                          <a:lnTo>
                            <a:pt x="297656"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78" name="Freeform 10877">
                      <a:extLst>
                        <a:ext uri="{FF2B5EF4-FFF2-40B4-BE49-F238E27FC236}">
                          <a16:creationId xmlns:a16="http://schemas.microsoft.com/office/drawing/2014/main" id="{A1DABABB-8C93-4910-66AD-DEBE154E024E}"/>
                        </a:ext>
                      </a:extLst>
                    </p:cNvPr>
                    <p:cNvSpPr/>
                    <p:nvPr/>
                  </p:nvSpPr>
                  <p:spPr>
                    <a:xfrm>
                      <a:off x="25305543" y="17686464"/>
                      <a:ext cx="595312" cy="515193"/>
                    </a:xfrm>
                    <a:custGeom>
                      <a:avLst/>
                      <a:gdLst>
                        <a:gd name="connsiteX0" fmla="*/ 0 w 595312"/>
                        <a:gd name="connsiteY0" fmla="*/ 257597 h 515193"/>
                        <a:gd name="connsiteX1" fmla="*/ 148828 w 595312"/>
                        <a:gd name="connsiteY1" fmla="*/ 515194 h 515193"/>
                        <a:gd name="connsiteX2" fmla="*/ 446484 w 595312"/>
                        <a:gd name="connsiteY2" fmla="*/ 515194 h 515193"/>
                        <a:gd name="connsiteX3" fmla="*/ 595313 w 595312"/>
                        <a:gd name="connsiteY3" fmla="*/ 257597 h 515193"/>
                        <a:gd name="connsiteX4" fmla="*/ 446484 w 595312"/>
                        <a:gd name="connsiteY4" fmla="*/ 0 h 515193"/>
                        <a:gd name="connsiteX5" fmla="*/ 148828 w 595312"/>
                        <a:gd name="connsiteY5" fmla="*/ 0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12" h="515193">
                          <a:moveTo>
                            <a:pt x="0" y="257597"/>
                          </a:moveTo>
                          <a:lnTo>
                            <a:pt x="148828" y="515194"/>
                          </a:lnTo>
                          <a:lnTo>
                            <a:pt x="446484" y="515194"/>
                          </a:lnTo>
                          <a:lnTo>
                            <a:pt x="595313" y="257597"/>
                          </a:lnTo>
                          <a:lnTo>
                            <a:pt x="446484" y="0"/>
                          </a:lnTo>
                          <a:lnTo>
                            <a:pt x="14882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79" name="Freeform 10878">
                      <a:extLst>
                        <a:ext uri="{FF2B5EF4-FFF2-40B4-BE49-F238E27FC236}">
                          <a16:creationId xmlns:a16="http://schemas.microsoft.com/office/drawing/2014/main" id="{29837D30-6A82-9AA8-3114-AC7FAB5764E4}"/>
                        </a:ext>
                      </a:extLst>
                    </p:cNvPr>
                    <p:cNvSpPr/>
                    <p:nvPr/>
                  </p:nvSpPr>
                  <p:spPr>
                    <a:xfrm>
                      <a:off x="25752028" y="17944061"/>
                      <a:ext cx="297656" cy="257596"/>
                    </a:xfrm>
                    <a:custGeom>
                      <a:avLst/>
                      <a:gdLst>
                        <a:gd name="connsiteX0" fmla="*/ 148828 w 297656"/>
                        <a:gd name="connsiteY0" fmla="*/ 0 h 257596"/>
                        <a:gd name="connsiteX1" fmla="*/ 0 w 297656"/>
                        <a:gd name="connsiteY1" fmla="*/ 257597 h 257596"/>
                        <a:gd name="connsiteX2" fmla="*/ 297656 w 297656"/>
                        <a:gd name="connsiteY2" fmla="*/ 257597 h 257596"/>
                      </a:gdLst>
                      <a:ahLst/>
                      <a:cxnLst>
                        <a:cxn ang="0">
                          <a:pos x="connsiteX0" y="connsiteY0"/>
                        </a:cxn>
                        <a:cxn ang="0">
                          <a:pos x="connsiteX1" y="connsiteY1"/>
                        </a:cxn>
                        <a:cxn ang="0">
                          <a:pos x="connsiteX2" y="connsiteY2"/>
                        </a:cxn>
                      </a:cxnLst>
                      <a:rect l="l" t="t" r="r" b="b"/>
                      <a:pathLst>
                        <a:path w="297656" h="257596">
                          <a:moveTo>
                            <a:pt x="148828" y="0"/>
                          </a:moveTo>
                          <a:lnTo>
                            <a:pt x="0" y="257597"/>
                          </a:lnTo>
                          <a:lnTo>
                            <a:pt x="297656"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80" name="Freeform 10879">
                      <a:extLst>
                        <a:ext uri="{FF2B5EF4-FFF2-40B4-BE49-F238E27FC236}">
                          <a16:creationId xmlns:a16="http://schemas.microsoft.com/office/drawing/2014/main" id="{6E410119-2F3B-5634-15C5-A0B705DB6B08}"/>
                        </a:ext>
                      </a:extLst>
                    </p:cNvPr>
                    <p:cNvSpPr/>
                    <p:nvPr/>
                  </p:nvSpPr>
                  <p:spPr>
                    <a:xfrm>
                      <a:off x="26049684" y="18201658"/>
                      <a:ext cx="297656" cy="257596"/>
                    </a:xfrm>
                    <a:custGeom>
                      <a:avLst/>
                      <a:gdLst>
                        <a:gd name="connsiteX0" fmla="*/ 0 w 297656"/>
                        <a:gd name="connsiteY0" fmla="*/ 0 h 257596"/>
                        <a:gd name="connsiteX1" fmla="*/ 148828 w 297656"/>
                        <a:gd name="connsiteY1" fmla="*/ 257597 h 257596"/>
                        <a:gd name="connsiteX2" fmla="*/ 297656 w 297656"/>
                        <a:gd name="connsiteY2" fmla="*/ 0 h 257596"/>
                      </a:gdLst>
                      <a:ahLst/>
                      <a:cxnLst>
                        <a:cxn ang="0">
                          <a:pos x="connsiteX0" y="connsiteY0"/>
                        </a:cxn>
                        <a:cxn ang="0">
                          <a:pos x="connsiteX1" y="connsiteY1"/>
                        </a:cxn>
                        <a:cxn ang="0">
                          <a:pos x="connsiteX2" y="connsiteY2"/>
                        </a:cxn>
                      </a:cxnLst>
                      <a:rect l="l" t="t" r="r" b="b"/>
                      <a:pathLst>
                        <a:path w="297656" h="257596">
                          <a:moveTo>
                            <a:pt x="0" y="0"/>
                          </a:moveTo>
                          <a:lnTo>
                            <a:pt x="148828" y="257597"/>
                          </a:lnTo>
                          <a:lnTo>
                            <a:pt x="297656"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81" name="Freeform 10880">
                      <a:extLst>
                        <a:ext uri="{FF2B5EF4-FFF2-40B4-BE49-F238E27FC236}">
                          <a16:creationId xmlns:a16="http://schemas.microsoft.com/office/drawing/2014/main" id="{805DD8BF-9251-A218-F16D-BAD2C8C5F3B3}"/>
                        </a:ext>
                      </a:extLst>
                    </p:cNvPr>
                    <p:cNvSpPr/>
                    <p:nvPr/>
                  </p:nvSpPr>
                  <p:spPr>
                    <a:xfrm>
                      <a:off x="25900856" y="17686464"/>
                      <a:ext cx="446484" cy="515194"/>
                    </a:xfrm>
                    <a:custGeom>
                      <a:avLst/>
                      <a:gdLst>
                        <a:gd name="connsiteX0" fmla="*/ 0 w 446484"/>
                        <a:gd name="connsiteY0" fmla="*/ 257597 h 515194"/>
                        <a:gd name="connsiteX1" fmla="*/ 148828 w 446484"/>
                        <a:gd name="connsiteY1" fmla="*/ 515194 h 515194"/>
                        <a:gd name="connsiteX2" fmla="*/ 446484 w 446484"/>
                        <a:gd name="connsiteY2" fmla="*/ 515194 h 515194"/>
                        <a:gd name="connsiteX3" fmla="*/ 148828 w 446484"/>
                        <a:gd name="connsiteY3" fmla="*/ 0 h 515194"/>
                      </a:gdLst>
                      <a:ahLst/>
                      <a:cxnLst>
                        <a:cxn ang="0">
                          <a:pos x="connsiteX0" y="connsiteY0"/>
                        </a:cxn>
                        <a:cxn ang="0">
                          <a:pos x="connsiteX1" y="connsiteY1"/>
                        </a:cxn>
                        <a:cxn ang="0">
                          <a:pos x="connsiteX2" y="connsiteY2"/>
                        </a:cxn>
                        <a:cxn ang="0">
                          <a:pos x="connsiteX3" y="connsiteY3"/>
                        </a:cxn>
                      </a:cxnLst>
                      <a:rect l="l" t="t" r="r" b="b"/>
                      <a:pathLst>
                        <a:path w="446484" h="515194">
                          <a:moveTo>
                            <a:pt x="0" y="257597"/>
                          </a:moveTo>
                          <a:lnTo>
                            <a:pt x="148828" y="515194"/>
                          </a:lnTo>
                          <a:lnTo>
                            <a:pt x="446484" y="515194"/>
                          </a:lnTo>
                          <a:lnTo>
                            <a:pt x="14882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82" name="Freeform 10881">
                      <a:extLst>
                        <a:ext uri="{FF2B5EF4-FFF2-40B4-BE49-F238E27FC236}">
                          <a16:creationId xmlns:a16="http://schemas.microsoft.com/office/drawing/2014/main" id="{40DA0A5B-D004-0ACB-BF9F-E84C0FA82C45}"/>
                        </a:ext>
                      </a:extLst>
                    </p:cNvPr>
                    <p:cNvSpPr/>
                    <p:nvPr/>
                  </p:nvSpPr>
                  <p:spPr>
                    <a:xfrm>
                      <a:off x="24561403" y="18716852"/>
                      <a:ext cx="297656" cy="257596"/>
                    </a:xfrm>
                    <a:custGeom>
                      <a:avLst/>
                      <a:gdLst>
                        <a:gd name="connsiteX0" fmla="*/ 0 w 297656"/>
                        <a:gd name="connsiteY0" fmla="*/ 0 h 257596"/>
                        <a:gd name="connsiteX1" fmla="*/ 148828 w 297656"/>
                        <a:gd name="connsiteY1" fmla="*/ 257597 h 257596"/>
                        <a:gd name="connsiteX2" fmla="*/ 297656 w 297656"/>
                        <a:gd name="connsiteY2" fmla="*/ 0 h 257596"/>
                      </a:gdLst>
                      <a:ahLst/>
                      <a:cxnLst>
                        <a:cxn ang="0">
                          <a:pos x="connsiteX0" y="connsiteY0"/>
                        </a:cxn>
                        <a:cxn ang="0">
                          <a:pos x="connsiteX1" y="connsiteY1"/>
                        </a:cxn>
                        <a:cxn ang="0">
                          <a:pos x="connsiteX2" y="connsiteY2"/>
                        </a:cxn>
                      </a:cxnLst>
                      <a:rect l="l" t="t" r="r" b="b"/>
                      <a:pathLst>
                        <a:path w="297656" h="257596">
                          <a:moveTo>
                            <a:pt x="0" y="0"/>
                          </a:moveTo>
                          <a:lnTo>
                            <a:pt x="148828" y="257597"/>
                          </a:lnTo>
                          <a:lnTo>
                            <a:pt x="297656"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883" name="Freeform 10882">
                      <a:extLst>
                        <a:ext uri="{FF2B5EF4-FFF2-40B4-BE49-F238E27FC236}">
                          <a16:creationId xmlns:a16="http://schemas.microsoft.com/office/drawing/2014/main" id="{F21627ED-43E5-3182-50CB-D4BC13B6AA1D}"/>
                        </a:ext>
                      </a:extLst>
                    </p:cNvPr>
                    <p:cNvSpPr/>
                    <p:nvPr/>
                  </p:nvSpPr>
                  <p:spPr>
                    <a:xfrm>
                      <a:off x="24561403" y="18201658"/>
                      <a:ext cx="446484" cy="515193"/>
                    </a:xfrm>
                    <a:custGeom>
                      <a:avLst/>
                      <a:gdLst>
                        <a:gd name="connsiteX0" fmla="*/ 297656 w 446484"/>
                        <a:gd name="connsiteY0" fmla="*/ 515194 h 515193"/>
                        <a:gd name="connsiteX1" fmla="*/ 446484 w 446484"/>
                        <a:gd name="connsiteY1" fmla="*/ 257597 h 515193"/>
                        <a:gd name="connsiteX2" fmla="*/ 297656 w 446484"/>
                        <a:gd name="connsiteY2" fmla="*/ 0 h 515193"/>
                        <a:gd name="connsiteX3" fmla="*/ 0 w 446484"/>
                        <a:gd name="connsiteY3" fmla="*/ 515194 h 515193"/>
                      </a:gdLst>
                      <a:ahLst/>
                      <a:cxnLst>
                        <a:cxn ang="0">
                          <a:pos x="connsiteX0" y="connsiteY0"/>
                        </a:cxn>
                        <a:cxn ang="0">
                          <a:pos x="connsiteX1" y="connsiteY1"/>
                        </a:cxn>
                        <a:cxn ang="0">
                          <a:pos x="connsiteX2" y="connsiteY2"/>
                        </a:cxn>
                        <a:cxn ang="0">
                          <a:pos x="connsiteX3" y="connsiteY3"/>
                        </a:cxn>
                      </a:cxnLst>
                      <a:rect l="l" t="t" r="r" b="b"/>
                      <a:pathLst>
                        <a:path w="446484" h="515193">
                          <a:moveTo>
                            <a:pt x="297656" y="515194"/>
                          </a:moveTo>
                          <a:lnTo>
                            <a:pt x="446484" y="257597"/>
                          </a:lnTo>
                          <a:lnTo>
                            <a:pt x="297656" y="0"/>
                          </a:lnTo>
                          <a:lnTo>
                            <a:pt x="0" y="5151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84" name="Freeform 10883">
                      <a:extLst>
                        <a:ext uri="{FF2B5EF4-FFF2-40B4-BE49-F238E27FC236}">
                          <a16:creationId xmlns:a16="http://schemas.microsoft.com/office/drawing/2014/main" id="{F1FB9E8C-67B5-8956-80C0-0853A1DF22D3}"/>
                        </a:ext>
                      </a:extLst>
                    </p:cNvPr>
                    <p:cNvSpPr/>
                    <p:nvPr/>
                  </p:nvSpPr>
                  <p:spPr>
                    <a:xfrm>
                      <a:off x="24859059" y="18459255"/>
                      <a:ext cx="297656" cy="257596"/>
                    </a:xfrm>
                    <a:custGeom>
                      <a:avLst/>
                      <a:gdLst>
                        <a:gd name="connsiteX0" fmla="*/ 148828 w 297656"/>
                        <a:gd name="connsiteY0" fmla="*/ 0 h 257596"/>
                        <a:gd name="connsiteX1" fmla="*/ 0 w 297656"/>
                        <a:gd name="connsiteY1" fmla="*/ 257597 h 257596"/>
                        <a:gd name="connsiteX2" fmla="*/ 297656 w 297656"/>
                        <a:gd name="connsiteY2" fmla="*/ 257597 h 257596"/>
                      </a:gdLst>
                      <a:ahLst/>
                      <a:cxnLst>
                        <a:cxn ang="0">
                          <a:pos x="connsiteX0" y="connsiteY0"/>
                        </a:cxn>
                        <a:cxn ang="0">
                          <a:pos x="connsiteX1" y="connsiteY1"/>
                        </a:cxn>
                        <a:cxn ang="0">
                          <a:pos x="connsiteX2" y="connsiteY2"/>
                        </a:cxn>
                      </a:cxnLst>
                      <a:rect l="l" t="t" r="r" b="b"/>
                      <a:pathLst>
                        <a:path w="297656" h="257596">
                          <a:moveTo>
                            <a:pt x="148828" y="0"/>
                          </a:moveTo>
                          <a:lnTo>
                            <a:pt x="0" y="257597"/>
                          </a:lnTo>
                          <a:lnTo>
                            <a:pt x="297656"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85" name="Freeform 10884">
                      <a:extLst>
                        <a:ext uri="{FF2B5EF4-FFF2-40B4-BE49-F238E27FC236}">
                          <a16:creationId xmlns:a16="http://schemas.microsoft.com/office/drawing/2014/main" id="{D6B32BD0-236D-B042-3999-9CB8B8DA0F73}"/>
                        </a:ext>
                      </a:extLst>
                    </p:cNvPr>
                    <p:cNvSpPr/>
                    <p:nvPr/>
                  </p:nvSpPr>
                  <p:spPr>
                    <a:xfrm>
                      <a:off x="25156715" y="18716852"/>
                      <a:ext cx="297656" cy="257596"/>
                    </a:xfrm>
                    <a:custGeom>
                      <a:avLst/>
                      <a:gdLst>
                        <a:gd name="connsiteX0" fmla="*/ 0 w 297656"/>
                        <a:gd name="connsiteY0" fmla="*/ 0 h 257596"/>
                        <a:gd name="connsiteX1" fmla="*/ 148828 w 297656"/>
                        <a:gd name="connsiteY1" fmla="*/ 257597 h 257596"/>
                        <a:gd name="connsiteX2" fmla="*/ 297656 w 297656"/>
                        <a:gd name="connsiteY2" fmla="*/ 0 h 257596"/>
                      </a:gdLst>
                      <a:ahLst/>
                      <a:cxnLst>
                        <a:cxn ang="0">
                          <a:pos x="connsiteX0" y="connsiteY0"/>
                        </a:cxn>
                        <a:cxn ang="0">
                          <a:pos x="connsiteX1" y="connsiteY1"/>
                        </a:cxn>
                        <a:cxn ang="0">
                          <a:pos x="connsiteX2" y="connsiteY2"/>
                        </a:cxn>
                      </a:cxnLst>
                      <a:rect l="l" t="t" r="r" b="b"/>
                      <a:pathLst>
                        <a:path w="297656" h="257596">
                          <a:moveTo>
                            <a:pt x="0" y="0"/>
                          </a:moveTo>
                          <a:lnTo>
                            <a:pt x="148828" y="257597"/>
                          </a:lnTo>
                          <a:lnTo>
                            <a:pt x="297656"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86" name="Freeform 10885">
                      <a:extLst>
                        <a:ext uri="{FF2B5EF4-FFF2-40B4-BE49-F238E27FC236}">
                          <a16:creationId xmlns:a16="http://schemas.microsoft.com/office/drawing/2014/main" id="{99935662-55FA-F73A-F3C5-D6954A80AA96}"/>
                        </a:ext>
                      </a:extLst>
                    </p:cNvPr>
                    <p:cNvSpPr/>
                    <p:nvPr/>
                  </p:nvSpPr>
                  <p:spPr>
                    <a:xfrm>
                      <a:off x="25007887" y="18201658"/>
                      <a:ext cx="595312" cy="515193"/>
                    </a:xfrm>
                    <a:custGeom>
                      <a:avLst/>
                      <a:gdLst>
                        <a:gd name="connsiteX0" fmla="*/ 0 w 595312"/>
                        <a:gd name="connsiteY0" fmla="*/ 257597 h 515193"/>
                        <a:gd name="connsiteX1" fmla="*/ 148828 w 595312"/>
                        <a:gd name="connsiteY1" fmla="*/ 515194 h 515193"/>
                        <a:gd name="connsiteX2" fmla="*/ 446484 w 595312"/>
                        <a:gd name="connsiteY2" fmla="*/ 515194 h 515193"/>
                        <a:gd name="connsiteX3" fmla="*/ 595313 w 595312"/>
                        <a:gd name="connsiteY3" fmla="*/ 257597 h 515193"/>
                        <a:gd name="connsiteX4" fmla="*/ 446484 w 595312"/>
                        <a:gd name="connsiteY4" fmla="*/ 0 h 515193"/>
                        <a:gd name="connsiteX5" fmla="*/ 148828 w 595312"/>
                        <a:gd name="connsiteY5" fmla="*/ 0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12" h="515193">
                          <a:moveTo>
                            <a:pt x="0" y="257597"/>
                          </a:moveTo>
                          <a:lnTo>
                            <a:pt x="148828" y="515194"/>
                          </a:lnTo>
                          <a:lnTo>
                            <a:pt x="446484" y="515194"/>
                          </a:lnTo>
                          <a:lnTo>
                            <a:pt x="595313" y="257597"/>
                          </a:lnTo>
                          <a:lnTo>
                            <a:pt x="446484" y="0"/>
                          </a:lnTo>
                          <a:lnTo>
                            <a:pt x="14882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87" name="Freeform 10886">
                      <a:extLst>
                        <a:ext uri="{FF2B5EF4-FFF2-40B4-BE49-F238E27FC236}">
                          <a16:creationId xmlns:a16="http://schemas.microsoft.com/office/drawing/2014/main" id="{54107525-E08D-0C20-8C8F-9B021D854945}"/>
                        </a:ext>
                      </a:extLst>
                    </p:cNvPr>
                    <p:cNvSpPr/>
                    <p:nvPr/>
                  </p:nvSpPr>
                  <p:spPr>
                    <a:xfrm>
                      <a:off x="25454371" y="18459255"/>
                      <a:ext cx="297656" cy="257596"/>
                    </a:xfrm>
                    <a:custGeom>
                      <a:avLst/>
                      <a:gdLst>
                        <a:gd name="connsiteX0" fmla="*/ 148828 w 297656"/>
                        <a:gd name="connsiteY0" fmla="*/ 0 h 257596"/>
                        <a:gd name="connsiteX1" fmla="*/ 0 w 297656"/>
                        <a:gd name="connsiteY1" fmla="*/ 257597 h 257596"/>
                        <a:gd name="connsiteX2" fmla="*/ 297656 w 297656"/>
                        <a:gd name="connsiteY2" fmla="*/ 257597 h 257596"/>
                      </a:gdLst>
                      <a:ahLst/>
                      <a:cxnLst>
                        <a:cxn ang="0">
                          <a:pos x="connsiteX0" y="connsiteY0"/>
                        </a:cxn>
                        <a:cxn ang="0">
                          <a:pos x="connsiteX1" y="connsiteY1"/>
                        </a:cxn>
                        <a:cxn ang="0">
                          <a:pos x="connsiteX2" y="connsiteY2"/>
                        </a:cxn>
                      </a:cxnLst>
                      <a:rect l="l" t="t" r="r" b="b"/>
                      <a:pathLst>
                        <a:path w="297656" h="257596">
                          <a:moveTo>
                            <a:pt x="148828" y="0"/>
                          </a:moveTo>
                          <a:lnTo>
                            <a:pt x="0" y="257597"/>
                          </a:lnTo>
                          <a:lnTo>
                            <a:pt x="297656"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88" name="Freeform 10887">
                      <a:extLst>
                        <a:ext uri="{FF2B5EF4-FFF2-40B4-BE49-F238E27FC236}">
                          <a16:creationId xmlns:a16="http://schemas.microsoft.com/office/drawing/2014/main" id="{793520A6-D0C0-3905-5833-7A23A3D49A06}"/>
                        </a:ext>
                      </a:extLst>
                    </p:cNvPr>
                    <p:cNvSpPr/>
                    <p:nvPr/>
                  </p:nvSpPr>
                  <p:spPr>
                    <a:xfrm>
                      <a:off x="25752028" y="18716852"/>
                      <a:ext cx="297656" cy="257596"/>
                    </a:xfrm>
                    <a:custGeom>
                      <a:avLst/>
                      <a:gdLst>
                        <a:gd name="connsiteX0" fmla="*/ 0 w 297656"/>
                        <a:gd name="connsiteY0" fmla="*/ 0 h 257596"/>
                        <a:gd name="connsiteX1" fmla="*/ 148828 w 297656"/>
                        <a:gd name="connsiteY1" fmla="*/ 257597 h 257596"/>
                        <a:gd name="connsiteX2" fmla="*/ 297656 w 297656"/>
                        <a:gd name="connsiteY2" fmla="*/ 0 h 257596"/>
                      </a:gdLst>
                      <a:ahLst/>
                      <a:cxnLst>
                        <a:cxn ang="0">
                          <a:pos x="connsiteX0" y="connsiteY0"/>
                        </a:cxn>
                        <a:cxn ang="0">
                          <a:pos x="connsiteX1" y="connsiteY1"/>
                        </a:cxn>
                        <a:cxn ang="0">
                          <a:pos x="connsiteX2" y="connsiteY2"/>
                        </a:cxn>
                      </a:cxnLst>
                      <a:rect l="l" t="t" r="r" b="b"/>
                      <a:pathLst>
                        <a:path w="297656" h="257596">
                          <a:moveTo>
                            <a:pt x="0" y="0"/>
                          </a:moveTo>
                          <a:lnTo>
                            <a:pt x="148828" y="257597"/>
                          </a:lnTo>
                          <a:lnTo>
                            <a:pt x="297656"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89" name="Freeform 10888">
                      <a:extLst>
                        <a:ext uri="{FF2B5EF4-FFF2-40B4-BE49-F238E27FC236}">
                          <a16:creationId xmlns:a16="http://schemas.microsoft.com/office/drawing/2014/main" id="{8D774858-4470-A8D0-AE49-260923F16A4E}"/>
                        </a:ext>
                      </a:extLst>
                    </p:cNvPr>
                    <p:cNvSpPr/>
                    <p:nvPr/>
                  </p:nvSpPr>
                  <p:spPr>
                    <a:xfrm>
                      <a:off x="25603200" y="18201658"/>
                      <a:ext cx="595312" cy="515193"/>
                    </a:xfrm>
                    <a:custGeom>
                      <a:avLst/>
                      <a:gdLst>
                        <a:gd name="connsiteX0" fmla="*/ 0 w 595312"/>
                        <a:gd name="connsiteY0" fmla="*/ 257597 h 515193"/>
                        <a:gd name="connsiteX1" fmla="*/ 148828 w 595312"/>
                        <a:gd name="connsiteY1" fmla="*/ 515194 h 515193"/>
                        <a:gd name="connsiteX2" fmla="*/ 446484 w 595312"/>
                        <a:gd name="connsiteY2" fmla="*/ 515194 h 515193"/>
                        <a:gd name="connsiteX3" fmla="*/ 595313 w 595312"/>
                        <a:gd name="connsiteY3" fmla="*/ 257597 h 515193"/>
                        <a:gd name="connsiteX4" fmla="*/ 446484 w 595312"/>
                        <a:gd name="connsiteY4" fmla="*/ 0 h 515193"/>
                        <a:gd name="connsiteX5" fmla="*/ 148828 w 595312"/>
                        <a:gd name="connsiteY5" fmla="*/ 0 h 5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12" h="515193">
                          <a:moveTo>
                            <a:pt x="0" y="257597"/>
                          </a:moveTo>
                          <a:lnTo>
                            <a:pt x="148828" y="515194"/>
                          </a:lnTo>
                          <a:lnTo>
                            <a:pt x="446484" y="515194"/>
                          </a:lnTo>
                          <a:lnTo>
                            <a:pt x="595313" y="257597"/>
                          </a:lnTo>
                          <a:lnTo>
                            <a:pt x="446484" y="0"/>
                          </a:lnTo>
                          <a:lnTo>
                            <a:pt x="14882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90" name="Freeform 10889">
                      <a:extLst>
                        <a:ext uri="{FF2B5EF4-FFF2-40B4-BE49-F238E27FC236}">
                          <a16:creationId xmlns:a16="http://schemas.microsoft.com/office/drawing/2014/main" id="{06C50DA7-199F-458E-9DC3-CE227C9A69BE}"/>
                        </a:ext>
                      </a:extLst>
                    </p:cNvPr>
                    <p:cNvSpPr/>
                    <p:nvPr/>
                  </p:nvSpPr>
                  <p:spPr>
                    <a:xfrm>
                      <a:off x="26049684" y="18459255"/>
                      <a:ext cx="297656" cy="257596"/>
                    </a:xfrm>
                    <a:custGeom>
                      <a:avLst/>
                      <a:gdLst>
                        <a:gd name="connsiteX0" fmla="*/ 148828 w 297656"/>
                        <a:gd name="connsiteY0" fmla="*/ 0 h 257596"/>
                        <a:gd name="connsiteX1" fmla="*/ 0 w 297656"/>
                        <a:gd name="connsiteY1" fmla="*/ 257597 h 257596"/>
                        <a:gd name="connsiteX2" fmla="*/ 297656 w 297656"/>
                        <a:gd name="connsiteY2" fmla="*/ 257597 h 257596"/>
                      </a:gdLst>
                      <a:ahLst/>
                      <a:cxnLst>
                        <a:cxn ang="0">
                          <a:pos x="connsiteX0" y="connsiteY0"/>
                        </a:cxn>
                        <a:cxn ang="0">
                          <a:pos x="connsiteX1" y="connsiteY1"/>
                        </a:cxn>
                        <a:cxn ang="0">
                          <a:pos x="connsiteX2" y="connsiteY2"/>
                        </a:cxn>
                      </a:cxnLst>
                      <a:rect l="l" t="t" r="r" b="b"/>
                      <a:pathLst>
                        <a:path w="297656" h="257596">
                          <a:moveTo>
                            <a:pt x="148828" y="0"/>
                          </a:moveTo>
                          <a:lnTo>
                            <a:pt x="0" y="257597"/>
                          </a:lnTo>
                          <a:lnTo>
                            <a:pt x="297656" y="25759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0891" name="Freeform 10890">
                      <a:extLst>
                        <a:ext uri="{FF2B5EF4-FFF2-40B4-BE49-F238E27FC236}">
                          <a16:creationId xmlns:a16="http://schemas.microsoft.com/office/drawing/2014/main" id="{CCAEBB9E-37F7-444A-8BBE-AE314BF14A5C}"/>
                        </a:ext>
                      </a:extLst>
                    </p:cNvPr>
                    <p:cNvSpPr/>
                    <p:nvPr/>
                  </p:nvSpPr>
                  <p:spPr>
                    <a:xfrm>
                      <a:off x="26347340" y="18716852"/>
                      <a:ext cx="297656" cy="257596"/>
                    </a:xfrm>
                    <a:custGeom>
                      <a:avLst/>
                      <a:gdLst>
                        <a:gd name="connsiteX0" fmla="*/ 0 w 297656"/>
                        <a:gd name="connsiteY0" fmla="*/ 0 h 257596"/>
                        <a:gd name="connsiteX1" fmla="*/ 148828 w 297656"/>
                        <a:gd name="connsiteY1" fmla="*/ 257597 h 257596"/>
                        <a:gd name="connsiteX2" fmla="*/ 297656 w 297656"/>
                        <a:gd name="connsiteY2" fmla="*/ 0 h 257596"/>
                      </a:gdLst>
                      <a:ahLst/>
                      <a:cxnLst>
                        <a:cxn ang="0">
                          <a:pos x="connsiteX0" y="connsiteY0"/>
                        </a:cxn>
                        <a:cxn ang="0">
                          <a:pos x="connsiteX1" y="connsiteY1"/>
                        </a:cxn>
                        <a:cxn ang="0">
                          <a:pos x="connsiteX2" y="connsiteY2"/>
                        </a:cxn>
                      </a:cxnLst>
                      <a:rect l="l" t="t" r="r" b="b"/>
                      <a:pathLst>
                        <a:path w="297656" h="257596">
                          <a:moveTo>
                            <a:pt x="0" y="0"/>
                          </a:moveTo>
                          <a:lnTo>
                            <a:pt x="148828" y="257597"/>
                          </a:lnTo>
                          <a:lnTo>
                            <a:pt x="297656"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0892" name="Freeform 10891">
                      <a:extLst>
                        <a:ext uri="{FF2B5EF4-FFF2-40B4-BE49-F238E27FC236}">
                          <a16:creationId xmlns:a16="http://schemas.microsoft.com/office/drawing/2014/main" id="{3D6ED0D5-7F07-B57B-6BF1-0398F43D306A}"/>
                        </a:ext>
                      </a:extLst>
                    </p:cNvPr>
                    <p:cNvSpPr/>
                    <p:nvPr/>
                  </p:nvSpPr>
                  <p:spPr>
                    <a:xfrm>
                      <a:off x="26198512" y="18201658"/>
                      <a:ext cx="446484" cy="515193"/>
                    </a:xfrm>
                    <a:custGeom>
                      <a:avLst/>
                      <a:gdLst>
                        <a:gd name="connsiteX0" fmla="*/ 0 w 446484"/>
                        <a:gd name="connsiteY0" fmla="*/ 257597 h 515193"/>
                        <a:gd name="connsiteX1" fmla="*/ 148828 w 446484"/>
                        <a:gd name="connsiteY1" fmla="*/ 515194 h 515193"/>
                        <a:gd name="connsiteX2" fmla="*/ 446484 w 446484"/>
                        <a:gd name="connsiteY2" fmla="*/ 515194 h 515193"/>
                        <a:gd name="connsiteX3" fmla="*/ 148828 w 446484"/>
                        <a:gd name="connsiteY3" fmla="*/ 0 h 515193"/>
                      </a:gdLst>
                      <a:ahLst/>
                      <a:cxnLst>
                        <a:cxn ang="0">
                          <a:pos x="connsiteX0" y="connsiteY0"/>
                        </a:cxn>
                        <a:cxn ang="0">
                          <a:pos x="connsiteX1" y="connsiteY1"/>
                        </a:cxn>
                        <a:cxn ang="0">
                          <a:pos x="connsiteX2" y="connsiteY2"/>
                        </a:cxn>
                        <a:cxn ang="0">
                          <a:pos x="connsiteX3" y="connsiteY3"/>
                        </a:cxn>
                      </a:cxnLst>
                      <a:rect l="l" t="t" r="r" b="b"/>
                      <a:pathLst>
                        <a:path w="446484" h="515193">
                          <a:moveTo>
                            <a:pt x="0" y="257597"/>
                          </a:moveTo>
                          <a:lnTo>
                            <a:pt x="148828" y="515194"/>
                          </a:lnTo>
                          <a:lnTo>
                            <a:pt x="446484" y="515194"/>
                          </a:lnTo>
                          <a:lnTo>
                            <a:pt x="14882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93" name="Freeform 10892">
                      <a:extLst>
                        <a:ext uri="{FF2B5EF4-FFF2-40B4-BE49-F238E27FC236}">
                          <a16:creationId xmlns:a16="http://schemas.microsoft.com/office/drawing/2014/main" id="{2ED00558-EBE8-8168-BD0A-EC0A5EA508F5}"/>
                        </a:ext>
                      </a:extLst>
                    </p:cNvPr>
                    <p:cNvSpPr/>
                    <p:nvPr/>
                  </p:nvSpPr>
                  <p:spPr>
                    <a:xfrm>
                      <a:off x="24412575" y="18716852"/>
                      <a:ext cx="297656" cy="257596"/>
                    </a:xfrm>
                    <a:custGeom>
                      <a:avLst/>
                      <a:gdLst>
                        <a:gd name="connsiteX0" fmla="*/ 0 w 297656"/>
                        <a:gd name="connsiteY0" fmla="*/ 257597 h 257596"/>
                        <a:gd name="connsiteX1" fmla="*/ 297656 w 297656"/>
                        <a:gd name="connsiteY1" fmla="*/ 257597 h 257596"/>
                        <a:gd name="connsiteX2" fmla="*/ 148828 w 297656"/>
                        <a:gd name="connsiteY2" fmla="*/ 0 h 257596"/>
                      </a:gdLst>
                      <a:ahLst/>
                      <a:cxnLst>
                        <a:cxn ang="0">
                          <a:pos x="connsiteX0" y="connsiteY0"/>
                        </a:cxn>
                        <a:cxn ang="0">
                          <a:pos x="connsiteX1" y="connsiteY1"/>
                        </a:cxn>
                        <a:cxn ang="0">
                          <a:pos x="connsiteX2" y="connsiteY2"/>
                        </a:cxn>
                      </a:cxnLst>
                      <a:rect l="l" t="t" r="r" b="b"/>
                      <a:pathLst>
                        <a:path w="297656" h="257596">
                          <a:moveTo>
                            <a:pt x="0" y="257597"/>
                          </a:moveTo>
                          <a:lnTo>
                            <a:pt x="297656" y="257597"/>
                          </a:lnTo>
                          <a:lnTo>
                            <a:pt x="14882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894" name="Freeform 10893">
                      <a:extLst>
                        <a:ext uri="{FF2B5EF4-FFF2-40B4-BE49-F238E27FC236}">
                          <a16:creationId xmlns:a16="http://schemas.microsoft.com/office/drawing/2014/main" id="{AFC87BC9-1A9C-60DD-1EAD-07F0BCDB0C82}"/>
                        </a:ext>
                      </a:extLst>
                    </p:cNvPr>
                    <p:cNvSpPr/>
                    <p:nvPr/>
                  </p:nvSpPr>
                  <p:spPr>
                    <a:xfrm>
                      <a:off x="24710231" y="18716852"/>
                      <a:ext cx="595312" cy="257596"/>
                    </a:xfrm>
                    <a:custGeom>
                      <a:avLst/>
                      <a:gdLst>
                        <a:gd name="connsiteX0" fmla="*/ 446484 w 595312"/>
                        <a:gd name="connsiteY0" fmla="*/ 0 h 257596"/>
                        <a:gd name="connsiteX1" fmla="*/ 148828 w 595312"/>
                        <a:gd name="connsiteY1" fmla="*/ 0 h 257596"/>
                        <a:gd name="connsiteX2" fmla="*/ 0 w 595312"/>
                        <a:gd name="connsiteY2" fmla="*/ 257597 h 257596"/>
                        <a:gd name="connsiteX3" fmla="*/ 595313 w 595312"/>
                        <a:gd name="connsiteY3" fmla="*/ 257597 h 257596"/>
                      </a:gdLst>
                      <a:ahLst/>
                      <a:cxnLst>
                        <a:cxn ang="0">
                          <a:pos x="connsiteX0" y="connsiteY0"/>
                        </a:cxn>
                        <a:cxn ang="0">
                          <a:pos x="connsiteX1" y="connsiteY1"/>
                        </a:cxn>
                        <a:cxn ang="0">
                          <a:pos x="connsiteX2" y="connsiteY2"/>
                        </a:cxn>
                        <a:cxn ang="0">
                          <a:pos x="connsiteX3" y="connsiteY3"/>
                        </a:cxn>
                      </a:cxnLst>
                      <a:rect l="l" t="t" r="r" b="b"/>
                      <a:pathLst>
                        <a:path w="595312" h="257596">
                          <a:moveTo>
                            <a:pt x="446484" y="0"/>
                          </a:moveTo>
                          <a:lnTo>
                            <a:pt x="148828" y="0"/>
                          </a:lnTo>
                          <a:lnTo>
                            <a:pt x="0" y="257597"/>
                          </a:lnTo>
                          <a:lnTo>
                            <a:pt x="595313" y="25759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95" name="Freeform 10894">
                      <a:extLst>
                        <a:ext uri="{FF2B5EF4-FFF2-40B4-BE49-F238E27FC236}">
                          <a16:creationId xmlns:a16="http://schemas.microsoft.com/office/drawing/2014/main" id="{03021FD3-6455-4B2A-0A09-02F563FDE295}"/>
                        </a:ext>
                      </a:extLst>
                    </p:cNvPr>
                    <p:cNvSpPr/>
                    <p:nvPr/>
                  </p:nvSpPr>
                  <p:spPr>
                    <a:xfrm>
                      <a:off x="25305543" y="18716852"/>
                      <a:ext cx="595312" cy="257596"/>
                    </a:xfrm>
                    <a:custGeom>
                      <a:avLst/>
                      <a:gdLst>
                        <a:gd name="connsiteX0" fmla="*/ 446484 w 595312"/>
                        <a:gd name="connsiteY0" fmla="*/ 0 h 257596"/>
                        <a:gd name="connsiteX1" fmla="*/ 148828 w 595312"/>
                        <a:gd name="connsiteY1" fmla="*/ 0 h 257596"/>
                        <a:gd name="connsiteX2" fmla="*/ 0 w 595312"/>
                        <a:gd name="connsiteY2" fmla="*/ 257597 h 257596"/>
                        <a:gd name="connsiteX3" fmla="*/ 595313 w 595312"/>
                        <a:gd name="connsiteY3" fmla="*/ 257597 h 257596"/>
                      </a:gdLst>
                      <a:ahLst/>
                      <a:cxnLst>
                        <a:cxn ang="0">
                          <a:pos x="connsiteX0" y="connsiteY0"/>
                        </a:cxn>
                        <a:cxn ang="0">
                          <a:pos x="connsiteX1" y="connsiteY1"/>
                        </a:cxn>
                        <a:cxn ang="0">
                          <a:pos x="connsiteX2" y="connsiteY2"/>
                        </a:cxn>
                        <a:cxn ang="0">
                          <a:pos x="connsiteX3" y="connsiteY3"/>
                        </a:cxn>
                      </a:cxnLst>
                      <a:rect l="l" t="t" r="r" b="b"/>
                      <a:pathLst>
                        <a:path w="595312" h="257596">
                          <a:moveTo>
                            <a:pt x="446484" y="0"/>
                          </a:moveTo>
                          <a:lnTo>
                            <a:pt x="148828" y="0"/>
                          </a:lnTo>
                          <a:lnTo>
                            <a:pt x="0" y="257597"/>
                          </a:lnTo>
                          <a:lnTo>
                            <a:pt x="595313" y="25759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96" name="Freeform 10895">
                      <a:extLst>
                        <a:ext uri="{FF2B5EF4-FFF2-40B4-BE49-F238E27FC236}">
                          <a16:creationId xmlns:a16="http://schemas.microsoft.com/office/drawing/2014/main" id="{23CED6F6-4C4B-E048-C66E-FCBDD7232E52}"/>
                        </a:ext>
                      </a:extLst>
                    </p:cNvPr>
                    <p:cNvSpPr/>
                    <p:nvPr/>
                  </p:nvSpPr>
                  <p:spPr>
                    <a:xfrm>
                      <a:off x="25900856" y="18716852"/>
                      <a:ext cx="595312" cy="257596"/>
                    </a:xfrm>
                    <a:custGeom>
                      <a:avLst/>
                      <a:gdLst>
                        <a:gd name="connsiteX0" fmla="*/ 446484 w 595312"/>
                        <a:gd name="connsiteY0" fmla="*/ 0 h 257596"/>
                        <a:gd name="connsiteX1" fmla="*/ 148828 w 595312"/>
                        <a:gd name="connsiteY1" fmla="*/ 0 h 257596"/>
                        <a:gd name="connsiteX2" fmla="*/ 0 w 595312"/>
                        <a:gd name="connsiteY2" fmla="*/ 257597 h 257596"/>
                        <a:gd name="connsiteX3" fmla="*/ 595313 w 595312"/>
                        <a:gd name="connsiteY3" fmla="*/ 257597 h 257596"/>
                      </a:gdLst>
                      <a:ahLst/>
                      <a:cxnLst>
                        <a:cxn ang="0">
                          <a:pos x="connsiteX0" y="connsiteY0"/>
                        </a:cxn>
                        <a:cxn ang="0">
                          <a:pos x="connsiteX1" y="connsiteY1"/>
                        </a:cxn>
                        <a:cxn ang="0">
                          <a:pos x="connsiteX2" y="connsiteY2"/>
                        </a:cxn>
                        <a:cxn ang="0">
                          <a:pos x="connsiteX3" y="connsiteY3"/>
                        </a:cxn>
                      </a:cxnLst>
                      <a:rect l="l" t="t" r="r" b="b"/>
                      <a:pathLst>
                        <a:path w="595312" h="257596">
                          <a:moveTo>
                            <a:pt x="446484" y="0"/>
                          </a:moveTo>
                          <a:lnTo>
                            <a:pt x="148828" y="0"/>
                          </a:lnTo>
                          <a:lnTo>
                            <a:pt x="0" y="257597"/>
                          </a:lnTo>
                          <a:lnTo>
                            <a:pt x="595313" y="25759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97" name="Freeform 10896">
                      <a:extLst>
                        <a:ext uri="{FF2B5EF4-FFF2-40B4-BE49-F238E27FC236}">
                          <a16:creationId xmlns:a16="http://schemas.microsoft.com/office/drawing/2014/main" id="{531AB994-5F3E-AE9D-3703-4BE4DE363088}"/>
                        </a:ext>
                      </a:extLst>
                    </p:cNvPr>
                    <p:cNvSpPr/>
                    <p:nvPr/>
                  </p:nvSpPr>
                  <p:spPr>
                    <a:xfrm>
                      <a:off x="26496168" y="18716852"/>
                      <a:ext cx="297656" cy="257596"/>
                    </a:xfrm>
                    <a:custGeom>
                      <a:avLst/>
                      <a:gdLst>
                        <a:gd name="connsiteX0" fmla="*/ 297656 w 297656"/>
                        <a:gd name="connsiteY0" fmla="*/ 257597 h 257596"/>
                        <a:gd name="connsiteX1" fmla="*/ 148828 w 297656"/>
                        <a:gd name="connsiteY1" fmla="*/ 0 h 257596"/>
                        <a:gd name="connsiteX2" fmla="*/ 0 w 297656"/>
                        <a:gd name="connsiteY2" fmla="*/ 257597 h 257596"/>
                      </a:gdLst>
                      <a:ahLst/>
                      <a:cxnLst>
                        <a:cxn ang="0">
                          <a:pos x="connsiteX0" y="connsiteY0"/>
                        </a:cxn>
                        <a:cxn ang="0">
                          <a:pos x="connsiteX1" y="connsiteY1"/>
                        </a:cxn>
                        <a:cxn ang="0">
                          <a:pos x="connsiteX2" y="connsiteY2"/>
                        </a:cxn>
                      </a:cxnLst>
                      <a:rect l="l" t="t" r="r" b="b"/>
                      <a:pathLst>
                        <a:path w="297656" h="257596">
                          <a:moveTo>
                            <a:pt x="297656" y="257597"/>
                          </a:moveTo>
                          <a:lnTo>
                            <a:pt x="148828" y="0"/>
                          </a:lnTo>
                          <a:lnTo>
                            <a:pt x="0" y="257597"/>
                          </a:lnTo>
                          <a:close/>
                        </a:path>
                      </a:pathLst>
                    </a:custGeom>
                    <a:solidFill>
                      <a:srgbClr val="6DA59B"/>
                    </a:solidFill>
                    <a:ln w="19050" cap="rnd">
                      <a:solidFill>
                        <a:srgbClr val="000000"/>
                      </a:solidFill>
                      <a:prstDash val="solid"/>
                      <a:round/>
                    </a:ln>
                  </p:spPr>
                  <p:txBody>
                    <a:bodyPr rtlCol="0" anchor="ctr"/>
                    <a:lstStyle/>
                    <a:p>
                      <a:endParaRPr lang="en-US"/>
                    </a:p>
                  </p:txBody>
                </p:sp>
              </p:grpSp>
            </p:grpSp>
            <p:cxnSp>
              <p:nvCxnSpPr>
                <p:cNvPr id="11740" name="Straight Connector 11739">
                  <a:extLst>
                    <a:ext uri="{FF2B5EF4-FFF2-40B4-BE49-F238E27FC236}">
                      <a16:creationId xmlns:a16="http://schemas.microsoft.com/office/drawing/2014/main" id="{56C2F681-CC53-7D4F-F3F9-C53A5ED3EE7C}"/>
                    </a:ext>
                  </a:extLst>
                </p:cNvPr>
                <p:cNvCxnSpPr>
                  <a:cxnSpLocks/>
                  <a:stCxn id="10836" idx="1"/>
                  <a:endCxn id="10669" idx="2"/>
                </p:cNvCxnSpPr>
                <p:nvPr/>
              </p:nvCxnSpPr>
              <p:spPr>
                <a:xfrm flipV="1">
                  <a:off x="36666396" y="20892720"/>
                  <a:ext cx="171450" cy="98917"/>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41" name="Straight Connector 11740">
                  <a:extLst>
                    <a:ext uri="{FF2B5EF4-FFF2-40B4-BE49-F238E27FC236}">
                      <a16:creationId xmlns:a16="http://schemas.microsoft.com/office/drawing/2014/main" id="{509E1127-68F2-A221-826D-90EAB4168087}"/>
                    </a:ext>
                  </a:extLst>
                </p:cNvPr>
                <p:cNvCxnSpPr>
                  <a:cxnSpLocks/>
                  <a:stCxn id="10800" idx="3"/>
                  <a:endCxn id="10669" idx="2"/>
                </p:cNvCxnSpPr>
                <p:nvPr/>
              </p:nvCxnSpPr>
              <p:spPr>
                <a:xfrm flipH="1" flipV="1">
                  <a:off x="36837846" y="20892720"/>
                  <a:ext cx="171450" cy="98917"/>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42" name="Straight Connector 11741">
                  <a:extLst>
                    <a:ext uri="{FF2B5EF4-FFF2-40B4-BE49-F238E27FC236}">
                      <a16:creationId xmlns:a16="http://schemas.microsoft.com/office/drawing/2014/main" id="{E15E7DEB-E812-1E11-71E4-CE4C3174C01C}"/>
                    </a:ext>
                  </a:extLst>
                </p:cNvPr>
                <p:cNvCxnSpPr>
                  <a:cxnSpLocks/>
                  <a:stCxn id="10796" idx="2"/>
                  <a:endCxn id="10800" idx="3"/>
                </p:cNvCxnSpPr>
                <p:nvPr/>
              </p:nvCxnSpPr>
              <p:spPr>
                <a:xfrm flipV="1">
                  <a:off x="36943808" y="20991637"/>
                  <a:ext cx="65488" cy="16005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45" name="Straight Connector 11744">
                  <a:extLst>
                    <a:ext uri="{FF2B5EF4-FFF2-40B4-BE49-F238E27FC236}">
                      <a16:creationId xmlns:a16="http://schemas.microsoft.com/office/drawing/2014/main" id="{593AB40D-EF6C-D2E4-D06C-16294EAFE407}"/>
                    </a:ext>
                  </a:extLst>
                </p:cNvPr>
                <p:cNvCxnSpPr>
                  <a:cxnSpLocks/>
                  <a:stCxn id="10868" idx="1"/>
                  <a:endCxn id="10796" idx="2"/>
                </p:cNvCxnSpPr>
                <p:nvPr/>
              </p:nvCxnSpPr>
              <p:spPr>
                <a:xfrm>
                  <a:off x="36731884" y="21151689"/>
                  <a:ext cx="211924"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48" name="Straight Connector 11747">
                  <a:extLst>
                    <a:ext uri="{FF2B5EF4-FFF2-40B4-BE49-F238E27FC236}">
                      <a16:creationId xmlns:a16="http://schemas.microsoft.com/office/drawing/2014/main" id="{43F290A9-876F-B716-CC26-C68B41C43621}"/>
                    </a:ext>
                  </a:extLst>
                </p:cNvPr>
                <p:cNvCxnSpPr>
                  <a:cxnSpLocks/>
                  <a:stCxn id="10836" idx="1"/>
                  <a:endCxn id="10867" idx="0"/>
                </p:cNvCxnSpPr>
                <p:nvPr/>
              </p:nvCxnSpPr>
              <p:spPr>
                <a:xfrm>
                  <a:off x="36666396" y="20991637"/>
                  <a:ext cx="65488" cy="16005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51" name="Straight Connector 11750">
                  <a:extLst>
                    <a:ext uri="{FF2B5EF4-FFF2-40B4-BE49-F238E27FC236}">
                      <a16:creationId xmlns:a16="http://schemas.microsoft.com/office/drawing/2014/main" id="{33518EA8-5457-431D-DB66-424AA49153C8}"/>
                    </a:ext>
                  </a:extLst>
                </p:cNvPr>
                <p:cNvCxnSpPr>
                  <a:cxnSpLocks/>
                  <a:stCxn id="10836" idx="1"/>
                  <a:endCxn id="10835" idx="1"/>
                </p:cNvCxnSpPr>
                <p:nvPr/>
              </p:nvCxnSpPr>
              <p:spPr>
                <a:xfrm flipH="1">
                  <a:off x="36560434" y="20991637"/>
                  <a:ext cx="105962" cy="18340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54" name="Straight Connector 11753">
                  <a:extLst>
                    <a:ext uri="{FF2B5EF4-FFF2-40B4-BE49-F238E27FC236}">
                      <a16:creationId xmlns:a16="http://schemas.microsoft.com/office/drawing/2014/main" id="{61017841-AB50-72D6-BEB3-F7950C7D7081}"/>
                    </a:ext>
                  </a:extLst>
                </p:cNvPr>
                <p:cNvCxnSpPr>
                  <a:cxnSpLocks/>
                  <a:stCxn id="10870" idx="2"/>
                  <a:endCxn id="10841" idx="0"/>
                </p:cNvCxnSpPr>
                <p:nvPr/>
              </p:nvCxnSpPr>
              <p:spPr>
                <a:xfrm flipH="1">
                  <a:off x="36560434" y="21151689"/>
                  <a:ext cx="171450" cy="23351"/>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58" name="Straight Connector 11757">
                  <a:extLst>
                    <a:ext uri="{FF2B5EF4-FFF2-40B4-BE49-F238E27FC236}">
                      <a16:creationId xmlns:a16="http://schemas.microsoft.com/office/drawing/2014/main" id="{86D7D38A-67B7-0D73-D187-F976BC630AAC}"/>
                    </a:ext>
                  </a:extLst>
                </p:cNvPr>
                <p:cNvCxnSpPr>
                  <a:cxnSpLocks/>
                  <a:stCxn id="10800" idx="3"/>
                  <a:endCxn id="10796" idx="1"/>
                </p:cNvCxnSpPr>
                <p:nvPr/>
              </p:nvCxnSpPr>
              <p:spPr>
                <a:xfrm>
                  <a:off x="37009296" y="20991637"/>
                  <a:ext cx="105962" cy="18340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61" name="Straight Connector 11760">
                  <a:extLst>
                    <a:ext uri="{FF2B5EF4-FFF2-40B4-BE49-F238E27FC236}">
                      <a16:creationId xmlns:a16="http://schemas.microsoft.com/office/drawing/2014/main" id="{49FC3E7A-7262-FCA1-D3BA-10C51067B95B}"/>
                    </a:ext>
                  </a:extLst>
                </p:cNvPr>
                <p:cNvCxnSpPr>
                  <a:cxnSpLocks/>
                  <a:stCxn id="10800" idx="0"/>
                  <a:endCxn id="10873" idx="3"/>
                </p:cNvCxnSpPr>
                <p:nvPr/>
              </p:nvCxnSpPr>
              <p:spPr>
                <a:xfrm flipH="1" flipV="1">
                  <a:off x="36943809" y="21151689"/>
                  <a:ext cx="171449" cy="2335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64" name="Straight Connector 11763">
                  <a:extLst>
                    <a:ext uri="{FF2B5EF4-FFF2-40B4-BE49-F238E27FC236}">
                      <a16:creationId xmlns:a16="http://schemas.microsoft.com/office/drawing/2014/main" id="{3F066553-9F27-ADC0-91CF-49A9CB524292}"/>
                    </a:ext>
                  </a:extLst>
                </p:cNvPr>
                <p:cNvCxnSpPr>
                  <a:cxnSpLocks/>
                  <a:stCxn id="10873" idx="0"/>
                  <a:endCxn id="10873" idx="3"/>
                </p:cNvCxnSpPr>
                <p:nvPr/>
              </p:nvCxnSpPr>
              <p:spPr>
                <a:xfrm flipV="1">
                  <a:off x="36837847" y="21151689"/>
                  <a:ext cx="105962" cy="18340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67" name="Straight Connector 11766">
                  <a:extLst>
                    <a:ext uri="{FF2B5EF4-FFF2-40B4-BE49-F238E27FC236}">
                      <a16:creationId xmlns:a16="http://schemas.microsoft.com/office/drawing/2014/main" id="{1246968B-5C52-0803-55E1-34824B89B79A}"/>
                    </a:ext>
                  </a:extLst>
                </p:cNvPr>
                <p:cNvCxnSpPr>
                  <a:cxnSpLocks/>
                  <a:stCxn id="10873" idx="0"/>
                  <a:endCxn id="10870" idx="2"/>
                </p:cNvCxnSpPr>
                <p:nvPr/>
              </p:nvCxnSpPr>
              <p:spPr>
                <a:xfrm flipH="1" flipV="1">
                  <a:off x="36731884" y="21151689"/>
                  <a:ext cx="105963" cy="18340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70" name="Straight Connector 11769">
                  <a:extLst>
                    <a:ext uri="{FF2B5EF4-FFF2-40B4-BE49-F238E27FC236}">
                      <a16:creationId xmlns:a16="http://schemas.microsoft.com/office/drawing/2014/main" id="{45393F41-266C-CE63-D624-856A06E703AA}"/>
                    </a:ext>
                  </a:extLst>
                </p:cNvPr>
                <p:cNvCxnSpPr>
                  <a:cxnSpLocks/>
                  <a:stCxn id="10841" idx="1"/>
                  <a:endCxn id="10841" idx="0"/>
                </p:cNvCxnSpPr>
                <p:nvPr/>
              </p:nvCxnSpPr>
              <p:spPr>
                <a:xfrm flipV="1">
                  <a:off x="36454472" y="21175040"/>
                  <a:ext cx="105962" cy="18340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73" name="Straight Connector 11772">
                  <a:extLst>
                    <a:ext uri="{FF2B5EF4-FFF2-40B4-BE49-F238E27FC236}">
                      <a16:creationId xmlns:a16="http://schemas.microsoft.com/office/drawing/2014/main" id="{F7D9C566-D332-93FF-5ADE-9FADB7CF51A2}"/>
                    </a:ext>
                  </a:extLst>
                </p:cNvPr>
                <p:cNvCxnSpPr>
                  <a:cxnSpLocks/>
                  <a:stCxn id="10870" idx="3"/>
                  <a:endCxn id="10841" idx="1"/>
                </p:cNvCxnSpPr>
                <p:nvPr/>
              </p:nvCxnSpPr>
              <p:spPr>
                <a:xfrm flipH="1" flipV="1">
                  <a:off x="36454472" y="21358443"/>
                  <a:ext cx="65488" cy="16005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76" name="Straight Connector 11775">
                  <a:extLst>
                    <a:ext uri="{FF2B5EF4-FFF2-40B4-BE49-F238E27FC236}">
                      <a16:creationId xmlns:a16="http://schemas.microsoft.com/office/drawing/2014/main" id="{76315769-3B3E-36E0-0F5F-E32468FFBDBB}"/>
                    </a:ext>
                  </a:extLst>
                </p:cNvPr>
                <p:cNvCxnSpPr>
                  <a:cxnSpLocks/>
                  <a:stCxn id="10878" idx="5"/>
                  <a:endCxn id="10875" idx="2"/>
                </p:cNvCxnSpPr>
                <p:nvPr/>
              </p:nvCxnSpPr>
              <p:spPr>
                <a:xfrm flipH="1">
                  <a:off x="36519961" y="21518494"/>
                  <a:ext cx="211923"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79" name="Straight Connector 11778">
                  <a:extLst>
                    <a:ext uri="{FF2B5EF4-FFF2-40B4-BE49-F238E27FC236}">
                      <a16:creationId xmlns:a16="http://schemas.microsoft.com/office/drawing/2014/main" id="{CAF2CF42-2D5D-6E62-2BD8-E6E25B68B4D1}"/>
                    </a:ext>
                  </a:extLst>
                </p:cNvPr>
                <p:cNvCxnSpPr>
                  <a:cxnSpLocks/>
                  <a:stCxn id="10873" idx="0"/>
                  <a:endCxn id="10869" idx="2"/>
                </p:cNvCxnSpPr>
                <p:nvPr/>
              </p:nvCxnSpPr>
              <p:spPr>
                <a:xfrm flipH="1">
                  <a:off x="36731884" y="21335092"/>
                  <a:ext cx="105963" cy="18340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82" name="Straight Connector 11781">
                  <a:extLst>
                    <a:ext uri="{FF2B5EF4-FFF2-40B4-BE49-F238E27FC236}">
                      <a16:creationId xmlns:a16="http://schemas.microsoft.com/office/drawing/2014/main" id="{00CD98C1-FC8B-4E95-C37D-5C689A7EA94C}"/>
                    </a:ext>
                  </a:extLst>
                </p:cNvPr>
                <p:cNvCxnSpPr>
                  <a:cxnSpLocks/>
                  <a:stCxn id="10873" idx="0"/>
                  <a:endCxn id="10878" idx="4"/>
                </p:cNvCxnSpPr>
                <p:nvPr/>
              </p:nvCxnSpPr>
              <p:spPr>
                <a:xfrm>
                  <a:off x="36837847" y="21335092"/>
                  <a:ext cx="105960" cy="18340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85" name="Straight Connector 11784">
                  <a:extLst>
                    <a:ext uri="{FF2B5EF4-FFF2-40B4-BE49-F238E27FC236}">
                      <a16:creationId xmlns:a16="http://schemas.microsoft.com/office/drawing/2014/main" id="{1B21C9CB-F5C6-3D5F-F5A6-BC3948D709E1}"/>
                    </a:ext>
                  </a:extLst>
                </p:cNvPr>
                <p:cNvCxnSpPr>
                  <a:cxnSpLocks/>
                  <a:stCxn id="10873" idx="1"/>
                  <a:endCxn id="10873" idx="2"/>
                </p:cNvCxnSpPr>
                <p:nvPr/>
              </p:nvCxnSpPr>
              <p:spPr>
                <a:xfrm>
                  <a:off x="36943809" y="21518495"/>
                  <a:ext cx="211924"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88" name="Straight Connector 11787">
                  <a:extLst>
                    <a:ext uri="{FF2B5EF4-FFF2-40B4-BE49-F238E27FC236}">
                      <a16:creationId xmlns:a16="http://schemas.microsoft.com/office/drawing/2014/main" id="{408EB3BC-89C9-080E-29A7-3F87706AF4C6}"/>
                    </a:ext>
                  </a:extLst>
                </p:cNvPr>
                <p:cNvCxnSpPr>
                  <a:cxnSpLocks/>
                  <a:stCxn id="10873" idx="2"/>
                  <a:endCxn id="10793" idx="3"/>
                </p:cNvCxnSpPr>
                <p:nvPr/>
              </p:nvCxnSpPr>
              <p:spPr>
                <a:xfrm flipV="1">
                  <a:off x="37155733" y="21358442"/>
                  <a:ext cx="65487" cy="16005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91" name="Straight Connector 11790">
                  <a:extLst>
                    <a:ext uri="{FF2B5EF4-FFF2-40B4-BE49-F238E27FC236}">
                      <a16:creationId xmlns:a16="http://schemas.microsoft.com/office/drawing/2014/main" id="{F73B8C31-05C5-4330-35A2-E5ED6A9435D7}"/>
                    </a:ext>
                  </a:extLst>
                </p:cNvPr>
                <p:cNvCxnSpPr>
                  <a:cxnSpLocks/>
                  <a:stCxn id="10794" idx="2"/>
                  <a:endCxn id="10793" idx="3"/>
                </p:cNvCxnSpPr>
                <p:nvPr/>
              </p:nvCxnSpPr>
              <p:spPr>
                <a:xfrm>
                  <a:off x="37115258" y="21175040"/>
                  <a:ext cx="105962" cy="18340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95" name="Straight Connector 11794">
                  <a:extLst>
                    <a:ext uri="{FF2B5EF4-FFF2-40B4-BE49-F238E27FC236}">
                      <a16:creationId xmlns:a16="http://schemas.microsoft.com/office/drawing/2014/main" id="{7575D65D-216F-0BA7-F76E-A95F18FA9618}"/>
                    </a:ext>
                  </a:extLst>
                </p:cNvPr>
                <p:cNvCxnSpPr>
                  <a:cxnSpLocks/>
                  <a:stCxn id="10871" idx="1"/>
                  <a:endCxn id="10873" idx="1"/>
                </p:cNvCxnSpPr>
                <p:nvPr/>
              </p:nvCxnSpPr>
              <p:spPr>
                <a:xfrm>
                  <a:off x="36731884" y="21518494"/>
                  <a:ext cx="211925" cy="1"/>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798" name="Straight Connector 11797">
                  <a:extLst>
                    <a:ext uri="{FF2B5EF4-FFF2-40B4-BE49-F238E27FC236}">
                      <a16:creationId xmlns:a16="http://schemas.microsoft.com/office/drawing/2014/main" id="{1C816480-4728-F23A-2FAD-698EA58C2AD5}"/>
                    </a:ext>
                  </a:extLst>
                </p:cNvPr>
                <p:cNvCxnSpPr>
                  <a:cxnSpLocks/>
                  <a:stCxn id="10878" idx="5"/>
                  <a:endCxn id="10878" idx="0"/>
                </p:cNvCxnSpPr>
                <p:nvPr/>
              </p:nvCxnSpPr>
              <p:spPr>
                <a:xfrm flipH="1">
                  <a:off x="36625922" y="21518494"/>
                  <a:ext cx="105962" cy="18340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01" name="Straight Connector 11800">
                  <a:extLst>
                    <a:ext uri="{FF2B5EF4-FFF2-40B4-BE49-F238E27FC236}">
                      <a16:creationId xmlns:a16="http://schemas.microsoft.com/office/drawing/2014/main" id="{AB5B4F8C-D426-C224-1B0F-98ED86C61036}"/>
                    </a:ext>
                  </a:extLst>
                </p:cNvPr>
                <p:cNvCxnSpPr>
                  <a:cxnSpLocks/>
                  <a:stCxn id="10878" idx="0"/>
                  <a:endCxn id="10869" idx="0"/>
                </p:cNvCxnSpPr>
                <p:nvPr/>
              </p:nvCxnSpPr>
              <p:spPr>
                <a:xfrm flipH="1" flipV="1">
                  <a:off x="36519960" y="21518494"/>
                  <a:ext cx="105962" cy="18340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04" name="Straight Connector 11803">
                  <a:extLst>
                    <a:ext uri="{FF2B5EF4-FFF2-40B4-BE49-F238E27FC236}">
                      <a16:creationId xmlns:a16="http://schemas.microsoft.com/office/drawing/2014/main" id="{A20BBCAA-A94A-EC09-F87E-1774B5397E2F}"/>
                    </a:ext>
                  </a:extLst>
                </p:cNvPr>
                <p:cNvCxnSpPr>
                  <a:cxnSpLocks/>
                  <a:stCxn id="10886" idx="4"/>
                  <a:endCxn id="10878" idx="0"/>
                </p:cNvCxnSpPr>
                <p:nvPr/>
              </p:nvCxnSpPr>
              <p:spPr>
                <a:xfrm flipH="1" flipV="1">
                  <a:off x="36625922" y="21701897"/>
                  <a:ext cx="105961" cy="18340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07" name="Straight Connector 11806">
                  <a:extLst>
                    <a:ext uri="{FF2B5EF4-FFF2-40B4-BE49-F238E27FC236}">
                      <a16:creationId xmlns:a16="http://schemas.microsoft.com/office/drawing/2014/main" id="{199FA97B-29B7-0126-A50F-053AC6B6F542}"/>
                    </a:ext>
                  </a:extLst>
                </p:cNvPr>
                <p:cNvCxnSpPr>
                  <a:cxnSpLocks/>
                  <a:stCxn id="10886" idx="5"/>
                  <a:endCxn id="10876" idx="0"/>
                </p:cNvCxnSpPr>
                <p:nvPr/>
              </p:nvCxnSpPr>
              <p:spPr>
                <a:xfrm flipV="1">
                  <a:off x="36519960" y="21701897"/>
                  <a:ext cx="105962" cy="18340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10" name="Straight Connector 11809">
                  <a:extLst>
                    <a:ext uri="{FF2B5EF4-FFF2-40B4-BE49-F238E27FC236}">
                      <a16:creationId xmlns:a16="http://schemas.microsoft.com/office/drawing/2014/main" id="{1CBEA322-A3B9-F202-FFB0-A1DA4E817B2D}"/>
                    </a:ext>
                  </a:extLst>
                </p:cNvPr>
                <p:cNvCxnSpPr>
                  <a:cxnSpLocks/>
                  <a:stCxn id="10886" idx="4"/>
                  <a:endCxn id="10886" idx="5"/>
                </p:cNvCxnSpPr>
                <p:nvPr/>
              </p:nvCxnSpPr>
              <p:spPr>
                <a:xfrm flipH="1">
                  <a:off x="36519960" y="21885300"/>
                  <a:ext cx="211923"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13" name="Straight Connector 11812">
                  <a:extLst>
                    <a:ext uri="{FF2B5EF4-FFF2-40B4-BE49-F238E27FC236}">
                      <a16:creationId xmlns:a16="http://schemas.microsoft.com/office/drawing/2014/main" id="{FF5BE164-AD3E-76C5-B797-9982B6964CB8}"/>
                    </a:ext>
                  </a:extLst>
                </p:cNvPr>
                <p:cNvCxnSpPr>
                  <a:cxnSpLocks/>
                  <a:stCxn id="10877" idx="0"/>
                  <a:endCxn id="10889" idx="0"/>
                </p:cNvCxnSpPr>
                <p:nvPr/>
              </p:nvCxnSpPr>
              <p:spPr>
                <a:xfrm>
                  <a:off x="36731884" y="21885300"/>
                  <a:ext cx="105963" cy="18340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16" name="Straight Connector 11815">
                  <a:extLst>
                    <a:ext uri="{FF2B5EF4-FFF2-40B4-BE49-F238E27FC236}">
                      <a16:creationId xmlns:a16="http://schemas.microsoft.com/office/drawing/2014/main" id="{B9099562-A545-BA24-94FB-E0F9EE5689F9}"/>
                    </a:ext>
                  </a:extLst>
                </p:cNvPr>
                <p:cNvCxnSpPr>
                  <a:cxnSpLocks/>
                  <a:stCxn id="10889" idx="5"/>
                  <a:endCxn id="10889" idx="0"/>
                </p:cNvCxnSpPr>
                <p:nvPr/>
              </p:nvCxnSpPr>
              <p:spPr>
                <a:xfrm flipH="1">
                  <a:off x="36837847" y="21885300"/>
                  <a:ext cx="105962" cy="18340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19" name="Straight Connector 11818">
                  <a:extLst>
                    <a:ext uri="{FF2B5EF4-FFF2-40B4-BE49-F238E27FC236}">
                      <a16:creationId xmlns:a16="http://schemas.microsoft.com/office/drawing/2014/main" id="{EC2C7950-1E84-CCAA-CB22-1199FBF2D088}"/>
                    </a:ext>
                  </a:extLst>
                </p:cNvPr>
                <p:cNvCxnSpPr>
                  <a:cxnSpLocks/>
                  <a:stCxn id="10877" idx="0"/>
                  <a:endCxn id="10889" idx="5"/>
                </p:cNvCxnSpPr>
                <p:nvPr/>
              </p:nvCxnSpPr>
              <p:spPr>
                <a:xfrm>
                  <a:off x="36731884" y="21885300"/>
                  <a:ext cx="211925"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22" name="Straight Connector 11821">
                  <a:extLst>
                    <a:ext uri="{FF2B5EF4-FFF2-40B4-BE49-F238E27FC236}">
                      <a16:creationId xmlns:a16="http://schemas.microsoft.com/office/drawing/2014/main" id="{DFA956DD-0F14-9B4B-E01D-E99DA1344DAA}"/>
                    </a:ext>
                  </a:extLst>
                </p:cNvPr>
                <p:cNvCxnSpPr>
                  <a:cxnSpLocks/>
                  <a:stCxn id="10889" idx="5"/>
                  <a:endCxn id="10889" idx="4"/>
                </p:cNvCxnSpPr>
                <p:nvPr/>
              </p:nvCxnSpPr>
              <p:spPr>
                <a:xfrm>
                  <a:off x="36943809" y="21885300"/>
                  <a:ext cx="211923"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25" name="Straight Connector 11824">
                  <a:extLst>
                    <a:ext uri="{FF2B5EF4-FFF2-40B4-BE49-F238E27FC236}">
                      <a16:creationId xmlns:a16="http://schemas.microsoft.com/office/drawing/2014/main" id="{F050114F-8371-300D-CBE1-639F3FB54F8B}"/>
                    </a:ext>
                  </a:extLst>
                </p:cNvPr>
                <p:cNvCxnSpPr>
                  <a:cxnSpLocks/>
                  <a:stCxn id="10879" idx="1"/>
                  <a:endCxn id="10881" idx="0"/>
                </p:cNvCxnSpPr>
                <p:nvPr/>
              </p:nvCxnSpPr>
              <p:spPr>
                <a:xfrm flipV="1">
                  <a:off x="36943808" y="21701897"/>
                  <a:ext cx="105962" cy="18340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28" name="Straight Connector 11827">
                  <a:extLst>
                    <a:ext uri="{FF2B5EF4-FFF2-40B4-BE49-F238E27FC236}">
                      <a16:creationId xmlns:a16="http://schemas.microsoft.com/office/drawing/2014/main" id="{D3772A82-699D-AC78-EDF9-25B525E893CB}"/>
                    </a:ext>
                  </a:extLst>
                </p:cNvPr>
                <p:cNvCxnSpPr>
                  <a:cxnSpLocks/>
                  <a:stCxn id="10889" idx="4"/>
                  <a:endCxn id="10881" idx="0"/>
                </p:cNvCxnSpPr>
                <p:nvPr/>
              </p:nvCxnSpPr>
              <p:spPr>
                <a:xfrm flipH="1" flipV="1">
                  <a:off x="37049770" y="21701897"/>
                  <a:ext cx="105962" cy="18340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31" name="Straight Connector 11830">
                  <a:extLst>
                    <a:ext uri="{FF2B5EF4-FFF2-40B4-BE49-F238E27FC236}">
                      <a16:creationId xmlns:a16="http://schemas.microsoft.com/office/drawing/2014/main" id="{8A5C4A07-7CE5-D892-82CA-F90889376346}"/>
                    </a:ext>
                  </a:extLst>
                </p:cNvPr>
                <p:cNvCxnSpPr>
                  <a:cxnSpLocks/>
                  <a:stCxn id="10881" idx="3"/>
                  <a:endCxn id="10881" idx="0"/>
                </p:cNvCxnSpPr>
                <p:nvPr/>
              </p:nvCxnSpPr>
              <p:spPr>
                <a:xfrm flipH="1">
                  <a:off x="37049770" y="21518494"/>
                  <a:ext cx="105962" cy="183403"/>
                </a:xfrm>
                <a:prstGeom prst="line">
                  <a:avLst/>
                </a:prstGeom>
                <a:ln w="57150"/>
              </p:spPr>
              <p:style>
                <a:lnRef idx="1">
                  <a:schemeClr val="accent2"/>
                </a:lnRef>
                <a:fillRef idx="0">
                  <a:schemeClr val="accent2"/>
                </a:fillRef>
                <a:effectRef idx="0">
                  <a:schemeClr val="accent2"/>
                </a:effectRef>
                <a:fontRef idx="minor">
                  <a:schemeClr val="tx1"/>
                </a:fontRef>
              </p:style>
            </p:cxnSp>
          </p:grpSp>
          <p:grpSp>
            <p:nvGrpSpPr>
              <p:cNvPr id="11956" name="Group 11955">
                <a:extLst>
                  <a:ext uri="{FF2B5EF4-FFF2-40B4-BE49-F238E27FC236}">
                    <a16:creationId xmlns:a16="http://schemas.microsoft.com/office/drawing/2014/main" id="{901D85D1-A5D2-4FBB-2893-DB3763AFAAE1}"/>
                  </a:ext>
                </a:extLst>
              </p:cNvPr>
              <p:cNvGrpSpPr>
                <a:grpSpLocks noChangeAspect="1"/>
              </p:cNvGrpSpPr>
              <p:nvPr/>
            </p:nvGrpSpPr>
            <p:grpSpPr>
              <a:xfrm>
                <a:off x="46891486" y="14960865"/>
                <a:ext cx="3098249" cy="3095826"/>
                <a:chOff x="38480999" y="20607620"/>
                <a:chExt cx="2743200" cy="2741274"/>
              </a:xfrm>
            </p:grpSpPr>
            <p:grpSp>
              <p:nvGrpSpPr>
                <p:cNvPr id="11303" name="Graphic 11301">
                  <a:extLst>
                    <a:ext uri="{FF2B5EF4-FFF2-40B4-BE49-F238E27FC236}">
                      <a16:creationId xmlns:a16="http://schemas.microsoft.com/office/drawing/2014/main" id="{C20998E5-F54A-6843-753E-15FE7207D730}"/>
                    </a:ext>
                  </a:extLst>
                </p:cNvPr>
                <p:cNvGrpSpPr>
                  <a:grpSpLocks noChangeAspect="1"/>
                </p:cNvGrpSpPr>
                <p:nvPr/>
              </p:nvGrpSpPr>
              <p:grpSpPr>
                <a:xfrm>
                  <a:off x="38480999" y="20607620"/>
                  <a:ext cx="2743200" cy="2741274"/>
                  <a:chOff x="39964475" y="20543648"/>
                  <a:chExt cx="3852943" cy="3850239"/>
                </a:xfrm>
              </p:grpSpPr>
              <p:grpSp>
                <p:nvGrpSpPr>
                  <p:cNvPr id="11304" name="Graphic 11301">
                    <a:extLst>
                      <a:ext uri="{FF2B5EF4-FFF2-40B4-BE49-F238E27FC236}">
                        <a16:creationId xmlns:a16="http://schemas.microsoft.com/office/drawing/2014/main" id="{57743A17-A3B1-8C08-3313-23E61AA16641}"/>
                      </a:ext>
                    </a:extLst>
                  </p:cNvPr>
                  <p:cNvGrpSpPr/>
                  <p:nvPr/>
                </p:nvGrpSpPr>
                <p:grpSpPr>
                  <a:xfrm>
                    <a:off x="41890947" y="21278978"/>
                    <a:ext cx="1926471" cy="2379578"/>
                    <a:chOff x="41890947" y="21278978"/>
                    <a:chExt cx="1926471" cy="2379578"/>
                  </a:xfrm>
                </p:grpSpPr>
                <p:sp>
                  <p:nvSpPr>
                    <p:cNvPr id="11305" name="Freeform 11304">
                      <a:extLst>
                        <a:ext uri="{FF2B5EF4-FFF2-40B4-BE49-F238E27FC236}">
                          <a16:creationId xmlns:a16="http://schemas.microsoft.com/office/drawing/2014/main" id="{409B1651-1182-929C-5553-E7E4C454B525}"/>
                        </a:ext>
                      </a:extLst>
                    </p:cNvPr>
                    <p:cNvSpPr/>
                    <p:nvPr/>
                  </p:nvSpPr>
                  <p:spPr>
                    <a:xfrm>
                      <a:off x="41890947" y="22893693"/>
                      <a:ext cx="275209" cy="424924"/>
                    </a:xfrm>
                    <a:custGeom>
                      <a:avLst/>
                      <a:gdLst>
                        <a:gd name="connsiteX0" fmla="*/ 137605 w 275209"/>
                        <a:gd name="connsiteY0" fmla="*/ 0 h 424924"/>
                        <a:gd name="connsiteX1" fmla="*/ 275210 w 275209"/>
                        <a:gd name="connsiteY1" fmla="*/ 424924 h 424924"/>
                        <a:gd name="connsiteX2" fmla="*/ 0 w 275209"/>
                        <a:gd name="connsiteY2" fmla="*/ 368268 h 424924"/>
                        <a:gd name="connsiteX3" fmla="*/ 0 w 275209"/>
                        <a:gd name="connsiteY3" fmla="*/ 169970 h 424924"/>
                      </a:gdLst>
                      <a:ahLst/>
                      <a:cxnLst>
                        <a:cxn ang="0">
                          <a:pos x="connsiteX0" y="connsiteY0"/>
                        </a:cxn>
                        <a:cxn ang="0">
                          <a:pos x="connsiteX1" y="connsiteY1"/>
                        </a:cxn>
                        <a:cxn ang="0">
                          <a:pos x="connsiteX2" y="connsiteY2"/>
                        </a:cxn>
                        <a:cxn ang="0">
                          <a:pos x="connsiteX3" y="connsiteY3"/>
                        </a:cxn>
                      </a:cxnLst>
                      <a:rect l="l" t="t" r="r" b="b"/>
                      <a:pathLst>
                        <a:path w="275209" h="424924">
                          <a:moveTo>
                            <a:pt x="137605" y="0"/>
                          </a:moveTo>
                          <a:lnTo>
                            <a:pt x="275210" y="424924"/>
                          </a:lnTo>
                          <a:lnTo>
                            <a:pt x="0" y="368268"/>
                          </a:lnTo>
                          <a:lnTo>
                            <a:pt x="0" y="16997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06" name="Freeform 11305">
                      <a:extLst>
                        <a:ext uri="{FF2B5EF4-FFF2-40B4-BE49-F238E27FC236}">
                          <a16:creationId xmlns:a16="http://schemas.microsoft.com/office/drawing/2014/main" id="{3CA16D6A-2E49-1BFD-2F25-D2EA8A0CF9DE}"/>
                        </a:ext>
                      </a:extLst>
                    </p:cNvPr>
                    <p:cNvSpPr/>
                    <p:nvPr/>
                  </p:nvSpPr>
                  <p:spPr>
                    <a:xfrm>
                      <a:off x="41890947" y="23261960"/>
                      <a:ext cx="321078" cy="396596"/>
                    </a:xfrm>
                    <a:custGeom>
                      <a:avLst/>
                      <a:gdLst>
                        <a:gd name="connsiteX0" fmla="*/ 0 w 321078"/>
                        <a:gd name="connsiteY0" fmla="*/ 396597 h 396596"/>
                        <a:gd name="connsiteX1" fmla="*/ 0 w 321078"/>
                        <a:gd name="connsiteY1" fmla="*/ 0 h 396596"/>
                        <a:gd name="connsiteX2" fmla="*/ 275210 w 321078"/>
                        <a:gd name="connsiteY2" fmla="*/ 56657 h 396596"/>
                        <a:gd name="connsiteX3" fmla="*/ 321079 w 321078"/>
                        <a:gd name="connsiteY3" fmla="*/ 198299 h 396596"/>
                      </a:gdLst>
                      <a:ahLst/>
                      <a:cxnLst>
                        <a:cxn ang="0">
                          <a:pos x="connsiteX0" y="connsiteY0"/>
                        </a:cxn>
                        <a:cxn ang="0">
                          <a:pos x="connsiteX1" y="connsiteY1"/>
                        </a:cxn>
                        <a:cxn ang="0">
                          <a:pos x="connsiteX2" y="connsiteY2"/>
                        </a:cxn>
                        <a:cxn ang="0">
                          <a:pos x="connsiteX3" y="connsiteY3"/>
                        </a:cxn>
                      </a:cxnLst>
                      <a:rect l="l" t="t" r="r" b="b"/>
                      <a:pathLst>
                        <a:path w="321078" h="396596">
                          <a:moveTo>
                            <a:pt x="0" y="396597"/>
                          </a:moveTo>
                          <a:lnTo>
                            <a:pt x="0" y="0"/>
                          </a:lnTo>
                          <a:lnTo>
                            <a:pt x="275210" y="56657"/>
                          </a:lnTo>
                          <a:lnTo>
                            <a:pt x="321079" y="198299"/>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307" name="Freeform 11306">
                      <a:extLst>
                        <a:ext uri="{FF2B5EF4-FFF2-40B4-BE49-F238E27FC236}">
                          <a16:creationId xmlns:a16="http://schemas.microsoft.com/office/drawing/2014/main" id="{86B96FB2-D7BE-8980-B828-97DC3D614CE2}"/>
                        </a:ext>
                      </a:extLst>
                    </p:cNvPr>
                    <p:cNvSpPr/>
                    <p:nvPr/>
                  </p:nvSpPr>
                  <p:spPr>
                    <a:xfrm>
                      <a:off x="42166156" y="23318617"/>
                      <a:ext cx="206407" cy="141641"/>
                    </a:xfrm>
                    <a:custGeom>
                      <a:avLst/>
                      <a:gdLst>
                        <a:gd name="connsiteX0" fmla="*/ 0 w 206407"/>
                        <a:gd name="connsiteY0" fmla="*/ 0 h 141641"/>
                        <a:gd name="connsiteX1" fmla="*/ 206408 w 206407"/>
                        <a:gd name="connsiteY1" fmla="*/ 42493 h 141641"/>
                        <a:gd name="connsiteX2" fmla="*/ 45869 w 206407"/>
                        <a:gd name="connsiteY2" fmla="*/ 141642 h 141641"/>
                      </a:gdLst>
                      <a:ahLst/>
                      <a:cxnLst>
                        <a:cxn ang="0">
                          <a:pos x="connsiteX0" y="connsiteY0"/>
                        </a:cxn>
                        <a:cxn ang="0">
                          <a:pos x="connsiteX1" y="connsiteY1"/>
                        </a:cxn>
                        <a:cxn ang="0">
                          <a:pos x="connsiteX2" y="connsiteY2"/>
                        </a:cxn>
                      </a:cxnLst>
                      <a:rect l="l" t="t" r="r" b="b"/>
                      <a:pathLst>
                        <a:path w="206407" h="141641">
                          <a:moveTo>
                            <a:pt x="0" y="0"/>
                          </a:moveTo>
                          <a:lnTo>
                            <a:pt x="206408" y="42493"/>
                          </a:lnTo>
                          <a:lnTo>
                            <a:pt x="45869" y="141642"/>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08" name="Freeform 11307">
                      <a:extLst>
                        <a:ext uri="{FF2B5EF4-FFF2-40B4-BE49-F238E27FC236}">
                          <a16:creationId xmlns:a16="http://schemas.microsoft.com/office/drawing/2014/main" id="{625BDFFA-02D2-EC19-C50D-F28F8DCA5219}"/>
                        </a:ext>
                      </a:extLst>
                    </p:cNvPr>
                    <p:cNvSpPr/>
                    <p:nvPr/>
                  </p:nvSpPr>
                  <p:spPr>
                    <a:xfrm>
                      <a:off x="41890947" y="22468768"/>
                      <a:ext cx="137604" cy="594894"/>
                    </a:xfrm>
                    <a:custGeom>
                      <a:avLst/>
                      <a:gdLst>
                        <a:gd name="connsiteX0" fmla="*/ 137605 w 137604"/>
                        <a:gd name="connsiteY0" fmla="*/ 424925 h 594894"/>
                        <a:gd name="connsiteX1" fmla="*/ 0 w 137604"/>
                        <a:gd name="connsiteY1" fmla="*/ 594895 h 594894"/>
                        <a:gd name="connsiteX2" fmla="*/ 0 w 137604"/>
                        <a:gd name="connsiteY2" fmla="*/ 0 h 594894"/>
                      </a:gdLst>
                      <a:ahLst/>
                      <a:cxnLst>
                        <a:cxn ang="0">
                          <a:pos x="connsiteX0" y="connsiteY0"/>
                        </a:cxn>
                        <a:cxn ang="0">
                          <a:pos x="connsiteX1" y="connsiteY1"/>
                        </a:cxn>
                        <a:cxn ang="0">
                          <a:pos x="connsiteX2" y="connsiteY2"/>
                        </a:cxn>
                      </a:cxnLst>
                      <a:rect l="l" t="t" r="r" b="b"/>
                      <a:pathLst>
                        <a:path w="137604" h="594894">
                          <a:moveTo>
                            <a:pt x="137605" y="424925"/>
                          </a:moveTo>
                          <a:lnTo>
                            <a:pt x="0" y="594895"/>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09" name="Freeform 11308">
                      <a:extLst>
                        <a:ext uri="{FF2B5EF4-FFF2-40B4-BE49-F238E27FC236}">
                          <a16:creationId xmlns:a16="http://schemas.microsoft.com/office/drawing/2014/main" id="{33DC4F5C-D71E-FD3D-B53C-FC22139149B7}"/>
                        </a:ext>
                      </a:extLst>
                    </p:cNvPr>
                    <p:cNvSpPr/>
                    <p:nvPr/>
                  </p:nvSpPr>
                  <p:spPr>
                    <a:xfrm>
                      <a:off x="41890947" y="22468768"/>
                      <a:ext cx="412815" cy="424925"/>
                    </a:xfrm>
                    <a:custGeom>
                      <a:avLst/>
                      <a:gdLst>
                        <a:gd name="connsiteX0" fmla="*/ 137605 w 412815"/>
                        <a:gd name="connsiteY0" fmla="*/ 424925 h 424925"/>
                        <a:gd name="connsiteX1" fmla="*/ 0 w 412815"/>
                        <a:gd name="connsiteY1" fmla="*/ 0 h 424925"/>
                        <a:gd name="connsiteX2" fmla="*/ 412816 w 412815"/>
                        <a:gd name="connsiteY2" fmla="*/ 84985 h 424925"/>
                      </a:gdLst>
                      <a:ahLst/>
                      <a:cxnLst>
                        <a:cxn ang="0">
                          <a:pos x="connsiteX0" y="connsiteY0"/>
                        </a:cxn>
                        <a:cxn ang="0">
                          <a:pos x="connsiteX1" y="connsiteY1"/>
                        </a:cxn>
                        <a:cxn ang="0">
                          <a:pos x="connsiteX2" y="connsiteY2"/>
                        </a:cxn>
                      </a:cxnLst>
                      <a:rect l="l" t="t" r="r" b="b"/>
                      <a:pathLst>
                        <a:path w="412815" h="424925">
                          <a:moveTo>
                            <a:pt x="137605" y="424925"/>
                          </a:moveTo>
                          <a:lnTo>
                            <a:pt x="0" y="0"/>
                          </a:lnTo>
                          <a:lnTo>
                            <a:pt x="412816" y="84985"/>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10" name="Freeform 11309">
                      <a:extLst>
                        <a:ext uri="{FF2B5EF4-FFF2-40B4-BE49-F238E27FC236}">
                          <a16:creationId xmlns:a16="http://schemas.microsoft.com/office/drawing/2014/main" id="{AF917659-FF28-9E8F-CAA3-CCB528AB8744}"/>
                        </a:ext>
                      </a:extLst>
                    </p:cNvPr>
                    <p:cNvSpPr/>
                    <p:nvPr/>
                  </p:nvSpPr>
                  <p:spPr>
                    <a:xfrm>
                      <a:off x="42303762" y="22213813"/>
                      <a:ext cx="412815" cy="424925"/>
                    </a:xfrm>
                    <a:custGeom>
                      <a:avLst/>
                      <a:gdLst>
                        <a:gd name="connsiteX0" fmla="*/ 0 w 412815"/>
                        <a:gd name="connsiteY0" fmla="*/ 339940 h 424925"/>
                        <a:gd name="connsiteX1" fmla="*/ 275210 w 412815"/>
                        <a:gd name="connsiteY1" fmla="*/ 0 h 424925"/>
                        <a:gd name="connsiteX2" fmla="*/ 412816 w 412815"/>
                        <a:gd name="connsiteY2" fmla="*/ 424925 h 424925"/>
                      </a:gdLst>
                      <a:ahLst/>
                      <a:cxnLst>
                        <a:cxn ang="0">
                          <a:pos x="connsiteX0" y="connsiteY0"/>
                        </a:cxn>
                        <a:cxn ang="0">
                          <a:pos x="connsiteX1" y="connsiteY1"/>
                        </a:cxn>
                        <a:cxn ang="0">
                          <a:pos x="connsiteX2" y="connsiteY2"/>
                        </a:cxn>
                      </a:cxnLst>
                      <a:rect l="l" t="t" r="r" b="b"/>
                      <a:pathLst>
                        <a:path w="412815" h="424925">
                          <a:moveTo>
                            <a:pt x="0" y="339940"/>
                          </a:moveTo>
                          <a:lnTo>
                            <a:pt x="275210" y="0"/>
                          </a:lnTo>
                          <a:lnTo>
                            <a:pt x="412816" y="424925"/>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11" name="Freeform 11310">
                      <a:extLst>
                        <a:ext uri="{FF2B5EF4-FFF2-40B4-BE49-F238E27FC236}">
                          <a16:creationId xmlns:a16="http://schemas.microsoft.com/office/drawing/2014/main" id="{9B2E1AB2-5C0E-E06F-DB0E-67E0996747C9}"/>
                        </a:ext>
                      </a:extLst>
                    </p:cNvPr>
                    <p:cNvSpPr/>
                    <p:nvPr/>
                  </p:nvSpPr>
                  <p:spPr>
                    <a:xfrm>
                      <a:off x="42028551" y="22553753"/>
                      <a:ext cx="825630" cy="807357"/>
                    </a:xfrm>
                    <a:custGeom>
                      <a:avLst/>
                      <a:gdLst>
                        <a:gd name="connsiteX0" fmla="*/ 0 w 825630"/>
                        <a:gd name="connsiteY0" fmla="*/ 339940 h 807357"/>
                        <a:gd name="connsiteX1" fmla="*/ 275211 w 825630"/>
                        <a:gd name="connsiteY1" fmla="*/ 0 h 807357"/>
                        <a:gd name="connsiteX2" fmla="*/ 688026 w 825630"/>
                        <a:gd name="connsiteY2" fmla="*/ 84985 h 807357"/>
                        <a:gd name="connsiteX3" fmla="*/ 825631 w 825630"/>
                        <a:gd name="connsiteY3" fmla="*/ 509910 h 807357"/>
                        <a:gd name="connsiteX4" fmla="*/ 344013 w 825630"/>
                        <a:gd name="connsiteY4" fmla="*/ 807357 h 807357"/>
                        <a:gd name="connsiteX5" fmla="*/ 137605 w 825630"/>
                        <a:gd name="connsiteY5" fmla="*/ 764865 h 80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630" h="807357">
                          <a:moveTo>
                            <a:pt x="0" y="339940"/>
                          </a:moveTo>
                          <a:lnTo>
                            <a:pt x="275211" y="0"/>
                          </a:lnTo>
                          <a:lnTo>
                            <a:pt x="688026" y="84985"/>
                          </a:lnTo>
                          <a:lnTo>
                            <a:pt x="825631" y="509910"/>
                          </a:lnTo>
                          <a:lnTo>
                            <a:pt x="344013" y="807357"/>
                          </a:lnTo>
                          <a:lnTo>
                            <a:pt x="137605" y="764865"/>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12" name="Freeform 11311">
                      <a:extLst>
                        <a:ext uri="{FF2B5EF4-FFF2-40B4-BE49-F238E27FC236}">
                          <a16:creationId xmlns:a16="http://schemas.microsoft.com/office/drawing/2014/main" id="{08CC4A0D-D10F-F097-268C-E464CA149247}"/>
                        </a:ext>
                      </a:extLst>
                    </p:cNvPr>
                    <p:cNvSpPr/>
                    <p:nvPr/>
                  </p:nvSpPr>
                  <p:spPr>
                    <a:xfrm>
                      <a:off x="42716577" y="22638738"/>
                      <a:ext cx="412814" cy="424924"/>
                    </a:xfrm>
                    <a:custGeom>
                      <a:avLst/>
                      <a:gdLst>
                        <a:gd name="connsiteX0" fmla="*/ 137605 w 412814"/>
                        <a:gd name="connsiteY0" fmla="*/ 424925 h 424924"/>
                        <a:gd name="connsiteX1" fmla="*/ 0 w 412814"/>
                        <a:gd name="connsiteY1" fmla="*/ 0 h 424924"/>
                        <a:gd name="connsiteX2" fmla="*/ 412815 w 412814"/>
                        <a:gd name="connsiteY2" fmla="*/ 84985 h 424924"/>
                      </a:gdLst>
                      <a:ahLst/>
                      <a:cxnLst>
                        <a:cxn ang="0">
                          <a:pos x="connsiteX0" y="connsiteY0"/>
                        </a:cxn>
                        <a:cxn ang="0">
                          <a:pos x="connsiteX1" y="connsiteY1"/>
                        </a:cxn>
                        <a:cxn ang="0">
                          <a:pos x="connsiteX2" y="connsiteY2"/>
                        </a:cxn>
                      </a:cxnLst>
                      <a:rect l="l" t="t" r="r" b="b"/>
                      <a:pathLst>
                        <a:path w="412814" h="424924">
                          <a:moveTo>
                            <a:pt x="137605" y="424925"/>
                          </a:moveTo>
                          <a:lnTo>
                            <a:pt x="0" y="0"/>
                          </a:lnTo>
                          <a:lnTo>
                            <a:pt x="412815" y="84985"/>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13" name="Freeform 11312">
                      <a:extLst>
                        <a:ext uri="{FF2B5EF4-FFF2-40B4-BE49-F238E27FC236}">
                          <a16:creationId xmlns:a16="http://schemas.microsoft.com/office/drawing/2014/main" id="{8B8CE1CD-882B-55A2-9965-886BF28FE749}"/>
                        </a:ext>
                      </a:extLst>
                    </p:cNvPr>
                    <p:cNvSpPr/>
                    <p:nvPr/>
                  </p:nvSpPr>
                  <p:spPr>
                    <a:xfrm>
                      <a:off x="43129392" y="22383783"/>
                      <a:ext cx="366947" cy="382432"/>
                    </a:xfrm>
                    <a:custGeom>
                      <a:avLst/>
                      <a:gdLst>
                        <a:gd name="connsiteX0" fmla="*/ 0 w 366947"/>
                        <a:gd name="connsiteY0" fmla="*/ 339940 h 382432"/>
                        <a:gd name="connsiteX1" fmla="*/ 275211 w 366947"/>
                        <a:gd name="connsiteY1" fmla="*/ 0 h 382432"/>
                        <a:gd name="connsiteX2" fmla="*/ 366947 w 366947"/>
                        <a:gd name="connsiteY2" fmla="*/ 283283 h 382432"/>
                        <a:gd name="connsiteX3" fmla="*/ 206408 w 366947"/>
                        <a:gd name="connsiteY3" fmla="*/ 382432 h 382432"/>
                      </a:gdLst>
                      <a:ahLst/>
                      <a:cxnLst>
                        <a:cxn ang="0">
                          <a:pos x="connsiteX0" y="connsiteY0"/>
                        </a:cxn>
                        <a:cxn ang="0">
                          <a:pos x="connsiteX1" y="connsiteY1"/>
                        </a:cxn>
                        <a:cxn ang="0">
                          <a:pos x="connsiteX2" y="connsiteY2"/>
                        </a:cxn>
                        <a:cxn ang="0">
                          <a:pos x="connsiteX3" y="connsiteY3"/>
                        </a:cxn>
                      </a:cxnLst>
                      <a:rect l="l" t="t" r="r" b="b"/>
                      <a:pathLst>
                        <a:path w="366947" h="382432">
                          <a:moveTo>
                            <a:pt x="0" y="339940"/>
                          </a:moveTo>
                          <a:lnTo>
                            <a:pt x="275211" y="0"/>
                          </a:lnTo>
                          <a:lnTo>
                            <a:pt x="366947" y="283283"/>
                          </a:lnTo>
                          <a:lnTo>
                            <a:pt x="206408" y="382432"/>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14" name="Freeform 11313">
                      <a:extLst>
                        <a:ext uri="{FF2B5EF4-FFF2-40B4-BE49-F238E27FC236}">
                          <a16:creationId xmlns:a16="http://schemas.microsoft.com/office/drawing/2014/main" id="{76800DAA-9D2D-6C87-B481-C63CA473CD27}"/>
                        </a:ext>
                      </a:extLst>
                    </p:cNvPr>
                    <p:cNvSpPr/>
                    <p:nvPr/>
                  </p:nvSpPr>
                  <p:spPr>
                    <a:xfrm>
                      <a:off x="42854182" y="22723723"/>
                      <a:ext cx="481617" cy="339939"/>
                    </a:xfrm>
                    <a:custGeom>
                      <a:avLst/>
                      <a:gdLst>
                        <a:gd name="connsiteX0" fmla="*/ 275210 w 481617"/>
                        <a:gd name="connsiteY0" fmla="*/ 0 h 339939"/>
                        <a:gd name="connsiteX1" fmla="*/ 481618 w 481617"/>
                        <a:gd name="connsiteY1" fmla="*/ 42493 h 339939"/>
                        <a:gd name="connsiteX2" fmla="*/ 0 w 481617"/>
                        <a:gd name="connsiteY2" fmla="*/ 339940 h 339939"/>
                      </a:gdLst>
                      <a:ahLst/>
                      <a:cxnLst>
                        <a:cxn ang="0">
                          <a:pos x="connsiteX0" y="connsiteY0"/>
                        </a:cxn>
                        <a:cxn ang="0">
                          <a:pos x="connsiteX1" y="connsiteY1"/>
                        </a:cxn>
                        <a:cxn ang="0">
                          <a:pos x="connsiteX2" y="connsiteY2"/>
                        </a:cxn>
                      </a:cxnLst>
                      <a:rect l="l" t="t" r="r" b="b"/>
                      <a:pathLst>
                        <a:path w="481617" h="339939">
                          <a:moveTo>
                            <a:pt x="275210" y="0"/>
                          </a:moveTo>
                          <a:lnTo>
                            <a:pt x="481618" y="42493"/>
                          </a:lnTo>
                          <a:lnTo>
                            <a:pt x="0" y="33994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15" name="Freeform 11314">
                      <a:extLst>
                        <a:ext uri="{FF2B5EF4-FFF2-40B4-BE49-F238E27FC236}">
                          <a16:creationId xmlns:a16="http://schemas.microsoft.com/office/drawing/2014/main" id="{BF29B971-DB5A-9286-9A83-7A4DE11581DF}"/>
                        </a:ext>
                      </a:extLst>
                    </p:cNvPr>
                    <p:cNvSpPr/>
                    <p:nvPr/>
                  </p:nvSpPr>
                  <p:spPr>
                    <a:xfrm>
                      <a:off x="41890947" y="21675575"/>
                      <a:ext cx="137604" cy="198298"/>
                    </a:xfrm>
                    <a:custGeom>
                      <a:avLst/>
                      <a:gdLst>
                        <a:gd name="connsiteX0" fmla="*/ 137605 w 137604"/>
                        <a:gd name="connsiteY0" fmla="*/ 28328 h 198298"/>
                        <a:gd name="connsiteX1" fmla="*/ 0 w 137604"/>
                        <a:gd name="connsiteY1" fmla="*/ 198298 h 198298"/>
                        <a:gd name="connsiteX2" fmla="*/ 0 w 137604"/>
                        <a:gd name="connsiteY2" fmla="*/ 0 h 198298"/>
                      </a:gdLst>
                      <a:ahLst/>
                      <a:cxnLst>
                        <a:cxn ang="0">
                          <a:pos x="connsiteX0" y="connsiteY0"/>
                        </a:cxn>
                        <a:cxn ang="0">
                          <a:pos x="connsiteX1" y="connsiteY1"/>
                        </a:cxn>
                        <a:cxn ang="0">
                          <a:pos x="connsiteX2" y="connsiteY2"/>
                        </a:cxn>
                      </a:cxnLst>
                      <a:rect l="l" t="t" r="r" b="b"/>
                      <a:pathLst>
                        <a:path w="137604" h="198298">
                          <a:moveTo>
                            <a:pt x="137605" y="28328"/>
                          </a:moveTo>
                          <a:lnTo>
                            <a:pt x="0" y="198298"/>
                          </a:lnTo>
                          <a:lnTo>
                            <a:pt x="0"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16" name="Freeform 11315">
                      <a:extLst>
                        <a:ext uri="{FF2B5EF4-FFF2-40B4-BE49-F238E27FC236}">
                          <a16:creationId xmlns:a16="http://schemas.microsoft.com/office/drawing/2014/main" id="{12E75877-8CBD-DB86-4C08-DE263608A81E}"/>
                        </a:ext>
                      </a:extLst>
                    </p:cNvPr>
                    <p:cNvSpPr/>
                    <p:nvPr/>
                  </p:nvSpPr>
                  <p:spPr>
                    <a:xfrm>
                      <a:off x="42028551" y="21477277"/>
                      <a:ext cx="412815" cy="311611"/>
                    </a:xfrm>
                    <a:custGeom>
                      <a:avLst/>
                      <a:gdLst>
                        <a:gd name="connsiteX0" fmla="*/ 0 w 412815"/>
                        <a:gd name="connsiteY0" fmla="*/ 226626 h 311611"/>
                        <a:gd name="connsiteX1" fmla="*/ 183474 w 412815"/>
                        <a:gd name="connsiteY1" fmla="*/ 0 h 311611"/>
                        <a:gd name="connsiteX2" fmla="*/ 344013 w 412815"/>
                        <a:gd name="connsiteY2" fmla="*/ 99149 h 311611"/>
                        <a:gd name="connsiteX3" fmla="*/ 412816 w 412815"/>
                        <a:gd name="connsiteY3" fmla="*/ 311612 h 311611"/>
                      </a:gdLst>
                      <a:ahLst/>
                      <a:cxnLst>
                        <a:cxn ang="0">
                          <a:pos x="connsiteX0" y="connsiteY0"/>
                        </a:cxn>
                        <a:cxn ang="0">
                          <a:pos x="connsiteX1" y="connsiteY1"/>
                        </a:cxn>
                        <a:cxn ang="0">
                          <a:pos x="connsiteX2" y="connsiteY2"/>
                        </a:cxn>
                        <a:cxn ang="0">
                          <a:pos x="connsiteX3" y="connsiteY3"/>
                        </a:cxn>
                      </a:cxnLst>
                      <a:rect l="l" t="t" r="r" b="b"/>
                      <a:pathLst>
                        <a:path w="412815" h="311611">
                          <a:moveTo>
                            <a:pt x="0" y="226626"/>
                          </a:moveTo>
                          <a:lnTo>
                            <a:pt x="183474" y="0"/>
                          </a:lnTo>
                          <a:lnTo>
                            <a:pt x="344013" y="99149"/>
                          </a:lnTo>
                          <a:lnTo>
                            <a:pt x="412816" y="311612"/>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17" name="Freeform 11316">
                      <a:extLst>
                        <a:ext uri="{FF2B5EF4-FFF2-40B4-BE49-F238E27FC236}">
                          <a16:creationId xmlns:a16="http://schemas.microsoft.com/office/drawing/2014/main" id="{20DA4434-8F89-F8A7-20C4-0F82462544AD}"/>
                        </a:ext>
                      </a:extLst>
                    </p:cNvPr>
                    <p:cNvSpPr/>
                    <p:nvPr/>
                  </p:nvSpPr>
                  <p:spPr>
                    <a:xfrm>
                      <a:off x="41890947" y="21703903"/>
                      <a:ext cx="688025" cy="849849"/>
                    </a:xfrm>
                    <a:custGeom>
                      <a:avLst/>
                      <a:gdLst>
                        <a:gd name="connsiteX0" fmla="*/ 137605 w 688025"/>
                        <a:gd name="connsiteY0" fmla="*/ 0 h 849849"/>
                        <a:gd name="connsiteX1" fmla="*/ 550421 w 688025"/>
                        <a:gd name="connsiteY1" fmla="*/ 84985 h 849849"/>
                        <a:gd name="connsiteX2" fmla="*/ 688025 w 688025"/>
                        <a:gd name="connsiteY2" fmla="*/ 509910 h 849849"/>
                        <a:gd name="connsiteX3" fmla="*/ 412816 w 688025"/>
                        <a:gd name="connsiteY3" fmla="*/ 849850 h 849849"/>
                        <a:gd name="connsiteX4" fmla="*/ 0 w 688025"/>
                        <a:gd name="connsiteY4" fmla="*/ 764865 h 849849"/>
                        <a:gd name="connsiteX5" fmla="*/ 0 w 688025"/>
                        <a:gd name="connsiteY5" fmla="*/ 169970 h 84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8025" h="849849">
                          <a:moveTo>
                            <a:pt x="137605" y="0"/>
                          </a:moveTo>
                          <a:lnTo>
                            <a:pt x="550421" y="84985"/>
                          </a:lnTo>
                          <a:lnTo>
                            <a:pt x="688025" y="509910"/>
                          </a:lnTo>
                          <a:lnTo>
                            <a:pt x="412816" y="849850"/>
                          </a:lnTo>
                          <a:lnTo>
                            <a:pt x="0" y="764865"/>
                          </a:lnTo>
                          <a:lnTo>
                            <a:pt x="0" y="16997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18" name="Freeform 11317">
                      <a:extLst>
                        <a:ext uri="{FF2B5EF4-FFF2-40B4-BE49-F238E27FC236}">
                          <a16:creationId xmlns:a16="http://schemas.microsoft.com/office/drawing/2014/main" id="{FEFD5CC7-F972-8AD3-EEC8-A67D48A5C010}"/>
                        </a:ext>
                      </a:extLst>
                    </p:cNvPr>
                    <p:cNvSpPr/>
                    <p:nvPr/>
                  </p:nvSpPr>
                  <p:spPr>
                    <a:xfrm>
                      <a:off x="42441367" y="21788888"/>
                      <a:ext cx="412815" cy="424924"/>
                    </a:xfrm>
                    <a:custGeom>
                      <a:avLst/>
                      <a:gdLst>
                        <a:gd name="connsiteX0" fmla="*/ 137605 w 412815"/>
                        <a:gd name="connsiteY0" fmla="*/ 424925 h 424924"/>
                        <a:gd name="connsiteX1" fmla="*/ 0 w 412815"/>
                        <a:gd name="connsiteY1" fmla="*/ 0 h 424924"/>
                        <a:gd name="connsiteX2" fmla="*/ 412816 w 412815"/>
                        <a:gd name="connsiteY2" fmla="*/ 84985 h 424924"/>
                      </a:gdLst>
                      <a:ahLst/>
                      <a:cxnLst>
                        <a:cxn ang="0">
                          <a:pos x="connsiteX0" y="connsiteY0"/>
                        </a:cxn>
                        <a:cxn ang="0">
                          <a:pos x="connsiteX1" y="connsiteY1"/>
                        </a:cxn>
                        <a:cxn ang="0">
                          <a:pos x="connsiteX2" y="connsiteY2"/>
                        </a:cxn>
                      </a:cxnLst>
                      <a:rect l="l" t="t" r="r" b="b"/>
                      <a:pathLst>
                        <a:path w="412815" h="424924">
                          <a:moveTo>
                            <a:pt x="137605" y="424925"/>
                          </a:moveTo>
                          <a:lnTo>
                            <a:pt x="0" y="0"/>
                          </a:lnTo>
                          <a:lnTo>
                            <a:pt x="412816" y="84985"/>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19" name="Freeform 11318">
                      <a:extLst>
                        <a:ext uri="{FF2B5EF4-FFF2-40B4-BE49-F238E27FC236}">
                          <a16:creationId xmlns:a16="http://schemas.microsoft.com/office/drawing/2014/main" id="{DB3D60BD-2E62-0CDC-0A86-E828B701AAB2}"/>
                        </a:ext>
                      </a:extLst>
                    </p:cNvPr>
                    <p:cNvSpPr/>
                    <p:nvPr/>
                  </p:nvSpPr>
                  <p:spPr>
                    <a:xfrm>
                      <a:off x="42578972" y="21873873"/>
                      <a:ext cx="825630" cy="849849"/>
                    </a:xfrm>
                    <a:custGeom>
                      <a:avLst/>
                      <a:gdLst>
                        <a:gd name="connsiteX0" fmla="*/ 0 w 825630"/>
                        <a:gd name="connsiteY0" fmla="*/ 339940 h 849849"/>
                        <a:gd name="connsiteX1" fmla="*/ 275211 w 825630"/>
                        <a:gd name="connsiteY1" fmla="*/ 0 h 849849"/>
                        <a:gd name="connsiteX2" fmla="*/ 756828 w 825630"/>
                        <a:gd name="connsiteY2" fmla="*/ 297447 h 849849"/>
                        <a:gd name="connsiteX3" fmla="*/ 825631 w 825630"/>
                        <a:gd name="connsiteY3" fmla="*/ 509910 h 849849"/>
                        <a:gd name="connsiteX4" fmla="*/ 550421 w 825630"/>
                        <a:gd name="connsiteY4" fmla="*/ 849850 h 849849"/>
                        <a:gd name="connsiteX5" fmla="*/ 137606 w 825630"/>
                        <a:gd name="connsiteY5" fmla="*/ 764865 h 84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630" h="849849">
                          <a:moveTo>
                            <a:pt x="0" y="339940"/>
                          </a:moveTo>
                          <a:lnTo>
                            <a:pt x="275211" y="0"/>
                          </a:lnTo>
                          <a:lnTo>
                            <a:pt x="756828" y="297447"/>
                          </a:lnTo>
                          <a:lnTo>
                            <a:pt x="825631" y="509910"/>
                          </a:lnTo>
                          <a:lnTo>
                            <a:pt x="550421" y="849850"/>
                          </a:lnTo>
                          <a:lnTo>
                            <a:pt x="137606" y="764865"/>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20" name="Freeform 11319">
                      <a:extLst>
                        <a:ext uri="{FF2B5EF4-FFF2-40B4-BE49-F238E27FC236}">
                          <a16:creationId xmlns:a16="http://schemas.microsoft.com/office/drawing/2014/main" id="{12917D41-F5ED-AB9D-3813-91A807798436}"/>
                        </a:ext>
                      </a:extLst>
                    </p:cNvPr>
                    <p:cNvSpPr/>
                    <p:nvPr/>
                  </p:nvSpPr>
                  <p:spPr>
                    <a:xfrm>
                      <a:off x="43335800" y="22171320"/>
                      <a:ext cx="160539" cy="212462"/>
                    </a:xfrm>
                    <a:custGeom>
                      <a:avLst/>
                      <a:gdLst>
                        <a:gd name="connsiteX0" fmla="*/ 68803 w 160539"/>
                        <a:gd name="connsiteY0" fmla="*/ 212463 h 212462"/>
                        <a:gd name="connsiteX1" fmla="*/ 0 w 160539"/>
                        <a:gd name="connsiteY1" fmla="*/ 0 h 212462"/>
                        <a:gd name="connsiteX2" fmla="*/ 160540 w 160539"/>
                        <a:gd name="connsiteY2" fmla="*/ 99149 h 212462"/>
                      </a:gdLst>
                      <a:ahLst/>
                      <a:cxnLst>
                        <a:cxn ang="0">
                          <a:pos x="connsiteX0" y="connsiteY0"/>
                        </a:cxn>
                        <a:cxn ang="0">
                          <a:pos x="connsiteX1" y="connsiteY1"/>
                        </a:cxn>
                        <a:cxn ang="0">
                          <a:pos x="connsiteX2" y="connsiteY2"/>
                        </a:cxn>
                      </a:cxnLst>
                      <a:rect l="l" t="t" r="r" b="b"/>
                      <a:pathLst>
                        <a:path w="160539" h="212462">
                          <a:moveTo>
                            <a:pt x="68803" y="212463"/>
                          </a:moveTo>
                          <a:lnTo>
                            <a:pt x="0" y="0"/>
                          </a:lnTo>
                          <a:lnTo>
                            <a:pt x="160540" y="9914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21" name="Freeform 11320">
                      <a:extLst>
                        <a:ext uri="{FF2B5EF4-FFF2-40B4-BE49-F238E27FC236}">
                          <a16:creationId xmlns:a16="http://schemas.microsoft.com/office/drawing/2014/main" id="{86E0313D-EE1E-DA0B-18DC-346A0CFE4A93}"/>
                        </a:ext>
                      </a:extLst>
                    </p:cNvPr>
                    <p:cNvSpPr/>
                    <p:nvPr/>
                  </p:nvSpPr>
                  <p:spPr>
                    <a:xfrm>
                      <a:off x="43404603" y="22270469"/>
                      <a:ext cx="412815" cy="396596"/>
                    </a:xfrm>
                    <a:custGeom>
                      <a:avLst/>
                      <a:gdLst>
                        <a:gd name="connsiteX0" fmla="*/ 412816 w 412815"/>
                        <a:gd name="connsiteY0" fmla="*/ 198298 h 396596"/>
                        <a:gd name="connsiteX1" fmla="*/ 91737 w 412815"/>
                        <a:gd name="connsiteY1" fmla="*/ 396596 h 396596"/>
                        <a:gd name="connsiteX2" fmla="*/ 0 w 412815"/>
                        <a:gd name="connsiteY2" fmla="*/ 113314 h 396596"/>
                        <a:gd name="connsiteX3" fmla="*/ 91737 w 412815"/>
                        <a:gd name="connsiteY3" fmla="*/ 0 h 396596"/>
                      </a:gdLst>
                      <a:ahLst/>
                      <a:cxnLst>
                        <a:cxn ang="0">
                          <a:pos x="connsiteX0" y="connsiteY0"/>
                        </a:cxn>
                        <a:cxn ang="0">
                          <a:pos x="connsiteX1" y="connsiteY1"/>
                        </a:cxn>
                        <a:cxn ang="0">
                          <a:pos x="connsiteX2" y="connsiteY2"/>
                        </a:cxn>
                        <a:cxn ang="0">
                          <a:pos x="connsiteX3" y="connsiteY3"/>
                        </a:cxn>
                      </a:cxnLst>
                      <a:rect l="l" t="t" r="r" b="b"/>
                      <a:pathLst>
                        <a:path w="412815" h="396596">
                          <a:moveTo>
                            <a:pt x="412816" y="198298"/>
                          </a:moveTo>
                          <a:lnTo>
                            <a:pt x="91737" y="396596"/>
                          </a:lnTo>
                          <a:lnTo>
                            <a:pt x="0" y="113314"/>
                          </a:lnTo>
                          <a:lnTo>
                            <a:pt x="91737"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322" name="Freeform 11321">
                      <a:extLst>
                        <a:ext uri="{FF2B5EF4-FFF2-40B4-BE49-F238E27FC236}">
                          <a16:creationId xmlns:a16="http://schemas.microsoft.com/office/drawing/2014/main" id="{CCCA75D0-C227-194E-94A8-BAC2C4072DA1}"/>
                        </a:ext>
                      </a:extLst>
                    </p:cNvPr>
                    <p:cNvSpPr/>
                    <p:nvPr/>
                  </p:nvSpPr>
                  <p:spPr>
                    <a:xfrm>
                      <a:off x="41890947" y="21278978"/>
                      <a:ext cx="321078" cy="424924"/>
                    </a:xfrm>
                    <a:custGeom>
                      <a:avLst/>
                      <a:gdLst>
                        <a:gd name="connsiteX0" fmla="*/ 0 w 321078"/>
                        <a:gd name="connsiteY0" fmla="*/ 0 h 424924"/>
                        <a:gd name="connsiteX1" fmla="*/ 321079 w 321078"/>
                        <a:gd name="connsiteY1" fmla="*/ 198298 h 424924"/>
                        <a:gd name="connsiteX2" fmla="*/ 137605 w 321078"/>
                        <a:gd name="connsiteY2" fmla="*/ 424925 h 424924"/>
                        <a:gd name="connsiteX3" fmla="*/ 0 w 321078"/>
                        <a:gd name="connsiteY3" fmla="*/ 396596 h 424924"/>
                      </a:gdLst>
                      <a:ahLst/>
                      <a:cxnLst>
                        <a:cxn ang="0">
                          <a:pos x="connsiteX0" y="connsiteY0"/>
                        </a:cxn>
                        <a:cxn ang="0">
                          <a:pos x="connsiteX1" y="connsiteY1"/>
                        </a:cxn>
                        <a:cxn ang="0">
                          <a:pos x="connsiteX2" y="connsiteY2"/>
                        </a:cxn>
                        <a:cxn ang="0">
                          <a:pos x="connsiteX3" y="connsiteY3"/>
                        </a:cxn>
                      </a:cxnLst>
                      <a:rect l="l" t="t" r="r" b="b"/>
                      <a:pathLst>
                        <a:path w="321078" h="424924">
                          <a:moveTo>
                            <a:pt x="0" y="0"/>
                          </a:moveTo>
                          <a:lnTo>
                            <a:pt x="321079" y="198298"/>
                          </a:lnTo>
                          <a:lnTo>
                            <a:pt x="137605" y="424925"/>
                          </a:lnTo>
                          <a:lnTo>
                            <a:pt x="0" y="396596"/>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323" name="Freeform 11322">
                      <a:extLst>
                        <a:ext uri="{FF2B5EF4-FFF2-40B4-BE49-F238E27FC236}">
                          <a16:creationId xmlns:a16="http://schemas.microsoft.com/office/drawing/2014/main" id="{D10A4F0A-C298-5ACE-5079-5C7F68341B65}"/>
                        </a:ext>
                      </a:extLst>
                    </p:cNvPr>
                    <p:cNvSpPr/>
                    <p:nvPr/>
                  </p:nvSpPr>
                  <p:spPr>
                    <a:xfrm>
                      <a:off x="42372564" y="21576426"/>
                      <a:ext cx="481618" cy="297447"/>
                    </a:xfrm>
                    <a:custGeom>
                      <a:avLst/>
                      <a:gdLst>
                        <a:gd name="connsiteX0" fmla="*/ 68803 w 481618"/>
                        <a:gd name="connsiteY0" fmla="*/ 212463 h 297447"/>
                        <a:gd name="connsiteX1" fmla="*/ 0 w 481618"/>
                        <a:gd name="connsiteY1" fmla="*/ 0 h 297447"/>
                        <a:gd name="connsiteX2" fmla="*/ 481618 w 481618"/>
                        <a:gd name="connsiteY2" fmla="*/ 297447 h 297447"/>
                      </a:gdLst>
                      <a:ahLst/>
                      <a:cxnLst>
                        <a:cxn ang="0">
                          <a:pos x="connsiteX0" y="connsiteY0"/>
                        </a:cxn>
                        <a:cxn ang="0">
                          <a:pos x="connsiteX1" y="connsiteY1"/>
                        </a:cxn>
                        <a:cxn ang="0">
                          <a:pos x="connsiteX2" y="connsiteY2"/>
                        </a:cxn>
                      </a:cxnLst>
                      <a:rect l="l" t="t" r="r" b="b"/>
                      <a:pathLst>
                        <a:path w="481618" h="297447">
                          <a:moveTo>
                            <a:pt x="68803" y="212463"/>
                          </a:moveTo>
                          <a:lnTo>
                            <a:pt x="0" y="0"/>
                          </a:lnTo>
                          <a:lnTo>
                            <a:pt x="481618" y="297447"/>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324" name="Graphic 11301">
                    <a:extLst>
                      <a:ext uri="{FF2B5EF4-FFF2-40B4-BE49-F238E27FC236}">
                        <a16:creationId xmlns:a16="http://schemas.microsoft.com/office/drawing/2014/main" id="{BB036E6C-0E97-75F1-2AFB-64617FCEA87F}"/>
                      </a:ext>
                    </a:extLst>
                  </p:cNvPr>
                  <p:cNvGrpSpPr/>
                  <p:nvPr/>
                </p:nvGrpSpPr>
                <p:grpSpPr>
                  <a:xfrm>
                    <a:off x="39964475" y="21278978"/>
                    <a:ext cx="1926471" cy="2379578"/>
                    <a:chOff x="39964475" y="21278978"/>
                    <a:chExt cx="1926471" cy="2379578"/>
                  </a:xfrm>
                </p:grpSpPr>
                <p:sp>
                  <p:nvSpPr>
                    <p:cNvPr id="11325" name="Freeform 11324">
                      <a:extLst>
                        <a:ext uri="{FF2B5EF4-FFF2-40B4-BE49-F238E27FC236}">
                          <a16:creationId xmlns:a16="http://schemas.microsoft.com/office/drawing/2014/main" id="{30DF60CA-D426-C2A2-2E9F-59FF3229A87C}"/>
                        </a:ext>
                      </a:extLst>
                    </p:cNvPr>
                    <p:cNvSpPr/>
                    <p:nvPr/>
                  </p:nvSpPr>
                  <p:spPr>
                    <a:xfrm>
                      <a:off x="41615737" y="21618918"/>
                      <a:ext cx="275209" cy="424924"/>
                    </a:xfrm>
                    <a:custGeom>
                      <a:avLst/>
                      <a:gdLst>
                        <a:gd name="connsiteX0" fmla="*/ 137605 w 275209"/>
                        <a:gd name="connsiteY0" fmla="*/ 424925 h 424924"/>
                        <a:gd name="connsiteX1" fmla="*/ 0 w 275209"/>
                        <a:gd name="connsiteY1" fmla="*/ 0 h 424924"/>
                        <a:gd name="connsiteX2" fmla="*/ 275210 w 275209"/>
                        <a:gd name="connsiteY2" fmla="*/ 56656 h 424924"/>
                        <a:gd name="connsiteX3" fmla="*/ 275210 w 275209"/>
                        <a:gd name="connsiteY3" fmla="*/ 254955 h 424924"/>
                      </a:gdLst>
                      <a:ahLst/>
                      <a:cxnLst>
                        <a:cxn ang="0">
                          <a:pos x="connsiteX0" y="connsiteY0"/>
                        </a:cxn>
                        <a:cxn ang="0">
                          <a:pos x="connsiteX1" y="connsiteY1"/>
                        </a:cxn>
                        <a:cxn ang="0">
                          <a:pos x="connsiteX2" y="connsiteY2"/>
                        </a:cxn>
                        <a:cxn ang="0">
                          <a:pos x="connsiteX3" y="connsiteY3"/>
                        </a:cxn>
                      </a:cxnLst>
                      <a:rect l="l" t="t" r="r" b="b"/>
                      <a:pathLst>
                        <a:path w="275209" h="424924">
                          <a:moveTo>
                            <a:pt x="137605" y="424925"/>
                          </a:moveTo>
                          <a:lnTo>
                            <a:pt x="0" y="0"/>
                          </a:lnTo>
                          <a:lnTo>
                            <a:pt x="275210" y="56656"/>
                          </a:lnTo>
                          <a:lnTo>
                            <a:pt x="275210" y="254955"/>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26" name="Freeform 11325">
                      <a:extLst>
                        <a:ext uri="{FF2B5EF4-FFF2-40B4-BE49-F238E27FC236}">
                          <a16:creationId xmlns:a16="http://schemas.microsoft.com/office/drawing/2014/main" id="{756CBB35-D76A-534A-7070-AEBB021C1E9D}"/>
                        </a:ext>
                      </a:extLst>
                    </p:cNvPr>
                    <p:cNvSpPr/>
                    <p:nvPr/>
                  </p:nvSpPr>
                  <p:spPr>
                    <a:xfrm>
                      <a:off x="41569868" y="21278978"/>
                      <a:ext cx="321078" cy="396596"/>
                    </a:xfrm>
                    <a:custGeom>
                      <a:avLst/>
                      <a:gdLst>
                        <a:gd name="connsiteX0" fmla="*/ 321079 w 321078"/>
                        <a:gd name="connsiteY0" fmla="*/ 0 h 396596"/>
                        <a:gd name="connsiteX1" fmla="*/ 321079 w 321078"/>
                        <a:gd name="connsiteY1" fmla="*/ 396596 h 396596"/>
                        <a:gd name="connsiteX2" fmla="*/ 45869 w 321078"/>
                        <a:gd name="connsiteY2" fmla="*/ 339940 h 396596"/>
                        <a:gd name="connsiteX3" fmla="*/ 0 w 321078"/>
                        <a:gd name="connsiteY3" fmla="*/ 198298 h 396596"/>
                      </a:gdLst>
                      <a:ahLst/>
                      <a:cxnLst>
                        <a:cxn ang="0">
                          <a:pos x="connsiteX0" y="connsiteY0"/>
                        </a:cxn>
                        <a:cxn ang="0">
                          <a:pos x="connsiteX1" y="connsiteY1"/>
                        </a:cxn>
                        <a:cxn ang="0">
                          <a:pos x="connsiteX2" y="connsiteY2"/>
                        </a:cxn>
                        <a:cxn ang="0">
                          <a:pos x="connsiteX3" y="connsiteY3"/>
                        </a:cxn>
                      </a:cxnLst>
                      <a:rect l="l" t="t" r="r" b="b"/>
                      <a:pathLst>
                        <a:path w="321078" h="396596">
                          <a:moveTo>
                            <a:pt x="321079" y="0"/>
                          </a:moveTo>
                          <a:lnTo>
                            <a:pt x="321079" y="396596"/>
                          </a:lnTo>
                          <a:lnTo>
                            <a:pt x="45869" y="339940"/>
                          </a:lnTo>
                          <a:lnTo>
                            <a:pt x="0" y="198298"/>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327" name="Freeform 11326">
                      <a:extLst>
                        <a:ext uri="{FF2B5EF4-FFF2-40B4-BE49-F238E27FC236}">
                          <a16:creationId xmlns:a16="http://schemas.microsoft.com/office/drawing/2014/main" id="{E5CDF5A9-63A7-854C-CD32-AF5213E9D22D}"/>
                        </a:ext>
                      </a:extLst>
                    </p:cNvPr>
                    <p:cNvSpPr/>
                    <p:nvPr/>
                  </p:nvSpPr>
                  <p:spPr>
                    <a:xfrm>
                      <a:off x="41409329" y="21477276"/>
                      <a:ext cx="206407" cy="141641"/>
                    </a:xfrm>
                    <a:custGeom>
                      <a:avLst/>
                      <a:gdLst>
                        <a:gd name="connsiteX0" fmla="*/ 206408 w 206407"/>
                        <a:gd name="connsiteY0" fmla="*/ 141642 h 141641"/>
                        <a:gd name="connsiteX1" fmla="*/ 0 w 206407"/>
                        <a:gd name="connsiteY1" fmla="*/ 99149 h 141641"/>
                        <a:gd name="connsiteX2" fmla="*/ 160539 w 206407"/>
                        <a:gd name="connsiteY2" fmla="*/ 0 h 141641"/>
                      </a:gdLst>
                      <a:ahLst/>
                      <a:cxnLst>
                        <a:cxn ang="0">
                          <a:pos x="connsiteX0" y="connsiteY0"/>
                        </a:cxn>
                        <a:cxn ang="0">
                          <a:pos x="connsiteX1" y="connsiteY1"/>
                        </a:cxn>
                        <a:cxn ang="0">
                          <a:pos x="connsiteX2" y="connsiteY2"/>
                        </a:cxn>
                      </a:cxnLst>
                      <a:rect l="l" t="t" r="r" b="b"/>
                      <a:pathLst>
                        <a:path w="206407" h="141641">
                          <a:moveTo>
                            <a:pt x="206408" y="141642"/>
                          </a:moveTo>
                          <a:lnTo>
                            <a:pt x="0" y="99149"/>
                          </a:lnTo>
                          <a:lnTo>
                            <a:pt x="160539"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28" name="Freeform 11327">
                      <a:extLst>
                        <a:ext uri="{FF2B5EF4-FFF2-40B4-BE49-F238E27FC236}">
                          <a16:creationId xmlns:a16="http://schemas.microsoft.com/office/drawing/2014/main" id="{02B744D3-2BB0-DA92-F9D8-1DA74E9D535C}"/>
                        </a:ext>
                      </a:extLst>
                    </p:cNvPr>
                    <p:cNvSpPr/>
                    <p:nvPr/>
                  </p:nvSpPr>
                  <p:spPr>
                    <a:xfrm>
                      <a:off x="41753342" y="21873873"/>
                      <a:ext cx="137604" cy="594894"/>
                    </a:xfrm>
                    <a:custGeom>
                      <a:avLst/>
                      <a:gdLst>
                        <a:gd name="connsiteX0" fmla="*/ 0 w 137604"/>
                        <a:gd name="connsiteY0" fmla="*/ 169970 h 594894"/>
                        <a:gd name="connsiteX1" fmla="*/ 137605 w 137604"/>
                        <a:gd name="connsiteY1" fmla="*/ 0 h 594894"/>
                        <a:gd name="connsiteX2" fmla="*/ 137605 w 137604"/>
                        <a:gd name="connsiteY2" fmla="*/ 594895 h 594894"/>
                      </a:gdLst>
                      <a:ahLst/>
                      <a:cxnLst>
                        <a:cxn ang="0">
                          <a:pos x="connsiteX0" y="connsiteY0"/>
                        </a:cxn>
                        <a:cxn ang="0">
                          <a:pos x="connsiteX1" y="connsiteY1"/>
                        </a:cxn>
                        <a:cxn ang="0">
                          <a:pos x="connsiteX2" y="connsiteY2"/>
                        </a:cxn>
                      </a:cxnLst>
                      <a:rect l="l" t="t" r="r" b="b"/>
                      <a:pathLst>
                        <a:path w="137604" h="594894">
                          <a:moveTo>
                            <a:pt x="0" y="169970"/>
                          </a:moveTo>
                          <a:lnTo>
                            <a:pt x="137605" y="0"/>
                          </a:lnTo>
                          <a:lnTo>
                            <a:pt x="137605" y="594895"/>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29" name="Freeform 11328">
                      <a:extLst>
                        <a:ext uri="{FF2B5EF4-FFF2-40B4-BE49-F238E27FC236}">
                          <a16:creationId xmlns:a16="http://schemas.microsoft.com/office/drawing/2014/main" id="{49BD1C37-175E-ABC2-D437-733A2DBCA453}"/>
                        </a:ext>
                      </a:extLst>
                    </p:cNvPr>
                    <p:cNvSpPr/>
                    <p:nvPr/>
                  </p:nvSpPr>
                  <p:spPr>
                    <a:xfrm>
                      <a:off x="41478131" y="22043843"/>
                      <a:ext cx="412815" cy="424924"/>
                    </a:xfrm>
                    <a:custGeom>
                      <a:avLst/>
                      <a:gdLst>
                        <a:gd name="connsiteX0" fmla="*/ 275211 w 412815"/>
                        <a:gd name="connsiteY0" fmla="*/ 0 h 424924"/>
                        <a:gd name="connsiteX1" fmla="*/ 412816 w 412815"/>
                        <a:gd name="connsiteY1" fmla="*/ 424925 h 424924"/>
                        <a:gd name="connsiteX2" fmla="*/ 0 w 412815"/>
                        <a:gd name="connsiteY2" fmla="*/ 339940 h 424924"/>
                      </a:gdLst>
                      <a:ahLst/>
                      <a:cxnLst>
                        <a:cxn ang="0">
                          <a:pos x="connsiteX0" y="connsiteY0"/>
                        </a:cxn>
                        <a:cxn ang="0">
                          <a:pos x="connsiteX1" y="connsiteY1"/>
                        </a:cxn>
                        <a:cxn ang="0">
                          <a:pos x="connsiteX2" y="connsiteY2"/>
                        </a:cxn>
                      </a:cxnLst>
                      <a:rect l="l" t="t" r="r" b="b"/>
                      <a:pathLst>
                        <a:path w="412815" h="424924">
                          <a:moveTo>
                            <a:pt x="275211" y="0"/>
                          </a:moveTo>
                          <a:lnTo>
                            <a:pt x="412816" y="424925"/>
                          </a:lnTo>
                          <a:lnTo>
                            <a:pt x="0" y="33994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30" name="Freeform 11329">
                      <a:extLst>
                        <a:ext uri="{FF2B5EF4-FFF2-40B4-BE49-F238E27FC236}">
                          <a16:creationId xmlns:a16="http://schemas.microsoft.com/office/drawing/2014/main" id="{2F547047-E898-5C83-79C8-E17B1A88C0F7}"/>
                        </a:ext>
                      </a:extLst>
                    </p:cNvPr>
                    <p:cNvSpPr/>
                    <p:nvPr/>
                  </p:nvSpPr>
                  <p:spPr>
                    <a:xfrm>
                      <a:off x="41065316" y="22298798"/>
                      <a:ext cx="412815" cy="424924"/>
                    </a:xfrm>
                    <a:custGeom>
                      <a:avLst/>
                      <a:gdLst>
                        <a:gd name="connsiteX0" fmla="*/ 412816 w 412815"/>
                        <a:gd name="connsiteY0" fmla="*/ 84985 h 424924"/>
                        <a:gd name="connsiteX1" fmla="*/ 137606 w 412815"/>
                        <a:gd name="connsiteY1" fmla="*/ 424925 h 424924"/>
                        <a:gd name="connsiteX2" fmla="*/ 0 w 412815"/>
                        <a:gd name="connsiteY2" fmla="*/ 0 h 424924"/>
                      </a:gdLst>
                      <a:ahLst/>
                      <a:cxnLst>
                        <a:cxn ang="0">
                          <a:pos x="connsiteX0" y="connsiteY0"/>
                        </a:cxn>
                        <a:cxn ang="0">
                          <a:pos x="connsiteX1" y="connsiteY1"/>
                        </a:cxn>
                        <a:cxn ang="0">
                          <a:pos x="connsiteX2" y="connsiteY2"/>
                        </a:cxn>
                      </a:cxnLst>
                      <a:rect l="l" t="t" r="r" b="b"/>
                      <a:pathLst>
                        <a:path w="412815" h="424924">
                          <a:moveTo>
                            <a:pt x="412816" y="84985"/>
                          </a:moveTo>
                          <a:lnTo>
                            <a:pt x="137606" y="424925"/>
                          </a:lnTo>
                          <a:lnTo>
                            <a:pt x="0"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31" name="Freeform 11330">
                      <a:extLst>
                        <a:ext uri="{FF2B5EF4-FFF2-40B4-BE49-F238E27FC236}">
                          <a16:creationId xmlns:a16="http://schemas.microsoft.com/office/drawing/2014/main" id="{E337E713-3361-F46E-97F0-CD4460998E66}"/>
                        </a:ext>
                      </a:extLst>
                    </p:cNvPr>
                    <p:cNvSpPr/>
                    <p:nvPr/>
                  </p:nvSpPr>
                  <p:spPr>
                    <a:xfrm>
                      <a:off x="40927711" y="21576426"/>
                      <a:ext cx="825630" cy="807357"/>
                    </a:xfrm>
                    <a:custGeom>
                      <a:avLst/>
                      <a:gdLst>
                        <a:gd name="connsiteX0" fmla="*/ 825631 w 825630"/>
                        <a:gd name="connsiteY0" fmla="*/ 467417 h 807357"/>
                        <a:gd name="connsiteX1" fmla="*/ 550421 w 825630"/>
                        <a:gd name="connsiteY1" fmla="*/ 807357 h 807357"/>
                        <a:gd name="connsiteX2" fmla="*/ 137605 w 825630"/>
                        <a:gd name="connsiteY2" fmla="*/ 722372 h 807357"/>
                        <a:gd name="connsiteX3" fmla="*/ 0 w 825630"/>
                        <a:gd name="connsiteY3" fmla="*/ 297447 h 807357"/>
                        <a:gd name="connsiteX4" fmla="*/ 481618 w 825630"/>
                        <a:gd name="connsiteY4" fmla="*/ 0 h 807357"/>
                        <a:gd name="connsiteX5" fmla="*/ 688026 w 825630"/>
                        <a:gd name="connsiteY5" fmla="*/ 42493 h 80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630" h="807357">
                          <a:moveTo>
                            <a:pt x="825631" y="467417"/>
                          </a:moveTo>
                          <a:lnTo>
                            <a:pt x="550421" y="807357"/>
                          </a:lnTo>
                          <a:lnTo>
                            <a:pt x="137605" y="722372"/>
                          </a:lnTo>
                          <a:lnTo>
                            <a:pt x="0" y="297447"/>
                          </a:lnTo>
                          <a:lnTo>
                            <a:pt x="481618" y="0"/>
                          </a:lnTo>
                          <a:lnTo>
                            <a:pt x="688026" y="42493"/>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32" name="Freeform 11331">
                      <a:extLst>
                        <a:ext uri="{FF2B5EF4-FFF2-40B4-BE49-F238E27FC236}">
                          <a16:creationId xmlns:a16="http://schemas.microsoft.com/office/drawing/2014/main" id="{A8FBE558-40E5-9BAF-6A0D-17162F406DED}"/>
                        </a:ext>
                      </a:extLst>
                    </p:cNvPr>
                    <p:cNvSpPr/>
                    <p:nvPr/>
                  </p:nvSpPr>
                  <p:spPr>
                    <a:xfrm>
                      <a:off x="40652501" y="21873873"/>
                      <a:ext cx="412814" cy="424924"/>
                    </a:xfrm>
                    <a:custGeom>
                      <a:avLst/>
                      <a:gdLst>
                        <a:gd name="connsiteX0" fmla="*/ 275210 w 412814"/>
                        <a:gd name="connsiteY0" fmla="*/ 0 h 424924"/>
                        <a:gd name="connsiteX1" fmla="*/ 412815 w 412814"/>
                        <a:gd name="connsiteY1" fmla="*/ 424925 h 424924"/>
                        <a:gd name="connsiteX2" fmla="*/ 0 w 412814"/>
                        <a:gd name="connsiteY2" fmla="*/ 339940 h 424924"/>
                      </a:gdLst>
                      <a:ahLst/>
                      <a:cxnLst>
                        <a:cxn ang="0">
                          <a:pos x="connsiteX0" y="connsiteY0"/>
                        </a:cxn>
                        <a:cxn ang="0">
                          <a:pos x="connsiteX1" y="connsiteY1"/>
                        </a:cxn>
                        <a:cxn ang="0">
                          <a:pos x="connsiteX2" y="connsiteY2"/>
                        </a:cxn>
                      </a:cxnLst>
                      <a:rect l="l" t="t" r="r" b="b"/>
                      <a:pathLst>
                        <a:path w="412814" h="424924">
                          <a:moveTo>
                            <a:pt x="275210" y="0"/>
                          </a:moveTo>
                          <a:lnTo>
                            <a:pt x="412815" y="424925"/>
                          </a:lnTo>
                          <a:lnTo>
                            <a:pt x="0" y="33994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33" name="Freeform 11332">
                      <a:extLst>
                        <a:ext uri="{FF2B5EF4-FFF2-40B4-BE49-F238E27FC236}">
                          <a16:creationId xmlns:a16="http://schemas.microsoft.com/office/drawing/2014/main" id="{E6CD65EF-69F6-8596-EBA4-A2D7922417FC}"/>
                        </a:ext>
                      </a:extLst>
                    </p:cNvPr>
                    <p:cNvSpPr/>
                    <p:nvPr/>
                  </p:nvSpPr>
                  <p:spPr>
                    <a:xfrm>
                      <a:off x="40285554" y="22171320"/>
                      <a:ext cx="366947" cy="382432"/>
                    </a:xfrm>
                    <a:custGeom>
                      <a:avLst/>
                      <a:gdLst>
                        <a:gd name="connsiteX0" fmla="*/ 366947 w 366947"/>
                        <a:gd name="connsiteY0" fmla="*/ 42493 h 382432"/>
                        <a:gd name="connsiteX1" fmla="*/ 91737 w 366947"/>
                        <a:gd name="connsiteY1" fmla="*/ 382433 h 382432"/>
                        <a:gd name="connsiteX2" fmla="*/ 0 w 366947"/>
                        <a:gd name="connsiteY2" fmla="*/ 99149 h 382432"/>
                        <a:gd name="connsiteX3" fmla="*/ 160539 w 366947"/>
                        <a:gd name="connsiteY3" fmla="*/ 0 h 382432"/>
                      </a:gdLst>
                      <a:ahLst/>
                      <a:cxnLst>
                        <a:cxn ang="0">
                          <a:pos x="connsiteX0" y="connsiteY0"/>
                        </a:cxn>
                        <a:cxn ang="0">
                          <a:pos x="connsiteX1" y="connsiteY1"/>
                        </a:cxn>
                        <a:cxn ang="0">
                          <a:pos x="connsiteX2" y="connsiteY2"/>
                        </a:cxn>
                        <a:cxn ang="0">
                          <a:pos x="connsiteX3" y="connsiteY3"/>
                        </a:cxn>
                      </a:cxnLst>
                      <a:rect l="l" t="t" r="r" b="b"/>
                      <a:pathLst>
                        <a:path w="366947" h="382432">
                          <a:moveTo>
                            <a:pt x="366947" y="42493"/>
                          </a:moveTo>
                          <a:lnTo>
                            <a:pt x="91737" y="382433"/>
                          </a:lnTo>
                          <a:lnTo>
                            <a:pt x="0" y="99149"/>
                          </a:lnTo>
                          <a:lnTo>
                            <a:pt x="160539"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34" name="Freeform 11333">
                      <a:extLst>
                        <a:ext uri="{FF2B5EF4-FFF2-40B4-BE49-F238E27FC236}">
                          <a16:creationId xmlns:a16="http://schemas.microsoft.com/office/drawing/2014/main" id="{D4CAB2CC-1BDC-10E5-EF74-82827EEC9EE8}"/>
                        </a:ext>
                      </a:extLst>
                    </p:cNvPr>
                    <p:cNvSpPr/>
                    <p:nvPr/>
                  </p:nvSpPr>
                  <p:spPr>
                    <a:xfrm>
                      <a:off x="40446093" y="21873873"/>
                      <a:ext cx="481617" cy="339939"/>
                    </a:xfrm>
                    <a:custGeom>
                      <a:avLst/>
                      <a:gdLst>
                        <a:gd name="connsiteX0" fmla="*/ 206408 w 481617"/>
                        <a:gd name="connsiteY0" fmla="*/ 339940 h 339939"/>
                        <a:gd name="connsiteX1" fmla="*/ 0 w 481617"/>
                        <a:gd name="connsiteY1" fmla="*/ 297447 h 339939"/>
                        <a:gd name="connsiteX2" fmla="*/ 481618 w 481617"/>
                        <a:gd name="connsiteY2" fmla="*/ 0 h 339939"/>
                      </a:gdLst>
                      <a:ahLst/>
                      <a:cxnLst>
                        <a:cxn ang="0">
                          <a:pos x="connsiteX0" y="connsiteY0"/>
                        </a:cxn>
                        <a:cxn ang="0">
                          <a:pos x="connsiteX1" y="connsiteY1"/>
                        </a:cxn>
                        <a:cxn ang="0">
                          <a:pos x="connsiteX2" y="connsiteY2"/>
                        </a:cxn>
                      </a:cxnLst>
                      <a:rect l="l" t="t" r="r" b="b"/>
                      <a:pathLst>
                        <a:path w="481617" h="339939">
                          <a:moveTo>
                            <a:pt x="206408" y="339940"/>
                          </a:moveTo>
                          <a:lnTo>
                            <a:pt x="0" y="297447"/>
                          </a:lnTo>
                          <a:lnTo>
                            <a:pt x="481618"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35" name="Freeform 11334">
                      <a:extLst>
                        <a:ext uri="{FF2B5EF4-FFF2-40B4-BE49-F238E27FC236}">
                          <a16:creationId xmlns:a16="http://schemas.microsoft.com/office/drawing/2014/main" id="{6282A62F-C21D-E6BF-11A4-C6DE811AB59D}"/>
                        </a:ext>
                      </a:extLst>
                    </p:cNvPr>
                    <p:cNvSpPr/>
                    <p:nvPr/>
                  </p:nvSpPr>
                  <p:spPr>
                    <a:xfrm>
                      <a:off x="41753342" y="23063662"/>
                      <a:ext cx="137604" cy="198298"/>
                    </a:xfrm>
                    <a:custGeom>
                      <a:avLst/>
                      <a:gdLst>
                        <a:gd name="connsiteX0" fmla="*/ 0 w 137604"/>
                        <a:gd name="connsiteY0" fmla="*/ 169970 h 198298"/>
                        <a:gd name="connsiteX1" fmla="*/ 137605 w 137604"/>
                        <a:gd name="connsiteY1" fmla="*/ 0 h 198298"/>
                        <a:gd name="connsiteX2" fmla="*/ 137605 w 137604"/>
                        <a:gd name="connsiteY2" fmla="*/ 198298 h 198298"/>
                      </a:gdLst>
                      <a:ahLst/>
                      <a:cxnLst>
                        <a:cxn ang="0">
                          <a:pos x="connsiteX0" y="connsiteY0"/>
                        </a:cxn>
                        <a:cxn ang="0">
                          <a:pos x="connsiteX1" y="connsiteY1"/>
                        </a:cxn>
                        <a:cxn ang="0">
                          <a:pos x="connsiteX2" y="connsiteY2"/>
                        </a:cxn>
                      </a:cxnLst>
                      <a:rect l="l" t="t" r="r" b="b"/>
                      <a:pathLst>
                        <a:path w="137604" h="198298">
                          <a:moveTo>
                            <a:pt x="0" y="169970"/>
                          </a:moveTo>
                          <a:lnTo>
                            <a:pt x="137605" y="0"/>
                          </a:lnTo>
                          <a:lnTo>
                            <a:pt x="137605" y="198298"/>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36" name="Freeform 11335">
                      <a:extLst>
                        <a:ext uri="{FF2B5EF4-FFF2-40B4-BE49-F238E27FC236}">
                          <a16:creationId xmlns:a16="http://schemas.microsoft.com/office/drawing/2014/main" id="{DD6E1789-656F-E3A2-33C1-484B6B8B4FB3}"/>
                        </a:ext>
                      </a:extLst>
                    </p:cNvPr>
                    <p:cNvSpPr/>
                    <p:nvPr/>
                  </p:nvSpPr>
                  <p:spPr>
                    <a:xfrm>
                      <a:off x="41340526" y="23148648"/>
                      <a:ext cx="412815" cy="311611"/>
                    </a:xfrm>
                    <a:custGeom>
                      <a:avLst/>
                      <a:gdLst>
                        <a:gd name="connsiteX0" fmla="*/ 412816 w 412815"/>
                        <a:gd name="connsiteY0" fmla="*/ 84985 h 311611"/>
                        <a:gd name="connsiteX1" fmla="*/ 229342 w 412815"/>
                        <a:gd name="connsiteY1" fmla="*/ 311612 h 311611"/>
                        <a:gd name="connsiteX2" fmla="*/ 68803 w 412815"/>
                        <a:gd name="connsiteY2" fmla="*/ 212462 h 311611"/>
                        <a:gd name="connsiteX3" fmla="*/ 0 w 412815"/>
                        <a:gd name="connsiteY3" fmla="*/ 0 h 311611"/>
                      </a:gdLst>
                      <a:ahLst/>
                      <a:cxnLst>
                        <a:cxn ang="0">
                          <a:pos x="connsiteX0" y="connsiteY0"/>
                        </a:cxn>
                        <a:cxn ang="0">
                          <a:pos x="connsiteX1" y="connsiteY1"/>
                        </a:cxn>
                        <a:cxn ang="0">
                          <a:pos x="connsiteX2" y="connsiteY2"/>
                        </a:cxn>
                        <a:cxn ang="0">
                          <a:pos x="connsiteX3" y="connsiteY3"/>
                        </a:cxn>
                      </a:cxnLst>
                      <a:rect l="l" t="t" r="r" b="b"/>
                      <a:pathLst>
                        <a:path w="412815" h="311611">
                          <a:moveTo>
                            <a:pt x="412816" y="84985"/>
                          </a:moveTo>
                          <a:lnTo>
                            <a:pt x="229342" y="311612"/>
                          </a:lnTo>
                          <a:lnTo>
                            <a:pt x="68803" y="212462"/>
                          </a:lnTo>
                          <a:lnTo>
                            <a:pt x="0"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37" name="Freeform 11336">
                      <a:extLst>
                        <a:ext uri="{FF2B5EF4-FFF2-40B4-BE49-F238E27FC236}">
                          <a16:creationId xmlns:a16="http://schemas.microsoft.com/office/drawing/2014/main" id="{DDCA72D3-5797-2F82-C71B-F33BC3C30DA8}"/>
                        </a:ext>
                      </a:extLst>
                    </p:cNvPr>
                    <p:cNvSpPr/>
                    <p:nvPr/>
                  </p:nvSpPr>
                  <p:spPr>
                    <a:xfrm>
                      <a:off x="41202921" y="22383783"/>
                      <a:ext cx="688025" cy="849849"/>
                    </a:xfrm>
                    <a:custGeom>
                      <a:avLst/>
                      <a:gdLst>
                        <a:gd name="connsiteX0" fmla="*/ 550421 w 688025"/>
                        <a:gd name="connsiteY0" fmla="*/ 849850 h 849849"/>
                        <a:gd name="connsiteX1" fmla="*/ 137605 w 688025"/>
                        <a:gd name="connsiteY1" fmla="*/ 764865 h 849849"/>
                        <a:gd name="connsiteX2" fmla="*/ 0 w 688025"/>
                        <a:gd name="connsiteY2" fmla="*/ 339940 h 849849"/>
                        <a:gd name="connsiteX3" fmla="*/ 275210 w 688025"/>
                        <a:gd name="connsiteY3" fmla="*/ 0 h 849849"/>
                        <a:gd name="connsiteX4" fmla="*/ 688025 w 688025"/>
                        <a:gd name="connsiteY4" fmla="*/ 84985 h 849849"/>
                        <a:gd name="connsiteX5" fmla="*/ 688025 w 688025"/>
                        <a:gd name="connsiteY5" fmla="*/ 679880 h 84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8025" h="849849">
                          <a:moveTo>
                            <a:pt x="550421" y="849850"/>
                          </a:moveTo>
                          <a:lnTo>
                            <a:pt x="137605" y="764865"/>
                          </a:lnTo>
                          <a:lnTo>
                            <a:pt x="0" y="339940"/>
                          </a:lnTo>
                          <a:lnTo>
                            <a:pt x="275210" y="0"/>
                          </a:lnTo>
                          <a:lnTo>
                            <a:pt x="688025" y="84985"/>
                          </a:lnTo>
                          <a:lnTo>
                            <a:pt x="688025" y="67988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38" name="Freeform 11337">
                      <a:extLst>
                        <a:ext uri="{FF2B5EF4-FFF2-40B4-BE49-F238E27FC236}">
                          <a16:creationId xmlns:a16="http://schemas.microsoft.com/office/drawing/2014/main" id="{CFB8AF4B-0BAC-BD6A-3452-7CF9418FA692}"/>
                        </a:ext>
                      </a:extLst>
                    </p:cNvPr>
                    <p:cNvSpPr/>
                    <p:nvPr/>
                  </p:nvSpPr>
                  <p:spPr>
                    <a:xfrm>
                      <a:off x="40927711" y="22723723"/>
                      <a:ext cx="412815" cy="424925"/>
                    </a:xfrm>
                    <a:custGeom>
                      <a:avLst/>
                      <a:gdLst>
                        <a:gd name="connsiteX0" fmla="*/ 275211 w 412815"/>
                        <a:gd name="connsiteY0" fmla="*/ 0 h 424925"/>
                        <a:gd name="connsiteX1" fmla="*/ 412816 w 412815"/>
                        <a:gd name="connsiteY1" fmla="*/ 424925 h 424925"/>
                        <a:gd name="connsiteX2" fmla="*/ 0 w 412815"/>
                        <a:gd name="connsiteY2" fmla="*/ 339940 h 424925"/>
                      </a:gdLst>
                      <a:ahLst/>
                      <a:cxnLst>
                        <a:cxn ang="0">
                          <a:pos x="connsiteX0" y="connsiteY0"/>
                        </a:cxn>
                        <a:cxn ang="0">
                          <a:pos x="connsiteX1" y="connsiteY1"/>
                        </a:cxn>
                        <a:cxn ang="0">
                          <a:pos x="connsiteX2" y="connsiteY2"/>
                        </a:cxn>
                      </a:cxnLst>
                      <a:rect l="l" t="t" r="r" b="b"/>
                      <a:pathLst>
                        <a:path w="412815" h="424925">
                          <a:moveTo>
                            <a:pt x="275211" y="0"/>
                          </a:moveTo>
                          <a:lnTo>
                            <a:pt x="412816" y="424925"/>
                          </a:lnTo>
                          <a:lnTo>
                            <a:pt x="0" y="33994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39" name="Freeform 11338">
                      <a:extLst>
                        <a:ext uri="{FF2B5EF4-FFF2-40B4-BE49-F238E27FC236}">
                          <a16:creationId xmlns:a16="http://schemas.microsoft.com/office/drawing/2014/main" id="{36EA362D-5E3E-8E64-5CEE-9557F500E180}"/>
                        </a:ext>
                      </a:extLst>
                    </p:cNvPr>
                    <p:cNvSpPr/>
                    <p:nvPr/>
                  </p:nvSpPr>
                  <p:spPr>
                    <a:xfrm>
                      <a:off x="40377290" y="22213813"/>
                      <a:ext cx="825630" cy="849849"/>
                    </a:xfrm>
                    <a:custGeom>
                      <a:avLst/>
                      <a:gdLst>
                        <a:gd name="connsiteX0" fmla="*/ 825631 w 825630"/>
                        <a:gd name="connsiteY0" fmla="*/ 509910 h 849849"/>
                        <a:gd name="connsiteX1" fmla="*/ 550421 w 825630"/>
                        <a:gd name="connsiteY1" fmla="*/ 849850 h 849849"/>
                        <a:gd name="connsiteX2" fmla="*/ 68803 w 825630"/>
                        <a:gd name="connsiteY2" fmla="*/ 552402 h 849849"/>
                        <a:gd name="connsiteX3" fmla="*/ 0 w 825630"/>
                        <a:gd name="connsiteY3" fmla="*/ 339940 h 849849"/>
                        <a:gd name="connsiteX4" fmla="*/ 275211 w 825630"/>
                        <a:gd name="connsiteY4" fmla="*/ 0 h 849849"/>
                        <a:gd name="connsiteX5" fmla="*/ 688025 w 825630"/>
                        <a:gd name="connsiteY5" fmla="*/ 84985 h 84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630" h="849849">
                          <a:moveTo>
                            <a:pt x="825631" y="509910"/>
                          </a:moveTo>
                          <a:lnTo>
                            <a:pt x="550421" y="849850"/>
                          </a:lnTo>
                          <a:lnTo>
                            <a:pt x="68803" y="552402"/>
                          </a:lnTo>
                          <a:lnTo>
                            <a:pt x="0" y="339940"/>
                          </a:lnTo>
                          <a:lnTo>
                            <a:pt x="275211" y="0"/>
                          </a:lnTo>
                          <a:lnTo>
                            <a:pt x="688025" y="84985"/>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40" name="Freeform 11339">
                      <a:extLst>
                        <a:ext uri="{FF2B5EF4-FFF2-40B4-BE49-F238E27FC236}">
                          <a16:creationId xmlns:a16="http://schemas.microsoft.com/office/drawing/2014/main" id="{28B0AF07-5AA9-2EBA-4B1D-C1525094F4BF}"/>
                        </a:ext>
                      </a:extLst>
                    </p:cNvPr>
                    <p:cNvSpPr/>
                    <p:nvPr/>
                  </p:nvSpPr>
                  <p:spPr>
                    <a:xfrm>
                      <a:off x="40285554" y="22553753"/>
                      <a:ext cx="160539" cy="212462"/>
                    </a:xfrm>
                    <a:custGeom>
                      <a:avLst/>
                      <a:gdLst>
                        <a:gd name="connsiteX0" fmla="*/ 91737 w 160539"/>
                        <a:gd name="connsiteY0" fmla="*/ 0 h 212462"/>
                        <a:gd name="connsiteX1" fmla="*/ 160539 w 160539"/>
                        <a:gd name="connsiteY1" fmla="*/ 212463 h 212462"/>
                        <a:gd name="connsiteX2" fmla="*/ 0 w 160539"/>
                        <a:gd name="connsiteY2" fmla="*/ 113313 h 212462"/>
                      </a:gdLst>
                      <a:ahLst/>
                      <a:cxnLst>
                        <a:cxn ang="0">
                          <a:pos x="connsiteX0" y="connsiteY0"/>
                        </a:cxn>
                        <a:cxn ang="0">
                          <a:pos x="connsiteX1" y="connsiteY1"/>
                        </a:cxn>
                        <a:cxn ang="0">
                          <a:pos x="connsiteX2" y="connsiteY2"/>
                        </a:cxn>
                      </a:cxnLst>
                      <a:rect l="l" t="t" r="r" b="b"/>
                      <a:pathLst>
                        <a:path w="160539" h="212462">
                          <a:moveTo>
                            <a:pt x="91737" y="0"/>
                          </a:moveTo>
                          <a:lnTo>
                            <a:pt x="160539" y="212463"/>
                          </a:lnTo>
                          <a:lnTo>
                            <a:pt x="0" y="113313"/>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41" name="Freeform 11340">
                      <a:extLst>
                        <a:ext uri="{FF2B5EF4-FFF2-40B4-BE49-F238E27FC236}">
                          <a16:creationId xmlns:a16="http://schemas.microsoft.com/office/drawing/2014/main" id="{B042C231-5C95-7DDD-C09C-D41C310810DA}"/>
                        </a:ext>
                      </a:extLst>
                    </p:cNvPr>
                    <p:cNvSpPr/>
                    <p:nvPr/>
                  </p:nvSpPr>
                  <p:spPr>
                    <a:xfrm>
                      <a:off x="39964475" y="22270469"/>
                      <a:ext cx="412815" cy="396596"/>
                    </a:xfrm>
                    <a:custGeom>
                      <a:avLst/>
                      <a:gdLst>
                        <a:gd name="connsiteX0" fmla="*/ 0 w 412815"/>
                        <a:gd name="connsiteY0" fmla="*/ 198298 h 396596"/>
                        <a:gd name="connsiteX1" fmla="*/ 321079 w 412815"/>
                        <a:gd name="connsiteY1" fmla="*/ 0 h 396596"/>
                        <a:gd name="connsiteX2" fmla="*/ 412815 w 412815"/>
                        <a:gd name="connsiteY2" fmla="*/ 283283 h 396596"/>
                        <a:gd name="connsiteX3" fmla="*/ 321079 w 412815"/>
                        <a:gd name="connsiteY3" fmla="*/ 396596 h 396596"/>
                      </a:gdLst>
                      <a:ahLst/>
                      <a:cxnLst>
                        <a:cxn ang="0">
                          <a:pos x="connsiteX0" y="connsiteY0"/>
                        </a:cxn>
                        <a:cxn ang="0">
                          <a:pos x="connsiteX1" y="connsiteY1"/>
                        </a:cxn>
                        <a:cxn ang="0">
                          <a:pos x="connsiteX2" y="connsiteY2"/>
                        </a:cxn>
                        <a:cxn ang="0">
                          <a:pos x="connsiteX3" y="connsiteY3"/>
                        </a:cxn>
                      </a:cxnLst>
                      <a:rect l="l" t="t" r="r" b="b"/>
                      <a:pathLst>
                        <a:path w="412815" h="396596">
                          <a:moveTo>
                            <a:pt x="0" y="198298"/>
                          </a:moveTo>
                          <a:lnTo>
                            <a:pt x="321079" y="0"/>
                          </a:lnTo>
                          <a:lnTo>
                            <a:pt x="412815" y="283283"/>
                          </a:lnTo>
                          <a:lnTo>
                            <a:pt x="321079" y="396596"/>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342" name="Freeform 11341">
                      <a:extLst>
                        <a:ext uri="{FF2B5EF4-FFF2-40B4-BE49-F238E27FC236}">
                          <a16:creationId xmlns:a16="http://schemas.microsoft.com/office/drawing/2014/main" id="{578251D7-8085-BBA3-CD68-601C895A209B}"/>
                        </a:ext>
                      </a:extLst>
                    </p:cNvPr>
                    <p:cNvSpPr/>
                    <p:nvPr/>
                  </p:nvSpPr>
                  <p:spPr>
                    <a:xfrm>
                      <a:off x="41569868" y="23233633"/>
                      <a:ext cx="321078" cy="424924"/>
                    </a:xfrm>
                    <a:custGeom>
                      <a:avLst/>
                      <a:gdLst>
                        <a:gd name="connsiteX0" fmla="*/ 321079 w 321078"/>
                        <a:gd name="connsiteY0" fmla="*/ 424924 h 424924"/>
                        <a:gd name="connsiteX1" fmla="*/ 0 w 321078"/>
                        <a:gd name="connsiteY1" fmla="*/ 226626 h 424924"/>
                        <a:gd name="connsiteX2" fmla="*/ 183474 w 321078"/>
                        <a:gd name="connsiteY2" fmla="*/ 0 h 424924"/>
                        <a:gd name="connsiteX3" fmla="*/ 321079 w 321078"/>
                        <a:gd name="connsiteY3" fmla="*/ 28328 h 424924"/>
                      </a:gdLst>
                      <a:ahLst/>
                      <a:cxnLst>
                        <a:cxn ang="0">
                          <a:pos x="connsiteX0" y="connsiteY0"/>
                        </a:cxn>
                        <a:cxn ang="0">
                          <a:pos x="connsiteX1" y="connsiteY1"/>
                        </a:cxn>
                        <a:cxn ang="0">
                          <a:pos x="connsiteX2" y="connsiteY2"/>
                        </a:cxn>
                        <a:cxn ang="0">
                          <a:pos x="connsiteX3" y="connsiteY3"/>
                        </a:cxn>
                      </a:cxnLst>
                      <a:rect l="l" t="t" r="r" b="b"/>
                      <a:pathLst>
                        <a:path w="321078" h="424924">
                          <a:moveTo>
                            <a:pt x="321079" y="424924"/>
                          </a:moveTo>
                          <a:lnTo>
                            <a:pt x="0" y="226626"/>
                          </a:lnTo>
                          <a:lnTo>
                            <a:pt x="183474" y="0"/>
                          </a:lnTo>
                          <a:lnTo>
                            <a:pt x="321079" y="28328"/>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343" name="Freeform 11342">
                      <a:extLst>
                        <a:ext uri="{FF2B5EF4-FFF2-40B4-BE49-F238E27FC236}">
                          <a16:creationId xmlns:a16="http://schemas.microsoft.com/office/drawing/2014/main" id="{5C641641-A77E-FC6A-7A2A-CBB5B960039E}"/>
                        </a:ext>
                      </a:extLst>
                    </p:cNvPr>
                    <p:cNvSpPr/>
                    <p:nvPr/>
                  </p:nvSpPr>
                  <p:spPr>
                    <a:xfrm>
                      <a:off x="40927711" y="23063662"/>
                      <a:ext cx="481618" cy="297447"/>
                    </a:xfrm>
                    <a:custGeom>
                      <a:avLst/>
                      <a:gdLst>
                        <a:gd name="connsiteX0" fmla="*/ 412816 w 481618"/>
                        <a:gd name="connsiteY0" fmla="*/ 84985 h 297447"/>
                        <a:gd name="connsiteX1" fmla="*/ 481618 w 481618"/>
                        <a:gd name="connsiteY1" fmla="*/ 297447 h 297447"/>
                        <a:gd name="connsiteX2" fmla="*/ 0 w 481618"/>
                        <a:gd name="connsiteY2" fmla="*/ 0 h 297447"/>
                      </a:gdLst>
                      <a:ahLst/>
                      <a:cxnLst>
                        <a:cxn ang="0">
                          <a:pos x="connsiteX0" y="connsiteY0"/>
                        </a:cxn>
                        <a:cxn ang="0">
                          <a:pos x="connsiteX1" y="connsiteY1"/>
                        </a:cxn>
                        <a:cxn ang="0">
                          <a:pos x="connsiteX2" y="connsiteY2"/>
                        </a:cxn>
                      </a:cxnLst>
                      <a:rect l="l" t="t" r="r" b="b"/>
                      <a:pathLst>
                        <a:path w="481618" h="297447">
                          <a:moveTo>
                            <a:pt x="412816" y="84985"/>
                          </a:moveTo>
                          <a:lnTo>
                            <a:pt x="481618" y="297447"/>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344" name="Graphic 11301">
                    <a:extLst>
                      <a:ext uri="{FF2B5EF4-FFF2-40B4-BE49-F238E27FC236}">
                        <a16:creationId xmlns:a16="http://schemas.microsoft.com/office/drawing/2014/main" id="{CA19969F-D9E8-626A-8045-FD5CBE7463AE}"/>
                      </a:ext>
                    </a:extLst>
                  </p:cNvPr>
                  <p:cNvGrpSpPr/>
                  <p:nvPr/>
                </p:nvGrpSpPr>
                <p:grpSpPr>
                  <a:xfrm>
                    <a:off x="41890947" y="22468768"/>
                    <a:ext cx="1926471" cy="1925120"/>
                    <a:chOff x="41890947" y="22468768"/>
                    <a:chExt cx="1926471" cy="1925120"/>
                  </a:xfrm>
                </p:grpSpPr>
                <p:sp>
                  <p:nvSpPr>
                    <p:cNvPr id="11345" name="Freeform 11344">
                      <a:extLst>
                        <a:ext uri="{FF2B5EF4-FFF2-40B4-BE49-F238E27FC236}">
                          <a16:creationId xmlns:a16="http://schemas.microsoft.com/office/drawing/2014/main" id="{6BB783BE-9698-9726-3AE2-71627F892AEA}"/>
                        </a:ext>
                      </a:extLst>
                    </p:cNvPr>
                    <p:cNvSpPr/>
                    <p:nvPr/>
                  </p:nvSpPr>
                  <p:spPr>
                    <a:xfrm>
                      <a:off x="43469571" y="22776246"/>
                      <a:ext cx="225206" cy="327540"/>
                    </a:xfrm>
                    <a:custGeom>
                      <a:avLst/>
                      <a:gdLst>
                        <a:gd name="connsiteX0" fmla="*/ 0 w 225206"/>
                        <a:gd name="connsiteY0" fmla="*/ 327541 h 327540"/>
                        <a:gd name="connsiteX1" fmla="*/ 20076 w 225206"/>
                        <a:gd name="connsiteY1" fmla="*/ 0 h 327540"/>
                        <a:gd name="connsiteX2" fmla="*/ 225206 w 225206"/>
                        <a:gd name="connsiteY2" fmla="*/ 13375 h 327540"/>
                        <a:gd name="connsiteX3" fmla="*/ 163885 w 225206"/>
                        <a:gd name="connsiteY3" fmla="*/ 173801 h 327540"/>
                      </a:gdLst>
                      <a:ahLst/>
                      <a:cxnLst>
                        <a:cxn ang="0">
                          <a:pos x="connsiteX0" y="connsiteY0"/>
                        </a:cxn>
                        <a:cxn ang="0">
                          <a:pos x="connsiteX1" y="connsiteY1"/>
                        </a:cxn>
                        <a:cxn ang="0">
                          <a:pos x="connsiteX2" y="connsiteY2"/>
                        </a:cxn>
                        <a:cxn ang="0">
                          <a:pos x="connsiteX3" y="connsiteY3"/>
                        </a:cxn>
                      </a:cxnLst>
                      <a:rect l="l" t="t" r="r" b="b"/>
                      <a:pathLst>
                        <a:path w="225206" h="327540">
                          <a:moveTo>
                            <a:pt x="0" y="327541"/>
                          </a:moveTo>
                          <a:lnTo>
                            <a:pt x="20076" y="0"/>
                          </a:lnTo>
                          <a:lnTo>
                            <a:pt x="225206" y="13375"/>
                          </a:lnTo>
                          <a:lnTo>
                            <a:pt x="163885" y="173801"/>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46" name="Freeform 11345">
                      <a:extLst>
                        <a:ext uri="{FF2B5EF4-FFF2-40B4-BE49-F238E27FC236}">
                          <a16:creationId xmlns:a16="http://schemas.microsoft.com/office/drawing/2014/main" id="{8A74615E-D019-F5C0-8760-67C4962D1E19}"/>
                        </a:ext>
                      </a:extLst>
                    </p:cNvPr>
                    <p:cNvSpPr/>
                    <p:nvPr/>
                  </p:nvSpPr>
                  <p:spPr>
                    <a:xfrm>
                      <a:off x="43489647" y="22468768"/>
                      <a:ext cx="327771" cy="320853"/>
                    </a:xfrm>
                    <a:custGeom>
                      <a:avLst/>
                      <a:gdLst>
                        <a:gd name="connsiteX0" fmla="*/ 327771 w 327771"/>
                        <a:gd name="connsiteY0" fmla="*/ 0 h 320853"/>
                        <a:gd name="connsiteX1" fmla="*/ 205130 w 327771"/>
                        <a:gd name="connsiteY1" fmla="*/ 320853 h 320853"/>
                        <a:gd name="connsiteX2" fmla="*/ 0 w 327771"/>
                        <a:gd name="connsiteY2" fmla="*/ 307478 h 320853"/>
                        <a:gd name="connsiteX3" fmla="*/ 6693 w 327771"/>
                        <a:gd name="connsiteY3" fmla="*/ 198298 h 320853"/>
                      </a:gdLst>
                      <a:ahLst/>
                      <a:cxnLst>
                        <a:cxn ang="0">
                          <a:pos x="connsiteX0" y="connsiteY0"/>
                        </a:cxn>
                        <a:cxn ang="0">
                          <a:pos x="connsiteX1" y="connsiteY1"/>
                        </a:cxn>
                        <a:cxn ang="0">
                          <a:pos x="connsiteX2" y="connsiteY2"/>
                        </a:cxn>
                        <a:cxn ang="0">
                          <a:pos x="connsiteX3" y="connsiteY3"/>
                        </a:cxn>
                      </a:cxnLst>
                      <a:rect l="l" t="t" r="r" b="b"/>
                      <a:pathLst>
                        <a:path w="327771" h="320853">
                          <a:moveTo>
                            <a:pt x="327771" y="0"/>
                          </a:moveTo>
                          <a:lnTo>
                            <a:pt x="205130" y="320853"/>
                          </a:lnTo>
                          <a:lnTo>
                            <a:pt x="0" y="307478"/>
                          </a:lnTo>
                          <a:lnTo>
                            <a:pt x="6693" y="198298"/>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347" name="Freeform 11346">
                      <a:extLst>
                        <a:ext uri="{FF2B5EF4-FFF2-40B4-BE49-F238E27FC236}">
                          <a16:creationId xmlns:a16="http://schemas.microsoft.com/office/drawing/2014/main" id="{961CE407-D275-3D8B-7608-85C84DDFC63A}"/>
                        </a:ext>
                      </a:extLst>
                    </p:cNvPr>
                    <p:cNvSpPr/>
                    <p:nvPr/>
                  </p:nvSpPr>
                  <p:spPr>
                    <a:xfrm>
                      <a:off x="43335800" y="22667066"/>
                      <a:ext cx="160539" cy="109180"/>
                    </a:xfrm>
                    <a:custGeom>
                      <a:avLst/>
                      <a:gdLst>
                        <a:gd name="connsiteX0" fmla="*/ 153847 w 160539"/>
                        <a:gd name="connsiteY0" fmla="*/ 109180 h 109180"/>
                        <a:gd name="connsiteX1" fmla="*/ 0 w 160539"/>
                        <a:gd name="connsiteY1" fmla="*/ 99149 h 109180"/>
                        <a:gd name="connsiteX2" fmla="*/ 160540 w 160539"/>
                        <a:gd name="connsiteY2" fmla="*/ 0 h 109180"/>
                      </a:gdLst>
                      <a:ahLst/>
                      <a:cxnLst>
                        <a:cxn ang="0">
                          <a:pos x="connsiteX0" y="connsiteY0"/>
                        </a:cxn>
                        <a:cxn ang="0">
                          <a:pos x="connsiteX1" y="connsiteY1"/>
                        </a:cxn>
                        <a:cxn ang="0">
                          <a:pos x="connsiteX2" y="connsiteY2"/>
                        </a:cxn>
                      </a:cxnLst>
                      <a:rect l="l" t="t" r="r" b="b"/>
                      <a:pathLst>
                        <a:path w="160539" h="109180">
                          <a:moveTo>
                            <a:pt x="153847" y="109180"/>
                          </a:moveTo>
                          <a:lnTo>
                            <a:pt x="0" y="99149"/>
                          </a:lnTo>
                          <a:lnTo>
                            <a:pt x="160540"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48" name="Freeform 11347">
                      <a:extLst>
                        <a:ext uri="{FF2B5EF4-FFF2-40B4-BE49-F238E27FC236}">
                          <a16:creationId xmlns:a16="http://schemas.microsoft.com/office/drawing/2014/main" id="{A4024921-1492-FBFA-3D42-BF786D1BE6D4}"/>
                        </a:ext>
                      </a:extLst>
                    </p:cNvPr>
                    <p:cNvSpPr/>
                    <p:nvPr/>
                  </p:nvSpPr>
                  <p:spPr>
                    <a:xfrm>
                      <a:off x="43449495" y="22950047"/>
                      <a:ext cx="183961" cy="481280"/>
                    </a:xfrm>
                    <a:custGeom>
                      <a:avLst/>
                      <a:gdLst>
                        <a:gd name="connsiteX0" fmla="*/ 20076 w 183961"/>
                        <a:gd name="connsiteY0" fmla="*/ 153740 h 481280"/>
                        <a:gd name="connsiteX1" fmla="*/ 183961 w 183961"/>
                        <a:gd name="connsiteY1" fmla="*/ 0 h 481280"/>
                        <a:gd name="connsiteX2" fmla="*/ 0 w 183961"/>
                        <a:gd name="connsiteY2" fmla="*/ 481280 h 481280"/>
                      </a:gdLst>
                      <a:ahLst/>
                      <a:cxnLst>
                        <a:cxn ang="0">
                          <a:pos x="connsiteX0" y="connsiteY0"/>
                        </a:cxn>
                        <a:cxn ang="0">
                          <a:pos x="connsiteX1" y="connsiteY1"/>
                        </a:cxn>
                        <a:cxn ang="0">
                          <a:pos x="connsiteX2" y="connsiteY2"/>
                        </a:cxn>
                      </a:cxnLst>
                      <a:rect l="l" t="t" r="r" b="b"/>
                      <a:pathLst>
                        <a:path w="183961" h="481280">
                          <a:moveTo>
                            <a:pt x="20076" y="153740"/>
                          </a:moveTo>
                          <a:lnTo>
                            <a:pt x="183961" y="0"/>
                          </a:lnTo>
                          <a:lnTo>
                            <a:pt x="0" y="48128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49" name="Freeform 11348">
                      <a:extLst>
                        <a:ext uri="{FF2B5EF4-FFF2-40B4-BE49-F238E27FC236}">
                          <a16:creationId xmlns:a16="http://schemas.microsoft.com/office/drawing/2014/main" id="{EA068AB5-69C6-84B9-5419-904E4D1E5C3E}"/>
                        </a:ext>
                      </a:extLst>
                    </p:cNvPr>
                    <p:cNvSpPr/>
                    <p:nvPr/>
                  </p:nvSpPr>
                  <p:spPr>
                    <a:xfrm>
                      <a:off x="43141800" y="23103787"/>
                      <a:ext cx="327770" cy="327540"/>
                    </a:xfrm>
                    <a:custGeom>
                      <a:avLst/>
                      <a:gdLst>
                        <a:gd name="connsiteX0" fmla="*/ 327771 w 327770"/>
                        <a:gd name="connsiteY0" fmla="*/ 0 h 327540"/>
                        <a:gd name="connsiteX1" fmla="*/ 307695 w 327770"/>
                        <a:gd name="connsiteY1" fmla="*/ 327541 h 327540"/>
                        <a:gd name="connsiteX2" fmla="*/ 0 w 327770"/>
                        <a:gd name="connsiteY2" fmla="*/ 307478 h 327540"/>
                      </a:gdLst>
                      <a:ahLst/>
                      <a:cxnLst>
                        <a:cxn ang="0">
                          <a:pos x="connsiteX0" y="connsiteY0"/>
                        </a:cxn>
                        <a:cxn ang="0">
                          <a:pos x="connsiteX1" y="connsiteY1"/>
                        </a:cxn>
                        <a:cxn ang="0">
                          <a:pos x="connsiteX2" y="connsiteY2"/>
                        </a:cxn>
                      </a:cxnLst>
                      <a:rect l="l" t="t" r="r" b="b"/>
                      <a:pathLst>
                        <a:path w="327770" h="327540">
                          <a:moveTo>
                            <a:pt x="327771" y="0"/>
                          </a:moveTo>
                          <a:lnTo>
                            <a:pt x="307695" y="327541"/>
                          </a:lnTo>
                          <a:lnTo>
                            <a:pt x="0" y="307478"/>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50" name="Freeform 11349">
                      <a:extLst>
                        <a:ext uri="{FF2B5EF4-FFF2-40B4-BE49-F238E27FC236}">
                          <a16:creationId xmlns:a16="http://schemas.microsoft.com/office/drawing/2014/main" id="{C85DBCC3-185F-FF69-B28F-78994E874DA5}"/>
                        </a:ext>
                      </a:extLst>
                    </p:cNvPr>
                    <p:cNvSpPr/>
                    <p:nvPr/>
                  </p:nvSpPr>
                  <p:spPr>
                    <a:xfrm>
                      <a:off x="42814030" y="23391203"/>
                      <a:ext cx="327770" cy="327540"/>
                    </a:xfrm>
                    <a:custGeom>
                      <a:avLst/>
                      <a:gdLst>
                        <a:gd name="connsiteX0" fmla="*/ 327771 w 327770"/>
                        <a:gd name="connsiteY0" fmla="*/ 20062 h 327540"/>
                        <a:gd name="connsiteX1" fmla="*/ 0 w 327770"/>
                        <a:gd name="connsiteY1" fmla="*/ 327541 h 327540"/>
                        <a:gd name="connsiteX2" fmla="*/ 20077 w 327770"/>
                        <a:gd name="connsiteY2" fmla="*/ 0 h 327540"/>
                      </a:gdLst>
                      <a:ahLst/>
                      <a:cxnLst>
                        <a:cxn ang="0">
                          <a:pos x="connsiteX0" y="connsiteY0"/>
                        </a:cxn>
                        <a:cxn ang="0">
                          <a:pos x="connsiteX1" y="connsiteY1"/>
                        </a:cxn>
                        <a:cxn ang="0">
                          <a:pos x="connsiteX2" y="connsiteY2"/>
                        </a:cxn>
                      </a:cxnLst>
                      <a:rect l="l" t="t" r="r" b="b"/>
                      <a:pathLst>
                        <a:path w="327770" h="327540">
                          <a:moveTo>
                            <a:pt x="327771" y="20062"/>
                          </a:moveTo>
                          <a:lnTo>
                            <a:pt x="0" y="327541"/>
                          </a:lnTo>
                          <a:lnTo>
                            <a:pt x="20077"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51" name="Freeform 11350">
                      <a:extLst>
                        <a:ext uri="{FF2B5EF4-FFF2-40B4-BE49-F238E27FC236}">
                          <a16:creationId xmlns:a16="http://schemas.microsoft.com/office/drawing/2014/main" id="{69B943D0-D5E4-EB33-941A-921B6394C062}"/>
                        </a:ext>
                      </a:extLst>
                    </p:cNvPr>
                    <p:cNvSpPr/>
                    <p:nvPr/>
                  </p:nvSpPr>
                  <p:spPr>
                    <a:xfrm>
                      <a:off x="42834106" y="22766215"/>
                      <a:ext cx="655541" cy="645050"/>
                    </a:xfrm>
                    <a:custGeom>
                      <a:avLst/>
                      <a:gdLst>
                        <a:gd name="connsiteX0" fmla="*/ 635465 w 655541"/>
                        <a:gd name="connsiteY0" fmla="*/ 337572 h 645050"/>
                        <a:gd name="connsiteX1" fmla="*/ 307694 w 655541"/>
                        <a:gd name="connsiteY1" fmla="*/ 645050 h 645050"/>
                        <a:gd name="connsiteX2" fmla="*/ 0 w 655541"/>
                        <a:gd name="connsiteY2" fmla="*/ 624988 h 645050"/>
                        <a:gd name="connsiteX3" fmla="*/ 20076 w 655541"/>
                        <a:gd name="connsiteY3" fmla="*/ 297447 h 645050"/>
                        <a:gd name="connsiteX4" fmla="*/ 501694 w 655541"/>
                        <a:gd name="connsiteY4" fmla="*/ 0 h 645050"/>
                        <a:gd name="connsiteX5" fmla="*/ 655541 w 655541"/>
                        <a:gd name="connsiteY5" fmla="*/ 10031 h 64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541" h="645050">
                          <a:moveTo>
                            <a:pt x="635465" y="337572"/>
                          </a:moveTo>
                          <a:lnTo>
                            <a:pt x="307694" y="645050"/>
                          </a:lnTo>
                          <a:lnTo>
                            <a:pt x="0" y="624988"/>
                          </a:lnTo>
                          <a:lnTo>
                            <a:pt x="20076" y="297447"/>
                          </a:lnTo>
                          <a:lnTo>
                            <a:pt x="501694" y="0"/>
                          </a:lnTo>
                          <a:lnTo>
                            <a:pt x="655541" y="10031"/>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52" name="Freeform 11351">
                      <a:extLst>
                        <a:ext uri="{FF2B5EF4-FFF2-40B4-BE49-F238E27FC236}">
                          <a16:creationId xmlns:a16="http://schemas.microsoft.com/office/drawing/2014/main" id="{98D03970-EEC7-004A-4285-16CEBD7E558E}"/>
                        </a:ext>
                      </a:extLst>
                    </p:cNvPr>
                    <p:cNvSpPr/>
                    <p:nvPr/>
                  </p:nvSpPr>
                  <p:spPr>
                    <a:xfrm>
                      <a:off x="42526412" y="23063662"/>
                      <a:ext cx="327770" cy="327540"/>
                    </a:xfrm>
                    <a:custGeom>
                      <a:avLst/>
                      <a:gdLst>
                        <a:gd name="connsiteX0" fmla="*/ 327771 w 327770"/>
                        <a:gd name="connsiteY0" fmla="*/ 0 h 327540"/>
                        <a:gd name="connsiteX1" fmla="*/ 307694 w 327770"/>
                        <a:gd name="connsiteY1" fmla="*/ 327541 h 327540"/>
                        <a:gd name="connsiteX2" fmla="*/ 0 w 327770"/>
                        <a:gd name="connsiteY2" fmla="*/ 307479 h 327540"/>
                      </a:gdLst>
                      <a:ahLst/>
                      <a:cxnLst>
                        <a:cxn ang="0">
                          <a:pos x="connsiteX0" y="connsiteY0"/>
                        </a:cxn>
                        <a:cxn ang="0">
                          <a:pos x="connsiteX1" y="connsiteY1"/>
                        </a:cxn>
                        <a:cxn ang="0">
                          <a:pos x="connsiteX2" y="connsiteY2"/>
                        </a:cxn>
                      </a:cxnLst>
                      <a:rect l="l" t="t" r="r" b="b"/>
                      <a:pathLst>
                        <a:path w="327770" h="327540">
                          <a:moveTo>
                            <a:pt x="327771" y="0"/>
                          </a:moveTo>
                          <a:lnTo>
                            <a:pt x="307694" y="327541"/>
                          </a:lnTo>
                          <a:lnTo>
                            <a:pt x="0" y="307479"/>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53" name="Freeform 11352">
                      <a:extLst>
                        <a:ext uri="{FF2B5EF4-FFF2-40B4-BE49-F238E27FC236}">
                          <a16:creationId xmlns:a16="http://schemas.microsoft.com/office/drawing/2014/main" id="{DE5761F9-5D65-B16D-ACD4-5F6656E060F7}"/>
                        </a:ext>
                      </a:extLst>
                    </p:cNvPr>
                    <p:cNvSpPr/>
                    <p:nvPr/>
                  </p:nvSpPr>
                  <p:spPr>
                    <a:xfrm>
                      <a:off x="42198641" y="23361110"/>
                      <a:ext cx="327770" cy="317509"/>
                    </a:xfrm>
                    <a:custGeom>
                      <a:avLst/>
                      <a:gdLst>
                        <a:gd name="connsiteX0" fmla="*/ 327771 w 327770"/>
                        <a:gd name="connsiteY0" fmla="*/ 10031 h 317509"/>
                        <a:gd name="connsiteX1" fmla="*/ 0 w 327770"/>
                        <a:gd name="connsiteY1" fmla="*/ 317509 h 317509"/>
                        <a:gd name="connsiteX2" fmla="*/ 13384 w 327770"/>
                        <a:gd name="connsiteY2" fmla="*/ 99149 h 317509"/>
                        <a:gd name="connsiteX3" fmla="*/ 173924 w 327770"/>
                        <a:gd name="connsiteY3" fmla="*/ 0 h 317509"/>
                      </a:gdLst>
                      <a:ahLst/>
                      <a:cxnLst>
                        <a:cxn ang="0">
                          <a:pos x="connsiteX0" y="connsiteY0"/>
                        </a:cxn>
                        <a:cxn ang="0">
                          <a:pos x="connsiteX1" y="connsiteY1"/>
                        </a:cxn>
                        <a:cxn ang="0">
                          <a:pos x="connsiteX2" y="connsiteY2"/>
                        </a:cxn>
                        <a:cxn ang="0">
                          <a:pos x="connsiteX3" y="connsiteY3"/>
                        </a:cxn>
                      </a:cxnLst>
                      <a:rect l="l" t="t" r="r" b="b"/>
                      <a:pathLst>
                        <a:path w="327770" h="317509">
                          <a:moveTo>
                            <a:pt x="327771" y="10031"/>
                          </a:moveTo>
                          <a:lnTo>
                            <a:pt x="0" y="317509"/>
                          </a:lnTo>
                          <a:lnTo>
                            <a:pt x="13384" y="99149"/>
                          </a:lnTo>
                          <a:lnTo>
                            <a:pt x="173924"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54" name="Freeform 11353">
                      <a:extLst>
                        <a:ext uri="{FF2B5EF4-FFF2-40B4-BE49-F238E27FC236}">
                          <a16:creationId xmlns:a16="http://schemas.microsoft.com/office/drawing/2014/main" id="{47C34C4B-9F31-AA24-2044-22A43A248748}"/>
                        </a:ext>
                      </a:extLst>
                    </p:cNvPr>
                    <p:cNvSpPr/>
                    <p:nvPr/>
                  </p:nvSpPr>
                  <p:spPr>
                    <a:xfrm>
                      <a:off x="42372564" y="23063662"/>
                      <a:ext cx="481618" cy="307478"/>
                    </a:xfrm>
                    <a:custGeom>
                      <a:avLst/>
                      <a:gdLst>
                        <a:gd name="connsiteX0" fmla="*/ 153848 w 481618"/>
                        <a:gd name="connsiteY0" fmla="*/ 307479 h 307478"/>
                        <a:gd name="connsiteX1" fmla="*/ 0 w 481618"/>
                        <a:gd name="connsiteY1" fmla="*/ 297447 h 307478"/>
                        <a:gd name="connsiteX2" fmla="*/ 481618 w 481618"/>
                        <a:gd name="connsiteY2" fmla="*/ 0 h 307478"/>
                      </a:gdLst>
                      <a:ahLst/>
                      <a:cxnLst>
                        <a:cxn ang="0">
                          <a:pos x="connsiteX0" y="connsiteY0"/>
                        </a:cxn>
                        <a:cxn ang="0">
                          <a:pos x="connsiteX1" y="connsiteY1"/>
                        </a:cxn>
                        <a:cxn ang="0">
                          <a:pos x="connsiteX2" y="connsiteY2"/>
                        </a:cxn>
                      </a:cxnLst>
                      <a:rect l="l" t="t" r="r" b="b"/>
                      <a:pathLst>
                        <a:path w="481618" h="307478">
                          <a:moveTo>
                            <a:pt x="153848" y="307479"/>
                          </a:moveTo>
                          <a:lnTo>
                            <a:pt x="0" y="297447"/>
                          </a:lnTo>
                          <a:lnTo>
                            <a:pt x="481618"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55" name="Freeform 11354">
                      <a:extLst>
                        <a:ext uri="{FF2B5EF4-FFF2-40B4-BE49-F238E27FC236}">
                          <a16:creationId xmlns:a16="http://schemas.microsoft.com/office/drawing/2014/main" id="{94D16217-721D-03EA-CB55-81A882647C83}"/>
                        </a:ext>
                      </a:extLst>
                    </p:cNvPr>
                    <p:cNvSpPr/>
                    <p:nvPr/>
                  </p:nvSpPr>
                  <p:spPr>
                    <a:xfrm>
                      <a:off x="43101648" y="23912607"/>
                      <a:ext cx="163885" cy="160426"/>
                    </a:xfrm>
                    <a:custGeom>
                      <a:avLst/>
                      <a:gdLst>
                        <a:gd name="connsiteX0" fmla="*/ 0 w 163885"/>
                        <a:gd name="connsiteY0" fmla="*/ 153740 h 160426"/>
                        <a:gd name="connsiteX1" fmla="*/ 163885 w 163885"/>
                        <a:gd name="connsiteY1" fmla="*/ 0 h 160426"/>
                        <a:gd name="connsiteX2" fmla="*/ 102565 w 163885"/>
                        <a:gd name="connsiteY2" fmla="*/ 160427 h 160426"/>
                      </a:gdLst>
                      <a:ahLst/>
                      <a:cxnLst>
                        <a:cxn ang="0">
                          <a:pos x="connsiteX0" y="connsiteY0"/>
                        </a:cxn>
                        <a:cxn ang="0">
                          <a:pos x="connsiteX1" y="connsiteY1"/>
                        </a:cxn>
                        <a:cxn ang="0">
                          <a:pos x="connsiteX2" y="connsiteY2"/>
                        </a:cxn>
                      </a:cxnLst>
                      <a:rect l="l" t="t" r="r" b="b"/>
                      <a:pathLst>
                        <a:path w="163885" h="160426">
                          <a:moveTo>
                            <a:pt x="0" y="153740"/>
                          </a:moveTo>
                          <a:lnTo>
                            <a:pt x="163885" y="0"/>
                          </a:lnTo>
                          <a:lnTo>
                            <a:pt x="102565" y="16042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56" name="Freeform 11355">
                      <a:extLst>
                        <a:ext uri="{FF2B5EF4-FFF2-40B4-BE49-F238E27FC236}">
                          <a16:creationId xmlns:a16="http://schemas.microsoft.com/office/drawing/2014/main" id="{8195DC64-7CBD-EE03-1F6B-B1EC148CD090}"/>
                        </a:ext>
                      </a:extLst>
                    </p:cNvPr>
                    <p:cNvSpPr/>
                    <p:nvPr/>
                  </p:nvSpPr>
                  <p:spPr>
                    <a:xfrm>
                      <a:off x="42783915" y="24046284"/>
                      <a:ext cx="317732" cy="225047"/>
                    </a:xfrm>
                    <a:custGeom>
                      <a:avLst/>
                      <a:gdLst>
                        <a:gd name="connsiteX0" fmla="*/ 317732 w 317732"/>
                        <a:gd name="connsiteY0" fmla="*/ 20063 h 225047"/>
                        <a:gd name="connsiteX1" fmla="*/ 99219 w 317732"/>
                        <a:gd name="connsiteY1" fmla="*/ 225048 h 225047"/>
                        <a:gd name="connsiteX2" fmla="*/ 0 w 317732"/>
                        <a:gd name="connsiteY2" fmla="*/ 163770 h 225047"/>
                        <a:gd name="connsiteX3" fmla="*/ 10038 w 317732"/>
                        <a:gd name="connsiteY3" fmla="*/ 0 h 225047"/>
                      </a:gdLst>
                      <a:ahLst/>
                      <a:cxnLst>
                        <a:cxn ang="0">
                          <a:pos x="connsiteX0" y="connsiteY0"/>
                        </a:cxn>
                        <a:cxn ang="0">
                          <a:pos x="connsiteX1" y="connsiteY1"/>
                        </a:cxn>
                        <a:cxn ang="0">
                          <a:pos x="connsiteX2" y="connsiteY2"/>
                        </a:cxn>
                        <a:cxn ang="0">
                          <a:pos x="connsiteX3" y="connsiteY3"/>
                        </a:cxn>
                      </a:cxnLst>
                      <a:rect l="l" t="t" r="r" b="b"/>
                      <a:pathLst>
                        <a:path w="317732" h="225047">
                          <a:moveTo>
                            <a:pt x="317732" y="20063"/>
                          </a:moveTo>
                          <a:lnTo>
                            <a:pt x="99219" y="225048"/>
                          </a:lnTo>
                          <a:lnTo>
                            <a:pt x="0" y="163770"/>
                          </a:lnTo>
                          <a:lnTo>
                            <a:pt x="10038"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57" name="Freeform 11356">
                      <a:extLst>
                        <a:ext uri="{FF2B5EF4-FFF2-40B4-BE49-F238E27FC236}">
                          <a16:creationId xmlns:a16="http://schemas.microsoft.com/office/drawing/2014/main" id="{151FA8D7-D827-BC7D-A02C-ED98584E8644}"/>
                        </a:ext>
                      </a:extLst>
                    </p:cNvPr>
                    <p:cNvSpPr/>
                    <p:nvPr/>
                  </p:nvSpPr>
                  <p:spPr>
                    <a:xfrm>
                      <a:off x="42793954" y="23411266"/>
                      <a:ext cx="655541" cy="655081"/>
                    </a:xfrm>
                    <a:custGeom>
                      <a:avLst/>
                      <a:gdLst>
                        <a:gd name="connsiteX0" fmla="*/ 307694 w 655541"/>
                        <a:gd name="connsiteY0" fmla="*/ 655081 h 655081"/>
                        <a:gd name="connsiteX1" fmla="*/ 0 w 655541"/>
                        <a:gd name="connsiteY1" fmla="*/ 635019 h 655081"/>
                        <a:gd name="connsiteX2" fmla="*/ 20076 w 655541"/>
                        <a:gd name="connsiteY2" fmla="*/ 307478 h 655081"/>
                        <a:gd name="connsiteX3" fmla="*/ 347847 w 655541"/>
                        <a:gd name="connsiteY3" fmla="*/ 0 h 655081"/>
                        <a:gd name="connsiteX4" fmla="*/ 655541 w 655541"/>
                        <a:gd name="connsiteY4" fmla="*/ 20062 h 655081"/>
                        <a:gd name="connsiteX5" fmla="*/ 471579 w 655541"/>
                        <a:gd name="connsiteY5" fmla="*/ 501342 h 6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541" h="655081">
                          <a:moveTo>
                            <a:pt x="307694" y="655081"/>
                          </a:moveTo>
                          <a:lnTo>
                            <a:pt x="0" y="635019"/>
                          </a:lnTo>
                          <a:lnTo>
                            <a:pt x="20076" y="307478"/>
                          </a:lnTo>
                          <a:lnTo>
                            <a:pt x="347847" y="0"/>
                          </a:lnTo>
                          <a:lnTo>
                            <a:pt x="655541" y="20062"/>
                          </a:lnTo>
                          <a:lnTo>
                            <a:pt x="471579" y="501342"/>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58" name="Freeform 11357">
                      <a:extLst>
                        <a:ext uri="{FF2B5EF4-FFF2-40B4-BE49-F238E27FC236}">
                          <a16:creationId xmlns:a16="http://schemas.microsoft.com/office/drawing/2014/main" id="{AF378CF4-1643-D984-8835-1058C14C89DE}"/>
                        </a:ext>
                      </a:extLst>
                    </p:cNvPr>
                    <p:cNvSpPr/>
                    <p:nvPr/>
                  </p:nvSpPr>
                  <p:spPr>
                    <a:xfrm>
                      <a:off x="42486259" y="23718744"/>
                      <a:ext cx="327770" cy="327540"/>
                    </a:xfrm>
                    <a:custGeom>
                      <a:avLst/>
                      <a:gdLst>
                        <a:gd name="connsiteX0" fmla="*/ 327771 w 327770"/>
                        <a:gd name="connsiteY0" fmla="*/ 0 h 327540"/>
                        <a:gd name="connsiteX1" fmla="*/ 307695 w 327770"/>
                        <a:gd name="connsiteY1" fmla="*/ 327541 h 327540"/>
                        <a:gd name="connsiteX2" fmla="*/ 0 w 327770"/>
                        <a:gd name="connsiteY2" fmla="*/ 307479 h 327540"/>
                      </a:gdLst>
                      <a:ahLst/>
                      <a:cxnLst>
                        <a:cxn ang="0">
                          <a:pos x="connsiteX0" y="connsiteY0"/>
                        </a:cxn>
                        <a:cxn ang="0">
                          <a:pos x="connsiteX1" y="connsiteY1"/>
                        </a:cxn>
                        <a:cxn ang="0">
                          <a:pos x="connsiteX2" y="connsiteY2"/>
                        </a:cxn>
                      </a:cxnLst>
                      <a:rect l="l" t="t" r="r" b="b"/>
                      <a:pathLst>
                        <a:path w="327770" h="327540">
                          <a:moveTo>
                            <a:pt x="327771" y="0"/>
                          </a:moveTo>
                          <a:lnTo>
                            <a:pt x="307695" y="327541"/>
                          </a:lnTo>
                          <a:lnTo>
                            <a:pt x="0" y="307479"/>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59" name="Freeform 11358">
                      <a:extLst>
                        <a:ext uri="{FF2B5EF4-FFF2-40B4-BE49-F238E27FC236}">
                          <a16:creationId xmlns:a16="http://schemas.microsoft.com/office/drawing/2014/main" id="{2A5EB84C-7146-03D2-0833-699C949177A5}"/>
                        </a:ext>
                      </a:extLst>
                    </p:cNvPr>
                    <p:cNvSpPr/>
                    <p:nvPr/>
                  </p:nvSpPr>
                  <p:spPr>
                    <a:xfrm>
                      <a:off x="42188603" y="23371141"/>
                      <a:ext cx="645503" cy="655081"/>
                    </a:xfrm>
                    <a:custGeom>
                      <a:avLst/>
                      <a:gdLst>
                        <a:gd name="connsiteX0" fmla="*/ 625427 w 645503"/>
                        <a:gd name="connsiteY0" fmla="*/ 347603 h 655081"/>
                        <a:gd name="connsiteX1" fmla="*/ 297656 w 645503"/>
                        <a:gd name="connsiteY1" fmla="*/ 655081 h 655081"/>
                        <a:gd name="connsiteX2" fmla="*/ 0 w 645503"/>
                        <a:gd name="connsiteY2" fmla="*/ 471248 h 655081"/>
                        <a:gd name="connsiteX3" fmla="*/ 10038 w 645503"/>
                        <a:gd name="connsiteY3" fmla="*/ 307478 h 655081"/>
                        <a:gd name="connsiteX4" fmla="*/ 337809 w 645503"/>
                        <a:gd name="connsiteY4" fmla="*/ 0 h 655081"/>
                        <a:gd name="connsiteX5" fmla="*/ 645503 w 645503"/>
                        <a:gd name="connsiteY5" fmla="*/ 20062 h 6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03" h="655081">
                          <a:moveTo>
                            <a:pt x="625427" y="347603"/>
                          </a:moveTo>
                          <a:lnTo>
                            <a:pt x="297656" y="655081"/>
                          </a:lnTo>
                          <a:lnTo>
                            <a:pt x="0" y="471248"/>
                          </a:lnTo>
                          <a:lnTo>
                            <a:pt x="10038" y="307478"/>
                          </a:lnTo>
                          <a:lnTo>
                            <a:pt x="337809" y="0"/>
                          </a:lnTo>
                          <a:lnTo>
                            <a:pt x="645503" y="20062"/>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60" name="Freeform 11359">
                      <a:extLst>
                        <a:ext uri="{FF2B5EF4-FFF2-40B4-BE49-F238E27FC236}">
                          <a16:creationId xmlns:a16="http://schemas.microsoft.com/office/drawing/2014/main" id="{C61E76D1-2B53-A9F9-E53B-D5FE755725B0}"/>
                        </a:ext>
                      </a:extLst>
                    </p:cNvPr>
                    <p:cNvSpPr/>
                    <p:nvPr/>
                  </p:nvSpPr>
                  <p:spPr>
                    <a:xfrm>
                      <a:off x="42089384" y="23678619"/>
                      <a:ext cx="109257" cy="163770"/>
                    </a:xfrm>
                    <a:custGeom>
                      <a:avLst/>
                      <a:gdLst>
                        <a:gd name="connsiteX0" fmla="*/ 109257 w 109257"/>
                        <a:gd name="connsiteY0" fmla="*/ 0 h 163770"/>
                        <a:gd name="connsiteX1" fmla="*/ 99219 w 109257"/>
                        <a:gd name="connsiteY1" fmla="*/ 163770 h 163770"/>
                        <a:gd name="connsiteX2" fmla="*/ 0 w 109257"/>
                        <a:gd name="connsiteY2" fmla="*/ 102493 h 163770"/>
                      </a:gdLst>
                      <a:ahLst/>
                      <a:cxnLst>
                        <a:cxn ang="0">
                          <a:pos x="connsiteX0" y="connsiteY0"/>
                        </a:cxn>
                        <a:cxn ang="0">
                          <a:pos x="connsiteX1" y="connsiteY1"/>
                        </a:cxn>
                        <a:cxn ang="0">
                          <a:pos x="connsiteX2" y="connsiteY2"/>
                        </a:cxn>
                      </a:cxnLst>
                      <a:rect l="l" t="t" r="r" b="b"/>
                      <a:pathLst>
                        <a:path w="109257" h="163770">
                          <a:moveTo>
                            <a:pt x="109257" y="0"/>
                          </a:moveTo>
                          <a:lnTo>
                            <a:pt x="99219" y="163770"/>
                          </a:lnTo>
                          <a:lnTo>
                            <a:pt x="0" y="102493"/>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61" name="Freeform 11360">
                      <a:extLst>
                        <a:ext uri="{FF2B5EF4-FFF2-40B4-BE49-F238E27FC236}">
                          <a16:creationId xmlns:a16="http://schemas.microsoft.com/office/drawing/2014/main" id="{C48BB16F-CC89-7C69-2F3F-78FCEA769235}"/>
                        </a:ext>
                      </a:extLst>
                    </p:cNvPr>
                    <p:cNvSpPr/>
                    <p:nvPr/>
                  </p:nvSpPr>
                  <p:spPr>
                    <a:xfrm>
                      <a:off x="41890947" y="23460259"/>
                      <a:ext cx="321078" cy="320853"/>
                    </a:xfrm>
                    <a:custGeom>
                      <a:avLst/>
                      <a:gdLst>
                        <a:gd name="connsiteX0" fmla="*/ 0 w 321078"/>
                        <a:gd name="connsiteY0" fmla="*/ 198298 h 320853"/>
                        <a:gd name="connsiteX1" fmla="*/ 321079 w 321078"/>
                        <a:gd name="connsiteY1" fmla="*/ 0 h 320853"/>
                        <a:gd name="connsiteX2" fmla="*/ 307695 w 321078"/>
                        <a:gd name="connsiteY2" fmla="*/ 218360 h 320853"/>
                        <a:gd name="connsiteX3" fmla="*/ 198437 w 321078"/>
                        <a:gd name="connsiteY3" fmla="*/ 320853 h 320853"/>
                      </a:gdLst>
                      <a:ahLst/>
                      <a:cxnLst>
                        <a:cxn ang="0">
                          <a:pos x="connsiteX0" y="connsiteY0"/>
                        </a:cxn>
                        <a:cxn ang="0">
                          <a:pos x="connsiteX1" y="connsiteY1"/>
                        </a:cxn>
                        <a:cxn ang="0">
                          <a:pos x="connsiteX2" y="connsiteY2"/>
                        </a:cxn>
                        <a:cxn ang="0">
                          <a:pos x="connsiteX3" y="connsiteY3"/>
                        </a:cxn>
                      </a:cxnLst>
                      <a:rect l="l" t="t" r="r" b="b"/>
                      <a:pathLst>
                        <a:path w="321078" h="320853">
                          <a:moveTo>
                            <a:pt x="0" y="198298"/>
                          </a:moveTo>
                          <a:lnTo>
                            <a:pt x="321079" y="0"/>
                          </a:lnTo>
                          <a:lnTo>
                            <a:pt x="307695" y="218360"/>
                          </a:lnTo>
                          <a:lnTo>
                            <a:pt x="198437"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362" name="Freeform 11361">
                      <a:extLst>
                        <a:ext uri="{FF2B5EF4-FFF2-40B4-BE49-F238E27FC236}">
                          <a16:creationId xmlns:a16="http://schemas.microsoft.com/office/drawing/2014/main" id="{C95A64A9-E5E8-B359-7515-5D167BB92082}"/>
                        </a:ext>
                      </a:extLst>
                    </p:cNvPr>
                    <p:cNvSpPr/>
                    <p:nvPr/>
                  </p:nvSpPr>
                  <p:spPr>
                    <a:xfrm>
                      <a:off x="42883134" y="24066346"/>
                      <a:ext cx="321078" cy="327541"/>
                    </a:xfrm>
                    <a:custGeom>
                      <a:avLst/>
                      <a:gdLst>
                        <a:gd name="connsiteX0" fmla="*/ 198437 w 321078"/>
                        <a:gd name="connsiteY0" fmla="*/ 327541 h 327541"/>
                        <a:gd name="connsiteX1" fmla="*/ 0 w 321078"/>
                        <a:gd name="connsiteY1" fmla="*/ 204986 h 327541"/>
                        <a:gd name="connsiteX2" fmla="*/ 218513 w 321078"/>
                        <a:gd name="connsiteY2" fmla="*/ 0 h 327541"/>
                        <a:gd name="connsiteX3" fmla="*/ 321079 w 321078"/>
                        <a:gd name="connsiteY3" fmla="*/ 6688 h 327541"/>
                      </a:gdLst>
                      <a:ahLst/>
                      <a:cxnLst>
                        <a:cxn ang="0">
                          <a:pos x="connsiteX0" y="connsiteY0"/>
                        </a:cxn>
                        <a:cxn ang="0">
                          <a:pos x="connsiteX1" y="connsiteY1"/>
                        </a:cxn>
                        <a:cxn ang="0">
                          <a:pos x="connsiteX2" y="connsiteY2"/>
                        </a:cxn>
                        <a:cxn ang="0">
                          <a:pos x="connsiteX3" y="connsiteY3"/>
                        </a:cxn>
                      </a:cxnLst>
                      <a:rect l="l" t="t" r="r" b="b"/>
                      <a:pathLst>
                        <a:path w="321078" h="327541">
                          <a:moveTo>
                            <a:pt x="198437" y="327541"/>
                          </a:moveTo>
                          <a:lnTo>
                            <a:pt x="0" y="204986"/>
                          </a:lnTo>
                          <a:lnTo>
                            <a:pt x="218513" y="0"/>
                          </a:lnTo>
                          <a:lnTo>
                            <a:pt x="321079" y="6688"/>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363" name="Freeform 11362">
                      <a:extLst>
                        <a:ext uri="{FF2B5EF4-FFF2-40B4-BE49-F238E27FC236}">
                          <a16:creationId xmlns:a16="http://schemas.microsoft.com/office/drawing/2014/main" id="{84B0CD0C-5D46-B1B0-EA2C-459D07A4EBB3}"/>
                        </a:ext>
                      </a:extLst>
                    </p:cNvPr>
                    <p:cNvSpPr/>
                    <p:nvPr/>
                  </p:nvSpPr>
                  <p:spPr>
                    <a:xfrm>
                      <a:off x="42486259" y="24026222"/>
                      <a:ext cx="307694" cy="183832"/>
                    </a:xfrm>
                    <a:custGeom>
                      <a:avLst/>
                      <a:gdLst>
                        <a:gd name="connsiteX0" fmla="*/ 307695 w 307694"/>
                        <a:gd name="connsiteY0" fmla="*/ 20062 h 183832"/>
                        <a:gd name="connsiteX1" fmla="*/ 297656 w 307694"/>
                        <a:gd name="connsiteY1" fmla="*/ 183832 h 183832"/>
                        <a:gd name="connsiteX2" fmla="*/ 0 w 307694"/>
                        <a:gd name="connsiteY2" fmla="*/ 0 h 183832"/>
                      </a:gdLst>
                      <a:ahLst/>
                      <a:cxnLst>
                        <a:cxn ang="0">
                          <a:pos x="connsiteX0" y="connsiteY0"/>
                        </a:cxn>
                        <a:cxn ang="0">
                          <a:pos x="connsiteX1" y="connsiteY1"/>
                        </a:cxn>
                        <a:cxn ang="0">
                          <a:pos x="connsiteX2" y="connsiteY2"/>
                        </a:cxn>
                      </a:cxnLst>
                      <a:rect l="l" t="t" r="r" b="b"/>
                      <a:pathLst>
                        <a:path w="307694" h="183832">
                          <a:moveTo>
                            <a:pt x="307695" y="20062"/>
                          </a:moveTo>
                          <a:lnTo>
                            <a:pt x="297656" y="183832"/>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364" name="Graphic 11301">
                    <a:extLst>
                      <a:ext uri="{FF2B5EF4-FFF2-40B4-BE49-F238E27FC236}">
                        <a16:creationId xmlns:a16="http://schemas.microsoft.com/office/drawing/2014/main" id="{D24A01C0-8AE6-E3D7-941C-205A201CCFE8}"/>
                      </a:ext>
                    </a:extLst>
                  </p:cNvPr>
                  <p:cNvGrpSpPr/>
                  <p:nvPr/>
                </p:nvGrpSpPr>
                <p:grpSpPr>
                  <a:xfrm>
                    <a:off x="41890947" y="20543648"/>
                    <a:ext cx="1926471" cy="1925119"/>
                    <a:chOff x="41890947" y="20543648"/>
                    <a:chExt cx="1926471" cy="1925119"/>
                  </a:xfrm>
                </p:grpSpPr>
                <p:sp>
                  <p:nvSpPr>
                    <p:cNvPr id="11365" name="Freeform 11364">
                      <a:extLst>
                        <a:ext uri="{FF2B5EF4-FFF2-40B4-BE49-F238E27FC236}">
                          <a16:creationId xmlns:a16="http://schemas.microsoft.com/office/drawing/2014/main" id="{CC6BBD4A-BB45-7006-7F84-9A84981A6884}"/>
                        </a:ext>
                      </a:extLst>
                    </p:cNvPr>
                    <p:cNvSpPr/>
                    <p:nvPr/>
                  </p:nvSpPr>
                  <p:spPr>
                    <a:xfrm>
                      <a:off x="42964043" y="20786204"/>
                      <a:ext cx="301490" cy="360002"/>
                    </a:xfrm>
                    <a:custGeom>
                      <a:avLst/>
                      <a:gdLst>
                        <a:gd name="connsiteX0" fmla="*/ 242726 w 301490"/>
                        <a:gd name="connsiteY0" fmla="*/ 360002 h 360002"/>
                        <a:gd name="connsiteX1" fmla="*/ 0 w 301490"/>
                        <a:gd name="connsiteY1" fmla="*/ 0 h 360002"/>
                        <a:gd name="connsiteX2" fmla="*/ 240170 w 301490"/>
                        <a:gd name="connsiteY2" fmla="*/ 78298 h 360002"/>
                        <a:gd name="connsiteX3" fmla="*/ 301490 w 301490"/>
                        <a:gd name="connsiteY3" fmla="*/ 238724 h 360002"/>
                      </a:gdLst>
                      <a:ahLst/>
                      <a:cxnLst>
                        <a:cxn ang="0">
                          <a:pos x="connsiteX0" y="connsiteY0"/>
                        </a:cxn>
                        <a:cxn ang="0">
                          <a:pos x="connsiteX1" y="connsiteY1"/>
                        </a:cxn>
                        <a:cxn ang="0">
                          <a:pos x="connsiteX2" y="connsiteY2"/>
                        </a:cxn>
                        <a:cxn ang="0">
                          <a:pos x="connsiteX3" y="connsiteY3"/>
                        </a:cxn>
                      </a:cxnLst>
                      <a:rect l="l" t="t" r="r" b="b"/>
                      <a:pathLst>
                        <a:path w="301490" h="360002">
                          <a:moveTo>
                            <a:pt x="242726" y="360002"/>
                          </a:moveTo>
                          <a:lnTo>
                            <a:pt x="0" y="0"/>
                          </a:lnTo>
                          <a:lnTo>
                            <a:pt x="240170" y="78298"/>
                          </a:lnTo>
                          <a:lnTo>
                            <a:pt x="301490" y="238724"/>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66" name="Freeform 11365">
                      <a:extLst>
                        <a:ext uri="{FF2B5EF4-FFF2-40B4-BE49-F238E27FC236}">
                          <a16:creationId xmlns:a16="http://schemas.microsoft.com/office/drawing/2014/main" id="{76691346-3D20-B3E5-B196-93251069F444}"/>
                        </a:ext>
                      </a:extLst>
                    </p:cNvPr>
                    <p:cNvSpPr/>
                    <p:nvPr/>
                  </p:nvSpPr>
                  <p:spPr>
                    <a:xfrm>
                      <a:off x="42883134" y="20543648"/>
                      <a:ext cx="321078" cy="320853"/>
                    </a:xfrm>
                    <a:custGeom>
                      <a:avLst/>
                      <a:gdLst>
                        <a:gd name="connsiteX0" fmla="*/ 198437 w 321078"/>
                        <a:gd name="connsiteY0" fmla="*/ 0 h 320853"/>
                        <a:gd name="connsiteX1" fmla="*/ 321079 w 321078"/>
                        <a:gd name="connsiteY1" fmla="*/ 320853 h 320853"/>
                        <a:gd name="connsiteX2" fmla="*/ 80908 w 321078"/>
                        <a:gd name="connsiteY2" fmla="*/ 242556 h 320853"/>
                        <a:gd name="connsiteX3" fmla="*/ 0 w 321078"/>
                        <a:gd name="connsiteY3" fmla="*/ 122555 h 320853"/>
                      </a:gdLst>
                      <a:ahLst/>
                      <a:cxnLst>
                        <a:cxn ang="0">
                          <a:pos x="connsiteX0" y="connsiteY0"/>
                        </a:cxn>
                        <a:cxn ang="0">
                          <a:pos x="connsiteX1" y="connsiteY1"/>
                        </a:cxn>
                        <a:cxn ang="0">
                          <a:pos x="connsiteX2" y="connsiteY2"/>
                        </a:cxn>
                        <a:cxn ang="0">
                          <a:pos x="connsiteX3" y="connsiteY3"/>
                        </a:cxn>
                      </a:cxnLst>
                      <a:rect l="l" t="t" r="r" b="b"/>
                      <a:pathLst>
                        <a:path w="321078" h="320853">
                          <a:moveTo>
                            <a:pt x="198437" y="0"/>
                          </a:moveTo>
                          <a:lnTo>
                            <a:pt x="321079" y="320853"/>
                          </a:lnTo>
                          <a:lnTo>
                            <a:pt x="80908" y="242556"/>
                          </a:lnTo>
                          <a:lnTo>
                            <a:pt x="0" y="122555"/>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367" name="Freeform 11366">
                      <a:extLst>
                        <a:ext uri="{FF2B5EF4-FFF2-40B4-BE49-F238E27FC236}">
                          <a16:creationId xmlns:a16="http://schemas.microsoft.com/office/drawing/2014/main" id="{14D80873-99F7-D967-A279-DAB2728D8A56}"/>
                        </a:ext>
                      </a:extLst>
                    </p:cNvPr>
                    <p:cNvSpPr/>
                    <p:nvPr/>
                  </p:nvSpPr>
                  <p:spPr>
                    <a:xfrm>
                      <a:off x="42783915" y="20666203"/>
                      <a:ext cx="180127" cy="120000"/>
                    </a:xfrm>
                    <a:custGeom>
                      <a:avLst/>
                      <a:gdLst>
                        <a:gd name="connsiteX0" fmla="*/ 180127 w 180127"/>
                        <a:gd name="connsiteY0" fmla="*/ 120001 h 120000"/>
                        <a:gd name="connsiteX1" fmla="*/ 0 w 180127"/>
                        <a:gd name="connsiteY1" fmla="*/ 61278 h 120000"/>
                        <a:gd name="connsiteX2" fmla="*/ 99219 w 180127"/>
                        <a:gd name="connsiteY2" fmla="*/ 0 h 120000"/>
                      </a:gdLst>
                      <a:ahLst/>
                      <a:cxnLst>
                        <a:cxn ang="0">
                          <a:pos x="connsiteX0" y="connsiteY0"/>
                        </a:cxn>
                        <a:cxn ang="0">
                          <a:pos x="connsiteX1" y="connsiteY1"/>
                        </a:cxn>
                        <a:cxn ang="0">
                          <a:pos x="connsiteX2" y="connsiteY2"/>
                        </a:cxn>
                      </a:cxnLst>
                      <a:rect l="l" t="t" r="r" b="b"/>
                      <a:pathLst>
                        <a:path w="180127" h="120000">
                          <a:moveTo>
                            <a:pt x="180127" y="120001"/>
                          </a:moveTo>
                          <a:lnTo>
                            <a:pt x="0" y="61278"/>
                          </a:lnTo>
                          <a:lnTo>
                            <a:pt x="99219"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68" name="Freeform 11367">
                      <a:extLst>
                        <a:ext uri="{FF2B5EF4-FFF2-40B4-BE49-F238E27FC236}">
                          <a16:creationId xmlns:a16="http://schemas.microsoft.com/office/drawing/2014/main" id="{839D174C-D9A9-3A5B-52B9-AB3F08166C1D}"/>
                        </a:ext>
                      </a:extLst>
                    </p:cNvPr>
                    <p:cNvSpPr/>
                    <p:nvPr/>
                  </p:nvSpPr>
                  <p:spPr>
                    <a:xfrm>
                      <a:off x="43206769" y="21024928"/>
                      <a:ext cx="242726" cy="481280"/>
                    </a:xfrm>
                    <a:custGeom>
                      <a:avLst/>
                      <a:gdLst>
                        <a:gd name="connsiteX0" fmla="*/ 0 w 242726"/>
                        <a:gd name="connsiteY0" fmla="*/ 121278 h 481280"/>
                        <a:gd name="connsiteX1" fmla="*/ 58764 w 242726"/>
                        <a:gd name="connsiteY1" fmla="*/ 0 h 481280"/>
                        <a:gd name="connsiteX2" fmla="*/ 242726 w 242726"/>
                        <a:gd name="connsiteY2" fmla="*/ 481280 h 481280"/>
                      </a:gdLst>
                      <a:ahLst/>
                      <a:cxnLst>
                        <a:cxn ang="0">
                          <a:pos x="connsiteX0" y="connsiteY0"/>
                        </a:cxn>
                        <a:cxn ang="0">
                          <a:pos x="connsiteX1" y="connsiteY1"/>
                        </a:cxn>
                        <a:cxn ang="0">
                          <a:pos x="connsiteX2" y="connsiteY2"/>
                        </a:cxn>
                      </a:cxnLst>
                      <a:rect l="l" t="t" r="r" b="b"/>
                      <a:pathLst>
                        <a:path w="242726" h="481280">
                          <a:moveTo>
                            <a:pt x="0" y="121278"/>
                          </a:moveTo>
                          <a:lnTo>
                            <a:pt x="58764" y="0"/>
                          </a:lnTo>
                          <a:lnTo>
                            <a:pt x="242726" y="48128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69" name="Freeform 11368">
                      <a:extLst>
                        <a:ext uri="{FF2B5EF4-FFF2-40B4-BE49-F238E27FC236}">
                          <a16:creationId xmlns:a16="http://schemas.microsoft.com/office/drawing/2014/main" id="{CE1138F9-3A9E-4021-0DBB-C04595DF79D2}"/>
                        </a:ext>
                      </a:extLst>
                    </p:cNvPr>
                    <p:cNvSpPr/>
                    <p:nvPr/>
                  </p:nvSpPr>
                  <p:spPr>
                    <a:xfrm>
                      <a:off x="43089240" y="21146206"/>
                      <a:ext cx="360255" cy="360001"/>
                    </a:xfrm>
                    <a:custGeom>
                      <a:avLst/>
                      <a:gdLst>
                        <a:gd name="connsiteX0" fmla="*/ 117529 w 360255"/>
                        <a:gd name="connsiteY0" fmla="*/ 0 h 360001"/>
                        <a:gd name="connsiteX1" fmla="*/ 360255 w 360255"/>
                        <a:gd name="connsiteY1" fmla="*/ 360002 h 360001"/>
                        <a:gd name="connsiteX2" fmla="*/ 0 w 360255"/>
                        <a:gd name="connsiteY2" fmla="*/ 242556 h 360001"/>
                      </a:gdLst>
                      <a:ahLst/>
                      <a:cxnLst>
                        <a:cxn ang="0">
                          <a:pos x="connsiteX0" y="connsiteY0"/>
                        </a:cxn>
                        <a:cxn ang="0">
                          <a:pos x="connsiteX1" y="connsiteY1"/>
                        </a:cxn>
                        <a:cxn ang="0">
                          <a:pos x="connsiteX2" y="connsiteY2"/>
                        </a:cxn>
                      </a:cxnLst>
                      <a:rect l="l" t="t" r="r" b="b"/>
                      <a:pathLst>
                        <a:path w="360255" h="360001">
                          <a:moveTo>
                            <a:pt x="117529" y="0"/>
                          </a:moveTo>
                          <a:lnTo>
                            <a:pt x="360255" y="360002"/>
                          </a:lnTo>
                          <a:lnTo>
                            <a:pt x="0" y="24255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70" name="Freeform 11369">
                      <a:extLst>
                        <a:ext uri="{FF2B5EF4-FFF2-40B4-BE49-F238E27FC236}">
                          <a16:creationId xmlns:a16="http://schemas.microsoft.com/office/drawing/2014/main" id="{994B7165-DDF9-13B6-A012-659CD6276A82}"/>
                        </a:ext>
                      </a:extLst>
                    </p:cNvPr>
                    <p:cNvSpPr/>
                    <p:nvPr/>
                  </p:nvSpPr>
                  <p:spPr>
                    <a:xfrm>
                      <a:off x="42728985" y="21271315"/>
                      <a:ext cx="360255" cy="360001"/>
                    </a:xfrm>
                    <a:custGeom>
                      <a:avLst/>
                      <a:gdLst>
                        <a:gd name="connsiteX0" fmla="*/ 360255 w 360255"/>
                        <a:gd name="connsiteY0" fmla="*/ 117446 h 360001"/>
                        <a:gd name="connsiteX1" fmla="*/ 242726 w 360255"/>
                        <a:gd name="connsiteY1" fmla="*/ 360002 h 360001"/>
                        <a:gd name="connsiteX2" fmla="*/ 0 w 360255"/>
                        <a:gd name="connsiteY2" fmla="*/ 0 h 360001"/>
                      </a:gdLst>
                      <a:ahLst/>
                      <a:cxnLst>
                        <a:cxn ang="0">
                          <a:pos x="connsiteX0" y="connsiteY0"/>
                        </a:cxn>
                        <a:cxn ang="0">
                          <a:pos x="connsiteX1" y="connsiteY1"/>
                        </a:cxn>
                        <a:cxn ang="0">
                          <a:pos x="connsiteX2" y="connsiteY2"/>
                        </a:cxn>
                      </a:cxnLst>
                      <a:rect l="l" t="t" r="r" b="b"/>
                      <a:pathLst>
                        <a:path w="360255" h="360001">
                          <a:moveTo>
                            <a:pt x="360255" y="117446"/>
                          </a:moveTo>
                          <a:lnTo>
                            <a:pt x="242726" y="360002"/>
                          </a:lnTo>
                          <a:lnTo>
                            <a:pt x="0"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71" name="Freeform 11370">
                      <a:extLst>
                        <a:ext uri="{FF2B5EF4-FFF2-40B4-BE49-F238E27FC236}">
                          <a16:creationId xmlns:a16="http://schemas.microsoft.com/office/drawing/2014/main" id="{4BA39153-A925-C096-D331-98FFC09D184E}"/>
                        </a:ext>
                      </a:extLst>
                    </p:cNvPr>
                    <p:cNvSpPr/>
                    <p:nvPr/>
                  </p:nvSpPr>
                  <p:spPr>
                    <a:xfrm>
                      <a:off x="42486259" y="20727480"/>
                      <a:ext cx="720509" cy="661280"/>
                    </a:xfrm>
                    <a:custGeom>
                      <a:avLst/>
                      <a:gdLst>
                        <a:gd name="connsiteX0" fmla="*/ 720510 w 720509"/>
                        <a:gd name="connsiteY0" fmla="*/ 418725 h 661280"/>
                        <a:gd name="connsiteX1" fmla="*/ 602981 w 720509"/>
                        <a:gd name="connsiteY1" fmla="*/ 661281 h 661280"/>
                        <a:gd name="connsiteX2" fmla="*/ 242726 w 720509"/>
                        <a:gd name="connsiteY2" fmla="*/ 543835 h 661280"/>
                        <a:gd name="connsiteX3" fmla="*/ 0 w 720509"/>
                        <a:gd name="connsiteY3" fmla="*/ 183833 h 661280"/>
                        <a:gd name="connsiteX4" fmla="*/ 297656 w 720509"/>
                        <a:gd name="connsiteY4" fmla="*/ 0 h 661280"/>
                        <a:gd name="connsiteX5" fmla="*/ 477784 w 720509"/>
                        <a:gd name="connsiteY5" fmla="*/ 58723 h 66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0509" h="661280">
                          <a:moveTo>
                            <a:pt x="720510" y="418725"/>
                          </a:moveTo>
                          <a:lnTo>
                            <a:pt x="602981" y="661281"/>
                          </a:lnTo>
                          <a:lnTo>
                            <a:pt x="242726" y="543835"/>
                          </a:lnTo>
                          <a:lnTo>
                            <a:pt x="0" y="183833"/>
                          </a:lnTo>
                          <a:lnTo>
                            <a:pt x="297656" y="0"/>
                          </a:lnTo>
                          <a:lnTo>
                            <a:pt x="477784" y="58723"/>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72" name="Freeform 11371">
                      <a:extLst>
                        <a:ext uri="{FF2B5EF4-FFF2-40B4-BE49-F238E27FC236}">
                          <a16:creationId xmlns:a16="http://schemas.microsoft.com/office/drawing/2014/main" id="{97A6BE71-A7EA-482C-77B3-84C57CAECCF8}"/>
                        </a:ext>
                      </a:extLst>
                    </p:cNvPr>
                    <p:cNvSpPr/>
                    <p:nvPr/>
                  </p:nvSpPr>
                  <p:spPr>
                    <a:xfrm>
                      <a:off x="42368730" y="20911313"/>
                      <a:ext cx="360254" cy="360002"/>
                    </a:xfrm>
                    <a:custGeom>
                      <a:avLst/>
                      <a:gdLst>
                        <a:gd name="connsiteX0" fmla="*/ 117529 w 360254"/>
                        <a:gd name="connsiteY0" fmla="*/ 0 h 360002"/>
                        <a:gd name="connsiteX1" fmla="*/ 360255 w 360254"/>
                        <a:gd name="connsiteY1" fmla="*/ 360002 h 360002"/>
                        <a:gd name="connsiteX2" fmla="*/ 0 w 360254"/>
                        <a:gd name="connsiteY2" fmla="*/ 242556 h 360002"/>
                      </a:gdLst>
                      <a:ahLst/>
                      <a:cxnLst>
                        <a:cxn ang="0">
                          <a:pos x="connsiteX0" y="connsiteY0"/>
                        </a:cxn>
                        <a:cxn ang="0">
                          <a:pos x="connsiteX1" y="connsiteY1"/>
                        </a:cxn>
                        <a:cxn ang="0">
                          <a:pos x="connsiteX2" y="connsiteY2"/>
                        </a:cxn>
                      </a:cxnLst>
                      <a:rect l="l" t="t" r="r" b="b"/>
                      <a:pathLst>
                        <a:path w="360254" h="360002">
                          <a:moveTo>
                            <a:pt x="117529" y="0"/>
                          </a:moveTo>
                          <a:lnTo>
                            <a:pt x="360255" y="360002"/>
                          </a:lnTo>
                          <a:lnTo>
                            <a:pt x="0" y="24255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73" name="Freeform 11372">
                      <a:extLst>
                        <a:ext uri="{FF2B5EF4-FFF2-40B4-BE49-F238E27FC236}">
                          <a16:creationId xmlns:a16="http://schemas.microsoft.com/office/drawing/2014/main" id="{035D83D5-7818-9D54-7000-5C998B42B3BE}"/>
                        </a:ext>
                      </a:extLst>
                    </p:cNvPr>
                    <p:cNvSpPr/>
                    <p:nvPr/>
                  </p:nvSpPr>
                  <p:spPr>
                    <a:xfrm>
                      <a:off x="42089384" y="21095146"/>
                      <a:ext cx="279346" cy="301279"/>
                    </a:xfrm>
                    <a:custGeom>
                      <a:avLst/>
                      <a:gdLst>
                        <a:gd name="connsiteX0" fmla="*/ 279346 w 279346"/>
                        <a:gd name="connsiteY0" fmla="*/ 58723 h 301279"/>
                        <a:gd name="connsiteX1" fmla="*/ 161817 w 279346"/>
                        <a:gd name="connsiteY1" fmla="*/ 301279 h 301279"/>
                        <a:gd name="connsiteX2" fmla="*/ 0 w 279346"/>
                        <a:gd name="connsiteY2" fmla="*/ 61278 h 301279"/>
                        <a:gd name="connsiteX3" fmla="*/ 99219 w 279346"/>
                        <a:gd name="connsiteY3" fmla="*/ 0 h 301279"/>
                      </a:gdLst>
                      <a:ahLst/>
                      <a:cxnLst>
                        <a:cxn ang="0">
                          <a:pos x="connsiteX0" y="connsiteY0"/>
                        </a:cxn>
                        <a:cxn ang="0">
                          <a:pos x="connsiteX1" y="connsiteY1"/>
                        </a:cxn>
                        <a:cxn ang="0">
                          <a:pos x="connsiteX2" y="connsiteY2"/>
                        </a:cxn>
                        <a:cxn ang="0">
                          <a:pos x="connsiteX3" y="connsiteY3"/>
                        </a:cxn>
                      </a:cxnLst>
                      <a:rect l="l" t="t" r="r" b="b"/>
                      <a:pathLst>
                        <a:path w="279346" h="301279">
                          <a:moveTo>
                            <a:pt x="279346" y="58723"/>
                          </a:moveTo>
                          <a:lnTo>
                            <a:pt x="161817" y="301279"/>
                          </a:lnTo>
                          <a:lnTo>
                            <a:pt x="0" y="61278"/>
                          </a:lnTo>
                          <a:lnTo>
                            <a:pt x="99219"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74" name="Freeform 11373">
                      <a:extLst>
                        <a:ext uri="{FF2B5EF4-FFF2-40B4-BE49-F238E27FC236}">
                          <a16:creationId xmlns:a16="http://schemas.microsoft.com/office/drawing/2014/main" id="{1E1DAA24-C2A1-38E0-AF35-F97519AFC03C}"/>
                        </a:ext>
                      </a:extLst>
                    </p:cNvPr>
                    <p:cNvSpPr/>
                    <p:nvPr/>
                  </p:nvSpPr>
                  <p:spPr>
                    <a:xfrm>
                      <a:off x="42188603" y="20911313"/>
                      <a:ext cx="297656" cy="242555"/>
                    </a:xfrm>
                    <a:custGeom>
                      <a:avLst/>
                      <a:gdLst>
                        <a:gd name="connsiteX0" fmla="*/ 180127 w 297656"/>
                        <a:gd name="connsiteY0" fmla="*/ 242556 h 242555"/>
                        <a:gd name="connsiteX1" fmla="*/ 0 w 297656"/>
                        <a:gd name="connsiteY1" fmla="*/ 183833 h 242555"/>
                        <a:gd name="connsiteX2" fmla="*/ 297656 w 297656"/>
                        <a:gd name="connsiteY2" fmla="*/ 0 h 242555"/>
                      </a:gdLst>
                      <a:ahLst/>
                      <a:cxnLst>
                        <a:cxn ang="0">
                          <a:pos x="connsiteX0" y="connsiteY0"/>
                        </a:cxn>
                        <a:cxn ang="0">
                          <a:pos x="connsiteX1" y="connsiteY1"/>
                        </a:cxn>
                        <a:cxn ang="0">
                          <a:pos x="connsiteX2" y="connsiteY2"/>
                        </a:cxn>
                      </a:cxnLst>
                      <a:rect l="l" t="t" r="r" b="b"/>
                      <a:pathLst>
                        <a:path w="297656" h="242555">
                          <a:moveTo>
                            <a:pt x="180127" y="242556"/>
                          </a:moveTo>
                          <a:lnTo>
                            <a:pt x="0" y="183833"/>
                          </a:lnTo>
                          <a:lnTo>
                            <a:pt x="297656"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75" name="Freeform 11374">
                      <a:extLst>
                        <a:ext uri="{FF2B5EF4-FFF2-40B4-BE49-F238E27FC236}">
                          <a16:creationId xmlns:a16="http://schemas.microsoft.com/office/drawing/2014/main" id="{2B131214-E2A8-38FF-A561-ED01C6FBF48F}"/>
                        </a:ext>
                      </a:extLst>
                    </p:cNvPr>
                    <p:cNvSpPr/>
                    <p:nvPr/>
                  </p:nvSpPr>
                  <p:spPr>
                    <a:xfrm>
                      <a:off x="43574692" y="21987488"/>
                      <a:ext cx="120085" cy="160426"/>
                    </a:xfrm>
                    <a:custGeom>
                      <a:avLst/>
                      <a:gdLst>
                        <a:gd name="connsiteX0" fmla="*/ 0 w 120085"/>
                        <a:gd name="connsiteY0" fmla="*/ 121278 h 160426"/>
                        <a:gd name="connsiteX1" fmla="*/ 58764 w 120085"/>
                        <a:gd name="connsiteY1" fmla="*/ 0 h 160426"/>
                        <a:gd name="connsiteX2" fmla="*/ 120085 w 120085"/>
                        <a:gd name="connsiteY2" fmla="*/ 160427 h 160426"/>
                      </a:gdLst>
                      <a:ahLst/>
                      <a:cxnLst>
                        <a:cxn ang="0">
                          <a:pos x="connsiteX0" y="connsiteY0"/>
                        </a:cxn>
                        <a:cxn ang="0">
                          <a:pos x="connsiteX1" y="connsiteY1"/>
                        </a:cxn>
                        <a:cxn ang="0">
                          <a:pos x="connsiteX2" y="connsiteY2"/>
                        </a:cxn>
                      </a:cxnLst>
                      <a:rect l="l" t="t" r="r" b="b"/>
                      <a:pathLst>
                        <a:path w="120085" h="160426">
                          <a:moveTo>
                            <a:pt x="0" y="121278"/>
                          </a:moveTo>
                          <a:lnTo>
                            <a:pt x="58764" y="0"/>
                          </a:lnTo>
                          <a:lnTo>
                            <a:pt x="120085" y="16042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76" name="Freeform 11375">
                      <a:extLst>
                        <a:ext uri="{FF2B5EF4-FFF2-40B4-BE49-F238E27FC236}">
                          <a16:creationId xmlns:a16="http://schemas.microsoft.com/office/drawing/2014/main" id="{13C172E3-CC1F-8B06-C723-D88CD206B227}"/>
                        </a:ext>
                      </a:extLst>
                    </p:cNvPr>
                    <p:cNvSpPr/>
                    <p:nvPr/>
                  </p:nvSpPr>
                  <p:spPr>
                    <a:xfrm>
                      <a:off x="43214437" y="21991319"/>
                      <a:ext cx="360254" cy="279149"/>
                    </a:xfrm>
                    <a:custGeom>
                      <a:avLst/>
                      <a:gdLst>
                        <a:gd name="connsiteX0" fmla="*/ 360255 w 360254"/>
                        <a:gd name="connsiteY0" fmla="*/ 117446 h 279149"/>
                        <a:gd name="connsiteX1" fmla="*/ 281903 w 360254"/>
                        <a:gd name="connsiteY1" fmla="*/ 279150 h 279149"/>
                        <a:gd name="connsiteX2" fmla="*/ 121363 w 360254"/>
                        <a:gd name="connsiteY2" fmla="*/ 180001 h 279149"/>
                        <a:gd name="connsiteX3" fmla="*/ 0 w 360254"/>
                        <a:gd name="connsiteY3" fmla="*/ 0 h 279149"/>
                      </a:gdLst>
                      <a:ahLst/>
                      <a:cxnLst>
                        <a:cxn ang="0">
                          <a:pos x="connsiteX0" y="connsiteY0"/>
                        </a:cxn>
                        <a:cxn ang="0">
                          <a:pos x="connsiteX1" y="connsiteY1"/>
                        </a:cxn>
                        <a:cxn ang="0">
                          <a:pos x="connsiteX2" y="connsiteY2"/>
                        </a:cxn>
                        <a:cxn ang="0">
                          <a:pos x="connsiteX3" y="connsiteY3"/>
                        </a:cxn>
                      </a:cxnLst>
                      <a:rect l="l" t="t" r="r" b="b"/>
                      <a:pathLst>
                        <a:path w="360254" h="279149">
                          <a:moveTo>
                            <a:pt x="360255" y="117446"/>
                          </a:moveTo>
                          <a:lnTo>
                            <a:pt x="281903" y="279150"/>
                          </a:lnTo>
                          <a:lnTo>
                            <a:pt x="121363" y="180001"/>
                          </a:lnTo>
                          <a:lnTo>
                            <a:pt x="0"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77" name="Freeform 11376">
                      <a:extLst>
                        <a:ext uri="{FF2B5EF4-FFF2-40B4-BE49-F238E27FC236}">
                          <a16:creationId xmlns:a16="http://schemas.microsoft.com/office/drawing/2014/main" id="{3C9C16CE-D6E9-BC84-746B-C69482712606}"/>
                        </a:ext>
                      </a:extLst>
                    </p:cNvPr>
                    <p:cNvSpPr/>
                    <p:nvPr/>
                  </p:nvSpPr>
                  <p:spPr>
                    <a:xfrm>
                      <a:off x="42971711" y="21388762"/>
                      <a:ext cx="661745" cy="720004"/>
                    </a:xfrm>
                    <a:custGeom>
                      <a:avLst/>
                      <a:gdLst>
                        <a:gd name="connsiteX0" fmla="*/ 602981 w 661745"/>
                        <a:gd name="connsiteY0" fmla="*/ 720004 h 720004"/>
                        <a:gd name="connsiteX1" fmla="*/ 242726 w 661745"/>
                        <a:gd name="connsiteY1" fmla="*/ 602558 h 720004"/>
                        <a:gd name="connsiteX2" fmla="*/ 0 w 661745"/>
                        <a:gd name="connsiteY2" fmla="*/ 242556 h 720004"/>
                        <a:gd name="connsiteX3" fmla="*/ 117529 w 661745"/>
                        <a:gd name="connsiteY3" fmla="*/ 0 h 720004"/>
                        <a:gd name="connsiteX4" fmla="*/ 477784 w 661745"/>
                        <a:gd name="connsiteY4" fmla="*/ 117446 h 720004"/>
                        <a:gd name="connsiteX5" fmla="*/ 661745 w 661745"/>
                        <a:gd name="connsiteY5" fmla="*/ 598726 h 72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745" h="720004">
                          <a:moveTo>
                            <a:pt x="602981" y="720004"/>
                          </a:moveTo>
                          <a:lnTo>
                            <a:pt x="242726" y="602558"/>
                          </a:lnTo>
                          <a:lnTo>
                            <a:pt x="0" y="242556"/>
                          </a:lnTo>
                          <a:lnTo>
                            <a:pt x="117529" y="0"/>
                          </a:lnTo>
                          <a:lnTo>
                            <a:pt x="477784" y="117446"/>
                          </a:lnTo>
                          <a:lnTo>
                            <a:pt x="661745" y="598726"/>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78" name="Freeform 11377">
                      <a:extLst>
                        <a:ext uri="{FF2B5EF4-FFF2-40B4-BE49-F238E27FC236}">
                          <a16:creationId xmlns:a16="http://schemas.microsoft.com/office/drawing/2014/main" id="{A9BBE31E-E0E0-2373-3916-BF86ADB1F175}"/>
                        </a:ext>
                      </a:extLst>
                    </p:cNvPr>
                    <p:cNvSpPr/>
                    <p:nvPr/>
                  </p:nvSpPr>
                  <p:spPr>
                    <a:xfrm>
                      <a:off x="42854182" y="21631317"/>
                      <a:ext cx="360254" cy="360002"/>
                    </a:xfrm>
                    <a:custGeom>
                      <a:avLst/>
                      <a:gdLst>
                        <a:gd name="connsiteX0" fmla="*/ 117529 w 360254"/>
                        <a:gd name="connsiteY0" fmla="*/ 0 h 360002"/>
                        <a:gd name="connsiteX1" fmla="*/ 360255 w 360254"/>
                        <a:gd name="connsiteY1" fmla="*/ 360002 h 360002"/>
                        <a:gd name="connsiteX2" fmla="*/ 0 w 360254"/>
                        <a:gd name="connsiteY2" fmla="*/ 242556 h 360002"/>
                      </a:gdLst>
                      <a:ahLst/>
                      <a:cxnLst>
                        <a:cxn ang="0">
                          <a:pos x="connsiteX0" y="connsiteY0"/>
                        </a:cxn>
                        <a:cxn ang="0">
                          <a:pos x="connsiteX1" y="connsiteY1"/>
                        </a:cxn>
                        <a:cxn ang="0">
                          <a:pos x="connsiteX2" y="connsiteY2"/>
                        </a:cxn>
                      </a:cxnLst>
                      <a:rect l="l" t="t" r="r" b="b"/>
                      <a:pathLst>
                        <a:path w="360254" h="360002">
                          <a:moveTo>
                            <a:pt x="117529" y="0"/>
                          </a:moveTo>
                          <a:lnTo>
                            <a:pt x="360255" y="360002"/>
                          </a:lnTo>
                          <a:lnTo>
                            <a:pt x="0" y="24255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79" name="Freeform 11378">
                      <a:extLst>
                        <a:ext uri="{FF2B5EF4-FFF2-40B4-BE49-F238E27FC236}">
                          <a16:creationId xmlns:a16="http://schemas.microsoft.com/office/drawing/2014/main" id="{13976384-AF0E-14CE-3D81-8CD71D5DDE1B}"/>
                        </a:ext>
                      </a:extLst>
                    </p:cNvPr>
                    <p:cNvSpPr/>
                    <p:nvPr/>
                  </p:nvSpPr>
                  <p:spPr>
                    <a:xfrm>
                      <a:off x="42251201" y="21153869"/>
                      <a:ext cx="720510" cy="720004"/>
                    </a:xfrm>
                    <a:custGeom>
                      <a:avLst/>
                      <a:gdLst>
                        <a:gd name="connsiteX0" fmla="*/ 720510 w 720510"/>
                        <a:gd name="connsiteY0" fmla="*/ 477448 h 720004"/>
                        <a:gd name="connsiteX1" fmla="*/ 602981 w 720510"/>
                        <a:gd name="connsiteY1" fmla="*/ 720004 h 720004"/>
                        <a:gd name="connsiteX2" fmla="*/ 121364 w 720510"/>
                        <a:gd name="connsiteY2" fmla="*/ 422557 h 720004"/>
                        <a:gd name="connsiteX3" fmla="*/ 0 w 720510"/>
                        <a:gd name="connsiteY3" fmla="*/ 242556 h 720004"/>
                        <a:gd name="connsiteX4" fmla="*/ 117529 w 720510"/>
                        <a:gd name="connsiteY4" fmla="*/ 0 h 720004"/>
                        <a:gd name="connsiteX5" fmla="*/ 477784 w 720510"/>
                        <a:gd name="connsiteY5" fmla="*/ 117446 h 72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0510" h="720004">
                          <a:moveTo>
                            <a:pt x="720510" y="477448"/>
                          </a:moveTo>
                          <a:lnTo>
                            <a:pt x="602981" y="720004"/>
                          </a:lnTo>
                          <a:lnTo>
                            <a:pt x="121364" y="422557"/>
                          </a:lnTo>
                          <a:lnTo>
                            <a:pt x="0" y="242556"/>
                          </a:lnTo>
                          <a:lnTo>
                            <a:pt x="117529" y="0"/>
                          </a:lnTo>
                          <a:lnTo>
                            <a:pt x="477784" y="117446"/>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80" name="Freeform 11379">
                      <a:extLst>
                        <a:ext uri="{FF2B5EF4-FFF2-40B4-BE49-F238E27FC236}">
                          <a16:creationId xmlns:a16="http://schemas.microsoft.com/office/drawing/2014/main" id="{D85A41D1-92DA-2779-70B7-CEB04E9C6355}"/>
                        </a:ext>
                      </a:extLst>
                    </p:cNvPr>
                    <p:cNvSpPr/>
                    <p:nvPr/>
                  </p:nvSpPr>
                  <p:spPr>
                    <a:xfrm>
                      <a:off x="42212025" y="21396425"/>
                      <a:ext cx="160539" cy="180000"/>
                    </a:xfrm>
                    <a:custGeom>
                      <a:avLst/>
                      <a:gdLst>
                        <a:gd name="connsiteX0" fmla="*/ 39176 w 160539"/>
                        <a:gd name="connsiteY0" fmla="*/ 0 h 180000"/>
                        <a:gd name="connsiteX1" fmla="*/ 160540 w 160539"/>
                        <a:gd name="connsiteY1" fmla="*/ 180001 h 180000"/>
                        <a:gd name="connsiteX2" fmla="*/ 0 w 160539"/>
                        <a:gd name="connsiteY2" fmla="*/ 80852 h 180000"/>
                      </a:gdLst>
                      <a:ahLst/>
                      <a:cxnLst>
                        <a:cxn ang="0">
                          <a:pos x="connsiteX0" y="connsiteY0"/>
                        </a:cxn>
                        <a:cxn ang="0">
                          <a:pos x="connsiteX1" y="connsiteY1"/>
                        </a:cxn>
                        <a:cxn ang="0">
                          <a:pos x="connsiteX2" y="connsiteY2"/>
                        </a:cxn>
                      </a:cxnLst>
                      <a:rect l="l" t="t" r="r" b="b"/>
                      <a:pathLst>
                        <a:path w="160539" h="180000">
                          <a:moveTo>
                            <a:pt x="39176" y="0"/>
                          </a:moveTo>
                          <a:lnTo>
                            <a:pt x="160540" y="180001"/>
                          </a:lnTo>
                          <a:lnTo>
                            <a:pt x="0" y="80852"/>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81" name="Freeform 11380">
                      <a:extLst>
                        <a:ext uri="{FF2B5EF4-FFF2-40B4-BE49-F238E27FC236}">
                          <a16:creationId xmlns:a16="http://schemas.microsoft.com/office/drawing/2014/main" id="{C5B65245-2481-5578-3CF5-1DE4F2892336}"/>
                        </a:ext>
                      </a:extLst>
                    </p:cNvPr>
                    <p:cNvSpPr/>
                    <p:nvPr/>
                  </p:nvSpPr>
                  <p:spPr>
                    <a:xfrm>
                      <a:off x="41890947" y="21156423"/>
                      <a:ext cx="360254" cy="320853"/>
                    </a:xfrm>
                    <a:custGeom>
                      <a:avLst/>
                      <a:gdLst>
                        <a:gd name="connsiteX0" fmla="*/ 0 w 360254"/>
                        <a:gd name="connsiteY0" fmla="*/ 122555 h 320853"/>
                        <a:gd name="connsiteX1" fmla="*/ 198437 w 360254"/>
                        <a:gd name="connsiteY1" fmla="*/ 0 h 320853"/>
                        <a:gd name="connsiteX2" fmla="*/ 360255 w 360254"/>
                        <a:gd name="connsiteY2" fmla="*/ 240001 h 320853"/>
                        <a:gd name="connsiteX3" fmla="*/ 321079 w 360254"/>
                        <a:gd name="connsiteY3" fmla="*/ 320853 h 320853"/>
                      </a:gdLst>
                      <a:ahLst/>
                      <a:cxnLst>
                        <a:cxn ang="0">
                          <a:pos x="connsiteX0" y="connsiteY0"/>
                        </a:cxn>
                        <a:cxn ang="0">
                          <a:pos x="connsiteX1" y="connsiteY1"/>
                        </a:cxn>
                        <a:cxn ang="0">
                          <a:pos x="connsiteX2" y="connsiteY2"/>
                        </a:cxn>
                        <a:cxn ang="0">
                          <a:pos x="connsiteX3" y="connsiteY3"/>
                        </a:cxn>
                      </a:cxnLst>
                      <a:rect l="l" t="t" r="r" b="b"/>
                      <a:pathLst>
                        <a:path w="360254" h="320853">
                          <a:moveTo>
                            <a:pt x="0" y="122555"/>
                          </a:moveTo>
                          <a:lnTo>
                            <a:pt x="198437" y="0"/>
                          </a:lnTo>
                          <a:lnTo>
                            <a:pt x="360255" y="240001"/>
                          </a:lnTo>
                          <a:lnTo>
                            <a:pt x="321079"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382" name="Freeform 11381">
                      <a:extLst>
                        <a:ext uri="{FF2B5EF4-FFF2-40B4-BE49-F238E27FC236}">
                          <a16:creationId xmlns:a16="http://schemas.microsoft.com/office/drawing/2014/main" id="{D9EC145E-9BFA-4404-A648-53BEC1901827}"/>
                        </a:ext>
                      </a:extLst>
                    </p:cNvPr>
                    <p:cNvSpPr/>
                    <p:nvPr/>
                  </p:nvSpPr>
                  <p:spPr>
                    <a:xfrm>
                      <a:off x="43496340" y="22108766"/>
                      <a:ext cx="321078" cy="360001"/>
                    </a:xfrm>
                    <a:custGeom>
                      <a:avLst/>
                      <a:gdLst>
                        <a:gd name="connsiteX0" fmla="*/ 321079 w 321078"/>
                        <a:gd name="connsiteY0" fmla="*/ 360002 h 360001"/>
                        <a:gd name="connsiteX1" fmla="*/ 0 w 321078"/>
                        <a:gd name="connsiteY1" fmla="*/ 161704 h 360001"/>
                        <a:gd name="connsiteX2" fmla="*/ 78352 w 321078"/>
                        <a:gd name="connsiteY2" fmla="*/ 0 h 360001"/>
                        <a:gd name="connsiteX3" fmla="*/ 198437 w 321078"/>
                        <a:gd name="connsiteY3" fmla="*/ 39149 h 360001"/>
                      </a:gdLst>
                      <a:ahLst/>
                      <a:cxnLst>
                        <a:cxn ang="0">
                          <a:pos x="connsiteX0" y="connsiteY0"/>
                        </a:cxn>
                        <a:cxn ang="0">
                          <a:pos x="connsiteX1" y="connsiteY1"/>
                        </a:cxn>
                        <a:cxn ang="0">
                          <a:pos x="connsiteX2" y="connsiteY2"/>
                        </a:cxn>
                        <a:cxn ang="0">
                          <a:pos x="connsiteX3" y="connsiteY3"/>
                        </a:cxn>
                      </a:cxnLst>
                      <a:rect l="l" t="t" r="r" b="b"/>
                      <a:pathLst>
                        <a:path w="321078" h="360001">
                          <a:moveTo>
                            <a:pt x="321079" y="360002"/>
                          </a:moveTo>
                          <a:lnTo>
                            <a:pt x="0" y="161704"/>
                          </a:lnTo>
                          <a:lnTo>
                            <a:pt x="78352" y="0"/>
                          </a:lnTo>
                          <a:lnTo>
                            <a:pt x="198437" y="39149"/>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383" name="Freeform 11382">
                      <a:extLst>
                        <a:ext uri="{FF2B5EF4-FFF2-40B4-BE49-F238E27FC236}">
                          <a16:creationId xmlns:a16="http://schemas.microsoft.com/office/drawing/2014/main" id="{DA76B305-A733-2358-885B-BD4D13C84CF7}"/>
                        </a:ext>
                      </a:extLst>
                    </p:cNvPr>
                    <p:cNvSpPr/>
                    <p:nvPr/>
                  </p:nvSpPr>
                  <p:spPr>
                    <a:xfrm>
                      <a:off x="42854182" y="21873873"/>
                      <a:ext cx="481617" cy="297447"/>
                    </a:xfrm>
                    <a:custGeom>
                      <a:avLst/>
                      <a:gdLst>
                        <a:gd name="connsiteX0" fmla="*/ 360255 w 481617"/>
                        <a:gd name="connsiteY0" fmla="*/ 117446 h 297447"/>
                        <a:gd name="connsiteX1" fmla="*/ 481618 w 481617"/>
                        <a:gd name="connsiteY1" fmla="*/ 297447 h 297447"/>
                        <a:gd name="connsiteX2" fmla="*/ 0 w 481617"/>
                        <a:gd name="connsiteY2" fmla="*/ 0 h 297447"/>
                      </a:gdLst>
                      <a:ahLst/>
                      <a:cxnLst>
                        <a:cxn ang="0">
                          <a:pos x="connsiteX0" y="connsiteY0"/>
                        </a:cxn>
                        <a:cxn ang="0">
                          <a:pos x="connsiteX1" y="connsiteY1"/>
                        </a:cxn>
                        <a:cxn ang="0">
                          <a:pos x="connsiteX2" y="connsiteY2"/>
                        </a:cxn>
                      </a:cxnLst>
                      <a:rect l="l" t="t" r="r" b="b"/>
                      <a:pathLst>
                        <a:path w="481617" h="297447">
                          <a:moveTo>
                            <a:pt x="360255" y="117446"/>
                          </a:moveTo>
                          <a:lnTo>
                            <a:pt x="481618" y="297447"/>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384" name="Graphic 11301">
                    <a:extLst>
                      <a:ext uri="{FF2B5EF4-FFF2-40B4-BE49-F238E27FC236}">
                        <a16:creationId xmlns:a16="http://schemas.microsoft.com/office/drawing/2014/main" id="{5C8800CE-E47D-925D-1391-D9416D452BA3}"/>
                      </a:ext>
                    </a:extLst>
                  </p:cNvPr>
                  <p:cNvGrpSpPr/>
                  <p:nvPr/>
                </p:nvGrpSpPr>
                <p:grpSpPr>
                  <a:xfrm>
                    <a:off x="39964475" y="22468768"/>
                    <a:ext cx="1926471" cy="1925120"/>
                    <a:chOff x="39964475" y="22468768"/>
                    <a:chExt cx="1926471" cy="1925120"/>
                  </a:xfrm>
                </p:grpSpPr>
                <p:sp>
                  <p:nvSpPr>
                    <p:cNvPr id="11385" name="Freeform 11384">
                      <a:extLst>
                        <a:ext uri="{FF2B5EF4-FFF2-40B4-BE49-F238E27FC236}">
                          <a16:creationId xmlns:a16="http://schemas.microsoft.com/office/drawing/2014/main" id="{26465F47-3D31-F0B3-FC52-2F29BF0C1470}"/>
                        </a:ext>
                      </a:extLst>
                    </p:cNvPr>
                    <p:cNvSpPr/>
                    <p:nvPr/>
                  </p:nvSpPr>
                  <p:spPr>
                    <a:xfrm>
                      <a:off x="41413163" y="23541111"/>
                      <a:ext cx="279346" cy="301278"/>
                    </a:xfrm>
                    <a:custGeom>
                      <a:avLst/>
                      <a:gdLst>
                        <a:gd name="connsiteX0" fmla="*/ 0 w 279346"/>
                        <a:gd name="connsiteY0" fmla="*/ 242556 h 301278"/>
                        <a:gd name="connsiteX1" fmla="*/ 117529 w 279346"/>
                        <a:gd name="connsiteY1" fmla="*/ 0 h 301278"/>
                        <a:gd name="connsiteX2" fmla="*/ 279346 w 279346"/>
                        <a:gd name="connsiteY2" fmla="*/ 240002 h 301278"/>
                        <a:gd name="connsiteX3" fmla="*/ 180127 w 279346"/>
                        <a:gd name="connsiteY3" fmla="*/ 301279 h 301278"/>
                      </a:gdLst>
                      <a:ahLst/>
                      <a:cxnLst>
                        <a:cxn ang="0">
                          <a:pos x="connsiteX0" y="connsiteY0"/>
                        </a:cxn>
                        <a:cxn ang="0">
                          <a:pos x="connsiteX1" y="connsiteY1"/>
                        </a:cxn>
                        <a:cxn ang="0">
                          <a:pos x="connsiteX2" y="connsiteY2"/>
                        </a:cxn>
                        <a:cxn ang="0">
                          <a:pos x="connsiteX3" y="connsiteY3"/>
                        </a:cxn>
                      </a:cxnLst>
                      <a:rect l="l" t="t" r="r" b="b"/>
                      <a:pathLst>
                        <a:path w="279346" h="301278">
                          <a:moveTo>
                            <a:pt x="0" y="242556"/>
                          </a:moveTo>
                          <a:lnTo>
                            <a:pt x="117529" y="0"/>
                          </a:lnTo>
                          <a:lnTo>
                            <a:pt x="279346" y="240002"/>
                          </a:lnTo>
                          <a:lnTo>
                            <a:pt x="180127" y="30127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86" name="Freeform 11385">
                      <a:extLst>
                        <a:ext uri="{FF2B5EF4-FFF2-40B4-BE49-F238E27FC236}">
                          <a16:creationId xmlns:a16="http://schemas.microsoft.com/office/drawing/2014/main" id="{DE47D3E8-C96F-71DD-6D99-6CAB2045895D}"/>
                        </a:ext>
                      </a:extLst>
                    </p:cNvPr>
                    <p:cNvSpPr/>
                    <p:nvPr/>
                  </p:nvSpPr>
                  <p:spPr>
                    <a:xfrm>
                      <a:off x="41530692" y="23460259"/>
                      <a:ext cx="360254" cy="320853"/>
                    </a:xfrm>
                    <a:custGeom>
                      <a:avLst/>
                      <a:gdLst>
                        <a:gd name="connsiteX0" fmla="*/ 360255 w 360254"/>
                        <a:gd name="connsiteY0" fmla="*/ 198298 h 320853"/>
                        <a:gd name="connsiteX1" fmla="*/ 161817 w 360254"/>
                        <a:gd name="connsiteY1" fmla="*/ 320853 h 320853"/>
                        <a:gd name="connsiteX2" fmla="*/ 0 w 360254"/>
                        <a:gd name="connsiteY2" fmla="*/ 80852 h 320853"/>
                        <a:gd name="connsiteX3" fmla="*/ 39176 w 360254"/>
                        <a:gd name="connsiteY3" fmla="*/ 0 h 320853"/>
                      </a:gdLst>
                      <a:ahLst/>
                      <a:cxnLst>
                        <a:cxn ang="0">
                          <a:pos x="connsiteX0" y="connsiteY0"/>
                        </a:cxn>
                        <a:cxn ang="0">
                          <a:pos x="connsiteX1" y="connsiteY1"/>
                        </a:cxn>
                        <a:cxn ang="0">
                          <a:pos x="connsiteX2" y="connsiteY2"/>
                        </a:cxn>
                        <a:cxn ang="0">
                          <a:pos x="connsiteX3" y="connsiteY3"/>
                        </a:cxn>
                      </a:cxnLst>
                      <a:rect l="l" t="t" r="r" b="b"/>
                      <a:pathLst>
                        <a:path w="360254" h="320853">
                          <a:moveTo>
                            <a:pt x="360255" y="198298"/>
                          </a:moveTo>
                          <a:lnTo>
                            <a:pt x="161817" y="320853"/>
                          </a:lnTo>
                          <a:lnTo>
                            <a:pt x="0" y="80852"/>
                          </a:lnTo>
                          <a:lnTo>
                            <a:pt x="39176"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387" name="Freeform 11386">
                      <a:extLst>
                        <a:ext uri="{FF2B5EF4-FFF2-40B4-BE49-F238E27FC236}">
                          <a16:creationId xmlns:a16="http://schemas.microsoft.com/office/drawing/2014/main" id="{63CE6A57-CF5F-3CF7-5ECF-A6ED6A4906E3}"/>
                        </a:ext>
                      </a:extLst>
                    </p:cNvPr>
                    <p:cNvSpPr/>
                    <p:nvPr/>
                  </p:nvSpPr>
                  <p:spPr>
                    <a:xfrm>
                      <a:off x="41409328" y="23361110"/>
                      <a:ext cx="160539" cy="180000"/>
                    </a:xfrm>
                    <a:custGeom>
                      <a:avLst/>
                      <a:gdLst>
                        <a:gd name="connsiteX0" fmla="*/ 121364 w 160539"/>
                        <a:gd name="connsiteY0" fmla="*/ 180001 h 180000"/>
                        <a:gd name="connsiteX1" fmla="*/ 0 w 160539"/>
                        <a:gd name="connsiteY1" fmla="*/ 0 h 180000"/>
                        <a:gd name="connsiteX2" fmla="*/ 160540 w 160539"/>
                        <a:gd name="connsiteY2" fmla="*/ 99149 h 180000"/>
                      </a:gdLst>
                      <a:ahLst/>
                      <a:cxnLst>
                        <a:cxn ang="0">
                          <a:pos x="connsiteX0" y="connsiteY0"/>
                        </a:cxn>
                        <a:cxn ang="0">
                          <a:pos x="connsiteX1" y="connsiteY1"/>
                        </a:cxn>
                        <a:cxn ang="0">
                          <a:pos x="connsiteX2" y="connsiteY2"/>
                        </a:cxn>
                      </a:cxnLst>
                      <a:rect l="l" t="t" r="r" b="b"/>
                      <a:pathLst>
                        <a:path w="160539" h="180000">
                          <a:moveTo>
                            <a:pt x="121364" y="180001"/>
                          </a:moveTo>
                          <a:lnTo>
                            <a:pt x="0" y="0"/>
                          </a:lnTo>
                          <a:lnTo>
                            <a:pt x="160540" y="9914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88" name="Freeform 11387">
                      <a:extLst>
                        <a:ext uri="{FF2B5EF4-FFF2-40B4-BE49-F238E27FC236}">
                          <a16:creationId xmlns:a16="http://schemas.microsoft.com/office/drawing/2014/main" id="{C5C214E9-178B-3972-894D-E03CE476D790}"/>
                        </a:ext>
                      </a:extLst>
                    </p:cNvPr>
                    <p:cNvSpPr/>
                    <p:nvPr/>
                  </p:nvSpPr>
                  <p:spPr>
                    <a:xfrm>
                      <a:off x="41295634" y="23783666"/>
                      <a:ext cx="297656" cy="242556"/>
                    </a:xfrm>
                    <a:custGeom>
                      <a:avLst/>
                      <a:gdLst>
                        <a:gd name="connsiteX0" fmla="*/ 117529 w 297656"/>
                        <a:gd name="connsiteY0" fmla="*/ 0 h 242556"/>
                        <a:gd name="connsiteX1" fmla="*/ 297656 w 297656"/>
                        <a:gd name="connsiteY1" fmla="*/ 58723 h 242556"/>
                        <a:gd name="connsiteX2" fmla="*/ 0 w 297656"/>
                        <a:gd name="connsiteY2" fmla="*/ 242556 h 242556"/>
                      </a:gdLst>
                      <a:ahLst/>
                      <a:cxnLst>
                        <a:cxn ang="0">
                          <a:pos x="connsiteX0" y="connsiteY0"/>
                        </a:cxn>
                        <a:cxn ang="0">
                          <a:pos x="connsiteX1" y="connsiteY1"/>
                        </a:cxn>
                        <a:cxn ang="0">
                          <a:pos x="connsiteX2" y="connsiteY2"/>
                        </a:cxn>
                      </a:cxnLst>
                      <a:rect l="l" t="t" r="r" b="b"/>
                      <a:pathLst>
                        <a:path w="297656" h="242556">
                          <a:moveTo>
                            <a:pt x="117529" y="0"/>
                          </a:moveTo>
                          <a:lnTo>
                            <a:pt x="297656" y="58723"/>
                          </a:lnTo>
                          <a:lnTo>
                            <a:pt x="0" y="242556"/>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89" name="Freeform 11388">
                      <a:extLst>
                        <a:ext uri="{FF2B5EF4-FFF2-40B4-BE49-F238E27FC236}">
                          <a16:creationId xmlns:a16="http://schemas.microsoft.com/office/drawing/2014/main" id="{5C08A7AE-2767-4BDA-67B2-6C080DD129B2}"/>
                        </a:ext>
                      </a:extLst>
                    </p:cNvPr>
                    <p:cNvSpPr/>
                    <p:nvPr/>
                  </p:nvSpPr>
                  <p:spPr>
                    <a:xfrm>
                      <a:off x="41052908" y="23666220"/>
                      <a:ext cx="360254" cy="360002"/>
                    </a:xfrm>
                    <a:custGeom>
                      <a:avLst/>
                      <a:gdLst>
                        <a:gd name="connsiteX0" fmla="*/ 360255 w 360254"/>
                        <a:gd name="connsiteY0" fmla="*/ 117446 h 360002"/>
                        <a:gd name="connsiteX1" fmla="*/ 242726 w 360254"/>
                        <a:gd name="connsiteY1" fmla="*/ 360003 h 360002"/>
                        <a:gd name="connsiteX2" fmla="*/ 0 w 360254"/>
                        <a:gd name="connsiteY2" fmla="*/ 0 h 360002"/>
                      </a:gdLst>
                      <a:ahLst/>
                      <a:cxnLst>
                        <a:cxn ang="0">
                          <a:pos x="connsiteX0" y="connsiteY0"/>
                        </a:cxn>
                        <a:cxn ang="0">
                          <a:pos x="connsiteX1" y="connsiteY1"/>
                        </a:cxn>
                        <a:cxn ang="0">
                          <a:pos x="connsiteX2" y="connsiteY2"/>
                        </a:cxn>
                      </a:cxnLst>
                      <a:rect l="l" t="t" r="r" b="b"/>
                      <a:pathLst>
                        <a:path w="360254" h="360002">
                          <a:moveTo>
                            <a:pt x="360255" y="117446"/>
                          </a:moveTo>
                          <a:lnTo>
                            <a:pt x="242726" y="360003"/>
                          </a:lnTo>
                          <a:lnTo>
                            <a:pt x="0"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90" name="Freeform 11389">
                      <a:extLst>
                        <a:ext uri="{FF2B5EF4-FFF2-40B4-BE49-F238E27FC236}">
                          <a16:creationId xmlns:a16="http://schemas.microsoft.com/office/drawing/2014/main" id="{CFB34389-02A2-220F-AEA6-52DECDED8F0B}"/>
                        </a:ext>
                      </a:extLst>
                    </p:cNvPr>
                    <p:cNvSpPr/>
                    <p:nvPr/>
                  </p:nvSpPr>
                  <p:spPr>
                    <a:xfrm>
                      <a:off x="40692653" y="23306218"/>
                      <a:ext cx="360255" cy="360002"/>
                    </a:xfrm>
                    <a:custGeom>
                      <a:avLst/>
                      <a:gdLst>
                        <a:gd name="connsiteX0" fmla="*/ 360255 w 360255"/>
                        <a:gd name="connsiteY0" fmla="*/ 360003 h 360002"/>
                        <a:gd name="connsiteX1" fmla="*/ 0 w 360255"/>
                        <a:gd name="connsiteY1" fmla="*/ 242556 h 360002"/>
                        <a:gd name="connsiteX2" fmla="*/ 117529 w 360255"/>
                        <a:gd name="connsiteY2" fmla="*/ 0 h 360002"/>
                      </a:gdLst>
                      <a:ahLst/>
                      <a:cxnLst>
                        <a:cxn ang="0">
                          <a:pos x="connsiteX0" y="connsiteY0"/>
                        </a:cxn>
                        <a:cxn ang="0">
                          <a:pos x="connsiteX1" y="connsiteY1"/>
                        </a:cxn>
                        <a:cxn ang="0">
                          <a:pos x="connsiteX2" y="connsiteY2"/>
                        </a:cxn>
                      </a:cxnLst>
                      <a:rect l="l" t="t" r="r" b="b"/>
                      <a:pathLst>
                        <a:path w="360255" h="360002">
                          <a:moveTo>
                            <a:pt x="360255" y="360003"/>
                          </a:moveTo>
                          <a:lnTo>
                            <a:pt x="0" y="242556"/>
                          </a:lnTo>
                          <a:lnTo>
                            <a:pt x="117529"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91" name="Freeform 11390">
                      <a:extLst>
                        <a:ext uri="{FF2B5EF4-FFF2-40B4-BE49-F238E27FC236}">
                          <a16:creationId xmlns:a16="http://schemas.microsoft.com/office/drawing/2014/main" id="{3F9363AC-413E-A0A6-C13E-3CF36CF38D43}"/>
                        </a:ext>
                      </a:extLst>
                    </p:cNvPr>
                    <p:cNvSpPr/>
                    <p:nvPr/>
                  </p:nvSpPr>
                  <p:spPr>
                    <a:xfrm>
                      <a:off x="40810182" y="23063662"/>
                      <a:ext cx="720510" cy="720003"/>
                    </a:xfrm>
                    <a:custGeom>
                      <a:avLst/>
                      <a:gdLst>
                        <a:gd name="connsiteX0" fmla="*/ 602981 w 720510"/>
                        <a:gd name="connsiteY0" fmla="*/ 720004 h 720003"/>
                        <a:gd name="connsiteX1" fmla="*/ 242726 w 720510"/>
                        <a:gd name="connsiteY1" fmla="*/ 602558 h 720003"/>
                        <a:gd name="connsiteX2" fmla="*/ 0 w 720510"/>
                        <a:gd name="connsiteY2" fmla="*/ 242556 h 720003"/>
                        <a:gd name="connsiteX3" fmla="*/ 117529 w 720510"/>
                        <a:gd name="connsiteY3" fmla="*/ 0 h 720003"/>
                        <a:gd name="connsiteX4" fmla="*/ 599147 w 720510"/>
                        <a:gd name="connsiteY4" fmla="*/ 297447 h 720003"/>
                        <a:gd name="connsiteX5" fmla="*/ 720510 w 720510"/>
                        <a:gd name="connsiteY5" fmla="*/ 477448 h 72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0510" h="720003">
                          <a:moveTo>
                            <a:pt x="602981" y="720004"/>
                          </a:moveTo>
                          <a:lnTo>
                            <a:pt x="242726" y="602558"/>
                          </a:lnTo>
                          <a:lnTo>
                            <a:pt x="0" y="242556"/>
                          </a:lnTo>
                          <a:lnTo>
                            <a:pt x="117529" y="0"/>
                          </a:lnTo>
                          <a:lnTo>
                            <a:pt x="599147" y="297447"/>
                          </a:lnTo>
                          <a:lnTo>
                            <a:pt x="720510" y="477448"/>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92" name="Freeform 11391">
                      <a:extLst>
                        <a:ext uri="{FF2B5EF4-FFF2-40B4-BE49-F238E27FC236}">
                          <a16:creationId xmlns:a16="http://schemas.microsoft.com/office/drawing/2014/main" id="{C92BE0D1-EEC1-105F-EF9A-173F0A1AD076}"/>
                        </a:ext>
                      </a:extLst>
                    </p:cNvPr>
                    <p:cNvSpPr/>
                    <p:nvPr/>
                  </p:nvSpPr>
                  <p:spPr>
                    <a:xfrm>
                      <a:off x="40567456" y="22946216"/>
                      <a:ext cx="360254" cy="360001"/>
                    </a:xfrm>
                    <a:custGeom>
                      <a:avLst/>
                      <a:gdLst>
                        <a:gd name="connsiteX0" fmla="*/ 360255 w 360254"/>
                        <a:gd name="connsiteY0" fmla="*/ 117446 h 360001"/>
                        <a:gd name="connsiteX1" fmla="*/ 242726 w 360254"/>
                        <a:gd name="connsiteY1" fmla="*/ 360002 h 360001"/>
                        <a:gd name="connsiteX2" fmla="*/ 0 w 360254"/>
                        <a:gd name="connsiteY2" fmla="*/ 0 h 360001"/>
                      </a:gdLst>
                      <a:ahLst/>
                      <a:cxnLst>
                        <a:cxn ang="0">
                          <a:pos x="connsiteX0" y="connsiteY0"/>
                        </a:cxn>
                        <a:cxn ang="0">
                          <a:pos x="connsiteX1" y="connsiteY1"/>
                        </a:cxn>
                        <a:cxn ang="0">
                          <a:pos x="connsiteX2" y="connsiteY2"/>
                        </a:cxn>
                      </a:cxnLst>
                      <a:rect l="l" t="t" r="r" b="b"/>
                      <a:pathLst>
                        <a:path w="360254" h="360001">
                          <a:moveTo>
                            <a:pt x="360255" y="117446"/>
                          </a:moveTo>
                          <a:lnTo>
                            <a:pt x="242726" y="360002"/>
                          </a:lnTo>
                          <a:lnTo>
                            <a:pt x="0"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93" name="Freeform 11392">
                      <a:extLst>
                        <a:ext uri="{FF2B5EF4-FFF2-40B4-BE49-F238E27FC236}">
                          <a16:creationId xmlns:a16="http://schemas.microsoft.com/office/drawing/2014/main" id="{C5E37200-DB87-F71C-668E-714AE3FAC2F9}"/>
                        </a:ext>
                      </a:extLst>
                    </p:cNvPr>
                    <p:cNvSpPr/>
                    <p:nvPr/>
                  </p:nvSpPr>
                  <p:spPr>
                    <a:xfrm>
                      <a:off x="40207201" y="22667066"/>
                      <a:ext cx="360255" cy="279149"/>
                    </a:xfrm>
                    <a:custGeom>
                      <a:avLst/>
                      <a:gdLst>
                        <a:gd name="connsiteX0" fmla="*/ 360255 w 360255"/>
                        <a:gd name="connsiteY0" fmla="*/ 279150 h 279149"/>
                        <a:gd name="connsiteX1" fmla="*/ 0 w 360255"/>
                        <a:gd name="connsiteY1" fmla="*/ 161704 h 279149"/>
                        <a:gd name="connsiteX2" fmla="*/ 78353 w 360255"/>
                        <a:gd name="connsiteY2" fmla="*/ 0 h 279149"/>
                        <a:gd name="connsiteX3" fmla="*/ 238892 w 360255"/>
                        <a:gd name="connsiteY3" fmla="*/ 99149 h 279149"/>
                      </a:gdLst>
                      <a:ahLst/>
                      <a:cxnLst>
                        <a:cxn ang="0">
                          <a:pos x="connsiteX0" y="connsiteY0"/>
                        </a:cxn>
                        <a:cxn ang="0">
                          <a:pos x="connsiteX1" y="connsiteY1"/>
                        </a:cxn>
                        <a:cxn ang="0">
                          <a:pos x="connsiteX2" y="connsiteY2"/>
                        </a:cxn>
                        <a:cxn ang="0">
                          <a:pos x="connsiteX3" y="connsiteY3"/>
                        </a:cxn>
                      </a:cxnLst>
                      <a:rect l="l" t="t" r="r" b="b"/>
                      <a:pathLst>
                        <a:path w="360255" h="279149">
                          <a:moveTo>
                            <a:pt x="360255" y="279150"/>
                          </a:moveTo>
                          <a:lnTo>
                            <a:pt x="0" y="161704"/>
                          </a:lnTo>
                          <a:lnTo>
                            <a:pt x="78353" y="0"/>
                          </a:lnTo>
                          <a:lnTo>
                            <a:pt x="238892" y="9914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94" name="Freeform 11393">
                      <a:extLst>
                        <a:ext uri="{FF2B5EF4-FFF2-40B4-BE49-F238E27FC236}">
                          <a16:creationId xmlns:a16="http://schemas.microsoft.com/office/drawing/2014/main" id="{D260F406-958E-ABBC-9948-7FC78181541A}"/>
                        </a:ext>
                      </a:extLst>
                    </p:cNvPr>
                    <p:cNvSpPr/>
                    <p:nvPr/>
                  </p:nvSpPr>
                  <p:spPr>
                    <a:xfrm>
                      <a:off x="40446093" y="22766215"/>
                      <a:ext cx="481617" cy="297447"/>
                    </a:xfrm>
                    <a:custGeom>
                      <a:avLst/>
                      <a:gdLst>
                        <a:gd name="connsiteX0" fmla="*/ 121363 w 481617"/>
                        <a:gd name="connsiteY0" fmla="*/ 180001 h 297447"/>
                        <a:gd name="connsiteX1" fmla="*/ 0 w 481617"/>
                        <a:gd name="connsiteY1" fmla="*/ 0 h 297447"/>
                        <a:gd name="connsiteX2" fmla="*/ 481618 w 481617"/>
                        <a:gd name="connsiteY2" fmla="*/ 297447 h 297447"/>
                      </a:gdLst>
                      <a:ahLst/>
                      <a:cxnLst>
                        <a:cxn ang="0">
                          <a:pos x="connsiteX0" y="connsiteY0"/>
                        </a:cxn>
                        <a:cxn ang="0">
                          <a:pos x="connsiteX1" y="connsiteY1"/>
                        </a:cxn>
                        <a:cxn ang="0">
                          <a:pos x="connsiteX2" y="connsiteY2"/>
                        </a:cxn>
                      </a:cxnLst>
                      <a:rect l="l" t="t" r="r" b="b"/>
                      <a:pathLst>
                        <a:path w="481617" h="297447">
                          <a:moveTo>
                            <a:pt x="121363" y="180001"/>
                          </a:moveTo>
                          <a:lnTo>
                            <a:pt x="0" y="0"/>
                          </a:lnTo>
                          <a:lnTo>
                            <a:pt x="481618" y="297447"/>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95" name="Freeform 11394">
                      <a:extLst>
                        <a:ext uri="{FF2B5EF4-FFF2-40B4-BE49-F238E27FC236}">
                          <a16:creationId xmlns:a16="http://schemas.microsoft.com/office/drawing/2014/main" id="{4A5F8357-4051-FCB9-D849-74398D04090B}"/>
                        </a:ext>
                      </a:extLst>
                    </p:cNvPr>
                    <p:cNvSpPr/>
                    <p:nvPr/>
                  </p:nvSpPr>
                  <p:spPr>
                    <a:xfrm>
                      <a:off x="40817850" y="24151332"/>
                      <a:ext cx="180127" cy="120000"/>
                    </a:xfrm>
                    <a:custGeom>
                      <a:avLst/>
                      <a:gdLst>
                        <a:gd name="connsiteX0" fmla="*/ 0 w 180127"/>
                        <a:gd name="connsiteY0" fmla="*/ 0 h 120000"/>
                        <a:gd name="connsiteX1" fmla="*/ 180127 w 180127"/>
                        <a:gd name="connsiteY1" fmla="*/ 58723 h 120000"/>
                        <a:gd name="connsiteX2" fmla="*/ 80908 w 180127"/>
                        <a:gd name="connsiteY2" fmla="*/ 120001 h 120000"/>
                      </a:gdLst>
                      <a:ahLst/>
                      <a:cxnLst>
                        <a:cxn ang="0">
                          <a:pos x="connsiteX0" y="connsiteY0"/>
                        </a:cxn>
                        <a:cxn ang="0">
                          <a:pos x="connsiteX1" y="connsiteY1"/>
                        </a:cxn>
                        <a:cxn ang="0">
                          <a:pos x="connsiteX2" y="connsiteY2"/>
                        </a:cxn>
                      </a:cxnLst>
                      <a:rect l="l" t="t" r="r" b="b"/>
                      <a:pathLst>
                        <a:path w="180127" h="120000">
                          <a:moveTo>
                            <a:pt x="0" y="0"/>
                          </a:moveTo>
                          <a:lnTo>
                            <a:pt x="180127" y="58723"/>
                          </a:lnTo>
                          <a:lnTo>
                            <a:pt x="80908" y="120001"/>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96" name="Freeform 11395">
                      <a:extLst>
                        <a:ext uri="{FF2B5EF4-FFF2-40B4-BE49-F238E27FC236}">
                          <a16:creationId xmlns:a16="http://schemas.microsoft.com/office/drawing/2014/main" id="{BABC8697-6D95-630E-8D7D-E5BC77A45D60}"/>
                        </a:ext>
                      </a:extLst>
                    </p:cNvPr>
                    <p:cNvSpPr/>
                    <p:nvPr/>
                  </p:nvSpPr>
                  <p:spPr>
                    <a:xfrm>
                      <a:off x="40516360" y="23791330"/>
                      <a:ext cx="301490" cy="360001"/>
                    </a:xfrm>
                    <a:custGeom>
                      <a:avLst/>
                      <a:gdLst>
                        <a:gd name="connsiteX0" fmla="*/ 301490 w 301490"/>
                        <a:gd name="connsiteY0" fmla="*/ 360002 h 360001"/>
                        <a:gd name="connsiteX1" fmla="*/ 61320 w 301490"/>
                        <a:gd name="connsiteY1" fmla="*/ 281705 h 360001"/>
                        <a:gd name="connsiteX2" fmla="*/ 0 w 301490"/>
                        <a:gd name="connsiteY2" fmla="*/ 121278 h 360001"/>
                        <a:gd name="connsiteX3" fmla="*/ 58764 w 301490"/>
                        <a:gd name="connsiteY3" fmla="*/ 0 h 360001"/>
                      </a:gdLst>
                      <a:ahLst/>
                      <a:cxnLst>
                        <a:cxn ang="0">
                          <a:pos x="connsiteX0" y="connsiteY0"/>
                        </a:cxn>
                        <a:cxn ang="0">
                          <a:pos x="connsiteX1" y="connsiteY1"/>
                        </a:cxn>
                        <a:cxn ang="0">
                          <a:pos x="connsiteX2" y="connsiteY2"/>
                        </a:cxn>
                        <a:cxn ang="0">
                          <a:pos x="connsiteX3" y="connsiteY3"/>
                        </a:cxn>
                      </a:cxnLst>
                      <a:rect l="l" t="t" r="r" b="b"/>
                      <a:pathLst>
                        <a:path w="301490" h="360001">
                          <a:moveTo>
                            <a:pt x="301490" y="360002"/>
                          </a:moveTo>
                          <a:lnTo>
                            <a:pt x="61320" y="281705"/>
                          </a:lnTo>
                          <a:lnTo>
                            <a:pt x="0" y="121278"/>
                          </a:lnTo>
                          <a:lnTo>
                            <a:pt x="58764"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397" name="Freeform 11396">
                      <a:extLst>
                        <a:ext uri="{FF2B5EF4-FFF2-40B4-BE49-F238E27FC236}">
                          <a16:creationId xmlns:a16="http://schemas.microsoft.com/office/drawing/2014/main" id="{B18D514A-9076-4D2D-00F5-4C82D59110B8}"/>
                        </a:ext>
                      </a:extLst>
                    </p:cNvPr>
                    <p:cNvSpPr/>
                    <p:nvPr/>
                  </p:nvSpPr>
                  <p:spPr>
                    <a:xfrm>
                      <a:off x="40575124" y="23548774"/>
                      <a:ext cx="720509" cy="661280"/>
                    </a:xfrm>
                    <a:custGeom>
                      <a:avLst/>
                      <a:gdLst>
                        <a:gd name="connsiteX0" fmla="*/ 242726 w 720509"/>
                        <a:gd name="connsiteY0" fmla="*/ 602558 h 661280"/>
                        <a:gd name="connsiteX1" fmla="*/ 0 w 720509"/>
                        <a:gd name="connsiteY1" fmla="*/ 242556 h 661280"/>
                        <a:gd name="connsiteX2" fmla="*/ 117528 w 720509"/>
                        <a:gd name="connsiteY2" fmla="*/ 0 h 661280"/>
                        <a:gd name="connsiteX3" fmla="*/ 477784 w 720509"/>
                        <a:gd name="connsiteY3" fmla="*/ 117446 h 661280"/>
                        <a:gd name="connsiteX4" fmla="*/ 720510 w 720509"/>
                        <a:gd name="connsiteY4" fmla="*/ 477448 h 661280"/>
                        <a:gd name="connsiteX5" fmla="*/ 422853 w 720509"/>
                        <a:gd name="connsiteY5" fmla="*/ 661281 h 66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0509" h="661280">
                          <a:moveTo>
                            <a:pt x="242726" y="602558"/>
                          </a:moveTo>
                          <a:lnTo>
                            <a:pt x="0" y="242556"/>
                          </a:lnTo>
                          <a:lnTo>
                            <a:pt x="117528" y="0"/>
                          </a:lnTo>
                          <a:lnTo>
                            <a:pt x="477784" y="117446"/>
                          </a:lnTo>
                          <a:lnTo>
                            <a:pt x="720510" y="477448"/>
                          </a:lnTo>
                          <a:lnTo>
                            <a:pt x="422853" y="661281"/>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398" name="Freeform 11397">
                      <a:extLst>
                        <a:ext uri="{FF2B5EF4-FFF2-40B4-BE49-F238E27FC236}">
                          <a16:creationId xmlns:a16="http://schemas.microsoft.com/office/drawing/2014/main" id="{0700047C-4813-A700-D20A-072A93C5802F}"/>
                        </a:ext>
                      </a:extLst>
                    </p:cNvPr>
                    <p:cNvSpPr/>
                    <p:nvPr/>
                  </p:nvSpPr>
                  <p:spPr>
                    <a:xfrm>
                      <a:off x="40332398" y="23431328"/>
                      <a:ext cx="360254" cy="360001"/>
                    </a:xfrm>
                    <a:custGeom>
                      <a:avLst/>
                      <a:gdLst>
                        <a:gd name="connsiteX0" fmla="*/ 360254 w 360254"/>
                        <a:gd name="connsiteY0" fmla="*/ 117446 h 360001"/>
                        <a:gd name="connsiteX1" fmla="*/ 242726 w 360254"/>
                        <a:gd name="connsiteY1" fmla="*/ 360002 h 360001"/>
                        <a:gd name="connsiteX2" fmla="*/ 0 w 360254"/>
                        <a:gd name="connsiteY2" fmla="*/ 0 h 360001"/>
                      </a:gdLst>
                      <a:ahLst/>
                      <a:cxnLst>
                        <a:cxn ang="0">
                          <a:pos x="connsiteX0" y="connsiteY0"/>
                        </a:cxn>
                        <a:cxn ang="0">
                          <a:pos x="connsiteX1" y="connsiteY1"/>
                        </a:cxn>
                        <a:cxn ang="0">
                          <a:pos x="connsiteX2" y="connsiteY2"/>
                        </a:cxn>
                      </a:cxnLst>
                      <a:rect l="l" t="t" r="r" b="b"/>
                      <a:pathLst>
                        <a:path w="360254" h="360001">
                          <a:moveTo>
                            <a:pt x="360254" y="117446"/>
                          </a:moveTo>
                          <a:lnTo>
                            <a:pt x="242726" y="360002"/>
                          </a:lnTo>
                          <a:lnTo>
                            <a:pt x="0"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399" name="Freeform 11398">
                      <a:extLst>
                        <a:ext uri="{FF2B5EF4-FFF2-40B4-BE49-F238E27FC236}">
                          <a16:creationId xmlns:a16="http://schemas.microsoft.com/office/drawing/2014/main" id="{DC2357AF-5843-6C71-23B8-AE95E4A0F61F}"/>
                        </a:ext>
                      </a:extLst>
                    </p:cNvPr>
                    <p:cNvSpPr/>
                    <p:nvPr/>
                  </p:nvSpPr>
                  <p:spPr>
                    <a:xfrm>
                      <a:off x="40148436" y="22828770"/>
                      <a:ext cx="661745" cy="720004"/>
                    </a:xfrm>
                    <a:custGeom>
                      <a:avLst/>
                      <a:gdLst>
                        <a:gd name="connsiteX0" fmla="*/ 544217 w 661745"/>
                        <a:gd name="connsiteY0" fmla="*/ 720005 h 720004"/>
                        <a:gd name="connsiteX1" fmla="*/ 183962 w 661745"/>
                        <a:gd name="connsiteY1" fmla="*/ 602558 h 720004"/>
                        <a:gd name="connsiteX2" fmla="*/ 0 w 661745"/>
                        <a:gd name="connsiteY2" fmla="*/ 121278 h 720004"/>
                        <a:gd name="connsiteX3" fmla="*/ 58764 w 661745"/>
                        <a:gd name="connsiteY3" fmla="*/ 0 h 720004"/>
                        <a:gd name="connsiteX4" fmla="*/ 419019 w 661745"/>
                        <a:gd name="connsiteY4" fmla="*/ 117446 h 720004"/>
                        <a:gd name="connsiteX5" fmla="*/ 661745 w 661745"/>
                        <a:gd name="connsiteY5" fmla="*/ 477448 h 72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745" h="720004">
                          <a:moveTo>
                            <a:pt x="544217" y="720005"/>
                          </a:moveTo>
                          <a:lnTo>
                            <a:pt x="183962" y="602558"/>
                          </a:lnTo>
                          <a:lnTo>
                            <a:pt x="0" y="121278"/>
                          </a:lnTo>
                          <a:lnTo>
                            <a:pt x="58764" y="0"/>
                          </a:lnTo>
                          <a:lnTo>
                            <a:pt x="419019" y="117446"/>
                          </a:lnTo>
                          <a:lnTo>
                            <a:pt x="661745" y="477448"/>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00" name="Freeform 11399">
                      <a:extLst>
                        <a:ext uri="{FF2B5EF4-FFF2-40B4-BE49-F238E27FC236}">
                          <a16:creationId xmlns:a16="http://schemas.microsoft.com/office/drawing/2014/main" id="{F88ADF69-47E4-2E65-DE4C-12423FCED09F}"/>
                        </a:ext>
                      </a:extLst>
                    </p:cNvPr>
                    <p:cNvSpPr/>
                    <p:nvPr/>
                  </p:nvSpPr>
                  <p:spPr>
                    <a:xfrm>
                      <a:off x="40087116" y="22789621"/>
                      <a:ext cx="120084" cy="160426"/>
                    </a:xfrm>
                    <a:custGeom>
                      <a:avLst/>
                      <a:gdLst>
                        <a:gd name="connsiteX0" fmla="*/ 120085 w 120084"/>
                        <a:gd name="connsiteY0" fmla="*/ 39149 h 160426"/>
                        <a:gd name="connsiteX1" fmla="*/ 61320 w 120084"/>
                        <a:gd name="connsiteY1" fmla="*/ 160426 h 160426"/>
                        <a:gd name="connsiteX2" fmla="*/ 0 w 120084"/>
                        <a:gd name="connsiteY2" fmla="*/ 0 h 160426"/>
                      </a:gdLst>
                      <a:ahLst/>
                      <a:cxnLst>
                        <a:cxn ang="0">
                          <a:pos x="connsiteX0" y="connsiteY0"/>
                        </a:cxn>
                        <a:cxn ang="0">
                          <a:pos x="connsiteX1" y="connsiteY1"/>
                        </a:cxn>
                        <a:cxn ang="0">
                          <a:pos x="connsiteX2" y="connsiteY2"/>
                        </a:cxn>
                      </a:cxnLst>
                      <a:rect l="l" t="t" r="r" b="b"/>
                      <a:pathLst>
                        <a:path w="120084" h="160426">
                          <a:moveTo>
                            <a:pt x="120085" y="39149"/>
                          </a:moveTo>
                          <a:lnTo>
                            <a:pt x="61320" y="160426"/>
                          </a:lnTo>
                          <a:lnTo>
                            <a:pt x="0"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01" name="Freeform 11400">
                      <a:extLst>
                        <a:ext uri="{FF2B5EF4-FFF2-40B4-BE49-F238E27FC236}">
                          <a16:creationId xmlns:a16="http://schemas.microsoft.com/office/drawing/2014/main" id="{A803EF3A-C984-E7F9-A86E-DB837B8C747F}"/>
                        </a:ext>
                      </a:extLst>
                    </p:cNvPr>
                    <p:cNvSpPr/>
                    <p:nvPr/>
                  </p:nvSpPr>
                  <p:spPr>
                    <a:xfrm>
                      <a:off x="39964475" y="22468768"/>
                      <a:ext cx="321078" cy="360001"/>
                    </a:xfrm>
                    <a:custGeom>
                      <a:avLst/>
                      <a:gdLst>
                        <a:gd name="connsiteX0" fmla="*/ 0 w 321078"/>
                        <a:gd name="connsiteY0" fmla="*/ 0 h 360001"/>
                        <a:gd name="connsiteX1" fmla="*/ 321079 w 321078"/>
                        <a:gd name="connsiteY1" fmla="*/ 198298 h 360001"/>
                        <a:gd name="connsiteX2" fmla="*/ 242726 w 321078"/>
                        <a:gd name="connsiteY2" fmla="*/ 360002 h 360001"/>
                        <a:gd name="connsiteX3" fmla="*/ 122641 w 321078"/>
                        <a:gd name="connsiteY3" fmla="*/ 320853 h 360001"/>
                      </a:gdLst>
                      <a:ahLst/>
                      <a:cxnLst>
                        <a:cxn ang="0">
                          <a:pos x="connsiteX0" y="connsiteY0"/>
                        </a:cxn>
                        <a:cxn ang="0">
                          <a:pos x="connsiteX1" y="connsiteY1"/>
                        </a:cxn>
                        <a:cxn ang="0">
                          <a:pos x="connsiteX2" y="connsiteY2"/>
                        </a:cxn>
                        <a:cxn ang="0">
                          <a:pos x="connsiteX3" y="connsiteY3"/>
                        </a:cxn>
                      </a:cxnLst>
                      <a:rect l="l" t="t" r="r" b="b"/>
                      <a:pathLst>
                        <a:path w="321078" h="360001">
                          <a:moveTo>
                            <a:pt x="0" y="0"/>
                          </a:moveTo>
                          <a:lnTo>
                            <a:pt x="321079" y="198298"/>
                          </a:lnTo>
                          <a:lnTo>
                            <a:pt x="242726" y="360002"/>
                          </a:lnTo>
                          <a:lnTo>
                            <a:pt x="122641"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02" name="Freeform 11401">
                      <a:extLst>
                        <a:ext uri="{FF2B5EF4-FFF2-40B4-BE49-F238E27FC236}">
                          <a16:creationId xmlns:a16="http://schemas.microsoft.com/office/drawing/2014/main" id="{1A0F61D9-8E4B-C723-3BAA-C37CDB3AE04D}"/>
                        </a:ext>
                      </a:extLst>
                    </p:cNvPr>
                    <p:cNvSpPr/>
                    <p:nvPr/>
                  </p:nvSpPr>
                  <p:spPr>
                    <a:xfrm>
                      <a:off x="40577680" y="24073034"/>
                      <a:ext cx="321078" cy="320853"/>
                    </a:xfrm>
                    <a:custGeom>
                      <a:avLst/>
                      <a:gdLst>
                        <a:gd name="connsiteX0" fmla="*/ 122641 w 321078"/>
                        <a:gd name="connsiteY0" fmla="*/ 320853 h 320853"/>
                        <a:gd name="connsiteX1" fmla="*/ 0 w 321078"/>
                        <a:gd name="connsiteY1" fmla="*/ 0 h 320853"/>
                        <a:gd name="connsiteX2" fmla="*/ 240170 w 321078"/>
                        <a:gd name="connsiteY2" fmla="*/ 78297 h 320853"/>
                        <a:gd name="connsiteX3" fmla="*/ 321079 w 321078"/>
                        <a:gd name="connsiteY3" fmla="*/ 198298 h 320853"/>
                      </a:gdLst>
                      <a:ahLst/>
                      <a:cxnLst>
                        <a:cxn ang="0">
                          <a:pos x="connsiteX0" y="connsiteY0"/>
                        </a:cxn>
                        <a:cxn ang="0">
                          <a:pos x="connsiteX1" y="connsiteY1"/>
                        </a:cxn>
                        <a:cxn ang="0">
                          <a:pos x="connsiteX2" y="connsiteY2"/>
                        </a:cxn>
                        <a:cxn ang="0">
                          <a:pos x="connsiteX3" y="connsiteY3"/>
                        </a:cxn>
                      </a:cxnLst>
                      <a:rect l="l" t="t" r="r" b="b"/>
                      <a:pathLst>
                        <a:path w="321078" h="320853">
                          <a:moveTo>
                            <a:pt x="122641" y="320853"/>
                          </a:moveTo>
                          <a:lnTo>
                            <a:pt x="0" y="0"/>
                          </a:lnTo>
                          <a:lnTo>
                            <a:pt x="240170" y="78297"/>
                          </a:lnTo>
                          <a:lnTo>
                            <a:pt x="321079" y="198298"/>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03" name="Freeform 11402">
                      <a:extLst>
                        <a:ext uri="{FF2B5EF4-FFF2-40B4-BE49-F238E27FC236}">
                          <a16:creationId xmlns:a16="http://schemas.microsoft.com/office/drawing/2014/main" id="{14059475-9121-4B27-48EC-A9734559DFC3}"/>
                        </a:ext>
                      </a:extLst>
                    </p:cNvPr>
                    <p:cNvSpPr/>
                    <p:nvPr/>
                  </p:nvSpPr>
                  <p:spPr>
                    <a:xfrm>
                      <a:off x="40332398" y="23431328"/>
                      <a:ext cx="242726" cy="481279"/>
                    </a:xfrm>
                    <a:custGeom>
                      <a:avLst/>
                      <a:gdLst>
                        <a:gd name="connsiteX0" fmla="*/ 242726 w 242726"/>
                        <a:gd name="connsiteY0" fmla="*/ 360002 h 481279"/>
                        <a:gd name="connsiteX1" fmla="*/ 183962 w 242726"/>
                        <a:gd name="connsiteY1" fmla="*/ 481280 h 481279"/>
                        <a:gd name="connsiteX2" fmla="*/ 0 w 242726"/>
                        <a:gd name="connsiteY2" fmla="*/ 0 h 481279"/>
                      </a:gdLst>
                      <a:ahLst/>
                      <a:cxnLst>
                        <a:cxn ang="0">
                          <a:pos x="connsiteX0" y="connsiteY0"/>
                        </a:cxn>
                        <a:cxn ang="0">
                          <a:pos x="connsiteX1" y="connsiteY1"/>
                        </a:cxn>
                        <a:cxn ang="0">
                          <a:pos x="connsiteX2" y="connsiteY2"/>
                        </a:cxn>
                      </a:cxnLst>
                      <a:rect l="l" t="t" r="r" b="b"/>
                      <a:pathLst>
                        <a:path w="242726" h="481279">
                          <a:moveTo>
                            <a:pt x="242726" y="360002"/>
                          </a:moveTo>
                          <a:lnTo>
                            <a:pt x="183962" y="481280"/>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404" name="Graphic 11301">
                    <a:extLst>
                      <a:ext uri="{FF2B5EF4-FFF2-40B4-BE49-F238E27FC236}">
                        <a16:creationId xmlns:a16="http://schemas.microsoft.com/office/drawing/2014/main" id="{6E651C73-6B45-2F2D-AA51-B10E4B79C58C}"/>
                      </a:ext>
                    </a:extLst>
                  </p:cNvPr>
                  <p:cNvGrpSpPr/>
                  <p:nvPr/>
                </p:nvGrpSpPr>
                <p:grpSpPr>
                  <a:xfrm>
                    <a:off x="39964475" y="20543648"/>
                    <a:ext cx="1926471" cy="1925119"/>
                    <a:chOff x="39964475" y="20543648"/>
                    <a:chExt cx="1926471" cy="1925119"/>
                  </a:xfrm>
                </p:grpSpPr>
                <p:sp>
                  <p:nvSpPr>
                    <p:cNvPr id="11405" name="Freeform 11404">
                      <a:extLst>
                        <a:ext uri="{FF2B5EF4-FFF2-40B4-BE49-F238E27FC236}">
                          <a16:creationId xmlns:a16="http://schemas.microsoft.com/office/drawing/2014/main" id="{A654F62F-A40B-3539-A968-6535273225E4}"/>
                        </a:ext>
                      </a:extLst>
                    </p:cNvPr>
                    <p:cNvSpPr/>
                    <p:nvPr/>
                  </p:nvSpPr>
                  <p:spPr>
                    <a:xfrm>
                      <a:off x="40680245" y="20666203"/>
                      <a:ext cx="317732" cy="225047"/>
                    </a:xfrm>
                    <a:custGeom>
                      <a:avLst/>
                      <a:gdLst>
                        <a:gd name="connsiteX0" fmla="*/ 307694 w 317732"/>
                        <a:gd name="connsiteY0" fmla="*/ 225048 h 225047"/>
                        <a:gd name="connsiteX1" fmla="*/ 0 w 317732"/>
                        <a:gd name="connsiteY1" fmla="*/ 204986 h 225047"/>
                        <a:gd name="connsiteX2" fmla="*/ 218513 w 317732"/>
                        <a:gd name="connsiteY2" fmla="*/ 0 h 225047"/>
                        <a:gd name="connsiteX3" fmla="*/ 317732 w 317732"/>
                        <a:gd name="connsiteY3" fmla="*/ 61277 h 225047"/>
                      </a:gdLst>
                      <a:ahLst/>
                      <a:cxnLst>
                        <a:cxn ang="0">
                          <a:pos x="connsiteX0" y="connsiteY0"/>
                        </a:cxn>
                        <a:cxn ang="0">
                          <a:pos x="connsiteX1" y="connsiteY1"/>
                        </a:cxn>
                        <a:cxn ang="0">
                          <a:pos x="connsiteX2" y="connsiteY2"/>
                        </a:cxn>
                        <a:cxn ang="0">
                          <a:pos x="connsiteX3" y="connsiteY3"/>
                        </a:cxn>
                      </a:cxnLst>
                      <a:rect l="l" t="t" r="r" b="b"/>
                      <a:pathLst>
                        <a:path w="317732" h="225047">
                          <a:moveTo>
                            <a:pt x="307694" y="225048"/>
                          </a:moveTo>
                          <a:lnTo>
                            <a:pt x="0" y="204986"/>
                          </a:lnTo>
                          <a:lnTo>
                            <a:pt x="218513" y="0"/>
                          </a:lnTo>
                          <a:lnTo>
                            <a:pt x="317732" y="6127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06" name="Freeform 11405">
                      <a:extLst>
                        <a:ext uri="{FF2B5EF4-FFF2-40B4-BE49-F238E27FC236}">
                          <a16:creationId xmlns:a16="http://schemas.microsoft.com/office/drawing/2014/main" id="{C6DF82D0-C447-3D46-8A5B-BE6AE13A4E92}"/>
                        </a:ext>
                      </a:extLst>
                    </p:cNvPr>
                    <p:cNvSpPr/>
                    <p:nvPr/>
                  </p:nvSpPr>
                  <p:spPr>
                    <a:xfrm>
                      <a:off x="40577680" y="20543648"/>
                      <a:ext cx="321078" cy="327540"/>
                    </a:xfrm>
                    <a:custGeom>
                      <a:avLst/>
                      <a:gdLst>
                        <a:gd name="connsiteX0" fmla="*/ 122641 w 321078"/>
                        <a:gd name="connsiteY0" fmla="*/ 0 h 327540"/>
                        <a:gd name="connsiteX1" fmla="*/ 321079 w 321078"/>
                        <a:gd name="connsiteY1" fmla="*/ 122555 h 327540"/>
                        <a:gd name="connsiteX2" fmla="*/ 102565 w 321078"/>
                        <a:gd name="connsiteY2" fmla="*/ 327541 h 327540"/>
                        <a:gd name="connsiteX3" fmla="*/ 0 w 321078"/>
                        <a:gd name="connsiteY3" fmla="*/ 320853 h 327540"/>
                      </a:gdLst>
                      <a:ahLst/>
                      <a:cxnLst>
                        <a:cxn ang="0">
                          <a:pos x="connsiteX0" y="connsiteY0"/>
                        </a:cxn>
                        <a:cxn ang="0">
                          <a:pos x="connsiteX1" y="connsiteY1"/>
                        </a:cxn>
                        <a:cxn ang="0">
                          <a:pos x="connsiteX2" y="connsiteY2"/>
                        </a:cxn>
                        <a:cxn ang="0">
                          <a:pos x="connsiteX3" y="connsiteY3"/>
                        </a:cxn>
                      </a:cxnLst>
                      <a:rect l="l" t="t" r="r" b="b"/>
                      <a:pathLst>
                        <a:path w="321078" h="327540">
                          <a:moveTo>
                            <a:pt x="122641" y="0"/>
                          </a:moveTo>
                          <a:lnTo>
                            <a:pt x="321079" y="122555"/>
                          </a:lnTo>
                          <a:lnTo>
                            <a:pt x="102565" y="327541"/>
                          </a:lnTo>
                          <a:lnTo>
                            <a:pt x="0"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07" name="Freeform 11406">
                      <a:extLst>
                        <a:ext uri="{FF2B5EF4-FFF2-40B4-BE49-F238E27FC236}">
                          <a16:creationId xmlns:a16="http://schemas.microsoft.com/office/drawing/2014/main" id="{A88A3322-AF5B-E2A2-8EA5-E523447B2063}"/>
                        </a:ext>
                      </a:extLst>
                    </p:cNvPr>
                    <p:cNvSpPr/>
                    <p:nvPr/>
                  </p:nvSpPr>
                  <p:spPr>
                    <a:xfrm>
                      <a:off x="40516360" y="20864501"/>
                      <a:ext cx="163885" cy="160426"/>
                    </a:xfrm>
                    <a:custGeom>
                      <a:avLst/>
                      <a:gdLst>
                        <a:gd name="connsiteX0" fmla="*/ 163885 w 163885"/>
                        <a:gd name="connsiteY0" fmla="*/ 6687 h 160426"/>
                        <a:gd name="connsiteX1" fmla="*/ 0 w 163885"/>
                        <a:gd name="connsiteY1" fmla="*/ 160427 h 160426"/>
                        <a:gd name="connsiteX2" fmla="*/ 61320 w 163885"/>
                        <a:gd name="connsiteY2" fmla="*/ 0 h 160426"/>
                      </a:gdLst>
                      <a:ahLst/>
                      <a:cxnLst>
                        <a:cxn ang="0">
                          <a:pos x="connsiteX0" y="connsiteY0"/>
                        </a:cxn>
                        <a:cxn ang="0">
                          <a:pos x="connsiteX1" y="connsiteY1"/>
                        </a:cxn>
                        <a:cxn ang="0">
                          <a:pos x="connsiteX2" y="connsiteY2"/>
                        </a:cxn>
                      </a:cxnLst>
                      <a:rect l="l" t="t" r="r" b="b"/>
                      <a:pathLst>
                        <a:path w="163885" h="160426">
                          <a:moveTo>
                            <a:pt x="163885" y="6687"/>
                          </a:moveTo>
                          <a:lnTo>
                            <a:pt x="0" y="160427"/>
                          </a:lnTo>
                          <a:lnTo>
                            <a:pt x="61320"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08" name="Freeform 11407">
                      <a:extLst>
                        <a:ext uri="{FF2B5EF4-FFF2-40B4-BE49-F238E27FC236}">
                          <a16:creationId xmlns:a16="http://schemas.microsoft.com/office/drawing/2014/main" id="{A480C9D7-ACB0-DFD6-7A27-6DCF3E60035D}"/>
                        </a:ext>
                      </a:extLst>
                    </p:cNvPr>
                    <p:cNvSpPr/>
                    <p:nvPr/>
                  </p:nvSpPr>
                  <p:spPr>
                    <a:xfrm>
                      <a:off x="40987939" y="20727481"/>
                      <a:ext cx="307694" cy="183832"/>
                    </a:xfrm>
                    <a:custGeom>
                      <a:avLst/>
                      <a:gdLst>
                        <a:gd name="connsiteX0" fmla="*/ 0 w 307694"/>
                        <a:gd name="connsiteY0" fmla="*/ 163770 h 183832"/>
                        <a:gd name="connsiteX1" fmla="*/ 10038 w 307694"/>
                        <a:gd name="connsiteY1" fmla="*/ 0 h 183832"/>
                        <a:gd name="connsiteX2" fmla="*/ 307695 w 307694"/>
                        <a:gd name="connsiteY2" fmla="*/ 183832 h 183832"/>
                      </a:gdLst>
                      <a:ahLst/>
                      <a:cxnLst>
                        <a:cxn ang="0">
                          <a:pos x="connsiteX0" y="connsiteY0"/>
                        </a:cxn>
                        <a:cxn ang="0">
                          <a:pos x="connsiteX1" y="connsiteY1"/>
                        </a:cxn>
                        <a:cxn ang="0">
                          <a:pos x="connsiteX2" y="connsiteY2"/>
                        </a:cxn>
                      </a:cxnLst>
                      <a:rect l="l" t="t" r="r" b="b"/>
                      <a:pathLst>
                        <a:path w="307694" h="183832">
                          <a:moveTo>
                            <a:pt x="0" y="163770"/>
                          </a:moveTo>
                          <a:lnTo>
                            <a:pt x="10038" y="0"/>
                          </a:lnTo>
                          <a:lnTo>
                            <a:pt x="307695" y="183832"/>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09" name="Freeform 11408">
                      <a:extLst>
                        <a:ext uri="{FF2B5EF4-FFF2-40B4-BE49-F238E27FC236}">
                          <a16:creationId xmlns:a16="http://schemas.microsoft.com/office/drawing/2014/main" id="{339C1C9F-C8C7-BD8A-8ABB-D5E7FD19919C}"/>
                        </a:ext>
                      </a:extLst>
                    </p:cNvPr>
                    <p:cNvSpPr/>
                    <p:nvPr/>
                  </p:nvSpPr>
                  <p:spPr>
                    <a:xfrm>
                      <a:off x="40967863" y="20891251"/>
                      <a:ext cx="327770" cy="327540"/>
                    </a:xfrm>
                    <a:custGeom>
                      <a:avLst/>
                      <a:gdLst>
                        <a:gd name="connsiteX0" fmla="*/ 20076 w 327770"/>
                        <a:gd name="connsiteY0" fmla="*/ 0 h 327540"/>
                        <a:gd name="connsiteX1" fmla="*/ 327771 w 327770"/>
                        <a:gd name="connsiteY1" fmla="*/ 20062 h 327540"/>
                        <a:gd name="connsiteX2" fmla="*/ 0 w 327770"/>
                        <a:gd name="connsiteY2" fmla="*/ 327541 h 327540"/>
                      </a:gdLst>
                      <a:ahLst/>
                      <a:cxnLst>
                        <a:cxn ang="0">
                          <a:pos x="connsiteX0" y="connsiteY0"/>
                        </a:cxn>
                        <a:cxn ang="0">
                          <a:pos x="connsiteX1" y="connsiteY1"/>
                        </a:cxn>
                        <a:cxn ang="0">
                          <a:pos x="connsiteX2" y="connsiteY2"/>
                        </a:cxn>
                      </a:cxnLst>
                      <a:rect l="l" t="t" r="r" b="b"/>
                      <a:pathLst>
                        <a:path w="327770" h="327540">
                          <a:moveTo>
                            <a:pt x="20076" y="0"/>
                          </a:moveTo>
                          <a:lnTo>
                            <a:pt x="327771" y="20062"/>
                          </a:lnTo>
                          <a:lnTo>
                            <a:pt x="0" y="327541"/>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10" name="Freeform 11409">
                      <a:extLst>
                        <a:ext uri="{FF2B5EF4-FFF2-40B4-BE49-F238E27FC236}">
                          <a16:creationId xmlns:a16="http://schemas.microsoft.com/office/drawing/2014/main" id="{9C10E134-C023-264E-59A3-97FB7B658731}"/>
                        </a:ext>
                      </a:extLst>
                    </p:cNvPr>
                    <p:cNvSpPr/>
                    <p:nvPr/>
                  </p:nvSpPr>
                  <p:spPr>
                    <a:xfrm>
                      <a:off x="40640093" y="21218792"/>
                      <a:ext cx="327770" cy="327540"/>
                    </a:xfrm>
                    <a:custGeom>
                      <a:avLst/>
                      <a:gdLst>
                        <a:gd name="connsiteX0" fmla="*/ 327771 w 327770"/>
                        <a:gd name="connsiteY0" fmla="*/ 0 h 327540"/>
                        <a:gd name="connsiteX1" fmla="*/ 307695 w 327770"/>
                        <a:gd name="connsiteY1" fmla="*/ 327541 h 327540"/>
                        <a:gd name="connsiteX2" fmla="*/ 0 w 327770"/>
                        <a:gd name="connsiteY2" fmla="*/ 307478 h 327540"/>
                      </a:gdLst>
                      <a:ahLst/>
                      <a:cxnLst>
                        <a:cxn ang="0">
                          <a:pos x="connsiteX0" y="connsiteY0"/>
                        </a:cxn>
                        <a:cxn ang="0">
                          <a:pos x="connsiteX1" y="connsiteY1"/>
                        </a:cxn>
                        <a:cxn ang="0">
                          <a:pos x="connsiteX2" y="connsiteY2"/>
                        </a:cxn>
                      </a:cxnLst>
                      <a:rect l="l" t="t" r="r" b="b"/>
                      <a:pathLst>
                        <a:path w="327770" h="327540">
                          <a:moveTo>
                            <a:pt x="327771" y="0"/>
                          </a:moveTo>
                          <a:lnTo>
                            <a:pt x="307695" y="327541"/>
                          </a:lnTo>
                          <a:lnTo>
                            <a:pt x="0" y="307478"/>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11" name="Freeform 11410">
                      <a:extLst>
                        <a:ext uri="{FF2B5EF4-FFF2-40B4-BE49-F238E27FC236}">
                          <a16:creationId xmlns:a16="http://schemas.microsoft.com/office/drawing/2014/main" id="{AEE79257-88C8-0088-EC59-533EB1ACAEDD}"/>
                        </a:ext>
                      </a:extLst>
                    </p:cNvPr>
                    <p:cNvSpPr/>
                    <p:nvPr/>
                  </p:nvSpPr>
                  <p:spPr>
                    <a:xfrm>
                      <a:off x="40332398" y="20871189"/>
                      <a:ext cx="655541" cy="655081"/>
                    </a:xfrm>
                    <a:custGeom>
                      <a:avLst/>
                      <a:gdLst>
                        <a:gd name="connsiteX0" fmla="*/ 655541 w 655541"/>
                        <a:gd name="connsiteY0" fmla="*/ 20062 h 655081"/>
                        <a:gd name="connsiteX1" fmla="*/ 635465 w 655541"/>
                        <a:gd name="connsiteY1" fmla="*/ 347603 h 655081"/>
                        <a:gd name="connsiteX2" fmla="*/ 307694 w 655541"/>
                        <a:gd name="connsiteY2" fmla="*/ 655081 h 655081"/>
                        <a:gd name="connsiteX3" fmla="*/ 0 w 655541"/>
                        <a:gd name="connsiteY3" fmla="*/ 635019 h 655081"/>
                        <a:gd name="connsiteX4" fmla="*/ 183962 w 655541"/>
                        <a:gd name="connsiteY4" fmla="*/ 153739 h 655081"/>
                        <a:gd name="connsiteX5" fmla="*/ 347847 w 655541"/>
                        <a:gd name="connsiteY5" fmla="*/ 0 h 6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541" h="655081">
                          <a:moveTo>
                            <a:pt x="655541" y="20062"/>
                          </a:moveTo>
                          <a:lnTo>
                            <a:pt x="635465" y="347603"/>
                          </a:lnTo>
                          <a:lnTo>
                            <a:pt x="307694" y="655081"/>
                          </a:lnTo>
                          <a:lnTo>
                            <a:pt x="0" y="635019"/>
                          </a:lnTo>
                          <a:lnTo>
                            <a:pt x="183962" y="153739"/>
                          </a:lnTo>
                          <a:lnTo>
                            <a:pt x="347847"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12" name="Freeform 11411">
                      <a:extLst>
                        <a:ext uri="{FF2B5EF4-FFF2-40B4-BE49-F238E27FC236}">
                          <a16:creationId xmlns:a16="http://schemas.microsoft.com/office/drawing/2014/main" id="{B830A2D9-7FE0-9954-4CB1-8DBA3F92B067}"/>
                        </a:ext>
                      </a:extLst>
                    </p:cNvPr>
                    <p:cNvSpPr/>
                    <p:nvPr/>
                  </p:nvSpPr>
                  <p:spPr>
                    <a:xfrm>
                      <a:off x="40312322" y="21506208"/>
                      <a:ext cx="327770" cy="327540"/>
                    </a:xfrm>
                    <a:custGeom>
                      <a:avLst/>
                      <a:gdLst>
                        <a:gd name="connsiteX0" fmla="*/ 20076 w 327770"/>
                        <a:gd name="connsiteY0" fmla="*/ 0 h 327540"/>
                        <a:gd name="connsiteX1" fmla="*/ 327771 w 327770"/>
                        <a:gd name="connsiteY1" fmla="*/ 20062 h 327540"/>
                        <a:gd name="connsiteX2" fmla="*/ 0 w 327770"/>
                        <a:gd name="connsiteY2" fmla="*/ 327541 h 327540"/>
                      </a:gdLst>
                      <a:ahLst/>
                      <a:cxnLst>
                        <a:cxn ang="0">
                          <a:pos x="connsiteX0" y="connsiteY0"/>
                        </a:cxn>
                        <a:cxn ang="0">
                          <a:pos x="connsiteX1" y="connsiteY1"/>
                        </a:cxn>
                        <a:cxn ang="0">
                          <a:pos x="connsiteX2" y="connsiteY2"/>
                        </a:cxn>
                      </a:cxnLst>
                      <a:rect l="l" t="t" r="r" b="b"/>
                      <a:pathLst>
                        <a:path w="327770" h="327540">
                          <a:moveTo>
                            <a:pt x="20076" y="0"/>
                          </a:moveTo>
                          <a:lnTo>
                            <a:pt x="327771" y="20062"/>
                          </a:lnTo>
                          <a:lnTo>
                            <a:pt x="0" y="327541"/>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13" name="Freeform 11412">
                      <a:extLst>
                        <a:ext uri="{FF2B5EF4-FFF2-40B4-BE49-F238E27FC236}">
                          <a16:creationId xmlns:a16="http://schemas.microsoft.com/office/drawing/2014/main" id="{125DA9FF-DF71-2A9F-4FD8-2F498785CF64}"/>
                        </a:ext>
                      </a:extLst>
                    </p:cNvPr>
                    <p:cNvSpPr/>
                    <p:nvPr/>
                  </p:nvSpPr>
                  <p:spPr>
                    <a:xfrm>
                      <a:off x="40087116" y="21833748"/>
                      <a:ext cx="225206" cy="327540"/>
                    </a:xfrm>
                    <a:custGeom>
                      <a:avLst/>
                      <a:gdLst>
                        <a:gd name="connsiteX0" fmla="*/ 225206 w 225206"/>
                        <a:gd name="connsiteY0" fmla="*/ 0 h 327540"/>
                        <a:gd name="connsiteX1" fmla="*/ 205130 w 225206"/>
                        <a:gd name="connsiteY1" fmla="*/ 327541 h 327540"/>
                        <a:gd name="connsiteX2" fmla="*/ 0 w 225206"/>
                        <a:gd name="connsiteY2" fmla="*/ 314166 h 327540"/>
                        <a:gd name="connsiteX3" fmla="*/ 61320 w 225206"/>
                        <a:gd name="connsiteY3" fmla="*/ 153739 h 327540"/>
                      </a:gdLst>
                      <a:ahLst/>
                      <a:cxnLst>
                        <a:cxn ang="0">
                          <a:pos x="connsiteX0" y="connsiteY0"/>
                        </a:cxn>
                        <a:cxn ang="0">
                          <a:pos x="connsiteX1" y="connsiteY1"/>
                        </a:cxn>
                        <a:cxn ang="0">
                          <a:pos x="connsiteX2" y="connsiteY2"/>
                        </a:cxn>
                        <a:cxn ang="0">
                          <a:pos x="connsiteX3" y="connsiteY3"/>
                        </a:cxn>
                      </a:cxnLst>
                      <a:rect l="l" t="t" r="r" b="b"/>
                      <a:pathLst>
                        <a:path w="225206" h="327540">
                          <a:moveTo>
                            <a:pt x="225206" y="0"/>
                          </a:moveTo>
                          <a:lnTo>
                            <a:pt x="205130" y="327541"/>
                          </a:lnTo>
                          <a:lnTo>
                            <a:pt x="0" y="314166"/>
                          </a:lnTo>
                          <a:lnTo>
                            <a:pt x="61320" y="15373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14" name="Freeform 11413">
                      <a:extLst>
                        <a:ext uri="{FF2B5EF4-FFF2-40B4-BE49-F238E27FC236}">
                          <a16:creationId xmlns:a16="http://schemas.microsoft.com/office/drawing/2014/main" id="{6A8E29F2-30E5-AD6F-3746-F9F915E1946A}"/>
                        </a:ext>
                      </a:extLst>
                    </p:cNvPr>
                    <p:cNvSpPr/>
                    <p:nvPr/>
                  </p:nvSpPr>
                  <p:spPr>
                    <a:xfrm>
                      <a:off x="40148437" y="21506208"/>
                      <a:ext cx="183961" cy="481280"/>
                    </a:xfrm>
                    <a:custGeom>
                      <a:avLst/>
                      <a:gdLst>
                        <a:gd name="connsiteX0" fmla="*/ 163885 w 183961"/>
                        <a:gd name="connsiteY0" fmla="*/ 327541 h 481280"/>
                        <a:gd name="connsiteX1" fmla="*/ 0 w 183961"/>
                        <a:gd name="connsiteY1" fmla="*/ 481280 h 481280"/>
                        <a:gd name="connsiteX2" fmla="*/ 183962 w 183961"/>
                        <a:gd name="connsiteY2" fmla="*/ 0 h 481280"/>
                      </a:gdLst>
                      <a:ahLst/>
                      <a:cxnLst>
                        <a:cxn ang="0">
                          <a:pos x="connsiteX0" y="connsiteY0"/>
                        </a:cxn>
                        <a:cxn ang="0">
                          <a:pos x="connsiteX1" y="connsiteY1"/>
                        </a:cxn>
                        <a:cxn ang="0">
                          <a:pos x="connsiteX2" y="connsiteY2"/>
                        </a:cxn>
                      </a:cxnLst>
                      <a:rect l="l" t="t" r="r" b="b"/>
                      <a:pathLst>
                        <a:path w="183961" h="481280">
                          <a:moveTo>
                            <a:pt x="163885" y="327541"/>
                          </a:moveTo>
                          <a:lnTo>
                            <a:pt x="0" y="481280"/>
                          </a:lnTo>
                          <a:lnTo>
                            <a:pt x="183962"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15" name="Freeform 11414">
                      <a:extLst>
                        <a:ext uri="{FF2B5EF4-FFF2-40B4-BE49-F238E27FC236}">
                          <a16:creationId xmlns:a16="http://schemas.microsoft.com/office/drawing/2014/main" id="{4D031A8C-A46E-5E34-B290-819B76A0A683}"/>
                        </a:ext>
                      </a:extLst>
                    </p:cNvPr>
                    <p:cNvSpPr/>
                    <p:nvPr/>
                  </p:nvSpPr>
                  <p:spPr>
                    <a:xfrm>
                      <a:off x="41583252" y="21095146"/>
                      <a:ext cx="109257" cy="163770"/>
                    </a:xfrm>
                    <a:custGeom>
                      <a:avLst/>
                      <a:gdLst>
                        <a:gd name="connsiteX0" fmla="*/ 0 w 109257"/>
                        <a:gd name="connsiteY0" fmla="*/ 163770 h 163770"/>
                        <a:gd name="connsiteX1" fmla="*/ 10038 w 109257"/>
                        <a:gd name="connsiteY1" fmla="*/ 0 h 163770"/>
                        <a:gd name="connsiteX2" fmla="*/ 109257 w 109257"/>
                        <a:gd name="connsiteY2" fmla="*/ 61278 h 163770"/>
                      </a:gdLst>
                      <a:ahLst/>
                      <a:cxnLst>
                        <a:cxn ang="0">
                          <a:pos x="connsiteX0" y="connsiteY0"/>
                        </a:cxn>
                        <a:cxn ang="0">
                          <a:pos x="connsiteX1" y="connsiteY1"/>
                        </a:cxn>
                        <a:cxn ang="0">
                          <a:pos x="connsiteX2" y="connsiteY2"/>
                        </a:cxn>
                      </a:cxnLst>
                      <a:rect l="l" t="t" r="r" b="b"/>
                      <a:pathLst>
                        <a:path w="109257" h="163770">
                          <a:moveTo>
                            <a:pt x="0" y="163770"/>
                          </a:moveTo>
                          <a:lnTo>
                            <a:pt x="10038" y="0"/>
                          </a:lnTo>
                          <a:lnTo>
                            <a:pt x="109257" y="61278"/>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16" name="Freeform 11415">
                      <a:extLst>
                        <a:ext uri="{FF2B5EF4-FFF2-40B4-BE49-F238E27FC236}">
                          <a16:creationId xmlns:a16="http://schemas.microsoft.com/office/drawing/2014/main" id="{A18A915F-3E6C-8BDB-0E6C-9A714DDB23D1}"/>
                        </a:ext>
                      </a:extLst>
                    </p:cNvPr>
                    <p:cNvSpPr/>
                    <p:nvPr/>
                  </p:nvSpPr>
                  <p:spPr>
                    <a:xfrm>
                      <a:off x="41255481" y="21258916"/>
                      <a:ext cx="327770" cy="317509"/>
                    </a:xfrm>
                    <a:custGeom>
                      <a:avLst/>
                      <a:gdLst>
                        <a:gd name="connsiteX0" fmla="*/ 327771 w 327770"/>
                        <a:gd name="connsiteY0" fmla="*/ 0 h 317509"/>
                        <a:gd name="connsiteX1" fmla="*/ 314387 w 327770"/>
                        <a:gd name="connsiteY1" fmla="*/ 218360 h 317509"/>
                        <a:gd name="connsiteX2" fmla="*/ 153848 w 327770"/>
                        <a:gd name="connsiteY2" fmla="*/ 317510 h 317509"/>
                        <a:gd name="connsiteX3" fmla="*/ 0 w 327770"/>
                        <a:gd name="connsiteY3" fmla="*/ 307479 h 317509"/>
                      </a:gdLst>
                      <a:ahLst/>
                      <a:cxnLst>
                        <a:cxn ang="0">
                          <a:pos x="connsiteX0" y="connsiteY0"/>
                        </a:cxn>
                        <a:cxn ang="0">
                          <a:pos x="connsiteX1" y="connsiteY1"/>
                        </a:cxn>
                        <a:cxn ang="0">
                          <a:pos x="connsiteX2" y="connsiteY2"/>
                        </a:cxn>
                        <a:cxn ang="0">
                          <a:pos x="connsiteX3" y="connsiteY3"/>
                        </a:cxn>
                      </a:cxnLst>
                      <a:rect l="l" t="t" r="r" b="b"/>
                      <a:pathLst>
                        <a:path w="327770" h="317509">
                          <a:moveTo>
                            <a:pt x="327771" y="0"/>
                          </a:moveTo>
                          <a:lnTo>
                            <a:pt x="314387" y="218360"/>
                          </a:lnTo>
                          <a:lnTo>
                            <a:pt x="153848" y="317510"/>
                          </a:lnTo>
                          <a:lnTo>
                            <a:pt x="0" y="30747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17" name="Freeform 11416">
                      <a:extLst>
                        <a:ext uri="{FF2B5EF4-FFF2-40B4-BE49-F238E27FC236}">
                          <a16:creationId xmlns:a16="http://schemas.microsoft.com/office/drawing/2014/main" id="{DD9E7161-E346-9DE7-E6C4-AA81B60C7510}"/>
                        </a:ext>
                      </a:extLst>
                    </p:cNvPr>
                    <p:cNvSpPr/>
                    <p:nvPr/>
                  </p:nvSpPr>
                  <p:spPr>
                    <a:xfrm>
                      <a:off x="40947787" y="20911313"/>
                      <a:ext cx="645503" cy="655081"/>
                    </a:xfrm>
                    <a:custGeom>
                      <a:avLst/>
                      <a:gdLst>
                        <a:gd name="connsiteX0" fmla="*/ 635465 w 645503"/>
                        <a:gd name="connsiteY0" fmla="*/ 347603 h 655081"/>
                        <a:gd name="connsiteX1" fmla="*/ 307694 w 645503"/>
                        <a:gd name="connsiteY1" fmla="*/ 655081 h 655081"/>
                        <a:gd name="connsiteX2" fmla="*/ 0 w 645503"/>
                        <a:gd name="connsiteY2" fmla="*/ 635019 h 655081"/>
                        <a:gd name="connsiteX3" fmla="*/ 20076 w 645503"/>
                        <a:gd name="connsiteY3" fmla="*/ 307479 h 655081"/>
                        <a:gd name="connsiteX4" fmla="*/ 347847 w 645503"/>
                        <a:gd name="connsiteY4" fmla="*/ 0 h 655081"/>
                        <a:gd name="connsiteX5" fmla="*/ 645503 w 645503"/>
                        <a:gd name="connsiteY5" fmla="*/ 183833 h 6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03" h="655081">
                          <a:moveTo>
                            <a:pt x="635465" y="347603"/>
                          </a:moveTo>
                          <a:lnTo>
                            <a:pt x="307694" y="655081"/>
                          </a:lnTo>
                          <a:lnTo>
                            <a:pt x="0" y="635019"/>
                          </a:lnTo>
                          <a:lnTo>
                            <a:pt x="20076" y="307479"/>
                          </a:lnTo>
                          <a:lnTo>
                            <a:pt x="347847" y="0"/>
                          </a:lnTo>
                          <a:lnTo>
                            <a:pt x="645503" y="183833"/>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18" name="Freeform 11417">
                      <a:extLst>
                        <a:ext uri="{FF2B5EF4-FFF2-40B4-BE49-F238E27FC236}">
                          <a16:creationId xmlns:a16="http://schemas.microsoft.com/office/drawing/2014/main" id="{1F4D160B-8E18-CF95-4551-E8CDD4B5D415}"/>
                        </a:ext>
                      </a:extLst>
                    </p:cNvPr>
                    <p:cNvSpPr/>
                    <p:nvPr/>
                  </p:nvSpPr>
                  <p:spPr>
                    <a:xfrm>
                      <a:off x="40927711" y="21546332"/>
                      <a:ext cx="327770" cy="327540"/>
                    </a:xfrm>
                    <a:custGeom>
                      <a:avLst/>
                      <a:gdLst>
                        <a:gd name="connsiteX0" fmla="*/ 20077 w 327770"/>
                        <a:gd name="connsiteY0" fmla="*/ 0 h 327540"/>
                        <a:gd name="connsiteX1" fmla="*/ 327771 w 327770"/>
                        <a:gd name="connsiteY1" fmla="*/ 20062 h 327540"/>
                        <a:gd name="connsiteX2" fmla="*/ 0 w 327770"/>
                        <a:gd name="connsiteY2" fmla="*/ 327541 h 327540"/>
                      </a:gdLst>
                      <a:ahLst/>
                      <a:cxnLst>
                        <a:cxn ang="0">
                          <a:pos x="connsiteX0" y="connsiteY0"/>
                        </a:cxn>
                        <a:cxn ang="0">
                          <a:pos x="connsiteX1" y="connsiteY1"/>
                        </a:cxn>
                        <a:cxn ang="0">
                          <a:pos x="connsiteX2" y="connsiteY2"/>
                        </a:cxn>
                      </a:cxnLst>
                      <a:rect l="l" t="t" r="r" b="b"/>
                      <a:pathLst>
                        <a:path w="327770" h="327540">
                          <a:moveTo>
                            <a:pt x="20077" y="0"/>
                          </a:moveTo>
                          <a:lnTo>
                            <a:pt x="327771" y="20062"/>
                          </a:lnTo>
                          <a:lnTo>
                            <a:pt x="0" y="327541"/>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19" name="Freeform 11418">
                      <a:extLst>
                        <a:ext uri="{FF2B5EF4-FFF2-40B4-BE49-F238E27FC236}">
                          <a16:creationId xmlns:a16="http://schemas.microsoft.com/office/drawing/2014/main" id="{E2790287-4E92-2B7D-2769-0963D0F278C1}"/>
                        </a:ext>
                      </a:extLst>
                    </p:cNvPr>
                    <p:cNvSpPr/>
                    <p:nvPr/>
                  </p:nvSpPr>
                  <p:spPr>
                    <a:xfrm>
                      <a:off x="40292246" y="21526270"/>
                      <a:ext cx="655541" cy="645050"/>
                    </a:xfrm>
                    <a:custGeom>
                      <a:avLst/>
                      <a:gdLst>
                        <a:gd name="connsiteX0" fmla="*/ 655542 w 655541"/>
                        <a:gd name="connsiteY0" fmla="*/ 20062 h 645050"/>
                        <a:gd name="connsiteX1" fmla="*/ 635465 w 655541"/>
                        <a:gd name="connsiteY1" fmla="*/ 347603 h 645050"/>
                        <a:gd name="connsiteX2" fmla="*/ 153847 w 655541"/>
                        <a:gd name="connsiteY2" fmla="*/ 645050 h 645050"/>
                        <a:gd name="connsiteX3" fmla="*/ 0 w 655541"/>
                        <a:gd name="connsiteY3" fmla="*/ 635019 h 645050"/>
                        <a:gd name="connsiteX4" fmla="*/ 20076 w 655541"/>
                        <a:gd name="connsiteY4" fmla="*/ 307478 h 645050"/>
                        <a:gd name="connsiteX5" fmla="*/ 347847 w 655541"/>
                        <a:gd name="connsiteY5" fmla="*/ 0 h 64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541" h="645050">
                          <a:moveTo>
                            <a:pt x="655542" y="20062"/>
                          </a:moveTo>
                          <a:lnTo>
                            <a:pt x="635465" y="347603"/>
                          </a:lnTo>
                          <a:lnTo>
                            <a:pt x="153847" y="645050"/>
                          </a:lnTo>
                          <a:lnTo>
                            <a:pt x="0" y="635019"/>
                          </a:lnTo>
                          <a:lnTo>
                            <a:pt x="20076" y="307478"/>
                          </a:lnTo>
                          <a:lnTo>
                            <a:pt x="347847"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20" name="Freeform 11419">
                      <a:extLst>
                        <a:ext uri="{FF2B5EF4-FFF2-40B4-BE49-F238E27FC236}">
                          <a16:creationId xmlns:a16="http://schemas.microsoft.com/office/drawing/2014/main" id="{6AEF58E3-23FC-C5E2-C604-9C7AA814FE25}"/>
                        </a:ext>
                      </a:extLst>
                    </p:cNvPr>
                    <p:cNvSpPr/>
                    <p:nvPr/>
                  </p:nvSpPr>
                  <p:spPr>
                    <a:xfrm>
                      <a:off x="40285554" y="22161289"/>
                      <a:ext cx="160539" cy="109180"/>
                    </a:xfrm>
                    <a:custGeom>
                      <a:avLst/>
                      <a:gdLst>
                        <a:gd name="connsiteX0" fmla="*/ 6692 w 160539"/>
                        <a:gd name="connsiteY0" fmla="*/ 0 h 109180"/>
                        <a:gd name="connsiteX1" fmla="*/ 160539 w 160539"/>
                        <a:gd name="connsiteY1" fmla="*/ 10031 h 109180"/>
                        <a:gd name="connsiteX2" fmla="*/ 0 w 160539"/>
                        <a:gd name="connsiteY2" fmla="*/ 109180 h 109180"/>
                      </a:gdLst>
                      <a:ahLst/>
                      <a:cxnLst>
                        <a:cxn ang="0">
                          <a:pos x="connsiteX0" y="connsiteY0"/>
                        </a:cxn>
                        <a:cxn ang="0">
                          <a:pos x="connsiteX1" y="connsiteY1"/>
                        </a:cxn>
                        <a:cxn ang="0">
                          <a:pos x="connsiteX2" y="connsiteY2"/>
                        </a:cxn>
                      </a:cxnLst>
                      <a:rect l="l" t="t" r="r" b="b"/>
                      <a:pathLst>
                        <a:path w="160539" h="109180">
                          <a:moveTo>
                            <a:pt x="6692" y="0"/>
                          </a:moveTo>
                          <a:lnTo>
                            <a:pt x="160539" y="10031"/>
                          </a:lnTo>
                          <a:lnTo>
                            <a:pt x="0" y="10918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21" name="Freeform 11420">
                      <a:extLst>
                        <a:ext uri="{FF2B5EF4-FFF2-40B4-BE49-F238E27FC236}">
                          <a16:creationId xmlns:a16="http://schemas.microsoft.com/office/drawing/2014/main" id="{2DC68D19-F00F-2C5E-5CD7-A0FE5405793D}"/>
                        </a:ext>
                      </a:extLst>
                    </p:cNvPr>
                    <p:cNvSpPr/>
                    <p:nvPr/>
                  </p:nvSpPr>
                  <p:spPr>
                    <a:xfrm>
                      <a:off x="39964475" y="22147914"/>
                      <a:ext cx="327770" cy="320853"/>
                    </a:xfrm>
                    <a:custGeom>
                      <a:avLst/>
                      <a:gdLst>
                        <a:gd name="connsiteX0" fmla="*/ 0 w 327770"/>
                        <a:gd name="connsiteY0" fmla="*/ 320853 h 320853"/>
                        <a:gd name="connsiteX1" fmla="*/ 122641 w 327770"/>
                        <a:gd name="connsiteY1" fmla="*/ 0 h 320853"/>
                        <a:gd name="connsiteX2" fmla="*/ 327771 w 327770"/>
                        <a:gd name="connsiteY2" fmla="*/ 13375 h 320853"/>
                        <a:gd name="connsiteX3" fmla="*/ 321079 w 327770"/>
                        <a:gd name="connsiteY3" fmla="*/ 122555 h 320853"/>
                      </a:gdLst>
                      <a:ahLst/>
                      <a:cxnLst>
                        <a:cxn ang="0">
                          <a:pos x="connsiteX0" y="connsiteY0"/>
                        </a:cxn>
                        <a:cxn ang="0">
                          <a:pos x="connsiteX1" y="connsiteY1"/>
                        </a:cxn>
                        <a:cxn ang="0">
                          <a:pos x="connsiteX2" y="connsiteY2"/>
                        </a:cxn>
                        <a:cxn ang="0">
                          <a:pos x="connsiteX3" y="connsiteY3"/>
                        </a:cxn>
                      </a:cxnLst>
                      <a:rect l="l" t="t" r="r" b="b"/>
                      <a:pathLst>
                        <a:path w="327770" h="320853">
                          <a:moveTo>
                            <a:pt x="0" y="320853"/>
                          </a:moveTo>
                          <a:lnTo>
                            <a:pt x="122641" y="0"/>
                          </a:lnTo>
                          <a:lnTo>
                            <a:pt x="327771" y="13375"/>
                          </a:lnTo>
                          <a:lnTo>
                            <a:pt x="321079" y="122555"/>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22" name="Freeform 11421">
                      <a:extLst>
                        <a:ext uri="{FF2B5EF4-FFF2-40B4-BE49-F238E27FC236}">
                          <a16:creationId xmlns:a16="http://schemas.microsoft.com/office/drawing/2014/main" id="{928F1CB5-765C-329A-6A4F-6F2664F83D99}"/>
                        </a:ext>
                      </a:extLst>
                    </p:cNvPr>
                    <p:cNvSpPr/>
                    <p:nvPr/>
                  </p:nvSpPr>
                  <p:spPr>
                    <a:xfrm>
                      <a:off x="41569868" y="21156423"/>
                      <a:ext cx="321078" cy="320853"/>
                    </a:xfrm>
                    <a:custGeom>
                      <a:avLst/>
                      <a:gdLst>
                        <a:gd name="connsiteX0" fmla="*/ 321079 w 321078"/>
                        <a:gd name="connsiteY0" fmla="*/ 122555 h 320853"/>
                        <a:gd name="connsiteX1" fmla="*/ 0 w 321078"/>
                        <a:gd name="connsiteY1" fmla="*/ 320853 h 320853"/>
                        <a:gd name="connsiteX2" fmla="*/ 13384 w 321078"/>
                        <a:gd name="connsiteY2" fmla="*/ 102493 h 320853"/>
                        <a:gd name="connsiteX3" fmla="*/ 122641 w 321078"/>
                        <a:gd name="connsiteY3" fmla="*/ 0 h 320853"/>
                      </a:gdLst>
                      <a:ahLst/>
                      <a:cxnLst>
                        <a:cxn ang="0">
                          <a:pos x="connsiteX0" y="connsiteY0"/>
                        </a:cxn>
                        <a:cxn ang="0">
                          <a:pos x="connsiteX1" y="connsiteY1"/>
                        </a:cxn>
                        <a:cxn ang="0">
                          <a:pos x="connsiteX2" y="connsiteY2"/>
                        </a:cxn>
                        <a:cxn ang="0">
                          <a:pos x="connsiteX3" y="connsiteY3"/>
                        </a:cxn>
                      </a:cxnLst>
                      <a:rect l="l" t="t" r="r" b="b"/>
                      <a:pathLst>
                        <a:path w="321078" h="320853">
                          <a:moveTo>
                            <a:pt x="321079" y="122555"/>
                          </a:moveTo>
                          <a:lnTo>
                            <a:pt x="0" y="320853"/>
                          </a:lnTo>
                          <a:lnTo>
                            <a:pt x="13384" y="102493"/>
                          </a:lnTo>
                          <a:lnTo>
                            <a:pt x="122641"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23" name="Freeform 11422">
                      <a:extLst>
                        <a:ext uri="{FF2B5EF4-FFF2-40B4-BE49-F238E27FC236}">
                          <a16:creationId xmlns:a16="http://schemas.microsoft.com/office/drawing/2014/main" id="{9F24E29E-6751-25EB-0DD2-27838041A117}"/>
                        </a:ext>
                      </a:extLst>
                    </p:cNvPr>
                    <p:cNvSpPr/>
                    <p:nvPr/>
                  </p:nvSpPr>
                  <p:spPr>
                    <a:xfrm>
                      <a:off x="40927711" y="21566395"/>
                      <a:ext cx="481618" cy="307478"/>
                    </a:xfrm>
                    <a:custGeom>
                      <a:avLst/>
                      <a:gdLst>
                        <a:gd name="connsiteX0" fmla="*/ 327771 w 481618"/>
                        <a:gd name="connsiteY0" fmla="*/ 0 h 307478"/>
                        <a:gd name="connsiteX1" fmla="*/ 481618 w 481618"/>
                        <a:gd name="connsiteY1" fmla="*/ 10031 h 307478"/>
                        <a:gd name="connsiteX2" fmla="*/ 0 w 481618"/>
                        <a:gd name="connsiteY2" fmla="*/ 307478 h 307478"/>
                      </a:gdLst>
                      <a:ahLst/>
                      <a:cxnLst>
                        <a:cxn ang="0">
                          <a:pos x="connsiteX0" y="connsiteY0"/>
                        </a:cxn>
                        <a:cxn ang="0">
                          <a:pos x="connsiteX1" y="connsiteY1"/>
                        </a:cxn>
                        <a:cxn ang="0">
                          <a:pos x="connsiteX2" y="connsiteY2"/>
                        </a:cxn>
                      </a:cxnLst>
                      <a:rect l="l" t="t" r="r" b="b"/>
                      <a:pathLst>
                        <a:path w="481618" h="307478">
                          <a:moveTo>
                            <a:pt x="327771" y="0"/>
                          </a:moveTo>
                          <a:lnTo>
                            <a:pt x="481618" y="10031"/>
                          </a:lnTo>
                          <a:lnTo>
                            <a:pt x="0" y="307478"/>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424" name="Graphic 11301">
                    <a:extLst>
                      <a:ext uri="{FF2B5EF4-FFF2-40B4-BE49-F238E27FC236}">
                        <a16:creationId xmlns:a16="http://schemas.microsoft.com/office/drawing/2014/main" id="{9F9477B1-FBE9-1381-6D2C-E25DD5BC5052}"/>
                      </a:ext>
                    </a:extLst>
                  </p:cNvPr>
                  <p:cNvGrpSpPr/>
                  <p:nvPr/>
                </p:nvGrpSpPr>
                <p:grpSpPr>
                  <a:xfrm>
                    <a:off x="40700322" y="23658557"/>
                    <a:ext cx="2381250" cy="735330"/>
                    <a:chOff x="40700322" y="23658557"/>
                    <a:chExt cx="2381250" cy="735330"/>
                  </a:xfrm>
                </p:grpSpPr>
                <p:sp>
                  <p:nvSpPr>
                    <p:cNvPr id="11425" name="Freeform 11424">
                      <a:extLst>
                        <a:ext uri="{FF2B5EF4-FFF2-40B4-BE49-F238E27FC236}">
                          <a16:creationId xmlns:a16="http://schemas.microsoft.com/office/drawing/2014/main" id="{7B71BD4B-F13D-39C5-CED1-5FCEE7B83BA1}"/>
                        </a:ext>
                      </a:extLst>
                    </p:cNvPr>
                    <p:cNvSpPr/>
                    <p:nvPr/>
                  </p:nvSpPr>
                  <p:spPr>
                    <a:xfrm>
                      <a:off x="40898759" y="24183793"/>
                      <a:ext cx="311830" cy="157571"/>
                    </a:xfrm>
                    <a:custGeom>
                      <a:avLst/>
                      <a:gdLst>
                        <a:gd name="connsiteX0" fmla="*/ 311830 w 311830"/>
                        <a:gd name="connsiteY0" fmla="*/ 0 h 157571"/>
                        <a:gd name="connsiteX1" fmla="*/ 226786 w 311830"/>
                        <a:gd name="connsiteY1" fmla="*/ 157571 h 157571"/>
                        <a:gd name="connsiteX2" fmla="*/ 0 w 311830"/>
                        <a:gd name="connsiteY2" fmla="*/ 87540 h 157571"/>
                        <a:gd name="connsiteX3" fmla="*/ 99219 w 311830"/>
                        <a:gd name="connsiteY3" fmla="*/ 26262 h 157571"/>
                      </a:gdLst>
                      <a:ahLst/>
                      <a:cxnLst>
                        <a:cxn ang="0">
                          <a:pos x="connsiteX0" y="connsiteY0"/>
                        </a:cxn>
                        <a:cxn ang="0">
                          <a:pos x="connsiteX1" y="connsiteY1"/>
                        </a:cxn>
                        <a:cxn ang="0">
                          <a:pos x="connsiteX2" y="connsiteY2"/>
                        </a:cxn>
                        <a:cxn ang="0">
                          <a:pos x="connsiteX3" y="connsiteY3"/>
                        </a:cxn>
                      </a:cxnLst>
                      <a:rect l="l" t="t" r="r" b="b"/>
                      <a:pathLst>
                        <a:path w="311830" h="157571">
                          <a:moveTo>
                            <a:pt x="311830" y="0"/>
                          </a:moveTo>
                          <a:lnTo>
                            <a:pt x="226786" y="157571"/>
                          </a:lnTo>
                          <a:lnTo>
                            <a:pt x="0" y="87540"/>
                          </a:lnTo>
                          <a:lnTo>
                            <a:pt x="99219" y="26262"/>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26" name="Freeform 11425">
                      <a:extLst>
                        <a:ext uri="{FF2B5EF4-FFF2-40B4-BE49-F238E27FC236}">
                          <a16:creationId xmlns:a16="http://schemas.microsoft.com/office/drawing/2014/main" id="{92645F14-CCDF-18C3-0F8E-4E492BA46965}"/>
                        </a:ext>
                      </a:extLst>
                    </p:cNvPr>
                    <p:cNvSpPr/>
                    <p:nvPr/>
                  </p:nvSpPr>
                  <p:spPr>
                    <a:xfrm>
                      <a:off x="40700322" y="24271332"/>
                      <a:ext cx="425222" cy="122555"/>
                    </a:xfrm>
                    <a:custGeom>
                      <a:avLst/>
                      <a:gdLst>
                        <a:gd name="connsiteX0" fmla="*/ 0 w 425222"/>
                        <a:gd name="connsiteY0" fmla="*/ 122555 h 122555"/>
                        <a:gd name="connsiteX1" fmla="*/ 198437 w 425222"/>
                        <a:gd name="connsiteY1" fmla="*/ 0 h 122555"/>
                        <a:gd name="connsiteX2" fmla="*/ 425223 w 425222"/>
                        <a:gd name="connsiteY2" fmla="*/ 70031 h 122555"/>
                        <a:gd name="connsiteX3" fmla="*/ 396875 w 425222"/>
                        <a:gd name="connsiteY3" fmla="*/ 122555 h 122555"/>
                      </a:gdLst>
                      <a:ahLst/>
                      <a:cxnLst>
                        <a:cxn ang="0">
                          <a:pos x="connsiteX0" y="connsiteY0"/>
                        </a:cxn>
                        <a:cxn ang="0">
                          <a:pos x="connsiteX1" y="connsiteY1"/>
                        </a:cxn>
                        <a:cxn ang="0">
                          <a:pos x="connsiteX2" y="connsiteY2"/>
                        </a:cxn>
                        <a:cxn ang="0">
                          <a:pos x="connsiteX3" y="connsiteY3"/>
                        </a:cxn>
                      </a:cxnLst>
                      <a:rect l="l" t="t" r="r" b="b"/>
                      <a:pathLst>
                        <a:path w="425222" h="122555">
                          <a:moveTo>
                            <a:pt x="0" y="122555"/>
                          </a:moveTo>
                          <a:lnTo>
                            <a:pt x="198437" y="0"/>
                          </a:lnTo>
                          <a:lnTo>
                            <a:pt x="425223" y="70031"/>
                          </a:lnTo>
                          <a:lnTo>
                            <a:pt x="396875" y="122555"/>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27" name="Freeform 11426">
                      <a:extLst>
                        <a:ext uri="{FF2B5EF4-FFF2-40B4-BE49-F238E27FC236}">
                          <a16:creationId xmlns:a16="http://schemas.microsoft.com/office/drawing/2014/main" id="{9C8B5D2B-921E-5B3A-0625-63A1F0BF8390}"/>
                        </a:ext>
                      </a:extLst>
                    </p:cNvPr>
                    <p:cNvSpPr/>
                    <p:nvPr/>
                  </p:nvSpPr>
                  <p:spPr>
                    <a:xfrm>
                      <a:off x="41097197" y="24341364"/>
                      <a:ext cx="198437" cy="52523"/>
                    </a:xfrm>
                    <a:custGeom>
                      <a:avLst/>
                      <a:gdLst>
                        <a:gd name="connsiteX0" fmla="*/ 28348 w 198437"/>
                        <a:gd name="connsiteY0" fmla="*/ 0 h 52523"/>
                        <a:gd name="connsiteX1" fmla="*/ 198437 w 198437"/>
                        <a:gd name="connsiteY1" fmla="*/ 52524 h 52523"/>
                        <a:gd name="connsiteX2" fmla="*/ 0 w 198437"/>
                        <a:gd name="connsiteY2" fmla="*/ 52524 h 52523"/>
                      </a:gdLst>
                      <a:ahLst/>
                      <a:cxnLst>
                        <a:cxn ang="0">
                          <a:pos x="connsiteX0" y="connsiteY0"/>
                        </a:cxn>
                        <a:cxn ang="0">
                          <a:pos x="connsiteX1" y="connsiteY1"/>
                        </a:cxn>
                        <a:cxn ang="0">
                          <a:pos x="connsiteX2" y="connsiteY2"/>
                        </a:cxn>
                      </a:cxnLst>
                      <a:rect l="l" t="t" r="r" b="b"/>
                      <a:pathLst>
                        <a:path w="198437" h="52523">
                          <a:moveTo>
                            <a:pt x="28348" y="0"/>
                          </a:moveTo>
                          <a:lnTo>
                            <a:pt x="198437" y="52524"/>
                          </a:lnTo>
                          <a:lnTo>
                            <a:pt x="0" y="52524"/>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28" name="Freeform 11427">
                      <a:extLst>
                        <a:ext uri="{FF2B5EF4-FFF2-40B4-BE49-F238E27FC236}">
                          <a16:creationId xmlns:a16="http://schemas.microsoft.com/office/drawing/2014/main" id="{3B926418-C247-832D-C669-98552FD3A65A}"/>
                        </a:ext>
                      </a:extLst>
                    </p:cNvPr>
                    <p:cNvSpPr/>
                    <p:nvPr/>
                  </p:nvSpPr>
                  <p:spPr>
                    <a:xfrm>
                      <a:off x="40997978" y="24026222"/>
                      <a:ext cx="297656" cy="183832"/>
                    </a:xfrm>
                    <a:custGeom>
                      <a:avLst/>
                      <a:gdLst>
                        <a:gd name="connsiteX0" fmla="*/ 212611 w 297656"/>
                        <a:gd name="connsiteY0" fmla="*/ 157570 h 183832"/>
                        <a:gd name="connsiteX1" fmla="*/ 0 w 297656"/>
                        <a:gd name="connsiteY1" fmla="*/ 183832 h 183832"/>
                        <a:gd name="connsiteX2" fmla="*/ 297656 w 297656"/>
                        <a:gd name="connsiteY2" fmla="*/ 0 h 183832"/>
                      </a:gdLst>
                      <a:ahLst/>
                      <a:cxnLst>
                        <a:cxn ang="0">
                          <a:pos x="connsiteX0" y="connsiteY0"/>
                        </a:cxn>
                        <a:cxn ang="0">
                          <a:pos x="connsiteX1" y="connsiteY1"/>
                        </a:cxn>
                        <a:cxn ang="0">
                          <a:pos x="connsiteX2" y="connsiteY2"/>
                        </a:cxn>
                      </a:cxnLst>
                      <a:rect l="l" t="t" r="r" b="b"/>
                      <a:pathLst>
                        <a:path w="297656" h="183832">
                          <a:moveTo>
                            <a:pt x="212611" y="157570"/>
                          </a:moveTo>
                          <a:lnTo>
                            <a:pt x="0" y="183832"/>
                          </a:lnTo>
                          <a:lnTo>
                            <a:pt x="297656"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29" name="Freeform 11428">
                      <a:extLst>
                        <a:ext uri="{FF2B5EF4-FFF2-40B4-BE49-F238E27FC236}">
                          <a16:creationId xmlns:a16="http://schemas.microsoft.com/office/drawing/2014/main" id="{1E6257BF-0429-0870-3E01-B32FC3660C9B}"/>
                        </a:ext>
                      </a:extLst>
                    </p:cNvPr>
                    <p:cNvSpPr/>
                    <p:nvPr/>
                  </p:nvSpPr>
                  <p:spPr>
                    <a:xfrm>
                      <a:off x="41210589" y="24026222"/>
                      <a:ext cx="425223" cy="157570"/>
                    </a:xfrm>
                    <a:custGeom>
                      <a:avLst/>
                      <a:gdLst>
                        <a:gd name="connsiteX0" fmla="*/ 0 w 425223"/>
                        <a:gd name="connsiteY0" fmla="*/ 157570 h 157570"/>
                        <a:gd name="connsiteX1" fmla="*/ 85045 w 425223"/>
                        <a:gd name="connsiteY1" fmla="*/ 0 h 157570"/>
                        <a:gd name="connsiteX2" fmla="*/ 425223 w 425223"/>
                        <a:gd name="connsiteY2" fmla="*/ 105047 h 157570"/>
                      </a:gdLst>
                      <a:ahLst/>
                      <a:cxnLst>
                        <a:cxn ang="0">
                          <a:pos x="connsiteX0" y="connsiteY0"/>
                        </a:cxn>
                        <a:cxn ang="0">
                          <a:pos x="connsiteX1" y="connsiteY1"/>
                        </a:cxn>
                        <a:cxn ang="0">
                          <a:pos x="connsiteX2" y="connsiteY2"/>
                        </a:cxn>
                      </a:cxnLst>
                      <a:rect l="l" t="t" r="r" b="b"/>
                      <a:pathLst>
                        <a:path w="425223" h="157570">
                          <a:moveTo>
                            <a:pt x="0" y="157570"/>
                          </a:moveTo>
                          <a:lnTo>
                            <a:pt x="85045" y="0"/>
                          </a:lnTo>
                          <a:lnTo>
                            <a:pt x="425223" y="105047"/>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30" name="Freeform 11429">
                      <a:extLst>
                        <a:ext uri="{FF2B5EF4-FFF2-40B4-BE49-F238E27FC236}">
                          <a16:creationId xmlns:a16="http://schemas.microsoft.com/office/drawing/2014/main" id="{03CE1794-B27C-C752-1EC3-9D0433BFE726}"/>
                        </a:ext>
                      </a:extLst>
                    </p:cNvPr>
                    <p:cNvSpPr/>
                    <p:nvPr/>
                  </p:nvSpPr>
                  <p:spPr>
                    <a:xfrm>
                      <a:off x="41635813" y="24078746"/>
                      <a:ext cx="425223" cy="157571"/>
                    </a:xfrm>
                    <a:custGeom>
                      <a:avLst/>
                      <a:gdLst>
                        <a:gd name="connsiteX0" fmla="*/ 0 w 425223"/>
                        <a:gd name="connsiteY0" fmla="*/ 52524 h 157571"/>
                        <a:gd name="connsiteX1" fmla="*/ 425223 w 425223"/>
                        <a:gd name="connsiteY1" fmla="*/ 0 h 157571"/>
                        <a:gd name="connsiteX2" fmla="*/ 340179 w 425223"/>
                        <a:gd name="connsiteY2" fmla="*/ 157571 h 157571"/>
                      </a:gdLst>
                      <a:ahLst/>
                      <a:cxnLst>
                        <a:cxn ang="0">
                          <a:pos x="connsiteX0" y="connsiteY0"/>
                        </a:cxn>
                        <a:cxn ang="0">
                          <a:pos x="connsiteX1" y="connsiteY1"/>
                        </a:cxn>
                        <a:cxn ang="0">
                          <a:pos x="connsiteX2" y="connsiteY2"/>
                        </a:cxn>
                      </a:cxnLst>
                      <a:rect l="l" t="t" r="r" b="b"/>
                      <a:pathLst>
                        <a:path w="425223" h="157571">
                          <a:moveTo>
                            <a:pt x="0" y="52524"/>
                          </a:moveTo>
                          <a:lnTo>
                            <a:pt x="425223" y="0"/>
                          </a:lnTo>
                          <a:lnTo>
                            <a:pt x="340179" y="157571"/>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31" name="Freeform 11430">
                      <a:extLst>
                        <a:ext uri="{FF2B5EF4-FFF2-40B4-BE49-F238E27FC236}">
                          <a16:creationId xmlns:a16="http://schemas.microsoft.com/office/drawing/2014/main" id="{A1B00BA4-94B1-828C-1ED1-3D27CC24C89C}"/>
                        </a:ext>
                      </a:extLst>
                    </p:cNvPr>
                    <p:cNvSpPr/>
                    <p:nvPr/>
                  </p:nvSpPr>
                  <p:spPr>
                    <a:xfrm>
                      <a:off x="41125545" y="24131270"/>
                      <a:ext cx="850446" cy="262618"/>
                    </a:xfrm>
                    <a:custGeom>
                      <a:avLst/>
                      <a:gdLst>
                        <a:gd name="connsiteX0" fmla="*/ 85044 w 850446"/>
                        <a:gd name="connsiteY0" fmla="*/ 52523 h 262618"/>
                        <a:gd name="connsiteX1" fmla="*/ 510268 w 850446"/>
                        <a:gd name="connsiteY1" fmla="*/ 0 h 262618"/>
                        <a:gd name="connsiteX2" fmla="*/ 850446 w 850446"/>
                        <a:gd name="connsiteY2" fmla="*/ 105047 h 262618"/>
                        <a:gd name="connsiteX3" fmla="*/ 765402 w 850446"/>
                        <a:gd name="connsiteY3" fmla="*/ 262618 h 262618"/>
                        <a:gd name="connsiteX4" fmla="*/ 170089 w 850446"/>
                        <a:gd name="connsiteY4" fmla="*/ 262618 h 262618"/>
                        <a:gd name="connsiteX5" fmla="*/ 0 w 850446"/>
                        <a:gd name="connsiteY5" fmla="*/ 210094 h 26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446" h="262618">
                          <a:moveTo>
                            <a:pt x="85044" y="52523"/>
                          </a:moveTo>
                          <a:lnTo>
                            <a:pt x="510268" y="0"/>
                          </a:lnTo>
                          <a:lnTo>
                            <a:pt x="850446" y="105047"/>
                          </a:lnTo>
                          <a:lnTo>
                            <a:pt x="765402" y="262618"/>
                          </a:lnTo>
                          <a:lnTo>
                            <a:pt x="170089" y="262618"/>
                          </a:lnTo>
                          <a:lnTo>
                            <a:pt x="0" y="210094"/>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32" name="Freeform 11431">
                      <a:extLst>
                        <a:ext uri="{FF2B5EF4-FFF2-40B4-BE49-F238E27FC236}">
                          <a16:creationId xmlns:a16="http://schemas.microsoft.com/office/drawing/2014/main" id="{E3BF27F2-7C84-2877-7833-17B03A206991}"/>
                        </a:ext>
                      </a:extLst>
                    </p:cNvPr>
                    <p:cNvSpPr/>
                    <p:nvPr/>
                  </p:nvSpPr>
                  <p:spPr>
                    <a:xfrm>
                      <a:off x="41890947" y="24236317"/>
                      <a:ext cx="425223" cy="157571"/>
                    </a:xfrm>
                    <a:custGeom>
                      <a:avLst/>
                      <a:gdLst>
                        <a:gd name="connsiteX0" fmla="*/ 0 w 425223"/>
                        <a:gd name="connsiteY0" fmla="*/ 157571 h 157571"/>
                        <a:gd name="connsiteX1" fmla="*/ 85045 w 425223"/>
                        <a:gd name="connsiteY1" fmla="*/ 0 h 157571"/>
                        <a:gd name="connsiteX2" fmla="*/ 425223 w 425223"/>
                        <a:gd name="connsiteY2" fmla="*/ 105047 h 157571"/>
                      </a:gdLst>
                      <a:ahLst/>
                      <a:cxnLst>
                        <a:cxn ang="0">
                          <a:pos x="connsiteX0" y="connsiteY0"/>
                        </a:cxn>
                        <a:cxn ang="0">
                          <a:pos x="connsiteX1" y="connsiteY1"/>
                        </a:cxn>
                        <a:cxn ang="0">
                          <a:pos x="connsiteX2" y="connsiteY2"/>
                        </a:cxn>
                      </a:cxnLst>
                      <a:rect l="l" t="t" r="r" b="b"/>
                      <a:pathLst>
                        <a:path w="425223" h="157571">
                          <a:moveTo>
                            <a:pt x="0" y="157571"/>
                          </a:moveTo>
                          <a:lnTo>
                            <a:pt x="85045" y="0"/>
                          </a:lnTo>
                          <a:lnTo>
                            <a:pt x="425223" y="105047"/>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33" name="Freeform 11432">
                      <a:extLst>
                        <a:ext uri="{FF2B5EF4-FFF2-40B4-BE49-F238E27FC236}">
                          <a16:creationId xmlns:a16="http://schemas.microsoft.com/office/drawing/2014/main" id="{46FE91AF-D971-24BB-4055-AEA7052327A0}"/>
                        </a:ext>
                      </a:extLst>
                    </p:cNvPr>
                    <p:cNvSpPr/>
                    <p:nvPr/>
                  </p:nvSpPr>
                  <p:spPr>
                    <a:xfrm>
                      <a:off x="42316170" y="24288841"/>
                      <a:ext cx="425222" cy="105047"/>
                    </a:xfrm>
                    <a:custGeom>
                      <a:avLst/>
                      <a:gdLst>
                        <a:gd name="connsiteX0" fmla="*/ 0 w 425222"/>
                        <a:gd name="connsiteY0" fmla="*/ 52523 h 105047"/>
                        <a:gd name="connsiteX1" fmla="*/ 425223 w 425222"/>
                        <a:gd name="connsiteY1" fmla="*/ 0 h 105047"/>
                        <a:gd name="connsiteX2" fmla="*/ 368526 w 425222"/>
                        <a:gd name="connsiteY2" fmla="*/ 105047 h 105047"/>
                        <a:gd name="connsiteX3" fmla="*/ 170089 w 425222"/>
                        <a:gd name="connsiteY3" fmla="*/ 105047 h 105047"/>
                      </a:gdLst>
                      <a:ahLst/>
                      <a:cxnLst>
                        <a:cxn ang="0">
                          <a:pos x="connsiteX0" y="connsiteY0"/>
                        </a:cxn>
                        <a:cxn ang="0">
                          <a:pos x="connsiteX1" y="connsiteY1"/>
                        </a:cxn>
                        <a:cxn ang="0">
                          <a:pos x="connsiteX2" y="connsiteY2"/>
                        </a:cxn>
                        <a:cxn ang="0">
                          <a:pos x="connsiteX3" y="connsiteY3"/>
                        </a:cxn>
                      </a:cxnLst>
                      <a:rect l="l" t="t" r="r" b="b"/>
                      <a:pathLst>
                        <a:path w="425222" h="105047">
                          <a:moveTo>
                            <a:pt x="0" y="52523"/>
                          </a:moveTo>
                          <a:lnTo>
                            <a:pt x="425223" y="0"/>
                          </a:lnTo>
                          <a:lnTo>
                            <a:pt x="368526" y="105047"/>
                          </a:lnTo>
                          <a:lnTo>
                            <a:pt x="170089" y="10504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34" name="Freeform 11433">
                      <a:extLst>
                        <a:ext uri="{FF2B5EF4-FFF2-40B4-BE49-F238E27FC236}">
                          <a16:creationId xmlns:a16="http://schemas.microsoft.com/office/drawing/2014/main" id="{E0F72C57-09DB-8F1A-578E-D024379B0157}"/>
                        </a:ext>
                      </a:extLst>
                    </p:cNvPr>
                    <p:cNvSpPr/>
                    <p:nvPr/>
                  </p:nvSpPr>
                  <p:spPr>
                    <a:xfrm>
                      <a:off x="41890947" y="24341364"/>
                      <a:ext cx="595312" cy="52523"/>
                    </a:xfrm>
                    <a:custGeom>
                      <a:avLst/>
                      <a:gdLst>
                        <a:gd name="connsiteX0" fmla="*/ 425223 w 595312"/>
                        <a:gd name="connsiteY0" fmla="*/ 0 h 52523"/>
                        <a:gd name="connsiteX1" fmla="*/ 595313 w 595312"/>
                        <a:gd name="connsiteY1" fmla="*/ 52524 h 52523"/>
                        <a:gd name="connsiteX2" fmla="*/ 0 w 595312"/>
                        <a:gd name="connsiteY2" fmla="*/ 52524 h 52523"/>
                      </a:gdLst>
                      <a:ahLst/>
                      <a:cxnLst>
                        <a:cxn ang="0">
                          <a:pos x="connsiteX0" y="connsiteY0"/>
                        </a:cxn>
                        <a:cxn ang="0">
                          <a:pos x="connsiteX1" y="connsiteY1"/>
                        </a:cxn>
                        <a:cxn ang="0">
                          <a:pos x="connsiteX2" y="connsiteY2"/>
                        </a:cxn>
                      </a:cxnLst>
                      <a:rect l="l" t="t" r="r" b="b"/>
                      <a:pathLst>
                        <a:path w="595312" h="52523">
                          <a:moveTo>
                            <a:pt x="425223" y="0"/>
                          </a:moveTo>
                          <a:lnTo>
                            <a:pt x="595313" y="52524"/>
                          </a:lnTo>
                          <a:lnTo>
                            <a:pt x="0" y="52524"/>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35" name="Freeform 11434">
                      <a:extLst>
                        <a:ext uri="{FF2B5EF4-FFF2-40B4-BE49-F238E27FC236}">
                          <a16:creationId xmlns:a16="http://schemas.microsoft.com/office/drawing/2014/main" id="{D7706FAE-C435-5671-756F-D1B50C3D9F19}"/>
                        </a:ext>
                      </a:extLst>
                    </p:cNvPr>
                    <p:cNvSpPr/>
                    <p:nvPr/>
                  </p:nvSpPr>
                  <p:spPr>
                    <a:xfrm>
                      <a:off x="41593290" y="23781112"/>
                      <a:ext cx="212611" cy="61277"/>
                    </a:xfrm>
                    <a:custGeom>
                      <a:avLst/>
                      <a:gdLst>
                        <a:gd name="connsiteX0" fmla="*/ 212611 w 212611"/>
                        <a:gd name="connsiteY0" fmla="*/ 35016 h 61277"/>
                        <a:gd name="connsiteX1" fmla="*/ 0 w 212611"/>
                        <a:gd name="connsiteY1" fmla="*/ 61277 h 61277"/>
                        <a:gd name="connsiteX2" fmla="*/ 99219 w 212611"/>
                        <a:gd name="connsiteY2" fmla="*/ 0 h 61277"/>
                      </a:gdLst>
                      <a:ahLst/>
                      <a:cxnLst>
                        <a:cxn ang="0">
                          <a:pos x="connsiteX0" y="connsiteY0"/>
                        </a:cxn>
                        <a:cxn ang="0">
                          <a:pos x="connsiteX1" y="connsiteY1"/>
                        </a:cxn>
                        <a:cxn ang="0">
                          <a:pos x="connsiteX2" y="connsiteY2"/>
                        </a:cxn>
                      </a:cxnLst>
                      <a:rect l="l" t="t" r="r" b="b"/>
                      <a:pathLst>
                        <a:path w="212611" h="61277">
                          <a:moveTo>
                            <a:pt x="212611" y="35016"/>
                          </a:moveTo>
                          <a:lnTo>
                            <a:pt x="0" y="61277"/>
                          </a:lnTo>
                          <a:lnTo>
                            <a:pt x="99219"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36" name="Freeform 11435">
                      <a:extLst>
                        <a:ext uri="{FF2B5EF4-FFF2-40B4-BE49-F238E27FC236}">
                          <a16:creationId xmlns:a16="http://schemas.microsoft.com/office/drawing/2014/main" id="{999AF495-1665-1398-2CDB-C62D57B85124}"/>
                        </a:ext>
                      </a:extLst>
                    </p:cNvPr>
                    <p:cNvSpPr/>
                    <p:nvPr/>
                  </p:nvSpPr>
                  <p:spPr>
                    <a:xfrm>
                      <a:off x="41805902" y="23781112"/>
                      <a:ext cx="382701" cy="140062"/>
                    </a:xfrm>
                    <a:custGeom>
                      <a:avLst/>
                      <a:gdLst>
                        <a:gd name="connsiteX0" fmla="*/ 0 w 382701"/>
                        <a:gd name="connsiteY0" fmla="*/ 35016 h 140062"/>
                        <a:gd name="connsiteX1" fmla="*/ 283482 w 382701"/>
                        <a:gd name="connsiteY1" fmla="*/ 0 h 140062"/>
                        <a:gd name="connsiteX2" fmla="*/ 382701 w 382701"/>
                        <a:gd name="connsiteY2" fmla="*/ 61277 h 140062"/>
                        <a:gd name="connsiteX3" fmla="*/ 340179 w 382701"/>
                        <a:gd name="connsiteY3" fmla="*/ 140063 h 140062"/>
                      </a:gdLst>
                      <a:ahLst/>
                      <a:cxnLst>
                        <a:cxn ang="0">
                          <a:pos x="connsiteX0" y="connsiteY0"/>
                        </a:cxn>
                        <a:cxn ang="0">
                          <a:pos x="connsiteX1" y="connsiteY1"/>
                        </a:cxn>
                        <a:cxn ang="0">
                          <a:pos x="connsiteX2" y="connsiteY2"/>
                        </a:cxn>
                        <a:cxn ang="0">
                          <a:pos x="connsiteX3" y="connsiteY3"/>
                        </a:cxn>
                      </a:cxnLst>
                      <a:rect l="l" t="t" r="r" b="b"/>
                      <a:pathLst>
                        <a:path w="382701" h="140062">
                          <a:moveTo>
                            <a:pt x="0" y="35016"/>
                          </a:moveTo>
                          <a:lnTo>
                            <a:pt x="283482" y="0"/>
                          </a:lnTo>
                          <a:lnTo>
                            <a:pt x="382701" y="61277"/>
                          </a:lnTo>
                          <a:lnTo>
                            <a:pt x="340179" y="140063"/>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37" name="Freeform 11436">
                      <a:extLst>
                        <a:ext uri="{FF2B5EF4-FFF2-40B4-BE49-F238E27FC236}">
                          <a16:creationId xmlns:a16="http://schemas.microsoft.com/office/drawing/2014/main" id="{308957EE-9095-4C06-0644-9F1DB8DCC4BA}"/>
                        </a:ext>
                      </a:extLst>
                    </p:cNvPr>
                    <p:cNvSpPr/>
                    <p:nvPr/>
                  </p:nvSpPr>
                  <p:spPr>
                    <a:xfrm>
                      <a:off x="41295634" y="23816128"/>
                      <a:ext cx="850446" cy="315141"/>
                    </a:xfrm>
                    <a:custGeom>
                      <a:avLst/>
                      <a:gdLst>
                        <a:gd name="connsiteX0" fmla="*/ 510268 w 850446"/>
                        <a:gd name="connsiteY0" fmla="*/ 0 h 315141"/>
                        <a:gd name="connsiteX1" fmla="*/ 850446 w 850446"/>
                        <a:gd name="connsiteY1" fmla="*/ 105047 h 315141"/>
                        <a:gd name="connsiteX2" fmla="*/ 765402 w 850446"/>
                        <a:gd name="connsiteY2" fmla="*/ 262618 h 315141"/>
                        <a:gd name="connsiteX3" fmla="*/ 340179 w 850446"/>
                        <a:gd name="connsiteY3" fmla="*/ 315141 h 315141"/>
                        <a:gd name="connsiteX4" fmla="*/ 0 w 850446"/>
                        <a:gd name="connsiteY4" fmla="*/ 210094 h 315141"/>
                        <a:gd name="connsiteX5" fmla="*/ 297656 w 850446"/>
                        <a:gd name="connsiteY5" fmla="*/ 26261 h 31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446" h="315141">
                          <a:moveTo>
                            <a:pt x="510268" y="0"/>
                          </a:moveTo>
                          <a:lnTo>
                            <a:pt x="850446" y="105047"/>
                          </a:lnTo>
                          <a:lnTo>
                            <a:pt x="765402" y="262618"/>
                          </a:lnTo>
                          <a:lnTo>
                            <a:pt x="340179" y="315141"/>
                          </a:lnTo>
                          <a:lnTo>
                            <a:pt x="0" y="210094"/>
                          </a:lnTo>
                          <a:lnTo>
                            <a:pt x="297656" y="26261"/>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38" name="Freeform 11437">
                      <a:extLst>
                        <a:ext uri="{FF2B5EF4-FFF2-40B4-BE49-F238E27FC236}">
                          <a16:creationId xmlns:a16="http://schemas.microsoft.com/office/drawing/2014/main" id="{B6222105-959F-2D7F-A639-5DCEE30F153D}"/>
                        </a:ext>
                      </a:extLst>
                    </p:cNvPr>
                    <p:cNvSpPr/>
                    <p:nvPr/>
                  </p:nvSpPr>
                  <p:spPr>
                    <a:xfrm>
                      <a:off x="42061036" y="23921175"/>
                      <a:ext cx="425223" cy="157570"/>
                    </a:xfrm>
                    <a:custGeom>
                      <a:avLst/>
                      <a:gdLst>
                        <a:gd name="connsiteX0" fmla="*/ 0 w 425223"/>
                        <a:gd name="connsiteY0" fmla="*/ 157570 h 157570"/>
                        <a:gd name="connsiteX1" fmla="*/ 85045 w 425223"/>
                        <a:gd name="connsiteY1" fmla="*/ 0 h 157570"/>
                        <a:gd name="connsiteX2" fmla="*/ 425223 w 425223"/>
                        <a:gd name="connsiteY2" fmla="*/ 105047 h 157570"/>
                      </a:gdLst>
                      <a:ahLst/>
                      <a:cxnLst>
                        <a:cxn ang="0">
                          <a:pos x="connsiteX0" y="connsiteY0"/>
                        </a:cxn>
                        <a:cxn ang="0">
                          <a:pos x="connsiteX1" y="connsiteY1"/>
                        </a:cxn>
                        <a:cxn ang="0">
                          <a:pos x="connsiteX2" y="connsiteY2"/>
                        </a:cxn>
                      </a:cxnLst>
                      <a:rect l="l" t="t" r="r" b="b"/>
                      <a:pathLst>
                        <a:path w="425223" h="157570">
                          <a:moveTo>
                            <a:pt x="0" y="157570"/>
                          </a:moveTo>
                          <a:lnTo>
                            <a:pt x="85045" y="0"/>
                          </a:lnTo>
                          <a:lnTo>
                            <a:pt x="425223" y="105047"/>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39" name="Freeform 11438">
                      <a:extLst>
                        <a:ext uri="{FF2B5EF4-FFF2-40B4-BE49-F238E27FC236}">
                          <a16:creationId xmlns:a16="http://schemas.microsoft.com/office/drawing/2014/main" id="{732588C8-9F44-AEAF-A1BE-CA950BB5D2CA}"/>
                        </a:ext>
                      </a:extLst>
                    </p:cNvPr>
                    <p:cNvSpPr/>
                    <p:nvPr/>
                  </p:nvSpPr>
                  <p:spPr>
                    <a:xfrm>
                      <a:off x="41975991" y="24026222"/>
                      <a:ext cx="807923" cy="315141"/>
                    </a:xfrm>
                    <a:custGeom>
                      <a:avLst/>
                      <a:gdLst>
                        <a:gd name="connsiteX0" fmla="*/ 85044 w 807923"/>
                        <a:gd name="connsiteY0" fmla="*/ 52523 h 315141"/>
                        <a:gd name="connsiteX1" fmla="*/ 510268 w 807923"/>
                        <a:gd name="connsiteY1" fmla="*/ 0 h 315141"/>
                        <a:gd name="connsiteX2" fmla="*/ 807924 w 807923"/>
                        <a:gd name="connsiteY2" fmla="*/ 183832 h 315141"/>
                        <a:gd name="connsiteX3" fmla="*/ 765402 w 807923"/>
                        <a:gd name="connsiteY3" fmla="*/ 262618 h 315141"/>
                        <a:gd name="connsiteX4" fmla="*/ 340178 w 807923"/>
                        <a:gd name="connsiteY4" fmla="*/ 315141 h 315141"/>
                        <a:gd name="connsiteX5" fmla="*/ 0 w 807923"/>
                        <a:gd name="connsiteY5" fmla="*/ 210094 h 31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923" h="315141">
                          <a:moveTo>
                            <a:pt x="85044" y="52523"/>
                          </a:moveTo>
                          <a:lnTo>
                            <a:pt x="510268" y="0"/>
                          </a:lnTo>
                          <a:lnTo>
                            <a:pt x="807924" y="183832"/>
                          </a:lnTo>
                          <a:lnTo>
                            <a:pt x="765402" y="262618"/>
                          </a:lnTo>
                          <a:lnTo>
                            <a:pt x="340178" y="315141"/>
                          </a:lnTo>
                          <a:lnTo>
                            <a:pt x="0" y="210094"/>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40" name="Freeform 11439">
                      <a:extLst>
                        <a:ext uri="{FF2B5EF4-FFF2-40B4-BE49-F238E27FC236}">
                          <a16:creationId xmlns:a16="http://schemas.microsoft.com/office/drawing/2014/main" id="{921E00C3-645B-BD1C-C3E8-DA8F827413C8}"/>
                        </a:ext>
                      </a:extLst>
                    </p:cNvPr>
                    <p:cNvSpPr/>
                    <p:nvPr/>
                  </p:nvSpPr>
                  <p:spPr>
                    <a:xfrm>
                      <a:off x="42741393" y="24210055"/>
                      <a:ext cx="141741" cy="78785"/>
                    </a:xfrm>
                    <a:custGeom>
                      <a:avLst/>
                      <a:gdLst>
                        <a:gd name="connsiteX0" fmla="*/ 0 w 141741"/>
                        <a:gd name="connsiteY0" fmla="*/ 78786 h 78785"/>
                        <a:gd name="connsiteX1" fmla="*/ 42522 w 141741"/>
                        <a:gd name="connsiteY1" fmla="*/ 0 h 78785"/>
                        <a:gd name="connsiteX2" fmla="*/ 141741 w 141741"/>
                        <a:gd name="connsiteY2" fmla="*/ 61278 h 78785"/>
                      </a:gdLst>
                      <a:ahLst/>
                      <a:cxnLst>
                        <a:cxn ang="0">
                          <a:pos x="connsiteX0" y="connsiteY0"/>
                        </a:cxn>
                        <a:cxn ang="0">
                          <a:pos x="connsiteX1" y="connsiteY1"/>
                        </a:cxn>
                        <a:cxn ang="0">
                          <a:pos x="connsiteX2" y="connsiteY2"/>
                        </a:cxn>
                      </a:cxnLst>
                      <a:rect l="l" t="t" r="r" b="b"/>
                      <a:pathLst>
                        <a:path w="141741" h="78785">
                          <a:moveTo>
                            <a:pt x="0" y="78786"/>
                          </a:moveTo>
                          <a:lnTo>
                            <a:pt x="42522" y="0"/>
                          </a:lnTo>
                          <a:lnTo>
                            <a:pt x="141741" y="61278"/>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41" name="Freeform 11440">
                      <a:extLst>
                        <a:ext uri="{FF2B5EF4-FFF2-40B4-BE49-F238E27FC236}">
                          <a16:creationId xmlns:a16="http://schemas.microsoft.com/office/drawing/2014/main" id="{8C28EB30-EDA7-B56E-FFF6-B581ED3BB9DE}"/>
                        </a:ext>
                      </a:extLst>
                    </p:cNvPr>
                    <p:cNvSpPr/>
                    <p:nvPr/>
                  </p:nvSpPr>
                  <p:spPr>
                    <a:xfrm>
                      <a:off x="42684696" y="24271332"/>
                      <a:ext cx="396875" cy="122555"/>
                    </a:xfrm>
                    <a:custGeom>
                      <a:avLst/>
                      <a:gdLst>
                        <a:gd name="connsiteX0" fmla="*/ 396875 w 396875"/>
                        <a:gd name="connsiteY0" fmla="*/ 122555 h 122555"/>
                        <a:gd name="connsiteX1" fmla="*/ 0 w 396875"/>
                        <a:gd name="connsiteY1" fmla="*/ 122555 h 122555"/>
                        <a:gd name="connsiteX2" fmla="*/ 56697 w 396875"/>
                        <a:gd name="connsiteY2" fmla="*/ 17508 h 122555"/>
                        <a:gd name="connsiteX3" fmla="*/ 198438 w 396875"/>
                        <a:gd name="connsiteY3" fmla="*/ 0 h 122555"/>
                      </a:gdLst>
                      <a:ahLst/>
                      <a:cxnLst>
                        <a:cxn ang="0">
                          <a:pos x="connsiteX0" y="connsiteY0"/>
                        </a:cxn>
                        <a:cxn ang="0">
                          <a:pos x="connsiteX1" y="connsiteY1"/>
                        </a:cxn>
                        <a:cxn ang="0">
                          <a:pos x="connsiteX2" y="connsiteY2"/>
                        </a:cxn>
                        <a:cxn ang="0">
                          <a:pos x="connsiteX3" y="connsiteY3"/>
                        </a:cxn>
                      </a:cxnLst>
                      <a:rect l="l" t="t" r="r" b="b"/>
                      <a:pathLst>
                        <a:path w="396875" h="122555">
                          <a:moveTo>
                            <a:pt x="396875" y="122555"/>
                          </a:moveTo>
                          <a:lnTo>
                            <a:pt x="0" y="122555"/>
                          </a:lnTo>
                          <a:lnTo>
                            <a:pt x="56697" y="17508"/>
                          </a:lnTo>
                          <a:lnTo>
                            <a:pt x="198438"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42" name="Freeform 11441">
                      <a:extLst>
                        <a:ext uri="{FF2B5EF4-FFF2-40B4-BE49-F238E27FC236}">
                          <a16:creationId xmlns:a16="http://schemas.microsoft.com/office/drawing/2014/main" id="{03720EDB-8653-AF7D-05E8-F8214F02DFCA}"/>
                        </a:ext>
                      </a:extLst>
                    </p:cNvPr>
                    <p:cNvSpPr/>
                    <p:nvPr/>
                  </p:nvSpPr>
                  <p:spPr>
                    <a:xfrm>
                      <a:off x="41692509" y="23658557"/>
                      <a:ext cx="396874" cy="157571"/>
                    </a:xfrm>
                    <a:custGeom>
                      <a:avLst/>
                      <a:gdLst>
                        <a:gd name="connsiteX0" fmla="*/ 198437 w 396874"/>
                        <a:gd name="connsiteY0" fmla="*/ 0 h 157571"/>
                        <a:gd name="connsiteX1" fmla="*/ 396875 w 396874"/>
                        <a:gd name="connsiteY1" fmla="*/ 122555 h 157571"/>
                        <a:gd name="connsiteX2" fmla="*/ 113393 w 396874"/>
                        <a:gd name="connsiteY2" fmla="*/ 157571 h 157571"/>
                        <a:gd name="connsiteX3" fmla="*/ 0 w 396874"/>
                        <a:gd name="connsiteY3" fmla="*/ 122555 h 157571"/>
                      </a:gdLst>
                      <a:ahLst/>
                      <a:cxnLst>
                        <a:cxn ang="0">
                          <a:pos x="connsiteX0" y="connsiteY0"/>
                        </a:cxn>
                        <a:cxn ang="0">
                          <a:pos x="connsiteX1" y="connsiteY1"/>
                        </a:cxn>
                        <a:cxn ang="0">
                          <a:pos x="connsiteX2" y="connsiteY2"/>
                        </a:cxn>
                        <a:cxn ang="0">
                          <a:pos x="connsiteX3" y="connsiteY3"/>
                        </a:cxn>
                      </a:cxnLst>
                      <a:rect l="l" t="t" r="r" b="b"/>
                      <a:pathLst>
                        <a:path w="396874" h="157571">
                          <a:moveTo>
                            <a:pt x="198437" y="0"/>
                          </a:moveTo>
                          <a:lnTo>
                            <a:pt x="396875" y="122555"/>
                          </a:lnTo>
                          <a:lnTo>
                            <a:pt x="113393" y="157571"/>
                          </a:lnTo>
                          <a:lnTo>
                            <a:pt x="0" y="122555"/>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43" name="Freeform 11442">
                      <a:extLst>
                        <a:ext uri="{FF2B5EF4-FFF2-40B4-BE49-F238E27FC236}">
                          <a16:creationId xmlns:a16="http://schemas.microsoft.com/office/drawing/2014/main" id="{C9011F5B-A9CE-F782-1D95-383EEC82080F}"/>
                        </a:ext>
                      </a:extLst>
                    </p:cNvPr>
                    <p:cNvSpPr/>
                    <p:nvPr/>
                  </p:nvSpPr>
                  <p:spPr>
                    <a:xfrm>
                      <a:off x="42146080" y="23842390"/>
                      <a:ext cx="340178" cy="183832"/>
                    </a:xfrm>
                    <a:custGeom>
                      <a:avLst/>
                      <a:gdLst>
                        <a:gd name="connsiteX0" fmla="*/ 0 w 340178"/>
                        <a:gd name="connsiteY0" fmla="*/ 78786 h 183832"/>
                        <a:gd name="connsiteX1" fmla="*/ 42522 w 340178"/>
                        <a:gd name="connsiteY1" fmla="*/ 0 h 183832"/>
                        <a:gd name="connsiteX2" fmla="*/ 340179 w 340178"/>
                        <a:gd name="connsiteY2" fmla="*/ 183833 h 183832"/>
                      </a:gdLst>
                      <a:ahLst/>
                      <a:cxnLst>
                        <a:cxn ang="0">
                          <a:pos x="connsiteX0" y="connsiteY0"/>
                        </a:cxn>
                        <a:cxn ang="0">
                          <a:pos x="connsiteX1" y="connsiteY1"/>
                        </a:cxn>
                        <a:cxn ang="0">
                          <a:pos x="connsiteX2" y="connsiteY2"/>
                        </a:cxn>
                      </a:cxnLst>
                      <a:rect l="l" t="t" r="r" b="b"/>
                      <a:pathLst>
                        <a:path w="340178" h="183832">
                          <a:moveTo>
                            <a:pt x="0" y="78786"/>
                          </a:moveTo>
                          <a:lnTo>
                            <a:pt x="42522" y="0"/>
                          </a:lnTo>
                          <a:lnTo>
                            <a:pt x="340179" y="183833"/>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444" name="Graphic 11301">
                    <a:extLst>
                      <a:ext uri="{FF2B5EF4-FFF2-40B4-BE49-F238E27FC236}">
                        <a16:creationId xmlns:a16="http://schemas.microsoft.com/office/drawing/2014/main" id="{BDB09939-72B7-F60E-9F21-4902AD260DC1}"/>
                      </a:ext>
                    </a:extLst>
                  </p:cNvPr>
                  <p:cNvGrpSpPr/>
                  <p:nvPr/>
                </p:nvGrpSpPr>
                <p:grpSpPr>
                  <a:xfrm>
                    <a:off x="40700322" y="20543648"/>
                    <a:ext cx="2381250" cy="735330"/>
                    <a:chOff x="40700322" y="20543648"/>
                    <a:chExt cx="2381250" cy="735330"/>
                  </a:xfrm>
                </p:grpSpPr>
                <p:sp>
                  <p:nvSpPr>
                    <p:cNvPr id="11445" name="Freeform 11444">
                      <a:extLst>
                        <a:ext uri="{FF2B5EF4-FFF2-40B4-BE49-F238E27FC236}">
                          <a16:creationId xmlns:a16="http://schemas.microsoft.com/office/drawing/2014/main" id="{A8469FA7-40B5-5482-4BD7-C77D95C4DEE3}"/>
                        </a:ext>
                      </a:extLst>
                    </p:cNvPr>
                    <p:cNvSpPr/>
                    <p:nvPr/>
                  </p:nvSpPr>
                  <p:spPr>
                    <a:xfrm>
                      <a:off x="41593290" y="21016360"/>
                      <a:ext cx="382701" cy="140062"/>
                    </a:xfrm>
                    <a:custGeom>
                      <a:avLst/>
                      <a:gdLst>
                        <a:gd name="connsiteX0" fmla="*/ 42522 w 382701"/>
                        <a:gd name="connsiteY0" fmla="*/ 0 h 140062"/>
                        <a:gd name="connsiteX1" fmla="*/ 382701 w 382701"/>
                        <a:gd name="connsiteY1" fmla="*/ 105047 h 140062"/>
                        <a:gd name="connsiteX2" fmla="*/ 99219 w 382701"/>
                        <a:gd name="connsiteY2" fmla="*/ 140063 h 140062"/>
                        <a:gd name="connsiteX3" fmla="*/ 0 w 382701"/>
                        <a:gd name="connsiteY3" fmla="*/ 78785 h 140062"/>
                      </a:gdLst>
                      <a:ahLst/>
                      <a:cxnLst>
                        <a:cxn ang="0">
                          <a:pos x="connsiteX0" y="connsiteY0"/>
                        </a:cxn>
                        <a:cxn ang="0">
                          <a:pos x="connsiteX1" y="connsiteY1"/>
                        </a:cxn>
                        <a:cxn ang="0">
                          <a:pos x="connsiteX2" y="connsiteY2"/>
                        </a:cxn>
                        <a:cxn ang="0">
                          <a:pos x="connsiteX3" y="connsiteY3"/>
                        </a:cxn>
                      </a:cxnLst>
                      <a:rect l="l" t="t" r="r" b="b"/>
                      <a:pathLst>
                        <a:path w="382701" h="140062">
                          <a:moveTo>
                            <a:pt x="42522" y="0"/>
                          </a:moveTo>
                          <a:lnTo>
                            <a:pt x="382701" y="105047"/>
                          </a:lnTo>
                          <a:lnTo>
                            <a:pt x="99219" y="140063"/>
                          </a:lnTo>
                          <a:lnTo>
                            <a:pt x="0" y="78785"/>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46" name="Freeform 11445">
                      <a:extLst>
                        <a:ext uri="{FF2B5EF4-FFF2-40B4-BE49-F238E27FC236}">
                          <a16:creationId xmlns:a16="http://schemas.microsoft.com/office/drawing/2014/main" id="{1CC620D9-89DF-EAF3-203C-CB420F6A6EFC}"/>
                        </a:ext>
                      </a:extLst>
                    </p:cNvPr>
                    <p:cNvSpPr/>
                    <p:nvPr/>
                  </p:nvSpPr>
                  <p:spPr>
                    <a:xfrm>
                      <a:off x="41692509" y="21121408"/>
                      <a:ext cx="396874" cy="157570"/>
                    </a:xfrm>
                    <a:custGeom>
                      <a:avLst/>
                      <a:gdLst>
                        <a:gd name="connsiteX0" fmla="*/ 198437 w 396874"/>
                        <a:gd name="connsiteY0" fmla="*/ 157571 h 157570"/>
                        <a:gd name="connsiteX1" fmla="*/ 0 w 396874"/>
                        <a:gd name="connsiteY1" fmla="*/ 35016 h 157570"/>
                        <a:gd name="connsiteX2" fmla="*/ 283482 w 396874"/>
                        <a:gd name="connsiteY2" fmla="*/ 0 h 157570"/>
                        <a:gd name="connsiteX3" fmla="*/ 396875 w 396874"/>
                        <a:gd name="connsiteY3" fmla="*/ 35016 h 157570"/>
                      </a:gdLst>
                      <a:ahLst/>
                      <a:cxnLst>
                        <a:cxn ang="0">
                          <a:pos x="connsiteX0" y="connsiteY0"/>
                        </a:cxn>
                        <a:cxn ang="0">
                          <a:pos x="connsiteX1" y="connsiteY1"/>
                        </a:cxn>
                        <a:cxn ang="0">
                          <a:pos x="connsiteX2" y="connsiteY2"/>
                        </a:cxn>
                        <a:cxn ang="0">
                          <a:pos x="connsiteX3" y="connsiteY3"/>
                        </a:cxn>
                      </a:cxnLst>
                      <a:rect l="l" t="t" r="r" b="b"/>
                      <a:pathLst>
                        <a:path w="396874" h="157570">
                          <a:moveTo>
                            <a:pt x="198437" y="157571"/>
                          </a:moveTo>
                          <a:lnTo>
                            <a:pt x="0" y="35016"/>
                          </a:lnTo>
                          <a:lnTo>
                            <a:pt x="283482" y="0"/>
                          </a:lnTo>
                          <a:lnTo>
                            <a:pt x="396875" y="35016"/>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47" name="Freeform 11446">
                      <a:extLst>
                        <a:ext uri="{FF2B5EF4-FFF2-40B4-BE49-F238E27FC236}">
                          <a16:creationId xmlns:a16="http://schemas.microsoft.com/office/drawing/2014/main" id="{1C476D07-7ABA-BBD9-0082-CE1370ADAC04}"/>
                        </a:ext>
                      </a:extLst>
                    </p:cNvPr>
                    <p:cNvSpPr/>
                    <p:nvPr/>
                  </p:nvSpPr>
                  <p:spPr>
                    <a:xfrm>
                      <a:off x="41975991" y="21095146"/>
                      <a:ext cx="212611" cy="61277"/>
                    </a:xfrm>
                    <a:custGeom>
                      <a:avLst/>
                      <a:gdLst>
                        <a:gd name="connsiteX0" fmla="*/ 0 w 212611"/>
                        <a:gd name="connsiteY0" fmla="*/ 26262 h 61277"/>
                        <a:gd name="connsiteX1" fmla="*/ 212611 w 212611"/>
                        <a:gd name="connsiteY1" fmla="*/ 0 h 61277"/>
                        <a:gd name="connsiteX2" fmla="*/ 113393 w 212611"/>
                        <a:gd name="connsiteY2" fmla="*/ 61278 h 61277"/>
                      </a:gdLst>
                      <a:ahLst/>
                      <a:cxnLst>
                        <a:cxn ang="0">
                          <a:pos x="connsiteX0" y="connsiteY0"/>
                        </a:cxn>
                        <a:cxn ang="0">
                          <a:pos x="connsiteX1" y="connsiteY1"/>
                        </a:cxn>
                        <a:cxn ang="0">
                          <a:pos x="connsiteX2" y="connsiteY2"/>
                        </a:cxn>
                      </a:cxnLst>
                      <a:rect l="l" t="t" r="r" b="b"/>
                      <a:pathLst>
                        <a:path w="212611" h="61277">
                          <a:moveTo>
                            <a:pt x="0" y="26262"/>
                          </a:moveTo>
                          <a:lnTo>
                            <a:pt x="212611" y="0"/>
                          </a:lnTo>
                          <a:lnTo>
                            <a:pt x="113393" y="61278"/>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48" name="Freeform 11447">
                      <a:extLst>
                        <a:ext uri="{FF2B5EF4-FFF2-40B4-BE49-F238E27FC236}">
                          <a16:creationId xmlns:a16="http://schemas.microsoft.com/office/drawing/2014/main" id="{D16887EB-F6EE-ECE4-81AB-F132F071EA2C}"/>
                        </a:ext>
                      </a:extLst>
                    </p:cNvPr>
                    <p:cNvSpPr/>
                    <p:nvPr/>
                  </p:nvSpPr>
                  <p:spPr>
                    <a:xfrm>
                      <a:off x="41295634" y="20911313"/>
                      <a:ext cx="340178" cy="183832"/>
                    </a:xfrm>
                    <a:custGeom>
                      <a:avLst/>
                      <a:gdLst>
                        <a:gd name="connsiteX0" fmla="*/ 340179 w 340178"/>
                        <a:gd name="connsiteY0" fmla="*/ 105047 h 183832"/>
                        <a:gd name="connsiteX1" fmla="*/ 297656 w 340178"/>
                        <a:gd name="connsiteY1" fmla="*/ 183833 h 183832"/>
                        <a:gd name="connsiteX2" fmla="*/ 0 w 340178"/>
                        <a:gd name="connsiteY2" fmla="*/ 0 h 183832"/>
                      </a:gdLst>
                      <a:ahLst/>
                      <a:cxnLst>
                        <a:cxn ang="0">
                          <a:pos x="connsiteX0" y="connsiteY0"/>
                        </a:cxn>
                        <a:cxn ang="0">
                          <a:pos x="connsiteX1" y="connsiteY1"/>
                        </a:cxn>
                        <a:cxn ang="0">
                          <a:pos x="connsiteX2" y="connsiteY2"/>
                        </a:cxn>
                      </a:cxnLst>
                      <a:rect l="l" t="t" r="r" b="b"/>
                      <a:pathLst>
                        <a:path w="340178" h="183832">
                          <a:moveTo>
                            <a:pt x="340179" y="105047"/>
                          </a:moveTo>
                          <a:lnTo>
                            <a:pt x="297656" y="183833"/>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49" name="Freeform 11448">
                      <a:extLst>
                        <a:ext uri="{FF2B5EF4-FFF2-40B4-BE49-F238E27FC236}">
                          <a16:creationId xmlns:a16="http://schemas.microsoft.com/office/drawing/2014/main" id="{0E24FC57-2644-3E76-B802-2FFD33D9B09A}"/>
                        </a:ext>
                      </a:extLst>
                    </p:cNvPr>
                    <p:cNvSpPr/>
                    <p:nvPr/>
                  </p:nvSpPr>
                  <p:spPr>
                    <a:xfrm>
                      <a:off x="41295634" y="20858789"/>
                      <a:ext cx="425223" cy="157571"/>
                    </a:xfrm>
                    <a:custGeom>
                      <a:avLst/>
                      <a:gdLst>
                        <a:gd name="connsiteX0" fmla="*/ 340179 w 425223"/>
                        <a:gd name="connsiteY0" fmla="*/ 157571 h 157571"/>
                        <a:gd name="connsiteX1" fmla="*/ 0 w 425223"/>
                        <a:gd name="connsiteY1" fmla="*/ 52524 h 157571"/>
                        <a:gd name="connsiteX2" fmla="*/ 425223 w 425223"/>
                        <a:gd name="connsiteY2" fmla="*/ 0 h 157571"/>
                      </a:gdLst>
                      <a:ahLst/>
                      <a:cxnLst>
                        <a:cxn ang="0">
                          <a:pos x="connsiteX0" y="connsiteY0"/>
                        </a:cxn>
                        <a:cxn ang="0">
                          <a:pos x="connsiteX1" y="connsiteY1"/>
                        </a:cxn>
                        <a:cxn ang="0">
                          <a:pos x="connsiteX2" y="connsiteY2"/>
                        </a:cxn>
                      </a:cxnLst>
                      <a:rect l="l" t="t" r="r" b="b"/>
                      <a:pathLst>
                        <a:path w="425223" h="157571">
                          <a:moveTo>
                            <a:pt x="340179" y="157571"/>
                          </a:moveTo>
                          <a:lnTo>
                            <a:pt x="0" y="52524"/>
                          </a:lnTo>
                          <a:lnTo>
                            <a:pt x="425223"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50" name="Freeform 11449">
                      <a:extLst>
                        <a:ext uri="{FF2B5EF4-FFF2-40B4-BE49-F238E27FC236}">
                          <a16:creationId xmlns:a16="http://schemas.microsoft.com/office/drawing/2014/main" id="{5AD441CF-5242-0255-A942-84DA103AF858}"/>
                        </a:ext>
                      </a:extLst>
                    </p:cNvPr>
                    <p:cNvSpPr/>
                    <p:nvPr/>
                  </p:nvSpPr>
                  <p:spPr>
                    <a:xfrm>
                      <a:off x="41720857" y="20701219"/>
                      <a:ext cx="425222" cy="157570"/>
                    </a:xfrm>
                    <a:custGeom>
                      <a:avLst/>
                      <a:gdLst>
                        <a:gd name="connsiteX0" fmla="*/ 0 w 425222"/>
                        <a:gd name="connsiteY0" fmla="*/ 157571 h 157570"/>
                        <a:gd name="connsiteX1" fmla="*/ 85044 w 425222"/>
                        <a:gd name="connsiteY1" fmla="*/ 0 h 157570"/>
                        <a:gd name="connsiteX2" fmla="*/ 425223 w 425222"/>
                        <a:gd name="connsiteY2" fmla="*/ 105047 h 157570"/>
                      </a:gdLst>
                      <a:ahLst/>
                      <a:cxnLst>
                        <a:cxn ang="0">
                          <a:pos x="connsiteX0" y="connsiteY0"/>
                        </a:cxn>
                        <a:cxn ang="0">
                          <a:pos x="connsiteX1" y="connsiteY1"/>
                        </a:cxn>
                        <a:cxn ang="0">
                          <a:pos x="connsiteX2" y="connsiteY2"/>
                        </a:cxn>
                      </a:cxnLst>
                      <a:rect l="l" t="t" r="r" b="b"/>
                      <a:pathLst>
                        <a:path w="425222" h="157570">
                          <a:moveTo>
                            <a:pt x="0" y="157571"/>
                          </a:moveTo>
                          <a:lnTo>
                            <a:pt x="85044" y="0"/>
                          </a:lnTo>
                          <a:lnTo>
                            <a:pt x="425223" y="105047"/>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51" name="Freeform 11450">
                      <a:extLst>
                        <a:ext uri="{FF2B5EF4-FFF2-40B4-BE49-F238E27FC236}">
                          <a16:creationId xmlns:a16="http://schemas.microsoft.com/office/drawing/2014/main" id="{5700B704-4B85-D569-A039-7A6CCECAFF97}"/>
                        </a:ext>
                      </a:extLst>
                    </p:cNvPr>
                    <p:cNvSpPr/>
                    <p:nvPr/>
                  </p:nvSpPr>
                  <p:spPr>
                    <a:xfrm>
                      <a:off x="41635813" y="20806266"/>
                      <a:ext cx="850446" cy="315141"/>
                    </a:xfrm>
                    <a:custGeom>
                      <a:avLst/>
                      <a:gdLst>
                        <a:gd name="connsiteX0" fmla="*/ 0 w 850446"/>
                        <a:gd name="connsiteY0" fmla="*/ 210095 h 315141"/>
                        <a:gd name="connsiteX1" fmla="*/ 85045 w 850446"/>
                        <a:gd name="connsiteY1" fmla="*/ 52524 h 315141"/>
                        <a:gd name="connsiteX2" fmla="*/ 510268 w 850446"/>
                        <a:gd name="connsiteY2" fmla="*/ 0 h 315141"/>
                        <a:gd name="connsiteX3" fmla="*/ 850446 w 850446"/>
                        <a:gd name="connsiteY3" fmla="*/ 105047 h 315141"/>
                        <a:gd name="connsiteX4" fmla="*/ 552790 w 850446"/>
                        <a:gd name="connsiteY4" fmla="*/ 288880 h 315141"/>
                        <a:gd name="connsiteX5" fmla="*/ 340179 w 850446"/>
                        <a:gd name="connsiteY5" fmla="*/ 315142 h 31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446" h="315141">
                          <a:moveTo>
                            <a:pt x="0" y="210095"/>
                          </a:moveTo>
                          <a:lnTo>
                            <a:pt x="85045" y="52524"/>
                          </a:lnTo>
                          <a:lnTo>
                            <a:pt x="510268" y="0"/>
                          </a:lnTo>
                          <a:lnTo>
                            <a:pt x="850446" y="105047"/>
                          </a:lnTo>
                          <a:lnTo>
                            <a:pt x="552790" y="288880"/>
                          </a:lnTo>
                          <a:lnTo>
                            <a:pt x="340179" y="315142"/>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52" name="Freeform 11451">
                      <a:extLst>
                        <a:ext uri="{FF2B5EF4-FFF2-40B4-BE49-F238E27FC236}">
                          <a16:creationId xmlns:a16="http://schemas.microsoft.com/office/drawing/2014/main" id="{0C155306-94E1-079D-3AD5-C747381C1031}"/>
                        </a:ext>
                      </a:extLst>
                    </p:cNvPr>
                    <p:cNvSpPr/>
                    <p:nvPr/>
                  </p:nvSpPr>
                  <p:spPr>
                    <a:xfrm>
                      <a:off x="42146080" y="20753742"/>
                      <a:ext cx="425223" cy="157570"/>
                    </a:xfrm>
                    <a:custGeom>
                      <a:avLst/>
                      <a:gdLst>
                        <a:gd name="connsiteX0" fmla="*/ 340179 w 425223"/>
                        <a:gd name="connsiteY0" fmla="*/ 157571 h 157570"/>
                        <a:gd name="connsiteX1" fmla="*/ 0 w 425223"/>
                        <a:gd name="connsiteY1" fmla="*/ 52524 h 157570"/>
                        <a:gd name="connsiteX2" fmla="*/ 425223 w 425223"/>
                        <a:gd name="connsiteY2" fmla="*/ 0 h 157570"/>
                      </a:gdLst>
                      <a:ahLst/>
                      <a:cxnLst>
                        <a:cxn ang="0">
                          <a:pos x="connsiteX0" y="connsiteY0"/>
                        </a:cxn>
                        <a:cxn ang="0">
                          <a:pos x="connsiteX1" y="connsiteY1"/>
                        </a:cxn>
                        <a:cxn ang="0">
                          <a:pos x="connsiteX2" y="connsiteY2"/>
                        </a:cxn>
                      </a:cxnLst>
                      <a:rect l="l" t="t" r="r" b="b"/>
                      <a:pathLst>
                        <a:path w="425223" h="157570">
                          <a:moveTo>
                            <a:pt x="340179" y="157571"/>
                          </a:moveTo>
                          <a:lnTo>
                            <a:pt x="0" y="52524"/>
                          </a:lnTo>
                          <a:lnTo>
                            <a:pt x="425223"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53" name="Freeform 11452">
                      <a:extLst>
                        <a:ext uri="{FF2B5EF4-FFF2-40B4-BE49-F238E27FC236}">
                          <a16:creationId xmlns:a16="http://schemas.microsoft.com/office/drawing/2014/main" id="{47ED9F4F-0688-142C-0BC9-87FFCBC37DFE}"/>
                        </a:ext>
                      </a:extLst>
                    </p:cNvPr>
                    <p:cNvSpPr/>
                    <p:nvPr/>
                  </p:nvSpPr>
                  <p:spPr>
                    <a:xfrm>
                      <a:off x="42571304" y="20596172"/>
                      <a:ext cx="311830" cy="157570"/>
                    </a:xfrm>
                    <a:custGeom>
                      <a:avLst/>
                      <a:gdLst>
                        <a:gd name="connsiteX0" fmla="*/ 0 w 311830"/>
                        <a:gd name="connsiteY0" fmla="*/ 157571 h 157570"/>
                        <a:gd name="connsiteX1" fmla="*/ 85044 w 311830"/>
                        <a:gd name="connsiteY1" fmla="*/ 0 h 157570"/>
                        <a:gd name="connsiteX2" fmla="*/ 311830 w 311830"/>
                        <a:gd name="connsiteY2" fmla="*/ 70031 h 157570"/>
                        <a:gd name="connsiteX3" fmla="*/ 212611 w 311830"/>
                        <a:gd name="connsiteY3" fmla="*/ 131309 h 157570"/>
                      </a:gdLst>
                      <a:ahLst/>
                      <a:cxnLst>
                        <a:cxn ang="0">
                          <a:pos x="connsiteX0" y="connsiteY0"/>
                        </a:cxn>
                        <a:cxn ang="0">
                          <a:pos x="connsiteX1" y="connsiteY1"/>
                        </a:cxn>
                        <a:cxn ang="0">
                          <a:pos x="connsiteX2" y="connsiteY2"/>
                        </a:cxn>
                        <a:cxn ang="0">
                          <a:pos x="connsiteX3" y="connsiteY3"/>
                        </a:cxn>
                      </a:cxnLst>
                      <a:rect l="l" t="t" r="r" b="b"/>
                      <a:pathLst>
                        <a:path w="311830" h="157570">
                          <a:moveTo>
                            <a:pt x="0" y="157571"/>
                          </a:moveTo>
                          <a:lnTo>
                            <a:pt x="85044" y="0"/>
                          </a:lnTo>
                          <a:lnTo>
                            <a:pt x="311830" y="70031"/>
                          </a:lnTo>
                          <a:lnTo>
                            <a:pt x="212611" y="13130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54" name="Freeform 11453">
                      <a:extLst>
                        <a:ext uri="{FF2B5EF4-FFF2-40B4-BE49-F238E27FC236}">
                          <a16:creationId xmlns:a16="http://schemas.microsoft.com/office/drawing/2014/main" id="{EEB8DA3D-372D-31D5-EAF6-6AD9D3AF825F}"/>
                        </a:ext>
                      </a:extLst>
                    </p:cNvPr>
                    <p:cNvSpPr/>
                    <p:nvPr/>
                  </p:nvSpPr>
                  <p:spPr>
                    <a:xfrm>
                      <a:off x="42486259" y="20727481"/>
                      <a:ext cx="297656" cy="183832"/>
                    </a:xfrm>
                    <a:custGeom>
                      <a:avLst/>
                      <a:gdLst>
                        <a:gd name="connsiteX0" fmla="*/ 85045 w 297656"/>
                        <a:gd name="connsiteY0" fmla="*/ 26262 h 183832"/>
                        <a:gd name="connsiteX1" fmla="*/ 297656 w 297656"/>
                        <a:gd name="connsiteY1" fmla="*/ 0 h 183832"/>
                        <a:gd name="connsiteX2" fmla="*/ 0 w 297656"/>
                        <a:gd name="connsiteY2" fmla="*/ 183832 h 183832"/>
                      </a:gdLst>
                      <a:ahLst/>
                      <a:cxnLst>
                        <a:cxn ang="0">
                          <a:pos x="connsiteX0" y="connsiteY0"/>
                        </a:cxn>
                        <a:cxn ang="0">
                          <a:pos x="connsiteX1" y="connsiteY1"/>
                        </a:cxn>
                        <a:cxn ang="0">
                          <a:pos x="connsiteX2" y="connsiteY2"/>
                        </a:cxn>
                      </a:cxnLst>
                      <a:rect l="l" t="t" r="r" b="b"/>
                      <a:pathLst>
                        <a:path w="297656" h="183832">
                          <a:moveTo>
                            <a:pt x="85045" y="26262"/>
                          </a:moveTo>
                          <a:lnTo>
                            <a:pt x="297656" y="0"/>
                          </a:lnTo>
                          <a:lnTo>
                            <a:pt x="0" y="183832"/>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55" name="Freeform 11454">
                      <a:extLst>
                        <a:ext uri="{FF2B5EF4-FFF2-40B4-BE49-F238E27FC236}">
                          <a16:creationId xmlns:a16="http://schemas.microsoft.com/office/drawing/2014/main" id="{B5F0C24A-1E4B-3548-7C37-685E0E5817A2}"/>
                        </a:ext>
                      </a:extLst>
                    </p:cNvPr>
                    <p:cNvSpPr/>
                    <p:nvPr/>
                  </p:nvSpPr>
                  <p:spPr>
                    <a:xfrm>
                      <a:off x="40898759" y="20648695"/>
                      <a:ext cx="141741" cy="78785"/>
                    </a:xfrm>
                    <a:custGeom>
                      <a:avLst/>
                      <a:gdLst>
                        <a:gd name="connsiteX0" fmla="*/ 141741 w 141741"/>
                        <a:gd name="connsiteY0" fmla="*/ 0 h 78785"/>
                        <a:gd name="connsiteX1" fmla="*/ 99219 w 141741"/>
                        <a:gd name="connsiteY1" fmla="*/ 78785 h 78785"/>
                        <a:gd name="connsiteX2" fmla="*/ 0 w 141741"/>
                        <a:gd name="connsiteY2" fmla="*/ 17508 h 78785"/>
                      </a:gdLst>
                      <a:ahLst/>
                      <a:cxnLst>
                        <a:cxn ang="0">
                          <a:pos x="connsiteX0" y="connsiteY0"/>
                        </a:cxn>
                        <a:cxn ang="0">
                          <a:pos x="connsiteX1" y="connsiteY1"/>
                        </a:cxn>
                        <a:cxn ang="0">
                          <a:pos x="connsiteX2" y="connsiteY2"/>
                        </a:cxn>
                      </a:cxnLst>
                      <a:rect l="l" t="t" r="r" b="b"/>
                      <a:pathLst>
                        <a:path w="141741" h="78785">
                          <a:moveTo>
                            <a:pt x="141741" y="0"/>
                          </a:moveTo>
                          <a:lnTo>
                            <a:pt x="99219" y="78785"/>
                          </a:lnTo>
                          <a:lnTo>
                            <a:pt x="0" y="17508"/>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56" name="Freeform 11455">
                      <a:extLst>
                        <a:ext uri="{FF2B5EF4-FFF2-40B4-BE49-F238E27FC236}">
                          <a16:creationId xmlns:a16="http://schemas.microsoft.com/office/drawing/2014/main" id="{AF354D4A-8EEB-8E7C-1FF4-FE8DA51E715F}"/>
                        </a:ext>
                      </a:extLst>
                    </p:cNvPr>
                    <p:cNvSpPr/>
                    <p:nvPr/>
                  </p:nvSpPr>
                  <p:spPr>
                    <a:xfrm>
                      <a:off x="41040500" y="20543648"/>
                      <a:ext cx="425222" cy="105047"/>
                    </a:xfrm>
                    <a:custGeom>
                      <a:avLst/>
                      <a:gdLst>
                        <a:gd name="connsiteX0" fmla="*/ 0 w 425222"/>
                        <a:gd name="connsiteY0" fmla="*/ 105047 h 105047"/>
                        <a:gd name="connsiteX1" fmla="*/ 56697 w 425222"/>
                        <a:gd name="connsiteY1" fmla="*/ 0 h 105047"/>
                        <a:gd name="connsiteX2" fmla="*/ 255134 w 425222"/>
                        <a:gd name="connsiteY2" fmla="*/ 0 h 105047"/>
                        <a:gd name="connsiteX3" fmla="*/ 425223 w 425222"/>
                        <a:gd name="connsiteY3" fmla="*/ 52524 h 105047"/>
                      </a:gdLst>
                      <a:ahLst/>
                      <a:cxnLst>
                        <a:cxn ang="0">
                          <a:pos x="connsiteX0" y="connsiteY0"/>
                        </a:cxn>
                        <a:cxn ang="0">
                          <a:pos x="connsiteX1" y="connsiteY1"/>
                        </a:cxn>
                        <a:cxn ang="0">
                          <a:pos x="connsiteX2" y="connsiteY2"/>
                        </a:cxn>
                        <a:cxn ang="0">
                          <a:pos x="connsiteX3" y="connsiteY3"/>
                        </a:cxn>
                      </a:cxnLst>
                      <a:rect l="l" t="t" r="r" b="b"/>
                      <a:pathLst>
                        <a:path w="425222" h="105047">
                          <a:moveTo>
                            <a:pt x="0" y="105047"/>
                          </a:moveTo>
                          <a:lnTo>
                            <a:pt x="56697" y="0"/>
                          </a:lnTo>
                          <a:lnTo>
                            <a:pt x="255134" y="0"/>
                          </a:lnTo>
                          <a:lnTo>
                            <a:pt x="425223" y="52524"/>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57" name="Freeform 11456">
                      <a:extLst>
                        <a:ext uri="{FF2B5EF4-FFF2-40B4-BE49-F238E27FC236}">
                          <a16:creationId xmlns:a16="http://schemas.microsoft.com/office/drawing/2014/main" id="{FCD1AAD9-E97F-0729-B6DC-DF1571D510D9}"/>
                        </a:ext>
                      </a:extLst>
                    </p:cNvPr>
                    <p:cNvSpPr/>
                    <p:nvPr/>
                  </p:nvSpPr>
                  <p:spPr>
                    <a:xfrm>
                      <a:off x="40997978" y="20596172"/>
                      <a:ext cx="807923" cy="315141"/>
                    </a:xfrm>
                    <a:custGeom>
                      <a:avLst/>
                      <a:gdLst>
                        <a:gd name="connsiteX0" fmla="*/ 42522 w 807923"/>
                        <a:gd name="connsiteY0" fmla="*/ 52524 h 315141"/>
                        <a:gd name="connsiteX1" fmla="*/ 467746 w 807923"/>
                        <a:gd name="connsiteY1" fmla="*/ 0 h 315141"/>
                        <a:gd name="connsiteX2" fmla="*/ 807924 w 807923"/>
                        <a:gd name="connsiteY2" fmla="*/ 105047 h 315141"/>
                        <a:gd name="connsiteX3" fmla="*/ 722880 w 807923"/>
                        <a:gd name="connsiteY3" fmla="*/ 262618 h 315141"/>
                        <a:gd name="connsiteX4" fmla="*/ 297656 w 807923"/>
                        <a:gd name="connsiteY4" fmla="*/ 315141 h 315141"/>
                        <a:gd name="connsiteX5" fmla="*/ 0 w 807923"/>
                        <a:gd name="connsiteY5" fmla="*/ 131309 h 31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923" h="315141">
                          <a:moveTo>
                            <a:pt x="42522" y="52524"/>
                          </a:moveTo>
                          <a:lnTo>
                            <a:pt x="467746" y="0"/>
                          </a:lnTo>
                          <a:lnTo>
                            <a:pt x="807924" y="105047"/>
                          </a:lnTo>
                          <a:lnTo>
                            <a:pt x="722880" y="262618"/>
                          </a:lnTo>
                          <a:lnTo>
                            <a:pt x="297656" y="315141"/>
                          </a:lnTo>
                          <a:lnTo>
                            <a:pt x="0" y="131309"/>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58" name="Freeform 11457">
                      <a:extLst>
                        <a:ext uri="{FF2B5EF4-FFF2-40B4-BE49-F238E27FC236}">
                          <a16:creationId xmlns:a16="http://schemas.microsoft.com/office/drawing/2014/main" id="{C0516968-C5CC-9CA1-ECA7-9D64B8DD06D4}"/>
                        </a:ext>
                      </a:extLst>
                    </p:cNvPr>
                    <p:cNvSpPr/>
                    <p:nvPr/>
                  </p:nvSpPr>
                  <p:spPr>
                    <a:xfrm>
                      <a:off x="41465723" y="20543648"/>
                      <a:ext cx="425223" cy="157570"/>
                    </a:xfrm>
                    <a:custGeom>
                      <a:avLst/>
                      <a:gdLst>
                        <a:gd name="connsiteX0" fmla="*/ 340179 w 425223"/>
                        <a:gd name="connsiteY0" fmla="*/ 157571 h 157570"/>
                        <a:gd name="connsiteX1" fmla="*/ 0 w 425223"/>
                        <a:gd name="connsiteY1" fmla="*/ 52524 h 157570"/>
                        <a:gd name="connsiteX2" fmla="*/ 425223 w 425223"/>
                        <a:gd name="connsiteY2" fmla="*/ 0 h 157570"/>
                      </a:gdLst>
                      <a:ahLst/>
                      <a:cxnLst>
                        <a:cxn ang="0">
                          <a:pos x="connsiteX0" y="connsiteY0"/>
                        </a:cxn>
                        <a:cxn ang="0">
                          <a:pos x="connsiteX1" y="connsiteY1"/>
                        </a:cxn>
                        <a:cxn ang="0">
                          <a:pos x="connsiteX2" y="connsiteY2"/>
                        </a:cxn>
                      </a:cxnLst>
                      <a:rect l="l" t="t" r="r" b="b"/>
                      <a:pathLst>
                        <a:path w="425223" h="157570">
                          <a:moveTo>
                            <a:pt x="340179" y="157571"/>
                          </a:moveTo>
                          <a:lnTo>
                            <a:pt x="0" y="52524"/>
                          </a:lnTo>
                          <a:lnTo>
                            <a:pt x="425223"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59" name="Freeform 11458">
                      <a:extLst>
                        <a:ext uri="{FF2B5EF4-FFF2-40B4-BE49-F238E27FC236}">
                          <a16:creationId xmlns:a16="http://schemas.microsoft.com/office/drawing/2014/main" id="{04195589-4F02-9D3B-D83B-C76155F9C1D4}"/>
                        </a:ext>
                      </a:extLst>
                    </p:cNvPr>
                    <p:cNvSpPr/>
                    <p:nvPr/>
                  </p:nvSpPr>
                  <p:spPr>
                    <a:xfrm>
                      <a:off x="41805902" y="20543648"/>
                      <a:ext cx="850446" cy="262617"/>
                    </a:xfrm>
                    <a:custGeom>
                      <a:avLst/>
                      <a:gdLst>
                        <a:gd name="connsiteX0" fmla="*/ 0 w 850446"/>
                        <a:gd name="connsiteY0" fmla="*/ 157571 h 262617"/>
                        <a:gd name="connsiteX1" fmla="*/ 85045 w 850446"/>
                        <a:gd name="connsiteY1" fmla="*/ 0 h 262617"/>
                        <a:gd name="connsiteX2" fmla="*/ 680357 w 850446"/>
                        <a:gd name="connsiteY2" fmla="*/ 0 h 262617"/>
                        <a:gd name="connsiteX3" fmla="*/ 850446 w 850446"/>
                        <a:gd name="connsiteY3" fmla="*/ 52524 h 262617"/>
                        <a:gd name="connsiteX4" fmla="*/ 765402 w 850446"/>
                        <a:gd name="connsiteY4" fmla="*/ 210094 h 262617"/>
                        <a:gd name="connsiteX5" fmla="*/ 340179 w 850446"/>
                        <a:gd name="connsiteY5" fmla="*/ 262618 h 26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446" h="262617">
                          <a:moveTo>
                            <a:pt x="0" y="157571"/>
                          </a:moveTo>
                          <a:lnTo>
                            <a:pt x="85045" y="0"/>
                          </a:lnTo>
                          <a:lnTo>
                            <a:pt x="680357" y="0"/>
                          </a:lnTo>
                          <a:lnTo>
                            <a:pt x="850446" y="52524"/>
                          </a:lnTo>
                          <a:lnTo>
                            <a:pt x="765402" y="210094"/>
                          </a:lnTo>
                          <a:lnTo>
                            <a:pt x="340179" y="262618"/>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60" name="Freeform 11459">
                      <a:extLst>
                        <a:ext uri="{FF2B5EF4-FFF2-40B4-BE49-F238E27FC236}">
                          <a16:creationId xmlns:a16="http://schemas.microsoft.com/office/drawing/2014/main" id="{8D8473CE-7BB3-0B0D-E9B7-2E3169BECC7A}"/>
                        </a:ext>
                      </a:extLst>
                    </p:cNvPr>
                    <p:cNvSpPr/>
                    <p:nvPr/>
                  </p:nvSpPr>
                  <p:spPr>
                    <a:xfrm>
                      <a:off x="42486259" y="20543648"/>
                      <a:ext cx="198437" cy="52523"/>
                    </a:xfrm>
                    <a:custGeom>
                      <a:avLst/>
                      <a:gdLst>
                        <a:gd name="connsiteX0" fmla="*/ 170089 w 198437"/>
                        <a:gd name="connsiteY0" fmla="*/ 52524 h 52523"/>
                        <a:gd name="connsiteX1" fmla="*/ 0 w 198437"/>
                        <a:gd name="connsiteY1" fmla="*/ 0 h 52523"/>
                        <a:gd name="connsiteX2" fmla="*/ 198437 w 198437"/>
                        <a:gd name="connsiteY2" fmla="*/ 0 h 52523"/>
                      </a:gdLst>
                      <a:ahLst/>
                      <a:cxnLst>
                        <a:cxn ang="0">
                          <a:pos x="connsiteX0" y="connsiteY0"/>
                        </a:cxn>
                        <a:cxn ang="0">
                          <a:pos x="connsiteX1" y="connsiteY1"/>
                        </a:cxn>
                        <a:cxn ang="0">
                          <a:pos x="connsiteX2" y="connsiteY2"/>
                        </a:cxn>
                      </a:cxnLst>
                      <a:rect l="l" t="t" r="r" b="b"/>
                      <a:pathLst>
                        <a:path w="198437" h="52523">
                          <a:moveTo>
                            <a:pt x="170089" y="52524"/>
                          </a:moveTo>
                          <a:lnTo>
                            <a:pt x="0" y="0"/>
                          </a:lnTo>
                          <a:lnTo>
                            <a:pt x="198437"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61" name="Freeform 11460">
                      <a:extLst>
                        <a:ext uri="{FF2B5EF4-FFF2-40B4-BE49-F238E27FC236}">
                          <a16:creationId xmlns:a16="http://schemas.microsoft.com/office/drawing/2014/main" id="{3B036402-094F-3F2C-EE27-FF473184DBA6}"/>
                        </a:ext>
                      </a:extLst>
                    </p:cNvPr>
                    <p:cNvSpPr/>
                    <p:nvPr/>
                  </p:nvSpPr>
                  <p:spPr>
                    <a:xfrm>
                      <a:off x="42656349" y="20543648"/>
                      <a:ext cx="425222" cy="122554"/>
                    </a:xfrm>
                    <a:custGeom>
                      <a:avLst/>
                      <a:gdLst>
                        <a:gd name="connsiteX0" fmla="*/ 425223 w 425222"/>
                        <a:gd name="connsiteY0" fmla="*/ 0 h 122554"/>
                        <a:gd name="connsiteX1" fmla="*/ 226786 w 425222"/>
                        <a:gd name="connsiteY1" fmla="*/ 122555 h 122554"/>
                        <a:gd name="connsiteX2" fmla="*/ 0 w 425222"/>
                        <a:gd name="connsiteY2" fmla="*/ 52524 h 122554"/>
                        <a:gd name="connsiteX3" fmla="*/ 28348 w 425222"/>
                        <a:gd name="connsiteY3" fmla="*/ 0 h 122554"/>
                      </a:gdLst>
                      <a:ahLst/>
                      <a:cxnLst>
                        <a:cxn ang="0">
                          <a:pos x="connsiteX0" y="connsiteY0"/>
                        </a:cxn>
                        <a:cxn ang="0">
                          <a:pos x="connsiteX1" y="connsiteY1"/>
                        </a:cxn>
                        <a:cxn ang="0">
                          <a:pos x="connsiteX2" y="connsiteY2"/>
                        </a:cxn>
                        <a:cxn ang="0">
                          <a:pos x="connsiteX3" y="connsiteY3"/>
                        </a:cxn>
                      </a:cxnLst>
                      <a:rect l="l" t="t" r="r" b="b"/>
                      <a:pathLst>
                        <a:path w="425222" h="122554">
                          <a:moveTo>
                            <a:pt x="425223" y="0"/>
                          </a:moveTo>
                          <a:lnTo>
                            <a:pt x="226786" y="122555"/>
                          </a:lnTo>
                          <a:lnTo>
                            <a:pt x="0" y="52524"/>
                          </a:lnTo>
                          <a:lnTo>
                            <a:pt x="28348"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62" name="Freeform 11461">
                      <a:extLst>
                        <a:ext uri="{FF2B5EF4-FFF2-40B4-BE49-F238E27FC236}">
                          <a16:creationId xmlns:a16="http://schemas.microsoft.com/office/drawing/2014/main" id="{4A38596B-7695-03EB-28AF-E56A45691AFF}"/>
                        </a:ext>
                      </a:extLst>
                    </p:cNvPr>
                    <p:cNvSpPr/>
                    <p:nvPr/>
                  </p:nvSpPr>
                  <p:spPr>
                    <a:xfrm>
                      <a:off x="40700322" y="20543648"/>
                      <a:ext cx="396875" cy="122554"/>
                    </a:xfrm>
                    <a:custGeom>
                      <a:avLst/>
                      <a:gdLst>
                        <a:gd name="connsiteX0" fmla="*/ 0 w 396875"/>
                        <a:gd name="connsiteY0" fmla="*/ 0 h 122554"/>
                        <a:gd name="connsiteX1" fmla="*/ 396875 w 396875"/>
                        <a:gd name="connsiteY1" fmla="*/ 0 h 122554"/>
                        <a:gd name="connsiteX2" fmla="*/ 340179 w 396875"/>
                        <a:gd name="connsiteY2" fmla="*/ 105047 h 122554"/>
                        <a:gd name="connsiteX3" fmla="*/ 198437 w 396875"/>
                        <a:gd name="connsiteY3" fmla="*/ 122555 h 122554"/>
                      </a:gdLst>
                      <a:ahLst/>
                      <a:cxnLst>
                        <a:cxn ang="0">
                          <a:pos x="connsiteX0" y="connsiteY0"/>
                        </a:cxn>
                        <a:cxn ang="0">
                          <a:pos x="connsiteX1" y="connsiteY1"/>
                        </a:cxn>
                        <a:cxn ang="0">
                          <a:pos x="connsiteX2" y="connsiteY2"/>
                        </a:cxn>
                        <a:cxn ang="0">
                          <a:pos x="connsiteX3" y="connsiteY3"/>
                        </a:cxn>
                      </a:cxnLst>
                      <a:rect l="l" t="t" r="r" b="b"/>
                      <a:pathLst>
                        <a:path w="396875" h="122554">
                          <a:moveTo>
                            <a:pt x="0" y="0"/>
                          </a:moveTo>
                          <a:lnTo>
                            <a:pt x="396875" y="0"/>
                          </a:lnTo>
                          <a:lnTo>
                            <a:pt x="340179" y="105047"/>
                          </a:lnTo>
                          <a:lnTo>
                            <a:pt x="198437" y="122555"/>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63" name="Freeform 11462">
                      <a:extLst>
                        <a:ext uri="{FF2B5EF4-FFF2-40B4-BE49-F238E27FC236}">
                          <a16:creationId xmlns:a16="http://schemas.microsoft.com/office/drawing/2014/main" id="{11D5A14B-7449-8A1F-E5CB-724F15B357D1}"/>
                        </a:ext>
                      </a:extLst>
                    </p:cNvPr>
                    <p:cNvSpPr/>
                    <p:nvPr/>
                  </p:nvSpPr>
                  <p:spPr>
                    <a:xfrm>
                      <a:off x="41295634" y="20543648"/>
                      <a:ext cx="595312" cy="52523"/>
                    </a:xfrm>
                    <a:custGeom>
                      <a:avLst/>
                      <a:gdLst>
                        <a:gd name="connsiteX0" fmla="*/ 170089 w 595312"/>
                        <a:gd name="connsiteY0" fmla="*/ 52524 h 52523"/>
                        <a:gd name="connsiteX1" fmla="*/ 0 w 595312"/>
                        <a:gd name="connsiteY1" fmla="*/ 0 h 52523"/>
                        <a:gd name="connsiteX2" fmla="*/ 595313 w 595312"/>
                        <a:gd name="connsiteY2" fmla="*/ 0 h 52523"/>
                      </a:gdLst>
                      <a:ahLst/>
                      <a:cxnLst>
                        <a:cxn ang="0">
                          <a:pos x="connsiteX0" y="connsiteY0"/>
                        </a:cxn>
                        <a:cxn ang="0">
                          <a:pos x="connsiteX1" y="connsiteY1"/>
                        </a:cxn>
                        <a:cxn ang="0">
                          <a:pos x="connsiteX2" y="connsiteY2"/>
                        </a:cxn>
                      </a:cxnLst>
                      <a:rect l="l" t="t" r="r" b="b"/>
                      <a:pathLst>
                        <a:path w="595312" h="52523">
                          <a:moveTo>
                            <a:pt x="170089" y="52524"/>
                          </a:moveTo>
                          <a:lnTo>
                            <a:pt x="0" y="0"/>
                          </a:lnTo>
                          <a:lnTo>
                            <a:pt x="595313" y="0"/>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464" name="Graphic 11301">
                    <a:extLst>
                      <a:ext uri="{FF2B5EF4-FFF2-40B4-BE49-F238E27FC236}">
                        <a16:creationId xmlns:a16="http://schemas.microsoft.com/office/drawing/2014/main" id="{6EEBECA5-C1E6-EDA7-76D9-D4543F16EFBC}"/>
                      </a:ext>
                    </a:extLst>
                  </p:cNvPr>
                  <p:cNvGrpSpPr/>
                  <p:nvPr/>
                </p:nvGrpSpPr>
                <p:grpSpPr>
                  <a:xfrm>
                    <a:off x="43081572" y="20543648"/>
                    <a:ext cx="735846" cy="1925119"/>
                    <a:chOff x="43081572" y="20543648"/>
                    <a:chExt cx="735846" cy="1925119"/>
                  </a:xfrm>
                </p:grpSpPr>
                <p:sp>
                  <p:nvSpPr>
                    <p:cNvPr id="11465" name="Freeform 11464">
                      <a:extLst>
                        <a:ext uri="{FF2B5EF4-FFF2-40B4-BE49-F238E27FC236}">
                          <a16:creationId xmlns:a16="http://schemas.microsoft.com/office/drawing/2014/main" id="{C2556E57-6E41-8C8B-A4E6-7743C11619BB}"/>
                        </a:ext>
                      </a:extLst>
                    </p:cNvPr>
                    <p:cNvSpPr/>
                    <p:nvPr/>
                  </p:nvSpPr>
                  <p:spPr>
                    <a:xfrm>
                      <a:off x="43204213" y="20864501"/>
                      <a:ext cx="140161" cy="366689"/>
                    </a:xfrm>
                    <a:custGeom>
                      <a:avLst/>
                      <a:gdLst>
                        <a:gd name="connsiteX0" fmla="*/ 140161 w 140161"/>
                        <a:gd name="connsiteY0" fmla="*/ 366689 h 366689"/>
                        <a:gd name="connsiteX1" fmla="*/ 35040 w 140161"/>
                        <a:gd name="connsiteY1" fmla="*/ 91672 h 366689"/>
                        <a:gd name="connsiteX2" fmla="*/ 0 w 140161"/>
                        <a:gd name="connsiteY2" fmla="*/ 0 h 366689"/>
                        <a:gd name="connsiteX3" fmla="*/ 61320 w 140161"/>
                        <a:gd name="connsiteY3" fmla="*/ 160427 h 366689"/>
                      </a:gdLst>
                      <a:ahLst/>
                      <a:cxnLst>
                        <a:cxn ang="0">
                          <a:pos x="connsiteX0" y="connsiteY0"/>
                        </a:cxn>
                        <a:cxn ang="0">
                          <a:pos x="connsiteX1" y="connsiteY1"/>
                        </a:cxn>
                        <a:cxn ang="0">
                          <a:pos x="connsiteX2" y="connsiteY2"/>
                        </a:cxn>
                        <a:cxn ang="0">
                          <a:pos x="connsiteX3" y="connsiteY3"/>
                        </a:cxn>
                      </a:cxnLst>
                      <a:rect l="l" t="t" r="r" b="b"/>
                      <a:pathLst>
                        <a:path w="140161" h="366689">
                          <a:moveTo>
                            <a:pt x="140161" y="366689"/>
                          </a:moveTo>
                          <a:lnTo>
                            <a:pt x="35040" y="91672"/>
                          </a:lnTo>
                          <a:lnTo>
                            <a:pt x="0" y="0"/>
                          </a:lnTo>
                          <a:lnTo>
                            <a:pt x="61320" y="16042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66" name="Freeform 11465">
                      <a:extLst>
                        <a:ext uri="{FF2B5EF4-FFF2-40B4-BE49-F238E27FC236}">
                          <a16:creationId xmlns:a16="http://schemas.microsoft.com/office/drawing/2014/main" id="{6560AC6A-4921-E9F2-1AF1-D4F4881B281A}"/>
                        </a:ext>
                      </a:extLst>
                    </p:cNvPr>
                    <p:cNvSpPr/>
                    <p:nvPr/>
                  </p:nvSpPr>
                  <p:spPr>
                    <a:xfrm>
                      <a:off x="43081572" y="20543648"/>
                      <a:ext cx="157681" cy="412525"/>
                    </a:xfrm>
                    <a:custGeom>
                      <a:avLst/>
                      <a:gdLst>
                        <a:gd name="connsiteX0" fmla="*/ 0 w 157681"/>
                        <a:gd name="connsiteY0" fmla="*/ 0 h 412525"/>
                        <a:gd name="connsiteX1" fmla="*/ 122641 w 157681"/>
                        <a:gd name="connsiteY1" fmla="*/ 320853 h 412525"/>
                        <a:gd name="connsiteX2" fmla="*/ 157682 w 157681"/>
                        <a:gd name="connsiteY2" fmla="*/ 412526 h 412525"/>
                        <a:gd name="connsiteX3" fmla="*/ 122641 w 157681"/>
                        <a:gd name="connsiteY3" fmla="*/ 320853 h 412525"/>
                      </a:gdLst>
                      <a:ahLst/>
                      <a:cxnLst>
                        <a:cxn ang="0">
                          <a:pos x="connsiteX0" y="connsiteY0"/>
                        </a:cxn>
                        <a:cxn ang="0">
                          <a:pos x="connsiteX1" y="connsiteY1"/>
                        </a:cxn>
                        <a:cxn ang="0">
                          <a:pos x="connsiteX2" y="connsiteY2"/>
                        </a:cxn>
                        <a:cxn ang="0">
                          <a:pos x="connsiteX3" y="connsiteY3"/>
                        </a:cxn>
                      </a:cxnLst>
                      <a:rect l="l" t="t" r="r" b="b"/>
                      <a:pathLst>
                        <a:path w="157681" h="412525">
                          <a:moveTo>
                            <a:pt x="0" y="0"/>
                          </a:moveTo>
                          <a:lnTo>
                            <a:pt x="122641" y="320853"/>
                          </a:lnTo>
                          <a:lnTo>
                            <a:pt x="157682" y="412526"/>
                          </a:lnTo>
                          <a:lnTo>
                            <a:pt x="122641"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67" name="Freeform 11466">
                      <a:extLst>
                        <a:ext uri="{FF2B5EF4-FFF2-40B4-BE49-F238E27FC236}">
                          <a16:creationId xmlns:a16="http://schemas.microsoft.com/office/drawing/2014/main" id="{F353C1C8-4FDB-063C-70F2-529038EA0202}"/>
                        </a:ext>
                      </a:extLst>
                    </p:cNvPr>
                    <p:cNvSpPr/>
                    <p:nvPr/>
                  </p:nvSpPr>
                  <p:spPr>
                    <a:xfrm>
                      <a:off x="43204213" y="20864501"/>
                      <a:ext cx="61320" cy="160426"/>
                    </a:xfrm>
                    <a:custGeom>
                      <a:avLst/>
                      <a:gdLst>
                        <a:gd name="connsiteX0" fmla="*/ 35040 w 61320"/>
                        <a:gd name="connsiteY0" fmla="*/ 91672 h 160426"/>
                        <a:gd name="connsiteX1" fmla="*/ 61320 w 61320"/>
                        <a:gd name="connsiteY1" fmla="*/ 160427 h 160426"/>
                        <a:gd name="connsiteX2" fmla="*/ 0 w 61320"/>
                        <a:gd name="connsiteY2" fmla="*/ 0 h 160426"/>
                      </a:gdLst>
                      <a:ahLst/>
                      <a:cxnLst>
                        <a:cxn ang="0">
                          <a:pos x="connsiteX0" y="connsiteY0"/>
                        </a:cxn>
                        <a:cxn ang="0">
                          <a:pos x="connsiteX1" y="connsiteY1"/>
                        </a:cxn>
                        <a:cxn ang="0">
                          <a:pos x="connsiteX2" y="connsiteY2"/>
                        </a:cxn>
                      </a:cxnLst>
                      <a:rect l="l" t="t" r="r" b="b"/>
                      <a:pathLst>
                        <a:path w="61320" h="160426">
                          <a:moveTo>
                            <a:pt x="35040" y="91672"/>
                          </a:moveTo>
                          <a:lnTo>
                            <a:pt x="61320" y="160427"/>
                          </a:lnTo>
                          <a:lnTo>
                            <a:pt x="0"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68" name="Freeform 11467">
                      <a:extLst>
                        <a:ext uri="{FF2B5EF4-FFF2-40B4-BE49-F238E27FC236}">
                          <a16:creationId xmlns:a16="http://schemas.microsoft.com/office/drawing/2014/main" id="{3EA38497-6494-E10C-241F-D7E255D45800}"/>
                        </a:ext>
                      </a:extLst>
                    </p:cNvPr>
                    <p:cNvSpPr/>
                    <p:nvPr/>
                  </p:nvSpPr>
                  <p:spPr>
                    <a:xfrm>
                      <a:off x="43265533" y="21024928"/>
                      <a:ext cx="183962" cy="481280"/>
                    </a:xfrm>
                    <a:custGeom>
                      <a:avLst/>
                      <a:gdLst>
                        <a:gd name="connsiteX0" fmla="*/ 78841 w 183962"/>
                        <a:gd name="connsiteY0" fmla="*/ 206263 h 481280"/>
                        <a:gd name="connsiteX1" fmla="*/ 0 w 183962"/>
                        <a:gd name="connsiteY1" fmla="*/ 0 h 481280"/>
                        <a:gd name="connsiteX2" fmla="*/ 183962 w 183962"/>
                        <a:gd name="connsiteY2" fmla="*/ 481280 h 481280"/>
                      </a:gdLst>
                      <a:ahLst/>
                      <a:cxnLst>
                        <a:cxn ang="0">
                          <a:pos x="connsiteX0" y="connsiteY0"/>
                        </a:cxn>
                        <a:cxn ang="0">
                          <a:pos x="connsiteX1" y="connsiteY1"/>
                        </a:cxn>
                        <a:cxn ang="0">
                          <a:pos x="connsiteX2" y="connsiteY2"/>
                        </a:cxn>
                      </a:cxnLst>
                      <a:rect l="l" t="t" r="r" b="b"/>
                      <a:pathLst>
                        <a:path w="183962" h="481280">
                          <a:moveTo>
                            <a:pt x="78841" y="206263"/>
                          </a:moveTo>
                          <a:lnTo>
                            <a:pt x="0" y="0"/>
                          </a:lnTo>
                          <a:lnTo>
                            <a:pt x="183962" y="48128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69" name="Freeform 11468">
                      <a:extLst>
                        <a:ext uri="{FF2B5EF4-FFF2-40B4-BE49-F238E27FC236}">
                          <a16:creationId xmlns:a16="http://schemas.microsoft.com/office/drawing/2014/main" id="{07DA055D-7E24-ECE4-9DD3-A709BAD32814}"/>
                        </a:ext>
                      </a:extLst>
                    </p:cNvPr>
                    <p:cNvSpPr/>
                    <p:nvPr/>
                  </p:nvSpPr>
                  <p:spPr>
                    <a:xfrm>
                      <a:off x="43344374" y="21231191"/>
                      <a:ext cx="157681" cy="412525"/>
                    </a:xfrm>
                    <a:custGeom>
                      <a:avLst/>
                      <a:gdLst>
                        <a:gd name="connsiteX0" fmla="*/ 0 w 157681"/>
                        <a:gd name="connsiteY0" fmla="*/ 0 h 412525"/>
                        <a:gd name="connsiteX1" fmla="*/ 105121 w 157681"/>
                        <a:gd name="connsiteY1" fmla="*/ 275017 h 412525"/>
                        <a:gd name="connsiteX2" fmla="*/ 157681 w 157681"/>
                        <a:gd name="connsiteY2" fmla="*/ 412526 h 412525"/>
                      </a:gdLst>
                      <a:ahLst/>
                      <a:cxnLst>
                        <a:cxn ang="0">
                          <a:pos x="connsiteX0" y="connsiteY0"/>
                        </a:cxn>
                        <a:cxn ang="0">
                          <a:pos x="connsiteX1" y="connsiteY1"/>
                        </a:cxn>
                        <a:cxn ang="0">
                          <a:pos x="connsiteX2" y="connsiteY2"/>
                        </a:cxn>
                      </a:cxnLst>
                      <a:rect l="l" t="t" r="r" b="b"/>
                      <a:pathLst>
                        <a:path w="157681" h="412525">
                          <a:moveTo>
                            <a:pt x="0" y="0"/>
                          </a:moveTo>
                          <a:lnTo>
                            <a:pt x="105121" y="275017"/>
                          </a:lnTo>
                          <a:lnTo>
                            <a:pt x="157681" y="41252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70" name="Freeform 11469">
                      <a:extLst>
                        <a:ext uri="{FF2B5EF4-FFF2-40B4-BE49-F238E27FC236}">
                          <a16:creationId xmlns:a16="http://schemas.microsoft.com/office/drawing/2014/main" id="{5302A36E-93CC-F697-96B4-83951FD62469}"/>
                        </a:ext>
                      </a:extLst>
                    </p:cNvPr>
                    <p:cNvSpPr/>
                    <p:nvPr/>
                  </p:nvSpPr>
                  <p:spPr>
                    <a:xfrm>
                      <a:off x="43502055" y="21643716"/>
                      <a:ext cx="157681" cy="412525"/>
                    </a:xfrm>
                    <a:custGeom>
                      <a:avLst/>
                      <a:gdLst>
                        <a:gd name="connsiteX0" fmla="*/ 0 w 157681"/>
                        <a:gd name="connsiteY0" fmla="*/ 0 h 412525"/>
                        <a:gd name="connsiteX1" fmla="*/ 157682 w 157681"/>
                        <a:gd name="connsiteY1" fmla="*/ 412526 h 412525"/>
                        <a:gd name="connsiteX2" fmla="*/ 52561 w 157681"/>
                        <a:gd name="connsiteY2" fmla="*/ 137509 h 412525"/>
                      </a:gdLst>
                      <a:ahLst/>
                      <a:cxnLst>
                        <a:cxn ang="0">
                          <a:pos x="connsiteX0" y="connsiteY0"/>
                        </a:cxn>
                        <a:cxn ang="0">
                          <a:pos x="connsiteX1" y="connsiteY1"/>
                        </a:cxn>
                        <a:cxn ang="0">
                          <a:pos x="connsiteX2" y="connsiteY2"/>
                        </a:cxn>
                      </a:cxnLst>
                      <a:rect l="l" t="t" r="r" b="b"/>
                      <a:pathLst>
                        <a:path w="157681" h="412525">
                          <a:moveTo>
                            <a:pt x="0" y="0"/>
                          </a:moveTo>
                          <a:lnTo>
                            <a:pt x="157682" y="412526"/>
                          </a:lnTo>
                          <a:lnTo>
                            <a:pt x="52561" y="137509"/>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71" name="Freeform 11470">
                      <a:extLst>
                        <a:ext uri="{FF2B5EF4-FFF2-40B4-BE49-F238E27FC236}">
                          <a16:creationId xmlns:a16="http://schemas.microsoft.com/office/drawing/2014/main" id="{D413ED96-51A0-DC88-A7C5-389B2184D26C}"/>
                        </a:ext>
                      </a:extLst>
                    </p:cNvPr>
                    <p:cNvSpPr/>
                    <p:nvPr/>
                  </p:nvSpPr>
                  <p:spPr>
                    <a:xfrm>
                      <a:off x="43239253" y="20956173"/>
                      <a:ext cx="315362" cy="825051"/>
                    </a:xfrm>
                    <a:custGeom>
                      <a:avLst/>
                      <a:gdLst>
                        <a:gd name="connsiteX0" fmla="*/ 105121 w 315362"/>
                        <a:gd name="connsiteY0" fmla="*/ 275017 h 825051"/>
                        <a:gd name="connsiteX1" fmla="*/ 262802 w 315362"/>
                        <a:gd name="connsiteY1" fmla="*/ 687543 h 825051"/>
                        <a:gd name="connsiteX2" fmla="*/ 315363 w 315362"/>
                        <a:gd name="connsiteY2" fmla="*/ 825051 h 825051"/>
                        <a:gd name="connsiteX3" fmla="*/ 210242 w 315362"/>
                        <a:gd name="connsiteY3" fmla="*/ 550034 h 825051"/>
                        <a:gd name="connsiteX4" fmla="*/ 26280 w 315362"/>
                        <a:gd name="connsiteY4" fmla="*/ 68754 h 825051"/>
                        <a:gd name="connsiteX5" fmla="*/ 0 w 315362"/>
                        <a:gd name="connsiteY5" fmla="*/ 0 h 82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362" h="825051">
                          <a:moveTo>
                            <a:pt x="105121" y="275017"/>
                          </a:moveTo>
                          <a:lnTo>
                            <a:pt x="262802" y="687543"/>
                          </a:lnTo>
                          <a:lnTo>
                            <a:pt x="315363" y="825051"/>
                          </a:lnTo>
                          <a:lnTo>
                            <a:pt x="210242" y="550034"/>
                          </a:lnTo>
                          <a:lnTo>
                            <a:pt x="26280" y="68754"/>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72" name="Freeform 11471">
                      <a:extLst>
                        <a:ext uri="{FF2B5EF4-FFF2-40B4-BE49-F238E27FC236}">
                          <a16:creationId xmlns:a16="http://schemas.microsoft.com/office/drawing/2014/main" id="{C327298D-B80E-7CB8-EDF1-A3DC3B391F76}"/>
                        </a:ext>
                      </a:extLst>
                    </p:cNvPr>
                    <p:cNvSpPr/>
                    <p:nvPr/>
                  </p:nvSpPr>
                  <p:spPr>
                    <a:xfrm>
                      <a:off x="43449495" y="21506208"/>
                      <a:ext cx="157681" cy="412525"/>
                    </a:xfrm>
                    <a:custGeom>
                      <a:avLst/>
                      <a:gdLst>
                        <a:gd name="connsiteX0" fmla="*/ 0 w 157681"/>
                        <a:gd name="connsiteY0" fmla="*/ 0 h 412525"/>
                        <a:gd name="connsiteX1" fmla="*/ 105121 w 157681"/>
                        <a:gd name="connsiteY1" fmla="*/ 275017 h 412525"/>
                        <a:gd name="connsiteX2" fmla="*/ 157681 w 157681"/>
                        <a:gd name="connsiteY2" fmla="*/ 412526 h 412525"/>
                      </a:gdLst>
                      <a:ahLst/>
                      <a:cxnLst>
                        <a:cxn ang="0">
                          <a:pos x="connsiteX0" y="connsiteY0"/>
                        </a:cxn>
                        <a:cxn ang="0">
                          <a:pos x="connsiteX1" y="connsiteY1"/>
                        </a:cxn>
                        <a:cxn ang="0">
                          <a:pos x="connsiteX2" y="connsiteY2"/>
                        </a:cxn>
                      </a:cxnLst>
                      <a:rect l="l" t="t" r="r" b="b"/>
                      <a:pathLst>
                        <a:path w="157681" h="412525">
                          <a:moveTo>
                            <a:pt x="0" y="0"/>
                          </a:moveTo>
                          <a:lnTo>
                            <a:pt x="105121" y="275017"/>
                          </a:lnTo>
                          <a:lnTo>
                            <a:pt x="157681" y="41252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73" name="Freeform 11472">
                      <a:extLst>
                        <a:ext uri="{FF2B5EF4-FFF2-40B4-BE49-F238E27FC236}">
                          <a16:creationId xmlns:a16="http://schemas.microsoft.com/office/drawing/2014/main" id="{E9C23F56-27F8-E618-EC5D-FC31EBD7BE75}"/>
                        </a:ext>
                      </a:extLst>
                    </p:cNvPr>
                    <p:cNvSpPr/>
                    <p:nvPr/>
                  </p:nvSpPr>
                  <p:spPr>
                    <a:xfrm>
                      <a:off x="43607176" y="21918733"/>
                      <a:ext cx="157681" cy="412525"/>
                    </a:xfrm>
                    <a:custGeom>
                      <a:avLst/>
                      <a:gdLst>
                        <a:gd name="connsiteX0" fmla="*/ 0 w 157681"/>
                        <a:gd name="connsiteY0" fmla="*/ 0 h 412525"/>
                        <a:gd name="connsiteX1" fmla="*/ 157682 w 157681"/>
                        <a:gd name="connsiteY1" fmla="*/ 412526 h 412525"/>
                        <a:gd name="connsiteX2" fmla="*/ 87601 w 157681"/>
                        <a:gd name="connsiteY2" fmla="*/ 229181 h 412525"/>
                        <a:gd name="connsiteX3" fmla="*/ 26280 w 157681"/>
                        <a:gd name="connsiteY3" fmla="*/ 68754 h 412525"/>
                      </a:gdLst>
                      <a:ahLst/>
                      <a:cxnLst>
                        <a:cxn ang="0">
                          <a:pos x="connsiteX0" y="connsiteY0"/>
                        </a:cxn>
                        <a:cxn ang="0">
                          <a:pos x="connsiteX1" y="connsiteY1"/>
                        </a:cxn>
                        <a:cxn ang="0">
                          <a:pos x="connsiteX2" y="connsiteY2"/>
                        </a:cxn>
                        <a:cxn ang="0">
                          <a:pos x="connsiteX3" y="connsiteY3"/>
                        </a:cxn>
                      </a:cxnLst>
                      <a:rect l="l" t="t" r="r" b="b"/>
                      <a:pathLst>
                        <a:path w="157681" h="412525">
                          <a:moveTo>
                            <a:pt x="0" y="0"/>
                          </a:moveTo>
                          <a:lnTo>
                            <a:pt x="157682" y="412526"/>
                          </a:lnTo>
                          <a:lnTo>
                            <a:pt x="87601" y="229181"/>
                          </a:lnTo>
                          <a:lnTo>
                            <a:pt x="26280" y="68754"/>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74" name="Freeform 11473">
                      <a:extLst>
                        <a:ext uri="{FF2B5EF4-FFF2-40B4-BE49-F238E27FC236}">
                          <a16:creationId xmlns:a16="http://schemas.microsoft.com/office/drawing/2014/main" id="{DDFD0B08-EF44-5BDC-DA66-3EDED05F198A}"/>
                        </a:ext>
                      </a:extLst>
                    </p:cNvPr>
                    <p:cNvSpPr/>
                    <p:nvPr/>
                  </p:nvSpPr>
                  <p:spPr>
                    <a:xfrm>
                      <a:off x="43449495" y="21506208"/>
                      <a:ext cx="183961" cy="481280"/>
                    </a:xfrm>
                    <a:custGeom>
                      <a:avLst/>
                      <a:gdLst>
                        <a:gd name="connsiteX0" fmla="*/ 157681 w 183961"/>
                        <a:gd name="connsiteY0" fmla="*/ 412526 h 481280"/>
                        <a:gd name="connsiteX1" fmla="*/ 183961 w 183961"/>
                        <a:gd name="connsiteY1" fmla="*/ 481280 h 481280"/>
                        <a:gd name="connsiteX2" fmla="*/ 0 w 183961"/>
                        <a:gd name="connsiteY2" fmla="*/ 0 h 481280"/>
                      </a:gdLst>
                      <a:ahLst/>
                      <a:cxnLst>
                        <a:cxn ang="0">
                          <a:pos x="connsiteX0" y="connsiteY0"/>
                        </a:cxn>
                        <a:cxn ang="0">
                          <a:pos x="connsiteX1" y="connsiteY1"/>
                        </a:cxn>
                        <a:cxn ang="0">
                          <a:pos x="connsiteX2" y="connsiteY2"/>
                        </a:cxn>
                      </a:cxnLst>
                      <a:rect l="l" t="t" r="r" b="b"/>
                      <a:pathLst>
                        <a:path w="183961" h="481280">
                          <a:moveTo>
                            <a:pt x="157681" y="412526"/>
                          </a:moveTo>
                          <a:lnTo>
                            <a:pt x="183961" y="481280"/>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75" name="Freeform 11474">
                      <a:extLst>
                        <a:ext uri="{FF2B5EF4-FFF2-40B4-BE49-F238E27FC236}">
                          <a16:creationId xmlns:a16="http://schemas.microsoft.com/office/drawing/2014/main" id="{3B987C24-21D6-446E-5177-180B089DBEB3}"/>
                        </a:ext>
                      </a:extLst>
                    </p:cNvPr>
                    <p:cNvSpPr/>
                    <p:nvPr/>
                  </p:nvSpPr>
                  <p:spPr>
                    <a:xfrm>
                      <a:off x="43633456" y="21987488"/>
                      <a:ext cx="78841" cy="206262"/>
                    </a:xfrm>
                    <a:custGeom>
                      <a:avLst/>
                      <a:gdLst>
                        <a:gd name="connsiteX0" fmla="*/ 78841 w 78841"/>
                        <a:gd name="connsiteY0" fmla="*/ 206263 h 206262"/>
                        <a:gd name="connsiteX1" fmla="*/ 0 w 78841"/>
                        <a:gd name="connsiteY1" fmla="*/ 0 h 206262"/>
                        <a:gd name="connsiteX2" fmla="*/ 61321 w 78841"/>
                        <a:gd name="connsiteY2" fmla="*/ 160427 h 206262"/>
                      </a:gdLst>
                      <a:ahLst/>
                      <a:cxnLst>
                        <a:cxn ang="0">
                          <a:pos x="connsiteX0" y="connsiteY0"/>
                        </a:cxn>
                        <a:cxn ang="0">
                          <a:pos x="connsiteX1" y="connsiteY1"/>
                        </a:cxn>
                        <a:cxn ang="0">
                          <a:pos x="connsiteX2" y="connsiteY2"/>
                        </a:cxn>
                      </a:cxnLst>
                      <a:rect l="l" t="t" r="r" b="b"/>
                      <a:pathLst>
                        <a:path w="78841" h="206262">
                          <a:moveTo>
                            <a:pt x="78841" y="206263"/>
                          </a:moveTo>
                          <a:lnTo>
                            <a:pt x="0" y="0"/>
                          </a:lnTo>
                          <a:lnTo>
                            <a:pt x="61321" y="16042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76" name="Freeform 11475">
                      <a:extLst>
                        <a:ext uri="{FF2B5EF4-FFF2-40B4-BE49-F238E27FC236}">
                          <a16:creationId xmlns:a16="http://schemas.microsoft.com/office/drawing/2014/main" id="{37A09069-25D3-EE4C-81E7-FCFFD8572BD2}"/>
                        </a:ext>
                      </a:extLst>
                    </p:cNvPr>
                    <p:cNvSpPr/>
                    <p:nvPr/>
                  </p:nvSpPr>
                  <p:spPr>
                    <a:xfrm>
                      <a:off x="43712298" y="22193751"/>
                      <a:ext cx="105120" cy="275017"/>
                    </a:xfrm>
                    <a:custGeom>
                      <a:avLst/>
                      <a:gdLst>
                        <a:gd name="connsiteX0" fmla="*/ 0 w 105120"/>
                        <a:gd name="connsiteY0" fmla="*/ 0 h 275017"/>
                        <a:gd name="connsiteX1" fmla="*/ 105121 w 105120"/>
                        <a:gd name="connsiteY1" fmla="*/ 275017 h 275017"/>
                        <a:gd name="connsiteX2" fmla="*/ 105121 w 105120"/>
                        <a:gd name="connsiteY2" fmla="*/ 275017 h 275017"/>
                        <a:gd name="connsiteX3" fmla="*/ 52560 w 105120"/>
                        <a:gd name="connsiteY3" fmla="*/ 137508 h 275017"/>
                      </a:gdLst>
                      <a:ahLst/>
                      <a:cxnLst>
                        <a:cxn ang="0">
                          <a:pos x="connsiteX0" y="connsiteY0"/>
                        </a:cxn>
                        <a:cxn ang="0">
                          <a:pos x="connsiteX1" y="connsiteY1"/>
                        </a:cxn>
                        <a:cxn ang="0">
                          <a:pos x="connsiteX2" y="connsiteY2"/>
                        </a:cxn>
                        <a:cxn ang="0">
                          <a:pos x="connsiteX3" y="connsiteY3"/>
                        </a:cxn>
                      </a:cxnLst>
                      <a:rect l="l" t="t" r="r" b="b"/>
                      <a:pathLst>
                        <a:path w="105120" h="275017">
                          <a:moveTo>
                            <a:pt x="0" y="0"/>
                          </a:moveTo>
                          <a:lnTo>
                            <a:pt x="105121" y="275017"/>
                          </a:lnTo>
                          <a:lnTo>
                            <a:pt x="105121" y="275017"/>
                          </a:lnTo>
                          <a:lnTo>
                            <a:pt x="52560" y="137508"/>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77" name="Freeform 11476">
                      <a:extLst>
                        <a:ext uri="{FF2B5EF4-FFF2-40B4-BE49-F238E27FC236}">
                          <a16:creationId xmlns:a16="http://schemas.microsoft.com/office/drawing/2014/main" id="{C3CFEE9C-23B9-FEBE-18FA-984AC244D90C}"/>
                        </a:ext>
                      </a:extLst>
                    </p:cNvPr>
                    <p:cNvSpPr/>
                    <p:nvPr/>
                  </p:nvSpPr>
                  <p:spPr>
                    <a:xfrm>
                      <a:off x="43449495" y="21506208"/>
                      <a:ext cx="315362" cy="825051"/>
                    </a:xfrm>
                    <a:custGeom>
                      <a:avLst/>
                      <a:gdLst>
                        <a:gd name="connsiteX0" fmla="*/ 262803 w 315362"/>
                        <a:gd name="connsiteY0" fmla="*/ 687543 h 825051"/>
                        <a:gd name="connsiteX1" fmla="*/ 315363 w 315362"/>
                        <a:gd name="connsiteY1" fmla="*/ 825051 h 825051"/>
                        <a:gd name="connsiteX2" fmla="*/ 210242 w 315362"/>
                        <a:gd name="connsiteY2" fmla="*/ 550035 h 825051"/>
                        <a:gd name="connsiteX3" fmla="*/ 52560 w 315362"/>
                        <a:gd name="connsiteY3" fmla="*/ 137509 h 825051"/>
                        <a:gd name="connsiteX4" fmla="*/ 0 w 315362"/>
                        <a:gd name="connsiteY4" fmla="*/ 0 h 825051"/>
                        <a:gd name="connsiteX5" fmla="*/ 183961 w 315362"/>
                        <a:gd name="connsiteY5" fmla="*/ 481280 h 82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362" h="825051">
                          <a:moveTo>
                            <a:pt x="262803" y="687543"/>
                          </a:moveTo>
                          <a:lnTo>
                            <a:pt x="315363" y="825051"/>
                          </a:lnTo>
                          <a:lnTo>
                            <a:pt x="210242" y="550035"/>
                          </a:lnTo>
                          <a:lnTo>
                            <a:pt x="52560" y="137509"/>
                          </a:lnTo>
                          <a:lnTo>
                            <a:pt x="0" y="0"/>
                          </a:lnTo>
                          <a:lnTo>
                            <a:pt x="183961" y="48128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78" name="Freeform 11477">
                      <a:extLst>
                        <a:ext uri="{FF2B5EF4-FFF2-40B4-BE49-F238E27FC236}">
                          <a16:creationId xmlns:a16="http://schemas.microsoft.com/office/drawing/2014/main" id="{22C8402E-DEDD-6EB1-85EB-238D8952C3C1}"/>
                        </a:ext>
                      </a:extLst>
                    </p:cNvPr>
                    <p:cNvSpPr/>
                    <p:nvPr/>
                  </p:nvSpPr>
                  <p:spPr>
                    <a:xfrm>
                      <a:off x="43659737" y="22056242"/>
                      <a:ext cx="157681" cy="412525"/>
                    </a:xfrm>
                    <a:custGeom>
                      <a:avLst/>
                      <a:gdLst>
                        <a:gd name="connsiteX0" fmla="*/ 0 w 157681"/>
                        <a:gd name="connsiteY0" fmla="*/ 0 h 412525"/>
                        <a:gd name="connsiteX1" fmla="*/ 105121 w 157681"/>
                        <a:gd name="connsiteY1" fmla="*/ 275017 h 412525"/>
                        <a:gd name="connsiteX2" fmla="*/ 157682 w 157681"/>
                        <a:gd name="connsiteY2" fmla="*/ 412526 h 412525"/>
                      </a:gdLst>
                      <a:ahLst/>
                      <a:cxnLst>
                        <a:cxn ang="0">
                          <a:pos x="connsiteX0" y="connsiteY0"/>
                        </a:cxn>
                        <a:cxn ang="0">
                          <a:pos x="connsiteX1" y="connsiteY1"/>
                        </a:cxn>
                        <a:cxn ang="0">
                          <a:pos x="connsiteX2" y="connsiteY2"/>
                        </a:cxn>
                      </a:cxnLst>
                      <a:rect l="l" t="t" r="r" b="b"/>
                      <a:pathLst>
                        <a:path w="157681" h="412525">
                          <a:moveTo>
                            <a:pt x="0" y="0"/>
                          </a:moveTo>
                          <a:lnTo>
                            <a:pt x="105121" y="275017"/>
                          </a:lnTo>
                          <a:lnTo>
                            <a:pt x="157682" y="41252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79" name="Freeform 11478">
                      <a:extLst>
                        <a:ext uri="{FF2B5EF4-FFF2-40B4-BE49-F238E27FC236}">
                          <a16:creationId xmlns:a16="http://schemas.microsoft.com/office/drawing/2014/main" id="{81F3A41F-6B01-E0CB-5816-024DD3EF0E39}"/>
                        </a:ext>
                      </a:extLst>
                    </p:cNvPr>
                    <p:cNvSpPr/>
                    <p:nvPr/>
                  </p:nvSpPr>
                  <p:spPr>
                    <a:xfrm>
                      <a:off x="43554616" y="21781225"/>
                      <a:ext cx="262802" cy="687542"/>
                    </a:xfrm>
                    <a:custGeom>
                      <a:avLst/>
                      <a:gdLst>
                        <a:gd name="connsiteX0" fmla="*/ 105121 w 262802"/>
                        <a:gd name="connsiteY0" fmla="*/ 275017 h 687542"/>
                        <a:gd name="connsiteX1" fmla="*/ 262803 w 262802"/>
                        <a:gd name="connsiteY1" fmla="*/ 687543 h 687542"/>
                        <a:gd name="connsiteX2" fmla="*/ 262803 w 262802"/>
                        <a:gd name="connsiteY2" fmla="*/ 687543 h 687542"/>
                        <a:gd name="connsiteX3" fmla="*/ 210242 w 262802"/>
                        <a:gd name="connsiteY3" fmla="*/ 550034 h 687542"/>
                        <a:gd name="connsiteX4" fmla="*/ 52560 w 262802"/>
                        <a:gd name="connsiteY4" fmla="*/ 137508 h 687542"/>
                        <a:gd name="connsiteX5" fmla="*/ 0 w 262802"/>
                        <a:gd name="connsiteY5" fmla="*/ 0 h 68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02" h="687542">
                          <a:moveTo>
                            <a:pt x="105121" y="275017"/>
                          </a:moveTo>
                          <a:lnTo>
                            <a:pt x="262803" y="687543"/>
                          </a:lnTo>
                          <a:lnTo>
                            <a:pt x="262803" y="687543"/>
                          </a:lnTo>
                          <a:lnTo>
                            <a:pt x="210242" y="550034"/>
                          </a:lnTo>
                          <a:lnTo>
                            <a:pt x="52560" y="137508"/>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80" name="Freeform 11479">
                      <a:extLst>
                        <a:ext uri="{FF2B5EF4-FFF2-40B4-BE49-F238E27FC236}">
                          <a16:creationId xmlns:a16="http://schemas.microsoft.com/office/drawing/2014/main" id="{449CCB18-FAD9-9135-68C9-626727DB6B74}"/>
                        </a:ext>
                      </a:extLst>
                    </p:cNvPr>
                    <p:cNvSpPr/>
                    <p:nvPr/>
                  </p:nvSpPr>
                  <p:spPr>
                    <a:xfrm>
                      <a:off x="43764858" y="22331259"/>
                      <a:ext cx="52560" cy="137508"/>
                    </a:xfrm>
                    <a:custGeom>
                      <a:avLst/>
                      <a:gdLst>
                        <a:gd name="connsiteX0" fmla="*/ 0 w 52560"/>
                        <a:gd name="connsiteY0" fmla="*/ 0 h 137508"/>
                        <a:gd name="connsiteX1" fmla="*/ 52561 w 52560"/>
                        <a:gd name="connsiteY1" fmla="*/ 137509 h 137508"/>
                        <a:gd name="connsiteX2" fmla="*/ 52561 w 52560"/>
                        <a:gd name="connsiteY2" fmla="*/ 137509 h 137508"/>
                      </a:gdLst>
                      <a:ahLst/>
                      <a:cxnLst>
                        <a:cxn ang="0">
                          <a:pos x="connsiteX0" y="connsiteY0"/>
                        </a:cxn>
                        <a:cxn ang="0">
                          <a:pos x="connsiteX1" y="connsiteY1"/>
                        </a:cxn>
                        <a:cxn ang="0">
                          <a:pos x="connsiteX2" y="connsiteY2"/>
                        </a:cxn>
                      </a:cxnLst>
                      <a:rect l="l" t="t" r="r" b="b"/>
                      <a:pathLst>
                        <a:path w="52560" h="137508">
                          <a:moveTo>
                            <a:pt x="0" y="0"/>
                          </a:moveTo>
                          <a:lnTo>
                            <a:pt x="52561" y="137509"/>
                          </a:lnTo>
                          <a:lnTo>
                            <a:pt x="52561" y="13750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81" name="Freeform 11480">
                      <a:extLst>
                        <a:ext uri="{FF2B5EF4-FFF2-40B4-BE49-F238E27FC236}">
                          <a16:creationId xmlns:a16="http://schemas.microsoft.com/office/drawing/2014/main" id="{59E391D8-FB7C-9927-F297-FC6B3D5C7465}"/>
                        </a:ext>
                      </a:extLst>
                    </p:cNvPr>
                    <p:cNvSpPr/>
                    <p:nvPr/>
                  </p:nvSpPr>
                  <p:spPr>
                    <a:xfrm>
                      <a:off x="43694777" y="22147914"/>
                      <a:ext cx="122641" cy="320853"/>
                    </a:xfrm>
                    <a:custGeom>
                      <a:avLst/>
                      <a:gdLst>
                        <a:gd name="connsiteX0" fmla="*/ 122641 w 122641"/>
                        <a:gd name="connsiteY0" fmla="*/ 320853 h 320853"/>
                        <a:gd name="connsiteX1" fmla="*/ 0 w 122641"/>
                        <a:gd name="connsiteY1" fmla="*/ 0 h 320853"/>
                        <a:gd name="connsiteX2" fmla="*/ 70081 w 122641"/>
                        <a:gd name="connsiteY2" fmla="*/ 183345 h 320853"/>
                        <a:gd name="connsiteX3" fmla="*/ 122641 w 122641"/>
                        <a:gd name="connsiteY3" fmla="*/ 320853 h 320853"/>
                      </a:gdLst>
                      <a:ahLst/>
                      <a:cxnLst>
                        <a:cxn ang="0">
                          <a:pos x="connsiteX0" y="connsiteY0"/>
                        </a:cxn>
                        <a:cxn ang="0">
                          <a:pos x="connsiteX1" y="connsiteY1"/>
                        </a:cxn>
                        <a:cxn ang="0">
                          <a:pos x="connsiteX2" y="connsiteY2"/>
                        </a:cxn>
                        <a:cxn ang="0">
                          <a:pos x="connsiteX3" y="connsiteY3"/>
                        </a:cxn>
                      </a:cxnLst>
                      <a:rect l="l" t="t" r="r" b="b"/>
                      <a:pathLst>
                        <a:path w="122641" h="320853">
                          <a:moveTo>
                            <a:pt x="122641" y="320853"/>
                          </a:moveTo>
                          <a:lnTo>
                            <a:pt x="0" y="0"/>
                          </a:lnTo>
                          <a:lnTo>
                            <a:pt x="70081" y="183345"/>
                          </a:lnTo>
                          <a:lnTo>
                            <a:pt x="122641"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82" name="Freeform 11481">
                      <a:extLst>
                        <a:ext uri="{FF2B5EF4-FFF2-40B4-BE49-F238E27FC236}">
                          <a16:creationId xmlns:a16="http://schemas.microsoft.com/office/drawing/2014/main" id="{82FD662E-AE1E-966D-ED4E-12C9F51E5671}"/>
                        </a:ext>
                      </a:extLst>
                    </p:cNvPr>
                    <p:cNvSpPr/>
                    <p:nvPr/>
                  </p:nvSpPr>
                  <p:spPr>
                    <a:xfrm>
                      <a:off x="43694777" y="22147914"/>
                      <a:ext cx="122641" cy="320853"/>
                    </a:xfrm>
                    <a:custGeom>
                      <a:avLst/>
                      <a:gdLst>
                        <a:gd name="connsiteX0" fmla="*/ 122641 w 122641"/>
                        <a:gd name="connsiteY0" fmla="*/ 320853 h 320853"/>
                        <a:gd name="connsiteX1" fmla="*/ 122641 w 122641"/>
                        <a:gd name="connsiteY1" fmla="*/ 320853 h 320853"/>
                        <a:gd name="connsiteX2" fmla="*/ 17520 w 122641"/>
                        <a:gd name="connsiteY2" fmla="*/ 45836 h 320853"/>
                        <a:gd name="connsiteX3" fmla="*/ 0 w 122641"/>
                        <a:gd name="connsiteY3" fmla="*/ 0 h 320853"/>
                      </a:gdLst>
                      <a:ahLst/>
                      <a:cxnLst>
                        <a:cxn ang="0">
                          <a:pos x="connsiteX0" y="connsiteY0"/>
                        </a:cxn>
                        <a:cxn ang="0">
                          <a:pos x="connsiteX1" y="connsiteY1"/>
                        </a:cxn>
                        <a:cxn ang="0">
                          <a:pos x="connsiteX2" y="connsiteY2"/>
                        </a:cxn>
                        <a:cxn ang="0">
                          <a:pos x="connsiteX3" y="connsiteY3"/>
                        </a:cxn>
                      </a:cxnLst>
                      <a:rect l="l" t="t" r="r" b="b"/>
                      <a:pathLst>
                        <a:path w="122641" h="320853">
                          <a:moveTo>
                            <a:pt x="122641" y="320853"/>
                          </a:moveTo>
                          <a:lnTo>
                            <a:pt x="122641" y="320853"/>
                          </a:lnTo>
                          <a:lnTo>
                            <a:pt x="17520" y="45836"/>
                          </a:lnTo>
                          <a:lnTo>
                            <a:pt x="0"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83" name="Freeform 11482">
                      <a:extLst>
                        <a:ext uri="{FF2B5EF4-FFF2-40B4-BE49-F238E27FC236}">
                          <a16:creationId xmlns:a16="http://schemas.microsoft.com/office/drawing/2014/main" id="{1D5B8CE3-B748-A82F-37D0-7DB60F06CA39}"/>
                        </a:ext>
                      </a:extLst>
                    </p:cNvPr>
                    <p:cNvSpPr/>
                    <p:nvPr/>
                  </p:nvSpPr>
                  <p:spPr>
                    <a:xfrm>
                      <a:off x="43764858" y="22331259"/>
                      <a:ext cx="52560" cy="137508"/>
                    </a:xfrm>
                    <a:custGeom>
                      <a:avLst/>
                      <a:gdLst>
                        <a:gd name="connsiteX0" fmla="*/ 0 w 52560"/>
                        <a:gd name="connsiteY0" fmla="*/ 0 h 137508"/>
                        <a:gd name="connsiteX1" fmla="*/ 52561 w 52560"/>
                        <a:gd name="connsiteY1" fmla="*/ 137509 h 137508"/>
                        <a:gd name="connsiteX2" fmla="*/ 52561 w 52560"/>
                        <a:gd name="connsiteY2" fmla="*/ 137509 h 137508"/>
                      </a:gdLst>
                      <a:ahLst/>
                      <a:cxnLst>
                        <a:cxn ang="0">
                          <a:pos x="connsiteX0" y="connsiteY0"/>
                        </a:cxn>
                        <a:cxn ang="0">
                          <a:pos x="connsiteX1" y="connsiteY1"/>
                        </a:cxn>
                        <a:cxn ang="0">
                          <a:pos x="connsiteX2" y="connsiteY2"/>
                        </a:cxn>
                      </a:cxnLst>
                      <a:rect l="l" t="t" r="r" b="b"/>
                      <a:pathLst>
                        <a:path w="52560" h="137508">
                          <a:moveTo>
                            <a:pt x="0" y="0"/>
                          </a:moveTo>
                          <a:lnTo>
                            <a:pt x="52561" y="137509"/>
                          </a:lnTo>
                          <a:lnTo>
                            <a:pt x="52561" y="137509"/>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484" name="Graphic 11301">
                    <a:extLst>
                      <a:ext uri="{FF2B5EF4-FFF2-40B4-BE49-F238E27FC236}">
                        <a16:creationId xmlns:a16="http://schemas.microsoft.com/office/drawing/2014/main" id="{68008377-B2E7-14D9-F9DC-8C6A1FBC886D}"/>
                      </a:ext>
                    </a:extLst>
                  </p:cNvPr>
                  <p:cNvGrpSpPr/>
                  <p:nvPr/>
                </p:nvGrpSpPr>
                <p:grpSpPr>
                  <a:xfrm>
                    <a:off x="43081572" y="22468768"/>
                    <a:ext cx="735846" cy="1925120"/>
                    <a:chOff x="43081572" y="22468768"/>
                    <a:chExt cx="735846" cy="1925120"/>
                  </a:xfrm>
                </p:grpSpPr>
                <p:sp>
                  <p:nvSpPr>
                    <p:cNvPr id="11485" name="Freeform 11484">
                      <a:extLst>
                        <a:ext uri="{FF2B5EF4-FFF2-40B4-BE49-F238E27FC236}">
                          <a16:creationId xmlns:a16="http://schemas.microsoft.com/office/drawing/2014/main" id="{717BF8C4-A337-ACDA-C429-81ECFA3B1D9B}"/>
                        </a:ext>
                      </a:extLst>
                    </p:cNvPr>
                    <p:cNvSpPr/>
                    <p:nvPr/>
                  </p:nvSpPr>
                  <p:spPr>
                    <a:xfrm>
                      <a:off x="43712298" y="22468768"/>
                      <a:ext cx="105120" cy="275017"/>
                    </a:xfrm>
                    <a:custGeom>
                      <a:avLst/>
                      <a:gdLst>
                        <a:gd name="connsiteX0" fmla="*/ 52560 w 105120"/>
                        <a:gd name="connsiteY0" fmla="*/ 137508 h 275017"/>
                        <a:gd name="connsiteX1" fmla="*/ 0 w 105120"/>
                        <a:gd name="connsiteY1" fmla="*/ 275017 h 275017"/>
                        <a:gd name="connsiteX2" fmla="*/ 105121 w 105120"/>
                        <a:gd name="connsiteY2" fmla="*/ 0 h 275017"/>
                        <a:gd name="connsiteX3" fmla="*/ 105121 w 105120"/>
                        <a:gd name="connsiteY3" fmla="*/ 0 h 275017"/>
                      </a:gdLst>
                      <a:ahLst/>
                      <a:cxnLst>
                        <a:cxn ang="0">
                          <a:pos x="connsiteX0" y="connsiteY0"/>
                        </a:cxn>
                        <a:cxn ang="0">
                          <a:pos x="connsiteX1" y="connsiteY1"/>
                        </a:cxn>
                        <a:cxn ang="0">
                          <a:pos x="connsiteX2" y="connsiteY2"/>
                        </a:cxn>
                        <a:cxn ang="0">
                          <a:pos x="connsiteX3" y="connsiteY3"/>
                        </a:cxn>
                      </a:cxnLst>
                      <a:rect l="l" t="t" r="r" b="b"/>
                      <a:pathLst>
                        <a:path w="105120" h="275017">
                          <a:moveTo>
                            <a:pt x="52560" y="137508"/>
                          </a:moveTo>
                          <a:lnTo>
                            <a:pt x="0" y="275017"/>
                          </a:lnTo>
                          <a:lnTo>
                            <a:pt x="105121" y="0"/>
                          </a:lnTo>
                          <a:lnTo>
                            <a:pt x="105121"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86" name="Freeform 11485">
                      <a:extLst>
                        <a:ext uri="{FF2B5EF4-FFF2-40B4-BE49-F238E27FC236}">
                          <a16:creationId xmlns:a16="http://schemas.microsoft.com/office/drawing/2014/main" id="{4AE0EE66-3C24-0A7B-5EAB-863E1FE64F50}"/>
                        </a:ext>
                      </a:extLst>
                    </p:cNvPr>
                    <p:cNvSpPr/>
                    <p:nvPr/>
                  </p:nvSpPr>
                  <p:spPr>
                    <a:xfrm>
                      <a:off x="43694777" y="22468768"/>
                      <a:ext cx="122641" cy="320853"/>
                    </a:xfrm>
                    <a:custGeom>
                      <a:avLst/>
                      <a:gdLst>
                        <a:gd name="connsiteX0" fmla="*/ 122641 w 122641"/>
                        <a:gd name="connsiteY0" fmla="*/ 0 h 320853"/>
                        <a:gd name="connsiteX1" fmla="*/ 122641 w 122641"/>
                        <a:gd name="connsiteY1" fmla="*/ 0 h 320853"/>
                        <a:gd name="connsiteX2" fmla="*/ 17520 w 122641"/>
                        <a:gd name="connsiteY2" fmla="*/ 275017 h 320853"/>
                        <a:gd name="connsiteX3" fmla="*/ 0 w 122641"/>
                        <a:gd name="connsiteY3" fmla="*/ 320853 h 320853"/>
                      </a:gdLst>
                      <a:ahLst/>
                      <a:cxnLst>
                        <a:cxn ang="0">
                          <a:pos x="connsiteX0" y="connsiteY0"/>
                        </a:cxn>
                        <a:cxn ang="0">
                          <a:pos x="connsiteX1" y="connsiteY1"/>
                        </a:cxn>
                        <a:cxn ang="0">
                          <a:pos x="connsiteX2" y="connsiteY2"/>
                        </a:cxn>
                        <a:cxn ang="0">
                          <a:pos x="connsiteX3" y="connsiteY3"/>
                        </a:cxn>
                      </a:cxnLst>
                      <a:rect l="l" t="t" r="r" b="b"/>
                      <a:pathLst>
                        <a:path w="122641" h="320853">
                          <a:moveTo>
                            <a:pt x="122641" y="0"/>
                          </a:moveTo>
                          <a:lnTo>
                            <a:pt x="122641" y="0"/>
                          </a:lnTo>
                          <a:lnTo>
                            <a:pt x="17520" y="275017"/>
                          </a:lnTo>
                          <a:lnTo>
                            <a:pt x="0"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487" name="Freeform 11486">
                      <a:extLst>
                        <a:ext uri="{FF2B5EF4-FFF2-40B4-BE49-F238E27FC236}">
                          <a16:creationId xmlns:a16="http://schemas.microsoft.com/office/drawing/2014/main" id="{5391400D-BB87-CCE6-4A46-AB1BDAAB35BD}"/>
                        </a:ext>
                      </a:extLst>
                    </p:cNvPr>
                    <p:cNvSpPr/>
                    <p:nvPr/>
                  </p:nvSpPr>
                  <p:spPr>
                    <a:xfrm>
                      <a:off x="43633456" y="22743785"/>
                      <a:ext cx="78841" cy="206262"/>
                    </a:xfrm>
                    <a:custGeom>
                      <a:avLst/>
                      <a:gdLst>
                        <a:gd name="connsiteX0" fmla="*/ 78841 w 78841"/>
                        <a:gd name="connsiteY0" fmla="*/ 0 h 206262"/>
                        <a:gd name="connsiteX1" fmla="*/ 0 w 78841"/>
                        <a:gd name="connsiteY1" fmla="*/ 206263 h 206262"/>
                        <a:gd name="connsiteX2" fmla="*/ 61321 w 78841"/>
                        <a:gd name="connsiteY2" fmla="*/ 45836 h 206262"/>
                      </a:gdLst>
                      <a:ahLst/>
                      <a:cxnLst>
                        <a:cxn ang="0">
                          <a:pos x="connsiteX0" y="connsiteY0"/>
                        </a:cxn>
                        <a:cxn ang="0">
                          <a:pos x="connsiteX1" y="connsiteY1"/>
                        </a:cxn>
                        <a:cxn ang="0">
                          <a:pos x="connsiteX2" y="connsiteY2"/>
                        </a:cxn>
                      </a:cxnLst>
                      <a:rect l="l" t="t" r="r" b="b"/>
                      <a:pathLst>
                        <a:path w="78841" h="206262">
                          <a:moveTo>
                            <a:pt x="78841" y="0"/>
                          </a:moveTo>
                          <a:lnTo>
                            <a:pt x="0" y="206263"/>
                          </a:lnTo>
                          <a:lnTo>
                            <a:pt x="61321" y="45836"/>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88" name="Freeform 11487">
                      <a:extLst>
                        <a:ext uri="{FF2B5EF4-FFF2-40B4-BE49-F238E27FC236}">
                          <a16:creationId xmlns:a16="http://schemas.microsoft.com/office/drawing/2014/main" id="{6B0B49FD-20A8-0075-CF46-C8CF8DDA5FA2}"/>
                        </a:ext>
                      </a:extLst>
                    </p:cNvPr>
                    <p:cNvSpPr/>
                    <p:nvPr/>
                  </p:nvSpPr>
                  <p:spPr>
                    <a:xfrm>
                      <a:off x="43764858" y="22468768"/>
                      <a:ext cx="52560" cy="137508"/>
                    </a:xfrm>
                    <a:custGeom>
                      <a:avLst/>
                      <a:gdLst>
                        <a:gd name="connsiteX0" fmla="*/ 0 w 52560"/>
                        <a:gd name="connsiteY0" fmla="*/ 137508 h 137508"/>
                        <a:gd name="connsiteX1" fmla="*/ 52561 w 52560"/>
                        <a:gd name="connsiteY1" fmla="*/ 0 h 137508"/>
                        <a:gd name="connsiteX2" fmla="*/ 52561 w 52560"/>
                        <a:gd name="connsiteY2" fmla="*/ 0 h 137508"/>
                      </a:gdLst>
                      <a:ahLst/>
                      <a:cxnLst>
                        <a:cxn ang="0">
                          <a:pos x="connsiteX0" y="connsiteY0"/>
                        </a:cxn>
                        <a:cxn ang="0">
                          <a:pos x="connsiteX1" y="connsiteY1"/>
                        </a:cxn>
                        <a:cxn ang="0">
                          <a:pos x="connsiteX2" y="connsiteY2"/>
                        </a:cxn>
                      </a:cxnLst>
                      <a:rect l="l" t="t" r="r" b="b"/>
                      <a:pathLst>
                        <a:path w="52560" h="137508">
                          <a:moveTo>
                            <a:pt x="0" y="137508"/>
                          </a:moveTo>
                          <a:lnTo>
                            <a:pt x="52561" y="0"/>
                          </a:lnTo>
                          <a:lnTo>
                            <a:pt x="52561"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89" name="Freeform 11488">
                      <a:extLst>
                        <a:ext uri="{FF2B5EF4-FFF2-40B4-BE49-F238E27FC236}">
                          <a16:creationId xmlns:a16="http://schemas.microsoft.com/office/drawing/2014/main" id="{5F758B81-50BC-9385-4738-919CA55A584B}"/>
                        </a:ext>
                      </a:extLst>
                    </p:cNvPr>
                    <p:cNvSpPr/>
                    <p:nvPr/>
                  </p:nvSpPr>
                  <p:spPr>
                    <a:xfrm>
                      <a:off x="43659737" y="22468768"/>
                      <a:ext cx="157681" cy="412525"/>
                    </a:xfrm>
                    <a:custGeom>
                      <a:avLst/>
                      <a:gdLst>
                        <a:gd name="connsiteX0" fmla="*/ 105121 w 157681"/>
                        <a:gd name="connsiteY0" fmla="*/ 137508 h 412525"/>
                        <a:gd name="connsiteX1" fmla="*/ 157682 w 157681"/>
                        <a:gd name="connsiteY1" fmla="*/ 0 h 412525"/>
                        <a:gd name="connsiteX2" fmla="*/ 0 w 157681"/>
                        <a:gd name="connsiteY2" fmla="*/ 412526 h 412525"/>
                      </a:gdLst>
                      <a:ahLst/>
                      <a:cxnLst>
                        <a:cxn ang="0">
                          <a:pos x="connsiteX0" y="connsiteY0"/>
                        </a:cxn>
                        <a:cxn ang="0">
                          <a:pos x="connsiteX1" y="connsiteY1"/>
                        </a:cxn>
                        <a:cxn ang="0">
                          <a:pos x="connsiteX2" y="connsiteY2"/>
                        </a:cxn>
                      </a:cxnLst>
                      <a:rect l="l" t="t" r="r" b="b"/>
                      <a:pathLst>
                        <a:path w="157681" h="412525">
                          <a:moveTo>
                            <a:pt x="105121" y="137508"/>
                          </a:moveTo>
                          <a:lnTo>
                            <a:pt x="157682" y="0"/>
                          </a:lnTo>
                          <a:lnTo>
                            <a:pt x="0" y="41252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90" name="Freeform 11489">
                      <a:extLst>
                        <a:ext uri="{FF2B5EF4-FFF2-40B4-BE49-F238E27FC236}">
                          <a16:creationId xmlns:a16="http://schemas.microsoft.com/office/drawing/2014/main" id="{192D33F3-DA79-8383-2694-CA9163C9A930}"/>
                        </a:ext>
                      </a:extLst>
                    </p:cNvPr>
                    <p:cNvSpPr/>
                    <p:nvPr/>
                  </p:nvSpPr>
                  <p:spPr>
                    <a:xfrm>
                      <a:off x="43502055" y="22881294"/>
                      <a:ext cx="157681" cy="412525"/>
                    </a:xfrm>
                    <a:custGeom>
                      <a:avLst/>
                      <a:gdLst>
                        <a:gd name="connsiteX0" fmla="*/ 157682 w 157681"/>
                        <a:gd name="connsiteY0" fmla="*/ 0 h 412525"/>
                        <a:gd name="connsiteX1" fmla="*/ 52561 w 157681"/>
                        <a:gd name="connsiteY1" fmla="*/ 275017 h 412525"/>
                        <a:gd name="connsiteX2" fmla="*/ 0 w 157681"/>
                        <a:gd name="connsiteY2" fmla="*/ 412525 h 412525"/>
                      </a:gdLst>
                      <a:ahLst/>
                      <a:cxnLst>
                        <a:cxn ang="0">
                          <a:pos x="connsiteX0" y="connsiteY0"/>
                        </a:cxn>
                        <a:cxn ang="0">
                          <a:pos x="connsiteX1" y="connsiteY1"/>
                        </a:cxn>
                        <a:cxn ang="0">
                          <a:pos x="connsiteX2" y="connsiteY2"/>
                        </a:cxn>
                      </a:cxnLst>
                      <a:rect l="l" t="t" r="r" b="b"/>
                      <a:pathLst>
                        <a:path w="157681" h="412525">
                          <a:moveTo>
                            <a:pt x="157682" y="0"/>
                          </a:moveTo>
                          <a:lnTo>
                            <a:pt x="52561" y="275017"/>
                          </a:lnTo>
                          <a:lnTo>
                            <a:pt x="0" y="412525"/>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91" name="Freeform 11490">
                      <a:extLst>
                        <a:ext uri="{FF2B5EF4-FFF2-40B4-BE49-F238E27FC236}">
                          <a16:creationId xmlns:a16="http://schemas.microsoft.com/office/drawing/2014/main" id="{D77E6B23-8375-B54A-AD65-8794670A671C}"/>
                        </a:ext>
                      </a:extLst>
                    </p:cNvPr>
                    <p:cNvSpPr/>
                    <p:nvPr/>
                  </p:nvSpPr>
                  <p:spPr>
                    <a:xfrm>
                      <a:off x="43449495" y="22606276"/>
                      <a:ext cx="315362" cy="825051"/>
                    </a:xfrm>
                    <a:custGeom>
                      <a:avLst/>
                      <a:gdLst>
                        <a:gd name="connsiteX0" fmla="*/ 315363 w 315362"/>
                        <a:gd name="connsiteY0" fmla="*/ 0 h 825051"/>
                        <a:gd name="connsiteX1" fmla="*/ 210242 w 315362"/>
                        <a:gd name="connsiteY1" fmla="*/ 275017 h 825051"/>
                        <a:gd name="connsiteX2" fmla="*/ 52560 w 315362"/>
                        <a:gd name="connsiteY2" fmla="*/ 687543 h 825051"/>
                        <a:gd name="connsiteX3" fmla="*/ 0 w 315362"/>
                        <a:gd name="connsiteY3" fmla="*/ 825052 h 825051"/>
                        <a:gd name="connsiteX4" fmla="*/ 183961 w 315362"/>
                        <a:gd name="connsiteY4" fmla="*/ 343771 h 825051"/>
                        <a:gd name="connsiteX5" fmla="*/ 262803 w 315362"/>
                        <a:gd name="connsiteY5" fmla="*/ 137509 h 82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362" h="825051">
                          <a:moveTo>
                            <a:pt x="315363" y="0"/>
                          </a:moveTo>
                          <a:lnTo>
                            <a:pt x="210242" y="275017"/>
                          </a:lnTo>
                          <a:lnTo>
                            <a:pt x="52560" y="687543"/>
                          </a:lnTo>
                          <a:lnTo>
                            <a:pt x="0" y="825052"/>
                          </a:lnTo>
                          <a:lnTo>
                            <a:pt x="183961" y="343771"/>
                          </a:lnTo>
                          <a:lnTo>
                            <a:pt x="262803" y="137509"/>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92" name="Freeform 11491">
                      <a:extLst>
                        <a:ext uri="{FF2B5EF4-FFF2-40B4-BE49-F238E27FC236}">
                          <a16:creationId xmlns:a16="http://schemas.microsoft.com/office/drawing/2014/main" id="{F35514CD-9716-1742-B596-476002125F5F}"/>
                        </a:ext>
                      </a:extLst>
                    </p:cNvPr>
                    <p:cNvSpPr/>
                    <p:nvPr/>
                  </p:nvSpPr>
                  <p:spPr>
                    <a:xfrm>
                      <a:off x="43344374" y="23293819"/>
                      <a:ext cx="157681" cy="412525"/>
                    </a:xfrm>
                    <a:custGeom>
                      <a:avLst/>
                      <a:gdLst>
                        <a:gd name="connsiteX0" fmla="*/ 105121 w 157681"/>
                        <a:gd name="connsiteY0" fmla="*/ 137508 h 412525"/>
                        <a:gd name="connsiteX1" fmla="*/ 157681 w 157681"/>
                        <a:gd name="connsiteY1" fmla="*/ 0 h 412525"/>
                        <a:gd name="connsiteX2" fmla="*/ 0 w 157681"/>
                        <a:gd name="connsiteY2" fmla="*/ 412525 h 412525"/>
                      </a:gdLst>
                      <a:ahLst/>
                      <a:cxnLst>
                        <a:cxn ang="0">
                          <a:pos x="connsiteX0" y="connsiteY0"/>
                        </a:cxn>
                        <a:cxn ang="0">
                          <a:pos x="connsiteX1" y="connsiteY1"/>
                        </a:cxn>
                        <a:cxn ang="0">
                          <a:pos x="connsiteX2" y="connsiteY2"/>
                        </a:cxn>
                      </a:cxnLst>
                      <a:rect l="l" t="t" r="r" b="b"/>
                      <a:pathLst>
                        <a:path w="157681" h="412525">
                          <a:moveTo>
                            <a:pt x="105121" y="137508"/>
                          </a:moveTo>
                          <a:lnTo>
                            <a:pt x="157681" y="0"/>
                          </a:lnTo>
                          <a:lnTo>
                            <a:pt x="0" y="412525"/>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93" name="Freeform 11492">
                      <a:extLst>
                        <a:ext uri="{FF2B5EF4-FFF2-40B4-BE49-F238E27FC236}">
                          <a16:creationId xmlns:a16="http://schemas.microsoft.com/office/drawing/2014/main" id="{3DD9494D-1CD0-8AF4-08D4-66FBD3F1AE44}"/>
                        </a:ext>
                      </a:extLst>
                    </p:cNvPr>
                    <p:cNvSpPr/>
                    <p:nvPr/>
                  </p:nvSpPr>
                  <p:spPr>
                    <a:xfrm>
                      <a:off x="43204213" y="23706345"/>
                      <a:ext cx="140161" cy="366689"/>
                    </a:xfrm>
                    <a:custGeom>
                      <a:avLst/>
                      <a:gdLst>
                        <a:gd name="connsiteX0" fmla="*/ 140161 w 140161"/>
                        <a:gd name="connsiteY0" fmla="*/ 0 h 366689"/>
                        <a:gd name="connsiteX1" fmla="*/ 35040 w 140161"/>
                        <a:gd name="connsiteY1" fmla="*/ 275017 h 366689"/>
                        <a:gd name="connsiteX2" fmla="*/ 0 w 140161"/>
                        <a:gd name="connsiteY2" fmla="*/ 366690 h 366689"/>
                        <a:gd name="connsiteX3" fmla="*/ 61320 w 140161"/>
                        <a:gd name="connsiteY3" fmla="*/ 206263 h 366689"/>
                      </a:gdLst>
                      <a:ahLst/>
                      <a:cxnLst>
                        <a:cxn ang="0">
                          <a:pos x="connsiteX0" y="connsiteY0"/>
                        </a:cxn>
                        <a:cxn ang="0">
                          <a:pos x="connsiteX1" y="connsiteY1"/>
                        </a:cxn>
                        <a:cxn ang="0">
                          <a:pos x="connsiteX2" y="connsiteY2"/>
                        </a:cxn>
                        <a:cxn ang="0">
                          <a:pos x="connsiteX3" y="connsiteY3"/>
                        </a:cxn>
                      </a:cxnLst>
                      <a:rect l="l" t="t" r="r" b="b"/>
                      <a:pathLst>
                        <a:path w="140161" h="366689">
                          <a:moveTo>
                            <a:pt x="140161" y="0"/>
                          </a:moveTo>
                          <a:lnTo>
                            <a:pt x="35040" y="275017"/>
                          </a:lnTo>
                          <a:lnTo>
                            <a:pt x="0" y="366690"/>
                          </a:lnTo>
                          <a:lnTo>
                            <a:pt x="61320" y="206263"/>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94" name="Freeform 11493">
                      <a:extLst>
                        <a:ext uri="{FF2B5EF4-FFF2-40B4-BE49-F238E27FC236}">
                          <a16:creationId xmlns:a16="http://schemas.microsoft.com/office/drawing/2014/main" id="{03B645B9-5F2A-282C-D05F-8F9354BFE4C5}"/>
                        </a:ext>
                      </a:extLst>
                    </p:cNvPr>
                    <p:cNvSpPr/>
                    <p:nvPr/>
                  </p:nvSpPr>
                  <p:spPr>
                    <a:xfrm>
                      <a:off x="43265533" y="23431328"/>
                      <a:ext cx="183962" cy="481279"/>
                    </a:xfrm>
                    <a:custGeom>
                      <a:avLst/>
                      <a:gdLst>
                        <a:gd name="connsiteX0" fmla="*/ 78841 w 183962"/>
                        <a:gd name="connsiteY0" fmla="*/ 275017 h 481279"/>
                        <a:gd name="connsiteX1" fmla="*/ 0 w 183962"/>
                        <a:gd name="connsiteY1" fmla="*/ 481280 h 481279"/>
                        <a:gd name="connsiteX2" fmla="*/ 183962 w 183962"/>
                        <a:gd name="connsiteY2" fmla="*/ 0 h 481279"/>
                      </a:gdLst>
                      <a:ahLst/>
                      <a:cxnLst>
                        <a:cxn ang="0">
                          <a:pos x="connsiteX0" y="connsiteY0"/>
                        </a:cxn>
                        <a:cxn ang="0">
                          <a:pos x="connsiteX1" y="connsiteY1"/>
                        </a:cxn>
                        <a:cxn ang="0">
                          <a:pos x="connsiteX2" y="connsiteY2"/>
                        </a:cxn>
                      </a:cxnLst>
                      <a:rect l="l" t="t" r="r" b="b"/>
                      <a:pathLst>
                        <a:path w="183962" h="481279">
                          <a:moveTo>
                            <a:pt x="78841" y="275017"/>
                          </a:moveTo>
                          <a:lnTo>
                            <a:pt x="0" y="481280"/>
                          </a:lnTo>
                          <a:lnTo>
                            <a:pt x="183962"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95" name="Freeform 11494">
                      <a:extLst>
                        <a:ext uri="{FF2B5EF4-FFF2-40B4-BE49-F238E27FC236}">
                          <a16:creationId xmlns:a16="http://schemas.microsoft.com/office/drawing/2014/main" id="{F3F86117-1869-8192-43BC-4539C869DE4F}"/>
                        </a:ext>
                      </a:extLst>
                    </p:cNvPr>
                    <p:cNvSpPr/>
                    <p:nvPr/>
                  </p:nvSpPr>
                  <p:spPr>
                    <a:xfrm>
                      <a:off x="43764858" y="22468768"/>
                      <a:ext cx="52560" cy="137508"/>
                    </a:xfrm>
                    <a:custGeom>
                      <a:avLst/>
                      <a:gdLst>
                        <a:gd name="connsiteX0" fmla="*/ 0 w 52560"/>
                        <a:gd name="connsiteY0" fmla="*/ 137508 h 137508"/>
                        <a:gd name="connsiteX1" fmla="*/ 52561 w 52560"/>
                        <a:gd name="connsiteY1" fmla="*/ 0 h 137508"/>
                        <a:gd name="connsiteX2" fmla="*/ 52561 w 52560"/>
                        <a:gd name="connsiteY2" fmla="*/ 0 h 137508"/>
                      </a:gdLst>
                      <a:ahLst/>
                      <a:cxnLst>
                        <a:cxn ang="0">
                          <a:pos x="connsiteX0" y="connsiteY0"/>
                        </a:cxn>
                        <a:cxn ang="0">
                          <a:pos x="connsiteX1" y="connsiteY1"/>
                        </a:cxn>
                        <a:cxn ang="0">
                          <a:pos x="connsiteX2" y="connsiteY2"/>
                        </a:cxn>
                      </a:cxnLst>
                      <a:rect l="l" t="t" r="r" b="b"/>
                      <a:pathLst>
                        <a:path w="52560" h="137508">
                          <a:moveTo>
                            <a:pt x="0" y="137508"/>
                          </a:moveTo>
                          <a:lnTo>
                            <a:pt x="52561" y="0"/>
                          </a:lnTo>
                          <a:lnTo>
                            <a:pt x="52561"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96" name="Freeform 11495">
                      <a:extLst>
                        <a:ext uri="{FF2B5EF4-FFF2-40B4-BE49-F238E27FC236}">
                          <a16:creationId xmlns:a16="http://schemas.microsoft.com/office/drawing/2014/main" id="{88A6C544-C4B4-EC40-718D-C0D14224E117}"/>
                        </a:ext>
                      </a:extLst>
                    </p:cNvPr>
                    <p:cNvSpPr/>
                    <p:nvPr/>
                  </p:nvSpPr>
                  <p:spPr>
                    <a:xfrm>
                      <a:off x="43607176" y="22606276"/>
                      <a:ext cx="157681" cy="412525"/>
                    </a:xfrm>
                    <a:custGeom>
                      <a:avLst/>
                      <a:gdLst>
                        <a:gd name="connsiteX0" fmla="*/ 157682 w 157681"/>
                        <a:gd name="connsiteY0" fmla="*/ 0 h 412525"/>
                        <a:gd name="connsiteX1" fmla="*/ 87601 w 157681"/>
                        <a:gd name="connsiteY1" fmla="*/ 183345 h 412525"/>
                        <a:gd name="connsiteX2" fmla="*/ 26280 w 157681"/>
                        <a:gd name="connsiteY2" fmla="*/ 343771 h 412525"/>
                        <a:gd name="connsiteX3" fmla="*/ 0 w 157681"/>
                        <a:gd name="connsiteY3" fmla="*/ 412526 h 412525"/>
                      </a:gdLst>
                      <a:ahLst/>
                      <a:cxnLst>
                        <a:cxn ang="0">
                          <a:pos x="connsiteX0" y="connsiteY0"/>
                        </a:cxn>
                        <a:cxn ang="0">
                          <a:pos x="connsiteX1" y="connsiteY1"/>
                        </a:cxn>
                        <a:cxn ang="0">
                          <a:pos x="connsiteX2" y="connsiteY2"/>
                        </a:cxn>
                        <a:cxn ang="0">
                          <a:pos x="connsiteX3" y="connsiteY3"/>
                        </a:cxn>
                      </a:cxnLst>
                      <a:rect l="l" t="t" r="r" b="b"/>
                      <a:pathLst>
                        <a:path w="157681" h="412525">
                          <a:moveTo>
                            <a:pt x="157682" y="0"/>
                          </a:moveTo>
                          <a:lnTo>
                            <a:pt x="87601" y="183345"/>
                          </a:lnTo>
                          <a:lnTo>
                            <a:pt x="26280" y="343771"/>
                          </a:lnTo>
                          <a:lnTo>
                            <a:pt x="0" y="412526"/>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497" name="Freeform 11496">
                      <a:extLst>
                        <a:ext uri="{FF2B5EF4-FFF2-40B4-BE49-F238E27FC236}">
                          <a16:creationId xmlns:a16="http://schemas.microsoft.com/office/drawing/2014/main" id="{B8A56CC2-10CB-BC6F-D9C2-F38EAF46F8D2}"/>
                        </a:ext>
                      </a:extLst>
                    </p:cNvPr>
                    <p:cNvSpPr/>
                    <p:nvPr/>
                  </p:nvSpPr>
                  <p:spPr>
                    <a:xfrm>
                      <a:off x="43554616" y="22468768"/>
                      <a:ext cx="262802" cy="687542"/>
                    </a:xfrm>
                    <a:custGeom>
                      <a:avLst/>
                      <a:gdLst>
                        <a:gd name="connsiteX0" fmla="*/ 210242 w 262802"/>
                        <a:gd name="connsiteY0" fmla="*/ 137508 h 687542"/>
                        <a:gd name="connsiteX1" fmla="*/ 52560 w 262802"/>
                        <a:gd name="connsiteY1" fmla="*/ 550034 h 687542"/>
                        <a:gd name="connsiteX2" fmla="*/ 0 w 262802"/>
                        <a:gd name="connsiteY2" fmla="*/ 687543 h 687542"/>
                        <a:gd name="connsiteX3" fmla="*/ 105121 w 262802"/>
                        <a:gd name="connsiteY3" fmla="*/ 412526 h 687542"/>
                        <a:gd name="connsiteX4" fmla="*/ 262803 w 262802"/>
                        <a:gd name="connsiteY4" fmla="*/ 0 h 687542"/>
                        <a:gd name="connsiteX5" fmla="*/ 262803 w 262802"/>
                        <a:gd name="connsiteY5" fmla="*/ 0 h 68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02" h="687542">
                          <a:moveTo>
                            <a:pt x="210242" y="137508"/>
                          </a:moveTo>
                          <a:lnTo>
                            <a:pt x="52560" y="550034"/>
                          </a:lnTo>
                          <a:lnTo>
                            <a:pt x="0" y="687543"/>
                          </a:lnTo>
                          <a:lnTo>
                            <a:pt x="105121" y="412526"/>
                          </a:lnTo>
                          <a:lnTo>
                            <a:pt x="262803" y="0"/>
                          </a:lnTo>
                          <a:lnTo>
                            <a:pt x="262803"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498" name="Freeform 11497">
                      <a:extLst>
                        <a:ext uri="{FF2B5EF4-FFF2-40B4-BE49-F238E27FC236}">
                          <a16:creationId xmlns:a16="http://schemas.microsoft.com/office/drawing/2014/main" id="{99281260-9E3E-D6F1-EEE7-4C50539692EE}"/>
                        </a:ext>
                      </a:extLst>
                    </p:cNvPr>
                    <p:cNvSpPr/>
                    <p:nvPr/>
                  </p:nvSpPr>
                  <p:spPr>
                    <a:xfrm>
                      <a:off x="43449495" y="23018802"/>
                      <a:ext cx="157681" cy="412525"/>
                    </a:xfrm>
                    <a:custGeom>
                      <a:avLst/>
                      <a:gdLst>
                        <a:gd name="connsiteX0" fmla="*/ 105121 w 157681"/>
                        <a:gd name="connsiteY0" fmla="*/ 137508 h 412525"/>
                        <a:gd name="connsiteX1" fmla="*/ 157681 w 157681"/>
                        <a:gd name="connsiteY1" fmla="*/ 0 h 412525"/>
                        <a:gd name="connsiteX2" fmla="*/ 0 w 157681"/>
                        <a:gd name="connsiteY2" fmla="*/ 412526 h 412525"/>
                      </a:gdLst>
                      <a:ahLst/>
                      <a:cxnLst>
                        <a:cxn ang="0">
                          <a:pos x="connsiteX0" y="connsiteY0"/>
                        </a:cxn>
                        <a:cxn ang="0">
                          <a:pos x="connsiteX1" y="connsiteY1"/>
                        </a:cxn>
                        <a:cxn ang="0">
                          <a:pos x="connsiteX2" y="connsiteY2"/>
                        </a:cxn>
                      </a:cxnLst>
                      <a:rect l="l" t="t" r="r" b="b"/>
                      <a:pathLst>
                        <a:path w="157681" h="412525">
                          <a:moveTo>
                            <a:pt x="105121" y="137508"/>
                          </a:moveTo>
                          <a:lnTo>
                            <a:pt x="157681" y="0"/>
                          </a:lnTo>
                          <a:lnTo>
                            <a:pt x="0" y="41252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499" name="Freeform 11498">
                      <a:extLst>
                        <a:ext uri="{FF2B5EF4-FFF2-40B4-BE49-F238E27FC236}">
                          <a16:creationId xmlns:a16="http://schemas.microsoft.com/office/drawing/2014/main" id="{24F9AAD3-6FD7-F34A-8440-540F61244E8B}"/>
                        </a:ext>
                      </a:extLst>
                    </p:cNvPr>
                    <p:cNvSpPr/>
                    <p:nvPr/>
                  </p:nvSpPr>
                  <p:spPr>
                    <a:xfrm>
                      <a:off x="43239253" y="23156310"/>
                      <a:ext cx="315362" cy="825051"/>
                    </a:xfrm>
                    <a:custGeom>
                      <a:avLst/>
                      <a:gdLst>
                        <a:gd name="connsiteX0" fmla="*/ 315363 w 315362"/>
                        <a:gd name="connsiteY0" fmla="*/ 0 h 825051"/>
                        <a:gd name="connsiteX1" fmla="*/ 210242 w 315362"/>
                        <a:gd name="connsiteY1" fmla="*/ 275017 h 825051"/>
                        <a:gd name="connsiteX2" fmla="*/ 26280 w 315362"/>
                        <a:gd name="connsiteY2" fmla="*/ 756297 h 825051"/>
                        <a:gd name="connsiteX3" fmla="*/ 0 w 315362"/>
                        <a:gd name="connsiteY3" fmla="*/ 825052 h 825051"/>
                        <a:gd name="connsiteX4" fmla="*/ 105121 w 315362"/>
                        <a:gd name="connsiteY4" fmla="*/ 550034 h 825051"/>
                        <a:gd name="connsiteX5" fmla="*/ 262802 w 315362"/>
                        <a:gd name="connsiteY5" fmla="*/ 137508 h 82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362" h="825051">
                          <a:moveTo>
                            <a:pt x="315363" y="0"/>
                          </a:moveTo>
                          <a:lnTo>
                            <a:pt x="210242" y="275017"/>
                          </a:lnTo>
                          <a:lnTo>
                            <a:pt x="26280" y="756297"/>
                          </a:lnTo>
                          <a:lnTo>
                            <a:pt x="0" y="825052"/>
                          </a:lnTo>
                          <a:lnTo>
                            <a:pt x="105121" y="550034"/>
                          </a:lnTo>
                          <a:lnTo>
                            <a:pt x="262802" y="137508"/>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00" name="Freeform 11499">
                      <a:extLst>
                        <a:ext uri="{FF2B5EF4-FFF2-40B4-BE49-F238E27FC236}">
                          <a16:creationId xmlns:a16="http://schemas.microsoft.com/office/drawing/2014/main" id="{542E7AB7-EC0F-0277-C058-2F9B4A62B038}"/>
                        </a:ext>
                      </a:extLst>
                    </p:cNvPr>
                    <p:cNvSpPr/>
                    <p:nvPr/>
                  </p:nvSpPr>
                  <p:spPr>
                    <a:xfrm>
                      <a:off x="43204213" y="23912607"/>
                      <a:ext cx="61320" cy="160426"/>
                    </a:xfrm>
                    <a:custGeom>
                      <a:avLst/>
                      <a:gdLst>
                        <a:gd name="connsiteX0" fmla="*/ 35040 w 61320"/>
                        <a:gd name="connsiteY0" fmla="*/ 68754 h 160426"/>
                        <a:gd name="connsiteX1" fmla="*/ 61320 w 61320"/>
                        <a:gd name="connsiteY1" fmla="*/ 0 h 160426"/>
                        <a:gd name="connsiteX2" fmla="*/ 0 w 61320"/>
                        <a:gd name="connsiteY2" fmla="*/ 160427 h 160426"/>
                      </a:gdLst>
                      <a:ahLst/>
                      <a:cxnLst>
                        <a:cxn ang="0">
                          <a:pos x="connsiteX0" y="connsiteY0"/>
                        </a:cxn>
                        <a:cxn ang="0">
                          <a:pos x="connsiteX1" y="connsiteY1"/>
                        </a:cxn>
                        <a:cxn ang="0">
                          <a:pos x="connsiteX2" y="connsiteY2"/>
                        </a:cxn>
                      </a:cxnLst>
                      <a:rect l="l" t="t" r="r" b="b"/>
                      <a:pathLst>
                        <a:path w="61320" h="160426">
                          <a:moveTo>
                            <a:pt x="35040" y="68754"/>
                          </a:moveTo>
                          <a:lnTo>
                            <a:pt x="61320" y="0"/>
                          </a:lnTo>
                          <a:lnTo>
                            <a:pt x="0" y="16042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01" name="Freeform 11500">
                      <a:extLst>
                        <a:ext uri="{FF2B5EF4-FFF2-40B4-BE49-F238E27FC236}">
                          <a16:creationId xmlns:a16="http://schemas.microsoft.com/office/drawing/2014/main" id="{A07EAFFA-F94B-25C0-B159-8DC693D9C632}"/>
                        </a:ext>
                      </a:extLst>
                    </p:cNvPr>
                    <p:cNvSpPr/>
                    <p:nvPr/>
                  </p:nvSpPr>
                  <p:spPr>
                    <a:xfrm>
                      <a:off x="43081572" y="23981362"/>
                      <a:ext cx="157681" cy="412525"/>
                    </a:xfrm>
                    <a:custGeom>
                      <a:avLst/>
                      <a:gdLst>
                        <a:gd name="connsiteX0" fmla="*/ 0 w 157681"/>
                        <a:gd name="connsiteY0" fmla="*/ 412526 h 412525"/>
                        <a:gd name="connsiteX1" fmla="*/ 122641 w 157681"/>
                        <a:gd name="connsiteY1" fmla="*/ 91672 h 412525"/>
                        <a:gd name="connsiteX2" fmla="*/ 157682 w 157681"/>
                        <a:gd name="connsiteY2" fmla="*/ 0 h 412525"/>
                        <a:gd name="connsiteX3" fmla="*/ 122641 w 157681"/>
                        <a:gd name="connsiteY3" fmla="*/ 91672 h 412525"/>
                      </a:gdLst>
                      <a:ahLst/>
                      <a:cxnLst>
                        <a:cxn ang="0">
                          <a:pos x="connsiteX0" y="connsiteY0"/>
                        </a:cxn>
                        <a:cxn ang="0">
                          <a:pos x="connsiteX1" y="connsiteY1"/>
                        </a:cxn>
                        <a:cxn ang="0">
                          <a:pos x="connsiteX2" y="connsiteY2"/>
                        </a:cxn>
                        <a:cxn ang="0">
                          <a:pos x="connsiteX3" y="connsiteY3"/>
                        </a:cxn>
                      </a:cxnLst>
                      <a:rect l="l" t="t" r="r" b="b"/>
                      <a:pathLst>
                        <a:path w="157681" h="412525">
                          <a:moveTo>
                            <a:pt x="0" y="412526"/>
                          </a:moveTo>
                          <a:lnTo>
                            <a:pt x="122641" y="91672"/>
                          </a:lnTo>
                          <a:lnTo>
                            <a:pt x="157682" y="0"/>
                          </a:lnTo>
                          <a:lnTo>
                            <a:pt x="122641" y="91672"/>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02" name="Freeform 11501">
                      <a:extLst>
                        <a:ext uri="{FF2B5EF4-FFF2-40B4-BE49-F238E27FC236}">
                          <a16:creationId xmlns:a16="http://schemas.microsoft.com/office/drawing/2014/main" id="{6E9DF1F5-0D42-8134-F4B1-9B4AAA80846A}"/>
                        </a:ext>
                      </a:extLst>
                    </p:cNvPr>
                    <p:cNvSpPr/>
                    <p:nvPr/>
                  </p:nvSpPr>
                  <p:spPr>
                    <a:xfrm>
                      <a:off x="43694777" y="22468768"/>
                      <a:ext cx="122641" cy="320853"/>
                    </a:xfrm>
                    <a:custGeom>
                      <a:avLst/>
                      <a:gdLst>
                        <a:gd name="connsiteX0" fmla="*/ 122641 w 122641"/>
                        <a:gd name="connsiteY0" fmla="*/ 0 h 320853"/>
                        <a:gd name="connsiteX1" fmla="*/ 0 w 122641"/>
                        <a:gd name="connsiteY1" fmla="*/ 320853 h 320853"/>
                        <a:gd name="connsiteX2" fmla="*/ 70081 w 122641"/>
                        <a:gd name="connsiteY2" fmla="*/ 137508 h 320853"/>
                        <a:gd name="connsiteX3" fmla="*/ 122641 w 122641"/>
                        <a:gd name="connsiteY3" fmla="*/ 0 h 320853"/>
                      </a:gdLst>
                      <a:ahLst/>
                      <a:cxnLst>
                        <a:cxn ang="0">
                          <a:pos x="connsiteX0" y="connsiteY0"/>
                        </a:cxn>
                        <a:cxn ang="0">
                          <a:pos x="connsiteX1" y="connsiteY1"/>
                        </a:cxn>
                        <a:cxn ang="0">
                          <a:pos x="connsiteX2" y="connsiteY2"/>
                        </a:cxn>
                        <a:cxn ang="0">
                          <a:pos x="connsiteX3" y="connsiteY3"/>
                        </a:cxn>
                      </a:cxnLst>
                      <a:rect l="l" t="t" r="r" b="b"/>
                      <a:pathLst>
                        <a:path w="122641" h="320853">
                          <a:moveTo>
                            <a:pt x="122641" y="0"/>
                          </a:moveTo>
                          <a:lnTo>
                            <a:pt x="0" y="320853"/>
                          </a:lnTo>
                          <a:lnTo>
                            <a:pt x="70081" y="137508"/>
                          </a:lnTo>
                          <a:lnTo>
                            <a:pt x="122641"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03" name="Freeform 11502">
                      <a:extLst>
                        <a:ext uri="{FF2B5EF4-FFF2-40B4-BE49-F238E27FC236}">
                          <a16:creationId xmlns:a16="http://schemas.microsoft.com/office/drawing/2014/main" id="{8027493D-E106-83F7-44B8-51E78AF6F25A}"/>
                        </a:ext>
                      </a:extLst>
                    </p:cNvPr>
                    <p:cNvSpPr/>
                    <p:nvPr/>
                  </p:nvSpPr>
                  <p:spPr>
                    <a:xfrm>
                      <a:off x="43449495" y="22950047"/>
                      <a:ext cx="183961" cy="481280"/>
                    </a:xfrm>
                    <a:custGeom>
                      <a:avLst/>
                      <a:gdLst>
                        <a:gd name="connsiteX0" fmla="*/ 157681 w 183961"/>
                        <a:gd name="connsiteY0" fmla="*/ 68754 h 481280"/>
                        <a:gd name="connsiteX1" fmla="*/ 183961 w 183961"/>
                        <a:gd name="connsiteY1" fmla="*/ 0 h 481280"/>
                        <a:gd name="connsiteX2" fmla="*/ 0 w 183961"/>
                        <a:gd name="connsiteY2" fmla="*/ 481280 h 481280"/>
                      </a:gdLst>
                      <a:ahLst/>
                      <a:cxnLst>
                        <a:cxn ang="0">
                          <a:pos x="connsiteX0" y="connsiteY0"/>
                        </a:cxn>
                        <a:cxn ang="0">
                          <a:pos x="connsiteX1" y="connsiteY1"/>
                        </a:cxn>
                        <a:cxn ang="0">
                          <a:pos x="connsiteX2" y="connsiteY2"/>
                        </a:cxn>
                      </a:cxnLst>
                      <a:rect l="l" t="t" r="r" b="b"/>
                      <a:pathLst>
                        <a:path w="183961" h="481280">
                          <a:moveTo>
                            <a:pt x="157681" y="68754"/>
                          </a:moveTo>
                          <a:lnTo>
                            <a:pt x="183961" y="0"/>
                          </a:lnTo>
                          <a:lnTo>
                            <a:pt x="0" y="481280"/>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504" name="Graphic 11301">
                    <a:extLst>
                      <a:ext uri="{FF2B5EF4-FFF2-40B4-BE49-F238E27FC236}">
                        <a16:creationId xmlns:a16="http://schemas.microsoft.com/office/drawing/2014/main" id="{0B23FF66-9F38-A6F5-FC4C-2ADF2F549479}"/>
                      </a:ext>
                    </a:extLst>
                  </p:cNvPr>
                  <p:cNvGrpSpPr/>
                  <p:nvPr/>
                </p:nvGrpSpPr>
                <p:grpSpPr>
                  <a:xfrm>
                    <a:off x="39964475" y="22468768"/>
                    <a:ext cx="735846" cy="1925120"/>
                    <a:chOff x="39964475" y="22468768"/>
                    <a:chExt cx="735846" cy="1925120"/>
                  </a:xfrm>
                </p:grpSpPr>
                <p:sp>
                  <p:nvSpPr>
                    <p:cNvPr id="11505" name="Freeform 11504">
                      <a:extLst>
                        <a:ext uri="{FF2B5EF4-FFF2-40B4-BE49-F238E27FC236}">
                          <a16:creationId xmlns:a16="http://schemas.microsoft.com/office/drawing/2014/main" id="{BF8A4CED-D8C5-08D0-66FA-A001A92DFDDD}"/>
                        </a:ext>
                      </a:extLst>
                    </p:cNvPr>
                    <p:cNvSpPr/>
                    <p:nvPr/>
                  </p:nvSpPr>
                  <p:spPr>
                    <a:xfrm>
                      <a:off x="40437519" y="23706345"/>
                      <a:ext cx="140161" cy="366689"/>
                    </a:xfrm>
                    <a:custGeom>
                      <a:avLst/>
                      <a:gdLst>
                        <a:gd name="connsiteX0" fmla="*/ 0 w 140161"/>
                        <a:gd name="connsiteY0" fmla="*/ 0 h 366689"/>
                        <a:gd name="connsiteX1" fmla="*/ 105121 w 140161"/>
                        <a:gd name="connsiteY1" fmla="*/ 275017 h 366689"/>
                        <a:gd name="connsiteX2" fmla="*/ 140161 w 140161"/>
                        <a:gd name="connsiteY2" fmla="*/ 366690 h 366689"/>
                        <a:gd name="connsiteX3" fmla="*/ 78841 w 140161"/>
                        <a:gd name="connsiteY3" fmla="*/ 206263 h 366689"/>
                      </a:gdLst>
                      <a:ahLst/>
                      <a:cxnLst>
                        <a:cxn ang="0">
                          <a:pos x="connsiteX0" y="connsiteY0"/>
                        </a:cxn>
                        <a:cxn ang="0">
                          <a:pos x="connsiteX1" y="connsiteY1"/>
                        </a:cxn>
                        <a:cxn ang="0">
                          <a:pos x="connsiteX2" y="connsiteY2"/>
                        </a:cxn>
                        <a:cxn ang="0">
                          <a:pos x="connsiteX3" y="connsiteY3"/>
                        </a:cxn>
                      </a:cxnLst>
                      <a:rect l="l" t="t" r="r" b="b"/>
                      <a:pathLst>
                        <a:path w="140161" h="366689">
                          <a:moveTo>
                            <a:pt x="0" y="0"/>
                          </a:moveTo>
                          <a:lnTo>
                            <a:pt x="105121" y="275017"/>
                          </a:lnTo>
                          <a:lnTo>
                            <a:pt x="140161" y="366690"/>
                          </a:lnTo>
                          <a:lnTo>
                            <a:pt x="78841" y="206263"/>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06" name="Freeform 11505">
                      <a:extLst>
                        <a:ext uri="{FF2B5EF4-FFF2-40B4-BE49-F238E27FC236}">
                          <a16:creationId xmlns:a16="http://schemas.microsoft.com/office/drawing/2014/main" id="{0E0703CE-4DC5-3F04-D033-AB18B21CCD9D}"/>
                        </a:ext>
                      </a:extLst>
                    </p:cNvPr>
                    <p:cNvSpPr/>
                    <p:nvPr/>
                  </p:nvSpPr>
                  <p:spPr>
                    <a:xfrm>
                      <a:off x="40542640" y="23981362"/>
                      <a:ext cx="157681" cy="412525"/>
                    </a:xfrm>
                    <a:custGeom>
                      <a:avLst/>
                      <a:gdLst>
                        <a:gd name="connsiteX0" fmla="*/ 157682 w 157681"/>
                        <a:gd name="connsiteY0" fmla="*/ 412526 h 412525"/>
                        <a:gd name="connsiteX1" fmla="*/ 35040 w 157681"/>
                        <a:gd name="connsiteY1" fmla="*/ 91672 h 412525"/>
                        <a:gd name="connsiteX2" fmla="*/ 0 w 157681"/>
                        <a:gd name="connsiteY2" fmla="*/ 0 h 412525"/>
                        <a:gd name="connsiteX3" fmla="*/ 35040 w 157681"/>
                        <a:gd name="connsiteY3" fmla="*/ 91672 h 412525"/>
                      </a:gdLst>
                      <a:ahLst/>
                      <a:cxnLst>
                        <a:cxn ang="0">
                          <a:pos x="connsiteX0" y="connsiteY0"/>
                        </a:cxn>
                        <a:cxn ang="0">
                          <a:pos x="connsiteX1" y="connsiteY1"/>
                        </a:cxn>
                        <a:cxn ang="0">
                          <a:pos x="connsiteX2" y="connsiteY2"/>
                        </a:cxn>
                        <a:cxn ang="0">
                          <a:pos x="connsiteX3" y="connsiteY3"/>
                        </a:cxn>
                      </a:cxnLst>
                      <a:rect l="l" t="t" r="r" b="b"/>
                      <a:pathLst>
                        <a:path w="157681" h="412525">
                          <a:moveTo>
                            <a:pt x="157682" y="412526"/>
                          </a:moveTo>
                          <a:lnTo>
                            <a:pt x="35040" y="91672"/>
                          </a:lnTo>
                          <a:lnTo>
                            <a:pt x="0" y="0"/>
                          </a:lnTo>
                          <a:lnTo>
                            <a:pt x="35040" y="91672"/>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07" name="Freeform 11506">
                      <a:extLst>
                        <a:ext uri="{FF2B5EF4-FFF2-40B4-BE49-F238E27FC236}">
                          <a16:creationId xmlns:a16="http://schemas.microsoft.com/office/drawing/2014/main" id="{CE55065E-AA80-07AC-3B78-07B47855D610}"/>
                        </a:ext>
                      </a:extLst>
                    </p:cNvPr>
                    <p:cNvSpPr/>
                    <p:nvPr/>
                  </p:nvSpPr>
                  <p:spPr>
                    <a:xfrm>
                      <a:off x="40516360" y="23912607"/>
                      <a:ext cx="61320" cy="160426"/>
                    </a:xfrm>
                    <a:custGeom>
                      <a:avLst/>
                      <a:gdLst>
                        <a:gd name="connsiteX0" fmla="*/ 26280 w 61320"/>
                        <a:gd name="connsiteY0" fmla="*/ 68754 h 160426"/>
                        <a:gd name="connsiteX1" fmla="*/ 0 w 61320"/>
                        <a:gd name="connsiteY1" fmla="*/ 0 h 160426"/>
                        <a:gd name="connsiteX2" fmla="*/ 61320 w 61320"/>
                        <a:gd name="connsiteY2" fmla="*/ 160427 h 160426"/>
                      </a:gdLst>
                      <a:ahLst/>
                      <a:cxnLst>
                        <a:cxn ang="0">
                          <a:pos x="connsiteX0" y="connsiteY0"/>
                        </a:cxn>
                        <a:cxn ang="0">
                          <a:pos x="connsiteX1" y="connsiteY1"/>
                        </a:cxn>
                        <a:cxn ang="0">
                          <a:pos x="connsiteX2" y="connsiteY2"/>
                        </a:cxn>
                      </a:cxnLst>
                      <a:rect l="l" t="t" r="r" b="b"/>
                      <a:pathLst>
                        <a:path w="61320" h="160426">
                          <a:moveTo>
                            <a:pt x="26280" y="68754"/>
                          </a:moveTo>
                          <a:lnTo>
                            <a:pt x="0" y="0"/>
                          </a:lnTo>
                          <a:lnTo>
                            <a:pt x="61320" y="16042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08" name="Freeform 11507">
                      <a:extLst>
                        <a:ext uri="{FF2B5EF4-FFF2-40B4-BE49-F238E27FC236}">
                          <a16:creationId xmlns:a16="http://schemas.microsoft.com/office/drawing/2014/main" id="{FB582153-BCA2-CAFC-3EDC-237102B8EF25}"/>
                        </a:ext>
                      </a:extLst>
                    </p:cNvPr>
                    <p:cNvSpPr/>
                    <p:nvPr/>
                  </p:nvSpPr>
                  <p:spPr>
                    <a:xfrm>
                      <a:off x="40332398" y="23431328"/>
                      <a:ext cx="183961" cy="481279"/>
                    </a:xfrm>
                    <a:custGeom>
                      <a:avLst/>
                      <a:gdLst>
                        <a:gd name="connsiteX0" fmla="*/ 105121 w 183961"/>
                        <a:gd name="connsiteY0" fmla="*/ 275017 h 481279"/>
                        <a:gd name="connsiteX1" fmla="*/ 183962 w 183961"/>
                        <a:gd name="connsiteY1" fmla="*/ 481280 h 481279"/>
                        <a:gd name="connsiteX2" fmla="*/ 0 w 183961"/>
                        <a:gd name="connsiteY2" fmla="*/ 0 h 481279"/>
                      </a:gdLst>
                      <a:ahLst/>
                      <a:cxnLst>
                        <a:cxn ang="0">
                          <a:pos x="connsiteX0" y="connsiteY0"/>
                        </a:cxn>
                        <a:cxn ang="0">
                          <a:pos x="connsiteX1" y="connsiteY1"/>
                        </a:cxn>
                        <a:cxn ang="0">
                          <a:pos x="connsiteX2" y="connsiteY2"/>
                        </a:cxn>
                      </a:cxnLst>
                      <a:rect l="l" t="t" r="r" b="b"/>
                      <a:pathLst>
                        <a:path w="183961" h="481279">
                          <a:moveTo>
                            <a:pt x="105121" y="275017"/>
                          </a:moveTo>
                          <a:lnTo>
                            <a:pt x="183962" y="481280"/>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09" name="Freeform 11508">
                      <a:extLst>
                        <a:ext uri="{FF2B5EF4-FFF2-40B4-BE49-F238E27FC236}">
                          <a16:creationId xmlns:a16="http://schemas.microsoft.com/office/drawing/2014/main" id="{C85183A9-E3FE-7766-79FB-62242336A009}"/>
                        </a:ext>
                      </a:extLst>
                    </p:cNvPr>
                    <p:cNvSpPr/>
                    <p:nvPr/>
                  </p:nvSpPr>
                  <p:spPr>
                    <a:xfrm>
                      <a:off x="40279838" y="23293819"/>
                      <a:ext cx="157681" cy="412525"/>
                    </a:xfrm>
                    <a:custGeom>
                      <a:avLst/>
                      <a:gdLst>
                        <a:gd name="connsiteX0" fmla="*/ 157681 w 157681"/>
                        <a:gd name="connsiteY0" fmla="*/ 412525 h 412525"/>
                        <a:gd name="connsiteX1" fmla="*/ 52561 w 157681"/>
                        <a:gd name="connsiteY1" fmla="*/ 137508 h 412525"/>
                        <a:gd name="connsiteX2" fmla="*/ 0 w 157681"/>
                        <a:gd name="connsiteY2" fmla="*/ 0 h 412525"/>
                      </a:gdLst>
                      <a:ahLst/>
                      <a:cxnLst>
                        <a:cxn ang="0">
                          <a:pos x="connsiteX0" y="connsiteY0"/>
                        </a:cxn>
                        <a:cxn ang="0">
                          <a:pos x="connsiteX1" y="connsiteY1"/>
                        </a:cxn>
                        <a:cxn ang="0">
                          <a:pos x="connsiteX2" y="connsiteY2"/>
                        </a:cxn>
                      </a:cxnLst>
                      <a:rect l="l" t="t" r="r" b="b"/>
                      <a:pathLst>
                        <a:path w="157681" h="412525">
                          <a:moveTo>
                            <a:pt x="157681" y="412525"/>
                          </a:moveTo>
                          <a:lnTo>
                            <a:pt x="52561" y="137508"/>
                          </a:lnTo>
                          <a:lnTo>
                            <a:pt x="0"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10" name="Freeform 11509">
                      <a:extLst>
                        <a:ext uri="{FF2B5EF4-FFF2-40B4-BE49-F238E27FC236}">
                          <a16:creationId xmlns:a16="http://schemas.microsoft.com/office/drawing/2014/main" id="{4632AEEE-FC2F-561D-A903-BC9C0CD7DA10}"/>
                        </a:ext>
                      </a:extLst>
                    </p:cNvPr>
                    <p:cNvSpPr/>
                    <p:nvPr/>
                  </p:nvSpPr>
                  <p:spPr>
                    <a:xfrm>
                      <a:off x="40122156" y="22881294"/>
                      <a:ext cx="157681" cy="412525"/>
                    </a:xfrm>
                    <a:custGeom>
                      <a:avLst/>
                      <a:gdLst>
                        <a:gd name="connsiteX0" fmla="*/ 157681 w 157681"/>
                        <a:gd name="connsiteY0" fmla="*/ 412525 h 412525"/>
                        <a:gd name="connsiteX1" fmla="*/ 0 w 157681"/>
                        <a:gd name="connsiteY1" fmla="*/ 0 h 412525"/>
                        <a:gd name="connsiteX2" fmla="*/ 105121 w 157681"/>
                        <a:gd name="connsiteY2" fmla="*/ 275017 h 412525"/>
                      </a:gdLst>
                      <a:ahLst/>
                      <a:cxnLst>
                        <a:cxn ang="0">
                          <a:pos x="connsiteX0" y="connsiteY0"/>
                        </a:cxn>
                        <a:cxn ang="0">
                          <a:pos x="connsiteX1" y="connsiteY1"/>
                        </a:cxn>
                        <a:cxn ang="0">
                          <a:pos x="connsiteX2" y="connsiteY2"/>
                        </a:cxn>
                      </a:cxnLst>
                      <a:rect l="l" t="t" r="r" b="b"/>
                      <a:pathLst>
                        <a:path w="157681" h="412525">
                          <a:moveTo>
                            <a:pt x="157681" y="412525"/>
                          </a:moveTo>
                          <a:lnTo>
                            <a:pt x="0" y="0"/>
                          </a:lnTo>
                          <a:lnTo>
                            <a:pt x="105121" y="275017"/>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11" name="Freeform 11510">
                      <a:extLst>
                        <a:ext uri="{FF2B5EF4-FFF2-40B4-BE49-F238E27FC236}">
                          <a16:creationId xmlns:a16="http://schemas.microsoft.com/office/drawing/2014/main" id="{339D1E18-548A-4572-B3C4-8920ACBD446B}"/>
                        </a:ext>
                      </a:extLst>
                    </p:cNvPr>
                    <p:cNvSpPr/>
                    <p:nvPr/>
                  </p:nvSpPr>
                  <p:spPr>
                    <a:xfrm>
                      <a:off x="40227277" y="23156310"/>
                      <a:ext cx="315362" cy="825051"/>
                    </a:xfrm>
                    <a:custGeom>
                      <a:avLst/>
                      <a:gdLst>
                        <a:gd name="connsiteX0" fmla="*/ 210242 w 315362"/>
                        <a:gd name="connsiteY0" fmla="*/ 550034 h 825051"/>
                        <a:gd name="connsiteX1" fmla="*/ 52560 w 315362"/>
                        <a:gd name="connsiteY1" fmla="*/ 137508 h 825051"/>
                        <a:gd name="connsiteX2" fmla="*/ 0 w 315362"/>
                        <a:gd name="connsiteY2" fmla="*/ 0 h 825051"/>
                        <a:gd name="connsiteX3" fmla="*/ 105121 w 315362"/>
                        <a:gd name="connsiteY3" fmla="*/ 275017 h 825051"/>
                        <a:gd name="connsiteX4" fmla="*/ 289083 w 315362"/>
                        <a:gd name="connsiteY4" fmla="*/ 756297 h 825051"/>
                        <a:gd name="connsiteX5" fmla="*/ 315363 w 315362"/>
                        <a:gd name="connsiteY5" fmla="*/ 825052 h 82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362" h="825051">
                          <a:moveTo>
                            <a:pt x="210242" y="550034"/>
                          </a:moveTo>
                          <a:lnTo>
                            <a:pt x="52560" y="137508"/>
                          </a:lnTo>
                          <a:lnTo>
                            <a:pt x="0" y="0"/>
                          </a:lnTo>
                          <a:lnTo>
                            <a:pt x="105121" y="275017"/>
                          </a:lnTo>
                          <a:lnTo>
                            <a:pt x="289083" y="756297"/>
                          </a:lnTo>
                          <a:lnTo>
                            <a:pt x="315363" y="825052"/>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12" name="Freeform 11511">
                      <a:extLst>
                        <a:ext uri="{FF2B5EF4-FFF2-40B4-BE49-F238E27FC236}">
                          <a16:creationId xmlns:a16="http://schemas.microsoft.com/office/drawing/2014/main" id="{CD7AE316-B525-152A-6006-2AAD0C57C5B6}"/>
                        </a:ext>
                      </a:extLst>
                    </p:cNvPr>
                    <p:cNvSpPr/>
                    <p:nvPr/>
                  </p:nvSpPr>
                  <p:spPr>
                    <a:xfrm>
                      <a:off x="40174717" y="23018802"/>
                      <a:ext cx="157681" cy="412525"/>
                    </a:xfrm>
                    <a:custGeom>
                      <a:avLst/>
                      <a:gdLst>
                        <a:gd name="connsiteX0" fmla="*/ 157682 w 157681"/>
                        <a:gd name="connsiteY0" fmla="*/ 412526 h 412525"/>
                        <a:gd name="connsiteX1" fmla="*/ 52560 w 157681"/>
                        <a:gd name="connsiteY1" fmla="*/ 137508 h 412525"/>
                        <a:gd name="connsiteX2" fmla="*/ 0 w 157681"/>
                        <a:gd name="connsiteY2" fmla="*/ 0 h 412525"/>
                      </a:gdLst>
                      <a:ahLst/>
                      <a:cxnLst>
                        <a:cxn ang="0">
                          <a:pos x="connsiteX0" y="connsiteY0"/>
                        </a:cxn>
                        <a:cxn ang="0">
                          <a:pos x="connsiteX1" y="connsiteY1"/>
                        </a:cxn>
                        <a:cxn ang="0">
                          <a:pos x="connsiteX2" y="connsiteY2"/>
                        </a:cxn>
                      </a:cxnLst>
                      <a:rect l="l" t="t" r="r" b="b"/>
                      <a:pathLst>
                        <a:path w="157681" h="412525">
                          <a:moveTo>
                            <a:pt x="157682" y="412526"/>
                          </a:moveTo>
                          <a:lnTo>
                            <a:pt x="52560" y="137508"/>
                          </a:lnTo>
                          <a:lnTo>
                            <a:pt x="0"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13" name="Freeform 11512">
                      <a:extLst>
                        <a:ext uri="{FF2B5EF4-FFF2-40B4-BE49-F238E27FC236}">
                          <a16:creationId xmlns:a16="http://schemas.microsoft.com/office/drawing/2014/main" id="{DDC4B383-6D91-DDB5-FBF3-285EA89F5BB9}"/>
                        </a:ext>
                      </a:extLst>
                    </p:cNvPr>
                    <p:cNvSpPr/>
                    <p:nvPr/>
                  </p:nvSpPr>
                  <p:spPr>
                    <a:xfrm>
                      <a:off x="40017035" y="22606276"/>
                      <a:ext cx="157681" cy="412525"/>
                    </a:xfrm>
                    <a:custGeom>
                      <a:avLst/>
                      <a:gdLst>
                        <a:gd name="connsiteX0" fmla="*/ 157681 w 157681"/>
                        <a:gd name="connsiteY0" fmla="*/ 412526 h 412525"/>
                        <a:gd name="connsiteX1" fmla="*/ 0 w 157681"/>
                        <a:gd name="connsiteY1" fmla="*/ 0 h 412525"/>
                        <a:gd name="connsiteX2" fmla="*/ 70081 w 157681"/>
                        <a:gd name="connsiteY2" fmla="*/ 183345 h 412525"/>
                        <a:gd name="connsiteX3" fmla="*/ 131401 w 157681"/>
                        <a:gd name="connsiteY3" fmla="*/ 343771 h 412525"/>
                      </a:gdLst>
                      <a:ahLst/>
                      <a:cxnLst>
                        <a:cxn ang="0">
                          <a:pos x="connsiteX0" y="connsiteY0"/>
                        </a:cxn>
                        <a:cxn ang="0">
                          <a:pos x="connsiteX1" y="connsiteY1"/>
                        </a:cxn>
                        <a:cxn ang="0">
                          <a:pos x="connsiteX2" y="connsiteY2"/>
                        </a:cxn>
                        <a:cxn ang="0">
                          <a:pos x="connsiteX3" y="connsiteY3"/>
                        </a:cxn>
                      </a:cxnLst>
                      <a:rect l="l" t="t" r="r" b="b"/>
                      <a:pathLst>
                        <a:path w="157681" h="412525">
                          <a:moveTo>
                            <a:pt x="157681" y="412526"/>
                          </a:moveTo>
                          <a:lnTo>
                            <a:pt x="0" y="0"/>
                          </a:lnTo>
                          <a:lnTo>
                            <a:pt x="70081" y="183345"/>
                          </a:lnTo>
                          <a:lnTo>
                            <a:pt x="131401" y="343771"/>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14" name="Freeform 11513">
                      <a:extLst>
                        <a:ext uri="{FF2B5EF4-FFF2-40B4-BE49-F238E27FC236}">
                          <a16:creationId xmlns:a16="http://schemas.microsoft.com/office/drawing/2014/main" id="{20F9AD1E-AFAE-D792-1792-B684ACAD5521}"/>
                        </a:ext>
                      </a:extLst>
                    </p:cNvPr>
                    <p:cNvSpPr/>
                    <p:nvPr/>
                  </p:nvSpPr>
                  <p:spPr>
                    <a:xfrm>
                      <a:off x="40148436" y="22950047"/>
                      <a:ext cx="183961" cy="481280"/>
                    </a:xfrm>
                    <a:custGeom>
                      <a:avLst/>
                      <a:gdLst>
                        <a:gd name="connsiteX0" fmla="*/ 26280 w 183961"/>
                        <a:gd name="connsiteY0" fmla="*/ 68754 h 481280"/>
                        <a:gd name="connsiteX1" fmla="*/ 0 w 183961"/>
                        <a:gd name="connsiteY1" fmla="*/ 0 h 481280"/>
                        <a:gd name="connsiteX2" fmla="*/ 183962 w 183961"/>
                        <a:gd name="connsiteY2" fmla="*/ 481280 h 481280"/>
                      </a:gdLst>
                      <a:ahLst/>
                      <a:cxnLst>
                        <a:cxn ang="0">
                          <a:pos x="connsiteX0" y="connsiteY0"/>
                        </a:cxn>
                        <a:cxn ang="0">
                          <a:pos x="connsiteX1" y="connsiteY1"/>
                        </a:cxn>
                        <a:cxn ang="0">
                          <a:pos x="connsiteX2" y="connsiteY2"/>
                        </a:cxn>
                      </a:cxnLst>
                      <a:rect l="l" t="t" r="r" b="b"/>
                      <a:pathLst>
                        <a:path w="183961" h="481280">
                          <a:moveTo>
                            <a:pt x="26280" y="68754"/>
                          </a:moveTo>
                          <a:lnTo>
                            <a:pt x="0" y="0"/>
                          </a:lnTo>
                          <a:lnTo>
                            <a:pt x="183962" y="48128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15" name="Freeform 11514">
                      <a:extLst>
                        <a:ext uri="{FF2B5EF4-FFF2-40B4-BE49-F238E27FC236}">
                          <a16:creationId xmlns:a16="http://schemas.microsoft.com/office/drawing/2014/main" id="{FBA743E8-5877-D6BB-0334-C62B73ACA740}"/>
                        </a:ext>
                      </a:extLst>
                    </p:cNvPr>
                    <p:cNvSpPr/>
                    <p:nvPr/>
                  </p:nvSpPr>
                  <p:spPr>
                    <a:xfrm>
                      <a:off x="40069596" y="22743785"/>
                      <a:ext cx="78840" cy="206262"/>
                    </a:xfrm>
                    <a:custGeom>
                      <a:avLst/>
                      <a:gdLst>
                        <a:gd name="connsiteX0" fmla="*/ 0 w 78840"/>
                        <a:gd name="connsiteY0" fmla="*/ 0 h 206262"/>
                        <a:gd name="connsiteX1" fmla="*/ 78841 w 78840"/>
                        <a:gd name="connsiteY1" fmla="*/ 206263 h 206262"/>
                        <a:gd name="connsiteX2" fmla="*/ 17520 w 78840"/>
                        <a:gd name="connsiteY2" fmla="*/ 45836 h 206262"/>
                      </a:gdLst>
                      <a:ahLst/>
                      <a:cxnLst>
                        <a:cxn ang="0">
                          <a:pos x="connsiteX0" y="connsiteY0"/>
                        </a:cxn>
                        <a:cxn ang="0">
                          <a:pos x="connsiteX1" y="connsiteY1"/>
                        </a:cxn>
                        <a:cxn ang="0">
                          <a:pos x="connsiteX2" y="connsiteY2"/>
                        </a:cxn>
                      </a:cxnLst>
                      <a:rect l="l" t="t" r="r" b="b"/>
                      <a:pathLst>
                        <a:path w="78840" h="206262">
                          <a:moveTo>
                            <a:pt x="0" y="0"/>
                          </a:moveTo>
                          <a:lnTo>
                            <a:pt x="78841" y="206263"/>
                          </a:lnTo>
                          <a:lnTo>
                            <a:pt x="17520" y="45836"/>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16" name="Freeform 11515">
                      <a:extLst>
                        <a:ext uri="{FF2B5EF4-FFF2-40B4-BE49-F238E27FC236}">
                          <a16:creationId xmlns:a16="http://schemas.microsoft.com/office/drawing/2014/main" id="{CB0F269F-0C33-B537-632B-701F18D28BE2}"/>
                        </a:ext>
                      </a:extLst>
                    </p:cNvPr>
                    <p:cNvSpPr/>
                    <p:nvPr/>
                  </p:nvSpPr>
                  <p:spPr>
                    <a:xfrm>
                      <a:off x="39964475" y="22468768"/>
                      <a:ext cx="105120" cy="275017"/>
                    </a:xfrm>
                    <a:custGeom>
                      <a:avLst/>
                      <a:gdLst>
                        <a:gd name="connsiteX0" fmla="*/ 105121 w 105120"/>
                        <a:gd name="connsiteY0" fmla="*/ 275017 h 275017"/>
                        <a:gd name="connsiteX1" fmla="*/ 0 w 105120"/>
                        <a:gd name="connsiteY1" fmla="*/ 0 h 275017"/>
                        <a:gd name="connsiteX2" fmla="*/ 0 w 105120"/>
                        <a:gd name="connsiteY2" fmla="*/ 0 h 275017"/>
                        <a:gd name="connsiteX3" fmla="*/ 52560 w 105120"/>
                        <a:gd name="connsiteY3" fmla="*/ 137509 h 275017"/>
                      </a:gdLst>
                      <a:ahLst/>
                      <a:cxnLst>
                        <a:cxn ang="0">
                          <a:pos x="connsiteX0" y="connsiteY0"/>
                        </a:cxn>
                        <a:cxn ang="0">
                          <a:pos x="connsiteX1" y="connsiteY1"/>
                        </a:cxn>
                        <a:cxn ang="0">
                          <a:pos x="connsiteX2" y="connsiteY2"/>
                        </a:cxn>
                        <a:cxn ang="0">
                          <a:pos x="connsiteX3" y="connsiteY3"/>
                        </a:cxn>
                      </a:cxnLst>
                      <a:rect l="l" t="t" r="r" b="b"/>
                      <a:pathLst>
                        <a:path w="105120" h="275017">
                          <a:moveTo>
                            <a:pt x="105121" y="275017"/>
                          </a:moveTo>
                          <a:lnTo>
                            <a:pt x="0" y="0"/>
                          </a:lnTo>
                          <a:lnTo>
                            <a:pt x="0" y="0"/>
                          </a:lnTo>
                          <a:lnTo>
                            <a:pt x="52560" y="13750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17" name="Freeform 11516">
                      <a:extLst>
                        <a:ext uri="{FF2B5EF4-FFF2-40B4-BE49-F238E27FC236}">
                          <a16:creationId xmlns:a16="http://schemas.microsoft.com/office/drawing/2014/main" id="{37C1D0D4-50BD-355A-D6D7-4C21D0457184}"/>
                        </a:ext>
                      </a:extLst>
                    </p:cNvPr>
                    <p:cNvSpPr/>
                    <p:nvPr/>
                  </p:nvSpPr>
                  <p:spPr>
                    <a:xfrm>
                      <a:off x="40017035" y="22606276"/>
                      <a:ext cx="315362" cy="825051"/>
                    </a:xfrm>
                    <a:custGeom>
                      <a:avLst/>
                      <a:gdLst>
                        <a:gd name="connsiteX0" fmla="*/ 52560 w 315362"/>
                        <a:gd name="connsiteY0" fmla="*/ 137508 h 825051"/>
                        <a:gd name="connsiteX1" fmla="*/ 0 w 315362"/>
                        <a:gd name="connsiteY1" fmla="*/ 0 h 825051"/>
                        <a:gd name="connsiteX2" fmla="*/ 105121 w 315362"/>
                        <a:gd name="connsiteY2" fmla="*/ 275017 h 825051"/>
                        <a:gd name="connsiteX3" fmla="*/ 262802 w 315362"/>
                        <a:gd name="connsiteY3" fmla="*/ 687543 h 825051"/>
                        <a:gd name="connsiteX4" fmla="*/ 315363 w 315362"/>
                        <a:gd name="connsiteY4" fmla="*/ 825051 h 825051"/>
                        <a:gd name="connsiteX5" fmla="*/ 131401 w 315362"/>
                        <a:gd name="connsiteY5" fmla="*/ 343771 h 82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362" h="825051">
                          <a:moveTo>
                            <a:pt x="52560" y="137508"/>
                          </a:moveTo>
                          <a:lnTo>
                            <a:pt x="0" y="0"/>
                          </a:lnTo>
                          <a:lnTo>
                            <a:pt x="105121" y="275017"/>
                          </a:lnTo>
                          <a:lnTo>
                            <a:pt x="262802" y="687543"/>
                          </a:lnTo>
                          <a:lnTo>
                            <a:pt x="315363" y="825051"/>
                          </a:lnTo>
                          <a:lnTo>
                            <a:pt x="131401" y="343771"/>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18" name="Freeform 11517">
                      <a:extLst>
                        <a:ext uri="{FF2B5EF4-FFF2-40B4-BE49-F238E27FC236}">
                          <a16:creationId xmlns:a16="http://schemas.microsoft.com/office/drawing/2014/main" id="{0862811B-14E9-C87C-15A1-BC14F07228F0}"/>
                        </a:ext>
                      </a:extLst>
                    </p:cNvPr>
                    <p:cNvSpPr/>
                    <p:nvPr/>
                  </p:nvSpPr>
                  <p:spPr>
                    <a:xfrm>
                      <a:off x="39964475" y="22468768"/>
                      <a:ext cx="157681" cy="412525"/>
                    </a:xfrm>
                    <a:custGeom>
                      <a:avLst/>
                      <a:gdLst>
                        <a:gd name="connsiteX0" fmla="*/ 157681 w 157681"/>
                        <a:gd name="connsiteY0" fmla="*/ 412526 h 412525"/>
                        <a:gd name="connsiteX1" fmla="*/ 52560 w 157681"/>
                        <a:gd name="connsiteY1" fmla="*/ 137509 h 412525"/>
                        <a:gd name="connsiteX2" fmla="*/ 0 w 157681"/>
                        <a:gd name="connsiteY2" fmla="*/ 0 h 412525"/>
                      </a:gdLst>
                      <a:ahLst/>
                      <a:cxnLst>
                        <a:cxn ang="0">
                          <a:pos x="connsiteX0" y="connsiteY0"/>
                        </a:cxn>
                        <a:cxn ang="0">
                          <a:pos x="connsiteX1" y="connsiteY1"/>
                        </a:cxn>
                        <a:cxn ang="0">
                          <a:pos x="connsiteX2" y="connsiteY2"/>
                        </a:cxn>
                      </a:cxnLst>
                      <a:rect l="l" t="t" r="r" b="b"/>
                      <a:pathLst>
                        <a:path w="157681" h="412525">
                          <a:moveTo>
                            <a:pt x="157681" y="412526"/>
                          </a:moveTo>
                          <a:lnTo>
                            <a:pt x="52560" y="137509"/>
                          </a:lnTo>
                          <a:lnTo>
                            <a:pt x="0"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19" name="Freeform 11518">
                      <a:extLst>
                        <a:ext uri="{FF2B5EF4-FFF2-40B4-BE49-F238E27FC236}">
                          <a16:creationId xmlns:a16="http://schemas.microsoft.com/office/drawing/2014/main" id="{FD2EC817-B809-7E63-1054-DB85D74E213A}"/>
                        </a:ext>
                      </a:extLst>
                    </p:cNvPr>
                    <p:cNvSpPr/>
                    <p:nvPr/>
                  </p:nvSpPr>
                  <p:spPr>
                    <a:xfrm>
                      <a:off x="39964475" y="22468768"/>
                      <a:ext cx="262802" cy="687542"/>
                    </a:xfrm>
                    <a:custGeom>
                      <a:avLst/>
                      <a:gdLst>
                        <a:gd name="connsiteX0" fmla="*/ 157681 w 262802"/>
                        <a:gd name="connsiteY0" fmla="*/ 412526 h 687542"/>
                        <a:gd name="connsiteX1" fmla="*/ 0 w 262802"/>
                        <a:gd name="connsiteY1" fmla="*/ 0 h 687542"/>
                        <a:gd name="connsiteX2" fmla="*/ 0 w 262802"/>
                        <a:gd name="connsiteY2" fmla="*/ 0 h 687542"/>
                        <a:gd name="connsiteX3" fmla="*/ 52560 w 262802"/>
                        <a:gd name="connsiteY3" fmla="*/ 137508 h 687542"/>
                        <a:gd name="connsiteX4" fmla="*/ 210242 w 262802"/>
                        <a:gd name="connsiteY4" fmla="*/ 550034 h 687542"/>
                        <a:gd name="connsiteX5" fmla="*/ 262802 w 262802"/>
                        <a:gd name="connsiteY5" fmla="*/ 687543 h 68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02" h="687542">
                          <a:moveTo>
                            <a:pt x="157681" y="412526"/>
                          </a:moveTo>
                          <a:lnTo>
                            <a:pt x="0" y="0"/>
                          </a:lnTo>
                          <a:lnTo>
                            <a:pt x="0" y="0"/>
                          </a:lnTo>
                          <a:lnTo>
                            <a:pt x="52560" y="137508"/>
                          </a:lnTo>
                          <a:lnTo>
                            <a:pt x="210242" y="550034"/>
                          </a:lnTo>
                          <a:lnTo>
                            <a:pt x="262802" y="687543"/>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20" name="Freeform 11519">
                      <a:extLst>
                        <a:ext uri="{FF2B5EF4-FFF2-40B4-BE49-F238E27FC236}">
                          <a16:creationId xmlns:a16="http://schemas.microsoft.com/office/drawing/2014/main" id="{D9A9A9EB-7740-8586-D984-6E6BB7910013}"/>
                        </a:ext>
                      </a:extLst>
                    </p:cNvPr>
                    <p:cNvSpPr/>
                    <p:nvPr/>
                  </p:nvSpPr>
                  <p:spPr>
                    <a:xfrm>
                      <a:off x="39964475" y="22468768"/>
                      <a:ext cx="52560" cy="137508"/>
                    </a:xfrm>
                    <a:custGeom>
                      <a:avLst/>
                      <a:gdLst>
                        <a:gd name="connsiteX0" fmla="*/ 52560 w 52560"/>
                        <a:gd name="connsiteY0" fmla="*/ 137508 h 137508"/>
                        <a:gd name="connsiteX1" fmla="*/ 0 w 52560"/>
                        <a:gd name="connsiteY1" fmla="*/ 0 h 137508"/>
                        <a:gd name="connsiteX2" fmla="*/ 0 w 52560"/>
                        <a:gd name="connsiteY2" fmla="*/ 0 h 137508"/>
                      </a:gdLst>
                      <a:ahLst/>
                      <a:cxnLst>
                        <a:cxn ang="0">
                          <a:pos x="connsiteX0" y="connsiteY0"/>
                        </a:cxn>
                        <a:cxn ang="0">
                          <a:pos x="connsiteX1" y="connsiteY1"/>
                        </a:cxn>
                        <a:cxn ang="0">
                          <a:pos x="connsiteX2" y="connsiteY2"/>
                        </a:cxn>
                      </a:cxnLst>
                      <a:rect l="l" t="t" r="r" b="b"/>
                      <a:pathLst>
                        <a:path w="52560" h="137508">
                          <a:moveTo>
                            <a:pt x="52560" y="137508"/>
                          </a:moveTo>
                          <a:lnTo>
                            <a:pt x="0" y="0"/>
                          </a:lnTo>
                          <a:lnTo>
                            <a:pt x="0"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21" name="Freeform 11520">
                      <a:extLst>
                        <a:ext uri="{FF2B5EF4-FFF2-40B4-BE49-F238E27FC236}">
                          <a16:creationId xmlns:a16="http://schemas.microsoft.com/office/drawing/2014/main" id="{EE903875-E3DA-44AA-67A9-DACDAA5088AC}"/>
                        </a:ext>
                      </a:extLst>
                    </p:cNvPr>
                    <p:cNvSpPr/>
                    <p:nvPr/>
                  </p:nvSpPr>
                  <p:spPr>
                    <a:xfrm>
                      <a:off x="39964475" y="22468768"/>
                      <a:ext cx="122641" cy="320853"/>
                    </a:xfrm>
                    <a:custGeom>
                      <a:avLst/>
                      <a:gdLst>
                        <a:gd name="connsiteX0" fmla="*/ 0 w 122641"/>
                        <a:gd name="connsiteY0" fmla="*/ 0 h 320853"/>
                        <a:gd name="connsiteX1" fmla="*/ 122641 w 122641"/>
                        <a:gd name="connsiteY1" fmla="*/ 320853 h 320853"/>
                        <a:gd name="connsiteX2" fmla="*/ 52560 w 122641"/>
                        <a:gd name="connsiteY2" fmla="*/ 137508 h 320853"/>
                        <a:gd name="connsiteX3" fmla="*/ 0 w 122641"/>
                        <a:gd name="connsiteY3" fmla="*/ 0 h 320853"/>
                      </a:gdLst>
                      <a:ahLst/>
                      <a:cxnLst>
                        <a:cxn ang="0">
                          <a:pos x="connsiteX0" y="connsiteY0"/>
                        </a:cxn>
                        <a:cxn ang="0">
                          <a:pos x="connsiteX1" y="connsiteY1"/>
                        </a:cxn>
                        <a:cxn ang="0">
                          <a:pos x="connsiteX2" y="connsiteY2"/>
                        </a:cxn>
                        <a:cxn ang="0">
                          <a:pos x="connsiteX3" y="connsiteY3"/>
                        </a:cxn>
                      </a:cxnLst>
                      <a:rect l="l" t="t" r="r" b="b"/>
                      <a:pathLst>
                        <a:path w="122641" h="320853">
                          <a:moveTo>
                            <a:pt x="0" y="0"/>
                          </a:moveTo>
                          <a:lnTo>
                            <a:pt x="122641" y="320853"/>
                          </a:lnTo>
                          <a:lnTo>
                            <a:pt x="52560" y="137508"/>
                          </a:lnTo>
                          <a:lnTo>
                            <a:pt x="0"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22" name="Freeform 11521">
                      <a:extLst>
                        <a:ext uri="{FF2B5EF4-FFF2-40B4-BE49-F238E27FC236}">
                          <a16:creationId xmlns:a16="http://schemas.microsoft.com/office/drawing/2014/main" id="{27ED48EC-5CAA-710E-1F24-42742E925BD0}"/>
                        </a:ext>
                      </a:extLst>
                    </p:cNvPr>
                    <p:cNvSpPr/>
                    <p:nvPr/>
                  </p:nvSpPr>
                  <p:spPr>
                    <a:xfrm>
                      <a:off x="39964475" y="22468768"/>
                      <a:ext cx="122641" cy="320853"/>
                    </a:xfrm>
                    <a:custGeom>
                      <a:avLst/>
                      <a:gdLst>
                        <a:gd name="connsiteX0" fmla="*/ 0 w 122641"/>
                        <a:gd name="connsiteY0" fmla="*/ 0 h 320853"/>
                        <a:gd name="connsiteX1" fmla="*/ 0 w 122641"/>
                        <a:gd name="connsiteY1" fmla="*/ 0 h 320853"/>
                        <a:gd name="connsiteX2" fmla="*/ 105121 w 122641"/>
                        <a:gd name="connsiteY2" fmla="*/ 275017 h 320853"/>
                        <a:gd name="connsiteX3" fmla="*/ 122641 w 122641"/>
                        <a:gd name="connsiteY3" fmla="*/ 320853 h 320853"/>
                      </a:gdLst>
                      <a:ahLst/>
                      <a:cxnLst>
                        <a:cxn ang="0">
                          <a:pos x="connsiteX0" y="connsiteY0"/>
                        </a:cxn>
                        <a:cxn ang="0">
                          <a:pos x="connsiteX1" y="connsiteY1"/>
                        </a:cxn>
                        <a:cxn ang="0">
                          <a:pos x="connsiteX2" y="connsiteY2"/>
                        </a:cxn>
                        <a:cxn ang="0">
                          <a:pos x="connsiteX3" y="connsiteY3"/>
                        </a:cxn>
                      </a:cxnLst>
                      <a:rect l="l" t="t" r="r" b="b"/>
                      <a:pathLst>
                        <a:path w="122641" h="320853">
                          <a:moveTo>
                            <a:pt x="0" y="0"/>
                          </a:moveTo>
                          <a:lnTo>
                            <a:pt x="0" y="0"/>
                          </a:lnTo>
                          <a:lnTo>
                            <a:pt x="105121" y="275017"/>
                          </a:lnTo>
                          <a:lnTo>
                            <a:pt x="122641"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23" name="Freeform 11522">
                      <a:extLst>
                        <a:ext uri="{FF2B5EF4-FFF2-40B4-BE49-F238E27FC236}">
                          <a16:creationId xmlns:a16="http://schemas.microsoft.com/office/drawing/2014/main" id="{F14DF759-73A3-121F-2369-0B9E4EF07973}"/>
                        </a:ext>
                      </a:extLst>
                    </p:cNvPr>
                    <p:cNvSpPr/>
                    <p:nvPr/>
                  </p:nvSpPr>
                  <p:spPr>
                    <a:xfrm>
                      <a:off x="39964475" y="22468768"/>
                      <a:ext cx="52560" cy="137508"/>
                    </a:xfrm>
                    <a:custGeom>
                      <a:avLst/>
                      <a:gdLst>
                        <a:gd name="connsiteX0" fmla="*/ 52560 w 52560"/>
                        <a:gd name="connsiteY0" fmla="*/ 137508 h 137508"/>
                        <a:gd name="connsiteX1" fmla="*/ 0 w 52560"/>
                        <a:gd name="connsiteY1" fmla="*/ 0 h 137508"/>
                        <a:gd name="connsiteX2" fmla="*/ 0 w 52560"/>
                        <a:gd name="connsiteY2" fmla="*/ 0 h 137508"/>
                      </a:gdLst>
                      <a:ahLst/>
                      <a:cxnLst>
                        <a:cxn ang="0">
                          <a:pos x="connsiteX0" y="connsiteY0"/>
                        </a:cxn>
                        <a:cxn ang="0">
                          <a:pos x="connsiteX1" y="connsiteY1"/>
                        </a:cxn>
                        <a:cxn ang="0">
                          <a:pos x="connsiteX2" y="connsiteY2"/>
                        </a:cxn>
                      </a:cxnLst>
                      <a:rect l="l" t="t" r="r" b="b"/>
                      <a:pathLst>
                        <a:path w="52560" h="137508">
                          <a:moveTo>
                            <a:pt x="52560" y="137508"/>
                          </a:moveTo>
                          <a:lnTo>
                            <a:pt x="0" y="0"/>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524" name="Graphic 11301">
                    <a:extLst>
                      <a:ext uri="{FF2B5EF4-FFF2-40B4-BE49-F238E27FC236}">
                        <a16:creationId xmlns:a16="http://schemas.microsoft.com/office/drawing/2014/main" id="{168E947C-B775-262F-0902-2020E25D81AD}"/>
                      </a:ext>
                    </a:extLst>
                  </p:cNvPr>
                  <p:cNvGrpSpPr/>
                  <p:nvPr/>
                </p:nvGrpSpPr>
                <p:grpSpPr>
                  <a:xfrm>
                    <a:off x="39964475" y="20543648"/>
                    <a:ext cx="735846" cy="1925119"/>
                    <a:chOff x="39964475" y="20543648"/>
                    <a:chExt cx="735846" cy="1925119"/>
                  </a:xfrm>
                </p:grpSpPr>
                <p:sp>
                  <p:nvSpPr>
                    <p:cNvPr id="11525" name="Freeform 11524">
                      <a:extLst>
                        <a:ext uri="{FF2B5EF4-FFF2-40B4-BE49-F238E27FC236}">
                          <a16:creationId xmlns:a16="http://schemas.microsoft.com/office/drawing/2014/main" id="{9973A2C8-1F4A-D391-3AC9-0349DD64BA52}"/>
                        </a:ext>
                      </a:extLst>
                    </p:cNvPr>
                    <p:cNvSpPr/>
                    <p:nvPr/>
                  </p:nvSpPr>
                  <p:spPr>
                    <a:xfrm>
                      <a:off x="40017035" y="21918733"/>
                      <a:ext cx="157681" cy="412525"/>
                    </a:xfrm>
                    <a:custGeom>
                      <a:avLst/>
                      <a:gdLst>
                        <a:gd name="connsiteX0" fmla="*/ 157681 w 157681"/>
                        <a:gd name="connsiteY0" fmla="*/ 0 h 412525"/>
                        <a:gd name="connsiteX1" fmla="*/ 0 w 157681"/>
                        <a:gd name="connsiteY1" fmla="*/ 412526 h 412525"/>
                        <a:gd name="connsiteX2" fmla="*/ 70081 w 157681"/>
                        <a:gd name="connsiteY2" fmla="*/ 229181 h 412525"/>
                        <a:gd name="connsiteX3" fmla="*/ 131401 w 157681"/>
                        <a:gd name="connsiteY3" fmla="*/ 68754 h 412525"/>
                      </a:gdLst>
                      <a:ahLst/>
                      <a:cxnLst>
                        <a:cxn ang="0">
                          <a:pos x="connsiteX0" y="connsiteY0"/>
                        </a:cxn>
                        <a:cxn ang="0">
                          <a:pos x="connsiteX1" y="connsiteY1"/>
                        </a:cxn>
                        <a:cxn ang="0">
                          <a:pos x="connsiteX2" y="connsiteY2"/>
                        </a:cxn>
                        <a:cxn ang="0">
                          <a:pos x="connsiteX3" y="connsiteY3"/>
                        </a:cxn>
                      </a:cxnLst>
                      <a:rect l="l" t="t" r="r" b="b"/>
                      <a:pathLst>
                        <a:path w="157681" h="412525">
                          <a:moveTo>
                            <a:pt x="157681" y="0"/>
                          </a:moveTo>
                          <a:lnTo>
                            <a:pt x="0" y="412526"/>
                          </a:lnTo>
                          <a:lnTo>
                            <a:pt x="70081" y="229181"/>
                          </a:lnTo>
                          <a:lnTo>
                            <a:pt x="131401" y="68754"/>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26" name="Freeform 11525">
                      <a:extLst>
                        <a:ext uri="{FF2B5EF4-FFF2-40B4-BE49-F238E27FC236}">
                          <a16:creationId xmlns:a16="http://schemas.microsoft.com/office/drawing/2014/main" id="{DC4C52E2-2727-5A54-4D12-CB6AC5D67150}"/>
                        </a:ext>
                      </a:extLst>
                    </p:cNvPr>
                    <p:cNvSpPr/>
                    <p:nvPr/>
                  </p:nvSpPr>
                  <p:spPr>
                    <a:xfrm>
                      <a:off x="39964475" y="22147914"/>
                      <a:ext cx="122641" cy="320853"/>
                    </a:xfrm>
                    <a:custGeom>
                      <a:avLst/>
                      <a:gdLst>
                        <a:gd name="connsiteX0" fmla="*/ 0 w 122641"/>
                        <a:gd name="connsiteY0" fmla="*/ 320853 h 320853"/>
                        <a:gd name="connsiteX1" fmla="*/ 122641 w 122641"/>
                        <a:gd name="connsiteY1" fmla="*/ 0 h 320853"/>
                        <a:gd name="connsiteX2" fmla="*/ 52560 w 122641"/>
                        <a:gd name="connsiteY2" fmla="*/ 183345 h 320853"/>
                        <a:gd name="connsiteX3" fmla="*/ 0 w 122641"/>
                        <a:gd name="connsiteY3" fmla="*/ 320853 h 320853"/>
                      </a:gdLst>
                      <a:ahLst/>
                      <a:cxnLst>
                        <a:cxn ang="0">
                          <a:pos x="connsiteX0" y="connsiteY0"/>
                        </a:cxn>
                        <a:cxn ang="0">
                          <a:pos x="connsiteX1" y="connsiteY1"/>
                        </a:cxn>
                        <a:cxn ang="0">
                          <a:pos x="connsiteX2" y="connsiteY2"/>
                        </a:cxn>
                        <a:cxn ang="0">
                          <a:pos x="connsiteX3" y="connsiteY3"/>
                        </a:cxn>
                      </a:cxnLst>
                      <a:rect l="l" t="t" r="r" b="b"/>
                      <a:pathLst>
                        <a:path w="122641" h="320853">
                          <a:moveTo>
                            <a:pt x="0" y="320853"/>
                          </a:moveTo>
                          <a:lnTo>
                            <a:pt x="122641" y="0"/>
                          </a:lnTo>
                          <a:lnTo>
                            <a:pt x="52560" y="183345"/>
                          </a:lnTo>
                          <a:lnTo>
                            <a:pt x="0"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27" name="Freeform 11526">
                      <a:extLst>
                        <a:ext uri="{FF2B5EF4-FFF2-40B4-BE49-F238E27FC236}">
                          <a16:creationId xmlns:a16="http://schemas.microsoft.com/office/drawing/2014/main" id="{A8229137-E610-F9F8-068D-B28EE14226E7}"/>
                        </a:ext>
                      </a:extLst>
                    </p:cNvPr>
                    <p:cNvSpPr/>
                    <p:nvPr/>
                  </p:nvSpPr>
                  <p:spPr>
                    <a:xfrm>
                      <a:off x="39964475" y="22331259"/>
                      <a:ext cx="52560" cy="137508"/>
                    </a:xfrm>
                    <a:custGeom>
                      <a:avLst/>
                      <a:gdLst>
                        <a:gd name="connsiteX0" fmla="*/ 52560 w 52560"/>
                        <a:gd name="connsiteY0" fmla="*/ 0 h 137508"/>
                        <a:gd name="connsiteX1" fmla="*/ 0 w 52560"/>
                        <a:gd name="connsiteY1" fmla="*/ 137509 h 137508"/>
                        <a:gd name="connsiteX2" fmla="*/ 0 w 52560"/>
                        <a:gd name="connsiteY2" fmla="*/ 137509 h 137508"/>
                      </a:gdLst>
                      <a:ahLst/>
                      <a:cxnLst>
                        <a:cxn ang="0">
                          <a:pos x="connsiteX0" y="connsiteY0"/>
                        </a:cxn>
                        <a:cxn ang="0">
                          <a:pos x="connsiteX1" y="connsiteY1"/>
                        </a:cxn>
                        <a:cxn ang="0">
                          <a:pos x="connsiteX2" y="connsiteY2"/>
                        </a:cxn>
                      </a:cxnLst>
                      <a:rect l="l" t="t" r="r" b="b"/>
                      <a:pathLst>
                        <a:path w="52560" h="137508">
                          <a:moveTo>
                            <a:pt x="52560" y="0"/>
                          </a:moveTo>
                          <a:lnTo>
                            <a:pt x="0" y="137509"/>
                          </a:lnTo>
                          <a:lnTo>
                            <a:pt x="0" y="13750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28" name="Freeform 11527">
                      <a:extLst>
                        <a:ext uri="{FF2B5EF4-FFF2-40B4-BE49-F238E27FC236}">
                          <a16:creationId xmlns:a16="http://schemas.microsoft.com/office/drawing/2014/main" id="{74688763-B554-9190-A05D-9126541122B8}"/>
                        </a:ext>
                      </a:extLst>
                    </p:cNvPr>
                    <p:cNvSpPr/>
                    <p:nvPr/>
                  </p:nvSpPr>
                  <p:spPr>
                    <a:xfrm>
                      <a:off x="40148436" y="21506208"/>
                      <a:ext cx="183961" cy="481280"/>
                    </a:xfrm>
                    <a:custGeom>
                      <a:avLst/>
                      <a:gdLst>
                        <a:gd name="connsiteX0" fmla="*/ 26280 w 183961"/>
                        <a:gd name="connsiteY0" fmla="*/ 412526 h 481280"/>
                        <a:gd name="connsiteX1" fmla="*/ 0 w 183961"/>
                        <a:gd name="connsiteY1" fmla="*/ 481280 h 481280"/>
                        <a:gd name="connsiteX2" fmla="*/ 183962 w 183961"/>
                        <a:gd name="connsiteY2" fmla="*/ 0 h 481280"/>
                      </a:gdLst>
                      <a:ahLst/>
                      <a:cxnLst>
                        <a:cxn ang="0">
                          <a:pos x="connsiteX0" y="connsiteY0"/>
                        </a:cxn>
                        <a:cxn ang="0">
                          <a:pos x="connsiteX1" y="connsiteY1"/>
                        </a:cxn>
                        <a:cxn ang="0">
                          <a:pos x="connsiteX2" y="connsiteY2"/>
                        </a:cxn>
                      </a:cxnLst>
                      <a:rect l="l" t="t" r="r" b="b"/>
                      <a:pathLst>
                        <a:path w="183961" h="481280">
                          <a:moveTo>
                            <a:pt x="26280" y="412526"/>
                          </a:moveTo>
                          <a:lnTo>
                            <a:pt x="0" y="481280"/>
                          </a:lnTo>
                          <a:lnTo>
                            <a:pt x="183962"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29" name="Freeform 11528">
                      <a:extLst>
                        <a:ext uri="{FF2B5EF4-FFF2-40B4-BE49-F238E27FC236}">
                          <a16:creationId xmlns:a16="http://schemas.microsoft.com/office/drawing/2014/main" id="{7A57DDB6-D9C7-FD7E-3060-FCFC69C9E2EA}"/>
                        </a:ext>
                      </a:extLst>
                    </p:cNvPr>
                    <p:cNvSpPr/>
                    <p:nvPr/>
                  </p:nvSpPr>
                  <p:spPr>
                    <a:xfrm>
                      <a:off x="40174717" y="21506208"/>
                      <a:ext cx="157681" cy="412525"/>
                    </a:xfrm>
                    <a:custGeom>
                      <a:avLst/>
                      <a:gdLst>
                        <a:gd name="connsiteX0" fmla="*/ 0 w 157681"/>
                        <a:gd name="connsiteY0" fmla="*/ 412526 h 412525"/>
                        <a:gd name="connsiteX1" fmla="*/ 157681 w 157681"/>
                        <a:gd name="connsiteY1" fmla="*/ 0 h 412525"/>
                        <a:gd name="connsiteX2" fmla="*/ 52560 w 157681"/>
                        <a:gd name="connsiteY2" fmla="*/ 275017 h 412525"/>
                      </a:gdLst>
                      <a:ahLst/>
                      <a:cxnLst>
                        <a:cxn ang="0">
                          <a:pos x="connsiteX0" y="connsiteY0"/>
                        </a:cxn>
                        <a:cxn ang="0">
                          <a:pos x="connsiteX1" y="connsiteY1"/>
                        </a:cxn>
                        <a:cxn ang="0">
                          <a:pos x="connsiteX2" y="connsiteY2"/>
                        </a:cxn>
                      </a:cxnLst>
                      <a:rect l="l" t="t" r="r" b="b"/>
                      <a:pathLst>
                        <a:path w="157681" h="412525">
                          <a:moveTo>
                            <a:pt x="0" y="412526"/>
                          </a:moveTo>
                          <a:lnTo>
                            <a:pt x="157681" y="0"/>
                          </a:lnTo>
                          <a:lnTo>
                            <a:pt x="52560" y="275017"/>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30" name="Freeform 11529">
                      <a:extLst>
                        <a:ext uri="{FF2B5EF4-FFF2-40B4-BE49-F238E27FC236}">
                          <a16:creationId xmlns:a16="http://schemas.microsoft.com/office/drawing/2014/main" id="{7630EF89-3447-1DA7-7503-283A6542D0AD}"/>
                        </a:ext>
                      </a:extLst>
                    </p:cNvPr>
                    <p:cNvSpPr/>
                    <p:nvPr/>
                  </p:nvSpPr>
                  <p:spPr>
                    <a:xfrm>
                      <a:off x="40122156" y="21643716"/>
                      <a:ext cx="157681" cy="412525"/>
                    </a:xfrm>
                    <a:custGeom>
                      <a:avLst/>
                      <a:gdLst>
                        <a:gd name="connsiteX0" fmla="*/ 105121 w 157681"/>
                        <a:gd name="connsiteY0" fmla="*/ 137508 h 412525"/>
                        <a:gd name="connsiteX1" fmla="*/ 157681 w 157681"/>
                        <a:gd name="connsiteY1" fmla="*/ 0 h 412525"/>
                        <a:gd name="connsiteX2" fmla="*/ 0 w 157681"/>
                        <a:gd name="connsiteY2" fmla="*/ 412526 h 412525"/>
                      </a:gdLst>
                      <a:ahLst/>
                      <a:cxnLst>
                        <a:cxn ang="0">
                          <a:pos x="connsiteX0" y="connsiteY0"/>
                        </a:cxn>
                        <a:cxn ang="0">
                          <a:pos x="connsiteX1" y="connsiteY1"/>
                        </a:cxn>
                        <a:cxn ang="0">
                          <a:pos x="connsiteX2" y="connsiteY2"/>
                        </a:cxn>
                      </a:cxnLst>
                      <a:rect l="l" t="t" r="r" b="b"/>
                      <a:pathLst>
                        <a:path w="157681" h="412525">
                          <a:moveTo>
                            <a:pt x="105121" y="137508"/>
                          </a:moveTo>
                          <a:lnTo>
                            <a:pt x="157681" y="0"/>
                          </a:lnTo>
                          <a:lnTo>
                            <a:pt x="0" y="41252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31" name="Freeform 11530">
                      <a:extLst>
                        <a:ext uri="{FF2B5EF4-FFF2-40B4-BE49-F238E27FC236}">
                          <a16:creationId xmlns:a16="http://schemas.microsoft.com/office/drawing/2014/main" id="{3E91547C-CB42-1001-9DB0-D463B957F6A5}"/>
                        </a:ext>
                      </a:extLst>
                    </p:cNvPr>
                    <p:cNvSpPr/>
                    <p:nvPr/>
                  </p:nvSpPr>
                  <p:spPr>
                    <a:xfrm>
                      <a:off x="39964475" y="21781225"/>
                      <a:ext cx="262802" cy="687542"/>
                    </a:xfrm>
                    <a:custGeom>
                      <a:avLst/>
                      <a:gdLst>
                        <a:gd name="connsiteX0" fmla="*/ 210242 w 262802"/>
                        <a:gd name="connsiteY0" fmla="*/ 137509 h 687542"/>
                        <a:gd name="connsiteX1" fmla="*/ 262802 w 262802"/>
                        <a:gd name="connsiteY1" fmla="*/ 0 h 687542"/>
                        <a:gd name="connsiteX2" fmla="*/ 157681 w 262802"/>
                        <a:gd name="connsiteY2" fmla="*/ 275017 h 687542"/>
                        <a:gd name="connsiteX3" fmla="*/ 0 w 262802"/>
                        <a:gd name="connsiteY3" fmla="*/ 687543 h 687542"/>
                        <a:gd name="connsiteX4" fmla="*/ 0 w 262802"/>
                        <a:gd name="connsiteY4" fmla="*/ 687543 h 687542"/>
                        <a:gd name="connsiteX5" fmla="*/ 52560 w 262802"/>
                        <a:gd name="connsiteY5" fmla="*/ 550034 h 68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802" h="687542">
                          <a:moveTo>
                            <a:pt x="210242" y="137509"/>
                          </a:moveTo>
                          <a:lnTo>
                            <a:pt x="262802" y="0"/>
                          </a:lnTo>
                          <a:lnTo>
                            <a:pt x="157681" y="275017"/>
                          </a:lnTo>
                          <a:lnTo>
                            <a:pt x="0" y="687543"/>
                          </a:lnTo>
                          <a:lnTo>
                            <a:pt x="0" y="687543"/>
                          </a:lnTo>
                          <a:lnTo>
                            <a:pt x="52560" y="550034"/>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32" name="Freeform 11531">
                      <a:extLst>
                        <a:ext uri="{FF2B5EF4-FFF2-40B4-BE49-F238E27FC236}">
                          <a16:creationId xmlns:a16="http://schemas.microsoft.com/office/drawing/2014/main" id="{161581EB-B810-3F16-780E-7613834294DC}"/>
                        </a:ext>
                      </a:extLst>
                    </p:cNvPr>
                    <p:cNvSpPr/>
                    <p:nvPr/>
                  </p:nvSpPr>
                  <p:spPr>
                    <a:xfrm>
                      <a:off x="39964475" y="22056242"/>
                      <a:ext cx="157681" cy="412525"/>
                    </a:xfrm>
                    <a:custGeom>
                      <a:avLst/>
                      <a:gdLst>
                        <a:gd name="connsiteX0" fmla="*/ 0 w 157681"/>
                        <a:gd name="connsiteY0" fmla="*/ 412526 h 412525"/>
                        <a:gd name="connsiteX1" fmla="*/ 157681 w 157681"/>
                        <a:gd name="connsiteY1" fmla="*/ 0 h 412525"/>
                        <a:gd name="connsiteX2" fmla="*/ 52560 w 157681"/>
                        <a:gd name="connsiteY2" fmla="*/ 275017 h 412525"/>
                      </a:gdLst>
                      <a:ahLst/>
                      <a:cxnLst>
                        <a:cxn ang="0">
                          <a:pos x="connsiteX0" y="connsiteY0"/>
                        </a:cxn>
                        <a:cxn ang="0">
                          <a:pos x="connsiteX1" y="connsiteY1"/>
                        </a:cxn>
                        <a:cxn ang="0">
                          <a:pos x="connsiteX2" y="connsiteY2"/>
                        </a:cxn>
                      </a:cxnLst>
                      <a:rect l="l" t="t" r="r" b="b"/>
                      <a:pathLst>
                        <a:path w="157681" h="412525">
                          <a:moveTo>
                            <a:pt x="0" y="412526"/>
                          </a:moveTo>
                          <a:lnTo>
                            <a:pt x="157681" y="0"/>
                          </a:lnTo>
                          <a:lnTo>
                            <a:pt x="52560" y="275017"/>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33" name="Freeform 11532">
                      <a:extLst>
                        <a:ext uri="{FF2B5EF4-FFF2-40B4-BE49-F238E27FC236}">
                          <a16:creationId xmlns:a16="http://schemas.microsoft.com/office/drawing/2014/main" id="{568C9261-0022-0655-E920-61C4E2FF2BFE}"/>
                        </a:ext>
                      </a:extLst>
                    </p:cNvPr>
                    <p:cNvSpPr/>
                    <p:nvPr/>
                  </p:nvSpPr>
                  <p:spPr>
                    <a:xfrm>
                      <a:off x="39964475" y="22193751"/>
                      <a:ext cx="105120" cy="275017"/>
                    </a:xfrm>
                    <a:custGeom>
                      <a:avLst/>
                      <a:gdLst>
                        <a:gd name="connsiteX0" fmla="*/ 52560 w 105120"/>
                        <a:gd name="connsiteY0" fmla="*/ 137508 h 275017"/>
                        <a:gd name="connsiteX1" fmla="*/ 105121 w 105120"/>
                        <a:gd name="connsiteY1" fmla="*/ 0 h 275017"/>
                        <a:gd name="connsiteX2" fmla="*/ 0 w 105120"/>
                        <a:gd name="connsiteY2" fmla="*/ 275017 h 275017"/>
                        <a:gd name="connsiteX3" fmla="*/ 0 w 105120"/>
                        <a:gd name="connsiteY3" fmla="*/ 275017 h 275017"/>
                      </a:gdLst>
                      <a:ahLst/>
                      <a:cxnLst>
                        <a:cxn ang="0">
                          <a:pos x="connsiteX0" y="connsiteY0"/>
                        </a:cxn>
                        <a:cxn ang="0">
                          <a:pos x="connsiteX1" y="connsiteY1"/>
                        </a:cxn>
                        <a:cxn ang="0">
                          <a:pos x="connsiteX2" y="connsiteY2"/>
                        </a:cxn>
                        <a:cxn ang="0">
                          <a:pos x="connsiteX3" y="connsiteY3"/>
                        </a:cxn>
                      </a:cxnLst>
                      <a:rect l="l" t="t" r="r" b="b"/>
                      <a:pathLst>
                        <a:path w="105120" h="275017">
                          <a:moveTo>
                            <a:pt x="52560" y="137508"/>
                          </a:moveTo>
                          <a:lnTo>
                            <a:pt x="105121" y="0"/>
                          </a:lnTo>
                          <a:lnTo>
                            <a:pt x="0" y="275017"/>
                          </a:lnTo>
                          <a:lnTo>
                            <a:pt x="0" y="27501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34" name="Freeform 11533">
                      <a:extLst>
                        <a:ext uri="{FF2B5EF4-FFF2-40B4-BE49-F238E27FC236}">
                          <a16:creationId xmlns:a16="http://schemas.microsoft.com/office/drawing/2014/main" id="{FA8760DB-B7EE-7753-0AE3-063F0EFD5284}"/>
                        </a:ext>
                      </a:extLst>
                    </p:cNvPr>
                    <p:cNvSpPr/>
                    <p:nvPr/>
                  </p:nvSpPr>
                  <p:spPr>
                    <a:xfrm>
                      <a:off x="39964475" y="22331259"/>
                      <a:ext cx="52560" cy="137508"/>
                    </a:xfrm>
                    <a:custGeom>
                      <a:avLst/>
                      <a:gdLst>
                        <a:gd name="connsiteX0" fmla="*/ 52560 w 52560"/>
                        <a:gd name="connsiteY0" fmla="*/ 0 h 137508"/>
                        <a:gd name="connsiteX1" fmla="*/ 0 w 52560"/>
                        <a:gd name="connsiteY1" fmla="*/ 137509 h 137508"/>
                        <a:gd name="connsiteX2" fmla="*/ 0 w 52560"/>
                        <a:gd name="connsiteY2" fmla="*/ 137509 h 137508"/>
                      </a:gdLst>
                      <a:ahLst/>
                      <a:cxnLst>
                        <a:cxn ang="0">
                          <a:pos x="connsiteX0" y="connsiteY0"/>
                        </a:cxn>
                        <a:cxn ang="0">
                          <a:pos x="connsiteX1" y="connsiteY1"/>
                        </a:cxn>
                        <a:cxn ang="0">
                          <a:pos x="connsiteX2" y="connsiteY2"/>
                        </a:cxn>
                      </a:cxnLst>
                      <a:rect l="l" t="t" r="r" b="b"/>
                      <a:pathLst>
                        <a:path w="52560" h="137508">
                          <a:moveTo>
                            <a:pt x="52560" y="0"/>
                          </a:moveTo>
                          <a:lnTo>
                            <a:pt x="0" y="137509"/>
                          </a:lnTo>
                          <a:lnTo>
                            <a:pt x="0" y="137509"/>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35" name="Freeform 11534">
                      <a:extLst>
                        <a:ext uri="{FF2B5EF4-FFF2-40B4-BE49-F238E27FC236}">
                          <a16:creationId xmlns:a16="http://schemas.microsoft.com/office/drawing/2014/main" id="{5A1AFE58-135C-D782-0CCB-10C3EF7E0F62}"/>
                        </a:ext>
                      </a:extLst>
                    </p:cNvPr>
                    <p:cNvSpPr/>
                    <p:nvPr/>
                  </p:nvSpPr>
                  <p:spPr>
                    <a:xfrm>
                      <a:off x="40516360" y="20864501"/>
                      <a:ext cx="61320" cy="160426"/>
                    </a:xfrm>
                    <a:custGeom>
                      <a:avLst/>
                      <a:gdLst>
                        <a:gd name="connsiteX0" fmla="*/ 26280 w 61320"/>
                        <a:gd name="connsiteY0" fmla="*/ 91672 h 160426"/>
                        <a:gd name="connsiteX1" fmla="*/ 0 w 61320"/>
                        <a:gd name="connsiteY1" fmla="*/ 160427 h 160426"/>
                        <a:gd name="connsiteX2" fmla="*/ 61320 w 61320"/>
                        <a:gd name="connsiteY2" fmla="*/ 0 h 160426"/>
                      </a:gdLst>
                      <a:ahLst/>
                      <a:cxnLst>
                        <a:cxn ang="0">
                          <a:pos x="connsiteX0" y="connsiteY0"/>
                        </a:cxn>
                        <a:cxn ang="0">
                          <a:pos x="connsiteX1" y="connsiteY1"/>
                        </a:cxn>
                        <a:cxn ang="0">
                          <a:pos x="connsiteX2" y="connsiteY2"/>
                        </a:cxn>
                      </a:cxnLst>
                      <a:rect l="l" t="t" r="r" b="b"/>
                      <a:pathLst>
                        <a:path w="61320" h="160426">
                          <a:moveTo>
                            <a:pt x="26280" y="91672"/>
                          </a:moveTo>
                          <a:lnTo>
                            <a:pt x="0" y="160427"/>
                          </a:lnTo>
                          <a:lnTo>
                            <a:pt x="61320"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36" name="Freeform 11535">
                      <a:extLst>
                        <a:ext uri="{FF2B5EF4-FFF2-40B4-BE49-F238E27FC236}">
                          <a16:creationId xmlns:a16="http://schemas.microsoft.com/office/drawing/2014/main" id="{48BA4D5D-3AF2-6CF4-51F2-33294EE7A9CD}"/>
                        </a:ext>
                      </a:extLst>
                    </p:cNvPr>
                    <p:cNvSpPr/>
                    <p:nvPr/>
                  </p:nvSpPr>
                  <p:spPr>
                    <a:xfrm>
                      <a:off x="40437519" y="20864501"/>
                      <a:ext cx="140161" cy="366689"/>
                    </a:xfrm>
                    <a:custGeom>
                      <a:avLst/>
                      <a:gdLst>
                        <a:gd name="connsiteX0" fmla="*/ 105121 w 140161"/>
                        <a:gd name="connsiteY0" fmla="*/ 91672 h 366689"/>
                        <a:gd name="connsiteX1" fmla="*/ 140161 w 140161"/>
                        <a:gd name="connsiteY1" fmla="*/ 0 h 366689"/>
                        <a:gd name="connsiteX2" fmla="*/ 78841 w 140161"/>
                        <a:gd name="connsiteY2" fmla="*/ 160427 h 366689"/>
                        <a:gd name="connsiteX3" fmla="*/ 0 w 140161"/>
                        <a:gd name="connsiteY3" fmla="*/ 366690 h 366689"/>
                      </a:gdLst>
                      <a:ahLst/>
                      <a:cxnLst>
                        <a:cxn ang="0">
                          <a:pos x="connsiteX0" y="connsiteY0"/>
                        </a:cxn>
                        <a:cxn ang="0">
                          <a:pos x="connsiteX1" y="connsiteY1"/>
                        </a:cxn>
                        <a:cxn ang="0">
                          <a:pos x="connsiteX2" y="connsiteY2"/>
                        </a:cxn>
                        <a:cxn ang="0">
                          <a:pos x="connsiteX3" y="connsiteY3"/>
                        </a:cxn>
                      </a:cxnLst>
                      <a:rect l="l" t="t" r="r" b="b"/>
                      <a:pathLst>
                        <a:path w="140161" h="366689">
                          <a:moveTo>
                            <a:pt x="105121" y="91672"/>
                          </a:moveTo>
                          <a:lnTo>
                            <a:pt x="140161" y="0"/>
                          </a:lnTo>
                          <a:lnTo>
                            <a:pt x="78841" y="160427"/>
                          </a:lnTo>
                          <a:lnTo>
                            <a:pt x="0" y="36669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37" name="Freeform 11536">
                      <a:extLst>
                        <a:ext uri="{FF2B5EF4-FFF2-40B4-BE49-F238E27FC236}">
                          <a16:creationId xmlns:a16="http://schemas.microsoft.com/office/drawing/2014/main" id="{72D1F684-9D2A-42D6-A471-829C4B33E7D5}"/>
                        </a:ext>
                      </a:extLst>
                    </p:cNvPr>
                    <p:cNvSpPr/>
                    <p:nvPr/>
                  </p:nvSpPr>
                  <p:spPr>
                    <a:xfrm>
                      <a:off x="40227277" y="20956173"/>
                      <a:ext cx="315362" cy="825051"/>
                    </a:xfrm>
                    <a:custGeom>
                      <a:avLst/>
                      <a:gdLst>
                        <a:gd name="connsiteX0" fmla="*/ 315363 w 315362"/>
                        <a:gd name="connsiteY0" fmla="*/ 0 h 825051"/>
                        <a:gd name="connsiteX1" fmla="*/ 210242 w 315362"/>
                        <a:gd name="connsiteY1" fmla="*/ 275017 h 825051"/>
                        <a:gd name="connsiteX2" fmla="*/ 52560 w 315362"/>
                        <a:gd name="connsiteY2" fmla="*/ 687543 h 825051"/>
                        <a:gd name="connsiteX3" fmla="*/ 0 w 315362"/>
                        <a:gd name="connsiteY3" fmla="*/ 825051 h 825051"/>
                        <a:gd name="connsiteX4" fmla="*/ 105121 w 315362"/>
                        <a:gd name="connsiteY4" fmla="*/ 550034 h 825051"/>
                        <a:gd name="connsiteX5" fmla="*/ 289083 w 315362"/>
                        <a:gd name="connsiteY5" fmla="*/ 68754 h 82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362" h="825051">
                          <a:moveTo>
                            <a:pt x="315363" y="0"/>
                          </a:moveTo>
                          <a:lnTo>
                            <a:pt x="210242" y="275017"/>
                          </a:lnTo>
                          <a:lnTo>
                            <a:pt x="52560" y="687543"/>
                          </a:lnTo>
                          <a:lnTo>
                            <a:pt x="0" y="825051"/>
                          </a:lnTo>
                          <a:lnTo>
                            <a:pt x="105121" y="550034"/>
                          </a:lnTo>
                          <a:lnTo>
                            <a:pt x="289083" y="68754"/>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38" name="Freeform 11537">
                      <a:extLst>
                        <a:ext uri="{FF2B5EF4-FFF2-40B4-BE49-F238E27FC236}">
                          <a16:creationId xmlns:a16="http://schemas.microsoft.com/office/drawing/2014/main" id="{F25259A0-ADAC-28ED-E6A5-237A88310910}"/>
                        </a:ext>
                      </a:extLst>
                    </p:cNvPr>
                    <p:cNvSpPr/>
                    <p:nvPr/>
                  </p:nvSpPr>
                  <p:spPr>
                    <a:xfrm>
                      <a:off x="40279838" y="21231191"/>
                      <a:ext cx="157681" cy="412525"/>
                    </a:xfrm>
                    <a:custGeom>
                      <a:avLst/>
                      <a:gdLst>
                        <a:gd name="connsiteX0" fmla="*/ 0 w 157681"/>
                        <a:gd name="connsiteY0" fmla="*/ 412526 h 412525"/>
                        <a:gd name="connsiteX1" fmla="*/ 157681 w 157681"/>
                        <a:gd name="connsiteY1" fmla="*/ 0 h 412525"/>
                        <a:gd name="connsiteX2" fmla="*/ 52561 w 157681"/>
                        <a:gd name="connsiteY2" fmla="*/ 275017 h 412525"/>
                      </a:gdLst>
                      <a:ahLst/>
                      <a:cxnLst>
                        <a:cxn ang="0">
                          <a:pos x="connsiteX0" y="connsiteY0"/>
                        </a:cxn>
                        <a:cxn ang="0">
                          <a:pos x="connsiteX1" y="connsiteY1"/>
                        </a:cxn>
                        <a:cxn ang="0">
                          <a:pos x="connsiteX2" y="connsiteY2"/>
                        </a:cxn>
                      </a:cxnLst>
                      <a:rect l="l" t="t" r="r" b="b"/>
                      <a:pathLst>
                        <a:path w="157681" h="412525">
                          <a:moveTo>
                            <a:pt x="0" y="412526"/>
                          </a:moveTo>
                          <a:lnTo>
                            <a:pt x="157681" y="0"/>
                          </a:lnTo>
                          <a:lnTo>
                            <a:pt x="52561" y="275017"/>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39" name="Freeform 11538">
                      <a:extLst>
                        <a:ext uri="{FF2B5EF4-FFF2-40B4-BE49-F238E27FC236}">
                          <a16:creationId xmlns:a16="http://schemas.microsoft.com/office/drawing/2014/main" id="{0CFB74AF-5752-995A-4F11-22417AA403ED}"/>
                        </a:ext>
                      </a:extLst>
                    </p:cNvPr>
                    <p:cNvSpPr/>
                    <p:nvPr/>
                  </p:nvSpPr>
                  <p:spPr>
                    <a:xfrm>
                      <a:off x="40017035" y="21506208"/>
                      <a:ext cx="315363" cy="825051"/>
                    </a:xfrm>
                    <a:custGeom>
                      <a:avLst/>
                      <a:gdLst>
                        <a:gd name="connsiteX0" fmla="*/ 262802 w 315363"/>
                        <a:gd name="connsiteY0" fmla="*/ 137509 h 825051"/>
                        <a:gd name="connsiteX1" fmla="*/ 315363 w 315363"/>
                        <a:gd name="connsiteY1" fmla="*/ 0 h 825051"/>
                        <a:gd name="connsiteX2" fmla="*/ 131401 w 315363"/>
                        <a:gd name="connsiteY2" fmla="*/ 481280 h 825051"/>
                        <a:gd name="connsiteX3" fmla="*/ 52560 w 315363"/>
                        <a:gd name="connsiteY3" fmla="*/ 687543 h 825051"/>
                        <a:gd name="connsiteX4" fmla="*/ 0 w 315363"/>
                        <a:gd name="connsiteY4" fmla="*/ 825051 h 825051"/>
                        <a:gd name="connsiteX5" fmla="*/ 105121 w 315363"/>
                        <a:gd name="connsiteY5" fmla="*/ 550035 h 82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363" h="825051">
                          <a:moveTo>
                            <a:pt x="262802" y="137509"/>
                          </a:moveTo>
                          <a:lnTo>
                            <a:pt x="315363" y="0"/>
                          </a:lnTo>
                          <a:lnTo>
                            <a:pt x="131401" y="481280"/>
                          </a:lnTo>
                          <a:lnTo>
                            <a:pt x="52560" y="687543"/>
                          </a:lnTo>
                          <a:lnTo>
                            <a:pt x="0" y="825051"/>
                          </a:lnTo>
                          <a:lnTo>
                            <a:pt x="105121" y="550035"/>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40" name="Freeform 11539">
                      <a:extLst>
                        <a:ext uri="{FF2B5EF4-FFF2-40B4-BE49-F238E27FC236}">
                          <a16:creationId xmlns:a16="http://schemas.microsoft.com/office/drawing/2014/main" id="{00BCBB33-4E71-C338-C0A5-B91B28C09F91}"/>
                        </a:ext>
                      </a:extLst>
                    </p:cNvPr>
                    <p:cNvSpPr/>
                    <p:nvPr/>
                  </p:nvSpPr>
                  <p:spPr>
                    <a:xfrm>
                      <a:off x="40069596" y="21987488"/>
                      <a:ext cx="78840" cy="206262"/>
                    </a:xfrm>
                    <a:custGeom>
                      <a:avLst/>
                      <a:gdLst>
                        <a:gd name="connsiteX0" fmla="*/ 0 w 78840"/>
                        <a:gd name="connsiteY0" fmla="*/ 206263 h 206262"/>
                        <a:gd name="connsiteX1" fmla="*/ 78841 w 78840"/>
                        <a:gd name="connsiteY1" fmla="*/ 0 h 206262"/>
                        <a:gd name="connsiteX2" fmla="*/ 17520 w 78840"/>
                        <a:gd name="connsiteY2" fmla="*/ 160427 h 206262"/>
                      </a:gdLst>
                      <a:ahLst/>
                      <a:cxnLst>
                        <a:cxn ang="0">
                          <a:pos x="connsiteX0" y="connsiteY0"/>
                        </a:cxn>
                        <a:cxn ang="0">
                          <a:pos x="connsiteX1" y="connsiteY1"/>
                        </a:cxn>
                        <a:cxn ang="0">
                          <a:pos x="connsiteX2" y="connsiteY2"/>
                        </a:cxn>
                      </a:cxnLst>
                      <a:rect l="l" t="t" r="r" b="b"/>
                      <a:pathLst>
                        <a:path w="78840" h="206262">
                          <a:moveTo>
                            <a:pt x="0" y="206263"/>
                          </a:moveTo>
                          <a:lnTo>
                            <a:pt x="78841" y="0"/>
                          </a:lnTo>
                          <a:lnTo>
                            <a:pt x="17520" y="16042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41" name="Freeform 11540">
                      <a:extLst>
                        <a:ext uri="{FF2B5EF4-FFF2-40B4-BE49-F238E27FC236}">
                          <a16:creationId xmlns:a16="http://schemas.microsoft.com/office/drawing/2014/main" id="{6E65D9C1-93FA-167F-8BBC-D3E7D263CDCF}"/>
                        </a:ext>
                      </a:extLst>
                    </p:cNvPr>
                    <p:cNvSpPr/>
                    <p:nvPr/>
                  </p:nvSpPr>
                  <p:spPr>
                    <a:xfrm>
                      <a:off x="39964475" y="22147914"/>
                      <a:ext cx="122641" cy="320853"/>
                    </a:xfrm>
                    <a:custGeom>
                      <a:avLst/>
                      <a:gdLst>
                        <a:gd name="connsiteX0" fmla="*/ 0 w 122641"/>
                        <a:gd name="connsiteY0" fmla="*/ 320853 h 320853"/>
                        <a:gd name="connsiteX1" fmla="*/ 0 w 122641"/>
                        <a:gd name="connsiteY1" fmla="*/ 320853 h 320853"/>
                        <a:gd name="connsiteX2" fmla="*/ 105121 w 122641"/>
                        <a:gd name="connsiteY2" fmla="*/ 45836 h 320853"/>
                        <a:gd name="connsiteX3" fmla="*/ 122641 w 122641"/>
                        <a:gd name="connsiteY3" fmla="*/ 0 h 320853"/>
                      </a:gdLst>
                      <a:ahLst/>
                      <a:cxnLst>
                        <a:cxn ang="0">
                          <a:pos x="connsiteX0" y="connsiteY0"/>
                        </a:cxn>
                        <a:cxn ang="0">
                          <a:pos x="connsiteX1" y="connsiteY1"/>
                        </a:cxn>
                        <a:cxn ang="0">
                          <a:pos x="connsiteX2" y="connsiteY2"/>
                        </a:cxn>
                        <a:cxn ang="0">
                          <a:pos x="connsiteX3" y="connsiteY3"/>
                        </a:cxn>
                      </a:cxnLst>
                      <a:rect l="l" t="t" r="r" b="b"/>
                      <a:pathLst>
                        <a:path w="122641" h="320853">
                          <a:moveTo>
                            <a:pt x="0" y="320853"/>
                          </a:moveTo>
                          <a:lnTo>
                            <a:pt x="0" y="320853"/>
                          </a:lnTo>
                          <a:lnTo>
                            <a:pt x="105121" y="45836"/>
                          </a:lnTo>
                          <a:lnTo>
                            <a:pt x="122641"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42" name="Freeform 11541">
                      <a:extLst>
                        <a:ext uri="{FF2B5EF4-FFF2-40B4-BE49-F238E27FC236}">
                          <a16:creationId xmlns:a16="http://schemas.microsoft.com/office/drawing/2014/main" id="{F7D1CCF8-0E9E-1FCE-93D3-F129A5C4F83F}"/>
                        </a:ext>
                      </a:extLst>
                    </p:cNvPr>
                    <p:cNvSpPr/>
                    <p:nvPr/>
                  </p:nvSpPr>
                  <p:spPr>
                    <a:xfrm>
                      <a:off x="40542640" y="20543648"/>
                      <a:ext cx="157681" cy="412525"/>
                    </a:xfrm>
                    <a:custGeom>
                      <a:avLst/>
                      <a:gdLst>
                        <a:gd name="connsiteX0" fmla="*/ 157682 w 157681"/>
                        <a:gd name="connsiteY0" fmla="*/ 0 h 412525"/>
                        <a:gd name="connsiteX1" fmla="*/ 35040 w 157681"/>
                        <a:gd name="connsiteY1" fmla="*/ 320853 h 412525"/>
                        <a:gd name="connsiteX2" fmla="*/ 0 w 157681"/>
                        <a:gd name="connsiteY2" fmla="*/ 412526 h 412525"/>
                        <a:gd name="connsiteX3" fmla="*/ 35040 w 157681"/>
                        <a:gd name="connsiteY3" fmla="*/ 320853 h 412525"/>
                      </a:gdLst>
                      <a:ahLst/>
                      <a:cxnLst>
                        <a:cxn ang="0">
                          <a:pos x="connsiteX0" y="connsiteY0"/>
                        </a:cxn>
                        <a:cxn ang="0">
                          <a:pos x="connsiteX1" y="connsiteY1"/>
                        </a:cxn>
                        <a:cxn ang="0">
                          <a:pos x="connsiteX2" y="connsiteY2"/>
                        </a:cxn>
                        <a:cxn ang="0">
                          <a:pos x="connsiteX3" y="connsiteY3"/>
                        </a:cxn>
                      </a:cxnLst>
                      <a:rect l="l" t="t" r="r" b="b"/>
                      <a:pathLst>
                        <a:path w="157681" h="412525">
                          <a:moveTo>
                            <a:pt x="157682" y="0"/>
                          </a:moveTo>
                          <a:lnTo>
                            <a:pt x="35040" y="320853"/>
                          </a:lnTo>
                          <a:lnTo>
                            <a:pt x="0" y="412526"/>
                          </a:lnTo>
                          <a:lnTo>
                            <a:pt x="35040"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43" name="Freeform 11542">
                      <a:extLst>
                        <a:ext uri="{FF2B5EF4-FFF2-40B4-BE49-F238E27FC236}">
                          <a16:creationId xmlns:a16="http://schemas.microsoft.com/office/drawing/2014/main" id="{9E516221-A285-6275-0978-EEB9EB8650D7}"/>
                        </a:ext>
                      </a:extLst>
                    </p:cNvPr>
                    <p:cNvSpPr/>
                    <p:nvPr/>
                  </p:nvSpPr>
                  <p:spPr>
                    <a:xfrm>
                      <a:off x="40332398" y="21024928"/>
                      <a:ext cx="183961" cy="481280"/>
                    </a:xfrm>
                    <a:custGeom>
                      <a:avLst/>
                      <a:gdLst>
                        <a:gd name="connsiteX0" fmla="*/ 105121 w 183961"/>
                        <a:gd name="connsiteY0" fmla="*/ 206263 h 481280"/>
                        <a:gd name="connsiteX1" fmla="*/ 183962 w 183961"/>
                        <a:gd name="connsiteY1" fmla="*/ 0 h 481280"/>
                        <a:gd name="connsiteX2" fmla="*/ 0 w 183961"/>
                        <a:gd name="connsiteY2" fmla="*/ 481280 h 481280"/>
                      </a:gdLst>
                      <a:ahLst/>
                      <a:cxnLst>
                        <a:cxn ang="0">
                          <a:pos x="connsiteX0" y="connsiteY0"/>
                        </a:cxn>
                        <a:cxn ang="0">
                          <a:pos x="connsiteX1" y="connsiteY1"/>
                        </a:cxn>
                        <a:cxn ang="0">
                          <a:pos x="connsiteX2" y="connsiteY2"/>
                        </a:cxn>
                      </a:cxnLst>
                      <a:rect l="l" t="t" r="r" b="b"/>
                      <a:pathLst>
                        <a:path w="183961" h="481280">
                          <a:moveTo>
                            <a:pt x="105121" y="206263"/>
                          </a:moveTo>
                          <a:lnTo>
                            <a:pt x="183962" y="0"/>
                          </a:lnTo>
                          <a:lnTo>
                            <a:pt x="0" y="481280"/>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544" name="Graphic 11301">
                    <a:extLst>
                      <a:ext uri="{FF2B5EF4-FFF2-40B4-BE49-F238E27FC236}">
                        <a16:creationId xmlns:a16="http://schemas.microsoft.com/office/drawing/2014/main" id="{04654A2E-F341-5D95-FAE9-B5BEEEB3EB1A}"/>
                      </a:ext>
                    </a:extLst>
                  </p:cNvPr>
                  <p:cNvGrpSpPr/>
                  <p:nvPr/>
                </p:nvGrpSpPr>
                <p:grpSpPr>
                  <a:xfrm>
                    <a:off x="40700322" y="23658557"/>
                    <a:ext cx="2381250" cy="735330"/>
                    <a:chOff x="40700322" y="23658557"/>
                    <a:chExt cx="2381250" cy="735330"/>
                  </a:xfrm>
                </p:grpSpPr>
                <p:sp>
                  <p:nvSpPr>
                    <p:cNvPr id="11545" name="Freeform 11544">
                      <a:extLst>
                        <a:ext uri="{FF2B5EF4-FFF2-40B4-BE49-F238E27FC236}">
                          <a16:creationId xmlns:a16="http://schemas.microsoft.com/office/drawing/2014/main" id="{179C094D-1F46-B0AF-0510-4C181877AD22}"/>
                        </a:ext>
                      </a:extLst>
                    </p:cNvPr>
                    <p:cNvSpPr/>
                    <p:nvPr/>
                  </p:nvSpPr>
                  <p:spPr>
                    <a:xfrm>
                      <a:off x="42571304" y="24183793"/>
                      <a:ext cx="311830" cy="157571"/>
                    </a:xfrm>
                    <a:custGeom>
                      <a:avLst/>
                      <a:gdLst>
                        <a:gd name="connsiteX0" fmla="*/ 0 w 311830"/>
                        <a:gd name="connsiteY0" fmla="*/ 0 h 157571"/>
                        <a:gd name="connsiteX1" fmla="*/ 85044 w 311830"/>
                        <a:gd name="connsiteY1" fmla="*/ 157571 h 157571"/>
                        <a:gd name="connsiteX2" fmla="*/ 311830 w 311830"/>
                        <a:gd name="connsiteY2" fmla="*/ 87540 h 157571"/>
                        <a:gd name="connsiteX3" fmla="*/ 212611 w 311830"/>
                        <a:gd name="connsiteY3" fmla="*/ 26262 h 157571"/>
                      </a:gdLst>
                      <a:ahLst/>
                      <a:cxnLst>
                        <a:cxn ang="0">
                          <a:pos x="connsiteX0" y="connsiteY0"/>
                        </a:cxn>
                        <a:cxn ang="0">
                          <a:pos x="connsiteX1" y="connsiteY1"/>
                        </a:cxn>
                        <a:cxn ang="0">
                          <a:pos x="connsiteX2" y="connsiteY2"/>
                        </a:cxn>
                        <a:cxn ang="0">
                          <a:pos x="connsiteX3" y="connsiteY3"/>
                        </a:cxn>
                      </a:cxnLst>
                      <a:rect l="l" t="t" r="r" b="b"/>
                      <a:pathLst>
                        <a:path w="311830" h="157571">
                          <a:moveTo>
                            <a:pt x="0" y="0"/>
                          </a:moveTo>
                          <a:lnTo>
                            <a:pt x="85044" y="157571"/>
                          </a:lnTo>
                          <a:lnTo>
                            <a:pt x="311830" y="87540"/>
                          </a:lnTo>
                          <a:lnTo>
                            <a:pt x="212611" y="26262"/>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46" name="Freeform 11545">
                      <a:extLst>
                        <a:ext uri="{FF2B5EF4-FFF2-40B4-BE49-F238E27FC236}">
                          <a16:creationId xmlns:a16="http://schemas.microsoft.com/office/drawing/2014/main" id="{ED3102BF-30AE-2CE8-B175-C127C370BF19}"/>
                        </a:ext>
                      </a:extLst>
                    </p:cNvPr>
                    <p:cNvSpPr/>
                    <p:nvPr/>
                  </p:nvSpPr>
                  <p:spPr>
                    <a:xfrm>
                      <a:off x="42656349" y="24271332"/>
                      <a:ext cx="425222" cy="122555"/>
                    </a:xfrm>
                    <a:custGeom>
                      <a:avLst/>
                      <a:gdLst>
                        <a:gd name="connsiteX0" fmla="*/ 425223 w 425222"/>
                        <a:gd name="connsiteY0" fmla="*/ 122555 h 122555"/>
                        <a:gd name="connsiteX1" fmla="*/ 226786 w 425222"/>
                        <a:gd name="connsiteY1" fmla="*/ 0 h 122555"/>
                        <a:gd name="connsiteX2" fmla="*/ 0 w 425222"/>
                        <a:gd name="connsiteY2" fmla="*/ 70031 h 122555"/>
                        <a:gd name="connsiteX3" fmla="*/ 28348 w 425222"/>
                        <a:gd name="connsiteY3" fmla="*/ 122555 h 122555"/>
                      </a:gdLst>
                      <a:ahLst/>
                      <a:cxnLst>
                        <a:cxn ang="0">
                          <a:pos x="connsiteX0" y="connsiteY0"/>
                        </a:cxn>
                        <a:cxn ang="0">
                          <a:pos x="connsiteX1" y="connsiteY1"/>
                        </a:cxn>
                        <a:cxn ang="0">
                          <a:pos x="connsiteX2" y="connsiteY2"/>
                        </a:cxn>
                        <a:cxn ang="0">
                          <a:pos x="connsiteX3" y="connsiteY3"/>
                        </a:cxn>
                      </a:cxnLst>
                      <a:rect l="l" t="t" r="r" b="b"/>
                      <a:pathLst>
                        <a:path w="425222" h="122555">
                          <a:moveTo>
                            <a:pt x="425223" y="122555"/>
                          </a:moveTo>
                          <a:lnTo>
                            <a:pt x="226786" y="0"/>
                          </a:lnTo>
                          <a:lnTo>
                            <a:pt x="0" y="70031"/>
                          </a:lnTo>
                          <a:lnTo>
                            <a:pt x="28348" y="122555"/>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47" name="Freeform 11546">
                      <a:extLst>
                        <a:ext uri="{FF2B5EF4-FFF2-40B4-BE49-F238E27FC236}">
                          <a16:creationId xmlns:a16="http://schemas.microsoft.com/office/drawing/2014/main" id="{94EF678C-2F75-A48B-E745-D90DCAC8E058}"/>
                        </a:ext>
                      </a:extLst>
                    </p:cNvPr>
                    <p:cNvSpPr/>
                    <p:nvPr/>
                  </p:nvSpPr>
                  <p:spPr>
                    <a:xfrm>
                      <a:off x="42486259" y="24341364"/>
                      <a:ext cx="198437" cy="52523"/>
                    </a:xfrm>
                    <a:custGeom>
                      <a:avLst/>
                      <a:gdLst>
                        <a:gd name="connsiteX0" fmla="*/ 170089 w 198437"/>
                        <a:gd name="connsiteY0" fmla="*/ 0 h 52523"/>
                        <a:gd name="connsiteX1" fmla="*/ 0 w 198437"/>
                        <a:gd name="connsiteY1" fmla="*/ 52524 h 52523"/>
                        <a:gd name="connsiteX2" fmla="*/ 198437 w 198437"/>
                        <a:gd name="connsiteY2" fmla="*/ 52524 h 52523"/>
                      </a:gdLst>
                      <a:ahLst/>
                      <a:cxnLst>
                        <a:cxn ang="0">
                          <a:pos x="connsiteX0" y="connsiteY0"/>
                        </a:cxn>
                        <a:cxn ang="0">
                          <a:pos x="connsiteX1" y="connsiteY1"/>
                        </a:cxn>
                        <a:cxn ang="0">
                          <a:pos x="connsiteX2" y="connsiteY2"/>
                        </a:cxn>
                      </a:cxnLst>
                      <a:rect l="l" t="t" r="r" b="b"/>
                      <a:pathLst>
                        <a:path w="198437" h="52523">
                          <a:moveTo>
                            <a:pt x="170089" y="0"/>
                          </a:moveTo>
                          <a:lnTo>
                            <a:pt x="0" y="52524"/>
                          </a:lnTo>
                          <a:lnTo>
                            <a:pt x="198437" y="52524"/>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48" name="Freeform 11547">
                      <a:extLst>
                        <a:ext uri="{FF2B5EF4-FFF2-40B4-BE49-F238E27FC236}">
                          <a16:creationId xmlns:a16="http://schemas.microsoft.com/office/drawing/2014/main" id="{C6A35817-2775-4856-38FD-228B71564B33}"/>
                        </a:ext>
                      </a:extLst>
                    </p:cNvPr>
                    <p:cNvSpPr/>
                    <p:nvPr/>
                  </p:nvSpPr>
                  <p:spPr>
                    <a:xfrm>
                      <a:off x="42486259" y="24026222"/>
                      <a:ext cx="297656" cy="183832"/>
                    </a:xfrm>
                    <a:custGeom>
                      <a:avLst/>
                      <a:gdLst>
                        <a:gd name="connsiteX0" fmla="*/ 85045 w 297656"/>
                        <a:gd name="connsiteY0" fmla="*/ 157570 h 183832"/>
                        <a:gd name="connsiteX1" fmla="*/ 297656 w 297656"/>
                        <a:gd name="connsiteY1" fmla="*/ 183832 h 183832"/>
                        <a:gd name="connsiteX2" fmla="*/ 0 w 297656"/>
                        <a:gd name="connsiteY2" fmla="*/ 0 h 183832"/>
                      </a:gdLst>
                      <a:ahLst/>
                      <a:cxnLst>
                        <a:cxn ang="0">
                          <a:pos x="connsiteX0" y="connsiteY0"/>
                        </a:cxn>
                        <a:cxn ang="0">
                          <a:pos x="connsiteX1" y="connsiteY1"/>
                        </a:cxn>
                        <a:cxn ang="0">
                          <a:pos x="connsiteX2" y="connsiteY2"/>
                        </a:cxn>
                      </a:cxnLst>
                      <a:rect l="l" t="t" r="r" b="b"/>
                      <a:pathLst>
                        <a:path w="297656" h="183832">
                          <a:moveTo>
                            <a:pt x="85045" y="157570"/>
                          </a:moveTo>
                          <a:lnTo>
                            <a:pt x="297656" y="183832"/>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49" name="Freeform 11548">
                      <a:extLst>
                        <a:ext uri="{FF2B5EF4-FFF2-40B4-BE49-F238E27FC236}">
                          <a16:creationId xmlns:a16="http://schemas.microsoft.com/office/drawing/2014/main" id="{61F6C338-C593-8D21-8673-93C95798D78D}"/>
                        </a:ext>
                      </a:extLst>
                    </p:cNvPr>
                    <p:cNvSpPr/>
                    <p:nvPr/>
                  </p:nvSpPr>
                  <p:spPr>
                    <a:xfrm>
                      <a:off x="42146080" y="24026222"/>
                      <a:ext cx="425223" cy="157570"/>
                    </a:xfrm>
                    <a:custGeom>
                      <a:avLst/>
                      <a:gdLst>
                        <a:gd name="connsiteX0" fmla="*/ 425223 w 425223"/>
                        <a:gd name="connsiteY0" fmla="*/ 157570 h 157570"/>
                        <a:gd name="connsiteX1" fmla="*/ 340179 w 425223"/>
                        <a:gd name="connsiteY1" fmla="*/ 0 h 157570"/>
                        <a:gd name="connsiteX2" fmla="*/ 0 w 425223"/>
                        <a:gd name="connsiteY2" fmla="*/ 105047 h 157570"/>
                      </a:gdLst>
                      <a:ahLst/>
                      <a:cxnLst>
                        <a:cxn ang="0">
                          <a:pos x="connsiteX0" y="connsiteY0"/>
                        </a:cxn>
                        <a:cxn ang="0">
                          <a:pos x="connsiteX1" y="connsiteY1"/>
                        </a:cxn>
                        <a:cxn ang="0">
                          <a:pos x="connsiteX2" y="connsiteY2"/>
                        </a:cxn>
                      </a:cxnLst>
                      <a:rect l="l" t="t" r="r" b="b"/>
                      <a:pathLst>
                        <a:path w="425223" h="157570">
                          <a:moveTo>
                            <a:pt x="425223" y="157570"/>
                          </a:moveTo>
                          <a:lnTo>
                            <a:pt x="340179" y="0"/>
                          </a:lnTo>
                          <a:lnTo>
                            <a:pt x="0" y="105047"/>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50" name="Freeform 11549">
                      <a:extLst>
                        <a:ext uri="{FF2B5EF4-FFF2-40B4-BE49-F238E27FC236}">
                          <a16:creationId xmlns:a16="http://schemas.microsoft.com/office/drawing/2014/main" id="{F02A308B-2AA8-8FB2-6298-1611C93EB916}"/>
                        </a:ext>
                      </a:extLst>
                    </p:cNvPr>
                    <p:cNvSpPr/>
                    <p:nvPr/>
                  </p:nvSpPr>
                  <p:spPr>
                    <a:xfrm>
                      <a:off x="41720857" y="24078746"/>
                      <a:ext cx="425223" cy="157571"/>
                    </a:xfrm>
                    <a:custGeom>
                      <a:avLst/>
                      <a:gdLst>
                        <a:gd name="connsiteX0" fmla="*/ 425223 w 425223"/>
                        <a:gd name="connsiteY0" fmla="*/ 52524 h 157571"/>
                        <a:gd name="connsiteX1" fmla="*/ 0 w 425223"/>
                        <a:gd name="connsiteY1" fmla="*/ 0 h 157571"/>
                        <a:gd name="connsiteX2" fmla="*/ 85045 w 425223"/>
                        <a:gd name="connsiteY2" fmla="*/ 157571 h 157571"/>
                      </a:gdLst>
                      <a:ahLst/>
                      <a:cxnLst>
                        <a:cxn ang="0">
                          <a:pos x="connsiteX0" y="connsiteY0"/>
                        </a:cxn>
                        <a:cxn ang="0">
                          <a:pos x="connsiteX1" y="connsiteY1"/>
                        </a:cxn>
                        <a:cxn ang="0">
                          <a:pos x="connsiteX2" y="connsiteY2"/>
                        </a:cxn>
                      </a:cxnLst>
                      <a:rect l="l" t="t" r="r" b="b"/>
                      <a:pathLst>
                        <a:path w="425223" h="157571">
                          <a:moveTo>
                            <a:pt x="425223" y="52524"/>
                          </a:moveTo>
                          <a:lnTo>
                            <a:pt x="0" y="0"/>
                          </a:lnTo>
                          <a:lnTo>
                            <a:pt x="85045" y="157571"/>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51" name="Freeform 11550">
                      <a:extLst>
                        <a:ext uri="{FF2B5EF4-FFF2-40B4-BE49-F238E27FC236}">
                          <a16:creationId xmlns:a16="http://schemas.microsoft.com/office/drawing/2014/main" id="{BD0088B5-95A6-A6F7-735E-01181F4AA059}"/>
                        </a:ext>
                      </a:extLst>
                    </p:cNvPr>
                    <p:cNvSpPr/>
                    <p:nvPr/>
                  </p:nvSpPr>
                  <p:spPr>
                    <a:xfrm>
                      <a:off x="41805902" y="24131270"/>
                      <a:ext cx="850446" cy="262618"/>
                    </a:xfrm>
                    <a:custGeom>
                      <a:avLst/>
                      <a:gdLst>
                        <a:gd name="connsiteX0" fmla="*/ 765402 w 850446"/>
                        <a:gd name="connsiteY0" fmla="*/ 52523 h 262618"/>
                        <a:gd name="connsiteX1" fmla="*/ 340179 w 850446"/>
                        <a:gd name="connsiteY1" fmla="*/ 0 h 262618"/>
                        <a:gd name="connsiteX2" fmla="*/ 0 w 850446"/>
                        <a:gd name="connsiteY2" fmla="*/ 105047 h 262618"/>
                        <a:gd name="connsiteX3" fmla="*/ 85045 w 850446"/>
                        <a:gd name="connsiteY3" fmla="*/ 262618 h 262618"/>
                        <a:gd name="connsiteX4" fmla="*/ 680357 w 850446"/>
                        <a:gd name="connsiteY4" fmla="*/ 262618 h 262618"/>
                        <a:gd name="connsiteX5" fmla="*/ 850446 w 850446"/>
                        <a:gd name="connsiteY5" fmla="*/ 210094 h 26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446" h="262618">
                          <a:moveTo>
                            <a:pt x="765402" y="52523"/>
                          </a:moveTo>
                          <a:lnTo>
                            <a:pt x="340179" y="0"/>
                          </a:lnTo>
                          <a:lnTo>
                            <a:pt x="0" y="105047"/>
                          </a:lnTo>
                          <a:lnTo>
                            <a:pt x="85045" y="262618"/>
                          </a:lnTo>
                          <a:lnTo>
                            <a:pt x="680357" y="262618"/>
                          </a:lnTo>
                          <a:lnTo>
                            <a:pt x="850446" y="210094"/>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52" name="Freeform 11551">
                      <a:extLst>
                        <a:ext uri="{FF2B5EF4-FFF2-40B4-BE49-F238E27FC236}">
                          <a16:creationId xmlns:a16="http://schemas.microsoft.com/office/drawing/2014/main" id="{56CDA1D8-9BC3-FA62-414A-ADFFAC371564}"/>
                        </a:ext>
                      </a:extLst>
                    </p:cNvPr>
                    <p:cNvSpPr/>
                    <p:nvPr/>
                  </p:nvSpPr>
                  <p:spPr>
                    <a:xfrm>
                      <a:off x="41465723" y="24236317"/>
                      <a:ext cx="425223" cy="157571"/>
                    </a:xfrm>
                    <a:custGeom>
                      <a:avLst/>
                      <a:gdLst>
                        <a:gd name="connsiteX0" fmla="*/ 425223 w 425223"/>
                        <a:gd name="connsiteY0" fmla="*/ 157571 h 157571"/>
                        <a:gd name="connsiteX1" fmla="*/ 340179 w 425223"/>
                        <a:gd name="connsiteY1" fmla="*/ 0 h 157571"/>
                        <a:gd name="connsiteX2" fmla="*/ 0 w 425223"/>
                        <a:gd name="connsiteY2" fmla="*/ 105047 h 157571"/>
                      </a:gdLst>
                      <a:ahLst/>
                      <a:cxnLst>
                        <a:cxn ang="0">
                          <a:pos x="connsiteX0" y="connsiteY0"/>
                        </a:cxn>
                        <a:cxn ang="0">
                          <a:pos x="connsiteX1" y="connsiteY1"/>
                        </a:cxn>
                        <a:cxn ang="0">
                          <a:pos x="connsiteX2" y="connsiteY2"/>
                        </a:cxn>
                      </a:cxnLst>
                      <a:rect l="l" t="t" r="r" b="b"/>
                      <a:pathLst>
                        <a:path w="425223" h="157571">
                          <a:moveTo>
                            <a:pt x="425223" y="157571"/>
                          </a:moveTo>
                          <a:lnTo>
                            <a:pt x="340179" y="0"/>
                          </a:lnTo>
                          <a:lnTo>
                            <a:pt x="0" y="105047"/>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53" name="Freeform 11552">
                      <a:extLst>
                        <a:ext uri="{FF2B5EF4-FFF2-40B4-BE49-F238E27FC236}">
                          <a16:creationId xmlns:a16="http://schemas.microsoft.com/office/drawing/2014/main" id="{F5511337-8DEA-158C-202D-2166A7C4154B}"/>
                        </a:ext>
                      </a:extLst>
                    </p:cNvPr>
                    <p:cNvSpPr/>
                    <p:nvPr/>
                  </p:nvSpPr>
                  <p:spPr>
                    <a:xfrm>
                      <a:off x="41040500" y="24288841"/>
                      <a:ext cx="425222" cy="105047"/>
                    </a:xfrm>
                    <a:custGeom>
                      <a:avLst/>
                      <a:gdLst>
                        <a:gd name="connsiteX0" fmla="*/ 425223 w 425222"/>
                        <a:gd name="connsiteY0" fmla="*/ 52523 h 105047"/>
                        <a:gd name="connsiteX1" fmla="*/ 0 w 425222"/>
                        <a:gd name="connsiteY1" fmla="*/ 0 h 105047"/>
                        <a:gd name="connsiteX2" fmla="*/ 56697 w 425222"/>
                        <a:gd name="connsiteY2" fmla="*/ 105047 h 105047"/>
                        <a:gd name="connsiteX3" fmla="*/ 255134 w 425222"/>
                        <a:gd name="connsiteY3" fmla="*/ 105047 h 105047"/>
                      </a:gdLst>
                      <a:ahLst/>
                      <a:cxnLst>
                        <a:cxn ang="0">
                          <a:pos x="connsiteX0" y="connsiteY0"/>
                        </a:cxn>
                        <a:cxn ang="0">
                          <a:pos x="connsiteX1" y="connsiteY1"/>
                        </a:cxn>
                        <a:cxn ang="0">
                          <a:pos x="connsiteX2" y="connsiteY2"/>
                        </a:cxn>
                        <a:cxn ang="0">
                          <a:pos x="connsiteX3" y="connsiteY3"/>
                        </a:cxn>
                      </a:cxnLst>
                      <a:rect l="l" t="t" r="r" b="b"/>
                      <a:pathLst>
                        <a:path w="425222" h="105047">
                          <a:moveTo>
                            <a:pt x="425223" y="52523"/>
                          </a:moveTo>
                          <a:lnTo>
                            <a:pt x="0" y="0"/>
                          </a:lnTo>
                          <a:lnTo>
                            <a:pt x="56697" y="105047"/>
                          </a:lnTo>
                          <a:lnTo>
                            <a:pt x="255134" y="10504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54" name="Freeform 11553">
                      <a:extLst>
                        <a:ext uri="{FF2B5EF4-FFF2-40B4-BE49-F238E27FC236}">
                          <a16:creationId xmlns:a16="http://schemas.microsoft.com/office/drawing/2014/main" id="{1D3F1E82-0BD4-9A7D-B645-3F0E6E7C69BC}"/>
                        </a:ext>
                      </a:extLst>
                    </p:cNvPr>
                    <p:cNvSpPr/>
                    <p:nvPr/>
                  </p:nvSpPr>
                  <p:spPr>
                    <a:xfrm>
                      <a:off x="41295634" y="24341364"/>
                      <a:ext cx="595312" cy="52523"/>
                    </a:xfrm>
                    <a:custGeom>
                      <a:avLst/>
                      <a:gdLst>
                        <a:gd name="connsiteX0" fmla="*/ 170089 w 595312"/>
                        <a:gd name="connsiteY0" fmla="*/ 0 h 52523"/>
                        <a:gd name="connsiteX1" fmla="*/ 0 w 595312"/>
                        <a:gd name="connsiteY1" fmla="*/ 52524 h 52523"/>
                        <a:gd name="connsiteX2" fmla="*/ 595313 w 595312"/>
                        <a:gd name="connsiteY2" fmla="*/ 52524 h 52523"/>
                      </a:gdLst>
                      <a:ahLst/>
                      <a:cxnLst>
                        <a:cxn ang="0">
                          <a:pos x="connsiteX0" y="connsiteY0"/>
                        </a:cxn>
                        <a:cxn ang="0">
                          <a:pos x="connsiteX1" y="connsiteY1"/>
                        </a:cxn>
                        <a:cxn ang="0">
                          <a:pos x="connsiteX2" y="connsiteY2"/>
                        </a:cxn>
                      </a:cxnLst>
                      <a:rect l="l" t="t" r="r" b="b"/>
                      <a:pathLst>
                        <a:path w="595312" h="52523">
                          <a:moveTo>
                            <a:pt x="170089" y="0"/>
                          </a:moveTo>
                          <a:lnTo>
                            <a:pt x="0" y="52524"/>
                          </a:lnTo>
                          <a:lnTo>
                            <a:pt x="595313" y="52524"/>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55" name="Freeform 11554">
                      <a:extLst>
                        <a:ext uri="{FF2B5EF4-FFF2-40B4-BE49-F238E27FC236}">
                          <a16:creationId xmlns:a16="http://schemas.microsoft.com/office/drawing/2014/main" id="{2380DE35-F001-67F5-6073-3B3037C0820D}"/>
                        </a:ext>
                      </a:extLst>
                    </p:cNvPr>
                    <p:cNvSpPr/>
                    <p:nvPr/>
                  </p:nvSpPr>
                  <p:spPr>
                    <a:xfrm>
                      <a:off x="41975991" y="23781112"/>
                      <a:ext cx="212611" cy="61277"/>
                    </a:xfrm>
                    <a:custGeom>
                      <a:avLst/>
                      <a:gdLst>
                        <a:gd name="connsiteX0" fmla="*/ 0 w 212611"/>
                        <a:gd name="connsiteY0" fmla="*/ 35016 h 61277"/>
                        <a:gd name="connsiteX1" fmla="*/ 212611 w 212611"/>
                        <a:gd name="connsiteY1" fmla="*/ 61277 h 61277"/>
                        <a:gd name="connsiteX2" fmla="*/ 113393 w 212611"/>
                        <a:gd name="connsiteY2" fmla="*/ 0 h 61277"/>
                      </a:gdLst>
                      <a:ahLst/>
                      <a:cxnLst>
                        <a:cxn ang="0">
                          <a:pos x="connsiteX0" y="connsiteY0"/>
                        </a:cxn>
                        <a:cxn ang="0">
                          <a:pos x="connsiteX1" y="connsiteY1"/>
                        </a:cxn>
                        <a:cxn ang="0">
                          <a:pos x="connsiteX2" y="connsiteY2"/>
                        </a:cxn>
                      </a:cxnLst>
                      <a:rect l="l" t="t" r="r" b="b"/>
                      <a:pathLst>
                        <a:path w="212611" h="61277">
                          <a:moveTo>
                            <a:pt x="0" y="35016"/>
                          </a:moveTo>
                          <a:lnTo>
                            <a:pt x="212611" y="61277"/>
                          </a:lnTo>
                          <a:lnTo>
                            <a:pt x="113393"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56" name="Freeform 11555">
                      <a:extLst>
                        <a:ext uri="{FF2B5EF4-FFF2-40B4-BE49-F238E27FC236}">
                          <a16:creationId xmlns:a16="http://schemas.microsoft.com/office/drawing/2014/main" id="{C7911FAA-D1B5-5275-F1BC-79B8BF32D228}"/>
                        </a:ext>
                      </a:extLst>
                    </p:cNvPr>
                    <p:cNvSpPr/>
                    <p:nvPr/>
                  </p:nvSpPr>
                  <p:spPr>
                    <a:xfrm>
                      <a:off x="41593290" y="23781112"/>
                      <a:ext cx="382701" cy="140062"/>
                    </a:xfrm>
                    <a:custGeom>
                      <a:avLst/>
                      <a:gdLst>
                        <a:gd name="connsiteX0" fmla="*/ 382701 w 382701"/>
                        <a:gd name="connsiteY0" fmla="*/ 35016 h 140062"/>
                        <a:gd name="connsiteX1" fmla="*/ 99219 w 382701"/>
                        <a:gd name="connsiteY1" fmla="*/ 0 h 140062"/>
                        <a:gd name="connsiteX2" fmla="*/ 0 w 382701"/>
                        <a:gd name="connsiteY2" fmla="*/ 61277 h 140062"/>
                        <a:gd name="connsiteX3" fmla="*/ 42522 w 382701"/>
                        <a:gd name="connsiteY3" fmla="*/ 140063 h 140062"/>
                      </a:gdLst>
                      <a:ahLst/>
                      <a:cxnLst>
                        <a:cxn ang="0">
                          <a:pos x="connsiteX0" y="connsiteY0"/>
                        </a:cxn>
                        <a:cxn ang="0">
                          <a:pos x="connsiteX1" y="connsiteY1"/>
                        </a:cxn>
                        <a:cxn ang="0">
                          <a:pos x="connsiteX2" y="connsiteY2"/>
                        </a:cxn>
                        <a:cxn ang="0">
                          <a:pos x="connsiteX3" y="connsiteY3"/>
                        </a:cxn>
                      </a:cxnLst>
                      <a:rect l="l" t="t" r="r" b="b"/>
                      <a:pathLst>
                        <a:path w="382701" h="140062">
                          <a:moveTo>
                            <a:pt x="382701" y="35016"/>
                          </a:moveTo>
                          <a:lnTo>
                            <a:pt x="99219" y="0"/>
                          </a:lnTo>
                          <a:lnTo>
                            <a:pt x="0" y="61277"/>
                          </a:lnTo>
                          <a:lnTo>
                            <a:pt x="42522" y="140063"/>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57" name="Freeform 11556">
                      <a:extLst>
                        <a:ext uri="{FF2B5EF4-FFF2-40B4-BE49-F238E27FC236}">
                          <a16:creationId xmlns:a16="http://schemas.microsoft.com/office/drawing/2014/main" id="{37EF969D-C88D-B290-1E3F-0850850823F6}"/>
                        </a:ext>
                      </a:extLst>
                    </p:cNvPr>
                    <p:cNvSpPr/>
                    <p:nvPr/>
                  </p:nvSpPr>
                  <p:spPr>
                    <a:xfrm>
                      <a:off x="41635813" y="23816128"/>
                      <a:ext cx="850446" cy="315141"/>
                    </a:xfrm>
                    <a:custGeom>
                      <a:avLst/>
                      <a:gdLst>
                        <a:gd name="connsiteX0" fmla="*/ 340179 w 850446"/>
                        <a:gd name="connsiteY0" fmla="*/ 0 h 315141"/>
                        <a:gd name="connsiteX1" fmla="*/ 0 w 850446"/>
                        <a:gd name="connsiteY1" fmla="*/ 105047 h 315141"/>
                        <a:gd name="connsiteX2" fmla="*/ 85044 w 850446"/>
                        <a:gd name="connsiteY2" fmla="*/ 262618 h 315141"/>
                        <a:gd name="connsiteX3" fmla="*/ 510268 w 850446"/>
                        <a:gd name="connsiteY3" fmla="*/ 315141 h 315141"/>
                        <a:gd name="connsiteX4" fmla="*/ 850446 w 850446"/>
                        <a:gd name="connsiteY4" fmla="*/ 210094 h 315141"/>
                        <a:gd name="connsiteX5" fmla="*/ 552790 w 850446"/>
                        <a:gd name="connsiteY5" fmla="*/ 26261 h 31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446" h="315141">
                          <a:moveTo>
                            <a:pt x="340179" y="0"/>
                          </a:moveTo>
                          <a:lnTo>
                            <a:pt x="0" y="105047"/>
                          </a:lnTo>
                          <a:lnTo>
                            <a:pt x="85044" y="262618"/>
                          </a:lnTo>
                          <a:lnTo>
                            <a:pt x="510268" y="315141"/>
                          </a:lnTo>
                          <a:lnTo>
                            <a:pt x="850446" y="210094"/>
                          </a:lnTo>
                          <a:lnTo>
                            <a:pt x="552790" y="26261"/>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58" name="Freeform 11557">
                      <a:extLst>
                        <a:ext uri="{FF2B5EF4-FFF2-40B4-BE49-F238E27FC236}">
                          <a16:creationId xmlns:a16="http://schemas.microsoft.com/office/drawing/2014/main" id="{669DE541-0750-99BE-1699-B0D819C7B5AD}"/>
                        </a:ext>
                      </a:extLst>
                    </p:cNvPr>
                    <p:cNvSpPr/>
                    <p:nvPr/>
                  </p:nvSpPr>
                  <p:spPr>
                    <a:xfrm>
                      <a:off x="41295634" y="23921175"/>
                      <a:ext cx="425223" cy="157570"/>
                    </a:xfrm>
                    <a:custGeom>
                      <a:avLst/>
                      <a:gdLst>
                        <a:gd name="connsiteX0" fmla="*/ 425223 w 425223"/>
                        <a:gd name="connsiteY0" fmla="*/ 157570 h 157570"/>
                        <a:gd name="connsiteX1" fmla="*/ 340179 w 425223"/>
                        <a:gd name="connsiteY1" fmla="*/ 0 h 157570"/>
                        <a:gd name="connsiteX2" fmla="*/ 0 w 425223"/>
                        <a:gd name="connsiteY2" fmla="*/ 105047 h 157570"/>
                      </a:gdLst>
                      <a:ahLst/>
                      <a:cxnLst>
                        <a:cxn ang="0">
                          <a:pos x="connsiteX0" y="connsiteY0"/>
                        </a:cxn>
                        <a:cxn ang="0">
                          <a:pos x="connsiteX1" y="connsiteY1"/>
                        </a:cxn>
                        <a:cxn ang="0">
                          <a:pos x="connsiteX2" y="connsiteY2"/>
                        </a:cxn>
                      </a:cxnLst>
                      <a:rect l="l" t="t" r="r" b="b"/>
                      <a:pathLst>
                        <a:path w="425223" h="157570">
                          <a:moveTo>
                            <a:pt x="425223" y="157570"/>
                          </a:moveTo>
                          <a:lnTo>
                            <a:pt x="340179" y="0"/>
                          </a:lnTo>
                          <a:lnTo>
                            <a:pt x="0" y="105047"/>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59" name="Freeform 11558">
                      <a:extLst>
                        <a:ext uri="{FF2B5EF4-FFF2-40B4-BE49-F238E27FC236}">
                          <a16:creationId xmlns:a16="http://schemas.microsoft.com/office/drawing/2014/main" id="{96FBE297-3583-65BF-352C-5B75A18DD777}"/>
                        </a:ext>
                      </a:extLst>
                    </p:cNvPr>
                    <p:cNvSpPr/>
                    <p:nvPr/>
                  </p:nvSpPr>
                  <p:spPr>
                    <a:xfrm>
                      <a:off x="40997978" y="24026222"/>
                      <a:ext cx="807923" cy="315141"/>
                    </a:xfrm>
                    <a:custGeom>
                      <a:avLst/>
                      <a:gdLst>
                        <a:gd name="connsiteX0" fmla="*/ 722880 w 807923"/>
                        <a:gd name="connsiteY0" fmla="*/ 52523 h 315141"/>
                        <a:gd name="connsiteX1" fmla="*/ 297656 w 807923"/>
                        <a:gd name="connsiteY1" fmla="*/ 0 h 315141"/>
                        <a:gd name="connsiteX2" fmla="*/ 0 w 807923"/>
                        <a:gd name="connsiteY2" fmla="*/ 183832 h 315141"/>
                        <a:gd name="connsiteX3" fmla="*/ 42522 w 807923"/>
                        <a:gd name="connsiteY3" fmla="*/ 262618 h 315141"/>
                        <a:gd name="connsiteX4" fmla="*/ 467746 w 807923"/>
                        <a:gd name="connsiteY4" fmla="*/ 315141 h 315141"/>
                        <a:gd name="connsiteX5" fmla="*/ 807924 w 807923"/>
                        <a:gd name="connsiteY5" fmla="*/ 210094 h 31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923" h="315141">
                          <a:moveTo>
                            <a:pt x="722880" y="52523"/>
                          </a:moveTo>
                          <a:lnTo>
                            <a:pt x="297656" y="0"/>
                          </a:lnTo>
                          <a:lnTo>
                            <a:pt x="0" y="183832"/>
                          </a:lnTo>
                          <a:lnTo>
                            <a:pt x="42522" y="262618"/>
                          </a:lnTo>
                          <a:lnTo>
                            <a:pt x="467746" y="315141"/>
                          </a:lnTo>
                          <a:lnTo>
                            <a:pt x="807924" y="210094"/>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60" name="Freeform 11559">
                      <a:extLst>
                        <a:ext uri="{FF2B5EF4-FFF2-40B4-BE49-F238E27FC236}">
                          <a16:creationId xmlns:a16="http://schemas.microsoft.com/office/drawing/2014/main" id="{C5A65FE4-AF8A-DE0F-6EE9-420D9825443D}"/>
                        </a:ext>
                      </a:extLst>
                    </p:cNvPr>
                    <p:cNvSpPr/>
                    <p:nvPr/>
                  </p:nvSpPr>
                  <p:spPr>
                    <a:xfrm>
                      <a:off x="40898759" y="24210055"/>
                      <a:ext cx="141741" cy="78785"/>
                    </a:xfrm>
                    <a:custGeom>
                      <a:avLst/>
                      <a:gdLst>
                        <a:gd name="connsiteX0" fmla="*/ 141741 w 141741"/>
                        <a:gd name="connsiteY0" fmla="*/ 78786 h 78785"/>
                        <a:gd name="connsiteX1" fmla="*/ 99219 w 141741"/>
                        <a:gd name="connsiteY1" fmla="*/ 0 h 78785"/>
                        <a:gd name="connsiteX2" fmla="*/ 0 w 141741"/>
                        <a:gd name="connsiteY2" fmla="*/ 61278 h 78785"/>
                      </a:gdLst>
                      <a:ahLst/>
                      <a:cxnLst>
                        <a:cxn ang="0">
                          <a:pos x="connsiteX0" y="connsiteY0"/>
                        </a:cxn>
                        <a:cxn ang="0">
                          <a:pos x="connsiteX1" y="connsiteY1"/>
                        </a:cxn>
                        <a:cxn ang="0">
                          <a:pos x="connsiteX2" y="connsiteY2"/>
                        </a:cxn>
                      </a:cxnLst>
                      <a:rect l="l" t="t" r="r" b="b"/>
                      <a:pathLst>
                        <a:path w="141741" h="78785">
                          <a:moveTo>
                            <a:pt x="141741" y="78786"/>
                          </a:moveTo>
                          <a:lnTo>
                            <a:pt x="99219" y="0"/>
                          </a:lnTo>
                          <a:lnTo>
                            <a:pt x="0" y="61278"/>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61" name="Freeform 11560">
                      <a:extLst>
                        <a:ext uri="{FF2B5EF4-FFF2-40B4-BE49-F238E27FC236}">
                          <a16:creationId xmlns:a16="http://schemas.microsoft.com/office/drawing/2014/main" id="{89DE4DD1-8262-3664-423E-78B6494DC6B4}"/>
                        </a:ext>
                      </a:extLst>
                    </p:cNvPr>
                    <p:cNvSpPr/>
                    <p:nvPr/>
                  </p:nvSpPr>
                  <p:spPr>
                    <a:xfrm>
                      <a:off x="40700322" y="24271332"/>
                      <a:ext cx="396875" cy="122555"/>
                    </a:xfrm>
                    <a:custGeom>
                      <a:avLst/>
                      <a:gdLst>
                        <a:gd name="connsiteX0" fmla="*/ 0 w 396875"/>
                        <a:gd name="connsiteY0" fmla="*/ 122555 h 122555"/>
                        <a:gd name="connsiteX1" fmla="*/ 396875 w 396875"/>
                        <a:gd name="connsiteY1" fmla="*/ 122555 h 122555"/>
                        <a:gd name="connsiteX2" fmla="*/ 340179 w 396875"/>
                        <a:gd name="connsiteY2" fmla="*/ 17508 h 122555"/>
                        <a:gd name="connsiteX3" fmla="*/ 198437 w 396875"/>
                        <a:gd name="connsiteY3" fmla="*/ 0 h 122555"/>
                      </a:gdLst>
                      <a:ahLst/>
                      <a:cxnLst>
                        <a:cxn ang="0">
                          <a:pos x="connsiteX0" y="connsiteY0"/>
                        </a:cxn>
                        <a:cxn ang="0">
                          <a:pos x="connsiteX1" y="connsiteY1"/>
                        </a:cxn>
                        <a:cxn ang="0">
                          <a:pos x="connsiteX2" y="connsiteY2"/>
                        </a:cxn>
                        <a:cxn ang="0">
                          <a:pos x="connsiteX3" y="connsiteY3"/>
                        </a:cxn>
                      </a:cxnLst>
                      <a:rect l="l" t="t" r="r" b="b"/>
                      <a:pathLst>
                        <a:path w="396875" h="122555">
                          <a:moveTo>
                            <a:pt x="0" y="122555"/>
                          </a:moveTo>
                          <a:lnTo>
                            <a:pt x="396875" y="122555"/>
                          </a:lnTo>
                          <a:lnTo>
                            <a:pt x="340179" y="17508"/>
                          </a:lnTo>
                          <a:lnTo>
                            <a:pt x="198437"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62" name="Freeform 11561">
                      <a:extLst>
                        <a:ext uri="{FF2B5EF4-FFF2-40B4-BE49-F238E27FC236}">
                          <a16:creationId xmlns:a16="http://schemas.microsoft.com/office/drawing/2014/main" id="{7F8A74E5-4C74-B176-DB4E-E677324B71E1}"/>
                        </a:ext>
                      </a:extLst>
                    </p:cNvPr>
                    <p:cNvSpPr/>
                    <p:nvPr/>
                  </p:nvSpPr>
                  <p:spPr>
                    <a:xfrm>
                      <a:off x="41692509" y="23658557"/>
                      <a:ext cx="396874" cy="157571"/>
                    </a:xfrm>
                    <a:custGeom>
                      <a:avLst/>
                      <a:gdLst>
                        <a:gd name="connsiteX0" fmla="*/ 198437 w 396874"/>
                        <a:gd name="connsiteY0" fmla="*/ 0 h 157571"/>
                        <a:gd name="connsiteX1" fmla="*/ 0 w 396874"/>
                        <a:gd name="connsiteY1" fmla="*/ 122555 h 157571"/>
                        <a:gd name="connsiteX2" fmla="*/ 283482 w 396874"/>
                        <a:gd name="connsiteY2" fmla="*/ 157571 h 157571"/>
                        <a:gd name="connsiteX3" fmla="*/ 396875 w 396874"/>
                        <a:gd name="connsiteY3" fmla="*/ 122555 h 157571"/>
                      </a:gdLst>
                      <a:ahLst/>
                      <a:cxnLst>
                        <a:cxn ang="0">
                          <a:pos x="connsiteX0" y="connsiteY0"/>
                        </a:cxn>
                        <a:cxn ang="0">
                          <a:pos x="connsiteX1" y="connsiteY1"/>
                        </a:cxn>
                        <a:cxn ang="0">
                          <a:pos x="connsiteX2" y="connsiteY2"/>
                        </a:cxn>
                        <a:cxn ang="0">
                          <a:pos x="connsiteX3" y="connsiteY3"/>
                        </a:cxn>
                      </a:cxnLst>
                      <a:rect l="l" t="t" r="r" b="b"/>
                      <a:pathLst>
                        <a:path w="396874" h="157571">
                          <a:moveTo>
                            <a:pt x="198437" y="0"/>
                          </a:moveTo>
                          <a:lnTo>
                            <a:pt x="0" y="122555"/>
                          </a:lnTo>
                          <a:lnTo>
                            <a:pt x="283482" y="157571"/>
                          </a:lnTo>
                          <a:lnTo>
                            <a:pt x="396875" y="122555"/>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63" name="Freeform 11562">
                      <a:extLst>
                        <a:ext uri="{FF2B5EF4-FFF2-40B4-BE49-F238E27FC236}">
                          <a16:creationId xmlns:a16="http://schemas.microsoft.com/office/drawing/2014/main" id="{E5A74F1A-C768-3CAA-AFD3-E05B81B5CD78}"/>
                        </a:ext>
                      </a:extLst>
                    </p:cNvPr>
                    <p:cNvSpPr/>
                    <p:nvPr/>
                  </p:nvSpPr>
                  <p:spPr>
                    <a:xfrm>
                      <a:off x="41295634" y="23842390"/>
                      <a:ext cx="340178" cy="183832"/>
                    </a:xfrm>
                    <a:custGeom>
                      <a:avLst/>
                      <a:gdLst>
                        <a:gd name="connsiteX0" fmla="*/ 340179 w 340178"/>
                        <a:gd name="connsiteY0" fmla="*/ 78786 h 183832"/>
                        <a:gd name="connsiteX1" fmla="*/ 297656 w 340178"/>
                        <a:gd name="connsiteY1" fmla="*/ 0 h 183832"/>
                        <a:gd name="connsiteX2" fmla="*/ 0 w 340178"/>
                        <a:gd name="connsiteY2" fmla="*/ 183833 h 183832"/>
                      </a:gdLst>
                      <a:ahLst/>
                      <a:cxnLst>
                        <a:cxn ang="0">
                          <a:pos x="connsiteX0" y="connsiteY0"/>
                        </a:cxn>
                        <a:cxn ang="0">
                          <a:pos x="connsiteX1" y="connsiteY1"/>
                        </a:cxn>
                        <a:cxn ang="0">
                          <a:pos x="connsiteX2" y="connsiteY2"/>
                        </a:cxn>
                      </a:cxnLst>
                      <a:rect l="l" t="t" r="r" b="b"/>
                      <a:pathLst>
                        <a:path w="340178" h="183832">
                          <a:moveTo>
                            <a:pt x="340179" y="78786"/>
                          </a:moveTo>
                          <a:lnTo>
                            <a:pt x="297656" y="0"/>
                          </a:lnTo>
                          <a:lnTo>
                            <a:pt x="0" y="183833"/>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564" name="Graphic 11301">
                    <a:extLst>
                      <a:ext uri="{FF2B5EF4-FFF2-40B4-BE49-F238E27FC236}">
                        <a16:creationId xmlns:a16="http://schemas.microsoft.com/office/drawing/2014/main" id="{CF0AB89E-09BA-6E14-546D-A3752951A906}"/>
                      </a:ext>
                    </a:extLst>
                  </p:cNvPr>
                  <p:cNvGrpSpPr/>
                  <p:nvPr/>
                </p:nvGrpSpPr>
                <p:grpSpPr>
                  <a:xfrm>
                    <a:off x="40700322" y="20543648"/>
                    <a:ext cx="2381250" cy="735330"/>
                    <a:chOff x="40700322" y="20543648"/>
                    <a:chExt cx="2381250" cy="735330"/>
                  </a:xfrm>
                </p:grpSpPr>
                <p:sp>
                  <p:nvSpPr>
                    <p:cNvPr id="11565" name="Freeform 11564">
                      <a:extLst>
                        <a:ext uri="{FF2B5EF4-FFF2-40B4-BE49-F238E27FC236}">
                          <a16:creationId xmlns:a16="http://schemas.microsoft.com/office/drawing/2014/main" id="{D73BDA97-9E0E-1714-5198-82904B622B5E}"/>
                        </a:ext>
                      </a:extLst>
                    </p:cNvPr>
                    <p:cNvSpPr/>
                    <p:nvPr/>
                  </p:nvSpPr>
                  <p:spPr>
                    <a:xfrm>
                      <a:off x="41805902" y="21016360"/>
                      <a:ext cx="382701" cy="140062"/>
                    </a:xfrm>
                    <a:custGeom>
                      <a:avLst/>
                      <a:gdLst>
                        <a:gd name="connsiteX0" fmla="*/ 340179 w 382701"/>
                        <a:gd name="connsiteY0" fmla="*/ 0 h 140062"/>
                        <a:gd name="connsiteX1" fmla="*/ 0 w 382701"/>
                        <a:gd name="connsiteY1" fmla="*/ 105047 h 140062"/>
                        <a:gd name="connsiteX2" fmla="*/ 283482 w 382701"/>
                        <a:gd name="connsiteY2" fmla="*/ 140063 h 140062"/>
                        <a:gd name="connsiteX3" fmla="*/ 382701 w 382701"/>
                        <a:gd name="connsiteY3" fmla="*/ 78785 h 140062"/>
                      </a:gdLst>
                      <a:ahLst/>
                      <a:cxnLst>
                        <a:cxn ang="0">
                          <a:pos x="connsiteX0" y="connsiteY0"/>
                        </a:cxn>
                        <a:cxn ang="0">
                          <a:pos x="connsiteX1" y="connsiteY1"/>
                        </a:cxn>
                        <a:cxn ang="0">
                          <a:pos x="connsiteX2" y="connsiteY2"/>
                        </a:cxn>
                        <a:cxn ang="0">
                          <a:pos x="connsiteX3" y="connsiteY3"/>
                        </a:cxn>
                      </a:cxnLst>
                      <a:rect l="l" t="t" r="r" b="b"/>
                      <a:pathLst>
                        <a:path w="382701" h="140062">
                          <a:moveTo>
                            <a:pt x="340179" y="0"/>
                          </a:moveTo>
                          <a:lnTo>
                            <a:pt x="0" y="105047"/>
                          </a:lnTo>
                          <a:lnTo>
                            <a:pt x="283482" y="140063"/>
                          </a:lnTo>
                          <a:lnTo>
                            <a:pt x="382701" y="78785"/>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66" name="Freeform 11565">
                      <a:extLst>
                        <a:ext uri="{FF2B5EF4-FFF2-40B4-BE49-F238E27FC236}">
                          <a16:creationId xmlns:a16="http://schemas.microsoft.com/office/drawing/2014/main" id="{0312F0F2-4714-D6C3-74E7-B82984484632}"/>
                        </a:ext>
                      </a:extLst>
                    </p:cNvPr>
                    <p:cNvSpPr/>
                    <p:nvPr/>
                  </p:nvSpPr>
                  <p:spPr>
                    <a:xfrm>
                      <a:off x="41692509" y="21121408"/>
                      <a:ext cx="396874" cy="157570"/>
                    </a:xfrm>
                    <a:custGeom>
                      <a:avLst/>
                      <a:gdLst>
                        <a:gd name="connsiteX0" fmla="*/ 198437 w 396874"/>
                        <a:gd name="connsiteY0" fmla="*/ 157571 h 157570"/>
                        <a:gd name="connsiteX1" fmla="*/ 396875 w 396874"/>
                        <a:gd name="connsiteY1" fmla="*/ 35016 h 157570"/>
                        <a:gd name="connsiteX2" fmla="*/ 113393 w 396874"/>
                        <a:gd name="connsiteY2" fmla="*/ 0 h 157570"/>
                        <a:gd name="connsiteX3" fmla="*/ 0 w 396874"/>
                        <a:gd name="connsiteY3" fmla="*/ 35016 h 157570"/>
                      </a:gdLst>
                      <a:ahLst/>
                      <a:cxnLst>
                        <a:cxn ang="0">
                          <a:pos x="connsiteX0" y="connsiteY0"/>
                        </a:cxn>
                        <a:cxn ang="0">
                          <a:pos x="connsiteX1" y="connsiteY1"/>
                        </a:cxn>
                        <a:cxn ang="0">
                          <a:pos x="connsiteX2" y="connsiteY2"/>
                        </a:cxn>
                        <a:cxn ang="0">
                          <a:pos x="connsiteX3" y="connsiteY3"/>
                        </a:cxn>
                      </a:cxnLst>
                      <a:rect l="l" t="t" r="r" b="b"/>
                      <a:pathLst>
                        <a:path w="396874" h="157570">
                          <a:moveTo>
                            <a:pt x="198437" y="157571"/>
                          </a:moveTo>
                          <a:lnTo>
                            <a:pt x="396875" y="35016"/>
                          </a:lnTo>
                          <a:lnTo>
                            <a:pt x="113393" y="0"/>
                          </a:lnTo>
                          <a:lnTo>
                            <a:pt x="0" y="35016"/>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67" name="Freeform 11566">
                      <a:extLst>
                        <a:ext uri="{FF2B5EF4-FFF2-40B4-BE49-F238E27FC236}">
                          <a16:creationId xmlns:a16="http://schemas.microsoft.com/office/drawing/2014/main" id="{B149BC50-B9D3-F5C5-9005-8E6BEB6923A0}"/>
                        </a:ext>
                      </a:extLst>
                    </p:cNvPr>
                    <p:cNvSpPr/>
                    <p:nvPr/>
                  </p:nvSpPr>
                  <p:spPr>
                    <a:xfrm>
                      <a:off x="41593290" y="21095146"/>
                      <a:ext cx="212611" cy="61277"/>
                    </a:xfrm>
                    <a:custGeom>
                      <a:avLst/>
                      <a:gdLst>
                        <a:gd name="connsiteX0" fmla="*/ 212611 w 212611"/>
                        <a:gd name="connsiteY0" fmla="*/ 26262 h 61277"/>
                        <a:gd name="connsiteX1" fmla="*/ 0 w 212611"/>
                        <a:gd name="connsiteY1" fmla="*/ 0 h 61277"/>
                        <a:gd name="connsiteX2" fmla="*/ 99219 w 212611"/>
                        <a:gd name="connsiteY2" fmla="*/ 61278 h 61277"/>
                      </a:gdLst>
                      <a:ahLst/>
                      <a:cxnLst>
                        <a:cxn ang="0">
                          <a:pos x="connsiteX0" y="connsiteY0"/>
                        </a:cxn>
                        <a:cxn ang="0">
                          <a:pos x="connsiteX1" y="connsiteY1"/>
                        </a:cxn>
                        <a:cxn ang="0">
                          <a:pos x="connsiteX2" y="connsiteY2"/>
                        </a:cxn>
                      </a:cxnLst>
                      <a:rect l="l" t="t" r="r" b="b"/>
                      <a:pathLst>
                        <a:path w="212611" h="61277">
                          <a:moveTo>
                            <a:pt x="212611" y="26262"/>
                          </a:moveTo>
                          <a:lnTo>
                            <a:pt x="0" y="0"/>
                          </a:lnTo>
                          <a:lnTo>
                            <a:pt x="99219" y="61278"/>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68" name="Freeform 11567">
                      <a:extLst>
                        <a:ext uri="{FF2B5EF4-FFF2-40B4-BE49-F238E27FC236}">
                          <a16:creationId xmlns:a16="http://schemas.microsoft.com/office/drawing/2014/main" id="{AF89E27C-8739-92FF-19DE-9403D555216E}"/>
                        </a:ext>
                      </a:extLst>
                    </p:cNvPr>
                    <p:cNvSpPr/>
                    <p:nvPr/>
                  </p:nvSpPr>
                  <p:spPr>
                    <a:xfrm>
                      <a:off x="42146080" y="20911313"/>
                      <a:ext cx="340178" cy="183832"/>
                    </a:xfrm>
                    <a:custGeom>
                      <a:avLst/>
                      <a:gdLst>
                        <a:gd name="connsiteX0" fmla="*/ 0 w 340178"/>
                        <a:gd name="connsiteY0" fmla="*/ 105047 h 183832"/>
                        <a:gd name="connsiteX1" fmla="*/ 42522 w 340178"/>
                        <a:gd name="connsiteY1" fmla="*/ 183833 h 183832"/>
                        <a:gd name="connsiteX2" fmla="*/ 340179 w 340178"/>
                        <a:gd name="connsiteY2" fmla="*/ 0 h 183832"/>
                      </a:gdLst>
                      <a:ahLst/>
                      <a:cxnLst>
                        <a:cxn ang="0">
                          <a:pos x="connsiteX0" y="connsiteY0"/>
                        </a:cxn>
                        <a:cxn ang="0">
                          <a:pos x="connsiteX1" y="connsiteY1"/>
                        </a:cxn>
                        <a:cxn ang="0">
                          <a:pos x="connsiteX2" y="connsiteY2"/>
                        </a:cxn>
                      </a:cxnLst>
                      <a:rect l="l" t="t" r="r" b="b"/>
                      <a:pathLst>
                        <a:path w="340178" h="183832">
                          <a:moveTo>
                            <a:pt x="0" y="105047"/>
                          </a:moveTo>
                          <a:lnTo>
                            <a:pt x="42522" y="183833"/>
                          </a:lnTo>
                          <a:lnTo>
                            <a:pt x="340179"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69" name="Freeform 11568">
                      <a:extLst>
                        <a:ext uri="{FF2B5EF4-FFF2-40B4-BE49-F238E27FC236}">
                          <a16:creationId xmlns:a16="http://schemas.microsoft.com/office/drawing/2014/main" id="{452A0F1B-F3ED-58F5-5601-7F440E8CC6E0}"/>
                        </a:ext>
                      </a:extLst>
                    </p:cNvPr>
                    <p:cNvSpPr/>
                    <p:nvPr/>
                  </p:nvSpPr>
                  <p:spPr>
                    <a:xfrm>
                      <a:off x="42061036" y="20858789"/>
                      <a:ext cx="425223" cy="157571"/>
                    </a:xfrm>
                    <a:custGeom>
                      <a:avLst/>
                      <a:gdLst>
                        <a:gd name="connsiteX0" fmla="*/ 85045 w 425223"/>
                        <a:gd name="connsiteY0" fmla="*/ 157571 h 157571"/>
                        <a:gd name="connsiteX1" fmla="*/ 425223 w 425223"/>
                        <a:gd name="connsiteY1" fmla="*/ 52524 h 157571"/>
                        <a:gd name="connsiteX2" fmla="*/ 0 w 425223"/>
                        <a:gd name="connsiteY2" fmla="*/ 0 h 157571"/>
                      </a:gdLst>
                      <a:ahLst/>
                      <a:cxnLst>
                        <a:cxn ang="0">
                          <a:pos x="connsiteX0" y="connsiteY0"/>
                        </a:cxn>
                        <a:cxn ang="0">
                          <a:pos x="connsiteX1" y="connsiteY1"/>
                        </a:cxn>
                        <a:cxn ang="0">
                          <a:pos x="connsiteX2" y="connsiteY2"/>
                        </a:cxn>
                      </a:cxnLst>
                      <a:rect l="l" t="t" r="r" b="b"/>
                      <a:pathLst>
                        <a:path w="425223" h="157571">
                          <a:moveTo>
                            <a:pt x="85045" y="157571"/>
                          </a:moveTo>
                          <a:lnTo>
                            <a:pt x="425223" y="52524"/>
                          </a:lnTo>
                          <a:lnTo>
                            <a:pt x="0"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70" name="Freeform 11569">
                      <a:extLst>
                        <a:ext uri="{FF2B5EF4-FFF2-40B4-BE49-F238E27FC236}">
                          <a16:creationId xmlns:a16="http://schemas.microsoft.com/office/drawing/2014/main" id="{ACE2C854-166E-1062-CCAA-8B84E0FD896A}"/>
                        </a:ext>
                      </a:extLst>
                    </p:cNvPr>
                    <p:cNvSpPr/>
                    <p:nvPr/>
                  </p:nvSpPr>
                  <p:spPr>
                    <a:xfrm>
                      <a:off x="41635813" y="20701219"/>
                      <a:ext cx="425222" cy="157570"/>
                    </a:xfrm>
                    <a:custGeom>
                      <a:avLst/>
                      <a:gdLst>
                        <a:gd name="connsiteX0" fmla="*/ 425223 w 425222"/>
                        <a:gd name="connsiteY0" fmla="*/ 157571 h 157570"/>
                        <a:gd name="connsiteX1" fmla="*/ 340179 w 425222"/>
                        <a:gd name="connsiteY1" fmla="*/ 0 h 157570"/>
                        <a:gd name="connsiteX2" fmla="*/ 0 w 425222"/>
                        <a:gd name="connsiteY2" fmla="*/ 105047 h 157570"/>
                      </a:gdLst>
                      <a:ahLst/>
                      <a:cxnLst>
                        <a:cxn ang="0">
                          <a:pos x="connsiteX0" y="connsiteY0"/>
                        </a:cxn>
                        <a:cxn ang="0">
                          <a:pos x="connsiteX1" y="connsiteY1"/>
                        </a:cxn>
                        <a:cxn ang="0">
                          <a:pos x="connsiteX2" y="connsiteY2"/>
                        </a:cxn>
                      </a:cxnLst>
                      <a:rect l="l" t="t" r="r" b="b"/>
                      <a:pathLst>
                        <a:path w="425222" h="157570">
                          <a:moveTo>
                            <a:pt x="425223" y="157571"/>
                          </a:moveTo>
                          <a:lnTo>
                            <a:pt x="340179" y="0"/>
                          </a:lnTo>
                          <a:lnTo>
                            <a:pt x="0" y="105047"/>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71" name="Freeform 11570">
                      <a:extLst>
                        <a:ext uri="{FF2B5EF4-FFF2-40B4-BE49-F238E27FC236}">
                          <a16:creationId xmlns:a16="http://schemas.microsoft.com/office/drawing/2014/main" id="{396652BF-ACFF-DE1E-341D-AADB001AD716}"/>
                        </a:ext>
                      </a:extLst>
                    </p:cNvPr>
                    <p:cNvSpPr/>
                    <p:nvPr/>
                  </p:nvSpPr>
                  <p:spPr>
                    <a:xfrm>
                      <a:off x="41295634" y="20806266"/>
                      <a:ext cx="850446" cy="315141"/>
                    </a:xfrm>
                    <a:custGeom>
                      <a:avLst/>
                      <a:gdLst>
                        <a:gd name="connsiteX0" fmla="*/ 850446 w 850446"/>
                        <a:gd name="connsiteY0" fmla="*/ 210095 h 315141"/>
                        <a:gd name="connsiteX1" fmla="*/ 765402 w 850446"/>
                        <a:gd name="connsiteY1" fmla="*/ 52524 h 315141"/>
                        <a:gd name="connsiteX2" fmla="*/ 340179 w 850446"/>
                        <a:gd name="connsiteY2" fmla="*/ 0 h 315141"/>
                        <a:gd name="connsiteX3" fmla="*/ 0 w 850446"/>
                        <a:gd name="connsiteY3" fmla="*/ 105047 h 315141"/>
                        <a:gd name="connsiteX4" fmla="*/ 297656 w 850446"/>
                        <a:gd name="connsiteY4" fmla="*/ 288880 h 315141"/>
                        <a:gd name="connsiteX5" fmla="*/ 510268 w 850446"/>
                        <a:gd name="connsiteY5" fmla="*/ 315142 h 31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446" h="315141">
                          <a:moveTo>
                            <a:pt x="850446" y="210095"/>
                          </a:moveTo>
                          <a:lnTo>
                            <a:pt x="765402" y="52524"/>
                          </a:lnTo>
                          <a:lnTo>
                            <a:pt x="340179" y="0"/>
                          </a:lnTo>
                          <a:lnTo>
                            <a:pt x="0" y="105047"/>
                          </a:lnTo>
                          <a:lnTo>
                            <a:pt x="297656" y="288880"/>
                          </a:lnTo>
                          <a:lnTo>
                            <a:pt x="510268" y="315142"/>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72" name="Freeform 11571">
                      <a:extLst>
                        <a:ext uri="{FF2B5EF4-FFF2-40B4-BE49-F238E27FC236}">
                          <a16:creationId xmlns:a16="http://schemas.microsoft.com/office/drawing/2014/main" id="{30B2341B-25B0-D2C6-12A3-E07A1E679C5C}"/>
                        </a:ext>
                      </a:extLst>
                    </p:cNvPr>
                    <p:cNvSpPr/>
                    <p:nvPr/>
                  </p:nvSpPr>
                  <p:spPr>
                    <a:xfrm>
                      <a:off x="41210589" y="20753742"/>
                      <a:ext cx="425223" cy="157570"/>
                    </a:xfrm>
                    <a:custGeom>
                      <a:avLst/>
                      <a:gdLst>
                        <a:gd name="connsiteX0" fmla="*/ 85045 w 425223"/>
                        <a:gd name="connsiteY0" fmla="*/ 157571 h 157570"/>
                        <a:gd name="connsiteX1" fmla="*/ 425223 w 425223"/>
                        <a:gd name="connsiteY1" fmla="*/ 52524 h 157570"/>
                        <a:gd name="connsiteX2" fmla="*/ 0 w 425223"/>
                        <a:gd name="connsiteY2" fmla="*/ 0 h 157570"/>
                      </a:gdLst>
                      <a:ahLst/>
                      <a:cxnLst>
                        <a:cxn ang="0">
                          <a:pos x="connsiteX0" y="connsiteY0"/>
                        </a:cxn>
                        <a:cxn ang="0">
                          <a:pos x="connsiteX1" y="connsiteY1"/>
                        </a:cxn>
                        <a:cxn ang="0">
                          <a:pos x="connsiteX2" y="connsiteY2"/>
                        </a:cxn>
                      </a:cxnLst>
                      <a:rect l="l" t="t" r="r" b="b"/>
                      <a:pathLst>
                        <a:path w="425223" h="157570">
                          <a:moveTo>
                            <a:pt x="85045" y="157571"/>
                          </a:moveTo>
                          <a:lnTo>
                            <a:pt x="425223" y="52524"/>
                          </a:lnTo>
                          <a:lnTo>
                            <a:pt x="0"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73" name="Freeform 11572">
                      <a:extLst>
                        <a:ext uri="{FF2B5EF4-FFF2-40B4-BE49-F238E27FC236}">
                          <a16:creationId xmlns:a16="http://schemas.microsoft.com/office/drawing/2014/main" id="{FC62FF51-9942-2339-5103-7FB32AB8B5D1}"/>
                        </a:ext>
                      </a:extLst>
                    </p:cNvPr>
                    <p:cNvSpPr/>
                    <p:nvPr/>
                  </p:nvSpPr>
                  <p:spPr>
                    <a:xfrm>
                      <a:off x="40898759" y="20596172"/>
                      <a:ext cx="311830" cy="157570"/>
                    </a:xfrm>
                    <a:custGeom>
                      <a:avLst/>
                      <a:gdLst>
                        <a:gd name="connsiteX0" fmla="*/ 311830 w 311830"/>
                        <a:gd name="connsiteY0" fmla="*/ 157571 h 157570"/>
                        <a:gd name="connsiteX1" fmla="*/ 226786 w 311830"/>
                        <a:gd name="connsiteY1" fmla="*/ 0 h 157570"/>
                        <a:gd name="connsiteX2" fmla="*/ 0 w 311830"/>
                        <a:gd name="connsiteY2" fmla="*/ 70031 h 157570"/>
                        <a:gd name="connsiteX3" fmla="*/ 99219 w 311830"/>
                        <a:gd name="connsiteY3" fmla="*/ 131309 h 157570"/>
                      </a:gdLst>
                      <a:ahLst/>
                      <a:cxnLst>
                        <a:cxn ang="0">
                          <a:pos x="connsiteX0" y="connsiteY0"/>
                        </a:cxn>
                        <a:cxn ang="0">
                          <a:pos x="connsiteX1" y="connsiteY1"/>
                        </a:cxn>
                        <a:cxn ang="0">
                          <a:pos x="connsiteX2" y="connsiteY2"/>
                        </a:cxn>
                        <a:cxn ang="0">
                          <a:pos x="connsiteX3" y="connsiteY3"/>
                        </a:cxn>
                      </a:cxnLst>
                      <a:rect l="l" t="t" r="r" b="b"/>
                      <a:pathLst>
                        <a:path w="311830" h="157570">
                          <a:moveTo>
                            <a:pt x="311830" y="157571"/>
                          </a:moveTo>
                          <a:lnTo>
                            <a:pt x="226786" y="0"/>
                          </a:lnTo>
                          <a:lnTo>
                            <a:pt x="0" y="70031"/>
                          </a:lnTo>
                          <a:lnTo>
                            <a:pt x="99219" y="13130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74" name="Freeform 11573">
                      <a:extLst>
                        <a:ext uri="{FF2B5EF4-FFF2-40B4-BE49-F238E27FC236}">
                          <a16:creationId xmlns:a16="http://schemas.microsoft.com/office/drawing/2014/main" id="{CB840083-63D3-E7BF-AB68-17AD847B953A}"/>
                        </a:ext>
                      </a:extLst>
                    </p:cNvPr>
                    <p:cNvSpPr/>
                    <p:nvPr/>
                  </p:nvSpPr>
                  <p:spPr>
                    <a:xfrm>
                      <a:off x="40997978" y="20727481"/>
                      <a:ext cx="297656" cy="183832"/>
                    </a:xfrm>
                    <a:custGeom>
                      <a:avLst/>
                      <a:gdLst>
                        <a:gd name="connsiteX0" fmla="*/ 212611 w 297656"/>
                        <a:gd name="connsiteY0" fmla="*/ 26262 h 183832"/>
                        <a:gd name="connsiteX1" fmla="*/ 0 w 297656"/>
                        <a:gd name="connsiteY1" fmla="*/ 0 h 183832"/>
                        <a:gd name="connsiteX2" fmla="*/ 297656 w 297656"/>
                        <a:gd name="connsiteY2" fmla="*/ 183832 h 183832"/>
                      </a:gdLst>
                      <a:ahLst/>
                      <a:cxnLst>
                        <a:cxn ang="0">
                          <a:pos x="connsiteX0" y="connsiteY0"/>
                        </a:cxn>
                        <a:cxn ang="0">
                          <a:pos x="connsiteX1" y="connsiteY1"/>
                        </a:cxn>
                        <a:cxn ang="0">
                          <a:pos x="connsiteX2" y="connsiteY2"/>
                        </a:cxn>
                      </a:cxnLst>
                      <a:rect l="l" t="t" r="r" b="b"/>
                      <a:pathLst>
                        <a:path w="297656" h="183832">
                          <a:moveTo>
                            <a:pt x="212611" y="26262"/>
                          </a:moveTo>
                          <a:lnTo>
                            <a:pt x="0" y="0"/>
                          </a:lnTo>
                          <a:lnTo>
                            <a:pt x="297656" y="183832"/>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75" name="Freeform 11574">
                      <a:extLst>
                        <a:ext uri="{FF2B5EF4-FFF2-40B4-BE49-F238E27FC236}">
                          <a16:creationId xmlns:a16="http://schemas.microsoft.com/office/drawing/2014/main" id="{239F9B08-50E8-A3D7-2C09-581A107A8617}"/>
                        </a:ext>
                      </a:extLst>
                    </p:cNvPr>
                    <p:cNvSpPr/>
                    <p:nvPr/>
                  </p:nvSpPr>
                  <p:spPr>
                    <a:xfrm>
                      <a:off x="42741393" y="20648695"/>
                      <a:ext cx="141741" cy="78785"/>
                    </a:xfrm>
                    <a:custGeom>
                      <a:avLst/>
                      <a:gdLst>
                        <a:gd name="connsiteX0" fmla="*/ 0 w 141741"/>
                        <a:gd name="connsiteY0" fmla="*/ 0 h 78785"/>
                        <a:gd name="connsiteX1" fmla="*/ 42522 w 141741"/>
                        <a:gd name="connsiteY1" fmla="*/ 78785 h 78785"/>
                        <a:gd name="connsiteX2" fmla="*/ 141741 w 141741"/>
                        <a:gd name="connsiteY2" fmla="*/ 17508 h 78785"/>
                      </a:gdLst>
                      <a:ahLst/>
                      <a:cxnLst>
                        <a:cxn ang="0">
                          <a:pos x="connsiteX0" y="connsiteY0"/>
                        </a:cxn>
                        <a:cxn ang="0">
                          <a:pos x="connsiteX1" y="connsiteY1"/>
                        </a:cxn>
                        <a:cxn ang="0">
                          <a:pos x="connsiteX2" y="connsiteY2"/>
                        </a:cxn>
                      </a:cxnLst>
                      <a:rect l="l" t="t" r="r" b="b"/>
                      <a:pathLst>
                        <a:path w="141741" h="78785">
                          <a:moveTo>
                            <a:pt x="0" y="0"/>
                          </a:moveTo>
                          <a:lnTo>
                            <a:pt x="42522" y="78785"/>
                          </a:lnTo>
                          <a:lnTo>
                            <a:pt x="141741" y="17508"/>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76" name="Freeform 11575">
                      <a:extLst>
                        <a:ext uri="{FF2B5EF4-FFF2-40B4-BE49-F238E27FC236}">
                          <a16:creationId xmlns:a16="http://schemas.microsoft.com/office/drawing/2014/main" id="{CE3404D1-37C2-8FFA-611E-0621BB075501}"/>
                        </a:ext>
                      </a:extLst>
                    </p:cNvPr>
                    <p:cNvSpPr/>
                    <p:nvPr/>
                  </p:nvSpPr>
                  <p:spPr>
                    <a:xfrm>
                      <a:off x="42316170" y="20543648"/>
                      <a:ext cx="425222" cy="105047"/>
                    </a:xfrm>
                    <a:custGeom>
                      <a:avLst/>
                      <a:gdLst>
                        <a:gd name="connsiteX0" fmla="*/ 425223 w 425222"/>
                        <a:gd name="connsiteY0" fmla="*/ 105047 h 105047"/>
                        <a:gd name="connsiteX1" fmla="*/ 368526 w 425222"/>
                        <a:gd name="connsiteY1" fmla="*/ 0 h 105047"/>
                        <a:gd name="connsiteX2" fmla="*/ 170089 w 425222"/>
                        <a:gd name="connsiteY2" fmla="*/ 0 h 105047"/>
                        <a:gd name="connsiteX3" fmla="*/ 0 w 425222"/>
                        <a:gd name="connsiteY3" fmla="*/ 52524 h 105047"/>
                      </a:gdLst>
                      <a:ahLst/>
                      <a:cxnLst>
                        <a:cxn ang="0">
                          <a:pos x="connsiteX0" y="connsiteY0"/>
                        </a:cxn>
                        <a:cxn ang="0">
                          <a:pos x="connsiteX1" y="connsiteY1"/>
                        </a:cxn>
                        <a:cxn ang="0">
                          <a:pos x="connsiteX2" y="connsiteY2"/>
                        </a:cxn>
                        <a:cxn ang="0">
                          <a:pos x="connsiteX3" y="connsiteY3"/>
                        </a:cxn>
                      </a:cxnLst>
                      <a:rect l="l" t="t" r="r" b="b"/>
                      <a:pathLst>
                        <a:path w="425222" h="105047">
                          <a:moveTo>
                            <a:pt x="425223" y="105047"/>
                          </a:moveTo>
                          <a:lnTo>
                            <a:pt x="368526" y="0"/>
                          </a:lnTo>
                          <a:lnTo>
                            <a:pt x="170089" y="0"/>
                          </a:lnTo>
                          <a:lnTo>
                            <a:pt x="0" y="52524"/>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77" name="Freeform 11576">
                      <a:extLst>
                        <a:ext uri="{FF2B5EF4-FFF2-40B4-BE49-F238E27FC236}">
                          <a16:creationId xmlns:a16="http://schemas.microsoft.com/office/drawing/2014/main" id="{888F2F08-3EBF-A2B4-6871-D77E6A40211A}"/>
                        </a:ext>
                      </a:extLst>
                    </p:cNvPr>
                    <p:cNvSpPr/>
                    <p:nvPr/>
                  </p:nvSpPr>
                  <p:spPr>
                    <a:xfrm>
                      <a:off x="41975991" y="20596172"/>
                      <a:ext cx="807923" cy="315141"/>
                    </a:xfrm>
                    <a:custGeom>
                      <a:avLst/>
                      <a:gdLst>
                        <a:gd name="connsiteX0" fmla="*/ 765402 w 807923"/>
                        <a:gd name="connsiteY0" fmla="*/ 52524 h 315141"/>
                        <a:gd name="connsiteX1" fmla="*/ 340178 w 807923"/>
                        <a:gd name="connsiteY1" fmla="*/ 0 h 315141"/>
                        <a:gd name="connsiteX2" fmla="*/ 0 w 807923"/>
                        <a:gd name="connsiteY2" fmla="*/ 105047 h 315141"/>
                        <a:gd name="connsiteX3" fmla="*/ 85044 w 807923"/>
                        <a:gd name="connsiteY3" fmla="*/ 262618 h 315141"/>
                        <a:gd name="connsiteX4" fmla="*/ 510268 w 807923"/>
                        <a:gd name="connsiteY4" fmla="*/ 315141 h 315141"/>
                        <a:gd name="connsiteX5" fmla="*/ 807924 w 807923"/>
                        <a:gd name="connsiteY5" fmla="*/ 131309 h 31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923" h="315141">
                          <a:moveTo>
                            <a:pt x="765402" y="52524"/>
                          </a:moveTo>
                          <a:lnTo>
                            <a:pt x="340178" y="0"/>
                          </a:lnTo>
                          <a:lnTo>
                            <a:pt x="0" y="105047"/>
                          </a:lnTo>
                          <a:lnTo>
                            <a:pt x="85044" y="262618"/>
                          </a:lnTo>
                          <a:lnTo>
                            <a:pt x="510268" y="315141"/>
                          </a:lnTo>
                          <a:lnTo>
                            <a:pt x="807924" y="131309"/>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78" name="Freeform 11577">
                      <a:extLst>
                        <a:ext uri="{FF2B5EF4-FFF2-40B4-BE49-F238E27FC236}">
                          <a16:creationId xmlns:a16="http://schemas.microsoft.com/office/drawing/2014/main" id="{B180CD69-78DA-0E76-551B-E655D556228E}"/>
                        </a:ext>
                      </a:extLst>
                    </p:cNvPr>
                    <p:cNvSpPr/>
                    <p:nvPr/>
                  </p:nvSpPr>
                  <p:spPr>
                    <a:xfrm>
                      <a:off x="41890947" y="20543648"/>
                      <a:ext cx="425223" cy="157570"/>
                    </a:xfrm>
                    <a:custGeom>
                      <a:avLst/>
                      <a:gdLst>
                        <a:gd name="connsiteX0" fmla="*/ 85045 w 425223"/>
                        <a:gd name="connsiteY0" fmla="*/ 157571 h 157570"/>
                        <a:gd name="connsiteX1" fmla="*/ 425223 w 425223"/>
                        <a:gd name="connsiteY1" fmla="*/ 52524 h 157570"/>
                        <a:gd name="connsiteX2" fmla="*/ 0 w 425223"/>
                        <a:gd name="connsiteY2" fmla="*/ 0 h 157570"/>
                      </a:gdLst>
                      <a:ahLst/>
                      <a:cxnLst>
                        <a:cxn ang="0">
                          <a:pos x="connsiteX0" y="connsiteY0"/>
                        </a:cxn>
                        <a:cxn ang="0">
                          <a:pos x="connsiteX1" y="connsiteY1"/>
                        </a:cxn>
                        <a:cxn ang="0">
                          <a:pos x="connsiteX2" y="connsiteY2"/>
                        </a:cxn>
                      </a:cxnLst>
                      <a:rect l="l" t="t" r="r" b="b"/>
                      <a:pathLst>
                        <a:path w="425223" h="157570">
                          <a:moveTo>
                            <a:pt x="85045" y="157571"/>
                          </a:moveTo>
                          <a:lnTo>
                            <a:pt x="425223" y="52524"/>
                          </a:lnTo>
                          <a:lnTo>
                            <a:pt x="0"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79" name="Freeform 11578">
                      <a:extLst>
                        <a:ext uri="{FF2B5EF4-FFF2-40B4-BE49-F238E27FC236}">
                          <a16:creationId xmlns:a16="http://schemas.microsoft.com/office/drawing/2014/main" id="{58223E77-F118-4563-20D3-6C5897282F20}"/>
                        </a:ext>
                      </a:extLst>
                    </p:cNvPr>
                    <p:cNvSpPr/>
                    <p:nvPr/>
                  </p:nvSpPr>
                  <p:spPr>
                    <a:xfrm>
                      <a:off x="41125545" y="20543648"/>
                      <a:ext cx="850446" cy="262617"/>
                    </a:xfrm>
                    <a:custGeom>
                      <a:avLst/>
                      <a:gdLst>
                        <a:gd name="connsiteX0" fmla="*/ 850446 w 850446"/>
                        <a:gd name="connsiteY0" fmla="*/ 157571 h 262617"/>
                        <a:gd name="connsiteX1" fmla="*/ 765402 w 850446"/>
                        <a:gd name="connsiteY1" fmla="*/ 0 h 262617"/>
                        <a:gd name="connsiteX2" fmla="*/ 170089 w 850446"/>
                        <a:gd name="connsiteY2" fmla="*/ 0 h 262617"/>
                        <a:gd name="connsiteX3" fmla="*/ 0 w 850446"/>
                        <a:gd name="connsiteY3" fmla="*/ 52524 h 262617"/>
                        <a:gd name="connsiteX4" fmla="*/ 85044 w 850446"/>
                        <a:gd name="connsiteY4" fmla="*/ 210094 h 262617"/>
                        <a:gd name="connsiteX5" fmla="*/ 510268 w 850446"/>
                        <a:gd name="connsiteY5" fmla="*/ 262618 h 26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446" h="262617">
                          <a:moveTo>
                            <a:pt x="850446" y="157571"/>
                          </a:moveTo>
                          <a:lnTo>
                            <a:pt x="765402" y="0"/>
                          </a:lnTo>
                          <a:lnTo>
                            <a:pt x="170089" y="0"/>
                          </a:lnTo>
                          <a:lnTo>
                            <a:pt x="0" y="52524"/>
                          </a:lnTo>
                          <a:lnTo>
                            <a:pt x="85044" y="210094"/>
                          </a:lnTo>
                          <a:lnTo>
                            <a:pt x="510268" y="262618"/>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80" name="Freeform 11579">
                      <a:extLst>
                        <a:ext uri="{FF2B5EF4-FFF2-40B4-BE49-F238E27FC236}">
                          <a16:creationId xmlns:a16="http://schemas.microsoft.com/office/drawing/2014/main" id="{35346F9B-EA6F-D3E7-929D-B9BE5DD0EC26}"/>
                        </a:ext>
                      </a:extLst>
                    </p:cNvPr>
                    <p:cNvSpPr/>
                    <p:nvPr/>
                  </p:nvSpPr>
                  <p:spPr>
                    <a:xfrm>
                      <a:off x="41097197" y="20543648"/>
                      <a:ext cx="198437" cy="52523"/>
                    </a:xfrm>
                    <a:custGeom>
                      <a:avLst/>
                      <a:gdLst>
                        <a:gd name="connsiteX0" fmla="*/ 28348 w 198437"/>
                        <a:gd name="connsiteY0" fmla="*/ 52524 h 52523"/>
                        <a:gd name="connsiteX1" fmla="*/ 198437 w 198437"/>
                        <a:gd name="connsiteY1" fmla="*/ 0 h 52523"/>
                        <a:gd name="connsiteX2" fmla="*/ 0 w 198437"/>
                        <a:gd name="connsiteY2" fmla="*/ 0 h 52523"/>
                      </a:gdLst>
                      <a:ahLst/>
                      <a:cxnLst>
                        <a:cxn ang="0">
                          <a:pos x="connsiteX0" y="connsiteY0"/>
                        </a:cxn>
                        <a:cxn ang="0">
                          <a:pos x="connsiteX1" y="connsiteY1"/>
                        </a:cxn>
                        <a:cxn ang="0">
                          <a:pos x="connsiteX2" y="connsiteY2"/>
                        </a:cxn>
                      </a:cxnLst>
                      <a:rect l="l" t="t" r="r" b="b"/>
                      <a:pathLst>
                        <a:path w="198437" h="52523">
                          <a:moveTo>
                            <a:pt x="28348" y="52524"/>
                          </a:moveTo>
                          <a:lnTo>
                            <a:pt x="198437" y="0"/>
                          </a:lnTo>
                          <a:lnTo>
                            <a:pt x="0"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81" name="Freeform 11580">
                      <a:extLst>
                        <a:ext uri="{FF2B5EF4-FFF2-40B4-BE49-F238E27FC236}">
                          <a16:creationId xmlns:a16="http://schemas.microsoft.com/office/drawing/2014/main" id="{423DE562-1338-BC66-31B9-C209EDF5DD60}"/>
                        </a:ext>
                      </a:extLst>
                    </p:cNvPr>
                    <p:cNvSpPr/>
                    <p:nvPr/>
                  </p:nvSpPr>
                  <p:spPr>
                    <a:xfrm>
                      <a:off x="40700322" y="20543648"/>
                      <a:ext cx="425222" cy="122554"/>
                    </a:xfrm>
                    <a:custGeom>
                      <a:avLst/>
                      <a:gdLst>
                        <a:gd name="connsiteX0" fmla="*/ 0 w 425222"/>
                        <a:gd name="connsiteY0" fmla="*/ 0 h 122554"/>
                        <a:gd name="connsiteX1" fmla="*/ 198437 w 425222"/>
                        <a:gd name="connsiteY1" fmla="*/ 122555 h 122554"/>
                        <a:gd name="connsiteX2" fmla="*/ 425223 w 425222"/>
                        <a:gd name="connsiteY2" fmla="*/ 52524 h 122554"/>
                        <a:gd name="connsiteX3" fmla="*/ 396875 w 425222"/>
                        <a:gd name="connsiteY3" fmla="*/ 0 h 122554"/>
                      </a:gdLst>
                      <a:ahLst/>
                      <a:cxnLst>
                        <a:cxn ang="0">
                          <a:pos x="connsiteX0" y="connsiteY0"/>
                        </a:cxn>
                        <a:cxn ang="0">
                          <a:pos x="connsiteX1" y="connsiteY1"/>
                        </a:cxn>
                        <a:cxn ang="0">
                          <a:pos x="connsiteX2" y="connsiteY2"/>
                        </a:cxn>
                        <a:cxn ang="0">
                          <a:pos x="connsiteX3" y="connsiteY3"/>
                        </a:cxn>
                      </a:cxnLst>
                      <a:rect l="l" t="t" r="r" b="b"/>
                      <a:pathLst>
                        <a:path w="425222" h="122554">
                          <a:moveTo>
                            <a:pt x="0" y="0"/>
                          </a:moveTo>
                          <a:lnTo>
                            <a:pt x="198437" y="122555"/>
                          </a:lnTo>
                          <a:lnTo>
                            <a:pt x="425223" y="52524"/>
                          </a:lnTo>
                          <a:lnTo>
                            <a:pt x="396875"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82" name="Freeform 11581">
                      <a:extLst>
                        <a:ext uri="{FF2B5EF4-FFF2-40B4-BE49-F238E27FC236}">
                          <a16:creationId xmlns:a16="http://schemas.microsoft.com/office/drawing/2014/main" id="{A9F2B7BE-CCD1-B034-0D18-C40624E792CC}"/>
                        </a:ext>
                      </a:extLst>
                    </p:cNvPr>
                    <p:cNvSpPr/>
                    <p:nvPr/>
                  </p:nvSpPr>
                  <p:spPr>
                    <a:xfrm>
                      <a:off x="42684696" y="20543648"/>
                      <a:ext cx="396875" cy="122554"/>
                    </a:xfrm>
                    <a:custGeom>
                      <a:avLst/>
                      <a:gdLst>
                        <a:gd name="connsiteX0" fmla="*/ 396875 w 396875"/>
                        <a:gd name="connsiteY0" fmla="*/ 0 h 122554"/>
                        <a:gd name="connsiteX1" fmla="*/ 0 w 396875"/>
                        <a:gd name="connsiteY1" fmla="*/ 0 h 122554"/>
                        <a:gd name="connsiteX2" fmla="*/ 56697 w 396875"/>
                        <a:gd name="connsiteY2" fmla="*/ 105047 h 122554"/>
                        <a:gd name="connsiteX3" fmla="*/ 198438 w 396875"/>
                        <a:gd name="connsiteY3" fmla="*/ 122555 h 122554"/>
                      </a:gdLst>
                      <a:ahLst/>
                      <a:cxnLst>
                        <a:cxn ang="0">
                          <a:pos x="connsiteX0" y="connsiteY0"/>
                        </a:cxn>
                        <a:cxn ang="0">
                          <a:pos x="connsiteX1" y="connsiteY1"/>
                        </a:cxn>
                        <a:cxn ang="0">
                          <a:pos x="connsiteX2" y="connsiteY2"/>
                        </a:cxn>
                        <a:cxn ang="0">
                          <a:pos x="connsiteX3" y="connsiteY3"/>
                        </a:cxn>
                      </a:cxnLst>
                      <a:rect l="l" t="t" r="r" b="b"/>
                      <a:pathLst>
                        <a:path w="396875" h="122554">
                          <a:moveTo>
                            <a:pt x="396875" y="0"/>
                          </a:moveTo>
                          <a:lnTo>
                            <a:pt x="0" y="0"/>
                          </a:lnTo>
                          <a:lnTo>
                            <a:pt x="56697" y="105047"/>
                          </a:lnTo>
                          <a:lnTo>
                            <a:pt x="198438" y="122555"/>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83" name="Freeform 11582">
                      <a:extLst>
                        <a:ext uri="{FF2B5EF4-FFF2-40B4-BE49-F238E27FC236}">
                          <a16:creationId xmlns:a16="http://schemas.microsoft.com/office/drawing/2014/main" id="{F770C588-04E9-8D4D-26D7-9B0A39AF5571}"/>
                        </a:ext>
                      </a:extLst>
                    </p:cNvPr>
                    <p:cNvSpPr/>
                    <p:nvPr/>
                  </p:nvSpPr>
                  <p:spPr>
                    <a:xfrm>
                      <a:off x="41890947" y="20543648"/>
                      <a:ext cx="595312" cy="52523"/>
                    </a:xfrm>
                    <a:custGeom>
                      <a:avLst/>
                      <a:gdLst>
                        <a:gd name="connsiteX0" fmla="*/ 425223 w 595312"/>
                        <a:gd name="connsiteY0" fmla="*/ 52524 h 52523"/>
                        <a:gd name="connsiteX1" fmla="*/ 595313 w 595312"/>
                        <a:gd name="connsiteY1" fmla="*/ 0 h 52523"/>
                        <a:gd name="connsiteX2" fmla="*/ 0 w 595312"/>
                        <a:gd name="connsiteY2" fmla="*/ 0 h 52523"/>
                      </a:gdLst>
                      <a:ahLst/>
                      <a:cxnLst>
                        <a:cxn ang="0">
                          <a:pos x="connsiteX0" y="connsiteY0"/>
                        </a:cxn>
                        <a:cxn ang="0">
                          <a:pos x="connsiteX1" y="connsiteY1"/>
                        </a:cxn>
                        <a:cxn ang="0">
                          <a:pos x="connsiteX2" y="connsiteY2"/>
                        </a:cxn>
                      </a:cxnLst>
                      <a:rect l="l" t="t" r="r" b="b"/>
                      <a:pathLst>
                        <a:path w="595312" h="52523">
                          <a:moveTo>
                            <a:pt x="425223" y="52524"/>
                          </a:moveTo>
                          <a:lnTo>
                            <a:pt x="595313" y="0"/>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584" name="Graphic 11301">
                    <a:extLst>
                      <a:ext uri="{FF2B5EF4-FFF2-40B4-BE49-F238E27FC236}">
                        <a16:creationId xmlns:a16="http://schemas.microsoft.com/office/drawing/2014/main" id="{EEABCBD8-CEC7-8C65-0DF6-FCD1323EAE79}"/>
                      </a:ext>
                    </a:extLst>
                  </p:cNvPr>
                  <p:cNvGrpSpPr/>
                  <p:nvPr/>
                </p:nvGrpSpPr>
                <p:grpSpPr>
                  <a:xfrm>
                    <a:off x="41890947" y="22468768"/>
                    <a:ext cx="1926471" cy="1925120"/>
                    <a:chOff x="41890947" y="22468768"/>
                    <a:chExt cx="1926471" cy="1925120"/>
                  </a:xfrm>
                </p:grpSpPr>
                <p:sp>
                  <p:nvSpPr>
                    <p:cNvPr id="11585" name="Freeform 11584">
                      <a:extLst>
                        <a:ext uri="{FF2B5EF4-FFF2-40B4-BE49-F238E27FC236}">
                          <a16:creationId xmlns:a16="http://schemas.microsoft.com/office/drawing/2014/main" id="{1DA9BA7C-58EC-3D34-F016-E0D4106D8C89}"/>
                        </a:ext>
                      </a:extLst>
                    </p:cNvPr>
                    <p:cNvSpPr/>
                    <p:nvPr/>
                  </p:nvSpPr>
                  <p:spPr>
                    <a:xfrm>
                      <a:off x="42964043" y="23791330"/>
                      <a:ext cx="301490" cy="360001"/>
                    </a:xfrm>
                    <a:custGeom>
                      <a:avLst/>
                      <a:gdLst>
                        <a:gd name="connsiteX0" fmla="*/ 242726 w 301490"/>
                        <a:gd name="connsiteY0" fmla="*/ 0 h 360001"/>
                        <a:gd name="connsiteX1" fmla="*/ 0 w 301490"/>
                        <a:gd name="connsiteY1" fmla="*/ 360002 h 360001"/>
                        <a:gd name="connsiteX2" fmla="*/ 240170 w 301490"/>
                        <a:gd name="connsiteY2" fmla="*/ 281705 h 360001"/>
                        <a:gd name="connsiteX3" fmla="*/ 301490 w 301490"/>
                        <a:gd name="connsiteY3" fmla="*/ 121278 h 360001"/>
                      </a:gdLst>
                      <a:ahLst/>
                      <a:cxnLst>
                        <a:cxn ang="0">
                          <a:pos x="connsiteX0" y="connsiteY0"/>
                        </a:cxn>
                        <a:cxn ang="0">
                          <a:pos x="connsiteX1" y="connsiteY1"/>
                        </a:cxn>
                        <a:cxn ang="0">
                          <a:pos x="connsiteX2" y="connsiteY2"/>
                        </a:cxn>
                        <a:cxn ang="0">
                          <a:pos x="connsiteX3" y="connsiteY3"/>
                        </a:cxn>
                      </a:cxnLst>
                      <a:rect l="l" t="t" r="r" b="b"/>
                      <a:pathLst>
                        <a:path w="301490" h="360001">
                          <a:moveTo>
                            <a:pt x="242726" y="0"/>
                          </a:moveTo>
                          <a:lnTo>
                            <a:pt x="0" y="360002"/>
                          </a:lnTo>
                          <a:lnTo>
                            <a:pt x="240170" y="281705"/>
                          </a:lnTo>
                          <a:lnTo>
                            <a:pt x="301490" y="121278"/>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86" name="Freeform 11585">
                      <a:extLst>
                        <a:ext uri="{FF2B5EF4-FFF2-40B4-BE49-F238E27FC236}">
                          <a16:creationId xmlns:a16="http://schemas.microsoft.com/office/drawing/2014/main" id="{A8370FDB-7AD5-1E20-FD35-FCB243507809}"/>
                        </a:ext>
                      </a:extLst>
                    </p:cNvPr>
                    <p:cNvSpPr/>
                    <p:nvPr/>
                  </p:nvSpPr>
                  <p:spPr>
                    <a:xfrm>
                      <a:off x="42883134" y="24073034"/>
                      <a:ext cx="321078" cy="320853"/>
                    </a:xfrm>
                    <a:custGeom>
                      <a:avLst/>
                      <a:gdLst>
                        <a:gd name="connsiteX0" fmla="*/ 198437 w 321078"/>
                        <a:gd name="connsiteY0" fmla="*/ 320853 h 320853"/>
                        <a:gd name="connsiteX1" fmla="*/ 321079 w 321078"/>
                        <a:gd name="connsiteY1" fmla="*/ 0 h 320853"/>
                        <a:gd name="connsiteX2" fmla="*/ 80908 w 321078"/>
                        <a:gd name="connsiteY2" fmla="*/ 78297 h 320853"/>
                        <a:gd name="connsiteX3" fmla="*/ 0 w 321078"/>
                        <a:gd name="connsiteY3" fmla="*/ 198298 h 320853"/>
                      </a:gdLst>
                      <a:ahLst/>
                      <a:cxnLst>
                        <a:cxn ang="0">
                          <a:pos x="connsiteX0" y="connsiteY0"/>
                        </a:cxn>
                        <a:cxn ang="0">
                          <a:pos x="connsiteX1" y="connsiteY1"/>
                        </a:cxn>
                        <a:cxn ang="0">
                          <a:pos x="connsiteX2" y="connsiteY2"/>
                        </a:cxn>
                        <a:cxn ang="0">
                          <a:pos x="connsiteX3" y="connsiteY3"/>
                        </a:cxn>
                      </a:cxnLst>
                      <a:rect l="l" t="t" r="r" b="b"/>
                      <a:pathLst>
                        <a:path w="321078" h="320853">
                          <a:moveTo>
                            <a:pt x="198437" y="320853"/>
                          </a:moveTo>
                          <a:lnTo>
                            <a:pt x="321079" y="0"/>
                          </a:lnTo>
                          <a:lnTo>
                            <a:pt x="80908" y="78297"/>
                          </a:lnTo>
                          <a:lnTo>
                            <a:pt x="0" y="198298"/>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587" name="Freeform 11586">
                      <a:extLst>
                        <a:ext uri="{FF2B5EF4-FFF2-40B4-BE49-F238E27FC236}">
                          <a16:creationId xmlns:a16="http://schemas.microsoft.com/office/drawing/2014/main" id="{861C16AE-17F5-DA16-2C74-3E647DDC6DDB}"/>
                        </a:ext>
                      </a:extLst>
                    </p:cNvPr>
                    <p:cNvSpPr/>
                    <p:nvPr/>
                  </p:nvSpPr>
                  <p:spPr>
                    <a:xfrm>
                      <a:off x="42783915" y="24151332"/>
                      <a:ext cx="180127" cy="120000"/>
                    </a:xfrm>
                    <a:custGeom>
                      <a:avLst/>
                      <a:gdLst>
                        <a:gd name="connsiteX0" fmla="*/ 180127 w 180127"/>
                        <a:gd name="connsiteY0" fmla="*/ 0 h 120000"/>
                        <a:gd name="connsiteX1" fmla="*/ 0 w 180127"/>
                        <a:gd name="connsiteY1" fmla="*/ 58723 h 120000"/>
                        <a:gd name="connsiteX2" fmla="*/ 99219 w 180127"/>
                        <a:gd name="connsiteY2" fmla="*/ 120001 h 120000"/>
                      </a:gdLst>
                      <a:ahLst/>
                      <a:cxnLst>
                        <a:cxn ang="0">
                          <a:pos x="connsiteX0" y="connsiteY0"/>
                        </a:cxn>
                        <a:cxn ang="0">
                          <a:pos x="connsiteX1" y="connsiteY1"/>
                        </a:cxn>
                        <a:cxn ang="0">
                          <a:pos x="connsiteX2" y="connsiteY2"/>
                        </a:cxn>
                      </a:cxnLst>
                      <a:rect l="l" t="t" r="r" b="b"/>
                      <a:pathLst>
                        <a:path w="180127" h="120000">
                          <a:moveTo>
                            <a:pt x="180127" y="0"/>
                          </a:moveTo>
                          <a:lnTo>
                            <a:pt x="0" y="58723"/>
                          </a:lnTo>
                          <a:lnTo>
                            <a:pt x="99219" y="120001"/>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88" name="Freeform 11587">
                      <a:extLst>
                        <a:ext uri="{FF2B5EF4-FFF2-40B4-BE49-F238E27FC236}">
                          <a16:creationId xmlns:a16="http://schemas.microsoft.com/office/drawing/2014/main" id="{9CDCADD2-31F6-1B32-01C5-51CD70E83295}"/>
                        </a:ext>
                      </a:extLst>
                    </p:cNvPr>
                    <p:cNvSpPr/>
                    <p:nvPr/>
                  </p:nvSpPr>
                  <p:spPr>
                    <a:xfrm>
                      <a:off x="43206769" y="23431328"/>
                      <a:ext cx="242726" cy="481279"/>
                    </a:xfrm>
                    <a:custGeom>
                      <a:avLst/>
                      <a:gdLst>
                        <a:gd name="connsiteX0" fmla="*/ 0 w 242726"/>
                        <a:gd name="connsiteY0" fmla="*/ 360002 h 481279"/>
                        <a:gd name="connsiteX1" fmla="*/ 58764 w 242726"/>
                        <a:gd name="connsiteY1" fmla="*/ 481280 h 481279"/>
                        <a:gd name="connsiteX2" fmla="*/ 242726 w 242726"/>
                        <a:gd name="connsiteY2" fmla="*/ 0 h 481279"/>
                      </a:gdLst>
                      <a:ahLst/>
                      <a:cxnLst>
                        <a:cxn ang="0">
                          <a:pos x="connsiteX0" y="connsiteY0"/>
                        </a:cxn>
                        <a:cxn ang="0">
                          <a:pos x="connsiteX1" y="connsiteY1"/>
                        </a:cxn>
                        <a:cxn ang="0">
                          <a:pos x="connsiteX2" y="connsiteY2"/>
                        </a:cxn>
                      </a:cxnLst>
                      <a:rect l="l" t="t" r="r" b="b"/>
                      <a:pathLst>
                        <a:path w="242726" h="481279">
                          <a:moveTo>
                            <a:pt x="0" y="360002"/>
                          </a:moveTo>
                          <a:lnTo>
                            <a:pt x="58764" y="481280"/>
                          </a:lnTo>
                          <a:lnTo>
                            <a:pt x="242726"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89" name="Freeform 11588">
                      <a:extLst>
                        <a:ext uri="{FF2B5EF4-FFF2-40B4-BE49-F238E27FC236}">
                          <a16:creationId xmlns:a16="http://schemas.microsoft.com/office/drawing/2014/main" id="{E49C2548-C101-73FA-C15E-59FF7C88E86E}"/>
                        </a:ext>
                      </a:extLst>
                    </p:cNvPr>
                    <p:cNvSpPr/>
                    <p:nvPr/>
                  </p:nvSpPr>
                  <p:spPr>
                    <a:xfrm>
                      <a:off x="43089240" y="23431328"/>
                      <a:ext cx="360255" cy="360001"/>
                    </a:xfrm>
                    <a:custGeom>
                      <a:avLst/>
                      <a:gdLst>
                        <a:gd name="connsiteX0" fmla="*/ 117529 w 360255"/>
                        <a:gd name="connsiteY0" fmla="*/ 360002 h 360001"/>
                        <a:gd name="connsiteX1" fmla="*/ 360255 w 360255"/>
                        <a:gd name="connsiteY1" fmla="*/ 0 h 360001"/>
                        <a:gd name="connsiteX2" fmla="*/ 0 w 360255"/>
                        <a:gd name="connsiteY2" fmla="*/ 117446 h 360001"/>
                      </a:gdLst>
                      <a:ahLst/>
                      <a:cxnLst>
                        <a:cxn ang="0">
                          <a:pos x="connsiteX0" y="connsiteY0"/>
                        </a:cxn>
                        <a:cxn ang="0">
                          <a:pos x="connsiteX1" y="connsiteY1"/>
                        </a:cxn>
                        <a:cxn ang="0">
                          <a:pos x="connsiteX2" y="connsiteY2"/>
                        </a:cxn>
                      </a:cxnLst>
                      <a:rect l="l" t="t" r="r" b="b"/>
                      <a:pathLst>
                        <a:path w="360255" h="360001">
                          <a:moveTo>
                            <a:pt x="117529" y="360002"/>
                          </a:moveTo>
                          <a:lnTo>
                            <a:pt x="360255" y="0"/>
                          </a:lnTo>
                          <a:lnTo>
                            <a:pt x="0" y="11744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90" name="Freeform 11589">
                      <a:extLst>
                        <a:ext uri="{FF2B5EF4-FFF2-40B4-BE49-F238E27FC236}">
                          <a16:creationId xmlns:a16="http://schemas.microsoft.com/office/drawing/2014/main" id="{65EF1868-4FCF-602E-35C1-D5E10719E7BA}"/>
                        </a:ext>
                      </a:extLst>
                    </p:cNvPr>
                    <p:cNvSpPr/>
                    <p:nvPr/>
                  </p:nvSpPr>
                  <p:spPr>
                    <a:xfrm>
                      <a:off x="42728985" y="23306218"/>
                      <a:ext cx="360255" cy="360002"/>
                    </a:xfrm>
                    <a:custGeom>
                      <a:avLst/>
                      <a:gdLst>
                        <a:gd name="connsiteX0" fmla="*/ 360255 w 360255"/>
                        <a:gd name="connsiteY0" fmla="*/ 242556 h 360002"/>
                        <a:gd name="connsiteX1" fmla="*/ 242726 w 360255"/>
                        <a:gd name="connsiteY1" fmla="*/ 0 h 360002"/>
                        <a:gd name="connsiteX2" fmla="*/ 0 w 360255"/>
                        <a:gd name="connsiteY2" fmla="*/ 360003 h 360002"/>
                      </a:gdLst>
                      <a:ahLst/>
                      <a:cxnLst>
                        <a:cxn ang="0">
                          <a:pos x="connsiteX0" y="connsiteY0"/>
                        </a:cxn>
                        <a:cxn ang="0">
                          <a:pos x="connsiteX1" y="connsiteY1"/>
                        </a:cxn>
                        <a:cxn ang="0">
                          <a:pos x="connsiteX2" y="connsiteY2"/>
                        </a:cxn>
                      </a:cxnLst>
                      <a:rect l="l" t="t" r="r" b="b"/>
                      <a:pathLst>
                        <a:path w="360255" h="360002">
                          <a:moveTo>
                            <a:pt x="360255" y="242556"/>
                          </a:moveTo>
                          <a:lnTo>
                            <a:pt x="242726" y="0"/>
                          </a:lnTo>
                          <a:lnTo>
                            <a:pt x="0" y="360003"/>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91" name="Freeform 11590">
                      <a:extLst>
                        <a:ext uri="{FF2B5EF4-FFF2-40B4-BE49-F238E27FC236}">
                          <a16:creationId xmlns:a16="http://schemas.microsoft.com/office/drawing/2014/main" id="{38B87CF4-C1B8-13CC-E402-F23B144ED5CA}"/>
                        </a:ext>
                      </a:extLst>
                    </p:cNvPr>
                    <p:cNvSpPr/>
                    <p:nvPr/>
                  </p:nvSpPr>
                  <p:spPr>
                    <a:xfrm>
                      <a:off x="42486259" y="23548774"/>
                      <a:ext cx="720509" cy="661280"/>
                    </a:xfrm>
                    <a:custGeom>
                      <a:avLst/>
                      <a:gdLst>
                        <a:gd name="connsiteX0" fmla="*/ 720510 w 720509"/>
                        <a:gd name="connsiteY0" fmla="*/ 242556 h 661280"/>
                        <a:gd name="connsiteX1" fmla="*/ 602981 w 720509"/>
                        <a:gd name="connsiteY1" fmla="*/ 0 h 661280"/>
                        <a:gd name="connsiteX2" fmla="*/ 242726 w 720509"/>
                        <a:gd name="connsiteY2" fmla="*/ 117446 h 661280"/>
                        <a:gd name="connsiteX3" fmla="*/ 0 w 720509"/>
                        <a:gd name="connsiteY3" fmla="*/ 477448 h 661280"/>
                        <a:gd name="connsiteX4" fmla="*/ 297656 w 720509"/>
                        <a:gd name="connsiteY4" fmla="*/ 661281 h 661280"/>
                        <a:gd name="connsiteX5" fmla="*/ 477784 w 720509"/>
                        <a:gd name="connsiteY5" fmla="*/ 602558 h 66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0509" h="661280">
                          <a:moveTo>
                            <a:pt x="720510" y="242556"/>
                          </a:moveTo>
                          <a:lnTo>
                            <a:pt x="602981" y="0"/>
                          </a:lnTo>
                          <a:lnTo>
                            <a:pt x="242726" y="117446"/>
                          </a:lnTo>
                          <a:lnTo>
                            <a:pt x="0" y="477448"/>
                          </a:lnTo>
                          <a:lnTo>
                            <a:pt x="297656" y="661281"/>
                          </a:lnTo>
                          <a:lnTo>
                            <a:pt x="477784" y="602558"/>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92" name="Freeform 11591">
                      <a:extLst>
                        <a:ext uri="{FF2B5EF4-FFF2-40B4-BE49-F238E27FC236}">
                          <a16:creationId xmlns:a16="http://schemas.microsoft.com/office/drawing/2014/main" id="{DF6522ED-74E3-22D3-C5FC-D15EE4CC1937}"/>
                        </a:ext>
                      </a:extLst>
                    </p:cNvPr>
                    <p:cNvSpPr/>
                    <p:nvPr/>
                  </p:nvSpPr>
                  <p:spPr>
                    <a:xfrm>
                      <a:off x="42368730" y="23666221"/>
                      <a:ext cx="360254" cy="360001"/>
                    </a:xfrm>
                    <a:custGeom>
                      <a:avLst/>
                      <a:gdLst>
                        <a:gd name="connsiteX0" fmla="*/ 117529 w 360254"/>
                        <a:gd name="connsiteY0" fmla="*/ 360002 h 360001"/>
                        <a:gd name="connsiteX1" fmla="*/ 360255 w 360254"/>
                        <a:gd name="connsiteY1" fmla="*/ 0 h 360001"/>
                        <a:gd name="connsiteX2" fmla="*/ 0 w 360254"/>
                        <a:gd name="connsiteY2" fmla="*/ 117446 h 360001"/>
                      </a:gdLst>
                      <a:ahLst/>
                      <a:cxnLst>
                        <a:cxn ang="0">
                          <a:pos x="connsiteX0" y="connsiteY0"/>
                        </a:cxn>
                        <a:cxn ang="0">
                          <a:pos x="connsiteX1" y="connsiteY1"/>
                        </a:cxn>
                        <a:cxn ang="0">
                          <a:pos x="connsiteX2" y="connsiteY2"/>
                        </a:cxn>
                      </a:cxnLst>
                      <a:rect l="l" t="t" r="r" b="b"/>
                      <a:pathLst>
                        <a:path w="360254" h="360001">
                          <a:moveTo>
                            <a:pt x="117529" y="360002"/>
                          </a:moveTo>
                          <a:lnTo>
                            <a:pt x="360255" y="0"/>
                          </a:lnTo>
                          <a:lnTo>
                            <a:pt x="0" y="11744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93" name="Freeform 11592">
                      <a:extLst>
                        <a:ext uri="{FF2B5EF4-FFF2-40B4-BE49-F238E27FC236}">
                          <a16:creationId xmlns:a16="http://schemas.microsoft.com/office/drawing/2014/main" id="{F4812B0F-7B9B-F52E-2D6D-C9374D1352A9}"/>
                        </a:ext>
                      </a:extLst>
                    </p:cNvPr>
                    <p:cNvSpPr/>
                    <p:nvPr/>
                  </p:nvSpPr>
                  <p:spPr>
                    <a:xfrm>
                      <a:off x="42089384" y="23541111"/>
                      <a:ext cx="279346" cy="301278"/>
                    </a:xfrm>
                    <a:custGeom>
                      <a:avLst/>
                      <a:gdLst>
                        <a:gd name="connsiteX0" fmla="*/ 279346 w 279346"/>
                        <a:gd name="connsiteY0" fmla="*/ 242556 h 301278"/>
                        <a:gd name="connsiteX1" fmla="*/ 161817 w 279346"/>
                        <a:gd name="connsiteY1" fmla="*/ 0 h 301278"/>
                        <a:gd name="connsiteX2" fmla="*/ 0 w 279346"/>
                        <a:gd name="connsiteY2" fmla="*/ 240002 h 301278"/>
                        <a:gd name="connsiteX3" fmla="*/ 99219 w 279346"/>
                        <a:gd name="connsiteY3" fmla="*/ 301279 h 301278"/>
                      </a:gdLst>
                      <a:ahLst/>
                      <a:cxnLst>
                        <a:cxn ang="0">
                          <a:pos x="connsiteX0" y="connsiteY0"/>
                        </a:cxn>
                        <a:cxn ang="0">
                          <a:pos x="connsiteX1" y="connsiteY1"/>
                        </a:cxn>
                        <a:cxn ang="0">
                          <a:pos x="connsiteX2" y="connsiteY2"/>
                        </a:cxn>
                        <a:cxn ang="0">
                          <a:pos x="connsiteX3" y="connsiteY3"/>
                        </a:cxn>
                      </a:cxnLst>
                      <a:rect l="l" t="t" r="r" b="b"/>
                      <a:pathLst>
                        <a:path w="279346" h="301278">
                          <a:moveTo>
                            <a:pt x="279346" y="242556"/>
                          </a:moveTo>
                          <a:lnTo>
                            <a:pt x="161817" y="0"/>
                          </a:lnTo>
                          <a:lnTo>
                            <a:pt x="0" y="240002"/>
                          </a:lnTo>
                          <a:lnTo>
                            <a:pt x="99219" y="30127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94" name="Freeform 11593">
                      <a:extLst>
                        <a:ext uri="{FF2B5EF4-FFF2-40B4-BE49-F238E27FC236}">
                          <a16:creationId xmlns:a16="http://schemas.microsoft.com/office/drawing/2014/main" id="{A7544731-8541-5158-5288-77DE08F4527E}"/>
                        </a:ext>
                      </a:extLst>
                    </p:cNvPr>
                    <p:cNvSpPr/>
                    <p:nvPr/>
                  </p:nvSpPr>
                  <p:spPr>
                    <a:xfrm>
                      <a:off x="42188603" y="23783666"/>
                      <a:ext cx="297656" cy="242556"/>
                    </a:xfrm>
                    <a:custGeom>
                      <a:avLst/>
                      <a:gdLst>
                        <a:gd name="connsiteX0" fmla="*/ 180127 w 297656"/>
                        <a:gd name="connsiteY0" fmla="*/ 0 h 242556"/>
                        <a:gd name="connsiteX1" fmla="*/ 0 w 297656"/>
                        <a:gd name="connsiteY1" fmla="*/ 58723 h 242556"/>
                        <a:gd name="connsiteX2" fmla="*/ 297656 w 297656"/>
                        <a:gd name="connsiteY2" fmla="*/ 242556 h 242556"/>
                      </a:gdLst>
                      <a:ahLst/>
                      <a:cxnLst>
                        <a:cxn ang="0">
                          <a:pos x="connsiteX0" y="connsiteY0"/>
                        </a:cxn>
                        <a:cxn ang="0">
                          <a:pos x="connsiteX1" y="connsiteY1"/>
                        </a:cxn>
                        <a:cxn ang="0">
                          <a:pos x="connsiteX2" y="connsiteY2"/>
                        </a:cxn>
                      </a:cxnLst>
                      <a:rect l="l" t="t" r="r" b="b"/>
                      <a:pathLst>
                        <a:path w="297656" h="242556">
                          <a:moveTo>
                            <a:pt x="180127" y="0"/>
                          </a:moveTo>
                          <a:lnTo>
                            <a:pt x="0" y="58723"/>
                          </a:lnTo>
                          <a:lnTo>
                            <a:pt x="297656" y="242556"/>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95" name="Freeform 11594">
                      <a:extLst>
                        <a:ext uri="{FF2B5EF4-FFF2-40B4-BE49-F238E27FC236}">
                          <a16:creationId xmlns:a16="http://schemas.microsoft.com/office/drawing/2014/main" id="{5AD380EE-9090-CB86-9673-FC081C6D5F89}"/>
                        </a:ext>
                      </a:extLst>
                    </p:cNvPr>
                    <p:cNvSpPr/>
                    <p:nvPr/>
                  </p:nvSpPr>
                  <p:spPr>
                    <a:xfrm>
                      <a:off x="43574692" y="22789621"/>
                      <a:ext cx="120085" cy="160426"/>
                    </a:xfrm>
                    <a:custGeom>
                      <a:avLst/>
                      <a:gdLst>
                        <a:gd name="connsiteX0" fmla="*/ 0 w 120085"/>
                        <a:gd name="connsiteY0" fmla="*/ 39149 h 160426"/>
                        <a:gd name="connsiteX1" fmla="*/ 58764 w 120085"/>
                        <a:gd name="connsiteY1" fmla="*/ 160426 h 160426"/>
                        <a:gd name="connsiteX2" fmla="*/ 120085 w 120085"/>
                        <a:gd name="connsiteY2" fmla="*/ 0 h 160426"/>
                      </a:gdLst>
                      <a:ahLst/>
                      <a:cxnLst>
                        <a:cxn ang="0">
                          <a:pos x="connsiteX0" y="connsiteY0"/>
                        </a:cxn>
                        <a:cxn ang="0">
                          <a:pos x="connsiteX1" y="connsiteY1"/>
                        </a:cxn>
                        <a:cxn ang="0">
                          <a:pos x="connsiteX2" y="connsiteY2"/>
                        </a:cxn>
                      </a:cxnLst>
                      <a:rect l="l" t="t" r="r" b="b"/>
                      <a:pathLst>
                        <a:path w="120085" h="160426">
                          <a:moveTo>
                            <a:pt x="0" y="39149"/>
                          </a:moveTo>
                          <a:lnTo>
                            <a:pt x="58764" y="160426"/>
                          </a:lnTo>
                          <a:lnTo>
                            <a:pt x="120085"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96" name="Freeform 11595">
                      <a:extLst>
                        <a:ext uri="{FF2B5EF4-FFF2-40B4-BE49-F238E27FC236}">
                          <a16:creationId xmlns:a16="http://schemas.microsoft.com/office/drawing/2014/main" id="{1CED71F9-7922-3ABA-DD88-207D6445FEE0}"/>
                        </a:ext>
                      </a:extLst>
                    </p:cNvPr>
                    <p:cNvSpPr/>
                    <p:nvPr/>
                  </p:nvSpPr>
                  <p:spPr>
                    <a:xfrm>
                      <a:off x="43214437" y="22667066"/>
                      <a:ext cx="360254" cy="279149"/>
                    </a:xfrm>
                    <a:custGeom>
                      <a:avLst/>
                      <a:gdLst>
                        <a:gd name="connsiteX0" fmla="*/ 360255 w 360254"/>
                        <a:gd name="connsiteY0" fmla="*/ 161704 h 279149"/>
                        <a:gd name="connsiteX1" fmla="*/ 281903 w 360254"/>
                        <a:gd name="connsiteY1" fmla="*/ 0 h 279149"/>
                        <a:gd name="connsiteX2" fmla="*/ 121363 w 360254"/>
                        <a:gd name="connsiteY2" fmla="*/ 99149 h 279149"/>
                        <a:gd name="connsiteX3" fmla="*/ 0 w 360254"/>
                        <a:gd name="connsiteY3" fmla="*/ 279150 h 279149"/>
                      </a:gdLst>
                      <a:ahLst/>
                      <a:cxnLst>
                        <a:cxn ang="0">
                          <a:pos x="connsiteX0" y="connsiteY0"/>
                        </a:cxn>
                        <a:cxn ang="0">
                          <a:pos x="connsiteX1" y="connsiteY1"/>
                        </a:cxn>
                        <a:cxn ang="0">
                          <a:pos x="connsiteX2" y="connsiteY2"/>
                        </a:cxn>
                        <a:cxn ang="0">
                          <a:pos x="connsiteX3" y="connsiteY3"/>
                        </a:cxn>
                      </a:cxnLst>
                      <a:rect l="l" t="t" r="r" b="b"/>
                      <a:pathLst>
                        <a:path w="360254" h="279149">
                          <a:moveTo>
                            <a:pt x="360255" y="161704"/>
                          </a:moveTo>
                          <a:lnTo>
                            <a:pt x="281903" y="0"/>
                          </a:lnTo>
                          <a:lnTo>
                            <a:pt x="121363" y="99149"/>
                          </a:lnTo>
                          <a:lnTo>
                            <a:pt x="0" y="27915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597" name="Freeform 11596">
                      <a:extLst>
                        <a:ext uri="{FF2B5EF4-FFF2-40B4-BE49-F238E27FC236}">
                          <a16:creationId xmlns:a16="http://schemas.microsoft.com/office/drawing/2014/main" id="{5B9311EC-F879-ABAC-6C80-CA145706CC16}"/>
                        </a:ext>
                      </a:extLst>
                    </p:cNvPr>
                    <p:cNvSpPr/>
                    <p:nvPr/>
                  </p:nvSpPr>
                  <p:spPr>
                    <a:xfrm>
                      <a:off x="42971711" y="22828770"/>
                      <a:ext cx="661745" cy="720004"/>
                    </a:xfrm>
                    <a:custGeom>
                      <a:avLst/>
                      <a:gdLst>
                        <a:gd name="connsiteX0" fmla="*/ 602981 w 661745"/>
                        <a:gd name="connsiteY0" fmla="*/ 0 h 720004"/>
                        <a:gd name="connsiteX1" fmla="*/ 242726 w 661745"/>
                        <a:gd name="connsiteY1" fmla="*/ 117446 h 720004"/>
                        <a:gd name="connsiteX2" fmla="*/ 0 w 661745"/>
                        <a:gd name="connsiteY2" fmla="*/ 477448 h 720004"/>
                        <a:gd name="connsiteX3" fmla="*/ 117529 w 661745"/>
                        <a:gd name="connsiteY3" fmla="*/ 720005 h 720004"/>
                        <a:gd name="connsiteX4" fmla="*/ 477784 w 661745"/>
                        <a:gd name="connsiteY4" fmla="*/ 602558 h 720004"/>
                        <a:gd name="connsiteX5" fmla="*/ 661745 w 661745"/>
                        <a:gd name="connsiteY5" fmla="*/ 121278 h 72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745" h="720004">
                          <a:moveTo>
                            <a:pt x="602981" y="0"/>
                          </a:moveTo>
                          <a:lnTo>
                            <a:pt x="242726" y="117446"/>
                          </a:lnTo>
                          <a:lnTo>
                            <a:pt x="0" y="477448"/>
                          </a:lnTo>
                          <a:lnTo>
                            <a:pt x="117529" y="720005"/>
                          </a:lnTo>
                          <a:lnTo>
                            <a:pt x="477784" y="602558"/>
                          </a:lnTo>
                          <a:lnTo>
                            <a:pt x="661745" y="121278"/>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598" name="Freeform 11597">
                      <a:extLst>
                        <a:ext uri="{FF2B5EF4-FFF2-40B4-BE49-F238E27FC236}">
                          <a16:creationId xmlns:a16="http://schemas.microsoft.com/office/drawing/2014/main" id="{1DD5F30C-F090-AB80-FB0E-346384231B68}"/>
                        </a:ext>
                      </a:extLst>
                    </p:cNvPr>
                    <p:cNvSpPr/>
                    <p:nvPr/>
                  </p:nvSpPr>
                  <p:spPr>
                    <a:xfrm>
                      <a:off x="42854182" y="22946216"/>
                      <a:ext cx="360254" cy="360001"/>
                    </a:xfrm>
                    <a:custGeom>
                      <a:avLst/>
                      <a:gdLst>
                        <a:gd name="connsiteX0" fmla="*/ 117529 w 360254"/>
                        <a:gd name="connsiteY0" fmla="*/ 360002 h 360001"/>
                        <a:gd name="connsiteX1" fmla="*/ 360255 w 360254"/>
                        <a:gd name="connsiteY1" fmla="*/ 0 h 360001"/>
                        <a:gd name="connsiteX2" fmla="*/ 0 w 360254"/>
                        <a:gd name="connsiteY2" fmla="*/ 117446 h 360001"/>
                      </a:gdLst>
                      <a:ahLst/>
                      <a:cxnLst>
                        <a:cxn ang="0">
                          <a:pos x="connsiteX0" y="connsiteY0"/>
                        </a:cxn>
                        <a:cxn ang="0">
                          <a:pos x="connsiteX1" y="connsiteY1"/>
                        </a:cxn>
                        <a:cxn ang="0">
                          <a:pos x="connsiteX2" y="connsiteY2"/>
                        </a:cxn>
                      </a:cxnLst>
                      <a:rect l="l" t="t" r="r" b="b"/>
                      <a:pathLst>
                        <a:path w="360254" h="360001">
                          <a:moveTo>
                            <a:pt x="117529" y="360002"/>
                          </a:moveTo>
                          <a:lnTo>
                            <a:pt x="360255" y="0"/>
                          </a:lnTo>
                          <a:lnTo>
                            <a:pt x="0" y="11744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599" name="Freeform 11598">
                      <a:extLst>
                        <a:ext uri="{FF2B5EF4-FFF2-40B4-BE49-F238E27FC236}">
                          <a16:creationId xmlns:a16="http://schemas.microsoft.com/office/drawing/2014/main" id="{3967F850-F989-6ACD-59B8-5EADF3F77D9F}"/>
                        </a:ext>
                      </a:extLst>
                    </p:cNvPr>
                    <p:cNvSpPr/>
                    <p:nvPr/>
                  </p:nvSpPr>
                  <p:spPr>
                    <a:xfrm>
                      <a:off x="42251201" y="23063662"/>
                      <a:ext cx="720510" cy="720004"/>
                    </a:xfrm>
                    <a:custGeom>
                      <a:avLst/>
                      <a:gdLst>
                        <a:gd name="connsiteX0" fmla="*/ 720510 w 720510"/>
                        <a:gd name="connsiteY0" fmla="*/ 242556 h 720004"/>
                        <a:gd name="connsiteX1" fmla="*/ 602981 w 720510"/>
                        <a:gd name="connsiteY1" fmla="*/ 0 h 720004"/>
                        <a:gd name="connsiteX2" fmla="*/ 121364 w 720510"/>
                        <a:gd name="connsiteY2" fmla="*/ 297447 h 720004"/>
                        <a:gd name="connsiteX3" fmla="*/ 0 w 720510"/>
                        <a:gd name="connsiteY3" fmla="*/ 477448 h 720004"/>
                        <a:gd name="connsiteX4" fmla="*/ 117529 w 720510"/>
                        <a:gd name="connsiteY4" fmla="*/ 720005 h 720004"/>
                        <a:gd name="connsiteX5" fmla="*/ 477784 w 720510"/>
                        <a:gd name="connsiteY5" fmla="*/ 602558 h 72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0510" h="720004">
                          <a:moveTo>
                            <a:pt x="720510" y="242556"/>
                          </a:moveTo>
                          <a:lnTo>
                            <a:pt x="602981" y="0"/>
                          </a:lnTo>
                          <a:lnTo>
                            <a:pt x="121364" y="297447"/>
                          </a:lnTo>
                          <a:lnTo>
                            <a:pt x="0" y="477448"/>
                          </a:lnTo>
                          <a:lnTo>
                            <a:pt x="117529" y="720005"/>
                          </a:lnTo>
                          <a:lnTo>
                            <a:pt x="477784" y="602558"/>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00" name="Freeform 11599">
                      <a:extLst>
                        <a:ext uri="{FF2B5EF4-FFF2-40B4-BE49-F238E27FC236}">
                          <a16:creationId xmlns:a16="http://schemas.microsoft.com/office/drawing/2014/main" id="{B80F3AD7-B643-9E33-6054-C3686D381E56}"/>
                        </a:ext>
                      </a:extLst>
                    </p:cNvPr>
                    <p:cNvSpPr/>
                    <p:nvPr/>
                  </p:nvSpPr>
                  <p:spPr>
                    <a:xfrm>
                      <a:off x="42212025" y="23361110"/>
                      <a:ext cx="160539" cy="180000"/>
                    </a:xfrm>
                    <a:custGeom>
                      <a:avLst/>
                      <a:gdLst>
                        <a:gd name="connsiteX0" fmla="*/ 39176 w 160539"/>
                        <a:gd name="connsiteY0" fmla="*/ 180001 h 180000"/>
                        <a:gd name="connsiteX1" fmla="*/ 160540 w 160539"/>
                        <a:gd name="connsiteY1" fmla="*/ 0 h 180000"/>
                        <a:gd name="connsiteX2" fmla="*/ 0 w 160539"/>
                        <a:gd name="connsiteY2" fmla="*/ 99149 h 180000"/>
                      </a:gdLst>
                      <a:ahLst/>
                      <a:cxnLst>
                        <a:cxn ang="0">
                          <a:pos x="connsiteX0" y="connsiteY0"/>
                        </a:cxn>
                        <a:cxn ang="0">
                          <a:pos x="connsiteX1" y="connsiteY1"/>
                        </a:cxn>
                        <a:cxn ang="0">
                          <a:pos x="connsiteX2" y="connsiteY2"/>
                        </a:cxn>
                      </a:cxnLst>
                      <a:rect l="l" t="t" r="r" b="b"/>
                      <a:pathLst>
                        <a:path w="160539" h="180000">
                          <a:moveTo>
                            <a:pt x="39176" y="180001"/>
                          </a:moveTo>
                          <a:lnTo>
                            <a:pt x="160540" y="0"/>
                          </a:lnTo>
                          <a:lnTo>
                            <a:pt x="0" y="9914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01" name="Freeform 11600">
                      <a:extLst>
                        <a:ext uri="{FF2B5EF4-FFF2-40B4-BE49-F238E27FC236}">
                          <a16:creationId xmlns:a16="http://schemas.microsoft.com/office/drawing/2014/main" id="{836146AD-44ED-80F5-EEB2-57B8297BBD67}"/>
                        </a:ext>
                      </a:extLst>
                    </p:cNvPr>
                    <p:cNvSpPr/>
                    <p:nvPr/>
                  </p:nvSpPr>
                  <p:spPr>
                    <a:xfrm>
                      <a:off x="41890947" y="23460259"/>
                      <a:ext cx="360254" cy="320853"/>
                    </a:xfrm>
                    <a:custGeom>
                      <a:avLst/>
                      <a:gdLst>
                        <a:gd name="connsiteX0" fmla="*/ 0 w 360254"/>
                        <a:gd name="connsiteY0" fmla="*/ 198298 h 320853"/>
                        <a:gd name="connsiteX1" fmla="*/ 198437 w 360254"/>
                        <a:gd name="connsiteY1" fmla="*/ 320853 h 320853"/>
                        <a:gd name="connsiteX2" fmla="*/ 360255 w 360254"/>
                        <a:gd name="connsiteY2" fmla="*/ 80852 h 320853"/>
                        <a:gd name="connsiteX3" fmla="*/ 321079 w 360254"/>
                        <a:gd name="connsiteY3" fmla="*/ 0 h 320853"/>
                      </a:gdLst>
                      <a:ahLst/>
                      <a:cxnLst>
                        <a:cxn ang="0">
                          <a:pos x="connsiteX0" y="connsiteY0"/>
                        </a:cxn>
                        <a:cxn ang="0">
                          <a:pos x="connsiteX1" y="connsiteY1"/>
                        </a:cxn>
                        <a:cxn ang="0">
                          <a:pos x="connsiteX2" y="connsiteY2"/>
                        </a:cxn>
                        <a:cxn ang="0">
                          <a:pos x="connsiteX3" y="connsiteY3"/>
                        </a:cxn>
                      </a:cxnLst>
                      <a:rect l="l" t="t" r="r" b="b"/>
                      <a:pathLst>
                        <a:path w="360254" h="320853">
                          <a:moveTo>
                            <a:pt x="0" y="198298"/>
                          </a:moveTo>
                          <a:lnTo>
                            <a:pt x="198437" y="320853"/>
                          </a:lnTo>
                          <a:lnTo>
                            <a:pt x="360255" y="80852"/>
                          </a:lnTo>
                          <a:lnTo>
                            <a:pt x="321079"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02" name="Freeform 11601">
                      <a:extLst>
                        <a:ext uri="{FF2B5EF4-FFF2-40B4-BE49-F238E27FC236}">
                          <a16:creationId xmlns:a16="http://schemas.microsoft.com/office/drawing/2014/main" id="{3CEB5D8C-E302-85A4-483D-04F380FA7905}"/>
                        </a:ext>
                      </a:extLst>
                    </p:cNvPr>
                    <p:cNvSpPr/>
                    <p:nvPr/>
                  </p:nvSpPr>
                  <p:spPr>
                    <a:xfrm>
                      <a:off x="43496340" y="22468768"/>
                      <a:ext cx="321078" cy="360001"/>
                    </a:xfrm>
                    <a:custGeom>
                      <a:avLst/>
                      <a:gdLst>
                        <a:gd name="connsiteX0" fmla="*/ 321079 w 321078"/>
                        <a:gd name="connsiteY0" fmla="*/ 0 h 360001"/>
                        <a:gd name="connsiteX1" fmla="*/ 0 w 321078"/>
                        <a:gd name="connsiteY1" fmla="*/ 198298 h 360001"/>
                        <a:gd name="connsiteX2" fmla="*/ 78352 w 321078"/>
                        <a:gd name="connsiteY2" fmla="*/ 360002 h 360001"/>
                        <a:gd name="connsiteX3" fmla="*/ 198437 w 321078"/>
                        <a:gd name="connsiteY3" fmla="*/ 320853 h 360001"/>
                      </a:gdLst>
                      <a:ahLst/>
                      <a:cxnLst>
                        <a:cxn ang="0">
                          <a:pos x="connsiteX0" y="connsiteY0"/>
                        </a:cxn>
                        <a:cxn ang="0">
                          <a:pos x="connsiteX1" y="connsiteY1"/>
                        </a:cxn>
                        <a:cxn ang="0">
                          <a:pos x="connsiteX2" y="connsiteY2"/>
                        </a:cxn>
                        <a:cxn ang="0">
                          <a:pos x="connsiteX3" y="connsiteY3"/>
                        </a:cxn>
                      </a:cxnLst>
                      <a:rect l="l" t="t" r="r" b="b"/>
                      <a:pathLst>
                        <a:path w="321078" h="360001">
                          <a:moveTo>
                            <a:pt x="321079" y="0"/>
                          </a:moveTo>
                          <a:lnTo>
                            <a:pt x="0" y="198298"/>
                          </a:lnTo>
                          <a:lnTo>
                            <a:pt x="78352" y="360002"/>
                          </a:lnTo>
                          <a:lnTo>
                            <a:pt x="198437"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03" name="Freeform 11602">
                      <a:extLst>
                        <a:ext uri="{FF2B5EF4-FFF2-40B4-BE49-F238E27FC236}">
                          <a16:creationId xmlns:a16="http://schemas.microsoft.com/office/drawing/2014/main" id="{5E09A948-4DD9-6D96-0F92-A7647D97159C}"/>
                        </a:ext>
                      </a:extLst>
                    </p:cNvPr>
                    <p:cNvSpPr/>
                    <p:nvPr/>
                  </p:nvSpPr>
                  <p:spPr>
                    <a:xfrm>
                      <a:off x="42854182" y="22766215"/>
                      <a:ext cx="481617" cy="297447"/>
                    </a:xfrm>
                    <a:custGeom>
                      <a:avLst/>
                      <a:gdLst>
                        <a:gd name="connsiteX0" fmla="*/ 360255 w 481617"/>
                        <a:gd name="connsiteY0" fmla="*/ 180001 h 297447"/>
                        <a:gd name="connsiteX1" fmla="*/ 481618 w 481617"/>
                        <a:gd name="connsiteY1" fmla="*/ 0 h 297447"/>
                        <a:gd name="connsiteX2" fmla="*/ 0 w 481617"/>
                        <a:gd name="connsiteY2" fmla="*/ 297447 h 297447"/>
                      </a:gdLst>
                      <a:ahLst/>
                      <a:cxnLst>
                        <a:cxn ang="0">
                          <a:pos x="connsiteX0" y="connsiteY0"/>
                        </a:cxn>
                        <a:cxn ang="0">
                          <a:pos x="connsiteX1" y="connsiteY1"/>
                        </a:cxn>
                        <a:cxn ang="0">
                          <a:pos x="connsiteX2" y="connsiteY2"/>
                        </a:cxn>
                      </a:cxnLst>
                      <a:rect l="l" t="t" r="r" b="b"/>
                      <a:pathLst>
                        <a:path w="481617" h="297447">
                          <a:moveTo>
                            <a:pt x="360255" y="180001"/>
                          </a:moveTo>
                          <a:lnTo>
                            <a:pt x="481618" y="0"/>
                          </a:lnTo>
                          <a:lnTo>
                            <a:pt x="0" y="297447"/>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604" name="Graphic 11301">
                    <a:extLst>
                      <a:ext uri="{FF2B5EF4-FFF2-40B4-BE49-F238E27FC236}">
                        <a16:creationId xmlns:a16="http://schemas.microsoft.com/office/drawing/2014/main" id="{7BFBD8A1-7CD5-0987-D9AA-B47FB967CA94}"/>
                      </a:ext>
                    </a:extLst>
                  </p:cNvPr>
                  <p:cNvGrpSpPr/>
                  <p:nvPr/>
                </p:nvGrpSpPr>
                <p:grpSpPr>
                  <a:xfrm>
                    <a:off x="41890947" y="20543648"/>
                    <a:ext cx="1926471" cy="1925119"/>
                    <a:chOff x="41890947" y="20543648"/>
                    <a:chExt cx="1926471" cy="1925119"/>
                  </a:xfrm>
                </p:grpSpPr>
                <p:sp>
                  <p:nvSpPr>
                    <p:cNvPr id="11605" name="Freeform 11604">
                      <a:extLst>
                        <a:ext uri="{FF2B5EF4-FFF2-40B4-BE49-F238E27FC236}">
                          <a16:creationId xmlns:a16="http://schemas.microsoft.com/office/drawing/2014/main" id="{CBECF4DB-6C09-C77E-7388-7A3ECA4910FB}"/>
                        </a:ext>
                      </a:extLst>
                    </p:cNvPr>
                    <p:cNvSpPr/>
                    <p:nvPr/>
                  </p:nvSpPr>
                  <p:spPr>
                    <a:xfrm>
                      <a:off x="42198641" y="21258916"/>
                      <a:ext cx="327770" cy="317509"/>
                    </a:xfrm>
                    <a:custGeom>
                      <a:avLst/>
                      <a:gdLst>
                        <a:gd name="connsiteX0" fmla="*/ 327771 w 327770"/>
                        <a:gd name="connsiteY0" fmla="*/ 307478 h 317509"/>
                        <a:gd name="connsiteX1" fmla="*/ 0 w 327770"/>
                        <a:gd name="connsiteY1" fmla="*/ 0 h 317509"/>
                        <a:gd name="connsiteX2" fmla="*/ 13384 w 327770"/>
                        <a:gd name="connsiteY2" fmla="*/ 218360 h 317509"/>
                        <a:gd name="connsiteX3" fmla="*/ 173924 w 327770"/>
                        <a:gd name="connsiteY3" fmla="*/ 317509 h 317509"/>
                      </a:gdLst>
                      <a:ahLst/>
                      <a:cxnLst>
                        <a:cxn ang="0">
                          <a:pos x="connsiteX0" y="connsiteY0"/>
                        </a:cxn>
                        <a:cxn ang="0">
                          <a:pos x="connsiteX1" y="connsiteY1"/>
                        </a:cxn>
                        <a:cxn ang="0">
                          <a:pos x="connsiteX2" y="connsiteY2"/>
                        </a:cxn>
                        <a:cxn ang="0">
                          <a:pos x="connsiteX3" y="connsiteY3"/>
                        </a:cxn>
                      </a:cxnLst>
                      <a:rect l="l" t="t" r="r" b="b"/>
                      <a:pathLst>
                        <a:path w="327770" h="317509">
                          <a:moveTo>
                            <a:pt x="327771" y="307478"/>
                          </a:moveTo>
                          <a:lnTo>
                            <a:pt x="0" y="0"/>
                          </a:lnTo>
                          <a:lnTo>
                            <a:pt x="13384" y="218360"/>
                          </a:lnTo>
                          <a:lnTo>
                            <a:pt x="173924" y="31750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06" name="Freeform 11605">
                      <a:extLst>
                        <a:ext uri="{FF2B5EF4-FFF2-40B4-BE49-F238E27FC236}">
                          <a16:creationId xmlns:a16="http://schemas.microsoft.com/office/drawing/2014/main" id="{EFB06676-F8C5-69BC-6A6B-9D25C8ABFE59}"/>
                        </a:ext>
                      </a:extLst>
                    </p:cNvPr>
                    <p:cNvSpPr/>
                    <p:nvPr/>
                  </p:nvSpPr>
                  <p:spPr>
                    <a:xfrm>
                      <a:off x="41890947" y="21156423"/>
                      <a:ext cx="321078" cy="320853"/>
                    </a:xfrm>
                    <a:custGeom>
                      <a:avLst/>
                      <a:gdLst>
                        <a:gd name="connsiteX0" fmla="*/ 0 w 321078"/>
                        <a:gd name="connsiteY0" fmla="*/ 122555 h 320853"/>
                        <a:gd name="connsiteX1" fmla="*/ 321079 w 321078"/>
                        <a:gd name="connsiteY1" fmla="*/ 320853 h 320853"/>
                        <a:gd name="connsiteX2" fmla="*/ 307695 w 321078"/>
                        <a:gd name="connsiteY2" fmla="*/ 102493 h 320853"/>
                        <a:gd name="connsiteX3" fmla="*/ 198437 w 321078"/>
                        <a:gd name="connsiteY3" fmla="*/ 0 h 320853"/>
                      </a:gdLst>
                      <a:ahLst/>
                      <a:cxnLst>
                        <a:cxn ang="0">
                          <a:pos x="connsiteX0" y="connsiteY0"/>
                        </a:cxn>
                        <a:cxn ang="0">
                          <a:pos x="connsiteX1" y="connsiteY1"/>
                        </a:cxn>
                        <a:cxn ang="0">
                          <a:pos x="connsiteX2" y="connsiteY2"/>
                        </a:cxn>
                        <a:cxn ang="0">
                          <a:pos x="connsiteX3" y="connsiteY3"/>
                        </a:cxn>
                      </a:cxnLst>
                      <a:rect l="l" t="t" r="r" b="b"/>
                      <a:pathLst>
                        <a:path w="321078" h="320853">
                          <a:moveTo>
                            <a:pt x="0" y="122555"/>
                          </a:moveTo>
                          <a:lnTo>
                            <a:pt x="321079" y="320853"/>
                          </a:lnTo>
                          <a:lnTo>
                            <a:pt x="307695" y="102493"/>
                          </a:lnTo>
                          <a:lnTo>
                            <a:pt x="198437"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07" name="Freeform 11606">
                      <a:extLst>
                        <a:ext uri="{FF2B5EF4-FFF2-40B4-BE49-F238E27FC236}">
                          <a16:creationId xmlns:a16="http://schemas.microsoft.com/office/drawing/2014/main" id="{68ED93D1-90F5-9120-0B85-054B13CF69E1}"/>
                        </a:ext>
                      </a:extLst>
                    </p:cNvPr>
                    <p:cNvSpPr/>
                    <p:nvPr/>
                  </p:nvSpPr>
                  <p:spPr>
                    <a:xfrm>
                      <a:off x="42089384" y="21095146"/>
                      <a:ext cx="109257" cy="163770"/>
                    </a:xfrm>
                    <a:custGeom>
                      <a:avLst/>
                      <a:gdLst>
                        <a:gd name="connsiteX0" fmla="*/ 109257 w 109257"/>
                        <a:gd name="connsiteY0" fmla="*/ 163770 h 163770"/>
                        <a:gd name="connsiteX1" fmla="*/ 99219 w 109257"/>
                        <a:gd name="connsiteY1" fmla="*/ 0 h 163770"/>
                        <a:gd name="connsiteX2" fmla="*/ 0 w 109257"/>
                        <a:gd name="connsiteY2" fmla="*/ 61278 h 163770"/>
                      </a:gdLst>
                      <a:ahLst/>
                      <a:cxnLst>
                        <a:cxn ang="0">
                          <a:pos x="connsiteX0" y="connsiteY0"/>
                        </a:cxn>
                        <a:cxn ang="0">
                          <a:pos x="connsiteX1" y="connsiteY1"/>
                        </a:cxn>
                        <a:cxn ang="0">
                          <a:pos x="connsiteX2" y="connsiteY2"/>
                        </a:cxn>
                      </a:cxnLst>
                      <a:rect l="l" t="t" r="r" b="b"/>
                      <a:pathLst>
                        <a:path w="109257" h="163770">
                          <a:moveTo>
                            <a:pt x="109257" y="163770"/>
                          </a:moveTo>
                          <a:lnTo>
                            <a:pt x="99219" y="0"/>
                          </a:lnTo>
                          <a:lnTo>
                            <a:pt x="0" y="61278"/>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08" name="Freeform 11607">
                      <a:extLst>
                        <a:ext uri="{FF2B5EF4-FFF2-40B4-BE49-F238E27FC236}">
                          <a16:creationId xmlns:a16="http://schemas.microsoft.com/office/drawing/2014/main" id="{F3390F6A-BEE2-3746-B7A4-CC4B93E5D554}"/>
                        </a:ext>
                      </a:extLst>
                    </p:cNvPr>
                    <p:cNvSpPr/>
                    <p:nvPr/>
                  </p:nvSpPr>
                  <p:spPr>
                    <a:xfrm>
                      <a:off x="42372564" y="21566395"/>
                      <a:ext cx="481618" cy="307478"/>
                    </a:xfrm>
                    <a:custGeom>
                      <a:avLst/>
                      <a:gdLst>
                        <a:gd name="connsiteX0" fmla="*/ 153848 w 481618"/>
                        <a:gd name="connsiteY0" fmla="*/ 0 h 307478"/>
                        <a:gd name="connsiteX1" fmla="*/ 0 w 481618"/>
                        <a:gd name="connsiteY1" fmla="*/ 10031 h 307478"/>
                        <a:gd name="connsiteX2" fmla="*/ 481618 w 481618"/>
                        <a:gd name="connsiteY2" fmla="*/ 307478 h 307478"/>
                      </a:gdLst>
                      <a:ahLst/>
                      <a:cxnLst>
                        <a:cxn ang="0">
                          <a:pos x="connsiteX0" y="connsiteY0"/>
                        </a:cxn>
                        <a:cxn ang="0">
                          <a:pos x="connsiteX1" y="connsiteY1"/>
                        </a:cxn>
                        <a:cxn ang="0">
                          <a:pos x="connsiteX2" y="connsiteY2"/>
                        </a:cxn>
                      </a:cxnLst>
                      <a:rect l="l" t="t" r="r" b="b"/>
                      <a:pathLst>
                        <a:path w="481618" h="307478">
                          <a:moveTo>
                            <a:pt x="153848" y="0"/>
                          </a:moveTo>
                          <a:lnTo>
                            <a:pt x="0" y="10031"/>
                          </a:lnTo>
                          <a:lnTo>
                            <a:pt x="481618" y="307478"/>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09" name="Freeform 11608">
                      <a:extLst>
                        <a:ext uri="{FF2B5EF4-FFF2-40B4-BE49-F238E27FC236}">
                          <a16:creationId xmlns:a16="http://schemas.microsoft.com/office/drawing/2014/main" id="{36D7E3B0-712E-B73E-2688-DF8948BE9F1B}"/>
                        </a:ext>
                      </a:extLst>
                    </p:cNvPr>
                    <p:cNvSpPr/>
                    <p:nvPr/>
                  </p:nvSpPr>
                  <p:spPr>
                    <a:xfrm>
                      <a:off x="42526412" y="21546332"/>
                      <a:ext cx="327770" cy="327540"/>
                    </a:xfrm>
                    <a:custGeom>
                      <a:avLst/>
                      <a:gdLst>
                        <a:gd name="connsiteX0" fmla="*/ 0 w 327770"/>
                        <a:gd name="connsiteY0" fmla="*/ 20062 h 327540"/>
                        <a:gd name="connsiteX1" fmla="*/ 327771 w 327770"/>
                        <a:gd name="connsiteY1" fmla="*/ 327541 h 327540"/>
                        <a:gd name="connsiteX2" fmla="*/ 307694 w 327770"/>
                        <a:gd name="connsiteY2" fmla="*/ 0 h 327540"/>
                      </a:gdLst>
                      <a:ahLst/>
                      <a:cxnLst>
                        <a:cxn ang="0">
                          <a:pos x="connsiteX0" y="connsiteY0"/>
                        </a:cxn>
                        <a:cxn ang="0">
                          <a:pos x="connsiteX1" y="connsiteY1"/>
                        </a:cxn>
                        <a:cxn ang="0">
                          <a:pos x="connsiteX2" y="connsiteY2"/>
                        </a:cxn>
                      </a:cxnLst>
                      <a:rect l="l" t="t" r="r" b="b"/>
                      <a:pathLst>
                        <a:path w="327770" h="327540">
                          <a:moveTo>
                            <a:pt x="0" y="20062"/>
                          </a:moveTo>
                          <a:lnTo>
                            <a:pt x="327771" y="327541"/>
                          </a:lnTo>
                          <a:lnTo>
                            <a:pt x="307694"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10" name="Freeform 11609">
                      <a:extLst>
                        <a:ext uri="{FF2B5EF4-FFF2-40B4-BE49-F238E27FC236}">
                          <a16:creationId xmlns:a16="http://schemas.microsoft.com/office/drawing/2014/main" id="{F4F41265-283E-DA3F-5CBF-C6AC520E6C61}"/>
                        </a:ext>
                      </a:extLst>
                    </p:cNvPr>
                    <p:cNvSpPr/>
                    <p:nvPr/>
                  </p:nvSpPr>
                  <p:spPr>
                    <a:xfrm>
                      <a:off x="42814030" y="21218792"/>
                      <a:ext cx="327770" cy="327540"/>
                    </a:xfrm>
                    <a:custGeom>
                      <a:avLst/>
                      <a:gdLst>
                        <a:gd name="connsiteX0" fmla="*/ 20076 w 327770"/>
                        <a:gd name="connsiteY0" fmla="*/ 327541 h 327540"/>
                        <a:gd name="connsiteX1" fmla="*/ 327771 w 327770"/>
                        <a:gd name="connsiteY1" fmla="*/ 307478 h 327540"/>
                        <a:gd name="connsiteX2" fmla="*/ 0 w 327770"/>
                        <a:gd name="connsiteY2" fmla="*/ 0 h 327540"/>
                      </a:gdLst>
                      <a:ahLst/>
                      <a:cxnLst>
                        <a:cxn ang="0">
                          <a:pos x="connsiteX0" y="connsiteY0"/>
                        </a:cxn>
                        <a:cxn ang="0">
                          <a:pos x="connsiteX1" y="connsiteY1"/>
                        </a:cxn>
                        <a:cxn ang="0">
                          <a:pos x="connsiteX2" y="connsiteY2"/>
                        </a:cxn>
                      </a:cxnLst>
                      <a:rect l="l" t="t" r="r" b="b"/>
                      <a:pathLst>
                        <a:path w="327770" h="327540">
                          <a:moveTo>
                            <a:pt x="20076" y="327541"/>
                          </a:moveTo>
                          <a:lnTo>
                            <a:pt x="327771" y="307478"/>
                          </a:lnTo>
                          <a:lnTo>
                            <a:pt x="0"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11" name="Freeform 11610">
                      <a:extLst>
                        <a:ext uri="{FF2B5EF4-FFF2-40B4-BE49-F238E27FC236}">
                          <a16:creationId xmlns:a16="http://schemas.microsoft.com/office/drawing/2014/main" id="{693646E9-4085-90ED-EBA0-94AF9D81E721}"/>
                        </a:ext>
                      </a:extLst>
                    </p:cNvPr>
                    <p:cNvSpPr/>
                    <p:nvPr/>
                  </p:nvSpPr>
                  <p:spPr>
                    <a:xfrm>
                      <a:off x="42188603" y="20911313"/>
                      <a:ext cx="645503" cy="655081"/>
                    </a:xfrm>
                    <a:custGeom>
                      <a:avLst/>
                      <a:gdLst>
                        <a:gd name="connsiteX0" fmla="*/ 337809 w 645503"/>
                        <a:gd name="connsiteY0" fmla="*/ 655081 h 655081"/>
                        <a:gd name="connsiteX1" fmla="*/ 645503 w 645503"/>
                        <a:gd name="connsiteY1" fmla="*/ 635019 h 655081"/>
                        <a:gd name="connsiteX2" fmla="*/ 625427 w 645503"/>
                        <a:gd name="connsiteY2" fmla="*/ 307478 h 655081"/>
                        <a:gd name="connsiteX3" fmla="*/ 297656 w 645503"/>
                        <a:gd name="connsiteY3" fmla="*/ 0 h 655081"/>
                        <a:gd name="connsiteX4" fmla="*/ 0 w 645503"/>
                        <a:gd name="connsiteY4" fmla="*/ 183833 h 655081"/>
                        <a:gd name="connsiteX5" fmla="*/ 10038 w 645503"/>
                        <a:gd name="connsiteY5" fmla="*/ 347603 h 6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03" h="655081">
                          <a:moveTo>
                            <a:pt x="337809" y="655081"/>
                          </a:moveTo>
                          <a:lnTo>
                            <a:pt x="645503" y="635019"/>
                          </a:lnTo>
                          <a:lnTo>
                            <a:pt x="625427" y="307478"/>
                          </a:lnTo>
                          <a:lnTo>
                            <a:pt x="297656" y="0"/>
                          </a:lnTo>
                          <a:lnTo>
                            <a:pt x="0" y="183833"/>
                          </a:lnTo>
                          <a:lnTo>
                            <a:pt x="10038" y="347603"/>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12" name="Freeform 11611">
                      <a:extLst>
                        <a:ext uri="{FF2B5EF4-FFF2-40B4-BE49-F238E27FC236}">
                          <a16:creationId xmlns:a16="http://schemas.microsoft.com/office/drawing/2014/main" id="{A9B0EA07-EEF1-D6AE-0199-5DBCD5889980}"/>
                        </a:ext>
                      </a:extLst>
                    </p:cNvPr>
                    <p:cNvSpPr/>
                    <p:nvPr/>
                  </p:nvSpPr>
                  <p:spPr>
                    <a:xfrm>
                      <a:off x="42486259" y="20891251"/>
                      <a:ext cx="327770" cy="327540"/>
                    </a:xfrm>
                    <a:custGeom>
                      <a:avLst/>
                      <a:gdLst>
                        <a:gd name="connsiteX0" fmla="*/ 0 w 327770"/>
                        <a:gd name="connsiteY0" fmla="*/ 20062 h 327540"/>
                        <a:gd name="connsiteX1" fmla="*/ 327771 w 327770"/>
                        <a:gd name="connsiteY1" fmla="*/ 327541 h 327540"/>
                        <a:gd name="connsiteX2" fmla="*/ 307695 w 327770"/>
                        <a:gd name="connsiteY2" fmla="*/ 0 h 327540"/>
                      </a:gdLst>
                      <a:ahLst/>
                      <a:cxnLst>
                        <a:cxn ang="0">
                          <a:pos x="connsiteX0" y="connsiteY0"/>
                        </a:cxn>
                        <a:cxn ang="0">
                          <a:pos x="connsiteX1" y="connsiteY1"/>
                        </a:cxn>
                        <a:cxn ang="0">
                          <a:pos x="connsiteX2" y="connsiteY2"/>
                        </a:cxn>
                      </a:cxnLst>
                      <a:rect l="l" t="t" r="r" b="b"/>
                      <a:pathLst>
                        <a:path w="327770" h="327540">
                          <a:moveTo>
                            <a:pt x="0" y="20062"/>
                          </a:moveTo>
                          <a:lnTo>
                            <a:pt x="327771" y="327541"/>
                          </a:lnTo>
                          <a:lnTo>
                            <a:pt x="307695"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13" name="Freeform 11612">
                      <a:extLst>
                        <a:ext uri="{FF2B5EF4-FFF2-40B4-BE49-F238E27FC236}">
                          <a16:creationId xmlns:a16="http://schemas.microsoft.com/office/drawing/2014/main" id="{52AB6079-A097-426F-7724-EE914531FDEE}"/>
                        </a:ext>
                      </a:extLst>
                    </p:cNvPr>
                    <p:cNvSpPr/>
                    <p:nvPr/>
                  </p:nvSpPr>
                  <p:spPr>
                    <a:xfrm>
                      <a:off x="42783915" y="20666203"/>
                      <a:ext cx="317732" cy="225047"/>
                    </a:xfrm>
                    <a:custGeom>
                      <a:avLst/>
                      <a:gdLst>
                        <a:gd name="connsiteX0" fmla="*/ 10038 w 317732"/>
                        <a:gd name="connsiteY0" fmla="*/ 225048 h 225047"/>
                        <a:gd name="connsiteX1" fmla="*/ 317732 w 317732"/>
                        <a:gd name="connsiteY1" fmla="*/ 204986 h 225047"/>
                        <a:gd name="connsiteX2" fmla="*/ 99219 w 317732"/>
                        <a:gd name="connsiteY2" fmla="*/ 0 h 225047"/>
                        <a:gd name="connsiteX3" fmla="*/ 0 w 317732"/>
                        <a:gd name="connsiteY3" fmla="*/ 61277 h 225047"/>
                      </a:gdLst>
                      <a:ahLst/>
                      <a:cxnLst>
                        <a:cxn ang="0">
                          <a:pos x="connsiteX0" y="connsiteY0"/>
                        </a:cxn>
                        <a:cxn ang="0">
                          <a:pos x="connsiteX1" y="connsiteY1"/>
                        </a:cxn>
                        <a:cxn ang="0">
                          <a:pos x="connsiteX2" y="connsiteY2"/>
                        </a:cxn>
                        <a:cxn ang="0">
                          <a:pos x="connsiteX3" y="connsiteY3"/>
                        </a:cxn>
                      </a:cxnLst>
                      <a:rect l="l" t="t" r="r" b="b"/>
                      <a:pathLst>
                        <a:path w="317732" h="225047">
                          <a:moveTo>
                            <a:pt x="10038" y="225048"/>
                          </a:moveTo>
                          <a:lnTo>
                            <a:pt x="317732" y="204986"/>
                          </a:lnTo>
                          <a:lnTo>
                            <a:pt x="99219" y="0"/>
                          </a:lnTo>
                          <a:lnTo>
                            <a:pt x="0" y="6127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14" name="Freeform 11613">
                      <a:extLst>
                        <a:ext uri="{FF2B5EF4-FFF2-40B4-BE49-F238E27FC236}">
                          <a16:creationId xmlns:a16="http://schemas.microsoft.com/office/drawing/2014/main" id="{51E0E0B6-4324-956D-8059-700B0728DDD1}"/>
                        </a:ext>
                      </a:extLst>
                    </p:cNvPr>
                    <p:cNvSpPr/>
                    <p:nvPr/>
                  </p:nvSpPr>
                  <p:spPr>
                    <a:xfrm>
                      <a:off x="42486259" y="20727481"/>
                      <a:ext cx="307694" cy="183832"/>
                    </a:xfrm>
                    <a:custGeom>
                      <a:avLst/>
                      <a:gdLst>
                        <a:gd name="connsiteX0" fmla="*/ 307695 w 307694"/>
                        <a:gd name="connsiteY0" fmla="*/ 163770 h 183832"/>
                        <a:gd name="connsiteX1" fmla="*/ 297656 w 307694"/>
                        <a:gd name="connsiteY1" fmla="*/ 0 h 183832"/>
                        <a:gd name="connsiteX2" fmla="*/ 0 w 307694"/>
                        <a:gd name="connsiteY2" fmla="*/ 183832 h 183832"/>
                      </a:gdLst>
                      <a:ahLst/>
                      <a:cxnLst>
                        <a:cxn ang="0">
                          <a:pos x="connsiteX0" y="connsiteY0"/>
                        </a:cxn>
                        <a:cxn ang="0">
                          <a:pos x="connsiteX1" y="connsiteY1"/>
                        </a:cxn>
                        <a:cxn ang="0">
                          <a:pos x="connsiteX2" y="connsiteY2"/>
                        </a:cxn>
                      </a:cxnLst>
                      <a:rect l="l" t="t" r="r" b="b"/>
                      <a:pathLst>
                        <a:path w="307694" h="183832">
                          <a:moveTo>
                            <a:pt x="307695" y="163770"/>
                          </a:moveTo>
                          <a:lnTo>
                            <a:pt x="297656" y="0"/>
                          </a:lnTo>
                          <a:lnTo>
                            <a:pt x="0" y="183832"/>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15" name="Freeform 11614">
                      <a:extLst>
                        <a:ext uri="{FF2B5EF4-FFF2-40B4-BE49-F238E27FC236}">
                          <a16:creationId xmlns:a16="http://schemas.microsoft.com/office/drawing/2014/main" id="{512C86AA-AFC7-9A8E-3F51-306FA57E946F}"/>
                        </a:ext>
                      </a:extLst>
                    </p:cNvPr>
                    <p:cNvSpPr/>
                    <p:nvPr/>
                  </p:nvSpPr>
                  <p:spPr>
                    <a:xfrm>
                      <a:off x="43335800" y="22161289"/>
                      <a:ext cx="160539" cy="109180"/>
                    </a:xfrm>
                    <a:custGeom>
                      <a:avLst/>
                      <a:gdLst>
                        <a:gd name="connsiteX0" fmla="*/ 153847 w 160539"/>
                        <a:gd name="connsiteY0" fmla="*/ 0 h 109180"/>
                        <a:gd name="connsiteX1" fmla="*/ 0 w 160539"/>
                        <a:gd name="connsiteY1" fmla="*/ 10031 h 109180"/>
                        <a:gd name="connsiteX2" fmla="*/ 160540 w 160539"/>
                        <a:gd name="connsiteY2" fmla="*/ 109180 h 109180"/>
                      </a:gdLst>
                      <a:ahLst/>
                      <a:cxnLst>
                        <a:cxn ang="0">
                          <a:pos x="connsiteX0" y="connsiteY0"/>
                        </a:cxn>
                        <a:cxn ang="0">
                          <a:pos x="connsiteX1" y="connsiteY1"/>
                        </a:cxn>
                        <a:cxn ang="0">
                          <a:pos x="connsiteX2" y="connsiteY2"/>
                        </a:cxn>
                      </a:cxnLst>
                      <a:rect l="l" t="t" r="r" b="b"/>
                      <a:pathLst>
                        <a:path w="160539" h="109180">
                          <a:moveTo>
                            <a:pt x="153847" y="0"/>
                          </a:moveTo>
                          <a:lnTo>
                            <a:pt x="0" y="10031"/>
                          </a:lnTo>
                          <a:lnTo>
                            <a:pt x="160540" y="10918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16" name="Freeform 11615">
                      <a:extLst>
                        <a:ext uri="{FF2B5EF4-FFF2-40B4-BE49-F238E27FC236}">
                          <a16:creationId xmlns:a16="http://schemas.microsoft.com/office/drawing/2014/main" id="{667ABF92-F445-FF55-177B-DBE7DC74D438}"/>
                        </a:ext>
                      </a:extLst>
                    </p:cNvPr>
                    <p:cNvSpPr/>
                    <p:nvPr/>
                  </p:nvSpPr>
                  <p:spPr>
                    <a:xfrm>
                      <a:off x="43469571" y="21833748"/>
                      <a:ext cx="225206" cy="327540"/>
                    </a:xfrm>
                    <a:custGeom>
                      <a:avLst/>
                      <a:gdLst>
                        <a:gd name="connsiteX0" fmla="*/ 20076 w 225206"/>
                        <a:gd name="connsiteY0" fmla="*/ 327541 h 327540"/>
                        <a:gd name="connsiteX1" fmla="*/ 225206 w 225206"/>
                        <a:gd name="connsiteY1" fmla="*/ 314166 h 327540"/>
                        <a:gd name="connsiteX2" fmla="*/ 163885 w 225206"/>
                        <a:gd name="connsiteY2" fmla="*/ 153739 h 327540"/>
                        <a:gd name="connsiteX3" fmla="*/ 0 w 225206"/>
                        <a:gd name="connsiteY3" fmla="*/ 0 h 327540"/>
                      </a:gdLst>
                      <a:ahLst/>
                      <a:cxnLst>
                        <a:cxn ang="0">
                          <a:pos x="connsiteX0" y="connsiteY0"/>
                        </a:cxn>
                        <a:cxn ang="0">
                          <a:pos x="connsiteX1" y="connsiteY1"/>
                        </a:cxn>
                        <a:cxn ang="0">
                          <a:pos x="connsiteX2" y="connsiteY2"/>
                        </a:cxn>
                        <a:cxn ang="0">
                          <a:pos x="connsiteX3" y="connsiteY3"/>
                        </a:cxn>
                      </a:cxnLst>
                      <a:rect l="l" t="t" r="r" b="b"/>
                      <a:pathLst>
                        <a:path w="225206" h="327540">
                          <a:moveTo>
                            <a:pt x="20076" y="327541"/>
                          </a:moveTo>
                          <a:lnTo>
                            <a:pt x="225206" y="314166"/>
                          </a:lnTo>
                          <a:lnTo>
                            <a:pt x="163885" y="153739"/>
                          </a:lnTo>
                          <a:lnTo>
                            <a:pt x="0"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17" name="Freeform 11616">
                      <a:extLst>
                        <a:ext uri="{FF2B5EF4-FFF2-40B4-BE49-F238E27FC236}">
                          <a16:creationId xmlns:a16="http://schemas.microsoft.com/office/drawing/2014/main" id="{47F9B04E-BE1F-9553-D6BE-77CE29EC76FC}"/>
                        </a:ext>
                      </a:extLst>
                    </p:cNvPr>
                    <p:cNvSpPr/>
                    <p:nvPr/>
                  </p:nvSpPr>
                  <p:spPr>
                    <a:xfrm>
                      <a:off x="42834106" y="21526270"/>
                      <a:ext cx="655540" cy="645050"/>
                    </a:xfrm>
                    <a:custGeom>
                      <a:avLst/>
                      <a:gdLst>
                        <a:gd name="connsiteX0" fmla="*/ 655541 w 655540"/>
                        <a:gd name="connsiteY0" fmla="*/ 635019 h 645050"/>
                        <a:gd name="connsiteX1" fmla="*/ 635465 w 655540"/>
                        <a:gd name="connsiteY1" fmla="*/ 307478 h 645050"/>
                        <a:gd name="connsiteX2" fmla="*/ 307694 w 655540"/>
                        <a:gd name="connsiteY2" fmla="*/ 0 h 645050"/>
                        <a:gd name="connsiteX3" fmla="*/ 0 w 655540"/>
                        <a:gd name="connsiteY3" fmla="*/ 20062 h 645050"/>
                        <a:gd name="connsiteX4" fmla="*/ 20076 w 655540"/>
                        <a:gd name="connsiteY4" fmla="*/ 347603 h 645050"/>
                        <a:gd name="connsiteX5" fmla="*/ 501694 w 655540"/>
                        <a:gd name="connsiteY5" fmla="*/ 645050 h 64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540" h="645050">
                          <a:moveTo>
                            <a:pt x="655541" y="635019"/>
                          </a:moveTo>
                          <a:lnTo>
                            <a:pt x="635465" y="307478"/>
                          </a:lnTo>
                          <a:lnTo>
                            <a:pt x="307694" y="0"/>
                          </a:lnTo>
                          <a:lnTo>
                            <a:pt x="0" y="20062"/>
                          </a:lnTo>
                          <a:lnTo>
                            <a:pt x="20076" y="347603"/>
                          </a:lnTo>
                          <a:lnTo>
                            <a:pt x="501694" y="64505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18" name="Freeform 11617">
                      <a:extLst>
                        <a:ext uri="{FF2B5EF4-FFF2-40B4-BE49-F238E27FC236}">
                          <a16:creationId xmlns:a16="http://schemas.microsoft.com/office/drawing/2014/main" id="{F15476F6-4D81-F4B0-3B40-56A7A87B9E83}"/>
                        </a:ext>
                      </a:extLst>
                    </p:cNvPr>
                    <p:cNvSpPr/>
                    <p:nvPr/>
                  </p:nvSpPr>
                  <p:spPr>
                    <a:xfrm>
                      <a:off x="43141800" y="21506208"/>
                      <a:ext cx="327770" cy="327540"/>
                    </a:xfrm>
                    <a:custGeom>
                      <a:avLst/>
                      <a:gdLst>
                        <a:gd name="connsiteX0" fmla="*/ 0 w 327770"/>
                        <a:gd name="connsiteY0" fmla="*/ 20062 h 327540"/>
                        <a:gd name="connsiteX1" fmla="*/ 327771 w 327770"/>
                        <a:gd name="connsiteY1" fmla="*/ 327541 h 327540"/>
                        <a:gd name="connsiteX2" fmla="*/ 307695 w 327770"/>
                        <a:gd name="connsiteY2" fmla="*/ 0 h 327540"/>
                      </a:gdLst>
                      <a:ahLst/>
                      <a:cxnLst>
                        <a:cxn ang="0">
                          <a:pos x="connsiteX0" y="connsiteY0"/>
                        </a:cxn>
                        <a:cxn ang="0">
                          <a:pos x="connsiteX1" y="connsiteY1"/>
                        </a:cxn>
                        <a:cxn ang="0">
                          <a:pos x="connsiteX2" y="connsiteY2"/>
                        </a:cxn>
                      </a:cxnLst>
                      <a:rect l="l" t="t" r="r" b="b"/>
                      <a:pathLst>
                        <a:path w="327770" h="327540">
                          <a:moveTo>
                            <a:pt x="0" y="20062"/>
                          </a:moveTo>
                          <a:lnTo>
                            <a:pt x="327771" y="327541"/>
                          </a:lnTo>
                          <a:lnTo>
                            <a:pt x="307695"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19" name="Freeform 11618">
                      <a:extLst>
                        <a:ext uri="{FF2B5EF4-FFF2-40B4-BE49-F238E27FC236}">
                          <a16:creationId xmlns:a16="http://schemas.microsoft.com/office/drawing/2014/main" id="{D8B16BC5-C5ED-A9FD-9132-F6E3CB87627B}"/>
                        </a:ext>
                      </a:extLst>
                    </p:cNvPr>
                    <p:cNvSpPr/>
                    <p:nvPr/>
                  </p:nvSpPr>
                  <p:spPr>
                    <a:xfrm>
                      <a:off x="42793954" y="20871189"/>
                      <a:ext cx="655541" cy="655081"/>
                    </a:xfrm>
                    <a:custGeom>
                      <a:avLst/>
                      <a:gdLst>
                        <a:gd name="connsiteX0" fmla="*/ 347847 w 655541"/>
                        <a:gd name="connsiteY0" fmla="*/ 655081 h 655081"/>
                        <a:gd name="connsiteX1" fmla="*/ 655541 w 655541"/>
                        <a:gd name="connsiteY1" fmla="*/ 635019 h 655081"/>
                        <a:gd name="connsiteX2" fmla="*/ 471579 w 655541"/>
                        <a:gd name="connsiteY2" fmla="*/ 153739 h 655081"/>
                        <a:gd name="connsiteX3" fmla="*/ 307694 w 655541"/>
                        <a:gd name="connsiteY3" fmla="*/ 0 h 655081"/>
                        <a:gd name="connsiteX4" fmla="*/ 0 w 655541"/>
                        <a:gd name="connsiteY4" fmla="*/ 20062 h 655081"/>
                        <a:gd name="connsiteX5" fmla="*/ 20076 w 655541"/>
                        <a:gd name="connsiteY5" fmla="*/ 347603 h 6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541" h="655081">
                          <a:moveTo>
                            <a:pt x="347847" y="655081"/>
                          </a:moveTo>
                          <a:lnTo>
                            <a:pt x="655541" y="635019"/>
                          </a:lnTo>
                          <a:lnTo>
                            <a:pt x="471579" y="153739"/>
                          </a:lnTo>
                          <a:lnTo>
                            <a:pt x="307694" y="0"/>
                          </a:lnTo>
                          <a:lnTo>
                            <a:pt x="0" y="20062"/>
                          </a:lnTo>
                          <a:lnTo>
                            <a:pt x="20076" y="347603"/>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20" name="Freeform 11619">
                      <a:extLst>
                        <a:ext uri="{FF2B5EF4-FFF2-40B4-BE49-F238E27FC236}">
                          <a16:creationId xmlns:a16="http://schemas.microsoft.com/office/drawing/2014/main" id="{0DEB92DE-D986-4B75-92EE-268E3B6D9449}"/>
                        </a:ext>
                      </a:extLst>
                    </p:cNvPr>
                    <p:cNvSpPr/>
                    <p:nvPr/>
                  </p:nvSpPr>
                  <p:spPr>
                    <a:xfrm>
                      <a:off x="43101648" y="20864501"/>
                      <a:ext cx="163885" cy="160426"/>
                    </a:xfrm>
                    <a:custGeom>
                      <a:avLst/>
                      <a:gdLst>
                        <a:gd name="connsiteX0" fmla="*/ 0 w 163885"/>
                        <a:gd name="connsiteY0" fmla="*/ 6687 h 160426"/>
                        <a:gd name="connsiteX1" fmla="*/ 163885 w 163885"/>
                        <a:gd name="connsiteY1" fmla="*/ 160427 h 160426"/>
                        <a:gd name="connsiteX2" fmla="*/ 102565 w 163885"/>
                        <a:gd name="connsiteY2" fmla="*/ 0 h 160426"/>
                      </a:gdLst>
                      <a:ahLst/>
                      <a:cxnLst>
                        <a:cxn ang="0">
                          <a:pos x="connsiteX0" y="connsiteY0"/>
                        </a:cxn>
                        <a:cxn ang="0">
                          <a:pos x="connsiteX1" y="connsiteY1"/>
                        </a:cxn>
                        <a:cxn ang="0">
                          <a:pos x="connsiteX2" y="connsiteY2"/>
                        </a:cxn>
                      </a:cxnLst>
                      <a:rect l="l" t="t" r="r" b="b"/>
                      <a:pathLst>
                        <a:path w="163885" h="160426">
                          <a:moveTo>
                            <a:pt x="0" y="6687"/>
                          </a:moveTo>
                          <a:lnTo>
                            <a:pt x="163885" y="160427"/>
                          </a:lnTo>
                          <a:lnTo>
                            <a:pt x="102565"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21" name="Freeform 11620">
                      <a:extLst>
                        <a:ext uri="{FF2B5EF4-FFF2-40B4-BE49-F238E27FC236}">
                          <a16:creationId xmlns:a16="http://schemas.microsoft.com/office/drawing/2014/main" id="{FD9B44F6-1489-CCE5-28AA-568EEA5EB434}"/>
                        </a:ext>
                      </a:extLst>
                    </p:cNvPr>
                    <p:cNvSpPr/>
                    <p:nvPr/>
                  </p:nvSpPr>
                  <p:spPr>
                    <a:xfrm>
                      <a:off x="42883134" y="20543648"/>
                      <a:ext cx="321078" cy="327540"/>
                    </a:xfrm>
                    <a:custGeom>
                      <a:avLst/>
                      <a:gdLst>
                        <a:gd name="connsiteX0" fmla="*/ 198437 w 321078"/>
                        <a:gd name="connsiteY0" fmla="*/ 0 h 327540"/>
                        <a:gd name="connsiteX1" fmla="*/ 0 w 321078"/>
                        <a:gd name="connsiteY1" fmla="*/ 122555 h 327540"/>
                        <a:gd name="connsiteX2" fmla="*/ 218513 w 321078"/>
                        <a:gd name="connsiteY2" fmla="*/ 327541 h 327540"/>
                        <a:gd name="connsiteX3" fmla="*/ 321079 w 321078"/>
                        <a:gd name="connsiteY3" fmla="*/ 320853 h 327540"/>
                      </a:gdLst>
                      <a:ahLst/>
                      <a:cxnLst>
                        <a:cxn ang="0">
                          <a:pos x="connsiteX0" y="connsiteY0"/>
                        </a:cxn>
                        <a:cxn ang="0">
                          <a:pos x="connsiteX1" y="connsiteY1"/>
                        </a:cxn>
                        <a:cxn ang="0">
                          <a:pos x="connsiteX2" y="connsiteY2"/>
                        </a:cxn>
                        <a:cxn ang="0">
                          <a:pos x="connsiteX3" y="connsiteY3"/>
                        </a:cxn>
                      </a:cxnLst>
                      <a:rect l="l" t="t" r="r" b="b"/>
                      <a:pathLst>
                        <a:path w="321078" h="327540">
                          <a:moveTo>
                            <a:pt x="198437" y="0"/>
                          </a:moveTo>
                          <a:lnTo>
                            <a:pt x="0" y="122555"/>
                          </a:lnTo>
                          <a:lnTo>
                            <a:pt x="218513" y="327541"/>
                          </a:lnTo>
                          <a:lnTo>
                            <a:pt x="321079"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22" name="Freeform 11621">
                      <a:extLst>
                        <a:ext uri="{FF2B5EF4-FFF2-40B4-BE49-F238E27FC236}">
                          <a16:creationId xmlns:a16="http://schemas.microsoft.com/office/drawing/2014/main" id="{50423843-BCBB-23A0-C1F4-43444D16DFA9}"/>
                        </a:ext>
                      </a:extLst>
                    </p:cNvPr>
                    <p:cNvSpPr/>
                    <p:nvPr/>
                  </p:nvSpPr>
                  <p:spPr>
                    <a:xfrm>
                      <a:off x="43489647" y="22147914"/>
                      <a:ext cx="327771" cy="320853"/>
                    </a:xfrm>
                    <a:custGeom>
                      <a:avLst/>
                      <a:gdLst>
                        <a:gd name="connsiteX0" fmla="*/ 327771 w 327771"/>
                        <a:gd name="connsiteY0" fmla="*/ 320853 h 320853"/>
                        <a:gd name="connsiteX1" fmla="*/ 205130 w 327771"/>
                        <a:gd name="connsiteY1" fmla="*/ 0 h 320853"/>
                        <a:gd name="connsiteX2" fmla="*/ 0 w 327771"/>
                        <a:gd name="connsiteY2" fmla="*/ 13375 h 320853"/>
                        <a:gd name="connsiteX3" fmla="*/ 6693 w 327771"/>
                        <a:gd name="connsiteY3" fmla="*/ 122555 h 320853"/>
                      </a:gdLst>
                      <a:ahLst/>
                      <a:cxnLst>
                        <a:cxn ang="0">
                          <a:pos x="connsiteX0" y="connsiteY0"/>
                        </a:cxn>
                        <a:cxn ang="0">
                          <a:pos x="connsiteX1" y="connsiteY1"/>
                        </a:cxn>
                        <a:cxn ang="0">
                          <a:pos x="connsiteX2" y="connsiteY2"/>
                        </a:cxn>
                        <a:cxn ang="0">
                          <a:pos x="connsiteX3" y="connsiteY3"/>
                        </a:cxn>
                      </a:cxnLst>
                      <a:rect l="l" t="t" r="r" b="b"/>
                      <a:pathLst>
                        <a:path w="327771" h="320853">
                          <a:moveTo>
                            <a:pt x="327771" y="320853"/>
                          </a:moveTo>
                          <a:lnTo>
                            <a:pt x="205130" y="0"/>
                          </a:lnTo>
                          <a:lnTo>
                            <a:pt x="0" y="13375"/>
                          </a:lnTo>
                          <a:lnTo>
                            <a:pt x="6693" y="122555"/>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23" name="Freeform 11622">
                      <a:extLst>
                        <a:ext uri="{FF2B5EF4-FFF2-40B4-BE49-F238E27FC236}">
                          <a16:creationId xmlns:a16="http://schemas.microsoft.com/office/drawing/2014/main" id="{505F0B23-BF52-5C06-588D-04DD1DAC1C6C}"/>
                        </a:ext>
                      </a:extLst>
                    </p:cNvPr>
                    <p:cNvSpPr/>
                    <p:nvPr/>
                  </p:nvSpPr>
                  <p:spPr>
                    <a:xfrm>
                      <a:off x="43449495" y="21506208"/>
                      <a:ext cx="183961" cy="481280"/>
                    </a:xfrm>
                    <a:custGeom>
                      <a:avLst/>
                      <a:gdLst>
                        <a:gd name="connsiteX0" fmla="*/ 20076 w 183961"/>
                        <a:gd name="connsiteY0" fmla="*/ 327541 h 481280"/>
                        <a:gd name="connsiteX1" fmla="*/ 183961 w 183961"/>
                        <a:gd name="connsiteY1" fmla="*/ 481280 h 481280"/>
                        <a:gd name="connsiteX2" fmla="*/ 0 w 183961"/>
                        <a:gd name="connsiteY2" fmla="*/ 0 h 481280"/>
                      </a:gdLst>
                      <a:ahLst/>
                      <a:cxnLst>
                        <a:cxn ang="0">
                          <a:pos x="connsiteX0" y="connsiteY0"/>
                        </a:cxn>
                        <a:cxn ang="0">
                          <a:pos x="connsiteX1" y="connsiteY1"/>
                        </a:cxn>
                        <a:cxn ang="0">
                          <a:pos x="connsiteX2" y="connsiteY2"/>
                        </a:cxn>
                      </a:cxnLst>
                      <a:rect l="l" t="t" r="r" b="b"/>
                      <a:pathLst>
                        <a:path w="183961" h="481280">
                          <a:moveTo>
                            <a:pt x="20076" y="327541"/>
                          </a:moveTo>
                          <a:lnTo>
                            <a:pt x="183961" y="481280"/>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624" name="Graphic 11301">
                    <a:extLst>
                      <a:ext uri="{FF2B5EF4-FFF2-40B4-BE49-F238E27FC236}">
                        <a16:creationId xmlns:a16="http://schemas.microsoft.com/office/drawing/2014/main" id="{7A02092B-D6E2-B48C-BCBE-E2098A9B4033}"/>
                      </a:ext>
                    </a:extLst>
                  </p:cNvPr>
                  <p:cNvGrpSpPr/>
                  <p:nvPr/>
                </p:nvGrpSpPr>
                <p:grpSpPr>
                  <a:xfrm>
                    <a:off x="39964475" y="22468768"/>
                    <a:ext cx="1926471" cy="1925120"/>
                    <a:chOff x="39964475" y="22468768"/>
                    <a:chExt cx="1926471" cy="1925120"/>
                  </a:xfrm>
                </p:grpSpPr>
                <p:sp>
                  <p:nvSpPr>
                    <p:cNvPr id="11625" name="Freeform 11624">
                      <a:extLst>
                        <a:ext uri="{FF2B5EF4-FFF2-40B4-BE49-F238E27FC236}">
                          <a16:creationId xmlns:a16="http://schemas.microsoft.com/office/drawing/2014/main" id="{4AC16564-D933-C0CA-4FF6-F0A8C4CC6748}"/>
                        </a:ext>
                      </a:extLst>
                    </p:cNvPr>
                    <p:cNvSpPr/>
                    <p:nvPr/>
                  </p:nvSpPr>
                  <p:spPr>
                    <a:xfrm>
                      <a:off x="40087116" y="22776246"/>
                      <a:ext cx="225206" cy="327540"/>
                    </a:xfrm>
                    <a:custGeom>
                      <a:avLst/>
                      <a:gdLst>
                        <a:gd name="connsiteX0" fmla="*/ 225206 w 225206"/>
                        <a:gd name="connsiteY0" fmla="*/ 327541 h 327540"/>
                        <a:gd name="connsiteX1" fmla="*/ 205130 w 225206"/>
                        <a:gd name="connsiteY1" fmla="*/ 0 h 327540"/>
                        <a:gd name="connsiteX2" fmla="*/ 0 w 225206"/>
                        <a:gd name="connsiteY2" fmla="*/ 13375 h 327540"/>
                        <a:gd name="connsiteX3" fmla="*/ 61320 w 225206"/>
                        <a:gd name="connsiteY3" fmla="*/ 173801 h 327540"/>
                      </a:gdLst>
                      <a:ahLst/>
                      <a:cxnLst>
                        <a:cxn ang="0">
                          <a:pos x="connsiteX0" y="connsiteY0"/>
                        </a:cxn>
                        <a:cxn ang="0">
                          <a:pos x="connsiteX1" y="connsiteY1"/>
                        </a:cxn>
                        <a:cxn ang="0">
                          <a:pos x="connsiteX2" y="connsiteY2"/>
                        </a:cxn>
                        <a:cxn ang="0">
                          <a:pos x="connsiteX3" y="connsiteY3"/>
                        </a:cxn>
                      </a:cxnLst>
                      <a:rect l="l" t="t" r="r" b="b"/>
                      <a:pathLst>
                        <a:path w="225206" h="327540">
                          <a:moveTo>
                            <a:pt x="225206" y="327541"/>
                          </a:moveTo>
                          <a:lnTo>
                            <a:pt x="205130" y="0"/>
                          </a:lnTo>
                          <a:lnTo>
                            <a:pt x="0" y="13375"/>
                          </a:lnTo>
                          <a:lnTo>
                            <a:pt x="61320" y="173801"/>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26" name="Freeform 11625">
                      <a:extLst>
                        <a:ext uri="{FF2B5EF4-FFF2-40B4-BE49-F238E27FC236}">
                          <a16:creationId xmlns:a16="http://schemas.microsoft.com/office/drawing/2014/main" id="{35F73E6C-FDDB-68A2-AC69-1E28410A48F0}"/>
                        </a:ext>
                      </a:extLst>
                    </p:cNvPr>
                    <p:cNvSpPr/>
                    <p:nvPr/>
                  </p:nvSpPr>
                  <p:spPr>
                    <a:xfrm>
                      <a:off x="39964475" y="22468768"/>
                      <a:ext cx="327770" cy="320853"/>
                    </a:xfrm>
                    <a:custGeom>
                      <a:avLst/>
                      <a:gdLst>
                        <a:gd name="connsiteX0" fmla="*/ 0 w 327770"/>
                        <a:gd name="connsiteY0" fmla="*/ 0 h 320853"/>
                        <a:gd name="connsiteX1" fmla="*/ 122641 w 327770"/>
                        <a:gd name="connsiteY1" fmla="*/ 320853 h 320853"/>
                        <a:gd name="connsiteX2" fmla="*/ 327771 w 327770"/>
                        <a:gd name="connsiteY2" fmla="*/ 307478 h 320853"/>
                        <a:gd name="connsiteX3" fmla="*/ 321079 w 327770"/>
                        <a:gd name="connsiteY3" fmla="*/ 198298 h 320853"/>
                      </a:gdLst>
                      <a:ahLst/>
                      <a:cxnLst>
                        <a:cxn ang="0">
                          <a:pos x="connsiteX0" y="connsiteY0"/>
                        </a:cxn>
                        <a:cxn ang="0">
                          <a:pos x="connsiteX1" y="connsiteY1"/>
                        </a:cxn>
                        <a:cxn ang="0">
                          <a:pos x="connsiteX2" y="connsiteY2"/>
                        </a:cxn>
                        <a:cxn ang="0">
                          <a:pos x="connsiteX3" y="connsiteY3"/>
                        </a:cxn>
                      </a:cxnLst>
                      <a:rect l="l" t="t" r="r" b="b"/>
                      <a:pathLst>
                        <a:path w="327770" h="320853">
                          <a:moveTo>
                            <a:pt x="0" y="0"/>
                          </a:moveTo>
                          <a:lnTo>
                            <a:pt x="122641" y="320853"/>
                          </a:lnTo>
                          <a:lnTo>
                            <a:pt x="327771" y="307478"/>
                          </a:lnTo>
                          <a:lnTo>
                            <a:pt x="321079" y="198298"/>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27" name="Freeform 11626">
                      <a:extLst>
                        <a:ext uri="{FF2B5EF4-FFF2-40B4-BE49-F238E27FC236}">
                          <a16:creationId xmlns:a16="http://schemas.microsoft.com/office/drawing/2014/main" id="{B157E603-04E7-CE63-3424-B476A8390AC6}"/>
                        </a:ext>
                      </a:extLst>
                    </p:cNvPr>
                    <p:cNvSpPr/>
                    <p:nvPr/>
                  </p:nvSpPr>
                  <p:spPr>
                    <a:xfrm>
                      <a:off x="40285554" y="22667066"/>
                      <a:ext cx="160539" cy="109180"/>
                    </a:xfrm>
                    <a:custGeom>
                      <a:avLst/>
                      <a:gdLst>
                        <a:gd name="connsiteX0" fmla="*/ 6692 w 160539"/>
                        <a:gd name="connsiteY0" fmla="*/ 109180 h 109180"/>
                        <a:gd name="connsiteX1" fmla="*/ 160539 w 160539"/>
                        <a:gd name="connsiteY1" fmla="*/ 99149 h 109180"/>
                        <a:gd name="connsiteX2" fmla="*/ 0 w 160539"/>
                        <a:gd name="connsiteY2" fmla="*/ 0 h 109180"/>
                      </a:gdLst>
                      <a:ahLst/>
                      <a:cxnLst>
                        <a:cxn ang="0">
                          <a:pos x="connsiteX0" y="connsiteY0"/>
                        </a:cxn>
                        <a:cxn ang="0">
                          <a:pos x="connsiteX1" y="connsiteY1"/>
                        </a:cxn>
                        <a:cxn ang="0">
                          <a:pos x="connsiteX2" y="connsiteY2"/>
                        </a:cxn>
                      </a:cxnLst>
                      <a:rect l="l" t="t" r="r" b="b"/>
                      <a:pathLst>
                        <a:path w="160539" h="109180">
                          <a:moveTo>
                            <a:pt x="6692" y="109180"/>
                          </a:moveTo>
                          <a:lnTo>
                            <a:pt x="160539" y="99149"/>
                          </a:lnTo>
                          <a:lnTo>
                            <a:pt x="0"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28" name="Freeform 11627">
                      <a:extLst>
                        <a:ext uri="{FF2B5EF4-FFF2-40B4-BE49-F238E27FC236}">
                          <a16:creationId xmlns:a16="http://schemas.microsoft.com/office/drawing/2014/main" id="{EEA0BE8B-B004-70C6-9431-8F2233F79CC2}"/>
                        </a:ext>
                      </a:extLst>
                    </p:cNvPr>
                    <p:cNvSpPr/>
                    <p:nvPr/>
                  </p:nvSpPr>
                  <p:spPr>
                    <a:xfrm>
                      <a:off x="40148437" y="22950047"/>
                      <a:ext cx="183961" cy="481280"/>
                    </a:xfrm>
                    <a:custGeom>
                      <a:avLst/>
                      <a:gdLst>
                        <a:gd name="connsiteX0" fmla="*/ 163885 w 183961"/>
                        <a:gd name="connsiteY0" fmla="*/ 153740 h 481280"/>
                        <a:gd name="connsiteX1" fmla="*/ 0 w 183961"/>
                        <a:gd name="connsiteY1" fmla="*/ 0 h 481280"/>
                        <a:gd name="connsiteX2" fmla="*/ 183962 w 183961"/>
                        <a:gd name="connsiteY2" fmla="*/ 481280 h 481280"/>
                      </a:gdLst>
                      <a:ahLst/>
                      <a:cxnLst>
                        <a:cxn ang="0">
                          <a:pos x="connsiteX0" y="connsiteY0"/>
                        </a:cxn>
                        <a:cxn ang="0">
                          <a:pos x="connsiteX1" y="connsiteY1"/>
                        </a:cxn>
                        <a:cxn ang="0">
                          <a:pos x="connsiteX2" y="connsiteY2"/>
                        </a:cxn>
                      </a:cxnLst>
                      <a:rect l="l" t="t" r="r" b="b"/>
                      <a:pathLst>
                        <a:path w="183961" h="481280">
                          <a:moveTo>
                            <a:pt x="163885" y="153740"/>
                          </a:moveTo>
                          <a:lnTo>
                            <a:pt x="0" y="0"/>
                          </a:lnTo>
                          <a:lnTo>
                            <a:pt x="183962" y="48128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29" name="Freeform 11628">
                      <a:extLst>
                        <a:ext uri="{FF2B5EF4-FFF2-40B4-BE49-F238E27FC236}">
                          <a16:creationId xmlns:a16="http://schemas.microsoft.com/office/drawing/2014/main" id="{2A54F3CB-137B-C0D9-0B66-C2BE04A53D50}"/>
                        </a:ext>
                      </a:extLst>
                    </p:cNvPr>
                    <p:cNvSpPr/>
                    <p:nvPr/>
                  </p:nvSpPr>
                  <p:spPr>
                    <a:xfrm>
                      <a:off x="40312322" y="23103787"/>
                      <a:ext cx="327770" cy="327540"/>
                    </a:xfrm>
                    <a:custGeom>
                      <a:avLst/>
                      <a:gdLst>
                        <a:gd name="connsiteX0" fmla="*/ 0 w 327770"/>
                        <a:gd name="connsiteY0" fmla="*/ 0 h 327540"/>
                        <a:gd name="connsiteX1" fmla="*/ 20076 w 327770"/>
                        <a:gd name="connsiteY1" fmla="*/ 327541 h 327540"/>
                        <a:gd name="connsiteX2" fmla="*/ 327771 w 327770"/>
                        <a:gd name="connsiteY2" fmla="*/ 307478 h 327540"/>
                      </a:gdLst>
                      <a:ahLst/>
                      <a:cxnLst>
                        <a:cxn ang="0">
                          <a:pos x="connsiteX0" y="connsiteY0"/>
                        </a:cxn>
                        <a:cxn ang="0">
                          <a:pos x="connsiteX1" y="connsiteY1"/>
                        </a:cxn>
                        <a:cxn ang="0">
                          <a:pos x="connsiteX2" y="connsiteY2"/>
                        </a:cxn>
                      </a:cxnLst>
                      <a:rect l="l" t="t" r="r" b="b"/>
                      <a:pathLst>
                        <a:path w="327770" h="327540">
                          <a:moveTo>
                            <a:pt x="0" y="0"/>
                          </a:moveTo>
                          <a:lnTo>
                            <a:pt x="20076" y="327541"/>
                          </a:lnTo>
                          <a:lnTo>
                            <a:pt x="327771" y="307478"/>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30" name="Freeform 11629">
                      <a:extLst>
                        <a:ext uri="{FF2B5EF4-FFF2-40B4-BE49-F238E27FC236}">
                          <a16:creationId xmlns:a16="http://schemas.microsoft.com/office/drawing/2014/main" id="{C941EEB4-4D5B-C77D-9135-56EF27CB3D4F}"/>
                        </a:ext>
                      </a:extLst>
                    </p:cNvPr>
                    <p:cNvSpPr/>
                    <p:nvPr/>
                  </p:nvSpPr>
                  <p:spPr>
                    <a:xfrm>
                      <a:off x="40640093" y="23391203"/>
                      <a:ext cx="327770" cy="327540"/>
                    </a:xfrm>
                    <a:custGeom>
                      <a:avLst/>
                      <a:gdLst>
                        <a:gd name="connsiteX0" fmla="*/ 0 w 327770"/>
                        <a:gd name="connsiteY0" fmla="*/ 20062 h 327540"/>
                        <a:gd name="connsiteX1" fmla="*/ 327771 w 327770"/>
                        <a:gd name="connsiteY1" fmla="*/ 327541 h 327540"/>
                        <a:gd name="connsiteX2" fmla="*/ 307694 w 327770"/>
                        <a:gd name="connsiteY2" fmla="*/ 0 h 327540"/>
                      </a:gdLst>
                      <a:ahLst/>
                      <a:cxnLst>
                        <a:cxn ang="0">
                          <a:pos x="connsiteX0" y="connsiteY0"/>
                        </a:cxn>
                        <a:cxn ang="0">
                          <a:pos x="connsiteX1" y="connsiteY1"/>
                        </a:cxn>
                        <a:cxn ang="0">
                          <a:pos x="connsiteX2" y="connsiteY2"/>
                        </a:cxn>
                      </a:cxnLst>
                      <a:rect l="l" t="t" r="r" b="b"/>
                      <a:pathLst>
                        <a:path w="327770" h="327540">
                          <a:moveTo>
                            <a:pt x="0" y="20062"/>
                          </a:moveTo>
                          <a:lnTo>
                            <a:pt x="327771" y="327541"/>
                          </a:lnTo>
                          <a:lnTo>
                            <a:pt x="307694"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31" name="Freeform 11630">
                      <a:extLst>
                        <a:ext uri="{FF2B5EF4-FFF2-40B4-BE49-F238E27FC236}">
                          <a16:creationId xmlns:a16="http://schemas.microsoft.com/office/drawing/2014/main" id="{9B00D846-13FD-6276-137D-57BB01D63CE0}"/>
                        </a:ext>
                      </a:extLst>
                    </p:cNvPr>
                    <p:cNvSpPr/>
                    <p:nvPr/>
                  </p:nvSpPr>
                  <p:spPr>
                    <a:xfrm>
                      <a:off x="40292246" y="22766215"/>
                      <a:ext cx="655541" cy="645050"/>
                    </a:xfrm>
                    <a:custGeom>
                      <a:avLst/>
                      <a:gdLst>
                        <a:gd name="connsiteX0" fmla="*/ 20076 w 655541"/>
                        <a:gd name="connsiteY0" fmla="*/ 337572 h 645050"/>
                        <a:gd name="connsiteX1" fmla="*/ 347847 w 655541"/>
                        <a:gd name="connsiteY1" fmla="*/ 645050 h 645050"/>
                        <a:gd name="connsiteX2" fmla="*/ 655541 w 655541"/>
                        <a:gd name="connsiteY2" fmla="*/ 624988 h 645050"/>
                        <a:gd name="connsiteX3" fmla="*/ 635465 w 655541"/>
                        <a:gd name="connsiteY3" fmla="*/ 297447 h 645050"/>
                        <a:gd name="connsiteX4" fmla="*/ 153847 w 655541"/>
                        <a:gd name="connsiteY4" fmla="*/ 0 h 645050"/>
                        <a:gd name="connsiteX5" fmla="*/ 0 w 655541"/>
                        <a:gd name="connsiteY5" fmla="*/ 10031 h 64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541" h="645050">
                          <a:moveTo>
                            <a:pt x="20076" y="337572"/>
                          </a:moveTo>
                          <a:lnTo>
                            <a:pt x="347847" y="645050"/>
                          </a:lnTo>
                          <a:lnTo>
                            <a:pt x="655541" y="624988"/>
                          </a:lnTo>
                          <a:lnTo>
                            <a:pt x="635465" y="297447"/>
                          </a:lnTo>
                          <a:lnTo>
                            <a:pt x="153847" y="0"/>
                          </a:lnTo>
                          <a:lnTo>
                            <a:pt x="0" y="10031"/>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32" name="Freeform 11631">
                      <a:extLst>
                        <a:ext uri="{FF2B5EF4-FFF2-40B4-BE49-F238E27FC236}">
                          <a16:creationId xmlns:a16="http://schemas.microsoft.com/office/drawing/2014/main" id="{F9EDC43F-1489-90AD-51F1-C520030A1352}"/>
                        </a:ext>
                      </a:extLst>
                    </p:cNvPr>
                    <p:cNvSpPr/>
                    <p:nvPr/>
                  </p:nvSpPr>
                  <p:spPr>
                    <a:xfrm>
                      <a:off x="40927711" y="23063662"/>
                      <a:ext cx="327770" cy="327540"/>
                    </a:xfrm>
                    <a:custGeom>
                      <a:avLst/>
                      <a:gdLst>
                        <a:gd name="connsiteX0" fmla="*/ 0 w 327770"/>
                        <a:gd name="connsiteY0" fmla="*/ 0 h 327540"/>
                        <a:gd name="connsiteX1" fmla="*/ 20077 w 327770"/>
                        <a:gd name="connsiteY1" fmla="*/ 327541 h 327540"/>
                        <a:gd name="connsiteX2" fmla="*/ 327771 w 327770"/>
                        <a:gd name="connsiteY2" fmla="*/ 307479 h 327540"/>
                      </a:gdLst>
                      <a:ahLst/>
                      <a:cxnLst>
                        <a:cxn ang="0">
                          <a:pos x="connsiteX0" y="connsiteY0"/>
                        </a:cxn>
                        <a:cxn ang="0">
                          <a:pos x="connsiteX1" y="connsiteY1"/>
                        </a:cxn>
                        <a:cxn ang="0">
                          <a:pos x="connsiteX2" y="connsiteY2"/>
                        </a:cxn>
                      </a:cxnLst>
                      <a:rect l="l" t="t" r="r" b="b"/>
                      <a:pathLst>
                        <a:path w="327770" h="327540">
                          <a:moveTo>
                            <a:pt x="0" y="0"/>
                          </a:moveTo>
                          <a:lnTo>
                            <a:pt x="20077" y="327541"/>
                          </a:lnTo>
                          <a:lnTo>
                            <a:pt x="327771" y="307479"/>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33" name="Freeform 11632">
                      <a:extLst>
                        <a:ext uri="{FF2B5EF4-FFF2-40B4-BE49-F238E27FC236}">
                          <a16:creationId xmlns:a16="http://schemas.microsoft.com/office/drawing/2014/main" id="{E668376A-1569-A9A2-12FC-15797FC9A5E5}"/>
                        </a:ext>
                      </a:extLst>
                    </p:cNvPr>
                    <p:cNvSpPr/>
                    <p:nvPr/>
                  </p:nvSpPr>
                  <p:spPr>
                    <a:xfrm>
                      <a:off x="41255481" y="23361110"/>
                      <a:ext cx="327770" cy="317509"/>
                    </a:xfrm>
                    <a:custGeom>
                      <a:avLst/>
                      <a:gdLst>
                        <a:gd name="connsiteX0" fmla="*/ 0 w 327770"/>
                        <a:gd name="connsiteY0" fmla="*/ 10031 h 317509"/>
                        <a:gd name="connsiteX1" fmla="*/ 327771 w 327770"/>
                        <a:gd name="connsiteY1" fmla="*/ 317509 h 317509"/>
                        <a:gd name="connsiteX2" fmla="*/ 314387 w 327770"/>
                        <a:gd name="connsiteY2" fmla="*/ 99149 h 317509"/>
                        <a:gd name="connsiteX3" fmla="*/ 153847 w 327770"/>
                        <a:gd name="connsiteY3" fmla="*/ 0 h 317509"/>
                      </a:gdLst>
                      <a:ahLst/>
                      <a:cxnLst>
                        <a:cxn ang="0">
                          <a:pos x="connsiteX0" y="connsiteY0"/>
                        </a:cxn>
                        <a:cxn ang="0">
                          <a:pos x="connsiteX1" y="connsiteY1"/>
                        </a:cxn>
                        <a:cxn ang="0">
                          <a:pos x="connsiteX2" y="connsiteY2"/>
                        </a:cxn>
                        <a:cxn ang="0">
                          <a:pos x="connsiteX3" y="connsiteY3"/>
                        </a:cxn>
                      </a:cxnLst>
                      <a:rect l="l" t="t" r="r" b="b"/>
                      <a:pathLst>
                        <a:path w="327770" h="317509">
                          <a:moveTo>
                            <a:pt x="0" y="10031"/>
                          </a:moveTo>
                          <a:lnTo>
                            <a:pt x="327771" y="317509"/>
                          </a:lnTo>
                          <a:lnTo>
                            <a:pt x="314387" y="99149"/>
                          </a:lnTo>
                          <a:lnTo>
                            <a:pt x="153847"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34" name="Freeform 11633">
                      <a:extLst>
                        <a:ext uri="{FF2B5EF4-FFF2-40B4-BE49-F238E27FC236}">
                          <a16:creationId xmlns:a16="http://schemas.microsoft.com/office/drawing/2014/main" id="{D5E3E29F-78A4-22D5-BAE6-3AD616D418EB}"/>
                        </a:ext>
                      </a:extLst>
                    </p:cNvPr>
                    <p:cNvSpPr/>
                    <p:nvPr/>
                  </p:nvSpPr>
                  <p:spPr>
                    <a:xfrm>
                      <a:off x="40927711" y="23063662"/>
                      <a:ext cx="481618" cy="307478"/>
                    </a:xfrm>
                    <a:custGeom>
                      <a:avLst/>
                      <a:gdLst>
                        <a:gd name="connsiteX0" fmla="*/ 327771 w 481618"/>
                        <a:gd name="connsiteY0" fmla="*/ 307479 h 307478"/>
                        <a:gd name="connsiteX1" fmla="*/ 481618 w 481618"/>
                        <a:gd name="connsiteY1" fmla="*/ 297447 h 307478"/>
                        <a:gd name="connsiteX2" fmla="*/ 0 w 481618"/>
                        <a:gd name="connsiteY2" fmla="*/ 0 h 307478"/>
                      </a:gdLst>
                      <a:ahLst/>
                      <a:cxnLst>
                        <a:cxn ang="0">
                          <a:pos x="connsiteX0" y="connsiteY0"/>
                        </a:cxn>
                        <a:cxn ang="0">
                          <a:pos x="connsiteX1" y="connsiteY1"/>
                        </a:cxn>
                        <a:cxn ang="0">
                          <a:pos x="connsiteX2" y="connsiteY2"/>
                        </a:cxn>
                      </a:cxnLst>
                      <a:rect l="l" t="t" r="r" b="b"/>
                      <a:pathLst>
                        <a:path w="481618" h="307478">
                          <a:moveTo>
                            <a:pt x="327771" y="307479"/>
                          </a:moveTo>
                          <a:lnTo>
                            <a:pt x="481618" y="297447"/>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35" name="Freeform 11634">
                      <a:extLst>
                        <a:ext uri="{FF2B5EF4-FFF2-40B4-BE49-F238E27FC236}">
                          <a16:creationId xmlns:a16="http://schemas.microsoft.com/office/drawing/2014/main" id="{AE36851C-6404-FB8E-8CA2-6C5EB84FFC5C}"/>
                        </a:ext>
                      </a:extLst>
                    </p:cNvPr>
                    <p:cNvSpPr/>
                    <p:nvPr/>
                  </p:nvSpPr>
                  <p:spPr>
                    <a:xfrm>
                      <a:off x="40516360" y="23912607"/>
                      <a:ext cx="163885" cy="160426"/>
                    </a:xfrm>
                    <a:custGeom>
                      <a:avLst/>
                      <a:gdLst>
                        <a:gd name="connsiteX0" fmla="*/ 163885 w 163885"/>
                        <a:gd name="connsiteY0" fmla="*/ 153740 h 160426"/>
                        <a:gd name="connsiteX1" fmla="*/ 0 w 163885"/>
                        <a:gd name="connsiteY1" fmla="*/ 0 h 160426"/>
                        <a:gd name="connsiteX2" fmla="*/ 61320 w 163885"/>
                        <a:gd name="connsiteY2" fmla="*/ 160427 h 160426"/>
                      </a:gdLst>
                      <a:ahLst/>
                      <a:cxnLst>
                        <a:cxn ang="0">
                          <a:pos x="connsiteX0" y="connsiteY0"/>
                        </a:cxn>
                        <a:cxn ang="0">
                          <a:pos x="connsiteX1" y="connsiteY1"/>
                        </a:cxn>
                        <a:cxn ang="0">
                          <a:pos x="connsiteX2" y="connsiteY2"/>
                        </a:cxn>
                      </a:cxnLst>
                      <a:rect l="l" t="t" r="r" b="b"/>
                      <a:pathLst>
                        <a:path w="163885" h="160426">
                          <a:moveTo>
                            <a:pt x="163885" y="153740"/>
                          </a:moveTo>
                          <a:lnTo>
                            <a:pt x="0" y="0"/>
                          </a:lnTo>
                          <a:lnTo>
                            <a:pt x="61320" y="16042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36" name="Freeform 11635">
                      <a:extLst>
                        <a:ext uri="{FF2B5EF4-FFF2-40B4-BE49-F238E27FC236}">
                          <a16:creationId xmlns:a16="http://schemas.microsoft.com/office/drawing/2014/main" id="{3638591E-BFAB-5EF2-11BE-FBBE15FEAC26}"/>
                        </a:ext>
                      </a:extLst>
                    </p:cNvPr>
                    <p:cNvSpPr/>
                    <p:nvPr/>
                  </p:nvSpPr>
                  <p:spPr>
                    <a:xfrm>
                      <a:off x="40680245" y="24046284"/>
                      <a:ext cx="317732" cy="225047"/>
                    </a:xfrm>
                    <a:custGeom>
                      <a:avLst/>
                      <a:gdLst>
                        <a:gd name="connsiteX0" fmla="*/ 0 w 317732"/>
                        <a:gd name="connsiteY0" fmla="*/ 20063 h 225047"/>
                        <a:gd name="connsiteX1" fmla="*/ 218513 w 317732"/>
                        <a:gd name="connsiteY1" fmla="*/ 225048 h 225047"/>
                        <a:gd name="connsiteX2" fmla="*/ 317732 w 317732"/>
                        <a:gd name="connsiteY2" fmla="*/ 163770 h 225047"/>
                        <a:gd name="connsiteX3" fmla="*/ 307694 w 317732"/>
                        <a:gd name="connsiteY3" fmla="*/ 0 h 225047"/>
                      </a:gdLst>
                      <a:ahLst/>
                      <a:cxnLst>
                        <a:cxn ang="0">
                          <a:pos x="connsiteX0" y="connsiteY0"/>
                        </a:cxn>
                        <a:cxn ang="0">
                          <a:pos x="connsiteX1" y="connsiteY1"/>
                        </a:cxn>
                        <a:cxn ang="0">
                          <a:pos x="connsiteX2" y="connsiteY2"/>
                        </a:cxn>
                        <a:cxn ang="0">
                          <a:pos x="connsiteX3" y="connsiteY3"/>
                        </a:cxn>
                      </a:cxnLst>
                      <a:rect l="l" t="t" r="r" b="b"/>
                      <a:pathLst>
                        <a:path w="317732" h="225047">
                          <a:moveTo>
                            <a:pt x="0" y="20063"/>
                          </a:moveTo>
                          <a:lnTo>
                            <a:pt x="218513" y="225048"/>
                          </a:lnTo>
                          <a:lnTo>
                            <a:pt x="317732" y="163770"/>
                          </a:lnTo>
                          <a:lnTo>
                            <a:pt x="307694"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37" name="Freeform 11636">
                      <a:extLst>
                        <a:ext uri="{FF2B5EF4-FFF2-40B4-BE49-F238E27FC236}">
                          <a16:creationId xmlns:a16="http://schemas.microsoft.com/office/drawing/2014/main" id="{35C1C93B-C662-B65E-BDC0-08BE5DD745AB}"/>
                        </a:ext>
                      </a:extLst>
                    </p:cNvPr>
                    <p:cNvSpPr/>
                    <p:nvPr/>
                  </p:nvSpPr>
                  <p:spPr>
                    <a:xfrm>
                      <a:off x="40332398" y="23411266"/>
                      <a:ext cx="655541" cy="655081"/>
                    </a:xfrm>
                    <a:custGeom>
                      <a:avLst/>
                      <a:gdLst>
                        <a:gd name="connsiteX0" fmla="*/ 347847 w 655541"/>
                        <a:gd name="connsiteY0" fmla="*/ 655081 h 655081"/>
                        <a:gd name="connsiteX1" fmla="*/ 655541 w 655541"/>
                        <a:gd name="connsiteY1" fmla="*/ 635019 h 655081"/>
                        <a:gd name="connsiteX2" fmla="*/ 635465 w 655541"/>
                        <a:gd name="connsiteY2" fmla="*/ 307478 h 655081"/>
                        <a:gd name="connsiteX3" fmla="*/ 307694 w 655541"/>
                        <a:gd name="connsiteY3" fmla="*/ 0 h 655081"/>
                        <a:gd name="connsiteX4" fmla="*/ 0 w 655541"/>
                        <a:gd name="connsiteY4" fmla="*/ 20062 h 655081"/>
                        <a:gd name="connsiteX5" fmla="*/ 183962 w 655541"/>
                        <a:gd name="connsiteY5" fmla="*/ 501342 h 6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541" h="655081">
                          <a:moveTo>
                            <a:pt x="347847" y="655081"/>
                          </a:moveTo>
                          <a:lnTo>
                            <a:pt x="655541" y="635019"/>
                          </a:lnTo>
                          <a:lnTo>
                            <a:pt x="635465" y="307478"/>
                          </a:lnTo>
                          <a:lnTo>
                            <a:pt x="307694" y="0"/>
                          </a:lnTo>
                          <a:lnTo>
                            <a:pt x="0" y="20062"/>
                          </a:lnTo>
                          <a:lnTo>
                            <a:pt x="183962" y="501342"/>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38" name="Freeform 11637">
                      <a:extLst>
                        <a:ext uri="{FF2B5EF4-FFF2-40B4-BE49-F238E27FC236}">
                          <a16:creationId xmlns:a16="http://schemas.microsoft.com/office/drawing/2014/main" id="{6D4384FB-2764-FA0D-D7F4-119014721311}"/>
                        </a:ext>
                      </a:extLst>
                    </p:cNvPr>
                    <p:cNvSpPr/>
                    <p:nvPr/>
                  </p:nvSpPr>
                  <p:spPr>
                    <a:xfrm>
                      <a:off x="40967863" y="23718744"/>
                      <a:ext cx="327770" cy="327540"/>
                    </a:xfrm>
                    <a:custGeom>
                      <a:avLst/>
                      <a:gdLst>
                        <a:gd name="connsiteX0" fmla="*/ 0 w 327770"/>
                        <a:gd name="connsiteY0" fmla="*/ 0 h 327540"/>
                        <a:gd name="connsiteX1" fmla="*/ 20076 w 327770"/>
                        <a:gd name="connsiteY1" fmla="*/ 327541 h 327540"/>
                        <a:gd name="connsiteX2" fmla="*/ 327771 w 327770"/>
                        <a:gd name="connsiteY2" fmla="*/ 307479 h 327540"/>
                      </a:gdLst>
                      <a:ahLst/>
                      <a:cxnLst>
                        <a:cxn ang="0">
                          <a:pos x="connsiteX0" y="connsiteY0"/>
                        </a:cxn>
                        <a:cxn ang="0">
                          <a:pos x="connsiteX1" y="connsiteY1"/>
                        </a:cxn>
                        <a:cxn ang="0">
                          <a:pos x="connsiteX2" y="connsiteY2"/>
                        </a:cxn>
                      </a:cxnLst>
                      <a:rect l="l" t="t" r="r" b="b"/>
                      <a:pathLst>
                        <a:path w="327770" h="327540">
                          <a:moveTo>
                            <a:pt x="0" y="0"/>
                          </a:moveTo>
                          <a:lnTo>
                            <a:pt x="20076" y="327541"/>
                          </a:lnTo>
                          <a:lnTo>
                            <a:pt x="327771" y="307479"/>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39" name="Freeform 11638">
                      <a:extLst>
                        <a:ext uri="{FF2B5EF4-FFF2-40B4-BE49-F238E27FC236}">
                          <a16:creationId xmlns:a16="http://schemas.microsoft.com/office/drawing/2014/main" id="{0DCE327F-146E-E43A-DF3B-7DC0932FBA7C}"/>
                        </a:ext>
                      </a:extLst>
                    </p:cNvPr>
                    <p:cNvSpPr/>
                    <p:nvPr/>
                  </p:nvSpPr>
                  <p:spPr>
                    <a:xfrm>
                      <a:off x="40947787" y="23371141"/>
                      <a:ext cx="645503" cy="655081"/>
                    </a:xfrm>
                    <a:custGeom>
                      <a:avLst/>
                      <a:gdLst>
                        <a:gd name="connsiteX0" fmla="*/ 20076 w 645503"/>
                        <a:gd name="connsiteY0" fmla="*/ 347603 h 655081"/>
                        <a:gd name="connsiteX1" fmla="*/ 347847 w 645503"/>
                        <a:gd name="connsiteY1" fmla="*/ 655081 h 655081"/>
                        <a:gd name="connsiteX2" fmla="*/ 645503 w 645503"/>
                        <a:gd name="connsiteY2" fmla="*/ 471248 h 655081"/>
                        <a:gd name="connsiteX3" fmla="*/ 635465 w 645503"/>
                        <a:gd name="connsiteY3" fmla="*/ 307478 h 655081"/>
                        <a:gd name="connsiteX4" fmla="*/ 307694 w 645503"/>
                        <a:gd name="connsiteY4" fmla="*/ 0 h 655081"/>
                        <a:gd name="connsiteX5" fmla="*/ 0 w 645503"/>
                        <a:gd name="connsiteY5" fmla="*/ 20062 h 6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503" h="655081">
                          <a:moveTo>
                            <a:pt x="20076" y="347603"/>
                          </a:moveTo>
                          <a:lnTo>
                            <a:pt x="347847" y="655081"/>
                          </a:lnTo>
                          <a:lnTo>
                            <a:pt x="645503" y="471248"/>
                          </a:lnTo>
                          <a:lnTo>
                            <a:pt x="635465" y="307478"/>
                          </a:lnTo>
                          <a:lnTo>
                            <a:pt x="307694" y="0"/>
                          </a:lnTo>
                          <a:lnTo>
                            <a:pt x="0" y="20062"/>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40" name="Freeform 11639">
                      <a:extLst>
                        <a:ext uri="{FF2B5EF4-FFF2-40B4-BE49-F238E27FC236}">
                          <a16:creationId xmlns:a16="http://schemas.microsoft.com/office/drawing/2014/main" id="{138C84BD-3809-033B-0DB6-8C460EA73F12}"/>
                        </a:ext>
                      </a:extLst>
                    </p:cNvPr>
                    <p:cNvSpPr/>
                    <p:nvPr/>
                  </p:nvSpPr>
                  <p:spPr>
                    <a:xfrm>
                      <a:off x="41583252" y="23678619"/>
                      <a:ext cx="109257" cy="163770"/>
                    </a:xfrm>
                    <a:custGeom>
                      <a:avLst/>
                      <a:gdLst>
                        <a:gd name="connsiteX0" fmla="*/ 0 w 109257"/>
                        <a:gd name="connsiteY0" fmla="*/ 0 h 163770"/>
                        <a:gd name="connsiteX1" fmla="*/ 10038 w 109257"/>
                        <a:gd name="connsiteY1" fmla="*/ 163770 h 163770"/>
                        <a:gd name="connsiteX2" fmla="*/ 109257 w 109257"/>
                        <a:gd name="connsiteY2" fmla="*/ 102493 h 163770"/>
                      </a:gdLst>
                      <a:ahLst/>
                      <a:cxnLst>
                        <a:cxn ang="0">
                          <a:pos x="connsiteX0" y="connsiteY0"/>
                        </a:cxn>
                        <a:cxn ang="0">
                          <a:pos x="connsiteX1" y="connsiteY1"/>
                        </a:cxn>
                        <a:cxn ang="0">
                          <a:pos x="connsiteX2" y="connsiteY2"/>
                        </a:cxn>
                      </a:cxnLst>
                      <a:rect l="l" t="t" r="r" b="b"/>
                      <a:pathLst>
                        <a:path w="109257" h="163770">
                          <a:moveTo>
                            <a:pt x="0" y="0"/>
                          </a:moveTo>
                          <a:lnTo>
                            <a:pt x="10038" y="163770"/>
                          </a:lnTo>
                          <a:lnTo>
                            <a:pt x="109257" y="102493"/>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41" name="Freeform 11640">
                      <a:extLst>
                        <a:ext uri="{FF2B5EF4-FFF2-40B4-BE49-F238E27FC236}">
                          <a16:creationId xmlns:a16="http://schemas.microsoft.com/office/drawing/2014/main" id="{060AE6C6-196B-58D2-200A-5FCA9D9771B3}"/>
                        </a:ext>
                      </a:extLst>
                    </p:cNvPr>
                    <p:cNvSpPr/>
                    <p:nvPr/>
                  </p:nvSpPr>
                  <p:spPr>
                    <a:xfrm>
                      <a:off x="41569868" y="23460259"/>
                      <a:ext cx="321078" cy="320853"/>
                    </a:xfrm>
                    <a:custGeom>
                      <a:avLst/>
                      <a:gdLst>
                        <a:gd name="connsiteX0" fmla="*/ 321079 w 321078"/>
                        <a:gd name="connsiteY0" fmla="*/ 198298 h 320853"/>
                        <a:gd name="connsiteX1" fmla="*/ 0 w 321078"/>
                        <a:gd name="connsiteY1" fmla="*/ 0 h 320853"/>
                        <a:gd name="connsiteX2" fmla="*/ 13384 w 321078"/>
                        <a:gd name="connsiteY2" fmla="*/ 218360 h 320853"/>
                        <a:gd name="connsiteX3" fmla="*/ 122641 w 321078"/>
                        <a:gd name="connsiteY3" fmla="*/ 320853 h 320853"/>
                      </a:gdLst>
                      <a:ahLst/>
                      <a:cxnLst>
                        <a:cxn ang="0">
                          <a:pos x="connsiteX0" y="connsiteY0"/>
                        </a:cxn>
                        <a:cxn ang="0">
                          <a:pos x="connsiteX1" y="connsiteY1"/>
                        </a:cxn>
                        <a:cxn ang="0">
                          <a:pos x="connsiteX2" y="connsiteY2"/>
                        </a:cxn>
                        <a:cxn ang="0">
                          <a:pos x="connsiteX3" y="connsiteY3"/>
                        </a:cxn>
                      </a:cxnLst>
                      <a:rect l="l" t="t" r="r" b="b"/>
                      <a:pathLst>
                        <a:path w="321078" h="320853">
                          <a:moveTo>
                            <a:pt x="321079" y="198298"/>
                          </a:moveTo>
                          <a:lnTo>
                            <a:pt x="0" y="0"/>
                          </a:lnTo>
                          <a:lnTo>
                            <a:pt x="13384" y="218360"/>
                          </a:lnTo>
                          <a:lnTo>
                            <a:pt x="122641"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42" name="Freeform 11641">
                      <a:extLst>
                        <a:ext uri="{FF2B5EF4-FFF2-40B4-BE49-F238E27FC236}">
                          <a16:creationId xmlns:a16="http://schemas.microsoft.com/office/drawing/2014/main" id="{0AFC408D-8F68-EA71-309C-38E92A6393E8}"/>
                        </a:ext>
                      </a:extLst>
                    </p:cNvPr>
                    <p:cNvSpPr/>
                    <p:nvPr/>
                  </p:nvSpPr>
                  <p:spPr>
                    <a:xfrm>
                      <a:off x="40577680" y="24066346"/>
                      <a:ext cx="321078" cy="327541"/>
                    </a:xfrm>
                    <a:custGeom>
                      <a:avLst/>
                      <a:gdLst>
                        <a:gd name="connsiteX0" fmla="*/ 122641 w 321078"/>
                        <a:gd name="connsiteY0" fmla="*/ 327541 h 327541"/>
                        <a:gd name="connsiteX1" fmla="*/ 321079 w 321078"/>
                        <a:gd name="connsiteY1" fmla="*/ 204986 h 327541"/>
                        <a:gd name="connsiteX2" fmla="*/ 102565 w 321078"/>
                        <a:gd name="connsiteY2" fmla="*/ 0 h 327541"/>
                        <a:gd name="connsiteX3" fmla="*/ 0 w 321078"/>
                        <a:gd name="connsiteY3" fmla="*/ 6688 h 327541"/>
                      </a:gdLst>
                      <a:ahLst/>
                      <a:cxnLst>
                        <a:cxn ang="0">
                          <a:pos x="connsiteX0" y="connsiteY0"/>
                        </a:cxn>
                        <a:cxn ang="0">
                          <a:pos x="connsiteX1" y="connsiteY1"/>
                        </a:cxn>
                        <a:cxn ang="0">
                          <a:pos x="connsiteX2" y="connsiteY2"/>
                        </a:cxn>
                        <a:cxn ang="0">
                          <a:pos x="connsiteX3" y="connsiteY3"/>
                        </a:cxn>
                      </a:cxnLst>
                      <a:rect l="l" t="t" r="r" b="b"/>
                      <a:pathLst>
                        <a:path w="321078" h="327541">
                          <a:moveTo>
                            <a:pt x="122641" y="327541"/>
                          </a:moveTo>
                          <a:lnTo>
                            <a:pt x="321079" y="204986"/>
                          </a:lnTo>
                          <a:lnTo>
                            <a:pt x="102565" y="0"/>
                          </a:lnTo>
                          <a:lnTo>
                            <a:pt x="0" y="6688"/>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43" name="Freeform 11642">
                      <a:extLst>
                        <a:ext uri="{FF2B5EF4-FFF2-40B4-BE49-F238E27FC236}">
                          <a16:creationId xmlns:a16="http://schemas.microsoft.com/office/drawing/2014/main" id="{3C58084D-DB00-1846-833F-E0CB7051F86B}"/>
                        </a:ext>
                      </a:extLst>
                    </p:cNvPr>
                    <p:cNvSpPr/>
                    <p:nvPr/>
                  </p:nvSpPr>
                  <p:spPr>
                    <a:xfrm>
                      <a:off x="40987939" y="24026222"/>
                      <a:ext cx="307694" cy="183832"/>
                    </a:xfrm>
                    <a:custGeom>
                      <a:avLst/>
                      <a:gdLst>
                        <a:gd name="connsiteX0" fmla="*/ 0 w 307694"/>
                        <a:gd name="connsiteY0" fmla="*/ 20062 h 183832"/>
                        <a:gd name="connsiteX1" fmla="*/ 10038 w 307694"/>
                        <a:gd name="connsiteY1" fmla="*/ 183832 h 183832"/>
                        <a:gd name="connsiteX2" fmla="*/ 307695 w 307694"/>
                        <a:gd name="connsiteY2" fmla="*/ 0 h 183832"/>
                      </a:gdLst>
                      <a:ahLst/>
                      <a:cxnLst>
                        <a:cxn ang="0">
                          <a:pos x="connsiteX0" y="connsiteY0"/>
                        </a:cxn>
                        <a:cxn ang="0">
                          <a:pos x="connsiteX1" y="connsiteY1"/>
                        </a:cxn>
                        <a:cxn ang="0">
                          <a:pos x="connsiteX2" y="connsiteY2"/>
                        </a:cxn>
                      </a:cxnLst>
                      <a:rect l="l" t="t" r="r" b="b"/>
                      <a:pathLst>
                        <a:path w="307694" h="183832">
                          <a:moveTo>
                            <a:pt x="0" y="20062"/>
                          </a:moveTo>
                          <a:lnTo>
                            <a:pt x="10038" y="183832"/>
                          </a:lnTo>
                          <a:lnTo>
                            <a:pt x="307695" y="0"/>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644" name="Graphic 11301">
                    <a:extLst>
                      <a:ext uri="{FF2B5EF4-FFF2-40B4-BE49-F238E27FC236}">
                        <a16:creationId xmlns:a16="http://schemas.microsoft.com/office/drawing/2014/main" id="{B22E95DE-6982-7963-A650-516FC80B63C6}"/>
                      </a:ext>
                    </a:extLst>
                  </p:cNvPr>
                  <p:cNvGrpSpPr/>
                  <p:nvPr/>
                </p:nvGrpSpPr>
                <p:grpSpPr>
                  <a:xfrm>
                    <a:off x="39964475" y="20543648"/>
                    <a:ext cx="1926471" cy="1925119"/>
                    <a:chOff x="39964475" y="20543648"/>
                    <a:chExt cx="1926471" cy="1925119"/>
                  </a:xfrm>
                </p:grpSpPr>
                <p:sp>
                  <p:nvSpPr>
                    <p:cNvPr id="11645" name="Freeform 11644">
                      <a:extLst>
                        <a:ext uri="{FF2B5EF4-FFF2-40B4-BE49-F238E27FC236}">
                          <a16:creationId xmlns:a16="http://schemas.microsoft.com/office/drawing/2014/main" id="{2485EA13-19B5-2993-47F1-92396204845B}"/>
                        </a:ext>
                      </a:extLst>
                    </p:cNvPr>
                    <p:cNvSpPr/>
                    <p:nvPr/>
                  </p:nvSpPr>
                  <p:spPr>
                    <a:xfrm>
                      <a:off x="40516360" y="20786204"/>
                      <a:ext cx="301490" cy="360002"/>
                    </a:xfrm>
                    <a:custGeom>
                      <a:avLst/>
                      <a:gdLst>
                        <a:gd name="connsiteX0" fmla="*/ 58764 w 301490"/>
                        <a:gd name="connsiteY0" fmla="*/ 360002 h 360002"/>
                        <a:gd name="connsiteX1" fmla="*/ 301490 w 301490"/>
                        <a:gd name="connsiteY1" fmla="*/ 0 h 360002"/>
                        <a:gd name="connsiteX2" fmla="*/ 61320 w 301490"/>
                        <a:gd name="connsiteY2" fmla="*/ 78298 h 360002"/>
                        <a:gd name="connsiteX3" fmla="*/ 0 w 301490"/>
                        <a:gd name="connsiteY3" fmla="*/ 238724 h 360002"/>
                      </a:gdLst>
                      <a:ahLst/>
                      <a:cxnLst>
                        <a:cxn ang="0">
                          <a:pos x="connsiteX0" y="connsiteY0"/>
                        </a:cxn>
                        <a:cxn ang="0">
                          <a:pos x="connsiteX1" y="connsiteY1"/>
                        </a:cxn>
                        <a:cxn ang="0">
                          <a:pos x="connsiteX2" y="connsiteY2"/>
                        </a:cxn>
                        <a:cxn ang="0">
                          <a:pos x="connsiteX3" y="connsiteY3"/>
                        </a:cxn>
                      </a:cxnLst>
                      <a:rect l="l" t="t" r="r" b="b"/>
                      <a:pathLst>
                        <a:path w="301490" h="360002">
                          <a:moveTo>
                            <a:pt x="58764" y="360002"/>
                          </a:moveTo>
                          <a:lnTo>
                            <a:pt x="301490" y="0"/>
                          </a:lnTo>
                          <a:lnTo>
                            <a:pt x="61320" y="78298"/>
                          </a:lnTo>
                          <a:lnTo>
                            <a:pt x="0" y="238724"/>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46" name="Freeform 11645">
                      <a:extLst>
                        <a:ext uri="{FF2B5EF4-FFF2-40B4-BE49-F238E27FC236}">
                          <a16:creationId xmlns:a16="http://schemas.microsoft.com/office/drawing/2014/main" id="{0B879AF7-E23E-2FE6-7CB8-3E2EEB2E49AE}"/>
                        </a:ext>
                      </a:extLst>
                    </p:cNvPr>
                    <p:cNvSpPr/>
                    <p:nvPr/>
                  </p:nvSpPr>
                  <p:spPr>
                    <a:xfrm>
                      <a:off x="40577680" y="20543648"/>
                      <a:ext cx="321078" cy="320853"/>
                    </a:xfrm>
                    <a:custGeom>
                      <a:avLst/>
                      <a:gdLst>
                        <a:gd name="connsiteX0" fmla="*/ 122641 w 321078"/>
                        <a:gd name="connsiteY0" fmla="*/ 0 h 320853"/>
                        <a:gd name="connsiteX1" fmla="*/ 0 w 321078"/>
                        <a:gd name="connsiteY1" fmla="*/ 320853 h 320853"/>
                        <a:gd name="connsiteX2" fmla="*/ 240170 w 321078"/>
                        <a:gd name="connsiteY2" fmla="*/ 242556 h 320853"/>
                        <a:gd name="connsiteX3" fmla="*/ 321079 w 321078"/>
                        <a:gd name="connsiteY3" fmla="*/ 122555 h 320853"/>
                      </a:gdLst>
                      <a:ahLst/>
                      <a:cxnLst>
                        <a:cxn ang="0">
                          <a:pos x="connsiteX0" y="connsiteY0"/>
                        </a:cxn>
                        <a:cxn ang="0">
                          <a:pos x="connsiteX1" y="connsiteY1"/>
                        </a:cxn>
                        <a:cxn ang="0">
                          <a:pos x="connsiteX2" y="connsiteY2"/>
                        </a:cxn>
                        <a:cxn ang="0">
                          <a:pos x="connsiteX3" y="connsiteY3"/>
                        </a:cxn>
                      </a:cxnLst>
                      <a:rect l="l" t="t" r="r" b="b"/>
                      <a:pathLst>
                        <a:path w="321078" h="320853">
                          <a:moveTo>
                            <a:pt x="122641" y="0"/>
                          </a:moveTo>
                          <a:lnTo>
                            <a:pt x="0" y="320853"/>
                          </a:lnTo>
                          <a:lnTo>
                            <a:pt x="240170" y="242556"/>
                          </a:lnTo>
                          <a:lnTo>
                            <a:pt x="321079" y="122555"/>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47" name="Freeform 11646">
                      <a:extLst>
                        <a:ext uri="{FF2B5EF4-FFF2-40B4-BE49-F238E27FC236}">
                          <a16:creationId xmlns:a16="http://schemas.microsoft.com/office/drawing/2014/main" id="{9629B29A-F3C2-B32E-1F7A-4739B1C9E4E5}"/>
                        </a:ext>
                      </a:extLst>
                    </p:cNvPr>
                    <p:cNvSpPr/>
                    <p:nvPr/>
                  </p:nvSpPr>
                  <p:spPr>
                    <a:xfrm>
                      <a:off x="40817850" y="20666203"/>
                      <a:ext cx="180127" cy="120000"/>
                    </a:xfrm>
                    <a:custGeom>
                      <a:avLst/>
                      <a:gdLst>
                        <a:gd name="connsiteX0" fmla="*/ 0 w 180127"/>
                        <a:gd name="connsiteY0" fmla="*/ 120001 h 120000"/>
                        <a:gd name="connsiteX1" fmla="*/ 180127 w 180127"/>
                        <a:gd name="connsiteY1" fmla="*/ 61278 h 120000"/>
                        <a:gd name="connsiteX2" fmla="*/ 80908 w 180127"/>
                        <a:gd name="connsiteY2" fmla="*/ 0 h 120000"/>
                      </a:gdLst>
                      <a:ahLst/>
                      <a:cxnLst>
                        <a:cxn ang="0">
                          <a:pos x="connsiteX0" y="connsiteY0"/>
                        </a:cxn>
                        <a:cxn ang="0">
                          <a:pos x="connsiteX1" y="connsiteY1"/>
                        </a:cxn>
                        <a:cxn ang="0">
                          <a:pos x="connsiteX2" y="connsiteY2"/>
                        </a:cxn>
                      </a:cxnLst>
                      <a:rect l="l" t="t" r="r" b="b"/>
                      <a:pathLst>
                        <a:path w="180127" h="120000">
                          <a:moveTo>
                            <a:pt x="0" y="120001"/>
                          </a:moveTo>
                          <a:lnTo>
                            <a:pt x="180127" y="61278"/>
                          </a:lnTo>
                          <a:lnTo>
                            <a:pt x="80908"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48" name="Freeform 11647">
                      <a:extLst>
                        <a:ext uri="{FF2B5EF4-FFF2-40B4-BE49-F238E27FC236}">
                          <a16:creationId xmlns:a16="http://schemas.microsoft.com/office/drawing/2014/main" id="{3E507539-1231-52BB-35D5-5ACF9C1A54EC}"/>
                        </a:ext>
                      </a:extLst>
                    </p:cNvPr>
                    <p:cNvSpPr/>
                    <p:nvPr/>
                  </p:nvSpPr>
                  <p:spPr>
                    <a:xfrm>
                      <a:off x="40332398" y="21024928"/>
                      <a:ext cx="242726" cy="481280"/>
                    </a:xfrm>
                    <a:custGeom>
                      <a:avLst/>
                      <a:gdLst>
                        <a:gd name="connsiteX0" fmla="*/ 242726 w 242726"/>
                        <a:gd name="connsiteY0" fmla="*/ 121278 h 481280"/>
                        <a:gd name="connsiteX1" fmla="*/ 183962 w 242726"/>
                        <a:gd name="connsiteY1" fmla="*/ 0 h 481280"/>
                        <a:gd name="connsiteX2" fmla="*/ 0 w 242726"/>
                        <a:gd name="connsiteY2" fmla="*/ 481280 h 481280"/>
                      </a:gdLst>
                      <a:ahLst/>
                      <a:cxnLst>
                        <a:cxn ang="0">
                          <a:pos x="connsiteX0" y="connsiteY0"/>
                        </a:cxn>
                        <a:cxn ang="0">
                          <a:pos x="connsiteX1" y="connsiteY1"/>
                        </a:cxn>
                        <a:cxn ang="0">
                          <a:pos x="connsiteX2" y="connsiteY2"/>
                        </a:cxn>
                      </a:cxnLst>
                      <a:rect l="l" t="t" r="r" b="b"/>
                      <a:pathLst>
                        <a:path w="242726" h="481280">
                          <a:moveTo>
                            <a:pt x="242726" y="121278"/>
                          </a:moveTo>
                          <a:lnTo>
                            <a:pt x="183962" y="0"/>
                          </a:lnTo>
                          <a:lnTo>
                            <a:pt x="0" y="48128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49" name="Freeform 11648">
                      <a:extLst>
                        <a:ext uri="{FF2B5EF4-FFF2-40B4-BE49-F238E27FC236}">
                          <a16:creationId xmlns:a16="http://schemas.microsoft.com/office/drawing/2014/main" id="{58AF343B-8BD4-5751-A9DF-A76D2EC60FB3}"/>
                        </a:ext>
                      </a:extLst>
                    </p:cNvPr>
                    <p:cNvSpPr/>
                    <p:nvPr/>
                  </p:nvSpPr>
                  <p:spPr>
                    <a:xfrm>
                      <a:off x="40332398" y="21146206"/>
                      <a:ext cx="360255" cy="360001"/>
                    </a:xfrm>
                    <a:custGeom>
                      <a:avLst/>
                      <a:gdLst>
                        <a:gd name="connsiteX0" fmla="*/ 242726 w 360255"/>
                        <a:gd name="connsiteY0" fmla="*/ 0 h 360001"/>
                        <a:gd name="connsiteX1" fmla="*/ 0 w 360255"/>
                        <a:gd name="connsiteY1" fmla="*/ 360002 h 360001"/>
                        <a:gd name="connsiteX2" fmla="*/ 360255 w 360255"/>
                        <a:gd name="connsiteY2" fmla="*/ 242556 h 360001"/>
                      </a:gdLst>
                      <a:ahLst/>
                      <a:cxnLst>
                        <a:cxn ang="0">
                          <a:pos x="connsiteX0" y="connsiteY0"/>
                        </a:cxn>
                        <a:cxn ang="0">
                          <a:pos x="connsiteX1" y="connsiteY1"/>
                        </a:cxn>
                        <a:cxn ang="0">
                          <a:pos x="connsiteX2" y="connsiteY2"/>
                        </a:cxn>
                      </a:cxnLst>
                      <a:rect l="l" t="t" r="r" b="b"/>
                      <a:pathLst>
                        <a:path w="360255" h="360001">
                          <a:moveTo>
                            <a:pt x="242726" y="0"/>
                          </a:moveTo>
                          <a:lnTo>
                            <a:pt x="0" y="360002"/>
                          </a:lnTo>
                          <a:lnTo>
                            <a:pt x="360255" y="24255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50" name="Freeform 11649">
                      <a:extLst>
                        <a:ext uri="{FF2B5EF4-FFF2-40B4-BE49-F238E27FC236}">
                          <a16:creationId xmlns:a16="http://schemas.microsoft.com/office/drawing/2014/main" id="{79F60DE5-F03B-BDFB-520A-84E1680AA270}"/>
                        </a:ext>
                      </a:extLst>
                    </p:cNvPr>
                    <p:cNvSpPr/>
                    <p:nvPr/>
                  </p:nvSpPr>
                  <p:spPr>
                    <a:xfrm>
                      <a:off x="40692653" y="21271315"/>
                      <a:ext cx="360255" cy="360001"/>
                    </a:xfrm>
                    <a:custGeom>
                      <a:avLst/>
                      <a:gdLst>
                        <a:gd name="connsiteX0" fmla="*/ 0 w 360255"/>
                        <a:gd name="connsiteY0" fmla="*/ 117446 h 360001"/>
                        <a:gd name="connsiteX1" fmla="*/ 117529 w 360255"/>
                        <a:gd name="connsiteY1" fmla="*/ 360002 h 360001"/>
                        <a:gd name="connsiteX2" fmla="*/ 360255 w 360255"/>
                        <a:gd name="connsiteY2" fmla="*/ 0 h 360001"/>
                      </a:gdLst>
                      <a:ahLst/>
                      <a:cxnLst>
                        <a:cxn ang="0">
                          <a:pos x="connsiteX0" y="connsiteY0"/>
                        </a:cxn>
                        <a:cxn ang="0">
                          <a:pos x="connsiteX1" y="connsiteY1"/>
                        </a:cxn>
                        <a:cxn ang="0">
                          <a:pos x="connsiteX2" y="connsiteY2"/>
                        </a:cxn>
                      </a:cxnLst>
                      <a:rect l="l" t="t" r="r" b="b"/>
                      <a:pathLst>
                        <a:path w="360255" h="360001">
                          <a:moveTo>
                            <a:pt x="0" y="117446"/>
                          </a:moveTo>
                          <a:lnTo>
                            <a:pt x="117529" y="360002"/>
                          </a:lnTo>
                          <a:lnTo>
                            <a:pt x="360255"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51" name="Freeform 11650">
                      <a:extLst>
                        <a:ext uri="{FF2B5EF4-FFF2-40B4-BE49-F238E27FC236}">
                          <a16:creationId xmlns:a16="http://schemas.microsoft.com/office/drawing/2014/main" id="{AA3309A1-B209-2AA0-46D2-9D9C984549BE}"/>
                        </a:ext>
                      </a:extLst>
                    </p:cNvPr>
                    <p:cNvSpPr/>
                    <p:nvPr/>
                  </p:nvSpPr>
                  <p:spPr>
                    <a:xfrm>
                      <a:off x="40575124" y="20727480"/>
                      <a:ext cx="720509" cy="661280"/>
                    </a:xfrm>
                    <a:custGeom>
                      <a:avLst/>
                      <a:gdLst>
                        <a:gd name="connsiteX0" fmla="*/ 0 w 720509"/>
                        <a:gd name="connsiteY0" fmla="*/ 418725 h 661280"/>
                        <a:gd name="connsiteX1" fmla="*/ 117528 w 720509"/>
                        <a:gd name="connsiteY1" fmla="*/ 661281 h 661280"/>
                        <a:gd name="connsiteX2" fmla="*/ 477784 w 720509"/>
                        <a:gd name="connsiteY2" fmla="*/ 543835 h 661280"/>
                        <a:gd name="connsiteX3" fmla="*/ 720510 w 720509"/>
                        <a:gd name="connsiteY3" fmla="*/ 183833 h 661280"/>
                        <a:gd name="connsiteX4" fmla="*/ 422853 w 720509"/>
                        <a:gd name="connsiteY4" fmla="*/ 0 h 661280"/>
                        <a:gd name="connsiteX5" fmla="*/ 242726 w 720509"/>
                        <a:gd name="connsiteY5" fmla="*/ 58723 h 66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0509" h="661280">
                          <a:moveTo>
                            <a:pt x="0" y="418725"/>
                          </a:moveTo>
                          <a:lnTo>
                            <a:pt x="117528" y="661281"/>
                          </a:lnTo>
                          <a:lnTo>
                            <a:pt x="477784" y="543835"/>
                          </a:lnTo>
                          <a:lnTo>
                            <a:pt x="720510" y="183833"/>
                          </a:lnTo>
                          <a:lnTo>
                            <a:pt x="422853" y="0"/>
                          </a:lnTo>
                          <a:lnTo>
                            <a:pt x="242726" y="58723"/>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52" name="Freeform 11651">
                      <a:extLst>
                        <a:ext uri="{FF2B5EF4-FFF2-40B4-BE49-F238E27FC236}">
                          <a16:creationId xmlns:a16="http://schemas.microsoft.com/office/drawing/2014/main" id="{FE830EB7-56E5-B203-25EB-F4741812A4BB}"/>
                        </a:ext>
                      </a:extLst>
                    </p:cNvPr>
                    <p:cNvSpPr/>
                    <p:nvPr/>
                  </p:nvSpPr>
                  <p:spPr>
                    <a:xfrm>
                      <a:off x="41052908" y="20911313"/>
                      <a:ext cx="360254" cy="360002"/>
                    </a:xfrm>
                    <a:custGeom>
                      <a:avLst/>
                      <a:gdLst>
                        <a:gd name="connsiteX0" fmla="*/ 242726 w 360254"/>
                        <a:gd name="connsiteY0" fmla="*/ 0 h 360002"/>
                        <a:gd name="connsiteX1" fmla="*/ 0 w 360254"/>
                        <a:gd name="connsiteY1" fmla="*/ 360002 h 360002"/>
                        <a:gd name="connsiteX2" fmla="*/ 360255 w 360254"/>
                        <a:gd name="connsiteY2" fmla="*/ 242556 h 360002"/>
                      </a:gdLst>
                      <a:ahLst/>
                      <a:cxnLst>
                        <a:cxn ang="0">
                          <a:pos x="connsiteX0" y="connsiteY0"/>
                        </a:cxn>
                        <a:cxn ang="0">
                          <a:pos x="connsiteX1" y="connsiteY1"/>
                        </a:cxn>
                        <a:cxn ang="0">
                          <a:pos x="connsiteX2" y="connsiteY2"/>
                        </a:cxn>
                      </a:cxnLst>
                      <a:rect l="l" t="t" r="r" b="b"/>
                      <a:pathLst>
                        <a:path w="360254" h="360002">
                          <a:moveTo>
                            <a:pt x="242726" y="0"/>
                          </a:moveTo>
                          <a:lnTo>
                            <a:pt x="0" y="360002"/>
                          </a:lnTo>
                          <a:lnTo>
                            <a:pt x="360255" y="24255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53" name="Freeform 11652">
                      <a:extLst>
                        <a:ext uri="{FF2B5EF4-FFF2-40B4-BE49-F238E27FC236}">
                          <a16:creationId xmlns:a16="http://schemas.microsoft.com/office/drawing/2014/main" id="{3A8BFEBA-370E-CC3D-47FB-C03264BD303B}"/>
                        </a:ext>
                      </a:extLst>
                    </p:cNvPr>
                    <p:cNvSpPr/>
                    <p:nvPr/>
                  </p:nvSpPr>
                  <p:spPr>
                    <a:xfrm>
                      <a:off x="41413163" y="21095146"/>
                      <a:ext cx="279346" cy="301279"/>
                    </a:xfrm>
                    <a:custGeom>
                      <a:avLst/>
                      <a:gdLst>
                        <a:gd name="connsiteX0" fmla="*/ 0 w 279346"/>
                        <a:gd name="connsiteY0" fmla="*/ 58723 h 301279"/>
                        <a:gd name="connsiteX1" fmla="*/ 117529 w 279346"/>
                        <a:gd name="connsiteY1" fmla="*/ 301279 h 301279"/>
                        <a:gd name="connsiteX2" fmla="*/ 279346 w 279346"/>
                        <a:gd name="connsiteY2" fmla="*/ 61278 h 301279"/>
                        <a:gd name="connsiteX3" fmla="*/ 180127 w 279346"/>
                        <a:gd name="connsiteY3" fmla="*/ 0 h 301279"/>
                      </a:gdLst>
                      <a:ahLst/>
                      <a:cxnLst>
                        <a:cxn ang="0">
                          <a:pos x="connsiteX0" y="connsiteY0"/>
                        </a:cxn>
                        <a:cxn ang="0">
                          <a:pos x="connsiteX1" y="connsiteY1"/>
                        </a:cxn>
                        <a:cxn ang="0">
                          <a:pos x="connsiteX2" y="connsiteY2"/>
                        </a:cxn>
                        <a:cxn ang="0">
                          <a:pos x="connsiteX3" y="connsiteY3"/>
                        </a:cxn>
                      </a:cxnLst>
                      <a:rect l="l" t="t" r="r" b="b"/>
                      <a:pathLst>
                        <a:path w="279346" h="301279">
                          <a:moveTo>
                            <a:pt x="0" y="58723"/>
                          </a:moveTo>
                          <a:lnTo>
                            <a:pt x="117529" y="301279"/>
                          </a:lnTo>
                          <a:lnTo>
                            <a:pt x="279346" y="61278"/>
                          </a:lnTo>
                          <a:lnTo>
                            <a:pt x="180127"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54" name="Freeform 11653">
                      <a:extLst>
                        <a:ext uri="{FF2B5EF4-FFF2-40B4-BE49-F238E27FC236}">
                          <a16:creationId xmlns:a16="http://schemas.microsoft.com/office/drawing/2014/main" id="{7628B37D-E709-4F5F-983B-9C59A83C788F}"/>
                        </a:ext>
                      </a:extLst>
                    </p:cNvPr>
                    <p:cNvSpPr/>
                    <p:nvPr/>
                  </p:nvSpPr>
                  <p:spPr>
                    <a:xfrm>
                      <a:off x="41295634" y="20911313"/>
                      <a:ext cx="297656" cy="242555"/>
                    </a:xfrm>
                    <a:custGeom>
                      <a:avLst/>
                      <a:gdLst>
                        <a:gd name="connsiteX0" fmla="*/ 117529 w 297656"/>
                        <a:gd name="connsiteY0" fmla="*/ 242556 h 242555"/>
                        <a:gd name="connsiteX1" fmla="*/ 297656 w 297656"/>
                        <a:gd name="connsiteY1" fmla="*/ 183833 h 242555"/>
                        <a:gd name="connsiteX2" fmla="*/ 0 w 297656"/>
                        <a:gd name="connsiteY2" fmla="*/ 0 h 242555"/>
                      </a:gdLst>
                      <a:ahLst/>
                      <a:cxnLst>
                        <a:cxn ang="0">
                          <a:pos x="connsiteX0" y="connsiteY0"/>
                        </a:cxn>
                        <a:cxn ang="0">
                          <a:pos x="connsiteX1" y="connsiteY1"/>
                        </a:cxn>
                        <a:cxn ang="0">
                          <a:pos x="connsiteX2" y="connsiteY2"/>
                        </a:cxn>
                      </a:cxnLst>
                      <a:rect l="l" t="t" r="r" b="b"/>
                      <a:pathLst>
                        <a:path w="297656" h="242555">
                          <a:moveTo>
                            <a:pt x="117529" y="242556"/>
                          </a:moveTo>
                          <a:lnTo>
                            <a:pt x="297656" y="183833"/>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55" name="Freeform 11654">
                      <a:extLst>
                        <a:ext uri="{FF2B5EF4-FFF2-40B4-BE49-F238E27FC236}">
                          <a16:creationId xmlns:a16="http://schemas.microsoft.com/office/drawing/2014/main" id="{E46076AB-A6DD-8127-32A1-8F1C58E086AD}"/>
                        </a:ext>
                      </a:extLst>
                    </p:cNvPr>
                    <p:cNvSpPr/>
                    <p:nvPr/>
                  </p:nvSpPr>
                  <p:spPr>
                    <a:xfrm>
                      <a:off x="40087116" y="21987488"/>
                      <a:ext cx="120084" cy="160426"/>
                    </a:xfrm>
                    <a:custGeom>
                      <a:avLst/>
                      <a:gdLst>
                        <a:gd name="connsiteX0" fmla="*/ 120085 w 120084"/>
                        <a:gd name="connsiteY0" fmla="*/ 121278 h 160426"/>
                        <a:gd name="connsiteX1" fmla="*/ 61320 w 120084"/>
                        <a:gd name="connsiteY1" fmla="*/ 0 h 160426"/>
                        <a:gd name="connsiteX2" fmla="*/ 0 w 120084"/>
                        <a:gd name="connsiteY2" fmla="*/ 160427 h 160426"/>
                      </a:gdLst>
                      <a:ahLst/>
                      <a:cxnLst>
                        <a:cxn ang="0">
                          <a:pos x="connsiteX0" y="connsiteY0"/>
                        </a:cxn>
                        <a:cxn ang="0">
                          <a:pos x="connsiteX1" y="connsiteY1"/>
                        </a:cxn>
                        <a:cxn ang="0">
                          <a:pos x="connsiteX2" y="connsiteY2"/>
                        </a:cxn>
                      </a:cxnLst>
                      <a:rect l="l" t="t" r="r" b="b"/>
                      <a:pathLst>
                        <a:path w="120084" h="160426">
                          <a:moveTo>
                            <a:pt x="120085" y="121278"/>
                          </a:moveTo>
                          <a:lnTo>
                            <a:pt x="61320" y="0"/>
                          </a:lnTo>
                          <a:lnTo>
                            <a:pt x="0" y="160427"/>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56" name="Freeform 11655">
                      <a:extLst>
                        <a:ext uri="{FF2B5EF4-FFF2-40B4-BE49-F238E27FC236}">
                          <a16:creationId xmlns:a16="http://schemas.microsoft.com/office/drawing/2014/main" id="{75B5E138-2090-3A28-BD1D-9D6C1742D355}"/>
                        </a:ext>
                      </a:extLst>
                    </p:cNvPr>
                    <p:cNvSpPr/>
                    <p:nvPr/>
                  </p:nvSpPr>
                  <p:spPr>
                    <a:xfrm>
                      <a:off x="40207201" y="21991319"/>
                      <a:ext cx="360255" cy="279149"/>
                    </a:xfrm>
                    <a:custGeom>
                      <a:avLst/>
                      <a:gdLst>
                        <a:gd name="connsiteX0" fmla="*/ 0 w 360255"/>
                        <a:gd name="connsiteY0" fmla="*/ 117446 h 279149"/>
                        <a:gd name="connsiteX1" fmla="*/ 78353 w 360255"/>
                        <a:gd name="connsiteY1" fmla="*/ 279150 h 279149"/>
                        <a:gd name="connsiteX2" fmla="*/ 238892 w 360255"/>
                        <a:gd name="connsiteY2" fmla="*/ 180001 h 279149"/>
                        <a:gd name="connsiteX3" fmla="*/ 360255 w 360255"/>
                        <a:gd name="connsiteY3" fmla="*/ 0 h 279149"/>
                      </a:gdLst>
                      <a:ahLst/>
                      <a:cxnLst>
                        <a:cxn ang="0">
                          <a:pos x="connsiteX0" y="connsiteY0"/>
                        </a:cxn>
                        <a:cxn ang="0">
                          <a:pos x="connsiteX1" y="connsiteY1"/>
                        </a:cxn>
                        <a:cxn ang="0">
                          <a:pos x="connsiteX2" y="connsiteY2"/>
                        </a:cxn>
                        <a:cxn ang="0">
                          <a:pos x="connsiteX3" y="connsiteY3"/>
                        </a:cxn>
                      </a:cxnLst>
                      <a:rect l="l" t="t" r="r" b="b"/>
                      <a:pathLst>
                        <a:path w="360255" h="279149">
                          <a:moveTo>
                            <a:pt x="0" y="117446"/>
                          </a:moveTo>
                          <a:lnTo>
                            <a:pt x="78353" y="279150"/>
                          </a:lnTo>
                          <a:lnTo>
                            <a:pt x="238892" y="180001"/>
                          </a:lnTo>
                          <a:lnTo>
                            <a:pt x="360255"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57" name="Freeform 11656">
                      <a:extLst>
                        <a:ext uri="{FF2B5EF4-FFF2-40B4-BE49-F238E27FC236}">
                          <a16:creationId xmlns:a16="http://schemas.microsoft.com/office/drawing/2014/main" id="{FC656324-2D4E-6AE9-7B74-A75370486D8E}"/>
                        </a:ext>
                      </a:extLst>
                    </p:cNvPr>
                    <p:cNvSpPr/>
                    <p:nvPr/>
                  </p:nvSpPr>
                  <p:spPr>
                    <a:xfrm>
                      <a:off x="40148436" y="21388762"/>
                      <a:ext cx="661745" cy="720004"/>
                    </a:xfrm>
                    <a:custGeom>
                      <a:avLst/>
                      <a:gdLst>
                        <a:gd name="connsiteX0" fmla="*/ 58764 w 661745"/>
                        <a:gd name="connsiteY0" fmla="*/ 720004 h 720004"/>
                        <a:gd name="connsiteX1" fmla="*/ 419019 w 661745"/>
                        <a:gd name="connsiteY1" fmla="*/ 602558 h 720004"/>
                        <a:gd name="connsiteX2" fmla="*/ 661745 w 661745"/>
                        <a:gd name="connsiteY2" fmla="*/ 242556 h 720004"/>
                        <a:gd name="connsiteX3" fmla="*/ 544217 w 661745"/>
                        <a:gd name="connsiteY3" fmla="*/ 0 h 720004"/>
                        <a:gd name="connsiteX4" fmla="*/ 183962 w 661745"/>
                        <a:gd name="connsiteY4" fmla="*/ 117446 h 720004"/>
                        <a:gd name="connsiteX5" fmla="*/ 0 w 661745"/>
                        <a:gd name="connsiteY5" fmla="*/ 598726 h 72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745" h="720004">
                          <a:moveTo>
                            <a:pt x="58764" y="720004"/>
                          </a:moveTo>
                          <a:lnTo>
                            <a:pt x="419019" y="602558"/>
                          </a:lnTo>
                          <a:lnTo>
                            <a:pt x="661745" y="242556"/>
                          </a:lnTo>
                          <a:lnTo>
                            <a:pt x="544217" y="0"/>
                          </a:lnTo>
                          <a:lnTo>
                            <a:pt x="183962" y="117446"/>
                          </a:lnTo>
                          <a:lnTo>
                            <a:pt x="0" y="598726"/>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58" name="Freeform 11657">
                      <a:extLst>
                        <a:ext uri="{FF2B5EF4-FFF2-40B4-BE49-F238E27FC236}">
                          <a16:creationId xmlns:a16="http://schemas.microsoft.com/office/drawing/2014/main" id="{3A667D50-9EF4-818A-6313-EFED612B6172}"/>
                        </a:ext>
                      </a:extLst>
                    </p:cNvPr>
                    <p:cNvSpPr/>
                    <p:nvPr/>
                  </p:nvSpPr>
                  <p:spPr>
                    <a:xfrm>
                      <a:off x="40567456" y="21631317"/>
                      <a:ext cx="360254" cy="360002"/>
                    </a:xfrm>
                    <a:custGeom>
                      <a:avLst/>
                      <a:gdLst>
                        <a:gd name="connsiteX0" fmla="*/ 242726 w 360254"/>
                        <a:gd name="connsiteY0" fmla="*/ 0 h 360002"/>
                        <a:gd name="connsiteX1" fmla="*/ 0 w 360254"/>
                        <a:gd name="connsiteY1" fmla="*/ 360002 h 360002"/>
                        <a:gd name="connsiteX2" fmla="*/ 360255 w 360254"/>
                        <a:gd name="connsiteY2" fmla="*/ 242556 h 360002"/>
                      </a:gdLst>
                      <a:ahLst/>
                      <a:cxnLst>
                        <a:cxn ang="0">
                          <a:pos x="connsiteX0" y="connsiteY0"/>
                        </a:cxn>
                        <a:cxn ang="0">
                          <a:pos x="connsiteX1" y="connsiteY1"/>
                        </a:cxn>
                        <a:cxn ang="0">
                          <a:pos x="connsiteX2" y="connsiteY2"/>
                        </a:cxn>
                      </a:cxnLst>
                      <a:rect l="l" t="t" r="r" b="b"/>
                      <a:pathLst>
                        <a:path w="360254" h="360002">
                          <a:moveTo>
                            <a:pt x="242726" y="0"/>
                          </a:moveTo>
                          <a:lnTo>
                            <a:pt x="0" y="360002"/>
                          </a:lnTo>
                          <a:lnTo>
                            <a:pt x="360255" y="242556"/>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59" name="Freeform 11658">
                      <a:extLst>
                        <a:ext uri="{FF2B5EF4-FFF2-40B4-BE49-F238E27FC236}">
                          <a16:creationId xmlns:a16="http://schemas.microsoft.com/office/drawing/2014/main" id="{69EF6FE0-3CA2-FD3A-535B-E054A3235BA9}"/>
                        </a:ext>
                      </a:extLst>
                    </p:cNvPr>
                    <p:cNvSpPr/>
                    <p:nvPr/>
                  </p:nvSpPr>
                  <p:spPr>
                    <a:xfrm>
                      <a:off x="40810182" y="21153869"/>
                      <a:ext cx="720510" cy="720004"/>
                    </a:xfrm>
                    <a:custGeom>
                      <a:avLst/>
                      <a:gdLst>
                        <a:gd name="connsiteX0" fmla="*/ 0 w 720510"/>
                        <a:gd name="connsiteY0" fmla="*/ 477448 h 720004"/>
                        <a:gd name="connsiteX1" fmla="*/ 117529 w 720510"/>
                        <a:gd name="connsiteY1" fmla="*/ 720004 h 720004"/>
                        <a:gd name="connsiteX2" fmla="*/ 599147 w 720510"/>
                        <a:gd name="connsiteY2" fmla="*/ 422557 h 720004"/>
                        <a:gd name="connsiteX3" fmla="*/ 720510 w 720510"/>
                        <a:gd name="connsiteY3" fmla="*/ 242556 h 720004"/>
                        <a:gd name="connsiteX4" fmla="*/ 602981 w 720510"/>
                        <a:gd name="connsiteY4" fmla="*/ 0 h 720004"/>
                        <a:gd name="connsiteX5" fmla="*/ 242726 w 720510"/>
                        <a:gd name="connsiteY5" fmla="*/ 117446 h 72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0510" h="720004">
                          <a:moveTo>
                            <a:pt x="0" y="477448"/>
                          </a:moveTo>
                          <a:lnTo>
                            <a:pt x="117529" y="720004"/>
                          </a:lnTo>
                          <a:lnTo>
                            <a:pt x="599147" y="422557"/>
                          </a:lnTo>
                          <a:lnTo>
                            <a:pt x="720510" y="242556"/>
                          </a:lnTo>
                          <a:lnTo>
                            <a:pt x="602981" y="0"/>
                          </a:lnTo>
                          <a:lnTo>
                            <a:pt x="242726" y="117446"/>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60" name="Freeform 11659">
                      <a:extLst>
                        <a:ext uri="{FF2B5EF4-FFF2-40B4-BE49-F238E27FC236}">
                          <a16:creationId xmlns:a16="http://schemas.microsoft.com/office/drawing/2014/main" id="{26209BFB-362A-9BB7-D314-41FCA746FEEA}"/>
                        </a:ext>
                      </a:extLst>
                    </p:cNvPr>
                    <p:cNvSpPr/>
                    <p:nvPr/>
                  </p:nvSpPr>
                  <p:spPr>
                    <a:xfrm>
                      <a:off x="41409328" y="21396425"/>
                      <a:ext cx="160539" cy="180000"/>
                    </a:xfrm>
                    <a:custGeom>
                      <a:avLst/>
                      <a:gdLst>
                        <a:gd name="connsiteX0" fmla="*/ 121364 w 160539"/>
                        <a:gd name="connsiteY0" fmla="*/ 0 h 180000"/>
                        <a:gd name="connsiteX1" fmla="*/ 0 w 160539"/>
                        <a:gd name="connsiteY1" fmla="*/ 180001 h 180000"/>
                        <a:gd name="connsiteX2" fmla="*/ 160540 w 160539"/>
                        <a:gd name="connsiteY2" fmla="*/ 80852 h 180000"/>
                      </a:gdLst>
                      <a:ahLst/>
                      <a:cxnLst>
                        <a:cxn ang="0">
                          <a:pos x="connsiteX0" y="connsiteY0"/>
                        </a:cxn>
                        <a:cxn ang="0">
                          <a:pos x="connsiteX1" y="connsiteY1"/>
                        </a:cxn>
                        <a:cxn ang="0">
                          <a:pos x="connsiteX2" y="connsiteY2"/>
                        </a:cxn>
                      </a:cxnLst>
                      <a:rect l="l" t="t" r="r" b="b"/>
                      <a:pathLst>
                        <a:path w="160539" h="180000">
                          <a:moveTo>
                            <a:pt x="121364" y="0"/>
                          </a:moveTo>
                          <a:lnTo>
                            <a:pt x="0" y="180001"/>
                          </a:lnTo>
                          <a:lnTo>
                            <a:pt x="160540" y="80852"/>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61" name="Freeform 11660">
                      <a:extLst>
                        <a:ext uri="{FF2B5EF4-FFF2-40B4-BE49-F238E27FC236}">
                          <a16:creationId xmlns:a16="http://schemas.microsoft.com/office/drawing/2014/main" id="{C825CB66-B452-0F25-D9FE-439F9A4B4CE5}"/>
                        </a:ext>
                      </a:extLst>
                    </p:cNvPr>
                    <p:cNvSpPr/>
                    <p:nvPr/>
                  </p:nvSpPr>
                  <p:spPr>
                    <a:xfrm>
                      <a:off x="41530692" y="21156423"/>
                      <a:ext cx="360254" cy="320853"/>
                    </a:xfrm>
                    <a:custGeom>
                      <a:avLst/>
                      <a:gdLst>
                        <a:gd name="connsiteX0" fmla="*/ 360255 w 360254"/>
                        <a:gd name="connsiteY0" fmla="*/ 122555 h 320853"/>
                        <a:gd name="connsiteX1" fmla="*/ 161817 w 360254"/>
                        <a:gd name="connsiteY1" fmla="*/ 0 h 320853"/>
                        <a:gd name="connsiteX2" fmla="*/ 0 w 360254"/>
                        <a:gd name="connsiteY2" fmla="*/ 240001 h 320853"/>
                        <a:gd name="connsiteX3" fmla="*/ 39176 w 360254"/>
                        <a:gd name="connsiteY3" fmla="*/ 320853 h 320853"/>
                      </a:gdLst>
                      <a:ahLst/>
                      <a:cxnLst>
                        <a:cxn ang="0">
                          <a:pos x="connsiteX0" y="connsiteY0"/>
                        </a:cxn>
                        <a:cxn ang="0">
                          <a:pos x="connsiteX1" y="connsiteY1"/>
                        </a:cxn>
                        <a:cxn ang="0">
                          <a:pos x="connsiteX2" y="connsiteY2"/>
                        </a:cxn>
                        <a:cxn ang="0">
                          <a:pos x="connsiteX3" y="connsiteY3"/>
                        </a:cxn>
                      </a:cxnLst>
                      <a:rect l="l" t="t" r="r" b="b"/>
                      <a:pathLst>
                        <a:path w="360254" h="320853">
                          <a:moveTo>
                            <a:pt x="360255" y="122555"/>
                          </a:moveTo>
                          <a:lnTo>
                            <a:pt x="161817" y="0"/>
                          </a:lnTo>
                          <a:lnTo>
                            <a:pt x="0" y="240001"/>
                          </a:lnTo>
                          <a:lnTo>
                            <a:pt x="39176" y="320853"/>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62" name="Freeform 11661">
                      <a:extLst>
                        <a:ext uri="{FF2B5EF4-FFF2-40B4-BE49-F238E27FC236}">
                          <a16:creationId xmlns:a16="http://schemas.microsoft.com/office/drawing/2014/main" id="{A03BDC57-91F0-44EC-FE54-0E2CE85DC60A}"/>
                        </a:ext>
                      </a:extLst>
                    </p:cNvPr>
                    <p:cNvSpPr/>
                    <p:nvPr/>
                  </p:nvSpPr>
                  <p:spPr>
                    <a:xfrm>
                      <a:off x="39964475" y="22108766"/>
                      <a:ext cx="321078" cy="360001"/>
                    </a:xfrm>
                    <a:custGeom>
                      <a:avLst/>
                      <a:gdLst>
                        <a:gd name="connsiteX0" fmla="*/ 0 w 321078"/>
                        <a:gd name="connsiteY0" fmla="*/ 360002 h 360001"/>
                        <a:gd name="connsiteX1" fmla="*/ 321079 w 321078"/>
                        <a:gd name="connsiteY1" fmla="*/ 161704 h 360001"/>
                        <a:gd name="connsiteX2" fmla="*/ 242726 w 321078"/>
                        <a:gd name="connsiteY2" fmla="*/ 0 h 360001"/>
                        <a:gd name="connsiteX3" fmla="*/ 122641 w 321078"/>
                        <a:gd name="connsiteY3" fmla="*/ 39149 h 360001"/>
                      </a:gdLst>
                      <a:ahLst/>
                      <a:cxnLst>
                        <a:cxn ang="0">
                          <a:pos x="connsiteX0" y="connsiteY0"/>
                        </a:cxn>
                        <a:cxn ang="0">
                          <a:pos x="connsiteX1" y="connsiteY1"/>
                        </a:cxn>
                        <a:cxn ang="0">
                          <a:pos x="connsiteX2" y="connsiteY2"/>
                        </a:cxn>
                        <a:cxn ang="0">
                          <a:pos x="connsiteX3" y="connsiteY3"/>
                        </a:cxn>
                      </a:cxnLst>
                      <a:rect l="l" t="t" r="r" b="b"/>
                      <a:pathLst>
                        <a:path w="321078" h="360001">
                          <a:moveTo>
                            <a:pt x="0" y="360002"/>
                          </a:moveTo>
                          <a:lnTo>
                            <a:pt x="321079" y="161704"/>
                          </a:lnTo>
                          <a:lnTo>
                            <a:pt x="242726" y="0"/>
                          </a:lnTo>
                          <a:lnTo>
                            <a:pt x="122641" y="39149"/>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63" name="Freeform 11662">
                      <a:extLst>
                        <a:ext uri="{FF2B5EF4-FFF2-40B4-BE49-F238E27FC236}">
                          <a16:creationId xmlns:a16="http://schemas.microsoft.com/office/drawing/2014/main" id="{B2C0477D-A403-6510-2584-ED892A0711ED}"/>
                        </a:ext>
                      </a:extLst>
                    </p:cNvPr>
                    <p:cNvSpPr/>
                    <p:nvPr/>
                  </p:nvSpPr>
                  <p:spPr>
                    <a:xfrm>
                      <a:off x="40446093" y="21873873"/>
                      <a:ext cx="481617" cy="297447"/>
                    </a:xfrm>
                    <a:custGeom>
                      <a:avLst/>
                      <a:gdLst>
                        <a:gd name="connsiteX0" fmla="*/ 121363 w 481617"/>
                        <a:gd name="connsiteY0" fmla="*/ 117446 h 297447"/>
                        <a:gd name="connsiteX1" fmla="*/ 0 w 481617"/>
                        <a:gd name="connsiteY1" fmla="*/ 297447 h 297447"/>
                        <a:gd name="connsiteX2" fmla="*/ 481618 w 481617"/>
                        <a:gd name="connsiteY2" fmla="*/ 0 h 297447"/>
                      </a:gdLst>
                      <a:ahLst/>
                      <a:cxnLst>
                        <a:cxn ang="0">
                          <a:pos x="connsiteX0" y="connsiteY0"/>
                        </a:cxn>
                        <a:cxn ang="0">
                          <a:pos x="connsiteX1" y="connsiteY1"/>
                        </a:cxn>
                        <a:cxn ang="0">
                          <a:pos x="connsiteX2" y="connsiteY2"/>
                        </a:cxn>
                      </a:cxnLst>
                      <a:rect l="l" t="t" r="r" b="b"/>
                      <a:pathLst>
                        <a:path w="481617" h="297447">
                          <a:moveTo>
                            <a:pt x="121363" y="117446"/>
                          </a:moveTo>
                          <a:lnTo>
                            <a:pt x="0" y="297447"/>
                          </a:lnTo>
                          <a:lnTo>
                            <a:pt x="481618" y="0"/>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664" name="Graphic 11301">
                    <a:extLst>
                      <a:ext uri="{FF2B5EF4-FFF2-40B4-BE49-F238E27FC236}">
                        <a16:creationId xmlns:a16="http://schemas.microsoft.com/office/drawing/2014/main" id="{F4A8DB49-B24D-1A5E-B868-3D37B2C67954}"/>
                      </a:ext>
                    </a:extLst>
                  </p:cNvPr>
                  <p:cNvGrpSpPr/>
                  <p:nvPr/>
                </p:nvGrpSpPr>
                <p:grpSpPr>
                  <a:xfrm>
                    <a:off x="41890947" y="21278978"/>
                    <a:ext cx="1926471" cy="2379578"/>
                    <a:chOff x="41890947" y="21278978"/>
                    <a:chExt cx="1926471" cy="2379578"/>
                  </a:xfrm>
                </p:grpSpPr>
                <p:sp>
                  <p:nvSpPr>
                    <p:cNvPr id="11665" name="Freeform 11664">
                      <a:extLst>
                        <a:ext uri="{FF2B5EF4-FFF2-40B4-BE49-F238E27FC236}">
                          <a16:creationId xmlns:a16="http://schemas.microsoft.com/office/drawing/2014/main" id="{AAD13F94-7853-4803-B668-52C4DC09D20A}"/>
                        </a:ext>
                      </a:extLst>
                    </p:cNvPr>
                    <p:cNvSpPr/>
                    <p:nvPr/>
                  </p:nvSpPr>
                  <p:spPr>
                    <a:xfrm>
                      <a:off x="42028551" y="23148648"/>
                      <a:ext cx="412815" cy="311611"/>
                    </a:xfrm>
                    <a:custGeom>
                      <a:avLst/>
                      <a:gdLst>
                        <a:gd name="connsiteX0" fmla="*/ 412816 w 412815"/>
                        <a:gd name="connsiteY0" fmla="*/ 0 h 311611"/>
                        <a:gd name="connsiteX1" fmla="*/ 0 w 412815"/>
                        <a:gd name="connsiteY1" fmla="*/ 84985 h 311611"/>
                        <a:gd name="connsiteX2" fmla="*/ 183474 w 412815"/>
                        <a:gd name="connsiteY2" fmla="*/ 311612 h 311611"/>
                        <a:gd name="connsiteX3" fmla="*/ 344013 w 412815"/>
                        <a:gd name="connsiteY3" fmla="*/ 212462 h 311611"/>
                      </a:gdLst>
                      <a:ahLst/>
                      <a:cxnLst>
                        <a:cxn ang="0">
                          <a:pos x="connsiteX0" y="connsiteY0"/>
                        </a:cxn>
                        <a:cxn ang="0">
                          <a:pos x="connsiteX1" y="connsiteY1"/>
                        </a:cxn>
                        <a:cxn ang="0">
                          <a:pos x="connsiteX2" y="connsiteY2"/>
                        </a:cxn>
                        <a:cxn ang="0">
                          <a:pos x="connsiteX3" y="connsiteY3"/>
                        </a:cxn>
                      </a:cxnLst>
                      <a:rect l="l" t="t" r="r" b="b"/>
                      <a:pathLst>
                        <a:path w="412815" h="311611">
                          <a:moveTo>
                            <a:pt x="412816" y="0"/>
                          </a:moveTo>
                          <a:lnTo>
                            <a:pt x="0" y="84985"/>
                          </a:lnTo>
                          <a:lnTo>
                            <a:pt x="183474" y="311612"/>
                          </a:lnTo>
                          <a:lnTo>
                            <a:pt x="344013" y="212462"/>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66" name="Freeform 11665">
                      <a:extLst>
                        <a:ext uri="{FF2B5EF4-FFF2-40B4-BE49-F238E27FC236}">
                          <a16:creationId xmlns:a16="http://schemas.microsoft.com/office/drawing/2014/main" id="{E09504B8-225A-9AB3-B7FC-AFCEE5A5768C}"/>
                        </a:ext>
                      </a:extLst>
                    </p:cNvPr>
                    <p:cNvSpPr/>
                    <p:nvPr/>
                  </p:nvSpPr>
                  <p:spPr>
                    <a:xfrm>
                      <a:off x="41890947" y="23233633"/>
                      <a:ext cx="321078" cy="424924"/>
                    </a:xfrm>
                    <a:custGeom>
                      <a:avLst/>
                      <a:gdLst>
                        <a:gd name="connsiteX0" fmla="*/ 0 w 321078"/>
                        <a:gd name="connsiteY0" fmla="*/ 424924 h 424924"/>
                        <a:gd name="connsiteX1" fmla="*/ 321079 w 321078"/>
                        <a:gd name="connsiteY1" fmla="*/ 226626 h 424924"/>
                        <a:gd name="connsiteX2" fmla="*/ 137605 w 321078"/>
                        <a:gd name="connsiteY2" fmla="*/ 0 h 424924"/>
                        <a:gd name="connsiteX3" fmla="*/ 0 w 321078"/>
                        <a:gd name="connsiteY3" fmla="*/ 28328 h 424924"/>
                      </a:gdLst>
                      <a:ahLst/>
                      <a:cxnLst>
                        <a:cxn ang="0">
                          <a:pos x="connsiteX0" y="connsiteY0"/>
                        </a:cxn>
                        <a:cxn ang="0">
                          <a:pos x="connsiteX1" y="connsiteY1"/>
                        </a:cxn>
                        <a:cxn ang="0">
                          <a:pos x="connsiteX2" y="connsiteY2"/>
                        </a:cxn>
                        <a:cxn ang="0">
                          <a:pos x="connsiteX3" y="connsiteY3"/>
                        </a:cxn>
                      </a:cxnLst>
                      <a:rect l="l" t="t" r="r" b="b"/>
                      <a:pathLst>
                        <a:path w="321078" h="424924">
                          <a:moveTo>
                            <a:pt x="0" y="424924"/>
                          </a:moveTo>
                          <a:lnTo>
                            <a:pt x="321079" y="226626"/>
                          </a:lnTo>
                          <a:lnTo>
                            <a:pt x="137605" y="0"/>
                          </a:lnTo>
                          <a:lnTo>
                            <a:pt x="0" y="28328"/>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67" name="Freeform 11666">
                      <a:extLst>
                        <a:ext uri="{FF2B5EF4-FFF2-40B4-BE49-F238E27FC236}">
                          <a16:creationId xmlns:a16="http://schemas.microsoft.com/office/drawing/2014/main" id="{62B6A5D1-816C-FD34-EF26-47D4B5747FF3}"/>
                        </a:ext>
                      </a:extLst>
                    </p:cNvPr>
                    <p:cNvSpPr/>
                    <p:nvPr/>
                  </p:nvSpPr>
                  <p:spPr>
                    <a:xfrm>
                      <a:off x="41890947" y="23063662"/>
                      <a:ext cx="137604" cy="198298"/>
                    </a:xfrm>
                    <a:custGeom>
                      <a:avLst/>
                      <a:gdLst>
                        <a:gd name="connsiteX0" fmla="*/ 137605 w 137604"/>
                        <a:gd name="connsiteY0" fmla="*/ 169970 h 198298"/>
                        <a:gd name="connsiteX1" fmla="*/ 0 w 137604"/>
                        <a:gd name="connsiteY1" fmla="*/ 0 h 198298"/>
                        <a:gd name="connsiteX2" fmla="*/ 0 w 137604"/>
                        <a:gd name="connsiteY2" fmla="*/ 198298 h 198298"/>
                      </a:gdLst>
                      <a:ahLst/>
                      <a:cxnLst>
                        <a:cxn ang="0">
                          <a:pos x="connsiteX0" y="connsiteY0"/>
                        </a:cxn>
                        <a:cxn ang="0">
                          <a:pos x="connsiteX1" y="connsiteY1"/>
                        </a:cxn>
                        <a:cxn ang="0">
                          <a:pos x="connsiteX2" y="connsiteY2"/>
                        </a:cxn>
                      </a:cxnLst>
                      <a:rect l="l" t="t" r="r" b="b"/>
                      <a:pathLst>
                        <a:path w="137604" h="198298">
                          <a:moveTo>
                            <a:pt x="137605" y="169970"/>
                          </a:moveTo>
                          <a:lnTo>
                            <a:pt x="0" y="0"/>
                          </a:lnTo>
                          <a:lnTo>
                            <a:pt x="0" y="198298"/>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68" name="Freeform 11667">
                      <a:extLst>
                        <a:ext uri="{FF2B5EF4-FFF2-40B4-BE49-F238E27FC236}">
                          <a16:creationId xmlns:a16="http://schemas.microsoft.com/office/drawing/2014/main" id="{F35123D3-250F-1007-D709-D0C541E4E8A8}"/>
                        </a:ext>
                      </a:extLst>
                    </p:cNvPr>
                    <p:cNvSpPr/>
                    <p:nvPr/>
                  </p:nvSpPr>
                  <p:spPr>
                    <a:xfrm>
                      <a:off x="42372564" y="23063662"/>
                      <a:ext cx="481618" cy="297447"/>
                    </a:xfrm>
                    <a:custGeom>
                      <a:avLst/>
                      <a:gdLst>
                        <a:gd name="connsiteX0" fmla="*/ 68803 w 481618"/>
                        <a:gd name="connsiteY0" fmla="*/ 84985 h 297447"/>
                        <a:gd name="connsiteX1" fmla="*/ 0 w 481618"/>
                        <a:gd name="connsiteY1" fmla="*/ 297447 h 297447"/>
                        <a:gd name="connsiteX2" fmla="*/ 481618 w 481618"/>
                        <a:gd name="connsiteY2" fmla="*/ 0 h 297447"/>
                      </a:gdLst>
                      <a:ahLst/>
                      <a:cxnLst>
                        <a:cxn ang="0">
                          <a:pos x="connsiteX0" y="connsiteY0"/>
                        </a:cxn>
                        <a:cxn ang="0">
                          <a:pos x="connsiteX1" y="connsiteY1"/>
                        </a:cxn>
                        <a:cxn ang="0">
                          <a:pos x="connsiteX2" y="connsiteY2"/>
                        </a:cxn>
                      </a:cxnLst>
                      <a:rect l="l" t="t" r="r" b="b"/>
                      <a:pathLst>
                        <a:path w="481618" h="297447">
                          <a:moveTo>
                            <a:pt x="68803" y="84985"/>
                          </a:moveTo>
                          <a:lnTo>
                            <a:pt x="0" y="297447"/>
                          </a:lnTo>
                          <a:lnTo>
                            <a:pt x="481618"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69" name="Freeform 11668">
                      <a:extLst>
                        <a:ext uri="{FF2B5EF4-FFF2-40B4-BE49-F238E27FC236}">
                          <a16:creationId xmlns:a16="http://schemas.microsoft.com/office/drawing/2014/main" id="{E1C1D18B-4DE1-40DB-A3EC-9153ED8AEFDA}"/>
                        </a:ext>
                      </a:extLst>
                    </p:cNvPr>
                    <p:cNvSpPr/>
                    <p:nvPr/>
                  </p:nvSpPr>
                  <p:spPr>
                    <a:xfrm>
                      <a:off x="42441367" y="22723723"/>
                      <a:ext cx="412815" cy="424925"/>
                    </a:xfrm>
                    <a:custGeom>
                      <a:avLst/>
                      <a:gdLst>
                        <a:gd name="connsiteX0" fmla="*/ 0 w 412815"/>
                        <a:gd name="connsiteY0" fmla="*/ 424925 h 424925"/>
                        <a:gd name="connsiteX1" fmla="*/ 412816 w 412815"/>
                        <a:gd name="connsiteY1" fmla="*/ 339940 h 424925"/>
                        <a:gd name="connsiteX2" fmla="*/ 137605 w 412815"/>
                        <a:gd name="connsiteY2" fmla="*/ 0 h 424925"/>
                      </a:gdLst>
                      <a:ahLst/>
                      <a:cxnLst>
                        <a:cxn ang="0">
                          <a:pos x="connsiteX0" y="connsiteY0"/>
                        </a:cxn>
                        <a:cxn ang="0">
                          <a:pos x="connsiteX1" y="connsiteY1"/>
                        </a:cxn>
                        <a:cxn ang="0">
                          <a:pos x="connsiteX2" y="connsiteY2"/>
                        </a:cxn>
                      </a:cxnLst>
                      <a:rect l="l" t="t" r="r" b="b"/>
                      <a:pathLst>
                        <a:path w="412815" h="424925">
                          <a:moveTo>
                            <a:pt x="0" y="424925"/>
                          </a:moveTo>
                          <a:lnTo>
                            <a:pt x="412816" y="339940"/>
                          </a:lnTo>
                          <a:lnTo>
                            <a:pt x="137605"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70" name="Freeform 11669">
                      <a:extLst>
                        <a:ext uri="{FF2B5EF4-FFF2-40B4-BE49-F238E27FC236}">
                          <a16:creationId xmlns:a16="http://schemas.microsoft.com/office/drawing/2014/main" id="{BC4A525C-F093-9415-A864-F11D1010D74B}"/>
                        </a:ext>
                      </a:extLst>
                    </p:cNvPr>
                    <p:cNvSpPr/>
                    <p:nvPr/>
                  </p:nvSpPr>
                  <p:spPr>
                    <a:xfrm>
                      <a:off x="42303762" y="22298798"/>
                      <a:ext cx="412815" cy="424924"/>
                    </a:xfrm>
                    <a:custGeom>
                      <a:avLst/>
                      <a:gdLst>
                        <a:gd name="connsiteX0" fmla="*/ 275210 w 412815"/>
                        <a:gd name="connsiteY0" fmla="*/ 424925 h 424924"/>
                        <a:gd name="connsiteX1" fmla="*/ 412816 w 412815"/>
                        <a:gd name="connsiteY1" fmla="*/ 0 h 424924"/>
                        <a:gd name="connsiteX2" fmla="*/ 0 w 412815"/>
                        <a:gd name="connsiteY2" fmla="*/ 84985 h 424924"/>
                      </a:gdLst>
                      <a:ahLst/>
                      <a:cxnLst>
                        <a:cxn ang="0">
                          <a:pos x="connsiteX0" y="connsiteY0"/>
                        </a:cxn>
                        <a:cxn ang="0">
                          <a:pos x="connsiteX1" y="connsiteY1"/>
                        </a:cxn>
                        <a:cxn ang="0">
                          <a:pos x="connsiteX2" y="connsiteY2"/>
                        </a:cxn>
                      </a:cxnLst>
                      <a:rect l="l" t="t" r="r" b="b"/>
                      <a:pathLst>
                        <a:path w="412815" h="424924">
                          <a:moveTo>
                            <a:pt x="275210" y="424925"/>
                          </a:moveTo>
                          <a:lnTo>
                            <a:pt x="412816" y="0"/>
                          </a:lnTo>
                          <a:lnTo>
                            <a:pt x="0" y="84985"/>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71" name="Freeform 11670">
                      <a:extLst>
                        <a:ext uri="{FF2B5EF4-FFF2-40B4-BE49-F238E27FC236}">
                          <a16:creationId xmlns:a16="http://schemas.microsoft.com/office/drawing/2014/main" id="{AF91708C-78D9-A016-BBF2-73B34A15C070}"/>
                        </a:ext>
                      </a:extLst>
                    </p:cNvPr>
                    <p:cNvSpPr/>
                    <p:nvPr/>
                  </p:nvSpPr>
                  <p:spPr>
                    <a:xfrm>
                      <a:off x="41890947" y="22383783"/>
                      <a:ext cx="688025" cy="849849"/>
                    </a:xfrm>
                    <a:custGeom>
                      <a:avLst/>
                      <a:gdLst>
                        <a:gd name="connsiteX0" fmla="*/ 550421 w 688025"/>
                        <a:gd name="connsiteY0" fmla="*/ 764865 h 849849"/>
                        <a:gd name="connsiteX1" fmla="*/ 688025 w 688025"/>
                        <a:gd name="connsiteY1" fmla="*/ 339940 h 849849"/>
                        <a:gd name="connsiteX2" fmla="*/ 412816 w 688025"/>
                        <a:gd name="connsiteY2" fmla="*/ 0 h 849849"/>
                        <a:gd name="connsiteX3" fmla="*/ 0 w 688025"/>
                        <a:gd name="connsiteY3" fmla="*/ 84985 h 849849"/>
                        <a:gd name="connsiteX4" fmla="*/ 0 w 688025"/>
                        <a:gd name="connsiteY4" fmla="*/ 679880 h 849849"/>
                        <a:gd name="connsiteX5" fmla="*/ 137605 w 688025"/>
                        <a:gd name="connsiteY5" fmla="*/ 849850 h 84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8025" h="849849">
                          <a:moveTo>
                            <a:pt x="550421" y="764865"/>
                          </a:moveTo>
                          <a:lnTo>
                            <a:pt x="688025" y="339940"/>
                          </a:lnTo>
                          <a:lnTo>
                            <a:pt x="412816" y="0"/>
                          </a:lnTo>
                          <a:lnTo>
                            <a:pt x="0" y="84985"/>
                          </a:lnTo>
                          <a:lnTo>
                            <a:pt x="0" y="679880"/>
                          </a:lnTo>
                          <a:lnTo>
                            <a:pt x="137605" y="84985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72" name="Freeform 11671">
                      <a:extLst>
                        <a:ext uri="{FF2B5EF4-FFF2-40B4-BE49-F238E27FC236}">
                          <a16:creationId xmlns:a16="http://schemas.microsoft.com/office/drawing/2014/main" id="{57EF1AB1-4025-2527-EA16-228AE432D584}"/>
                        </a:ext>
                      </a:extLst>
                    </p:cNvPr>
                    <p:cNvSpPr/>
                    <p:nvPr/>
                  </p:nvSpPr>
                  <p:spPr>
                    <a:xfrm>
                      <a:off x="41890947" y="22043843"/>
                      <a:ext cx="412815" cy="424924"/>
                    </a:xfrm>
                    <a:custGeom>
                      <a:avLst/>
                      <a:gdLst>
                        <a:gd name="connsiteX0" fmla="*/ 0 w 412815"/>
                        <a:gd name="connsiteY0" fmla="*/ 424925 h 424924"/>
                        <a:gd name="connsiteX1" fmla="*/ 412816 w 412815"/>
                        <a:gd name="connsiteY1" fmla="*/ 339940 h 424924"/>
                        <a:gd name="connsiteX2" fmla="*/ 137605 w 412815"/>
                        <a:gd name="connsiteY2" fmla="*/ 0 h 424924"/>
                      </a:gdLst>
                      <a:ahLst/>
                      <a:cxnLst>
                        <a:cxn ang="0">
                          <a:pos x="connsiteX0" y="connsiteY0"/>
                        </a:cxn>
                        <a:cxn ang="0">
                          <a:pos x="connsiteX1" y="connsiteY1"/>
                        </a:cxn>
                        <a:cxn ang="0">
                          <a:pos x="connsiteX2" y="connsiteY2"/>
                        </a:cxn>
                      </a:cxnLst>
                      <a:rect l="l" t="t" r="r" b="b"/>
                      <a:pathLst>
                        <a:path w="412815" h="424924">
                          <a:moveTo>
                            <a:pt x="0" y="424925"/>
                          </a:moveTo>
                          <a:lnTo>
                            <a:pt x="412816" y="339940"/>
                          </a:lnTo>
                          <a:lnTo>
                            <a:pt x="137605"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73" name="Freeform 11672">
                      <a:extLst>
                        <a:ext uri="{FF2B5EF4-FFF2-40B4-BE49-F238E27FC236}">
                          <a16:creationId xmlns:a16="http://schemas.microsoft.com/office/drawing/2014/main" id="{B7026D86-C7A2-9B52-DC13-8B09E1C22607}"/>
                        </a:ext>
                      </a:extLst>
                    </p:cNvPr>
                    <p:cNvSpPr/>
                    <p:nvPr/>
                  </p:nvSpPr>
                  <p:spPr>
                    <a:xfrm>
                      <a:off x="41890947" y="21618918"/>
                      <a:ext cx="275209" cy="424924"/>
                    </a:xfrm>
                    <a:custGeom>
                      <a:avLst/>
                      <a:gdLst>
                        <a:gd name="connsiteX0" fmla="*/ 137605 w 275209"/>
                        <a:gd name="connsiteY0" fmla="*/ 424925 h 424924"/>
                        <a:gd name="connsiteX1" fmla="*/ 275210 w 275209"/>
                        <a:gd name="connsiteY1" fmla="*/ 0 h 424924"/>
                        <a:gd name="connsiteX2" fmla="*/ 0 w 275209"/>
                        <a:gd name="connsiteY2" fmla="*/ 56656 h 424924"/>
                        <a:gd name="connsiteX3" fmla="*/ 0 w 275209"/>
                        <a:gd name="connsiteY3" fmla="*/ 254955 h 424924"/>
                      </a:gdLst>
                      <a:ahLst/>
                      <a:cxnLst>
                        <a:cxn ang="0">
                          <a:pos x="connsiteX0" y="connsiteY0"/>
                        </a:cxn>
                        <a:cxn ang="0">
                          <a:pos x="connsiteX1" y="connsiteY1"/>
                        </a:cxn>
                        <a:cxn ang="0">
                          <a:pos x="connsiteX2" y="connsiteY2"/>
                        </a:cxn>
                        <a:cxn ang="0">
                          <a:pos x="connsiteX3" y="connsiteY3"/>
                        </a:cxn>
                      </a:cxnLst>
                      <a:rect l="l" t="t" r="r" b="b"/>
                      <a:pathLst>
                        <a:path w="275209" h="424924">
                          <a:moveTo>
                            <a:pt x="137605" y="424925"/>
                          </a:moveTo>
                          <a:lnTo>
                            <a:pt x="275210" y="0"/>
                          </a:lnTo>
                          <a:lnTo>
                            <a:pt x="0" y="56656"/>
                          </a:lnTo>
                          <a:lnTo>
                            <a:pt x="0" y="254955"/>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74" name="Freeform 11673">
                      <a:extLst>
                        <a:ext uri="{FF2B5EF4-FFF2-40B4-BE49-F238E27FC236}">
                          <a16:creationId xmlns:a16="http://schemas.microsoft.com/office/drawing/2014/main" id="{F7F05F55-84E9-36C7-C334-EDE288F2011D}"/>
                        </a:ext>
                      </a:extLst>
                    </p:cNvPr>
                    <p:cNvSpPr/>
                    <p:nvPr/>
                  </p:nvSpPr>
                  <p:spPr>
                    <a:xfrm>
                      <a:off x="41890947" y="21873873"/>
                      <a:ext cx="137604" cy="594894"/>
                    </a:xfrm>
                    <a:custGeom>
                      <a:avLst/>
                      <a:gdLst>
                        <a:gd name="connsiteX0" fmla="*/ 137605 w 137604"/>
                        <a:gd name="connsiteY0" fmla="*/ 169970 h 594894"/>
                        <a:gd name="connsiteX1" fmla="*/ 0 w 137604"/>
                        <a:gd name="connsiteY1" fmla="*/ 0 h 594894"/>
                        <a:gd name="connsiteX2" fmla="*/ 0 w 137604"/>
                        <a:gd name="connsiteY2" fmla="*/ 594895 h 594894"/>
                      </a:gdLst>
                      <a:ahLst/>
                      <a:cxnLst>
                        <a:cxn ang="0">
                          <a:pos x="connsiteX0" y="connsiteY0"/>
                        </a:cxn>
                        <a:cxn ang="0">
                          <a:pos x="connsiteX1" y="connsiteY1"/>
                        </a:cxn>
                        <a:cxn ang="0">
                          <a:pos x="connsiteX2" y="connsiteY2"/>
                        </a:cxn>
                      </a:cxnLst>
                      <a:rect l="l" t="t" r="r" b="b"/>
                      <a:pathLst>
                        <a:path w="137604" h="594894">
                          <a:moveTo>
                            <a:pt x="137605" y="169970"/>
                          </a:moveTo>
                          <a:lnTo>
                            <a:pt x="0" y="0"/>
                          </a:lnTo>
                          <a:lnTo>
                            <a:pt x="0" y="594895"/>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75" name="Freeform 11674">
                      <a:extLst>
                        <a:ext uri="{FF2B5EF4-FFF2-40B4-BE49-F238E27FC236}">
                          <a16:creationId xmlns:a16="http://schemas.microsoft.com/office/drawing/2014/main" id="{83ADECFF-1CEE-BBF6-3482-052E8D6E8A97}"/>
                        </a:ext>
                      </a:extLst>
                    </p:cNvPr>
                    <p:cNvSpPr/>
                    <p:nvPr/>
                  </p:nvSpPr>
                  <p:spPr>
                    <a:xfrm>
                      <a:off x="43335800" y="22553753"/>
                      <a:ext cx="160539" cy="212462"/>
                    </a:xfrm>
                    <a:custGeom>
                      <a:avLst/>
                      <a:gdLst>
                        <a:gd name="connsiteX0" fmla="*/ 68803 w 160539"/>
                        <a:gd name="connsiteY0" fmla="*/ 0 h 212462"/>
                        <a:gd name="connsiteX1" fmla="*/ 0 w 160539"/>
                        <a:gd name="connsiteY1" fmla="*/ 212463 h 212462"/>
                        <a:gd name="connsiteX2" fmla="*/ 160540 w 160539"/>
                        <a:gd name="connsiteY2" fmla="*/ 113313 h 212462"/>
                      </a:gdLst>
                      <a:ahLst/>
                      <a:cxnLst>
                        <a:cxn ang="0">
                          <a:pos x="connsiteX0" y="connsiteY0"/>
                        </a:cxn>
                        <a:cxn ang="0">
                          <a:pos x="connsiteX1" y="connsiteY1"/>
                        </a:cxn>
                        <a:cxn ang="0">
                          <a:pos x="connsiteX2" y="connsiteY2"/>
                        </a:cxn>
                      </a:cxnLst>
                      <a:rect l="l" t="t" r="r" b="b"/>
                      <a:pathLst>
                        <a:path w="160539" h="212462">
                          <a:moveTo>
                            <a:pt x="68803" y="0"/>
                          </a:moveTo>
                          <a:lnTo>
                            <a:pt x="0" y="212463"/>
                          </a:lnTo>
                          <a:lnTo>
                            <a:pt x="160540" y="113313"/>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76" name="Freeform 11675">
                      <a:extLst>
                        <a:ext uri="{FF2B5EF4-FFF2-40B4-BE49-F238E27FC236}">
                          <a16:creationId xmlns:a16="http://schemas.microsoft.com/office/drawing/2014/main" id="{A41E517C-DC06-C1F3-30B7-51728DF23DE0}"/>
                        </a:ext>
                      </a:extLst>
                    </p:cNvPr>
                    <p:cNvSpPr/>
                    <p:nvPr/>
                  </p:nvSpPr>
                  <p:spPr>
                    <a:xfrm>
                      <a:off x="43129392" y="22171320"/>
                      <a:ext cx="366947" cy="382432"/>
                    </a:xfrm>
                    <a:custGeom>
                      <a:avLst/>
                      <a:gdLst>
                        <a:gd name="connsiteX0" fmla="*/ 275211 w 366947"/>
                        <a:gd name="connsiteY0" fmla="*/ 382432 h 382432"/>
                        <a:gd name="connsiteX1" fmla="*/ 366947 w 366947"/>
                        <a:gd name="connsiteY1" fmla="*/ 99149 h 382432"/>
                        <a:gd name="connsiteX2" fmla="*/ 206408 w 366947"/>
                        <a:gd name="connsiteY2" fmla="*/ 0 h 382432"/>
                        <a:gd name="connsiteX3" fmla="*/ 0 w 366947"/>
                        <a:gd name="connsiteY3" fmla="*/ 42493 h 382432"/>
                      </a:gdLst>
                      <a:ahLst/>
                      <a:cxnLst>
                        <a:cxn ang="0">
                          <a:pos x="connsiteX0" y="connsiteY0"/>
                        </a:cxn>
                        <a:cxn ang="0">
                          <a:pos x="connsiteX1" y="connsiteY1"/>
                        </a:cxn>
                        <a:cxn ang="0">
                          <a:pos x="connsiteX2" y="connsiteY2"/>
                        </a:cxn>
                        <a:cxn ang="0">
                          <a:pos x="connsiteX3" y="connsiteY3"/>
                        </a:cxn>
                      </a:cxnLst>
                      <a:rect l="l" t="t" r="r" b="b"/>
                      <a:pathLst>
                        <a:path w="366947" h="382432">
                          <a:moveTo>
                            <a:pt x="275211" y="382432"/>
                          </a:moveTo>
                          <a:lnTo>
                            <a:pt x="366947" y="99149"/>
                          </a:lnTo>
                          <a:lnTo>
                            <a:pt x="206408" y="0"/>
                          </a:lnTo>
                          <a:lnTo>
                            <a:pt x="0" y="42493"/>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77" name="Freeform 11676">
                      <a:extLst>
                        <a:ext uri="{FF2B5EF4-FFF2-40B4-BE49-F238E27FC236}">
                          <a16:creationId xmlns:a16="http://schemas.microsoft.com/office/drawing/2014/main" id="{918EF007-1170-0B08-9740-4323936AF2DD}"/>
                        </a:ext>
                      </a:extLst>
                    </p:cNvPr>
                    <p:cNvSpPr/>
                    <p:nvPr/>
                  </p:nvSpPr>
                  <p:spPr>
                    <a:xfrm>
                      <a:off x="42578972" y="22213813"/>
                      <a:ext cx="825630" cy="849849"/>
                    </a:xfrm>
                    <a:custGeom>
                      <a:avLst/>
                      <a:gdLst>
                        <a:gd name="connsiteX0" fmla="*/ 825631 w 825630"/>
                        <a:gd name="connsiteY0" fmla="*/ 339940 h 849849"/>
                        <a:gd name="connsiteX1" fmla="*/ 550421 w 825630"/>
                        <a:gd name="connsiteY1" fmla="*/ 0 h 849849"/>
                        <a:gd name="connsiteX2" fmla="*/ 137606 w 825630"/>
                        <a:gd name="connsiteY2" fmla="*/ 84985 h 849849"/>
                        <a:gd name="connsiteX3" fmla="*/ 0 w 825630"/>
                        <a:gd name="connsiteY3" fmla="*/ 509910 h 849849"/>
                        <a:gd name="connsiteX4" fmla="*/ 275211 w 825630"/>
                        <a:gd name="connsiteY4" fmla="*/ 849850 h 849849"/>
                        <a:gd name="connsiteX5" fmla="*/ 756828 w 825630"/>
                        <a:gd name="connsiteY5" fmla="*/ 552402 h 84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630" h="849849">
                          <a:moveTo>
                            <a:pt x="825631" y="339940"/>
                          </a:moveTo>
                          <a:lnTo>
                            <a:pt x="550421" y="0"/>
                          </a:lnTo>
                          <a:lnTo>
                            <a:pt x="137606" y="84985"/>
                          </a:lnTo>
                          <a:lnTo>
                            <a:pt x="0" y="509910"/>
                          </a:lnTo>
                          <a:lnTo>
                            <a:pt x="275211" y="849850"/>
                          </a:lnTo>
                          <a:lnTo>
                            <a:pt x="756828" y="552402"/>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78" name="Freeform 11677">
                      <a:extLst>
                        <a:ext uri="{FF2B5EF4-FFF2-40B4-BE49-F238E27FC236}">
                          <a16:creationId xmlns:a16="http://schemas.microsoft.com/office/drawing/2014/main" id="{D34872A8-8312-1D96-750C-DCDF098AD101}"/>
                        </a:ext>
                      </a:extLst>
                    </p:cNvPr>
                    <p:cNvSpPr/>
                    <p:nvPr/>
                  </p:nvSpPr>
                  <p:spPr>
                    <a:xfrm>
                      <a:off x="42716577" y="21873873"/>
                      <a:ext cx="412814" cy="424924"/>
                    </a:xfrm>
                    <a:custGeom>
                      <a:avLst/>
                      <a:gdLst>
                        <a:gd name="connsiteX0" fmla="*/ 0 w 412814"/>
                        <a:gd name="connsiteY0" fmla="*/ 424925 h 424924"/>
                        <a:gd name="connsiteX1" fmla="*/ 412815 w 412814"/>
                        <a:gd name="connsiteY1" fmla="*/ 339940 h 424924"/>
                        <a:gd name="connsiteX2" fmla="*/ 137605 w 412814"/>
                        <a:gd name="connsiteY2" fmla="*/ 0 h 424924"/>
                      </a:gdLst>
                      <a:ahLst/>
                      <a:cxnLst>
                        <a:cxn ang="0">
                          <a:pos x="connsiteX0" y="connsiteY0"/>
                        </a:cxn>
                        <a:cxn ang="0">
                          <a:pos x="connsiteX1" y="connsiteY1"/>
                        </a:cxn>
                        <a:cxn ang="0">
                          <a:pos x="connsiteX2" y="connsiteY2"/>
                        </a:cxn>
                      </a:cxnLst>
                      <a:rect l="l" t="t" r="r" b="b"/>
                      <a:pathLst>
                        <a:path w="412814" h="424924">
                          <a:moveTo>
                            <a:pt x="0" y="424925"/>
                          </a:moveTo>
                          <a:lnTo>
                            <a:pt x="412815" y="339940"/>
                          </a:lnTo>
                          <a:lnTo>
                            <a:pt x="137605" y="0"/>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79" name="Freeform 11678">
                      <a:extLst>
                        <a:ext uri="{FF2B5EF4-FFF2-40B4-BE49-F238E27FC236}">
                          <a16:creationId xmlns:a16="http://schemas.microsoft.com/office/drawing/2014/main" id="{8639AA3D-F3D5-909B-9662-7A823665798F}"/>
                        </a:ext>
                      </a:extLst>
                    </p:cNvPr>
                    <p:cNvSpPr/>
                    <p:nvPr/>
                  </p:nvSpPr>
                  <p:spPr>
                    <a:xfrm>
                      <a:off x="42028551" y="21576426"/>
                      <a:ext cx="825630" cy="807357"/>
                    </a:xfrm>
                    <a:custGeom>
                      <a:avLst/>
                      <a:gdLst>
                        <a:gd name="connsiteX0" fmla="*/ 688026 w 825630"/>
                        <a:gd name="connsiteY0" fmla="*/ 722372 h 807357"/>
                        <a:gd name="connsiteX1" fmla="*/ 825631 w 825630"/>
                        <a:gd name="connsiteY1" fmla="*/ 297447 h 807357"/>
                        <a:gd name="connsiteX2" fmla="*/ 344013 w 825630"/>
                        <a:gd name="connsiteY2" fmla="*/ 0 h 807357"/>
                        <a:gd name="connsiteX3" fmla="*/ 137605 w 825630"/>
                        <a:gd name="connsiteY3" fmla="*/ 42493 h 807357"/>
                        <a:gd name="connsiteX4" fmla="*/ 0 w 825630"/>
                        <a:gd name="connsiteY4" fmla="*/ 467417 h 807357"/>
                        <a:gd name="connsiteX5" fmla="*/ 275211 w 825630"/>
                        <a:gd name="connsiteY5" fmla="*/ 807357 h 80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630" h="807357">
                          <a:moveTo>
                            <a:pt x="688026" y="722372"/>
                          </a:moveTo>
                          <a:lnTo>
                            <a:pt x="825631" y="297447"/>
                          </a:lnTo>
                          <a:lnTo>
                            <a:pt x="344013" y="0"/>
                          </a:lnTo>
                          <a:lnTo>
                            <a:pt x="137605" y="42493"/>
                          </a:lnTo>
                          <a:lnTo>
                            <a:pt x="0" y="467417"/>
                          </a:lnTo>
                          <a:lnTo>
                            <a:pt x="275211" y="807357"/>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80" name="Freeform 11679">
                      <a:extLst>
                        <a:ext uri="{FF2B5EF4-FFF2-40B4-BE49-F238E27FC236}">
                          <a16:creationId xmlns:a16="http://schemas.microsoft.com/office/drawing/2014/main" id="{A052D4EC-979C-C163-6AAF-5D4AC221651B}"/>
                        </a:ext>
                      </a:extLst>
                    </p:cNvPr>
                    <p:cNvSpPr/>
                    <p:nvPr/>
                  </p:nvSpPr>
                  <p:spPr>
                    <a:xfrm>
                      <a:off x="42166156" y="21477276"/>
                      <a:ext cx="206407" cy="141641"/>
                    </a:xfrm>
                    <a:custGeom>
                      <a:avLst/>
                      <a:gdLst>
                        <a:gd name="connsiteX0" fmla="*/ 0 w 206407"/>
                        <a:gd name="connsiteY0" fmla="*/ 141642 h 141641"/>
                        <a:gd name="connsiteX1" fmla="*/ 206408 w 206407"/>
                        <a:gd name="connsiteY1" fmla="*/ 99149 h 141641"/>
                        <a:gd name="connsiteX2" fmla="*/ 45869 w 206407"/>
                        <a:gd name="connsiteY2" fmla="*/ 0 h 141641"/>
                      </a:gdLst>
                      <a:ahLst/>
                      <a:cxnLst>
                        <a:cxn ang="0">
                          <a:pos x="connsiteX0" y="connsiteY0"/>
                        </a:cxn>
                        <a:cxn ang="0">
                          <a:pos x="connsiteX1" y="connsiteY1"/>
                        </a:cxn>
                        <a:cxn ang="0">
                          <a:pos x="connsiteX2" y="connsiteY2"/>
                        </a:cxn>
                      </a:cxnLst>
                      <a:rect l="l" t="t" r="r" b="b"/>
                      <a:pathLst>
                        <a:path w="206407" h="141641">
                          <a:moveTo>
                            <a:pt x="0" y="141642"/>
                          </a:moveTo>
                          <a:lnTo>
                            <a:pt x="206408" y="99149"/>
                          </a:lnTo>
                          <a:lnTo>
                            <a:pt x="45869"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81" name="Freeform 11680">
                      <a:extLst>
                        <a:ext uri="{FF2B5EF4-FFF2-40B4-BE49-F238E27FC236}">
                          <a16:creationId xmlns:a16="http://schemas.microsoft.com/office/drawing/2014/main" id="{E31D21F7-13DC-B293-771A-59B29CD9D6AB}"/>
                        </a:ext>
                      </a:extLst>
                    </p:cNvPr>
                    <p:cNvSpPr/>
                    <p:nvPr/>
                  </p:nvSpPr>
                  <p:spPr>
                    <a:xfrm>
                      <a:off x="41890947" y="21278978"/>
                      <a:ext cx="321078" cy="396596"/>
                    </a:xfrm>
                    <a:custGeom>
                      <a:avLst/>
                      <a:gdLst>
                        <a:gd name="connsiteX0" fmla="*/ 0 w 321078"/>
                        <a:gd name="connsiteY0" fmla="*/ 0 h 396596"/>
                        <a:gd name="connsiteX1" fmla="*/ 0 w 321078"/>
                        <a:gd name="connsiteY1" fmla="*/ 396596 h 396596"/>
                        <a:gd name="connsiteX2" fmla="*/ 275210 w 321078"/>
                        <a:gd name="connsiteY2" fmla="*/ 339940 h 396596"/>
                        <a:gd name="connsiteX3" fmla="*/ 321079 w 321078"/>
                        <a:gd name="connsiteY3" fmla="*/ 198298 h 396596"/>
                      </a:gdLst>
                      <a:ahLst/>
                      <a:cxnLst>
                        <a:cxn ang="0">
                          <a:pos x="connsiteX0" y="connsiteY0"/>
                        </a:cxn>
                        <a:cxn ang="0">
                          <a:pos x="connsiteX1" y="connsiteY1"/>
                        </a:cxn>
                        <a:cxn ang="0">
                          <a:pos x="connsiteX2" y="connsiteY2"/>
                        </a:cxn>
                        <a:cxn ang="0">
                          <a:pos x="connsiteX3" y="connsiteY3"/>
                        </a:cxn>
                      </a:cxnLst>
                      <a:rect l="l" t="t" r="r" b="b"/>
                      <a:pathLst>
                        <a:path w="321078" h="396596">
                          <a:moveTo>
                            <a:pt x="0" y="0"/>
                          </a:moveTo>
                          <a:lnTo>
                            <a:pt x="0" y="396596"/>
                          </a:lnTo>
                          <a:lnTo>
                            <a:pt x="275210" y="339940"/>
                          </a:lnTo>
                          <a:lnTo>
                            <a:pt x="321079" y="198298"/>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82" name="Freeform 11681">
                      <a:extLst>
                        <a:ext uri="{FF2B5EF4-FFF2-40B4-BE49-F238E27FC236}">
                          <a16:creationId xmlns:a16="http://schemas.microsoft.com/office/drawing/2014/main" id="{AC607859-A90F-5574-C361-3F4A49E45C82}"/>
                        </a:ext>
                      </a:extLst>
                    </p:cNvPr>
                    <p:cNvSpPr/>
                    <p:nvPr/>
                  </p:nvSpPr>
                  <p:spPr>
                    <a:xfrm>
                      <a:off x="43404603" y="22270469"/>
                      <a:ext cx="412815" cy="396596"/>
                    </a:xfrm>
                    <a:custGeom>
                      <a:avLst/>
                      <a:gdLst>
                        <a:gd name="connsiteX0" fmla="*/ 412816 w 412815"/>
                        <a:gd name="connsiteY0" fmla="*/ 198298 h 396596"/>
                        <a:gd name="connsiteX1" fmla="*/ 91737 w 412815"/>
                        <a:gd name="connsiteY1" fmla="*/ 0 h 396596"/>
                        <a:gd name="connsiteX2" fmla="*/ 0 w 412815"/>
                        <a:gd name="connsiteY2" fmla="*/ 283283 h 396596"/>
                        <a:gd name="connsiteX3" fmla="*/ 91737 w 412815"/>
                        <a:gd name="connsiteY3" fmla="*/ 396596 h 396596"/>
                      </a:gdLst>
                      <a:ahLst/>
                      <a:cxnLst>
                        <a:cxn ang="0">
                          <a:pos x="connsiteX0" y="connsiteY0"/>
                        </a:cxn>
                        <a:cxn ang="0">
                          <a:pos x="connsiteX1" y="connsiteY1"/>
                        </a:cxn>
                        <a:cxn ang="0">
                          <a:pos x="connsiteX2" y="connsiteY2"/>
                        </a:cxn>
                        <a:cxn ang="0">
                          <a:pos x="connsiteX3" y="connsiteY3"/>
                        </a:cxn>
                      </a:cxnLst>
                      <a:rect l="l" t="t" r="r" b="b"/>
                      <a:pathLst>
                        <a:path w="412815" h="396596">
                          <a:moveTo>
                            <a:pt x="412816" y="198298"/>
                          </a:moveTo>
                          <a:lnTo>
                            <a:pt x="91737" y="0"/>
                          </a:lnTo>
                          <a:lnTo>
                            <a:pt x="0" y="283283"/>
                          </a:lnTo>
                          <a:lnTo>
                            <a:pt x="91737" y="396596"/>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83" name="Freeform 11682">
                      <a:extLst>
                        <a:ext uri="{FF2B5EF4-FFF2-40B4-BE49-F238E27FC236}">
                          <a16:creationId xmlns:a16="http://schemas.microsoft.com/office/drawing/2014/main" id="{D31F54E3-10F1-92CF-3DE3-5D9BC6896D11}"/>
                        </a:ext>
                      </a:extLst>
                    </p:cNvPr>
                    <p:cNvSpPr/>
                    <p:nvPr/>
                  </p:nvSpPr>
                  <p:spPr>
                    <a:xfrm>
                      <a:off x="42854182" y="21873873"/>
                      <a:ext cx="481617" cy="339939"/>
                    </a:xfrm>
                    <a:custGeom>
                      <a:avLst/>
                      <a:gdLst>
                        <a:gd name="connsiteX0" fmla="*/ 275210 w 481617"/>
                        <a:gd name="connsiteY0" fmla="*/ 339940 h 339939"/>
                        <a:gd name="connsiteX1" fmla="*/ 481618 w 481617"/>
                        <a:gd name="connsiteY1" fmla="*/ 297447 h 339939"/>
                        <a:gd name="connsiteX2" fmla="*/ 0 w 481617"/>
                        <a:gd name="connsiteY2" fmla="*/ 0 h 339939"/>
                      </a:gdLst>
                      <a:ahLst/>
                      <a:cxnLst>
                        <a:cxn ang="0">
                          <a:pos x="connsiteX0" y="connsiteY0"/>
                        </a:cxn>
                        <a:cxn ang="0">
                          <a:pos x="connsiteX1" y="connsiteY1"/>
                        </a:cxn>
                        <a:cxn ang="0">
                          <a:pos x="connsiteX2" y="connsiteY2"/>
                        </a:cxn>
                      </a:cxnLst>
                      <a:rect l="l" t="t" r="r" b="b"/>
                      <a:pathLst>
                        <a:path w="481617" h="339939">
                          <a:moveTo>
                            <a:pt x="275210" y="339940"/>
                          </a:moveTo>
                          <a:lnTo>
                            <a:pt x="481618" y="297447"/>
                          </a:lnTo>
                          <a:lnTo>
                            <a:pt x="0" y="0"/>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nvGrpSpPr>
                  <p:cNvPr id="11684" name="Graphic 11301">
                    <a:extLst>
                      <a:ext uri="{FF2B5EF4-FFF2-40B4-BE49-F238E27FC236}">
                        <a16:creationId xmlns:a16="http://schemas.microsoft.com/office/drawing/2014/main" id="{9EEA614E-ADEB-AF94-FE7A-67963BB5A7F2}"/>
                      </a:ext>
                    </a:extLst>
                  </p:cNvPr>
                  <p:cNvGrpSpPr/>
                  <p:nvPr/>
                </p:nvGrpSpPr>
                <p:grpSpPr>
                  <a:xfrm>
                    <a:off x="39964475" y="21278978"/>
                    <a:ext cx="1926471" cy="2379578"/>
                    <a:chOff x="39964475" y="21278978"/>
                    <a:chExt cx="1926471" cy="2379578"/>
                  </a:xfrm>
                </p:grpSpPr>
                <p:sp>
                  <p:nvSpPr>
                    <p:cNvPr id="11685" name="Freeform 11684">
                      <a:extLst>
                        <a:ext uri="{FF2B5EF4-FFF2-40B4-BE49-F238E27FC236}">
                          <a16:creationId xmlns:a16="http://schemas.microsoft.com/office/drawing/2014/main" id="{5584DBB7-F7EA-2D4E-930F-7BE2D08CE2C3}"/>
                        </a:ext>
                      </a:extLst>
                    </p:cNvPr>
                    <p:cNvSpPr/>
                    <p:nvPr/>
                  </p:nvSpPr>
                  <p:spPr>
                    <a:xfrm>
                      <a:off x="41615737" y="22893693"/>
                      <a:ext cx="275209" cy="424924"/>
                    </a:xfrm>
                    <a:custGeom>
                      <a:avLst/>
                      <a:gdLst>
                        <a:gd name="connsiteX0" fmla="*/ 137605 w 275209"/>
                        <a:gd name="connsiteY0" fmla="*/ 0 h 424924"/>
                        <a:gd name="connsiteX1" fmla="*/ 0 w 275209"/>
                        <a:gd name="connsiteY1" fmla="*/ 424924 h 424924"/>
                        <a:gd name="connsiteX2" fmla="*/ 275210 w 275209"/>
                        <a:gd name="connsiteY2" fmla="*/ 368268 h 424924"/>
                        <a:gd name="connsiteX3" fmla="*/ 275210 w 275209"/>
                        <a:gd name="connsiteY3" fmla="*/ 169970 h 424924"/>
                      </a:gdLst>
                      <a:ahLst/>
                      <a:cxnLst>
                        <a:cxn ang="0">
                          <a:pos x="connsiteX0" y="connsiteY0"/>
                        </a:cxn>
                        <a:cxn ang="0">
                          <a:pos x="connsiteX1" y="connsiteY1"/>
                        </a:cxn>
                        <a:cxn ang="0">
                          <a:pos x="connsiteX2" y="connsiteY2"/>
                        </a:cxn>
                        <a:cxn ang="0">
                          <a:pos x="connsiteX3" y="connsiteY3"/>
                        </a:cxn>
                      </a:cxnLst>
                      <a:rect l="l" t="t" r="r" b="b"/>
                      <a:pathLst>
                        <a:path w="275209" h="424924">
                          <a:moveTo>
                            <a:pt x="137605" y="0"/>
                          </a:moveTo>
                          <a:lnTo>
                            <a:pt x="0" y="424924"/>
                          </a:lnTo>
                          <a:lnTo>
                            <a:pt x="275210" y="368268"/>
                          </a:lnTo>
                          <a:lnTo>
                            <a:pt x="275210" y="16997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86" name="Freeform 11685">
                      <a:extLst>
                        <a:ext uri="{FF2B5EF4-FFF2-40B4-BE49-F238E27FC236}">
                          <a16:creationId xmlns:a16="http://schemas.microsoft.com/office/drawing/2014/main" id="{2D3CB794-E1FC-9624-AFE9-273D8EDCB5B3}"/>
                        </a:ext>
                      </a:extLst>
                    </p:cNvPr>
                    <p:cNvSpPr/>
                    <p:nvPr/>
                  </p:nvSpPr>
                  <p:spPr>
                    <a:xfrm>
                      <a:off x="41569868" y="23261960"/>
                      <a:ext cx="321078" cy="396596"/>
                    </a:xfrm>
                    <a:custGeom>
                      <a:avLst/>
                      <a:gdLst>
                        <a:gd name="connsiteX0" fmla="*/ 321079 w 321078"/>
                        <a:gd name="connsiteY0" fmla="*/ 396597 h 396596"/>
                        <a:gd name="connsiteX1" fmla="*/ 321079 w 321078"/>
                        <a:gd name="connsiteY1" fmla="*/ 0 h 396596"/>
                        <a:gd name="connsiteX2" fmla="*/ 45869 w 321078"/>
                        <a:gd name="connsiteY2" fmla="*/ 56657 h 396596"/>
                        <a:gd name="connsiteX3" fmla="*/ 0 w 321078"/>
                        <a:gd name="connsiteY3" fmla="*/ 198299 h 396596"/>
                      </a:gdLst>
                      <a:ahLst/>
                      <a:cxnLst>
                        <a:cxn ang="0">
                          <a:pos x="connsiteX0" y="connsiteY0"/>
                        </a:cxn>
                        <a:cxn ang="0">
                          <a:pos x="connsiteX1" y="connsiteY1"/>
                        </a:cxn>
                        <a:cxn ang="0">
                          <a:pos x="connsiteX2" y="connsiteY2"/>
                        </a:cxn>
                        <a:cxn ang="0">
                          <a:pos x="connsiteX3" y="connsiteY3"/>
                        </a:cxn>
                      </a:cxnLst>
                      <a:rect l="l" t="t" r="r" b="b"/>
                      <a:pathLst>
                        <a:path w="321078" h="396596">
                          <a:moveTo>
                            <a:pt x="321079" y="396597"/>
                          </a:moveTo>
                          <a:lnTo>
                            <a:pt x="321079" y="0"/>
                          </a:lnTo>
                          <a:lnTo>
                            <a:pt x="45869" y="56657"/>
                          </a:lnTo>
                          <a:lnTo>
                            <a:pt x="0" y="198299"/>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687" name="Freeform 11686">
                      <a:extLst>
                        <a:ext uri="{FF2B5EF4-FFF2-40B4-BE49-F238E27FC236}">
                          <a16:creationId xmlns:a16="http://schemas.microsoft.com/office/drawing/2014/main" id="{64565CA3-B7C3-3F78-174C-ADC5D82F00E2}"/>
                        </a:ext>
                      </a:extLst>
                    </p:cNvPr>
                    <p:cNvSpPr/>
                    <p:nvPr/>
                  </p:nvSpPr>
                  <p:spPr>
                    <a:xfrm>
                      <a:off x="41409329" y="23318617"/>
                      <a:ext cx="206407" cy="141641"/>
                    </a:xfrm>
                    <a:custGeom>
                      <a:avLst/>
                      <a:gdLst>
                        <a:gd name="connsiteX0" fmla="*/ 206408 w 206407"/>
                        <a:gd name="connsiteY0" fmla="*/ 0 h 141641"/>
                        <a:gd name="connsiteX1" fmla="*/ 0 w 206407"/>
                        <a:gd name="connsiteY1" fmla="*/ 42493 h 141641"/>
                        <a:gd name="connsiteX2" fmla="*/ 160539 w 206407"/>
                        <a:gd name="connsiteY2" fmla="*/ 141642 h 141641"/>
                      </a:gdLst>
                      <a:ahLst/>
                      <a:cxnLst>
                        <a:cxn ang="0">
                          <a:pos x="connsiteX0" y="connsiteY0"/>
                        </a:cxn>
                        <a:cxn ang="0">
                          <a:pos x="connsiteX1" y="connsiteY1"/>
                        </a:cxn>
                        <a:cxn ang="0">
                          <a:pos x="connsiteX2" y="connsiteY2"/>
                        </a:cxn>
                      </a:cxnLst>
                      <a:rect l="l" t="t" r="r" b="b"/>
                      <a:pathLst>
                        <a:path w="206407" h="141641">
                          <a:moveTo>
                            <a:pt x="206408" y="0"/>
                          </a:moveTo>
                          <a:lnTo>
                            <a:pt x="0" y="42493"/>
                          </a:lnTo>
                          <a:lnTo>
                            <a:pt x="160539" y="141642"/>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88" name="Freeform 11687">
                      <a:extLst>
                        <a:ext uri="{FF2B5EF4-FFF2-40B4-BE49-F238E27FC236}">
                          <a16:creationId xmlns:a16="http://schemas.microsoft.com/office/drawing/2014/main" id="{74355E9A-BE29-AEF8-C0FB-116E8EE8AEEF}"/>
                        </a:ext>
                      </a:extLst>
                    </p:cNvPr>
                    <p:cNvSpPr/>
                    <p:nvPr/>
                  </p:nvSpPr>
                  <p:spPr>
                    <a:xfrm>
                      <a:off x="41753342" y="22468768"/>
                      <a:ext cx="137604" cy="594894"/>
                    </a:xfrm>
                    <a:custGeom>
                      <a:avLst/>
                      <a:gdLst>
                        <a:gd name="connsiteX0" fmla="*/ 0 w 137604"/>
                        <a:gd name="connsiteY0" fmla="*/ 424925 h 594894"/>
                        <a:gd name="connsiteX1" fmla="*/ 137605 w 137604"/>
                        <a:gd name="connsiteY1" fmla="*/ 594895 h 594894"/>
                        <a:gd name="connsiteX2" fmla="*/ 137605 w 137604"/>
                        <a:gd name="connsiteY2" fmla="*/ 0 h 594894"/>
                      </a:gdLst>
                      <a:ahLst/>
                      <a:cxnLst>
                        <a:cxn ang="0">
                          <a:pos x="connsiteX0" y="connsiteY0"/>
                        </a:cxn>
                        <a:cxn ang="0">
                          <a:pos x="connsiteX1" y="connsiteY1"/>
                        </a:cxn>
                        <a:cxn ang="0">
                          <a:pos x="connsiteX2" y="connsiteY2"/>
                        </a:cxn>
                      </a:cxnLst>
                      <a:rect l="l" t="t" r="r" b="b"/>
                      <a:pathLst>
                        <a:path w="137604" h="594894">
                          <a:moveTo>
                            <a:pt x="0" y="424925"/>
                          </a:moveTo>
                          <a:lnTo>
                            <a:pt x="137605" y="594895"/>
                          </a:lnTo>
                          <a:lnTo>
                            <a:pt x="137605" y="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89" name="Freeform 11688">
                      <a:extLst>
                        <a:ext uri="{FF2B5EF4-FFF2-40B4-BE49-F238E27FC236}">
                          <a16:creationId xmlns:a16="http://schemas.microsoft.com/office/drawing/2014/main" id="{6DC93454-FE3E-F787-B90B-D7A28A84F27B}"/>
                        </a:ext>
                      </a:extLst>
                    </p:cNvPr>
                    <p:cNvSpPr/>
                    <p:nvPr/>
                  </p:nvSpPr>
                  <p:spPr>
                    <a:xfrm>
                      <a:off x="41478131" y="22468768"/>
                      <a:ext cx="412815" cy="424925"/>
                    </a:xfrm>
                    <a:custGeom>
                      <a:avLst/>
                      <a:gdLst>
                        <a:gd name="connsiteX0" fmla="*/ 275211 w 412815"/>
                        <a:gd name="connsiteY0" fmla="*/ 424925 h 424925"/>
                        <a:gd name="connsiteX1" fmla="*/ 412816 w 412815"/>
                        <a:gd name="connsiteY1" fmla="*/ 0 h 424925"/>
                        <a:gd name="connsiteX2" fmla="*/ 0 w 412815"/>
                        <a:gd name="connsiteY2" fmla="*/ 84985 h 424925"/>
                      </a:gdLst>
                      <a:ahLst/>
                      <a:cxnLst>
                        <a:cxn ang="0">
                          <a:pos x="connsiteX0" y="connsiteY0"/>
                        </a:cxn>
                        <a:cxn ang="0">
                          <a:pos x="connsiteX1" y="connsiteY1"/>
                        </a:cxn>
                        <a:cxn ang="0">
                          <a:pos x="connsiteX2" y="connsiteY2"/>
                        </a:cxn>
                      </a:cxnLst>
                      <a:rect l="l" t="t" r="r" b="b"/>
                      <a:pathLst>
                        <a:path w="412815" h="424925">
                          <a:moveTo>
                            <a:pt x="275211" y="424925"/>
                          </a:moveTo>
                          <a:lnTo>
                            <a:pt x="412816" y="0"/>
                          </a:lnTo>
                          <a:lnTo>
                            <a:pt x="0" y="84985"/>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90" name="Freeform 11689">
                      <a:extLst>
                        <a:ext uri="{FF2B5EF4-FFF2-40B4-BE49-F238E27FC236}">
                          <a16:creationId xmlns:a16="http://schemas.microsoft.com/office/drawing/2014/main" id="{961B0B43-7FF8-BD66-101F-57C479A9EE66}"/>
                        </a:ext>
                      </a:extLst>
                    </p:cNvPr>
                    <p:cNvSpPr/>
                    <p:nvPr/>
                  </p:nvSpPr>
                  <p:spPr>
                    <a:xfrm>
                      <a:off x="41065316" y="22213813"/>
                      <a:ext cx="412815" cy="424925"/>
                    </a:xfrm>
                    <a:custGeom>
                      <a:avLst/>
                      <a:gdLst>
                        <a:gd name="connsiteX0" fmla="*/ 412816 w 412815"/>
                        <a:gd name="connsiteY0" fmla="*/ 339940 h 424925"/>
                        <a:gd name="connsiteX1" fmla="*/ 137606 w 412815"/>
                        <a:gd name="connsiteY1" fmla="*/ 0 h 424925"/>
                        <a:gd name="connsiteX2" fmla="*/ 0 w 412815"/>
                        <a:gd name="connsiteY2" fmla="*/ 424925 h 424925"/>
                      </a:gdLst>
                      <a:ahLst/>
                      <a:cxnLst>
                        <a:cxn ang="0">
                          <a:pos x="connsiteX0" y="connsiteY0"/>
                        </a:cxn>
                        <a:cxn ang="0">
                          <a:pos x="connsiteX1" y="connsiteY1"/>
                        </a:cxn>
                        <a:cxn ang="0">
                          <a:pos x="connsiteX2" y="connsiteY2"/>
                        </a:cxn>
                      </a:cxnLst>
                      <a:rect l="l" t="t" r="r" b="b"/>
                      <a:pathLst>
                        <a:path w="412815" h="424925">
                          <a:moveTo>
                            <a:pt x="412816" y="339940"/>
                          </a:moveTo>
                          <a:lnTo>
                            <a:pt x="137606" y="0"/>
                          </a:lnTo>
                          <a:lnTo>
                            <a:pt x="0" y="424925"/>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91" name="Freeform 11690">
                      <a:extLst>
                        <a:ext uri="{FF2B5EF4-FFF2-40B4-BE49-F238E27FC236}">
                          <a16:creationId xmlns:a16="http://schemas.microsoft.com/office/drawing/2014/main" id="{2FAFC1E4-8E50-5832-515A-3CC080F02EF1}"/>
                        </a:ext>
                      </a:extLst>
                    </p:cNvPr>
                    <p:cNvSpPr/>
                    <p:nvPr/>
                  </p:nvSpPr>
                  <p:spPr>
                    <a:xfrm>
                      <a:off x="40927711" y="22553753"/>
                      <a:ext cx="825630" cy="807357"/>
                    </a:xfrm>
                    <a:custGeom>
                      <a:avLst/>
                      <a:gdLst>
                        <a:gd name="connsiteX0" fmla="*/ 825631 w 825630"/>
                        <a:gd name="connsiteY0" fmla="*/ 339940 h 807357"/>
                        <a:gd name="connsiteX1" fmla="*/ 550421 w 825630"/>
                        <a:gd name="connsiteY1" fmla="*/ 0 h 807357"/>
                        <a:gd name="connsiteX2" fmla="*/ 137605 w 825630"/>
                        <a:gd name="connsiteY2" fmla="*/ 84985 h 807357"/>
                        <a:gd name="connsiteX3" fmla="*/ 0 w 825630"/>
                        <a:gd name="connsiteY3" fmla="*/ 509910 h 807357"/>
                        <a:gd name="connsiteX4" fmla="*/ 481618 w 825630"/>
                        <a:gd name="connsiteY4" fmla="*/ 807357 h 807357"/>
                        <a:gd name="connsiteX5" fmla="*/ 688026 w 825630"/>
                        <a:gd name="connsiteY5" fmla="*/ 764865 h 80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630" h="807357">
                          <a:moveTo>
                            <a:pt x="825631" y="339940"/>
                          </a:moveTo>
                          <a:lnTo>
                            <a:pt x="550421" y="0"/>
                          </a:lnTo>
                          <a:lnTo>
                            <a:pt x="137605" y="84985"/>
                          </a:lnTo>
                          <a:lnTo>
                            <a:pt x="0" y="509910"/>
                          </a:lnTo>
                          <a:lnTo>
                            <a:pt x="481618" y="807357"/>
                          </a:lnTo>
                          <a:lnTo>
                            <a:pt x="688026" y="764865"/>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92" name="Freeform 11691">
                      <a:extLst>
                        <a:ext uri="{FF2B5EF4-FFF2-40B4-BE49-F238E27FC236}">
                          <a16:creationId xmlns:a16="http://schemas.microsoft.com/office/drawing/2014/main" id="{16EBCCE0-ACEC-147D-079A-B8A419CEA286}"/>
                        </a:ext>
                      </a:extLst>
                    </p:cNvPr>
                    <p:cNvSpPr/>
                    <p:nvPr/>
                  </p:nvSpPr>
                  <p:spPr>
                    <a:xfrm>
                      <a:off x="40652501" y="22638738"/>
                      <a:ext cx="412814" cy="424924"/>
                    </a:xfrm>
                    <a:custGeom>
                      <a:avLst/>
                      <a:gdLst>
                        <a:gd name="connsiteX0" fmla="*/ 275210 w 412814"/>
                        <a:gd name="connsiteY0" fmla="*/ 424925 h 424924"/>
                        <a:gd name="connsiteX1" fmla="*/ 412815 w 412814"/>
                        <a:gd name="connsiteY1" fmla="*/ 0 h 424924"/>
                        <a:gd name="connsiteX2" fmla="*/ 0 w 412814"/>
                        <a:gd name="connsiteY2" fmla="*/ 84985 h 424924"/>
                      </a:gdLst>
                      <a:ahLst/>
                      <a:cxnLst>
                        <a:cxn ang="0">
                          <a:pos x="connsiteX0" y="connsiteY0"/>
                        </a:cxn>
                        <a:cxn ang="0">
                          <a:pos x="connsiteX1" y="connsiteY1"/>
                        </a:cxn>
                        <a:cxn ang="0">
                          <a:pos x="connsiteX2" y="connsiteY2"/>
                        </a:cxn>
                      </a:cxnLst>
                      <a:rect l="l" t="t" r="r" b="b"/>
                      <a:pathLst>
                        <a:path w="412814" h="424924">
                          <a:moveTo>
                            <a:pt x="275210" y="424925"/>
                          </a:moveTo>
                          <a:lnTo>
                            <a:pt x="412815" y="0"/>
                          </a:lnTo>
                          <a:lnTo>
                            <a:pt x="0" y="84985"/>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93" name="Freeform 11692">
                      <a:extLst>
                        <a:ext uri="{FF2B5EF4-FFF2-40B4-BE49-F238E27FC236}">
                          <a16:creationId xmlns:a16="http://schemas.microsoft.com/office/drawing/2014/main" id="{5D235CE2-FD33-F98C-BD0C-2585AE0B3C07}"/>
                        </a:ext>
                      </a:extLst>
                    </p:cNvPr>
                    <p:cNvSpPr/>
                    <p:nvPr/>
                  </p:nvSpPr>
                  <p:spPr>
                    <a:xfrm>
                      <a:off x="40285554" y="22383783"/>
                      <a:ext cx="366947" cy="382432"/>
                    </a:xfrm>
                    <a:custGeom>
                      <a:avLst/>
                      <a:gdLst>
                        <a:gd name="connsiteX0" fmla="*/ 366947 w 366947"/>
                        <a:gd name="connsiteY0" fmla="*/ 339940 h 382432"/>
                        <a:gd name="connsiteX1" fmla="*/ 91737 w 366947"/>
                        <a:gd name="connsiteY1" fmla="*/ 0 h 382432"/>
                        <a:gd name="connsiteX2" fmla="*/ 0 w 366947"/>
                        <a:gd name="connsiteY2" fmla="*/ 283283 h 382432"/>
                        <a:gd name="connsiteX3" fmla="*/ 160539 w 366947"/>
                        <a:gd name="connsiteY3" fmla="*/ 382432 h 382432"/>
                      </a:gdLst>
                      <a:ahLst/>
                      <a:cxnLst>
                        <a:cxn ang="0">
                          <a:pos x="connsiteX0" y="connsiteY0"/>
                        </a:cxn>
                        <a:cxn ang="0">
                          <a:pos x="connsiteX1" y="connsiteY1"/>
                        </a:cxn>
                        <a:cxn ang="0">
                          <a:pos x="connsiteX2" y="connsiteY2"/>
                        </a:cxn>
                        <a:cxn ang="0">
                          <a:pos x="connsiteX3" y="connsiteY3"/>
                        </a:cxn>
                      </a:cxnLst>
                      <a:rect l="l" t="t" r="r" b="b"/>
                      <a:pathLst>
                        <a:path w="366947" h="382432">
                          <a:moveTo>
                            <a:pt x="366947" y="339940"/>
                          </a:moveTo>
                          <a:lnTo>
                            <a:pt x="91737" y="0"/>
                          </a:lnTo>
                          <a:lnTo>
                            <a:pt x="0" y="283283"/>
                          </a:lnTo>
                          <a:lnTo>
                            <a:pt x="160539" y="382432"/>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94" name="Freeform 11693">
                      <a:extLst>
                        <a:ext uri="{FF2B5EF4-FFF2-40B4-BE49-F238E27FC236}">
                          <a16:creationId xmlns:a16="http://schemas.microsoft.com/office/drawing/2014/main" id="{9CB3F4A4-9F36-F501-091D-BEF306B3C25B}"/>
                        </a:ext>
                      </a:extLst>
                    </p:cNvPr>
                    <p:cNvSpPr/>
                    <p:nvPr/>
                  </p:nvSpPr>
                  <p:spPr>
                    <a:xfrm>
                      <a:off x="40446093" y="22723723"/>
                      <a:ext cx="481617" cy="339939"/>
                    </a:xfrm>
                    <a:custGeom>
                      <a:avLst/>
                      <a:gdLst>
                        <a:gd name="connsiteX0" fmla="*/ 206408 w 481617"/>
                        <a:gd name="connsiteY0" fmla="*/ 0 h 339939"/>
                        <a:gd name="connsiteX1" fmla="*/ 0 w 481617"/>
                        <a:gd name="connsiteY1" fmla="*/ 42493 h 339939"/>
                        <a:gd name="connsiteX2" fmla="*/ 481618 w 481617"/>
                        <a:gd name="connsiteY2" fmla="*/ 339940 h 339939"/>
                      </a:gdLst>
                      <a:ahLst/>
                      <a:cxnLst>
                        <a:cxn ang="0">
                          <a:pos x="connsiteX0" y="connsiteY0"/>
                        </a:cxn>
                        <a:cxn ang="0">
                          <a:pos x="connsiteX1" y="connsiteY1"/>
                        </a:cxn>
                        <a:cxn ang="0">
                          <a:pos x="connsiteX2" y="connsiteY2"/>
                        </a:cxn>
                      </a:cxnLst>
                      <a:rect l="l" t="t" r="r" b="b"/>
                      <a:pathLst>
                        <a:path w="481617" h="339939">
                          <a:moveTo>
                            <a:pt x="206408" y="0"/>
                          </a:moveTo>
                          <a:lnTo>
                            <a:pt x="0" y="42493"/>
                          </a:lnTo>
                          <a:lnTo>
                            <a:pt x="481618" y="33994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95" name="Freeform 11694">
                      <a:extLst>
                        <a:ext uri="{FF2B5EF4-FFF2-40B4-BE49-F238E27FC236}">
                          <a16:creationId xmlns:a16="http://schemas.microsoft.com/office/drawing/2014/main" id="{103BEE00-25CE-A7E0-A8DC-8876C51E4347}"/>
                        </a:ext>
                      </a:extLst>
                    </p:cNvPr>
                    <p:cNvSpPr/>
                    <p:nvPr/>
                  </p:nvSpPr>
                  <p:spPr>
                    <a:xfrm>
                      <a:off x="41753342" y="21675575"/>
                      <a:ext cx="137604" cy="198298"/>
                    </a:xfrm>
                    <a:custGeom>
                      <a:avLst/>
                      <a:gdLst>
                        <a:gd name="connsiteX0" fmla="*/ 0 w 137604"/>
                        <a:gd name="connsiteY0" fmla="*/ 28328 h 198298"/>
                        <a:gd name="connsiteX1" fmla="*/ 137605 w 137604"/>
                        <a:gd name="connsiteY1" fmla="*/ 198298 h 198298"/>
                        <a:gd name="connsiteX2" fmla="*/ 137605 w 137604"/>
                        <a:gd name="connsiteY2" fmla="*/ 0 h 198298"/>
                      </a:gdLst>
                      <a:ahLst/>
                      <a:cxnLst>
                        <a:cxn ang="0">
                          <a:pos x="connsiteX0" y="connsiteY0"/>
                        </a:cxn>
                        <a:cxn ang="0">
                          <a:pos x="connsiteX1" y="connsiteY1"/>
                        </a:cxn>
                        <a:cxn ang="0">
                          <a:pos x="connsiteX2" y="connsiteY2"/>
                        </a:cxn>
                      </a:cxnLst>
                      <a:rect l="l" t="t" r="r" b="b"/>
                      <a:pathLst>
                        <a:path w="137604" h="198298">
                          <a:moveTo>
                            <a:pt x="0" y="28328"/>
                          </a:moveTo>
                          <a:lnTo>
                            <a:pt x="137605" y="198298"/>
                          </a:lnTo>
                          <a:lnTo>
                            <a:pt x="137605" y="0"/>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96" name="Freeform 11695">
                      <a:extLst>
                        <a:ext uri="{FF2B5EF4-FFF2-40B4-BE49-F238E27FC236}">
                          <a16:creationId xmlns:a16="http://schemas.microsoft.com/office/drawing/2014/main" id="{39DFCC05-5695-30AE-3B81-DF473E2A5BF7}"/>
                        </a:ext>
                      </a:extLst>
                    </p:cNvPr>
                    <p:cNvSpPr/>
                    <p:nvPr/>
                  </p:nvSpPr>
                  <p:spPr>
                    <a:xfrm>
                      <a:off x="41340526" y="21477277"/>
                      <a:ext cx="412815" cy="311611"/>
                    </a:xfrm>
                    <a:custGeom>
                      <a:avLst/>
                      <a:gdLst>
                        <a:gd name="connsiteX0" fmla="*/ 412816 w 412815"/>
                        <a:gd name="connsiteY0" fmla="*/ 226626 h 311611"/>
                        <a:gd name="connsiteX1" fmla="*/ 229342 w 412815"/>
                        <a:gd name="connsiteY1" fmla="*/ 0 h 311611"/>
                        <a:gd name="connsiteX2" fmla="*/ 68803 w 412815"/>
                        <a:gd name="connsiteY2" fmla="*/ 99149 h 311611"/>
                        <a:gd name="connsiteX3" fmla="*/ 0 w 412815"/>
                        <a:gd name="connsiteY3" fmla="*/ 311612 h 311611"/>
                      </a:gdLst>
                      <a:ahLst/>
                      <a:cxnLst>
                        <a:cxn ang="0">
                          <a:pos x="connsiteX0" y="connsiteY0"/>
                        </a:cxn>
                        <a:cxn ang="0">
                          <a:pos x="connsiteX1" y="connsiteY1"/>
                        </a:cxn>
                        <a:cxn ang="0">
                          <a:pos x="connsiteX2" y="connsiteY2"/>
                        </a:cxn>
                        <a:cxn ang="0">
                          <a:pos x="connsiteX3" y="connsiteY3"/>
                        </a:cxn>
                      </a:cxnLst>
                      <a:rect l="l" t="t" r="r" b="b"/>
                      <a:pathLst>
                        <a:path w="412815" h="311611">
                          <a:moveTo>
                            <a:pt x="412816" y="226626"/>
                          </a:moveTo>
                          <a:lnTo>
                            <a:pt x="229342" y="0"/>
                          </a:lnTo>
                          <a:lnTo>
                            <a:pt x="68803" y="99149"/>
                          </a:lnTo>
                          <a:lnTo>
                            <a:pt x="0" y="311612"/>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697" name="Freeform 11696">
                      <a:extLst>
                        <a:ext uri="{FF2B5EF4-FFF2-40B4-BE49-F238E27FC236}">
                          <a16:creationId xmlns:a16="http://schemas.microsoft.com/office/drawing/2014/main" id="{4BD03934-23F7-2B19-C9D5-A9A3108F893F}"/>
                        </a:ext>
                      </a:extLst>
                    </p:cNvPr>
                    <p:cNvSpPr/>
                    <p:nvPr/>
                  </p:nvSpPr>
                  <p:spPr>
                    <a:xfrm>
                      <a:off x="41202921" y="21703903"/>
                      <a:ext cx="688025" cy="849849"/>
                    </a:xfrm>
                    <a:custGeom>
                      <a:avLst/>
                      <a:gdLst>
                        <a:gd name="connsiteX0" fmla="*/ 550421 w 688025"/>
                        <a:gd name="connsiteY0" fmla="*/ 0 h 849849"/>
                        <a:gd name="connsiteX1" fmla="*/ 137605 w 688025"/>
                        <a:gd name="connsiteY1" fmla="*/ 84985 h 849849"/>
                        <a:gd name="connsiteX2" fmla="*/ 0 w 688025"/>
                        <a:gd name="connsiteY2" fmla="*/ 509910 h 849849"/>
                        <a:gd name="connsiteX3" fmla="*/ 275210 w 688025"/>
                        <a:gd name="connsiteY3" fmla="*/ 849850 h 849849"/>
                        <a:gd name="connsiteX4" fmla="*/ 688025 w 688025"/>
                        <a:gd name="connsiteY4" fmla="*/ 764865 h 849849"/>
                        <a:gd name="connsiteX5" fmla="*/ 688025 w 688025"/>
                        <a:gd name="connsiteY5" fmla="*/ 169970 h 84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8025" h="849849">
                          <a:moveTo>
                            <a:pt x="550421" y="0"/>
                          </a:moveTo>
                          <a:lnTo>
                            <a:pt x="137605" y="84985"/>
                          </a:lnTo>
                          <a:lnTo>
                            <a:pt x="0" y="509910"/>
                          </a:lnTo>
                          <a:lnTo>
                            <a:pt x="275210" y="849850"/>
                          </a:lnTo>
                          <a:lnTo>
                            <a:pt x="688025" y="764865"/>
                          </a:lnTo>
                          <a:lnTo>
                            <a:pt x="688025" y="169970"/>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698" name="Freeform 11697">
                      <a:extLst>
                        <a:ext uri="{FF2B5EF4-FFF2-40B4-BE49-F238E27FC236}">
                          <a16:creationId xmlns:a16="http://schemas.microsoft.com/office/drawing/2014/main" id="{82A8DF9D-1E1B-6ADD-2671-DC3E72705E28}"/>
                        </a:ext>
                      </a:extLst>
                    </p:cNvPr>
                    <p:cNvSpPr/>
                    <p:nvPr/>
                  </p:nvSpPr>
                  <p:spPr>
                    <a:xfrm>
                      <a:off x="40927711" y="21788888"/>
                      <a:ext cx="412815" cy="424924"/>
                    </a:xfrm>
                    <a:custGeom>
                      <a:avLst/>
                      <a:gdLst>
                        <a:gd name="connsiteX0" fmla="*/ 275211 w 412815"/>
                        <a:gd name="connsiteY0" fmla="*/ 424925 h 424924"/>
                        <a:gd name="connsiteX1" fmla="*/ 412816 w 412815"/>
                        <a:gd name="connsiteY1" fmla="*/ 0 h 424924"/>
                        <a:gd name="connsiteX2" fmla="*/ 0 w 412815"/>
                        <a:gd name="connsiteY2" fmla="*/ 84985 h 424924"/>
                      </a:gdLst>
                      <a:ahLst/>
                      <a:cxnLst>
                        <a:cxn ang="0">
                          <a:pos x="connsiteX0" y="connsiteY0"/>
                        </a:cxn>
                        <a:cxn ang="0">
                          <a:pos x="connsiteX1" y="connsiteY1"/>
                        </a:cxn>
                        <a:cxn ang="0">
                          <a:pos x="connsiteX2" y="connsiteY2"/>
                        </a:cxn>
                      </a:cxnLst>
                      <a:rect l="l" t="t" r="r" b="b"/>
                      <a:pathLst>
                        <a:path w="412815" h="424924">
                          <a:moveTo>
                            <a:pt x="275211" y="424925"/>
                          </a:moveTo>
                          <a:lnTo>
                            <a:pt x="412816" y="0"/>
                          </a:lnTo>
                          <a:lnTo>
                            <a:pt x="0" y="84985"/>
                          </a:lnTo>
                          <a:close/>
                        </a:path>
                      </a:pathLst>
                    </a:custGeom>
                    <a:solidFill>
                      <a:srgbClr val="44782C"/>
                    </a:solidFill>
                    <a:ln w="19050" cap="rnd">
                      <a:solidFill>
                        <a:srgbClr val="000000"/>
                      </a:solidFill>
                      <a:prstDash val="solid"/>
                      <a:round/>
                    </a:ln>
                  </p:spPr>
                  <p:txBody>
                    <a:bodyPr rtlCol="0" anchor="ctr"/>
                    <a:lstStyle/>
                    <a:p>
                      <a:pPr algn="just"/>
                      <a:endParaRPr lang="en-US"/>
                    </a:p>
                  </p:txBody>
                </p:sp>
                <p:sp>
                  <p:nvSpPr>
                    <p:cNvPr id="11699" name="Freeform 11698">
                      <a:extLst>
                        <a:ext uri="{FF2B5EF4-FFF2-40B4-BE49-F238E27FC236}">
                          <a16:creationId xmlns:a16="http://schemas.microsoft.com/office/drawing/2014/main" id="{085E97EA-3BF3-A5E7-E068-5C4A76D3D4DD}"/>
                        </a:ext>
                      </a:extLst>
                    </p:cNvPr>
                    <p:cNvSpPr/>
                    <p:nvPr/>
                  </p:nvSpPr>
                  <p:spPr>
                    <a:xfrm>
                      <a:off x="40377290" y="21873873"/>
                      <a:ext cx="825630" cy="849849"/>
                    </a:xfrm>
                    <a:custGeom>
                      <a:avLst/>
                      <a:gdLst>
                        <a:gd name="connsiteX0" fmla="*/ 825631 w 825630"/>
                        <a:gd name="connsiteY0" fmla="*/ 339940 h 849849"/>
                        <a:gd name="connsiteX1" fmla="*/ 550421 w 825630"/>
                        <a:gd name="connsiteY1" fmla="*/ 0 h 849849"/>
                        <a:gd name="connsiteX2" fmla="*/ 68803 w 825630"/>
                        <a:gd name="connsiteY2" fmla="*/ 297447 h 849849"/>
                        <a:gd name="connsiteX3" fmla="*/ 0 w 825630"/>
                        <a:gd name="connsiteY3" fmla="*/ 509910 h 849849"/>
                        <a:gd name="connsiteX4" fmla="*/ 275211 w 825630"/>
                        <a:gd name="connsiteY4" fmla="*/ 849850 h 849849"/>
                        <a:gd name="connsiteX5" fmla="*/ 688025 w 825630"/>
                        <a:gd name="connsiteY5" fmla="*/ 764865 h 84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630" h="849849">
                          <a:moveTo>
                            <a:pt x="825631" y="339940"/>
                          </a:moveTo>
                          <a:lnTo>
                            <a:pt x="550421" y="0"/>
                          </a:lnTo>
                          <a:lnTo>
                            <a:pt x="68803" y="297447"/>
                          </a:lnTo>
                          <a:lnTo>
                            <a:pt x="0" y="509910"/>
                          </a:lnTo>
                          <a:lnTo>
                            <a:pt x="275211" y="849850"/>
                          </a:lnTo>
                          <a:lnTo>
                            <a:pt x="688025" y="764865"/>
                          </a:lnTo>
                          <a:close/>
                        </a:path>
                      </a:pathLst>
                    </a:custGeom>
                    <a:solidFill>
                      <a:srgbClr val="92BE5F"/>
                    </a:solidFill>
                    <a:ln w="19050" cap="rnd">
                      <a:solidFill>
                        <a:srgbClr val="000000"/>
                      </a:solidFill>
                      <a:prstDash val="solid"/>
                      <a:round/>
                    </a:ln>
                  </p:spPr>
                  <p:txBody>
                    <a:bodyPr rtlCol="0" anchor="ctr"/>
                    <a:lstStyle/>
                    <a:p>
                      <a:pPr algn="just"/>
                      <a:endParaRPr lang="en-US"/>
                    </a:p>
                  </p:txBody>
                </p:sp>
                <p:sp>
                  <p:nvSpPr>
                    <p:cNvPr id="11700" name="Freeform 11699">
                      <a:extLst>
                        <a:ext uri="{FF2B5EF4-FFF2-40B4-BE49-F238E27FC236}">
                          <a16:creationId xmlns:a16="http://schemas.microsoft.com/office/drawing/2014/main" id="{678C6E1C-CA79-2BF3-B4D9-31D25304F24D}"/>
                        </a:ext>
                      </a:extLst>
                    </p:cNvPr>
                    <p:cNvSpPr/>
                    <p:nvPr/>
                  </p:nvSpPr>
                  <p:spPr>
                    <a:xfrm>
                      <a:off x="40285554" y="22171320"/>
                      <a:ext cx="160539" cy="212462"/>
                    </a:xfrm>
                    <a:custGeom>
                      <a:avLst/>
                      <a:gdLst>
                        <a:gd name="connsiteX0" fmla="*/ 91737 w 160539"/>
                        <a:gd name="connsiteY0" fmla="*/ 212463 h 212462"/>
                        <a:gd name="connsiteX1" fmla="*/ 160539 w 160539"/>
                        <a:gd name="connsiteY1" fmla="*/ 0 h 212462"/>
                        <a:gd name="connsiteX2" fmla="*/ 0 w 160539"/>
                        <a:gd name="connsiteY2" fmla="*/ 99149 h 212462"/>
                      </a:gdLst>
                      <a:ahLst/>
                      <a:cxnLst>
                        <a:cxn ang="0">
                          <a:pos x="connsiteX0" y="connsiteY0"/>
                        </a:cxn>
                        <a:cxn ang="0">
                          <a:pos x="connsiteX1" y="connsiteY1"/>
                        </a:cxn>
                        <a:cxn ang="0">
                          <a:pos x="connsiteX2" y="connsiteY2"/>
                        </a:cxn>
                      </a:cxnLst>
                      <a:rect l="l" t="t" r="r" b="b"/>
                      <a:pathLst>
                        <a:path w="160539" h="212462">
                          <a:moveTo>
                            <a:pt x="91737" y="212463"/>
                          </a:moveTo>
                          <a:lnTo>
                            <a:pt x="160539" y="0"/>
                          </a:lnTo>
                          <a:lnTo>
                            <a:pt x="0" y="99149"/>
                          </a:lnTo>
                          <a:close/>
                        </a:path>
                      </a:pathLst>
                    </a:custGeom>
                    <a:solidFill>
                      <a:srgbClr val="AED6D4"/>
                    </a:solidFill>
                    <a:ln w="19050" cap="rnd">
                      <a:solidFill>
                        <a:srgbClr val="000000"/>
                      </a:solidFill>
                      <a:prstDash val="solid"/>
                      <a:round/>
                    </a:ln>
                  </p:spPr>
                  <p:txBody>
                    <a:bodyPr rtlCol="0" anchor="ctr"/>
                    <a:lstStyle/>
                    <a:p>
                      <a:pPr algn="just"/>
                      <a:endParaRPr lang="en-US"/>
                    </a:p>
                  </p:txBody>
                </p:sp>
                <p:sp>
                  <p:nvSpPr>
                    <p:cNvPr id="11701" name="Freeform 11700">
                      <a:extLst>
                        <a:ext uri="{FF2B5EF4-FFF2-40B4-BE49-F238E27FC236}">
                          <a16:creationId xmlns:a16="http://schemas.microsoft.com/office/drawing/2014/main" id="{558C8540-281F-8C64-88FB-63E7CB063EFA}"/>
                        </a:ext>
                      </a:extLst>
                    </p:cNvPr>
                    <p:cNvSpPr/>
                    <p:nvPr/>
                  </p:nvSpPr>
                  <p:spPr>
                    <a:xfrm>
                      <a:off x="39964475" y="22270469"/>
                      <a:ext cx="412815" cy="396596"/>
                    </a:xfrm>
                    <a:custGeom>
                      <a:avLst/>
                      <a:gdLst>
                        <a:gd name="connsiteX0" fmla="*/ 0 w 412815"/>
                        <a:gd name="connsiteY0" fmla="*/ 198298 h 396596"/>
                        <a:gd name="connsiteX1" fmla="*/ 321079 w 412815"/>
                        <a:gd name="connsiteY1" fmla="*/ 396596 h 396596"/>
                        <a:gd name="connsiteX2" fmla="*/ 412815 w 412815"/>
                        <a:gd name="connsiteY2" fmla="*/ 113314 h 396596"/>
                        <a:gd name="connsiteX3" fmla="*/ 321079 w 412815"/>
                        <a:gd name="connsiteY3" fmla="*/ 0 h 396596"/>
                      </a:gdLst>
                      <a:ahLst/>
                      <a:cxnLst>
                        <a:cxn ang="0">
                          <a:pos x="connsiteX0" y="connsiteY0"/>
                        </a:cxn>
                        <a:cxn ang="0">
                          <a:pos x="connsiteX1" y="connsiteY1"/>
                        </a:cxn>
                        <a:cxn ang="0">
                          <a:pos x="connsiteX2" y="connsiteY2"/>
                        </a:cxn>
                        <a:cxn ang="0">
                          <a:pos x="connsiteX3" y="connsiteY3"/>
                        </a:cxn>
                      </a:cxnLst>
                      <a:rect l="l" t="t" r="r" b="b"/>
                      <a:pathLst>
                        <a:path w="412815" h="396596">
                          <a:moveTo>
                            <a:pt x="0" y="198298"/>
                          </a:moveTo>
                          <a:lnTo>
                            <a:pt x="321079" y="396596"/>
                          </a:lnTo>
                          <a:lnTo>
                            <a:pt x="412815" y="113314"/>
                          </a:lnTo>
                          <a:lnTo>
                            <a:pt x="321079" y="0"/>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702" name="Freeform 11701">
                      <a:extLst>
                        <a:ext uri="{FF2B5EF4-FFF2-40B4-BE49-F238E27FC236}">
                          <a16:creationId xmlns:a16="http://schemas.microsoft.com/office/drawing/2014/main" id="{7D473591-2E38-F131-A0E6-87EB53BB666E}"/>
                        </a:ext>
                      </a:extLst>
                    </p:cNvPr>
                    <p:cNvSpPr/>
                    <p:nvPr/>
                  </p:nvSpPr>
                  <p:spPr>
                    <a:xfrm>
                      <a:off x="41569868" y="21278978"/>
                      <a:ext cx="321078" cy="424924"/>
                    </a:xfrm>
                    <a:custGeom>
                      <a:avLst/>
                      <a:gdLst>
                        <a:gd name="connsiteX0" fmla="*/ 321079 w 321078"/>
                        <a:gd name="connsiteY0" fmla="*/ 0 h 424924"/>
                        <a:gd name="connsiteX1" fmla="*/ 0 w 321078"/>
                        <a:gd name="connsiteY1" fmla="*/ 198298 h 424924"/>
                        <a:gd name="connsiteX2" fmla="*/ 183474 w 321078"/>
                        <a:gd name="connsiteY2" fmla="*/ 424925 h 424924"/>
                        <a:gd name="connsiteX3" fmla="*/ 321079 w 321078"/>
                        <a:gd name="connsiteY3" fmla="*/ 396596 h 424924"/>
                      </a:gdLst>
                      <a:ahLst/>
                      <a:cxnLst>
                        <a:cxn ang="0">
                          <a:pos x="connsiteX0" y="connsiteY0"/>
                        </a:cxn>
                        <a:cxn ang="0">
                          <a:pos x="connsiteX1" y="connsiteY1"/>
                        </a:cxn>
                        <a:cxn ang="0">
                          <a:pos x="connsiteX2" y="connsiteY2"/>
                        </a:cxn>
                        <a:cxn ang="0">
                          <a:pos x="connsiteX3" y="connsiteY3"/>
                        </a:cxn>
                      </a:cxnLst>
                      <a:rect l="l" t="t" r="r" b="b"/>
                      <a:pathLst>
                        <a:path w="321078" h="424924">
                          <a:moveTo>
                            <a:pt x="321079" y="0"/>
                          </a:moveTo>
                          <a:lnTo>
                            <a:pt x="0" y="198298"/>
                          </a:lnTo>
                          <a:lnTo>
                            <a:pt x="183474" y="424925"/>
                          </a:lnTo>
                          <a:lnTo>
                            <a:pt x="321079" y="396596"/>
                          </a:lnTo>
                          <a:close/>
                        </a:path>
                      </a:pathLst>
                    </a:custGeom>
                    <a:solidFill>
                      <a:srgbClr val="6DA59B"/>
                    </a:solidFill>
                    <a:ln w="19050" cap="rnd">
                      <a:solidFill>
                        <a:srgbClr val="000000"/>
                      </a:solidFill>
                      <a:prstDash val="solid"/>
                      <a:round/>
                    </a:ln>
                  </p:spPr>
                  <p:txBody>
                    <a:bodyPr rtlCol="0" anchor="ctr"/>
                    <a:lstStyle/>
                    <a:p>
                      <a:pPr algn="just"/>
                      <a:endParaRPr lang="en-US"/>
                    </a:p>
                  </p:txBody>
                </p:sp>
                <p:sp>
                  <p:nvSpPr>
                    <p:cNvPr id="11703" name="Freeform 11702">
                      <a:extLst>
                        <a:ext uri="{FF2B5EF4-FFF2-40B4-BE49-F238E27FC236}">
                          <a16:creationId xmlns:a16="http://schemas.microsoft.com/office/drawing/2014/main" id="{A7B47829-40B3-35BB-35A4-0F4BFD125D2D}"/>
                        </a:ext>
                      </a:extLst>
                    </p:cNvPr>
                    <p:cNvSpPr/>
                    <p:nvPr/>
                  </p:nvSpPr>
                  <p:spPr>
                    <a:xfrm>
                      <a:off x="40927711" y="21576426"/>
                      <a:ext cx="481618" cy="297447"/>
                    </a:xfrm>
                    <a:custGeom>
                      <a:avLst/>
                      <a:gdLst>
                        <a:gd name="connsiteX0" fmla="*/ 412816 w 481618"/>
                        <a:gd name="connsiteY0" fmla="*/ 212463 h 297447"/>
                        <a:gd name="connsiteX1" fmla="*/ 481618 w 481618"/>
                        <a:gd name="connsiteY1" fmla="*/ 0 h 297447"/>
                        <a:gd name="connsiteX2" fmla="*/ 0 w 481618"/>
                        <a:gd name="connsiteY2" fmla="*/ 297447 h 297447"/>
                      </a:gdLst>
                      <a:ahLst/>
                      <a:cxnLst>
                        <a:cxn ang="0">
                          <a:pos x="connsiteX0" y="connsiteY0"/>
                        </a:cxn>
                        <a:cxn ang="0">
                          <a:pos x="connsiteX1" y="connsiteY1"/>
                        </a:cxn>
                        <a:cxn ang="0">
                          <a:pos x="connsiteX2" y="connsiteY2"/>
                        </a:cxn>
                      </a:cxnLst>
                      <a:rect l="l" t="t" r="r" b="b"/>
                      <a:pathLst>
                        <a:path w="481618" h="297447">
                          <a:moveTo>
                            <a:pt x="412816" y="212463"/>
                          </a:moveTo>
                          <a:lnTo>
                            <a:pt x="481618" y="0"/>
                          </a:lnTo>
                          <a:lnTo>
                            <a:pt x="0" y="297447"/>
                          </a:lnTo>
                          <a:close/>
                        </a:path>
                      </a:pathLst>
                    </a:custGeom>
                    <a:solidFill>
                      <a:srgbClr val="92BE5F"/>
                    </a:solidFill>
                    <a:ln w="19050" cap="rnd">
                      <a:solidFill>
                        <a:srgbClr val="000000"/>
                      </a:solidFill>
                      <a:prstDash val="solid"/>
                      <a:round/>
                    </a:ln>
                  </p:spPr>
                  <p:txBody>
                    <a:bodyPr rtlCol="0" anchor="ctr"/>
                    <a:lstStyle/>
                    <a:p>
                      <a:pPr algn="just"/>
                      <a:endParaRPr lang="en-US"/>
                    </a:p>
                  </p:txBody>
                </p:sp>
              </p:grpSp>
            </p:grpSp>
            <p:cxnSp>
              <p:nvCxnSpPr>
                <p:cNvPr id="11834" name="Straight Connector 11833">
                  <a:extLst>
                    <a:ext uri="{FF2B5EF4-FFF2-40B4-BE49-F238E27FC236}">
                      <a16:creationId xmlns:a16="http://schemas.microsoft.com/office/drawing/2014/main" id="{F5F31A4B-C7C2-943E-2501-70432EE73AE1}"/>
                    </a:ext>
                  </a:extLst>
                </p:cNvPr>
                <p:cNvCxnSpPr>
                  <a:cxnSpLocks/>
                  <a:stCxn id="11661" idx="2"/>
                  <a:endCxn id="11567" idx="2"/>
                </p:cNvCxnSpPr>
                <p:nvPr/>
              </p:nvCxnSpPr>
              <p:spPr>
                <a:xfrm flipV="1">
                  <a:off x="39596107" y="21043902"/>
                  <a:ext cx="115210" cy="170873"/>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37" name="Straight Connector 11836">
                  <a:extLst>
                    <a:ext uri="{FF2B5EF4-FFF2-40B4-BE49-F238E27FC236}">
                      <a16:creationId xmlns:a16="http://schemas.microsoft.com/office/drawing/2014/main" id="{1B3E17EE-2595-D3B2-43B4-8BBF1E42AF49}"/>
                    </a:ext>
                  </a:extLst>
                </p:cNvPr>
                <p:cNvCxnSpPr>
                  <a:cxnSpLocks/>
                  <a:stCxn id="11606" idx="3"/>
                  <a:endCxn id="11571" idx="5"/>
                </p:cNvCxnSpPr>
                <p:nvPr/>
              </p:nvCxnSpPr>
              <p:spPr>
                <a:xfrm flipH="1" flipV="1">
                  <a:off x="39792049" y="21018972"/>
                  <a:ext cx="201832" cy="24929"/>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41" name="Straight Connector 11840">
                  <a:extLst>
                    <a:ext uri="{FF2B5EF4-FFF2-40B4-BE49-F238E27FC236}">
                      <a16:creationId xmlns:a16="http://schemas.microsoft.com/office/drawing/2014/main" id="{381B7185-E427-739A-DDC9-4B4D273D6B6F}"/>
                    </a:ext>
                  </a:extLst>
                </p:cNvPr>
                <p:cNvCxnSpPr>
                  <a:cxnSpLocks/>
                  <a:stCxn id="11661" idx="1"/>
                  <a:endCxn id="11566" idx="2"/>
                </p:cNvCxnSpPr>
                <p:nvPr/>
              </p:nvCxnSpPr>
              <p:spPr>
                <a:xfrm flipV="1">
                  <a:off x="39711317" y="21018971"/>
                  <a:ext cx="80733" cy="2493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44" name="Straight Connector 11843">
                  <a:extLst>
                    <a:ext uri="{FF2B5EF4-FFF2-40B4-BE49-F238E27FC236}">
                      <a16:creationId xmlns:a16="http://schemas.microsoft.com/office/drawing/2014/main" id="{C54E2038-4E9D-D495-50A4-D126FABF2358}"/>
                    </a:ext>
                  </a:extLst>
                </p:cNvPr>
                <p:cNvCxnSpPr>
                  <a:cxnSpLocks/>
                  <a:stCxn id="11611" idx="5"/>
                  <a:endCxn id="11606" idx="3"/>
                </p:cNvCxnSpPr>
                <p:nvPr/>
              </p:nvCxnSpPr>
              <p:spPr>
                <a:xfrm flipH="1" flipV="1">
                  <a:off x="39993881" y="21043901"/>
                  <a:ext cx="77789" cy="72971"/>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47" name="Straight Connector 11846">
                  <a:extLst>
                    <a:ext uri="{FF2B5EF4-FFF2-40B4-BE49-F238E27FC236}">
                      <a16:creationId xmlns:a16="http://schemas.microsoft.com/office/drawing/2014/main" id="{328A450A-C755-5C3B-C93B-FA90F0DCB92E}"/>
                    </a:ext>
                  </a:extLst>
                </p:cNvPr>
                <p:cNvCxnSpPr>
                  <a:cxnSpLocks/>
                  <a:stCxn id="11680" idx="2"/>
                  <a:endCxn id="11611" idx="5"/>
                </p:cNvCxnSpPr>
                <p:nvPr/>
              </p:nvCxnSpPr>
              <p:spPr>
                <a:xfrm flipH="1" flipV="1">
                  <a:off x="40071670" y="21116872"/>
                  <a:ext cx="9529" cy="155468"/>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50" name="Straight Connector 11849">
                  <a:extLst>
                    <a:ext uri="{FF2B5EF4-FFF2-40B4-BE49-F238E27FC236}">
                      <a16:creationId xmlns:a16="http://schemas.microsoft.com/office/drawing/2014/main" id="{A85ED218-DCB9-67B1-5C15-E7D14C556B49}"/>
                    </a:ext>
                  </a:extLst>
                </p:cNvPr>
                <p:cNvCxnSpPr>
                  <a:cxnSpLocks/>
                  <a:stCxn id="11679" idx="3"/>
                  <a:endCxn id="11605" idx="2"/>
                </p:cNvCxnSpPr>
                <p:nvPr/>
              </p:nvCxnSpPr>
              <p:spPr>
                <a:xfrm flipV="1">
                  <a:off x="40048541" y="21272340"/>
                  <a:ext cx="32658" cy="100847"/>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53" name="Straight Connector 11852">
                  <a:extLst>
                    <a:ext uri="{FF2B5EF4-FFF2-40B4-BE49-F238E27FC236}">
                      <a16:creationId xmlns:a16="http://schemas.microsoft.com/office/drawing/2014/main" id="{39209DE7-E8D6-D5B0-B9D0-381186B89B99}"/>
                    </a:ext>
                  </a:extLst>
                </p:cNvPr>
                <p:cNvCxnSpPr>
                  <a:cxnSpLocks/>
                  <a:stCxn id="11679" idx="3"/>
                  <a:endCxn id="11681" idx="1"/>
                </p:cNvCxnSpPr>
                <p:nvPr/>
              </p:nvCxnSpPr>
              <p:spPr>
                <a:xfrm flipH="1">
                  <a:off x="39852599" y="21373187"/>
                  <a:ext cx="195942" cy="4033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56" name="Straight Connector 11855">
                  <a:extLst>
                    <a:ext uri="{FF2B5EF4-FFF2-40B4-BE49-F238E27FC236}">
                      <a16:creationId xmlns:a16="http://schemas.microsoft.com/office/drawing/2014/main" id="{1590E6B8-CE5C-A6D1-31C6-605C2270BBC2}"/>
                    </a:ext>
                  </a:extLst>
                </p:cNvPr>
                <p:cNvCxnSpPr>
                  <a:cxnSpLocks/>
                  <a:stCxn id="11661" idx="2"/>
                  <a:endCxn id="11696" idx="1"/>
                </p:cNvCxnSpPr>
                <p:nvPr/>
              </p:nvCxnSpPr>
              <p:spPr>
                <a:xfrm>
                  <a:off x="39596107" y="21214775"/>
                  <a:ext cx="27892" cy="5756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61" name="Straight Connector 11860">
                  <a:extLst>
                    <a:ext uri="{FF2B5EF4-FFF2-40B4-BE49-F238E27FC236}">
                      <a16:creationId xmlns:a16="http://schemas.microsoft.com/office/drawing/2014/main" id="{71E7CAE8-0850-B5BB-CE29-E16756547630}"/>
                    </a:ext>
                  </a:extLst>
                </p:cNvPr>
                <p:cNvCxnSpPr>
                  <a:cxnSpLocks/>
                  <a:stCxn id="11697" idx="0"/>
                  <a:endCxn id="11696" idx="1"/>
                </p:cNvCxnSpPr>
                <p:nvPr/>
              </p:nvCxnSpPr>
              <p:spPr>
                <a:xfrm flipH="1" flipV="1">
                  <a:off x="39623999" y="21272341"/>
                  <a:ext cx="130629" cy="16135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65" name="Straight Connector 11864">
                  <a:extLst>
                    <a:ext uri="{FF2B5EF4-FFF2-40B4-BE49-F238E27FC236}">
                      <a16:creationId xmlns:a16="http://schemas.microsoft.com/office/drawing/2014/main" id="{C38FEA07-E24D-5C09-6B47-422065D8199F}"/>
                    </a:ext>
                  </a:extLst>
                </p:cNvPr>
                <p:cNvCxnSpPr>
                  <a:cxnSpLocks/>
                  <a:stCxn id="11681" idx="1"/>
                  <a:endCxn id="11697" idx="0"/>
                </p:cNvCxnSpPr>
                <p:nvPr/>
              </p:nvCxnSpPr>
              <p:spPr>
                <a:xfrm flipH="1">
                  <a:off x="39754628" y="21413523"/>
                  <a:ext cx="97971" cy="2017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1868" name="Straight Connector 11867">
                  <a:extLst>
                    <a:ext uri="{FF2B5EF4-FFF2-40B4-BE49-F238E27FC236}">
                      <a16:creationId xmlns:a16="http://schemas.microsoft.com/office/drawing/2014/main" id="{C8785CB2-7F62-47DD-69E6-4CD3BF440F6B}"/>
                    </a:ext>
                  </a:extLst>
                </p:cNvPr>
                <p:cNvCxnSpPr>
                  <a:cxnSpLocks/>
                  <a:stCxn id="11679" idx="4"/>
                  <a:endCxn id="11697" idx="0"/>
                </p:cNvCxnSpPr>
                <p:nvPr/>
              </p:nvCxnSpPr>
              <p:spPr>
                <a:xfrm flipH="1" flipV="1">
                  <a:off x="39754628" y="21433693"/>
                  <a:ext cx="195942" cy="242029"/>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71" name="Straight Connector 11870">
                  <a:extLst>
                    <a:ext uri="{FF2B5EF4-FFF2-40B4-BE49-F238E27FC236}">
                      <a16:creationId xmlns:a16="http://schemas.microsoft.com/office/drawing/2014/main" id="{035AFD73-9648-6EC5-A9AE-9A5B3BC5D9FE}"/>
                    </a:ext>
                  </a:extLst>
                </p:cNvPr>
                <p:cNvCxnSpPr>
                  <a:cxnSpLocks/>
                  <a:stCxn id="11679" idx="3"/>
                  <a:endCxn id="11679" idx="4"/>
                </p:cNvCxnSpPr>
                <p:nvPr/>
              </p:nvCxnSpPr>
              <p:spPr>
                <a:xfrm flipH="1">
                  <a:off x="39950570" y="21373187"/>
                  <a:ext cx="97971" cy="302535"/>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74" name="Straight Connector 11873">
                  <a:extLst>
                    <a:ext uri="{FF2B5EF4-FFF2-40B4-BE49-F238E27FC236}">
                      <a16:creationId xmlns:a16="http://schemas.microsoft.com/office/drawing/2014/main" id="{F2762824-1481-F341-FA83-46704FFB6325}"/>
                    </a:ext>
                  </a:extLst>
                </p:cNvPr>
                <p:cNvCxnSpPr>
                  <a:cxnSpLocks/>
                  <a:stCxn id="11659" idx="3"/>
                  <a:endCxn id="11696" idx="2"/>
                </p:cNvCxnSpPr>
                <p:nvPr/>
              </p:nvCxnSpPr>
              <p:spPr>
                <a:xfrm flipH="1">
                  <a:off x="39509700" y="21214776"/>
                  <a:ext cx="86407" cy="128157"/>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77" name="Straight Connector 11876">
                  <a:extLst>
                    <a:ext uri="{FF2B5EF4-FFF2-40B4-BE49-F238E27FC236}">
                      <a16:creationId xmlns:a16="http://schemas.microsoft.com/office/drawing/2014/main" id="{850EB32E-D9AB-316C-79C4-F8A2AF1437BE}"/>
                    </a:ext>
                  </a:extLst>
                </p:cNvPr>
                <p:cNvCxnSpPr>
                  <a:cxnSpLocks/>
                  <a:stCxn id="11697" idx="1"/>
                  <a:endCxn id="11696" idx="2"/>
                </p:cNvCxnSpPr>
                <p:nvPr/>
              </p:nvCxnSpPr>
              <p:spPr>
                <a:xfrm flipV="1">
                  <a:off x="39460713" y="21342933"/>
                  <a:ext cx="48986" cy="151267"/>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82" name="Straight Connector 11881">
                  <a:extLst>
                    <a:ext uri="{FF2B5EF4-FFF2-40B4-BE49-F238E27FC236}">
                      <a16:creationId xmlns:a16="http://schemas.microsoft.com/office/drawing/2014/main" id="{AF842E91-D5AF-9AFA-A643-9F00B18A323E}"/>
                    </a:ext>
                  </a:extLst>
                </p:cNvPr>
                <p:cNvCxnSpPr>
                  <a:cxnSpLocks/>
                  <a:stCxn id="11697" idx="0"/>
                  <a:endCxn id="11697" idx="1"/>
                </p:cNvCxnSpPr>
                <p:nvPr/>
              </p:nvCxnSpPr>
              <p:spPr>
                <a:xfrm flipH="1">
                  <a:off x="39460713" y="21433693"/>
                  <a:ext cx="293915" cy="60507"/>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85" name="Straight Connector 11884">
                  <a:extLst>
                    <a:ext uri="{FF2B5EF4-FFF2-40B4-BE49-F238E27FC236}">
                      <a16:creationId xmlns:a16="http://schemas.microsoft.com/office/drawing/2014/main" id="{4E818EE7-437F-7EA0-8DA9-8BC11CA99B75}"/>
                    </a:ext>
                  </a:extLst>
                </p:cNvPr>
                <p:cNvCxnSpPr>
                  <a:cxnSpLocks/>
                  <a:stCxn id="11697" idx="2"/>
                  <a:endCxn id="11697" idx="1"/>
                </p:cNvCxnSpPr>
                <p:nvPr/>
              </p:nvCxnSpPr>
              <p:spPr>
                <a:xfrm flipV="1">
                  <a:off x="39362742" y="21494200"/>
                  <a:ext cx="97971" cy="30253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88" name="Straight Connector 11887">
                  <a:extLst>
                    <a:ext uri="{FF2B5EF4-FFF2-40B4-BE49-F238E27FC236}">
                      <a16:creationId xmlns:a16="http://schemas.microsoft.com/office/drawing/2014/main" id="{836B742D-7AD0-B8E8-6088-F30DB8DFD733}"/>
                    </a:ext>
                  </a:extLst>
                </p:cNvPr>
                <p:cNvCxnSpPr>
                  <a:cxnSpLocks/>
                  <a:stCxn id="11697" idx="3"/>
                  <a:endCxn id="11697" idx="2"/>
                </p:cNvCxnSpPr>
                <p:nvPr/>
              </p:nvCxnSpPr>
              <p:spPr>
                <a:xfrm flipH="1" flipV="1">
                  <a:off x="39362742" y="21796736"/>
                  <a:ext cx="195943" cy="242029"/>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91" name="Straight Connector 11890">
                  <a:extLst>
                    <a:ext uri="{FF2B5EF4-FFF2-40B4-BE49-F238E27FC236}">
                      <a16:creationId xmlns:a16="http://schemas.microsoft.com/office/drawing/2014/main" id="{2C94FC25-4B32-695F-5285-E1FD12ADDBC8}"/>
                    </a:ext>
                  </a:extLst>
                </p:cNvPr>
                <p:cNvCxnSpPr>
                  <a:cxnSpLocks/>
                  <a:stCxn id="11688" idx="2"/>
                  <a:endCxn id="11697" idx="3"/>
                </p:cNvCxnSpPr>
                <p:nvPr/>
              </p:nvCxnSpPr>
              <p:spPr>
                <a:xfrm flipH="1">
                  <a:off x="39558685" y="21978258"/>
                  <a:ext cx="293915" cy="60507"/>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94" name="Straight Connector 11893">
                  <a:extLst>
                    <a:ext uri="{FF2B5EF4-FFF2-40B4-BE49-F238E27FC236}">
                      <a16:creationId xmlns:a16="http://schemas.microsoft.com/office/drawing/2014/main" id="{A5F053D7-1526-5CB2-84B6-0257FAFBB15F}"/>
                    </a:ext>
                  </a:extLst>
                </p:cNvPr>
                <p:cNvCxnSpPr>
                  <a:cxnSpLocks/>
                  <a:stCxn id="11679" idx="4"/>
                  <a:endCxn id="11697" idx="4"/>
                </p:cNvCxnSpPr>
                <p:nvPr/>
              </p:nvCxnSpPr>
              <p:spPr>
                <a:xfrm flipH="1">
                  <a:off x="39852599" y="21675722"/>
                  <a:ext cx="97971" cy="30253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897" name="Straight Connector 11896">
                  <a:extLst>
                    <a:ext uri="{FF2B5EF4-FFF2-40B4-BE49-F238E27FC236}">
                      <a16:creationId xmlns:a16="http://schemas.microsoft.com/office/drawing/2014/main" id="{FBB58EDD-EC35-17D3-B081-60EC0BAB0569}"/>
                    </a:ext>
                  </a:extLst>
                </p:cNvPr>
                <p:cNvCxnSpPr>
                  <a:cxnSpLocks/>
                  <a:stCxn id="11679" idx="5"/>
                  <a:endCxn id="11679" idx="4"/>
                </p:cNvCxnSpPr>
                <p:nvPr/>
              </p:nvCxnSpPr>
              <p:spPr>
                <a:xfrm flipH="1" flipV="1">
                  <a:off x="39950570" y="21675722"/>
                  <a:ext cx="195943" cy="242029"/>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00" name="Straight Connector 11899">
                  <a:extLst>
                    <a:ext uri="{FF2B5EF4-FFF2-40B4-BE49-F238E27FC236}">
                      <a16:creationId xmlns:a16="http://schemas.microsoft.com/office/drawing/2014/main" id="{6E79ECAA-A049-1504-7188-A5222F8A0205}"/>
                    </a:ext>
                  </a:extLst>
                </p:cNvPr>
                <p:cNvCxnSpPr>
                  <a:cxnSpLocks/>
                  <a:stCxn id="11670" idx="1"/>
                  <a:endCxn id="11672" idx="1"/>
                </p:cNvCxnSpPr>
                <p:nvPr/>
              </p:nvCxnSpPr>
              <p:spPr>
                <a:xfrm flipH="1">
                  <a:off x="40146514" y="21857243"/>
                  <a:ext cx="293914" cy="60508"/>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03" name="Straight Connector 11902">
                  <a:extLst>
                    <a:ext uri="{FF2B5EF4-FFF2-40B4-BE49-F238E27FC236}">
                      <a16:creationId xmlns:a16="http://schemas.microsoft.com/office/drawing/2014/main" id="{1841677A-8A2E-B7CD-E9D4-F2C441531C05}"/>
                    </a:ext>
                  </a:extLst>
                </p:cNvPr>
                <p:cNvCxnSpPr>
                  <a:cxnSpLocks/>
                  <a:stCxn id="11683" idx="2"/>
                  <a:endCxn id="11679" idx="0"/>
                </p:cNvCxnSpPr>
                <p:nvPr/>
              </p:nvCxnSpPr>
              <p:spPr>
                <a:xfrm flipH="1">
                  <a:off x="40440427" y="21554707"/>
                  <a:ext cx="97972" cy="302537"/>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06" name="Straight Connector 11905">
                  <a:extLst>
                    <a:ext uri="{FF2B5EF4-FFF2-40B4-BE49-F238E27FC236}">
                      <a16:creationId xmlns:a16="http://schemas.microsoft.com/office/drawing/2014/main" id="{2F8204FC-7540-AD09-D53B-B27317AFE4D2}"/>
                    </a:ext>
                  </a:extLst>
                </p:cNvPr>
                <p:cNvCxnSpPr>
                  <a:cxnSpLocks/>
                  <a:stCxn id="11683" idx="2"/>
                  <a:endCxn id="11611" idx="0"/>
                </p:cNvCxnSpPr>
                <p:nvPr/>
              </p:nvCxnSpPr>
              <p:spPr>
                <a:xfrm flipH="1" flipV="1">
                  <a:off x="40305035" y="21335789"/>
                  <a:ext cx="233364" cy="218918"/>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09" name="Straight Connector 11908">
                  <a:extLst>
                    <a:ext uri="{FF2B5EF4-FFF2-40B4-BE49-F238E27FC236}">
                      <a16:creationId xmlns:a16="http://schemas.microsoft.com/office/drawing/2014/main" id="{752AB141-B124-DEB4-5CBE-9DCF26F78787}"/>
                    </a:ext>
                  </a:extLst>
                </p:cNvPr>
                <p:cNvCxnSpPr>
                  <a:cxnSpLocks/>
                  <a:stCxn id="11680" idx="0"/>
                  <a:endCxn id="11611" idx="0"/>
                </p:cNvCxnSpPr>
                <p:nvPr/>
              </p:nvCxnSpPr>
              <p:spPr>
                <a:xfrm flipV="1">
                  <a:off x="40048541" y="21335789"/>
                  <a:ext cx="256494" cy="37397"/>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12" name="Straight Connector 11911">
                  <a:extLst>
                    <a:ext uri="{FF2B5EF4-FFF2-40B4-BE49-F238E27FC236}">
                      <a16:creationId xmlns:a16="http://schemas.microsoft.com/office/drawing/2014/main" id="{7BE933BB-ED53-DA00-BECE-52C7A4D51928}"/>
                    </a:ext>
                  </a:extLst>
                </p:cNvPr>
                <p:cNvCxnSpPr>
                  <a:cxnSpLocks/>
                  <a:stCxn id="11611" idx="5"/>
                  <a:endCxn id="11611" idx="0"/>
                </p:cNvCxnSpPr>
                <p:nvPr/>
              </p:nvCxnSpPr>
              <p:spPr>
                <a:xfrm>
                  <a:off x="40071670" y="21116872"/>
                  <a:ext cx="233365" cy="218917"/>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15" name="Straight Connector 11914">
                  <a:extLst>
                    <a:ext uri="{FF2B5EF4-FFF2-40B4-BE49-F238E27FC236}">
                      <a16:creationId xmlns:a16="http://schemas.microsoft.com/office/drawing/2014/main" id="{BC2E31A8-A401-7518-2D23-8D14CCC38727}"/>
                    </a:ext>
                  </a:extLst>
                </p:cNvPr>
                <p:cNvCxnSpPr>
                  <a:cxnSpLocks/>
                  <a:stCxn id="11672" idx="0"/>
                  <a:endCxn id="11670" idx="2"/>
                </p:cNvCxnSpPr>
                <p:nvPr/>
              </p:nvCxnSpPr>
              <p:spPr>
                <a:xfrm flipV="1">
                  <a:off x="39852599" y="21917750"/>
                  <a:ext cx="293914" cy="60508"/>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18" name="Straight Connector 11917">
                  <a:extLst>
                    <a:ext uri="{FF2B5EF4-FFF2-40B4-BE49-F238E27FC236}">
                      <a16:creationId xmlns:a16="http://schemas.microsoft.com/office/drawing/2014/main" id="{3AAD24FA-FECB-F5F0-106D-273AF0146AFE}"/>
                    </a:ext>
                  </a:extLst>
                </p:cNvPr>
                <p:cNvCxnSpPr>
                  <a:cxnSpLocks/>
                  <a:stCxn id="11683" idx="2"/>
                  <a:endCxn id="11617" idx="3"/>
                </p:cNvCxnSpPr>
                <p:nvPr/>
              </p:nvCxnSpPr>
              <p:spPr>
                <a:xfrm flipH="1" flipV="1">
                  <a:off x="40524105" y="21321507"/>
                  <a:ext cx="14294" cy="23320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21" name="Straight Connector 11920">
                  <a:extLst>
                    <a:ext uri="{FF2B5EF4-FFF2-40B4-BE49-F238E27FC236}">
                      <a16:creationId xmlns:a16="http://schemas.microsoft.com/office/drawing/2014/main" id="{59F51B97-A9DC-1112-0323-9A25FC9A5D3A}"/>
                    </a:ext>
                  </a:extLst>
                </p:cNvPr>
                <p:cNvCxnSpPr>
                  <a:cxnSpLocks/>
                  <a:stCxn id="11611" idx="0"/>
                  <a:endCxn id="11617" idx="3"/>
                </p:cNvCxnSpPr>
                <p:nvPr/>
              </p:nvCxnSpPr>
              <p:spPr>
                <a:xfrm flipV="1">
                  <a:off x="40305035" y="21321507"/>
                  <a:ext cx="219070" cy="1428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24" name="Straight Connector 11923">
                  <a:extLst>
                    <a:ext uri="{FF2B5EF4-FFF2-40B4-BE49-F238E27FC236}">
                      <a16:creationId xmlns:a16="http://schemas.microsoft.com/office/drawing/2014/main" id="{D03F369B-99F0-C2B5-DF3A-B6F4B741EA34}"/>
                    </a:ext>
                  </a:extLst>
                </p:cNvPr>
                <p:cNvCxnSpPr>
                  <a:cxnSpLocks/>
                  <a:stCxn id="11683" idx="2"/>
                  <a:endCxn id="11683" idx="0"/>
                </p:cNvCxnSpPr>
                <p:nvPr/>
              </p:nvCxnSpPr>
              <p:spPr>
                <a:xfrm>
                  <a:off x="40538399" y="21554707"/>
                  <a:ext cx="195942" cy="242029"/>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27" name="Straight Connector 11926">
                  <a:extLst>
                    <a:ext uri="{FF2B5EF4-FFF2-40B4-BE49-F238E27FC236}">
                      <a16:creationId xmlns:a16="http://schemas.microsoft.com/office/drawing/2014/main" id="{AF7F0DA1-47E9-AD1E-CA61-2D387D65BAB8}"/>
                    </a:ext>
                  </a:extLst>
                </p:cNvPr>
                <p:cNvCxnSpPr>
                  <a:cxnSpLocks/>
                  <a:stCxn id="11676" idx="3"/>
                  <a:endCxn id="11677" idx="2"/>
                </p:cNvCxnSpPr>
                <p:nvPr/>
              </p:nvCxnSpPr>
              <p:spPr>
                <a:xfrm flipH="1">
                  <a:off x="40440428" y="21796736"/>
                  <a:ext cx="293913" cy="60507"/>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30" name="Straight Connector 11929">
                  <a:extLst>
                    <a:ext uri="{FF2B5EF4-FFF2-40B4-BE49-F238E27FC236}">
                      <a16:creationId xmlns:a16="http://schemas.microsoft.com/office/drawing/2014/main" id="{7F1C2A84-6532-5C75-A665-1E66D01EEDE6}"/>
                    </a:ext>
                  </a:extLst>
                </p:cNvPr>
                <p:cNvCxnSpPr>
                  <a:cxnSpLocks/>
                  <a:stCxn id="11677" idx="3"/>
                  <a:endCxn id="11677" idx="2"/>
                </p:cNvCxnSpPr>
                <p:nvPr/>
              </p:nvCxnSpPr>
              <p:spPr>
                <a:xfrm flipV="1">
                  <a:off x="40342456" y="21857243"/>
                  <a:ext cx="97972" cy="30253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33" name="Straight Connector 11932">
                  <a:extLst>
                    <a:ext uri="{FF2B5EF4-FFF2-40B4-BE49-F238E27FC236}">
                      <a16:creationId xmlns:a16="http://schemas.microsoft.com/office/drawing/2014/main" id="{499DB088-6108-CF5B-21BD-513059FB35BE}"/>
                    </a:ext>
                  </a:extLst>
                </p:cNvPr>
                <p:cNvCxnSpPr>
                  <a:cxnSpLocks/>
                  <a:stCxn id="11677" idx="3"/>
                  <a:endCxn id="11671" idx="2"/>
                </p:cNvCxnSpPr>
                <p:nvPr/>
              </p:nvCxnSpPr>
              <p:spPr>
                <a:xfrm flipH="1" flipV="1">
                  <a:off x="40146514" y="21917751"/>
                  <a:ext cx="195942" cy="242028"/>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36" name="Straight Connector 11935">
                  <a:extLst>
                    <a:ext uri="{FF2B5EF4-FFF2-40B4-BE49-F238E27FC236}">
                      <a16:creationId xmlns:a16="http://schemas.microsoft.com/office/drawing/2014/main" id="{E7F7BA4D-382F-FF57-2696-71B1B4EF1444}"/>
                    </a:ext>
                  </a:extLst>
                </p:cNvPr>
                <p:cNvCxnSpPr>
                  <a:cxnSpLocks/>
                  <a:stCxn id="11688" idx="0"/>
                  <a:endCxn id="11689" idx="1"/>
                </p:cNvCxnSpPr>
                <p:nvPr/>
              </p:nvCxnSpPr>
              <p:spPr>
                <a:xfrm flipV="1">
                  <a:off x="39754628" y="21978258"/>
                  <a:ext cx="97972" cy="30253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39" name="Straight Connector 11938">
                  <a:extLst>
                    <a:ext uri="{FF2B5EF4-FFF2-40B4-BE49-F238E27FC236}">
                      <a16:creationId xmlns:a16="http://schemas.microsoft.com/office/drawing/2014/main" id="{2BB20E57-8E6F-E6E7-7B24-1A77D298CC67}"/>
                    </a:ext>
                  </a:extLst>
                </p:cNvPr>
                <p:cNvCxnSpPr>
                  <a:cxnSpLocks/>
                  <a:stCxn id="11691" idx="0"/>
                  <a:endCxn id="11691" idx="1"/>
                </p:cNvCxnSpPr>
                <p:nvPr/>
              </p:nvCxnSpPr>
              <p:spPr>
                <a:xfrm flipH="1" flipV="1">
                  <a:off x="39558685" y="22038765"/>
                  <a:ext cx="195943" cy="242029"/>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42" name="Straight Connector 11941">
                  <a:extLst>
                    <a:ext uri="{FF2B5EF4-FFF2-40B4-BE49-F238E27FC236}">
                      <a16:creationId xmlns:a16="http://schemas.microsoft.com/office/drawing/2014/main" id="{330730DB-4B88-B6AB-B363-CE935C40E5DB}"/>
                    </a:ext>
                  </a:extLst>
                </p:cNvPr>
                <p:cNvCxnSpPr>
                  <a:cxnSpLocks/>
                  <a:stCxn id="11691" idx="2"/>
                  <a:endCxn id="11699" idx="0"/>
                </p:cNvCxnSpPr>
                <p:nvPr/>
              </p:nvCxnSpPr>
              <p:spPr>
                <a:xfrm flipV="1">
                  <a:off x="39264770" y="21796736"/>
                  <a:ext cx="97972" cy="302536"/>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45" name="Straight Connector 11944">
                  <a:extLst>
                    <a:ext uri="{FF2B5EF4-FFF2-40B4-BE49-F238E27FC236}">
                      <a16:creationId xmlns:a16="http://schemas.microsoft.com/office/drawing/2014/main" id="{ABEAFF50-ED04-DA49-AE90-B6D2D86D3CB3}"/>
                    </a:ext>
                  </a:extLst>
                </p:cNvPr>
                <p:cNvCxnSpPr>
                  <a:cxnSpLocks/>
                  <a:stCxn id="11691" idx="1"/>
                  <a:endCxn id="11691" idx="2"/>
                </p:cNvCxnSpPr>
                <p:nvPr/>
              </p:nvCxnSpPr>
              <p:spPr>
                <a:xfrm flipH="1">
                  <a:off x="39264770" y="22038765"/>
                  <a:ext cx="293915" cy="60507"/>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48" name="Straight Connector 11947">
                  <a:extLst>
                    <a:ext uri="{FF2B5EF4-FFF2-40B4-BE49-F238E27FC236}">
                      <a16:creationId xmlns:a16="http://schemas.microsoft.com/office/drawing/2014/main" id="{DE131AB3-6464-41A3-EC7F-C565FBD58AF8}"/>
                    </a:ext>
                  </a:extLst>
                </p:cNvPr>
                <p:cNvCxnSpPr>
                  <a:cxnSpLocks/>
                  <a:stCxn id="11697" idx="2"/>
                  <a:endCxn id="11703" idx="2"/>
                </p:cNvCxnSpPr>
                <p:nvPr/>
              </p:nvCxnSpPr>
              <p:spPr>
                <a:xfrm flipH="1" flipV="1">
                  <a:off x="39166799" y="21554708"/>
                  <a:ext cx="195943" cy="242028"/>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1951" name="Straight Connector 11950">
                  <a:extLst>
                    <a:ext uri="{FF2B5EF4-FFF2-40B4-BE49-F238E27FC236}">
                      <a16:creationId xmlns:a16="http://schemas.microsoft.com/office/drawing/2014/main" id="{6633CC93-12AB-0789-C4F9-99C5E6B3CB07}"/>
                    </a:ext>
                  </a:extLst>
                </p:cNvPr>
                <p:cNvCxnSpPr>
                  <a:cxnSpLocks/>
                  <a:stCxn id="11697" idx="1"/>
                  <a:endCxn id="11699" idx="1"/>
                </p:cNvCxnSpPr>
                <p:nvPr/>
              </p:nvCxnSpPr>
              <p:spPr>
                <a:xfrm flipH="1">
                  <a:off x="39166799" y="21494200"/>
                  <a:ext cx="293914" cy="60507"/>
                </a:xfrm>
                <a:prstGeom prst="line">
                  <a:avLst/>
                </a:prstGeom>
                <a:ln w="57150"/>
              </p:spPr>
              <p:style>
                <a:lnRef idx="1">
                  <a:schemeClr val="accent2"/>
                </a:lnRef>
                <a:fillRef idx="0">
                  <a:schemeClr val="accent2"/>
                </a:fillRef>
                <a:effectRef idx="0">
                  <a:schemeClr val="accent2"/>
                </a:effectRef>
                <a:fontRef idx="minor">
                  <a:schemeClr val="tx1"/>
                </a:fontRef>
              </p:style>
            </p:cxnSp>
          </p:grpSp>
        </p:grpSp>
        <p:sp>
          <p:nvSpPr>
            <p:cNvPr id="6914" name="TextBox 6913">
              <a:extLst>
                <a:ext uri="{FF2B5EF4-FFF2-40B4-BE49-F238E27FC236}">
                  <a16:creationId xmlns:a16="http://schemas.microsoft.com/office/drawing/2014/main" id="{55418F41-175E-82A1-A38E-6DA9BE8AE39A}"/>
                </a:ext>
              </a:extLst>
            </p:cNvPr>
            <p:cNvSpPr txBox="1"/>
            <p:nvPr/>
          </p:nvSpPr>
          <p:spPr>
            <a:xfrm>
              <a:off x="46893199" y="14568915"/>
              <a:ext cx="3097323" cy="369332"/>
            </a:xfrm>
            <a:prstGeom prst="rect">
              <a:avLst/>
            </a:prstGeom>
            <a:noFill/>
          </p:spPr>
          <p:txBody>
            <a:bodyPr wrap="none" rtlCol="0" anchor="ctr">
              <a:spAutoFit/>
            </a:bodyPr>
            <a:lstStyle/>
            <a:p>
              <a:pPr algn="ctr"/>
              <a:r>
                <a:rPr lang="en-US">
                  <a:latin typeface="Consolas" panose="020B0609020204030204" pitchFamily="49" charset="0"/>
                  <a:cs typeface="Consolas" panose="020B0609020204030204" pitchFamily="49" charset="0"/>
                </a:rPr>
                <a:t>(Twarock &amp; Luque, 2019)</a:t>
              </a:r>
            </a:p>
          </p:txBody>
        </p:sp>
      </p:grpSp>
      <p:grpSp>
        <p:nvGrpSpPr>
          <p:cNvPr id="6920" name="Group 6919">
            <a:extLst>
              <a:ext uri="{FF2B5EF4-FFF2-40B4-BE49-F238E27FC236}">
                <a16:creationId xmlns:a16="http://schemas.microsoft.com/office/drawing/2014/main" id="{1DF52B53-E581-42FE-2331-0B7FD6CBC0AC}"/>
              </a:ext>
            </a:extLst>
          </p:cNvPr>
          <p:cNvGrpSpPr/>
          <p:nvPr/>
        </p:nvGrpSpPr>
        <p:grpSpPr>
          <a:xfrm>
            <a:off x="39124646" y="24384234"/>
            <a:ext cx="11815353" cy="4177437"/>
            <a:chOff x="39126529" y="21435143"/>
            <a:chExt cx="11815353" cy="4177437"/>
          </a:xfrm>
        </p:grpSpPr>
        <p:grpSp>
          <p:nvGrpSpPr>
            <p:cNvPr id="6919" name="Group 6918">
              <a:extLst>
                <a:ext uri="{FF2B5EF4-FFF2-40B4-BE49-F238E27FC236}">
                  <a16:creationId xmlns:a16="http://schemas.microsoft.com/office/drawing/2014/main" id="{93B52518-7668-74D7-90EB-0A34EEB435BD}"/>
                </a:ext>
              </a:extLst>
            </p:cNvPr>
            <p:cNvGrpSpPr/>
            <p:nvPr/>
          </p:nvGrpSpPr>
          <p:grpSpPr>
            <a:xfrm>
              <a:off x="39126529" y="21435143"/>
              <a:ext cx="11815353" cy="4177437"/>
              <a:chOff x="39126529" y="21435143"/>
              <a:chExt cx="11815353" cy="4177437"/>
            </a:xfrm>
          </p:grpSpPr>
          <p:grpSp>
            <p:nvGrpSpPr>
              <p:cNvPr id="11799" name="Group 11798">
                <a:extLst>
                  <a:ext uri="{FF2B5EF4-FFF2-40B4-BE49-F238E27FC236}">
                    <a16:creationId xmlns:a16="http://schemas.microsoft.com/office/drawing/2014/main" id="{EE107FE9-8B5E-C115-B332-C070E03E9743}"/>
                  </a:ext>
                </a:extLst>
              </p:cNvPr>
              <p:cNvGrpSpPr/>
              <p:nvPr/>
            </p:nvGrpSpPr>
            <p:grpSpPr>
              <a:xfrm>
                <a:off x="39126529" y="21435143"/>
                <a:ext cx="5806872" cy="4177437"/>
                <a:chOff x="39567799" y="12578700"/>
                <a:chExt cx="5720008" cy="4115550"/>
              </a:xfrm>
            </p:grpSpPr>
            <p:pic>
              <p:nvPicPr>
                <p:cNvPr id="11771" name="Picture 11770">
                  <a:extLst>
                    <a:ext uri="{FF2B5EF4-FFF2-40B4-BE49-F238E27FC236}">
                      <a16:creationId xmlns:a16="http://schemas.microsoft.com/office/drawing/2014/main" id="{AE6E5876-FDA7-5C04-FF8A-2220728102E9}"/>
                    </a:ext>
                  </a:extLst>
                </p:cNvPr>
                <p:cNvPicPr>
                  <a:picLocks noChangeAspect="1"/>
                </p:cNvPicPr>
                <p:nvPr/>
              </p:nvPicPr>
              <p:blipFill rotWithShape="1">
                <a:blip r:embed="rId4"/>
                <a:srcRect b="40295"/>
                <a:stretch/>
              </p:blipFill>
              <p:spPr>
                <a:xfrm>
                  <a:off x="39567799" y="12578700"/>
                  <a:ext cx="2786265" cy="4115550"/>
                </a:xfrm>
                <a:prstGeom prst="rect">
                  <a:avLst/>
                </a:prstGeom>
              </p:spPr>
            </p:pic>
            <p:grpSp>
              <p:nvGrpSpPr>
                <p:cNvPr id="11775" name="Group 11774">
                  <a:extLst>
                    <a:ext uri="{FF2B5EF4-FFF2-40B4-BE49-F238E27FC236}">
                      <a16:creationId xmlns:a16="http://schemas.microsoft.com/office/drawing/2014/main" id="{E057CB79-24D7-86FD-5140-F70B1685A433}"/>
                    </a:ext>
                  </a:extLst>
                </p:cNvPr>
                <p:cNvGrpSpPr>
                  <a:grpSpLocks noChangeAspect="1"/>
                </p:cNvGrpSpPr>
                <p:nvPr/>
              </p:nvGrpSpPr>
              <p:grpSpPr>
                <a:xfrm>
                  <a:off x="42552649" y="12578700"/>
                  <a:ext cx="2735158" cy="3812915"/>
                  <a:chOff x="44366901" y="11963381"/>
                  <a:chExt cx="2803269" cy="3907864"/>
                </a:xfrm>
              </p:grpSpPr>
              <p:grpSp>
                <p:nvGrpSpPr>
                  <p:cNvPr id="45" name="Group 44">
                    <a:extLst>
                      <a:ext uri="{FF2B5EF4-FFF2-40B4-BE49-F238E27FC236}">
                        <a16:creationId xmlns:a16="http://schemas.microsoft.com/office/drawing/2014/main" id="{7B64447A-8197-DEF6-D80C-B38A45794F77}"/>
                      </a:ext>
                    </a:extLst>
                  </p:cNvPr>
                  <p:cNvGrpSpPr/>
                  <p:nvPr/>
                </p:nvGrpSpPr>
                <p:grpSpPr>
                  <a:xfrm>
                    <a:off x="44366901" y="11963381"/>
                    <a:ext cx="2803269" cy="3907864"/>
                    <a:chOff x="44366901" y="11963381"/>
                    <a:chExt cx="2803269" cy="3907864"/>
                  </a:xfrm>
                </p:grpSpPr>
                <p:grpSp>
                  <p:nvGrpSpPr>
                    <p:cNvPr id="8633" name="Graphic 2">
                      <a:extLst>
                        <a:ext uri="{FF2B5EF4-FFF2-40B4-BE49-F238E27FC236}">
                          <a16:creationId xmlns:a16="http://schemas.microsoft.com/office/drawing/2014/main" id="{9BB5D48A-F1FB-5773-E67F-8DF3861192AF}"/>
                        </a:ext>
                      </a:extLst>
                    </p:cNvPr>
                    <p:cNvGrpSpPr/>
                    <p:nvPr/>
                  </p:nvGrpSpPr>
                  <p:grpSpPr>
                    <a:xfrm>
                      <a:off x="45588005" y="12833207"/>
                      <a:ext cx="48777" cy="76313"/>
                      <a:chOff x="25321174" y="16593797"/>
                      <a:chExt cx="76200" cy="119226"/>
                    </a:xfrm>
                  </p:grpSpPr>
                  <p:sp>
                    <p:nvSpPr>
                      <p:cNvPr id="8634" name="Freeform 8633">
                        <a:extLst>
                          <a:ext uri="{FF2B5EF4-FFF2-40B4-BE49-F238E27FC236}">
                            <a16:creationId xmlns:a16="http://schemas.microsoft.com/office/drawing/2014/main" id="{B7C8E93D-9BED-D60B-F990-3E41AF81E6EE}"/>
                          </a:ext>
                        </a:extLst>
                      </p:cNvPr>
                      <p:cNvSpPr/>
                      <p:nvPr/>
                    </p:nvSpPr>
                    <p:spPr>
                      <a:xfrm>
                        <a:off x="25359274" y="16631870"/>
                        <a:ext cx="16725" cy="81153"/>
                      </a:xfrm>
                      <a:custGeom>
                        <a:avLst/>
                        <a:gdLst>
                          <a:gd name="connsiteX0" fmla="*/ 16726 w 16725"/>
                          <a:gd name="connsiteY0" fmla="*/ 81153 h 81153"/>
                          <a:gd name="connsiteX1" fmla="*/ 0 w 16725"/>
                          <a:gd name="connsiteY1" fmla="*/ 0 h 81153"/>
                        </a:gdLst>
                        <a:ahLst/>
                        <a:cxnLst>
                          <a:cxn ang="0">
                            <a:pos x="connsiteX0" y="connsiteY0"/>
                          </a:cxn>
                          <a:cxn ang="0">
                            <a:pos x="connsiteX1" y="connsiteY1"/>
                          </a:cxn>
                        </a:cxnLst>
                        <a:rect l="l" t="t" r="r" b="b"/>
                        <a:pathLst>
                          <a:path w="16725" h="81153">
                            <a:moveTo>
                              <a:pt x="16726" y="81153"/>
                            </a:moveTo>
                            <a:lnTo>
                              <a:pt x="0" y="0"/>
                            </a:lnTo>
                          </a:path>
                        </a:pathLst>
                      </a:custGeom>
                      <a:noFill/>
                      <a:ln w="38100" cap="rnd">
                        <a:solidFill>
                          <a:srgbClr val="EDED61"/>
                        </a:solidFill>
                        <a:prstDash val="solid"/>
                        <a:round/>
                      </a:ln>
                    </p:spPr>
                    <p:txBody>
                      <a:bodyPr rtlCol="0" anchor="ctr"/>
                      <a:lstStyle/>
                      <a:p>
                        <a:endParaRPr lang="en-US"/>
                      </a:p>
                    </p:txBody>
                  </p:sp>
                  <p:sp>
                    <p:nvSpPr>
                      <p:cNvPr id="8635" name="Freeform 8634">
                        <a:extLst>
                          <a:ext uri="{FF2B5EF4-FFF2-40B4-BE49-F238E27FC236}">
                            <a16:creationId xmlns:a16="http://schemas.microsoft.com/office/drawing/2014/main" id="{421805A2-B3FC-270C-B0CC-0C8BF37233E4}"/>
                          </a:ext>
                        </a:extLst>
                      </p:cNvPr>
                      <p:cNvSpPr/>
                      <p:nvPr/>
                    </p:nvSpPr>
                    <p:spPr>
                      <a:xfrm>
                        <a:off x="25321174" y="1659379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36" name="Graphic 2">
                      <a:extLst>
                        <a:ext uri="{FF2B5EF4-FFF2-40B4-BE49-F238E27FC236}">
                          <a16:creationId xmlns:a16="http://schemas.microsoft.com/office/drawing/2014/main" id="{CC20963F-3C39-A928-2EE0-3469C8A09836}"/>
                        </a:ext>
                      </a:extLst>
                    </p:cNvPr>
                    <p:cNvGrpSpPr/>
                    <p:nvPr/>
                  </p:nvGrpSpPr>
                  <p:grpSpPr>
                    <a:xfrm>
                      <a:off x="45429070" y="13288266"/>
                      <a:ext cx="76776" cy="48739"/>
                      <a:chOff x="25072885" y="17304748"/>
                      <a:chExt cx="119939" cy="76146"/>
                    </a:xfrm>
                  </p:grpSpPr>
                  <p:sp>
                    <p:nvSpPr>
                      <p:cNvPr id="8637" name="Freeform 8636">
                        <a:extLst>
                          <a:ext uri="{FF2B5EF4-FFF2-40B4-BE49-F238E27FC236}">
                            <a16:creationId xmlns:a16="http://schemas.microsoft.com/office/drawing/2014/main" id="{2F56AD82-AE09-98F5-214F-D58870F7F6A0}"/>
                          </a:ext>
                        </a:extLst>
                      </p:cNvPr>
                      <p:cNvSpPr/>
                      <p:nvPr/>
                    </p:nvSpPr>
                    <p:spPr>
                      <a:xfrm>
                        <a:off x="25110985" y="17342821"/>
                        <a:ext cx="81839" cy="9518"/>
                      </a:xfrm>
                      <a:custGeom>
                        <a:avLst/>
                        <a:gdLst>
                          <a:gd name="connsiteX0" fmla="*/ 81839 w 81839"/>
                          <a:gd name="connsiteY0" fmla="*/ 0 h 9518"/>
                          <a:gd name="connsiteX1" fmla="*/ 0 w 81839"/>
                          <a:gd name="connsiteY1" fmla="*/ 0 h 9518"/>
                        </a:gdLst>
                        <a:ahLst/>
                        <a:cxnLst>
                          <a:cxn ang="0">
                            <a:pos x="connsiteX0" y="connsiteY0"/>
                          </a:cxn>
                          <a:cxn ang="0">
                            <a:pos x="connsiteX1" y="connsiteY1"/>
                          </a:cxn>
                        </a:cxnLst>
                        <a:rect l="l" t="t" r="r" b="b"/>
                        <a:pathLst>
                          <a:path w="81839" h="9518">
                            <a:moveTo>
                              <a:pt x="81839" y="0"/>
                            </a:moveTo>
                            <a:lnTo>
                              <a:pt x="0" y="0"/>
                            </a:lnTo>
                          </a:path>
                        </a:pathLst>
                      </a:custGeom>
                      <a:noFill/>
                      <a:ln w="38100" cap="rnd">
                        <a:solidFill>
                          <a:srgbClr val="EDED61"/>
                        </a:solidFill>
                        <a:prstDash val="solid"/>
                        <a:round/>
                      </a:ln>
                    </p:spPr>
                    <p:txBody>
                      <a:bodyPr rtlCol="0" anchor="ctr"/>
                      <a:lstStyle/>
                      <a:p>
                        <a:endParaRPr lang="en-US"/>
                      </a:p>
                    </p:txBody>
                  </p:sp>
                  <p:sp>
                    <p:nvSpPr>
                      <p:cNvPr id="8638" name="Freeform 8637">
                        <a:extLst>
                          <a:ext uri="{FF2B5EF4-FFF2-40B4-BE49-F238E27FC236}">
                            <a16:creationId xmlns:a16="http://schemas.microsoft.com/office/drawing/2014/main" id="{001E5FBD-184B-E1A8-5FE0-B9B55A42DE3E}"/>
                          </a:ext>
                        </a:extLst>
                      </p:cNvPr>
                      <p:cNvSpPr/>
                      <p:nvPr/>
                    </p:nvSpPr>
                    <p:spPr>
                      <a:xfrm>
                        <a:off x="25072885" y="1730474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39" name="Graphic 2">
                      <a:extLst>
                        <a:ext uri="{FF2B5EF4-FFF2-40B4-BE49-F238E27FC236}">
                          <a16:creationId xmlns:a16="http://schemas.microsoft.com/office/drawing/2014/main" id="{538E3AEE-659F-FA6B-B86F-288A3BBEBFAA}"/>
                        </a:ext>
                      </a:extLst>
                    </p:cNvPr>
                    <p:cNvGrpSpPr/>
                    <p:nvPr/>
                  </p:nvGrpSpPr>
                  <p:grpSpPr>
                    <a:xfrm>
                      <a:off x="45774591" y="13608276"/>
                      <a:ext cx="48777" cy="48739"/>
                      <a:chOff x="25612658" y="17804707"/>
                      <a:chExt cx="76200" cy="76146"/>
                    </a:xfrm>
                  </p:grpSpPr>
                  <p:sp>
                    <p:nvSpPr>
                      <p:cNvPr id="8640" name="Freeform 8639">
                        <a:extLst>
                          <a:ext uri="{FF2B5EF4-FFF2-40B4-BE49-F238E27FC236}">
                            <a16:creationId xmlns:a16="http://schemas.microsoft.com/office/drawing/2014/main" id="{ADD6E8F6-146C-F9C8-BEE4-9F4ADA202F61}"/>
                          </a:ext>
                        </a:extLst>
                      </p:cNvPr>
                      <p:cNvSpPr/>
                      <p:nvPr/>
                    </p:nvSpPr>
                    <p:spPr>
                      <a:xfrm>
                        <a:off x="25650758" y="17815168"/>
                        <a:ext cx="9525" cy="27612"/>
                      </a:xfrm>
                      <a:custGeom>
                        <a:avLst/>
                        <a:gdLst>
                          <a:gd name="connsiteX0" fmla="*/ 0 w 9525"/>
                          <a:gd name="connsiteY0" fmla="*/ 0 h 27612"/>
                          <a:gd name="connsiteX1" fmla="*/ 0 w 9525"/>
                          <a:gd name="connsiteY1" fmla="*/ 27613 h 27612"/>
                        </a:gdLst>
                        <a:ahLst/>
                        <a:cxnLst>
                          <a:cxn ang="0">
                            <a:pos x="connsiteX0" y="connsiteY0"/>
                          </a:cxn>
                          <a:cxn ang="0">
                            <a:pos x="connsiteX1" y="connsiteY1"/>
                          </a:cxn>
                        </a:cxnLst>
                        <a:rect l="l" t="t" r="r" b="b"/>
                        <a:pathLst>
                          <a:path w="9525" h="27612">
                            <a:moveTo>
                              <a:pt x="0" y="0"/>
                            </a:moveTo>
                            <a:lnTo>
                              <a:pt x="0" y="27613"/>
                            </a:lnTo>
                          </a:path>
                        </a:pathLst>
                      </a:custGeom>
                      <a:noFill/>
                      <a:ln w="38100" cap="rnd">
                        <a:solidFill>
                          <a:srgbClr val="EDED61"/>
                        </a:solidFill>
                        <a:prstDash val="solid"/>
                        <a:round/>
                      </a:ln>
                    </p:spPr>
                    <p:txBody>
                      <a:bodyPr rtlCol="0" anchor="ctr"/>
                      <a:lstStyle/>
                      <a:p>
                        <a:endParaRPr lang="en-US"/>
                      </a:p>
                    </p:txBody>
                  </p:sp>
                  <p:sp>
                    <p:nvSpPr>
                      <p:cNvPr id="8641" name="Freeform 8640">
                        <a:extLst>
                          <a:ext uri="{FF2B5EF4-FFF2-40B4-BE49-F238E27FC236}">
                            <a16:creationId xmlns:a16="http://schemas.microsoft.com/office/drawing/2014/main" id="{01D2B32E-6EB7-BF44-B4B7-6DC06150490D}"/>
                          </a:ext>
                        </a:extLst>
                      </p:cNvPr>
                      <p:cNvSpPr/>
                      <p:nvPr/>
                    </p:nvSpPr>
                    <p:spPr>
                      <a:xfrm>
                        <a:off x="25612658" y="1780470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42" name="Graphic 2">
                      <a:extLst>
                        <a:ext uri="{FF2B5EF4-FFF2-40B4-BE49-F238E27FC236}">
                          <a16:creationId xmlns:a16="http://schemas.microsoft.com/office/drawing/2014/main" id="{8F6BF755-9477-572E-ED6B-8B02FF6F9C58}"/>
                        </a:ext>
                      </a:extLst>
                    </p:cNvPr>
                    <p:cNvGrpSpPr/>
                    <p:nvPr/>
                  </p:nvGrpSpPr>
                  <p:grpSpPr>
                    <a:xfrm>
                      <a:off x="45311815" y="13691382"/>
                      <a:ext cx="76781" cy="48739"/>
                      <a:chOff x="24889710" y="17934546"/>
                      <a:chExt cx="119947" cy="76146"/>
                    </a:xfrm>
                  </p:grpSpPr>
                  <p:sp>
                    <p:nvSpPr>
                      <p:cNvPr id="8643" name="Freeform 8642">
                        <a:extLst>
                          <a:ext uri="{FF2B5EF4-FFF2-40B4-BE49-F238E27FC236}">
                            <a16:creationId xmlns:a16="http://schemas.microsoft.com/office/drawing/2014/main" id="{5A7368F2-A713-88A8-7FBB-B8E240325141}"/>
                          </a:ext>
                        </a:extLst>
                      </p:cNvPr>
                      <p:cNvSpPr/>
                      <p:nvPr/>
                    </p:nvSpPr>
                    <p:spPr>
                      <a:xfrm>
                        <a:off x="24927810" y="17972620"/>
                        <a:ext cx="81847" cy="9518"/>
                      </a:xfrm>
                      <a:custGeom>
                        <a:avLst/>
                        <a:gdLst>
                          <a:gd name="connsiteX0" fmla="*/ 81848 w 81847"/>
                          <a:gd name="connsiteY0" fmla="*/ 0 h 9518"/>
                          <a:gd name="connsiteX1" fmla="*/ 0 w 81847"/>
                          <a:gd name="connsiteY1" fmla="*/ 0 h 9518"/>
                        </a:gdLst>
                        <a:ahLst/>
                        <a:cxnLst>
                          <a:cxn ang="0">
                            <a:pos x="connsiteX0" y="connsiteY0"/>
                          </a:cxn>
                          <a:cxn ang="0">
                            <a:pos x="connsiteX1" y="connsiteY1"/>
                          </a:cxn>
                        </a:cxnLst>
                        <a:rect l="l" t="t" r="r" b="b"/>
                        <a:pathLst>
                          <a:path w="81847" h="9518">
                            <a:moveTo>
                              <a:pt x="81848" y="0"/>
                            </a:moveTo>
                            <a:lnTo>
                              <a:pt x="0" y="0"/>
                            </a:lnTo>
                          </a:path>
                        </a:pathLst>
                      </a:custGeom>
                      <a:noFill/>
                      <a:ln w="38100" cap="rnd">
                        <a:solidFill>
                          <a:srgbClr val="EDED61"/>
                        </a:solidFill>
                        <a:prstDash val="solid"/>
                        <a:round/>
                      </a:ln>
                    </p:spPr>
                    <p:txBody>
                      <a:bodyPr rtlCol="0" anchor="ctr"/>
                      <a:lstStyle/>
                      <a:p>
                        <a:endParaRPr lang="en-US"/>
                      </a:p>
                    </p:txBody>
                  </p:sp>
                  <p:sp>
                    <p:nvSpPr>
                      <p:cNvPr id="8644" name="Freeform 8643">
                        <a:extLst>
                          <a:ext uri="{FF2B5EF4-FFF2-40B4-BE49-F238E27FC236}">
                            <a16:creationId xmlns:a16="http://schemas.microsoft.com/office/drawing/2014/main" id="{B0A05CE5-6C49-6C4F-049C-FE49044514FF}"/>
                          </a:ext>
                        </a:extLst>
                      </p:cNvPr>
                      <p:cNvSpPr/>
                      <p:nvPr/>
                    </p:nvSpPr>
                    <p:spPr>
                      <a:xfrm>
                        <a:off x="24889710" y="1793454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45" name="Graphic 2">
                      <a:extLst>
                        <a:ext uri="{FF2B5EF4-FFF2-40B4-BE49-F238E27FC236}">
                          <a16:creationId xmlns:a16="http://schemas.microsoft.com/office/drawing/2014/main" id="{0A7540C1-F061-8703-CECA-04D99FF88854}"/>
                        </a:ext>
                      </a:extLst>
                    </p:cNvPr>
                    <p:cNvGrpSpPr/>
                    <p:nvPr/>
                  </p:nvGrpSpPr>
                  <p:grpSpPr>
                    <a:xfrm>
                      <a:off x="45898137" y="13169811"/>
                      <a:ext cx="95939" cy="48739"/>
                      <a:chOff x="25805663" y="17119683"/>
                      <a:chExt cx="149876" cy="76146"/>
                    </a:xfrm>
                  </p:grpSpPr>
                  <p:sp>
                    <p:nvSpPr>
                      <p:cNvPr id="8646" name="Freeform 8645">
                        <a:extLst>
                          <a:ext uri="{FF2B5EF4-FFF2-40B4-BE49-F238E27FC236}">
                            <a16:creationId xmlns:a16="http://schemas.microsoft.com/office/drawing/2014/main" id="{32F75E58-3BB8-6B79-E100-46EBBDE86221}"/>
                          </a:ext>
                        </a:extLst>
                      </p:cNvPr>
                      <p:cNvSpPr/>
                      <p:nvPr/>
                    </p:nvSpPr>
                    <p:spPr>
                      <a:xfrm>
                        <a:off x="25805663" y="17157757"/>
                        <a:ext cx="111776" cy="27612"/>
                      </a:xfrm>
                      <a:custGeom>
                        <a:avLst/>
                        <a:gdLst>
                          <a:gd name="connsiteX0" fmla="*/ 0 w 111776"/>
                          <a:gd name="connsiteY0" fmla="*/ 27613 h 27612"/>
                          <a:gd name="connsiteX1" fmla="*/ 111776 w 111776"/>
                          <a:gd name="connsiteY1" fmla="*/ 0 h 27612"/>
                        </a:gdLst>
                        <a:ahLst/>
                        <a:cxnLst>
                          <a:cxn ang="0">
                            <a:pos x="connsiteX0" y="connsiteY0"/>
                          </a:cxn>
                          <a:cxn ang="0">
                            <a:pos x="connsiteX1" y="connsiteY1"/>
                          </a:cxn>
                        </a:cxnLst>
                        <a:rect l="l" t="t" r="r" b="b"/>
                        <a:pathLst>
                          <a:path w="111776" h="27612">
                            <a:moveTo>
                              <a:pt x="0" y="27613"/>
                            </a:moveTo>
                            <a:lnTo>
                              <a:pt x="111776" y="0"/>
                            </a:lnTo>
                          </a:path>
                        </a:pathLst>
                      </a:custGeom>
                      <a:noFill/>
                      <a:ln w="38100" cap="rnd">
                        <a:solidFill>
                          <a:srgbClr val="EDED61"/>
                        </a:solidFill>
                        <a:prstDash val="solid"/>
                        <a:round/>
                      </a:ln>
                    </p:spPr>
                    <p:txBody>
                      <a:bodyPr rtlCol="0" anchor="ctr"/>
                      <a:lstStyle/>
                      <a:p>
                        <a:endParaRPr lang="en-US"/>
                      </a:p>
                    </p:txBody>
                  </p:sp>
                  <p:sp>
                    <p:nvSpPr>
                      <p:cNvPr id="8647" name="Freeform 8646">
                        <a:extLst>
                          <a:ext uri="{FF2B5EF4-FFF2-40B4-BE49-F238E27FC236}">
                            <a16:creationId xmlns:a16="http://schemas.microsoft.com/office/drawing/2014/main" id="{B11AF7E4-A34B-E85F-F41C-A2334F43A835}"/>
                          </a:ext>
                        </a:extLst>
                      </p:cNvPr>
                      <p:cNvSpPr/>
                      <p:nvPr/>
                    </p:nvSpPr>
                    <p:spPr>
                      <a:xfrm>
                        <a:off x="25879339" y="1711968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48" name="Graphic 2">
                      <a:extLst>
                        <a:ext uri="{FF2B5EF4-FFF2-40B4-BE49-F238E27FC236}">
                          <a16:creationId xmlns:a16="http://schemas.microsoft.com/office/drawing/2014/main" id="{418646A3-3367-96DC-EB58-2AC2F3FE287A}"/>
                        </a:ext>
                      </a:extLst>
                    </p:cNvPr>
                    <p:cNvGrpSpPr/>
                    <p:nvPr/>
                  </p:nvGrpSpPr>
                  <p:grpSpPr>
                    <a:xfrm>
                      <a:off x="46092112" y="13892944"/>
                      <a:ext cx="60166" cy="48739"/>
                      <a:chOff x="26108691" y="18249450"/>
                      <a:chExt cx="93992" cy="76146"/>
                    </a:xfrm>
                  </p:grpSpPr>
                  <p:sp>
                    <p:nvSpPr>
                      <p:cNvPr id="8649" name="Freeform 8648">
                        <a:extLst>
                          <a:ext uri="{FF2B5EF4-FFF2-40B4-BE49-F238E27FC236}">
                            <a16:creationId xmlns:a16="http://schemas.microsoft.com/office/drawing/2014/main" id="{25EFFFAC-8A64-AA62-A800-E168BFA1EE41}"/>
                          </a:ext>
                        </a:extLst>
                      </p:cNvPr>
                      <p:cNvSpPr/>
                      <p:nvPr/>
                    </p:nvSpPr>
                    <p:spPr>
                      <a:xfrm>
                        <a:off x="26108691" y="18287524"/>
                        <a:ext cx="55892" cy="9518"/>
                      </a:xfrm>
                      <a:custGeom>
                        <a:avLst/>
                        <a:gdLst>
                          <a:gd name="connsiteX0" fmla="*/ 0 w 55892"/>
                          <a:gd name="connsiteY0" fmla="*/ 0 h 9518"/>
                          <a:gd name="connsiteX1" fmla="*/ 55893 w 55892"/>
                          <a:gd name="connsiteY1" fmla="*/ 0 h 9518"/>
                        </a:gdLst>
                        <a:ahLst/>
                        <a:cxnLst>
                          <a:cxn ang="0">
                            <a:pos x="connsiteX0" y="connsiteY0"/>
                          </a:cxn>
                          <a:cxn ang="0">
                            <a:pos x="connsiteX1" y="connsiteY1"/>
                          </a:cxn>
                        </a:cxnLst>
                        <a:rect l="l" t="t" r="r" b="b"/>
                        <a:pathLst>
                          <a:path w="55892" h="9518">
                            <a:moveTo>
                              <a:pt x="0" y="0"/>
                            </a:moveTo>
                            <a:lnTo>
                              <a:pt x="55893" y="0"/>
                            </a:lnTo>
                          </a:path>
                        </a:pathLst>
                      </a:custGeom>
                      <a:noFill/>
                      <a:ln w="38100" cap="rnd">
                        <a:solidFill>
                          <a:srgbClr val="EDED61"/>
                        </a:solidFill>
                        <a:prstDash val="solid"/>
                        <a:round/>
                      </a:ln>
                    </p:spPr>
                    <p:txBody>
                      <a:bodyPr rtlCol="0" anchor="ctr"/>
                      <a:lstStyle/>
                      <a:p>
                        <a:endParaRPr lang="en-US"/>
                      </a:p>
                    </p:txBody>
                  </p:sp>
                  <p:sp>
                    <p:nvSpPr>
                      <p:cNvPr id="8650" name="Freeform 8649">
                        <a:extLst>
                          <a:ext uri="{FF2B5EF4-FFF2-40B4-BE49-F238E27FC236}">
                            <a16:creationId xmlns:a16="http://schemas.microsoft.com/office/drawing/2014/main" id="{2A3D4147-A519-8601-AA90-18FC623598ED}"/>
                          </a:ext>
                        </a:extLst>
                      </p:cNvPr>
                      <p:cNvSpPr/>
                      <p:nvPr/>
                    </p:nvSpPr>
                    <p:spPr>
                      <a:xfrm>
                        <a:off x="26126484" y="1824945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51" name="Graphic 2">
                      <a:extLst>
                        <a:ext uri="{FF2B5EF4-FFF2-40B4-BE49-F238E27FC236}">
                          <a16:creationId xmlns:a16="http://schemas.microsoft.com/office/drawing/2014/main" id="{39086009-6F00-8F8C-8B04-0D0E73B3CA65}"/>
                        </a:ext>
                      </a:extLst>
                    </p:cNvPr>
                    <p:cNvGrpSpPr/>
                    <p:nvPr/>
                  </p:nvGrpSpPr>
                  <p:grpSpPr>
                    <a:xfrm>
                      <a:off x="45657336" y="14011398"/>
                      <a:ext cx="48777" cy="48739"/>
                      <a:chOff x="25429483" y="18434515"/>
                      <a:chExt cx="76200" cy="76146"/>
                    </a:xfrm>
                  </p:grpSpPr>
                  <p:sp>
                    <p:nvSpPr>
                      <p:cNvPr id="8652" name="Freeform 8651">
                        <a:extLst>
                          <a:ext uri="{FF2B5EF4-FFF2-40B4-BE49-F238E27FC236}">
                            <a16:creationId xmlns:a16="http://schemas.microsoft.com/office/drawing/2014/main" id="{D8FA4683-7BE5-BD92-A4F0-6080C90B70CE}"/>
                          </a:ext>
                        </a:extLst>
                      </p:cNvPr>
                      <p:cNvSpPr/>
                      <p:nvPr/>
                    </p:nvSpPr>
                    <p:spPr>
                      <a:xfrm>
                        <a:off x="25467583" y="18444976"/>
                        <a:ext cx="9525" cy="27612"/>
                      </a:xfrm>
                      <a:custGeom>
                        <a:avLst/>
                        <a:gdLst>
                          <a:gd name="connsiteX0" fmla="*/ 0 w 9525"/>
                          <a:gd name="connsiteY0" fmla="*/ 0 h 27612"/>
                          <a:gd name="connsiteX1" fmla="*/ 0 w 9525"/>
                          <a:gd name="connsiteY1" fmla="*/ 27613 h 27612"/>
                        </a:gdLst>
                        <a:ahLst/>
                        <a:cxnLst>
                          <a:cxn ang="0">
                            <a:pos x="connsiteX0" y="connsiteY0"/>
                          </a:cxn>
                          <a:cxn ang="0">
                            <a:pos x="connsiteX1" y="connsiteY1"/>
                          </a:cxn>
                        </a:cxnLst>
                        <a:rect l="l" t="t" r="r" b="b"/>
                        <a:pathLst>
                          <a:path w="9525" h="27612">
                            <a:moveTo>
                              <a:pt x="0" y="0"/>
                            </a:moveTo>
                            <a:lnTo>
                              <a:pt x="0" y="27613"/>
                            </a:lnTo>
                          </a:path>
                        </a:pathLst>
                      </a:custGeom>
                      <a:noFill/>
                      <a:ln w="38100" cap="rnd">
                        <a:solidFill>
                          <a:srgbClr val="EDED61"/>
                        </a:solidFill>
                        <a:prstDash val="solid"/>
                        <a:round/>
                      </a:ln>
                    </p:spPr>
                    <p:txBody>
                      <a:bodyPr rtlCol="0" anchor="ctr"/>
                      <a:lstStyle/>
                      <a:p>
                        <a:endParaRPr lang="en-US"/>
                      </a:p>
                    </p:txBody>
                  </p:sp>
                  <p:sp>
                    <p:nvSpPr>
                      <p:cNvPr id="8653" name="Freeform 8652">
                        <a:extLst>
                          <a:ext uri="{FF2B5EF4-FFF2-40B4-BE49-F238E27FC236}">
                            <a16:creationId xmlns:a16="http://schemas.microsoft.com/office/drawing/2014/main" id="{D6B162E7-7D61-710C-33DA-73CC486F3A25}"/>
                          </a:ext>
                        </a:extLst>
                      </p:cNvPr>
                      <p:cNvSpPr/>
                      <p:nvPr/>
                    </p:nvSpPr>
                    <p:spPr>
                      <a:xfrm>
                        <a:off x="25429483" y="1843451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54" name="Graphic 2">
                      <a:extLst>
                        <a:ext uri="{FF2B5EF4-FFF2-40B4-BE49-F238E27FC236}">
                          <a16:creationId xmlns:a16="http://schemas.microsoft.com/office/drawing/2014/main" id="{F462D022-29E0-DF14-755B-905F19C94233}"/>
                        </a:ext>
                      </a:extLst>
                    </p:cNvPr>
                    <p:cNvGrpSpPr/>
                    <p:nvPr/>
                  </p:nvGrpSpPr>
                  <p:grpSpPr>
                    <a:xfrm>
                      <a:off x="45194561" y="14094505"/>
                      <a:ext cx="76781" cy="48739"/>
                      <a:chOff x="24706535" y="18564354"/>
                      <a:chExt cx="119948" cy="76146"/>
                    </a:xfrm>
                  </p:grpSpPr>
                  <p:sp>
                    <p:nvSpPr>
                      <p:cNvPr id="8655" name="Freeform 8654">
                        <a:extLst>
                          <a:ext uri="{FF2B5EF4-FFF2-40B4-BE49-F238E27FC236}">
                            <a16:creationId xmlns:a16="http://schemas.microsoft.com/office/drawing/2014/main" id="{6AC54A4D-D335-BAB3-02CA-E2B733E7E2E9}"/>
                          </a:ext>
                        </a:extLst>
                      </p:cNvPr>
                      <p:cNvSpPr/>
                      <p:nvPr/>
                    </p:nvSpPr>
                    <p:spPr>
                      <a:xfrm>
                        <a:off x="24744635" y="18602428"/>
                        <a:ext cx="81848" cy="9518"/>
                      </a:xfrm>
                      <a:custGeom>
                        <a:avLst/>
                        <a:gdLst>
                          <a:gd name="connsiteX0" fmla="*/ 81848 w 81848"/>
                          <a:gd name="connsiteY0" fmla="*/ 0 h 9518"/>
                          <a:gd name="connsiteX1" fmla="*/ 0 w 81848"/>
                          <a:gd name="connsiteY1" fmla="*/ 0 h 9518"/>
                        </a:gdLst>
                        <a:ahLst/>
                        <a:cxnLst>
                          <a:cxn ang="0">
                            <a:pos x="connsiteX0" y="connsiteY0"/>
                          </a:cxn>
                          <a:cxn ang="0">
                            <a:pos x="connsiteX1" y="connsiteY1"/>
                          </a:cxn>
                        </a:cxnLst>
                        <a:rect l="l" t="t" r="r" b="b"/>
                        <a:pathLst>
                          <a:path w="81848" h="9518">
                            <a:moveTo>
                              <a:pt x="81848" y="0"/>
                            </a:moveTo>
                            <a:lnTo>
                              <a:pt x="0" y="0"/>
                            </a:lnTo>
                          </a:path>
                        </a:pathLst>
                      </a:custGeom>
                      <a:noFill/>
                      <a:ln w="38100" cap="rnd">
                        <a:solidFill>
                          <a:srgbClr val="EDED61"/>
                        </a:solidFill>
                        <a:prstDash val="solid"/>
                        <a:round/>
                      </a:ln>
                    </p:spPr>
                    <p:txBody>
                      <a:bodyPr rtlCol="0" anchor="ctr"/>
                      <a:lstStyle/>
                      <a:p>
                        <a:endParaRPr lang="en-US"/>
                      </a:p>
                    </p:txBody>
                  </p:sp>
                  <p:sp>
                    <p:nvSpPr>
                      <p:cNvPr id="8656" name="Freeform 8655">
                        <a:extLst>
                          <a:ext uri="{FF2B5EF4-FFF2-40B4-BE49-F238E27FC236}">
                            <a16:creationId xmlns:a16="http://schemas.microsoft.com/office/drawing/2014/main" id="{D9AAB76C-96A2-27DC-A193-42EA1451C3E0}"/>
                          </a:ext>
                        </a:extLst>
                      </p:cNvPr>
                      <p:cNvSpPr/>
                      <p:nvPr/>
                    </p:nvSpPr>
                    <p:spPr>
                      <a:xfrm>
                        <a:off x="24706535" y="1856435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57" name="Graphic 2">
                      <a:extLst>
                        <a:ext uri="{FF2B5EF4-FFF2-40B4-BE49-F238E27FC236}">
                          <a16:creationId xmlns:a16="http://schemas.microsoft.com/office/drawing/2014/main" id="{5417A81A-0507-8237-3839-4373859C14FB}"/>
                        </a:ext>
                      </a:extLst>
                    </p:cNvPr>
                    <p:cNvGrpSpPr/>
                    <p:nvPr/>
                  </p:nvGrpSpPr>
                  <p:grpSpPr>
                    <a:xfrm>
                      <a:off x="45950469" y="14313734"/>
                      <a:ext cx="48777" cy="48739"/>
                      <a:chOff x="25887416" y="18906861"/>
                      <a:chExt cx="76200" cy="76146"/>
                    </a:xfrm>
                  </p:grpSpPr>
                  <p:sp>
                    <p:nvSpPr>
                      <p:cNvPr id="8658" name="Freeform 8657">
                        <a:extLst>
                          <a:ext uri="{FF2B5EF4-FFF2-40B4-BE49-F238E27FC236}">
                            <a16:creationId xmlns:a16="http://schemas.microsoft.com/office/drawing/2014/main" id="{6B7B2789-4BF5-769F-2AB6-E4891AC64723}"/>
                          </a:ext>
                        </a:extLst>
                      </p:cNvPr>
                      <p:cNvSpPr/>
                      <p:nvPr/>
                    </p:nvSpPr>
                    <p:spPr>
                      <a:xfrm>
                        <a:off x="25925516" y="18917322"/>
                        <a:ext cx="9525" cy="27612"/>
                      </a:xfrm>
                      <a:custGeom>
                        <a:avLst/>
                        <a:gdLst>
                          <a:gd name="connsiteX0" fmla="*/ 0 w 9525"/>
                          <a:gd name="connsiteY0" fmla="*/ 0 h 27612"/>
                          <a:gd name="connsiteX1" fmla="*/ 0 w 9525"/>
                          <a:gd name="connsiteY1" fmla="*/ 27613 h 27612"/>
                        </a:gdLst>
                        <a:ahLst/>
                        <a:cxnLst>
                          <a:cxn ang="0">
                            <a:pos x="connsiteX0" y="connsiteY0"/>
                          </a:cxn>
                          <a:cxn ang="0">
                            <a:pos x="connsiteX1" y="connsiteY1"/>
                          </a:cxn>
                        </a:cxnLst>
                        <a:rect l="l" t="t" r="r" b="b"/>
                        <a:pathLst>
                          <a:path w="9525" h="27612">
                            <a:moveTo>
                              <a:pt x="0" y="0"/>
                            </a:moveTo>
                            <a:lnTo>
                              <a:pt x="0" y="27613"/>
                            </a:lnTo>
                          </a:path>
                        </a:pathLst>
                      </a:custGeom>
                      <a:noFill/>
                      <a:ln w="38100" cap="rnd">
                        <a:solidFill>
                          <a:srgbClr val="EDED61"/>
                        </a:solidFill>
                        <a:prstDash val="solid"/>
                        <a:round/>
                      </a:ln>
                    </p:spPr>
                    <p:txBody>
                      <a:bodyPr rtlCol="0" anchor="ctr"/>
                      <a:lstStyle/>
                      <a:p>
                        <a:endParaRPr lang="en-US"/>
                      </a:p>
                    </p:txBody>
                  </p:sp>
                  <p:sp>
                    <p:nvSpPr>
                      <p:cNvPr id="8659" name="Freeform 8658">
                        <a:extLst>
                          <a:ext uri="{FF2B5EF4-FFF2-40B4-BE49-F238E27FC236}">
                            <a16:creationId xmlns:a16="http://schemas.microsoft.com/office/drawing/2014/main" id="{34C80ADA-41AD-F679-5C86-89B95BA8FB42}"/>
                          </a:ext>
                        </a:extLst>
                      </p:cNvPr>
                      <p:cNvSpPr/>
                      <p:nvPr/>
                    </p:nvSpPr>
                    <p:spPr>
                      <a:xfrm>
                        <a:off x="25887416" y="1890686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60" name="Graphic 2">
                      <a:extLst>
                        <a:ext uri="{FF2B5EF4-FFF2-40B4-BE49-F238E27FC236}">
                          <a16:creationId xmlns:a16="http://schemas.microsoft.com/office/drawing/2014/main" id="{88405F62-086A-CBF8-A627-D80EE638F3D8}"/>
                        </a:ext>
                      </a:extLst>
                    </p:cNvPr>
                    <p:cNvGrpSpPr/>
                    <p:nvPr/>
                  </p:nvGrpSpPr>
                  <p:grpSpPr>
                    <a:xfrm>
                      <a:off x="45540087" y="14414514"/>
                      <a:ext cx="48777" cy="48739"/>
                      <a:chOff x="25246317" y="19064313"/>
                      <a:chExt cx="76200" cy="76146"/>
                    </a:xfrm>
                  </p:grpSpPr>
                  <p:sp>
                    <p:nvSpPr>
                      <p:cNvPr id="8661" name="Freeform 8660">
                        <a:extLst>
                          <a:ext uri="{FF2B5EF4-FFF2-40B4-BE49-F238E27FC236}">
                            <a16:creationId xmlns:a16="http://schemas.microsoft.com/office/drawing/2014/main" id="{8BFFA0FA-45ED-E031-07AC-198FD871A3FD}"/>
                          </a:ext>
                        </a:extLst>
                      </p:cNvPr>
                      <p:cNvSpPr/>
                      <p:nvPr/>
                    </p:nvSpPr>
                    <p:spPr>
                      <a:xfrm>
                        <a:off x="25284417" y="19074774"/>
                        <a:ext cx="9525" cy="27612"/>
                      </a:xfrm>
                      <a:custGeom>
                        <a:avLst/>
                        <a:gdLst>
                          <a:gd name="connsiteX0" fmla="*/ 0 w 9525"/>
                          <a:gd name="connsiteY0" fmla="*/ 0 h 27612"/>
                          <a:gd name="connsiteX1" fmla="*/ 0 w 9525"/>
                          <a:gd name="connsiteY1" fmla="*/ 27613 h 27612"/>
                        </a:gdLst>
                        <a:ahLst/>
                        <a:cxnLst>
                          <a:cxn ang="0">
                            <a:pos x="connsiteX0" y="connsiteY0"/>
                          </a:cxn>
                          <a:cxn ang="0">
                            <a:pos x="connsiteX1" y="connsiteY1"/>
                          </a:cxn>
                        </a:cxnLst>
                        <a:rect l="l" t="t" r="r" b="b"/>
                        <a:pathLst>
                          <a:path w="9525" h="27612">
                            <a:moveTo>
                              <a:pt x="0" y="0"/>
                            </a:moveTo>
                            <a:lnTo>
                              <a:pt x="0" y="27613"/>
                            </a:lnTo>
                          </a:path>
                        </a:pathLst>
                      </a:custGeom>
                      <a:noFill/>
                      <a:ln w="38100" cap="rnd">
                        <a:solidFill>
                          <a:srgbClr val="EDED61"/>
                        </a:solidFill>
                        <a:prstDash val="solid"/>
                        <a:round/>
                      </a:ln>
                    </p:spPr>
                    <p:txBody>
                      <a:bodyPr rtlCol="0" anchor="ctr"/>
                      <a:lstStyle/>
                      <a:p>
                        <a:endParaRPr lang="en-US"/>
                      </a:p>
                    </p:txBody>
                  </p:sp>
                  <p:sp>
                    <p:nvSpPr>
                      <p:cNvPr id="8662" name="Freeform 8661">
                        <a:extLst>
                          <a:ext uri="{FF2B5EF4-FFF2-40B4-BE49-F238E27FC236}">
                            <a16:creationId xmlns:a16="http://schemas.microsoft.com/office/drawing/2014/main" id="{49B28D3F-B9F9-4CC1-11E0-50C6CDF58B0A}"/>
                          </a:ext>
                        </a:extLst>
                      </p:cNvPr>
                      <p:cNvSpPr/>
                      <p:nvPr/>
                    </p:nvSpPr>
                    <p:spPr>
                      <a:xfrm>
                        <a:off x="25246317" y="1906431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63" name="Graphic 2">
                      <a:extLst>
                        <a:ext uri="{FF2B5EF4-FFF2-40B4-BE49-F238E27FC236}">
                          <a16:creationId xmlns:a16="http://schemas.microsoft.com/office/drawing/2014/main" id="{F8382F8C-6481-A282-98CE-1760B82B844C}"/>
                        </a:ext>
                      </a:extLst>
                    </p:cNvPr>
                    <p:cNvGrpSpPr/>
                    <p:nvPr/>
                  </p:nvGrpSpPr>
                  <p:grpSpPr>
                    <a:xfrm>
                      <a:off x="45077306" y="14497621"/>
                      <a:ext cx="76781" cy="48739"/>
                      <a:chOff x="24523360" y="19194153"/>
                      <a:chExt cx="119948" cy="76146"/>
                    </a:xfrm>
                  </p:grpSpPr>
                  <p:sp>
                    <p:nvSpPr>
                      <p:cNvPr id="8664" name="Freeform 8663">
                        <a:extLst>
                          <a:ext uri="{FF2B5EF4-FFF2-40B4-BE49-F238E27FC236}">
                            <a16:creationId xmlns:a16="http://schemas.microsoft.com/office/drawing/2014/main" id="{A6DF36C3-F1D3-ECFE-098F-645C271338E3}"/>
                          </a:ext>
                        </a:extLst>
                      </p:cNvPr>
                      <p:cNvSpPr/>
                      <p:nvPr/>
                    </p:nvSpPr>
                    <p:spPr>
                      <a:xfrm>
                        <a:off x="24561460" y="19232226"/>
                        <a:ext cx="81848" cy="9518"/>
                      </a:xfrm>
                      <a:custGeom>
                        <a:avLst/>
                        <a:gdLst>
                          <a:gd name="connsiteX0" fmla="*/ 81848 w 81848"/>
                          <a:gd name="connsiteY0" fmla="*/ 0 h 9518"/>
                          <a:gd name="connsiteX1" fmla="*/ 0 w 81848"/>
                          <a:gd name="connsiteY1" fmla="*/ 0 h 9518"/>
                        </a:gdLst>
                        <a:ahLst/>
                        <a:cxnLst>
                          <a:cxn ang="0">
                            <a:pos x="connsiteX0" y="connsiteY0"/>
                          </a:cxn>
                          <a:cxn ang="0">
                            <a:pos x="connsiteX1" y="connsiteY1"/>
                          </a:cxn>
                        </a:cxnLst>
                        <a:rect l="l" t="t" r="r" b="b"/>
                        <a:pathLst>
                          <a:path w="81848" h="9518">
                            <a:moveTo>
                              <a:pt x="81848" y="0"/>
                            </a:moveTo>
                            <a:lnTo>
                              <a:pt x="0" y="0"/>
                            </a:lnTo>
                          </a:path>
                        </a:pathLst>
                      </a:custGeom>
                      <a:noFill/>
                      <a:ln w="38100" cap="rnd">
                        <a:solidFill>
                          <a:srgbClr val="EDED61"/>
                        </a:solidFill>
                        <a:prstDash val="solid"/>
                        <a:round/>
                      </a:ln>
                    </p:spPr>
                    <p:txBody>
                      <a:bodyPr rtlCol="0" anchor="ctr"/>
                      <a:lstStyle/>
                      <a:p>
                        <a:endParaRPr lang="en-US"/>
                      </a:p>
                    </p:txBody>
                  </p:sp>
                  <p:sp>
                    <p:nvSpPr>
                      <p:cNvPr id="8665" name="Freeform 8664">
                        <a:extLst>
                          <a:ext uri="{FF2B5EF4-FFF2-40B4-BE49-F238E27FC236}">
                            <a16:creationId xmlns:a16="http://schemas.microsoft.com/office/drawing/2014/main" id="{B44912A0-CA7F-DD8D-3596-A778264D908F}"/>
                          </a:ext>
                        </a:extLst>
                      </p:cNvPr>
                      <p:cNvSpPr/>
                      <p:nvPr/>
                    </p:nvSpPr>
                    <p:spPr>
                      <a:xfrm>
                        <a:off x="24523360" y="1919415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66" name="Graphic 2">
                      <a:extLst>
                        <a:ext uri="{FF2B5EF4-FFF2-40B4-BE49-F238E27FC236}">
                          <a16:creationId xmlns:a16="http://schemas.microsoft.com/office/drawing/2014/main" id="{2AECF545-D453-4B55-654F-013FE823EA56}"/>
                        </a:ext>
                      </a:extLst>
                    </p:cNvPr>
                    <p:cNvGrpSpPr/>
                    <p:nvPr/>
                  </p:nvGrpSpPr>
                  <p:grpSpPr>
                    <a:xfrm>
                      <a:off x="46243603" y="14616076"/>
                      <a:ext cx="48777" cy="48739"/>
                      <a:chOff x="26345350" y="19379217"/>
                      <a:chExt cx="76200" cy="76146"/>
                    </a:xfrm>
                  </p:grpSpPr>
                  <p:sp>
                    <p:nvSpPr>
                      <p:cNvPr id="8667" name="Freeform 8666">
                        <a:extLst>
                          <a:ext uri="{FF2B5EF4-FFF2-40B4-BE49-F238E27FC236}">
                            <a16:creationId xmlns:a16="http://schemas.microsoft.com/office/drawing/2014/main" id="{B3D56772-F7B3-BF94-A2EA-C6A6BC8584E8}"/>
                          </a:ext>
                        </a:extLst>
                      </p:cNvPr>
                      <p:cNvSpPr/>
                      <p:nvPr/>
                    </p:nvSpPr>
                    <p:spPr>
                      <a:xfrm>
                        <a:off x="26383450" y="19389678"/>
                        <a:ext cx="9525" cy="27612"/>
                      </a:xfrm>
                      <a:custGeom>
                        <a:avLst/>
                        <a:gdLst>
                          <a:gd name="connsiteX0" fmla="*/ 0 w 9525"/>
                          <a:gd name="connsiteY0" fmla="*/ 0 h 27612"/>
                          <a:gd name="connsiteX1" fmla="*/ 0 w 9525"/>
                          <a:gd name="connsiteY1" fmla="*/ 27613 h 27612"/>
                        </a:gdLst>
                        <a:ahLst/>
                        <a:cxnLst>
                          <a:cxn ang="0">
                            <a:pos x="connsiteX0" y="connsiteY0"/>
                          </a:cxn>
                          <a:cxn ang="0">
                            <a:pos x="connsiteX1" y="connsiteY1"/>
                          </a:cxn>
                        </a:cxnLst>
                        <a:rect l="l" t="t" r="r" b="b"/>
                        <a:pathLst>
                          <a:path w="9525" h="27612">
                            <a:moveTo>
                              <a:pt x="0" y="0"/>
                            </a:moveTo>
                            <a:lnTo>
                              <a:pt x="0" y="27613"/>
                            </a:lnTo>
                          </a:path>
                        </a:pathLst>
                      </a:custGeom>
                      <a:noFill/>
                      <a:ln w="38100" cap="rnd">
                        <a:solidFill>
                          <a:srgbClr val="EDED61"/>
                        </a:solidFill>
                        <a:prstDash val="solid"/>
                        <a:round/>
                      </a:ln>
                    </p:spPr>
                    <p:txBody>
                      <a:bodyPr rtlCol="0" anchor="ctr"/>
                      <a:lstStyle/>
                      <a:p>
                        <a:endParaRPr lang="en-US"/>
                      </a:p>
                    </p:txBody>
                  </p:sp>
                  <p:sp>
                    <p:nvSpPr>
                      <p:cNvPr id="8668" name="Freeform 8667">
                        <a:extLst>
                          <a:ext uri="{FF2B5EF4-FFF2-40B4-BE49-F238E27FC236}">
                            <a16:creationId xmlns:a16="http://schemas.microsoft.com/office/drawing/2014/main" id="{7F731500-D70C-A002-651D-D4131E9FB48D}"/>
                          </a:ext>
                        </a:extLst>
                      </p:cNvPr>
                      <p:cNvSpPr/>
                      <p:nvPr/>
                    </p:nvSpPr>
                    <p:spPr>
                      <a:xfrm>
                        <a:off x="26345350" y="1937921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100"/>
                              <a:pt x="59141"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69" name="Graphic 2">
                      <a:extLst>
                        <a:ext uri="{FF2B5EF4-FFF2-40B4-BE49-F238E27FC236}">
                          <a16:creationId xmlns:a16="http://schemas.microsoft.com/office/drawing/2014/main" id="{3725F9D1-E0B1-C603-E7C1-195371269F52}"/>
                        </a:ext>
                      </a:extLst>
                    </p:cNvPr>
                    <p:cNvGrpSpPr/>
                    <p:nvPr/>
                  </p:nvGrpSpPr>
                  <p:grpSpPr>
                    <a:xfrm>
                      <a:off x="45833221" y="14716850"/>
                      <a:ext cx="48777" cy="48739"/>
                      <a:chOff x="25704250" y="19536660"/>
                      <a:chExt cx="76200" cy="76146"/>
                    </a:xfrm>
                  </p:grpSpPr>
                  <p:sp>
                    <p:nvSpPr>
                      <p:cNvPr id="8670" name="Freeform 8669">
                        <a:extLst>
                          <a:ext uri="{FF2B5EF4-FFF2-40B4-BE49-F238E27FC236}">
                            <a16:creationId xmlns:a16="http://schemas.microsoft.com/office/drawing/2014/main" id="{BA5AC0E6-FC1E-6E8C-32D3-FF36E820AA32}"/>
                          </a:ext>
                        </a:extLst>
                      </p:cNvPr>
                      <p:cNvSpPr/>
                      <p:nvPr/>
                    </p:nvSpPr>
                    <p:spPr>
                      <a:xfrm>
                        <a:off x="25742350" y="19547130"/>
                        <a:ext cx="9525" cy="27603"/>
                      </a:xfrm>
                      <a:custGeom>
                        <a:avLst/>
                        <a:gdLst>
                          <a:gd name="connsiteX0" fmla="*/ 0 w 9525"/>
                          <a:gd name="connsiteY0" fmla="*/ 0 h 27603"/>
                          <a:gd name="connsiteX1" fmla="*/ 0 w 9525"/>
                          <a:gd name="connsiteY1" fmla="*/ 27603 h 27603"/>
                        </a:gdLst>
                        <a:ahLst/>
                        <a:cxnLst>
                          <a:cxn ang="0">
                            <a:pos x="connsiteX0" y="connsiteY0"/>
                          </a:cxn>
                          <a:cxn ang="0">
                            <a:pos x="connsiteX1" y="connsiteY1"/>
                          </a:cxn>
                        </a:cxnLst>
                        <a:rect l="l" t="t" r="r" b="b"/>
                        <a:pathLst>
                          <a:path w="9525" h="27603">
                            <a:moveTo>
                              <a:pt x="0" y="0"/>
                            </a:moveTo>
                            <a:lnTo>
                              <a:pt x="0" y="27603"/>
                            </a:lnTo>
                          </a:path>
                        </a:pathLst>
                      </a:custGeom>
                      <a:noFill/>
                      <a:ln w="38100" cap="rnd">
                        <a:solidFill>
                          <a:srgbClr val="EDED61"/>
                        </a:solidFill>
                        <a:prstDash val="solid"/>
                        <a:round/>
                      </a:ln>
                    </p:spPr>
                    <p:txBody>
                      <a:bodyPr rtlCol="0" anchor="ctr"/>
                      <a:lstStyle/>
                      <a:p>
                        <a:endParaRPr lang="en-US"/>
                      </a:p>
                    </p:txBody>
                  </p:sp>
                  <p:sp>
                    <p:nvSpPr>
                      <p:cNvPr id="8671" name="Freeform 8670">
                        <a:extLst>
                          <a:ext uri="{FF2B5EF4-FFF2-40B4-BE49-F238E27FC236}">
                            <a16:creationId xmlns:a16="http://schemas.microsoft.com/office/drawing/2014/main" id="{BC824B32-B41C-BDE6-BE1C-99D72E19ECB4}"/>
                          </a:ext>
                        </a:extLst>
                      </p:cNvPr>
                      <p:cNvSpPr/>
                      <p:nvPr/>
                    </p:nvSpPr>
                    <p:spPr>
                      <a:xfrm>
                        <a:off x="25704250" y="1953666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109"/>
                              <a:pt x="59141" y="76147"/>
                              <a:pt x="38100" y="76147"/>
                            </a:cubicBezTo>
                            <a:cubicBezTo>
                              <a:pt x="17050"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72" name="Graphic 2">
                      <a:extLst>
                        <a:ext uri="{FF2B5EF4-FFF2-40B4-BE49-F238E27FC236}">
                          <a16:creationId xmlns:a16="http://schemas.microsoft.com/office/drawing/2014/main" id="{1B431518-DAE3-134F-4D13-61FA5A723CED}"/>
                        </a:ext>
                      </a:extLst>
                    </p:cNvPr>
                    <p:cNvGrpSpPr/>
                    <p:nvPr/>
                  </p:nvGrpSpPr>
                  <p:grpSpPr>
                    <a:xfrm>
                      <a:off x="46173169" y="13472153"/>
                      <a:ext cx="95945" cy="48739"/>
                      <a:chOff x="26235317" y="17592039"/>
                      <a:chExt cx="149885" cy="76146"/>
                    </a:xfrm>
                  </p:grpSpPr>
                  <p:sp>
                    <p:nvSpPr>
                      <p:cNvPr id="8673" name="Freeform 8672">
                        <a:extLst>
                          <a:ext uri="{FF2B5EF4-FFF2-40B4-BE49-F238E27FC236}">
                            <a16:creationId xmlns:a16="http://schemas.microsoft.com/office/drawing/2014/main" id="{85C4A37B-9E04-5357-B823-DAC48C4AD15E}"/>
                          </a:ext>
                        </a:extLst>
                      </p:cNvPr>
                      <p:cNvSpPr/>
                      <p:nvPr/>
                    </p:nvSpPr>
                    <p:spPr>
                      <a:xfrm>
                        <a:off x="26235317" y="17630112"/>
                        <a:ext cx="111785" cy="27603"/>
                      </a:xfrm>
                      <a:custGeom>
                        <a:avLst/>
                        <a:gdLst>
                          <a:gd name="connsiteX0" fmla="*/ 0 w 111785"/>
                          <a:gd name="connsiteY0" fmla="*/ 27603 h 27603"/>
                          <a:gd name="connsiteX1" fmla="*/ 111785 w 111785"/>
                          <a:gd name="connsiteY1" fmla="*/ 0 h 27603"/>
                        </a:gdLst>
                        <a:ahLst/>
                        <a:cxnLst>
                          <a:cxn ang="0">
                            <a:pos x="connsiteX0" y="connsiteY0"/>
                          </a:cxn>
                          <a:cxn ang="0">
                            <a:pos x="connsiteX1" y="connsiteY1"/>
                          </a:cxn>
                        </a:cxnLst>
                        <a:rect l="l" t="t" r="r" b="b"/>
                        <a:pathLst>
                          <a:path w="111785" h="27603">
                            <a:moveTo>
                              <a:pt x="0" y="27603"/>
                            </a:moveTo>
                            <a:lnTo>
                              <a:pt x="111785" y="0"/>
                            </a:lnTo>
                          </a:path>
                        </a:pathLst>
                      </a:custGeom>
                      <a:noFill/>
                      <a:ln w="38100" cap="rnd">
                        <a:solidFill>
                          <a:srgbClr val="EDED61"/>
                        </a:solidFill>
                        <a:prstDash val="solid"/>
                        <a:round/>
                      </a:ln>
                    </p:spPr>
                    <p:txBody>
                      <a:bodyPr rtlCol="0" anchor="ctr"/>
                      <a:lstStyle/>
                      <a:p>
                        <a:endParaRPr lang="en-US"/>
                      </a:p>
                    </p:txBody>
                  </p:sp>
                  <p:sp>
                    <p:nvSpPr>
                      <p:cNvPr id="8674" name="Freeform 8673">
                        <a:extLst>
                          <a:ext uri="{FF2B5EF4-FFF2-40B4-BE49-F238E27FC236}">
                            <a16:creationId xmlns:a16="http://schemas.microsoft.com/office/drawing/2014/main" id="{ED0B5708-CD60-9C36-757E-662B549ACC92}"/>
                          </a:ext>
                        </a:extLst>
                      </p:cNvPr>
                      <p:cNvSpPr/>
                      <p:nvPr/>
                    </p:nvSpPr>
                    <p:spPr>
                      <a:xfrm>
                        <a:off x="26309002" y="1759203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75" name="Graphic 2">
                      <a:extLst>
                        <a:ext uri="{FF2B5EF4-FFF2-40B4-BE49-F238E27FC236}">
                          <a16:creationId xmlns:a16="http://schemas.microsoft.com/office/drawing/2014/main" id="{CB82198E-E2DE-9C74-9F15-E4D6C185057B}"/>
                        </a:ext>
                      </a:extLst>
                    </p:cNvPr>
                    <p:cNvGrpSpPr/>
                    <p:nvPr/>
                  </p:nvGrpSpPr>
                  <p:grpSpPr>
                    <a:xfrm>
                      <a:off x="45422833" y="14817631"/>
                      <a:ext cx="48777" cy="48739"/>
                      <a:chOff x="25063142" y="19694112"/>
                      <a:chExt cx="76200" cy="76146"/>
                    </a:xfrm>
                  </p:grpSpPr>
                  <p:sp>
                    <p:nvSpPr>
                      <p:cNvPr id="8676" name="Freeform 8675">
                        <a:extLst>
                          <a:ext uri="{FF2B5EF4-FFF2-40B4-BE49-F238E27FC236}">
                            <a16:creationId xmlns:a16="http://schemas.microsoft.com/office/drawing/2014/main" id="{782DEF4D-905B-9F8E-0918-A97DB5F1795F}"/>
                          </a:ext>
                        </a:extLst>
                      </p:cNvPr>
                      <p:cNvSpPr/>
                      <p:nvPr/>
                    </p:nvSpPr>
                    <p:spPr>
                      <a:xfrm>
                        <a:off x="25101242" y="19704572"/>
                        <a:ext cx="9525" cy="27612"/>
                      </a:xfrm>
                      <a:custGeom>
                        <a:avLst/>
                        <a:gdLst>
                          <a:gd name="connsiteX0" fmla="*/ 0 w 9525"/>
                          <a:gd name="connsiteY0" fmla="*/ 0 h 27612"/>
                          <a:gd name="connsiteX1" fmla="*/ 0 w 9525"/>
                          <a:gd name="connsiteY1" fmla="*/ 27613 h 27612"/>
                        </a:gdLst>
                        <a:ahLst/>
                        <a:cxnLst>
                          <a:cxn ang="0">
                            <a:pos x="connsiteX0" y="connsiteY0"/>
                          </a:cxn>
                          <a:cxn ang="0">
                            <a:pos x="connsiteX1" y="connsiteY1"/>
                          </a:cxn>
                        </a:cxnLst>
                        <a:rect l="l" t="t" r="r" b="b"/>
                        <a:pathLst>
                          <a:path w="9525" h="27612">
                            <a:moveTo>
                              <a:pt x="0" y="0"/>
                            </a:moveTo>
                            <a:lnTo>
                              <a:pt x="0" y="27613"/>
                            </a:lnTo>
                          </a:path>
                        </a:pathLst>
                      </a:custGeom>
                      <a:noFill/>
                      <a:ln w="38100" cap="rnd">
                        <a:solidFill>
                          <a:srgbClr val="EDED61"/>
                        </a:solidFill>
                        <a:prstDash val="solid"/>
                        <a:round/>
                      </a:ln>
                    </p:spPr>
                    <p:txBody>
                      <a:bodyPr rtlCol="0" anchor="ctr"/>
                      <a:lstStyle/>
                      <a:p>
                        <a:endParaRPr lang="en-US"/>
                      </a:p>
                    </p:txBody>
                  </p:sp>
                  <p:sp>
                    <p:nvSpPr>
                      <p:cNvPr id="8677" name="Freeform 8676">
                        <a:extLst>
                          <a:ext uri="{FF2B5EF4-FFF2-40B4-BE49-F238E27FC236}">
                            <a16:creationId xmlns:a16="http://schemas.microsoft.com/office/drawing/2014/main" id="{2AD42571-36AF-0C9E-1212-E451161D2ABD}"/>
                          </a:ext>
                        </a:extLst>
                      </p:cNvPr>
                      <p:cNvSpPr/>
                      <p:nvPr/>
                    </p:nvSpPr>
                    <p:spPr>
                      <a:xfrm>
                        <a:off x="25063142" y="196941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78" name="Graphic 2">
                      <a:extLst>
                        <a:ext uri="{FF2B5EF4-FFF2-40B4-BE49-F238E27FC236}">
                          <a16:creationId xmlns:a16="http://schemas.microsoft.com/office/drawing/2014/main" id="{25769649-BF5D-B2D0-43A3-946D87907E82}"/>
                        </a:ext>
                      </a:extLst>
                    </p:cNvPr>
                    <p:cNvGrpSpPr/>
                    <p:nvPr/>
                  </p:nvGrpSpPr>
                  <p:grpSpPr>
                    <a:xfrm>
                      <a:off x="45036833" y="12909513"/>
                      <a:ext cx="1524292" cy="2015593"/>
                      <a:chOff x="24460133" y="16713013"/>
                      <a:chExt cx="2381250" cy="3149010"/>
                    </a:xfrm>
                  </p:grpSpPr>
                  <p:sp>
                    <p:nvSpPr>
                      <p:cNvPr id="8679" name="Freeform 8678">
                        <a:extLst>
                          <a:ext uri="{FF2B5EF4-FFF2-40B4-BE49-F238E27FC236}">
                            <a16:creationId xmlns:a16="http://schemas.microsoft.com/office/drawing/2014/main" id="{3FEE2EF1-5FE8-9088-D53C-555492054DB3}"/>
                          </a:ext>
                        </a:extLst>
                      </p:cNvPr>
                      <p:cNvSpPr/>
                      <p:nvPr/>
                    </p:nvSpPr>
                    <p:spPr>
                      <a:xfrm>
                        <a:off x="25467583" y="17027917"/>
                        <a:ext cx="274767" cy="472356"/>
                      </a:xfrm>
                      <a:custGeom>
                        <a:avLst/>
                        <a:gdLst>
                          <a:gd name="connsiteX0" fmla="*/ 91592 w 274767"/>
                          <a:gd name="connsiteY0" fmla="*/ 419872 h 472356"/>
                          <a:gd name="connsiteX1" fmla="*/ 0 w 274767"/>
                          <a:gd name="connsiteY1" fmla="*/ 52484 h 472356"/>
                          <a:gd name="connsiteX2" fmla="*/ 54959 w 274767"/>
                          <a:gd name="connsiteY2" fmla="*/ 0 h 472356"/>
                          <a:gd name="connsiteX3" fmla="*/ 274768 w 274767"/>
                          <a:gd name="connsiteY3" fmla="*/ 472356 h 472356"/>
                        </a:gdLst>
                        <a:ahLst/>
                        <a:cxnLst>
                          <a:cxn ang="0">
                            <a:pos x="connsiteX0" y="connsiteY0"/>
                          </a:cxn>
                          <a:cxn ang="0">
                            <a:pos x="connsiteX1" y="connsiteY1"/>
                          </a:cxn>
                          <a:cxn ang="0">
                            <a:pos x="connsiteX2" y="connsiteY2"/>
                          </a:cxn>
                          <a:cxn ang="0">
                            <a:pos x="connsiteX3" y="connsiteY3"/>
                          </a:cxn>
                        </a:cxnLst>
                        <a:rect l="l" t="t" r="r" b="b"/>
                        <a:pathLst>
                          <a:path w="274767" h="472356">
                            <a:moveTo>
                              <a:pt x="91592" y="419872"/>
                            </a:moveTo>
                            <a:lnTo>
                              <a:pt x="0" y="52484"/>
                            </a:lnTo>
                            <a:lnTo>
                              <a:pt x="54959" y="0"/>
                            </a:lnTo>
                            <a:lnTo>
                              <a:pt x="274768" y="47235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80" name="Freeform 8679">
                        <a:extLst>
                          <a:ext uri="{FF2B5EF4-FFF2-40B4-BE49-F238E27FC236}">
                            <a16:creationId xmlns:a16="http://schemas.microsoft.com/office/drawing/2014/main" id="{3C3D103C-771C-ABAA-DC1D-317332631AB1}"/>
                          </a:ext>
                        </a:extLst>
                      </p:cNvPr>
                      <p:cNvSpPr/>
                      <p:nvPr/>
                    </p:nvSpPr>
                    <p:spPr>
                      <a:xfrm>
                        <a:off x="25284417" y="16713013"/>
                        <a:ext cx="238125" cy="367387"/>
                      </a:xfrm>
                      <a:custGeom>
                        <a:avLst/>
                        <a:gdLst>
                          <a:gd name="connsiteX0" fmla="*/ 91583 w 238125"/>
                          <a:gd name="connsiteY0" fmla="*/ 0 h 367387"/>
                          <a:gd name="connsiteX1" fmla="*/ 238125 w 238125"/>
                          <a:gd name="connsiteY1" fmla="*/ 314904 h 367387"/>
                          <a:gd name="connsiteX2" fmla="*/ 183166 w 238125"/>
                          <a:gd name="connsiteY2" fmla="*/ 367388 h 367387"/>
                          <a:gd name="connsiteX3" fmla="*/ 0 w 238125"/>
                          <a:gd name="connsiteY3" fmla="*/ 314904 h 367387"/>
                        </a:gdLst>
                        <a:ahLst/>
                        <a:cxnLst>
                          <a:cxn ang="0">
                            <a:pos x="connsiteX0" y="connsiteY0"/>
                          </a:cxn>
                          <a:cxn ang="0">
                            <a:pos x="connsiteX1" y="connsiteY1"/>
                          </a:cxn>
                          <a:cxn ang="0">
                            <a:pos x="connsiteX2" y="connsiteY2"/>
                          </a:cxn>
                          <a:cxn ang="0">
                            <a:pos x="connsiteX3" y="connsiteY3"/>
                          </a:cxn>
                        </a:cxnLst>
                        <a:rect l="l" t="t" r="r" b="b"/>
                        <a:pathLst>
                          <a:path w="238125" h="367387">
                            <a:moveTo>
                              <a:pt x="91583" y="0"/>
                            </a:moveTo>
                            <a:lnTo>
                              <a:pt x="238125" y="314904"/>
                            </a:lnTo>
                            <a:lnTo>
                              <a:pt x="183166" y="367388"/>
                            </a:lnTo>
                            <a:lnTo>
                              <a:pt x="0" y="31490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681" name="Freeform 8680">
                        <a:extLst>
                          <a:ext uri="{FF2B5EF4-FFF2-40B4-BE49-F238E27FC236}">
                            <a16:creationId xmlns:a16="http://schemas.microsoft.com/office/drawing/2014/main" id="{4FAA503F-59B3-12B6-1493-1F9E272DBA9E}"/>
                          </a:ext>
                        </a:extLst>
                      </p:cNvPr>
                      <p:cNvSpPr/>
                      <p:nvPr/>
                    </p:nvSpPr>
                    <p:spPr>
                      <a:xfrm>
                        <a:off x="26200274" y="18602428"/>
                        <a:ext cx="274767" cy="472346"/>
                      </a:xfrm>
                      <a:custGeom>
                        <a:avLst/>
                        <a:gdLst>
                          <a:gd name="connsiteX0" fmla="*/ 91593 w 274767"/>
                          <a:gd name="connsiteY0" fmla="*/ 419863 h 472346"/>
                          <a:gd name="connsiteX1" fmla="*/ 0 w 274767"/>
                          <a:gd name="connsiteY1" fmla="*/ 52474 h 472346"/>
                          <a:gd name="connsiteX2" fmla="*/ 54959 w 274767"/>
                          <a:gd name="connsiteY2" fmla="*/ 0 h 472346"/>
                          <a:gd name="connsiteX3" fmla="*/ 274768 w 274767"/>
                          <a:gd name="connsiteY3" fmla="*/ 472346 h 472346"/>
                        </a:gdLst>
                        <a:ahLst/>
                        <a:cxnLst>
                          <a:cxn ang="0">
                            <a:pos x="connsiteX0" y="connsiteY0"/>
                          </a:cxn>
                          <a:cxn ang="0">
                            <a:pos x="connsiteX1" y="connsiteY1"/>
                          </a:cxn>
                          <a:cxn ang="0">
                            <a:pos x="connsiteX2" y="connsiteY2"/>
                          </a:cxn>
                          <a:cxn ang="0">
                            <a:pos x="connsiteX3" y="connsiteY3"/>
                          </a:cxn>
                        </a:cxnLst>
                        <a:rect l="l" t="t" r="r" b="b"/>
                        <a:pathLst>
                          <a:path w="274767" h="472346">
                            <a:moveTo>
                              <a:pt x="91593" y="419863"/>
                            </a:moveTo>
                            <a:lnTo>
                              <a:pt x="0" y="52474"/>
                            </a:lnTo>
                            <a:lnTo>
                              <a:pt x="54959" y="0"/>
                            </a:lnTo>
                            <a:lnTo>
                              <a:pt x="274768" y="47234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82" name="Freeform 8681">
                        <a:extLst>
                          <a:ext uri="{FF2B5EF4-FFF2-40B4-BE49-F238E27FC236}">
                            <a16:creationId xmlns:a16="http://schemas.microsoft.com/office/drawing/2014/main" id="{EF02D6AC-E920-AF54-DE65-27602E41A28B}"/>
                          </a:ext>
                        </a:extLst>
                      </p:cNvPr>
                      <p:cNvSpPr/>
                      <p:nvPr/>
                    </p:nvSpPr>
                    <p:spPr>
                      <a:xfrm>
                        <a:off x="25742350" y="17972620"/>
                        <a:ext cx="512883" cy="682282"/>
                      </a:xfrm>
                      <a:custGeom>
                        <a:avLst/>
                        <a:gdLst>
                          <a:gd name="connsiteX0" fmla="*/ 457924 w 512883"/>
                          <a:gd name="connsiteY0" fmla="*/ 682282 h 682282"/>
                          <a:gd name="connsiteX1" fmla="*/ 91583 w 512883"/>
                          <a:gd name="connsiteY1" fmla="*/ 577324 h 682282"/>
                          <a:gd name="connsiteX2" fmla="*/ 0 w 512883"/>
                          <a:gd name="connsiteY2" fmla="*/ 209936 h 682282"/>
                          <a:gd name="connsiteX3" fmla="*/ 219799 w 512883"/>
                          <a:gd name="connsiteY3" fmla="*/ 0 h 682282"/>
                          <a:gd name="connsiteX4" fmla="*/ 512883 w 512883"/>
                          <a:gd name="connsiteY4" fmla="*/ 62980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883" h="682282">
                            <a:moveTo>
                              <a:pt x="457924" y="682282"/>
                            </a:moveTo>
                            <a:lnTo>
                              <a:pt x="91583" y="577324"/>
                            </a:lnTo>
                            <a:lnTo>
                              <a:pt x="0" y="209936"/>
                            </a:lnTo>
                            <a:lnTo>
                              <a:pt x="219799" y="0"/>
                            </a:lnTo>
                            <a:lnTo>
                              <a:pt x="512883"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83" name="Freeform 8682">
                        <a:extLst>
                          <a:ext uri="{FF2B5EF4-FFF2-40B4-BE49-F238E27FC236}">
                            <a16:creationId xmlns:a16="http://schemas.microsoft.com/office/drawing/2014/main" id="{F63C9CC7-8DEB-BBFD-9186-0EC8630B9A51}"/>
                          </a:ext>
                        </a:extLst>
                      </p:cNvPr>
                      <p:cNvSpPr/>
                      <p:nvPr/>
                    </p:nvSpPr>
                    <p:spPr>
                      <a:xfrm>
                        <a:off x="25284417" y="17447789"/>
                        <a:ext cx="677732" cy="734766"/>
                      </a:xfrm>
                      <a:custGeom>
                        <a:avLst/>
                        <a:gdLst>
                          <a:gd name="connsiteX0" fmla="*/ 457934 w 677732"/>
                          <a:gd name="connsiteY0" fmla="*/ 734766 h 734766"/>
                          <a:gd name="connsiteX1" fmla="*/ 91583 w 677732"/>
                          <a:gd name="connsiteY1" fmla="*/ 629799 h 734766"/>
                          <a:gd name="connsiteX2" fmla="*/ 0 w 677732"/>
                          <a:gd name="connsiteY2" fmla="*/ 262410 h 734766"/>
                          <a:gd name="connsiteX3" fmla="*/ 274758 w 677732"/>
                          <a:gd name="connsiteY3" fmla="*/ 0 h 734766"/>
                          <a:gd name="connsiteX4" fmla="*/ 457934 w 677732"/>
                          <a:gd name="connsiteY4" fmla="*/ 52484 h 734766"/>
                          <a:gd name="connsiteX5" fmla="*/ 677733 w 677732"/>
                          <a:gd name="connsiteY5" fmla="*/ 524831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732" h="734766">
                            <a:moveTo>
                              <a:pt x="457934" y="734766"/>
                            </a:moveTo>
                            <a:lnTo>
                              <a:pt x="91583" y="629799"/>
                            </a:lnTo>
                            <a:lnTo>
                              <a:pt x="0" y="262410"/>
                            </a:lnTo>
                            <a:lnTo>
                              <a:pt x="274758" y="0"/>
                            </a:lnTo>
                            <a:lnTo>
                              <a:pt x="457934" y="52484"/>
                            </a:lnTo>
                            <a:lnTo>
                              <a:pt x="677733" y="52483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84" name="Freeform 8683">
                        <a:extLst>
                          <a:ext uri="{FF2B5EF4-FFF2-40B4-BE49-F238E27FC236}">
                            <a16:creationId xmlns:a16="http://schemas.microsoft.com/office/drawing/2014/main" id="{04416178-05BE-5E46-4D24-0D3F5859DADE}"/>
                          </a:ext>
                        </a:extLst>
                      </p:cNvPr>
                      <p:cNvSpPr/>
                      <p:nvPr/>
                    </p:nvSpPr>
                    <p:spPr>
                      <a:xfrm>
                        <a:off x="25101242" y="17027917"/>
                        <a:ext cx="457933" cy="682282"/>
                      </a:xfrm>
                      <a:custGeom>
                        <a:avLst/>
                        <a:gdLst>
                          <a:gd name="connsiteX0" fmla="*/ 457933 w 457933"/>
                          <a:gd name="connsiteY0" fmla="*/ 419872 h 682282"/>
                          <a:gd name="connsiteX1" fmla="*/ 183175 w 457933"/>
                          <a:gd name="connsiteY1" fmla="*/ 682282 h 682282"/>
                          <a:gd name="connsiteX2" fmla="*/ 0 w 457933"/>
                          <a:gd name="connsiteY2" fmla="*/ 629799 h 682282"/>
                          <a:gd name="connsiteX3" fmla="*/ 183175 w 457933"/>
                          <a:gd name="connsiteY3" fmla="*/ 0 h 682282"/>
                          <a:gd name="connsiteX4" fmla="*/ 366341 w 457933"/>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933" h="682282">
                            <a:moveTo>
                              <a:pt x="457933" y="419872"/>
                            </a:moveTo>
                            <a:lnTo>
                              <a:pt x="183175" y="682282"/>
                            </a:lnTo>
                            <a:lnTo>
                              <a:pt x="0" y="629799"/>
                            </a:lnTo>
                            <a:lnTo>
                              <a:pt x="183175" y="0"/>
                            </a:lnTo>
                            <a:lnTo>
                              <a:pt x="366341"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85" name="Freeform 8684">
                        <a:extLst>
                          <a:ext uri="{FF2B5EF4-FFF2-40B4-BE49-F238E27FC236}">
                            <a16:creationId xmlns:a16="http://schemas.microsoft.com/office/drawing/2014/main" id="{2F86D8A6-4AAE-3DA2-6786-4E25925C2560}"/>
                          </a:ext>
                        </a:extLst>
                      </p:cNvPr>
                      <p:cNvSpPr/>
                      <p:nvPr/>
                    </p:nvSpPr>
                    <p:spPr>
                      <a:xfrm>
                        <a:off x="26475042" y="19547130"/>
                        <a:ext cx="366341" cy="314894"/>
                      </a:xfrm>
                      <a:custGeom>
                        <a:avLst/>
                        <a:gdLst>
                          <a:gd name="connsiteX0" fmla="*/ 366341 w 366341"/>
                          <a:gd name="connsiteY0" fmla="*/ 314895 h 314894"/>
                          <a:gd name="connsiteX1" fmla="*/ 26165 w 366341"/>
                          <a:gd name="connsiteY1" fmla="*/ 314895 h 314894"/>
                          <a:gd name="connsiteX2" fmla="*/ 0 w 366341"/>
                          <a:gd name="connsiteY2" fmla="*/ 209927 h 314894"/>
                          <a:gd name="connsiteX3" fmla="*/ 219809 w 366341"/>
                          <a:gd name="connsiteY3" fmla="*/ 0 h 314894"/>
                        </a:gdLst>
                        <a:ahLst/>
                        <a:cxnLst>
                          <a:cxn ang="0">
                            <a:pos x="connsiteX0" y="connsiteY0"/>
                          </a:cxn>
                          <a:cxn ang="0">
                            <a:pos x="connsiteX1" y="connsiteY1"/>
                          </a:cxn>
                          <a:cxn ang="0">
                            <a:pos x="connsiteX2" y="connsiteY2"/>
                          </a:cxn>
                          <a:cxn ang="0">
                            <a:pos x="connsiteX3" y="connsiteY3"/>
                          </a:cxn>
                        </a:cxnLst>
                        <a:rect l="l" t="t" r="r" b="b"/>
                        <a:pathLst>
                          <a:path w="366341" h="314894">
                            <a:moveTo>
                              <a:pt x="366341" y="314895"/>
                            </a:moveTo>
                            <a:lnTo>
                              <a:pt x="26165" y="314895"/>
                            </a:lnTo>
                            <a:lnTo>
                              <a:pt x="0" y="209927"/>
                            </a:lnTo>
                            <a:lnTo>
                              <a:pt x="219809"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686" name="Freeform 8685">
                        <a:extLst>
                          <a:ext uri="{FF2B5EF4-FFF2-40B4-BE49-F238E27FC236}">
                            <a16:creationId xmlns:a16="http://schemas.microsoft.com/office/drawing/2014/main" id="{97EA44BB-2560-A08A-547F-2BE673C1726B}"/>
                          </a:ext>
                        </a:extLst>
                      </p:cNvPr>
                      <p:cNvSpPr/>
                      <p:nvPr/>
                    </p:nvSpPr>
                    <p:spPr>
                      <a:xfrm>
                        <a:off x="26017109" y="19022290"/>
                        <a:ext cx="677741" cy="734766"/>
                      </a:xfrm>
                      <a:custGeom>
                        <a:avLst/>
                        <a:gdLst>
                          <a:gd name="connsiteX0" fmla="*/ 457933 w 677741"/>
                          <a:gd name="connsiteY0" fmla="*/ 734766 h 734766"/>
                          <a:gd name="connsiteX1" fmla="*/ 91583 w 677741"/>
                          <a:gd name="connsiteY1" fmla="*/ 629798 h 734766"/>
                          <a:gd name="connsiteX2" fmla="*/ 0 w 677741"/>
                          <a:gd name="connsiteY2" fmla="*/ 262420 h 734766"/>
                          <a:gd name="connsiteX3" fmla="*/ 274758 w 677741"/>
                          <a:gd name="connsiteY3" fmla="*/ 0 h 734766"/>
                          <a:gd name="connsiteX4" fmla="*/ 457933 w 677741"/>
                          <a:gd name="connsiteY4" fmla="*/ 52484 h 734766"/>
                          <a:gd name="connsiteX5" fmla="*/ 677742 w 677741"/>
                          <a:gd name="connsiteY5" fmla="*/ 524840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741" h="734766">
                            <a:moveTo>
                              <a:pt x="457933" y="734766"/>
                            </a:moveTo>
                            <a:lnTo>
                              <a:pt x="91583" y="629798"/>
                            </a:lnTo>
                            <a:lnTo>
                              <a:pt x="0" y="262420"/>
                            </a:lnTo>
                            <a:lnTo>
                              <a:pt x="274758" y="0"/>
                            </a:lnTo>
                            <a:lnTo>
                              <a:pt x="457933" y="52484"/>
                            </a:lnTo>
                            <a:lnTo>
                              <a:pt x="677742" y="52484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87" name="Freeform 8686">
                        <a:extLst>
                          <a:ext uri="{FF2B5EF4-FFF2-40B4-BE49-F238E27FC236}">
                            <a16:creationId xmlns:a16="http://schemas.microsoft.com/office/drawing/2014/main" id="{3F7BD362-5976-DE6E-AE92-70B6DD8F47FB}"/>
                          </a:ext>
                        </a:extLst>
                      </p:cNvPr>
                      <p:cNvSpPr/>
                      <p:nvPr/>
                    </p:nvSpPr>
                    <p:spPr>
                      <a:xfrm>
                        <a:off x="25559175" y="18549943"/>
                        <a:ext cx="732691" cy="734766"/>
                      </a:xfrm>
                      <a:custGeom>
                        <a:avLst/>
                        <a:gdLst>
                          <a:gd name="connsiteX0" fmla="*/ 732692 w 732691"/>
                          <a:gd name="connsiteY0" fmla="*/ 472347 h 734766"/>
                          <a:gd name="connsiteX1" fmla="*/ 457934 w 732691"/>
                          <a:gd name="connsiteY1" fmla="*/ 734767 h 734766"/>
                          <a:gd name="connsiteX2" fmla="*/ 91583 w 732691"/>
                          <a:gd name="connsiteY2" fmla="*/ 629799 h 734766"/>
                          <a:gd name="connsiteX3" fmla="*/ 0 w 732691"/>
                          <a:gd name="connsiteY3" fmla="*/ 262410 h 734766"/>
                          <a:gd name="connsiteX4" fmla="*/ 274758 w 732691"/>
                          <a:gd name="connsiteY4" fmla="*/ 0 h 734766"/>
                          <a:gd name="connsiteX5" fmla="*/ 641099 w 732691"/>
                          <a:gd name="connsiteY5" fmla="*/ 104959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2691" h="734766">
                            <a:moveTo>
                              <a:pt x="732692" y="472347"/>
                            </a:moveTo>
                            <a:lnTo>
                              <a:pt x="457934" y="734767"/>
                            </a:lnTo>
                            <a:lnTo>
                              <a:pt x="91583" y="629799"/>
                            </a:lnTo>
                            <a:lnTo>
                              <a:pt x="0" y="262410"/>
                            </a:lnTo>
                            <a:lnTo>
                              <a:pt x="274758" y="0"/>
                            </a:lnTo>
                            <a:lnTo>
                              <a:pt x="641099" y="10495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88" name="Freeform 8687">
                        <a:extLst>
                          <a:ext uri="{FF2B5EF4-FFF2-40B4-BE49-F238E27FC236}">
                            <a16:creationId xmlns:a16="http://schemas.microsoft.com/office/drawing/2014/main" id="{2B191F87-CD22-C777-F166-78C38178461F}"/>
                          </a:ext>
                        </a:extLst>
                      </p:cNvPr>
                      <p:cNvSpPr/>
                      <p:nvPr/>
                    </p:nvSpPr>
                    <p:spPr>
                      <a:xfrm>
                        <a:off x="25101242" y="18077588"/>
                        <a:ext cx="732691" cy="734766"/>
                      </a:xfrm>
                      <a:custGeom>
                        <a:avLst/>
                        <a:gdLst>
                          <a:gd name="connsiteX0" fmla="*/ 732691 w 732691"/>
                          <a:gd name="connsiteY0" fmla="*/ 472356 h 734766"/>
                          <a:gd name="connsiteX1" fmla="*/ 457933 w 732691"/>
                          <a:gd name="connsiteY1" fmla="*/ 734766 h 734766"/>
                          <a:gd name="connsiteX2" fmla="*/ 91583 w 732691"/>
                          <a:gd name="connsiteY2" fmla="*/ 629798 h 734766"/>
                          <a:gd name="connsiteX3" fmla="*/ 0 w 732691"/>
                          <a:gd name="connsiteY3" fmla="*/ 262420 h 734766"/>
                          <a:gd name="connsiteX4" fmla="*/ 274758 w 732691"/>
                          <a:gd name="connsiteY4" fmla="*/ 0 h 734766"/>
                          <a:gd name="connsiteX5" fmla="*/ 641109 w 732691"/>
                          <a:gd name="connsiteY5" fmla="*/ 10496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2691" h="734766">
                            <a:moveTo>
                              <a:pt x="732691" y="472356"/>
                            </a:moveTo>
                            <a:lnTo>
                              <a:pt x="457933" y="734766"/>
                            </a:lnTo>
                            <a:lnTo>
                              <a:pt x="91583" y="629798"/>
                            </a:lnTo>
                            <a:lnTo>
                              <a:pt x="0" y="262420"/>
                            </a:lnTo>
                            <a:lnTo>
                              <a:pt x="274758" y="0"/>
                            </a:lnTo>
                            <a:lnTo>
                              <a:pt x="641109"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89" name="Freeform 8688">
                        <a:extLst>
                          <a:ext uri="{FF2B5EF4-FFF2-40B4-BE49-F238E27FC236}">
                            <a16:creationId xmlns:a16="http://schemas.microsoft.com/office/drawing/2014/main" id="{82DE30E0-59FE-A3F9-907B-A63B0CFA7520}"/>
                          </a:ext>
                        </a:extLst>
                      </p:cNvPr>
                      <p:cNvSpPr/>
                      <p:nvPr/>
                    </p:nvSpPr>
                    <p:spPr>
                      <a:xfrm>
                        <a:off x="24918066" y="17657716"/>
                        <a:ext cx="457933" cy="682291"/>
                      </a:xfrm>
                      <a:custGeom>
                        <a:avLst/>
                        <a:gdLst>
                          <a:gd name="connsiteX0" fmla="*/ 457933 w 457933"/>
                          <a:gd name="connsiteY0" fmla="*/ 419872 h 682291"/>
                          <a:gd name="connsiteX1" fmla="*/ 183175 w 457933"/>
                          <a:gd name="connsiteY1" fmla="*/ 682292 h 682291"/>
                          <a:gd name="connsiteX2" fmla="*/ 0 w 457933"/>
                          <a:gd name="connsiteY2" fmla="*/ 629808 h 682291"/>
                          <a:gd name="connsiteX3" fmla="*/ 183175 w 457933"/>
                          <a:gd name="connsiteY3" fmla="*/ 0 h 682291"/>
                          <a:gd name="connsiteX4" fmla="*/ 366350 w 457933"/>
                          <a:gd name="connsiteY4" fmla="*/ 52484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933" h="682291">
                            <a:moveTo>
                              <a:pt x="457933" y="419872"/>
                            </a:moveTo>
                            <a:lnTo>
                              <a:pt x="183175" y="682292"/>
                            </a:lnTo>
                            <a:lnTo>
                              <a:pt x="0" y="629808"/>
                            </a:lnTo>
                            <a:lnTo>
                              <a:pt x="183175" y="0"/>
                            </a:lnTo>
                            <a:lnTo>
                              <a:pt x="366350"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90" name="Freeform 8689">
                        <a:extLst>
                          <a:ext uri="{FF2B5EF4-FFF2-40B4-BE49-F238E27FC236}">
                            <a16:creationId xmlns:a16="http://schemas.microsoft.com/office/drawing/2014/main" id="{BD5A89E6-5C22-C75D-EF06-DF05688BFD5D}"/>
                          </a:ext>
                        </a:extLst>
                      </p:cNvPr>
                      <p:cNvSpPr/>
                      <p:nvPr/>
                    </p:nvSpPr>
                    <p:spPr>
                      <a:xfrm>
                        <a:off x="25888883" y="19652088"/>
                        <a:ext cx="612324" cy="209935"/>
                      </a:xfrm>
                      <a:custGeom>
                        <a:avLst/>
                        <a:gdLst>
                          <a:gd name="connsiteX0" fmla="*/ 219809 w 612324"/>
                          <a:gd name="connsiteY0" fmla="*/ 0 h 209935"/>
                          <a:gd name="connsiteX1" fmla="*/ 586159 w 612324"/>
                          <a:gd name="connsiteY1" fmla="*/ 104968 h 209935"/>
                          <a:gd name="connsiteX2" fmla="*/ 612324 w 612324"/>
                          <a:gd name="connsiteY2" fmla="*/ 209936 h 209935"/>
                          <a:gd name="connsiteX3" fmla="*/ 0 w 612324"/>
                          <a:gd name="connsiteY3" fmla="*/ 209936 h 209935"/>
                        </a:gdLst>
                        <a:ahLst/>
                        <a:cxnLst>
                          <a:cxn ang="0">
                            <a:pos x="connsiteX0" y="connsiteY0"/>
                          </a:cxn>
                          <a:cxn ang="0">
                            <a:pos x="connsiteX1" y="connsiteY1"/>
                          </a:cxn>
                          <a:cxn ang="0">
                            <a:pos x="connsiteX2" y="connsiteY2"/>
                          </a:cxn>
                          <a:cxn ang="0">
                            <a:pos x="connsiteX3" y="connsiteY3"/>
                          </a:cxn>
                        </a:cxnLst>
                        <a:rect l="l" t="t" r="r" b="b"/>
                        <a:pathLst>
                          <a:path w="612324" h="209935">
                            <a:moveTo>
                              <a:pt x="219809" y="0"/>
                            </a:moveTo>
                            <a:lnTo>
                              <a:pt x="586159" y="104968"/>
                            </a:lnTo>
                            <a:lnTo>
                              <a:pt x="612324" y="209936"/>
                            </a:lnTo>
                            <a:lnTo>
                              <a:pt x="0"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91" name="Freeform 8690">
                        <a:extLst>
                          <a:ext uri="{FF2B5EF4-FFF2-40B4-BE49-F238E27FC236}">
                            <a16:creationId xmlns:a16="http://schemas.microsoft.com/office/drawing/2014/main" id="{C35188E5-43C6-ABAE-E82E-C503EBC7B7A2}"/>
                          </a:ext>
                        </a:extLst>
                      </p:cNvPr>
                      <p:cNvSpPr/>
                      <p:nvPr/>
                    </p:nvSpPr>
                    <p:spPr>
                      <a:xfrm>
                        <a:off x="25375999" y="19179742"/>
                        <a:ext cx="732691" cy="682282"/>
                      </a:xfrm>
                      <a:custGeom>
                        <a:avLst/>
                        <a:gdLst>
                          <a:gd name="connsiteX0" fmla="*/ 732692 w 732691"/>
                          <a:gd name="connsiteY0" fmla="*/ 472346 h 682282"/>
                          <a:gd name="connsiteX1" fmla="*/ 512883 w 732691"/>
                          <a:gd name="connsiteY1" fmla="*/ 682282 h 682282"/>
                          <a:gd name="connsiteX2" fmla="*/ 274758 w 732691"/>
                          <a:gd name="connsiteY2" fmla="*/ 682282 h 682282"/>
                          <a:gd name="connsiteX3" fmla="*/ 91583 w 732691"/>
                          <a:gd name="connsiteY3" fmla="*/ 629798 h 682282"/>
                          <a:gd name="connsiteX4" fmla="*/ 0 w 732691"/>
                          <a:gd name="connsiteY4" fmla="*/ 262420 h 682282"/>
                          <a:gd name="connsiteX5" fmla="*/ 274758 w 732691"/>
                          <a:gd name="connsiteY5" fmla="*/ 0 h 682282"/>
                          <a:gd name="connsiteX6" fmla="*/ 641109 w 732691"/>
                          <a:gd name="connsiteY6" fmla="*/ 104968 h 68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691" h="682282">
                            <a:moveTo>
                              <a:pt x="732692" y="472346"/>
                            </a:moveTo>
                            <a:lnTo>
                              <a:pt x="512883" y="682282"/>
                            </a:lnTo>
                            <a:lnTo>
                              <a:pt x="274758" y="682282"/>
                            </a:lnTo>
                            <a:lnTo>
                              <a:pt x="91583" y="629798"/>
                            </a:lnTo>
                            <a:lnTo>
                              <a:pt x="0" y="262420"/>
                            </a:lnTo>
                            <a:lnTo>
                              <a:pt x="274758" y="0"/>
                            </a:lnTo>
                            <a:lnTo>
                              <a:pt x="641109"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92" name="Freeform 8691">
                        <a:extLst>
                          <a:ext uri="{FF2B5EF4-FFF2-40B4-BE49-F238E27FC236}">
                            <a16:creationId xmlns:a16="http://schemas.microsoft.com/office/drawing/2014/main" id="{9DE6A1CE-792C-D315-B1EF-E45BA8CB0D5F}"/>
                          </a:ext>
                        </a:extLst>
                      </p:cNvPr>
                      <p:cNvSpPr/>
                      <p:nvPr/>
                    </p:nvSpPr>
                    <p:spPr>
                      <a:xfrm>
                        <a:off x="24918066" y="18707386"/>
                        <a:ext cx="732691" cy="734776"/>
                      </a:xfrm>
                      <a:custGeom>
                        <a:avLst/>
                        <a:gdLst>
                          <a:gd name="connsiteX0" fmla="*/ 732691 w 732691"/>
                          <a:gd name="connsiteY0" fmla="*/ 472356 h 734776"/>
                          <a:gd name="connsiteX1" fmla="*/ 457933 w 732691"/>
                          <a:gd name="connsiteY1" fmla="*/ 734776 h 734776"/>
                          <a:gd name="connsiteX2" fmla="*/ 91583 w 732691"/>
                          <a:gd name="connsiteY2" fmla="*/ 629808 h 734776"/>
                          <a:gd name="connsiteX3" fmla="*/ 0 w 732691"/>
                          <a:gd name="connsiteY3" fmla="*/ 262420 h 734776"/>
                          <a:gd name="connsiteX4" fmla="*/ 274758 w 732691"/>
                          <a:gd name="connsiteY4" fmla="*/ 0 h 734776"/>
                          <a:gd name="connsiteX5" fmla="*/ 641109 w 732691"/>
                          <a:gd name="connsiteY5" fmla="*/ 104968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2691" h="734776">
                            <a:moveTo>
                              <a:pt x="732691" y="472356"/>
                            </a:moveTo>
                            <a:lnTo>
                              <a:pt x="457933" y="734776"/>
                            </a:lnTo>
                            <a:lnTo>
                              <a:pt x="91583" y="629808"/>
                            </a:lnTo>
                            <a:lnTo>
                              <a:pt x="0" y="262420"/>
                            </a:lnTo>
                            <a:lnTo>
                              <a:pt x="274758" y="0"/>
                            </a:lnTo>
                            <a:lnTo>
                              <a:pt x="641109"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93" name="Freeform 8692">
                        <a:extLst>
                          <a:ext uri="{FF2B5EF4-FFF2-40B4-BE49-F238E27FC236}">
                            <a16:creationId xmlns:a16="http://schemas.microsoft.com/office/drawing/2014/main" id="{A5CD481E-96E4-1D2A-DE00-CD4A2ED74584}"/>
                          </a:ext>
                        </a:extLst>
                      </p:cNvPr>
                      <p:cNvSpPr/>
                      <p:nvPr/>
                    </p:nvSpPr>
                    <p:spPr>
                      <a:xfrm>
                        <a:off x="24734891" y="18287524"/>
                        <a:ext cx="457933" cy="682282"/>
                      </a:xfrm>
                      <a:custGeom>
                        <a:avLst/>
                        <a:gdLst>
                          <a:gd name="connsiteX0" fmla="*/ 457934 w 457933"/>
                          <a:gd name="connsiteY0" fmla="*/ 419862 h 682282"/>
                          <a:gd name="connsiteX1" fmla="*/ 183175 w 457933"/>
                          <a:gd name="connsiteY1" fmla="*/ 682282 h 682282"/>
                          <a:gd name="connsiteX2" fmla="*/ 0 w 457933"/>
                          <a:gd name="connsiteY2" fmla="*/ 629798 h 682282"/>
                          <a:gd name="connsiteX3" fmla="*/ 183175 w 457933"/>
                          <a:gd name="connsiteY3" fmla="*/ 0 h 682282"/>
                          <a:gd name="connsiteX4" fmla="*/ 366351 w 457933"/>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933" h="682282">
                            <a:moveTo>
                              <a:pt x="457934" y="419862"/>
                            </a:moveTo>
                            <a:lnTo>
                              <a:pt x="183175" y="682282"/>
                            </a:lnTo>
                            <a:lnTo>
                              <a:pt x="0" y="629798"/>
                            </a:lnTo>
                            <a:lnTo>
                              <a:pt x="183175" y="0"/>
                            </a:lnTo>
                            <a:lnTo>
                              <a:pt x="366351"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94" name="Freeform 8693">
                        <a:extLst>
                          <a:ext uri="{FF2B5EF4-FFF2-40B4-BE49-F238E27FC236}">
                            <a16:creationId xmlns:a16="http://schemas.microsoft.com/office/drawing/2014/main" id="{7B35FE3C-ACA6-49EB-34B4-A67C03296F20}"/>
                          </a:ext>
                        </a:extLst>
                      </p:cNvPr>
                      <p:cNvSpPr/>
                      <p:nvPr/>
                    </p:nvSpPr>
                    <p:spPr>
                      <a:xfrm>
                        <a:off x="25412633" y="19809540"/>
                        <a:ext cx="238125" cy="52483"/>
                      </a:xfrm>
                      <a:custGeom>
                        <a:avLst/>
                        <a:gdLst>
                          <a:gd name="connsiteX0" fmla="*/ 54950 w 238125"/>
                          <a:gd name="connsiteY0" fmla="*/ 0 h 52483"/>
                          <a:gd name="connsiteX1" fmla="*/ 238125 w 238125"/>
                          <a:gd name="connsiteY1" fmla="*/ 52484 h 52483"/>
                          <a:gd name="connsiteX2" fmla="*/ 0 w 238125"/>
                          <a:gd name="connsiteY2" fmla="*/ 52484 h 52483"/>
                        </a:gdLst>
                        <a:ahLst/>
                        <a:cxnLst>
                          <a:cxn ang="0">
                            <a:pos x="connsiteX0" y="connsiteY0"/>
                          </a:cxn>
                          <a:cxn ang="0">
                            <a:pos x="connsiteX1" y="connsiteY1"/>
                          </a:cxn>
                          <a:cxn ang="0">
                            <a:pos x="connsiteX2" y="connsiteY2"/>
                          </a:cxn>
                        </a:cxnLst>
                        <a:rect l="l" t="t" r="r" b="b"/>
                        <a:pathLst>
                          <a:path w="238125" h="52483">
                            <a:moveTo>
                              <a:pt x="54950" y="0"/>
                            </a:moveTo>
                            <a:lnTo>
                              <a:pt x="238125" y="52484"/>
                            </a:lnTo>
                            <a:lnTo>
                              <a:pt x="0"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95" name="Freeform 8694">
                        <a:extLst>
                          <a:ext uri="{FF2B5EF4-FFF2-40B4-BE49-F238E27FC236}">
                            <a16:creationId xmlns:a16="http://schemas.microsoft.com/office/drawing/2014/main" id="{C5123EBD-9714-2F3A-2538-D85814251681}"/>
                          </a:ext>
                        </a:extLst>
                      </p:cNvPr>
                      <p:cNvSpPr/>
                      <p:nvPr/>
                    </p:nvSpPr>
                    <p:spPr>
                      <a:xfrm>
                        <a:off x="24734891" y="19337194"/>
                        <a:ext cx="732691" cy="524830"/>
                      </a:xfrm>
                      <a:custGeom>
                        <a:avLst/>
                        <a:gdLst>
                          <a:gd name="connsiteX0" fmla="*/ 732692 w 732691"/>
                          <a:gd name="connsiteY0" fmla="*/ 472346 h 524830"/>
                          <a:gd name="connsiteX1" fmla="*/ 677742 w 732691"/>
                          <a:gd name="connsiteY1" fmla="*/ 524830 h 524830"/>
                          <a:gd name="connsiteX2" fmla="*/ 65418 w 732691"/>
                          <a:gd name="connsiteY2" fmla="*/ 524830 h 524830"/>
                          <a:gd name="connsiteX3" fmla="*/ 0 w 732691"/>
                          <a:gd name="connsiteY3" fmla="*/ 262410 h 524830"/>
                          <a:gd name="connsiteX4" fmla="*/ 274758 w 732691"/>
                          <a:gd name="connsiteY4" fmla="*/ 0 h 524830"/>
                          <a:gd name="connsiteX5" fmla="*/ 641109 w 732691"/>
                          <a:gd name="connsiteY5" fmla="*/ 104968 h 52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2691" h="524830">
                            <a:moveTo>
                              <a:pt x="732692" y="472346"/>
                            </a:moveTo>
                            <a:lnTo>
                              <a:pt x="677742" y="524830"/>
                            </a:lnTo>
                            <a:lnTo>
                              <a:pt x="65418" y="524830"/>
                            </a:lnTo>
                            <a:lnTo>
                              <a:pt x="0" y="262410"/>
                            </a:lnTo>
                            <a:lnTo>
                              <a:pt x="274758" y="0"/>
                            </a:lnTo>
                            <a:lnTo>
                              <a:pt x="641109"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96" name="Freeform 8695">
                        <a:extLst>
                          <a:ext uri="{FF2B5EF4-FFF2-40B4-BE49-F238E27FC236}">
                            <a16:creationId xmlns:a16="http://schemas.microsoft.com/office/drawing/2014/main" id="{439D0D41-644E-F0D2-234E-8249ACDD8639}"/>
                          </a:ext>
                        </a:extLst>
                      </p:cNvPr>
                      <p:cNvSpPr/>
                      <p:nvPr/>
                    </p:nvSpPr>
                    <p:spPr>
                      <a:xfrm>
                        <a:off x="24551725" y="18917322"/>
                        <a:ext cx="457923" cy="682282"/>
                      </a:xfrm>
                      <a:custGeom>
                        <a:avLst/>
                        <a:gdLst>
                          <a:gd name="connsiteX0" fmla="*/ 457924 w 457923"/>
                          <a:gd name="connsiteY0" fmla="*/ 419872 h 682282"/>
                          <a:gd name="connsiteX1" fmla="*/ 183166 w 457923"/>
                          <a:gd name="connsiteY1" fmla="*/ 682282 h 682282"/>
                          <a:gd name="connsiteX2" fmla="*/ 0 w 457923"/>
                          <a:gd name="connsiteY2" fmla="*/ 629808 h 682282"/>
                          <a:gd name="connsiteX3" fmla="*/ 183166 w 457923"/>
                          <a:gd name="connsiteY3" fmla="*/ 0 h 682282"/>
                          <a:gd name="connsiteX4" fmla="*/ 366341 w 457923"/>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923" h="682282">
                            <a:moveTo>
                              <a:pt x="457924" y="419872"/>
                            </a:moveTo>
                            <a:lnTo>
                              <a:pt x="183166" y="682282"/>
                            </a:lnTo>
                            <a:lnTo>
                              <a:pt x="0" y="629808"/>
                            </a:lnTo>
                            <a:lnTo>
                              <a:pt x="183166" y="0"/>
                            </a:lnTo>
                            <a:lnTo>
                              <a:pt x="366341"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697" name="Freeform 8696">
                        <a:extLst>
                          <a:ext uri="{FF2B5EF4-FFF2-40B4-BE49-F238E27FC236}">
                            <a16:creationId xmlns:a16="http://schemas.microsoft.com/office/drawing/2014/main" id="{2464CE4C-32E2-8F0F-2293-B4BB290B866F}"/>
                          </a:ext>
                        </a:extLst>
                      </p:cNvPr>
                      <p:cNvSpPr/>
                      <p:nvPr/>
                    </p:nvSpPr>
                    <p:spPr>
                      <a:xfrm>
                        <a:off x="24460133" y="19547130"/>
                        <a:ext cx="340175" cy="314894"/>
                      </a:xfrm>
                      <a:custGeom>
                        <a:avLst/>
                        <a:gdLst>
                          <a:gd name="connsiteX0" fmla="*/ 0 w 340175"/>
                          <a:gd name="connsiteY0" fmla="*/ 314895 h 314894"/>
                          <a:gd name="connsiteX1" fmla="*/ 91593 w 340175"/>
                          <a:gd name="connsiteY1" fmla="*/ 0 h 314894"/>
                          <a:gd name="connsiteX2" fmla="*/ 274758 w 340175"/>
                          <a:gd name="connsiteY2" fmla="*/ 52474 h 314894"/>
                          <a:gd name="connsiteX3" fmla="*/ 340176 w 340175"/>
                          <a:gd name="connsiteY3" fmla="*/ 314895 h 314894"/>
                        </a:gdLst>
                        <a:ahLst/>
                        <a:cxnLst>
                          <a:cxn ang="0">
                            <a:pos x="connsiteX0" y="connsiteY0"/>
                          </a:cxn>
                          <a:cxn ang="0">
                            <a:pos x="connsiteX1" y="connsiteY1"/>
                          </a:cxn>
                          <a:cxn ang="0">
                            <a:pos x="connsiteX2" y="connsiteY2"/>
                          </a:cxn>
                          <a:cxn ang="0">
                            <a:pos x="connsiteX3" y="connsiteY3"/>
                          </a:cxn>
                        </a:cxnLst>
                        <a:rect l="l" t="t" r="r" b="b"/>
                        <a:pathLst>
                          <a:path w="340175" h="314894">
                            <a:moveTo>
                              <a:pt x="0" y="314895"/>
                            </a:moveTo>
                            <a:lnTo>
                              <a:pt x="91593" y="0"/>
                            </a:lnTo>
                            <a:lnTo>
                              <a:pt x="274758" y="52474"/>
                            </a:lnTo>
                            <a:lnTo>
                              <a:pt x="340176" y="314895"/>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698" name="Graphic 2">
                      <a:extLst>
                        <a:ext uri="{FF2B5EF4-FFF2-40B4-BE49-F238E27FC236}">
                          <a16:creationId xmlns:a16="http://schemas.microsoft.com/office/drawing/2014/main" id="{0EDDB7EF-ACE8-5031-DC7C-2875011F1927}"/>
                        </a:ext>
                      </a:extLst>
                    </p:cNvPr>
                    <p:cNvGrpSpPr/>
                    <p:nvPr/>
                  </p:nvGrpSpPr>
                  <p:grpSpPr>
                    <a:xfrm>
                      <a:off x="46367150" y="14177605"/>
                      <a:ext cx="95938" cy="48739"/>
                      <a:chOff x="26538355" y="18694184"/>
                      <a:chExt cx="149875" cy="76146"/>
                    </a:xfrm>
                  </p:grpSpPr>
                  <p:sp>
                    <p:nvSpPr>
                      <p:cNvPr id="8699" name="Freeform 8698">
                        <a:extLst>
                          <a:ext uri="{FF2B5EF4-FFF2-40B4-BE49-F238E27FC236}">
                            <a16:creationId xmlns:a16="http://schemas.microsoft.com/office/drawing/2014/main" id="{76F76288-8CEC-07E5-BDFA-B3C2934A3018}"/>
                          </a:ext>
                        </a:extLst>
                      </p:cNvPr>
                      <p:cNvSpPr/>
                      <p:nvPr/>
                    </p:nvSpPr>
                    <p:spPr>
                      <a:xfrm>
                        <a:off x="26538355" y="18732257"/>
                        <a:ext cx="111775" cy="27612"/>
                      </a:xfrm>
                      <a:custGeom>
                        <a:avLst/>
                        <a:gdLst>
                          <a:gd name="connsiteX0" fmla="*/ 0 w 111775"/>
                          <a:gd name="connsiteY0" fmla="*/ 27613 h 27612"/>
                          <a:gd name="connsiteX1" fmla="*/ 111776 w 111775"/>
                          <a:gd name="connsiteY1" fmla="*/ 0 h 27612"/>
                        </a:gdLst>
                        <a:ahLst/>
                        <a:cxnLst>
                          <a:cxn ang="0">
                            <a:pos x="connsiteX0" y="connsiteY0"/>
                          </a:cxn>
                          <a:cxn ang="0">
                            <a:pos x="connsiteX1" y="connsiteY1"/>
                          </a:cxn>
                        </a:cxnLst>
                        <a:rect l="l" t="t" r="r" b="b"/>
                        <a:pathLst>
                          <a:path w="111775" h="27612">
                            <a:moveTo>
                              <a:pt x="0" y="27613"/>
                            </a:moveTo>
                            <a:lnTo>
                              <a:pt x="111776" y="0"/>
                            </a:lnTo>
                          </a:path>
                        </a:pathLst>
                      </a:custGeom>
                      <a:noFill/>
                      <a:ln w="38100" cap="rnd">
                        <a:solidFill>
                          <a:srgbClr val="EDED61"/>
                        </a:solidFill>
                        <a:prstDash val="solid"/>
                        <a:round/>
                      </a:ln>
                    </p:spPr>
                    <p:txBody>
                      <a:bodyPr rtlCol="0" anchor="ctr"/>
                      <a:lstStyle/>
                      <a:p>
                        <a:endParaRPr lang="en-US"/>
                      </a:p>
                    </p:txBody>
                  </p:sp>
                  <p:sp>
                    <p:nvSpPr>
                      <p:cNvPr id="8700" name="Freeform 8699">
                        <a:extLst>
                          <a:ext uri="{FF2B5EF4-FFF2-40B4-BE49-F238E27FC236}">
                            <a16:creationId xmlns:a16="http://schemas.microsoft.com/office/drawing/2014/main" id="{1CBE568E-857A-2D7F-B159-EB40229F7A9B}"/>
                          </a:ext>
                        </a:extLst>
                      </p:cNvPr>
                      <p:cNvSpPr/>
                      <p:nvPr/>
                    </p:nvSpPr>
                    <p:spPr>
                      <a:xfrm>
                        <a:off x="26612030" y="1869418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8"/>
                              <a:pt x="59141" y="76147"/>
                              <a:pt x="38100" y="76147"/>
                            </a:cubicBezTo>
                            <a:cubicBezTo>
                              <a:pt x="17059" y="76147"/>
                              <a:pt x="0" y="59108"/>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01" name="Graphic 2">
                      <a:extLst>
                        <a:ext uri="{FF2B5EF4-FFF2-40B4-BE49-F238E27FC236}">
                          <a16:creationId xmlns:a16="http://schemas.microsoft.com/office/drawing/2014/main" id="{772CEC53-DDF4-F1EB-207D-85A0292F6B71}"/>
                        </a:ext>
                      </a:extLst>
                    </p:cNvPr>
                    <p:cNvGrpSpPr/>
                    <p:nvPr/>
                  </p:nvGrpSpPr>
                  <p:grpSpPr>
                    <a:xfrm>
                      <a:off x="46561119" y="14925101"/>
                      <a:ext cx="85098" cy="76319"/>
                      <a:chOff x="26841373" y="19862015"/>
                      <a:chExt cx="132940" cy="119235"/>
                    </a:xfrm>
                  </p:grpSpPr>
                  <p:sp>
                    <p:nvSpPr>
                      <p:cNvPr id="8702" name="Freeform 8701">
                        <a:extLst>
                          <a:ext uri="{FF2B5EF4-FFF2-40B4-BE49-F238E27FC236}">
                            <a16:creationId xmlns:a16="http://schemas.microsoft.com/office/drawing/2014/main" id="{8E830532-CAE0-5211-C25C-299600336BD7}"/>
                          </a:ext>
                        </a:extLst>
                      </p:cNvPr>
                      <p:cNvSpPr/>
                      <p:nvPr/>
                    </p:nvSpPr>
                    <p:spPr>
                      <a:xfrm>
                        <a:off x="26841373" y="19862015"/>
                        <a:ext cx="94840" cy="81162"/>
                      </a:xfrm>
                      <a:custGeom>
                        <a:avLst/>
                        <a:gdLst>
                          <a:gd name="connsiteX0" fmla="*/ 0 w 94840"/>
                          <a:gd name="connsiteY0" fmla="*/ 0 h 81162"/>
                          <a:gd name="connsiteX1" fmla="*/ 94840 w 94840"/>
                          <a:gd name="connsiteY1" fmla="*/ 81162 h 81162"/>
                        </a:gdLst>
                        <a:ahLst/>
                        <a:cxnLst>
                          <a:cxn ang="0">
                            <a:pos x="connsiteX0" y="connsiteY0"/>
                          </a:cxn>
                          <a:cxn ang="0">
                            <a:pos x="connsiteX1" y="connsiteY1"/>
                          </a:cxn>
                        </a:cxnLst>
                        <a:rect l="l" t="t" r="r" b="b"/>
                        <a:pathLst>
                          <a:path w="94840" h="81162">
                            <a:moveTo>
                              <a:pt x="0" y="0"/>
                            </a:moveTo>
                            <a:lnTo>
                              <a:pt x="94840" y="81162"/>
                            </a:lnTo>
                          </a:path>
                        </a:pathLst>
                      </a:custGeom>
                      <a:noFill/>
                      <a:ln w="38100" cap="rnd">
                        <a:solidFill>
                          <a:srgbClr val="EDED61"/>
                        </a:solidFill>
                        <a:prstDash val="solid"/>
                        <a:round/>
                      </a:ln>
                    </p:spPr>
                    <p:txBody>
                      <a:bodyPr rtlCol="0" anchor="ctr"/>
                      <a:lstStyle/>
                      <a:p>
                        <a:endParaRPr lang="en-US"/>
                      </a:p>
                    </p:txBody>
                  </p:sp>
                  <p:sp>
                    <p:nvSpPr>
                      <p:cNvPr id="8703" name="Freeform 8702">
                        <a:extLst>
                          <a:ext uri="{FF2B5EF4-FFF2-40B4-BE49-F238E27FC236}">
                            <a16:creationId xmlns:a16="http://schemas.microsoft.com/office/drawing/2014/main" id="{CA46666E-D2A7-FC95-03B4-027B8030FDE3}"/>
                          </a:ext>
                        </a:extLst>
                      </p:cNvPr>
                      <p:cNvSpPr/>
                      <p:nvPr/>
                    </p:nvSpPr>
                    <p:spPr>
                      <a:xfrm>
                        <a:off x="26898113" y="1990510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0"/>
                              <a:pt x="59141"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04" name="Graphic 2">
                      <a:extLst>
                        <a:ext uri="{FF2B5EF4-FFF2-40B4-BE49-F238E27FC236}">
                          <a16:creationId xmlns:a16="http://schemas.microsoft.com/office/drawing/2014/main" id="{057DDF72-69AF-758B-4C39-3E0F7904AC3C}"/>
                        </a:ext>
                      </a:extLst>
                    </p:cNvPr>
                    <p:cNvGrpSpPr/>
                    <p:nvPr/>
                  </p:nvGrpSpPr>
                  <p:grpSpPr>
                    <a:xfrm>
                      <a:off x="44945096" y="14925101"/>
                      <a:ext cx="91744" cy="76319"/>
                      <a:chOff x="24316820" y="19862015"/>
                      <a:chExt cx="143322" cy="119235"/>
                    </a:xfrm>
                  </p:grpSpPr>
                  <p:sp>
                    <p:nvSpPr>
                      <p:cNvPr id="8705" name="Freeform 8704">
                        <a:extLst>
                          <a:ext uri="{FF2B5EF4-FFF2-40B4-BE49-F238E27FC236}">
                            <a16:creationId xmlns:a16="http://schemas.microsoft.com/office/drawing/2014/main" id="{7D13BDEA-C6D4-1582-ED5D-790D26C4AFF4}"/>
                          </a:ext>
                        </a:extLst>
                      </p:cNvPr>
                      <p:cNvSpPr/>
                      <p:nvPr/>
                    </p:nvSpPr>
                    <p:spPr>
                      <a:xfrm>
                        <a:off x="24354920" y="19862015"/>
                        <a:ext cx="105222" cy="81162"/>
                      </a:xfrm>
                      <a:custGeom>
                        <a:avLst/>
                        <a:gdLst>
                          <a:gd name="connsiteX0" fmla="*/ 105223 w 105222"/>
                          <a:gd name="connsiteY0" fmla="*/ 0 h 81162"/>
                          <a:gd name="connsiteX1" fmla="*/ 0 w 105222"/>
                          <a:gd name="connsiteY1" fmla="*/ 81162 h 81162"/>
                        </a:gdLst>
                        <a:ahLst/>
                        <a:cxnLst>
                          <a:cxn ang="0">
                            <a:pos x="connsiteX0" y="connsiteY0"/>
                          </a:cxn>
                          <a:cxn ang="0">
                            <a:pos x="connsiteX1" y="connsiteY1"/>
                          </a:cxn>
                        </a:cxnLst>
                        <a:rect l="l" t="t" r="r" b="b"/>
                        <a:pathLst>
                          <a:path w="105222" h="81162">
                            <a:moveTo>
                              <a:pt x="105223" y="0"/>
                            </a:moveTo>
                            <a:lnTo>
                              <a:pt x="0" y="81162"/>
                            </a:lnTo>
                          </a:path>
                        </a:pathLst>
                      </a:custGeom>
                      <a:noFill/>
                      <a:ln w="38100" cap="rnd">
                        <a:solidFill>
                          <a:srgbClr val="EDED61"/>
                        </a:solidFill>
                        <a:prstDash val="solid"/>
                        <a:round/>
                      </a:ln>
                    </p:spPr>
                    <p:txBody>
                      <a:bodyPr rtlCol="0" anchor="ctr"/>
                      <a:lstStyle/>
                      <a:p>
                        <a:endParaRPr lang="en-US"/>
                      </a:p>
                    </p:txBody>
                  </p:sp>
                  <p:sp>
                    <p:nvSpPr>
                      <p:cNvPr id="8706" name="Freeform 8705">
                        <a:extLst>
                          <a:ext uri="{FF2B5EF4-FFF2-40B4-BE49-F238E27FC236}">
                            <a16:creationId xmlns:a16="http://schemas.microsoft.com/office/drawing/2014/main" id="{FEA16D4C-0FBF-21B3-C29A-B7A45DDC3606}"/>
                          </a:ext>
                        </a:extLst>
                      </p:cNvPr>
                      <p:cNvSpPr/>
                      <p:nvPr/>
                    </p:nvSpPr>
                    <p:spPr>
                      <a:xfrm>
                        <a:off x="24316820" y="1990510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0"/>
                              <a:pt x="59141"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07" name="Graphic 2">
                      <a:extLst>
                        <a:ext uri="{FF2B5EF4-FFF2-40B4-BE49-F238E27FC236}">
                          <a16:creationId xmlns:a16="http://schemas.microsoft.com/office/drawing/2014/main" id="{EA793106-AC62-CC31-4F62-0CC3ECEB42A4}"/>
                        </a:ext>
                      </a:extLst>
                    </p:cNvPr>
                    <p:cNvGrpSpPr/>
                    <p:nvPr/>
                  </p:nvGrpSpPr>
                  <p:grpSpPr>
                    <a:xfrm>
                      <a:off x="45189555" y="12968250"/>
                      <a:ext cx="129168" cy="48739"/>
                      <a:chOff x="24698715" y="16804779"/>
                      <a:chExt cx="201787" cy="76146"/>
                    </a:xfrm>
                  </p:grpSpPr>
                  <p:sp>
                    <p:nvSpPr>
                      <p:cNvPr id="8708" name="Freeform 8707">
                        <a:extLst>
                          <a:ext uri="{FF2B5EF4-FFF2-40B4-BE49-F238E27FC236}">
                            <a16:creationId xmlns:a16="http://schemas.microsoft.com/office/drawing/2014/main" id="{551CA668-E0EA-BF57-BAFA-DF22D156F45E}"/>
                          </a:ext>
                        </a:extLst>
                      </p:cNvPr>
                      <p:cNvSpPr/>
                      <p:nvPr/>
                    </p:nvSpPr>
                    <p:spPr>
                      <a:xfrm>
                        <a:off x="24736815" y="16842853"/>
                        <a:ext cx="163687" cy="27612"/>
                      </a:xfrm>
                      <a:custGeom>
                        <a:avLst/>
                        <a:gdLst>
                          <a:gd name="connsiteX0" fmla="*/ 163687 w 163687"/>
                          <a:gd name="connsiteY0" fmla="*/ 27613 h 27612"/>
                          <a:gd name="connsiteX1" fmla="*/ 0 w 163687"/>
                          <a:gd name="connsiteY1" fmla="*/ 0 h 27612"/>
                        </a:gdLst>
                        <a:ahLst/>
                        <a:cxnLst>
                          <a:cxn ang="0">
                            <a:pos x="connsiteX0" y="connsiteY0"/>
                          </a:cxn>
                          <a:cxn ang="0">
                            <a:pos x="connsiteX1" y="connsiteY1"/>
                          </a:cxn>
                        </a:cxnLst>
                        <a:rect l="l" t="t" r="r" b="b"/>
                        <a:pathLst>
                          <a:path w="163687" h="27612">
                            <a:moveTo>
                              <a:pt x="163687" y="27613"/>
                            </a:moveTo>
                            <a:lnTo>
                              <a:pt x="0" y="0"/>
                            </a:lnTo>
                          </a:path>
                        </a:pathLst>
                      </a:custGeom>
                      <a:noFill/>
                      <a:ln w="38100" cap="rnd">
                        <a:solidFill>
                          <a:srgbClr val="EDED61"/>
                        </a:solidFill>
                        <a:prstDash val="solid"/>
                        <a:round/>
                      </a:ln>
                    </p:spPr>
                    <p:txBody>
                      <a:bodyPr rtlCol="0" anchor="ctr"/>
                      <a:lstStyle/>
                      <a:p>
                        <a:endParaRPr lang="en-US"/>
                      </a:p>
                    </p:txBody>
                  </p:sp>
                  <p:sp>
                    <p:nvSpPr>
                      <p:cNvPr id="8709" name="Freeform 8708">
                        <a:extLst>
                          <a:ext uri="{FF2B5EF4-FFF2-40B4-BE49-F238E27FC236}">
                            <a16:creationId xmlns:a16="http://schemas.microsoft.com/office/drawing/2014/main" id="{99B83A3E-3D3C-735F-974E-58BD486BAA5E}"/>
                          </a:ext>
                        </a:extLst>
                      </p:cNvPr>
                      <p:cNvSpPr/>
                      <p:nvPr/>
                    </p:nvSpPr>
                    <p:spPr>
                      <a:xfrm>
                        <a:off x="24698715" y="1680477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9"/>
                              <a:pt x="59141" y="76147"/>
                              <a:pt x="38100" y="76147"/>
                            </a:cubicBezTo>
                            <a:cubicBezTo>
                              <a:pt x="17059"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10" name="Graphic 2">
                      <a:extLst>
                        <a:ext uri="{FF2B5EF4-FFF2-40B4-BE49-F238E27FC236}">
                          <a16:creationId xmlns:a16="http://schemas.microsoft.com/office/drawing/2014/main" id="{CB2ADCD6-3684-A511-C7BB-4C5E8BE10EDE}"/>
                        </a:ext>
                      </a:extLst>
                    </p:cNvPr>
                    <p:cNvGrpSpPr/>
                    <p:nvPr/>
                  </p:nvGrpSpPr>
                  <p:grpSpPr>
                    <a:xfrm>
                      <a:off x="45946622" y="12702518"/>
                      <a:ext cx="68123" cy="145401"/>
                      <a:chOff x="25881406" y="16389619"/>
                      <a:chExt cx="106422" cy="227164"/>
                    </a:xfrm>
                  </p:grpSpPr>
                  <p:sp>
                    <p:nvSpPr>
                      <p:cNvPr id="8711" name="Freeform 8710">
                        <a:extLst>
                          <a:ext uri="{FF2B5EF4-FFF2-40B4-BE49-F238E27FC236}">
                            <a16:creationId xmlns:a16="http://schemas.microsoft.com/office/drawing/2014/main" id="{DE91298B-41B6-5528-5C57-0C81FD1631FF}"/>
                          </a:ext>
                        </a:extLst>
                      </p:cNvPr>
                      <p:cNvSpPr/>
                      <p:nvPr/>
                    </p:nvSpPr>
                    <p:spPr>
                      <a:xfrm>
                        <a:off x="25881406" y="16427692"/>
                        <a:ext cx="68322" cy="189090"/>
                      </a:xfrm>
                      <a:custGeom>
                        <a:avLst/>
                        <a:gdLst>
                          <a:gd name="connsiteX0" fmla="*/ 0 w 68322"/>
                          <a:gd name="connsiteY0" fmla="*/ 189091 h 189090"/>
                          <a:gd name="connsiteX1" fmla="*/ 68323 w 68322"/>
                          <a:gd name="connsiteY1" fmla="*/ 0 h 189090"/>
                        </a:gdLst>
                        <a:ahLst/>
                        <a:cxnLst>
                          <a:cxn ang="0">
                            <a:pos x="connsiteX0" y="connsiteY0"/>
                          </a:cxn>
                          <a:cxn ang="0">
                            <a:pos x="connsiteX1" y="connsiteY1"/>
                          </a:cxn>
                        </a:cxnLst>
                        <a:rect l="l" t="t" r="r" b="b"/>
                        <a:pathLst>
                          <a:path w="68322" h="189090">
                            <a:moveTo>
                              <a:pt x="0" y="189091"/>
                            </a:moveTo>
                            <a:lnTo>
                              <a:pt x="68323" y="0"/>
                            </a:lnTo>
                          </a:path>
                        </a:pathLst>
                      </a:custGeom>
                      <a:noFill/>
                      <a:ln w="38100" cap="rnd">
                        <a:solidFill>
                          <a:srgbClr val="EDED61"/>
                        </a:solidFill>
                        <a:prstDash val="solid"/>
                        <a:round/>
                      </a:ln>
                    </p:spPr>
                    <p:txBody>
                      <a:bodyPr rtlCol="0" anchor="ctr"/>
                      <a:lstStyle/>
                      <a:p>
                        <a:endParaRPr lang="en-US"/>
                      </a:p>
                    </p:txBody>
                  </p:sp>
                  <p:sp>
                    <p:nvSpPr>
                      <p:cNvPr id="8712" name="Freeform 8711">
                        <a:extLst>
                          <a:ext uri="{FF2B5EF4-FFF2-40B4-BE49-F238E27FC236}">
                            <a16:creationId xmlns:a16="http://schemas.microsoft.com/office/drawing/2014/main" id="{97C8D903-8A38-B172-426C-6C2722D601EA}"/>
                          </a:ext>
                        </a:extLst>
                      </p:cNvPr>
                      <p:cNvSpPr/>
                      <p:nvPr/>
                    </p:nvSpPr>
                    <p:spPr>
                      <a:xfrm>
                        <a:off x="25911628" y="1638961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13" name="Graphic 2">
                      <a:extLst>
                        <a:ext uri="{FF2B5EF4-FFF2-40B4-BE49-F238E27FC236}">
                          <a16:creationId xmlns:a16="http://schemas.microsoft.com/office/drawing/2014/main" id="{FB846336-DA21-EFE6-3353-CD1DF45D7501}"/>
                        </a:ext>
                      </a:extLst>
                    </p:cNvPr>
                    <p:cNvGrpSpPr/>
                    <p:nvPr/>
                  </p:nvGrpSpPr>
                  <p:grpSpPr>
                    <a:xfrm>
                      <a:off x="46254230" y="13069031"/>
                      <a:ext cx="95938" cy="48739"/>
                      <a:chOff x="26361951" y="16962231"/>
                      <a:chExt cx="149875" cy="76146"/>
                    </a:xfrm>
                  </p:grpSpPr>
                  <p:sp>
                    <p:nvSpPr>
                      <p:cNvPr id="8714" name="Freeform 8713">
                        <a:extLst>
                          <a:ext uri="{FF2B5EF4-FFF2-40B4-BE49-F238E27FC236}">
                            <a16:creationId xmlns:a16="http://schemas.microsoft.com/office/drawing/2014/main" id="{C2BE9886-8EC2-43FE-F13E-E208848F27E8}"/>
                          </a:ext>
                        </a:extLst>
                      </p:cNvPr>
                      <p:cNvSpPr/>
                      <p:nvPr/>
                    </p:nvSpPr>
                    <p:spPr>
                      <a:xfrm>
                        <a:off x="26361951" y="17000305"/>
                        <a:ext cx="111775" cy="27612"/>
                      </a:xfrm>
                      <a:custGeom>
                        <a:avLst/>
                        <a:gdLst>
                          <a:gd name="connsiteX0" fmla="*/ 0 w 111775"/>
                          <a:gd name="connsiteY0" fmla="*/ 27613 h 27612"/>
                          <a:gd name="connsiteX1" fmla="*/ 111776 w 111775"/>
                          <a:gd name="connsiteY1" fmla="*/ 0 h 27612"/>
                        </a:gdLst>
                        <a:ahLst/>
                        <a:cxnLst>
                          <a:cxn ang="0">
                            <a:pos x="connsiteX0" y="connsiteY0"/>
                          </a:cxn>
                          <a:cxn ang="0">
                            <a:pos x="connsiteX1" y="connsiteY1"/>
                          </a:cxn>
                        </a:cxnLst>
                        <a:rect l="l" t="t" r="r" b="b"/>
                        <a:pathLst>
                          <a:path w="111775" h="27612">
                            <a:moveTo>
                              <a:pt x="0" y="27613"/>
                            </a:moveTo>
                            <a:lnTo>
                              <a:pt x="111776" y="0"/>
                            </a:lnTo>
                          </a:path>
                        </a:pathLst>
                      </a:custGeom>
                      <a:noFill/>
                      <a:ln w="38100" cap="rnd">
                        <a:solidFill>
                          <a:srgbClr val="EDED61"/>
                        </a:solidFill>
                        <a:prstDash val="solid"/>
                        <a:round/>
                      </a:ln>
                    </p:spPr>
                    <p:txBody>
                      <a:bodyPr rtlCol="0" anchor="ctr"/>
                      <a:lstStyle/>
                      <a:p>
                        <a:endParaRPr lang="en-US"/>
                      </a:p>
                    </p:txBody>
                  </p:sp>
                  <p:sp>
                    <p:nvSpPr>
                      <p:cNvPr id="8715" name="Freeform 8714">
                        <a:extLst>
                          <a:ext uri="{FF2B5EF4-FFF2-40B4-BE49-F238E27FC236}">
                            <a16:creationId xmlns:a16="http://schemas.microsoft.com/office/drawing/2014/main" id="{1B6EC516-1088-92CE-6E66-8AA52B9BA2F5}"/>
                          </a:ext>
                        </a:extLst>
                      </p:cNvPr>
                      <p:cNvSpPr/>
                      <p:nvPr/>
                    </p:nvSpPr>
                    <p:spPr>
                      <a:xfrm>
                        <a:off x="26435627" y="1696223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16" name="Graphic 2">
                      <a:extLst>
                        <a:ext uri="{FF2B5EF4-FFF2-40B4-BE49-F238E27FC236}">
                          <a16:creationId xmlns:a16="http://schemas.microsoft.com/office/drawing/2014/main" id="{9B04DBEC-A7A6-3146-0177-C146954A3C19}"/>
                        </a:ext>
                      </a:extLst>
                    </p:cNvPr>
                    <p:cNvGrpSpPr/>
                    <p:nvPr/>
                  </p:nvGrpSpPr>
                  <p:grpSpPr>
                    <a:xfrm>
                      <a:off x="46448206" y="13774489"/>
                      <a:ext cx="95938" cy="48739"/>
                      <a:chOff x="26664980" y="18064386"/>
                      <a:chExt cx="149875" cy="76146"/>
                    </a:xfrm>
                  </p:grpSpPr>
                  <p:sp>
                    <p:nvSpPr>
                      <p:cNvPr id="8717" name="Freeform 8716">
                        <a:extLst>
                          <a:ext uri="{FF2B5EF4-FFF2-40B4-BE49-F238E27FC236}">
                            <a16:creationId xmlns:a16="http://schemas.microsoft.com/office/drawing/2014/main" id="{79397767-45DE-0127-425D-29B3D50142B7}"/>
                          </a:ext>
                        </a:extLst>
                      </p:cNvPr>
                      <p:cNvSpPr/>
                      <p:nvPr/>
                    </p:nvSpPr>
                    <p:spPr>
                      <a:xfrm>
                        <a:off x="26664980" y="18102459"/>
                        <a:ext cx="111775" cy="27612"/>
                      </a:xfrm>
                      <a:custGeom>
                        <a:avLst/>
                        <a:gdLst>
                          <a:gd name="connsiteX0" fmla="*/ 0 w 111775"/>
                          <a:gd name="connsiteY0" fmla="*/ 27613 h 27612"/>
                          <a:gd name="connsiteX1" fmla="*/ 111776 w 111775"/>
                          <a:gd name="connsiteY1" fmla="*/ 0 h 27612"/>
                        </a:gdLst>
                        <a:ahLst/>
                        <a:cxnLst>
                          <a:cxn ang="0">
                            <a:pos x="connsiteX0" y="connsiteY0"/>
                          </a:cxn>
                          <a:cxn ang="0">
                            <a:pos x="connsiteX1" y="connsiteY1"/>
                          </a:cxn>
                        </a:cxnLst>
                        <a:rect l="l" t="t" r="r" b="b"/>
                        <a:pathLst>
                          <a:path w="111775" h="27612">
                            <a:moveTo>
                              <a:pt x="0" y="27613"/>
                            </a:moveTo>
                            <a:lnTo>
                              <a:pt x="111776" y="0"/>
                            </a:lnTo>
                          </a:path>
                        </a:pathLst>
                      </a:custGeom>
                      <a:noFill/>
                      <a:ln w="38100" cap="rnd">
                        <a:solidFill>
                          <a:srgbClr val="EDED61"/>
                        </a:solidFill>
                        <a:prstDash val="solid"/>
                        <a:round/>
                      </a:ln>
                    </p:spPr>
                    <p:txBody>
                      <a:bodyPr rtlCol="0" anchor="ctr"/>
                      <a:lstStyle/>
                      <a:p>
                        <a:endParaRPr lang="en-US"/>
                      </a:p>
                    </p:txBody>
                  </p:sp>
                  <p:sp>
                    <p:nvSpPr>
                      <p:cNvPr id="8718" name="Freeform 8717">
                        <a:extLst>
                          <a:ext uri="{FF2B5EF4-FFF2-40B4-BE49-F238E27FC236}">
                            <a16:creationId xmlns:a16="http://schemas.microsoft.com/office/drawing/2014/main" id="{8C9CCED7-7BD0-FD78-EC6C-46CBF223C91E}"/>
                          </a:ext>
                        </a:extLst>
                      </p:cNvPr>
                      <p:cNvSpPr/>
                      <p:nvPr/>
                    </p:nvSpPr>
                    <p:spPr>
                      <a:xfrm>
                        <a:off x="26738656" y="1806438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19" name="Graphic 2">
                      <a:extLst>
                        <a:ext uri="{FF2B5EF4-FFF2-40B4-BE49-F238E27FC236}">
                          <a16:creationId xmlns:a16="http://schemas.microsoft.com/office/drawing/2014/main" id="{982AF29B-D32A-A76A-630B-07A3E1D26E9F}"/>
                        </a:ext>
                      </a:extLst>
                    </p:cNvPr>
                    <p:cNvGrpSpPr/>
                    <p:nvPr/>
                  </p:nvGrpSpPr>
                  <p:grpSpPr>
                    <a:xfrm>
                      <a:off x="45072301" y="13371373"/>
                      <a:ext cx="129168" cy="48739"/>
                      <a:chOff x="24515540" y="17434587"/>
                      <a:chExt cx="201787" cy="76146"/>
                    </a:xfrm>
                  </p:grpSpPr>
                  <p:sp>
                    <p:nvSpPr>
                      <p:cNvPr id="8720" name="Freeform 8719">
                        <a:extLst>
                          <a:ext uri="{FF2B5EF4-FFF2-40B4-BE49-F238E27FC236}">
                            <a16:creationId xmlns:a16="http://schemas.microsoft.com/office/drawing/2014/main" id="{FE48DBC8-625A-BA80-69FC-DD47FEDC4F23}"/>
                          </a:ext>
                        </a:extLst>
                      </p:cNvPr>
                      <p:cNvSpPr/>
                      <p:nvPr/>
                    </p:nvSpPr>
                    <p:spPr>
                      <a:xfrm>
                        <a:off x="24553640" y="17472661"/>
                        <a:ext cx="163687" cy="27612"/>
                      </a:xfrm>
                      <a:custGeom>
                        <a:avLst/>
                        <a:gdLst>
                          <a:gd name="connsiteX0" fmla="*/ 163687 w 163687"/>
                          <a:gd name="connsiteY0" fmla="*/ 27613 h 27612"/>
                          <a:gd name="connsiteX1" fmla="*/ 0 w 163687"/>
                          <a:gd name="connsiteY1" fmla="*/ 0 h 27612"/>
                        </a:gdLst>
                        <a:ahLst/>
                        <a:cxnLst>
                          <a:cxn ang="0">
                            <a:pos x="connsiteX0" y="connsiteY0"/>
                          </a:cxn>
                          <a:cxn ang="0">
                            <a:pos x="connsiteX1" y="connsiteY1"/>
                          </a:cxn>
                        </a:cxnLst>
                        <a:rect l="l" t="t" r="r" b="b"/>
                        <a:pathLst>
                          <a:path w="163687" h="27612">
                            <a:moveTo>
                              <a:pt x="163687" y="27613"/>
                            </a:moveTo>
                            <a:lnTo>
                              <a:pt x="0" y="0"/>
                            </a:lnTo>
                          </a:path>
                        </a:pathLst>
                      </a:custGeom>
                      <a:noFill/>
                      <a:ln w="38100" cap="rnd">
                        <a:solidFill>
                          <a:srgbClr val="EDED61"/>
                        </a:solidFill>
                        <a:prstDash val="solid"/>
                        <a:round/>
                      </a:ln>
                    </p:spPr>
                    <p:txBody>
                      <a:bodyPr rtlCol="0" anchor="ctr"/>
                      <a:lstStyle/>
                      <a:p>
                        <a:endParaRPr lang="en-US"/>
                      </a:p>
                    </p:txBody>
                  </p:sp>
                  <p:sp>
                    <p:nvSpPr>
                      <p:cNvPr id="8721" name="Freeform 8720">
                        <a:extLst>
                          <a:ext uri="{FF2B5EF4-FFF2-40B4-BE49-F238E27FC236}">
                            <a16:creationId xmlns:a16="http://schemas.microsoft.com/office/drawing/2014/main" id="{9BA777A4-AA11-170B-B75A-7597CCB7C319}"/>
                          </a:ext>
                        </a:extLst>
                      </p:cNvPr>
                      <p:cNvSpPr/>
                      <p:nvPr/>
                    </p:nvSpPr>
                    <p:spPr>
                      <a:xfrm>
                        <a:off x="24515540" y="1743458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22" name="Graphic 2">
                      <a:extLst>
                        <a:ext uri="{FF2B5EF4-FFF2-40B4-BE49-F238E27FC236}">
                          <a16:creationId xmlns:a16="http://schemas.microsoft.com/office/drawing/2014/main" id="{63898CBD-70A3-D982-2896-B70202A5CDAC}"/>
                        </a:ext>
                      </a:extLst>
                    </p:cNvPr>
                    <p:cNvGrpSpPr/>
                    <p:nvPr/>
                  </p:nvGrpSpPr>
                  <p:grpSpPr>
                    <a:xfrm>
                      <a:off x="46126348" y="14986702"/>
                      <a:ext cx="48777" cy="145407"/>
                      <a:chOff x="26162174" y="19958255"/>
                      <a:chExt cx="76200" cy="227173"/>
                    </a:xfrm>
                  </p:grpSpPr>
                  <p:sp>
                    <p:nvSpPr>
                      <p:cNvPr id="8723" name="Freeform 8722">
                        <a:extLst>
                          <a:ext uri="{FF2B5EF4-FFF2-40B4-BE49-F238E27FC236}">
                            <a16:creationId xmlns:a16="http://schemas.microsoft.com/office/drawing/2014/main" id="{79E3BC8A-9A1E-1A77-B685-160EC4111462}"/>
                          </a:ext>
                        </a:extLst>
                      </p:cNvPr>
                      <p:cNvSpPr/>
                      <p:nvPr/>
                    </p:nvSpPr>
                    <p:spPr>
                      <a:xfrm>
                        <a:off x="26200274" y="19958255"/>
                        <a:ext cx="9525" cy="189099"/>
                      </a:xfrm>
                      <a:custGeom>
                        <a:avLst/>
                        <a:gdLst>
                          <a:gd name="connsiteX0" fmla="*/ 0 w 9525"/>
                          <a:gd name="connsiteY0" fmla="*/ 0 h 189099"/>
                          <a:gd name="connsiteX1" fmla="*/ 0 w 9525"/>
                          <a:gd name="connsiteY1" fmla="*/ 189100 h 189099"/>
                        </a:gdLst>
                        <a:ahLst/>
                        <a:cxnLst>
                          <a:cxn ang="0">
                            <a:pos x="connsiteX0" y="connsiteY0"/>
                          </a:cxn>
                          <a:cxn ang="0">
                            <a:pos x="connsiteX1" y="connsiteY1"/>
                          </a:cxn>
                        </a:cxnLst>
                        <a:rect l="l" t="t" r="r" b="b"/>
                        <a:pathLst>
                          <a:path w="9525" h="189099">
                            <a:moveTo>
                              <a:pt x="0" y="0"/>
                            </a:moveTo>
                            <a:lnTo>
                              <a:pt x="0" y="189100"/>
                            </a:lnTo>
                          </a:path>
                        </a:pathLst>
                      </a:custGeom>
                      <a:noFill/>
                      <a:ln w="38100" cap="rnd">
                        <a:solidFill>
                          <a:srgbClr val="EDED61"/>
                        </a:solidFill>
                        <a:prstDash val="solid"/>
                        <a:round/>
                      </a:ln>
                    </p:spPr>
                    <p:txBody>
                      <a:bodyPr rtlCol="0" anchor="ctr"/>
                      <a:lstStyle/>
                      <a:p>
                        <a:endParaRPr lang="en-US"/>
                      </a:p>
                    </p:txBody>
                  </p:sp>
                  <p:sp>
                    <p:nvSpPr>
                      <p:cNvPr id="8724" name="Freeform 8723">
                        <a:extLst>
                          <a:ext uri="{FF2B5EF4-FFF2-40B4-BE49-F238E27FC236}">
                            <a16:creationId xmlns:a16="http://schemas.microsoft.com/office/drawing/2014/main" id="{75BF8819-A6AE-4BE2-1D82-C63123FF2609}"/>
                          </a:ext>
                        </a:extLst>
                      </p:cNvPr>
                      <p:cNvSpPr/>
                      <p:nvPr/>
                    </p:nvSpPr>
                    <p:spPr>
                      <a:xfrm>
                        <a:off x="26162174" y="2010928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100"/>
                              <a:pt x="59150"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25" name="Graphic 2">
                      <a:extLst>
                        <a:ext uri="{FF2B5EF4-FFF2-40B4-BE49-F238E27FC236}">
                          <a16:creationId xmlns:a16="http://schemas.microsoft.com/office/drawing/2014/main" id="{FDF7D0B9-3015-442A-D33C-1C8CA158AA24}"/>
                        </a:ext>
                      </a:extLst>
                    </p:cNvPr>
                    <p:cNvGrpSpPr/>
                    <p:nvPr/>
                  </p:nvGrpSpPr>
                  <p:grpSpPr>
                    <a:xfrm>
                      <a:off x="46642181" y="14497621"/>
                      <a:ext cx="132162" cy="48739"/>
                      <a:chOff x="26968008" y="19194153"/>
                      <a:chExt cx="206464" cy="76146"/>
                    </a:xfrm>
                  </p:grpSpPr>
                  <p:sp>
                    <p:nvSpPr>
                      <p:cNvPr id="8726" name="Freeform 8725">
                        <a:extLst>
                          <a:ext uri="{FF2B5EF4-FFF2-40B4-BE49-F238E27FC236}">
                            <a16:creationId xmlns:a16="http://schemas.microsoft.com/office/drawing/2014/main" id="{DFDA5E06-82F5-C029-7670-C1692AD8FAB2}"/>
                          </a:ext>
                        </a:extLst>
                      </p:cNvPr>
                      <p:cNvSpPr/>
                      <p:nvPr/>
                    </p:nvSpPr>
                    <p:spPr>
                      <a:xfrm>
                        <a:off x="26968008" y="19232226"/>
                        <a:ext cx="168364" cy="9518"/>
                      </a:xfrm>
                      <a:custGeom>
                        <a:avLst/>
                        <a:gdLst>
                          <a:gd name="connsiteX0" fmla="*/ 0 w 168364"/>
                          <a:gd name="connsiteY0" fmla="*/ 0 h 9518"/>
                          <a:gd name="connsiteX1" fmla="*/ 168364 w 168364"/>
                          <a:gd name="connsiteY1" fmla="*/ 0 h 9518"/>
                        </a:gdLst>
                        <a:ahLst/>
                        <a:cxnLst>
                          <a:cxn ang="0">
                            <a:pos x="connsiteX0" y="connsiteY0"/>
                          </a:cxn>
                          <a:cxn ang="0">
                            <a:pos x="connsiteX1" y="connsiteY1"/>
                          </a:cxn>
                        </a:cxnLst>
                        <a:rect l="l" t="t" r="r" b="b"/>
                        <a:pathLst>
                          <a:path w="168364" h="9518">
                            <a:moveTo>
                              <a:pt x="0" y="0"/>
                            </a:moveTo>
                            <a:lnTo>
                              <a:pt x="168364" y="0"/>
                            </a:lnTo>
                          </a:path>
                        </a:pathLst>
                      </a:custGeom>
                      <a:noFill/>
                      <a:ln w="38100" cap="rnd">
                        <a:solidFill>
                          <a:srgbClr val="EDED61"/>
                        </a:solidFill>
                        <a:prstDash val="solid"/>
                        <a:round/>
                      </a:ln>
                    </p:spPr>
                    <p:txBody>
                      <a:bodyPr rtlCol="0" anchor="ctr"/>
                      <a:lstStyle/>
                      <a:p>
                        <a:endParaRPr lang="en-US"/>
                      </a:p>
                    </p:txBody>
                  </p:sp>
                  <p:sp>
                    <p:nvSpPr>
                      <p:cNvPr id="8727" name="Freeform 8726">
                        <a:extLst>
                          <a:ext uri="{FF2B5EF4-FFF2-40B4-BE49-F238E27FC236}">
                            <a16:creationId xmlns:a16="http://schemas.microsoft.com/office/drawing/2014/main" id="{145C2A9D-19B7-93D5-33C8-3C72E681A29A}"/>
                          </a:ext>
                        </a:extLst>
                      </p:cNvPr>
                      <p:cNvSpPr/>
                      <p:nvPr/>
                    </p:nvSpPr>
                    <p:spPr>
                      <a:xfrm>
                        <a:off x="27098272" y="1919415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28" name="Graphic 2">
                      <a:extLst>
                        <a:ext uri="{FF2B5EF4-FFF2-40B4-BE49-F238E27FC236}">
                          <a16:creationId xmlns:a16="http://schemas.microsoft.com/office/drawing/2014/main" id="{95BD1198-FB2F-CE79-6BA2-B40B3DB3A5D9}"/>
                        </a:ext>
                      </a:extLst>
                    </p:cNvPr>
                    <p:cNvGrpSpPr/>
                    <p:nvPr/>
                  </p:nvGrpSpPr>
                  <p:grpSpPr>
                    <a:xfrm>
                      <a:off x="44955046" y="13774489"/>
                      <a:ext cx="129174" cy="48739"/>
                      <a:chOff x="24332364" y="18064386"/>
                      <a:chExt cx="201796" cy="76146"/>
                    </a:xfrm>
                  </p:grpSpPr>
                  <p:sp>
                    <p:nvSpPr>
                      <p:cNvPr id="8729" name="Freeform 8728">
                        <a:extLst>
                          <a:ext uri="{FF2B5EF4-FFF2-40B4-BE49-F238E27FC236}">
                            <a16:creationId xmlns:a16="http://schemas.microsoft.com/office/drawing/2014/main" id="{5CBE6579-D1C8-523D-B2C3-459B35E1C832}"/>
                          </a:ext>
                        </a:extLst>
                      </p:cNvPr>
                      <p:cNvSpPr/>
                      <p:nvPr/>
                    </p:nvSpPr>
                    <p:spPr>
                      <a:xfrm>
                        <a:off x="24370464" y="18102459"/>
                        <a:ext cx="163696" cy="27612"/>
                      </a:xfrm>
                      <a:custGeom>
                        <a:avLst/>
                        <a:gdLst>
                          <a:gd name="connsiteX0" fmla="*/ 163697 w 163696"/>
                          <a:gd name="connsiteY0" fmla="*/ 27613 h 27612"/>
                          <a:gd name="connsiteX1" fmla="*/ 0 w 163696"/>
                          <a:gd name="connsiteY1" fmla="*/ 0 h 27612"/>
                        </a:gdLst>
                        <a:ahLst/>
                        <a:cxnLst>
                          <a:cxn ang="0">
                            <a:pos x="connsiteX0" y="connsiteY0"/>
                          </a:cxn>
                          <a:cxn ang="0">
                            <a:pos x="connsiteX1" y="connsiteY1"/>
                          </a:cxn>
                        </a:cxnLst>
                        <a:rect l="l" t="t" r="r" b="b"/>
                        <a:pathLst>
                          <a:path w="163696" h="27612">
                            <a:moveTo>
                              <a:pt x="163697" y="27613"/>
                            </a:moveTo>
                            <a:lnTo>
                              <a:pt x="0" y="0"/>
                            </a:lnTo>
                          </a:path>
                        </a:pathLst>
                      </a:custGeom>
                      <a:noFill/>
                      <a:ln w="38100" cap="rnd">
                        <a:solidFill>
                          <a:srgbClr val="EDED61"/>
                        </a:solidFill>
                        <a:prstDash val="solid"/>
                        <a:round/>
                      </a:ln>
                    </p:spPr>
                    <p:txBody>
                      <a:bodyPr rtlCol="0" anchor="ctr"/>
                      <a:lstStyle/>
                      <a:p>
                        <a:endParaRPr lang="en-US"/>
                      </a:p>
                    </p:txBody>
                  </p:sp>
                  <p:sp>
                    <p:nvSpPr>
                      <p:cNvPr id="8730" name="Freeform 8729">
                        <a:extLst>
                          <a:ext uri="{FF2B5EF4-FFF2-40B4-BE49-F238E27FC236}">
                            <a16:creationId xmlns:a16="http://schemas.microsoft.com/office/drawing/2014/main" id="{94E4AA0B-5DF0-AB11-DA2B-08BCDEA1BB64}"/>
                          </a:ext>
                        </a:extLst>
                      </p:cNvPr>
                      <p:cNvSpPr/>
                      <p:nvPr/>
                    </p:nvSpPr>
                    <p:spPr>
                      <a:xfrm>
                        <a:off x="24332364" y="1806438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31" name="Graphic 2">
                      <a:extLst>
                        <a:ext uri="{FF2B5EF4-FFF2-40B4-BE49-F238E27FC236}">
                          <a16:creationId xmlns:a16="http://schemas.microsoft.com/office/drawing/2014/main" id="{5846F5BA-E6BD-F2F5-58DC-BF7AECE78371}"/>
                        </a:ext>
                      </a:extLst>
                    </p:cNvPr>
                    <p:cNvGrpSpPr/>
                    <p:nvPr/>
                  </p:nvGrpSpPr>
                  <p:grpSpPr>
                    <a:xfrm>
                      <a:off x="45623100" y="12909513"/>
                      <a:ext cx="1343309" cy="2015593"/>
                      <a:chOff x="25375999" y="16713013"/>
                      <a:chExt cx="2098519" cy="3149010"/>
                    </a:xfrm>
                  </p:grpSpPr>
                  <p:sp>
                    <p:nvSpPr>
                      <p:cNvPr id="8732" name="Freeform 8731">
                        <a:extLst>
                          <a:ext uri="{FF2B5EF4-FFF2-40B4-BE49-F238E27FC236}">
                            <a16:creationId xmlns:a16="http://schemas.microsoft.com/office/drawing/2014/main" id="{3040B3E8-F470-C9CE-6085-C2775E4B240B}"/>
                          </a:ext>
                        </a:extLst>
                      </p:cNvPr>
                      <p:cNvSpPr/>
                      <p:nvPr/>
                    </p:nvSpPr>
                    <p:spPr>
                      <a:xfrm>
                        <a:off x="26475042" y="19074774"/>
                        <a:ext cx="265328" cy="472355"/>
                      </a:xfrm>
                      <a:custGeom>
                        <a:avLst/>
                        <a:gdLst>
                          <a:gd name="connsiteX0" fmla="*/ 164325 w 265328"/>
                          <a:gd name="connsiteY0" fmla="*/ 52484 h 472355"/>
                          <a:gd name="connsiteX1" fmla="*/ 265329 w 265328"/>
                          <a:gd name="connsiteY1" fmla="*/ 419872 h 472355"/>
                          <a:gd name="connsiteX2" fmla="*/ 219809 w 265328"/>
                          <a:gd name="connsiteY2" fmla="*/ 472356 h 472355"/>
                          <a:gd name="connsiteX3" fmla="*/ 0 w 265328"/>
                          <a:gd name="connsiteY3" fmla="*/ 0 h 472355"/>
                        </a:gdLst>
                        <a:ahLst/>
                        <a:cxnLst>
                          <a:cxn ang="0">
                            <a:pos x="connsiteX0" y="connsiteY0"/>
                          </a:cxn>
                          <a:cxn ang="0">
                            <a:pos x="connsiteX1" y="connsiteY1"/>
                          </a:cxn>
                          <a:cxn ang="0">
                            <a:pos x="connsiteX2" y="connsiteY2"/>
                          </a:cxn>
                          <a:cxn ang="0">
                            <a:pos x="connsiteX3" y="connsiteY3"/>
                          </a:cxn>
                        </a:cxnLst>
                        <a:rect l="l" t="t" r="r" b="b"/>
                        <a:pathLst>
                          <a:path w="265328" h="472355">
                            <a:moveTo>
                              <a:pt x="164325" y="52484"/>
                            </a:moveTo>
                            <a:lnTo>
                              <a:pt x="265329" y="419872"/>
                            </a:lnTo>
                            <a:lnTo>
                              <a:pt x="219809" y="472356"/>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33" name="Freeform 8732">
                        <a:extLst>
                          <a:ext uri="{FF2B5EF4-FFF2-40B4-BE49-F238E27FC236}">
                            <a16:creationId xmlns:a16="http://schemas.microsoft.com/office/drawing/2014/main" id="{43BAE36A-CF70-AEE0-A86F-9DCC8355A2D4}"/>
                          </a:ext>
                        </a:extLst>
                      </p:cNvPr>
                      <p:cNvSpPr/>
                      <p:nvPr/>
                    </p:nvSpPr>
                    <p:spPr>
                      <a:xfrm>
                        <a:off x="26694850" y="19494646"/>
                        <a:ext cx="209845" cy="367378"/>
                      </a:xfrm>
                      <a:custGeom>
                        <a:avLst/>
                        <a:gdLst>
                          <a:gd name="connsiteX0" fmla="*/ 146532 w 209845"/>
                          <a:gd name="connsiteY0" fmla="*/ 367378 h 367378"/>
                          <a:gd name="connsiteX1" fmla="*/ 0 w 209845"/>
                          <a:gd name="connsiteY1" fmla="*/ 52484 h 367378"/>
                          <a:gd name="connsiteX2" fmla="*/ 45520 w 209845"/>
                          <a:gd name="connsiteY2" fmla="*/ 0 h 367378"/>
                          <a:gd name="connsiteX3" fmla="*/ 209845 w 209845"/>
                          <a:gd name="connsiteY3" fmla="*/ 52484 h 367378"/>
                        </a:gdLst>
                        <a:ahLst/>
                        <a:cxnLst>
                          <a:cxn ang="0">
                            <a:pos x="connsiteX0" y="connsiteY0"/>
                          </a:cxn>
                          <a:cxn ang="0">
                            <a:pos x="connsiteX1" y="connsiteY1"/>
                          </a:cxn>
                          <a:cxn ang="0">
                            <a:pos x="connsiteX2" y="connsiteY2"/>
                          </a:cxn>
                          <a:cxn ang="0">
                            <a:pos x="connsiteX3" y="connsiteY3"/>
                          </a:cxn>
                        </a:cxnLst>
                        <a:rect l="l" t="t" r="r" b="b"/>
                        <a:pathLst>
                          <a:path w="209845" h="367378">
                            <a:moveTo>
                              <a:pt x="146532" y="367378"/>
                            </a:moveTo>
                            <a:lnTo>
                              <a:pt x="0" y="52484"/>
                            </a:lnTo>
                            <a:lnTo>
                              <a:pt x="45520" y="0"/>
                            </a:lnTo>
                            <a:lnTo>
                              <a:pt x="209845" y="5248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734" name="Freeform 8733">
                        <a:extLst>
                          <a:ext uri="{FF2B5EF4-FFF2-40B4-BE49-F238E27FC236}">
                            <a16:creationId xmlns:a16="http://schemas.microsoft.com/office/drawing/2014/main" id="{15F2CCD2-60C0-5F86-54B9-BE0BF70AB936}"/>
                          </a:ext>
                        </a:extLst>
                      </p:cNvPr>
                      <p:cNvSpPr/>
                      <p:nvPr/>
                    </p:nvSpPr>
                    <p:spPr>
                      <a:xfrm>
                        <a:off x="25742350" y="17500273"/>
                        <a:ext cx="265328" cy="472346"/>
                      </a:xfrm>
                      <a:custGeom>
                        <a:avLst/>
                        <a:gdLst>
                          <a:gd name="connsiteX0" fmla="*/ 164316 w 265328"/>
                          <a:gd name="connsiteY0" fmla="*/ 52484 h 472346"/>
                          <a:gd name="connsiteX1" fmla="*/ 265329 w 265328"/>
                          <a:gd name="connsiteY1" fmla="*/ 419862 h 472346"/>
                          <a:gd name="connsiteX2" fmla="*/ 219799 w 265328"/>
                          <a:gd name="connsiteY2" fmla="*/ 472346 h 472346"/>
                          <a:gd name="connsiteX3" fmla="*/ 0 w 265328"/>
                          <a:gd name="connsiteY3" fmla="*/ 0 h 472346"/>
                        </a:gdLst>
                        <a:ahLst/>
                        <a:cxnLst>
                          <a:cxn ang="0">
                            <a:pos x="connsiteX0" y="connsiteY0"/>
                          </a:cxn>
                          <a:cxn ang="0">
                            <a:pos x="connsiteX1" y="connsiteY1"/>
                          </a:cxn>
                          <a:cxn ang="0">
                            <a:pos x="connsiteX2" y="connsiteY2"/>
                          </a:cxn>
                          <a:cxn ang="0">
                            <a:pos x="connsiteX3" y="connsiteY3"/>
                          </a:cxn>
                        </a:cxnLst>
                        <a:rect l="l" t="t" r="r" b="b"/>
                        <a:pathLst>
                          <a:path w="265328" h="472346">
                            <a:moveTo>
                              <a:pt x="164316" y="52484"/>
                            </a:moveTo>
                            <a:lnTo>
                              <a:pt x="265329" y="419862"/>
                            </a:lnTo>
                            <a:lnTo>
                              <a:pt x="219799" y="472346"/>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35" name="Freeform 8734">
                        <a:extLst>
                          <a:ext uri="{FF2B5EF4-FFF2-40B4-BE49-F238E27FC236}">
                            <a16:creationId xmlns:a16="http://schemas.microsoft.com/office/drawing/2014/main" id="{2FB47D85-24B1-A549-7BE2-74FE79295231}"/>
                          </a:ext>
                        </a:extLst>
                      </p:cNvPr>
                      <p:cNvSpPr/>
                      <p:nvPr/>
                    </p:nvSpPr>
                    <p:spPr>
                      <a:xfrm>
                        <a:off x="25962149" y="17920136"/>
                        <a:ext cx="475192" cy="682291"/>
                      </a:xfrm>
                      <a:custGeom>
                        <a:avLst/>
                        <a:gdLst>
                          <a:gd name="connsiteX0" fmla="*/ 45530 w 475192"/>
                          <a:gd name="connsiteY0" fmla="*/ 0 h 682291"/>
                          <a:gd name="connsiteX1" fmla="*/ 374180 w 475192"/>
                          <a:gd name="connsiteY1" fmla="*/ 104968 h 682291"/>
                          <a:gd name="connsiteX2" fmla="*/ 475193 w 475192"/>
                          <a:gd name="connsiteY2" fmla="*/ 472356 h 682291"/>
                          <a:gd name="connsiteX3" fmla="*/ 293084 w 475192"/>
                          <a:gd name="connsiteY3" fmla="*/ 682292 h 682291"/>
                          <a:gd name="connsiteX4" fmla="*/ 0 w 475192"/>
                          <a:gd name="connsiteY4" fmla="*/ 52484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92" h="682291">
                            <a:moveTo>
                              <a:pt x="45530" y="0"/>
                            </a:moveTo>
                            <a:lnTo>
                              <a:pt x="374180" y="104968"/>
                            </a:lnTo>
                            <a:lnTo>
                              <a:pt x="475193" y="472356"/>
                            </a:lnTo>
                            <a:lnTo>
                              <a:pt x="293084" y="682292"/>
                            </a:lnTo>
                            <a:lnTo>
                              <a:pt x="0"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36" name="Freeform 8735">
                        <a:extLst>
                          <a:ext uri="{FF2B5EF4-FFF2-40B4-BE49-F238E27FC236}">
                            <a16:creationId xmlns:a16="http://schemas.microsoft.com/office/drawing/2014/main" id="{C021582B-AC1A-52EB-041A-A79C3AE6B73A}"/>
                          </a:ext>
                        </a:extLst>
                      </p:cNvPr>
                      <p:cNvSpPr/>
                      <p:nvPr/>
                    </p:nvSpPr>
                    <p:spPr>
                      <a:xfrm>
                        <a:off x="26255234" y="18392492"/>
                        <a:ext cx="611771" cy="734766"/>
                      </a:xfrm>
                      <a:custGeom>
                        <a:avLst/>
                        <a:gdLst>
                          <a:gd name="connsiteX0" fmla="*/ 182108 w 611771"/>
                          <a:gd name="connsiteY0" fmla="*/ 0 h 734766"/>
                          <a:gd name="connsiteX1" fmla="*/ 510759 w 611771"/>
                          <a:gd name="connsiteY1" fmla="*/ 104968 h 734766"/>
                          <a:gd name="connsiteX2" fmla="*/ 611771 w 611771"/>
                          <a:gd name="connsiteY2" fmla="*/ 472347 h 734766"/>
                          <a:gd name="connsiteX3" fmla="*/ 384134 w 611771"/>
                          <a:gd name="connsiteY3" fmla="*/ 734766 h 734766"/>
                          <a:gd name="connsiteX4" fmla="*/ 219808 w 611771"/>
                          <a:gd name="connsiteY4" fmla="*/ 682282 h 734766"/>
                          <a:gd name="connsiteX5" fmla="*/ 0 w 611771"/>
                          <a:gd name="connsiteY5" fmla="*/ 209936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771" h="734766">
                            <a:moveTo>
                              <a:pt x="182108" y="0"/>
                            </a:moveTo>
                            <a:lnTo>
                              <a:pt x="510759" y="104968"/>
                            </a:lnTo>
                            <a:lnTo>
                              <a:pt x="611771" y="472347"/>
                            </a:lnTo>
                            <a:lnTo>
                              <a:pt x="384134" y="734766"/>
                            </a:lnTo>
                            <a:lnTo>
                              <a:pt x="219808" y="682282"/>
                            </a:lnTo>
                            <a:lnTo>
                              <a:pt x="0"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37" name="Freeform 8736">
                        <a:extLst>
                          <a:ext uri="{FF2B5EF4-FFF2-40B4-BE49-F238E27FC236}">
                            <a16:creationId xmlns:a16="http://schemas.microsoft.com/office/drawing/2014/main" id="{0A24056C-7AF9-7340-5D8A-4ED644B50CCC}"/>
                          </a:ext>
                        </a:extLst>
                      </p:cNvPr>
                      <p:cNvSpPr/>
                      <p:nvPr/>
                    </p:nvSpPr>
                    <p:spPr>
                      <a:xfrm>
                        <a:off x="26639367" y="18864838"/>
                        <a:ext cx="391953" cy="682291"/>
                      </a:xfrm>
                      <a:custGeom>
                        <a:avLst/>
                        <a:gdLst>
                          <a:gd name="connsiteX0" fmla="*/ 0 w 391953"/>
                          <a:gd name="connsiteY0" fmla="*/ 262419 h 682291"/>
                          <a:gd name="connsiteX1" fmla="*/ 227638 w 391953"/>
                          <a:gd name="connsiteY1" fmla="*/ 0 h 682291"/>
                          <a:gd name="connsiteX2" fmla="*/ 391954 w 391953"/>
                          <a:gd name="connsiteY2" fmla="*/ 52484 h 682291"/>
                          <a:gd name="connsiteX3" fmla="*/ 265329 w 391953"/>
                          <a:gd name="connsiteY3" fmla="*/ 682291 h 682291"/>
                          <a:gd name="connsiteX4" fmla="*/ 101003 w 391953"/>
                          <a:gd name="connsiteY4" fmla="*/ 629808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953" h="682291">
                            <a:moveTo>
                              <a:pt x="0" y="262419"/>
                            </a:moveTo>
                            <a:lnTo>
                              <a:pt x="227638" y="0"/>
                            </a:lnTo>
                            <a:lnTo>
                              <a:pt x="391954" y="52484"/>
                            </a:lnTo>
                            <a:lnTo>
                              <a:pt x="265329" y="682291"/>
                            </a:lnTo>
                            <a:lnTo>
                              <a:pt x="101003"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38" name="Freeform 8737">
                        <a:extLst>
                          <a:ext uri="{FF2B5EF4-FFF2-40B4-BE49-F238E27FC236}">
                            <a16:creationId xmlns:a16="http://schemas.microsoft.com/office/drawing/2014/main" id="{8E9557CD-2F18-697E-DEAD-47C3C21C2289}"/>
                          </a:ext>
                        </a:extLst>
                      </p:cNvPr>
                      <p:cNvSpPr/>
                      <p:nvPr/>
                    </p:nvSpPr>
                    <p:spPr>
                      <a:xfrm>
                        <a:off x="25375999" y="16713013"/>
                        <a:ext cx="328650" cy="314903"/>
                      </a:xfrm>
                      <a:custGeom>
                        <a:avLst/>
                        <a:gdLst>
                          <a:gd name="connsiteX0" fmla="*/ 0 w 328650"/>
                          <a:gd name="connsiteY0" fmla="*/ 0 h 314903"/>
                          <a:gd name="connsiteX1" fmla="*/ 299790 w 328650"/>
                          <a:gd name="connsiteY1" fmla="*/ 0 h 314903"/>
                          <a:gd name="connsiteX2" fmla="*/ 328651 w 328650"/>
                          <a:gd name="connsiteY2" fmla="*/ 104968 h 314903"/>
                          <a:gd name="connsiteX3" fmla="*/ 146542 w 328650"/>
                          <a:gd name="connsiteY3" fmla="*/ 314904 h 314903"/>
                        </a:gdLst>
                        <a:ahLst/>
                        <a:cxnLst>
                          <a:cxn ang="0">
                            <a:pos x="connsiteX0" y="connsiteY0"/>
                          </a:cxn>
                          <a:cxn ang="0">
                            <a:pos x="connsiteX1" y="connsiteY1"/>
                          </a:cxn>
                          <a:cxn ang="0">
                            <a:pos x="connsiteX2" y="connsiteY2"/>
                          </a:cxn>
                          <a:cxn ang="0">
                            <a:pos x="connsiteX3" y="connsiteY3"/>
                          </a:cxn>
                        </a:cxnLst>
                        <a:rect l="l" t="t" r="r" b="b"/>
                        <a:pathLst>
                          <a:path w="328650" h="314903">
                            <a:moveTo>
                              <a:pt x="0" y="0"/>
                            </a:moveTo>
                            <a:lnTo>
                              <a:pt x="299790" y="0"/>
                            </a:lnTo>
                            <a:lnTo>
                              <a:pt x="328651" y="104968"/>
                            </a:lnTo>
                            <a:lnTo>
                              <a:pt x="146542" y="31490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739" name="Freeform 8738">
                        <a:extLst>
                          <a:ext uri="{FF2B5EF4-FFF2-40B4-BE49-F238E27FC236}">
                            <a16:creationId xmlns:a16="http://schemas.microsoft.com/office/drawing/2014/main" id="{BFE3FE16-85CC-7E63-EBA0-79388F034C7E}"/>
                          </a:ext>
                        </a:extLst>
                      </p:cNvPr>
                      <p:cNvSpPr/>
                      <p:nvPr/>
                    </p:nvSpPr>
                    <p:spPr>
                      <a:xfrm>
                        <a:off x="25522542" y="16817981"/>
                        <a:ext cx="611762" cy="734776"/>
                      </a:xfrm>
                      <a:custGeom>
                        <a:avLst/>
                        <a:gdLst>
                          <a:gd name="connsiteX0" fmla="*/ 182109 w 611762"/>
                          <a:gd name="connsiteY0" fmla="*/ 0 h 734776"/>
                          <a:gd name="connsiteX1" fmla="*/ 510760 w 611762"/>
                          <a:gd name="connsiteY1" fmla="*/ 104968 h 734776"/>
                          <a:gd name="connsiteX2" fmla="*/ 611762 w 611762"/>
                          <a:gd name="connsiteY2" fmla="*/ 472356 h 734776"/>
                          <a:gd name="connsiteX3" fmla="*/ 384124 w 611762"/>
                          <a:gd name="connsiteY3" fmla="*/ 734776 h 734776"/>
                          <a:gd name="connsiteX4" fmla="*/ 219809 w 611762"/>
                          <a:gd name="connsiteY4" fmla="*/ 682292 h 734776"/>
                          <a:gd name="connsiteX5" fmla="*/ 0 w 611762"/>
                          <a:gd name="connsiteY5" fmla="*/ 209936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762" h="734776">
                            <a:moveTo>
                              <a:pt x="182109" y="0"/>
                            </a:moveTo>
                            <a:lnTo>
                              <a:pt x="510760" y="104968"/>
                            </a:lnTo>
                            <a:lnTo>
                              <a:pt x="611762" y="472356"/>
                            </a:lnTo>
                            <a:lnTo>
                              <a:pt x="384124" y="734776"/>
                            </a:lnTo>
                            <a:lnTo>
                              <a:pt x="219809" y="682292"/>
                            </a:lnTo>
                            <a:lnTo>
                              <a:pt x="0"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40" name="Freeform 8739">
                        <a:extLst>
                          <a:ext uri="{FF2B5EF4-FFF2-40B4-BE49-F238E27FC236}">
                            <a16:creationId xmlns:a16="http://schemas.microsoft.com/office/drawing/2014/main" id="{45DC400A-F48E-4A64-7A27-FDD5C1CB35E7}"/>
                          </a:ext>
                        </a:extLst>
                      </p:cNvPr>
                      <p:cNvSpPr/>
                      <p:nvPr/>
                    </p:nvSpPr>
                    <p:spPr>
                      <a:xfrm>
                        <a:off x="25906666" y="17290337"/>
                        <a:ext cx="657301" cy="734766"/>
                      </a:xfrm>
                      <a:custGeom>
                        <a:avLst/>
                        <a:gdLst>
                          <a:gd name="connsiteX0" fmla="*/ 0 w 657301"/>
                          <a:gd name="connsiteY0" fmla="*/ 262420 h 734766"/>
                          <a:gd name="connsiteX1" fmla="*/ 227638 w 657301"/>
                          <a:gd name="connsiteY1" fmla="*/ 0 h 734766"/>
                          <a:gd name="connsiteX2" fmla="*/ 556289 w 657301"/>
                          <a:gd name="connsiteY2" fmla="*/ 104968 h 734766"/>
                          <a:gd name="connsiteX3" fmla="*/ 657301 w 657301"/>
                          <a:gd name="connsiteY3" fmla="*/ 472346 h 734766"/>
                          <a:gd name="connsiteX4" fmla="*/ 429663 w 657301"/>
                          <a:gd name="connsiteY4" fmla="*/ 734766 h 734766"/>
                          <a:gd name="connsiteX5" fmla="*/ 101013 w 657301"/>
                          <a:gd name="connsiteY5" fmla="*/ 62979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301" h="734766">
                            <a:moveTo>
                              <a:pt x="0" y="262420"/>
                            </a:moveTo>
                            <a:lnTo>
                              <a:pt x="227638" y="0"/>
                            </a:lnTo>
                            <a:lnTo>
                              <a:pt x="556289" y="104968"/>
                            </a:lnTo>
                            <a:lnTo>
                              <a:pt x="657301" y="472346"/>
                            </a:lnTo>
                            <a:lnTo>
                              <a:pt x="429663" y="734766"/>
                            </a:lnTo>
                            <a:lnTo>
                              <a:pt x="101013"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41" name="Freeform 8740">
                        <a:extLst>
                          <a:ext uri="{FF2B5EF4-FFF2-40B4-BE49-F238E27FC236}">
                            <a16:creationId xmlns:a16="http://schemas.microsoft.com/office/drawing/2014/main" id="{6D3924FC-235B-4DE3-5801-7DFDB2DA7E68}"/>
                          </a:ext>
                        </a:extLst>
                      </p:cNvPr>
                      <p:cNvSpPr/>
                      <p:nvPr/>
                    </p:nvSpPr>
                    <p:spPr>
                      <a:xfrm>
                        <a:off x="26336329" y="17762684"/>
                        <a:ext cx="657301" cy="734776"/>
                      </a:xfrm>
                      <a:custGeom>
                        <a:avLst/>
                        <a:gdLst>
                          <a:gd name="connsiteX0" fmla="*/ 0 w 657301"/>
                          <a:gd name="connsiteY0" fmla="*/ 262420 h 734776"/>
                          <a:gd name="connsiteX1" fmla="*/ 227638 w 657301"/>
                          <a:gd name="connsiteY1" fmla="*/ 0 h 734776"/>
                          <a:gd name="connsiteX2" fmla="*/ 556289 w 657301"/>
                          <a:gd name="connsiteY2" fmla="*/ 104968 h 734776"/>
                          <a:gd name="connsiteX3" fmla="*/ 657301 w 657301"/>
                          <a:gd name="connsiteY3" fmla="*/ 472356 h 734776"/>
                          <a:gd name="connsiteX4" fmla="*/ 429663 w 657301"/>
                          <a:gd name="connsiteY4" fmla="*/ 734776 h 734776"/>
                          <a:gd name="connsiteX5" fmla="*/ 101012 w 657301"/>
                          <a:gd name="connsiteY5" fmla="*/ 629808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301" h="734776">
                            <a:moveTo>
                              <a:pt x="0" y="262420"/>
                            </a:moveTo>
                            <a:lnTo>
                              <a:pt x="227638" y="0"/>
                            </a:lnTo>
                            <a:lnTo>
                              <a:pt x="556289" y="104968"/>
                            </a:lnTo>
                            <a:lnTo>
                              <a:pt x="657301" y="472356"/>
                            </a:lnTo>
                            <a:lnTo>
                              <a:pt x="429663" y="734776"/>
                            </a:lnTo>
                            <a:lnTo>
                              <a:pt x="101012"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42" name="Freeform 8741">
                        <a:extLst>
                          <a:ext uri="{FF2B5EF4-FFF2-40B4-BE49-F238E27FC236}">
                            <a16:creationId xmlns:a16="http://schemas.microsoft.com/office/drawing/2014/main" id="{0934FDB2-AEAE-4148-54D4-8B84F29DCEE4}"/>
                          </a:ext>
                        </a:extLst>
                      </p:cNvPr>
                      <p:cNvSpPr/>
                      <p:nvPr/>
                    </p:nvSpPr>
                    <p:spPr>
                      <a:xfrm>
                        <a:off x="26765992" y="18235040"/>
                        <a:ext cx="391963" cy="682282"/>
                      </a:xfrm>
                      <a:custGeom>
                        <a:avLst/>
                        <a:gdLst>
                          <a:gd name="connsiteX0" fmla="*/ 0 w 391963"/>
                          <a:gd name="connsiteY0" fmla="*/ 262420 h 682282"/>
                          <a:gd name="connsiteX1" fmla="*/ 227638 w 391963"/>
                          <a:gd name="connsiteY1" fmla="*/ 0 h 682282"/>
                          <a:gd name="connsiteX2" fmla="*/ 391963 w 391963"/>
                          <a:gd name="connsiteY2" fmla="*/ 52484 h 682282"/>
                          <a:gd name="connsiteX3" fmla="*/ 265329 w 391963"/>
                          <a:gd name="connsiteY3" fmla="*/ 682282 h 682282"/>
                          <a:gd name="connsiteX4" fmla="*/ 101012 w 391963"/>
                          <a:gd name="connsiteY4" fmla="*/ 629799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963" h="682282">
                            <a:moveTo>
                              <a:pt x="0" y="262420"/>
                            </a:moveTo>
                            <a:lnTo>
                              <a:pt x="227638" y="0"/>
                            </a:lnTo>
                            <a:lnTo>
                              <a:pt x="391963" y="52484"/>
                            </a:lnTo>
                            <a:lnTo>
                              <a:pt x="265329" y="682282"/>
                            </a:lnTo>
                            <a:lnTo>
                              <a:pt x="101012" y="6297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43" name="Freeform 8742">
                        <a:extLst>
                          <a:ext uri="{FF2B5EF4-FFF2-40B4-BE49-F238E27FC236}">
                            <a16:creationId xmlns:a16="http://schemas.microsoft.com/office/drawing/2014/main" id="{7D174DA4-E84F-2D7E-ACAC-888C966C3142}"/>
                          </a:ext>
                        </a:extLst>
                      </p:cNvPr>
                      <p:cNvSpPr/>
                      <p:nvPr/>
                    </p:nvSpPr>
                    <p:spPr>
                      <a:xfrm>
                        <a:off x="25675789" y="16713013"/>
                        <a:ext cx="539619" cy="209935"/>
                      </a:xfrm>
                      <a:custGeom>
                        <a:avLst/>
                        <a:gdLst>
                          <a:gd name="connsiteX0" fmla="*/ 357512 w 539619"/>
                          <a:gd name="connsiteY0" fmla="*/ 209936 h 209935"/>
                          <a:gd name="connsiteX1" fmla="*/ 28861 w 539619"/>
                          <a:gd name="connsiteY1" fmla="*/ 104968 h 209935"/>
                          <a:gd name="connsiteX2" fmla="*/ 0 w 539619"/>
                          <a:gd name="connsiteY2" fmla="*/ 0 h 209935"/>
                          <a:gd name="connsiteX3" fmla="*/ 539620 w 539619"/>
                          <a:gd name="connsiteY3" fmla="*/ 0 h 209935"/>
                        </a:gdLst>
                        <a:ahLst/>
                        <a:cxnLst>
                          <a:cxn ang="0">
                            <a:pos x="connsiteX0" y="connsiteY0"/>
                          </a:cxn>
                          <a:cxn ang="0">
                            <a:pos x="connsiteX1" y="connsiteY1"/>
                          </a:cxn>
                          <a:cxn ang="0">
                            <a:pos x="connsiteX2" y="connsiteY2"/>
                          </a:cxn>
                          <a:cxn ang="0">
                            <a:pos x="connsiteX3" y="connsiteY3"/>
                          </a:cxn>
                        </a:cxnLst>
                        <a:rect l="l" t="t" r="r" b="b"/>
                        <a:pathLst>
                          <a:path w="539619" h="209935">
                            <a:moveTo>
                              <a:pt x="357512" y="209936"/>
                            </a:moveTo>
                            <a:lnTo>
                              <a:pt x="28861" y="104968"/>
                            </a:lnTo>
                            <a:lnTo>
                              <a:pt x="0" y="0"/>
                            </a:lnTo>
                            <a:lnTo>
                              <a:pt x="53962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44" name="Freeform 8743">
                        <a:extLst>
                          <a:ext uri="{FF2B5EF4-FFF2-40B4-BE49-F238E27FC236}">
                            <a16:creationId xmlns:a16="http://schemas.microsoft.com/office/drawing/2014/main" id="{2E421D7F-D131-26D0-DD32-14209E6A238D}"/>
                          </a:ext>
                        </a:extLst>
                      </p:cNvPr>
                      <p:cNvSpPr/>
                      <p:nvPr/>
                    </p:nvSpPr>
                    <p:spPr>
                      <a:xfrm>
                        <a:off x="26033301" y="16713013"/>
                        <a:ext cx="657291" cy="682291"/>
                      </a:xfrm>
                      <a:custGeom>
                        <a:avLst/>
                        <a:gdLst>
                          <a:gd name="connsiteX0" fmla="*/ 0 w 657291"/>
                          <a:gd name="connsiteY0" fmla="*/ 209936 h 682291"/>
                          <a:gd name="connsiteX1" fmla="*/ 182108 w 657291"/>
                          <a:gd name="connsiteY1" fmla="*/ 0 h 682291"/>
                          <a:gd name="connsiteX2" fmla="*/ 391963 w 657291"/>
                          <a:gd name="connsiteY2" fmla="*/ 0 h 682291"/>
                          <a:gd name="connsiteX3" fmla="*/ 556279 w 657291"/>
                          <a:gd name="connsiteY3" fmla="*/ 52484 h 682291"/>
                          <a:gd name="connsiteX4" fmla="*/ 657291 w 657291"/>
                          <a:gd name="connsiteY4" fmla="*/ 419872 h 682291"/>
                          <a:gd name="connsiteX5" fmla="*/ 429653 w 657291"/>
                          <a:gd name="connsiteY5" fmla="*/ 682292 h 682291"/>
                          <a:gd name="connsiteX6" fmla="*/ 101003 w 657291"/>
                          <a:gd name="connsiteY6" fmla="*/ 577324 h 682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7291" h="682291">
                            <a:moveTo>
                              <a:pt x="0" y="209936"/>
                            </a:moveTo>
                            <a:lnTo>
                              <a:pt x="182108" y="0"/>
                            </a:lnTo>
                            <a:lnTo>
                              <a:pt x="391963" y="0"/>
                            </a:lnTo>
                            <a:lnTo>
                              <a:pt x="556279" y="52484"/>
                            </a:lnTo>
                            <a:lnTo>
                              <a:pt x="657291" y="419872"/>
                            </a:lnTo>
                            <a:lnTo>
                              <a:pt x="429653" y="682292"/>
                            </a:lnTo>
                            <a:lnTo>
                              <a:pt x="101003" y="57732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45" name="Freeform 8744">
                        <a:extLst>
                          <a:ext uri="{FF2B5EF4-FFF2-40B4-BE49-F238E27FC236}">
                            <a16:creationId xmlns:a16="http://schemas.microsoft.com/office/drawing/2014/main" id="{BE857F56-BB96-06BB-78EC-8D39933D6431}"/>
                          </a:ext>
                        </a:extLst>
                      </p:cNvPr>
                      <p:cNvSpPr/>
                      <p:nvPr/>
                    </p:nvSpPr>
                    <p:spPr>
                      <a:xfrm>
                        <a:off x="26462955" y="17132885"/>
                        <a:ext cx="657301" cy="734766"/>
                      </a:xfrm>
                      <a:custGeom>
                        <a:avLst/>
                        <a:gdLst>
                          <a:gd name="connsiteX0" fmla="*/ 0 w 657301"/>
                          <a:gd name="connsiteY0" fmla="*/ 262420 h 734766"/>
                          <a:gd name="connsiteX1" fmla="*/ 227638 w 657301"/>
                          <a:gd name="connsiteY1" fmla="*/ 0 h 734766"/>
                          <a:gd name="connsiteX2" fmla="*/ 556289 w 657301"/>
                          <a:gd name="connsiteY2" fmla="*/ 104968 h 734766"/>
                          <a:gd name="connsiteX3" fmla="*/ 657301 w 657301"/>
                          <a:gd name="connsiteY3" fmla="*/ 472356 h 734766"/>
                          <a:gd name="connsiteX4" fmla="*/ 429663 w 657301"/>
                          <a:gd name="connsiteY4" fmla="*/ 734766 h 734766"/>
                          <a:gd name="connsiteX5" fmla="*/ 101012 w 657301"/>
                          <a:gd name="connsiteY5" fmla="*/ 62979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301" h="734766">
                            <a:moveTo>
                              <a:pt x="0" y="262420"/>
                            </a:moveTo>
                            <a:lnTo>
                              <a:pt x="227638" y="0"/>
                            </a:lnTo>
                            <a:lnTo>
                              <a:pt x="556289" y="104968"/>
                            </a:lnTo>
                            <a:lnTo>
                              <a:pt x="657301" y="472356"/>
                            </a:lnTo>
                            <a:lnTo>
                              <a:pt x="429663" y="734766"/>
                            </a:lnTo>
                            <a:lnTo>
                              <a:pt x="101012"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46" name="Freeform 8745">
                        <a:extLst>
                          <a:ext uri="{FF2B5EF4-FFF2-40B4-BE49-F238E27FC236}">
                            <a16:creationId xmlns:a16="http://schemas.microsoft.com/office/drawing/2014/main" id="{A79FED3D-D053-5F9D-F9A6-9A4176EE4D23}"/>
                          </a:ext>
                        </a:extLst>
                      </p:cNvPr>
                      <p:cNvSpPr/>
                      <p:nvPr/>
                    </p:nvSpPr>
                    <p:spPr>
                      <a:xfrm>
                        <a:off x="26892618" y="17605241"/>
                        <a:ext cx="391963" cy="682282"/>
                      </a:xfrm>
                      <a:custGeom>
                        <a:avLst/>
                        <a:gdLst>
                          <a:gd name="connsiteX0" fmla="*/ 0 w 391963"/>
                          <a:gd name="connsiteY0" fmla="*/ 262410 h 682282"/>
                          <a:gd name="connsiteX1" fmla="*/ 227638 w 391963"/>
                          <a:gd name="connsiteY1" fmla="*/ 0 h 682282"/>
                          <a:gd name="connsiteX2" fmla="*/ 391963 w 391963"/>
                          <a:gd name="connsiteY2" fmla="*/ 52474 h 682282"/>
                          <a:gd name="connsiteX3" fmla="*/ 265338 w 391963"/>
                          <a:gd name="connsiteY3" fmla="*/ 682282 h 682282"/>
                          <a:gd name="connsiteX4" fmla="*/ 101012 w 391963"/>
                          <a:gd name="connsiteY4" fmla="*/ 62979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963" h="682282">
                            <a:moveTo>
                              <a:pt x="0" y="262410"/>
                            </a:moveTo>
                            <a:lnTo>
                              <a:pt x="227638" y="0"/>
                            </a:lnTo>
                            <a:lnTo>
                              <a:pt x="391963" y="52474"/>
                            </a:lnTo>
                            <a:lnTo>
                              <a:pt x="265338" y="682282"/>
                            </a:lnTo>
                            <a:lnTo>
                              <a:pt x="101012"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47" name="Freeform 8746">
                        <a:extLst>
                          <a:ext uri="{FF2B5EF4-FFF2-40B4-BE49-F238E27FC236}">
                            <a16:creationId xmlns:a16="http://schemas.microsoft.com/office/drawing/2014/main" id="{51C9D1B8-DAD7-5717-FB1F-4115F48954AE}"/>
                          </a:ext>
                        </a:extLst>
                      </p:cNvPr>
                      <p:cNvSpPr/>
                      <p:nvPr/>
                    </p:nvSpPr>
                    <p:spPr>
                      <a:xfrm>
                        <a:off x="26425264" y="16713013"/>
                        <a:ext cx="209844" cy="52484"/>
                      </a:xfrm>
                      <a:custGeom>
                        <a:avLst/>
                        <a:gdLst>
                          <a:gd name="connsiteX0" fmla="*/ 164316 w 209844"/>
                          <a:gd name="connsiteY0" fmla="*/ 52484 h 52484"/>
                          <a:gd name="connsiteX1" fmla="*/ 0 w 209844"/>
                          <a:gd name="connsiteY1" fmla="*/ 0 h 52484"/>
                          <a:gd name="connsiteX2" fmla="*/ 209845 w 209844"/>
                          <a:gd name="connsiteY2" fmla="*/ 0 h 52484"/>
                        </a:gdLst>
                        <a:ahLst/>
                        <a:cxnLst>
                          <a:cxn ang="0">
                            <a:pos x="connsiteX0" y="connsiteY0"/>
                          </a:cxn>
                          <a:cxn ang="0">
                            <a:pos x="connsiteX1" y="connsiteY1"/>
                          </a:cxn>
                          <a:cxn ang="0">
                            <a:pos x="connsiteX2" y="connsiteY2"/>
                          </a:cxn>
                        </a:cxnLst>
                        <a:rect l="l" t="t" r="r" b="b"/>
                        <a:pathLst>
                          <a:path w="209844" h="52484">
                            <a:moveTo>
                              <a:pt x="164316" y="52484"/>
                            </a:moveTo>
                            <a:lnTo>
                              <a:pt x="0" y="0"/>
                            </a:lnTo>
                            <a:lnTo>
                              <a:pt x="209845"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48" name="Freeform 8747">
                        <a:extLst>
                          <a:ext uri="{FF2B5EF4-FFF2-40B4-BE49-F238E27FC236}">
                            <a16:creationId xmlns:a16="http://schemas.microsoft.com/office/drawing/2014/main" id="{4C16270D-CA71-147F-160C-4DB71FFD4002}"/>
                          </a:ext>
                        </a:extLst>
                      </p:cNvPr>
                      <p:cNvSpPr/>
                      <p:nvPr/>
                    </p:nvSpPr>
                    <p:spPr>
                      <a:xfrm>
                        <a:off x="26589580" y="16713013"/>
                        <a:ext cx="657301" cy="524839"/>
                      </a:xfrm>
                      <a:custGeom>
                        <a:avLst/>
                        <a:gdLst>
                          <a:gd name="connsiteX0" fmla="*/ 0 w 657301"/>
                          <a:gd name="connsiteY0" fmla="*/ 52484 h 524839"/>
                          <a:gd name="connsiteX1" fmla="*/ 45529 w 657301"/>
                          <a:gd name="connsiteY1" fmla="*/ 0 h 524839"/>
                          <a:gd name="connsiteX2" fmla="*/ 585149 w 657301"/>
                          <a:gd name="connsiteY2" fmla="*/ 0 h 524839"/>
                          <a:gd name="connsiteX3" fmla="*/ 657301 w 657301"/>
                          <a:gd name="connsiteY3" fmla="*/ 262420 h 524839"/>
                          <a:gd name="connsiteX4" fmla="*/ 429663 w 657301"/>
                          <a:gd name="connsiteY4" fmla="*/ 524840 h 524839"/>
                          <a:gd name="connsiteX5" fmla="*/ 101012 w 657301"/>
                          <a:gd name="connsiteY5" fmla="*/ 419872 h 52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301" h="524839">
                            <a:moveTo>
                              <a:pt x="0" y="52484"/>
                            </a:moveTo>
                            <a:lnTo>
                              <a:pt x="45529" y="0"/>
                            </a:lnTo>
                            <a:lnTo>
                              <a:pt x="585149" y="0"/>
                            </a:lnTo>
                            <a:lnTo>
                              <a:pt x="657301" y="262420"/>
                            </a:lnTo>
                            <a:lnTo>
                              <a:pt x="429663" y="524840"/>
                            </a:lnTo>
                            <a:lnTo>
                              <a:pt x="101012" y="41987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49" name="Freeform 8748">
                        <a:extLst>
                          <a:ext uri="{FF2B5EF4-FFF2-40B4-BE49-F238E27FC236}">
                            <a16:creationId xmlns:a16="http://schemas.microsoft.com/office/drawing/2014/main" id="{CB9BD2D5-F051-2FFF-D41E-F5C2B71774D6}"/>
                          </a:ext>
                        </a:extLst>
                      </p:cNvPr>
                      <p:cNvSpPr/>
                      <p:nvPr/>
                    </p:nvSpPr>
                    <p:spPr>
                      <a:xfrm>
                        <a:off x="27019243" y="16975433"/>
                        <a:ext cx="391963" cy="682282"/>
                      </a:xfrm>
                      <a:custGeom>
                        <a:avLst/>
                        <a:gdLst>
                          <a:gd name="connsiteX0" fmla="*/ 0 w 391963"/>
                          <a:gd name="connsiteY0" fmla="*/ 262420 h 682282"/>
                          <a:gd name="connsiteX1" fmla="*/ 227638 w 391963"/>
                          <a:gd name="connsiteY1" fmla="*/ 0 h 682282"/>
                          <a:gd name="connsiteX2" fmla="*/ 391963 w 391963"/>
                          <a:gd name="connsiteY2" fmla="*/ 52484 h 682282"/>
                          <a:gd name="connsiteX3" fmla="*/ 265338 w 391963"/>
                          <a:gd name="connsiteY3" fmla="*/ 682282 h 682282"/>
                          <a:gd name="connsiteX4" fmla="*/ 101012 w 391963"/>
                          <a:gd name="connsiteY4" fmla="*/ 62980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963" h="682282">
                            <a:moveTo>
                              <a:pt x="0" y="262420"/>
                            </a:moveTo>
                            <a:lnTo>
                              <a:pt x="227638" y="0"/>
                            </a:lnTo>
                            <a:lnTo>
                              <a:pt x="391963" y="52484"/>
                            </a:lnTo>
                            <a:lnTo>
                              <a:pt x="265338" y="682282"/>
                            </a:lnTo>
                            <a:lnTo>
                              <a:pt x="101012"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50" name="Freeform 8749">
                        <a:extLst>
                          <a:ext uri="{FF2B5EF4-FFF2-40B4-BE49-F238E27FC236}">
                            <a16:creationId xmlns:a16="http://schemas.microsoft.com/office/drawing/2014/main" id="{CF1F2D93-7657-8406-800C-E19EB71EE00A}"/>
                          </a:ext>
                        </a:extLst>
                      </p:cNvPr>
                      <p:cNvSpPr/>
                      <p:nvPr/>
                    </p:nvSpPr>
                    <p:spPr>
                      <a:xfrm>
                        <a:off x="27174729" y="16713013"/>
                        <a:ext cx="299789" cy="314903"/>
                      </a:xfrm>
                      <a:custGeom>
                        <a:avLst/>
                        <a:gdLst>
                          <a:gd name="connsiteX0" fmla="*/ 299790 w 299789"/>
                          <a:gd name="connsiteY0" fmla="*/ 0 h 314903"/>
                          <a:gd name="connsiteX1" fmla="*/ 236477 w 299789"/>
                          <a:gd name="connsiteY1" fmla="*/ 314904 h 314903"/>
                          <a:gd name="connsiteX2" fmla="*/ 72152 w 299789"/>
                          <a:gd name="connsiteY2" fmla="*/ 262420 h 314903"/>
                          <a:gd name="connsiteX3" fmla="*/ 0 w 299789"/>
                          <a:gd name="connsiteY3" fmla="*/ 0 h 314903"/>
                        </a:gdLst>
                        <a:ahLst/>
                        <a:cxnLst>
                          <a:cxn ang="0">
                            <a:pos x="connsiteX0" y="connsiteY0"/>
                          </a:cxn>
                          <a:cxn ang="0">
                            <a:pos x="connsiteX1" y="connsiteY1"/>
                          </a:cxn>
                          <a:cxn ang="0">
                            <a:pos x="connsiteX2" y="connsiteY2"/>
                          </a:cxn>
                          <a:cxn ang="0">
                            <a:pos x="connsiteX3" y="connsiteY3"/>
                          </a:cxn>
                        </a:cxnLst>
                        <a:rect l="l" t="t" r="r" b="b"/>
                        <a:pathLst>
                          <a:path w="299789" h="314903">
                            <a:moveTo>
                              <a:pt x="299790" y="0"/>
                            </a:moveTo>
                            <a:lnTo>
                              <a:pt x="236477" y="314904"/>
                            </a:lnTo>
                            <a:lnTo>
                              <a:pt x="72152" y="262420"/>
                            </a:lnTo>
                            <a:lnTo>
                              <a:pt x="0" y="0"/>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751" name="Graphic 2">
                      <a:extLst>
                        <a:ext uri="{FF2B5EF4-FFF2-40B4-BE49-F238E27FC236}">
                          <a16:creationId xmlns:a16="http://schemas.microsoft.com/office/drawing/2014/main" id="{3B33344D-F148-ACA0-2BFC-CAEED80DB3A8}"/>
                        </a:ext>
                      </a:extLst>
                    </p:cNvPr>
                    <p:cNvGrpSpPr/>
                    <p:nvPr/>
                  </p:nvGrpSpPr>
                  <p:grpSpPr>
                    <a:xfrm>
                      <a:off x="45490621" y="12579323"/>
                      <a:ext cx="88433" cy="145407"/>
                      <a:chOff x="25169041" y="16197149"/>
                      <a:chExt cx="138150" cy="227173"/>
                    </a:xfrm>
                  </p:grpSpPr>
                  <p:sp>
                    <p:nvSpPr>
                      <p:cNvPr id="8752" name="Freeform 8751">
                        <a:extLst>
                          <a:ext uri="{FF2B5EF4-FFF2-40B4-BE49-F238E27FC236}">
                            <a16:creationId xmlns:a16="http://schemas.microsoft.com/office/drawing/2014/main" id="{F83747D4-3A29-7D2F-0098-BC90D09B92B9}"/>
                          </a:ext>
                        </a:extLst>
                      </p:cNvPr>
                      <p:cNvSpPr/>
                      <p:nvPr/>
                    </p:nvSpPr>
                    <p:spPr>
                      <a:xfrm>
                        <a:off x="25207141" y="16235223"/>
                        <a:ext cx="100050" cy="189100"/>
                      </a:xfrm>
                      <a:custGeom>
                        <a:avLst/>
                        <a:gdLst>
                          <a:gd name="connsiteX0" fmla="*/ 100050 w 100050"/>
                          <a:gd name="connsiteY0" fmla="*/ 189100 h 189100"/>
                          <a:gd name="connsiteX1" fmla="*/ 0 w 100050"/>
                          <a:gd name="connsiteY1" fmla="*/ 0 h 189100"/>
                        </a:gdLst>
                        <a:ahLst/>
                        <a:cxnLst>
                          <a:cxn ang="0">
                            <a:pos x="connsiteX0" y="connsiteY0"/>
                          </a:cxn>
                          <a:cxn ang="0">
                            <a:pos x="connsiteX1" y="connsiteY1"/>
                          </a:cxn>
                        </a:cxnLst>
                        <a:rect l="l" t="t" r="r" b="b"/>
                        <a:pathLst>
                          <a:path w="100050" h="189100">
                            <a:moveTo>
                              <a:pt x="100050" y="189100"/>
                            </a:moveTo>
                            <a:lnTo>
                              <a:pt x="0" y="0"/>
                            </a:lnTo>
                          </a:path>
                        </a:pathLst>
                      </a:custGeom>
                      <a:noFill/>
                      <a:ln w="38100" cap="rnd">
                        <a:solidFill>
                          <a:srgbClr val="EDED61"/>
                        </a:solidFill>
                        <a:prstDash val="solid"/>
                        <a:round/>
                      </a:ln>
                    </p:spPr>
                    <p:txBody>
                      <a:bodyPr rtlCol="0" anchor="ctr"/>
                      <a:lstStyle/>
                      <a:p>
                        <a:endParaRPr lang="en-US"/>
                      </a:p>
                    </p:txBody>
                  </p:sp>
                  <p:sp>
                    <p:nvSpPr>
                      <p:cNvPr id="8753" name="Freeform 8752">
                        <a:extLst>
                          <a:ext uri="{FF2B5EF4-FFF2-40B4-BE49-F238E27FC236}">
                            <a16:creationId xmlns:a16="http://schemas.microsoft.com/office/drawing/2014/main" id="{B1B46CFA-07E3-91E0-6AE1-200EBAA893C0}"/>
                          </a:ext>
                        </a:extLst>
                      </p:cNvPr>
                      <p:cNvSpPr/>
                      <p:nvPr/>
                    </p:nvSpPr>
                    <p:spPr>
                      <a:xfrm>
                        <a:off x="25169041" y="1619714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9"/>
                              <a:pt x="59141" y="76147"/>
                              <a:pt x="38100" y="76147"/>
                            </a:cubicBezTo>
                            <a:cubicBezTo>
                              <a:pt x="17059"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54" name="Graphic 2">
                      <a:extLst>
                        <a:ext uri="{FF2B5EF4-FFF2-40B4-BE49-F238E27FC236}">
                          <a16:creationId xmlns:a16="http://schemas.microsoft.com/office/drawing/2014/main" id="{C6A4479A-0FB3-6341-A5D2-18D1F0B919AB}"/>
                        </a:ext>
                      </a:extLst>
                    </p:cNvPr>
                    <p:cNvGrpSpPr/>
                    <p:nvPr/>
                  </p:nvGrpSpPr>
                  <p:grpSpPr>
                    <a:xfrm>
                      <a:off x="45715966" y="15048301"/>
                      <a:ext cx="48777" cy="145401"/>
                      <a:chOff x="25521075" y="20054494"/>
                      <a:chExt cx="76200" cy="227164"/>
                    </a:xfrm>
                  </p:grpSpPr>
                  <p:sp>
                    <p:nvSpPr>
                      <p:cNvPr id="8755" name="Freeform 8754">
                        <a:extLst>
                          <a:ext uri="{FF2B5EF4-FFF2-40B4-BE49-F238E27FC236}">
                            <a16:creationId xmlns:a16="http://schemas.microsoft.com/office/drawing/2014/main" id="{8ADBA7EC-69E9-0AAA-99F3-F8C40FB7BCA5}"/>
                          </a:ext>
                        </a:extLst>
                      </p:cNvPr>
                      <p:cNvSpPr/>
                      <p:nvPr/>
                    </p:nvSpPr>
                    <p:spPr>
                      <a:xfrm>
                        <a:off x="25559175" y="20054494"/>
                        <a:ext cx="9525" cy="189091"/>
                      </a:xfrm>
                      <a:custGeom>
                        <a:avLst/>
                        <a:gdLst>
                          <a:gd name="connsiteX0" fmla="*/ 0 w 9525"/>
                          <a:gd name="connsiteY0" fmla="*/ 0 h 189091"/>
                          <a:gd name="connsiteX1" fmla="*/ 0 w 9525"/>
                          <a:gd name="connsiteY1" fmla="*/ 189091 h 189091"/>
                        </a:gdLst>
                        <a:ahLst/>
                        <a:cxnLst>
                          <a:cxn ang="0">
                            <a:pos x="connsiteX0" y="connsiteY0"/>
                          </a:cxn>
                          <a:cxn ang="0">
                            <a:pos x="connsiteX1" y="connsiteY1"/>
                          </a:cxn>
                        </a:cxnLst>
                        <a:rect l="l" t="t" r="r" b="b"/>
                        <a:pathLst>
                          <a:path w="9525" h="189091">
                            <a:moveTo>
                              <a:pt x="0" y="0"/>
                            </a:moveTo>
                            <a:lnTo>
                              <a:pt x="0" y="189091"/>
                            </a:lnTo>
                          </a:path>
                        </a:pathLst>
                      </a:custGeom>
                      <a:noFill/>
                      <a:ln w="38100" cap="rnd">
                        <a:solidFill>
                          <a:srgbClr val="EDED61"/>
                        </a:solidFill>
                        <a:prstDash val="solid"/>
                        <a:round/>
                      </a:ln>
                    </p:spPr>
                    <p:txBody>
                      <a:bodyPr rtlCol="0" anchor="ctr"/>
                      <a:lstStyle/>
                      <a:p>
                        <a:endParaRPr lang="en-US"/>
                      </a:p>
                    </p:txBody>
                  </p:sp>
                  <p:sp>
                    <p:nvSpPr>
                      <p:cNvPr id="8756" name="Freeform 8755">
                        <a:extLst>
                          <a:ext uri="{FF2B5EF4-FFF2-40B4-BE49-F238E27FC236}">
                            <a16:creationId xmlns:a16="http://schemas.microsoft.com/office/drawing/2014/main" id="{C8DC659F-4D32-E00D-2855-D1E8EABD4B21}"/>
                          </a:ext>
                        </a:extLst>
                      </p:cNvPr>
                      <p:cNvSpPr/>
                      <p:nvPr/>
                    </p:nvSpPr>
                    <p:spPr>
                      <a:xfrm>
                        <a:off x="25521075" y="202055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57" name="Graphic 2">
                      <a:extLst>
                        <a:ext uri="{FF2B5EF4-FFF2-40B4-BE49-F238E27FC236}">
                          <a16:creationId xmlns:a16="http://schemas.microsoft.com/office/drawing/2014/main" id="{E5CE1F55-8F0A-08C4-4804-060BD5F23C09}"/>
                        </a:ext>
                      </a:extLst>
                    </p:cNvPr>
                    <p:cNvGrpSpPr/>
                    <p:nvPr/>
                  </p:nvGrpSpPr>
                  <p:grpSpPr>
                    <a:xfrm>
                      <a:off x="46529261" y="13371373"/>
                      <a:ext cx="95945" cy="48739"/>
                      <a:chOff x="26791605" y="17434587"/>
                      <a:chExt cx="149885" cy="76146"/>
                    </a:xfrm>
                  </p:grpSpPr>
                  <p:sp>
                    <p:nvSpPr>
                      <p:cNvPr id="8758" name="Freeform 8757">
                        <a:extLst>
                          <a:ext uri="{FF2B5EF4-FFF2-40B4-BE49-F238E27FC236}">
                            <a16:creationId xmlns:a16="http://schemas.microsoft.com/office/drawing/2014/main" id="{095C75F2-6FA9-092E-4ED1-6408EAB35770}"/>
                          </a:ext>
                        </a:extLst>
                      </p:cNvPr>
                      <p:cNvSpPr/>
                      <p:nvPr/>
                    </p:nvSpPr>
                    <p:spPr>
                      <a:xfrm>
                        <a:off x="26791605" y="17472661"/>
                        <a:ext cx="111785" cy="27612"/>
                      </a:xfrm>
                      <a:custGeom>
                        <a:avLst/>
                        <a:gdLst>
                          <a:gd name="connsiteX0" fmla="*/ 0 w 111785"/>
                          <a:gd name="connsiteY0" fmla="*/ 27613 h 27612"/>
                          <a:gd name="connsiteX1" fmla="*/ 111785 w 111785"/>
                          <a:gd name="connsiteY1" fmla="*/ 0 h 27612"/>
                        </a:gdLst>
                        <a:ahLst/>
                        <a:cxnLst>
                          <a:cxn ang="0">
                            <a:pos x="connsiteX0" y="connsiteY0"/>
                          </a:cxn>
                          <a:cxn ang="0">
                            <a:pos x="connsiteX1" y="connsiteY1"/>
                          </a:cxn>
                        </a:cxnLst>
                        <a:rect l="l" t="t" r="r" b="b"/>
                        <a:pathLst>
                          <a:path w="111785" h="27612">
                            <a:moveTo>
                              <a:pt x="0" y="27613"/>
                            </a:moveTo>
                            <a:lnTo>
                              <a:pt x="111785" y="0"/>
                            </a:lnTo>
                          </a:path>
                        </a:pathLst>
                      </a:custGeom>
                      <a:noFill/>
                      <a:ln w="38100" cap="rnd">
                        <a:solidFill>
                          <a:srgbClr val="EDED61"/>
                        </a:solidFill>
                        <a:prstDash val="solid"/>
                        <a:round/>
                      </a:ln>
                    </p:spPr>
                    <p:txBody>
                      <a:bodyPr rtlCol="0" anchor="ctr"/>
                      <a:lstStyle/>
                      <a:p>
                        <a:endParaRPr lang="en-US"/>
                      </a:p>
                    </p:txBody>
                  </p:sp>
                  <p:sp>
                    <p:nvSpPr>
                      <p:cNvPr id="8759" name="Freeform 8758">
                        <a:extLst>
                          <a:ext uri="{FF2B5EF4-FFF2-40B4-BE49-F238E27FC236}">
                            <a16:creationId xmlns:a16="http://schemas.microsoft.com/office/drawing/2014/main" id="{2020CCDB-FBAE-3D20-295D-090F9A68FE61}"/>
                          </a:ext>
                        </a:extLst>
                      </p:cNvPr>
                      <p:cNvSpPr/>
                      <p:nvPr/>
                    </p:nvSpPr>
                    <p:spPr>
                      <a:xfrm>
                        <a:off x="26865290" y="1743458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60" name="Graphic 2">
                      <a:extLst>
                        <a:ext uri="{FF2B5EF4-FFF2-40B4-BE49-F238E27FC236}">
                          <a16:creationId xmlns:a16="http://schemas.microsoft.com/office/drawing/2014/main" id="{1F12D3EB-B75F-B9BE-747D-7F1E0E353C13}"/>
                        </a:ext>
                      </a:extLst>
                    </p:cNvPr>
                    <p:cNvGrpSpPr/>
                    <p:nvPr/>
                  </p:nvGrpSpPr>
                  <p:grpSpPr>
                    <a:xfrm>
                      <a:off x="44837791" y="14177605"/>
                      <a:ext cx="129174" cy="48739"/>
                      <a:chOff x="24149189" y="18694184"/>
                      <a:chExt cx="201796" cy="76146"/>
                    </a:xfrm>
                  </p:grpSpPr>
                  <p:sp>
                    <p:nvSpPr>
                      <p:cNvPr id="8761" name="Freeform 8760">
                        <a:extLst>
                          <a:ext uri="{FF2B5EF4-FFF2-40B4-BE49-F238E27FC236}">
                            <a16:creationId xmlns:a16="http://schemas.microsoft.com/office/drawing/2014/main" id="{78EE8758-4E37-39E3-B158-15898DCF9D57}"/>
                          </a:ext>
                        </a:extLst>
                      </p:cNvPr>
                      <p:cNvSpPr/>
                      <p:nvPr/>
                    </p:nvSpPr>
                    <p:spPr>
                      <a:xfrm>
                        <a:off x="24187289" y="18732257"/>
                        <a:ext cx="163696" cy="27612"/>
                      </a:xfrm>
                      <a:custGeom>
                        <a:avLst/>
                        <a:gdLst>
                          <a:gd name="connsiteX0" fmla="*/ 163696 w 163696"/>
                          <a:gd name="connsiteY0" fmla="*/ 27613 h 27612"/>
                          <a:gd name="connsiteX1" fmla="*/ 0 w 163696"/>
                          <a:gd name="connsiteY1" fmla="*/ 0 h 27612"/>
                        </a:gdLst>
                        <a:ahLst/>
                        <a:cxnLst>
                          <a:cxn ang="0">
                            <a:pos x="connsiteX0" y="connsiteY0"/>
                          </a:cxn>
                          <a:cxn ang="0">
                            <a:pos x="connsiteX1" y="connsiteY1"/>
                          </a:cxn>
                        </a:cxnLst>
                        <a:rect l="l" t="t" r="r" b="b"/>
                        <a:pathLst>
                          <a:path w="163696" h="27612">
                            <a:moveTo>
                              <a:pt x="163696" y="27613"/>
                            </a:moveTo>
                            <a:lnTo>
                              <a:pt x="0" y="0"/>
                            </a:lnTo>
                          </a:path>
                        </a:pathLst>
                      </a:custGeom>
                      <a:noFill/>
                      <a:ln w="38100" cap="rnd">
                        <a:solidFill>
                          <a:srgbClr val="EDED61"/>
                        </a:solidFill>
                        <a:prstDash val="solid"/>
                        <a:round/>
                      </a:ln>
                    </p:spPr>
                    <p:txBody>
                      <a:bodyPr rtlCol="0" anchor="ctr"/>
                      <a:lstStyle/>
                      <a:p>
                        <a:endParaRPr lang="en-US"/>
                      </a:p>
                    </p:txBody>
                  </p:sp>
                  <p:sp>
                    <p:nvSpPr>
                      <p:cNvPr id="8762" name="Freeform 8761">
                        <a:extLst>
                          <a:ext uri="{FF2B5EF4-FFF2-40B4-BE49-F238E27FC236}">
                            <a16:creationId xmlns:a16="http://schemas.microsoft.com/office/drawing/2014/main" id="{5FE27D14-2145-35A6-F574-72B63CC7A8C1}"/>
                          </a:ext>
                        </a:extLst>
                      </p:cNvPr>
                      <p:cNvSpPr/>
                      <p:nvPr/>
                    </p:nvSpPr>
                    <p:spPr>
                      <a:xfrm>
                        <a:off x="24149189" y="1869418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108"/>
                              <a:pt x="59150" y="76147"/>
                              <a:pt x="38100" y="76147"/>
                            </a:cubicBezTo>
                            <a:cubicBezTo>
                              <a:pt x="17059" y="76147"/>
                              <a:pt x="0" y="59108"/>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63" name="Graphic 2">
                      <a:extLst>
                        <a:ext uri="{FF2B5EF4-FFF2-40B4-BE49-F238E27FC236}">
                          <a16:creationId xmlns:a16="http://schemas.microsoft.com/office/drawing/2014/main" id="{E2402FBC-1CAD-428F-5BA9-8EA02CDF7ADB}"/>
                        </a:ext>
                      </a:extLst>
                    </p:cNvPr>
                    <p:cNvGrpSpPr/>
                    <p:nvPr/>
                  </p:nvGrpSpPr>
                  <p:grpSpPr>
                    <a:xfrm>
                      <a:off x="46723236" y="14094505"/>
                      <a:ext cx="132162" cy="48739"/>
                      <a:chOff x="27094633" y="18564354"/>
                      <a:chExt cx="206464" cy="76146"/>
                    </a:xfrm>
                  </p:grpSpPr>
                  <p:sp>
                    <p:nvSpPr>
                      <p:cNvPr id="8764" name="Freeform 8763">
                        <a:extLst>
                          <a:ext uri="{FF2B5EF4-FFF2-40B4-BE49-F238E27FC236}">
                            <a16:creationId xmlns:a16="http://schemas.microsoft.com/office/drawing/2014/main" id="{9F1EF411-EBE6-6374-4D5F-FBE43B27B466}"/>
                          </a:ext>
                        </a:extLst>
                      </p:cNvPr>
                      <p:cNvSpPr/>
                      <p:nvPr/>
                    </p:nvSpPr>
                    <p:spPr>
                      <a:xfrm>
                        <a:off x="27094633" y="18602428"/>
                        <a:ext cx="168364" cy="9518"/>
                      </a:xfrm>
                      <a:custGeom>
                        <a:avLst/>
                        <a:gdLst>
                          <a:gd name="connsiteX0" fmla="*/ 0 w 168364"/>
                          <a:gd name="connsiteY0" fmla="*/ 0 h 9518"/>
                          <a:gd name="connsiteX1" fmla="*/ 168364 w 168364"/>
                          <a:gd name="connsiteY1" fmla="*/ 0 h 9518"/>
                        </a:gdLst>
                        <a:ahLst/>
                        <a:cxnLst>
                          <a:cxn ang="0">
                            <a:pos x="connsiteX0" y="connsiteY0"/>
                          </a:cxn>
                          <a:cxn ang="0">
                            <a:pos x="connsiteX1" y="connsiteY1"/>
                          </a:cxn>
                        </a:cxnLst>
                        <a:rect l="l" t="t" r="r" b="b"/>
                        <a:pathLst>
                          <a:path w="168364" h="9518">
                            <a:moveTo>
                              <a:pt x="0" y="0"/>
                            </a:moveTo>
                            <a:lnTo>
                              <a:pt x="168364" y="0"/>
                            </a:lnTo>
                          </a:path>
                        </a:pathLst>
                      </a:custGeom>
                      <a:noFill/>
                      <a:ln w="38100" cap="rnd">
                        <a:solidFill>
                          <a:srgbClr val="EDED61"/>
                        </a:solidFill>
                        <a:prstDash val="solid"/>
                        <a:round/>
                      </a:ln>
                    </p:spPr>
                    <p:txBody>
                      <a:bodyPr rtlCol="0" anchor="ctr"/>
                      <a:lstStyle/>
                      <a:p>
                        <a:endParaRPr lang="en-US"/>
                      </a:p>
                    </p:txBody>
                  </p:sp>
                  <p:sp>
                    <p:nvSpPr>
                      <p:cNvPr id="8765" name="Freeform 8764">
                        <a:extLst>
                          <a:ext uri="{FF2B5EF4-FFF2-40B4-BE49-F238E27FC236}">
                            <a16:creationId xmlns:a16="http://schemas.microsoft.com/office/drawing/2014/main" id="{627E225C-A249-4AAB-4E7D-6FAB595EEF70}"/>
                          </a:ext>
                        </a:extLst>
                      </p:cNvPr>
                      <p:cNvSpPr/>
                      <p:nvPr/>
                    </p:nvSpPr>
                    <p:spPr>
                      <a:xfrm>
                        <a:off x="27224898" y="1856435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66" name="Graphic 2">
                      <a:extLst>
                        <a:ext uri="{FF2B5EF4-FFF2-40B4-BE49-F238E27FC236}">
                          <a16:creationId xmlns:a16="http://schemas.microsoft.com/office/drawing/2014/main" id="{77790205-2D1A-5B38-8D02-65CF44C31076}"/>
                        </a:ext>
                      </a:extLst>
                    </p:cNvPr>
                    <p:cNvGrpSpPr/>
                    <p:nvPr/>
                  </p:nvGrpSpPr>
                  <p:grpSpPr>
                    <a:xfrm>
                      <a:off x="44522848" y="12909513"/>
                      <a:ext cx="1100252" cy="2015593"/>
                      <a:chOff x="23657185" y="16713013"/>
                      <a:chExt cx="1718814" cy="3149010"/>
                    </a:xfrm>
                  </p:grpSpPr>
                  <p:sp>
                    <p:nvSpPr>
                      <p:cNvPr id="8767" name="Freeform 8766">
                        <a:extLst>
                          <a:ext uri="{FF2B5EF4-FFF2-40B4-BE49-F238E27FC236}">
                            <a16:creationId xmlns:a16="http://schemas.microsoft.com/office/drawing/2014/main" id="{077271C3-9C5F-A3C5-BB80-3722BC860C97}"/>
                          </a:ext>
                        </a:extLst>
                      </p:cNvPr>
                      <p:cNvSpPr/>
                      <p:nvPr/>
                    </p:nvSpPr>
                    <p:spPr>
                      <a:xfrm>
                        <a:off x="24259394" y="19074774"/>
                        <a:ext cx="164353" cy="472355"/>
                      </a:xfrm>
                      <a:custGeom>
                        <a:avLst/>
                        <a:gdLst>
                          <a:gd name="connsiteX0" fmla="*/ 127978 w 164353"/>
                          <a:gd name="connsiteY0" fmla="*/ 52484 h 472355"/>
                          <a:gd name="connsiteX1" fmla="*/ 164353 w 164353"/>
                          <a:gd name="connsiteY1" fmla="*/ 419872 h 472355"/>
                          <a:gd name="connsiteX2" fmla="*/ 120443 w 164353"/>
                          <a:gd name="connsiteY2" fmla="*/ 472356 h 472355"/>
                          <a:gd name="connsiteX3" fmla="*/ 0 w 164353"/>
                          <a:gd name="connsiteY3" fmla="*/ 0 h 472355"/>
                        </a:gdLst>
                        <a:ahLst/>
                        <a:cxnLst>
                          <a:cxn ang="0">
                            <a:pos x="connsiteX0" y="connsiteY0"/>
                          </a:cxn>
                          <a:cxn ang="0">
                            <a:pos x="connsiteX1" y="connsiteY1"/>
                          </a:cxn>
                          <a:cxn ang="0">
                            <a:pos x="connsiteX2" y="connsiteY2"/>
                          </a:cxn>
                          <a:cxn ang="0">
                            <a:pos x="connsiteX3" y="connsiteY3"/>
                          </a:cxn>
                        </a:cxnLst>
                        <a:rect l="l" t="t" r="r" b="b"/>
                        <a:pathLst>
                          <a:path w="164353" h="472355">
                            <a:moveTo>
                              <a:pt x="127978" y="52484"/>
                            </a:moveTo>
                            <a:lnTo>
                              <a:pt x="164353" y="419872"/>
                            </a:lnTo>
                            <a:lnTo>
                              <a:pt x="120443" y="472356"/>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68" name="Freeform 8767">
                        <a:extLst>
                          <a:ext uri="{FF2B5EF4-FFF2-40B4-BE49-F238E27FC236}">
                            <a16:creationId xmlns:a16="http://schemas.microsoft.com/office/drawing/2014/main" id="{566DAE40-541B-C470-82E7-15B679DA6708}"/>
                          </a:ext>
                        </a:extLst>
                      </p:cNvPr>
                      <p:cNvSpPr/>
                      <p:nvPr/>
                    </p:nvSpPr>
                    <p:spPr>
                      <a:xfrm>
                        <a:off x="24379837" y="19494646"/>
                        <a:ext cx="171888" cy="367378"/>
                      </a:xfrm>
                      <a:custGeom>
                        <a:avLst/>
                        <a:gdLst>
                          <a:gd name="connsiteX0" fmla="*/ 80296 w 171888"/>
                          <a:gd name="connsiteY0" fmla="*/ 367378 h 367378"/>
                          <a:gd name="connsiteX1" fmla="*/ 0 w 171888"/>
                          <a:gd name="connsiteY1" fmla="*/ 52484 h 367378"/>
                          <a:gd name="connsiteX2" fmla="*/ 43910 w 171888"/>
                          <a:gd name="connsiteY2" fmla="*/ 0 h 367378"/>
                          <a:gd name="connsiteX3" fmla="*/ 171888 w 171888"/>
                          <a:gd name="connsiteY3" fmla="*/ 52484 h 367378"/>
                        </a:gdLst>
                        <a:ahLst/>
                        <a:cxnLst>
                          <a:cxn ang="0">
                            <a:pos x="connsiteX0" y="connsiteY0"/>
                          </a:cxn>
                          <a:cxn ang="0">
                            <a:pos x="connsiteX1" y="connsiteY1"/>
                          </a:cxn>
                          <a:cxn ang="0">
                            <a:pos x="connsiteX2" y="connsiteY2"/>
                          </a:cxn>
                          <a:cxn ang="0">
                            <a:pos x="connsiteX3" y="connsiteY3"/>
                          </a:cxn>
                        </a:cxnLst>
                        <a:rect l="l" t="t" r="r" b="b"/>
                        <a:pathLst>
                          <a:path w="171888" h="367378">
                            <a:moveTo>
                              <a:pt x="80296" y="367378"/>
                            </a:moveTo>
                            <a:lnTo>
                              <a:pt x="0" y="52484"/>
                            </a:lnTo>
                            <a:lnTo>
                              <a:pt x="43910" y="0"/>
                            </a:lnTo>
                            <a:lnTo>
                              <a:pt x="171888" y="5248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769" name="Freeform 8768">
                        <a:extLst>
                          <a:ext uri="{FF2B5EF4-FFF2-40B4-BE49-F238E27FC236}">
                            <a16:creationId xmlns:a16="http://schemas.microsoft.com/office/drawing/2014/main" id="{85F0CC8D-BA92-6764-2B23-F1785A478199}"/>
                          </a:ext>
                        </a:extLst>
                      </p:cNvPr>
                      <p:cNvSpPr/>
                      <p:nvPr/>
                    </p:nvSpPr>
                    <p:spPr>
                      <a:xfrm>
                        <a:off x="23857924" y="17500273"/>
                        <a:ext cx="164353" cy="472346"/>
                      </a:xfrm>
                      <a:custGeom>
                        <a:avLst/>
                        <a:gdLst>
                          <a:gd name="connsiteX0" fmla="*/ 127968 w 164353"/>
                          <a:gd name="connsiteY0" fmla="*/ 52484 h 472346"/>
                          <a:gd name="connsiteX1" fmla="*/ 164354 w 164353"/>
                          <a:gd name="connsiteY1" fmla="*/ 419862 h 472346"/>
                          <a:gd name="connsiteX2" fmla="*/ 120444 w 164353"/>
                          <a:gd name="connsiteY2" fmla="*/ 472346 h 472346"/>
                          <a:gd name="connsiteX3" fmla="*/ 0 w 164353"/>
                          <a:gd name="connsiteY3" fmla="*/ 0 h 472346"/>
                        </a:gdLst>
                        <a:ahLst/>
                        <a:cxnLst>
                          <a:cxn ang="0">
                            <a:pos x="connsiteX0" y="connsiteY0"/>
                          </a:cxn>
                          <a:cxn ang="0">
                            <a:pos x="connsiteX1" y="connsiteY1"/>
                          </a:cxn>
                          <a:cxn ang="0">
                            <a:pos x="connsiteX2" y="connsiteY2"/>
                          </a:cxn>
                          <a:cxn ang="0">
                            <a:pos x="connsiteX3" y="connsiteY3"/>
                          </a:cxn>
                        </a:cxnLst>
                        <a:rect l="l" t="t" r="r" b="b"/>
                        <a:pathLst>
                          <a:path w="164353" h="472346">
                            <a:moveTo>
                              <a:pt x="127968" y="52484"/>
                            </a:moveTo>
                            <a:lnTo>
                              <a:pt x="164354" y="419862"/>
                            </a:lnTo>
                            <a:lnTo>
                              <a:pt x="120444" y="472346"/>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70" name="Freeform 8769">
                        <a:extLst>
                          <a:ext uri="{FF2B5EF4-FFF2-40B4-BE49-F238E27FC236}">
                            <a16:creationId xmlns:a16="http://schemas.microsoft.com/office/drawing/2014/main" id="{4F26C35A-2E70-E0DF-72DC-514CADF173F3}"/>
                          </a:ext>
                        </a:extLst>
                      </p:cNvPr>
                      <p:cNvSpPr/>
                      <p:nvPr/>
                    </p:nvSpPr>
                    <p:spPr>
                      <a:xfrm>
                        <a:off x="23978368" y="17920136"/>
                        <a:ext cx="336232" cy="682291"/>
                      </a:xfrm>
                      <a:custGeom>
                        <a:avLst/>
                        <a:gdLst>
                          <a:gd name="connsiteX0" fmla="*/ 43910 w 336232"/>
                          <a:gd name="connsiteY0" fmla="*/ 0 h 682291"/>
                          <a:gd name="connsiteX1" fmla="*/ 299847 w 336232"/>
                          <a:gd name="connsiteY1" fmla="*/ 104968 h 682291"/>
                          <a:gd name="connsiteX2" fmla="*/ 336232 w 336232"/>
                          <a:gd name="connsiteY2" fmla="*/ 472356 h 682291"/>
                          <a:gd name="connsiteX3" fmla="*/ 160591 w 336232"/>
                          <a:gd name="connsiteY3" fmla="*/ 682292 h 682291"/>
                          <a:gd name="connsiteX4" fmla="*/ 0 w 336232"/>
                          <a:gd name="connsiteY4" fmla="*/ 52484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32" h="682291">
                            <a:moveTo>
                              <a:pt x="43910" y="0"/>
                            </a:moveTo>
                            <a:lnTo>
                              <a:pt x="299847" y="104968"/>
                            </a:lnTo>
                            <a:lnTo>
                              <a:pt x="336232" y="472356"/>
                            </a:lnTo>
                            <a:lnTo>
                              <a:pt x="160591" y="682292"/>
                            </a:lnTo>
                            <a:lnTo>
                              <a:pt x="0"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71" name="Freeform 8770">
                        <a:extLst>
                          <a:ext uri="{FF2B5EF4-FFF2-40B4-BE49-F238E27FC236}">
                            <a16:creationId xmlns:a16="http://schemas.microsoft.com/office/drawing/2014/main" id="{11114576-AF79-69AD-3CA4-2408D34A33C8}"/>
                          </a:ext>
                        </a:extLst>
                      </p:cNvPr>
                      <p:cNvSpPr/>
                      <p:nvPr/>
                    </p:nvSpPr>
                    <p:spPr>
                      <a:xfrm>
                        <a:off x="24138959" y="18392492"/>
                        <a:ext cx="467963" cy="734766"/>
                      </a:xfrm>
                      <a:custGeom>
                        <a:avLst/>
                        <a:gdLst>
                          <a:gd name="connsiteX0" fmla="*/ 175641 w 467963"/>
                          <a:gd name="connsiteY0" fmla="*/ 0 h 734766"/>
                          <a:gd name="connsiteX1" fmla="*/ 431578 w 467963"/>
                          <a:gd name="connsiteY1" fmla="*/ 104968 h 734766"/>
                          <a:gd name="connsiteX2" fmla="*/ 467963 w 467963"/>
                          <a:gd name="connsiteY2" fmla="*/ 472347 h 734766"/>
                          <a:gd name="connsiteX3" fmla="*/ 248412 w 467963"/>
                          <a:gd name="connsiteY3" fmla="*/ 734766 h 734766"/>
                          <a:gd name="connsiteX4" fmla="*/ 120435 w 467963"/>
                          <a:gd name="connsiteY4" fmla="*/ 682282 h 734766"/>
                          <a:gd name="connsiteX5" fmla="*/ 0 w 467963"/>
                          <a:gd name="connsiteY5" fmla="*/ 209936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963" h="734766">
                            <a:moveTo>
                              <a:pt x="175641" y="0"/>
                            </a:moveTo>
                            <a:lnTo>
                              <a:pt x="431578" y="104968"/>
                            </a:lnTo>
                            <a:lnTo>
                              <a:pt x="467963" y="472347"/>
                            </a:lnTo>
                            <a:lnTo>
                              <a:pt x="248412" y="734766"/>
                            </a:lnTo>
                            <a:lnTo>
                              <a:pt x="120435" y="682282"/>
                            </a:lnTo>
                            <a:lnTo>
                              <a:pt x="0"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72" name="Freeform 8771">
                        <a:extLst>
                          <a:ext uri="{FF2B5EF4-FFF2-40B4-BE49-F238E27FC236}">
                            <a16:creationId xmlns:a16="http://schemas.microsoft.com/office/drawing/2014/main" id="{20C390BF-088D-13F2-94BE-4936DA9D08E4}"/>
                          </a:ext>
                        </a:extLst>
                      </p:cNvPr>
                      <p:cNvSpPr/>
                      <p:nvPr/>
                    </p:nvSpPr>
                    <p:spPr>
                      <a:xfrm>
                        <a:off x="24387371" y="18864838"/>
                        <a:ext cx="347519" cy="682291"/>
                      </a:xfrm>
                      <a:custGeom>
                        <a:avLst/>
                        <a:gdLst>
                          <a:gd name="connsiteX0" fmla="*/ 0 w 347519"/>
                          <a:gd name="connsiteY0" fmla="*/ 262419 h 682291"/>
                          <a:gd name="connsiteX1" fmla="*/ 219551 w 347519"/>
                          <a:gd name="connsiteY1" fmla="*/ 0 h 682291"/>
                          <a:gd name="connsiteX2" fmla="*/ 347520 w 347519"/>
                          <a:gd name="connsiteY2" fmla="*/ 52484 h 682291"/>
                          <a:gd name="connsiteX3" fmla="*/ 164354 w 347519"/>
                          <a:gd name="connsiteY3" fmla="*/ 682291 h 682291"/>
                          <a:gd name="connsiteX4" fmla="*/ 36376 w 347519"/>
                          <a:gd name="connsiteY4" fmla="*/ 629808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19" h="682291">
                            <a:moveTo>
                              <a:pt x="0" y="262419"/>
                            </a:moveTo>
                            <a:lnTo>
                              <a:pt x="219551" y="0"/>
                            </a:lnTo>
                            <a:lnTo>
                              <a:pt x="347520" y="52484"/>
                            </a:lnTo>
                            <a:lnTo>
                              <a:pt x="164354" y="682291"/>
                            </a:lnTo>
                            <a:lnTo>
                              <a:pt x="36376"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73" name="Freeform 8772">
                        <a:extLst>
                          <a:ext uri="{FF2B5EF4-FFF2-40B4-BE49-F238E27FC236}">
                            <a16:creationId xmlns:a16="http://schemas.microsoft.com/office/drawing/2014/main" id="{633C7C28-37FC-93C0-27B3-B48F606C204C}"/>
                          </a:ext>
                        </a:extLst>
                      </p:cNvPr>
                      <p:cNvSpPr/>
                      <p:nvPr/>
                    </p:nvSpPr>
                    <p:spPr>
                      <a:xfrm>
                        <a:off x="23657185" y="16713013"/>
                        <a:ext cx="255946" cy="314903"/>
                      </a:xfrm>
                      <a:custGeom>
                        <a:avLst/>
                        <a:gdLst>
                          <a:gd name="connsiteX0" fmla="*/ 0 w 255946"/>
                          <a:gd name="connsiteY0" fmla="*/ 0 h 314903"/>
                          <a:gd name="connsiteX1" fmla="*/ 245545 w 255946"/>
                          <a:gd name="connsiteY1" fmla="*/ 0 h 314903"/>
                          <a:gd name="connsiteX2" fmla="*/ 255946 w 255946"/>
                          <a:gd name="connsiteY2" fmla="*/ 104968 h 314903"/>
                          <a:gd name="connsiteX3" fmla="*/ 80296 w 255946"/>
                          <a:gd name="connsiteY3" fmla="*/ 314904 h 314903"/>
                        </a:gdLst>
                        <a:ahLst/>
                        <a:cxnLst>
                          <a:cxn ang="0">
                            <a:pos x="connsiteX0" y="connsiteY0"/>
                          </a:cxn>
                          <a:cxn ang="0">
                            <a:pos x="connsiteX1" y="connsiteY1"/>
                          </a:cxn>
                          <a:cxn ang="0">
                            <a:pos x="connsiteX2" y="connsiteY2"/>
                          </a:cxn>
                          <a:cxn ang="0">
                            <a:pos x="connsiteX3" y="connsiteY3"/>
                          </a:cxn>
                        </a:cxnLst>
                        <a:rect l="l" t="t" r="r" b="b"/>
                        <a:pathLst>
                          <a:path w="255946" h="314903">
                            <a:moveTo>
                              <a:pt x="0" y="0"/>
                            </a:moveTo>
                            <a:lnTo>
                              <a:pt x="245545" y="0"/>
                            </a:lnTo>
                            <a:lnTo>
                              <a:pt x="255946" y="104968"/>
                            </a:lnTo>
                            <a:lnTo>
                              <a:pt x="80296" y="31490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774" name="Freeform 8773">
                        <a:extLst>
                          <a:ext uri="{FF2B5EF4-FFF2-40B4-BE49-F238E27FC236}">
                            <a16:creationId xmlns:a16="http://schemas.microsoft.com/office/drawing/2014/main" id="{800238F9-82E7-73C4-26B3-F6717B8DB1B3}"/>
                          </a:ext>
                        </a:extLst>
                      </p:cNvPr>
                      <p:cNvSpPr/>
                      <p:nvPr/>
                    </p:nvSpPr>
                    <p:spPr>
                      <a:xfrm>
                        <a:off x="23737481" y="16817981"/>
                        <a:ext cx="467972" cy="734776"/>
                      </a:xfrm>
                      <a:custGeom>
                        <a:avLst/>
                        <a:gdLst>
                          <a:gd name="connsiteX0" fmla="*/ 175651 w 467972"/>
                          <a:gd name="connsiteY0" fmla="*/ 0 h 734776"/>
                          <a:gd name="connsiteX1" fmla="*/ 431587 w 467972"/>
                          <a:gd name="connsiteY1" fmla="*/ 104968 h 734776"/>
                          <a:gd name="connsiteX2" fmla="*/ 467973 w 467972"/>
                          <a:gd name="connsiteY2" fmla="*/ 472356 h 734776"/>
                          <a:gd name="connsiteX3" fmla="*/ 248412 w 467972"/>
                          <a:gd name="connsiteY3" fmla="*/ 734776 h 734776"/>
                          <a:gd name="connsiteX4" fmla="*/ 120444 w 467972"/>
                          <a:gd name="connsiteY4" fmla="*/ 682292 h 734776"/>
                          <a:gd name="connsiteX5" fmla="*/ 0 w 467972"/>
                          <a:gd name="connsiteY5" fmla="*/ 209936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972" h="734776">
                            <a:moveTo>
                              <a:pt x="175651" y="0"/>
                            </a:moveTo>
                            <a:lnTo>
                              <a:pt x="431587" y="104968"/>
                            </a:lnTo>
                            <a:lnTo>
                              <a:pt x="467973" y="472356"/>
                            </a:lnTo>
                            <a:lnTo>
                              <a:pt x="248412" y="734776"/>
                            </a:lnTo>
                            <a:lnTo>
                              <a:pt x="120444" y="682292"/>
                            </a:lnTo>
                            <a:lnTo>
                              <a:pt x="0"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75" name="Freeform 8774">
                        <a:extLst>
                          <a:ext uri="{FF2B5EF4-FFF2-40B4-BE49-F238E27FC236}">
                            <a16:creationId xmlns:a16="http://schemas.microsoft.com/office/drawing/2014/main" id="{AE07C277-6DE3-9256-5166-B319BC6E55FD}"/>
                          </a:ext>
                        </a:extLst>
                      </p:cNvPr>
                      <p:cNvSpPr/>
                      <p:nvPr/>
                    </p:nvSpPr>
                    <p:spPr>
                      <a:xfrm>
                        <a:off x="23985893" y="17290337"/>
                        <a:ext cx="511882" cy="734766"/>
                      </a:xfrm>
                      <a:custGeom>
                        <a:avLst/>
                        <a:gdLst>
                          <a:gd name="connsiteX0" fmla="*/ 0 w 511882"/>
                          <a:gd name="connsiteY0" fmla="*/ 262420 h 734766"/>
                          <a:gd name="connsiteX1" fmla="*/ 219561 w 511882"/>
                          <a:gd name="connsiteY1" fmla="*/ 0 h 734766"/>
                          <a:gd name="connsiteX2" fmla="*/ 475497 w 511882"/>
                          <a:gd name="connsiteY2" fmla="*/ 104968 h 734766"/>
                          <a:gd name="connsiteX3" fmla="*/ 511883 w 511882"/>
                          <a:gd name="connsiteY3" fmla="*/ 472346 h 734766"/>
                          <a:gd name="connsiteX4" fmla="*/ 292322 w 511882"/>
                          <a:gd name="connsiteY4" fmla="*/ 734766 h 734766"/>
                          <a:gd name="connsiteX5" fmla="*/ 36385 w 511882"/>
                          <a:gd name="connsiteY5" fmla="*/ 62979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82" h="734766">
                            <a:moveTo>
                              <a:pt x="0" y="262420"/>
                            </a:moveTo>
                            <a:lnTo>
                              <a:pt x="219561" y="0"/>
                            </a:lnTo>
                            <a:lnTo>
                              <a:pt x="475497" y="104968"/>
                            </a:lnTo>
                            <a:lnTo>
                              <a:pt x="511883" y="472346"/>
                            </a:lnTo>
                            <a:lnTo>
                              <a:pt x="292322" y="734766"/>
                            </a:lnTo>
                            <a:lnTo>
                              <a:pt x="36385"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76" name="Freeform 8775">
                        <a:extLst>
                          <a:ext uri="{FF2B5EF4-FFF2-40B4-BE49-F238E27FC236}">
                            <a16:creationId xmlns:a16="http://schemas.microsoft.com/office/drawing/2014/main" id="{8FD844DE-B7BC-C754-1247-891EA5BCF368}"/>
                          </a:ext>
                        </a:extLst>
                      </p:cNvPr>
                      <p:cNvSpPr/>
                      <p:nvPr/>
                    </p:nvSpPr>
                    <p:spPr>
                      <a:xfrm>
                        <a:off x="24278215" y="17762684"/>
                        <a:ext cx="511883" cy="734776"/>
                      </a:xfrm>
                      <a:custGeom>
                        <a:avLst/>
                        <a:gdLst>
                          <a:gd name="connsiteX0" fmla="*/ 0 w 511883"/>
                          <a:gd name="connsiteY0" fmla="*/ 262420 h 734776"/>
                          <a:gd name="connsiteX1" fmla="*/ 219561 w 511883"/>
                          <a:gd name="connsiteY1" fmla="*/ 0 h 734776"/>
                          <a:gd name="connsiteX2" fmla="*/ 475498 w 511883"/>
                          <a:gd name="connsiteY2" fmla="*/ 104968 h 734776"/>
                          <a:gd name="connsiteX3" fmla="*/ 511883 w 511883"/>
                          <a:gd name="connsiteY3" fmla="*/ 472356 h 734776"/>
                          <a:gd name="connsiteX4" fmla="*/ 292322 w 511883"/>
                          <a:gd name="connsiteY4" fmla="*/ 734776 h 734776"/>
                          <a:gd name="connsiteX5" fmla="*/ 36386 w 511883"/>
                          <a:gd name="connsiteY5" fmla="*/ 629808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83" h="734776">
                            <a:moveTo>
                              <a:pt x="0" y="262420"/>
                            </a:moveTo>
                            <a:lnTo>
                              <a:pt x="219561" y="0"/>
                            </a:lnTo>
                            <a:lnTo>
                              <a:pt x="475498" y="104968"/>
                            </a:lnTo>
                            <a:lnTo>
                              <a:pt x="511883" y="472356"/>
                            </a:lnTo>
                            <a:lnTo>
                              <a:pt x="292322" y="734776"/>
                            </a:lnTo>
                            <a:lnTo>
                              <a:pt x="36386"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77" name="Freeform 8776">
                        <a:extLst>
                          <a:ext uri="{FF2B5EF4-FFF2-40B4-BE49-F238E27FC236}">
                            <a16:creationId xmlns:a16="http://schemas.microsoft.com/office/drawing/2014/main" id="{99DA8817-6C6D-D215-E0BA-0034B461D123}"/>
                          </a:ext>
                        </a:extLst>
                      </p:cNvPr>
                      <p:cNvSpPr/>
                      <p:nvPr/>
                    </p:nvSpPr>
                    <p:spPr>
                      <a:xfrm>
                        <a:off x="24570537" y="18235040"/>
                        <a:ext cx="347529" cy="682282"/>
                      </a:xfrm>
                      <a:custGeom>
                        <a:avLst/>
                        <a:gdLst>
                          <a:gd name="connsiteX0" fmla="*/ 0 w 347529"/>
                          <a:gd name="connsiteY0" fmla="*/ 262420 h 682282"/>
                          <a:gd name="connsiteX1" fmla="*/ 219561 w 347529"/>
                          <a:gd name="connsiteY1" fmla="*/ 0 h 682282"/>
                          <a:gd name="connsiteX2" fmla="*/ 347529 w 347529"/>
                          <a:gd name="connsiteY2" fmla="*/ 52484 h 682282"/>
                          <a:gd name="connsiteX3" fmla="*/ 164354 w 347529"/>
                          <a:gd name="connsiteY3" fmla="*/ 682282 h 682282"/>
                          <a:gd name="connsiteX4" fmla="*/ 36386 w 347529"/>
                          <a:gd name="connsiteY4" fmla="*/ 629799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29" h="682282">
                            <a:moveTo>
                              <a:pt x="0" y="262420"/>
                            </a:moveTo>
                            <a:lnTo>
                              <a:pt x="219561" y="0"/>
                            </a:lnTo>
                            <a:lnTo>
                              <a:pt x="347529" y="52484"/>
                            </a:lnTo>
                            <a:lnTo>
                              <a:pt x="164354" y="682282"/>
                            </a:lnTo>
                            <a:lnTo>
                              <a:pt x="36386" y="6297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78" name="Freeform 8777">
                        <a:extLst>
                          <a:ext uri="{FF2B5EF4-FFF2-40B4-BE49-F238E27FC236}">
                            <a16:creationId xmlns:a16="http://schemas.microsoft.com/office/drawing/2014/main" id="{C860CBF6-5CDB-4A14-A111-57F38AB71F13}"/>
                          </a:ext>
                        </a:extLst>
                      </p:cNvPr>
                      <p:cNvSpPr/>
                      <p:nvPr/>
                    </p:nvSpPr>
                    <p:spPr>
                      <a:xfrm>
                        <a:off x="23902730" y="16713013"/>
                        <a:ext cx="441979" cy="209935"/>
                      </a:xfrm>
                      <a:custGeom>
                        <a:avLst/>
                        <a:gdLst>
                          <a:gd name="connsiteX0" fmla="*/ 266338 w 441979"/>
                          <a:gd name="connsiteY0" fmla="*/ 209936 h 209935"/>
                          <a:gd name="connsiteX1" fmla="*/ 10401 w 441979"/>
                          <a:gd name="connsiteY1" fmla="*/ 104968 h 209935"/>
                          <a:gd name="connsiteX2" fmla="*/ 0 w 441979"/>
                          <a:gd name="connsiteY2" fmla="*/ 0 h 209935"/>
                          <a:gd name="connsiteX3" fmla="*/ 441979 w 441979"/>
                          <a:gd name="connsiteY3" fmla="*/ 0 h 209935"/>
                        </a:gdLst>
                        <a:ahLst/>
                        <a:cxnLst>
                          <a:cxn ang="0">
                            <a:pos x="connsiteX0" y="connsiteY0"/>
                          </a:cxn>
                          <a:cxn ang="0">
                            <a:pos x="connsiteX1" y="connsiteY1"/>
                          </a:cxn>
                          <a:cxn ang="0">
                            <a:pos x="connsiteX2" y="connsiteY2"/>
                          </a:cxn>
                          <a:cxn ang="0">
                            <a:pos x="connsiteX3" y="connsiteY3"/>
                          </a:cxn>
                        </a:cxnLst>
                        <a:rect l="l" t="t" r="r" b="b"/>
                        <a:pathLst>
                          <a:path w="441979" h="209935">
                            <a:moveTo>
                              <a:pt x="266338" y="209936"/>
                            </a:moveTo>
                            <a:lnTo>
                              <a:pt x="10401" y="104968"/>
                            </a:lnTo>
                            <a:lnTo>
                              <a:pt x="0" y="0"/>
                            </a:lnTo>
                            <a:lnTo>
                              <a:pt x="441979"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79" name="Freeform 8778">
                        <a:extLst>
                          <a:ext uri="{FF2B5EF4-FFF2-40B4-BE49-F238E27FC236}">
                            <a16:creationId xmlns:a16="http://schemas.microsoft.com/office/drawing/2014/main" id="{3C59F136-836A-EA3B-2A09-BD9AD9FBBD3F}"/>
                          </a:ext>
                        </a:extLst>
                      </p:cNvPr>
                      <p:cNvSpPr/>
                      <p:nvPr/>
                    </p:nvSpPr>
                    <p:spPr>
                      <a:xfrm>
                        <a:off x="24169068" y="16713013"/>
                        <a:ext cx="511883" cy="682291"/>
                      </a:xfrm>
                      <a:custGeom>
                        <a:avLst/>
                        <a:gdLst>
                          <a:gd name="connsiteX0" fmla="*/ 0 w 511883"/>
                          <a:gd name="connsiteY0" fmla="*/ 209936 h 682291"/>
                          <a:gd name="connsiteX1" fmla="*/ 175641 w 511883"/>
                          <a:gd name="connsiteY1" fmla="*/ 0 h 682291"/>
                          <a:gd name="connsiteX2" fmla="*/ 347529 w 511883"/>
                          <a:gd name="connsiteY2" fmla="*/ 0 h 682291"/>
                          <a:gd name="connsiteX3" fmla="*/ 475498 w 511883"/>
                          <a:gd name="connsiteY3" fmla="*/ 52484 h 682291"/>
                          <a:gd name="connsiteX4" fmla="*/ 511883 w 511883"/>
                          <a:gd name="connsiteY4" fmla="*/ 419872 h 682291"/>
                          <a:gd name="connsiteX5" fmla="*/ 292322 w 511883"/>
                          <a:gd name="connsiteY5" fmla="*/ 682292 h 682291"/>
                          <a:gd name="connsiteX6" fmla="*/ 36386 w 511883"/>
                          <a:gd name="connsiteY6" fmla="*/ 577324 h 682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3" h="682291">
                            <a:moveTo>
                              <a:pt x="0" y="209936"/>
                            </a:moveTo>
                            <a:lnTo>
                              <a:pt x="175641" y="0"/>
                            </a:lnTo>
                            <a:lnTo>
                              <a:pt x="347529" y="0"/>
                            </a:lnTo>
                            <a:lnTo>
                              <a:pt x="475498" y="52484"/>
                            </a:lnTo>
                            <a:lnTo>
                              <a:pt x="511883" y="419872"/>
                            </a:lnTo>
                            <a:lnTo>
                              <a:pt x="292322" y="682292"/>
                            </a:lnTo>
                            <a:lnTo>
                              <a:pt x="36386" y="57732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80" name="Freeform 8779">
                        <a:extLst>
                          <a:ext uri="{FF2B5EF4-FFF2-40B4-BE49-F238E27FC236}">
                            <a16:creationId xmlns:a16="http://schemas.microsoft.com/office/drawing/2014/main" id="{C3768BF9-3F8C-61D2-1B10-BE575B8C162C}"/>
                          </a:ext>
                        </a:extLst>
                      </p:cNvPr>
                      <p:cNvSpPr/>
                      <p:nvPr/>
                    </p:nvSpPr>
                    <p:spPr>
                      <a:xfrm>
                        <a:off x="24461390" y="17132885"/>
                        <a:ext cx="511883" cy="734766"/>
                      </a:xfrm>
                      <a:custGeom>
                        <a:avLst/>
                        <a:gdLst>
                          <a:gd name="connsiteX0" fmla="*/ 0 w 511883"/>
                          <a:gd name="connsiteY0" fmla="*/ 262420 h 734766"/>
                          <a:gd name="connsiteX1" fmla="*/ 219561 w 511883"/>
                          <a:gd name="connsiteY1" fmla="*/ 0 h 734766"/>
                          <a:gd name="connsiteX2" fmla="*/ 475498 w 511883"/>
                          <a:gd name="connsiteY2" fmla="*/ 104968 h 734766"/>
                          <a:gd name="connsiteX3" fmla="*/ 511883 w 511883"/>
                          <a:gd name="connsiteY3" fmla="*/ 472356 h 734766"/>
                          <a:gd name="connsiteX4" fmla="*/ 292322 w 511883"/>
                          <a:gd name="connsiteY4" fmla="*/ 734766 h 734766"/>
                          <a:gd name="connsiteX5" fmla="*/ 36386 w 511883"/>
                          <a:gd name="connsiteY5" fmla="*/ 62979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83" h="734766">
                            <a:moveTo>
                              <a:pt x="0" y="262420"/>
                            </a:moveTo>
                            <a:lnTo>
                              <a:pt x="219561" y="0"/>
                            </a:lnTo>
                            <a:lnTo>
                              <a:pt x="475498" y="104968"/>
                            </a:lnTo>
                            <a:lnTo>
                              <a:pt x="511883" y="472356"/>
                            </a:lnTo>
                            <a:lnTo>
                              <a:pt x="292322" y="734766"/>
                            </a:lnTo>
                            <a:lnTo>
                              <a:pt x="36386"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81" name="Freeform 8780">
                        <a:extLst>
                          <a:ext uri="{FF2B5EF4-FFF2-40B4-BE49-F238E27FC236}">
                            <a16:creationId xmlns:a16="http://schemas.microsoft.com/office/drawing/2014/main" id="{A6857DF0-9703-A87C-7D45-71A89DFC5442}"/>
                          </a:ext>
                        </a:extLst>
                      </p:cNvPr>
                      <p:cNvSpPr/>
                      <p:nvPr/>
                    </p:nvSpPr>
                    <p:spPr>
                      <a:xfrm>
                        <a:off x="24753712" y="17605241"/>
                        <a:ext cx="347529" cy="682282"/>
                      </a:xfrm>
                      <a:custGeom>
                        <a:avLst/>
                        <a:gdLst>
                          <a:gd name="connsiteX0" fmla="*/ 0 w 347529"/>
                          <a:gd name="connsiteY0" fmla="*/ 262410 h 682282"/>
                          <a:gd name="connsiteX1" fmla="*/ 219561 w 347529"/>
                          <a:gd name="connsiteY1" fmla="*/ 0 h 682282"/>
                          <a:gd name="connsiteX2" fmla="*/ 347529 w 347529"/>
                          <a:gd name="connsiteY2" fmla="*/ 52474 h 682282"/>
                          <a:gd name="connsiteX3" fmla="*/ 164354 w 347529"/>
                          <a:gd name="connsiteY3" fmla="*/ 682282 h 682282"/>
                          <a:gd name="connsiteX4" fmla="*/ 36386 w 347529"/>
                          <a:gd name="connsiteY4" fmla="*/ 62979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29" h="682282">
                            <a:moveTo>
                              <a:pt x="0" y="262410"/>
                            </a:moveTo>
                            <a:lnTo>
                              <a:pt x="219561" y="0"/>
                            </a:lnTo>
                            <a:lnTo>
                              <a:pt x="347529" y="52474"/>
                            </a:lnTo>
                            <a:lnTo>
                              <a:pt x="164354" y="682282"/>
                            </a:lnTo>
                            <a:lnTo>
                              <a:pt x="36386"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82" name="Freeform 8781">
                        <a:extLst>
                          <a:ext uri="{FF2B5EF4-FFF2-40B4-BE49-F238E27FC236}">
                            <a16:creationId xmlns:a16="http://schemas.microsoft.com/office/drawing/2014/main" id="{A1AF8942-87D1-C660-953C-F10790E47811}"/>
                          </a:ext>
                        </a:extLst>
                      </p:cNvPr>
                      <p:cNvSpPr/>
                      <p:nvPr/>
                    </p:nvSpPr>
                    <p:spPr>
                      <a:xfrm>
                        <a:off x="24516597" y="16713013"/>
                        <a:ext cx="171878" cy="52484"/>
                      </a:xfrm>
                      <a:custGeom>
                        <a:avLst/>
                        <a:gdLst>
                          <a:gd name="connsiteX0" fmla="*/ 127968 w 171878"/>
                          <a:gd name="connsiteY0" fmla="*/ 52484 h 52484"/>
                          <a:gd name="connsiteX1" fmla="*/ 0 w 171878"/>
                          <a:gd name="connsiteY1" fmla="*/ 0 h 52484"/>
                          <a:gd name="connsiteX2" fmla="*/ 171878 w 171878"/>
                          <a:gd name="connsiteY2" fmla="*/ 0 h 52484"/>
                        </a:gdLst>
                        <a:ahLst/>
                        <a:cxnLst>
                          <a:cxn ang="0">
                            <a:pos x="connsiteX0" y="connsiteY0"/>
                          </a:cxn>
                          <a:cxn ang="0">
                            <a:pos x="connsiteX1" y="connsiteY1"/>
                          </a:cxn>
                          <a:cxn ang="0">
                            <a:pos x="connsiteX2" y="connsiteY2"/>
                          </a:cxn>
                        </a:cxnLst>
                        <a:rect l="l" t="t" r="r" b="b"/>
                        <a:pathLst>
                          <a:path w="171878" h="52484">
                            <a:moveTo>
                              <a:pt x="127968" y="52484"/>
                            </a:moveTo>
                            <a:lnTo>
                              <a:pt x="0" y="0"/>
                            </a:lnTo>
                            <a:lnTo>
                              <a:pt x="171878"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83" name="Freeform 8782">
                        <a:extLst>
                          <a:ext uri="{FF2B5EF4-FFF2-40B4-BE49-F238E27FC236}">
                            <a16:creationId xmlns:a16="http://schemas.microsoft.com/office/drawing/2014/main" id="{085E1FE5-3966-A67D-3BF3-B300354ED86D}"/>
                          </a:ext>
                        </a:extLst>
                      </p:cNvPr>
                      <p:cNvSpPr/>
                      <p:nvPr/>
                    </p:nvSpPr>
                    <p:spPr>
                      <a:xfrm>
                        <a:off x="24644566" y="16713013"/>
                        <a:ext cx="511873" cy="524839"/>
                      </a:xfrm>
                      <a:custGeom>
                        <a:avLst/>
                        <a:gdLst>
                          <a:gd name="connsiteX0" fmla="*/ 0 w 511873"/>
                          <a:gd name="connsiteY0" fmla="*/ 52484 h 524839"/>
                          <a:gd name="connsiteX1" fmla="*/ 43910 w 511873"/>
                          <a:gd name="connsiteY1" fmla="*/ 0 h 524839"/>
                          <a:gd name="connsiteX2" fmla="*/ 485889 w 511873"/>
                          <a:gd name="connsiteY2" fmla="*/ 0 h 524839"/>
                          <a:gd name="connsiteX3" fmla="*/ 511873 w 511873"/>
                          <a:gd name="connsiteY3" fmla="*/ 262420 h 524839"/>
                          <a:gd name="connsiteX4" fmla="*/ 292322 w 511873"/>
                          <a:gd name="connsiteY4" fmla="*/ 524840 h 524839"/>
                          <a:gd name="connsiteX5" fmla="*/ 36386 w 511873"/>
                          <a:gd name="connsiteY5" fmla="*/ 419872 h 52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73" h="524839">
                            <a:moveTo>
                              <a:pt x="0" y="52484"/>
                            </a:moveTo>
                            <a:lnTo>
                              <a:pt x="43910" y="0"/>
                            </a:lnTo>
                            <a:lnTo>
                              <a:pt x="485889" y="0"/>
                            </a:lnTo>
                            <a:lnTo>
                              <a:pt x="511873" y="262420"/>
                            </a:lnTo>
                            <a:lnTo>
                              <a:pt x="292322" y="524840"/>
                            </a:lnTo>
                            <a:lnTo>
                              <a:pt x="36386" y="41987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84" name="Freeform 8783">
                        <a:extLst>
                          <a:ext uri="{FF2B5EF4-FFF2-40B4-BE49-F238E27FC236}">
                            <a16:creationId xmlns:a16="http://schemas.microsoft.com/office/drawing/2014/main" id="{7E39F5D3-39BD-FF2F-5ECB-8FEFBAC87EB1}"/>
                          </a:ext>
                        </a:extLst>
                      </p:cNvPr>
                      <p:cNvSpPr/>
                      <p:nvPr/>
                    </p:nvSpPr>
                    <p:spPr>
                      <a:xfrm>
                        <a:off x="24936888" y="16975433"/>
                        <a:ext cx="347528" cy="682282"/>
                      </a:xfrm>
                      <a:custGeom>
                        <a:avLst/>
                        <a:gdLst>
                          <a:gd name="connsiteX0" fmla="*/ 0 w 347528"/>
                          <a:gd name="connsiteY0" fmla="*/ 262420 h 682282"/>
                          <a:gd name="connsiteX1" fmla="*/ 219551 w 347528"/>
                          <a:gd name="connsiteY1" fmla="*/ 0 h 682282"/>
                          <a:gd name="connsiteX2" fmla="*/ 347529 w 347528"/>
                          <a:gd name="connsiteY2" fmla="*/ 52484 h 682282"/>
                          <a:gd name="connsiteX3" fmla="*/ 164354 w 347528"/>
                          <a:gd name="connsiteY3" fmla="*/ 682282 h 682282"/>
                          <a:gd name="connsiteX4" fmla="*/ 36386 w 347528"/>
                          <a:gd name="connsiteY4" fmla="*/ 62980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28" h="682282">
                            <a:moveTo>
                              <a:pt x="0" y="262420"/>
                            </a:moveTo>
                            <a:lnTo>
                              <a:pt x="219551" y="0"/>
                            </a:lnTo>
                            <a:lnTo>
                              <a:pt x="347529" y="52484"/>
                            </a:lnTo>
                            <a:lnTo>
                              <a:pt x="164354" y="682282"/>
                            </a:lnTo>
                            <a:lnTo>
                              <a:pt x="36386"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785" name="Freeform 8784">
                        <a:extLst>
                          <a:ext uri="{FF2B5EF4-FFF2-40B4-BE49-F238E27FC236}">
                            <a16:creationId xmlns:a16="http://schemas.microsoft.com/office/drawing/2014/main" id="{170C3CDE-8E60-89CA-5D2E-1B41D8DCBBD8}"/>
                          </a:ext>
                        </a:extLst>
                      </p:cNvPr>
                      <p:cNvSpPr/>
                      <p:nvPr/>
                    </p:nvSpPr>
                    <p:spPr>
                      <a:xfrm>
                        <a:off x="25130455" y="16713013"/>
                        <a:ext cx="245544" cy="314903"/>
                      </a:xfrm>
                      <a:custGeom>
                        <a:avLst/>
                        <a:gdLst>
                          <a:gd name="connsiteX0" fmla="*/ 245545 w 245544"/>
                          <a:gd name="connsiteY0" fmla="*/ 0 h 314903"/>
                          <a:gd name="connsiteX1" fmla="*/ 153962 w 245544"/>
                          <a:gd name="connsiteY1" fmla="*/ 314904 h 314903"/>
                          <a:gd name="connsiteX2" fmla="*/ 25984 w 245544"/>
                          <a:gd name="connsiteY2" fmla="*/ 262420 h 314903"/>
                          <a:gd name="connsiteX3" fmla="*/ 0 w 245544"/>
                          <a:gd name="connsiteY3" fmla="*/ 0 h 314903"/>
                        </a:gdLst>
                        <a:ahLst/>
                        <a:cxnLst>
                          <a:cxn ang="0">
                            <a:pos x="connsiteX0" y="connsiteY0"/>
                          </a:cxn>
                          <a:cxn ang="0">
                            <a:pos x="connsiteX1" y="connsiteY1"/>
                          </a:cxn>
                          <a:cxn ang="0">
                            <a:pos x="connsiteX2" y="connsiteY2"/>
                          </a:cxn>
                          <a:cxn ang="0">
                            <a:pos x="connsiteX3" y="connsiteY3"/>
                          </a:cxn>
                        </a:cxnLst>
                        <a:rect l="l" t="t" r="r" b="b"/>
                        <a:pathLst>
                          <a:path w="245544" h="314903">
                            <a:moveTo>
                              <a:pt x="245545" y="0"/>
                            </a:moveTo>
                            <a:lnTo>
                              <a:pt x="153962" y="314904"/>
                            </a:lnTo>
                            <a:lnTo>
                              <a:pt x="25984" y="262420"/>
                            </a:lnTo>
                            <a:lnTo>
                              <a:pt x="0" y="0"/>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786" name="Graphic 2">
                      <a:extLst>
                        <a:ext uri="{FF2B5EF4-FFF2-40B4-BE49-F238E27FC236}">
                          <a16:creationId xmlns:a16="http://schemas.microsoft.com/office/drawing/2014/main" id="{436AA1B3-3CEF-4EBB-3530-4183DF5B4989}"/>
                        </a:ext>
                      </a:extLst>
                    </p:cNvPr>
                    <p:cNvGrpSpPr/>
                    <p:nvPr/>
                  </p:nvGrpSpPr>
                  <p:grpSpPr>
                    <a:xfrm>
                      <a:off x="45305578" y="15109896"/>
                      <a:ext cx="48777" cy="145401"/>
                      <a:chOff x="24879966" y="20150724"/>
                      <a:chExt cx="76200" cy="227164"/>
                    </a:xfrm>
                  </p:grpSpPr>
                  <p:sp>
                    <p:nvSpPr>
                      <p:cNvPr id="8787" name="Freeform 8786">
                        <a:extLst>
                          <a:ext uri="{FF2B5EF4-FFF2-40B4-BE49-F238E27FC236}">
                            <a16:creationId xmlns:a16="http://schemas.microsoft.com/office/drawing/2014/main" id="{47ED22FD-57E9-6E63-DD80-4CE6AD8429EA}"/>
                          </a:ext>
                        </a:extLst>
                      </p:cNvPr>
                      <p:cNvSpPr/>
                      <p:nvPr/>
                    </p:nvSpPr>
                    <p:spPr>
                      <a:xfrm>
                        <a:off x="24918066" y="20150724"/>
                        <a:ext cx="9525" cy="189091"/>
                      </a:xfrm>
                      <a:custGeom>
                        <a:avLst/>
                        <a:gdLst>
                          <a:gd name="connsiteX0" fmla="*/ 0 w 9525"/>
                          <a:gd name="connsiteY0" fmla="*/ 0 h 189091"/>
                          <a:gd name="connsiteX1" fmla="*/ 0 w 9525"/>
                          <a:gd name="connsiteY1" fmla="*/ 189091 h 189091"/>
                        </a:gdLst>
                        <a:ahLst/>
                        <a:cxnLst>
                          <a:cxn ang="0">
                            <a:pos x="connsiteX0" y="connsiteY0"/>
                          </a:cxn>
                          <a:cxn ang="0">
                            <a:pos x="connsiteX1" y="connsiteY1"/>
                          </a:cxn>
                        </a:cxnLst>
                        <a:rect l="l" t="t" r="r" b="b"/>
                        <a:pathLst>
                          <a:path w="9525" h="189091">
                            <a:moveTo>
                              <a:pt x="0" y="0"/>
                            </a:moveTo>
                            <a:lnTo>
                              <a:pt x="0" y="189091"/>
                            </a:lnTo>
                          </a:path>
                        </a:pathLst>
                      </a:custGeom>
                      <a:noFill/>
                      <a:ln w="38100" cap="rnd">
                        <a:solidFill>
                          <a:srgbClr val="EDED61"/>
                        </a:solidFill>
                        <a:prstDash val="solid"/>
                        <a:round/>
                      </a:ln>
                    </p:spPr>
                    <p:txBody>
                      <a:bodyPr rtlCol="0" anchor="ctr"/>
                      <a:lstStyle/>
                      <a:p>
                        <a:endParaRPr lang="en-US"/>
                      </a:p>
                    </p:txBody>
                  </p:sp>
                  <p:sp>
                    <p:nvSpPr>
                      <p:cNvPr id="8788" name="Freeform 8787">
                        <a:extLst>
                          <a:ext uri="{FF2B5EF4-FFF2-40B4-BE49-F238E27FC236}">
                            <a16:creationId xmlns:a16="http://schemas.microsoft.com/office/drawing/2014/main" id="{BFF5DCAE-29F8-7B91-1433-3FA49852A221}"/>
                          </a:ext>
                        </a:extLst>
                      </p:cNvPr>
                      <p:cNvSpPr/>
                      <p:nvPr/>
                    </p:nvSpPr>
                    <p:spPr>
                      <a:xfrm>
                        <a:off x="24879966" y="203017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89" name="Graphic 2">
                      <a:extLst>
                        <a:ext uri="{FF2B5EF4-FFF2-40B4-BE49-F238E27FC236}">
                          <a16:creationId xmlns:a16="http://schemas.microsoft.com/office/drawing/2014/main" id="{D28C2B1D-AE1F-21C8-7355-9B1D8127B924}"/>
                        </a:ext>
                      </a:extLst>
                    </p:cNvPr>
                    <p:cNvGrpSpPr/>
                    <p:nvPr/>
                  </p:nvGrpSpPr>
                  <p:grpSpPr>
                    <a:xfrm>
                      <a:off x="46610317" y="12968250"/>
                      <a:ext cx="95945" cy="48739"/>
                      <a:chOff x="26918230" y="16804779"/>
                      <a:chExt cx="149885" cy="76146"/>
                    </a:xfrm>
                  </p:grpSpPr>
                  <p:sp>
                    <p:nvSpPr>
                      <p:cNvPr id="8790" name="Freeform 8789">
                        <a:extLst>
                          <a:ext uri="{FF2B5EF4-FFF2-40B4-BE49-F238E27FC236}">
                            <a16:creationId xmlns:a16="http://schemas.microsoft.com/office/drawing/2014/main" id="{3BBC075C-8004-7EE6-1417-8BCAA9B61144}"/>
                          </a:ext>
                        </a:extLst>
                      </p:cNvPr>
                      <p:cNvSpPr/>
                      <p:nvPr/>
                    </p:nvSpPr>
                    <p:spPr>
                      <a:xfrm>
                        <a:off x="26918230" y="16842853"/>
                        <a:ext cx="111785" cy="27612"/>
                      </a:xfrm>
                      <a:custGeom>
                        <a:avLst/>
                        <a:gdLst>
                          <a:gd name="connsiteX0" fmla="*/ 0 w 111785"/>
                          <a:gd name="connsiteY0" fmla="*/ 27613 h 27612"/>
                          <a:gd name="connsiteX1" fmla="*/ 111786 w 111785"/>
                          <a:gd name="connsiteY1" fmla="*/ 0 h 27612"/>
                        </a:gdLst>
                        <a:ahLst/>
                        <a:cxnLst>
                          <a:cxn ang="0">
                            <a:pos x="connsiteX0" y="connsiteY0"/>
                          </a:cxn>
                          <a:cxn ang="0">
                            <a:pos x="connsiteX1" y="connsiteY1"/>
                          </a:cxn>
                        </a:cxnLst>
                        <a:rect l="l" t="t" r="r" b="b"/>
                        <a:pathLst>
                          <a:path w="111785" h="27612">
                            <a:moveTo>
                              <a:pt x="0" y="27613"/>
                            </a:moveTo>
                            <a:lnTo>
                              <a:pt x="111786" y="0"/>
                            </a:lnTo>
                          </a:path>
                        </a:pathLst>
                      </a:custGeom>
                      <a:noFill/>
                      <a:ln w="38100" cap="rnd">
                        <a:solidFill>
                          <a:srgbClr val="EDED61"/>
                        </a:solidFill>
                        <a:prstDash val="solid"/>
                        <a:round/>
                      </a:ln>
                    </p:spPr>
                    <p:txBody>
                      <a:bodyPr rtlCol="0" anchor="ctr"/>
                      <a:lstStyle/>
                      <a:p>
                        <a:endParaRPr lang="en-US"/>
                      </a:p>
                    </p:txBody>
                  </p:sp>
                  <p:sp>
                    <p:nvSpPr>
                      <p:cNvPr id="8791" name="Freeform 8790">
                        <a:extLst>
                          <a:ext uri="{FF2B5EF4-FFF2-40B4-BE49-F238E27FC236}">
                            <a16:creationId xmlns:a16="http://schemas.microsoft.com/office/drawing/2014/main" id="{BB4561A1-B3B8-7D28-3AB1-225D193750F3}"/>
                          </a:ext>
                        </a:extLst>
                      </p:cNvPr>
                      <p:cNvSpPr/>
                      <p:nvPr/>
                    </p:nvSpPr>
                    <p:spPr>
                      <a:xfrm>
                        <a:off x="26991916" y="1680477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9"/>
                              <a:pt x="59141" y="76147"/>
                              <a:pt x="38100" y="76147"/>
                            </a:cubicBezTo>
                            <a:cubicBezTo>
                              <a:pt x="17059"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92" name="Graphic 2">
                      <a:extLst>
                        <a:ext uri="{FF2B5EF4-FFF2-40B4-BE49-F238E27FC236}">
                          <a16:creationId xmlns:a16="http://schemas.microsoft.com/office/drawing/2014/main" id="{39CAE870-83E9-1EAD-C7BF-4866DD5693D0}"/>
                        </a:ext>
                      </a:extLst>
                    </p:cNvPr>
                    <p:cNvGrpSpPr/>
                    <p:nvPr/>
                  </p:nvGrpSpPr>
                  <p:grpSpPr>
                    <a:xfrm>
                      <a:off x="44744255" y="14616076"/>
                      <a:ext cx="168379" cy="48739"/>
                      <a:chOff x="24003066" y="19379217"/>
                      <a:chExt cx="263042" cy="76146"/>
                    </a:xfrm>
                  </p:grpSpPr>
                  <p:sp>
                    <p:nvSpPr>
                      <p:cNvPr id="8793" name="Freeform 8792">
                        <a:extLst>
                          <a:ext uri="{FF2B5EF4-FFF2-40B4-BE49-F238E27FC236}">
                            <a16:creationId xmlns:a16="http://schemas.microsoft.com/office/drawing/2014/main" id="{5F23E308-DB9B-BA6A-82BF-7B1C82C04D5A}"/>
                          </a:ext>
                        </a:extLst>
                      </p:cNvPr>
                      <p:cNvSpPr/>
                      <p:nvPr/>
                    </p:nvSpPr>
                    <p:spPr>
                      <a:xfrm>
                        <a:off x="24041166" y="19389678"/>
                        <a:ext cx="224942" cy="27612"/>
                      </a:xfrm>
                      <a:custGeom>
                        <a:avLst/>
                        <a:gdLst>
                          <a:gd name="connsiteX0" fmla="*/ 224942 w 224942"/>
                          <a:gd name="connsiteY0" fmla="*/ 0 h 27612"/>
                          <a:gd name="connsiteX1" fmla="*/ 0 w 224942"/>
                          <a:gd name="connsiteY1" fmla="*/ 27613 h 27612"/>
                        </a:gdLst>
                        <a:ahLst/>
                        <a:cxnLst>
                          <a:cxn ang="0">
                            <a:pos x="connsiteX0" y="connsiteY0"/>
                          </a:cxn>
                          <a:cxn ang="0">
                            <a:pos x="connsiteX1" y="connsiteY1"/>
                          </a:cxn>
                        </a:cxnLst>
                        <a:rect l="l" t="t" r="r" b="b"/>
                        <a:pathLst>
                          <a:path w="224942" h="27612">
                            <a:moveTo>
                              <a:pt x="224942" y="0"/>
                            </a:moveTo>
                            <a:lnTo>
                              <a:pt x="0" y="27613"/>
                            </a:lnTo>
                          </a:path>
                        </a:pathLst>
                      </a:custGeom>
                      <a:noFill/>
                      <a:ln w="38100" cap="rnd">
                        <a:solidFill>
                          <a:srgbClr val="EDED61"/>
                        </a:solidFill>
                        <a:prstDash val="solid"/>
                        <a:round/>
                      </a:ln>
                    </p:spPr>
                    <p:txBody>
                      <a:bodyPr rtlCol="0" anchor="ctr"/>
                      <a:lstStyle/>
                      <a:p>
                        <a:endParaRPr lang="en-US"/>
                      </a:p>
                    </p:txBody>
                  </p:sp>
                  <p:sp>
                    <p:nvSpPr>
                      <p:cNvPr id="8794" name="Freeform 8793">
                        <a:extLst>
                          <a:ext uri="{FF2B5EF4-FFF2-40B4-BE49-F238E27FC236}">
                            <a16:creationId xmlns:a16="http://schemas.microsoft.com/office/drawing/2014/main" id="{6B123EE5-D936-7E62-D5F3-0683F66765F8}"/>
                          </a:ext>
                        </a:extLst>
                      </p:cNvPr>
                      <p:cNvSpPr/>
                      <p:nvPr/>
                    </p:nvSpPr>
                    <p:spPr>
                      <a:xfrm>
                        <a:off x="24003066" y="1937921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100"/>
                              <a:pt x="59141"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95" name="Graphic 2">
                      <a:extLst>
                        <a:ext uri="{FF2B5EF4-FFF2-40B4-BE49-F238E27FC236}">
                          <a16:creationId xmlns:a16="http://schemas.microsoft.com/office/drawing/2014/main" id="{F408752A-9033-2DCF-8F68-BE3E0CC8B9C6}"/>
                        </a:ext>
                      </a:extLst>
                    </p:cNvPr>
                    <p:cNvGrpSpPr/>
                    <p:nvPr/>
                  </p:nvGrpSpPr>
                  <p:grpSpPr>
                    <a:xfrm>
                      <a:off x="46804292" y="13691382"/>
                      <a:ext cx="132162" cy="48739"/>
                      <a:chOff x="27221259" y="17934546"/>
                      <a:chExt cx="206464" cy="76146"/>
                    </a:xfrm>
                  </p:grpSpPr>
                  <p:sp>
                    <p:nvSpPr>
                      <p:cNvPr id="8796" name="Freeform 8795">
                        <a:extLst>
                          <a:ext uri="{FF2B5EF4-FFF2-40B4-BE49-F238E27FC236}">
                            <a16:creationId xmlns:a16="http://schemas.microsoft.com/office/drawing/2014/main" id="{BFA01A83-13B1-EA23-41C8-364E161A1D4F}"/>
                          </a:ext>
                        </a:extLst>
                      </p:cNvPr>
                      <p:cNvSpPr/>
                      <p:nvPr/>
                    </p:nvSpPr>
                    <p:spPr>
                      <a:xfrm>
                        <a:off x="27221259" y="17972620"/>
                        <a:ext cx="168364" cy="9518"/>
                      </a:xfrm>
                      <a:custGeom>
                        <a:avLst/>
                        <a:gdLst>
                          <a:gd name="connsiteX0" fmla="*/ 0 w 168364"/>
                          <a:gd name="connsiteY0" fmla="*/ 0 h 9518"/>
                          <a:gd name="connsiteX1" fmla="*/ 168364 w 168364"/>
                          <a:gd name="connsiteY1" fmla="*/ 0 h 9518"/>
                        </a:gdLst>
                        <a:ahLst/>
                        <a:cxnLst>
                          <a:cxn ang="0">
                            <a:pos x="connsiteX0" y="connsiteY0"/>
                          </a:cxn>
                          <a:cxn ang="0">
                            <a:pos x="connsiteX1" y="connsiteY1"/>
                          </a:cxn>
                        </a:cxnLst>
                        <a:rect l="l" t="t" r="r" b="b"/>
                        <a:pathLst>
                          <a:path w="168364" h="9518">
                            <a:moveTo>
                              <a:pt x="0" y="0"/>
                            </a:moveTo>
                            <a:lnTo>
                              <a:pt x="168364" y="0"/>
                            </a:lnTo>
                          </a:path>
                        </a:pathLst>
                      </a:custGeom>
                      <a:noFill/>
                      <a:ln w="38100" cap="rnd">
                        <a:solidFill>
                          <a:srgbClr val="EDED61"/>
                        </a:solidFill>
                        <a:prstDash val="solid"/>
                        <a:round/>
                      </a:ln>
                    </p:spPr>
                    <p:txBody>
                      <a:bodyPr rtlCol="0" anchor="ctr"/>
                      <a:lstStyle/>
                      <a:p>
                        <a:endParaRPr lang="en-US"/>
                      </a:p>
                    </p:txBody>
                  </p:sp>
                  <p:sp>
                    <p:nvSpPr>
                      <p:cNvPr id="8797" name="Freeform 8796">
                        <a:extLst>
                          <a:ext uri="{FF2B5EF4-FFF2-40B4-BE49-F238E27FC236}">
                            <a16:creationId xmlns:a16="http://schemas.microsoft.com/office/drawing/2014/main" id="{26957A48-F733-870D-5970-A7D1B16FB0B6}"/>
                          </a:ext>
                        </a:extLst>
                      </p:cNvPr>
                      <p:cNvSpPr/>
                      <p:nvPr/>
                    </p:nvSpPr>
                    <p:spPr>
                      <a:xfrm>
                        <a:off x="27351523" y="1793454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798" name="Graphic 2">
                      <a:extLst>
                        <a:ext uri="{FF2B5EF4-FFF2-40B4-BE49-F238E27FC236}">
                          <a16:creationId xmlns:a16="http://schemas.microsoft.com/office/drawing/2014/main" id="{F99849F5-3DC5-2E76-C37E-14FA048C4CBE}"/>
                        </a:ext>
                      </a:extLst>
                    </p:cNvPr>
                    <p:cNvGrpSpPr/>
                    <p:nvPr/>
                  </p:nvGrpSpPr>
                  <p:grpSpPr>
                    <a:xfrm>
                      <a:off x="46270150" y="12640924"/>
                      <a:ext cx="68117" cy="145401"/>
                      <a:chOff x="26386821" y="16293389"/>
                      <a:chExt cx="106413" cy="227164"/>
                    </a:xfrm>
                  </p:grpSpPr>
                  <p:sp>
                    <p:nvSpPr>
                      <p:cNvPr id="8799" name="Freeform 8798">
                        <a:extLst>
                          <a:ext uri="{FF2B5EF4-FFF2-40B4-BE49-F238E27FC236}">
                            <a16:creationId xmlns:a16="http://schemas.microsoft.com/office/drawing/2014/main" id="{6F3D9F50-6428-14C6-57A0-FDB7D1517087}"/>
                          </a:ext>
                        </a:extLst>
                      </p:cNvPr>
                      <p:cNvSpPr/>
                      <p:nvPr/>
                    </p:nvSpPr>
                    <p:spPr>
                      <a:xfrm>
                        <a:off x="26386821" y="16331462"/>
                        <a:ext cx="68313" cy="189090"/>
                      </a:xfrm>
                      <a:custGeom>
                        <a:avLst/>
                        <a:gdLst>
                          <a:gd name="connsiteX0" fmla="*/ 0 w 68313"/>
                          <a:gd name="connsiteY0" fmla="*/ 189091 h 189090"/>
                          <a:gd name="connsiteX1" fmla="*/ 68313 w 68313"/>
                          <a:gd name="connsiteY1" fmla="*/ 0 h 189090"/>
                        </a:gdLst>
                        <a:ahLst/>
                        <a:cxnLst>
                          <a:cxn ang="0">
                            <a:pos x="connsiteX0" y="connsiteY0"/>
                          </a:cxn>
                          <a:cxn ang="0">
                            <a:pos x="connsiteX1" y="connsiteY1"/>
                          </a:cxn>
                        </a:cxnLst>
                        <a:rect l="l" t="t" r="r" b="b"/>
                        <a:pathLst>
                          <a:path w="68313" h="189090">
                            <a:moveTo>
                              <a:pt x="0" y="189091"/>
                            </a:moveTo>
                            <a:lnTo>
                              <a:pt x="68313" y="0"/>
                            </a:lnTo>
                          </a:path>
                        </a:pathLst>
                      </a:custGeom>
                      <a:noFill/>
                      <a:ln w="38100" cap="rnd">
                        <a:solidFill>
                          <a:srgbClr val="EDED61"/>
                        </a:solidFill>
                        <a:prstDash val="solid"/>
                        <a:round/>
                      </a:ln>
                    </p:spPr>
                    <p:txBody>
                      <a:bodyPr rtlCol="0" anchor="ctr"/>
                      <a:lstStyle/>
                      <a:p>
                        <a:endParaRPr lang="en-US"/>
                      </a:p>
                    </p:txBody>
                  </p:sp>
                  <p:sp>
                    <p:nvSpPr>
                      <p:cNvPr id="8800" name="Freeform 8799">
                        <a:extLst>
                          <a:ext uri="{FF2B5EF4-FFF2-40B4-BE49-F238E27FC236}">
                            <a16:creationId xmlns:a16="http://schemas.microsoft.com/office/drawing/2014/main" id="{32774318-390B-7E95-F524-827BB16B1205}"/>
                          </a:ext>
                        </a:extLst>
                      </p:cNvPr>
                      <p:cNvSpPr/>
                      <p:nvPr/>
                    </p:nvSpPr>
                    <p:spPr>
                      <a:xfrm>
                        <a:off x="26417035" y="1629338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01" name="Graphic 2">
                      <a:extLst>
                        <a:ext uri="{FF2B5EF4-FFF2-40B4-BE49-F238E27FC236}">
                          <a16:creationId xmlns:a16="http://schemas.microsoft.com/office/drawing/2014/main" id="{2A8FCA96-30B1-EA11-4533-3417A0CE6054}"/>
                        </a:ext>
                      </a:extLst>
                    </p:cNvPr>
                    <p:cNvGrpSpPr/>
                    <p:nvPr/>
                  </p:nvGrpSpPr>
                  <p:grpSpPr>
                    <a:xfrm>
                      <a:off x="44885178" y="13069031"/>
                      <a:ext cx="129168" cy="48739"/>
                      <a:chOff x="24223217" y="16962231"/>
                      <a:chExt cx="201787" cy="76146"/>
                    </a:xfrm>
                  </p:grpSpPr>
                  <p:sp>
                    <p:nvSpPr>
                      <p:cNvPr id="8802" name="Freeform 8801">
                        <a:extLst>
                          <a:ext uri="{FF2B5EF4-FFF2-40B4-BE49-F238E27FC236}">
                            <a16:creationId xmlns:a16="http://schemas.microsoft.com/office/drawing/2014/main" id="{539B8621-3D79-963E-D084-1F1BFAFF0551}"/>
                          </a:ext>
                        </a:extLst>
                      </p:cNvPr>
                      <p:cNvSpPr/>
                      <p:nvPr/>
                    </p:nvSpPr>
                    <p:spPr>
                      <a:xfrm>
                        <a:off x="24261317" y="17000305"/>
                        <a:ext cx="163687" cy="27612"/>
                      </a:xfrm>
                      <a:custGeom>
                        <a:avLst/>
                        <a:gdLst>
                          <a:gd name="connsiteX0" fmla="*/ 163687 w 163687"/>
                          <a:gd name="connsiteY0" fmla="*/ 27613 h 27612"/>
                          <a:gd name="connsiteX1" fmla="*/ 0 w 163687"/>
                          <a:gd name="connsiteY1" fmla="*/ 0 h 27612"/>
                        </a:gdLst>
                        <a:ahLst/>
                        <a:cxnLst>
                          <a:cxn ang="0">
                            <a:pos x="connsiteX0" y="connsiteY0"/>
                          </a:cxn>
                          <a:cxn ang="0">
                            <a:pos x="connsiteX1" y="connsiteY1"/>
                          </a:cxn>
                        </a:cxnLst>
                        <a:rect l="l" t="t" r="r" b="b"/>
                        <a:pathLst>
                          <a:path w="163687" h="27612">
                            <a:moveTo>
                              <a:pt x="163687" y="27613"/>
                            </a:moveTo>
                            <a:lnTo>
                              <a:pt x="0" y="0"/>
                            </a:lnTo>
                          </a:path>
                        </a:pathLst>
                      </a:custGeom>
                      <a:noFill/>
                      <a:ln w="38100" cap="rnd">
                        <a:solidFill>
                          <a:srgbClr val="EDED61"/>
                        </a:solidFill>
                        <a:prstDash val="solid"/>
                        <a:round/>
                      </a:ln>
                    </p:spPr>
                    <p:txBody>
                      <a:bodyPr rtlCol="0" anchor="ctr"/>
                      <a:lstStyle/>
                      <a:p>
                        <a:endParaRPr lang="en-US"/>
                      </a:p>
                    </p:txBody>
                  </p:sp>
                  <p:sp>
                    <p:nvSpPr>
                      <p:cNvPr id="8803" name="Freeform 8802">
                        <a:extLst>
                          <a:ext uri="{FF2B5EF4-FFF2-40B4-BE49-F238E27FC236}">
                            <a16:creationId xmlns:a16="http://schemas.microsoft.com/office/drawing/2014/main" id="{E8F95CC7-F95D-10D6-BFF2-3065DA7D9EA9}"/>
                          </a:ext>
                        </a:extLst>
                      </p:cNvPr>
                      <p:cNvSpPr/>
                      <p:nvPr/>
                    </p:nvSpPr>
                    <p:spPr>
                      <a:xfrm>
                        <a:off x="24223217" y="1696223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04" name="Graphic 2">
                      <a:extLst>
                        <a:ext uri="{FF2B5EF4-FFF2-40B4-BE49-F238E27FC236}">
                          <a16:creationId xmlns:a16="http://schemas.microsoft.com/office/drawing/2014/main" id="{E1C8714D-4E21-2AB3-D052-54DA870179CE}"/>
                        </a:ext>
                      </a:extLst>
                    </p:cNvPr>
                    <p:cNvGrpSpPr/>
                    <p:nvPr/>
                  </p:nvGrpSpPr>
                  <p:grpSpPr>
                    <a:xfrm>
                      <a:off x="44767924" y="13472153"/>
                      <a:ext cx="129168" cy="48739"/>
                      <a:chOff x="24040042" y="17592039"/>
                      <a:chExt cx="201786" cy="76146"/>
                    </a:xfrm>
                  </p:grpSpPr>
                  <p:sp>
                    <p:nvSpPr>
                      <p:cNvPr id="8805" name="Freeform 8804">
                        <a:extLst>
                          <a:ext uri="{FF2B5EF4-FFF2-40B4-BE49-F238E27FC236}">
                            <a16:creationId xmlns:a16="http://schemas.microsoft.com/office/drawing/2014/main" id="{E61D1E69-06A0-3BC7-2458-26878A6E5714}"/>
                          </a:ext>
                        </a:extLst>
                      </p:cNvPr>
                      <p:cNvSpPr/>
                      <p:nvPr/>
                    </p:nvSpPr>
                    <p:spPr>
                      <a:xfrm>
                        <a:off x="24078142" y="17630112"/>
                        <a:ext cx="163686" cy="27603"/>
                      </a:xfrm>
                      <a:custGeom>
                        <a:avLst/>
                        <a:gdLst>
                          <a:gd name="connsiteX0" fmla="*/ 163687 w 163686"/>
                          <a:gd name="connsiteY0" fmla="*/ 27603 h 27603"/>
                          <a:gd name="connsiteX1" fmla="*/ 0 w 163686"/>
                          <a:gd name="connsiteY1" fmla="*/ 0 h 27603"/>
                        </a:gdLst>
                        <a:ahLst/>
                        <a:cxnLst>
                          <a:cxn ang="0">
                            <a:pos x="connsiteX0" y="connsiteY0"/>
                          </a:cxn>
                          <a:cxn ang="0">
                            <a:pos x="connsiteX1" y="connsiteY1"/>
                          </a:cxn>
                        </a:cxnLst>
                        <a:rect l="l" t="t" r="r" b="b"/>
                        <a:pathLst>
                          <a:path w="163686" h="27603">
                            <a:moveTo>
                              <a:pt x="163687" y="27603"/>
                            </a:moveTo>
                            <a:lnTo>
                              <a:pt x="0" y="0"/>
                            </a:lnTo>
                          </a:path>
                        </a:pathLst>
                      </a:custGeom>
                      <a:noFill/>
                      <a:ln w="38100" cap="rnd">
                        <a:solidFill>
                          <a:srgbClr val="EDED61"/>
                        </a:solidFill>
                        <a:prstDash val="solid"/>
                        <a:round/>
                      </a:ln>
                    </p:spPr>
                    <p:txBody>
                      <a:bodyPr rtlCol="0" anchor="ctr"/>
                      <a:lstStyle/>
                      <a:p>
                        <a:endParaRPr lang="en-US"/>
                      </a:p>
                    </p:txBody>
                  </p:sp>
                  <p:sp>
                    <p:nvSpPr>
                      <p:cNvPr id="8806" name="Freeform 8805">
                        <a:extLst>
                          <a:ext uri="{FF2B5EF4-FFF2-40B4-BE49-F238E27FC236}">
                            <a16:creationId xmlns:a16="http://schemas.microsoft.com/office/drawing/2014/main" id="{9A48A2D4-406B-76A2-EEC0-A0741957DAA3}"/>
                          </a:ext>
                        </a:extLst>
                      </p:cNvPr>
                      <p:cNvSpPr/>
                      <p:nvPr/>
                    </p:nvSpPr>
                    <p:spPr>
                      <a:xfrm>
                        <a:off x="24040042" y="1759203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07" name="Graphic 2">
                      <a:extLst>
                        <a:ext uri="{FF2B5EF4-FFF2-40B4-BE49-F238E27FC236}">
                          <a16:creationId xmlns:a16="http://schemas.microsoft.com/office/drawing/2014/main" id="{4FBCBBEC-8CEF-EBD6-0B61-FE5D61092B8B}"/>
                        </a:ext>
                      </a:extLst>
                    </p:cNvPr>
                    <p:cNvGrpSpPr/>
                    <p:nvPr/>
                  </p:nvGrpSpPr>
                  <p:grpSpPr>
                    <a:xfrm>
                      <a:off x="45897412" y="12456135"/>
                      <a:ext cx="68117" cy="145401"/>
                      <a:chOff x="25804530" y="16004689"/>
                      <a:chExt cx="106413" cy="227164"/>
                    </a:xfrm>
                  </p:grpSpPr>
                  <p:sp>
                    <p:nvSpPr>
                      <p:cNvPr id="8808" name="Freeform 8807">
                        <a:extLst>
                          <a:ext uri="{FF2B5EF4-FFF2-40B4-BE49-F238E27FC236}">
                            <a16:creationId xmlns:a16="http://schemas.microsoft.com/office/drawing/2014/main" id="{C4682DC1-B2D2-EADE-D049-0877F8847632}"/>
                          </a:ext>
                        </a:extLst>
                      </p:cNvPr>
                      <p:cNvSpPr/>
                      <p:nvPr/>
                    </p:nvSpPr>
                    <p:spPr>
                      <a:xfrm>
                        <a:off x="25804530" y="16042762"/>
                        <a:ext cx="68313" cy="189090"/>
                      </a:xfrm>
                      <a:custGeom>
                        <a:avLst/>
                        <a:gdLst>
                          <a:gd name="connsiteX0" fmla="*/ 0 w 68313"/>
                          <a:gd name="connsiteY0" fmla="*/ 189091 h 189090"/>
                          <a:gd name="connsiteX1" fmla="*/ 68313 w 68313"/>
                          <a:gd name="connsiteY1" fmla="*/ 0 h 189090"/>
                        </a:gdLst>
                        <a:ahLst/>
                        <a:cxnLst>
                          <a:cxn ang="0">
                            <a:pos x="connsiteX0" y="connsiteY0"/>
                          </a:cxn>
                          <a:cxn ang="0">
                            <a:pos x="connsiteX1" y="connsiteY1"/>
                          </a:cxn>
                        </a:cxnLst>
                        <a:rect l="l" t="t" r="r" b="b"/>
                        <a:pathLst>
                          <a:path w="68313" h="189090">
                            <a:moveTo>
                              <a:pt x="0" y="189091"/>
                            </a:moveTo>
                            <a:lnTo>
                              <a:pt x="68313" y="0"/>
                            </a:lnTo>
                          </a:path>
                        </a:pathLst>
                      </a:custGeom>
                      <a:noFill/>
                      <a:ln w="38100" cap="rnd">
                        <a:solidFill>
                          <a:srgbClr val="EDED61"/>
                        </a:solidFill>
                        <a:prstDash val="solid"/>
                        <a:round/>
                      </a:ln>
                    </p:spPr>
                    <p:txBody>
                      <a:bodyPr rtlCol="0" anchor="ctr"/>
                      <a:lstStyle/>
                      <a:p>
                        <a:endParaRPr lang="en-US"/>
                      </a:p>
                    </p:txBody>
                  </p:sp>
                  <p:sp>
                    <p:nvSpPr>
                      <p:cNvPr id="8809" name="Freeform 8808">
                        <a:extLst>
                          <a:ext uri="{FF2B5EF4-FFF2-40B4-BE49-F238E27FC236}">
                            <a16:creationId xmlns:a16="http://schemas.microsoft.com/office/drawing/2014/main" id="{C9CB7BC5-7BE7-F89C-D621-6CEABCF02763}"/>
                          </a:ext>
                        </a:extLst>
                      </p:cNvPr>
                      <p:cNvSpPr/>
                      <p:nvPr/>
                    </p:nvSpPr>
                    <p:spPr>
                      <a:xfrm>
                        <a:off x="25834743" y="1600468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10" name="Graphic 2">
                      <a:extLst>
                        <a:ext uri="{FF2B5EF4-FFF2-40B4-BE49-F238E27FC236}">
                          <a16:creationId xmlns:a16="http://schemas.microsoft.com/office/drawing/2014/main" id="{D29C759C-2D6F-709C-DF14-6FA410D1AA70}"/>
                        </a:ext>
                      </a:extLst>
                    </p:cNvPr>
                    <p:cNvGrpSpPr/>
                    <p:nvPr/>
                  </p:nvGrpSpPr>
                  <p:grpSpPr>
                    <a:xfrm>
                      <a:off x="45138553" y="12640924"/>
                      <a:ext cx="88433" cy="145401"/>
                      <a:chOff x="24619039" y="16293389"/>
                      <a:chExt cx="138150" cy="227164"/>
                    </a:xfrm>
                  </p:grpSpPr>
                  <p:sp>
                    <p:nvSpPr>
                      <p:cNvPr id="8811" name="Freeform 8810">
                        <a:extLst>
                          <a:ext uri="{FF2B5EF4-FFF2-40B4-BE49-F238E27FC236}">
                            <a16:creationId xmlns:a16="http://schemas.microsoft.com/office/drawing/2014/main" id="{6647ED3F-375E-A1E2-BC14-46041C682B83}"/>
                          </a:ext>
                        </a:extLst>
                      </p:cNvPr>
                      <p:cNvSpPr/>
                      <p:nvPr/>
                    </p:nvSpPr>
                    <p:spPr>
                      <a:xfrm>
                        <a:off x="24657139" y="16331462"/>
                        <a:ext cx="100050" cy="189090"/>
                      </a:xfrm>
                      <a:custGeom>
                        <a:avLst/>
                        <a:gdLst>
                          <a:gd name="connsiteX0" fmla="*/ 100050 w 100050"/>
                          <a:gd name="connsiteY0" fmla="*/ 189091 h 189090"/>
                          <a:gd name="connsiteX1" fmla="*/ 0 w 100050"/>
                          <a:gd name="connsiteY1" fmla="*/ 0 h 189090"/>
                        </a:gdLst>
                        <a:ahLst/>
                        <a:cxnLst>
                          <a:cxn ang="0">
                            <a:pos x="connsiteX0" y="connsiteY0"/>
                          </a:cxn>
                          <a:cxn ang="0">
                            <a:pos x="connsiteX1" y="connsiteY1"/>
                          </a:cxn>
                        </a:cxnLst>
                        <a:rect l="l" t="t" r="r" b="b"/>
                        <a:pathLst>
                          <a:path w="100050" h="189090">
                            <a:moveTo>
                              <a:pt x="100050" y="189091"/>
                            </a:moveTo>
                            <a:lnTo>
                              <a:pt x="0" y="0"/>
                            </a:lnTo>
                          </a:path>
                        </a:pathLst>
                      </a:custGeom>
                      <a:noFill/>
                      <a:ln w="38100" cap="rnd">
                        <a:solidFill>
                          <a:srgbClr val="EDED61"/>
                        </a:solidFill>
                        <a:prstDash val="solid"/>
                        <a:round/>
                      </a:ln>
                    </p:spPr>
                    <p:txBody>
                      <a:bodyPr rtlCol="0" anchor="ctr"/>
                      <a:lstStyle/>
                      <a:p>
                        <a:endParaRPr lang="en-US"/>
                      </a:p>
                    </p:txBody>
                  </p:sp>
                  <p:sp>
                    <p:nvSpPr>
                      <p:cNvPr id="8812" name="Freeform 8811">
                        <a:extLst>
                          <a:ext uri="{FF2B5EF4-FFF2-40B4-BE49-F238E27FC236}">
                            <a16:creationId xmlns:a16="http://schemas.microsoft.com/office/drawing/2014/main" id="{F867CABD-78F0-6E5C-31D4-62A403BA545A}"/>
                          </a:ext>
                        </a:extLst>
                      </p:cNvPr>
                      <p:cNvSpPr/>
                      <p:nvPr/>
                    </p:nvSpPr>
                    <p:spPr>
                      <a:xfrm>
                        <a:off x="24619039" y="1629338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13" name="Graphic 2">
                      <a:extLst>
                        <a:ext uri="{FF2B5EF4-FFF2-40B4-BE49-F238E27FC236}">
                          <a16:creationId xmlns:a16="http://schemas.microsoft.com/office/drawing/2014/main" id="{13451BF7-D6D2-BD56-4B55-68D4363D5124}"/>
                        </a:ext>
                      </a:extLst>
                    </p:cNvPr>
                    <p:cNvGrpSpPr/>
                    <p:nvPr/>
                  </p:nvGrpSpPr>
                  <p:grpSpPr>
                    <a:xfrm>
                      <a:off x="46421482" y="15109896"/>
                      <a:ext cx="112389" cy="145401"/>
                      <a:chOff x="26623232" y="20150724"/>
                      <a:chExt cx="175574" cy="227164"/>
                    </a:xfrm>
                  </p:grpSpPr>
                  <p:sp>
                    <p:nvSpPr>
                      <p:cNvPr id="8814" name="Freeform 8813">
                        <a:extLst>
                          <a:ext uri="{FF2B5EF4-FFF2-40B4-BE49-F238E27FC236}">
                            <a16:creationId xmlns:a16="http://schemas.microsoft.com/office/drawing/2014/main" id="{EF1EBA85-6C67-2A35-778E-79D95D86E2D1}"/>
                          </a:ext>
                        </a:extLst>
                      </p:cNvPr>
                      <p:cNvSpPr/>
                      <p:nvPr/>
                    </p:nvSpPr>
                    <p:spPr>
                      <a:xfrm>
                        <a:off x="26623232" y="20150724"/>
                        <a:ext cx="137474" cy="189091"/>
                      </a:xfrm>
                      <a:custGeom>
                        <a:avLst/>
                        <a:gdLst>
                          <a:gd name="connsiteX0" fmla="*/ 0 w 137474"/>
                          <a:gd name="connsiteY0" fmla="*/ 0 h 189091"/>
                          <a:gd name="connsiteX1" fmla="*/ 137474 w 137474"/>
                          <a:gd name="connsiteY1" fmla="*/ 189091 h 189091"/>
                        </a:gdLst>
                        <a:ahLst/>
                        <a:cxnLst>
                          <a:cxn ang="0">
                            <a:pos x="connsiteX0" y="connsiteY0"/>
                          </a:cxn>
                          <a:cxn ang="0">
                            <a:pos x="connsiteX1" y="connsiteY1"/>
                          </a:cxn>
                        </a:cxnLst>
                        <a:rect l="l" t="t" r="r" b="b"/>
                        <a:pathLst>
                          <a:path w="137474" h="189091">
                            <a:moveTo>
                              <a:pt x="0" y="0"/>
                            </a:moveTo>
                            <a:lnTo>
                              <a:pt x="137474" y="189091"/>
                            </a:lnTo>
                          </a:path>
                        </a:pathLst>
                      </a:custGeom>
                      <a:noFill/>
                      <a:ln w="38100" cap="rnd">
                        <a:solidFill>
                          <a:srgbClr val="EDED61"/>
                        </a:solidFill>
                        <a:prstDash val="solid"/>
                        <a:round/>
                      </a:ln>
                    </p:spPr>
                    <p:txBody>
                      <a:bodyPr rtlCol="0" anchor="ctr"/>
                      <a:lstStyle/>
                      <a:p>
                        <a:endParaRPr lang="en-US"/>
                      </a:p>
                    </p:txBody>
                  </p:sp>
                  <p:sp>
                    <p:nvSpPr>
                      <p:cNvPr id="8815" name="Freeform 8814">
                        <a:extLst>
                          <a:ext uri="{FF2B5EF4-FFF2-40B4-BE49-F238E27FC236}">
                            <a16:creationId xmlns:a16="http://schemas.microsoft.com/office/drawing/2014/main" id="{CD85F67F-5837-08D1-2725-3CD3BD6613D3}"/>
                          </a:ext>
                        </a:extLst>
                      </p:cNvPr>
                      <p:cNvSpPr/>
                      <p:nvPr/>
                    </p:nvSpPr>
                    <p:spPr>
                      <a:xfrm>
                        <a:off x="26722606" y="203017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16" name="Graphic 2">
                      <a:extLst>
                        <a:ext uri="{FF2B5EF4-FFF2-40B4-BE49-F238E27FC236}">
                          <a16:creationId xmlns:a16="http://schemas.microsoft.com/office/drawing/2014/main" id="{EAD6C6CF-141A-9F48-A197-BC58A06E23DB}"/>
                        </a:ext>
                      </a:extLst>
                    </p:cNvPr>
                    <p:cNvGrpSpPr/>
                    <p:nvPr/>
                  </p:nvGrpSpPr>
                  <p:grpSpPr>
                    <a:xfrm>
                      <a:off x="46885354" y="13288266"/>
                      <a:ext cx="132156" cy="48739"/>
                      <a:chOff x="27347894" y="17304748"/>
                      <a:chExt cx="206454" cy="76146"/>
                    </a:xfrm>
                  </p:grpSpPr>
                  <p:sp>
                    <p:nvSpPr>
                      <p:cNvPr id="8817" name="Freeform 8816">
                        <a:extLst>
                          <a:ext uri="{FF2B5EF4-FFF2-40B4-BE49-F238E27FC236}">
                            <a16:creationId xmlns:a16="http://schemas.microsoft.com/office/drawing/2014/main" id="{C5C2568A-C954-7867-A42E-91707382D902}"/>
                          </a:ext>
                        </a:extLst>
                      </p:cNvPr>
                      <p:cNvSpPr/>
                      <p:nvPr/>
                    </p:nvSpPr>
                    <p:spPr>
                      <a:xfrm>
                        <a:off x="27347894" y="17342821"/>
                        <a:ext cx="168354" cy="9518"/>
                      </a:xfrm>
                      <a:custGeom>
                        <a:avLst/>
                        <a:gdLst>
                          <a:gd name="connsiteX0" fmla="*/ 0 w 168354"/>
                          <a:gd name="connsiteY0" fmla="*/ 0 h 9518"/>
                          <a:gd name="connsiteX1" fmla="*/ 168354 w 168354"/>
                          <a:gd name="connsiteY1" fmla="*/ 0 h 9518"/>
                        </a:gdLst>
                        <a:ahLst/>
                        <a:cxnLst>
                          <a:cxn ang="0">
                            <a:pos x="connsiteX0" y="connsiteY0"/>
                          </a:cxn>
                          <a:cxn ang="0">
                            <a:pos x="connsiteX1" y="connsiteY1"/>
                          </a:cxn>
                        </a:cxnLst>
                        <a:rect l="l" t="t" r="r" b="b"/>
                        <a:pathLst>
                          <a:path w="168354" h="9518">
                            <a:moveTo>
                              <a:pt x="0" y="0"/>
                            </a:moveTo>
                            <a:lnTo>
                              <a:pt x="168354" y="0"/>
                            </a:lnTo>
                          </a:path>
                        </a:pathLst>
                      </a:custGeom>
                      <a:noFill/>
                      <a:ln w="38100" cap="rnd">
                        <a:solidFill>
                          <a:srgbClr val="EDED61"/>
                        </a:solidFill>
                        <a:prstDash val="solid"/>
                        <a:round/>
                      </a:ln>
                    </p:spPr>
                    <p:txBody>
                      <a:bodyPr rtlCol="0" anchor="ctr"/>
                      <a:lstStyle/>
                      <a:p>
                        <a:endParaRPr lang="en-US"/>
                      </a:p>
                    </p:txBody>
                  </p:sp>
                  <p:sp>
                    <p:nvSpPr>
                      <p:cNvPr id="8818" name="Freeform 8817">
                        <a:extLst>
                          <a:ext uri="{FF2B5EF4-FFF2-40B4-BE49-F238E27FC236}">
                            <a16:creationId xmlns:a16="http://schemas.microsoft.com/office/drawing/2014/main" id="{D5046149-421E-02DF-7A8A-75E51861C683}"/>
                          </a:ext>
                        </a:extLst>
                      </p:cNvPr>
                      <p:cNvSpPr/>
                      <p:nvPr/>
                    </p:nvSpPr>
                    <p:spPr>
                      <a:xfrm>
                        <a:off x="27478148" y="1730474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19" name="Graphic 2">
                      <a:extLst>
                        <a:ext uri="{FF2B5EF4-FFF2-40B4-BE49-F238E27FC236}">
                          <a16:creationId xmlns:a16="http://schemas.microsoft.com/office/drawing/2014/main" id="{D2CDEB2F-448C-9D0C-879D-0B4F1F719AD0}"/>
                        </a:ext>
                      </a:extLst>
                    </p:cNvPr>
                    <p:cNvGrpSpPr/>
                    <p:nvPr/>
                  </p:nvGrpSpPr>
                  <p:grpSpPr>
                    <a:xfrm>
                      <a:off x="45036833" y="14925107"/>
                      <a:ext cx="1524292" cy="800743"/>
                      <a:chOff x="24460133" y="19862024"/>
                      <a:chExt cx="2381250" cy="1251021"/>
                    </a:xfrm>
                  </p:grpSpPr>
                  <p:sp>
                    <p:nvSpPr>
                      <p:cNvPr id="8820" name="Freeform 8819">
                        <a:extLst>
                          <a:ext uri="{FF2B5EF4-FFF2-40B4-BE49-F238E27FC236}">
                            <a16:creationId xmlns:a16="http://schemas.microsoft.com/office/drawing/2014/main" id="{D027E75B-30B8-FBC2-55C1-E8A281F5C22E}"/>
                          </a:ext>
                        </a:extLst>
                      </p:cNvPr>
                      <p:cNvSpPr/>
                      <p:nvPr/>
                    </p:nvSpPr>
                    <p:spPr>
                      <a:xfrm>
                        <a:off x="26501207" y="19862024"/>
                        <a:ext cx="340175" cy="178715"/>
                      </a:xfrm>
                      <a:custGeom>
                        <a:avLst/>
                        <a:gdLst>
                          <a:gd name="connsiteX0" fmla="*/ 340176 w 340175"/>
                          <a:gd name="connsiteY0" fmla="*/ 0 h 178715"/>
                          <a:gd name="connsiteX1" fmla="*/ 170088 w 340175"/>
                          <a:gd name="connsiteY1" fmla="*/ 178716 h 178715"/>
                          <a:gd name="connsiteX2" fmla="*/ 65418 w 340175"/>
                          <a:gd name="connsiteY2" fmla="*/ 160393 h 178715"/>
                          <a:gd name="connsiteX3" fmla="*/ 0 w 340175"/>
                          <a:gd name="connsiteY3" fmla="*/ 0 h 178715"/>
                        </a:gdLst>
                        <a:ahLst/>
                        <a:cxnLst>
                          <a:cxn ang="0">
                            <a:pos x="connsiteX0" y="connsiteY0"/>
                          </a:cxn>
                          <a:cxn ang="0">
                            <a:pos x="connsiteX1" y="connsiteY1"/>
                          </a:cxn>
                          <a:cxn ang="0">
                            <a:pos x="connsiteX2" y="connsiteY2"/>
                          </a:cxn>
                          <a:cxn ang="0">
                            <a:pos x="connsiteX3" y="connsiteY3"/>
                          </a:cxn>
                        </a:cxnLst>
                        <a:rect l="l" t="t" r="r" b="b"/>
                        <a:pathLst>
                          <a:path w="340175" h="178715">
                            <a:moveTo>
                              <a:pt x="340176" y="0"/>
                            </a:moveTo>
                            <a:lnTo>
                              <a:pt x="170088" y="178716"/>
                            </a:lnTo>
                            <a:lnTo>
                              <a:pt x="65418" y="160393"/>
                            </a:lnTo>
                            <a:lnTo>
                              <a:pt x="0"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821" name="Freeform 8820">
                        <a:extLst>
                          <a:ext uri="{FF2B5EF4-FFF2-40B4-BE49-F238E27FC236}">
                            <a16:creationId xmlns:a16="http://schemas.microsoft.com/office/drawing/2014/main" id="{53AAF2CE-DF2B-AB15-42FE-72FCF279140F}"/>
                          </a:ext>
                        </a:extLst>
                      </p:cNvPr>
                      <p:cNvSpPr/>
                      <p:nvPr/>
                    </p:nvSpPr>
                    <p:spPr>
                      <a:xfrm>
                        <a:off x="26291867" y="20022417"/>
                        <a:ext cx="379428" cy="340013"/>
                      </a:xfrm>
                      <a:custGeom>
                        <a:avLst/>
                        <a:gdLst>
                          <a:gd name="connsiteX0" fmla="*/ 0 w 379428"/>
                          <a:gd name="connsiteY0" fmla="*/ 160383 h 340013"/>
                          <a:gd name="connsiteX1" fmla="*/ 274758 w 379428"/>
                          <a:gd name="connsiteY1" fmla="*/ 0 h 340013"/>
                          <a:gd name="connsiteX2" fmla="*/ 379428 w 379428"/>
                          <a:gd name="connsiteY2" fmla="*/ 18323 h 340013"/>
                          <a:gd name="connsiteX3" fmla="*/ 73266 w 379428"/>
                          <a:gd name="connsiteY3" fmla="*/ 340013 h 340013"/>
                        </a:gdLst>
                        <a:ahLst/>
                        <a:cxnLst>
                          <a:cxn ang="0">
                            <a:pos x="connsiteX0" y="connsiteY0"/>
                          </a:cxn>
                          <a:cxn ang="0">
                            <a:pos x="connsiteX1" y="connsiteY1"/>
                          </a:cxn>
                          <a:cxn ang="0">
                            <a:pos x="connsiteX2" y="connsiteY2"/>
                          </a:cxn>
                          <a:cxn ang="0">
                            <a:pos x="connsiteX3" y="connsiteY3"/>
                          </a:cxn>
                        </a:cxnLst>
                        <a:rect l="l" t="t" r="r" b="b"/>
                        <a:pathLst>
                          <a:path w="379428" h="340013">
                            <a:moveTo>
                              <a:pt x="0" y="160383"/>
                            </a:moveTo>
                            <a:lnTo>
                              <a:pt x="274758" y="0"/>
                            </a:lnTo>
                            <a:lnTo>
                              <a:pt x="379428" y="18323"/>
                            </a:lnTo>
                            <a:lnTo>
                              <a:pt x="73266" y="34001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22" name="Freeform 8821">
                        <a:extLst>
                          <a:ext uri="{FF2B5EF4-FFF2-40B4-BE49-F238E27FC236}">
                            <a16:creationId xmlns:a16="http://schemas.microsoft.com/office/drawing/2014/main" id="{E6648F00-AA31-AE20-0B7D-9AAFB772A0BC}"/>
                          </a:ext>
                        </a:extLst>
                      </p:cNvPr>
                      <p:cNvSpPr/>
                      <p:nvPr/>
                    </p:nvSpPr>
                    <p:spPr>
                      <a:xfrm>
                        <a:off x="25833933" y="19862024"/>
                        <a:ext cx="732691" cy="320776"/>
                      </a:xfrm>
                      <a:custGeom>
                        <a:avLst/>
                        <a:gdLst>
                          <a:gd name="connsiteX0" fmla="*/ 732691 w 732691"/>
                          <a:gd name="connsiteY0" fmla="*/ 160393 h 320776"/>
                          <a:gd name="connsiteX1" fmla="*/ 457934 w 732691"/>
                          <a:gd name="connsiteY1" fmla="*/ 320777 h 320776"/>
                          <a:gd name="connsiteX2" fmla="*/ 91583 w 732691"/>
                          <a:gd name="connsiteY2" fmla="*/ 256623 h 320776"/>
                          <a:gd name="connsiteX3" fmla="*/ 0 w 732691"/>
                          <a:gd name="connsiteY3" fmla="*/ 32077 h 320776"/>
                          <a:gd name="connsiteX4" fmla="*/ 54950 w 732691"/>
                          <a:gd name="connsiteY4" fmla="*/ 0 h 320776"/>
                          <a:gd name="connsiteX5" fmla="*/ 667274 w 732691"/>
                          <a:gd name="connsiteY5" fmla="*/ 0 h 32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2691" h="320776">
                            <a:moveTo>
                              <a:pt x="732691" y="160393"/>
                            </a:moveTo>
                            <a:lnTo>
                              <a:pt x="457934" y="320777"/>
                            </a:lnTo>
                            <a:lnTo>
                              <a:pt x="91583" y="256623"/>
                            </a:lnTo>
                            <a:lnTo>
                              <a:pt x="0" y="32077"/>
                            </a:lnTo>
                            <a:lnTo>
                              <a:pt x="54950" y="0"/>
                            </a:lnTo>
                            <a:lnTo>
                              <a:pt x="667274"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23" name="Freeform 8822">
                        <a:extLst>
                          <a:ext uri="{FF2B5EF4-FFF2-40B4-BE49-F238E27FC236}">
                            <a16:creationId xmlns:a16="http://schemas.microsoft.com/office/drawing/2014/main" id="{F1C7787E-CC1F-1181-C250-BCDED03BC015}"/>
                          </a:ext>
                        </a:extLst>
                      </p:cNvPr>
                      <p:cNvSpPr/>
                      <p:nvPr/>
                    </p:nvSpPr>
                    <p:spPr>
                      <a:xfrm>
                        <a:off x="25650758" y="19862024"/>
                        <a:ext cx="238125" cy="32076"/>
                      </a:xfrm>
                      <a:custGeom>
                        <a:avLst/>
                        <a:gdLst>
                          <a:gd name="connsiteX0" fmla="*/ 183175 w 238125"/>
                          <a:gd name="connsiteY0" fmla="*/ 32077 h 32076"/>
                          <a:gd name="connsiteX1" fmla="*/ 0 w 238125"/>
                          <a:gd name="connsiteY1" fmla="*/ 0 h 32076"/>
                          <a:gd name="connsiteX2" fmla="*/ 238125 w 238125"/>
                          <a:gd name="connsiteY2" fmla="*/ 0 h 32076"/>
                        </a:gdLst>
                        <a:ahLst/>
                        <a:cxnLst>
                          <a:cxn ang="0">
                            <a:pos x="connsiteX0" y="connsiteY0"/>
                          </a:cxn>
                          <a:cxn ang="0">
                            <a:pos x="connsiteX1" y="connsiteY1"/>
                          </a:cxn>
                          <a:cxn ang="0">
                            <a:pos x="connsiteX2" y="connsiteY2"/>
                          </a:cxn>
                        </a:cxnLst>
                        <a:rect l="l" t="t" r="r" b="b"/>
                        <a:pathLst>
                          <a:path w="238125" h="32076">
                            <a:moveTo>
                              <a:pt x="183175" y="32077"/>
                            </a:moveTo>
                            <a:lnTo>
                              <a:pt x="0" y="0"/>
                            </a:lnTo>
                            <a:lnTo>
                              <a:pt x="238125"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24" name="Freeform 8823">
                        <a:extLst>
                          <a:ext uri="{FF2B5EF4-FFF2-40B4-BE49-F238E27FC236}">
                            <a16:creationId xmlns:a16="http://schemas.microsoft.com/office/drawing/2014/main" id="{449A0348-E44D-2563-7EC5-29175DBC225C}"/>
                          </a:ext>
                        </a:extLst>
                      </p:cNvPr>
                      <p:cNvSpPr/>
                      <p:nvPr/>
                    </p:nvSpPr>
                    <p:spPr>
                      <a:xfrm>
                        <a:off x="26108691" y="20487540"/>
                        <a:ext cx="137378" cy="125099"/>
                      </a:xfrm>
                      <a:custGeom>
                        <a:avLst/>
                        <a:gdLst>
                          <a:gd name="connsiteX0" fmla="*/ 0 w 137378"/>
                          <a:gd name="connsiteY0" fmla="*/ 80192 h 125099"/>
                          <a:gd name="connsiteX1" fmla="*/ 137379 w 137378"/>
                          <a:gd name="connsiteY1" fmla="*/ 0 h 125099"/>
                          <a:gd name="connsiteX2" fmla="*/ 18316 w 137378"/>
                          <a:gd name="connsiteY2" fmla="*/ 125099 h 125099"/>
                        </a:gdLst>
                        <a:ahLst/>
                        <a:cxnLst>
                          <a:cxn ang="0">
                            <a:pos x="connsiteX0" y="connsiteY0"/>
                          </a:cxn>
                          <a:cxn ang="0">
                            <a:pos x="connsiteX1" y="connsiteY1"/>
                          </a:cxn>
                          <a:cxn ang="0">
                            <a:pos x="connsiteX2" y="connsiteY2"/>
                          </a:cxn>
                        </a:cxnLst>
                        <a:rect l="l" t="t" r="r" b="b"/>
                        <a:pathLst>
                          <a:path w="137378" h="125099">
                            <a:moveTo>
                              <a:pt x="0" y="80192"/>
                            </a:moveTo>
                            <a:lnTo>
                              <a:pt x="137379" y="0"/>
                            </a:lnTo>
                            <a:lnTo>
                              <a:pt x="18316" y="1250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25" name="Freeform 8824">
                        <a:extLst>
                          <a:ext uri="{FF2B5EF4-FFF2-40B4-BE49-F238E27FC236}">
                            <a16:creationId xmlns:a16="http://schemas.microsoft.com/office/drawing/2014/main" id="{6D0C4AC5-7466-9CAE-11E1-26847E643326}"/>
                          </a:ext>
                        </a:extLst>
                      </p:cNvPr>
                      <p:cNvSpPr/>
                      <p:nvPr/>
                    </p:nvSpPr>
                    <p:spPr>
                      <a:xfrm>
                        <a:off x="25650758" y="20118647"/>
                        <a:ext cx="714375" cy="449083"/>
                      </a:xfrm>
                      <a:custGeom>
                        <a:avLst/>
                        <a:gdLst>
                          <a:gd name="connsiteX0" fmla="*/ 457934 w 714375"/>
                          <a:gd name="connsiteY0" fmla="*/ 449084 h 449083"/>
                          <a:gd name="connsiteX1" fmla="*/ 91593 w 714375"/>
                          <a:gd name="connsiteY1" fmla="*/ 384931 h 449083"/>
                          <a:gd name="connsiteX2" fmla="*/ 0 w 714375"/>
                          <a:gd name="connsiteY2" fmla="*/ 160384 h 449083"/>
                          <a:gd name="connsiteX3" fmla="*/ 274758 w 714375"/>
                          <a:gd name="connsiteY3" fmla="*/ 0 h 449083"/>
                          <a:gd name="connsiteX4" fmla="*/ 641109 w 714375"/>
                          <a:gd name="connsiteY4" fmla="*/ 64153 h 449083"/>
                          <a:gd name="connsiteX5" fmla="*/ 714375 w 714375"/>
                          <a:gd name="connsiteY5" fmla="*/ 243783 h 449083"/>
                          <a:gd name="connsiteX6" fmla="*/ 595313 w 714375"/>
                          <a:gd name="connsiteY6" fmla="*/ 368892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375" h="449083">
                            <a:moveTo>
                              <a:pt x="457934" y="449084"/>
                            </a:moveTo>
                            <a:lnTo>
                              <a:pt x="91593" y="384931"/>
                            </a:lnTo>
                            <a:lnTo>
                              <a:pt x="0" y="160384"/>
                            </a:lnTo>
                            <a:lnTo>
                              <a:pt x="274758" y="0"/>
                            </a:lnTo>
                            <a:lnTo>
                              <a:pt x="641109" y="64153"/>
                            </a:lnTo>
                            <a:lnTo>
                              <a:pt x="714375" y="243783"/>
                            </a:lnTo>
                            <a:lnTo>
                              <a:pt x="595313" y="36889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26" name="Freeform 8825">
                        <a:extLst>
                          <a:ext uri="{FF2B5EF4-FFF2-40B4-BE49-F238E27FC236}">
                            <a16:creationId xmlns:a16="http://schemas.microsoft.com/office/drawing/2014/main" id="{3D01D6AA-967A-39AF-2E8B-414D3C061B83}"/>
                          </a:ext>
                        </a:extLst>
                      </p:cNvPr>
                      <p:cNvSpPr/>
                      <p:nvPr/>
                    </p:nvSpPr>
                    <p:spPr>
                      <a:xfrm>
                        <a:off x="25192825" y="19862024"/>
                        <a:ext cx="732691" cy="417007"/>
                      </a:xfrm>
                      <a:custGeom>
                        <a:avLst/>
                        <a:gdLst>
                          <a:gd name="connsiteX0" fmla="*/ 732691 w 732691"/>
                          <a:gd name="connsiteY0" fmla="*/ 256623 h 417007"/>
                          <a:gd name="connsiteX1" fmla="*/ 457933 w 732691"/>
                          <a:gd name="connsiteY1" fmla="*/ 417007 h 417007"/>
                          <a:gd name="connsiteX2" fmla="*/ 91592 w 732691"/>
                          <a:gd name="connsiteY2" fmla="*/ 352854 h 417007"/>
                          <a:gd name="connsiteX3" fmla="*/ 0 w 732691"/>
                          <a:gd name="connsiteY3" fmla="*/ 128317 h 417007"/>
                          <a:gd name="connsiteX4" fmla="*/ 219808 w 732691"/>
                          <a:gd name="connsiteY4" fmla="*/ 0 h 417007"/>
                          <a:gd name="connsiteX5" fmla="*/ 457933 w 732691"/>
                          <a:gd name="connsiteY5" fmla="*/ 0 h 417007"/>
                          <a:gd name="connsiteX6" fmla="*/ 641109 w 732691"/>
                          <a:gd name="connsiteY6" fmla="*/ 32077 h 417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691" h="417007">
                            <a:moveTo>
                              <a:pt x="732691" y="256623"/>
                            </a:moveTo>
                            <a:lnTo>
                              <a:pt x="457933" y="417007"/>
                            </a:lnTo>
                            <a:lnTo>
                              <a:pt x="91592" y="352854"/>
                            </a:lnTo>
                            <a:lnTo>
                              <a:pt x="0" y="128317"/>
                            </a:lnTo>
                            <a:lnTo>
                              <a:pt x="219808" y="0"/>
                            </a:lnTo>
                            <a:lnTo>
                              <a:pt x="457933" y="0"/>
                            </a:lnTo>
                            <a:lnTo>
                              <a:pt x="641109" y="3207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27" name="Freeform 8826">
                        <a:extLst>
                          <a:ext uri="{FF2B5EF4-FFF2-40B4-BE49-F238E27FC236}">
                            <a16:creationId xmlns:a16="http://schemas.microsoft.com/office/drawing/2014/main" id="{C3306607-DD9F-504B-E9EB-21689B467CCB}"/>
                          </a:ext>
                        </a:extLst>
                      </p:cNvPr>
                      <p:cNvSpPr/>
                      <p:nvPr/>
                    </p:nvSpPr>
                    <p:spPr>
                      <a:xfrm>
                        <a:off x="24800308" y="19862024"/>
                        <a:ext cx="612324" cy="128316"/>
                      </a:xfrm>
                      <a:custGeom>
                        <a:avLst/>
                        <a:gdLst>
                          <a:gd name="connsiteX0" fmla="*/ 392516 w 612324"/>
                          <a:gd name="connsiteY0" fmla="*/ 128317 h 128316"/>
                          <a:gd name="connsiteX1" fmla="*/ 26175 w 612324"/>
                          <a:gd name="connsiteY1" fmla="*/ 64153 h 128316"/>
                          <a:gd name="connsiteX2" fmla="*/ 0 w 612324"/>
                          <a:gd name="connsiteY2" fmla="*/ 0 h 128316"/>
                          <a:gd name="connsiteX3" fmla="*/ 612324 w 612324"/>
                          <a:gd name="connsiteY3" fmla="*/ 0 h 128316"/>
                        </a:gdLst>
                        <a:ahLst/>
                        <a:cxnLst>
                          <a:cxn ang="0">
                            <a:pos x="connsiteX0" y="connsiteY0"/>
                          </a:cxn>
                          <a:cxn ang="0">
                            <a:pos x="connsiteX1" y="connsiteY1"/>
                          </a:cxn>
                          <a:cxn ang="0">
                            <a:pos x="connsiteX2" y="connsiteY2"/>
                          </a:cxn>
                          <a:cxn ang="0">
                            <a:pos x="connsiteX3" y="connsiteY3"/>
                          </a:cxn>
                        </a:cxnLst>
                        <a:rect l="l" t="t" r="r" b="b"/>
                        <a:pathLst>
                          <a:path w="612324" h="128316">
                            <a:moveTo>
                              <a:pt x="392516" y="128317"/>
                            </a:moveTo>
                            <a:lnTo>
                              <a:pt x="26175" y="64153"/>
                            </a:lnTo>
                            <a:lnTo>
                              <a:pt x="0" y="0"/>
                            </a:lnTo>
                            <a:lnTo>
                              <a:pt x="612324"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28" name="Freeform 8827">
                        <a:extLst>
                          <a:ext uri="{FF2B5EF4-FFF2-40B4-BE49-F238E27FC236}">
                            <a16:creationId xmlns:a16="http://schemas.microsoft.com/office/drawing/2014/main" id="{C50340DD-341C-FE65-25DE-87C91FF21041}"/>
                          </a:ext>
                        </a:extLst>
                      </p:cNvPr>
                      <p:cNvSpPr/>
                      <p:nvPr/>
                    </p:nvSpPr>
                    <p:spPr>
                      <a:xfrm>
                        <a:off x="25467583" y="20503578"/>
                        <a:ext cx="659424" cy="430751"/>
                      </a:xfrm>
                      <a:custGeom>
                        <a:avLst/>
                        <a:gdLst>
                          <a:gd name="connsiteX0" fmla="*/ 91592 w 659424"/>
                          <a:gd name="connsiteY0" fmla="*/ 384930 h 430751"/>
                          <a:gd name="connsiteX1" fmla="*/ 0 w 659424"/>
                          <a:gd name="connsiteY1" fmla="*/ 160383 h 430751"/>
                          <a:gd name="connsiteX2" fmla="*/ 274768 w 659424"/>
                          <a:gd name="connsiteY2" fmla="*/ 0 h 430751"/>
                          <a:gd name="connsiteX3" fmla="*/ 641109 w 659424"/>
                          <a:gd name="connsiteY3" fmla="*/ 64153 h 430751"/>
                          <a:gd name="connsiteX4" fmla="*/ 659425 w 659424"/>
                          <a:gd name="connsiteY4" fmla="*/ 109061 h 430751"/>
                          <a:gd name="connsiteX5" fmla="*/ 353263 w 659424"/>
                          <a:gd name="connsiteY5" fmla="*/ 430751 h 43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424" h="430751">
                            <a:moveTo>
                              <a:pt x="91592" y="384930"/>
                            </a:moveTo>
                            <a:lnTo>
                              <a:pt x="0" y="160383"/>
                            </a:lnTo>
                            <a:lnTo>
                              <a:pt x="274768" y="0"/>
                            </a:lnTo>
                            <a:lnTo>
                              <a:pt x="641109" y="64153"/>
                            </a:lnTo>
                            <a:lnTo>
                              <a:pt x="659425" y="109061"/>
                            </a:lnTo>
                            <a:lnTo>
                              <a:pt x="353263" y="43075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29" name="Freeform 8828">
                        <a:extLst>
                          <a:ext uri="{FF2B5EF4-FFF2-40B4-BE49-F238E27FC236}">
                            <a16:creationId xmlns:a16="http://schemas.microsoft.com/office/drawing/2014/main" id="{A252D71A-6B3D-E3ED-241A-8EFA517F0A06}"/>
                          </a:ext>
                        </a:extLst>
                      </p:cNvPr>
                      <p:cNvSpPr/>
                      <p:nvPr/>
                    </p:nvSpPr>
                    <p:spPr>
                      <a:xfrm>
                        <a:off x="25009649" y="20214878"/>
                        <a:ext cx="732701" cy="449083"/>
                      </a:xfrm>
                      <a:custGeom>
                        <a:avLst/>
                        <a:gdLst>
                          <a:gd name="connsiteX0" fmla="*/ 732701 w 732701"/>
                          <a:gd name="connsiteY0" fmla="*/ 288700 h 449083"/>
                          <a:gd name="connsiteX1" fmla="*/ 457934 w 732701"/>
                          <a:gd name="connsiteY1" fmla="*/ 449083 h 449083"/>
                          <a:gd name="connsiteX2" fmla="*/ 164859 w 732701"/>
                          <a:gd name="connsiteY2" fmla="*/ 397761 h 449083"/>
                          <a:gd name="connsiteX3" fmla="*/ 45796 w 732701"/>
                          <a:gd name="connsiteY3" fmla="*/ 272662 h 449083"/>
                          <a:gd name="connsiteX4" fmla="*/ 0 w 732701"/>
                          <a:gd name="connsiteY4" fmla="*/ 160383 h 449083"/>
                          <a:gd name="connsiteX5" fmla="*/ 274768 w 732701"/>
                          <a:gd name="connsiteY5" fmla="*/ 0 h 449083"/>
                          <a:gd name="connsiteX6" fmla="*/ 641109 w 732701"/>
                          <a:gd name="connsiteY6" fmla="*/ 64153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701" h="449083">
                            <a:moveTo>
                              <a:pt x="732701" y="288700"/>
                            </a:moveTo>
                            <a:lnTo>
                              <a:pt x="457934" y="449083"/>
                            </a:lnTo>
                            <a:lnTo>
                              <a:pt x="164859" y="397761"/>
                            </a:lnTo>
                            <a:lnTo>
                              <a:pt x="45796" y="272662"/>
                            </a:lnTo>
                            <a:lnTo>
                              <a:pt x="0" y="160383"/>
                            </a:lnTo>
                            <a:lnTo>
                              <a:pt x="274768" y="0"/>
                            </a:lnTo>
                            <a:lnTo>
                              <a:pt x="641109" y="6415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30" name="Freeform 8829">
                        <a:extLst>
                          <a:ext uri="{FF2B5EF4-FFF2-40B4-BE49-F238E27FC236}">
                            <a16:creationId xmlns:a16="http://schemas.microsoft.com/office/drawing/2014/main" id="{5DFF2886-EBF7-B553-4722-2DD81268121C}"/>
                          </a:ext>
                        </a:extLst>
                      </p:cNvPr>
                      <p:cNvSpPr/>
                      <p:nvPr/>
                    </p:nvSpPr>
                    <p:spPr>
                      <a:xfrm>
                        <a:off x="24630221" y="19926178"/>
                        <a:ext cx="654196" cy="449083"/>
                      </a:xfrm>
                      <a:custGeom>
                        <a:avLst/>
                        <a:gdLst>
                          <a:gd name="connsiteX0" fmla="*/ 654196 w 654196"/>
                          <a:gd name="connsiteY0" fmla="*/ 288701 h 449083"/>
                          <a:gd name="connsiteX1" fmla="*/ 379429 w 654196"/>
                          <a:gd name="connsiteY1" fmla="*/ 449084 h 449083"/>
                          <a:gd name="connsiteX2" fmla="*/ 306162 w 654196"/>
                          <a:gd name="connsiteY2" fmla="*/ 436253 h 449083"/>
                          <a:gd name="connsiteX3" fmla="*/ 0 w 654196"/>
                          <a:gd name="connsiteY3" fmla="*/ 114563 h 449083"/>
                          <a:gd name="connsiteX4" fmla="*/ 196263 w 654196"/>
                          <a:gd name="connsiteY4" fmla="*/ 0 h 449083"/>
                          <a:gd name="connsiteX5" fmla="*/ 562604 w 654196"/>
                          <a:gd name="connsiteY5" fmla="*/ 64163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196" h="449083">
                            <a:moveTo>
                              <a:pt x="654196" y="288701"/>
                            </a:moveTo>
                            <a:lnTo>
                              <a:pt x="379429" y="449084"/>
                            </a:lnTo>
                            <a:lnTo>
                              <a:pt x="306162" y="436253"/>
                            </a:lnTo>
                            <a:lnTo>
                              <a:pt x="0" y="114563"/>
                            </a:lnTo>
                            <a:lnTo>
                              <a:pt x="196263" y="0"/>
                            </a:lnTo>
                            <a:lnTo>
                              <a:pt x="562604" y="6416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31" name="Freeform 8830">
                        <a:extLst>
                          <a:ext uri="{FF2B5EF4-FFF2-40B4-BE49-F238E27FC236}">
                            <a16:creationId xmlns:a16="http://schemas.microsoft.com/office/drawing/2014/main" id="{B796F053-3956-5825-6813-E2229796BCDA}"/>
                          </a:ext>
                        </a:extLst>
                      </p:cNvPr>
                      <p:cNvSpPr/>
                      <p:nvPr/>
                    </p:nvSpPr>
                    <p:spPr>
                      <a:xfrm>
                        <a:off x="24460133" y="19862024"/>
                        <a:ext cx="366350" cy="178715"/>
                      </a:xfrm>
                      <a:custGeom>
                        <a:avLst/>
                        <a:gdLst>
                          <a:gd name="connsiteX0" fmla="*/ 0 w 366350"/>
                          <a:gd name="connsiteY0" fmla="*/ 0 h 178715"/>
                          <a:gd name="connsiteX1" fmla="*/ 340176 w 366350"/>
                          <a:gd name="connsiteY1" fmla="*/ 0 h 178715"/>
                          <a:gd name="connsiteX2" fmla="*/ 366351 w 366350"/>
                          <a:gd name="connsiteY2" fmla="*/ 64153 h 178715"/>
                          <a:gd name="connsiteX3" fmla="*/ 170088 w 366350"/>
                          <a:gd name="connsiteY3" fmla="*/ 178716 h 178715"/>
                        </a:gdLst>
                        <a:ahLst/>
                        <a:cxnLst>
                          <a:cxn ang="0">
                            <a:pos x="connsiteX0" y="connsiteY0"/>
                          </a:cxn>
                          <a:cxn ang="0">
                            <a:pos x="connsiteX1" y="connsiteY1"/>
                          </a:cxn>
                          <a:cxn ang="0">
                            <a:pos x="connsiteX2" y="connsiteY2"/>
                          </a:cxn>
                          <a:cxn ang="0">
                            <a:pos x="connsiteX3" y="connsiteY3"/>
                          </a:cxn>
                        </a:cxnLst>
                        <a:rect l="l" t="t" r="r" b="b"/>
                        <a:pathLst>
                          <a:path w="366350" h="178715">
                            <a:moveTo>
                              <a:pt x="0" y="0"/>
                            </a:moveTo>
                            <a:lnTo>
                              <a:pt x="340176" y="0"/>
                            </a:lnTo>
                            <a:lnTo>
                              <a:pt x="366351" y="64153"/>
                            </a:lnTo>
                            <a:lnTo>
                              <a:pt x="170088"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832" name="Freeform 8831">
                        <a:extLst>
                          <a:ext uri="{FF2B5EF4-FFF2-40B4-BE49-F238E27FC236}">
                            <a16:creationId xmlns:a16="http://schemas.microsoft.com/office/drawing/2014/main" id="{80E3BA97-7C86-99FB-12CA-A0C0220FD78C}"/>
                          </a:ext>
                        </a:extLst>
                      </p:cNvPr>
                      <p:cNvSpPr/>
                      <p:nvPr/>
                    </p:nvSpPr>
                    <p:spPr>
                      <a:xfrm>
                        <a:off x="25480670" y="20888508"/>
                        <a:ext cx="340175" cy="224537"/>
                      </a:xfrm>
                      <a:custGeom>
                        <a:avLst/>
                        <a:gdLst>
                          <a:gd name="connsiteX0" fmla="*/ 170088 w 340175"/>
                          <a:gd name="connsiteY0" fmla="*/ 224537 h 224537"/>
                          <a:gd name="connsiteX1" fmla="*/ 0 w 340175"/>
                          <a:gd name="connsiteY1" fmla="*/ 45821 h 224537"/>
                          <a:gd name="connsiteX2" fmla="*/ 78505 w 340175"/>
                          <a:gd name="connsiteY2" fmla="*/ 0 h 224537"/>
                          <a:gd name="connsiteX3" fmla="*/ 340176 w 340175"/>
                          <a:gd name="connsiteY3" fmla="*/ 45821 h 224537"/>
                        </a:gdLst>
                        <a:ahLst/>
                        <a:cxnLst>
                          <a:cxn ang="0">
                            <a:pos x="connsiteX0" y="connsiteY0"/>
                          </a:cxn>
                          <a:cxn ang="0">
                            <a:pos x="connsiteX1" y="connsiteY1"/>
                          </a:cxn>
                          <a:cxn ang="0">
                            <a:pos x="connsiteX2" y="connsiteY2"/>
                          </a:cxn>
                          <a:cxn ang="0">
                            <a:pos x="connsiteX3" y="connsiteY3"/>
                          </a:cxn>
                        </a:cxnLst>
                        <a:rect l="l" t="t" r="r" b="b"/>
                        <a:pathLst>
                          <a:path w="340175" h="224537">
                            <a:moveTo>
                              <a:pt x="170088" y="224537"/>
                            </a:moveTo>
                            <a:lnTo>
                              <a:pt x="0" y="45821"/>
                            </a:lnTo>
                            <a:lnTo>
                              <a:pt x="78505" y="0"/>
                            </a:lnTo>
                            <a:lnTo>
                              <a:pt x="340176" y="45821"/>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833" name="Freeform 8832">
                        <a:extLst>
                          <a:ext uri="{FF2B5EF4-FFF2-40B4-BE49-F238E27FC236}">
                            <a16:creationId xmlns:a16="http://schemas.microsoft.com/office/drawing/2014/main" id="{B907A670-7FBC-7110-04E4-A41F3983A8F4}"/>
                          </a:ext>
                        </a:extLst>
                      </p:cNvPr>
                      <p:cNvSpPr/>
                      <p:nvPr/>
                    </p:nvSpPr>
                    <p:spPr>
                      <a:xfrm>
                        <a:off x="25174508" y="20612639"/>
                        <a:ext cx="384667" cy="321690"/>
                      </a:xfrm>
                      <a:custGeom>
                        <a:avLst/>
                        <a:gdLst>
                          <a:gd name="connsiteX0" fmla="*/ 384667 w 384667"/>
                          <a:gd name="connsiteY0" fmla="*/ 275869 h 321690"/>
                          <a:gd name="connsiteX1" fmla="*/ 306162 w 384667"/>
                          <a:gd name="connsiteY1" fmla="*/ 321691 h 321690"/>
                          <a:gd name="connsiteX2" fmla="*/ 0 w 384667"/>
                          <a:gd name="connsiteY2" fmla="*/ 0 h 321690"/>
                          <a:gd name="connsiteX3" fmla="*/ 293075 w 384667"/>
                          <a:gd name="connsiteY3" fmla="*/ 51322 h 321690"/>
                        </a:gdLst>
                        <a:ahLst/>
                        <a:cxnLst>
                          <a:cxn ang="0">
                            <a:pos x="connsiteX0" y="connsiteY0"/>
                          </a:cxn>
                          <a:cxn ang="0">
                            <a:pos x="connsiteX1" y="connsiteY1"/>
                          </a:cxn>
                          <a:cxn ang="0">
                            <a:pos x="connsiteX2" y="connsiteY2"/>
                          </a:cxn>
                          <a:cxn ang="0">
                            <a:pos x="connsiteX3" y="connsiteY3"/>
                          </a:cxn>
                        </a:cxnLst>
                        <a:rect l="l" t="t" r="r" b="b"/>
                        <a:pathLst>
                          <a:path w="384667" h="321690">
                            <a:moveTo>
                              <a:pt x="384667" y="275869"/>
                            </a:moveTo>
                            <a:lnTo>
                              <a:pt x="306162" y="321691"/>
                            </a:lnTo>
                            <a:lnTo>
                              <a:pt x="0" y="0"/>
                            </a:lnTo>
                            <a:lnTo>
                              <a:pt x="293075" y="513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34" name="Freeform 8833">
                        <a:extLst>
                          <a:ext uri="{FF2B5EF4-FFF2-40B4-BE49-F238E27FC236}">
                            <a16:creationId xmlns:a16="http://schemas.microsoft.com/office/drawing/2014/main" id="{875F4DED-28A8-E34E-207F-50073F51FD7B}"/>
                          </a:ext>
                        </a:extLst>
                      </p:cNvPr>
                      <p:cNvSpPr/>
                      <p:nvPr/>
                    </p:nvSpPr>
                    <p:spPr>
                      <a:xfrm>
                        <a:off x="24936383" y="20362431"/>
                        <a:ext cx="119062" cy="125109"/>
                      </a:xfrm>
                      <a:custGeom>
                        <a:avLst/>
                        <a:gdLst>
                          <a:gd name="connsiteX0" fmla="*/ 73266 w 119062"/>
                          <a:gd name="connsiteY0" fmla="*/ 12831 h 125109"/>
                          <a:gd name="connsiteX1" fmla="*/ 119063 w 119062"/>
                          <a:gd name="connsiteY1" fmla="*/ 125109 h 125109"/>
                          <a:gd name="connsiteX2" fmla="*/ 0 w 119062"/>
                          <a:gd name="connsiteY2" fmla="*/ 0 h 125109"/>
                        </a:gdLst>
                        <a:ahLst/>
                        <a:cxnLst>
                          <a:cxn ang="0">
                            <a:pos x="connsiteX0" y="connsiteY0"/>
                          </a:cxn>
                          <a:cxn ang="0">
                            <a:pos x="connsiteX1" y="connsiteY1"/>
                          </a:cxn>
                          <a:cxn ang="0">
                            <a:pos x="connsiteX2" y="connsiteY2"/>
                          </a:cxn>
                        </a:cxnLst>
                        <a:rect l="l" t="t" r="r" b="b"/>
                        <a:pathLst>
                          <a:path w="119062" h="125109">
                            <a:moveTo>
                              <a:pt x="73266" y="12831"/>
                            </a:moveTo>
                            <a:lnTo>
                              <a:pt x="119063" y="125109"/>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8835" name="Graphic 2">
                      <a:extLst>
                        <a:ext uri="{FF2B5EF4-FFF2-40B4-BE49-F238E27FC236}">
                          <a16:creationId xmlns:a16="http://schemas.microsoft.com/office/drawing/2014/main" id="{A13CBBF7-EEE0-5CA4-EA59-C03A18C29E08}"/>
                        </a:ext>
                      </a:extLst>
                    </p:cNvPr>
                    <p:cNvGrpSpPr/>
                    <p:nvPr/>
                  </p:nvGrpSpPr>
                  <p:grpSpPr>
                    <a:xfrm>
                      <a:off x="46009100" y="15233084"/>
                      <a:ext cx="48777" cy="145407"/>
                      <a:chOff x="25979009" y="20343185"/>
                      <a:chExt cx="76200" cy="227173"/>
                    </a:xfrm>
                  </p:grpSpPr>
                  <p:sp>
                    <p:nvSpPr>
                      <p:cNvPr id="8836" name="Freeform 8835">
                        <a:extLst>
                          <a:ext uri="{FF2B5EF4-FFF2-40B4-BE49-F238E27FC236}">
                            <a16:creationId xmlns:a16="http://schemas.microsoft.com/office/drawing/2014/main" id="{6468D0AC-292D-0426-105E-FF5D01313393}"/>
                          </a:ext>
                        </a:extLst>
                      </p:cNvPr>
                      <p:cNvSpPr/>
                      <p:nvPr/>
                    </p:nvSpPr>
                    <p:spPr>
                      <a:xfrm>
                        <a:off x="26017109" y="20343185"/>
                        <a:ext cx="9525" cy="189100"/>
                      </a:xfrm>
                      <a:custGeom>
                        <a:avLst/>
                        <a:gdLst>
                          <a:gd name="connsiteX0" fmla="*/ 0 w 9525"/>
                          <a:gd name="connsiteY0" fmla="*/ 0 h 189100"/>
                          <a:gd name="connsiteX1" fmla="*/ 0 w 9525"/>
                          <a:gd name="connsiteY1" fmla="*/ 189100 h 189100"/>
                        </a:gdLst>
                        <a:ahLst/>
                        <a:cxnLst>
                          <a:cxn ang="0">
                            <a:pos x="connsiteX0" y="connsiteY0"/>
                          </a:cxn>
                          <a:cxn ang="0">
                            <a:pos x="connsiteX1" y="connsiteY1"/>
                          </a:cxn>
                        </a:cxnLst>
                        <a:rect l="l" t="t" r="r" b="b"/>
                        <a:pathLst>
                          <a:path w="9525" h="189100">
                            <a:moveTo>
                              <a:pt x="0" y="0"/>
                            </a:moveTo>
                            <a:lnTo>
                              <a:pt x="0" y="189100"/>
                            </a:lnTo>
                          </a:path>
                        </a:pathLst>
                      </a:custGeom>
                      <a:noFill/>
                      <a:ln w="38100" cap="rnd">
                        <a:solidFill>
                          <a:srgbClr val="EDED61"/>
                        </a:solidFill>
                        <a:prstDash val="solid"/>
                        <a:round/>
                      </a:ln>
                    </p:spPr>
                    <p:txBody>
                      <a:bodyPr rtlCol="0" anchor="ctr"/>
                      <a:lstStyle/>
                      <a:p>
                        <a:endParaRPr lang="en-US"/>
                      </a:p>
                    </p:txBody>
                  </p:sp>
                  <p:sp>
                    <p:nvSpPr>
                      <p:cNvPr id="8837" name="Freeform 8836">
                        <a:extLst>
                          <a:ext uri="{FF2B5EF4-FFF2-40B4-BE49-F238E27FC236}">
                            <a16:creationId xmlns:a16="http://schemas.microsoft.com/office/drawing/2014/main" id="{568377C6-3F4B-36EC-9BD5-967F551CCF1A}"/>
                          </a:ext>
                        </a:extLst>
                      </p:cNvPr>
                      <p:cNvSpPr/>
                      <p:nvPr/>
                    </p:nvSpPr>
                    <p:spPr>
                      <a:xfrm>
                        <a:off x="25979009" y="204942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38" name="Graphic 2">
                      <a:extLst>
                        <a:ext uri="{FF2B5EF4-FFF2-40B4-BE49-F238E27FC236}">
                          <a16:creationId xmlns:a16="http://schemas.microsoft.com/office/drawing/2014/main" id="{37860B6A-C61E-3F3D-524B-F466BCD53693}"/>
                        </a:ext>
                      </a:extLst>
                    </p:cNvPr>
                    <p:cNvGrpSpPr/>
                    <p:nvPr/>
                  </p:nvGrpSpPr>
                  <p:grpSpPr>
                    <a:xfrm>
                      <a:off x="46699146" y="14817631"/>
                      <a:ext cx="168379" cy="48739"/>
                      <a:chOff x="27057000" y="19694112"/>
                      <a:chExt cx="263042" cy="76146"/>
                    </a:xfrm>
                  </p:grpSpPr>
                  <p:sp>
                    <p:nvSpPr>
                      <p:cNvPr id="8839" name="Freeform 8838">
                        <a:extLst>
                          <a:ext uri="{FF2B5EF4-FFF2-40B4-BE49-F238E27FC236}">
                            <a16:creationId xmlns:a16="http://schemas.microsoft.com/office/drawing/2014/main" id="{5E0C35B3-FE08-43D4-6782-E8EFFA1B220E}"/>
                          </a:ext>
                        </a:extLst>
                      </p:cNvPr>
                      <p:cNvSpPr/>
                      <p:nvPr/>
                    </p:nvSpPr>
                    <p:spPr>
                      <a:xfrm>
                        <a:off x="27057000" y="19704572"/>
                        <a:ext cx="224942" cy="27612"/>
                      </a:xfrm>
                      <a:custGeom>
                        <a:avLst/>
                        <a:gdLst>
                          <a:gd name="connsiteX0" fmla="*/ 0 w 224942"/>
                          <a:gd name="connsiteY0" fmla="*/ 0 h 27612"/>
                          <a:gd name="connsiteX1" fmla="*/ 224942 w 224942"/>
                          <a:gd name="connsiteY1" fmla="*/ 27613 h 27612"/>
                        </a:gdLst>
                        <a:ahLst/>
                        <a:cxnLst>
                          <a:cxn ang="0">
                            <a:pos x="connsiteX0" y="connsiteY0"/>
                          </a:cxn>
                          <a:cxn ang="0">
                            <a:pos x="connsiteX1" y="connsiteY1"/>
                          </a:cxn>
                        </a:cxnLst>
                        <a:rect l="l" t="t" r="r" b="b"/>
                        <a:pathLst>
                          <a:path w="224942" h="27612">
                            <a:moveTo>
                              <a:pt x="0" y="0"/>
                            </a:moveTo>
                            <a:lnTo>
                              <a:pt x="224942" y="27613"/>
                            </a:lnTo>
                          </a:path>
                        </a:pathLst>
                      </a:custGeom>
                      <a:noFill/>
                      <a:ln w="38100" cap="rnd">
                        <a:solidFill>
                          <a:srgbClr val="EDED61"/>
                        </a:solidFill>
                        <a:prstDash val="solid"/>
                        <a:round/>
                      </a:ln>
                    </p:spPr>
                    <p:txBody>
                      <a:bodyPr rtlCol="0" anchor="ctr"/>
                      <a:lstStyle/>
                      <a:p>
                        <a:endParaRPr lang="en-US"/>
                      </a:p>
                    </p:txBody>
                  </p:sp>
                  <p:sp>
                    <p:nvSpPr>
                      <p:cNvPr id="8840" name="Freeform 8839">
                        <a:extLst>
                          <a:ext uri="{FF2B5EF4-FFF2-40B4-BE49-F238E27FC236}">
                            <a16:creationId xmlns:a16="http://schemas.microsoft.com/office/drawing/2014/main" id="{A4C30878-9544-0E86-FFA0-8DDC299478FE}"/>
                          </a:ext>
                        </a:extLst>
                      </p:cNvPr>
                      <p:cNvSpPr/>
                      <p:nvPr/>
                    </p:nvSpPr>
                    <p:spPr>
                      <a:xfrm>
                        <a:off x="27243842" y="196941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41" name="Graphic 2">
                      <a:extLst>
                        <a:ext uri="{FF2B5EF4-FFF2-40B4-BE49-F238E27FC236}">
                          <a16:creationId xmlns:a16="http://schemas.microsoft.com/office/drawing/2014/main" id="{50B2C13C-A3F6-5A4D-94EF-5D361989C71D}"/>
                        </a:ext>
                      </a:extLst>
                    </p:cNvPr>
                    <p:cNvGrpSpPr/>
                    <p:nvPr/>
                  </p:nvGrpSpPr>
                  <p:grpSpPr>
                    <a:xfrm>
                      <a:off x="44631067" y="13892944"/>
                      <a:ext cx="148777" cy="48739"/>
                      <a:chOff x="23826244" y="18249450"/>
                      <a:chExt cx="232419" cy="76146"/>
                    </a:xfrm>
                  </p:grpSpPr>
                  <p:sp>
                    <p:nvSpPr>
                      <p:cNvPr id="8842" name="Freeform 8841">
                        <a:extLst>
                          <a:ext uri="{FF2B5EF4-FFF2-40B4-BE49-F238E27FC236}">
                            <a16:creationId xmlns:a16="http://schemas.microsoft.com/office/drawing/2014/main" id="{C8655B96-7FD8-2918-BCB1-9CC35D9BB8CC}"/>
                          </a:ext>
                        </a:extLst>
                      </p:cNvPr>
                      <p:cNvSpPr/>
                      <p:nvPr/>
                    </p:nvSpPr>
                    <p:spPr>
                      <a:xfrm>
                        <a:off x="23864344" y="18287524"/>
                        <a:ext cx="194319" cy="9518"/>
                      </a:xfrm>
                      <a:custGeom>
                        <a:avLst/>
                        <a:gdLst>
                          <a:gd name="connsiteX0" fmla="*/ 194320 w 194319"/>
                          <a:gd name="connsiteY0" fmla="*/ 0 h 9518"/>
                          <a:gd name="connsiteX1" fmla="*/ 0 w 194319"/>
                          <a:gd name="connsiteY1" fmla="*/ 0 h 9518"/>
                        </a:gdLst>
                        <a:ahLst/>
                        <a:cxnLst>
                          <a:cxn ang="0">
                            <a:pos x="connsiteX0" y="connsiteY0"/>
                          </a:cxn>
                          <a:cxn ang="0">
                            <a:pos x="connsiteX1" y="connsiteY1"/>
                          </a:cxn>
                        </a:cxnLst>
                        <a:rect l="l" t="t" r="r" b="b"/>
                        <a:pathLst>
                          <a:path w="194319" h="9518">
                            <a:moveTo>
                              <a:pt x="194320" y="0"/>
                            </a:moveTo>
                            <a:lnTo>
                              <a:pt x="0" y="0"/>
                            </a:lnTo>
                          </a:path>
                        </a:pathLst>
                      </a:custGeom>
                      <a:noFill/>
                      <a:ln w="38100" cap="rnd">
                        <a:solidFill>
                          <a:srgbClr val="EDED61"/>
                        </a:solidFill>
                        <a:prstDash val="solid"/>
                        <a:round/>
                      </a:ln>
                    </p:spPr>
                    <p:txBody>
                      <a:bodyPr rtlCol="0" anchor="ctr"/>
                      <a:lstStyle/>
                      <a:p>
                        <a:endParaRPr lang="en-US"/>
                      </a:p>
                    </p:txBody>
                  </p:sp>
                  <p:sp>
                    <p:nvSpPr>
                      <p:cNvPr id="8843" name="Freeform 8842">
                        <a:extLst>
                          <a:ext uri="{FF2B5EF4-FFF2-40B4-BE49-F238E27FC236}">
                            <a16:creationId xmlns:a16="http://schemas.microsoft.com/office/drawing/2014/main" id="{0C767B4D-85D6-4713-EE54-2DAD85AB682F}"/>
                          </a:ext>
                        </a:extLst>
                      </p:cNvPr>
                      <p:cNvSpPr/>
                      <p:nvPr/>
                    </p:nvSpPr>
                    <p:spPr>
                      <a:xfrm>
                        <a:off x="23826244" y="1824945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44" name="Graphic 2">
                      <a:extLst>
                        <a:ext uri="{FF2B5EF4-FFF2-40B4-BE49-F238E27FC236}">
                          <a16:creationId xmlns:a16="http://schemas.microsoft.com/office/drawing/2014/main" id="{E5289C1F-748C-6D17-4969-12AD9C6632DE}"/>
                        </a:ext>
                      </a:extLst>
                    </p:cNvPr>
                    <p:cNvGrpSpPr/>
                    <p:nvPr/>
                  </p:nvGrpSpPr>
                  <p:grpSpPr>
                    <a:xfrm>
                      <a:off x="44874368" y="14986702"/>
                      <a:ext cx="112395" cy="145407"/>
                      <a:chOff x="24206330" y="19958255"/>
                      <a:chExt cx="175584" cy="227173"/>
                    </a:xfrm>
                  </p:grpSpPr>
                  <p:sp>
                    <p:nvSpPr>
                      <p:cNvPr id="8845" name="Freeform 8844">
                        <a:extLst>
                          <a:ext uri="{FF2B5EF4-FFF2-40B4-BE49-F238E27FC236}">
                            <a16:creationId xmlns:a16="http://schemas.microsoft.com/office/drawing/2014/main" id="{6DCF9D49-7D18-8804-25A7-7252796E92D3}"/>
                          </a:ext>
                        </a:extLst>
                      </p:cNvPr>
                      <p:cNvSpPr/>
                      <p:nvPr/>
                    </p:nvSpPr>
                    <p:spPr>
                      <a:xfrm>
                        <a:off x="24244430" y="19958255"/>
                        <a:ext cx="137484" cy="189099"/>
                      </a:xfrm>
                      <a:custGeom>
                        <a:avLst/>
                        <a:gdLst>
                          <a:gd name="connsiteX0" fmla="*/ 137484 w 137484"/>
                          <a:gd name="connsiteY0" fmla="*/ 0 h 189099"/>
                          <a:gd name="connsiteX1" fmla="*/ 0 w 137484"/>
                          <a:gd name="connsiteY1" fmla="*/ 189100 h 189099"/>
                        </a:gdLst>
                        <a:ahLst/>
                        <a:cxnLst>
                          <a:cxn ang="0">
                            <a:pos x="connsiteX0" y="connsiteY0"/>
                          </a:cxn>
                          <a:cxn ang="0">
                            <a:pos x="connsiteX1" y="connsiteY1"/>
                          </a:cxn>
                        </a:cxnLst>
                        <a:rect l="l" t="t" r="r" b="b"/>
                        <a:pathLst>
                          <a:path w="137484" h="189099">
                            <a:moveTo>
                              <a:pt x="137484" y="0"/>
                            </a:moveTo>
                            <a:lnTo>
                              <a:pt x="0" y="189100"/>
                            </a:lnTo>
                          </a:path>
                        </a:pathLst>
                      </a:custGeom>
                      <a:noFill/>
                      <a:ln w="38100" cap="rnd">
                        <a:solidFill>
                          <a:srgbClr val="EDED61"/>
                        </a:solidFill>
                        <a:prstDash val="solid"/>
                        <a:round/>
                      </a:ln>
                    </p:spPr>
                    <p:txBody>
                      <a:bodyPr rtlCol="0" anchor="ctr"/>
                      <a:lstStyle/>
                      <a:p>
                        <a:endParaRPr lang="en-US"/>
                      </a:p>
                    </p:txBody>
                  </p:sp>
                  <p:sp>
                    <p:nvSpPr>
                      <p:cNvPr id="8846" name="Freeform 8845">
                        <a:extLst>
                          <a:ext uri="{FF2B5EF4-FFF2-40B4-BE49-F238E27FC236}">
                            <a16:creationId xmlns:a16="http://schemas.microsoft.com/office/drawing/2014/main" id="{3448DF10-E023-9484-97F1-F9E54C20A49C}"/>
                          </a:ext>
                        </a:extLst>
                      </p:cNvPr>
                      <p:cNvSpPr/>
                      <p:nvPr/>
                    </p:nvSpPr>
                    <p:spPr>
                      <a:xfrm>
                        <a:off x="24206330" y="2010928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0"/>
                              <a:pt x="59141"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47" name="Graphic 2">
                      <a:extLst>
                        <a:ext uri="{FF2B5EF4-FFF2-40B4-BE49-F238E27FC236}">
                          <a16:creationId xmlns:a16="http://schemas.microsoft.com/office/drawing/2014/main" id="{3821BD8C-A3B1-92B4-B4E2-10D0143FB00C}"/>
                        </a:ext>
                      </a:extLst>
                    </p:cNvPr>
                    <p:cNvGrpSpPr/>
                    <p:nvPr/>
                  </p:nvGrpSpPr>
                  <p:grpSpPr>
                    <a:xfrm>
                      <a:off x="45623100" y="12108777"/>
                      <a:ext cx="1343309" cy="800737"/>
                      <a:chOff x="25375999" y="15462002"/>
                      <a:chExt cx="2098519" cy="1251011"/>
                    </a:xfrm>
                  </p:grpSpPr>
                  <p:sp>
                    <p:nvSpPr>
                      <p:cNvPr id="8848" name="Freeform 8847">
                        <a:extLst>
                          <a:ext uri="{FF2B5EF4-FFF2-40B4-BE49-F238E27FC236}">
                            <a16:creationId xmlns:a16="http://schemas.microsoft.com/office/drawing/2014/main" id="{00DE28F6-A0C0-71C9-DBF7-19CC8733ACA6}"/>
                          </a:ext>
                        </a:extLst>
                      </p:cNvPr>
                      <p:cNvSpPr/>
                      <p:nvPr/>
                    </p:nvSpPr>
                    <p:spPr>
                      <a:xfrm>
                        <a:off x="25611505" y="15462002"/>
                        <a:ext cx="299789" cy="224537"/>
                      </a:xfrm>
                      <a:custGeom>
                        <a:avLst/>
                        <a:gdLst>
                          <a:gd name="connsiteX0" fmla="*/ 39252 w 299789"/>
                          <a:gd name="connsiteY0" fmla="*/ 0 h 224537"/>
                          <a:gd name="connsiteX1" fmla="*/ 299790 w 299789"/>
                          <a:gd name="connsiteY1" fmla="*/ 178716 h 224537"/>
                          <a:gd name="connsiteX2" fmla="*/ 258975 w 299789"/>
                          <a:gd name="connsiteY2" fmla="*/ 224537 h 224537"/>
                          <a:gd name="connsiteX3" fmla="*/ 0 w 299789"/>
                          <a:gd name="connsiteY3" fmla="*/ 178716 h 224537"/>
                        </a:gdLst>
                        <a:ahLst/>
                        <a:cxnLst>
                          <a:cxn ang="0">
                            <a:pos x="connsiteX0" y="connsiteY0"/>
                          </a:cxn>
                          <a:cxn ang="0">
                            <a:pos x="connsiteX1" y="connsiteY1"/>
                          </a:cxn>
                          <a:cxn ang="0">
                            <a:pos x="connsiteX2" y="connsiteY2"/>
                          </a:cxn>
                          <a:cxn ang="0">
                            <a:pos x="connsiteX3" y="connsiteY3"/>
                          </a:cxn>
                        </a:cxnLst>
                        <a:rect l="l" t="t" r="r" b="b"/>
                        <a:pathLst>
                          <a:path w="299789" h="224537">
                            <a:moveTo>
                              <a:pt x="39252" y="0"/>
                            </a:moveTo>
                            <a:lnTo>
                              <a:pt x="299790" y="178716"/>
                            </a:lnTo>
                            <a:lnTo>
                              <a:pt x="258975" y="224537"/>
                            </a:lnTo>
                            <a:lnTo>
                              <a:pt x="0"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849" name="Freeform 8848">
                        <a:extLst>
                          <a:ext uri="{FF2B5EF4-FFF2-40B4-BE49-F238E27FC236}">
                            <a16:creationId xmlns:a16="http://schemas.microsoft.com/office/drawing/2014/main" id="{29FA7C56-F8D3-FFFB-ED57-8373CB770F8D}"/>
                          </a:ext>
                        </a:extLst>
                      </p:cNvPr>
                      <p:cNvSpPr/>
                      <p:nvPr/>
                    </p:nvSpPr>
                    <p:spPr>
                      <a:xfrm>
                        <a:off x="25870480" y="15640718"/>
                        <a:ext cx="509787" cy="321690"/>
                      </a:xfrm>
                      <a:custGeom>
                        <a:avLst/>
                        <a:gdLst>
                          <a:gd name="connsiteX0" fmla="*/ 219733 w 509787"/>
                          <a:gd name="connsiteY0" fmla="*/ 270368 h 321690"/>
                          <a:gd name="connsiteX1" fmla="*/ 0 w 509787"/>
                          <a:gd name="connsiteY1" fmla="*/ 45821 h 321690"/>
                          <a:gd name="connsiteX2" fmla="*/ 40815 w 509787"/>
                          <a:gd name="connsiteY2" fmla="*/ 0 h 321690"/>
                          <a:gd name="connsiteX3" fmla="*/ 509788 w 509787"/>
                          <a:gd name="connsiteY3" fmla="*/ 321691 h 321690"/>
                        </a:gdLst>
                        <a:ahLst/>
                        <a:cxnLst>
                          <a:cxn ang="0">
                            <a:pos x="connsiteX0" y="connsiteY0"/>
                          </a:cxn>
                          <a:cxn ang="0">
                            <a:pos x="connsiteX1" y="connsiteY1"/>
                          </a:cxn>
                          <a:cxn ang="0">
                            <a:pos x="connsiteX2" y="connsiteY2"/>
                          </a:cxn>
                          <a:cxn ang="0">
                            <a:pos x="connsiteX3" y="connsiteY3"/>
                          </a:cxn>
                        </a:cxnLst>
                        <a:rect l="l" t="t" r="r" b="b"/>
                        <a:pathLst>
                          <a:path w="509787" h="321690">
                            <a:moveTo>
                              <a:pt x="219733" y="270368"/>
                            </a:moveTo>
                            <a:lnTo>
                              <a:pt x="0" y="45821"/>
                            </a:lnTo>
                            <a:lnTo>
                              <a:pt x="40815" y="0"/>
                            </a:lnTo>
                            <a:lnTo>
                              <a:pt x="509788" y="32169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50" name="Freeform 8849">
                        <a:extLst>
                          <a:ext uri="{FF2B5EF4-FFF2-40B4-BE49-F238E27FC236}">
                            <a16:creationId xmlns:a16="http://schemas.microsoft.com/office/drawing/2014/main" id="{6780BC89-31E5-DCCE-6976-0CB35229C2E1}"/>
                          </a:ext>
                        </a:extLst>
                      </p:cNvPr>
                      <p:cNvSpPr/>
                      <p:nvPr/>
                    </p:nvSpPr>
                    <p:spPr>
                      <a:xfrm>
                        <a:off x="25540859" y="15640718"/>
                        <a:ext cx="549354" cy="430751"/>
                      </a:xfrm>
                      <a:custGeom>
                        <a:avLst/>
                        <a:gdLst>
                          <a:gd name="connsiteX0" fmla="*/ 329622 w 549354"/>
                          <a:gd name="connsiteY0" fmla="*/ 45821 h 430751"/>
                          <a:gd name="connsiteX1" fmla="*/ 549354 w 549354"/>
                          <a:gd name="connsiteY1" fmla="*/ 270368 h 430751"/>
                          <a:gd name="connsiteX2" fmla="*/ 406508 w 549354"/>
                          <a:gd name="connsiteY2" fmla="*/ 430751 h 430751"/>
                          <a:gd name="connsiteX3" fmla="*/ 43939 w 549354"/>
                          <a:gd name="connsiteY3" fmla="*/ 366598 h 430751"/>
                          <a:gd name="connsiteX4" fmla="*/ 0 w 549354"/>
                          <a:gd name="connsiteY4" fmla="*/ 321691 h 430751"/>
                          <a:gd name="connsiteX5" fmla="*/ 70647 w 549354"/>
                          <a:gd name="connsiteY5" fmla="*/ 0 h 43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54" h="430751">
                            <a:moveTo>
                              <a:pt x="329622" y="45821"/>
                            </a:moveTo>
                            <a:lnTo>
                              <a:pt x="549354" y="270368"/>
                            </a:lnTo>
                            <a:lnTo>
                              <a:pt x="406508" y="430751"/>
                            </a:lnTo>
                            <a:lnTo>
                              <a:pt x="43939" y="366598"/>
                            </a:lnTo>
                            <a:lnTo>
                              <a:pt x="0" y="321691"/>
                            </a:lnTo>
                            <a:lnTo>
                              <a:pt x="70647"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51" name="Freeform 8850">
                        <a:extLst>
                          <a:ext uri="{FF2B5EF4-FFF2-40B4-BE49-F238E27FC236}">
                            <a16:creationId xmlns:a16="http://schemas.microsoft.com/office/drawing/2014/main" id="{D3265393-AE66-E064-FB4C-DBA3FC418A72}"/>
                          </a:ext>
                        </a:extLst>
                      </p:cNvPr>
                      <p:cNvSpPr/>
                      <p:nvPr/>
                    </p:nvSpPr>
                    <p:spPr>
                      <a:xfrm>
                        <a:off x="25513379" y="15962408"/>
                        <a:ext cx="71418" cy="125099"/>
                      </a:xfrm>
                      <a:custGeom>
                        <a:avLst/>
                        <a:gdLst>
                          <a:gd name="connsiteX0" fmla="*/ 71418 w 71418"/>
                          <a:gd name="connsiteY0" fmla="*/ 44907 h 125099"/>
                          <a:gd name="connsiteX1" fmla="*/ 0 w 71418"/>
                          <a:gd name="connsiteY1" fmla="*/ 125099 h 125099"/>
                          <a:gd name="connsiteX2" fmla="*/ 27480 w 71418"/>
                          <a:gd name="connsiteY2" fmla="*/ 0 h 125099"/>
                        </a:gdLst>
                        <a:ahLst/>
                        <a:cxnLst>
                          <a:cxn ang="0">
                            <a:pos x="connsiteX0" y="connsiteY0"/>
                          </a:cxn>
                          <a:cxn ang="0">
                            <a:pos x="connsiteX1" y="connsiteY1"/>
                          </a:cxn>
                          <a:cxn ang="0">
                            <a:pos x="connsiteX2" y="connsiteY2"/>
                          </a:cxn>
                        </a:cxnLst>
                        <a:rect l="l" t="t" r="r" b="b"/>
                        <a:pathLst>
                          <a:path w="71418" h="125099">
                            <a:moveTo>
                              <a:pt x="71418" y="44907"/>
                            </a:moveTo>
                            <a:lnTo>
                              <a:pt x="0" y="125099"/>
                            </a:lnTo>
                            <a:lnTo>
                              <a:pt x="2748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52" name="Freeform 8851">
                        <a:extLst>
                          <a:ext uri="{FF2B5EF4-FFF2-40B4-BE49-F238E27FC236}">
                            <a16:creationId xmlns:a16="http://schemas.microsoft.com/office/drawing/2014/main" id="{4C797F40-6FD6-9DEE-E35C-2A815200ED02}"/>
                          </a:ext>
                        </a:extLst>
                      </p:cNvPr>
                      <p:cNvSpPr/>
                      <p:nvPr/>
                    </p:nvSpPr>
                    <p:spPr>
                      <a:xfrm>
                        <a:off x="26562643" y="16087508"/>
                        <a:ext cx="182374" cy="125099"/>
                      </a:xfrm>
                      <a:custGeom>
                        <a:avLst/>
                        <a:gdLst>
                          <a:gd name="connsiteX0" fmla="*/ 109861 w 182374"/>
                          <a:gd name="connsiteY0" fmla="*/ 112269 h 125099"/>
                          <a:gd name="connsiteX1" fmla="*/ 0 w 182374"/>
                          <a:gd name="connsiteY1" fmla="*/ 0 h 125099"/>
                          <a:gd name="connsiteX2" fmla="*/ 182375 w 182374"/>
                          <a:gd name="connsiteY2" fmla="*/ 125099 h 125099"/>
                        </a:gdLst>
                        <a:ahLst/>
                        <a:cxnLst>
                          <a:cxn ang="0">
                            <a:pos x="connsiteX0" y="connsiteY0"/>
                          </a:cxn>
                          <a:cxn ang="0">
                            <a:pos x="connsiteX1" y="connsiteY1"/>
                          </a:cxn>
                          <a:cxn ang="0">
                            <a:pos x="connsiteX2" y="connsiteY2"/>
                          </a:cxn>
                        </a:cxnLst>
                        <a:rect l="l" t="t" r="r" b="b"/>
                        <a:pathLst>
                          <a:path w="182374" h="125099">
                            <a:moveTo>
                              <a:pt x="109861" y="112269"/>
                            </a:moveTo>
                            <a:lnTo>
                              <a:pt x="0" y="0"/>
                            </a:lnTo>
                            <a:lnTo>
                              <a:pt x="182375" y="1250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53" name="Freeform 8852">
                        <a:extLst>
                          <a:ext uri="{FF2B5EF4-FFF2-40B4-BE49-F238E27FC236}">
                            <a16:creationId xmlns:a16="http://schemas.microsoft.com/office/drawing/2014/main" id="{821BD47F-06A8-703B-0F92-0E6C91FF3EF5}"/>
                          </a:ext>
                        </a:extLst>
                      </p:cNvPr>
                      <p:cNvSpPr/>
                      <p:nvPr/>
                    </p:nvSpPr>
                    <p:spPr>
                      <a:xfrm>
                        <a:off x="25947366" y="15911086"/>
                        <a:ext cx="725138" cy="449083"/>
                      </a:xfrm>
                      <a:custGeom>
                        <a:avLst/>
                        <a:gdLst>
                          <a:gd name="connsiteX0" fmla="*/ 725138 w 725138"/>
                          <a:gd name="connsiteY0" fmla="*/ 288691 h 449083"/>
                          <a:gd name="connsiteX1" fmla="*/ 582292 w 725138"/>
                          <a:gd name="connsiteY1" fmla="*/ 449084 h 449083"/>
                          <a:gd name="connsiteX2" fmla="*/ 219723 w 725138"/>
                          <a:gd name="connsiteY2" fmla="*/ 384930 h 449083"/>
                          <a:gd name="connsiteX3" fmla="*/ 0 w 725138"/>
                          <a:gd name="connsiteY3" fmla="*/ 160384 h 449083"/>
                          <a:gd name="connsiteX4" fmla="*/ 142847 w 725138"/>
                          <a:gd name="connsiteY4" fmla="*/ 0 h 449083"/>
                          <a:gd name="connsiteX5" fmla="*/ 432901 w 725138"/>
                          <a:gd name="connsiteY5" fmla="*/ 51323 h 449083"/>
                          <a:gd name="connsiteX6" fmla="*/ 615277 w 725138"/>
                          <a:gd name="connsiteY6" fmla="*/ 176422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5138" h="449083">
                            <a:moveTo>
                              <a:pt x="725138" y="288691"/>
                            </a:moveTo>
                            <a:lnTo>
                              <a:pt x="582292" y="449084"/>
                            </a:lnTo>
                            <a:lnTo>
                              <a:pt x="219723" y="384930"/>
                            </a:lnTo>
                            <a:lnTo>
                              <a:pt x="0" y="160384"/>
                            </a:lnTo>
                            <a:lnTo>
                              <a:pt x="142847" y="0"/>
                            </a:lnTo>
                            <a:lnTo>
                              <a:pt x="432901" y="51323"/>
                            </a:lnTo>
                            <a:lnTo>
                              <a:pt x="615277" y="1764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54" name="Freeform 8853">
                        <a:extLst>
                          <a:ext uri="{FF2B5EF4-FFF2-40B4-BE49-F238E27FC236}">
                            <a16:creationId xmlns:a16="http://schemas.microsoft.com/office/drawing/2014/main" id="{506334C5-E998-E21D-32C3-534A7504E409}"/>
                          </a:ext>
                        </a:extLst>
                      </p:cNvPr>
                      <p:cNvSpPr/>
                      <p:nvPr/>
                    </p:nvSpPr>
                    <p:spPr>
                      <a:xfrm>
                        <a:off x="25485899" y="16007316"/>
                        <a:ext cx="681189" cy="449083"/>
                      </a:xfrm>
                      <a:custGeom>
                        <a:avLst/>
                        <a:gdLst>
                          <a:gd name="connsiteX0" fmla="*/ 461467 w 681189"/>
                          <a:gd name="connsiteY0" fmla="*/ 64154 h 449083"/>
                          <a:gd name="connsiteX1" fmla="*/ 681190 w 681189"/>
                          <a:gd name="connsiteY1" fmla="*/ 288700 h 449083"/>
                          <a:gd name="connsiteX2" fmla="*/ 538353 w 681189"/>
                          <a:gd name="connsiteY2" fmla="*/ 449084 h 449083"/>
                          <a:gd name="connsiteX3" fmla="*/ 175784 w 681189"/>
                          <a:gd name="connsiteY3" fmla="*/ 384930 h 449083"/>
                          <a:gd name="connsiteX4" fmla="*/ 0 w 681189"/>
                          <a:gd name="connsiteY4" fmla="*/ 205291 h 449083"/>
                          <a:gd name="connsiteX5" fmla="*/ 27480 w 681189"/>
                          <a:gd name="connsiteY5" fmla="*/ 80192 h 449083"/>
                          <a:gd name="connsiteX6" fmla="*/ 98898 w 681189"/>
                          <a:gd name="connsiteY6" fmla="*/ 0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189" h="449083">
                            <a:moveTo>
                              <a:pt x="461467" y="64154"/>
                            </a:moveTo>
                            <a:lnTo>
                              <a:pt x="681190" y="288700"/>
                            </a:lnTo>
                            <a:lnTo>
                              <a:pt x="538353" y="449084"/>
                            </a:lnTo>
                            <a:lnTo>
                              <a:pt x="175784" y="384930"/>
                            </a:lnTo>
                            <a:lnTo>
                              <a:pt x="0" y="205291"/>
                            </a:lnTo>
                            <a:lnTo>
                              <a:pt x="27480" y="80192"/>
                            </a:lnTo>
                            <a:lnTo>
                              <a:pt x="98898"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55" name="Freeform 8854">
                        <a:extLst>
                          <a:ext uri="{FF2B5EF4-FFF2-40B4-BE49-F238E27FC236}">
                            <a16:creationId xmlns:a16="http://schemas.microsoft.com/office/drawing/2014/main" id="{50ADB894-2753-B9A6-BED7-C9B19B27A3BB}"/>
                          </a:ext>
                        </a:extLst>
                      </p:cNvPr>
                      <p:cNvSpPr/>
                      <p:nvPr/>
                    </p:nvSpPr>
                    <p:spPr>
                      <a:xfrm>
                        <a:off x="25415252" y="16212607"/>
                        <a:ext cx="246430" cy="340022"/>
                      </a:xfrm>
                      <a:custGeom>
                        <a:avLst/>
                        <a:gdLst>
                          <a:gd name="connsiteX0" fmla="*/ 246431 w 246430"/>
                          <a:gd name="connsiteY0" fmla="*/ 179639 h 340022"/>
                          <a:gd name="connsiteX1" fmla="*/ 103594 w 246430"/>
                          <a:gd name="connsiteY1" fmla="*/ 340023 h 340022"/>
                          <a:gd name="connsiteX2" fmla="*/ 0 w 246430"/>
                          <a:gd name="connsiteY2" fmla="*/ 321691 h 340022"/>
                          <a:gd name="connsiteX3" fmla="*/ 70647 w 246430"/>
                          <a:gd name="connsiteY3" fmla="*/ 0 h 340022"/>
                        </a:gdLst>
                        <a:ahLst/>
                        <a:cxnLst>
                          <a:cxn ang="0">
                            <a:pos x="connsiteX0" y="connsiteY0"/>
                          </a:cxn>
                          <a:cxn ang="0">
                            <a:pos x="connsiteX1" y="connsiteY1"/>
                          </a:cxn>
                          <a:cxn ang="0">
                            <a:pos x="connsiteX2" y="connsiteY2"/>
                          </a:cxn>
                          <a:cxn ang="0">
                            <a:pos x="connsiteX3" y="connsiteY3"/>
                          </a:cxn>
                        </a:cxnLst>
                        <a:rect l="l" t="t" r="r" b="b"/>
                        <a:pathLst>
                          <a:path w="246430" h="340022">
                            <a:moveTo>
                              <a:pt x="246431" y="179639"/>
                            </a:moveTo>
                            <a:lnTo>
                              <a:pt x="103594" y="340023"/>
                            </a:lnTo>
                            <a:lnTo>
                              <a:pt x="0" y="321691"/>
                            </a:lnTo>
                            <a:lnTo>
                              <a:pt x="70647"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56" name="Freeform 8855">
                        <a:extLst>
                          <a:ext uri="{FF2B5EF4-FFF2-40B4-BE49-F238E27FC236}">
                            <a16:creationId xmlns:a16="http://schemas.microsoft.com/office/drawing/2014/main" id="{20238369-F196-C893-8B81-11593804E347}"/>
                          </a:ext>
                        </a:extLst>
                      </p:cNvPr>
                      <p:cNvSpPr/>
                      <p:nvPr/>
                    </p:nvSpPr>
                    <p:spPr>
                      <a:xfrm>
                        <a:off x="26529658" y="16199776"/>
                        <a:ext cx="684323" cy="449083"/>
                      </a:xfrm>
                      <a:custGeom>
                        <a:avLst/>
                        <a:gdLst>
                          <a:gd name="connsiteX0" fmla="*/ 582292 w 684323"/>
                          <a:gd name="connsiteY0" fmla="*/ 449084 h 449083"/>
                          <a:gd name="connsiteX1" fmla="*/ 219733 w 684323"/>
                          <a:gd name="connsiteY1" fmla="*/ 384930 h 449083"/>
                          <a:gd name="connsiteX2" fmla="*/ 0 w 684323"/>
                          <a:gd name="connsiteY2" fmla="*/ 160393 h 449083"/>
                          <a:gd name="connsiteX3" fmla="*/ 142847 w 684323"/>
                          <a:gd name="connsiteY3" fmla="*/ 0 h 449083"/>
                          <a:gd name="connsiteX4" fmla="*/ 215360 w 684323"/>
                          <a:gd name="connsiteY4" fmla="*/ 12831 h 449083"/>
                          <a:gd name="connsiteX5" fmla="*/ 684324 w 684323"/>
                          <a:gd name="connsiteY5" fmla="*/ 334521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323" h="449083">
                            <a:moveTo>
                              <a:pt x="582292" y="449084"/>
                            </a:moveTo>
                            <a:lnTo>
                              <a:pt x="219733" y="384930"/>
                            </a:lnTo>
                            <a:lnTo>
                              <a:pt x="0" y="160393"/>
                            </a:lnTo>
                            <a:lnTo>
                              <a:pt x="142847" y="0"/>
                            </a:lnTo>
                            <a:lnTo>
                              <a:pt x="215360" y="12831"/>
                            </a:lnTo>
                            <a:lnTo>
                              <a:pt x="684324" y="33452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57" name="Freeform 8856">
                        <a:extLst>
                          <a:ext uri="{FF2B5EF4-FFF2-40B4-BE49-F238E27FC236}">
                            <a16:creationId xmlns:a16="http://schemas.microsoft.com/office/drawing/2014/main" id="{898C98A8-6888-5F3F-1C1A-EAD6E3FB27CD}"/>
                          </a:ext>
                        </a:extLst>
                      </p:cNvPr>
                      <p:cNvSpPr/>
                      <p:nvPr/>
                    </p:nvSpPr>
                    <p:spPr>
                      <a:xfrm>
                        <a:off x="26024252" y="16296016"/>
                        <a:ext cx="725138" cy="416997"/>
                      </a:xfrm>
                      <a:custGeom>
                        <a:avLst/>
                        <a:gdLst>
                          <a:gd name="connsiteX0" fmla="*/ 505406 w 725138"/>
                          <a:gd name="connsiteY0" fmla="*/ 64153 h 416997"/>
                          <a:gd name="connsiteX1" fmla="*/ 725138 w 725138"/>
                          <a:gd name="connsiteY1" fmla="*/ 288690 h 416997"/>
                          <a:gd name="connsiteX2" fmla="*/ 610857 w 725138"/>
                          <a:gd name="connsiteY2" fmla="*/ 416997 h 416997"/>
                          <a:gd name="connsiteX3" fmla="*/ 401012 w 725138"/>
                          <a:gd name="connsiteY3" fmla="*/ 416997 h 416997"/>
                          <a:gd name="connsiteX4" fmla="*/ 219723 w 725138"/>
                          <a:gd name="connsiteY4" fmla="*/ 384921 h 416997"/>
                          <a:gd name="connsiteX5" fmla="*/ 0 w 725138"/>
                          <a:gd name="connsiteY5" fmla="*/ 160384 h 416997"/>
                          <a:gd name="connsiteX6" fmla="*/ 142837 w 725138"/>
                          <a:gd name="connsiteY6" fmla="*/ 0 h 41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5138" h="416997">
                            <a:moveTo>
                              <a:pt x="505406" y="64153"/>
                            </a:moveTo>
                            <a:lnTo>
                              <a:pt x="725138" y="288690"/>
                            </a:lnTo>
                            <a:lnTo>
                              <a:pt x="610857" y="416997"/>
                            </a:lnTo>
                            <a:lnTo>
                              <a:pt x="401012" y="416997"/>
                            </a:lnTo>
                            <a:lnTo>
                              <a:pt x="219723" y="384921"/>
                            </a:lnTo>
                            <a:lnTo>
                              <a:pt x="0" y="160384"/>
                            </a:lnTo>
                            <a:lnTo>
                              <a:pt x="142837"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58" name="Freeform 8857">
                        <a:extLst>
                          <a:ext uri="{FF2B5EF4-FFF2-40B4-BE49-F238E27FC236}">
                            <a16:creationId xmlns:a16="http://schemas.microsoft.com/office/drawing/2014/main" id="{F8176646-E7D1-78C8-B046-9ABFBF3B52F7}"/>
                          </a:ext>
                        </a:extLst>
                      </p:cNvPr>
                      <p:cNvSpPr/>
                      <p:nvPr/>
                    </p:nvSpPr>
                    <p:spPr>
                      <a:xfrm>
                        <a:off x="25518846" y="16392246"/>
                        <a:ext cx="725128" cy="320767"/>
                      </a:xfrm>
                      <a:custGeom>
                        <a:avLst/>
                        <a:gdLst>
                          <a:gd name="connsiteX0" fmla="*/ 505406 w 725128"/>
                          <a:gd name="connsiteY0" fmla="*/ 64154 h 320767"/>
                          <a:gd name="connsiteX1" fmla="*/ 725129 w 725128"/>
                          <a:gd name="connsiteY1" fmla="*/ 288691 h 320767"/>
                          <a:gd name="connsiteX2" fmla="*/ 696563 w 725128"/>
                          <a:gd name="connsiteY2" fmla="*/ 320767 h 320767"/>
                          <a:gd name="connsiteX3" fmla="*/ 156943 w 725128"/>
                          <a:gd name="connsiteY3" fmla="*/ 320767 h 320767"/>
                          <a:gd name="connsiteX4" fmla="*/ 0 w 725128"/>
                          <a:gd name="connsiteY4" fmla="*/ 160384 h 320767"/>
                          <a:gd name="connsiteX5" fmla="*/ 142837 w 725128"/>
                          <a:gd name="connsiteY5" fmla="*/ 0 h 32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128" h="320767">
                            <a:moveTo>
                              <a:pt x="505406" y="64154"/>
                            </a:moveTo>
                            <a:lnTo>
                              <a:pt x="725129" y="288691"/>
                            </a:lnTo>
                            <a:lnTo>
                              <a:pt x="696563" y="320767"/>
                            </a:lnTo>
                            <a:lnTo>
                              <a:pt x="156943" y="320767"/>
                            </a:lnTo>
                            <a:lnTo>
                              <a:pt x="0" y="160384"/>
                            </a:lnTo>
                            <a:lnTo>
                              <a:pt x="142837"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59" name="Freeform 8858">
                        <a:extLst>
                          <a:ext uri="{FF2B5EF4-FFF2-40B4-BE49-F238E27FC236}">
                            <a16:creationId xmlns:a16="http://schemas.microsoft.com/office/drawing/2014/main" id="{C5BEEAA7-6F94-16D2-B9D9-9A1217671D38}"/>
                          </a:ext>
                        </a:extLst>
                      </p:cNvPr>
                      <p:cNvSpPr/>
                      <p:nvPr/>
                    </p:nvSpPr>
                    <p:spPr>
                      <a:xfrm>
                        <a:off x="25375999" y="16534297"/>
                        <a:ext cx="299789" cy="178715"/>
                      </a:xfrm>
                      <a:custGeom>
                        <a:avLst/>
                        <a:gdLst>
                          <a:gd name="connsiteX0" fmla="*/ 0 w 299789"/>
                          <a:gd name="connsiteY0" fmla="*/ 178716 h 178715"/>
                          <a:gd name="connsiteX1" fmla="*/ 39253 w 299789"/>
                          <a:gd name="connsiteY1" fmla="*/ 0 h 178715"/>
                          <a:gd name="connsiteX2" fmla="*/ 142847 w 299789"/>
                          <a:gd name="connsiteY2" fmla="*/ 18332 h 178715"/>
                          <a:gd name="connsiteX3" fmla="*/ 299790 w 299789"/>
                          <a:gd name="connsiteY3" fmla="*/ 178716 h 178715"/>
                        </a:gdLst>
                        <a:ahLst/>
                        <a:cxnLst>
                          <a:cxn ang="0">
                            <a:pos x="connsiteX0" y="connsiteY0"/>
                          </a:cxn>
                          <a:cxn ang="0">
                            <a:pos x="connsiteX1" y="connsiteY1"/>
                          </a:cxn>
                          <a:cxn ang="0">
                            <a:pos x="connsiteX2" y="connsiteY2"/>
                          </a:cxn>
                          <a:cxn ang="0">
                            <a:pos x="connsiteX3" y="connsiteY3"/>
                          </a:cxn>
                        </a:cxnLst>
                        <a:rect l="l" t="t" r="r" b="b"/>
                        <a:pathLst>
                          <a:path w="299789" h="178715">
                            <a:moveTo>
                              <a:pt x="0" y="178716"/>
                            </a:moveTo>
                            <a:lnTo>
                              <a:pt x="39253" y="0"/>
                            </a:lnTo>
                            <a:lnTo>
                              <a:pt x="142847" y="18332"/>
                            </a:lnTo>
                            <a:lnTo>
                              <a:pt x="299790"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860" name="Freeform 8859">
                        <a:extLst>
                          <a:ext uri="{FF2B5EF4-FFF2-40B4-BE49-F238E27FC236}">
                            <a16:creationId xmlns:a16="http://schemas.microsoft.com/office/drawing/2014/main" id="{94E081F6-24C8-4BC9-AF8F-8B327252281A}"/>
                          </a:ext>
                        </a:extLst>
                      </p:cNvPr>
                      <p:cNvSpPr/>
                      <p:nvPr/>
                    </p:nvSpPr>
                    <p:spPr>
                      <a:xfrm>
                        <a:off x="27111950" y="16534297"/>
                        <a:ext cx="362569" cy="178715"/>
                      </a:xfrm>
                      <a:custGeom>
                        <a:avLst/>
                        <a:gdLst>
                          <a:gd name="connsiteX0" fmla="*/ 362569 w 362569"/>
                          <a:gd name="connsiteY0" fmla="*/ 178716 h 178715"/>
                          <a:gd name="connsiteX1" fmla="*/ 62779 w 362569"/>
                          <a:gd name="connsiteY1" fmla="*/ 178716 h 178715"/>
                          <a:gd name="connsiteX2" fmla="*/ 0 w 362569"/>
                          <a:gd name="connsiteY2" fmla="*/ 114562 h 178715"/>
                          <a:gd name="connsiteX3" fmla="*/ 102032 w 362569"/>
                          <a:gd name="connsiteY3" fmla="*/ 0 h 178715"/>
                        </a:gdLst>
                        <a:ahLst/>
                        <a:cxnLst>
                          <a:cxn ang="0">
                            <a:pos x="connsiteX0" y="connsiteY0"/>
                          </a:cxn>
                          <a:cxn ang="0">
                            <a:pos x="connsiteX1" y="connsiteY1"/>
                          </a:cxn>
                          <a:cxn ang="0">
                            <a:pos x="connsiteX2" y="connsiteY2"/>
                          </a:cxn>
                          <a:cxn ang="0">
                            <a:pos x="connsiteX3" y="connsiteY3"/>
                          </a:cxn>
                        </a:cxnLst>
                        <a:rect l="l" t="t" r="r" b="b"/>
                        <a:pathLst>
                          <a:path w="362569" h="178715">
                            <a:moveTo>
                              <a:pt x="362569" y="178716"/>
                            </a:moveTo>
                            <a:lnTo>
                              <a:pt x="62779" y="178716"/>
                            </a:lnTo>
                            <a:lnTo>
                              <a:pt x="0" y="114562"/>
                            </a:lnTo>
                            <a:lnTo>
                              <a:pt x="102032"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861" name="Freeform 8860">
                        <a:extLst>
                          <a:ext uri="{FF2B5EF4-FFF2-40B4-BE49-F238E27FC236}">
                            <a16:creationId xmlns:a16="http://schemas.microsoft.com/office/drawing/2014/main" id="{1E5F2387-8262-21C1-CC42-E85F4B7AE4A9}"/>
                          </a:ext>
                        </a:extLst>
                      </p:cNvPr>
                      <p:cNvSpPr/>
                      <p:nvPr/>
                    </p:nvSpPr>
                    <p:spPr>
                      <a:xfrm>
                        <a:off x="26635109" y="16584706"/>
                        <a:ext cx="539619" cy="128307"/>
                      </a:xfrm>
                      <a:custGeom>
                        <a:avLst/>
                        <a:gdLst>
                          <a:gd name="connsiteX0" fmla="*/ 476841 w 539619"/>
                          <a:gd name="connsiteY0" fmla="*/ 64153 h 128307"/>
                          <a:gd name="connsiteX1" fmla="*/ 539620 w 539619"/>
                          <a:gd name="connsiteY1" fmla="*/ 128307 h 128307"/>
                          <a:gd name="connsiteX2" fmla="*/ 0 w 539619"/>
                          <a:gd name="connsiteY2" fmla="*/ 128307 h 128307"/>
                          <a:gd name="connsiteX3" fmla="*/ 114281 w 539619"/>
                          <a:gd name="connsiteY3" fmla="*/ 0 h 128307"/>
                        </a:gdLst>
                        <a:ahLst/>
                        <a:cxnLst>
                          <a:cxn ang="0">
                            <a:pos x="connsiteX0" y="connsiteY0"/>
                          </a:cxn>
                          <a:cxn ang="0">
                            <a:pos x="connsiteX1" y="connsiteY1"/>
                          </a:cxn>
                          <a:cxn ang="0">
                            <a:pos x="connsiteX2" y="connsiteY2"/>
                          </a:cxn>
                          <a:cxn ang="0">
                            <a:pos x="connsiteX3" y="connsiteY3"/>
                          </a:cxn>
                        </a:cxnLst>
                        <a:rect l="l" t="t" r="r" b="b"/>
                        <a:pathLst>
                          <a:path w="539619" h="128307">
                            <a:moveTo>
                              <a:pt x="476841" y="64153"/>
                            </a:moveTo>
                            <a:lnTo>
                              <a:pt x="539620" y="128307"/>
                            </a:lnTo>
                            <a:lnTo>
                              <a:pt x="0" y="128307"/>
                            </a:lnTo>
                            <a:lnTo>
                              <a:pt x="114281"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62" name="Freeform 8861">
                        <a:extLst>
                          <a:ext uri="{FF2B5EF4-FFF2-40B4-BE49-F238E27FC236}">
                            <a16:creationId xmlns:a16="http://schemas.microsoft.com/office/drawing/2014/main" id="{7763C044-96E8-1B65-C185-DBAA7F16D596}"/>
                          </a:ext>
                        </a:extLst>
                      </p:cNvPr>
                      <p:cNvSpPr/>
                      <p:nvPr/>
                    </p:nvSpPr>
                    <p:spPr>
                      <a:xfrm>
                        <a:off x="26215409" y="16680937"/>
                        <a:ext cx="209855" cy="32076"/>
                      </a:xfrm>
                      <a:custGeom>
                        <a:avLst/>
                        <a:gdLst>
                          <a:gd name="connsiteX0" fmla="*/ 28566 w 209855"/>
                          <a:gd name="connsiteY0" fmla="*/ 0 h 32076"/>
                          <a:gd name="connsiteX1" fmla="*/ 209855 w 209855"/>
                          <a:gd name="connsiteY1" fmla="*/ 32077 h 32076"/>
                          <a:gd name="connsiteX2" fmla="*/ 0 w 209855"/>
                          <a:gd name="connsiteY2" fmla="*/ 32077 h 32076"/>
                        </a:gdLst>
                        <a:ahLst/>
                        <a:cxnLst>
                          <a:cxn ang="0">
                            <a:pos x="connsiteX0" y="connsiteY0"/>
                          </a:cxn>
                          <a:cxn ang="0">
                            <a:pos x="connsiteX1" y="connsiteY1"/>
                          </a:cxn>
                          <a:cxn ang="0">
                            <a:pos x="connsiteX2" y="connsiteY2"/>
                          </a:cxn>
                        </a:cxnLst>
                        <a:rect l="l" t="t" r="r" b="b"/>
                        <a:pathLst>
                          <a:path w="209855" h="32076">
                            <a:moveTo>
                              <a:pt x="28566" y="0"/>
                            </a:moveTo>
                            <a:lnTo>
                              <a:pt x="209855" y="32077"/>
                            </a:lnTo>
                            <a:lnTo>
                              <a:pt x="0" y="3207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8863" name="Graphic 2">
                      <a:extLst>
                        <a:ext uri="{FF2B5EF4-FFF2-40B4-BE49-F238E27FC236}">
                          <a16:creationId xmlns:a16="http://schemas.microsoft.com/office/drawing/2014/main" id="{201D5515-98D4-72EE-D1EE-DFDB31471033}"/>
                        </a:ext>
                      </a:extLst>
                    </p:cNvPr>
                    <p:cNvGrpSpPr/>
                    <p:nvPr/>
                  </p:nvGrpSpPr>
                  <p:grpSpPr>
                    <a:xfrm>
                      <a:off x="45598711" y="15294679"/>
                      <a:ext cx="48777" cy="145407"/>
                      <a:chOff x="25337899" y="20439415"/>
                      <a:chExt cx="76200" cy="227173"/>
                    </a:xfrm>
                  </p:grpSpPr>
                  <p:sp>
                    <p:nvSpPr>
                      <p:cNvPr id="8864" name="Freeform 8863">
                        <a:extLst>
                          <a:ext uri="{FF2B5EF4-FFF2-40B4-BE49-F238E27FC236}">
                            <a16:creationId xmlns:a16="http://schemas.microsoft.com/office/drawing/2014/main" id="{1DCC2C15-7EEF-CF38-9EB0-F90692BA4371}"/>
                          </a:ext>
                        </a:extLst>
                      </p:cNvPr>
                      <p:cNvSpPr/>
                      <p:nvPr/>
                    </p:nvSpPr>
                    <p:spPr>
                      <a:xfrm>
                        <a:off x="25375999" y="20439415"/>
                        <a:ext cx="9525" cy="189100"/>
                      </a:xfrm>
                      <a:custGeom>
                        <a:avLst/>
                        <a:gdLst>
                          <a:gd name="connsiteX0" fmla="*/ 0 w 9525"/>
                          <a:gd name="connsiteY0" fmla="*/ 0 h 189100"/>
                          <a:gd name="connsiteX1" fmla="*/ 0 w 9525"/>
                          <a:gd name="connsiteY1" fmla="*/ 189100 h 189100"/>
                        </a:gdLst>
                        <a:ahLst/>
                        <a:cxnLst>
                          <a:cxn ang="0">
                            <a:pos x="connsiteX0" y="connsiteY0"/>
                          </a:cxn>
                          <a:cxn ang="0">
                            <a:pos x="connsiteX1" y="connsiteY1"/>
                          </a:cxn>
                        </a:cxnLst>
                        <a:rect l="l" t="t" r="r" b="b"/>
                        <a:pathLst>
                          <a:path w="9525" h="189100">
                            <a:moveTo>
                              <a:pt x="0" y="0"/>
                            </a:moveTo>
                            <a:lnTo>
                              <a:pt x="0" y="189100"/>
                            </a:lnTo>
                          </a:path>
                        </a:pathLst>
                      </a:custGeom>
                      <a:noFill/>
                      <a:ln w="38100" cap="rnd">
                        <a:solidFill>
                          <a:srgbClr val="EDED61"/>
                        </a:solidFill>
                        <a:prstDash val="solid"/>
                        <a:round/>
                      </a:ln>
                    </p:spPr>
                    <p:txBody>
                      <a:bodyPr rtlCol="0" anchor="ctr"/>
                      <a:lstStyle/>
                      <a:p>
                        <a:endParaRPr lang="en-US"/>
                      </a:p>
                    </p:txBody>
                  </p:sp>
                  <p:sp>
                    <p:nvSpPr>
                      <p:cNvPr id="8865" name="Freeform 8864">
                        <a:extLst>
                          <a:ext uri="{FF2B5EF4-FFF2-40B4-BE49-F238E27FC236}">
                            <a16:creationId xmlns:a16="http://schemas.microsoft.com/office/drawing/2014/main" id="{176CB8D8-9C8D-8AAE-3D99-0476117229D8}"/>
                          </a:ext>
                        </a:extLst>
                      </p:cNvPr>
                      <p:cNvSpPr/>
                      <p:nvPr/>
                    </p:nvSpPr>
                    <p:spPr>
                      <a:xfrm>
                        <a:off x="25337899" y="205904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66" name="Graphic 2">
                      <a:extLst>
                        <a:ext uri="{FF2B5EF4-FFF2-40B4-BE49-F238E27FC236}">
                          <a16:creationId xmlns:a16="http://schemas.microsoft.com/office/drawing/2014/main" id="{7779EB4B-E6CF-9344-DD11-BABE9D80DDAF}"/>
                        </a:ext>
                      </a:extLst>
                    </p:cNvPr>
                    <p:cNvGrpSpPr/>
                    <p:nvPr/>
                  </p:nvGrpSpPr>
                  <p:grpSpPr>
                    <a:xfrm>
                      <a:off x="46780203" y="14414514"/>
                      <a:ext cx="168379" cy="48739"/>
                      <a:chOff x="27183626" y="19064313"/>
                      <a:chExt cx="263042" cy="76146"/>
                    </a:xfrm>
                  </p:grpSpPr>
                  <p:sp>
                    <p:nvSpPr>
                      <p:cNvPr id="8867" name="Freeform 8866">
                        <a:extLst>
                          <a:ext uri="{FF2B5EF4-FFF2-40B4-BE49-F238E27FC236}">
                            <a16:creationId xmlns:a16="http://schemas.microsoft.com/office/drawing/2014/main" id="{B1EE86F6-8480-7D1F-53BC-1798241002A7}"/>
                          </a:ext>
                        </a:extLst>
                      </p:cNvPr>
                      <p:cNvSpPr/>
                      <p:nvPr/>
                    </p:nvSpPr>
                    <p:spPr>
                      <a:xfrm>
                        <a:off x="27183626" y="19074774"/>
                        <a:ext cx="224942" cy="27612"/>
                      </a:xfrm>
                      <a:custGeom>
                        <a:avLst/>
                        <a:gdLst>
                          <a:gd name="connsiteX0" fmla="*/ 0 w 224942"/>
                          <a:gd name="connsiteY0" fmla="*/ 0 h 27612"/>
                          <a:gd name="connsiteX1" fmla="*/ 224942 w 224942"/>
                          <a:gd name="connsiteY1" fmla="*/ 27613 h 27612"/>
                        </a:gdLst>
                        <a:ahLst/>
                        <a:cxnLst>
                          <a:cxn ang="0">
                            <a:pos x="connsiteX0" y="connsiteY0"/>
                          </a:cxn>
                          <a:cxn ang="0">
                            <a:pos x="connsiteX1" y="connsiteY1"/>
                          </a:cxn>
                        </a:cxnLst>
                        <a:rect l="l" t="t" r="r" b="b"/>
                        <a:pathLst>
                          <a:path w="224942" h="27612">
                            <a:moveTo>
                              <a:pt x="0" y="0"/>
                            </a:moveTo>
                            <a:lnTo>
                              <a:pt x="224942" y="27613"/>
                            </a:lnTo>
                          </a:path>
                        </a:pathLst>
                      </a:custGeom>
                      <a:noFill/>
                      <a:ln w="38100" cap="rnd">
                        <a:solidFill>
                          <a:srgbClr val="EDED61"/>
                        </a:solidFill>
                        <a:prstDash val="solid"/>
                        <a:round/>
                      </a:ln>
                    </p:spPr>
                    <p:txBody>
                      <a:bodyPr rtlCol="0" anchor="ctr"/>
                      <a:lstStyle/>
                      <a:p>
                        <a:endParaRPr lang="en-US"/>
                      </a:p>
                    </p:txBody>
                  </p:sp>
                  <p:sp>
                    <p:nvSpPr>
                      <p:cNvPr id="8868" name="Freeform 8867">
                        <a:extLst>
                          <a:ext uri="{FF2B5EF4-FFF2-40B4-BE49-F238E27FC236}">
                            <a16:creationId xmlns:a16="http://schemas.microsoft.com/office/drawing/2014/main" id="{305EA308-4A3E-A4C5-774C-E0690702CC59}"/>
                          </a:ext>
                        </a:extLst>
                      </p:cNvPr>
                      <p:cNvSpPr/>
                      <p:nvPr/>
                    </p:nvSpPr>
                    <p:spPr>
                      <a:xfrm>
                        <a:off x="27370468" y="1906431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69" name="Graphic 2">
                      <a:extLst>
                        <a:ext uri="{FF2B5EF4-FFF2-40B4-BE49-F238E27FC236}">
                          <a16:creationId xmlns:a16="http://schemas.microsoft.com/office/drawing/2014/main" id="{62038B3E-149E-58C9-06A4-7AB6B50A5859}"/>
                        </a:ext>
                      </a:extLst>
                    </p:cNvPr>
                    <p:cNvGrpSpPr/>
                    <p:nvPr/>
                  </p:nvGrpSpPr>
                  <p:grpSpPr>
                    <a:xfrm>
                      <a:off x="46966404" y="12833207"/>
                      <a:ext cx="124260" cy="76313"/>
                      <a:chOff x="27474510" y="16593797"/>
                      <a:chExt cx="194119" cy="119226"/>
                    </a:xfrm>
                  </p:grpSpPr>
                  <p:sp>
                    <p:nvSpPr>
                      <p:cNvPr id="8870" name="Freeform 8869">
                        <a:extLst>
                          <a:ext uri="{FF2B5EF4-FFF2-40B4-BE49-F238E27FC236}">
                            <a16:creationId xmlns:a16="http://schemas.microsoft.com/office/drawing/2014/main" id="{F67E0FB2-0596-5244-4AF4-A3538FCB88F8}"/>
                          </a:ext>
                        </a:extLst>
                      </p:cNvPr>
                      <p:cNvSpPr/>
                      <p:nvPr/>
                    </p:nvSpPr>
                    <p:spPr>
                      <a:xfrm>
                        <a:off x="27474510" y="16631870"/>
                        <a:ext cx="156019" cy="81153"/>
                      </a:xfrm>
                      <a:custGeom>
                        <a:avLst/>
                        <a:gdLst>
                          <a:gd name="connsiteX0" fmla="*/ 0 w 156019"/>
                          <a:gd name="connsiteY0" fmla="*/ 81153 h 81153"/>
                          <a:gd name="connsiteX1" fmla="*/ 156020 w 156019"/>
                          <a:gd name="connsiteY1" fmla="*/ 0 h 81153"/>
                        </a:gdLst>
                        <a:ahLst/>
                        <a:cxnLst>
                          <a:cxn ang="0">
                            <a:pos x="connsiteX0" y="connsiteY0"/>
                          </a:cxn>
                          <a:cxn ang="0">
                            <a:pos x="connsiteX1" y="connsiteY1"/>
                          </a:cxn>
                        </a:cxnLst>
                        <a:rect l="l" t="t" r="r" b="b"/>
                        <a:pathLst>
                          <a:path w="156019" h="81153">
                            <a:moveTo>
                              <a:pt x="0" y="81153"/>
                            </a:moveTo>
                            <a:lnTo>
                              <a:pt x="156020" y="0"/>
                            </a:lnTo>
                          </a:path>
                        </a:pathLst>
                      </a:custGeom>
                      <a:noFill/>
                      <a:ln w="38100" cap="rnd">
                        <a:solidFill>
                          <a:srgbClr val="EDED61"/>
                        </a:solidFill>
                        <a:prstDash val="solid"/>
                        <a:round/>
                      </a:ln>
                    </p:spPr>
                    <p:txBody>
                      <a:bodyPr rtlCol="0" anchor="ctr"/>
                      <a:lstStyle/>
                      <a:p>
                        <a:endParaRPr lang="en-US"/>
                      </a:p>
                    </p:txBody>
                  </p:sp>
                  <p:sp>
                    <p:nvSpPr>
                      <p:cNvPr id="8871" name="Freeform 8870">
                        <a:extLst>
                          <a:ext uri="{FF2B5EF4-FFF2-40B4-BE49-F238E27FC236}">
                            <a16:creationId xmlns:a16="http://schemas.microsoft.com/office/drawing/2014/main" id="{EEC9DC29-1E0C-AE8D-FBE7-CE8B9DCD7817}"/>
                          </a:ext>
                        </a:extLst>
                      </p:cNvPr>
                      <p:cNvSpPr/>
                      <p:nvPr/>
                    </p:nvSpPr>
                    <p:spPr>
                      <a:xfrm>
                        <a:off x="27592429" y="1659379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72" name="Graphic 2">
                      <a:extLst>
                        <a:ext uri="{FF2B5EF4-FFF2-40B4-BE49-F238E27FC236}">
                          <a16:creationId xmlns:a16="http://schemas.microsoft.com/office/drawing/2014/main" id="{132A9F88-1197-E4D9-5B33-BC1859B47D1B}"/>
                        </a:ext>
                      </a:extLst>
                    </p:cNvPr>
                    <p:cNvGrpSpPr/>
                    <p:nvPr/>
                  </p:nvGrpSpPr>
                  <p:grpSpPr>
                    <a:xfrm>
                      <a:off x="45446575" y="12394541"/>
                      <a:ext cx="88433" cy="145401"/>
                      <a:chOff x="25100232" y="15908459"/>
                      <a:chExt cx="138150" cy="227164"/>
                    </a:xfrm>
                  </p:grpSpPr>
                  <p:sp>
                    <p:nvSpPr>
                      <p:cNvPr id="8873" name="Freeform 8872">
                        <a:extLst>
                          <a:ext uri="{FF2B5EF4-FFF2-40B4-BE49-F238E27FC236}">
                            <a16:creationId xmlns:a16="http://schemas.microsoft.com/office/drawing/2014/main" id="{253B8993-0096-50EC-7F0A-89AD7876CAB7}"/>
                          </a:ext>
                        </a:extLst>
                      </p:cNvPr>
                      <p:cNvSpPr/>
                      <p:nvPr/>
                    </p:nvSpPr>
                    <p:spPr>
                      <a:xfrm>
                        <a:off x="25138332" y="15946532"/>
                        <a:ext cx="100050" cy="189090"/>
                      </a:xfrm>
                      <a:custGeom>
                        <a:avLst/>
                        <a:gdLst>
                          <a:gd name="connsiteX0" fmla="*/ 100050 w 100050"/>
                          <a:gd name="connsiteY0" fmla="*/ 189091 h 189090"/>
                          <a:gd name="connsiteX1" fmla="*/ 0 w 100050"/>
                          <a:gd name="connsiteY1" fmla="*/ 0 h 189090"/>
                        </a:gdLst>
                        <a:ahLst/>
                        <a:cxnLst>
                          <a:cxn ang="0">
                            <a:pos x="connsiteX0" y="connsiteY0"/>
                          </a:cxn>
                          <a:cxn ang="0">
                            <a:pos x="connsiteX1" y="connsiteY1"/>
                          </a:cxn>
                        </a:cxnLst>
                        <a:rect l="l" t="t" r="r" b="b"/>
                        <a:pathLst>
                          <a:path w="100050" h="189090">
                            <a:moveTo>
                              <a:pt x="100050" y="189091"/>
                            </a:moveTo>
                            <a:lnTo>
                              <a:pt x="0" y="0"/>
                            </a:lnTo>
                          </a:path>
                        </a:pathLst>
                      </a:custGeom>
                      <a:noFill/>
                      <a:ln w="38100" cap="rnd">
                        <a:solidFill>
                          <a:srgbClr val="EDED61"/>
                        </a:solidFill>
                        <a:prstDash val="solid"/>
                        <a:round/>
                      </a:ln>
                    </p:spPr>
                    <p:txBody>
                      <a:bodyPr rtlCol="0" anchor="ctr"/>
                      <a:lstStyle/>
                      <a:p>
                        <a:endParaRPr lang="en-US"/>
                      </a:p>
                    </p:txBody>
                  </p:sp>
                  <p:sp>
                    <p:nvSpPr>
                      <p:cNvPr id="8874" name="Freeform 8873">
                        <a:extLst>
                          <a:ext uri="{FF2B5EF4-FFF2-40B4-BE49-F238E27FC236}">
                            <a16:creationId xmlns:a16="http://schemas.microsoft.com/office/drawing/2014/main" id="{BA30ABF7-89EA-D710-AEF9-16CDEB5BBD4A}"/>
                          </a:ext>
                        </a:extLst>
                      </p:cNvPr>
                      <p:cNvSpPr/>
                      <p:nvPr/>
                    </p:nvSpPr>
                    <p:spPr>
                      <a:xfrm>
                        <a:off x="25100232" y="1590845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75" name="Graphic 2">
                      <a:extLst>
                        <a:ext uri="{FF2B5EF4-FFF2-40B4-BE49-F238E27FC236}">
                          <a16:creationId xmlns:a16="http://schemas.microsoft.com/office/drawing/2014/main" id="{E55869F5-601C-A048-D9B6-4E5797C32EED}"/>
                        </a:ext>
                      </a:extLst>
                    </p:cNvPr>
                    <p:cNvGrpSpPr/>
                    <p:nvPr/>
                  </p:nvGrpSpPr>
                  <p:grpSpPr>
                    <a:xfrm>
                      <a:off x="44620055" y="14313734"/>
                      <a:ext cx="168379" cy="48739"/>
                      <a:chOff x="23809042" y="18906861"/>
                      <a:chExt cx="263042" cy="76146"/>
                    </a:xfrm>
                  </p:grpSpPr>
                  <p:sp>
                    <p:nvSpPr>
                      <p:cNvPr id="8876" name="Freeform 8875">
                        <a:extLst>
                          <a:ext uri="{FF2B5EF4-FFF2-40B4-BE49-F238E27FC236}">
                            <a16:creationId xmlns:a16="http://schemas.microsoft.com/office/drawing/2014/main" id="{12E52420-2280-40BE-01CB-1E32B50166C7}"/>
                          </a:ext>
                        </a:extLst>
                      </p:cNvPr>
                      <p:cNvSpPr/>
                      <p:nvPr/>
                    </p:nvSpPr>
                    <p:spPr>
                      <a:xfrm>
                        <a:off x="23847142" y="18917322"/>
                        <a:ext cx="224942" cy="27612"/>
                      </a:xfrm>
                      <a:custGeom>
                        <a:avLst/>
                        <a:gdLst>
                          <a:gd name="connsiteX0" fmla="*/ 224942 w 224942"/>
                          <a:gd name="connsiteY0" fmla="*/ 0 h 27612"/>
                          <a:gd name="connsiteX1" fmla="*/ 0 w 224942"/>
                          <a:gd name="connsiteY1" fmla="*/ 27613 h 27612"/>
                        </a:gdLst>
                        <a:ahLst/>
                        <a:cxnLst>
                          <a:cxn ang="0">
                            <a:pos x="connsiteX0" y="connsiteY0"/>
                          </a:cxn>
                          <a:cxn ang="0">
                            <a:pos x="connsiteX1" y="connsiteY1"/>
                          </a:cxn>
                        </a:cxnLst>
                        <a:rect l="l" t="t" r="r" b="b"/>
                        <a:pathLst>
                          <a:path w="224942" h="27612">
                            <a:moveTo>
                              <a:pt x="224942" y="0"/>
                            </a:moveTo>
                            <a:lnTo>
                              <a:pt x="0" y="27613"/>
                            </a:lnTo>
                          </a:path>
                        </a:pathLst>
                      </a:custGeom>
                      <a:noFill/>
                      <a:ln w="38100" cap="rnd">
                        <a:solidFill>
                          <a:srgbClr val="EDED61"/>
                        </a:solidFill>
                        <a:prstDash val="solid"/>
                        <a:round/>
                      </a:ln>
                    </p:spPr>
                    <p:txBody>
                      <a:bodyPr rtlCol="0" anchor="ctr"/>
                      <a:lstStyle/>
                      <a:p>
                        <a:endParaRPr lang="en-US"/>
                      </a:p>
                    </p:txBody>
                  </p:sp>
                  <p:sp>
                    <p:nvSpPr>
                      <p:cNvPr id="8877" name="Freeform 8876">
                        <a:extLst>
                          <a:ext uri="{FF2B5EF4-FFF2-40B4-BE49-F238E27FC236}">
                            <a16:creationId xmlns:a16="http://schemas.microsoft.com/office/drawing/2014/main" id="{DEBE2AA3-F561-41AE-D85F-698E9293C4BA}"/>
                          </a:ext>
                        </a:extLst>
                      </p:cNvPr>
                      <p:cNvSpPr/>
                      <p:nvPr/>
                    </p:nvSpPr>
                    <p:spPr>
                      <a:xfrm>
                        <a:off x="23809042" y="1890686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78" name="Graphic 2">
                      <a:extLst>
                        <a:ext uri="{FF2B5EF4-FFF2-40B4-BE49-F238E27FC236}">
                          <a16:creationId xmlns:a16="http://schemas.microsoft.com/office/drawing/2014/main" id="{E629ADE8-2FE9-3744-CC0F-BA1DE6EA244F}"/>
                        </a:ext>
                      </a:extLst>
                    </p:cNvPr>
                    <p:cNvGrpSpPr/>
                    <p:nvPr/>
                  </p:nvGrpSpPr>
                  <p:grpSpPr>
                    <a:xfrm>
                      <a:off x="46593672" y="12579323"/>
                      <a:ext cx="68124" cy="145407"/>
                      <a:chOff x="26892227" y="16197149"/>
                      <a:chExt cx="106423" cy="227173"/>
                    </a:xfrm>
                  </p:grpSpPr>
                  <p:sp>
                    <p:nvSpPr>
                      <p:cNvPr id="8879" name="Freeform 8878">
                        <a:extLst>
                          <a:ext uri="{FF2B5EF4-FFF2-40B4-BE49-F238E27FC236}">
                            <a16:creationId xmlns:a16="http://schemas.microsoft.com/office/drawing/2014/main" id="{CF82EC8E-E1D8-4965-2BE5-11FC03D2F4BB}"/>
                          </a:ext>
                        </a:extLst>
                      </p:cNvPr>
                      <p:cNvSpPr/>
                      <p:nvPr/>
                    </p:nvSpPr>
                    <p:spPr>
                      <a:xfrm>
                        <a:off x="26892227" y="16235223"/>
                        <a:ext cx="68323" cy="189100"/>
                      </a:xfrm>
                      <a:custGeom>
                        <a:avLst/>
                        <a:gdLst>
                          <a:gd name="connsiteX0" fmla="*/ 0 w 68323"/>
                          <a:gd name="connsiteY0" fmla="*/ 189100 h 189100"/>
                          <a:gd name="connsiteX1" fmla="*/ 68323 w 68323"/>
                          <a:gd name="connsiteY1" fmla="*/ 0 h 189100"/>
                        </a:gdLst>
                        <a:ahLst/>
                        <a:cxnLst>
                          <a:cxn ang="0">
                            <a:pos x="connsiteX0" y="connsiteY0"/>
                          </a:cxn>
                          <a:cxn ang="0">
                            <a:pos x="connsiteX1" y="connsiteY1"/>
                          </a:cxn>
                        </a:cxnLst>
                        <a:rect l="l" t="t" r="r" b="b"/>
                        <a:pathLst>
                          <a:path w="68323" h="189100">
                            <a:moveTo>
                              <a:pt x="0" y="189100"/>
                            </a:moveTo>
                            <a:lnTo>
                              <a:pt x="68323" y="0"/>
                            </a:lnTo>
                          </a:path>
                        </a:pathLst>
                      </a:custGeom>
                      <a:noFill/>
                      <a:ln w="38100" cap="rnd">
                        <a:solidFill>
                          <a:srgbClr val="EDED61"/>
                        </a:solidFill>
                        <a:prstDash val="solid"/>
                        <a:round/>
                      </a:ln>
                    </p:spPr>
                    <p:txBody>
                      <a:bodyPr rtlCol="0" anchor="ctr"/>
                      <a:lstStyle/>
                      <a:p>
                        <a:endParaRPr lang="en-US"/>
                      </a:p>
                    </p:txBody>
                  </p:sp>
                  <p:sp>
                    <p:nvSpPr>
                      <p:cNvPr id="8880" name="Freeform 8879">
                        <a:extLst>
                          <a:ext uri="{FF2B5EF4-FFF2-40B4-BE49-F238E27FC236}">
                            <a16:creationId xmlns:a16="http://schemas.microsoft.com/office/drawing/2014/main" id="{C67714F7-4181-D210-641A-AB9123D7548B}"/>
                          </a:ext>
                        </a:extLst>
                      </p:cNvPr>
                      <p:cNvSpPr/>
                      <p:nvPr/>
                    </p:nvSpPr>
                    <p:spPr>
                      <a:xfrm>
                        <a:off x="26922450" y="1619714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9"/>
                              <a:pt x="59141" y="76147"/>
                              <a:pt x="38100" y="76147"/>
                            </a:cubicBezTo>
                            <a:cubicBezTo>
                              <a:pt x="17059"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81" name="Graphic 2">
                      <a:extLst>
                        <a:ext uri="{FF2B5EF4-FFF2-40B4-BE49-F238E27FC236}">
                          <a16:creationId xmlns:a16="http://schemas.microsoft.com/office/drawing/2014/main" id="{7774A663-CFA4-0F35-D60A-DEA87BF72AE1}"/>
                        </a:ext>
                      </a:extLst>
                    </p:cNvPr>
                    <p:cNvGrpSpPr/>
                    <p:nvPr/>
                  </p:nvGrpSpPr>
                  <p:grpSpPr>
                    <a:xfrm>
                      <a:off x="44580802" y="13169811"/>
                      <a:ext cx="129168" cy="48739"/>
                      <a:chOff x="23747720" y="17119683"/>
                      <a:chExt cx="201787" cy="76146"/>
                    </a:xfrm>
                  </p:grpSpPr>
                  <p:sp>
                    <p:nvSpPr>
                      <p:cNvPr id="8882" name="Freeform 8881">
                        <a:extLst>
                          <a:ext uri="{FF2B5EF4-FFF2-40B4-BE49-F238E27FC236}">
                            <a16:creationId xmlns:a16="http://schemas.microsoft.com/office/drawing/2014/main" id="{408219A7-7A1B-795F-E359-0050B73A8A49}"/>
                          </a:ext>
                        </a:extLst>
                      </p:cNvPr>
                      <p:cNvSpPr/>
                      <p:nvPr/>
                    </p:nvSpPr>
                    <p:spPr>
                      <a:xfrm>
                        <a:off x="23785820" y="17157757"/>
                        <a:ext cx="163687" cy="27612"/>
                      </a:xfrm>
                      <a:custGeom>
                        <a:avLst/>
                        <a:gdLst>
                          <a:gd name="connsiteX0" fmla="*/ 163687 w 163687"/>
                          <a:gd name="connsiteY0" fmla="*/ 27613 h 27612"/>
                          <a:gd name="connsiteX1" fmla="*/ 0 w 163687"/>
                          <a:gd name="connsiteY1" fmla="*/ 0 h 27612"/>
                        </a:gdLst>
                        <a:ahLst/>
                        <a:cxnLst>
                          <a:cxn ang="0">
                            <a:pos x="connsiteX0" y="connsiteY0"/>
                          </a:cxn>
                          <a:cxn ang="0">
                            <a:pos x="connsiteX1" y="connsiteY1"/>
                          </a:cxn>
                        </a:cxnLst>
                        <a:rect l="l" t="t" r="r" b="b"/>
                        <a:pathLst>
                          <a:path w="163687" h="27612">
                            <a:moveTo>
                              <a:pt x="163687" y="27613"/>
                            </a:moveTo>
                            <a:lnTo>
                              <a:pt x="0" y="0"/>
                            </a:lnTo>
                          </a:path>
                        </a:pathLst>
                      </a:custGeom>
                      <a:noFill/>
                      <a:ln w="38100" cap="rnd">
                        <a:solidFill>
                          <a:srgbClr val="EDED61"/>
                        </a:solidFill>
                        <a:prstDash val="solid"/>
                        <a:round/>
                      </a:ln>
                    </p:spPr>
                    <p:txBody>
                      <a:bodyPr rtlCol="0" anchor="ctr"/>
                      <a:lstStyle/>
                      <a:p>
                        <a:endParaRPr lang="en-US"/>
                      </a:p>
                    </p:txBody>
                  </p:sp>
                  <p:sp>
                    <p:nvSpPr>
                      <p:cNvPr id="8883" name="Freeform 8882">
                        <a:extLst>
                          <a:ext uri="{FF2B5EF4-FFF2-40B4-BE49-F238E27FC236}">
                            <a16:creationId xmlns:a16="http://schemas.microsoft.com/office/drawing/2014/main" id="{3CFDB0E4-615B-8819-19D5-7A4FD3C9EA11}"/>
                          </a:ext>
                        </a:extLst>
                      </p:cNvPr>
                      <p:cNvSpPr/>
                      <p:nvPr/>
                    </p:nvSpPr>
                    <p:spPr>
                      <a:xfrm>
                        <a:off x="23747720" y="1711968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884" name="Graphic 2">
                      <a:extLst>
                        <a:ext uri="{FF2B5EF4-FFF2-40B4-BE49-F238E27FC236}">
                          <a16:creationId xmlns:a16="http://schemas.microsoft.com/office/drawing/2014/main" id="{B4D6064F-E09D-42D3-5A21-5D0547CDA257}"/>
                        </a:ext>
                      </a:extLst>
                    </p:cNvPr>
                    <p:cNvGrpSpPr/>
                    <p:nvPr/>
                  </p:nvGrpSpPr>
                  <p:grpSpPr>
                    <a:xfrm>
                      <a:off x="44522848" y="12108777"/>
                      <a:ext cx="1276130" cy="800737"/>
                      <a:chOff x="23657185" y="15462002"/>
                      <a:chExt cx="1993572" cy="1251011"/>
                    </a:xfrm>
                  </p:grpSpPr>
                  <p:sp>
                    <p:nvSpPr>
                      <p:cNvPr id="8885" name="Freeform 8884">
                        <a:extLst>
                          <a:ext uri="{FF2B5EF4-FFF2-40B4-BE49-F238E27FC236}">
                            <a16:creationId xmlns:a16="http://schemas.microsoft.com/office/drawing/2014/main" id="{E5365CCF-347B-60D7-434C-455E650E48B3}"/>
                          </a:ext>
                        </a:extLst>
                      </p:cNvPr>
                      <p:cNvSpPr/>
                      <p:nvPr/>
                    </p:nvSpPr>
                    <p:spPr>
                      <a:xfrm>
                        <a:off x="25365960" y="15462002"/>
                        <a:ext cx="284797" cy="224537"/>
                      </a:xfrm>
                      <a:custGeom>
                        <a:avLst/>
                        <a:gdLst>
                          <a:gd name="connsiteX0" fmla="*/ 284797 w 284797"/>
                          <a:gd name="connsiteY0" fmla="*/ 0 h 224537"/>
                          <a:gd name="connsiteX1" fmla="*/ 245545 w 284797"/>
                          <a:gd name="connsiteY1" fmla="*/ 178716 h 224537"/>
                          <a:gd name="connsiteX2" fmla="*/ 147342 w 284797"/>
                          <a:gd name="connsiteY2" fmla="*/ 224537 h 224537"/>
                          <a:gd name="connsiteX3" fmla="*/ 0 w 284797"/>
                          <a:gd name="connsiteY3" fmla="*/ 178716 h 224537"/>
                        </a:gdLst>
                        <a:ahLst/>
                        <a:cxnLst>
                          <a:cxn ang="0">
                            <a:pos x="connsiteX0" y="connsiteY0"/>
                          </a:cxn>
                          <a:cxn ang="0">
                            <a:pos x="connsiteX1" y="connsiteY1"/>
                          </a:cxn>
                          <a:cxn ang="0">
                            <a:pos x="connsiteX2" y="connsiteY2"/>
                          </a:cxn>
                          <a:cxn ang="0">
                            <a:pos x="connsiteX3" y="connsiteY3"/>
                          </a:cxn>
                        </a:cxnLst>
                        <a:rect l="l" t="t" r="r" b="b"/>
                        <a:pathLst>
                          <a:path w="284797" h="224537">
                            <a:moveTo>
                              <a:pt x="284797" y="0"/>
                            </a:moveTo>
                            <a:lnTo>
                              <a:pt x="245545" y="178716"/>
                            </a:lnTo>
                            <a:lnTo>
                              <a:pt x="147342" y="224537"/>
                            </a:lnTo>
                            <a:lnTo>
                              <a:pt x="0"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886" name="Freeform 8885">
                        <a:extLst>
                          <a:ext uri="{FF2B5EF4-FFF2-40B4-BE49-F238E27FC236}">
                            <a16:creationId xmlns:a16="http://schemas.microsoft.com/office/drawing/2014/main" id="{90343420-E2A2-F5AE-C65F-875970C661E1}"/>
                          </a:ext>
                        </a:extLst>
                      </p:cNvPr>
                      <p:cNvSpPr/>
                      <p:nvPr/>
                    </p:nvSpPr>
                    <p:spPr>
                      <a:xfrm>
                        <a:off x="25375838" y="15640718"/>
                        <a:ext cx="235667" cy="321690"/>
                      </a:xfrm>
                      <a:custGeom>
                        <a:avLst/>
                        <a:gdLst>
                          <a:gd name="connsiteX0" fmla="*/ 0 w 235667"/>
                          <a:gd name="connsiteY0" fmla="*/ 270368 h 321690"/>
                          <a:gd name="connsiteX1" fmla="*/ 137465 w 235667"/>
                          <a:gd name="connsiteY1" fmla="*/ 45821 h 321690"/>
                          <a:gd name="connsiteX2" fmla="*/ 235668 w 235667"/>
                          <a:gd name="connsiteY2" fmla="*/ 0 h 321690"/>
                          <a:gd name="connsiteX3" fmla="*/ 165021 w 235667"/>
                          <a:gd name="connsiteY3" fmla="*/ 321691 h 321690"/>
                        </a:gdLst>
                        <a:ahLst/>
                        <a:cxnLst>
                          <a:cxn ang="0">
                            <a:pos x="connsiteX0" y="connsiteY0"/>
                          </a:cxn>
                          <a:cxn ang="0">
                            <a:pos x="connsiteX1" y="connsiteY1"/>
                          </a:cxn>
                          <a:cxn ang="0">
                            <a:pos x="connsiteX2" y="connsiteY2"/>
                          </a:cxn>
                          <a:cxn ang="0">
                            <a:pos x="connsiteX3" y="connsiteY3"/>
                          </a:cxn>
                        </a:cxnLst>
                        <a:rect l="l" t="t" r="r" b="b"/>
                        <a:pathLst>
                          <a:path w="235667" h="321690">
                            <a:moveTo>
                              <a:pt x="0" y="270368"/>
                            </a:moveTo>
                            <a:lnTo>
                              <a:pt x="137465" y="45821"/>
                            </a:lnTo>
                            <a:lnTo>
                              <a:pt x="235668" y="0"/>
                            </a:lnTo>
                            <a:lnTo>
                              <a:pt x="165021" y="32169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87" name="Freeform 8886">
                        <a:extLst>
                          <a:ext uri="{FF2B5EF4-FFF2-40B4-BE49-F238E27FC236}">
                            <a16:creationId xmlns:a16="http://schemas.microsoft.com/office/drawing/2014/main" id="{D4D30242-AC65-2097-8F37-2D8E73321C0E}"/>
                          </a:ext>
                        </a:extLst>
                      </p:cNvPr>
                      <p:cNvSpPr/>
                      <p:nvPr/>
                    </p:nvSpPr>
                    <p:spPr>
                      <a:xfrm>
                        <a:off x="24825836" y="15640718"/>
                        <a:ext cx="687466" cy="430751"/>
                      </a:xfrm>
                      <a:custGeom>
                        <a:avLst/>
                        <a:gdLst>
                          <a:gd name="connsiteX0" fmla="*/ 687467 w 687466"/>
                          <a:gd name="connsiteY0" fmla="*/ 45821 h 430751"/>
                          <a:gd name="connsiteX1" fmla="*/ 550002 w 687466"/>
                          <a:gd name="connsiteY1" fmla="*/ 270368 h 430751"/>
                          <a:gd name="connsiteX2" fmla="*/ 206273 w 687466"/>
                          <a:gd name="connsiteY2" fmla="*/ 430751 h 430751"/>
                          <a:gd name="connsiteX3" fmla="*/ 0 w 687466"/>
                          <a:gd name="connsiteY3" fmla="*/ 366598 h 430751"/>
                          <a:gd name="connsiteX4" fmla="*/ 27498 w 687466"/>
                          <a:gd name="connsiteY4" fmla="*/ 321691 h 430751"/>
                          <a:gd name="connsiteX5" fmla="*/ 540125 w 687466"/>
                          <a:gd name="connsiteY5" fmla="*/ 0 h 43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7466" h="430751">
                            <a:moveTo>
                              <a:pt x="687467" y="45821"/>
                            </a:moveTo>
                            <a:lnTo>
                              <a:pt x="550002" y="270368"/>
                            </a:lnTo>
                            <a:lnTo>
                              <a:pt x="206273" y="430751"/>
                            </a:lnTo>
                            <a:lnTo>
                              <a:pt x="0" y="366598"/>
                            </a:lnTo>
                            <a:lnTo>
                              <a:pt x="27498" y="321691"/>
                            </a:lnTo>
                            <a:lnTo>
                              <a:pt x="540125"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88" name="Freeform 8887">
                        <a:extLst>
                          <a:ext uri="{FF2B5EF4-FFF2-40B4-BE49-F238E27FC236}">
                            <a16:creationId xmlns:a16="http://schemas.microsoft.com/office/drawing/2014/main" id="{8D20997E-082D-E981-CC89-578E69EEC522}"/>
                          </a:ext>
                        </a:extLst>
                      </p:cNvPr>
                      <p:cNvSpPr/>
                      <p:nvPr/>
                    </p:nvSpPr>
                    <p:spPr>
                      <a:xfrm>
                        <a:off x="24653976" y="15962408"/>
                        <a:ext cx="199358" cy="125099"/>
                      </a:xfrm>
                      <a:custGeom>
                        <a:avLst/>
                        <a:gdLst>
                          <a:gd name="connsiteX0" fmla="*/ 171860 w 199358"/>
                          <a:gd name="connsiteY0" fmla="*/ 44907 h 125099"/>
                          <a:gd name="connsiteX1" fmla="*/ 0 w 199358"/>
                          <a:gd name="connsiteY1" fmla="*/ 125099 h 125099"/>
                          <a:gd name="connsiteX2" fmla="*/ 199358 w 199358"/>
                          <a:gd name="connsiteY2" fmla="*/ 0 h 125099"/>
                        </a:gdLst>
                        <a:ahLst/>
                        <a:cxnLst>
                          <a:cxn ang="0">
                            <a:pos x="connsiteX0" y="connsiteY0"/>
                          </a:cxn>
                          <a:cxn ang="0">
                            <a:pos x="connsiteX1" y="connsiteY1"/>
                          </a:cxn>
                          <a:cxn ang="0">
                            <a:pos x="connsiteX2" y="connsiteY2"/>
                          </a:cxn>
                        </a:cxnLst>
                        <a:rect l="l" t="t" r="r" b="b"/>
                        <a:pathLst>
                          <a:path w="199358" h="125099">
                            <a:moveTo>
                              <a:pt x="171860" y="44907"/>
                            </a:moveTo>
                            <a:lnTo>
                              <a:pt x="0" y="125099"/>
                            </a:lnTo>
                            <a:lnTo>
                              <a:pt x="199358"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89" name="Freeform 8888">
                        <a:extLst>
                          <a:ext uri="{FF2B5EF4-FFF2-40B4-BE49-F238E27FC236}">
                            <a16:creationId xmlns:a16="http://schemas.microsoft.com/office/drawing/2014/main" id="{011C1B6C-6C2E-F022-154E-5A43A3CEB9E6}"/>
                          </a:ext>
                        </a:extLst>
                      </p:cNvPr>
                      <p:cNvSpPr/>
                      <p:nvPr/>
                    </p:nvSpPr>
                    <p:spPr>
                      <a:xfrm>
                        <a:off x="25444646" y="16087508"/>
                        <a:ext cx="68732" cy="125099"/>
                      </a:xfrm>
                      <a:custGeom>
                        <a:avLst/>
                        <a:gdLst>
                          <a:gd name="connsiteX0" fmla="*/ 0 w 68732"/>
                          <a:gd name="connsiteY0" fmla="*/ 112269 h 125099"/>
                          <a:gd name="connsiteX1" fmla="*/ 68732 w 68732"/>
                          <a:gd name="connsiteY1" fmla="*/ 0 h 125099"/>
                          <a:gd name="connsiteX2" fmla="*/ 41253 w 68732"/>
                          <a:gd name="connsiteY2" fmla="*/ 125099 h 125099"/>
                        </a:gdLst>
                        <a:ahLst/>
                        <a:cxnLst>
                          <a:cxn ang="0">
                            <a:pos x="connsiteX0" y="connsiteY0"/>
                          </a:cxn>
                          <a:cxn ang="0">
                            <a:pos x="connsiteX1" y="connsiteY1"/>
                          </a:cxn>
                          <a:cxn ang="0">
                            <a:pos x="connsiteX2" y="connsiteY2"/>
                          </a:cxn>
                        </a:cxnLst>
                        <a:rect l="l" t="t" r="r" b="b"/>
                        <a:pathLst>
                          <a:path w="68732" h="125099">
                            <a:moveTo>
                              <a:pt x="0" y="112269"/>
                            </a:moveTo>
                            <a:lnTo>
                              <a:pt x="68732" y="0"/>
                            </a:lnTo>
                            <a:lnTo>
                              <a:pt x="41253" y="1250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90" name="Freeform 8889">
                        <a:extLst>
                          <a:ext uri="{FF2B5EF4-FFF2-40B4-BE49-F238E27FC236}">
                            <a16:creationId xmlns:a16="http://schemas.microsoft.com/office/drawing/2014/main" id="{13E2DA3B-3F0D-EF02-F14D-6F8B20238166}"/>
                          </a:ext>
                        </a:extLst>
                      </p:cNvPr>
                      <p:cNvSpPr/>
                      <p:nvPr/>
                    </p:nvSpPr>
                    <p:spPr>
                      <a:xfrm>
                        <a:off x="24894644" y="15911086"/>
                        <a:ext cx="646214" cy="449083"/>
                      </a:xfrm>
                      <a:custGeom>
                        <a:avLst/>
                        <a:gdLst>
                          <a:gd name="connsiteX0" fmla="*/ 550002 w 646214"/>
                          <a:gd name="connsiteY0" fmla="*/ 288691 h 449083"/>
                          <a:gd name="connsiteX1" fmla="*/ 206273 w 646214"/>
                          <a:gd name="connsiteY1" fmla="*/ 449084 h 449083"/>
                          <a:gd name="connsiteX2" fmla="*/ 0 w 646214"/>
                          <a:gd name="connsiteY2" fmla="*/ 384930 h 449083"/>
                          <a:gd name="connsiteX3" fmla="*/ 137465 w 646214"/>
                          <a:gd name="connsiteY3" fmla="*/ 160384 h 449083"/>
                          <a:gd name="connsiteX4" fmla="*/ 481193 w 646214"/>
                          <a:gd name="connsiteY4" fmla="*/ 0 h 449083"/>
                          <a:gd name="connsiteX5" fmla="*/ 646214 w 646214"/>
                          <a:gd name="connsiteY5" fmla="*/ 51323 h 449083"/>
                          <a:gd name="connsiteX6" fmla="*/ 618734 w 646214"/>
                          <a:gd name="connsiteY6" fmla="*/ 176422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6214" h="449083">
                            <a:moveTo>
                              <a:pt x="550002" y="288691"/>
                            </a:moveTo>
                            <a:lnTo>
                              <a:pt x="206273" y="449084"/>
                            </a:lnTo>
                            <a:lnTo>
                              <a:pt x="0" y="384930"/>
                            </a:lnTo>
                            <a:lnTo>
                              <a:pt x="137465" y="160384"/>
                            </a:lnTo>
                            <a:lnTo>
                              <a:pt x="481193" y="0"/>
                            </a:lnTo>
                            <a:lnTo>
                              <a:pt x="646214" y="51323"/>
                            </a:lnTo>
                            <a:lnTo>
                              <a:pt x="618734" y="1764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91" name="Freeform 8890">
                        <a:extLst>
                          <a:ext uri="{FF2B5EF4-FFF2-40B4-BE49-F238E27FC236}">
                            <a16:creationId xmlns:a16="http://schemas.microsoft.com/office/drawing/2014/main" id="{DF253741-248A-3B89-F1E7-1305982367CA}"/>
                          </a:ext>
                        </a:extLst>
                      </p:cNvPr>
                      <p:cNvSpPr/>
                      <p:nvPr/>
                    </p:nvSpPr>
                    <p:spPr>
                      <a:xfrm>
                        <a:off x="24344652" y="16007316"/>
                        <a:ext cx="687457" cy="449083"/>
                      </a:xfrm>
                      <a:custGeom>
                        <a:avLst/>
                        <a:gdLst>
                          <a:gd name="connsiteX0" fmla="*/ 687457 w 687457"/>
                          <a:gd name="connsiteY0" fmla="*/ 64154 h 449083"/>
                          <a:gd name="connsiteX1" fmla="*/ 549993 w 687457"/>
                          <a:gd name="connsiteY1" fmla="*/ 288700 h 449083"/>
                          <a:gd name="connsiteX2" fmla="*/ 206264 w 687457"/>
                          <a:gd name="connsiteY2" fmla="*/ 449084 h 449083"/>
                          <a:gd name="connsiteX3" fmla="*/ 0 w 687457"/>
                          <a:gd name="connsiteY3" fmla="*/ 384930 h 449083"/>
                          <a:gd name="connsiteX4" fmla="*/ 109966 w 687457"/>
                          <a:gd name="connsiteY4" fmla="*/ 205291 h 449083"/>
                          <a:gd name="connsiteX5" fmla="*/ 309324 w 687457"/>
                          <a:gd name="connsiteY5" fmla="*/ 80192 h 449083"/>
                          <a:gd name="connsiteX6" fmla="*/ 481184 w 687457"/>
                          <a:gd name="connsiteY6" fmla="*/ 0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457" h="449083">
                            <a:moveTo>
                              <a:pt x="687457" y="64154"/>
                            </a:moveTo>
                            <a:lnTo>
                              <a:pt x="549993" y="288700"/>
                            </a:lnTo>
                            <a:lnTo>
                              <a:pt x="206264" y="449084"/>
                            </a:lnTo>
                            <a:lnTo>
                              <a:pt x="0" y="384930"/>
                            </a:lnTo>
                            <a:lnTo>
                              <a:pt x="109966" y="205291"/>
                            </a:lnTo>
                            <a:lnTo>
                              <a:pt x="309324" y="80192"/>
                            </a:lnTo>
                            <a:lnTo>
                              <a:pt x="481184"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92" name="Freeform 8891">
                        <a:extLst>
                          <a:ext uri="{FF2B5EF4-FFF2-40B4-BE49-F238E27FC236}">
                            <a16:creationId xmlns:a16="http://schemas.microsoft.com/office/drawing/2014/main" id="{CEE97516-CD05-D7E1-BDC5-86F79284C591}"/>
                          </a:ext>
                        </a:extLst>
                      </p:cNvPr>
                      <p:cNvSpPr/>
                      <p:nvPr/>
                    </p:nvSpPr>
                    <p:spPr>
                      <a:xfrm>
                        <a:off x="23941982" y="16212607"/>
                        <a:ext cx="512635" cy="340022"/>
                      </a:xfrm>
                      <a:custGeom>
                        <a:avLst/>
                        <a:gdLst>
                          <a:gd name="connsiteX0" fmla="*/ 402670 w 512635"/>
                          <a:gd name="connsiteY0" fmla="*/ 179639 h 340022"/>
                          <a:gd name="connsiteX1" fmla="*/ 58931 w 512635"/>
                          <a:gd name="connsiteY1" fmla="*/ 340023 h 340022"/>
                          <a:gd name="connsiteX2" fmla="*/ 0 w 512635"/>
                          <a:gd name="connsiteY2" fmla="*/ 321691 h 340022"/>
                          <a:gd name="connsiteX3" fmla="*/ 512636 w 512635"/>
                          <a:gd name="connsiteY3" fmla="*/ 0 h 340022"/>
                        </a:gdLst>
                        <a:ahLst/>
                        <a:cxnLst>
                          <a:cxn ang="0">
                            <a:pos x="connsiteX0" y="connsiteY0"/>
                          </a:cxn>
                          <a:cxn ang="0">
                            <a:pos x="connsiteX1" y="connsiteY1"/>
                          </a:cxn>
                          <a:cxn ang="0">
                            <a:pos x="connsiteX2" y="connsiteY2"/>
                          </a:cxn>
                          <a:cxn ang="0">
                            <a:pos x="connsiteX3" y="connsiteY3"/>
                          </a:cxn>
                        </a:cxnLst>
                        <a:rect l="l" t="t" r="r" b="b"/>
                        <a:pathLst>
                          <a:path w="512635" h="340022">
                            <a:moveTo>
                              <a:pt x="402670" y="179639"/>
                            </a:moveTo>
                            <a:lnTo>
                              <a:pt x="58931" y="340023"/>
                            </a:lnTo>
                            <a:lnTo>
                              <a:pt x="0" y="321691"/>
                            </a:lnTo>
                            <a:lnTo>
                              <a:pt x="512636"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93" name="Freeform 8892">
                        <a:extLst>
                          <a:ext uri="{FF2B5EF4-FFF2-40B4-BE49-F238E27FC236}">
                            <a16:creationId xmlns:a16="http://schemas.microsoft.com/office/drawing/2014/main" id="{753411AD-6DAF-7090-4569-C16AF1584327}"/>
                          </a:ext>
                        </a:extLst>
                      </p:cNvPr>
                      <p:cNvSpPr/>
                      <p:nvPr/>
                    </p:nvSpPr>
                    <p:spPr>
                      <a:xfrm>
                        <a:off x="24963462" y="16199776"/>
                        <a:ext cx="522436" cy="449083"/>
                      </a:xfrm>
                      <a:custGeom>
                        <a:avLst/>
                        <a:gdLst>
                          <a:gd name="connsiteX0" fmla="*/ 206264 w 522436"/>
                          <a:gd name="connsiteY0" fmla="*/ 449084 h 449083"/>
                          <a:gd name="connsiteX1" fmla="*/ 0 w 522436"/>
                          <a:gd name="connsiteY1" fmla="*/ 384930 h 449083"/>
                          <a:gd name="connsiteX2" fmla="*/ 137456 w 522436"/>
                          <a:gd name="connsiteY2" fmla="*/ 160393 h 449083"/>
                          <a:gd name="connsiteX3" fmla="*/ 481184 w 522436"/>
                          <a:gd name="connsiteY3" fmla="*/ 0 h 449083"/>
                          <a:gd name="connsiteX4" fmla="*/ 522437 w 522436"/>
                          <a:gd name="connsiteY4" fmla="*/ 12831 h 449083"/>
                          <a:gd name="connsiteX5" fmla="*/ 451790 w 522436"/>
                          <a:gd name="connsiteY5" fmla="*/ 334521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436" h="449083">
                            <a:moveTo>
                              <a:pt x="206264" y="449084"/>
                            </a:moveTo>
                            <a:lnTo>
                              <a:pt x="0" y="384930"/>
                            </a:lnTo>
                            <a:lnTo>
                              <a:pt x="137456" y="160393"/>
                            </a:lnTo>
                            <a:lnTo>
                              <a:pt x="481184" y="0"/>
                            </a:lnTo>
                            <a:lnTo>
                              <a:pt x="522437" y="12831"/>
                            </a:lnTo>
                            <a:lnTo>
                              <a:pt x="451790" y="33452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94" name="Freeform 8893">
                        <a:extLst>
                          <a:ext uri="{FF2B5EF4-FFF2-40B4-BE49-F238E27FC236}">
                            <a16:creationId xmlns:a16="http://schemas.microsoft.com/office/drawing/2014/main" id="{7D5A618A-AEC1-3ADD-E1D5-80BAC1745E4A}"/>
                          </a:ext>
                        </a:extLst>
                      </p:cNvPr>
                      <p:cNvSpPr/>
                      <p:nvPr/>
                    </p:nvSpPr>
                    <p:spPr>
                      <a:xfrm>
                        <a:off x="24413460" y="16296016"/>
                        <a:ext cx="687457" cy="416997"/>
                      </a:xfrm>
                      <a:custGeom>
                        <a:avLst/>
                        <a:gdLst>
                          <a:gd name="connsiteX0" fmla="*/ 687457 w 687457"/>
                          <a:gd name="connsiteY0" fmla="*/ 64153 h 416997"/>
                          <a:gd name="connsiteX1" fmla="*/ 550002 w 687457"/>
                          <a:gd name="connsiteY1" fmla="*/ 288690 h 416997"/>
                          <a:gd name="connsiteX2" fmla="*/ 275015 w 687457"/>
                          <a:gd name="connsiteY2" fmla="*/ 416997 h 416997"/>
                          <a:gd name="connsiteX3" fmla="*/ 103137 w 687457"/>
                          <a:gd name="connsiteY3" fmla="*/ 416997 h 416997"/>
                          <a:gd name="connsiteX4" fmla="*/ 0 w 687457"/>
                          <a:gd name="connsiteY4" fmla="*/ 384921 h 416997"/>
                          <a:gd name="connsiteX5" fmla="*/ 137455 w 687457"/>
                          <a:gd name="connsiteY5" fmla="*/ 160384 h 416997"/>
                          <a:gd name="connsiteX6" fmla="*/ 481184 w 687457"/>
                          <a:gd name="connsiteY6" fmla="*/ 0 h 41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457" h="416997">
                            <a:moveTo>
                              <a:pt x="687457" y="64153"/>
                            </a:moveTo>
                            <a:lnTo>
                              <a:pt x="550002" y="288690"/>
                            </a:lnTo>
                            <a:lnTo>
                              <a:pt x="275015" y="416997"/>
                            </a:lnTo>
                            <a:lnTo>
                              <a:pt x="103137" y="416997"/>
                            </a:lnTo>
                            <a:lnTo>
                              <a:pt x="0" y="384921"/>
                            </a:lnTo>
                            <a:lnTo>
                              <a:pt x="137455" y="160384"/>
                            </a:lnTo>
                            <a:lnTo>
                              <a:pt x="481184"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95" name="Freeform 8894">
                        <a:extLst>
                          <a:ext uri="{FF2B5EF4-FFF2-40B4-BE49-F238E27FC236}">
                            <a16:creationId xmlns:a16="http://schemas.microsoft.com/office/drawing/2014/main" id="{0AD4C7C8-154A-8890-DB08-75A438A4B0B3}"/>
                          </a:ext>
                        </a:extLst>
                      </p:cNvPr>
                      <p:cNvSpPr/>
                      <p:nvPr/>
                    </p:nvSpPr>
                    <p:spPr>
                      <a:xfrm>
                        <a:off x="23902730" y="16392246"/>
                        <a:ext cx="648185" cy="320767"/>
                      </a:xfrm>
                      <a:custGeom>
                        <a:avLst/>
                        <a:gdLst>
                          <a:gd name="connsiteX0" fmla="*/ 648186 w 648185"/>
                          <a:gd name="connsiteY0" fmla="*/ 64154 h 320767"/>
                          <a:gd name="connsiteX1" fmla="*/ 510731 w 648185"/>
                          <a:gd name="connsiteY1" fmla="*/ 288691 h 320767"/>
                          <a:gd name="connsiteX2" fmla="*/ 441979 w 648185"/>
                          <a:gd name="connsiteY2" fmla="*/ 320767 h 320767"/>
                          <a:gd name="connsiteX3" fmla="*/ 0 w 648185"/>
                          <a:gd name="connsiteY3" fmla="*/ 320767 h 320767"/>
                          <a:gd name="connsiteX4" fmla="*/ 98184 w 648185"/>
                          <a:gd name="connsiteY4" fmla="*/ 160384 h 320767"/>
                          <a:gd name="connsiteX5" fmla="*/ 441922 w 648185"/>
                          <a:gd name="connsiteY5" fmla="*/ 0 h 32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185" h="320767">
                            <a:moveTo>
                              <a:pt x="648186" y="64154"/>
                            </a:moveTo>
                            <a:lnTo>
                              <a:pt x="510731" y="288691"/>
                            </a:lnTo>
                            <a:lnTo>
                              <a:pt x="441979" y="320767"/>
                            </a:lnTo>
                            <a:lnTo>
                              <a:pt x="0" y="320767"/>
                            </a:lnTo>
                            <a:lnTo>
                              <a:pt x="98184" y="160384"/>
                            </a:lnTo>
                            <a:lnTo>
                              <a:pt x="441922"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96" name="Freeform 8895">
                        <a:extLst>
                          <a:ext uri="{FF2B5EF4-FFF2-40B4-BE49-F238E27FC236}">
                            <a16:creationId xmlns:a16="http://schemas.microsoft.com/office/drawing/2014/main" id="{50211C39-0B9F-CE33-ED91-15014771B1DA}"/>
                          </a:ext>
                        </a:extLst>
                      </p:cNvPr>
                      <p:cNvSpPr/>
                      <p:nvPr/>
                    </p:nvSpPr>
                    <p:spPr>
                      <a:xfrm>
                        <a:off x="23657185" y="16534297"/>
                        <a:ext cx="343728" cy="178715"/>
                      </a:xfrm>
                      <a:custGeom>
                        <a:avLst/>
                        <a:gdLst>
                          <a:gd name="connsiteX0" fmla="*/ 0 w 343728"/>
                          <a:gd name="connsiteY0" fmla="*/ 178716 h 178715"/>
                          <a:gd name="connsiteX1" fmla="*/ 284797 w 343728"/>
                          <a:gd name="connsiteY1" fmla="*/ 0 h 178715"/>
                          <a:gd name="connsiteX2" fmla="*/ 343729 w 343728"/>
                          <a:gd name="connsiteY2" fmla="*/ 18332 h 178715"/>
                          <a:gd name="connsiteX3" fmla="*/ 245545 w 343728"/>
                          <a:gd name="connsiteY3" fmla="*/ 178716 h 178715"/>
                        </a:gdLst>
                        <a:ahLst/>
                        <a:cxnLst>
                          <a:cxn ang="0">
                            <a:pos x="connsiteX0" y="connsiteY0"/>
                          </a:cxn>
                          <a:cxn ang="0">
                            <a:pos x="connsiteX1" y="connsiteY1"/>
                          </a:cxn>
                          <a:cxn ang="0">
                            <a:pos x="connsiteX2" y="connsiteY2"/>
                          </a:cxn>
                          <a:cxn ang="0">
                            <a:pos x="connsiteX3" y="connsiteY3"/>
                          </a:cxn>
                        </a:cxnLst>
                        <a:rect l="l" t="t" r="r" b="b"/>
                        <a:pathLst>
                          <a:path w="343728" h="178715">
                            <a:moveTo>
                              <a:pt x="0" y="178716"/>
                            </a:moveTo>
                            <a:lnTo>
                              <a:pt x="284797" y="0"/>
                            </a:lnTo>
                            <a:lnTo>
                              <a:pt x="343729" y="18332"/>
                            </a:lnTo>
                            <a:lnTo>
                              <a:pt x="245545"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897" name="Freeform 8896">
                        <a:extLst>
                          <a:ext uri="{FF2B5EF4-FFF2-40B4-BE49-F238E27FC236}">
                            <a16:creationId xmlns:a16="http://schemas.microsoft.com/office/drawing/2014/main" id="{1F182591-CE9F-DBDE-B528-D1CD2F8E6DE1}"/>
                          </a:ext>
                        </a:extLst>
                      </p:cNvPr>
                      <p:cNvSpPr/>
                      <p:nvPr/>
                    </p:nvSpPr>
                    <p:spPr>
                      <a:xfrm>
                        <a:off x="25130455" y="16534297"/>
                        <a:ext cx="284797" cy="178715"/>
                      </a:xfrm>
                      <a:custGeom>
                        <a:avLst/>
                        <a:gdLst>
                          <a:gd name="connsiteX0" fmla="*/ 245545 w 284797"/>
                          <a:gd name="connsiteY0" fmla="*/ 178716 h 178715"/>
                          <a:gd name="connsiteX1" fmla="*/ 0 w 284797"/>
                          <a:gd name="connsiteY1" fmla="*/ 178716 h 178715"/>
                          <a:gd name="connsiteX2" fmla="*/ 39272 w 284797"/>
                          <a:gd name="connsiteY2" fmla="*/ 114562 h 178715"/>
                          <a:gd name="connsiteX3" fmla="*/ 284798 w 284797"/>
                          <a:gd name="connsiteY3" fmla="*/ 0 h 178715"/>
                        </a:gdLst>
                        <a:ahLst/>
                        <a:cxnLst>
                          <a:cxn ang="0">
                            <a:pos x="connsiteX0" y="connsiteY0"/>
                          </a:cxn>
                          <a:cxn ang="0">
                            <a:pos x="connsiteX1" y="connsiteY1"/>
                          </a:cxn>
                          <a:cxn ang="0">
                            <a:pos x="connsiteX2" y="connsiteY2"/>
                          </a:cxn>
                          <a:cxn ang="0">
                            <a:pos x="connsiteX3" y="connsiteY3"/>
                          </a:cxn>
                        </a:cxnLst>
                        <a:rect l="l" t="t" r="r" b="b"/>
                        <a:pathLst>
                          <a:path w="284797" h="178715">
                            <a:moveTo>
                              <a:pt x="245545" y="178716"/>
                            </a:moveTo>
                            <a:lnTo>
                              <a:pt x="0" y="178716"/>
                            </a:lnTo>
                            <a:lnTo>
                              <a:pt x="39272" y="114562"/>
                            </a:lnTo>
                            <a:lnTo>
                              <a:pt x="284798"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898" name="Freeform 8897">
                        <a:extLst>
                          <a:ext uri="{FF2B5EF4-FFF2-40B4-BE49-F238E27FC236}">
                            <a16:creationId xmlns:a16="http://schemas.microsoft.com/office/drawing/2014/main" id="{5B6A36CA-6ECE-47F5-0262-47E2AF0D3E0B}"/>
                          </a:ext>
                        </a:extLst>
                      </p:cNvPr>
                      <p:cNvSpPr/>
                      <p:nvPr/>
                    </p:nvSpPr>
                    <p:spPr>
                      <a:xfrm>
                        <a:off x="24688476" y="16584706"/>
                        <a:ext cx="481250" cy="128307"/>
                      </a:xfrm>
                      <a:custGeom>
                        <a:avLst/>
                        <a:gdLst>
                          <a:gd name="connsiteX0" fmla="*/ 481251 w 481250"/>
                          <a:gd name="connsiteY0" fmla="*/ 64153 h 128307"/>
                          <a:gd name="connsiteX1" fmla="*/ 441979 w 481250"/>
                          <a:gd name="connsiteY1" fmla="*/ 128307 h 128307"/>
                          <a:gd name="connsiteX2" fmla="*/ 0 w 481250"/>
                          <a:gd name="connsiteY2" fmla="*/ 128307 h 128307"/>
                          <a:gd name="connsiteX3" fmla="*/ 274987 w 481250"/>
                          <a:gd name="connsiteY3" fmla="*/ 0 h 128307"/>
                        </a:gdLst>
                        <a:ahLst/>
                        <a:cxnLst>
                          <a:cxn ang="0">
                            <a:pos x="connsiteX0" y="connsiteY0"/>
                          </a:cxn>
                          <a:cxn ang="0">
                            <a:pos x="connsiteX1" y="connsiteY1"/>
                          </a:cxn>
                          <a:cxn ang="0">
                            <a:pos x="connsiteX2" y="connsiteY2"/>
                          </a:cxn>
                          <a:cxn ang="0">
                            <a:pos x="connsiteX3" y="connsiteY3"/>
                          </a:cxn>
                        </a:cxnLst>
                        <a:rect l="l" t="t" r="r" b="b"/>
                        <a:pathLst>
                          <a:path w="481250" h="128307">
                            <a:moveTo>
                              <a:pt x="481251" y="64153"/>
                            </a:moveTo>
                            <a:lnTo>
                              <a:pt x="441979" y="128307"/>
                            </a:lnTo>
                            <a:lnTo>
                              <a:pt x="0" y="128307"/>
                            </a:lnTo>
                            <a:lnTo>
                              <a:pt x="274987"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899" name="Freeform 8898">
                        <a:extLst>
                          <a:ext uri="{FF2B5EF4-FFF2-40B4-BE49-F238E27FC236}">
                            <a16:creationId xmlns:a16="http://schemas.microsoft.com/office/drawing/2014/main" id="{A226ED2E-0B9C-E680-3BE2-B6E011E42EA8}"/>
                          </a:ext>
                        </a:extLst>
                      </p:cNvPr>
                      <p:cNvSpPr/>
                      <p:nvPr/>
                    </p:nvSpPr>
                    <p:spPr>
                      <a:xfrm>
                        <a:off x="24344709" y="16680937"/>
                        <a:ext cx="171888" cy="32076"/>
                      </a:xfrm>
                      <a:custGeom>
                        <a:avLst/>
                        <a:gdLst>
                          <a:gd name="connsiteX0" fmla="*/ 68752 w 171888"/>
                          <a:gd name="connsiteY0" fmla="*/ 0 h 32076"/>
                          <a:gd name="connsiteX1" fmla="*/ 171888 w 171888"/>
                          <a:gd name="connsiteY1" fmla="*/ 32077 h 32076"/>
                          <a:gd name="connsiteX2" fmla="*/ 0 w 171888"/>
                          <a:gd name="connsiteY2" fmla="*/ 32077 h 32076"/>
                        </a:gdLst>
                        <a:ahLst/>
                        <a:cxnLst>
                          <a:cxn ang="0">
                            <a:pos x="connsiteX0" y="connsiteY0"/>
                          </a:cxn>
                          <a:cxn ang="0">
                            <a:pos x="connsiteX1" y="connsiteY1"/>
                          </a:cxn>
                          <a:cxn ang="0">
                            <a:pos x="connsiteX2" y="connsiteY2"/>
                          </a:cxn>
                        </a:cxnLst>
                        <a:rect l="l" t="t" r="r" b="b"/>
                        <a:pathLst>
                          <a:path w="171888" h="32076">
                            <a:moveTo>
                              <a:pt x="68752" y="0"/>
                            </a:moveTo>
                            <a:lnTo>
                              <a:pt x="171888" y="32077"/>
                            </a:lnTo>
                            <a:lnTo>
                              <a:pt x="0" y="3207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8900" name="Graphic 2">
                      <a:extLst>
                        <a:ext uri="{FF2B5EF4-FFF2-40B4-BE49-F238E27FC236}">
                          <a16:creationId xmlns:a16="http://schemas.microsoft.com/office/drawing/2014/main" id="{1E5AC68E-14B5-CD7B-9730-ABCC4445F9A5}"/>
                        </a:ext>
                      </a:extLst>
                    </p:cNvPr>
                    <p:cNvGrpSpPr/>
                    <p:nvPr/>
                  </p:nvGrpSpPr>
                  <p:grpSpPr>
                    <a:xfrm>
                      <a:off x="46861264" y="14011398"/>
                      <a:ext cx="168373" cy="48739"/>
                      <a:chOff x="27310260" y="18434515"/>
                      <a:chExt cx="263032" cy="76146"/>
                    </a:xfrm>
                  </p:grpSpPr>
                  <p:sp>
                    <p:nvSpPr>
                      <p:cNvPr id="8901" name="Freeform 8900">
                        <a:extLst>
                          <a:ext uri="{FF2B5EF4-FFF2-40B4-BE49-F238E27FC236}">
                            <a16:creationId xmlns:a16="http://schemas.microsoft.com/office/drawing/2014/main" id="{8C7AE267-2865-E7ED-42D5-5E821B2D3AA8}"/>
                          </a:ext>
                        </a:extLst>
                      </p:cNvPr>
                      <p:cNvSpPr/>
                      <p:nvPr/>
                    </p:nvSpPr>
                    <p:spPr>
                      <a:xfrm>
                        <a:off x="27310260" y="18444976"/>
                        <a:ext cx="224932" cy="27612"/>
                      </a:xfrm>
                      <a:custGeom>
                        <a:avLst/>
                        <a:gdLst>
                          <a:gd name="connsiteX0" fmla="*/ 0 w 224932"/>
                          <a:gd name="connsiteY0" fmla="*/ 0 h 27612"/>
                          <a:gd name="connsiteX1" fmla="*/ 224933 w 224932"/>
                          <a:gd name="connsiteY1" fmla="*/ 27613 h 27612"/>
                        </a:gdLst>
                        <a:ahLst/>
                        <a:cxnLst>
                          <a:cxn ang="0">
                            <a:pos x="connsiteX0" y="connsiteY0"/>
                          </a:cxn>
                          <a:cxn ang="0">
                            <a:pos x="connsiteX1" y="connsiteY1"/>
                          </a:cxn>
                        </a:cxnLst>
                        <a:rect l="l" t="t" r="r" b="b"/>
                        <a:pathLst>
                          <a:path w="224932" h="27612">
                            <a:moveTo>
                              <a:pt x="0" y="0"/>
                            </a:moveTo>
                            <a:lnTo>
                              <a:pt x="224933" y="27613"/>
                            </a:lnTo>
                          </a:path>
                        </a:pathLst>
                      </a:custGeom>
                      <a:noFill/>
                      <a:ln w="38100" cap="rnd">
                        <a:solidFill>
                          <a:srgbClr val="EDED61"/>
                        </a:solidFill>
                        <a:prstDash val="solid"/>
                        <a:round/>
                      </a:ln>
                    </p:spPr>
                    <p:txBody>
                      <a:bodyPr rtlCol="0" anchor="ctr"/>
                      <a:lstStyle/>
                      <a:p>
                        <a:endParaRPr lang="en-US"/>
                      </a:p>
                    </p:txBody>
                  </p:sp>
                  <p:sp>
                    <p:nvSpPr>
                      <p:cNvPr id="8902" name="Freeform 8901">
                        <a:extLst>
                          <a:ext uri="{FF2B5EF4-FFF2-40B4-BE49-F238E27FC236}">
                            <a16:creationId xmlns:a16="http://schemas.microsoft.com/office/drawing/2014/main" id="{A2A27033-5E69-C7E3-E9CA-C342250AB3C9}"/>
                          </a:ext>
                        </a:extLst>
                      </p:cNvPr>
                      <p:cNvSpPr/>
                      <p:nvPr/>
                    </p:nvSpPr>
                    <p:spPr>
                      <a:xfrm>
                        <a:off x="27497093" y="1843451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50" y="0"/>
                              <a:pt x="76200" y="17038"/>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03" name="Graphic 2">
                      <a:extLst>
                        <a:ext uri="{FF2B5EF4-FFF2-40B4-BE49-F238E27FC236}">
                          <a16:creationId xmlns:a16="http://schemas.microsoft.com/office/drawing/2014/main" id="{44CF9EA0-501E-1BFC-CDC3-AFFBC2C1802E}"/>
                        </a:ext>
                      </a:extLst>
                    </p:cNvPr>
                    <p:cNvGrpSpPr/>
                    <p:nvPr/>
                  </p:nvGrpSpPr>
                  <p:grpSpPr>
                    <a:xfrm>
                      <a:off x="44786490" y="12702518"/>
                      <a:ext cx="88427" cy="145401"/>
                      <a:chOff x="24069046" y="16389619"/>
                      <a:chExt cx="138141" cy="227164"/>
                    </a:xfrm>
                  </p:grpSpPr>
                  <p:sp>
                    <p:nvSpPr>
                      <p:cNvPr id="8904" name="Freeform 8903">
                        <a:extLst>
                          <a:ext uri="{FF2B5EF4-FFF2-40B4-BE49-F238E27FC236}">
                            <a16:creationId xmlns:a16="http://schemas.microsoft.com/office/drawing/2014/main" id="{EF399D0F-A16A-3CBB-0C15-36B767EE3D27}"/>
                          </a:ext>
                        </a:extLst>
                      </p:cNvPr>
                      <p:cNvSpPr/>
                      <p:nvPr/>
                    </p:nvSpPr>
                    <p:spPr>
                      <a:xfrm>
                        <a:off x="24107146" y="16427692"/>
                        <a:ext cx="100041" cy="189090"/>
                      </a:xfrm>
                      <a:custGeom>
                        <a:avLst/>
                        <a:gdLst>
                          <a:gd name="connsiteX0" fmla="*/ 100041 w 100041"/>
                          <a:gd name="connsiteY0" fmla="*/ 189091 h 189090"/>
                          <a:gd name="connsiteX1" fmla="*/ 0 w 100041"/>
                          <a:gd name="connsiteY1" fmla="*/ 0 h 189090"/>
                        </a:gdLst>
                        <a:ahLst/>
                        <a:cxnLst>
                          <a:cxn ang="0">
                            <a:pos x="connsiteX0" y="connsiteY0"/>
                          </a:cxn>
                          <a:cxn ang="0">
                            <a:pos x="connsiteX1" y="connsiteY1"/>
                          </a:cxn>
                        </a:cxnLst>
                        <a:rect l="l" t="t" r="r" b="b"/>
                        <a:pathLst>
                          <a:path w="100041" h="189090">
                            <a:moveTo>
                              <a:pt x="100041" y="189091"/>
                            </a:moveTo>
                            <a:lnTo>
                              <a:pt x="0" y="0"/>
                            </a:lnTo>
                          </a:path>
                        </a:pathLst>
                      </a:custGeom>
                      <a:noFill/>
                      <a:ln w="38100" cap="rnd">
                        <a:solidFill>
                          <a:srgbClr val="EDED61"/>
                        </a:solidFill>
                        <a:prstDash val="solid"/>
                        <a:round/>
                      </a:ln>
                    </p:spPr>
                    <p:txBody>
                      <a:bodyPr rtlCol="0" anchor="ctr"/>
                      <a:lstStyle/>
                      <a:p>
                        <a:endParaRPr lang="en-US"/>
                      </a:p>
                    </p:txBody>
                  </p:sp>
                  <p:sp>
                    <p:nvSpPr>
                      <p:cNvPr id="8905" name="Freeform 8904">
                        <a:extLst>
                          <a:ext uri="{FF2B5EF4-FFF2-40B4-BE49-F238E27FC236}">
                            <a16:creationId xmlns:a16="http://schemas.microsoft.com/office/drawing/2014/main" id="{CD01EEC5-B32C-C76A-5BB5-B4AC8B26649D}"/>
                          </a:ext>
                        </a:extLst>
                      </p:cNvPr>
                      <p:cNvSpPr/>
                      <p:nvPr/>
                    </p:nvSpPr>
                    <p:spPr>
                      <a:xfrm>
                        <a:off x="24069046" y="1638961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06" name="Graphic 2">
                      <a:extLst>
                        <a:ext uri="{FF2B5EF4-FFF2-40B4-BE49-F238E27FC236}">
                          <a16:creationId xmlns:a16="http://schemas.microsoft.com/office/drawing/2014/main" id="{BD71AB5E-1F4A-B595-AEEC-E33A6B8B0145}"/>
                        </a:ext>
                      </a:extLst>
                    </p:cNvPr>
                    <p:cNvGrpSpPr/>
                    <p:nvPr/>
                  </p:nvGrpSpPr>
                  <p:grpSpPr>
                    <a:xfrm>
                      <a:off x="46220933" y="12394541"/>
                      <a:ext cx="68123" cy="145401"/>
                      <a:chOff x="26309935" y="15908459"/>
                      <a:chExt cx="106422" cy="227164"/>
                    </a:xfrm>
                  </p:grpSpPr>
                  <p:sp>
                    <p:nvSpPr>
                      <p:cNvPr id="8907" name="Freeform 8906">
                        <a:extLst>
                          <a:ext uri="{FF2B5EF4-FFF2-40B4-BE49-F238E27FC236}">
                            <a16:creationId xmlns:a16="http://schemas.microsoft.com/office/drawing/2014/main" id="{4A79A0D7-A9EF-D8E9-6601-716E2E9EA519}"/>
                          </a:ext>
                        </a:extLst>
                      </p:cNvPr>
                      <p:cNvSpPr/>
                      <p:nvPr/>
                    </p:nvSpPr>
                    <p:spPr>
                      <a:xfrm>
                        <a:off x="26309935" y="15946532"/>
                        <a:ext cx="68322" cy="189090"/>
                      </a:xfrm>
                      <a:custGeom>
                        <a:avLst/>
                        <a:gdLst>
                          <a:gd name="connsiteX0" fmla="*/ 0 w 68322"/>
                          <a:gd name="connsiteY0" fmla="*/ 189091 h 189090"/>
                          <a:gd name="connsiteX1" fmla="*/ 68323 w 68322"/>
                          <a:gd name="connsiteY1" fmla="*/ 0 h 189090"/>
                        </a:gdLst>
                        <a:ahLst/>
                        <a:cxnLst>
                          <a:cxn ang="0">
                            <a:pos x="connsiteX0" y="connsiteY0"/>
                          </a:cxn>
                          <a:cxn ang="0">
                            <a:pos x="connsiteX1" y="connsiteY1"/>
                          </a:cxn>
                        </a:cxnLst>
                        <a:rect l="l" t="t" r="r" b="b"/>
                        <a:pathLst>
                          <a:path w="68322" h="189090">
                            <a:moveTo>
                              <a:pt x="0" y="189091"/>
                            </a:moveTo>
                            <a:lnTo>
                              <a:pt x="68323" y="0"/>
                            </a:lnTo>
                          </a:path>
                        </a:pathLst>
                      </a:custGeom>
                      <a:noFill/>
                      <a:ln w="38100" cap="rnd">
                        <a:solidFill>
                          <a:srgbClr val="EDED61"/>
                        </a:solidFill>
                        <a:prstDash val="solid"/>
                        <a:round/>
                      </a:ln>
                    </p:spPr>
                    <p:txBody>
                      <a:bodyPr rtlCol="0" anchor="ctr"/>
                      <a:lstStyle/>
                      <a:p>
                        <a:endParaRPr lang="en-US"/>
                      </a:p>
                    </p:txBody>
                  </p:sp>
                  <p:sp>
                    <p:nvSpPr>
                      <p:cNvPr id="8908" name="Freeform 8907">
                        <a:extLst>
                          <a:ext uri="{FF2B5EF4-FFF2-40B4-BE49-F238E27FC236}">
                            <a16:creationId xmlns:a16="http://schemas.microsoft.com/office/drawing/2014/main" id="{F5950166-DCD4-1A3E-7CE9-D7DD6899B9D9}"/>
                          </a:ext>
                        </a:extLst>
                      </p:cNvPr>
                      <p:cNvSpPr/>
                      <p:nvPr/>
                    </p:nvSpPr>
                    <p:spPr>
                      <a:xfrm>
                        <a:off x="26340158" y="1590845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09" name="Graphic 2">
                      <a:extLst>
                        <a:ext uri="{FF2B5EF4-FFF2-40B4-BE49-F238E27FC236}">
                          <a16:creationId xmlns:a16="http://schemas.microsoft.com/office/drawing/2014/main" id="{AEDC6A3B-AB87-595F-8FA2-70C5F8DE7CA7}"/>
                        </a:ext>
                      </a:extLst>
                    </p:cNvPr>
                    <p:cNvGrpSpPr/>
                    <p:nvPr/>
                  </p:nvGrpSpPr>
                  <p:grpSpPr>
                    <a:xfrm>
                      <a:off x="45145107" y="15233084"/>
                      <a:ext cx="112395" cy="145407"/>
                      <a:chOff x="24629278" y="20343185"/>
                      <a:chExt cx="175584" cy="227173"/>
                    </a:xfrm>
                  </p:grpSpPr>
                  <p:sp>
                    <p:nvSpPr>
                      <p:cNvPr id="8910" name="Freeform 8909">
                        <a:extLst>
                          <a:ext uri="{FF2B5EF4-FFF2-40B4-BE49-F238E27FC236}">
                            <a16:creationId xmlns:a16="http://schemas.microsoft.com/office/drawing/2014/main" id="{49A8DB09-D8AB-5183-25D5-BB21CBAF133B}"/>
                          </a:ext>
                        </a:extLst>
                      </p:cNvPr>
                      <p:cNvSpPr/>
                      <p:nvPr/>
                    </p:nvSpPr>
                    <p:spPr>
                      <a:xfrm>
                        <a:off x="24667378" y="20343185"/>
                        <a:ext cx="137484" cy="189100"/>
                      </a:xfrm>
                      <a:custGeom>
                        <a:avLst/>
                        <a:gdLst>
                          <a:gd name="connsiteX0" fmla="*/ 137484 w 137484"/>
                          <a:gd name="connsiteY0" fmla="*/ 0 h 189100"/>
                          <a:gd name="connsiteX1" fmla="*/ 0 w 137484"/>
                          <a:gd name="connsiteY1" fmla="*/ 189100 h 189100"/>
                        </a:gdLst>
                        <a:ahLst/>
                        <a:cxnLst>
                          <a:cxn ang="0">
                            <a:pos x="connsiteX0" y="connsiteY0"/>
                          </a:cxn>
                          <a:cxn ang="0">
                            <a:pos x="connsiteX1" y="connsiteY1"/>
                          </a:cxn>
                        </a:cxnLst>
                        <a:rect l="l" t="t" r="r" b="b"/>
                        <a:pathLst>
                          <a:path w="137484" h="189100">
                            <a:moveTo>
                              <a:pt x="137484" y="0"/>
                            </a:moveTo>
                            <a:lnTo>
                              <a:pt x="0" y="189100"/>
                            </a:lnTo>
                          </a:path>
                        </a:pathLst>
                      </a:custGeom>
                      <a:noFill/>
                      <a:ln w="38100" cap="rnd">
                        <a:solidFill>
                          <a:srgbClr val="EDED61"/>
                        </a:solidFill>
                        <a:prstDash val="solid"/>
                        <a:round/>
                      </a:ln>
                    </p:spPr>
                    <p:txBody>
                      <a:bodyPr rtlCol="0" anchor="ctr"/>
                      <a:lstStyle/>
                      <a:p>
                        <a:endParaRPr lang="en-US"/>
                      </a:p>
                    </p:txBody>
                  </p:sp>
                  <p:sp>
                    <p:nvSpPr>
                      <p:cNvPr id="8911" name="Freeform 8910">
                        <a:extLst>
                          <a:ext uri="{FF2B5EF4-FFF2-40B4-BE49-F238E27FC236}">
                            <a16:creationId xmlns:a16="http://schemas.microsoft.com/office/drawing/2014/main" id="{776C05F4-6624-7055-6051-9EECF45AFB25}"/>
                          </a:ext>
                        </a:extLst>
                      </p:cNvPr>
                      <p:cNvSpPr/>
                      <p:nvPr/>
                    </p:nvSpPr>
                    <p:spPr>
                      <a:xfrm>
                        <a:off x="24629278" y="204942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12" name="Graphic 2">
                      <a:extLst>
                        <a:ext uri="{FF2B5EF4-FFF2-40B4-BE49-F238E27FC236}">
                          <a16:creationId xmlns:a16="http://schemas.microsoft.com/office/drawing/2014/main" id="{97AF8840-524E-5BFE-D666-452DDC277D4B}"/>
                        </a:ext>
                      </a:extLst>
                    </p:cNvPr>
                    <p:cNvGrpSpPr/>
                    <p:nvPr/>
                  </p:nvGrpSpPr>
                  <p:grpSpPr>
                    <a:xfrm>
                      <a:off x="44628646" y="14716850"/>
                      <a:ext cx="168379" cy="48739"/>
                      <a:chOff x="23822463" y="19536660"/>
                      <a:chExt cx="263042" cy="76146"/>
                    </a:xfrm>
                  </p:grpSpPr>
                  <p:sp>
                    <p:nvSpPr>
                      <p:cNvPr id="8913" name="Freeform 8912">
                        <a:extLst>
                          <a:ext uri="{FF2B5EF4-FFF2-40B4-BE49-F238E27FC236}">
                            <a16:creationId xmlns:a16="http://schemas.microsoft.com/office/drawing/2014/main" id="{935D167D-E573-5FFB-FFBD-FC6C2DAFB741}"/>
                          </a:ext>
                        </a:extLst>
                      </p:cNvPr>
                      <p:cNvSpPr/>
                      <p:nvPr/>
                    </p:nvSpPr>
                    <p:spPr>
                      <a:xfrm>
                        <a:off x="23860563" y="19547130"/>
                        <a:ext cx="224942" cy="27603"/>
                      </a:xfrm>
                      <a:custGeom>
                        <a:avLst/>
                        <a:gdLst>
                          <a:gd name="connsiteX0" fmla="*/ 224942 w 224942"/>
                          <a:gd name="connsiteY0" fmla="*/ 0 h 27603"/>
                          <a:gd name="connsiteX1" fmla="*/ 0 w 224942"/>
                          <a:gd name="connsiteY1" fmla="*/ 27603 h 27603"/>
                        </a:gdLst>
                        <a:ahLst/>
                        <a:cxnLst>
                          <a:cxn ang="0">
                            <a:pos x="connsiteX0" y="connsiteY0"/>
                          </a:cxn>
                          <a:cxn ang="0">
                            <a:pos x="connsiteX1" y="connsiteY1"/>
                          </a:cxn>
                        </a:cxnLst>
                        <a:rect l="l" t="t" r="r" b="b"/>
                        <a:pathLst>
                          <a:path w="224942" h="27603">
                            <a:moveTo>
                              <a:pt x="224942" y="0"/>
                            </a:moveTo>
                            <a:lnTo>
                              <a:pt x="0" y="27603"/>
                            </a:lnTo>
                          </a:path>
                        </a:pathLst>
                      </a:custGeom>
                      <a:noFill/>
                      <a:ln w="38100" cap="rnd">
                        <a:solidFill>
                          <a:srgbClr val="EDED61"/>
                        </a:solidFill>
                        <a:prstDash val="solid"/>
                        <a:round/>
                      </a:ln>
                    </p:spPr>
                    <p:txBody>
                      <a:bodyPr rtlCol="0" anchor="ctr"/>
                      <a:lstStyle/>
                      <a:p>
                        <a:endParaRPr lang="en-US"/>
                      </a:p>
                    </p:txBody>
                  </p:sp>
                  <p:sp>
                    <p:nvSpPr>
                      <p:cNvPr id="8914" name="Freeform 8913">
                        <a:extLst>
                          <a:ext uri="{FF2B5EF4-FFF2-40B4-BE49-F238E27FC236}">
                            <a16:creationId xmlns:a16="http://schemas.microsoft.com/office/drawing/2014/main" id="{5B4ABCCA-DD6F-0386-D08D-A21007CDFDFB}"/>
                          </a:ext>
                        </a:extLst>
                      </p:cNvPr>
                      <p:cNvSpPr/>
                      <p:nvPr/>
                    </p:nvSpPr>
                    <p:spPr>
                      <a:xfrm>
                        <a:off x="23822463" y="1953666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9"/>
                              <a:pt x="59141" y="76147"/>
                              <a:pt x="38100" y="76147"/>
                            </a:cubicBezTo>
                            <a:cubicBezTo>
                              <a:pt x="17059"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15" name="Graphic 2">
                      <a:extLst>
                        <a:ext uri="{FF2B5EF4-FFF2-40B4-BE49-F238E27FC236}">
                          <a16:creationId xmlns:a16="http://schemas.microsoft.com/office/drawing/2014/main" id="{EDE22BBB-26FF-B359-7E87-EB881278D77B}"/>
                        </a:ext>
                      </a:extLst>
                    </p:cNvPr>
                    <p:cNvGrpSpPr/>
                    <p:nvPr/>
                  </p:nvGrpSpPr>
                  <p:grpSpPr>
                    <a:xfrm>
                      <a:off x="46561125" y="12909513"/>
                      <a:ext cx="471030" cy="2015593"/>
                      <a:chOff x="26841383" y="16713013"/>
                      <a:chExt cx="735844" cy="3149010"/>
                    </a:xfrm>
                  </p:grpSpPr>
                  <p:sp>
                    <p:nvSpPr>
                      <p:cNvPr id="8916" name="Freeform 8915">
                        <a:extLst>
                          <a:ext uri="{FF2B5EF4-FFF2-40B4-BE49-F238E27FC236}">
                            <a16:creationId xmlns:a16="http://schemas.microsoft.com/office/drawing/2014/main" id="{3CADFD89-5495-4BD9-6067-1C89A1873FC7}"/>
                          </a:ext>
                        </a:extLst>
                      </p:cNvPr>
                      <p:cNvSpPr/>
                      <p:nvPr/>
                    </p:nvSpPr>
                    <p:spPr>
                      <a:xfrm>
                        <a:off x="27449430" y="17027917"/>
                        <a:ext cx="50767" cy="472356"/>
                      </a:xfrm>
                      <a:custGeom>
                        <a:avLst/>
                        <a:gdLst>
                          <a:gd name="connsiteX0" fmla="*/ 0 w 50767"/>
                          <a:gd name="connsiteY0" fmla="*/ 419872 h 472356"/>
                          <a:gd name="connsiteX1" fmla="*/ 12544 w 50767"/>
                          <a:gd name="connsiteY1" fmla="*/ 52484 h 472356"/>
                          <a:gd name="connsiteX2" fmla="*/ 35357 w 50767"/>
                          <a:gd name="connsiteY2" fmla="*/ 0 h 472356"/>
                          <a:gd name="connsiteX3" fmla="*/ 50768 w 50767"/>
                          <a:gd name="connsiteY3" fmla="*/ 472356 h 472356"/>
                        </a:gdLst>
                        <a:ahLst/>
                        <a:cxnLst>
                          <a:cxn ang="0">
                            <a:pos x="connsiteX0" y="connsiteY0"/>
                          </a:cxn>
                          <a:cxn ang="0">
                            <a:pos x="connsiteX1" y="connsiteY1"/>
                          </a:cxn>
                          <a:cxn ang="0">
                            <a:pos x="connsiteX2" y="connsiteY2"/>
                          </a:cxn>
                          <a:cxn ang="0">
                            <a:pos x="connsiteX3" y="connsiteY3"/>
                          </a:cxn>
                        </a:cxnLst>
                        <a:rect l="l" t="t" r="r" b="b"/>
                        <a:pathLst>
                          <a:path w="50767" h="472356">
                            <a:moveTo>
                              <a:pt x="0" y="419872"/>
                            </a:moveTo>
                            <a:lnTo>
                              <a:pt x="12544" y="52484"/>
                            </a:lnTo>
                            <a:lnTo>
                              <a:pt x="35357" y="0"/>
                            </a:lnTo>
                            <a:lnTo>
                              <a:pt x="50768" y="47235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17" name="Freeform 8916">
                        <a:extLst>
                          <a:ext uri="{FF2B5EF4-FFF2-40B4-BE49-F238E27FC236}">
                            <a16:creationId xmlns:a16="http://schemas.microsoft.com/office/drawing/2014/main" id="{4B6AD5D2-C689-48CB-CB63-A17861BB7CD6}"/>
                          </a:ext>
                        </a:extLst>
                      </p:cNvPr>
                      <p:cNvSpPr/>
                      <p:nvPr/>
                    </p:nvSpPr>
                    <p:spPr>
                      <a:xfrm>
                        <a:off x="27411207" y="16713013"/>
                        <a:ext cx="73580" cy="367387"/>
                      </a:xfrm>
                      <a:custGeom>
                        <a:avLst/>
                        <a:gdLst>
                          <a:gd name="connsiteX0" fmla="*/ 63312 w 73580"/>
                          <a:gd name="connsiteY0" fmla="*/ 0 h 367387"/>
                          <a:gd name="connsiteX1" fmla="*/ 73580 w 73580"/>
                          <a:gd name="connsiteY1" fmla="*/ 314904 h 367387"/>
                          <a:gd name="connsiteX2" fmla="*/ 50768 w 73580"/>
                          <a:gd name="connsiteY2" fmla="*/ 367388 h 367387"/>
                          <a:gd name="connsiteX3" fmla="*/ 0 w 73580"/>
                          <a:gd name="connsiteY3" fmla="*/ 314904 h 367387"/>
                        </a:gdLst>
                        <a:ahLst/>
                        <a:cxnLst>
                          <a:cxn ang="0">
                            <a:pos x="connsiteX0" y="connsiteY0"/>
                          </a:cxn>
                          <a:cxn ang="0">
                            <a:pos x="connsiteX1" y="connsiteY1"/>
                          </a:cxn>
                          <a:cxn ang="0">
                            <a:pos x="connsiteX2" y="connsiteY2"/>
                          </a:cxn>
                          <a:cxn ang="0">
                            <a:pos x="connsiteX3" y="connsiteY3"/>
                          </a:cxn>
                        </a:cxnLst>
                        <a:rect l="l" t="t" r="r" b="b"/>
                        <a:pathLst>
                          <a:path w="73580" h="367387">
                            <a:moveTo>
                              <a:pt x="63312" y="0"/>
                            </a:moveTo>
                            <a:lnTo>
                              <a:pt x="73580" y="314904"/>
                            </a:lnTo>
                            <a:lnTo>
                              <a:pt x="50768" y="367388"/>
                            </a:lnTo>
                            <a:lnTo>
                              <a:pt x="0" y="31490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918" name="Freeform 8917">
                        <a:extLst>
                          <a:ext uri="{FF2B5EF4-FFF2-40B4-BE49-F238E27FC236}">
                            <a16:creationId xmlns:a16="http://schemas.microsoft.com/office/drawing/2014/main" id="{73F8E104-FF65-F6B6-66C9-6E17CB3C04A9}"/>
                          </a:ext>
                        </a:extLst>
                      </p:cNvPr>
                      <p:cNvSpPr/>
                      <p:nvPr/>
                    </p:nvSpPr>
                    <p:spPr>
                      <a:xfrm>
                        <a:off x="27500789" y="18602428"/>
                        <a:ext cx="50768" cy="472346"/>
                      </a:xfrm>
                      <a:custGeom>
                        <a:avLst/>
                        <a:gdLst>
                          <a:gd name="connsiteX0" fmla="*/ 0 w 50768"/>
                          <a:gd name="connsiteY0" fmla="*/ 419863 h 472346"/>
                          <a:gd name="connsiteX1" fmla="*/ 12545 w 50768"/>
                          <a:gd name="connsiteY1" fmla="*/ 52474 h 472346"/>
                          <a:gd name="connsiteX2" fmla="*/ 35357 w 50768"/>
                          <a:gd name="connsiteY2" fmla="*/ 0 h 472346"/>
                          <a:gd name="connsiteX3" fmla="*/ 50768 w 50768"/>
                          <a:gd name="connsiteY3" fmla="*/ 472346 h 472346"/>
                        </a:gdLst>
                        <a:ahLst/>
                        <a:cxnLst>
                          <a:cxn ang="0">
                            <a:pos x="connsiteX0" y="connsiteY0"/>
                          </a:cxn>
                          <a:cxn ang="0">
                            <a:pos x="connsiteX1" y="connsiteY1"/>
                          </a:cxn>
                          <a:cxn ang="0">
                            <a:pos x="connsiteX2" y="connsiteY2"/>
                          </a:cxn>
                          <a:cxn ang="0">
                            <a:pos x="connsiteX3" y="connsiteY3"/>
                          </a:cxn>
                        </a:cxnLst>
                        <a:rect l="l" t="t" r="r" b="b"/>
                        <a:pathLst>
                          <a:path w="50768" h="472346">
                            <a:moveTo>
                              <a:pt x="0" y="419863"/>
                            </a:moveTo>
                            <a:lnTo>
                              <a:pt x="12545" y="52474"/>
                            </a:lnTo>
                            <a:lnTo>
                              <a:pt x="35357" y="0"/>
                            </a:lnTo>
                            <a:lnTo>
                              <a:pt x="50768" y="47234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19" name="Freeform 8918">
                        <a:extLst>
                          <a:ext uri="{FF2B5EF4-FFF2-40B4-BE49-F238E27FC236}">
                            <a16:creationId xmlns:a16="http://schemas.microsoft.com/office/drawing/2014/main" id="{B432C480-85CC-AF99-A732-B6B72DF3D0BF}"/>
                          </a:ext>
                        </a:extLst>
                      </p:cNvPr>
                      <p:cNvSpPr/>
                      <p:nvPr/>
                    </p:nvSpPr>
                    <p:spPr>
                      <a:xfrm>
                        <a:off x="27411797" y="17972620"/>
                        <a:ext cx="124348" cy="682282"/>
                      </a:xfrm>
                      <a:custGeom>
                        <a:avLst/>
                        <a:gdLst>
                          <a:gd name="connsiteX0" fmla="*/ 101536 w 124348"/>
                          <a:gd name="connsiteY0" fmla="*/ 682282 h 682282"/>
                          <a:gd name="connsiteX1" fmla="*/ 0 w 124348"/>
                          <a:gd name="connsiteY1" fmla="*/ 577324 h 682282"/>
                          <a:gd name="connsiteX2" fmla="*/ 12544 w 124348"/>
                          <a:gd name="connsiteY2" fmla="*/ 209936 h 682282"/>
                          <a:gd name="connsiteX3" fmla="*/ 103803 w 124348"/>
                          <a:gd name="connsiteY3" fmla="*/ 0 h 682282"/>
                          <a:gd name="connsiteX4" fmla="*/ 124349 w 124348"/>
                          <a:gd name="connsiteY4" fmla="*/ 62980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48" h="682282">
                            <a:moveTo>
                              <a:pt x="101536" y="682282"/>
                            </a:moveTo>
                            <a:lnTo>
                              <a:pt x="0" y="577324"/>
                            </a:lnTo>
                            <a:lnTo>
                              <a:pt x="12544" y="209936"/>
                            </a:lnTo>
                            <a:lnTo>
                              <a:pt x="103803" y="0"/>
                            </a:lnTo>
                            <a:lnTo>
                              <a:pt x="124349"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20" name="Freeform 8919">
                        <a:extLst>
                          <a:ext uri="{FF2B5EF4-FFF2-40B4-BE49-F238E27FC236}">
                            <a16:creationId xmlns:a16="http://schemas.microsoft.com/office/drawing/2014/main" id="{E8DA1213-6D2D-9F0E-57BD-2DBF39E9BC26}"/>
                          </a:ext>
                        </a:extLst>
                      </p:cNvPr>
                      <p:cNvSpPr/>
                      <p:nvPr/>
                    </p:nvSpPr>
                    <p:spPr>
                      <a:xfrm>
                        <a:off x="27322805" y="17447789"/>
                        <a:ext cx="192795" cy="734766"/>
                      </a:xfrm>
                      <a:custGeom>
                        <a:avLst/>
                        <a:gdLst>
                          <a:gd name="connsiteX0" fmla="*/ 101536 w 192795"/>
                          <a:gd name="connsiteY0" fmla="*/ 734766 h 734766"/>
                          <a:gd name="connsiteX1" fmla="*/ 0 w 192795"/>
                          <a:gd name="connsiteY1" fmla="*/ 629799 h 734766"/>
                          <a:gd name="connsiteX2" fmla="*/ 12545 w 192795"/>
                          <a:gd name="connsiteY2" fmla="*/ 262410 h 734766"/>
                          <a:gd name="connsiteX3" fmla="*/ 126625 w 192795"/>
                          <a:gd name="connsiteY3" fmla="*/ 0 h 734766"/>
                          <a:gd name="connsiteX4" fmla="*/ 177393 w 192795"/>
                          <a:gd name="connsiteY4" fmla="*/ 52484 h 734766"/>
                          <a:gd name="connsiteX5" fmla="*/ 192795 w 192795"/>
                          <a:gd name="connsiteY5" fmla="*/ 524831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795" h="734766">
                            <a:moveTo>
                              <a:pt x="101536" y="734766"/>
                            </a:moveTo>
                            <a:lnTo>
                              <a:pt x="0" y="629799"/>
                            </a:lnTo>
                            <a:lnTo>
                              <a:pt x="12545" y="262410"/>
                            </a:lnTo>
                            <a:lnTo>
                              <a:pt x="126625" y="0"/>
                            </a:lnTo>
                            <a:lnTo>
                              <a:pt x="177393" y="52484"/>
                            </a:lnTo>
                            <a:lnTo>
                              <a:pt x="192795" y="52483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21" name="Freeform 8920">
                        <a:extLst>
                          <a:ext uri="{FF2B5EF4-FFF2-40B4-BE49-F238E27FC236}">
                            <a16:creationId xmlns:a16="http://schemas.microsoft.com/office/drawing/2014/main" id="{00D07686-01C3-4F5C-DE6C-DEA4A08CF90B}"/>
                          </a:ext>
                        </a:extLst>
                      </p:cNvPr>
                      <p:cNvSpPr/>
                      <p:nvPr/>
                    </p:nvSpPr>
                    <p:spPr>
                      <a:xfrm>
                        <a:off x="27284581" y="17027917"/>
                        <a:ext cx="177393" cy="682282"/>
                      </a:xfrm>
                      <a:custGeom>
                        <a:avLst/>
                        <a:gdLst>
                          <a:gd name="connsiteX0" fmla="*/ 164849 w 177393"/>
                          <a:gd name="connsiteY0" fmla="*/ 419872 h 682282"/>
                          <a:gd name="connsiteX1" fmla="*/ 50768 w 177393"/>
                          <a:gd name="connsiteY1" fmla="*/ 682282 h 682282"/>
                          <a:gd name="connsiteX2" fmla="*/ 0 w 177393"/>
                          <a:gd name="connsiteY2" fmla="*/ 629799 h 682282"/>
                          <a:gd name="connsiteX3" fmla="*/ 126625 w 177393"/>
                          <a:gd name="connsiteY3" fmla="*/ 0 h 682282"/>
                          <a:gd name="connsiteX4" fmla="*/ 177393 w 177393"/>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93" h="682282">
                            <a:moveTo>
                              <a:pt x="164849" y="419872"/>
                            </a:moveTo>
                            <a:lnTo>
                              <a:pt x="50768" y="682282"/>
                            </a:lnTo>
                            <a:lnTo>
                              <a:pt x="0" y="629799"/>
                            </a:lnTo>
                            <a:lnTo>
                              <a:pt x="126625" y="0"/>
                            </a:lnTo>
                            <a:lnTo>
                              <a:pt x="177393"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22" name="Freeform 8921">
                        <a:extLst>
                          <a:ext uri="{FF2B5EF4-FFF2-40B4-BE49-F238E27FC236}">
                            <a16:creationId xmlns:a16="http://schemas.microsoft.com/office/drawing/2014/main" id="{8D29A576-3338-3627-26D7-F1DD37E380C6}"/>
                          </a:ext>
                        </a:extLst>
                      </p:cNvPr>
                      <p:cNvSpPr/>
                      <p:nvPr/>
                    </p:nvSpPr>
                    <p:spPr>
                      <a:xfrm>
                        <a:off x="27472109" y="19547130"/>
                        <a:ext cx="105118" cy="314894"/>
                      </a:xfrm>
                      <a:custGeom>
                        <a:avLst/>
                        <a:gdLst>
                          <a:gd name="connsiteX0" fmla="*/ 105118 w 105118"/>
                          <a:gd name="connsiteY0" fmla="*/ 314895 h 314894"/>
                          <a:gd name="connsiteX1" fmla="*/ 0 w 105118"/>
                          <a:gd name="connsiteY1" fmla="*/ 314895 h 314894"/>
                          <a:gd name="connsiteX2" fmla="*/ 3581 w 105118"/>
                          <a:gd name="connsiteY2" fmla="*/ 209927 h 314894"/>
                          <a:gd name="connsiteX3" fmla="*/ 94850 w 105118"/>
                          <a:gd name="connsiteY3" fmla="*/ 0 h 314894"/>
                        </a:gdLst>
                        <a:ahLst/>
                        <a:cxnLst>
                          <a:cxn ang="0">
                            <a:pos x="connsiteX0" y="connsiteY0"/>
                          </a:cxn>
                          <a:cxn ang="0">
                            <a:pos x="connsiteX1" y="connsiteY1"/>
                          </a:cxn>
                          <a:cxn ang="0">
                            <a:pos x="connsiteX2" y="connsiteY2"/>
                          </a:cxn>
                          <a:cxn ang="0">
                            <a:pos x="connsiteX3" y="connsiteY3"/>
                          </a:cxn>
                        </a:cxnLst>
                        <a:rect l="l" t="t" r="r" b="b"/>
                        <a:pathLst>
                          <a:path w="105118" h="314894">
                            <a:moveTo>
                              <a:pt x="105118" y="314895"/>
                            </a:moveTo>
                            <a:lnTo>
                              <a:pt x="0" y="314895"/>
                            </a:lnTo>
                            <a:lnTo>
                              <a:pt x="3581" y="209927"/>
                            </a:lnTo>
                            <a:lnTo>
                              <a:pt x="94850"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923" name="Freeform 8922">
                        <a:extLst>
                          <a:ext uri="{FF2B5EF4-FFF2-40B4-BE49-F238E27FC236}">
                            <a16:creationId xmlns:a16="http://schemas.microsoft.com/office/drawing/2014/main" id="{15F6AD72-C210-67D6-39F4-F7E9618F045B}"/>
                          </a:ext>
                        </a:extLst>
                      </p:cNvPr>
                      <p:cNvSpPr/>
                      <p:nvPr/>
                    </p:nvSpPr>
                    <p:spPr>
                      <a:xfrm>
                        <a:off x="27374154" y="19022290"/>
                        <a:ext cx="192805" cy="734766"/>
                      </a:xfrm>
                      <a:custGeom>
                        <a:avLst/>
                        <a:gdLst>
                          <a:gd name="connsiteX0" fmla="*/ 101536 w 192805"/>
                          <a:gd name="connsiteY0" fmla="*/ 734766 h 734766"/>
                          <a:gd name="connsiteX1" fmla="*/ 0 w 192805"/>
                          <a:gd name="connsiteY1" fmla="*/ 629798 h 734766"/>
                          <a:gd name="connsiteX2" fmla="*/ 12554 w 192805"/>
                          <a:gd name="connsiteY2" fmla="*/ 262420 h 734766"/>
                          <a:gd name="connsiteX3" fmla="*/ 126635 w 192805"/>
                          <a:gd name="connsiteY3" fmla="*/ 0 h 734766"/>
                          <a:gd name="connsiteX4" fmla="*/ 177403 w 192805"/>
                          <a:gd name="connsiteY4" fmla="*/ 52484 h 734766"/>
                          <a:gd name="connsiteX5" fmla="*/ 192805 w 192805"/>
                          <a:gd name="connsiteY5" fmla="*/ 524840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05" h="734766">
                            <a:moveTo>
                              <a:pt x="101536" y="734766"/>
                            </a:moveTo>
                            <a:lnTo>
                              <a:pt x="0" y="629798"/>
                            </a:lnTo>
                            <a:lnTo>
                              <a:pt x="12554" y="262420"/>
                            </a:lnTo>
                            <a:lnTo>
                              <a:pt x="126635" y="0"/>
                            </a:lnTo>
                            <a:lnTo>
                              <a:pt x="177403" y="52484"/>
                            </a:lnTo>
                            <a:lnTo>
                              <a:pt x="192805" y="52484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24" name="Freeform 8923">
                        <a:extLst>
                          <a:ext uri="{FF2B5EF4-FFF2-40B4-BE49-F238E27FC236}">
                            <a16:creationId xmlns:a16="http://schemas.microsoft.com/office/drawing/2014/main" id="{7463AE0B-28C2-533F-1A8C-D6708B46CACD}"/>
                          </a:ext>
                        </a:extLst>
                      </p:cNvPr>
                      <p:cNvSpPr/>
                      <p:nvPr/>
                    </p:nvSpPr>
                    <p:spPr>
                      <a:xfrm>
                        <a:off x="27285162" y="18549943"/>
                        <a:ext cx="228171" cy="734766"/>
                      </a:xfrm>
                      <a:custGeom>
                        <a:avLst/>
                        <a:gdLst>
                          <a:gd name="connsiteX0" fmla="*/ 215627 w 228171"/>
                          <a:gd name="connsiteY0" fmla="*/ 472347 h 734766"/>
                          <a:gd name="connsiteX1" fmla="*/ 101546 w 228171"/>
                          <a:gd name="connsiteY1" fmla="*/ 734767 h 734766"/>
                          <a:gd name="connsiteX2" fmla="*/ 0 w 228171"/>
                          <a:gd name="connsiteY2" fmla="*/ 629799 h 734766"/>
                          <a:gd name="connsiteX3" fmla="*/ 12554 w 228171"/>
                          <a:gd name="connsiteY3" fmla="*/ 262410 h 734766"/>
                          <a:gd name="connsiteX4" fmla="*/ 126635 w 228171"/>
                          <a:gd name="connsiteY4" fmla="*/ 0 h 734766"/>
                          <a:gd name="connsiteX5" fmla="*/ 228172 w 228171"/>
                          <a:gd name="connsiteY5" fmla="*/ 104959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171" h="734766">
                            <a:moveTo>
                              <a:pt x="215627" y="472347"/>
                            </a:moveTo>
                            <a:lnTo>
                              <a:pt x="101546" y="734767"/>
                            </a:lnTo>
                            <a:lnTo>
                              <a:pt x="0" y="629799"/>
                            </a:lnTo>
                            <a:lnTo>
                              <a:pt x="12554" y="262410"/>
                            </a:lnTo>
                            <a:lnTo>
                              <a:pt x="126635" y="0"/>
                            </a:lnTo>
                            <a:lnTo>
                              <a:pt x="228172" y="10495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25" name="Freeform 8924">
                        <a:extLst>
                          <a:ext uri="{FF2B5EF4-FFF2-40B4-BE49-F238E27FC236}">
                            <a16:creationId xmlns:a16="http://schemas.microsoft.com/office/drawing/2014/main" id="{4A9A160C-33EE-329E-988C-DFEB6F34F31F}"/>
                          </a:ext>
                        </a:extLst>
                      </p:cNvPr>
                      <p:cNvSpPr/>
                      <p:nvPr/>
                    </p:nvSpPr>
                    <p:spPr>
                      <a:xfrm>
                        <a:off x="27196180" y="18077588"/>
                        <a:ext cx="228161" cy="734766"/>
                      </a:xfrm>
                      <a:custGeom>
                        <a:avLst/>
                        <a:gdLst>
                          <a:gd name="connsiteX0" fmla="*/ 215618 w 228161"/>
                          <a:gd name="connsiteY0" fmla="*/ 472356 h 734766"/>
                          <a:gd name="connsiteX1" fmla="*/ 101536 w 228161"/>
                          <a:gd name="connsiteY1" fmla="*/ 734766 h 734766"/>
                          <a:gd name="connsiteX2" fmla="*/ 0 w 228161"/>
                          <a:gd name="connsiteY2" fmla="*/ 629798 h 734766"/>
                          <a:gd name="connsiteX3" fmla="*/ 12545 w 228161"/>
                          <a:gd name="connsiteY3" fmla="*/ 262420 h 734766"/>
                          <a:gd name="connsiteX4" fmla="*/ 126625 w 228161"/>
                          <a:gd name="connsiteY4" fmla="*/ 0 h 734766"/>
                          <a:gd name="connsiteX5" fmla="*/ 228162 w 228161"/>
                          <a:gd name="connsiteY5" fmla="*/ 10496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161" h="734766">
                            <a:moveTo>
                              <a:pt x="215618" y="472356"/>
                            </a:moveTo>
                            <a:lnTo>
                              <a:pt x="101536" y="734766"/>
                            </a:lnTo>
                            <a:lnTo>
                              <a:pt x="0" y="629798"/>
                            </a:lnTo>
                            <a:lnTo>
                              <a:pt x="12545" y="262420"/>
                            </a:lnTo>
                            <a:lnTo>
                              <a:pt x="126625" y="0"/>
                            </a:lnTo>
                            <a:lnTo>
                              <a:pt x="228162"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26" name="Freeform 8925">
                        <a:extLst>
                          <a:ext uri="{FF2B5EF4-FFF2-40B4-BE49-F238E27FC236}">
                            <a16:creationId xmlns:a16="http://schemas.microsoft.com/office/drawing/2014/main" id="{DDE8FF11-6556-4CFE-D7D5-81A35867545D}"/>
                          </a:ext>
                        </a:extLst>
                      </p:cNvPr>
                      <p:cNvSpPr/>
                      <p:nvPr/>
                    </p:nvSpPr>
                    <p:spPr>
                      <a:xfrm>
                        <a:off x="27157956" y="17657716"/>
                        <a:ext cx="177393" cy="682291"/>
                      </a:xfrm>
                      <a:custGeom>
                        <a:avLst/>
                        <a:gdLst>
                          <a:gd name="connsiteX0" fmla="*/ 164849 w 177393"/>
                          <a:gd name="connsiteY0" fmla="*/ 419872 h 682291"/>
                          <a:gd name="connsiteX1" fmla="*/ 50768 w 177393"/>
                          <a:gd name="connsiteY1" fmla="*/ 682292 h 682291"/>
                          <a:gd name="connsiteX2" fmla="*/ 0 w 177393"/>
                          <a:gd name="connsiteY2" fmla="*/ 629808 h 682291"/>
                          <a:gd name="connsiteX3" fmla="*/ 126625 w 177393"/>
                          <a:gd name="connsiteY3" fmla="*/ 0 h 682291"/>
                          <a:gd name="connsiteX4" fmla="*/ 177394 w 177393"/>
                          <a:gd name="connsiteY4" fmla="*/ 52484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93" h="682291">
                            <a:moveTo>
                              <a:pt x="164849" y="419872"/>
                            </a:moveTo>
                            <a:lnTo>
                              <a:pt x="50768" y="682292"/>
                            </a:lnTo>
                            <a:lnTo>
                              <a:pt x="0" y="629808"/>
                            </a:lnTo>
                            <a:lnTo>
                              <a:pt x="126625" y="0"/>
                            </a:lnTo>
                            <a:lnTo>
                              <a:pt x="177394"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27" name="Freeform 8926">
                        <a:extLst>
                          <a:ext uri="{FF2B5EF4-FFF2-40B4-BE49-F238E27FC236}">
                            <a16:creationId xmlns:a16="http://schemas.microsoft.com/office/drawing/2014/main" id="{B4CE338A-A1A1-56A3-7769-1248426258F4}"/>
                          </a:ext>
                        </a:extLst>
                      </p:cNvPr>
                      <p:cNvSpPr/>
                      <p:nvPr/>
                    </p:nvSpPr>
                    <p:spPr>
                      <a:xfrm>
                        <a:off x="27282895" y="19652088"/>
                        <a:ext cx="192795" cy="209935"/>
                      </a:xfrm>
                      <a:custGeom>
                        <a:avLst/>
                        <a:gdLst>
                          <a:gd name="connsiteX0" fmla="*/ 91259 w 192795"/>
                          <a:gd name="connsiteY0" fmla="*/ 0 h 209935"/>
                          <a:gd name="connsiteX1" fmla="*/ 192795 w 192795"/>
                          <a:gd name="connsiteY1" fmla="*/ 104968 h 209935"/>
                          <a:gd name="connsiteX2" fmla="*/ 189214 w 192795"/>
                          <a:gd name="connsiteY2" fmla="*/ 209936 h 209935"/>
                          <a:gd name="connsiteX3" fmla="*/ 0 w 192795"/>
                          <a:gd name="connsiteY3" fmla="*/ 209936 h 209935"/>
                        </a:gdLst>
                        <a:ahLst/>
                        <a:cxnLst>
                          <a:cxn ang="0">
                            <a:pos x="connsiteX0" y="connsiteY0"/>
                          </a:cxn>
                          <a:cxn ang="0">
                            <a:pos x="connsiteX1" y="connsiteY1"/>
                          </a:cxn>
                          <a:cxn ang="0">
                            <a:pos x="connsiteX2" y="connsiteY2"/>
                          </a:cxn>
                          <a:cxn ang="0">
                            <a:pos x="connsiteX3" y="connsiteY3"/>
                          </a:cxn>
                        </a:cxnLst>
                        <a:rect l="l" t="t" r="r" b="b"/>
                        <a:pathLst>
                          <a:path w="192795" h="209935">
                            <a:moveTo>
                              <a:pt x="91259" y="0"/>
                            </a:moveTo>
                            <a:lnTo>
                              <a:pt x="192795" y="104968"/>
                            </a:lnTo>
                            <a:lnTo>
                              <a:pt x="189214" y="209936"/>
                            </a:lnTo>
                            <a:lnTo>
                              <a:pt x="0"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28" name="Freeform 8927">
                        <a:extLst>
                          <a:ext uri="{FF2B5EF4-FFF2-40B4-BE49-F238E27FC236}">
                            <a16:creationId xmlns:a16="http://schemas.microsoft.com/office/drawing/2014/main" id="{B22770B6-6663-936D-D6E1-559415D16063}"/>
                          </a:ext>
                        </a:extLst>
                      </p:cNvPr>
                      <p:cNvSpPr/>
                      <p:nvPr/>
                    </p:nvSpPr>
                    <p:spPr>
                      <a:xfrm>
                        <a:off x="27158537" y="19179742"/>
                        <a:ext cx="228171" cy="682282"/>
                      </a:xfrm>
                      <a:custGeom>
                        <a:avLst/>
                        <a:gdLst>
                          <a:gd name="connsiteX0" fmla="*/ 215618 w 228171"/>
                          <a:gd name="connsiteY0" fmla="*/ 472346 h 682282"/>
                          <a:gd name="connsiteX1" fmla="*/ 124359 w 228171"/>
                          <a:gd name="connsiteY1" fmla="*/ 682282 h 682282"/>
                          <a:gd name="connsiteX2" fmla="*/ 50768 w 228171"/>
                          <a:gd name="connsiteY2" fmla="*/ 682282 h 682282"/>
                          <a:gd name="connsiteX3" fmla="*/ 0 w 228171"/>
                          <a:gd name="connsiteY3" fmla="*/ 629798 h 682282"/>
                          <a:gd name="connsiteX4" fmla="*/ 12545 w 228171"/>
                          <a:gd name="connsiteY4" fmla="*/ 262420 h 682282"/>
                          <a:gd name="connsiteX5" fmla="*/ 126625 w 228171"/>
                          <a:gd name="connsiteY5" fmla="*/ 0 h 682282"/>
                          <a:gd name="connsiteX6" fmla="*/ 228172 w 228171"/>
                          <a:gd name="connsiteY6" fmla="*/ 104968 h 68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171" h="682282">
                            <a:moveTo>
                              <a:pt x="215618" y="472346"/>
                            </a:moveTo>
                            <a:lnTo>
                              <a:pt x="124359" y="682282"/>
                            </a:lnTo>
                            <a:lnTo>
                              <a:pt x="50768" y="682282"/>
                            </a:lnTo>
                            <a:lnTo>
                              <a:pt x="0" y="629798"/>
                            </a:lnTo>
                            <a:lnTo>
                              <a:pt x="12545" y="262420"/>
                            </a:lnTo>
                            <a:lnTo>
                              <a:pt x="126625" y="0"/>
                            </a:lnTo>
                            <a:lnTo>
                              <a:pt x="228172"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29" name="Freeform 8928">
                        <a:extLst>
                          <a:ext uri="{FF2B5EF4-FFF2-40B4-BE49-F238E27FC236}">
                            <a16:creationId xmlns:a16="http://schemas.microsoft.com/office/drawing/2014/main" id="{105B400F-C593-98F5-D6BC-BF9A0533F627}"/>
                          </a:ext>
                        </a:extLst>
                      </p:cNvPr>
                      <p:cNvSpPr/>
                      <p:nvPr/>
                    </p:nvSpPr>
                    <p:spPr>
                      <a:xfrm>
                        <a:off x="27069545" y="18707386"/>
                        <a:ext cx="228170" cy="734776"/>
                      </a:xfrm>
                      <a:custGeom>
                        <a:avLst/>
                        <a:gdLst>
                          <a:gd name="connsiteX0" fmla="*/ 215617 w 228170"/>
                          <a:gd name="connsiteY0" fmla="*/ 472356 h 734776"/>
                          <a:gd name="connsiteX1" fmla="*/ 101536 w 228170"/>
                          <a:gd name="connsiteY1" fmla="*/ 734776 h 734776"/>
                          <a:gd name="connsiteX2" fmla="*/ 0 w 228170"/>
                          <a:gd name="connsiteY2" fmla="*/ 629808 h 734776"/>
                          <a:gd name="connsiteX3" fmla="*/ 12544 w 228170"/>
                          <a:gd name="connsiteY3" fmla="*/ 262420 h 734776"/>
                          <a:gd name="connsiteX4" fmla="*/ 126635 w 228170"/>
                          <a:gd name="connsiteY4" fmla="*/ 0 h 734776"/>
                          <a:gd name="connsiteX5" fmla="*/ 228171 w 228170"/>
                          <a:gd name="connsiteY5" fmla="*/ 104968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170" h="734776">
                            <a:moveTo>
                              <a:pt x="215617" y="472356"/>
                            </a:moveTo>
                            <a:lnTo>
                              <a:pt x="101536" y="734776"/>
                            </a:lnTo>
                            <a:lnTo>
                              <a:pt x="0" y="629808"/>
                            </a:lnTo>
                            <a:lnTo>
                              <a:pt x="12544" y="262420"/>
                            </a:lnTo>
                            <a:lnTo>
                              <a:pt x="126635" y="0"/>
                            </a:lnTo>
                            <a:lnTo>
                              <a:pt x="228171"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30" name="Freeform 8929">
                        <a:extLst>
                          <a:ext uri="{FF2B5EF4-FFF2-40B4-BE49-F238E27FC236}">
                            <a16:creationId xmlns:a16="http://schemas.microsoft.com/office/drawing/2014/main" id="{41E8E3EB-C188-BFCD-306B-D14E8DE523B3}"/>
                          </a:ext>
                        </a:extLst>
                      </p:cNvPr>
                      <p:cNvSpPr/>
                      <p:nvPr/>
                    </p:nvSpPr>
                    <p:spPr>
                      <a:xfrm>
                        <a:off x="27031321" y="18287524"/>
                        <a:ext cx="177403" cy="682282"/>
                      </a:xfrm>
                      <a:custGeom>
                        <a:avLst/>
                        <a:gdLst>
                          <a:gd name="connsiteX0" fmla="*/ 164859 w 177403"/>
                          <a:gd name="connsiteY0" fmla="*/ 419862 h 682282"/>
                          <a:gd name="connsiteX1" fmla="*/ 50768 w 177403"/>
                          <a:gd name="connsiteY1" fmla="*/ 682282 h 682282"/>
                          <a:gd name="connsiteX2" fmla="*/ 0 w 177403"/>
                          <a:gd name="connsiteY2" fmla="*/ 629798 h 682282"/>
                          <a:gd name="connsiteX3" fmla="*/ 126635 w 177403"/>
                          <a:gd name="connsiteY3" fmla="*/ 0 h 682282"/>
                          <a:gd name="connsiteX4" fmla="*/ 177403 w 177403"/>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403" h="682282">
                            <a:moveTo>
                              <a:pt x="164859" y="419862"/>
                            </a:moveTo>
                            <a:lnTo>
                              <a:pt x="50768" y="682282"/>
                            </a:lnTo>
                            <a:lnTo>
                              <a:pt x="0" y="629798"/>
                            </a:lnTo>
                            <a:lnTo>
                              <a:pt x="126635" y="0"/>
                            </a:lnTo>
                            <a:lnTo>
                              <a:pt x="177403"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31" name="Freeform 8930">
                        <a:extLst>
                          <a:ext uri="{FF2B5EF4-FFF2-40B4-BE49-F238E27FC236}">
                            <a16:creationId xmlns:a16="http://schemas.microsoft.com/office/drawing/2014/main" id="{BE6A738A-1A22-6C9B-434A-5F1C21D70807}"/>
                          </a:ext>
                        </a:extLst>
                      </p:cNvPr>
                      <p:cNvSpPr/>
                      <p:nvPr/>
                    </p:nvSpPr>
                    <p:spPr>
                      <a:xfrm>
                        <a:off x="27135725" y="19809540"/>
                        <a:ext cx="73580" cy="52483"/>
                      </a:xfrm>
                      <a:custGeom>
                        <a:avLst/>
                        <a:gdLst>
                          <a:gd name="connsiteX0" fmla="*/ 22812 w 73580"/>
                          <a:gd name="connsiteY0" fmla="*/ 0 h 52483"/>
                          <a:gd name="connsiteX1" fmla="*/ 73580 w 73580"/>
                          <a:gd name="connsiteY1" fmla="*/ 52484 h 52483"/>
                          <a:gd name="connsiteX2" fmla="*/ 0 w 73580"/>
                          <a:gd name="connsiteY2" fmla="*/ 52484 h 52483"/>
                        </a:gdLst>
                        <a:ahLst/>
                        <a:cxnLst>
                          <a:cxn ang="0">
                            <a:pos x="connsiteX0" y="connsiteY0"/>
                          </a:cxn>
                          <a:cxn ang="0">
                            <a:pos x="connsiteX1" y="connsiteY1"/>
                          </a:cxn>
                          <a:cxn ang="0">
                            <a:pos x="connsiteX2" y="connsiteY2"/>
                          </a:cxn>
                        </a:cxnLst>
                        <a:rect l="l" t="t" r="r" b="b"/>
                        <a:pathLst>
                          <a:path w="73580" h="52483">
                            <a:moveTo>
                              <a:pt x="22812" y="0"/>
                            </a:moveTo>
                            <a:lnTo>
                              <a:pt x="73580" y="52484"/>
                            </a:lnTo>
                            <a:lnTo>
                              <a:pt x="0"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32" name="Freeform 8931">
                        <a:extLst>
                          <a:ext uri="{FF2B5EF4-FFF2-40B4-BE49-F238E27FC236}">
                            <a16:creationId xmlns:a16="http://schemas.microsoft.com/office/drawing/2014/main" id="{857650D8-FBF1-B595-1005-27E3E6456B90}"/>
                          </a:ext>
                        </a:extLst>
                      </p:cNvPr>
                      <p:cNvSpPr/>
                      <p:nvPr/>
                    </p:nvSpPr>
                    <p:spPr>
                      <a:xfrm>
                        <a:off x="26946501" y="19337194"/>
                        <a:ext cx="224580" cy="524830"/>
                      </a:xfrm>
                      <a:custGeom>
                        <a:avLst/>
                        <a:gdLst>
                          <a:gd name="connsiteX0" fmla="*/ 212036 w 224580"/>
                          <a:gd name="connsiteY0" fmla="*/ 472346 h 524830"/>
                          <a:gd name="connsiteX1" fmla="*/ 189224 w 224580"/>
                          <a:gd name="connsiteY1" fmla="*/ 524830 h 524830"/>
                          <a:gd name="connsiteX2" fmla="*/ 0 w 224580"/>
                          <a:gd name="connsiteY2" fmla="*/ 524830 h 524830"/>
                          <a:gd name="connsiteX3" fmla="*/ 8963 w 224580"/>
                          <a:gd name="connsiteY3" fmla="*/ 262410 h 524830"/>
                          <a:gd name="connsiteX4" fmla="*/ 123044 w 224580"/>
                          <a:gd name="connsiteY4" fmla="*/ 0 h 524830"/>
                          <a:gd name="connsiteX5" fmla="*/ 224580 w 224580"/>
                          <a:gd name="connsiteY5" fmla="*/ 104968 h 52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580" h="524830">
                            <a:moveTo>
                              <a:pt x="212036" y="472346"/>
                            </a:moveTo>
                            <a:lnTo>
                              <a:pt x="189224" y="524830"/>
                            </a:lnTo>
                            <a:lnTo>
                              <a:pt x="0" y="524830"/>
                            </a:lnTo>
                            <a:lnTo>
                              <a:pt x="8963" y="262410"/>
                            </a:lnTo>
                            <a:lnTo>
                              <a:pt x="123044" y="0"/>
                            </a:lnTo>
                            <a:lnTo>
                              <a:pt x="224580"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33" name="Freeform 8932">
                        <a:extLst>
                          <a:ext uri="{FF2B5EF4-FFF2-40B4-BE49-F238E27FC236}">
                            <a16:creationId xmlns:a16="http://schemas.microsoft.com/office/drawing/2014/main" id="{B93F4617-C36A-33A8-38C0-EDA67D6116D7}"/>
                          </a:ext>
                        </a:extLst>
                      </p:cNvPr>
                      <p:cNvSpPr/>
                      <p:nvPr/>
                    </p:nvSpPr>
                    <p:spPr>
                      <a:xfrm>
                        <a:off x="26904696" y="18917322"/>
                        <a:ext cx="177393" cy="682282"/>
                      </a:xfrm>
                      <a:custGeom>
                        <a:avLst/>
                        <a:gdLst>
                          <a:gd name="connsiteX0" fmla="*/ 164849 w 177393"/>
                          <a:gd name="connsiteY0" fmla="*/ 419872 h 682282"/>
                          <a:gd name="connsiteX1" fmla="*/ 50768 w 177393"/>
                          <a:gd name="connsiteY1" fmla="*/ 682282 h 682282"/>
                          <a:gd name="connsiteX2" fmla="*/ 0 w 177393"/>
                          <a:gd name="connsiteY2" fmla="*/ 629808 h 682282"/>
                          <a:gd name="connsiteX3" fmla="*/ 126625 w 177393"/>
                          <a:gd name="connsiteY3" fmla="*/ 0 h 682282"/>
                          <a:gd name="connsiteX4" fmla="*/ 177393 w 177393"/>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93" h="682282">
                            <a:moveTo>
                              <a:pt x="164849" y="419872"/>
                            </a:moveTo>
                            <a:lnTo>
                              <a:pt x="50768" y="682282"/>
                            </a:lnTo>
                            <a:lnTo>
                              <a:pt x="0" y="629808"/>
                            </a:lnTo>
                            <a:lnTo>
                              <a:pt x="126625" y="0"/>
                            </a:lnTo>
                            <a:lnTo>
                              <a:pt x="177393"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34" name="Freeform 8933">
                        <a:extLst>
                          <a:ext uri="{FF2B5EF4-FFF2-40B4-BE49-F238E27FC236}">
                            <a16:creationId xmlns:a16="http://schemas.microsoft.com/office/drawing/2014/main" id="{072A37CB-BE80-80F8-420B-13D2D48D2939}"/>
                          </a:ext>
                        </a:extLst>
                      </p:cNvPr>
                      <p:cNvSpPr/>
                      <p:nvPr/>
                    </p:nvSpPr>
                    <p:spPr>
                      <a:xfrm>
                        <a:off x="26841383" y="19547130"/>
                        <a:ext cx="114080" cy="314894"/>
                      </a:xfrm>
                      <a:custGeom>
                        <a:avLst/>
                        <a:gdLst>
                          <a:gd name="connsiteX0" fmla="*/ 0 w 114080"/>
                          <a:gd name="connsiteY0" fmla="*/ 314895 h 314894"/>
                          <a:gd name="connsiteX1" fmla="*/ 63313 w 114080"/>
                          <a:gd name="connsiteY1" fmla="*/ 0 h 314894"/>
                          <a:gd name="connsiteX2" fmla="*/ 114081 w 114080"/>
                          <a:gd name="connsiteY2" fmla="*/ 52474 h 314894"/>
                          <a:gd name="connsiteX3" fmla="*/ 105118 w 114080"/>
                          <a:gd name="connsiteY3" fmla="*/ 314895 h 314894"/>
                        </a:gdLst>
                        <a:ahLst/>
                        <a:cxnLst>
                          <a:cxn ang="0">
                            <a:pos x="connsiteX0" y="connsiteY0"/>
                          </a:cxn>
                          <a:cxn ang="0">
                            <a:pos x="connsiteX1" y="connsiteY1"/>
                          </a:cxn>
                          <a:cxn ang="0">
                            <a:pos x="connsiteX2" y="connsiteY2"/>
                          </a:cxn>
                          <a:cxn ang="0">
                            <a:pos x="connsiteX3" y="connsiteY3"/>
                          </a:cxn>
                        </a:cxnLst>
                        <a:rect l="l" t="t" r="r" b="b"/>
                        <a:pathLst>
                          <a:path w="114080" h="314894">
                            <a:moveTo>
                              <a:pt x="0" y="314895"/>
                            </a:moveTo>
                            <a:lnTo>
                              <a:pt x="63313" y="0"/>
                            </a:lnTo>
                            <a:lnTo>
                              <a:pt x="114081" y="52474"/>
                            </a:lnTo>
                            <a:lnTo>
                              <a:pt x="105118" y="314895"/>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935" name="Graphic 2">
                      <a:extLst>
                        <a:ext uri="{FF2B5EF4-FFF2-40B4-BE49-F238E27FC236}">
                          <a16:creationId xmlns:a16="http://schemas.microsoft.com/office/drawing/2014/main" id="{F31992DF-46FB-BED6-3FF0-F332AA483A2A}"/>
                        </a:ext>
                      </a:extLst>
                    </p:cNvPr>
                    <p:cNvGrpSpPr/>
                    <p:nvPr/>
                  </p:nvGrpSpPr>
                  <p:grpSpPr>
                    <a:xfrm>
                      <a:off x="44487265" y="13608276"/>
                      <a:ext cx="168373" cy="48739"/>
                      <a:chOff x="23601597" y="17804707"/>
                      <a:chExt cx="263032" cy="76146"/>
                    </a:xfrm>
                  </p:grpSpPr>
                  <p:sp>
                    <p:nvSpPr>
                      <p:cNvPr id="8936" name="Freeform 8935">
                        <a:extLst>
                          <a:ext uri="{FF2B5EF4-FFF2-40B4-BE49-F238E27FC236}">
                            <a16:creationId xmlns:a16="http://schemas.microsoft.com/office/drawing/2014/main" id="{90B22BF3-800D-0CCB-62DF-6D9D388D6F16}"/>
                          </a:ext>
                        </a:extLst>
                      </p:cNvPr>
                      <p:cNvSpPr/>
                      <p:nvPr/>
                    </p:nvSpPr>
                    <p:spPr>
                      <a:xfrm>
                        <a:off x="23639697" y="17815168"/>
                        <a:ext cx="224932" cy="27612"/>
                      </a:xfrm>
                      <a:custGeom>
                        <a:avLst/>
                        <a:gdLst>
                          <a:gd name="connsiteX0" fmla="*/ 224933 w 224932"/>
                          <a:gd name="connsiteY0" fmla="*/ 0 h 27612"/>
                          <a:gd name="connsiteX1" fmla="*/ 0 w 224932"/>
                          <a:gd name="connsiteY1" fmla="*/ 27613 h 27612"/>
                        </a:gdLst>
                        <a:ahLst/>
                        <a:cxnLst>
                          <a:cxn ang="0">
                            <a:pos x="connsiteX0" y="connsiteY0"/>
                          </a:cxn>
                          <a:cxn ang="0">
                            <a:pos x="connsiteX1" y="connsiteY1"/>
                          </a:cxn>
                        </a:cxnLst>
                        <a:rect l="l" t="t" r="r" b="b"/>
                        <a:pathLst>
                          <a:path w="224932" h="27612">
                            <a:moveTo>
                              <a:pt x="224933" y="0"/>
                            </a:moveTo>
                            <a:lnTo>
                              <a:pt x="0" y="27613"/>
                            </a:lnTo>
                          </a:path>
                        </a:pathLst>
                      </a:custGeom>
                      <a:noFill/>
                      <a:ln w="38100" cap="rnd">
                        <a:solidFill>
                          <a:srgbClr val="EDED61"/>
                        </a:solidFill>
                        <a:prstDash val="solid"/>
                        <a:round/>
                      </a:ln>
                    </p:spPr>
                    <p:txBody>
                      <a:bodyPr rtlCol="0" anchor="ctr"/>
                      <a:lstStyle/>
                      <a:p>
                        <a:endParaRPr lang="en-US"/>
                      </a:p>
                    </p:txBody>
                  </p:sp>
                  <p:sp>
                    <p:nvSpPr>
                      <p:cNvPr id="8937" name="Freeform 8936">
                        <a:extLst>
                          <a:ext uri="{FF2B5EF4-FFF2-40B4-BE49-F238E27FC236}">
                            <a16:creationId xmlns:a16="http://schemas.microsoft.com/office/drawing/2014/main" id="{E4CE5B91-74D7-197E-7C73-047673914D13}"/>
                          </a:ext>
                        </a:extLst>
                      </p:cNvPr>
                      <p:cNvSpPr/>
                      <p:nvPr/>
                    </p:nvSpPr>
                    <p:spPr>
                      <a:xfrm>
                        <a:off x="23601597" y="1780470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38" name="Graphic 2">
                      <a:extLst>
                        <a:ext uri="{FF2B5EF4-FFF2-40B4-BE49-F238E27FC236}">
                          <a16:creationId xmlns:a16="http://schemas.microsoft.com/office/drawing/2014/main" id="{F36B1B8D-92A9-CB2D-CDDA-1A864E473592}"/>
                        </a:ext>
                      </a:extLst>
                    </p:cNvPr>
                    <p:cNvGrpSpPr/>
                    <p:nvPr/>
                  </p:nvGrpSpPr>
                  <p:grpSpPr>
                    <a:xfrm>
                      <a:off x="46942320" y="13608276"/>
                      <a:ext cx="168379" cy="48739"/>
                      <a:chOff x="27436886" y="17804707"/>
                      <a:chExt cx="263042" cy="76146"/>
                    </a:xfrm>
                  </p:grpSpPr>
                  <p:sp>
                    <p:nvSpPr>
                      <p:cNvPr id="8939" name="Freeform 8938">
                        <a:extLst>
                          <a:ext uri="{FF2B5EF4-FFF2-40B4-BE49-F238E27FC236}">
                            <a16:creationId xmlns:a16="http://schemas.microsoft.com/office/drawing/2014/main" id="{9628CE70-AFC2-C941-0A9A-6662D6007C3C}"/>
                          </a:ext>
                        </a:extLst>
                      </p:cNvPr>
                      <p:cNvSpPr/>
                      <p:nvPr/>
                    </p:nvSpPr>
                    <p:spPr>
                      <a:xfrm>
                        <a:off x="27436886" y="17815168"/>
                        <a:ext cx="224942" cy="27612"/>
                      </a:xfrm>
                      <a:custGeom>
                        <a:avLst/>
                        <a:gdLst>
                          <a:gd name="connsiteX0" fmla="*/ 0 w 224942"/>
                          <a:gd name="connsiteY0" fmla="*/ 0 h 27612"/>
                          <a:gd name="connsiteX1" fmla="*/ 224943 w 224942"/>
                          <a:gd name="connsiteY1" fmla="*/ 27613 h 27612"/>
                        </a:gdLst>
                        <a:ahLst/>
                        <a:cxnLst>
                          <a:cxn ang="0">
                            <a:pos x="connsiteX0" y="connsiteY0"/>
                          </a:cxn>
                          <a:cxn ang="0">
                            <a:pos x="connsiteX1" y="connsiteY1"/>
                          </a:cxn>
                        </a:cxnLst>
                        <a:rect l="l" t="t" r="r" b="b"/>
                        <a:pathLst>
                          <a:path w="224942" h="27612">
                            <a:moveTo>
                              <a:pt x="0" y="0"/>
                            </a:moveTo>
                            <a:lnTo>
                              <a:pt x="224943" y="27613"/>
                            </a:lnTo>
                          </a:path>
                        </a:pathLst>
                      </a:custGeom>
                      <a:noFill/>
                      <a:ln w="38100" cap="rnd">
                        <a:solidFill>
                          <a:srgbClr val="EDED61"/>
                        </a:solidFill>
                        <a:prstDash val="solid"/>
                        <a:round/>
                      </a:ln>
                    </p:spPr>
                    <p:txBody>
                      <a:bodyPr rtlCol="0" anchor="ctr"/>
                      <a:lstStyle/>
                      <a:p>
                        <a:endParaRPr lang="en-US"/>
                      </a:p>
                    </p:txBody>
                  </p:sp>
                  <p:sp>
                    <p:nvSpPr>
                      <p:cNvPr id="8940" name="Freeform 8939">
                        <a:extLst>
                          <a:ext uri="{FF2B5EF4-FFF2-40B4-BE49-F238E27FC236}">
                            <a16:creationId xmlns:a16="http://schemas.microsoft.com/office/drawing/2014/main" id="{52928261-B359-312B-F26B-66840CCDE3C5}"/>
                          </a:ext>
                        </a:extLst>
                      </p:cNvPr>
                      <p:cNvSpPr/>
                      <p:nvPr/>
                    </p:nvSpPr>
                    <p:spPr>
                      <a:xfrm>
                        <a:off x="27623728" y="1780470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41" name="Graphic 2">
                      <a:extLst>
                        <a:ext uri="{FF2B5EF4-FFF2-40B4-BE49-F238E27FC236}">
                          <a16:creationId xmlns:a16="http://schemas.microsoft.com/office/drawing/2014/main" id="{69143231-72EB-169A-A905-DDE723B9A110}"/>
                        </a:ext>
                      </a:extLst>
                    </p:cNvPr>
                    <p:cNvGrpSpPr/>
                    <p:nvPr/>
                  </p:nvGrpSpPr>
                  <p:grpSpPr>
                    <a:xfrm>
                      <a:off x="45848196" y="12209752"/>
                      <a:ext cx="68123" cy="145407"/>
                      <a:chOff x="25727644" y="15619759"/>
                      <a:chExt cx="106422" cy="227173"/>
                    </a:xfrm>
                  </p:grpSpPr>
                  <p:sp>
                    <p:nvSpPr>
                      <p:cNvPr id="8942" name="Freeform 8941">
                        <a:extLst>
                          <a:ext uri="{FF2B5EF4-FFF2-40B4-BE49-F238E27FC236}">
                            <a16:creationId xmlns:a16="http://schemas.microsoft.com/office/drawing/2014/main" id="{111576D4-1136-4E40-DB0E-B8137D33C267}"/>
                          </a:ext>
                        </a:extLst>
                      </p:cNvPr>
                      <p:cNvSpPr/>
                      <p:nvPr/>
                    </p:nvSpPr>
                    <p:spPr>
                      <a:xfrm>
                        <a:off x="25727644" y="15657832"/>
                        <a:ext cx="68322" cy="189100"/>
                      </a:xfrm>
                      <a:custGeom>
                        <a:avLst/>
                        <a:gdLst>
                          <a:gd name="connsiteX0" fmla="*/ 0 w 68322"/>
                          <a:gd name="connsiteY0" fmla="*/ 189100 h 189100"/>
                          <a:gd name="connsiteX1" fmla="*/ 68323 w 68322"/>
                          <a:gd name="connsiteY1" fmla="*/ 0 h 189100"/>
                        </a:gdLst>
                        <a:ahLst/>
                        <a:cxnLst>
                          <a:cxn ang="0">
                            <a:pos x="connsiteX0" y="connsiteY0"/>
                          </a:cxn>
                          <a:cxn ang="0">
                            <a:pos x="connsiteX1" y="connsiteY1"/>
                          </a:cxn>
                        </a:cxnLst>
                        <a:rect l="l" t="t" r="r" b="b"/>
                        <a:pathLst>
                          <a:path w="68322" h="189100">
                            <a:moveTo>
                              <a:pt x="0" y="189100"/>
                            </a:moveTo>
                            <a:lnTo>
                              <a:pt x="68323" y="0"/>
                            </a:lnTo>
                          </a:path>
                        </a:pathLst>
                      </a:custGeom>
                      <a:noFill/>
                      <a:ln w="38100" cap="rnd">
                        <a:solidFill>
                          <a:srgbClr val="EDED61"/>
                        </a:solidFill>
                        <a:prstDash val="solid"/>
                        <a:round/>
                      </a:ln>
                    </p:spPr>
                    <p:txBody>
                      <a:bodyPr rtlCol="0" anchor="ctr"/>
                      <a:lstStyle/>
                      <a:p>
                        <a:endParaRPr lang="en-US"/>
                      </a:p>
                    </p:txBody>
                  </p:sp>
                  <p:sp>
                    <p:nvSpPr>
                      <p:cNvPr id="8943" name="Freeform 8942">
                        <a:extLst>
                          <a:ext uri="{FF2B5EF4-FFF2-40B4-BE49-F238E27FC236}">
                            <a16:creationId xmlns:a16="http://schemas.microsoft.com/office/drawing/2014/main" id="{E6EE9229-ED46-105D-63AB-749438CEFD7F}"/>
                          </a:ext>
                        </a:extLst>
                      </p:cNvPr>
                      <p:cNvSpPr/>
                      <p:nvPr/>
                    </p:nvSpPr>
                    <p:spPr>
                      <a:xfrm>
                        <a:off x="25757866" y="1561975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44" name="Graphic 2">
                      <a:extLst>
                        <a:ext uri="{FF2B5EF4-FFF2-40B4-BE49-F238E27FC236}">
                          <a16:creationId xmlns:a16="http://schemas.microsoft.com/office/drawing/2014/main" id="{5CCFA740-7071-851F-D66C-4C956806F5A3}"/>
                        </a:ext>
                      </a:extLst>
                    </p:cNvPr>
                    <p:cNvGrpSpPr/>
                    <p:nvPr/>
                  </p:nvGrpSpPr>
                  <p:grpSpPr>
                    <a:xfrm>
                      <a:off x="45891845" y="15479467"/>
                      <a:ext cx="48777" cy="145407"/>
                      <a:chOff x="25795833" y="20728115"/>
                      <a:chExt cx="76200" cy="227173"/>
                    </a:xfrm>
                  </p:grpSpPr>
                  <p:sp>
                    <p:nvSpPr>
                      <p:cNvPr id="8945" name="Freeform 8944">
                        <a:extLst>
                          <a:ext uri="{FF2B5EF4-FFF2-40B4-BE49-F238E27FC236}">
                            <a16:creationId xmlns:a16="http://schemas.microsoft.com/office/drawing/2014/main" id="{8296C0BA-AEA8-98F0-6AAA-DE6811EEF2C5}"/>
                          </a:ext>
                        </a:extLst>
                      </p:cNvPr>
                      <p:cNvSpPr/>
                      <p:nvPr/>
                    </p:nvSpPr>
                    <p:spPr>
                      <a:xfrm>
                        <a:off x="25833933" y="20728115"/>
                        <a:ext cx="9525" cy="189100"/>
                      </a:xfrm>
                      <a:custGeom>
                        <a:avLst/>
                        <a:gdLst>
                          <a:gd name="connsiteX0" fmla="*/ 0 w 9525"/>
                          <a:gd name="connsiteY0" fmla="*/ 0 h 189100"/>
                          <a:gd name="connsiteX1" fmla="*/ 0 w 9525"/>
                          <a:gd name="connsiteY1" fmla="*/ 189100 h 189100"/>
                        </a:gdLst>
                        <a:ahLst/>
                        <a:cxnLst>
                          <a:cxn ang="0">
                            <a:pos x="connsiteX0" y="connsiteY0"/>
                          </a:cxn>
                          <a:cxn ang="0">
                            <a:pos x="connsiteX1" y="connsiteY1"/>
                          </a:cxn>
                        </a:cxnLst>
                        <a:rect l="l" t="t" r="r" b="b"/>
                        <a:pathLst>
                          <a:path w="9525" h="189100">
                            <a:moveTo>
                              <a:pt x="0" y="0"/>
                            </a:moveTo>
                            <a:lnTo>
                              <a:pt x="0" y="189100"/>
                            </a:lnTo>
                          </a:path>
                        </a:pathLst>
                      </a:custGeom>
                      <a:noFill/>
                      <a:ln w="38100" cap="rnd">
                        <a:solidFill>
                          <a:srgbClr val="EDED61"/>
                        </a:solidFill>
                        <a:prstDash val="solid"/>
                        <a:round/>
                      </a:ln>
                    </p:spPr>
                    <p:txBody>
                      <a:bodyPr rtlCol="0" anchor="ctr"/>
                      <a:lstStyle/>
                      <a:p>
                        <a:endParaRPr lang="en-US"/>
                      </a:p>
                    </p:txBody>
                  </p:sp>
                  <p:sp>
                    <p:nvSpPr>
                      <p:cNvPr id="8946" name="Freeform 8945">
                        <a:extLst>
                          <a:ext uri="{FF2B5EF4-FFF2-40B4-BE49-F238E27FC236}">
                            <a16:creationId xmlns:a16="http://schemas.microsoft.com/office/drawing/2014/main" id="{CEFC8E04-9E17-ED17-5E49-19DBC9D5EFB0}"/>
                          </a:ext>
                        </a:extLst>
                      </p:cNvPr>
                      <p:cNvSpPr/>
                      <p:nvPr/>
                    </p:nvSpPr>
                    <p:spPr>
                      <a:xfrm>
                        <a:off x="25795833" y="208791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47" name="Graphic 2">
                      <a:extLst>
                        <a:ext uri="{FF2B5EF4-FFF2-40B4-BE49-F238E27FC236}">
                          <a16:creationId xmlns:a16="http://schemas.microsoft.com/office/drawing/2014/main" id="{8334D103-ECD5-92A9-E82C-631985CBC7A2}"/>
                        </a:ext>
                      </a:extLst>
                    </p:cNvPr>
                    <p:cNvGrpSpPr/>
                    <p:nvPr/>
                  </p:nvGrpSpPr>
                  <p:grpSpPr>
                    <a:xfrm>
                      <a:off x="46281832" y="15294679"/>
                      <a:ext cx="112395" cy="145407"/>
                      <a:chOff x="26405071" y="20439415"/>
                      <a:chExt cx="175584" cy="227173"/>
                    </a:xfrm>
                  </p:grpSpPr>
                  <p:sp>
                    <p:nvSpPr>
                      <p:cNvPr id="8948" name="Freeform 8947">
                        <a:extLst>
                          <a:ext uri="{FF2B5EF4-FFF2-40B4-BE49-F238E27FC236}">
                            <a16:creationId xmlns:a16="http://schemas.microsoft.com/office/drawing/2014/main" id="{7E052F88-5C7A-53F0-9FC2-DAEB09F86090}"/>
                          </a:ext>
                        </a:extLst>
                      </p:cNvPr>
                      <p:cNvSpPr/>
                      <p:nvPr/>
                    </p:nvSpPr>
                    <p:spPr>
                      <a:xfrm>
                        <a:off x="26405071" y="20439415"/>
                        <a:ext cx="137484" cy="189100"/>
                      </a:xfrm>
                      <a:custGeom>
                        <a:avLst/>
                        <a:gdLst>
                          <a:gd name="connsiteX0" fmla="*/ 0 w 137484"/>
                          <a:gd name="connsiteY0" fmla="*/ 0 h 189100"/>
                          <a:gd name="connsiteX1" fmla="*/ 137484 w 137484"/>
                          <a:gd name="connsiteY1" fmla="*/ 189100 h 189100"/>
                        </a:gdLst>
                        <a:ahLst/>
                        <a:cxnLst>
                          <a:cxn ang="0">
                            <a:pos x="connsiteX0" y="connsiteY0"/>
                          </a:cxn>
                          <a:cxn ang="0">
                            <a:pos x="connsiteX1" y="connsiteY1"/>
                          </a:cxn>
                        </a:cxnLst>
                        <a:rect l="l" t="t" r="r" b="b"/>
                        <a:pathLst>
                          <a:path w="137484" h="189100">
                            <a:moveTo>
                              <a:pt x="0" y="0"/>
                            </a:moveTo>
                            <a:lnTo>
                              <a:pt x="137484" y="189100"/>
                            </a:lnTo>
                          </a:path>
                        </a:pathLst>
                      </a:custGeom>
                      <a:noFill/>
                      <a:ln w="38100" cap="rnd">
                        <a:solidFill>
                          <a:srgbClr val="EDED61"/>
                        </a:solidFill>
                        <a:prstDash val="solid"/>
                        <a:round/>
                      </a:ln>
                    </p:spPr>
                    <p:txBody>
                      <a:bodyPr rtlCol="0" anchor="ctr"/>
                      <a:lstStyle/>
                      <a:p>
                        <a:endParaRPr lang="en-US"/>
                      </a:p>
                    </p:txBody>
                  </p:sp>
                  <p:sp>
                    <p:nvSpPr>
                      <p:cNvPr id="8949" name="Freeform 8948">
                        <a:extLst>
                          <a:ext uri="{FF2B5EF4-FFF2-40B4-BE49-F238E27FC236}">
                            <a16:creationId xmlns:a16="http://schemas.microsoft.com/office/drawing/2014/main" id="{205AF3A0-D128-2E13-E79A-8D38D2ACB0E2}"/>
                          </a:ext>
                        </a:extLst>
                      </p:cNvPr>
                      <p:cNvSpPr/>
                      <p:nvPr/>
                    </p:nvSpPr>
                    <p:spPr>
                      <a:xfrm>
                        <a:off x="26504455" y="205904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50" name="Graphic 2">
                      <a:extLst>
                        <a:ext uri="{FF2B5EF4-FFF2-40B4-BE49-F238E27FC236}">
                          <a16:creationId xmlns:a16="http://schemas.microsoft.com/office/drawing/2014/main" id="{BC8C0EFA-1793-B139-67F9-D3216A9035EE}"/>
                        </a:ext>
                      </a:extLst>
                    </p:cNvPr>
                    <p:cNvGrpSpPr/>
                    <p:nvPr/>
                  </p:nvGrpSpPr>
                  <p:grpSpPr>
                    <a:xfrm>
                      <a:off x="46625042" y="15048301"/>
                      <a:ext cx="112389" cy="145401"/>
                      <a:chOff x="26941234" y="20054494"/>
                      <a:chExt cx="175574" cy="227164"/>
                    </a:xfrm>
                  </p:grpSpPr>
                  <p:sp>
                    <p:nvSpPr>
                      <p:cNvPr id="8951" name="Freeform 8950">
                        <a:extLst>
                          <a:ext uri="{FF2B5EF4-FFF2-40B4-BE49-F238E27FC236}">
                            <a16:creationId xmlns:a16="http://schemas.microsoft.com/office/drawing/2014/main" id="{65D98054-B389-4B62-F6F3-12C4E94208E1}"/>
                          </a:ext>
                        </a:extLst>
                      </p:cNvPr>
                      <p:cNvSpPr/>
                      <p:nvPr/>
                    </p:nvSpPr>
                    <p:spPr>
                      <a:xfrm>
                        <a:off x="26941234" y="20054494"/>
                        <a:ext cx="137474" cy="189091"/>
                      </a:xfrm>
                      <a:custGeom>
                        <a:avLst/>
                        <a:gdLst>
                          <a:gd name="connsiteX0" fmla="*/ 0 w 137474"/>
                          <a:gd name="connsiteY0" fmla="*/ 0 h 189091"/>
                          <a:gd name="connsiteX1" fmla="*/ 137474 w 137474"/>
                          <a:gd name="connsiteY1" fmla="*/ 189091 h 189091"/>
                        </a:gdLst>
                        <a:ahLst/>
                        <a:cxnLst>
                          <a:cxn ang="0">
                            <a:pos x="connsiteX0" y="connsiteY0"/>
                          </a:cxn>
                          <a:cxn ang="0">
                            <a:pos x="connsiteX1" y="connsiteY1"/>
                          </a:cxn>
                        </a:cxnLst>
                        <a:rect l="l" t="t" r="r" b="b"/>
                        <a:pathLst>
                          <a:path w="137474" h="189091">
                            <a:moveTo>
                              <a:pt x="0" y="0"/>
                            </a:moveTo>
                            <a:lnTo>
                              <a:pt x="137474" y="189091"/>
                            </a:lnTo>
                          </a:path>
                        </a:pathLst>
                      </a:custGeom>
                      <a:noFill/>
                      <a:ln w="38100" cap="rnd">
                        <a:solidFill>
                          <a:srgbClr val="EDED61"/>
                        </a:solidFill>
                        <a:prstDash val="solid"/>
                        <a:round/>
                      </a:ln>
                    </p:spPr>
                    <p:txBody>
                      <a:bodyPr rtlCol="0" anchor="ctr"/>
                      <a:lstStyle/>
                      <a:p>
                        <a:endParaRPr lang="en-US"/>
                      </a:p>
                    </p:txBody>
                  </p:sp>
                  <p:sp>
                    <p:nvSpPr>
                      <p:cNvPr id="8952" name="Freeform 8951">
                        <a:extLst>
                          <a:ext uri="{FF2B5EF4-FFF2-40B4-BE49-F238E27FC236}">
                            <a16:creationId xmlns:a16="http://schemas.microsoft.com/office/drawing/2014/main" id="{9925B152-3F99-4DF8-6508-B677FAE8E152}"/>
                          </a:ext>
                        </a:extLst>
                      </p:cNvPr>
                      <p:cNvSpPr/>
                      <p:nvPr/>
                    </p:nvSpPr>
                    <p:spPr>
                      <a:xfrm>
                        <a:off x="27040608" y="202055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53" name="Graphic 2">
                      <a:extLst>
                        <a:ext uri="{FF2B5EF4-FFF2-40B4-BE49-F238E27FC236}">
                          <a16:creationId xmlns:a16="http://schemas.microsoft.com/office/drawing/2014/main" id="{54DF4B4A-002D-C182-3DD4-69B422C12537}"/>
                        </a:ext>
                      </a:extLst>
                    </p:cNvPr>
                    <p:cNvGrpSpPr/>
                    <p:nvPr/>
                  </p:nvGrpSpPr>
                  <p:grpSpPr>
                    <a:xfrm>
                      <a:off x="45094507" y="12456135"/>
                      <a:ext cx="88433" cy="145401"/>
                      <a:chOff x="24550230" y="16004689"/>
                      <a:chExt cx="138150" cy="227164"/>
                    </a:xfrm>
                  </p:grpSpPr>
                  <p:sp>
                    <p:nvSpPr>
                      <p:cNvPr id="8954" name="Freeform 8953">
                        <a:extLst>
                          <a:ext uri="{FF2B5EF4-FFF2-40B4-BE49-F238E27FC236}">
                            <a16:creationId xmlns:a16="http://schemas.microsoft.com/office/drawing/2014/main" id="{B5197474-BD88-C436-3A7C-048C68F3E2DB}"/>
                          </a:ext>
                        </a:extLst>
                      </p:cNvPr>
                      <p:cNvSpPr/>
                      <p:nvPr/>
                    </p:nvSpPr>
                    <p:spPr>
                      <a:xfrm>
                        <a:off x="24588330" y="16042762"/>
                        <a:ext cx="100050" cy="189090"/>
                      </a:xfrm>
                      <a:custGeom>
                        <a:avLst/>
                        <a:gdLst>
                          <a:gd name="connsiteX0" fmla="*/ 100050 w 100050"/>
                          <a:gd name="connsiteY0" fmla="*/ 189091 h 189090"/>
                          <a:gd name="connsiteX1" fmla="*/ 0 w 100050"/>
                          <a:gd name="connsiteY1" fmla="*/ 0 h 189090"/>
                        </a:gdLst>
                        <a:ahLst/>
                        <a:cxnLst>
                          <a:cxn ang="0">
                            <a:pos x="connsiteX0" y="connsiteY0"/>
                          </a:cxn>
                          <a:cxn ang="0">
                            <a:pos x="connsiteX1" y="connsiteY1"/>
                          </a:cxn>
                        </a:cxnLst>
                        <a:rect l="l" t="t" r="r" b="b"/>
                        <a:pathLst>
                          <a:path w="100050" h="189090">
                            <a:moveTo>
                              <a:pt x="100050" y="189091"/>
                            </a:moveTo>
                            <a:lnTo>
                              <a:pt x="0" y="0"/>
                            </a:lnTo>
                          </a:path>
                        </a:pathLst>
                      </a:custGeom>
                      <a:noFill/>
                      <a:ln w="38100" cap="rnd">
                        <a:solidFill>
                          <a:srgbClr val="EDED61"/>
                        </a:solidFill>
                        <a:prstDash val="solid"/>
                        <a:round/>
                      </a:ln>
                    </p:spPr>
                    <p:txBody>
                      <a:bodyPr rtlCol="0" anchor="ctr"/>
                      <a:lstStyle/>
                      <a:p>
                        <a:endParaRPr lang="en-US"/>
                      </a:p>
                    </p:txBody>
                  </p:sp>
                  <p:sp>
                    <p:nvSpPr>
                      <p:cNvPr id="8955" name="Freeform 8954">
                        <a:extLst>
                          <a:ext uri="{FF2B5EF4-FFF2-40B4-BE49-F238E27FC236}">
                            <a16:creationId xmlns:a16="http://schemas.microsoft.com/office/drawing/2014/main" id="{15FC7755-7306-90B6-A76C-EFF86CCF7533}"/>
                          </a:ext>
                        </a:extLst>
                      </p:cNvPr>
                      <p:cNvSpPr/>
                      <p:nvPr/>
                    </p:nvSpPr>
                    <p:spPr>
                      <a:xfrm>
                        <a:off x="24550230" y="1600468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56" name="Graphic 2">
                      <a:extLst>
                        <a:ext uri="{FF2B5EF4-FFF2-40B4-BE49-F238E27FC236}">
                          <a16:creationId xmlns:a16="http://schemas.microsoft.com/office/drawing/2014/main" id="{420F29AC-1195-B1D6-7C38-D84F51B55564}"/>
                        </a:ext>
                      </a:extLst>
                    </p:cNvPr>
                    <p:cNvGrpSpPr/>
                    <p:nvPr/>
                  </p:nvGrpSpPr>
                  <p:grpSpPr>
                    <a:xfrm>
                      <a:off x="46837168" y="14716850"/>
                      <a:ext cx="168379" cy="48739"/>
                      <a:chOff x="27272618" y="19536660"/>
                      <a:chExt cx="263042" cy="76146"/>
                    </a:xfrm>
                  </p:grpSpPr>
                  <p:sp>
                    <p:nvSpPr>
                      <p:cNvPr id="8957" name="Freeform 8956">
                        <a:extLst>
                          <a:ext uri="{FF2B5EF4-FFF2-40B4-BE49-F238E27FC236}">
                            <a16:creationId xmlns:a16="http://schemas.microsoft.com/office/drawing/2014/main" id="{813E48AF-ADC5-AC2D-F887-7CF9474E6BD0}"/>
                          </a:ext>
                        </a:extLst>
                      </p:cNvPr>
                      <p:cNvSpPr/>
                      <p:nvPr/>
                    </p:nvSpPr>
                    <p:spPr>
                      <a:xfrm>
                        <a:off x="27272618" y="19547130"/>
                        <a:ext cx="224942" cy="27603"/>
                      </a:xfrm>
                      <a:custGeom>
                        <a:avLst/>
                        <a:gdLst>
                          <a:gd name="connsiteX0" fmla="*/ 0 w 224942"/>
                          <a:gd name="connsiteY0" fmla="*/ 0 h 27603"/>
                          <a:gd name="connsiteX1" fmla="*/ 224942 w 224942"/>
                          <a:gd name="connsiteY1" fmla="*/ 27603 h 27603"/>
                        </a:gdLst>
                        <a:ahLst/>
                        <a:cxnLst>
                          <a:cxn ang="0">
                            <a:pos x="connsiteX0" y="connsiteY0"/>
                          </a:cxn>
                          <a:cxn ang="0">
                            <a:pos x="connsiteX1" y="connsiteY1"/>
                          </a:cxn>
                        </a:cxnLst>
                        <a:rect l="l" t="t" r="r" b="b"/>
                        <a:pathLst>
                          <a:path w="224942" h="27603">
                            <a:moveTo>
                              <a:pt x="0" y="0"/>
                            </a:moveTo>
                            <a:lnTo>
                              <a:pt x="224942" y="27603"/>
                            </a:lnTo>
                          </a:path>
                        </a:pathLst>
                      </a:custGeom>
                      <a:noFill/>
                      <a:ln w="38100" cap="rnd">
                        <a:solidFill>
                          <a:srgbClr val="EDED61"/>
                        </a:solidFill>
                        <a:prstDash val="solid"/>
                        <a:round/>
                      </a:ln>
                    </p:spPr>
                    <p:txBody>
                      <a:bodyPr rtlCol="0" anchor="ctr"/>
                      <a:lstStyle/>
                      <a:p>
                        <a:endParaRPr lang="en-US"/>
                      </a:p>
                    </p:txBody>
                  </p:sp>
                  <p:sp>
                    <p:nvSpPr>
                      <p:cNvPr id="8958" name="Freeform 8957">
                        <a:extLst>
                          <a:ext uri="{FF2B5EF4-FFF2-40B4-BE49-F238E27FC236}">
                            <a16:creationId xmlns:a16="http://schemas.microsoft.com/office/drawing/2014/main" id="{3047321F-E882-1E9B-0BCA-107E75B9CBD6}"/>
                          </a:ext>
                        </a:extLst>
                      </p:cNvPr>
                      <p:cNvSpPr/>
                      <p:nvPr/>
                    </p:nvSpPr>
                    <p:spPr>
                      <a:xfrm>
                        <a:off x="27459460" y="1953666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9"/>
                              <a:pt x="59141" y="76147"/>
                              <a:pt x="38100" y="76147"/>
                            </a:cubicBezTo>
                            <a:cubicBezTo>
                              <a:pt x="17059"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59" name="Graphic 2">
                      <a:extLst>
                        <a:ext uri="{FF2B5EF4-FFF2-40B4-BE49-F238E27FC236}">
                          <a16:creationId xmlns:a16="http://schemas.microsoft.com/office/drawing/2014/main" id="{C404A6C7-08E5-6B27-519B-E1A9D4C159C2}"/>
                        </a:ext>
                      </a:extLst>
                    </p:cNvPr>
                    <p:cNvGrpSpPr/>
                    <p:nvPr/>
                  </p:nvGrpSpPr>
                  <p:grpSpPr>
                    <a:xfrm>
                      <a:off x="44522848" y="12909513"/>
                      <a:ext cx="513984" cy="2015593"/>
                      <a:chOff x="23657185" y="16713013"/>
                      <a:chExt cx="802947" cy="3149010"/>
                    </a:xfrm>
                  </p:grpSpPr>
                  <p:sp>
                    <p:nvSpPr>
                      <p:cNvPr id="8960" name="Freeform 8959">
                        <a:extLst>
                          <a:ext uri="{FF2B5EF4-FFF2-40B4-BE49-F238E27FC236}">
                            <a16:creationId xmlns:a16="http://schemas.microsoft.com/office/drawing/2014/main" id="{9C96A79F-D58C-7F1B-B752-067A6CA56FCD}"/>
                          </a:ext>
                        </a:extLst>
                      </p:cNvPr>
                      <p:cNvSpPr/>
                      <p:nvPr/>
                    </p:nvSpPr>
                    <p:spPr>
                      <a:xfrm>
                        <a:off x="23726336" y="17027917"/>
                        <a:ext cx="131587" cy="472356"/>
                      </a:xfrm>
                      <a:custGeom>
                        <a:avLst/>
                        <a:gdLst>
                          <a:gd name="connsiteX0" fmla="*/ 69151 w 131587"/>
                          <a:gd name="connsiteY0" fmla="*/ 419872 h 472356"/>
                          <a:gd name="connsiteX1" fmla="*/ 0 w 131587"/>
                          <a:gd name="connsiteY1" fmla="*/ 52484 h 472356"/>
                          <a:gd name="connsiteX2" fmla="*/ 11144 w 131587"/>
                          <a:gd name="connsiteY2" fmla="*/ 0 h 472356"/>
                          <a:gd name="connsiteX3" fmla="*/ 131588 w 131587"/>
                          <a:gd name="connsiteY3" fmla="*/ 472356 h 472356"/>
                        </a:gdLst>
                        <a:ahLst/>
                        <a:cxnLst>
                          <a:cxn ang="0">
                            <a:pos x="connsiteX0" y="connsiteY0"/>
                          </a:cxn>
                          <a:cxn ang="0">
                            <a:pos x="connsiteX1" y="connsiteY1"/>
                          </a:cxn>
                          <a:cxn ang="0">
                            <a:pos x="connsiteX2" y="connsiteY2"/>
                          </a:cxn>
                          <a:cxn ang="0">
                            <a:pos x="connsiteX3" y="connsiteY3"/>
                          </a:cxn>
                        </a:cxnLst>
                        <a:rect l="l" t="t" r="r" b="b"/>
                        <a:pathLst>
                          <a:path w="131587" h="472356">
                            <a:moveTo>
                              <a:pt x="69151" y="419872"/>
                            </a:moveTo>
                            <a:lnTo>
                              <a:pt x="0" y="52484"/>
                            </a:lnTo>
                            <a:lnTo>
                              <a:pt x="11144" y="0"/>
                            </a:lnTo>
                            <a:lnTo>
                              <a:pt x="131588" y="47235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61" name="Freeform 8960">
                        <a:extLst>
                          <a:ext uri="{FF2B5EF4-FFF2-40B4-BE49-F238E27FC236}">
                            <a16:creationId xmlns:a16="http://schemas.microsoft.com/office/drawing/2014/main" id="{454693A1-AF7F-D106-E4B7-F8853B53E188}"/>
                          </a:ext>
                        </a:extLst>
                      </p:cNvPr>
                      <p:cNvSpPr/>
                      <p:nvPr/>
                    </p:nvSpPr>
                    <p:spPr>
                      <a:xfrm>
                        <a:off x="23657185" y="16713013"/>
                        <a:ext cx="80295" cy="367387"/>
                      </a:xfrm>
                      <a:custGeom>
                        <a:avLst/>
                        <a:gdLst>
                          <a:gd name="connsiteX0" fmla="*/ 0 w 80295"/>
                          <a:gd name="connsiteY0" fmla="*/ 0 h 367387"/>
                          <a:gd name="connsiteX1" fmla="*/ 80296 w 80295"/>
                          <a:gd name="connsiteY1" fmla="*/ 314904 h 367387"/>
                          <a:gd name="connsiteX2" fmla="*/ 69152 w 80295"/>
                          <a:gd name="connsiteY2" fmla="*/ 367388 h 367387"/>
                          <a:gd name="connsiteX3" fmla="*/ 6715 w 80295"/>
                          <a:gd name="connsiteY3" fmla="*/ 314904 h 367387"/>
                        </a:gdLst>
                        <a:ahLst/>
                        <a:cxnLst>
                          <a:cxn ang="0">
                            <a:pos x="connsiteX0" y="connsiteY0"/>
                          </a:cxn>
                          <a:cxn ang="0">
                            <a:pos x="connsiteX1" y="connsiteY1"/>
                          </a:cxn>
                          <a:cxn ang="0">
                            <a:pos x="connsiteX2" y="connsiteY2"/>
                          </a:cxn>
                          <a:cxn ang="0">
                            <a:pos x="connsiteX3" y="connsiteY3"/>
                          </a:cxn>
                        </a:cxnLst>
                        <a:rect l="l" t="t" r="r" b="b"/>
                        <a:pathLst>
                          <a:path w="80295" h="367387">
                            <a:moveTo>
                              <a:pt x="0" y="0"/>
                            </a:moveTo>
                            <a:lnTo>
                              <a:pt x="80296" y="314904"/>
                            </a:lnTo>
                            <a:lnTo>
                              <a:pt x="69152" y="367388"/>
                            </a:lnTo>
                            <a:lnTo>
                              <a:pt x="6715" y="31490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962" name="Freeform 8961">
                        <a:extLst>
                          <a:ext uri="{FF2B5EF4-FFF2-40B4-BE49-F238E27FC236}">
                            <a16:creationId xmlns:a16="http://schemas.microsoft.com/office/drawing/2014/main" id="{C99D65DA-1CB6-7F9C-0560-1278E34C2598}"/>
                          </a:ext>
                        </a:extLst>
                      </p:cNvPr>
                      <p:cNvSpPr/>
                      <p:nvPr/>
                    </p:nvSpPr>
                    <p:spPr>
                      <a:xfrm>
                        <a:off x="24127806" y="18602428"/>
                        <a:ext cx="131588" cy="472346"/>
                      </a:xfrm>
                      <a:custGeom>
                        <a:avLst/>
                        <a:gdLst>
                          <a:gd name="connsiteX0" fmla="*/ 69151 w 131588"/>
                          <a:gd name="connsiteY0" fmla="*/ 419863 h 472346"/>
                          <a:gd name="connsiteX1" fmla="*/ 0 w 131588"/>
                          <a:gd name="connsiteY1" fmla="*/ 52474 h 472346"/>
                          <a:gd name="connsiteX2" fmla="*/ 11154 w 131588"/>
                          <a:gd name="connsiteY2" fmla="*/ 0 h 472346"/>
                          <a:gd name="connsiteX3" fmla="*/ 131588 w 131588"/>
                          <a:gd name="connsiteY3" fmla="*/ 472346 h 472346"/>
                        </a:gdLst>
                        <a:ahLst/>
                        <a:cxnLst>
                          <a:cxn ang="0">
                            <a:pos x="connsiteX0" y="connsiteY0"/>
                          </a:cxn>
                          <a:cxn ang="0">
                            <a:pos x="connsiteX1" y="connsiteY1"/>
                          </a:cxn>
                          <a:cxn ang="0">
                            <a:pos x="connsiteX2" y="connsiteY2"/>
                          </a:cxn>
                          <a:cxn ang="0">
                            <a:pos x="connsiteX3" y="connsiteY3"/>
                          </a:cxn>
                        </a:cxnLst>
                        <a:rect l="l" t="t" r="r" b="b"/>
                        <a:pathLst>
                          <a:path w="131588" h="472346">
                            <a:moveTo>
                              <a:pt x="69151" y="419863"/>
                            </a:moveTo>
                            <a:lnTo>
                              <a:pt x="0" y="52474"/>
                            </a:lnTo>
                            <a:lnTo>
                              <a:pt x="11154" y="0"/>
                            </a:lnTo>
                            <a:lnTo>
                              <a:pt x="131588" y="47234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63" name="Freeform 8962">
                        <a:extLst>
                          <a:ext uri="{FF2B5EF4-FFF2-40B4-BE49-F238E27FC236}">
                            <a16:creationId xmlns:a16="http://schemas.microsoft.com/office/drawing/2014/main" id="{A062E580-1929-4608-38BF-3D6EC5442FEC}"/>
                          </a:ext>
                        </a:extLst>
                      </p:cNvPr>
                      <p:cNvSpPr/>
                      <p:nvPr/>
                    </p:nvSpPr>
                    <p:spPr>
                      <a:xfrm>
                        <a:off x="23933781" y="17972620"/>
                        <a:ext cx="205177" cy="682282"/>
                      </a:xfrm>
                      <a:custGeom>
                        <a:avLst/>
                        <a:gdLst>
                          <a:gd name="connsiteX0" fmla="*/ 194024 w 205177"/>
                          <a:gd name="connsiteY0" fmla="*/ 682282 h 682282"/>
                          <a:gd name="connsiteX1" fmla="*/ 69152 w 205177"/>
                          <a:gd name="connsiteY1" fmla="*/ 577324 h 682282"/>
                          <a:gd name="connsiteX2" fmla="*/ 0 w 205177"/>
                          <a:gd name="connsiteY2" fmla="*/ 209936 h 682282"/>
                          <a:gd name="connsiteX3" fmla="*/ 44587 w 205177"/>
                          <a:gd name="connsiteY3" fmla="*/ 0 h 682282"/>
                          <a:gd name="connsiteX4" fmla="*/ 205178 w 205177"/>
                          <a:gd name="connsiteY4" fmla="*/ 62980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77" h="682282">
                            <a:moveTo>
                              <a:pt x="194024" y="682282"/>
                            </a:moveTo>
                            <a:lnTo>
                              <a:pt x="69152" y="577324"/>
                            </a:lnTo>
                            <a:lnTo>
                              <a:pt x="0" y="209936"/>
                            </a:lnTo>
                            <a:lnTo>
                              <a:pt x="44587" y="0"/>
                            </a:lnTo>
                            <a:lnTo>
                              <a:pt x="205178"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64" name="Freeform 8963">
                        <a:extLst>
                          <a:ext uri="{FF2B5EF4-FFF2-40B4-BE49-F238E27FC236}">
                            <a16:creationId xmlns:a16="http://schemas.microsoft.com/office/drawing/2014/main" id="{C46206D1-7B64-BB93-EC28-4B07CA9D3189}"/>
                          </a:ext>
                        </a:extLst>
                      </p:cNvPr>
                      <p:cNvSpPr/>
                      <p:nvPr/>
                    </p:nvSpPr>
                    <p:spPr>
                      <a:xfrm>
                        <a:off x="23739757" y="17447789"/>
                        <a:ext cx="238610" cy="734766"/>
                      </a:xfrm>
                      <a:custGeom>
                        <a:avLst/>
                        <a:gdLst>
                          <a:gd name="connsiteX0" fmla="*/ 194024 w 238610"/>
                          <a:gd name="connsiteY0" fmla="*/ 734766 h 734766"/>
                          <a:gd name="connsiteX1" fmla="*/ 69151 w 238610"/>
                          <a:gd name="connsiteY1" fmla="*/ 629799 h 734766"/>
                          <a:gd name="connsiteX2" fmla="*/ 0 w 238610"/>
                          <a:gd name="connsiteY2" fmla="*/ 262410 h 734766"/>
                          <a:gd name="connsiteX3" fmla="*/ 55731 w 238610"/>
                          <a:gd name="connsiteY3" fmla="*/ 0 h 734766"/>
                          <a:gd name="connsiteX4" fmla="*/ 118167 w 238610"/>
                          <a:gd name="connsiteY4" fmla="*/ 52484 h 734766"/>
                          <a:gd name="connsiteX5" fmla="*/ 238611 w 238610"/>
                          <a:gd name="connsiteY5" fmla="*/ 524831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610" h="734766">
                            <a:moveTo>
                              <a:pt x="194024" y="734766"/>
                            </a:moveTo>
                            <a:lnTo>
                              <a:pt x="69151" y="629799"/>
                            </a:lnTo>
                            <a:lnTo>
                              <a:pt x="0" y="262410"/>
                            </a:lnTo>
                            <a:lnTo>
                              <a:pt x="55731" y="0"/>
                            </a:lnTo>
                            <a:lnTo>
                              <a:pt x="118167" y="52484"/>
                            </a:lnTo>
                            <a:lnTo>
                              <a:pt x="238611" y="52483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65" name="Freeform 8964">
                        <a:extLst>
                          <a:ext uri="{FF2B5EF4-FFF2-40B4-BE49-F238E27FC236}">
                            <a16:creationId xmlns:a16="http://schemas.microsoft.com/office/drawing/2014/main" id="{5AC5B906-2EDA-AAEC-7382-0082937FB9B0}"/>
                          </a:ext>
                        </a:extLst>
                      </p:cNvPr>
                      <p:cNvSpPr/>
                      <p:nvPr/>
                    </p:nvSpPr>
                    <p:spPr>
                      <a:xfrm>
                        <a:off x="23663900" y="17027917"/>
                        <a:ext cx="131587" cy="682282"/>
                      </a:xfrm>
                      <a:custGeom>
                        <a:avLst/>
                        <a:gdLst>
                          <a:gd name="connsiteX0" fmla="*/ 131588 w 131587"/>
                          <a:gd name="connsiteY0" fmla="*/ 419872 h 682282"/>
                          <a:gd name="connsiteX1" fmla="*/ 75857 w 131587"/>
                          <a:gd name="connsiteY1" fmla="*/ 682282 h 682282"/>
                          <a:gd name="connsiteX2" fmla="*/ 13421 w 131587"/>
                          <a:gd name="connsiteY2" fmla="*/ 629799 h 682282"/>
                          <a:gd name="connsiteX3" fmla="*/ 0 w 131587"/>
                          <a:gd name="connsiteY3" fmla="*/ 0 h 682282"/>
                          <a:gd name="connsiteX4" fmla="*/ 62437 w 131587"/>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87" h="682282">
                            <a:moveTo>
                              <a:pt x="131588" y="419872"/>
                            </a:moveTo>
                            <a:lnTo>
                              <a:pt x="75857" y="682282"/>
                            </a:lnTo>
                            <a:lnTo>
                              <a:pt x="13421" y="629799"/>
                            </a:lnTo>
                            <a:lnTo>
                              <a:pt x="0" y="0"/>
                            </a:lnTo>
                            <a:lnTo>
                              <a:pt x="62437"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66" name="Freeform 8965">
                        <a:extLst>
                          <a:ext uri="{FF2B5EF4-FFF2-40B4-BE49-F238E27FC236}">
                            <a16:creationId xmlns:a16="http://schemas.microsoft.com/office/drawing/2014/main" id="{B2EFF782-8BF4-C687-6B64-2C64BBE9F20E}"/>
                          </a:ext>
                        </a:extLst>
                      </p:cNvPr>
                      <p:cNvSpPr/>
                      <p:nvPr/>
                    </p:nvSpPr>
                    <p:spPr>
                      <a:xfrm>
                        <a:off x="24335260" y="19547130"/>
                        <a:ext cx="124872" cy="314894"/>
                      </a:xfrm>
                      <a:custGeom>
                        <a:avLst/>
                        <a:gdLst>
                          <a:gd name="connsiteX0" fmla="*/ 124873 w 124872"/>
                          <a:gd name="connsiteY0" fmla="*/ 314895 h 314894"/>
                          <a:gd name="connsiteX1" fmla="*/ 19755 w 124872"/>
                          <a:gd name="connsiteY1" fmla="*/ 314895 h 314894"/>
                          <a:gd name="connsiteX2" fmla="*/ 0 w 124872"/>
                          <a:gd name="connsiteY2" fmla="*/ 209927 h 314894"/>
                          <a:gd name="connsiteX3" fmla="*/ 44577 w 124872"/>
                          <a:gd name="connsiteY3" fmla="*/ 0 h 314894"/>
                        </a:gdLst>
                        <a:ahLst/>
                        <a:cxnLst>
                          <a:cxn ang="0">
                            <a:pos x="connsiteX0" y="connsiteY0"/>
                          </a:cxn>
                          <a:cxn ang="0">
                            <a:pos x="connsiteX1" y="connsiteY1"/>
                          </a:cxn>
                          <a:cxn ang="0">
                            <a:pos x="connsiteX2" y="connsiteY2"/>
                          </a:cxn>
                          <a:cxn ang="0">
                            <a:pos x="connsiteX3" y="connsiteY3"/>
                          </a:cxn>
                        </a:cxnLst>
                        <a:rect l="l" t="t" r="r" b="b"/>
                        <a:pathLst>
                          <a:path w="124872" h="314894">
                            <a:moveTo>
                              <a:pt x="124873" y="314895"/>
                            </a:moveTo>
                            <a:lnTo>
                              <a:pt x="19755" y="314895"/>
                            </a:lnTo>
                            <a:lnTo>
                              <a:pt x="0" y="209927"/>
                            </a:lnTo>
                            <a:lnTo>
                              <a:pt x="44577"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967" name="Freeform 8966">
                        <a:extLst>
                          <a:ext uri="{FF2B5EF4-FFF2-40B4-BE49-F238E27FC236}">
                            <a16:creationId xmlns:a16="http://schemas.microsoft.com/office/drawing/2014/main" id="{DD6929A0-4785-B4D8-A53A-4835D529D487}"/>
                          </a:ext>
                        </a:extLst>
                      </p:cNvPr>
                      <p:cNvSpPr/>
                      <p:nvPr/>
                    </p:nvSpPr>
                    <p:spPr>
                      <a:xfrm>
                        <a:off x="24141227" y="19022290"/>
                        <a:ext cx="238610" cy="734766"/>
                      </a:xfrm>
                      <a:custGeom>
                        <a:avLst/>
                        <a:gdLst>
                          <a:gd name="connsiteX0" fmla="*/ 194034 w 238610"/>
                          <a:gd name="connsiteY0" fmla="*/ 734766 h 734766"/>
                          <a:gd name="connsiteX1" fmla="*/ 69151 w 238610"/>
                          <a:gd name="connsiteY1" fmla="*/ 629798 h 734766"/>
                          <a:gd name="connsiteX2" fmla="*/ 0 w 238610"/>
                          <a:gd name="connsiteY2" fmla="*/ 262420 h 734766"/>
                          <a:gd name="connsiteX3" fmla="*/ 55730 w 238610"/>
                          <a:gd name="connsiteY3" fmla="*/ 0 h 734766"/>
                          <a:gd name="connsiteX4" fmla="*/ 118167 w 238610"/>
                          <a:gd name="connsiteY4" fmla="*/ 52484 h 734766"/>
                          <a:gd name="connsiteX5" fmla="*/ 238610 w 238610"/>
                          <a:gd name="connsiteY5" fmla="*/ 524840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610" h="734766">
                            <a:moveTo>
                              <a:pt x="194034" y="734766"/>
                            </a:moveTo>
                            <a:lnTo>
                              <a:pt x="69151" y="629798"/>
                            </a:lnTo>
                            <a:lnTo>
                              <a:pt x="0" y="262420"/>
                            </a:lnTo>
                            <a:lnTo>
                              <a:pt x="55730" y="0"/>
                            </a:lnTo>
                            <a:lnTo>
                              <a:pt x="118167" y="52484"/>
                            </a:lnTo>
                            <a:lnTo>
                              <a:pt x="238610" y="52484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68" name="Freeform 8967">
                        <a:extLst>
                          <a:ext uri="{FF2B5EF4-FFF2-40B4-BE49-F238E27FC236}">
                            <a16:creationId xmlns:a16="http://schemas.microsoft.com/office/drawing/2014/main" id="{2B3906BA-D0D6-BD03-F125-571E3DDE7F49}"/>
                          </a:ext>
                        </a:extLst>
                      </p:cNvPr>
                      <p:cNvSpPr/>
                      <p:nvPr/>
                    </p:nvSpPr>
                    <p:spPr>
                      <a:xfrm>
                        <a:off x="23947202" y="18549943"/>
                        <a:ext cx="249754" cy="734766"/>
                      </a:xfrm>
                      <a:custGeom>
                        <a:avLst/>
                        <a:gdLst>
                          <a:gd name="connsiteX0" fmla="*/ 249755 w 249754"/>
                          <a:gd name="connsiteY0" fmla="*/ 472347 h 734766"/>
                          <a:gd name="connsiteX1" fmla="*/ 194025 w 249754"/>
                          <a:gd name="connsiteY1" fmla="*/ 734767 h 734766"/>
                          <a:gd name="connsiteX2" fmla="*/ 69152 w 249754"/>
                          <a:gd name="connsiteY2" fmla="*/ 629799 h 734766"/>
                          <a:gd name="connsiteX3" fmla="*/ 0 w 249754"/>
                          <a:gd name="connsiteY3" fmla="*/ 262410 h 734766"/>
                          <a:gd name="connsiteX4" fmla="*/ 55731 w 249754"/>
                          <a:gd name="connsiteY4" fmla="*/ 0 h 734766"/>
                          <a:gd name="connsiteX5" fmla="*/ 180604 w 249754"/>
                          <a:gd name="connsiteY5" fmla="*/ 104959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54" h="734766">
                            <a:moveTo>
                              <a:pt x="249755" y="472347"/>
                            </a:moveTo>
                            <a:lnTo>
                              <a:pt x="194025" y="734767"/>
                            </a:lnTo>
                            <a:lnTo>
                              <a:pt x="69152" y="629799"/>
                            </a:lnTo>
                            <a:lnTo>
                              <a:pt x="0" y="262410"/>
                            </a:lnTo>
                            <a:lnTo>
                              <a:pt x="55731" y="0"/>
                            </a:lnTo>
                            <a:lnTo>
                              <a:pt x="180604" y="10495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69" name="Freeform 8968">
                        <a:extLst>
                          <a:ext uri="{FF2B5EF4-FFF2-40B4-BE49-F238E27FC236}">
                            <a16:creationId xmlns:a16="http://schemas.microsoft.com/office/drawing/2014/main" id="{9B032334-8861-5968-D8F0-00F89A027EDE}"/>
                          </a:ext>
                        </a:extLst>
                      </p:cNvPr>
                      <p:cNvSpPr/>
                      <p:nvPr/>
                    </p:nvSpPr>
                    <p:spPr>
                      <a:xfrm>
                        <a:off x="23753178" y="18077588"/>
                        <a:ext cx="249755" cy="734766"/>
                      </a:xfrm>
                      <a:custGeom>
                        <a:avLst/>
                        <a:gdLst>
                          <a:gd name="connsiteX0" fmla="*/ 249755 w 249755"/>
                          <a:gd name="connsiteY0" fmla="*/ 472356 h 734766"/>
                          <a:gd name="connsiteX1" fmla="*/ 194024 w 249755"/>
                          <a:gd name="connsiteY1" fmla="*/ 734766 h 734766"/>
                          <a:gd name="connsiteX2" fmla="*/ 69152 w 249755"/>
                          <a:gd name="connsiteY2" fmla="*/ 629798 h 734766"/>
                          <a:gd name="connsiteX3" fmla="*/ 0 w 249755"/>
                          <a:gd name="connsiteY3" fmla="*/ 262420 h 734766"/>
                          <a:gd name="connsiteX4" fmla="*/ 55731 w 249755"/>
                          <a:gd name="connsiteY4" fmla="*/ 0 h 734766"/>
                          <a:gd name="connsiteX5" fmla="*/ 180604 w 249755"/>
                          <a:gd name="connsiteY5" fmla="*/ 10496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55" h="734766">
                            <a:moveTo>
                              <a:pt x="249755" y="472356"/>
                            </a:moveTo>
                            <a:lnTo>
                              <a:pt x="194024" y="734766"/>
                            </a:lnTo>
                            <a:lnTo>
                              <a:pt x="69152" y="629798"/>
                            </a:lnTo>
                            <a:lnTo>
                              <a:pt x="0" y="262420"/>
                            </a:lnTo>
                            <a:lnTo>
                              <a:pt x="55731" y="0"/>
                            </a:lnTo>
                            <a:lnTo>
                              <a:pt x="180604"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70" name="Freeform 8969">
                        <a:extLst>
                          <a:ext uri="{FF2B5EF4-FFF2-40B4-BE49-F238E27FC236}">
                            <a16:creationId xmlns:a16="http://schemas.microsoft.com/office/drawing/2014/main" id="{4B31443C-A4B3-2554-A83E-5B03DA39A05D}"/>
                          </a:ext>
                        </a:extLst>
                      </p:cNvPr>
                      <p:cNvSpPr/>
                      <p:nvPr/>
                    </p:nvSpPr>
                    <p:spPr>
                      <a:xfrm>
                        <a:off x="23677321" y="17657716"/>
                        <a:ext cx="131587" cy="682291"/>
                      </a:xfrm>
                      <a:custGeom>
                        <a:avLst/>
                        <a:gdLst>
                          <a:gd name="connsiteX0" fmla="*/ 131588 w 131587"/>
                          <a:gd name="connsiteY0" fmla="*/ 419872 h 682291"/>
                          <a:gd name="connsiteX1" fmla="*/ 75857 w 131587"/>
                          <a:gd name="connsiteY1" fmla="*/ 682292 h 682291"/>
                          <a:gd name="connsiteX2" fmla="*/ 13421 w 131587"/>
                          <a:gd name="connsiteY2" fmla="*/ 629808 h 682291"/>
                          <a:gd name="connsiteX3" fmla="*/ 0 w 131587"/>
                          <a:gd name="connsiteY3" fmla="*/ 0 h 682291"/>
                          <a:gd name="connsiteX4" fmla="*/ 62436 w 131587"/>
                          <a:gd name="connsiteY4" fmla="*/ 52484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87" h="682291">
                            <a:moveTo>
                              <a:pt x="131588" y="419872"/>
                            </a:moveTo>
                            <a:lnTo>
                              <a:pt x="75857" y="682292"/>
                            </a:lnTo>
                            <a:lnTo>
                              <a:pt x="13421" y="629808"/>
                            </a:lnTo>
                            <a:lnTo>
                              <a:pt x="0" y="0"/>
                            </a:lnTo>
                            <a:lnTo>
                              <a:pt x="62436"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71" name="Freeform 8970">
                        <a:extLst>
                          <a:ext uri="{FF2B5EF4-FFF2-40B4-BE49-F238E27FC236}">
                            <a16:creationId xmlns:a16="http://schemas.microsoft.com/office/drawing/2014/main" id="{AF352EBC-1450-D3BB-3FB4-DABC94FB02C6}"/>
                          </a:ext>
                        </a:extLst>
                      </p:cNvPr>
                      <p:cNvSpPr/>
                      <p:nvPr/>
                    </p:nvSpPr>
                    <p:spPr>
                      <a:xfrm>
                        <a:off x="24165791" y="19652088"/>
                        <a:ext cx="189223" cy="209935"/>
                      </a:xfrm>
                      <a:custGeom>
                        <a:avLst/>
                        <a:gdLst>
                          <a:gd name="connsiteX0" fmla="*/ 44586 w 189223"/>
                          <a:gd name="connsiteY0" fmla="*/ 0 h 209935"/>
                          <a:gd name="connsiteX1" fmla="*/ 169469 w 189223"/>
                          <a:gd name="connsiteY1" fmla="*/ 104968 h 209935"/>
                          <a:gd name="connsiteX2" fmla="*/ 189223 w 189223"/>
                          <a:gd name="connsiteY2" fmla="*/ 209936 h 209935"/>
                          <a:gd name="connsiteX3" fmla="*/ 0 w 189223"/>
                          <a:gd name="connsiteY3" fmla="*/ 209936 h 209935"/>
                        </a:gdLst>
                        <a:ahLst/>
                        <a:cxnLst>
                          <a:cxn ang="0">
                            <a:pos x="connsiteX0" y="connsiteY0"/>
                          </a:cxn>
                          <a:cxn ang="0">
                            <a:pos x="connsiteX1" y="connsiteY1"/>
                          </a:cxn>
                          <a:cxn ang="0">
                            <a:pos x="connsiteX2" y="connsiteY2"/>
                          </a:cxn>
                          <a:cxn ang="0">
                            <a:pos x="connsiteX3" y="connsiteY3"/>
                          </a:cxn>
                        </a:cxnLst>
                        <a:rect l="l" t="t" r="r" b="b"/>
                        <a:pathLst>
                          <a:path w="189223" h="209935">
                            <a:moveTo>
                              <a:pt x="44586" y="0"/>
                            </a:moveTo>
                            <a:lnTo>
                              <a:pt x="169469" y="104968"/>
                            </a:lnTo>
                            <a:lnTo>
                              <a:pt x="189223" y="209936"/>
                            </a:lnTo>
                            <a:lnTo>
                              <a:pt x="0"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72" name="Freeform 8971">
                        <a:extLst>
                          <a:ext uri="{FF2B5EF4-FFF2-40B4-BE49-F238E27FC236}">
                            <a16:creationId xmlns:a16="http://schemas.microsoft.com/office/drawing/2014/main" id="{1AA7F9A0-5066-26D0-1397-97C671C37C17}"/>
                          </a:ext>
                        </a:extLst>
                      </p:cNvPr>
                      <p:cNvSpPr/>
                      <p:nvPr/>
                    </p:nvSpPr>
                    <p:spPr>
                      <a:xfrm>
                        <a:off x="23960623" y="19179742"/>
                        <a:ext cx="249754" cy="682282"/>
                      </a:xfrm>
                      <a:custGeom>
                        <a:avLst/>
                        <a:gdLst>
                          <a:gd name="connsiteX0" fmla="*/ 249755 w 249754"/>
                          <a:gd name="connsiteY0" fmla="*/ 472346 h 682282"/>
                          <a:gd name="connsiteX1" fmla="*/ 205169 w 249754"/>
                          <a:gd name="connsiteY1" fmla="*/ 682282 h 682282"/>
                          <a:gd name="connsiteX2" fmla="*/ 131588 w 249754"/>
                          <a:gd name="connsiteY2" fmla="*/ 682282 h 682282"/>
                          <a:gd name="connsiteX3" fmla="*/ 69152 w 249754"/>
                          <a:gd name="connsiteY3" fmla="*/ 629798 h 682282"/>
                          <a:gd name="connsiteX4" fmla="*/ 0 w 249754"/>
                          <a:gd name="connsiteY4" fmla="*/ 262420 h 682282"/>
                          <a:gd name="connsiteX5" fmla="*/ 55731 w 249754"/>
                          <a:gd name="connsiteY5" fmla="*/ 0 h 682282"/>
                          <a:gd name="connsiteX6" fmla="*/ 180604 w 249754"/>
                          <a:gd name="connsiteY6" fmla="*/ 104968 h 68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754" h="682282">
                            <a:moveTo>
                              <a:pt x="249755" y="472346"/>
                            </a:moveTo>
                            <a:lnTo>
                              <a:pt x="205169" y="682282"/>
                            </a:lnTo>
                            <a:lnTo>
                              <a:pt x="131588" y="682282"/>
                            </a:lnTo>
                            <a:lnTo>
                              <a:pt x="69152" y="629798"/>
                            </a:lnTo>
                            <a:lnTo>
                              <a:pt x="0" y="262420"/>
                            </a:lnTo>
                            <a:lnTo>
                              <a:pt x="55731" y="0"/>
                            </a:lnTo>
                            <a:lnTo>
                              <a:pt x="180604"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73" name="Freeform 8972">
                        <a:extLst>
                          <a:ext uri="{FF2B5EF4-FFF2-40B4-BE49-F238E27FC236}">
                            <a16:creationId xmlns:a16="http://schemas.microsoft.com/office/drawing/2014/main" id="{63BC4ACB-3C34-F241-EE75-0F2B0B49C5C1}"/>
                          </a:ext>
                        </a:extLst>
                      </p:cNvPr>
                      <p:cNvSpPr/>
                      <p:nvPr/>
                    </p:nvSpPr>
                    <p:spPr>
                      <a:xfrm>
                        <a:off x="23766599" y="18707386"/>
                        <a:ext cx="249755" cy="734776"/>
                      </a:xfrm>
                      <a:custGeom>
                        <a:avLst/>
                        <a:gdLst>
                          <a:gd name="connsiteX0" fmla="*/ 249755 w 249755"/>
                          <a:gd name="connsiteY0" fmla="*/ 472356 h 734776"/>
                          <a:gd name="connsiteX1" fmla="*/ 194024 w 249755"/>
                          <a:gd name="connsiteY1" fmla="*/ 734776 h 734776"/>
                          <a:gd name="connsiteX2" fmla="*/ 69142 w 249755"/>
                          <a:gd name="connsiteY2" fmla="*/ 629808 h 734776"/>
                          <a:gd name="connsiteX3" fmla="*/ 0 w 249755"/>
                          <a:gd name="connsiteY3" fmla="*/ 262420 h 734776"/>
                          <a:gd name="connsiteX4" fmla="*/ 55731 w 249755"/>
                          <a:gd name="connsiteY4" fmla="*/ 0 h 734776"/>
                          <a:gd name="connsiteX5" fmla="*/ 180604 w 249755"/>
                          <a:gd name="connsiteY5" fmla="*/ 104968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55" h="734776">
                            <a:moveTo>
                              <a:pt x="249755" y="472356"/>
                            </a:moveTo>
                            <a:lnTo>
                              <a:pt x="194024" y="734776"/>
                            </a:lnTo>
                            <a:lnTo>
                              <a:pt x="69142" y="629808"/>
                            </a:lnTo>
                            <a:lnTo>
                              <a:pt x="0" y="262420"/>
                            </a:lnTo>
                            <a:lnTo>
                              <a:pt x="55731" y="0"/>
                            </a:lnTo>
                            <a:lnTo>
                              <a:pt x="180604"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74" name="Freeform 8973">
                        <a:extLst>
                          <a:ext uri="{FF2B5EF4-FFF2-40B4-BE49-F238E27FC236}">
                            <a16:creationId xmlns:a16="http://schemas.microsoft.com/office/drawing/2014/main" id="{D96A2C62-3602-9D69-B5B4-41A2D1FF7EDA}"/>
                          </a:ext>
                        </a:extLst>
                      </p:cNvPr>
                      <p:cNvSpPr/>
                      <p:nvPr/>
                    </p:nvSpPr>
                    <p:spPr>
                      <a:xfrm>
                        <a:off x="23690742" y="18287524"/>
                        <a:ext cx="131587" cy="682282"/>
                      </a:xfrm>
                      <a:custGeom>
                        <a:avLst/>
                        <a:gdLst>
                          <a:gd name="connsiteX0" fmla="*/ 131588 w 131587"/>
                          <a:gd name="connsiteY0" fmla="*/ 419862 h 682282"/>
                          <a:gd name="connsiteX1" fmla="*/ 75857 w 131587"/>
                          <a:gd name="connsiteY1" fmla="*/ 682282 h 682282"/>
                          <a:gd name="connsiteX2" fmla="*/ 13411 w 131587"/>
                          <a:gd name="connsiteY2" fmla="*/ 629798 h 682282"/>
                          <a:gd name="connsiteX3" fmla="*/ 0 w 131587"/>
                          <a:gd name="connsiteY3" fmla="*/ 0 h 682282"/>
                          <a:gd name="connsiteX4" fmla="*/ 62436 w 131587"/>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87" h="682282">
                            <a:moveTo>
                              <a:pt x="131588" y="419862"/>
                            </a:moveTo>
                            <a:lnTo>
                              <a:pt x="75857" y="682282"/>
                            </a:lnTo>
                            <a:lnTo>
                              <a:pt x="13411" y="629798"/>
                            </a:lnTo>
                            <a:lnTo>
                              <a:pt x="0" y="0"/>
                            </a:lnTo>
                            <a:lnTo>
                              <a:pt x="62436"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75" name="Freeform 8974">
                        <a:extLst>
                          <a:ext uri="{FF2B5EF4-FFF2-40B4-BE49-F238E27FC236}">
                            <a16:creationId xmlns:a16="http://schemas.microsoft.com/office/drawing/2014/main" id="{94BAA47C-0969-63BC-3D22-865CB8250468}"/>
                          </a:ext>
                        </a:extLst>
                      </p:cNvPr>
                      <p:cNvSpPr/>
                      <p:nvPr/>
                    </p:nvSpPr>
                    <p:spPr>
                      <a:xfrm>
                        <a:off x="24018630" y="19809540"/>
                        <a:ext cx="73580" cy="52483"/>
                      </a:xfrm>
                      <a:custGeom>
                        <a:avLst/>
                        <a:gdLst>
                          <a:gd name="connsiteX0" fmla="*/ 11144 w 73580"/>
                          <a:gd name="connsiteY0" fmla="*/ 0 h 52483"/>
                          <a:gd name="connsiteX1" fmla="*/ 73581 w 73580"/>
                          <a:gd name="connsiteY1" fmla="*/ 52484 h 52483"/>
                          <a:gd name="connsiteX2" fmla="*/ 0 w 73580"/>
                          <a:gd name="connsiteY2" fmla="*/ 52484 h 52483"/>
                        </a:gdLst>
                        <a:ahLst/>
                        <a:cxnLst>
                          <a:cxn ang="0">
                            <a:pos x="connsiteX0" y="connsiteY0"/>
                          </a:cxn>
                          <a:cxn ang="0">
                            <a:pos x="connsiteX1" y="connsiteY1"/>
                          </a:cxn>
                          <a:cxn ang="0">
                            <a:pos x="connsiteX2" y="connsiteY2"/>
                          </a:cxn>
                        </a:cxnLst>
                        <a:rect l="l" t="t" r="r" b="b"/>
                        <a:pathLst>
                          <a:path w="73580" h="52483">
                            <a:moveTo>
                              <a:pt x="11144" y="0"/>
                            </a:moveTo>
                            <a:lnTo>
                              <a:pt x="73581" y="52484"/>
                            </a:lnTo>
                            <a:lnTo>
                              <a:pt x="0"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76" name="Freeform 8975">
                        <a:extLst>
                          <a:ext uri="{FF2B5EF4-FFF2-40B4-BE49-F238E27FC236}">
                            <a16:creationId xmlns:a16="http://schemas.microsoft.com/office/drawing/2014/main" id="{49A37D69-414A-AB34-E6F9-0E24AE2EE636}"/>
                          </a:ext>
                        </a:extLst>
                      </p:cNvPr>
                      <p:cNvSpPr/>
                      <p:nvPr/>
                    </p:nvSpPr>
                    <p:spPr>
                      <a:xfrm>
                        <a:off x="23780019" y="19337194"/>
                        <a:ext cx="249755" cy="524830"/>
                      </a:xfrm>
                      <a:custGeom>
                        <a:avLst/>
                        <a:gdLst>
                          <a:gd name="connsiteX0" fmla="*/ 249755 w 249755"/>
                          <a:gd name="connsiteY0" fmla="*/ 472346 h 524830"/>
                          <a:gd name="connsiteX1" fmla="*/ 238611 w 249755"/>
                          <a:gd name="connsiteY1" fmla="*/ 524830 h 524830"/>
                          <a:gd name="connsiteX2" fmla="*/ 49387 w 249755"/>
                          <a:gd name="connsiteY2" fmla="*/ 524830 h 524830"/>
                          <a:gd name="connsiteX3" fmla="*/ 0 w 249755"/>
                          <a:gd name="connsiteY3" fmla="*/ 262410 h 524830"/>
                          <a:gd name="connsiteX4" fmla="*/ 55721 w 249755"/>
                          <a:gd name="connsiteY4" fmla="*/ 0 h 524830"/>
                          <a:gd name="connsiteX5" fmla="*/ 180604 w 249755"/>
                          <a:gd name="connsiteY5" fmla="*/ 104968 h 52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55" h="524830">
                            <a:moveTo>
                              <a:pt x="249755" y="472346"/>
                            </a:moveTo>
                            <a:lnTo>
                              <a:pt x="238611" y="524830"/>
                            </a:lnTo>
                            <a:lnTo>
                              <a:pt x="49387" y="524830"/>
                            </a:lnTo>
                            <a:lnTo>
                              <a:pt x="0" y="262410"/>
                            </a:lnTo>
                            <a:lnTo>
                              <a:pt x="55721" y="0"/>
                            </a:lnTo>
                            <a:lnTo>
                              <a:pt x="180604"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77" name="Freeform 8976">
                        <a:extLst>
                          <a:ext uri="{FF2B5EF4-FFF2-40B4-BE49-F238E27FC236}">
                            <a16:creationId xmlns:a16="http://schemas.microsoft.com/office/drawing/2014/main" id="{50B9433B-4E43-9732-CA38-AF7E1F5B8051}"/>
                          </a:ext>
                        </a:extLst>
                      </p:cNvPr>
                      <p:cNvSpPr/>
                      <p:nvPr/>
                    </p:nvSpPr>
                    <p:spPr>
                      <a:xfrm>
                        <a:off x="23704153" y="18917322"/>
                        <a:ext cx="131587" cy="682282"/>
                      </a:xfrm>
                      <a:custGeom>
                        <a:avLst/>
                        <a:gdLst>
                          <a:gd name="connsiteX0" fmla="*/ 131588 w 131587"/>
                          <a:gd name="connsiteY0" fmla="*/ 419872 h 682282"/>
                          <a:gd name="connsiteX1" fmla="*/ 75867 w 131587"/>
                          <a:gd name="connsiteY1" fmla="*/ 682282 h 682282"/>
                          <a:gd name="connsiteX2" fmla="*/ 13421 w 131587"/>
                          <a:gd name="connsiteY2" fmla="*/ 629808 h 682282"/>
                          <a:gd name="connsiteX3" fmla="*/ 0 w 131587"/>
                          <a:gd name="connsiteY3" fmla="*/ 0 h 682282"/>
                          <a:gd name="connsiteX4" fmla="*/ 62446 w 131587"/>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87" h="682282">
                            <a:moveTo>
                              <a:pt x="131588" y="419872"/>
                            </a:moveTo>
                            <a:lnTo>
                              <a:pt x="75867" y="682282"/>
                            </a:lnTo>
                            <a:lnTo>
                              <a:pt x="13421" y="629808"/>
                            </a:lnTo>
                            <a:lnTo>
                              <a:pt x="0" y="0"/>
                            </a:lnTo>
                            <a:lnTo>
                              <a:pt x="62446"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78" name="Freeform 8977">
                        <a:extLst>
                          <a:ext uri="{FF2B5EF4-FFF2-40B4-BE49-F238E27FC236}">
                            <a16:creationId xmlns:a16="http://schemas.microsoft.com/office/drawing/2014/main" id="{915C7417-A0BD-057F-35ED-F2FF47A26E10}"/>
                          </a:ext>
                        </a:extLst>
                      </p:cNvPr>
                      <p:cNvSpPr/>
                      <p:nvPr/>
                    </p:nvSpPr>
                    <p:spPr>
                      <a:xfrm>
                        <a:off x="23717573" y="19547130"/>
                        <a:ext cx="111832" cy="314894"/>
                      </a:xfrm>
                      <a:custGeom>
                        <a:avLst/>
                        <a:gdLst>
                          <a:gd name="connsiteX0" fmla="*/ 6715 w 111832"/>
                          <a:gd name="connsiteY0" fmla="*/ 314895 h 314894"/>
                          <a:gd name="connsiteX1" fmla="*/ 0 w 111832"/>
                          <a:gd name="connsiteY1" fmla="*/ 0 h 314894"/>
                          <a:gd name="connsiteX2" fmla="*/ 62446 w 111832"/>
                          <a:gd name="connsiteY2" fmla="*/ 52474 h 314894"/>
                          <a:gd name="connsiteX3" fmla="*/ 111833 w 111832"/>
                          <a:gd name="connsiteY3" fmla="*/ 314895 h 314894"/>
                        </a:gdLst>
                        <a:ahLst/>
                        <a:cxnLst>
                          <a:cxn ang="0">
                            <a:pos x="connsiteX0" y="connsiteY0"/>
                          </a:cxn>
                          <a:cxn ang="0">
                            <a:pos x="connsiteX1" y="connsiteY1"/>
                          </a:cxn>
                          <a:cxn ang="0">
                            <a:pos x="connsiteX2" y="connsiteY2"/>
                          </a:cxn>
                          <a:cxn ang="0">
                            <a:pos x="connsiteX3" y="connsiteY3"/>
                          </a:cxn>
                        </a:cxnLst>
                        <a:rect l="l" t="t" r="r" b="b"/>
                        <a:pathLst>
                          <a:path w="111832" h="314894">
                            <a:moveTo>
                              <a:pt x="6715" y="314895"/>
                            </a:moveTo>
                            <a:lnTo>
                              <a:pt x="0" y="0"/>
                            </a:lnTo>
                            <a:lnTo>
                              <a:pt x="62446" y="52474"/>
                            </a:lnTo>
                            <a:lnTo>
                              <a:pt x="111833" y="314895"/>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979" name="Graphic 2">
                      <a:extLst>
                        <a:ext uri="{FF2B5EF4-FFF2-40B4-BE49-F238E27FC236}">
                          <a16:creationId xmlns:a16="http://schemas.microsoft.com/office/drawing/2014/main" id="{385BC006-5C8A-94D7-097D-FBF827008E30}"/>
                        </a:ext>
                      </a:extLst>
                    </p:cNvPr>
                    <p:cNvGrpSpPr/>
                    <p:nvPr/>
                  </p:nvGrpSpPr>
                  <p:grpSpPr>
                    <a:xfrm>
                      <a:off x="44495856" y="14011398"/>
                      <a:ext cx="168373" cy="48739"/>
                      <a:chOff x="23615018" y="18434515"/>
                      <a:chExt cx="263032" cy="76146"/>
                    </a:xfrm>
                  </p:grpSpPr>
                  <p:sp>
                    <p:nvSpPr>
                      <p:cNvPr id="8980" name="Freeform 8979">
                        <a:extLst>
                          <a:ext uri="{FF2B5EF4-FFF2-40B4-BE49-F238E27FC236}">
                            <a16:creationId xmlns:a16="http://schemas.microsoft.com/office/drawing/2014/main" id="{3BD5D701-B949-9AF4-246A-4B1A830B7987}"/>
                          </a:ext>
                        </a:extLst>
                      </p:cNvPr>
                      <p:cNvSpPr/>
                      <p:nvPr/>
                    </p:nvSpPr>
                    <p:spPr>
                      <a:xfrm>
                        <a:off x="23653118" y="18444976"/>
                        <a:ext cx="224932" cy="27612"/>
                      </a:xfrm>
                      <a:custGeom>
                        <a:avLst/>
                        <a:gdLst>
                          <a:gd name="connsiteX0" fmla="*/ 224933 w 224932"/>
                          <a:gd name="connsiteY0" fmla="*/ 0 h 27612"/>
                          <a:gd name="connsiteX1" fmla="*/ 0 w 224932"/>
                          <a:gd name="connsiteY1" fmla="*/ 27613 h 27612"/>
                        </a:gdLst>
                        <a:ahLst/>
                        <a:cxnLst>
                          <a:cxn ang="0">
                            <a:pos x="connsiteX0" y="connsiteY0"/>
                          </a:cxn>
                          <a:cxn ang="0">
                            <a:pos x="connsiteX1" y="connsiteY1"/>
                          </a:cxn>
                        </a:cxnLst>
                        <a:rect l="l" t="t" r="r" b="b"/>
                        <a:pathLst>
                          <a:path w="224932" h="27612">
                            <a:moveTo>
                              <a:pt x="224933" y="0"/>
                            </a:moveTo>
                            <a:lnTo>
                              <a:pt x="0" y="27613"/>
                            </a:lnTo>
                          </a:path>
                        </a:pathLst>
                      </a:custGeom>
                      <a:noFill/>
                      <a:ln w="38100" cap="rnd">
                        <a:solidFill>
                          <a:srgbClr val="EDED61"/>
                        </a:solidFill>
                        <a:prstDash val="solid"/>
                        <a:round/>
                      </a:ln>
                    </p:spPr>
                    <p:txBody>
                      <a:bodyPr rtlCol="0" anchor="ctr"/>
                      <a:lstStyle/>
                      <a:p>
                        <a:endParaRPr lang="en-US"/>
                      </a:p>
                    </p:txBody>
                  </p:sp>
                  <p:sp>
                    <p:nvSpPr>
                      <p:cNvPr id="8981" name="Freeform 8980">
                        <a:extLst>
                          <a:ext uri="{FF2B5EF4-FFF2-40B4-BE49-F238E27FC236}">
                            <a16:creationId xmlns:a16="http://schemas.microsoft.com/office/drawing/2014/main" id="{9F26234D-A7D3-88AF-01CA-085FD218B1C5}"/>
                          </a:ext>
                        </a:extLst>
                      </p:cNvPr>
                      <p:cNvSpPr/>
                      <p:nvPr/>
                    </p:nvSpPr>
                    <p:spPr>
                      <a:xfrm>
                        <a:off x="23615018" y="1843451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0" y="0"/>
                              <a:pt x="38100" y="0"/>
                            </a:cubicBezTo>
                            <a:cubicBezTo>
                              <a:pt x="59141" y="0"/>
                              <a:pt x="76200" y="17038"/>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82" name="Graphic 2">
                      <a:extLst>
                        <a:ext uri="{FF2B5EF4-FFF2-40B4-BE49-F238E27FC236}">
                          <a16:creationId xmlns:a16="http://schemas.microsoft.com/office/drawing/2014/main" id="{945AF608-7C6E-49F0-5187-F96E53C490A2}"/>
                        </a:ext>
                      </a:extLst>
                    </p:cNvPr>
                    <p:cNvGrpSpPr/>
                    <p:nvPr/>
                  </p:nvGrpSpPr>
                  <p:grpSpPr>
                    <a:xfrm>
                      <a:off x="46949270" y="13169811"/>
                      <a:ext cx="173391" cy="48739"/>
                      <a:chOff x="27447744" y="17119683"/>
                      <a:chExt cx="270871" cy="76146"/>
                    </a:xfrm>
                  </p:grpSpPr>
                  <p:sp>
                    <p:nvSpPr>
                      <p:cNvPr id="8983" name="Freeform 8982">
                        <a:extLst>
                          <a:ext uri="{FF2B5EF4-FFF2-40B4-BE49-F238E27FC236}">
                            <a16:creationId xmlns:a16="http://schemas.microsoft.com/office/drawing/2014/main" id="{AB6D53AD-72E2-FF1E-4609-10D9B9666DDC}"/>
                          </a:ext>
                        </a:extLst>
                      </p:cNvPr>
                      <p:cNvSpPr/>
                      <p:nvPr/>
                    </p:nvSpPr>
                    <p:spPr>
                      <a:xfrm>
                        <a:off x="27447744" y="17157757"/>
                        <a:ext cx="232771" cy="27612"/>
                      </a:xfrm>
                      <a:custGeom>
                        <a:avLst/>
                        <a:gdLst>
                          <a:gd name="connsiteX0" fmla="*/ 0 w 232771"/>
                          <a:gd name="connsiteY0" fmla="*/ 27613 h 27612"/>
                          <a:gd name="connsiteX1" fmla="*/ 232772 w 232771"/>
                          <a:gd name="connsiteY1" fmla="*/ 0 h 27612"/>
                        </a:gdLst>
                        <a:ahLst/>
                        <a:cxnLst>
                          <a:cxn ang="0">
                            <a:pos x="connsiteX0" y="connsiteY0"/>
                          </a:cxn>
                          <a:cxn ang="0">
                            <a:pos x="connsiteX1" y="connsiteY1"/>
                          </a:cxn>
                        </a:cxnLst>
                        <a:rect l="l" t="t" r="r" b="b"/>
                        <a:pathLst>
                          <a:path w="232771" h="27612">
                            <a:moveTo>
                              <a:pt x="0" y="27613"/>
                            </a:moveTo>
                            <a:lnTo>
                              <a:pt x="232772" y="0"/>
                            </a:lnTo>
                          </a:path>
                        </a:pathLst>
                      </a:custGeom>
                      <a:noFill/>
                      <a:ln w="38100" cap="rnd">
                        <a:solidFill>
                          <a:srgbClr val="EDED61"/>
                        </a:solidFill>
                        <a:prstDash val="solid"/>
                        <a:round/>
                      </a:ln>
                    </p:spPr>
                    <p:txBody>
                      <a:bodyPr rtlCol="0" anchor="ctr"/>
                      <a:lstStyle/>
                      <a:p>
                        <a:endParaRPr lang="en-US"/>
                      </a:p>
                    </p:txBody>
                  </p:sp>
                  <p:sp>
                    <p:nvSpPr>
                      <p:cNvPr id="8984" name="Freeform 8983">
                        <a:extLst>
                          <a:ext uri="{FF2B5EF4-FFF2-40B4-BE49-F238E27FC236}">
                            <a16:creationId xmlns:a16="http://schemas.microsoft.com/office/drawing/2014/main" id="{CBEB26F9-457E-E19F-B00A-B7CEA1D261D9}"/>
                          </a:ext>
                        </a:extLst>
                      </p:cNvPr>
                      <p:cNvSpPr/>
                      <p:nvPr/>
                    </p:nvSpPr>
                    <p:spPr>
                      <a:xfrm>
                        <a:off x="27642416" y="1711968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85" name="Graphic 2">
                      <a:extLst>
                        <a:ext uri="{FF2B5EF4-FFF2-40B4-BE49-F238E27FC236}">
                          <a16:creationId xmlns:a16="http://schemas.microsoft.com/office/drawing/2014/main" id="{C7898701-B69E-A7FC-BA7B-4EFA640F3E58}"/>
                        </a:ext>
                      </a:extLst>
                    </p:cNvPr>
                    <p:cNvGrpSpPr/>
                    <p:nvPr/>
                  </p:nvGrpSpPr>
                  <p:grpSpPr>
                    <a:xfrm>
                      <a:off x="44391978" y="12833207"/>
                      <a:ext cx="130876" cy="76313"/>
                      <a:chOff x="23452740" y="16593797"/>
                      <a:chExt cx="204454" cy="119226"/>
                    </a:xfrm>
                  </p:grpSpPr>
                  <p:sp>
                    <p:nvSpPr>
                      <p:cNvPr id="8986" name="Freeform 8985">
                        <a:extLst>
                          <a:ext uri="{FF2B5EF4-FFF2-40B4-BE49-F238E27FC236}">
                            <a16:creationId xmlns:a16="http://schemas.microsoft.com/office/drawing/2014/main" id="{8621A619-494B-AC43-7CC8-E9FCA0099DF2}"/>
                          </a:ext>
                        </a:extLst>
                      </p:cNvPr>
                      <p:cNvSpPr/>
                      <p:nvPr/>
                    </p:nvSpPr>
                    <p:spPr>
                      <a:xfrm>
                        <a:off x="23490840" y="16631870"/>
                        <a:ext cx="166354" cy="81153"/>
                      </a:xfrm>
                      <a:custGeom>
                        <a:avLst/>
                        <a:gdLst>
                          <a:gd name="connsiteX0" fmla="*/ 166354 w 166354"/>
                          <a:gd name="connsiteY0" fmla="*/ 81153 h 81153"/>
                          <a:gd name="connsiteX1" fmla="*/ 0 w 166354"/>
                          <a:gd name="connsiteY1" fmla="*/ 0 h 81153"/>
                        </a:gdLst>
                        <a:ahLst/>
                        <a:cxnLst>
                          <a:cxn ang="0">
                            <a:pos x="connsiteX0" y="connsiteY0"/>
                          </a:cxn>
                          <a:cxn ang="0">
                            <a:pos x="connsiteX1" y="connsiteY1"/>
                          </a:cxn>
                        </a:cxnLst>
                        <a:rect l="l" t="t" r="r" b="b"/>
                        <a:pathLst>
                          <a:path w="166354" h="81153">
                            <a:moveTo>
                              <a:pt x="166354" y="81153"/>
                            </a:moveTo>
                            <a:lnTo>
                              <a:pt x="0" y="0"/>
                            </a:lnTo>
                          </a:path>
                        </a:pathLst>
                      </a:custGeom>
                      <a:noFill/>
                      <a:ln w="38100" cap="rnd">
                        <a:solidFill>
                          <a:srgbClr val="EDED61"/>
                        </a:solidFill>
                        <a:prstDash val="solid"/>
                        <a:round/>
                      </a:ln>
                    </p:spPr>
                    <p:txBody>
                      <a:bodyPr rtlCol="0" anchor="ctr"/>
                      <a:lstStyle/>
                      <a:p>
                        <a:endParaRPr lang="en-US"/>
                      </a:p>
                    </p:txBody>
                  </p:sp>
                  <p:sp>
                    <p:nvSpPr>
                      <p:cNvPr id="8987" name="Freeform 8986">
                        <a:extLst>
                          <a:ext uri="{FF2B5EF4-FFF2-40B4-BE49-F238E27FC236}">
                            <a16:creationId xmlns:a16="http://schemas.microsoft.com/office/drawing/2014/main" id="{E0435728-959A-9A5B-5901-CF18A40455B8}"/>
                          </a:ext>
                        </a:extLst>
                      </p:cNvPr>
                      <p:cNvSpPr/>
                      <p:nvPr/>
                    </p:nvSpPr>
                    <p:spPr>
                      <a:xfrm>
                        <a:off x="23452740" y="1659379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88" name="Graphic 2">
                      <a:extLst>
                        <a:ext uri="{FF2B5EF4-FFF2-40B4-BE49-F238E27FC236}">
                          <a16:creationId xmlns:a16="http://schemas.microsoft.com/office/drawing/2014/main" id="{740474E4-3260-4859-9D1B-921B52795AFB}"/>
                        </a:ext>
                      </a:extLst>
                    </p:cNvPr>
                    <p:cNvGrpSpPr/>
                    <p:nvPr/>
                  </p:nvGrpSpPr>
                  <p:grpSpPr>
                    <a:xfrm>
                      <a:off x="44824292" y="15048301"/>
                      <a:ext cx="112395" cy="145401"/>
                      <a:chOff x="24128101" y="20054494"/>
                      <a:chExt cx="175583" cy="227164"/>
                    </a:xfrm>
                  </p:grpSpPr>
                  <p:sp>
                    <p:nvSpPr>
                      <p:cNvPr id="8989" name="Freeform 8988">
                        <a:extLst>
                          <a:ext uri="{FF2B5EF4-FFF2-40B4-BE49-F238E27FC236}">
                            <a16:creationId xmlns:a16="http://schemas.microsoft.com/office/drawing/2014/main" id="{919509A0-AF67-1420-4106-6DB328E41A06}"/>
                          </a:ext>
                        </a:extLst>
                      </p:cNvPr>
                      <p:cNvSpPr/>
                      <p:nvPr/>
                    </p:nvSpPr>
                    <p:spPr>
                      <a:xfrm>
                        <a:off x="24166201" y="20054494"/>
                        <a:ext cx="137484" cy="189091"/>
                      </a:xfrm>
                      <a:custGeom>
                        <a:avLst/>
                        <a:gdLst>
                          <a:gd name="connsiteX0" fmla="*/ 137484 w 137484"/>
                          <a:gd name="connsiteY0" fmla="*/ 0 h 189091"/>
                          <a:gd name="connsiteX1" fmla="*/ 0 w 137484"/>
                          <a:gd name="connsiteY1" fmla="*/ 189091 h 189091"/>
                        </a:gdLst>
                        <a:ahLst/>
                        <a:cxnLst>
                          <a:cxn ang="0">
                            <a:pos x="connsiteX0" y="connsiteY0"/>
                          </a:cxn>
                          <a:cxn ang="0">
                            <a:pos x="connsiteX1" y="connsiteY1"/>
                          </a:cxn>
                        </a:cxnLst>
                        <a:rect l="l" t="t" r="r" b="b"/>
                        <a:pathLst>
                          <a:path w="137484" h="189091">
                            <a:moveTo>
                              <a:pt x="137484" y="0"/>
                            </a:moveTo>
                            <a:lnTo>
                              <a:pt x="0" y="189091"/>
                            </a:lnTo>
                          </a:path>
                        </a:pathLst>
                      </a:custGeom>
                      <a:noFill/>
                      <a:ln w="38100" cap="rnd">
                        <a:solidFill>
                          <a:srgbClr val="EDED61"/>
                        </a:solidFill>
                        <a:prstDash val="solid"/>
                        <a:round/>
                      </a:ln>
                    </p:spPr>
                    <p:txBody>
                      <a:bodyPr rtlCol="0" anchor="ctr"/>
                      <a:lstStyle/>
                      <a:p>
                        <a:endParaRPr lang="en-US"/>
                      </a:p>
                    </p:txBody>
                  </p:sp>
                  <p:sp>
                    <p:nvSpPr>
                      <p:cNvPr id="8990" name="Freeform 8989">
                        <a:extLst>
                          <a:ext uri="{FF2B5EF4-FFF2-40B4-BE49-F238E27FC236}">
                            <a16:creationId xmlns:a16="http://schemas.microsoft.com/office/drawing/2014/main" id="{EA8EEFFC-A96C-E831-0312-0A9C7924A6AF}"/>
                          </a:ext>
                        </a:extLst>
                      </p:cNvPr>
                      <p:cNvSpPr/>
                      <p:nvPr/>
                    </p:nvSpPr>
                    <p:spPr>
                      <a:xfrm>
                        <a:off x="24128101" y="20205512"/>
                        <a:ext cx="76199" cy="76146"/>
                      </a:xfrm>
                      <a:custGeom>
                        <a:avLst/>
                        <a:gdLst>
                          <a:gd name="connsiteX0" fmla="*/ 0 w 76199"/>
                          <a:gd name="connsiteY0" fmla="*/ 38073 h 76146"/>
                          <a:gd name="connsiteX1" fmla="*/ 38100 w 76199"/>
                          <a:gd name="connsiteY1" fmla="*/ 0 h 76146"/>
                          <a:gd name="connsiteX2" fmla="*/ 76200 w 76199"/>
                          <a:gd name="connsiteY2" fmla="*/ 38073 h 76146"/>
                          <a:gd name="connsiteX3" fmla="*/ 38100 w 76199"/>
                          <a:gd name="connsiteY3" fmla="*/ 76147 h 76146"/>
                          <a:gd name="connsiteX4" fmla="*/ 0 w 76199"/>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99"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91" name="Graphic 2">
                      <a:extLst>
                        <a:ext uri="{FF2B5EF4-FFF2-40B4-BE49-F238E27FC236}">
                          <a16:creationId xmlns:a16="http://schemas.microsoft.com/office/drawing/2014/main" id="{C61E5A27-F3A4-2C26-5FF2-7C90FB085638}"/>
                        </a:ext>
                      </a:extLst>
                    </p:cNvPr>
                    <p:cNvGrpSpPr/>
                    <p:nvPr/>
                  </p:nvGrpSpPr>
                  <p:grpSpPr>
                    <a:xfrm>
                      <a:off x="45415845" y="15479467"/>
                      <a:ext cx="112395" cy="145407"/>
                      <a:chOff x="25052226" y="20728115"/>
                      <a:chExt cx="175583" cy="227173"/>
                    </a:xfrm>
                  </p:grpSpPr>
                  <p:sp>
                    <p:nvSpPr>
                      <p:cNvPr id="8992" name="Freeform 8991">
                        <a:extLst>
                          <a:ext uri="{FF2B5EF4-FFF2-40B4-BE49-F238E27FC236}">
                            <a16:creationId xmlns:a16="http://schemas.microsoft.com/office/drawing/2014/main" id="{DF197B9B-A050-8C43-640B-1DFD90A9E06F}"/>
                          </a:ext>
                        </a:extLst>
                      </p:cNvPr>
                      <p:cNvSpPr/>
                      <p:nvPr/>
                    </p:nvSpPr>
                    <p:spPr>
                      <a:xfrm>
                        <a:off x="25090326" y="20728115"/>
                        <a:ext cx="137483" cy="189100"/>
                      </a:xfrm>
                      <a:custGeom>
                        <a:avLst/>
                        <a:gdLst>
                          <a:gd name="connsiteX0" fmla="*/ 137483 w 137483"/>
                          <a:gd name="connsiteY0" fmla="*/ 0 h 189100"/>
                          <a:gd name="connsiteX1" fmla="*/ 0 w 137483"/>
                          <a:gd name="connsiteY1" fmla="*/ 189100 h 189100"/>
                        </a:gdLst>
                        <a:ahLst/>
                        <a:cxnLst>
                          <a:cxn ang="0">
                            <a:pos x="connsiteX0" y="connsiteY0"/>
                          </a:cxn>
                          <a:cxn ang="0">
                            <a:pos x="connsiteX1" y="connsiteY1"/>
                          </a:cxn>
                        </a:cxnLst>
                        <a:rect l="l" t="t" r="r" b="b"/>
                        <a:pathLst>
                          <a:path w="137483" h="189100">
                            <a:moveTo>
                              <a:pt x="137483" y="0"/>
                            </a:moveTo>
                            <a:lnTo>
                              <a:pt x="0" y="189100"/>
                            </a:lnTo>
                          </a:path>
                        </a:pathLst>
                      </a:custGeom>
                      <a:noFill/>
                      <a:ln w="38100" cap="rnd">
                        <a:solidFill>
                          <a:srgbClr val="EDED61"/>
                        </a:solidFill>
                        <a:prstDash val="solid"/>
                        <a:round/>
                      </a:ln>
                    </p:spPr>
                    <p:txBody>
                      <a:bodyPr rtlCol="0" anchor="ctr"/>
                      <a:lstStyle/>
                      <a:p>
                        <a:endParaRPr lang="en-US"/>
                      </a:p>
                    </p:txBody>
                  </p:sp>
                  <p:sp>
                    <p:nvSpPr>
                      <p:cNvPr id="8993" name="Freeform 8992">
                        <a:extLst>
                          <a:ext uri="{FF2B5EF4-FFF2-40B4-BE49-F238E27FC236}">
                            <a16:creationId xmlns:a16="http://schemas.microsoft.com/office/drawing/2014/main" id="{68DEC902-6552-9348-B2C3-C5B531A4E62B}"/>
                          </a:ext>
                        </a:extLst>
                      </p:cNvPr>
                      <p:cNvSpPr/>
                      <p:nvPr/>
                    </p:nvSpPr>
                    <p:spPr>
                      <a:xfrm>
                        <a:off x="25052226" y="208791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8994" name="Graphic 2">
                      <a:extLst>
                        <a:ext uri="{FF2B5EF4-FFF2-40B4-BE49-F238E27FC236}">
                          <a16:creationId xmlns:a16="http://schemas.microsoft.com/office/drawing/2014/main" id="{D845E676-5D8C-9A03-D986-ADC6AA47A8AD}"/>
                        </a:ext>
                      </a:extLst>
                    </p:cNvPr>
                    <p:cNvGrpSpPr/>
                    <p:nvPr/>
                  </p:nvGrpSpPr>
                  <p:grpSpPr>
                    <a:xfrm>
                      <a:off x="45798979" y="14925107"/>
                      <a:ext cx="1233176" cy="800743"/>
                      <a:chOff x="25650758" y="19862024"/>
                      <a:chExt cx="1926469" cy="1251021"/>
                    </a:xfrm>
                  </p:grpSpPr>
                  <p:sp>
                    <p:nvSpPr>
                      <p:cNvPr id="8995" name="Freeform 8994">
                        <a:extLst>
                          <a:ext uri="{FF2B5EF4-FFF2-40B4-BE49-F238E27FC236}">
                            <a16:creationId xmlns:a16="http://schemas.microsoft.com/office/drawing/2014/main" id="{05584474-3745-77C1-278A-EF84C291C058}"/>
                          </a:ext>
                        </a:extLst>
                      </p:cNvPr>
                      <p:cNvSpPr/>
                      <p:nvPr/>
                    </p:nvSpPr>
                    <p:spPr>
                      <a:xfrm>
                        <a:off x="27292516" y="19862024"/>
                        <a:ext cx="284711" cy="178715"/>
                      </a:xfrm>
                      <a:custGeom>
                        <a:avLst/>
                        <a:gdLst>
                          <a:gd name="connsiteX0" fmla="*/ 284712 w 284711"/>
                          <a:gd name="connsiteY0" fmla="*/ 0 h 178715"/>
                          <a:gd name="connsiteX1" fmla="*/ 9506 w 284711"/>
                          <a:gd name="connsiteY1" fmla="*/ 178716 h 178715"/>
                          <a:gd name="connsiteX2" fmla="*/ 0 w 284711"/>
                          <a:gd name="connsiteY2" fmla="*/ 160393 h 178715"/>
                          <a:gd name="connsiteX3" fmla="*/ 179594 w 284711"/>
                          <a:gd name="connsiteY3" fmla="*/ 0 h 178715"/>
                        </a:gdLst>
                        <a:ahLst/>
                        <a:cxnLst>
                          <a:cxn ang="0">
                            <a:pos x="connsiteX0" y="connsiteY0"/>
                          </a:cxn>
                          <a:cxn ang="0">
                            <a:pos x="connsiteX1" y="connsiteY1"/>
                          </a:cxn>
                          <a:cxn ang="0">
                            <a:pos x="connsiteX2" y="connsiteY2"/>
                          </a:cxn>
                          <a:cxn ang="0">
                            <a:pos x="connsiteX3" y="connsiteY3"/>
                          </a:cxn>
                        </a:cxnLst>
                        <a:rect l="l" t="t" r="r" b="b"/>
                        <a:pathLst>
                          <a:path w="284711" h="178715">
                            <a:moveTo>
                              <a:pt x="284712" y="0"/>
                            </a:moveTo>
                            <a:lnTo>
                              <a:pt x="9506" y="178716"/>
                            </a:lnTo>
                            <a:lnTo>
                              <a:pt x="0" y="160393"/>
                            </a:lnTo>
                            <a:lnTo>
                              <a:pt x="179594"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996" name="Freeform 8995">
                        <a:extLst>
                          <a:ext uri="{FF2B5EF4-FFF2-40B4-BE49-F238E27FC236}">
                            <a16:creationId xmlns:a16="http://schemas.microsoft.com/office/drawing/2014/main" id="{726081F6-D8A8-0295-1AEB-A3A112DC7424}"/>
                          </a:ext>
                        </a:extLst>
                      </p:cNvPr>
                      <p:cNvSpPr/>
                      <p:nvPr/>
                    </p:nvSpPr>
                    <p:spPr>
                      <a:xfrm>
                        <a:off x="26806645" y="20022417"/>
                        <a:ext cx="495376" cy="340013"/>
                      </a:xfrm>
                      <a:custGeom>
                        <a:avLst/>
                        <a:gdLst>
                          <a:gd name="connsiteX0" fmla="*/ 201149 w 495376"/>
                          <a:gd name="connsiteY0" fmla="*/ 160383 h 340013"/>
                          <a:gd name="connsiteX1" fmla="*/ 485870 w 495376"/>
                          <a:gd name="connsiteY1" fmla="*/ 0 h 340013"/>
                          <a:gd name="connsiteX2" fmla="*/ 495376 w 495376"/>
                          <a:gd name="connsiteY2" fmla="*/ 18323 h 340013"/>
                          <a:gd name="connsiteX3" fmla="*/ 0 w 495376"/>
                          <a:gd name="connsiteY3" fmla="*/ 340013 h 340013"/>
                        </a:gdLst>
                        <a:ahLst/>
                        <a:cxnLst>
                          <a:cxn ang="0">
                            <a:pos x="connsiteX0" y="connsiteY0"/>
                          </a:cxn>
                          <a:cxn ang="0">
                            <a:pos x="connsiteX1" y="connsiteY1"/>
                          </a:cxn>
                          <a:cxn ang="0">
                            <a:pos x="connsiteX2" y="connsiteY2"/>
                          </a:cxn>
                          <a:cxn ang="0">
                            <a:pos x="connsiteX3" y="connsiteY3"/>
                          </a:cxn>
                        </a:cxnLst>
                        <a:rect l="l" t="t" r="r" b="b"/>
                        <a:pathLst>
                          <a:path w="495376" h="340013">
                            <a:moveTo>
                              <a:pt x="201149" y="160383"/>
                            </a:moveTo>
                            <a:lnTo>
                              <a:pt x="485870" y="0"/>
                            </a:lnTo>
                            <a:lnTo>
                              <a:pt x="495376" y="18323"/>
                            </a:lnTo>
                            <a:lnTo>
                              <a:pt x="0" y="34001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97" name="Freeform 8996">
                        <a:extLst>
                          <a:ext uri="{FF2B5EF4-FFF2-40B4-BE49-F238E27FC236}">
                            <a16:creationId xmlns:a16="http://schemas.microsoft.com/office/drawing/2014/main" id="{83488517-04D0-1EE1-F350-EF4B294039BA}"/>
                          </a:ext>
                        </a:extLst>
                      </p:cNvPr>
                      <p:cNvSpPr/>
                      <p:nvPr/>
                    </p:nvSpPr>
                    <p:spPr>
                      <a:xfrm>
                        <a:off x="26974513" y="19862024"/>
                        <a:ext cx="497595" cy="320776"/>
                      </a:xfrm>
                      <a:custGeom>
                        <a:avLst/>
                        <a:gdLst>
                          <a:gd name="connsiteX0" fmla="*/ 318002 w 497595"/>
                          <a:gd name="connsiteY0" fmla="*/ 160393 h 320776"/>
                          <a:gd name="connsiteX1" fmla="*/ 33281 w 497595"/>
                          <a:gd name="connsiteY1" fmla="*/ 320777 h 320776"/>
                          <a:gd name="connsiteX2" fmla="*/ 0 w 497595"/>
                          <a:gd name="connsiteY2" fmla="*/ 256623 h 320776"/>
                          <a:gd name="connsiteX3" fmla="*/ 251432 w 497595"/>
                          <a:gd name="connsiteY3" fmla="*/ 32077 h 320776"/>
                          <a:gd name="connsiteX4" fmla="*/ 308382 w 497595"/>
                          <a:gd name="connsiteY4" fmla="*/ 0 h 320776"/>
                          <a:gd name="connsiteX5" fmla="*/ 497596 w 497595"/>
                          <a:gd name="connsiteY5" fmla="*/ 0 h 32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595" h="320776">
                            <a:moveTo>
                              <a:pt x="318002" y="160393"/>
                            </a:moveTo>
                            <a:lnTo>
                              <a:pt x="33281" y="320777"/>
                            </a:lnTo>
                            <a:lnTo>
                              <a:pt x="0" y="256623"/>
                            </a:lnTo>
                            <a:lnTo>
                              <a:pt x="251432" y="32077"/>
                            </a:lnTo>
                            <a:lnTo>
                              <a:pt x="308382" y="0"/>
                            </a:lnTo>
                            <a:lnTo>
                              <a:pt x="497596"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98" name="Freeform 8997">
                        <a:extLst>
                          <a:ext uri="{FF2B5EF4-FFF2-40B4-BE49-F238E27FC236}">
                            <a16:creationId xmlns:a16="http://schemas.microsoft.com/office/drawing/2014/main" id="{324EBA13-F951-9282-7367-3B895A05434B}"/>
                          </a:ext>
                        </a:extLst>
                      </p:cNvPr>
                      <p:cNvSpPr/>
                      <p:nvPr/>
                    </p:nvSpPr>
                    <p:spPr>
                      <a:xfrm>
                        <a:off x="27209305" y="19862024"/>
                        <a:ext cx="73590" cy="32076"/>
                      </a:xfrm>
                      <a:custGeom>
                        <a:avLst/>
                        <a:gdLst>
                          <a:gd name="connsiteX0" fmla="*/ 16640 w 73590"/>
                          <a:gd name="connsiteY0" fmla="*/ 32077 h 32076"/>
                          <a:gd name="connsiteX1" fmla="*/ 0 w 73590"/>
                          <a:gd name="connsiteY1" fmla="*/ 0 h 32076"/>
                          <a:gd name="connsiteX2" fmla="*/ 73590 w 73590"/>
                          <a:gd name="connsiteY2" fmla="*/ 0 h 32076"/>
                        </a:gdLst>
                        <a:ahLst/>
                        <a:cxnLst>
                          <a:cxn ang="0">
                            <a:pos x="connsiteX0" y="connsiteY0"/>
                          </a:cxn>
                          <a:cxn ang="0">
                            <a:pos x="connsiteX1" y="connsiteY1"/>
                          </a:cxn>
                          <a:cxn ang="0">
                            <a:pos x="connsiteX2" y="connsiteY2"/>
                          </a:cxn>
                        </a:cxnLst>
                        <a:rect l="l" t="t" r="r" b="b"/>
                        <a:pathLst>
                          <a:path w="73590" h="32076">
                            <a:moveTo>
                              <a:pt x="16640" y="32077"/>
                            </a:moveTo>
                            <a:lnTo>
                              <a:pt x="0" y="0"/>
                            </a:lnTo>
                            <a:lnTo>
                              <a:pt x="7359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999" name="Freeform 8998">
                        <a:extLst>
                          <a:ext uri="{FF2B5EF4-FFF2-40B4-BE49-F238E27FC236}">
                            <a16:creationId xmlns:a16="http://schemas.microsoft.com/office/drawing/2014/main" id="{B6572ECB-EBD5-723B-9458-C4872E14FE3A}"/>
                          </a:ext>
                        </a:extLst>
                      </p:cNvPr>
                      <p:cNvSpPr/>
                      <p:nvPr/>
                    </p:nvSpPr>
                    <p:spPr>
                      <a:xfrm>
                        <a:off x="26421350" y="20487540"/>
                        <a:ext cx="192642" cy="125099"/>
                      </a:xfrm>
                      <a:custGeom>
                        <a:avLst/>
                        <a:gdLst>
                          <a:gd name="connsiteX0" fmla="*/ 50282 w 192642"/>
                          <a:gd name="connsiteY0" fmla="*/ 80192 h 125099"/>
                          <a:gd name="connsiteX1" fmla="*/ 192643 w 192642"/>
                          <a:gd name="connsiteY1" fmla="*/ 0 h 125099"/>
                          <a:gd name="connsiteX2" fmla="*/ 0 w 192642"/>
                          <a:gd name="connsiteY2" fmla="*/ 125099 h 125099"/>
                        </a:gdLst>
                        <a:ahLst/>
                        <a:cxnLst>
                          <a:cxn ang="0">
                            <a:pos x="connsiteX0" y="connsiteY0"/>
                          </a:cxn>
                          <a:cxn ang="0">
                            <a:pos x="connsiteX1" y="connsiteY1"/>
                          </a:cxn>
                          <a:cxn ang="0">
                            <a:pos x="connsiteX2" y="connsiteY2"/>
                          </a:cxn>
                        </a:cxnLst>
                        <a:rect l="l" t="t" r="r" b="b"/>
                        <a:pathLst>
                          <a:path w="192642" h="125099">
                            <a:moveTo>
                              <a:pt x="50282" y="80192"/>
                            </a:moveTo>
                            <a:lnTo>
                              <a:pt x="192643" y="0"/>
                            </a:lnTo>
                            <a:lnTo>
                              <a:pt x="0" y="1250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00" name="Freeform 8999">
                        <a:extLst>
                          <a:ext uri="{FF2B5EF4-FFF2-40B4-BE49-F238E27FC236}">
                            <a16:creationId xmlns:a16="http://schemas.microsoft.com/office/drawing/2014/main" id="{4B24834E-561A-98BD-2A3B-4E2BA243685E}"/>
                          </a:ext>
                        </a:extLst>
                      </p:cNvPr>
                      <p:cNvSpPr/>
                      <p:nvPr/>
                    </p:nvSpPr>
                    <p:spPr>
                      <a:xfrm>
                        <a:off x="26438351" y="20118647"/>
                        <a:ext cx="569442" cy="449083"/>
                      </a:xfrm>
                      <a:custGeom>
                        <a:avLst/>
                        <a:gdLst>
                          <a:gd name="connsiteX0" fmla="*/ 33281 w 569442"/>
                          <a:gd name="connsiteY0" fmla="*/ 449084 h 449083"/>
                          <a:gd name="connsiteX1" fmla="*/ 0 w 569442"/>
                          <a:gd name="connsiteY1" fmla="*/ 384931 h 449083"/>
                          <a:gd name="connsiteX2" fmla="*/ 251441 w 569442"/>
                          <a:gd name="connsiteY2" fmla="*/ 160384 h 449083"/>
                          <a:gd name="connsiteX3" fmla="*/ 536162 w 569442"/>
                          <a:gd name="connsiteY3" fmla="*/ 0 h 449083"/>
                          <a:gd name="connsiteX4" fmla="*/ 569443 w 569442"/>
                          <a:gd name="connsiteY4" fmla="*/ 64153 h 449083"/>
                          <a:gd name="connsiteX5" fmla="*/ 368294 w 569442"/>
                          <a:gd name="connsiteY5" fmla="*/ 243783 h 449083"/>
                          <a:gd name="connsiteX6" fmla="*/ 175641 w 569442"/>
                          <a:gd name="connsiteY6" fmla="*/ 368892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442" h="449083">
                            <a:moveTo>
                              <a:pt x="33281" y="449084"/>
                            </a:moveTo>
                            <a:lnTo>
                              <a:pt x="0" y="384931"/>
                            </a:lnTo>
                            <a:lnTo>
                              <a:pt x="251441" y="160384"/>
                            </a:lnTo>
                            <a:lnTo>
                              <a:pt x="536162" y="0"/>
                            </a:lnTo>
                            <a:lnTo>
                              <a:pt x="569443" y="64153"/>
                            </a:lnTo>
                            <a:lnTo>
                              <a:pt x="368294" y="243783"/>
                            </a:lnTo>
                            <a:lnTo>
                              <a:pt x="175641" y="36889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01" name="Freeform 9000">
                        <a:extLst>
                          <a:ext uri="{FF2B5EF4-FFF2-40B4-BE49-F238E27FC236}">
                            <a16:creationId xmlns:a16="http://schemas.microsoft.com/office/drawing/2014/main" id="{041CE3C1-8E72-EF15-6193-84863869B961}"/>
                          </a:ext>
                        </a:extLst>
                      </p:cNvPr>
                      <p:cNvSpPr/>
                      <p:nvPr/>
                    </p:nvSpPr>
                    <p:spPr>
                      <a:xfrm>
                        <a:off x="26656512" y="19862024"/>
                        <a:ext cx="569433" cy="417007"/>
                      </a:xfrm>
                      <a:custGeom>
                        <a:avLst/>
                        <a:gdLst>
                          <a:gd name="connsiteX0" fmla="*/ 318002 w 569433"/>
                          <a:gd name="connsiteY0" fmla="*/ 256623 h 417007"/>
                          <a:gd name="connsiteX1" fmla="*/ 33281 w 569433"/>
                          <a:gd name="connsiteY1" fmla="*/ 417007 h 417007"/>
                          <a:gd name="connsiteX2" fmla="*/ 0 w 569433"/>
                          <a:gd name="connsiteY2" fmla="*/ 352854 h 417007"/>
                          <a:gd name="connsiteX3" fmla="*/ 251432 w 569433"/>
                          <a:gd name="connsiteY3" fmla="*/ 128317 h 417007"/>
                          <a:gd name="connsiteX4" fmla="*/ 479213 w 569433"/>
                          <a:gd name="connsiteY4" fmla="*/ 0 h 417007"/>
                          <a:gd name="connsiteX5" fmla="*/ 552793 w 569433"/>
                          <a:gd name="connsiteY5" fmla="*/ 0 h 417007"/>
                          <a:gd name="connsiteX6" fmla="*/ 569433 w 569433"/>
                          <a:gd name="connsiteY6" fmla="*/ 32077 h 417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433" h="417007">
                            <a:moveTo>
                              <a:pt x="318002" y="256623"/>
                            </a:moveTo>
                            <a:lnTo>
                              <a:pt x="33281" y="417007"/>
                            </a:lnTo>
                            <a:lnTo>
                              <a:pt x="0" y="352854"/>
                            </a:lnTo>
                            <a:lnTo>
                              <a:pt x="251432" y="128317"/>
                            </a:lnTo>
                            <a:lnTo>
                              <a:pt x="479213" y="0"/>
                            </a:lnTo>
                            <a:lnTo>
                              <a:pt x="552793" y="0"/>
                            </a:lnTo>
                            <a:lnTo>
                              <a:pt x="569433" y="3207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02" name="Freeform 9001">
                        <a:extLst>
                          <a:ext uri="{FF2B5EF4-FFF2-40B4-BE49-F238E27FC236}">
                            <a16:creationId xmlns:a16="http://schemas.microsoft.com/office/drawing/2014/main" id="{A89DC46F-4A90-34A3-F9BC-8542F6B10357}"/>
                          </a:ext>
                        </a:extLst>
                      </p:cNvPr>
                      <p:cNvSpPr/>
                      <p:nvPr/>
                    </p:nvSpPr>
                    <p:spPr>
                      <a:xfrm>
                        <a:off x="26874663" y="19862024"/>
                        <a:ext cx="261061" cy="128316"/>
                      </a:xfrm>
                      <a:custGeom>
                        <a:avLst/>
                        <a:gdLst>
                          <a:gd name="connsiteX0" fmla="*/ 33281 w 261061"/>
                          <a:gd name="connsiteY0" fmla="*/ 128317 h 128316"/>
                          <a:gd name="connsiteX1" fmla="*/ 0 w 261061"/>
                          <a:gd name="connsiteY1" fmla="*/ 64153 h 128316"/>
                          <a:gd name="connsiteX2" fmla="*/ 71837 w 261061"/>
                          <a:gd name="connsiteY2" fmla="*/ 0 h 128316"/>
                          <a:gd name="connsiteX3" fmla="*/ 261061 w 261061"/>
                          <a:gd name="connsiteY3" fmla="*/ 0 h 128316"/>
                        </a:gdLst>
                        <a:ahLst/>
                        <a:cxnLst>
                          <a:cxn ang="0">
                            <a:pos x="connsiteX0" y="connsiteY0"/>
                          </a:cxn>
                          <a:cxn ang="0">
                            <a:pos x="connsiteX1" y="connsiteY1"/>
                          </a:cxn>
                          <a:cxn ang="0">
                            <a:pos x="connsiteX2" y="connsiteY2"/>
                          </a:cxn>
                          <a:cxn ang="0">
                            <a:pos x="connsiteX3" y="connsiteY3"/>
                          </a:cxn>
                        </a:cxnLst>
                        <a:rect l="l" t="t" r="r" b="b"/>
                        <a:pathLst>
                          <a:path w="261061" h="128316">
                            <a:moveTo>
                              <a:pt x="33281" y="128317"/>
                            </a:moveTo>
                            <a:lnTo>
                              <a:pt x="0" y="64153"/>
                            </a:lnTo>
                            <a:lnTo>
                              <a:pt x="71837" y="0"/>
                            </a:lnTo>
                            <a:lnTo>
                              <a:pt x="261061"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03" name="Freeform 9002">
                        <a:extLst>
                          <a:ext uri="{FF2B5EF4-FFF2-40B4-BE49-F238E27FC236}">
                            <a16:creationId xmlns:a16="http://schemas.microsoft.com/office/drawing/2014/main" id="{8165A90B-A740-5A96-BB2D-0831CFBF34BB}"/>
                          </a:ext>
                        </a:extLst>
                      </p:cNvPr>
                      <p:cNvSpPr/>
                      <p:nvPr/>
                    </p:nvSpPr>
                    <p:spPr>
                      <a:xfrm>
                        <a:off x="25902199" y="20503578"/>
                        <a:ext cx="569433" cy="430751"/>
                      </a:xfrm>
                      <a:custGeom>
                        <a:avLst/>
                        <a:gdLst>
                          <a:gd name="connsiteX0" fmla="*/ 0 w 569433"/>
                          <a:gd name="connsiteY0" fmla="*/ 384930 h 430751"/>
                          <a:gd name="connsiteX1" fmla="*/ 251432 w 569433"/>
                          <a:gd name="connsiteY1" fmla="*/ 160383 h 430751"/>
                          <a:gd name="connsiteX2" fmla="*/ 536153 w 569433"/>
                          <a:gd name="connsiteY2" fmla="*/ 0 h 430751"/>
                          <a:gd name="connsiteX3" fmla="*/ 569433 w 569433"/>
                          <a:gd name="connsiteY3" fmla="*/ 64153 h 430751"/>
                          <a:gd name="connsiteX4" fmla="*/ 519151 w 569433"/>
                          <a:gd name="connsiteY4" fmla="*/ 109061 h 430751"/>
                          <a:gd name="connsiteX5" fmla="*/ 23775 w 569433"/>
                          <a:gd name="connsiteY5" fmla="*/ 430751 h 43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433" h="430751">
                            <a:moveTo>
                              <a:pt x="0" y="384930"/>
                            </a:moveTo>
                            <a:lnTo>
                              <a:pt x="251432" y="160383"/>
                            </a:lnTo>
                            <a:lnTo>
                              <a:pt x="536153" y="0"/>
                            </a:lnTo>
                            <a:lnTo>
                              <a:pt x="569433" y="64153"/>
                            </a:lnTo>
                            <a:lnTo>
                              <a:pt x="519151" y="109061"/>
                            </a:lnTo>
                            <a:lnTo>
                              <a:pt x="23775" y="43075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04" name="Freeform 9003">
                        <a:extLst>
                          <a:ext uri="{FF2B5EF4-FFF2-40B4-BE49-F238E27FC236}">
                            <a16:creationId xmlns:a16="http://schemas.microsoft.com/office/drawing/2014/main" id="{147BB926-F6B0-3ADC-794D-255A1D57371F}"/>
                          </a:ext>
                        </a:extLst>
                      </p:cNvPr>
                      <p:cNvSpPr/>
                      <p:nvPr/>
                    </p:nvSpPr>
                    <p:spPr>
                      <a:xfrm>
                        <a:off x="26127008" y="20214878"/>
                        <a:ext cx="562784" cy="449083"/>
                      </a:xfrm>
                      <a:custGeom>
                        <a:avLst/>
                        <a:gdLst>
                          <a:gd name="connsiteX0" fmla="*/ 311344 w 562784"/>
                          <a:gd name="connsiteY0" fmla="*/ 288700 h 449083"/>
                          <a:gd name="connsiteX1" fmla="*/ 26623 w 562784"/>
                          <a:gd name="connsiteY1" fmla="*/ 449083 h 449083"/>
                          <a:gd name="connsiteX2" fmla="*/ 0 w 562784"/>
                          <a:gd name="connsiteY2" fmla="*/ 397761 h 449083"/>
                          <a:gd name="connsiteX3" fmla="*/ 119063 w 562784"/>
                          <a:gd name="connsiteY3" fmla="*/ 272662 h 449083"/>
                          <a:gd name="connsiteX4" fmla="*/ 244783 w 562784"/>
                          <a:gd name="connsiteY4" fmla="*/ 160383 h 449083"/>
                          <a:gd name="connsiteX5" fmla="*/ 529504 w 562784"/>
                          <a:gd name="connsiteY5" fmla="*/ 0 h 449083"/>
                          <a:gd name="connsiteX6" fmla="*/ 562785 w 562784"/>
                          <a:gd name="connsiteY6" fmla="*/ 64153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2784" h="449083">
                            <a:moveTo>
                              <a:pt x="311344" y="288700"/>
                            </a:moveTo>
                            <a:lnTo>
                              <a:pt x="26623" y="449083"/>
                            </a:lnTo>
                            <a:lnTo>
                              <a:pt x="0" y="397761"/>
                            </a:lnTo>
                            <a:lnTo>
                              <a:pt x="119063" y="272662"/>
                            </a:lnTo>
                            <a:lnTo>
                              <a:pt x="244783" y="160383"/>
                            </a:lnTo>
                            <a:lnTo>
                              <a:pt x="529504" y="0"/>
                            </a:lnTo>
                            <a:lnTo>
                              <a:pt x="562785" y="6415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05" name="Freeform 9004">
                        <a:extLst>
                          <a:ext uri="{FF2B5EF4-FFF2-40B4-BE49-F238E27FC236}">
                            <a16:creationId xmlns:a16="http://schemas.microsoft.com/office/drawing/2014/main" id="{2D8831EF-7A04-4852-550C-38CABFD9F0AB}"/>
                          </a:ext>
                        </a:extLst>
                      </p:cNvPr>
                      <p:cNvSpPr/>
                      <p:nvPr/>
                    </p:nvSpPr>
                    <p:spPr>
                      <a:xfrm>
                        <a:off x="26365133" y="19926178"/>
                        <a:ext cx="542811" cy="449083"/>
                      </a:xfrm>
                      <a:custGeom>
                        <a:avLst/>
                        <a:gdLst>
                          <a:gd name="connsiteX0" fmla="*/ 291379 w 542811"/>
                          <a:gd name="connsiteY0" fmla="*/ 288701 h 449083"/>
                          <a:gd name="connsiteX1" fmla="*/ 6658 w 542811"/>
                          <a:gd name="connsiteY1" fmla="*/ 449084 h 449083"/>
                          <a:gd name="connsiteX2" fmla="*/ 0 w 542811"/>
                          <a:gd name="connsiteY2" fmla="*/ 436253 h 449083"/>
                          <a:gd name="connsiteX3" fmla="*/ 306162 w 542811"/>
                          <a:gd name="connsiteY3" fmla="*/ 114563 h 449083"/>
                          <a:gd name="connsiteX4" fmla="*/ 509531 w 542811"/>
                          <a:gd name="connsiteY4" fmla="*/ 0 h 449083"/>
                          <a:gd name="connsiteX5" fmla="*/ 542811 w 542811"/>
                          <a:gd name="connsiteY5" fmla="*/ 64163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811" h="449083">
                            <a:moveTo>
                              <a:pt x="291379" y="288701"/>
                            </a:moveTo>
                            <a:lnTo>
                              <a:pt x="6658" y="449084"/>
                            </a:lnTo>
                            <a:lnTo>
                              <a:pt x="0" y="436253"/>
                            </a:lnTo>
                            <a:lnTo>
                              <a:pt x="306162" y="114563"/>
                            </a:lnTo>
                            <a:lnTo>
                              <a:pt x="509531" y="0"/>
                            </a:lnTo>
                            <a:lnTo>
                              <a:pt x="542811" y="6416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06" name="Freeform 9005">
                        <a:extLst>
                          <a:ext uri="{FF2B5EF4-FFF2-40B4-BE49-F238E27FC236}">
                            <a16:creationId xmlns:a16="http://schemas.microsoft.com/office/drawing/2014/main" id="{8E4D30CB-D54E-52CC-A185-19EE8696701F}"/>
                          </a:ext>
                        </a:extLst>
                      </p:cNvPr>
                      <p:cNvSpPr/>
                      <p:nvPr/>
                    </p:nvSpPr>
                    <p:spPr>
                      <a:xfrm>
                        <a:off x="26671295" y="19862024"/>
                        <a:ext cx="275205" cy="178715"/>
                      </a:xfrm>
                      <a:custGeom>
                        <a:avLst/>
                        <a:gdLst>
                          <a:gd name="connsiteX0" fmla="*/ 170088 w 275205"/>
                          <a:gd name="connsiteY0" fmla="*/ 0 h 178715"/>
                          <a:gd name="connsiteX1" fmla="*/ 275206 w 275205"/>
                          <a:gd name="connsiteY1" fmla="*/ 0 h 178715"/>
                          <a:gd name="connsiteX2" fmla="*/ 203368 w 275205"/>
                          <a:gd name="connsiteY2" fmla="*/ 64153 h 178715"/>
                          <a:gd name="connsiteX3" fmla="*/ 0 w 275205"/>
                          <a:gd name="connsiteY3" fmla="*/ 178716 h 178715"/>
                        </a:gdLst>
                        <a:ahLst/>
                        <a:cxnLst>
                          <a:cxn ang="0">
                            <a:pos x="connsiteX0" y="connsiteY0"/>
                          </a:cxn>
                          <a:cxn ang="0">
                            <a:pos x="connsiteX1" y="connsiteY1"/>
                          </a:cxn>
                          <a:cxn ang="0">
                            <a:pos x="connsiteX2" y="connsiteY2"/>
                          </a:cxn>
                          <a:cxn ang="0">
                            <a:pos x="connsiteX3" y="connsiteY3"/>
                          </a:cxn>
                        </a:cxnLst>
                        <a:rect l="l" t="t" r="r" b="b"/>
                        <a:pathLst>
                          <a:path w="275205" h="178715">
                            <a:moveTo>
                              <a:pt x="170088" y="0"/>
                            </a:moveTo>
                            <a:lnTo>
                              <a:pt x="275206" y="0"/>
                            </a:lnTo>
                            <a:lnTo>
                              <a:pt x="203368" y="64153"/>
                            </a:lnTo>
                            <a:lnTo>
                              <a:pt x="0"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007" name="Freeform 9006">
                        <a:extLst>
                          <a:ext uri="{FF2B5EF4-FFF2-40B4-BE49-F238E27FC236}">
                            <a16:creationId xmlns:a16="http://schemas.microsoft.com/office/drawing/2014/main" id="{586B7ADF-0AEA-F667-EF7B-931704992A43}"/>
                          </a:ext>
                        </a:extLst>
                      </p:cNvPr>
                      <p:cNvSpPr/>
                      <p:nvPr/>
                    </p:nvSpPr>
                    <p:spPr>
                      <a:xfrm>
                        <a:off x="25650758" y="20888508"/>
                        <a:ext cx="275215" cy="224537"/>
                      </a:xfrm>
                      <a:custGeom>
                        <a:avLst/>
                        <a:gdLst>
                          <a:gd name="connsiteX0" fmla="*/ 0 w 275215"/>
                          <a:gd name="connsiteY0" fmla="*/ 224537 h 224537"/>
                          <a:gd name="connsiteX1" fmla="*/ 170088 w 275215"/>
                          <a:gd name="connsiteY1" fmla="*/ 45821 h 224537"/>
                          <a:gd name="connsiteX2" fmla="*/ 251441 w 275215"/>
                          <a:gd name="connsiteY2" fmla="*/ 0 h 224537"/>
                          <a:gd name="connsiteX3" fmla="*/ 275216 w 275215"/>
                          <a:gd name="connsiteY3" fmla="*/ 45821 h 224537"/>
                        </a:gdLst>
                        <a:ahLst/>
                        <a:cxnLst>
                          <a:cxn ang="0">
                            <a:pos x="connsiteX0" y="connsiteY0"/>
                          </a:cxn>
                          <a:cxn ang="0">
                            <a:pos x="connsiteX1" y="connsiteY1"/>
                          </a:cxn>
                          <a:cxn ang="0">
                            <a:pos x="connsiteX2" y="connsiteY2"/>
                          </a:cxn>
                          <a:cxn ang="0">
                            <a:pos x="connsiteX3" y="connsiteY3"/>
                          </a:cxn>
                        </a:cxnLst>
                        <a:rect l="l" t="t" r="r" b="b"/>
                        <a:pathLst>
                          <a:path w="275215" h="224537">
                            <a:moveTo>
                              <a:pt x="0" y="224537"/>
                            </a:moveTo>
                            <a:lnTo>
                              <a:pt x="170088" y="45821"/>
                            </a:lnTo>
                            <a:lnTo>
                              <a:pt x="251441" y="0"/>
                            </a:lnTo>
                            <a:lnTo>
                              <a:pt x="275216" y="45821"/>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008" name="Freeform 9007">
                        <a:extLst>
                          <a:ext uri="{FF2B5EF4-FFF2-40B4-BE49-F238E27FC236}">
                            <a16:creationId xmlns:a16="http://schemas.microsoft.com/office/drawing/2014/main" id="{D9FE5E5D-5C5E-ABF7-B148-FFB32CAC6D36}"/>
                          </a:ext>
                        </a:extLst>
                      </p:cNvPr>
                      <p:cNvSpPr/>
                      <p:nvPr/>
                    </p:nvSpPr>
                    <p:spPr>
                      <a:xfrm>
                        <a:off x="25820846" y="20612639"/>
                        <a:ext cx="332784" cy="321690"/>
                      </a:xfrm>
                      <a:custGeom>
                        <a:avLst/>
                        <a:gdLst>
                          <a:gd name="connsiteX0" fmla="*/ 81353 w 332784"/>
                          <a:gd name="connsiteY0" fmla="*/ 275869 h 321690"/>
                          <a:gd name="connsiteX1" fmla="*/ 0 w 332784"/>
                          <a:gd name="connsiteY1" fmla="*/ 321691 h 321690"/>
                          <a:gd name="connsiteX2" fmla="*/ 306162 w 332784"/>
                          <a:gd name="connsiteY2" fmla="*/ 0 h 321690"/>
                          <a:gd name="connsiteX3" fmla="*/ 332785 w 332784"/>
                          <a:gd name="connsiteY3" fmla="*/ 51322 h 321690"/>
                        </a:gdLst>
                        <a:ahLst/>
                        <a:cxnLst>
                          <a:cxn ang="0">
                            <a:pos x="connsiteX0" y="connsiteY0"/>
                          </a:cxn>
                          <a:cxn ang="0">
                            <a:pos x="connsiteX1" y="connsiteY1"/>
                          </a:cxn>
                          <a:cxn ang="0">
                            <a:pos x="connsiteX2" y="connsiteY2"/>
                          </a:cxn>
                          <a:cxn ang="0">
                            <a:pos x="connsiteX3" y="connsiteY3"/>
                          </a:cxn>
                        </a:cxnLst>
                        <a:rect l="l" t="t" r="r" b="b"/>
                        <a:pathLst>
                          <a:path w="332784" h="321690">
                            <a:moveTo>
                              <a:pt x="81353" y="275869"/>
                            </a:moveTo>
                            <a:lnTo>
                              <a:pt x="0" y="321691"/>
                            </a:lnTo>
                            <a:lnTo>
                              <a:pt x="306162" y="0"/>
                            </a:lnTo>
                            <a:lnTo>
                              <a:pt x="332785" y="513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09" name="Freeform 9008">
                        <a:extLst>
                          <a:ext uri="{FF2B5EF4-FFF2-40B4-BE49-F238E27FC236}">
                            <a16:creationId xmlns:a16="http://schemas.microsoft.com/office/drawing/2014/main" id="{2F8DEFED-E302-E606-228E-EDC56607AD0C}"/>
                          </a:ext>
                        </a:extLst>
                      </p:cNvPr>
                      <p:cNvSpPr/>
                      <p:nvPr/>
                    </p:nvSpPr>
                    <p:spPr>
                      <a:xfrm>
                        <a:off x="26246070" y="20362431"/>
                        <a:ext cx="125720" cy="125109"/>
                      </a:xfrm>
                      <a:custGeom>
                        <a:avLst/>
                        <a:gdLst>
                          <a:gd name="connsiteX0" fmla="*/ 125721 w 125720"/>
                          <a:gd name="connsiteY0" fmla="*/ 12831 h 125109"/>
                          <a:gd name="connsiteX1" fmla="*/ 0 w 125720"/>
                          <a:gd name="connsiteY1" fmla="*/ 125109 h 125109"/>
                          <a:gd name="connsiteX2" fmla="*/ 119063 w 125720"/>
                          <a:gd name="connsiteY2" fmla="*/ 0 h 125109"/>
                        </a:gdLst>
                        <a:ahLst/>
                        <a:cxnLst>
                          <a:cxn ang="0">
                            <a:pos x="connsiteX0" y="connsiteY0"/>
                          </a:cxn>
                          <a:cxn ang="0">
                            <a:pos x="connsiteX1" y="connsiteY1"/>
                          </a:cxn>
                          <a:cxn ang="0">
                            <a:pos x="connsiteX2" y="connsiteY2"/>
                          </a:cxn>
                        </a:cxnLst>
                        <a:rect l="l" t="t" r="r" b="b"/>
                        <a:pathLst>
                          <a:path w="125720" h="125109">
                            <a:moveTo>
                              <a:pt x="125721" y="12831"/>
                            </a:moveTo>
                            <a:lnTo>
                              <a:pt x="0" y="125109"/>
                            </a:lnTo>
                            <a:lnTo>
                              <a:pt x="11906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9010" name="Graphic 2">
                      <a:extLst>
                        <a:ext uri="{FF2B5EF4-FFF2-40B4-BE49-F238E27FC236}">
                          <a16:creationId xmlns:a16="http://schemas.microsoft.com/office/drawing/2014/main" id="{8E84FA7C-6C66-8E27-7447-C20FDC0F872D}"/>
                        </a:ext>
                      </a:extLst>
                    </p:cNvPr>
                    <p:cNvGrpSpPr/>
                    <p:nvPr/>
                  </p:nvGrpSpPr>
                  <p:grpSpPr>
                    <a:xfrm>
                      <a:off x="44565803" y="14925107"/>
                      <a:ext cx="1233176" cy="800743"/>
                      <a:chOff x="23724289" y="19862024"/>
                      <a:chExt cx="1926469" cy="1251021"/>
                    </a:xfrm>
                  </p:grpSpPr>
                  <p:sp>
                    <p:nvSpPr>
                      <p:cNvPr id="9011" name="Freeform 9010">
                        <a:extLst>
                          <a:ext uri="{FF2B5EF4-FFF2-40B4-BE49-F238E27FC236}">
                            <a16:creationId xmlns:a16="http://schemas.microsoft.com/office/drawing/2014/main" id="{0E18C5FA-7AE2-0BB8-763E-88EB21E9D8A6}"/>
                          </a:ext>
                        </a:extLst>
                      </p:cNvPr>
                      <p:cNvSpPr/>
                      <p:nvPr/>
                    </p:nvSpPr>
                    <p:spPr>
                      <a:xfrm>
                        <a:off x="24355015" y="19862024"/>
                        <a:ext cx="275205" cy="178715"/>
                      </a:xfrm>
                      <a:custGeom>
                        <a:avLst/>
                        <a:gdLst>
                          <a:gd name="connsiteX0" fmla="*/ 105118 w 275205"/>
                          <a:gd name="connsiteY0" fmla="*/ 0 h 178715"/>
                          <a:gd name="connsiteX1" fmla="*/ 275206 w 275205"/>
                          <a:gd name="connsiteY1" fmla="*/ 178716 h 178715"/>
                          <a:gd name="connsiteX2" fmla="*/ 220028 w 275205"/>
                          <a:gd name="connsiteY2" fmla="*/ 160393 h 178715"/>
                          <a:gd name="connsiteX3" fmla="*/ 0 w 275205"/>
                          <a:gd name="connsiteY3" fmla="*/ 0 h 178715"/>
                        </a:gdLst>
                        <a:ahLst/>
                        <a:cxnLst>
                          <a:cxn ang="0">
                            <a:pos x="connsiteX0" y="connsiteY0"/>
                          </a:cxn>
                          <a:cxn ang="0">
                            <a:pos x="connsiteX1" y="connsiteY1"/>
                          </a:cxn>
                          <a:cxn ang="0">
                            <a:pos x="connsiteX2" y="connsiteY2"/>
                          </a:cxn>
                          <a:cxn ang="0">
                            <a:pos x="connsiteX3" y="connsiteY3"/>
                          </a:cxn>
                        </a:cxnLst>
                        <a:rect l="l" t="t" r="r" b="b"/>
                        <a:pathLst>
                          <a:path w="275205" h="178715">
                            <a:moveTo>
                              <a:pt x="105118" y="0"/>
                            </a:moveTo>
                            <a:lnTo>
                              <a:pt x="275206" y="178716"/>
                            </a:lnTo>
                            <a:lnTo>
                              <a:pt x="220028" y="160393"/>
                            </a:lnTo>
                            <a:lnTo>
                              <a:pt x="0"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012" name="Freeform 9011">
                        <a:extLst>
                          <a:ext uri="{FF2B5EF4-FFF2-40B4-BE49-F238E27FC236}">
                            <a16:creationId xmlns:a16="http://schemas.microsoft.com/office/drawing/2014/main" id="{D3B882AB-A2B0-D167-C183-242968EB714E}"/>
                          </a:ext>
                        </a:extLst>
                      </p:cNvPr>
                      <p:cNvSpPr/>
                      <p:nvPr/>
                    </p:nvSpPr>
                    <p:spPr>
                      <a:xfrm>
                        <a:off x="24575042" y="20022417"/>
                        <a:ext cx="361340" cy="340013"/>
                      </a:xfrm>
                      <a:custGeom>
                        <a:avLst/>
                        <a:gdLst>
                          <a:gd name="connsiteX0" fmla="*/ 114909 w 361340"/>
                          <a:gd name="connsiteY0" fmla="*/ 160383 h 340013"/>
                          <a:gd name="connsiteX1" fmla="*/ 0 w 361340"/>
                          <a:gd name="connsiteY1" fmla="*/ 0 h 340013"/>
                          <a:gd name="connsiteX2" fmla="*/ 55178 w 361340"/>
                          <a:gd name="connsiteY2" fmla="*/ 18323 h 340013"/>
                          <a:gd name="connsiteX3" fmla="*/ 361340 w 361340"/>
                          <a:gd name="connsiteY3" fmla="*/ 340013 h 340013"/>
                        </a:gdLst>
                        <a:ahLst/>
                        <a:cxnLst>
                          <a:cxn ang="0">
                            <a:pos x="connsiteX0" y="connsiteY0"/>
                          </a:cxn>
                          <a:cxn ang="0">
                            <a:pos x="connsiteX1" y="connsiteY1"/>
                          </a:cxn>
                          <a:cxn ang="0">
                            <a:pos x="connsiteX2" y="connsiteY2"/>
                          </a:cxn>
                          <a:cxn ang="0">
                            <a:pos x="connsiteX3" y="connsiteY3"/>
                          </a:cxn>
                        </a:cxnLst>
                        <a:rect l="l" t="t" r="r" b="b"/>
                        <a:pathLst>
                          <a:path w="361340" h="340013">
                            <a:moveTo>
                              <a:pt x="114909" y="160383"/>
                            </a:moveTo>
                            <a:lnTo>
                              <a:pt x="0" y="0"/>
                            </a:lnTo>
                            <a:lnTo>
                              <a:pt x="55178" y="18323"/>
                            </a:lnTo>
                            <a:lnTo>
                              <a:pt x="361340" y="34001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13" name="Freeform 9012">
                        <a:extLst>
                          <a:ext uri="{FF2B5EF4-FFF2-40B4-BE49-F238E27FC236}">
                            <a16:creationId xmlns:a16="http://schemas.microsoft.com/office/drawing/2014/main" id="{CF7D0EC6-B7DB-DA99-E26F-769099DD3928}"/>
                          </a:ext>
                        </a:extLst>
                      </p:cNvPr>
                      <p:cNvSpPr/>
                      <p:nvPr/>
                    </p:nvSpPr>
                    <p:spPr>
                      <a:xfrm>
                        <a:off x="24165791" y="19862024"/>
                        <a:ext cx="524160" cy="320776"/>
                      </a:xfrm>
                      <a:custGeom>
                        <a:avLst/>
                        <a:gdLst>
                          <a:gd name="connsiteX0" fmla="*/ 409251 w 524160"/>
                          <a:gd name="connsiteY0" fmla="*/ 160393 h 320776"/>
                          <a:gd name="connsiteX1" fmla="*/ 524160 w 524160"/>
                          <a:gd name="connsiteY1" fmla="*/ 320777 h 320776"/>
                          <a:gd name="connsiteX2" fmla="*/ 331022 w 524160"/>
                          <a:gd name="connsiteY2" fmla="*/ 256623 h 320776"/>
                          <a:gd name="connsiteX3" fmla="*/ 22984 w 524160"/>
                          <a:gd name="connsiteY3" fmla="*/ 32077 h 320776"/>
                          <a:gd name="connsiteX4" fmla="*/ 0 w 524160"/>
                          <a:gd name="connsiteY4" fmla="*/ 0 h 320776"/>
                          <a:gd name="connsiteX5" fmla="*/ 189223 w 524160"/>
                          <a:gd name="connsiteY5" fmla="*/ 0 h 32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160" h="320776">
                            <a:moveTo>
                              <a:pt x="409251" y="160393"/>
                            </a:moveTo>
                            <a:lnTo>
                              <a:pt x="524160" y="320777"/>
                            </a:lnTo>
                            <a:lnTo>
                              <a:pt x="331022" y="256623"/>
                            </a:lnTo>
                            <a:lnTo>
                              <a:pt x="22984" y="32077"/>
                            </a:lnTo>
                            <a:lnTo>
                              <a:pt x="0" y="0"/>
                            </a:lnTo>
                            <a:lnTo>
                              <a:pt x="18922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14" name="Freeform 9013">
                        <a:extLst>
                          <a:ext uri="{FF2B5EF4-FFF2-40B4-BE49-F238E27FC236}">
                            <a16:creationId xmlns:a16="http://schemas.microsoft.com/office/drawing/2014/main" id="{553E2A32-4F3B-A1BE-99D0-D809F330DBFF}"/>
                          </a:ext>
                        </a:extLst>
                      </p:cNvPr>
                      <p:cNvSpPr/>
                      <p:nvPr/>
                    </p:nvSpPr>
                    <p:spPr>
                      <a:xfrm>
                        <a:off x="24092211" y="19862024"/>
                        <a:ext cx="96564" cy="32076"/>
                      </a:xfrm>
                      <a:custGeom>
                        <a:avLst/>
                        <a:gdLst>
                          <a:gd name="connsiteX0" fmla="*/ 96565 w 96564"/>
                          <a:gd name="connsiteY0" fmla="*/ 32077 h 32076"/>
                          <a:gd name="connsiteX1" fmla="*/ 0 w 96564"/>
                          <a:gd name="connsiteY1" fmla="*/ 0 h 32076"/>
                          <a:gd name="connsiteX2" fmla="*/ 73581 w 96564"/>
                          <a:gd name="connsiteY2" fmla="*/ 0 h 32076"/>
                        </a:gdLst>
                        <a:ahLst/>
                        <a:cxnLst>
                          <a:cxn ang="0">
                            <a:pos x="connsiteX0" y="connsiteY0"/>
                          </a:cxn>
                          <a:cxn ang="0">
                            <a:pos x="connsiteX1" y="connsiteY1"/>
                          </a:cxn>
                          <a:cxn ang="0">
                            <a:pos x="connsiteX2" y="connsiteY2"/>
                          </a:cxn>
                        </a:cxnLst>
                        <a:rect l="l" t="t" r="r" b="b"/>
                        <a:pathLst>
                          <a:path w="96564" h="32076">
                            <a:moveTo>
                              <a:pt x="96565" y="32077"/>
                            </a:moveTo>
                            <a:lnTo>
                              <a:pt x="0" y="0"/>
                            </a:lnTo>
                            <a:lnTo>
                              <a:pt x="73581"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15" name="Freeform 9014">
                        <a:extLst>
                          <a:ext uri="{FF2B5EF4-FFF2-40B4-BE49-F238E27FC236}">
                            <a16:creationId xmlns:a16="http://schemas.microsoft.com/office/drawing/2014/main" id="{113F8C92-09B1-0BC5-92C4-BD9C55FCC7E8}"/>
                          </a:ext>
                        </a:extLst>
                      </p:cNvPr>
                      <p:cNvSpPr/>
                      <p:nvPr/>
                    </p:nvSpPr>
                    <p:spPr>
                      <a:xfrm>
                        <a:off x="25055445" y="20487540"/>
                        <a:ext cx="119062" cy="125099"/>
                      </a:xfrm>
                      <a:custGeom>
                        <a:avLst/>
                        <a:gdLst>
                          <a:gd name="connsiteX0" fmla="*/ 57455 w 119062"/>
                          <a:gd name="connsiteY0" fmla="*/ 80192 h 125099"/>
                          <a:gd name="connsiteX1" fmla="*/ 0 w 119062"/>
                          <a:gd name="connsiteY1" fmla="*/ 0 h 125099"/>
                          <a:gd name="connsiteX2" fmla="*/ 119063 w 119062"/>
                          <a:gd name="connsiteY2" fmla="*/ 125099 h 125099"/>
                        </a:gdLst>
                        <a:ahLst/>
                        <a:cxnLst>
                          <a:cxn ang="0">
                            <a:pos x="connsiteX0" y="connsiteY0"/>
                          </a:cxn>
                          <a:cxn ang="0">
                            <a:pos x="connsiteX1" y="connsiteY1"/>
                          </a:cxn>
                          <a:cxn ang="0">
                            <a:pos x="connsiteX2" y="connsiteY2"/>
                          </a:cxn>
                        </a:cxnLst>
                        <a:rect l="l" t="t" r="r" b="b"/>
                        <a:pathLst>
                          <a:path w="119062" h="125099">
                            <a:moveTo>
                              <a:pt x="57455" y="80192"/>
                            </a:moveTo>
                            <a:lnTo>
                              <a:pt x="0" y="0"/>
                            </a:lnTo>
                            <a:lnTo>
                              <a:pt x="119063" y="1250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16" name="Freeform 9015">
                        <a:extLst>
                          <a:ext uri="{FF2B5EF4-FFF2-40B4-BE49-F238E27FC236}">
                            <a16:creationId xmlns:a16="http://schemas.microsoft.com/office/drawing/2014/main" id="{A55E3073-3E5D-B2E6-8719-01F97A552576}"/>
                          </a:ext>
                        </a:extLst>
                      </p:cNvPr>
                      <p:cNvSpPr/>
                      <p:nvPr/>
                    </p:nvSpPr>
                    <p:spPr>
                      <a:xfrm>
                        <a:off x="24496823" y="20118647"/>
                        <a:ext cx="616077" cy="449083"/>
                      </a:xfrm>
                      <a:custGeom>
                        <a:avLst/>
                        <a:gdLst>
                          <a:gd name="connsiteX0" fmla="*/ 616078 w 616077"/>
                          <a:gd name="connsiteY0" fmla="*/ 449084 h 449083"/>
                          <a:gd name="connsiteX1" fmla="*/ 422949 w 616077"/>
                          <a:gd name="connsiteY1" fmla="*/ 384931 h 449083"/>
                          <a:gd name="connsiteX2" fmla="*/ 114901 w 616077"/>
                          <a:gd name="connsiteY2" fmla="*/ 160384 h 449083"/>
                          <a:gd name="connsiteX3" fmla="*/ 0 w 616077"/>
                          <a:gd name="connsiteY3" fmla="*/ 0 h 449083"/>
                          <a:gd name="connsiteX4" fmla="*/ 193129 w 616077"/>
                          <a:gd name="connsiteY4" fmla="*/ 64153 h 449083"/>
                          <a:gd name="connsiteX5" fmla="*/ 439560 w 616077"/>
                          <a:gd name="connsiteY5" fmla="*/ 243783 h 449083"/>
                          <a:gd name="connsiteX6" fmla="*/ 558622 w 616077"/>
                          <a:gd name="connsiteY6" fmla="*/ 368892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077" h="449083">
                            <a:moveTo>
                              <a:pt x="616078" y="449084"/>
                            </a:moveTo>
                            <a:lnTo>
                              <a:pt x="422949" y="384931"/>
                            </a:lnTo>
                            <a:lnTo>
                              <a:pt x="114901" y="160384"/>
                            </a:lnTo>
                            <a:lnTo>
                              <a:pt x="0" y="0"/>
                            </a:lnTo>
                            <a:lnTo>
                              <a:pt x="193129" y="64153"/>
                            </a:lnTo>
                            <a:lnTo>
                              <a:pt x="439560" y="243783"/>
                            </a:lnTo>
                            <a:lnTo>
                              <a:pt x="558622" y="36889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17" name="Freeform 9016">
                        <a:extLst>
                          <a:ext uri="{FF2B5EF4-FFF2-40B4-BE49-F238E27FC236}">
                            <a16:creationId xmlns:a16="http://schemas.microsoft.com/office/drawing/2014/main" id="{5F326945-EBF3-11BB-76A1-15FFC109A825}"/>
                          </a:ext>
                        </a:extLst>
                      </p:cNvPr>
                      <p:cNvSpPr/>
                      <p:nvPr/>
                    </p:nvSpPr>
                    <p:spPr>
                      <a:xfrm>
                        <a:off x="24018630" y="19862024"/>
                        <a:ext cx="593093" cy="417007"/>
                      </a:xfrm>
                      <a:custGeom>
                        <a:avLst/>
                        <a:gdLst>
                          <a:gd name="connsiteX0" fmla="*/ 478184 w 593093"/>
                          <a:gd name="connsiteY0" fmla="*/ 256623 h 417007"/>
                          <a:gd name="connsiteX1" fmla="*/ 593093 w 593093"/>
                          <a:gd name="connsiteY1" fmla="*/ 417007 h 417007"/>
                          <a:gd name="connsiteX2" fmla="*/ 399965 w 593093"/>
                          <a:gd name="connsiteY2" fmla="*/ 352854 h 417007"/>
                          <a:gd name="connsiteX3" fmla="*/ 91926 w 593093"/>
                          <a:gd name="connsiteY3" fmla="*/ 128317 h 417007"/>
                          <a:gd name="connsiteX4" fmla="*/ 0 w 593093"/>
                          <a:gd name="connsiteY4" fmla="*/ 0 h 417007"/>
                          <a:gd name="connsiteX5" fmla="*/ 73581 w 593093"/>
                          <a:gd name="connsiteY5" fmla="*/ 0 h 417007"/>
                          <a:gd name="connsiteX6" fmla="*/ 170145 w 593093"/>
                          <a:gd name="connsiteY6" fmla="*/ 32077 h 417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093" h="417007">
                            <a:moveTo>
                              <a:pt x="478184" y="256623"/>
                            </a:moveTo>
                            <a:lnTo>
                              <a:pt x="593093" y="417007"/>
                            </a:lnTo>
                            <a:lnTo>
                              <a:pt x="399965" y="352854"/>
                            </a:lnTo>
                            <a:lnTo>
                              <a:pt x="91926" y="128317"/>
                            </a:lnTo>
                            <a:lnTo>
                              <a:pt x="0" y="0"/>
                            </a:lnTo>
                            <a:lnTo>
                              <a:pt x="73581" y="0"/>
                            </a:lnTo>
                            <a:lnTo>
                              <a:pt x="170145" y="3207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18" name="Freeform 9017">
                        <a:extLst>
                          <a:ext uri="{FF2B5EF4-FFF2-40B4-BE49-F238E27FC236}">
                            <a16:creationId xmlns:a16="http://schemas.microsoft.com/office/drawing/2014/main" id="{92A022D0-22BC-19E4-3361-69F91D8C0652}"/>
                          </a:ext>
                        </a:extLst>
                      </p:cNvPr>
                      <p:cNvSpPr/>
                      <p:nvPr/>
                    </p:nvSpPr>
                    <p:spPr>
                      <a:xfrm>
                        <a:off x="23829406" y="19862024"/>
                        <a:ext cx="281149" cy="128316"/>
                      </a:xfrm>
                      <a:custGeom>
                        <a:avLst/>
                        <a:gdLst>
                          <a:gd name="connsiteX0" fmla="*/ 281149 w 281149"/>
                          <a:gd name="connsiteY0" fmla="*/ 128317 h 128316"/>
                          <a:gd name="connsiteX1" fmla="*/ 88011 w 281149"/>
                          <a:gd name="connsiteY1" fmla="*/ 64153 h 128316"/>
                          <a:gd name="connsiteX2" fmla="*/ 0 w 281149"/>
                          <a:gd name="connsiteY2" fmla="*/ 0 h 128316"/>
                          <a:gd name="connsiteX3" fmla="*/ 189224 w 281149"/>
                          <a:gd name="connsiteY3" fmla="*/ 0 h 128316"/>
                        </a:gdLst>
                        <a:ahLst/>
                        <a:cxnLst>
                          <a:cxn ang="0">
                            <a:pos x="connsiteX0" y="connsiteY0"/>
                          </a:cxn>
                          <a:cxn ang="0">
                            <a:pos x="connsiteX1" y="connsiteY1"/>
                          </a:cxn>
                          <a:cxn ang="0">
                            <a:pos x="connsiteX2" y="connsiteY2"/>
                          </a:cxn>
                          <a:cxn ang="0">
                            <a:pos x="connsiteX3" y="connsiteY3"/>
                          </a:cxn>
                        </a:cxnLst>
                        <a:rect l="l" t="t" r="r" b="b"/>
                        <a:pathLst>
                          <a:path w="281149" h="128316">
                            <a:moveTo>
                              <a:pt x="281149" y="128317"/>
                            </a:moveTo>
                            <a:lnTo>
                              <a:pt x="88011" y="64153"/>
                            </a:lnTo>
                            <a:lnTo>
                              <a:pt x="0" y="0"/>
                            </a:lnTo>
                            <a:lnTo>
                              <a:pt x="189224"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19" name="Freeform 9018">
                        <a:extLst>
                          <a:ext uri="{FF2B5EF4-FFF2-40B4-BE49-F238E27FC236}">
                            <a16:creationId xmlns:a16="http://schemas.microsoft.com/office/drawing/2014/main" id="{E6496E49-3C32-3734-60D9-A279C2447F96}"/>
                          </a:ext>
                        </a:extLst>
                      </p:cNvPr>
                      <p:cNvSpPr/>
                      <p:nvPr/>
                    </p:nvSpPr>
                    <p:spPr>
                      <a:xfrm>
                        <a:off x="24919771" y="20503578"/>
                        <a:ext cx="560898" cy="430751"/>
                      </a:xfrm>
                      <a:custGeom>
                        <a:avLst/>
                        <a:gdLst>
                          <a:gd name="connsiteX0" fmla="*/ 422948 w 560898"/>
                          <a:gd name="connsiteY0" fmla="*/ 384930 h 430751"/>
                          <a:gd name="connsiteX1" fmla="*/ 114909 w 560898"/>
                          <a:gd name="connsiteY1" fmla="*/ 160383 h 430751"/>
                          <a:gd name="connsiteX2" fmla="*/ 0 w 560898"/>
                          <a:gd name="connsiteY2" fmla="*/ 0 h 430751"/>
                          <a:gd name="connsiteX3" fmla="*/ 193129 w 560898"/>
                          <a:gd name="connsiteY3" fmla="*/ 64153 h 430751"/>
                          <a:gd name="connsiteX4" fmla="*/ 254736 w 560898"/>
                          <a:gd name="connsiteY4" fmla="*/ 109061 h 430751"/>
                          <a:gd name="connsiteX5" fmla="*/ 560898 w 560898"/>
                          <a:gd name="connsiteY5" fmla="*/ 430751 h 43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0898" h="430751">
                            <a:moveTo>
                              <a:pt x="422948" y="384930"/>
                            </a:moveTo>
                            <a:lnTo>
                              <a:pt x="114909" y="160383"/>
                            </a:lnTo>
                            <a:lnTo>
                              <a:pt x="0" y="0"/>
                            </a:lnTo>
                            <a:lnTo>
                              <a:pt x="193129" y="64153"/>
                            </a:lnTo>
                            <a:lnTo>
                              <a:pt x="254736" y="109061"/>
                            </a:lnTo>
                            <a:lnTo>
                              <a:pt x="560898" y="43075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20" name="Freeform 9019">
                        <a:extLst>
                          <a:ext uri="{FF2B5EF4-FFF2-40B4-BE49-F238E27FC236}">
                            <a16:creationId xmlns:a16="http://schemas.microsoft.com/office/drawing/2014/main" id="{CB31AB6D-AEAC-73F0-4AE8-E187B441D863}"/>
                          </a:ext>
                        </a:extLst>
                      </p:cNvPr>
                      <p:cNvSpPr/>
                      <p:nvPr/>
                    </p:nvSpPr>
                    <p:spPr>
                      <a:xfrm>
                        <a:off x="24418594" y="20214878"/>
                        <a:ext cx="616086" cy="449083"/>
                      </a:xfrm>
                      <a:custGeom>
                        <a:avLst/>
                        <a:gdLst>
                          <a:gd name="connsiteX0" fmla="*/ 501177 w 616086"/>
                          <a:gd name="connsiteY0" fmla="*/ 288700 h 449083"/>
                          <a:gd name="connsiteX1" fmla="*/ 616086 w 616086"/>
                          <a:gd name="connsiteY1" fmla="*/ 449083 h 449083"/>
                          <a:gd name="connsiteX2" fmla="*/ 461572 w 616086"/>
                          <a:gd name="connsiteY2" fmla="*/ 397761 h 449083"/>
                          <a:gd name="connsiteX3" fmla="*/ 268929 w 616086"/>
                          <a:gd name="connsiteY3" fmla="*/ 272662 h 449083"/>
                          <a:gd name="connsiteX4" fmla="*/ 114909 w 616086"/>
                          <a:gd name="connsiteY4" fmla="*/ 160383 h 449083"/>
                          <a:gd name="connsiteX5" fmla="*/ 0 w 616086"/>
                          <a:gd name="connsiteY5" fmla="*/ 0 h 449083"/>
                          <a:gd name="connsiteX6" fmla="*/ 193129 w 616086"/>
                          <a:gd name="connsiteY6" fmla="*/ 64153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086" h="449083">
                            <a:moveTo>
                              <a:pt x="501177" y="288700"/>
                            </a:moveTo>
                            <a:lnTo>
                              <a:pt x="616086" y="449083"/>
                            </a:lnTo>
                            <a:lnTo>
                              <a:pt x="461572" y="397761"/>
                            </a:lnTo>
                            <a:lnTo>
                              <a:pt x="268929" y="272662"/>
                            </a:lnTo>
                            <a:lnTo>
                              <a:pt x="114909" y="160383"/>
                            </a:lnTo>
                            <a:lnTo>
                              <a:pt x="0" y="0"/>
                            </a:lnTo>
                            <a:lnTo>
                              <a:pt x="193129" y="6415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21" name="Freeform 9020">
                        <a:extLst>
                          <a:ext uri="{FF2B5EF4-FFF2-40B4-BE49-F238E27FC236}">
                            <a16:creationId xmlns:a16="http://schemas.microsoft.com/office/drawing/2014/main" id="{902F754A-810A-0821-C89B-92B864A7FEC9}"/>
                          </a:ext>
                        </a:extLst>
                      </p:cNvPr>
                      <p:cNvSpPr/>
                      <p:nvPr/>
                    </p:nvSpPr>
                    <p:spPr>
                      <a:xfrm>
                        <a:off x="23917418" y="19926178"/>
                        <a:ext cx="616086" cy="449083"/>
                      </a:xfrm>
                      <a:custGeom>
                        <a:avLst/>
                        <a:gdLst>
                          <a:gd name="connsiteX0" fmla="*/ 501177 w 616086"/>
                          <a:gd name="connsiteY0" fmla="*/ 288701 h 449083"/>
                          <a:gd name="connsiteX1" fmla="*/ 616086 w 616086"/>
                          <a:gd name="connsiteY1" fmla="*/ 449084 h 449083"/>
                          <a:gd name="connsiteX2" fmla="*/ 577462 w 616086"/>
                          <a:gd name="connsiteY2" fmla="*/ 436253 h 449083"/>
                          <a:gd name="connsiteX3" fmla="*/ 82077 w 616086"/>
                          <a:gd name="connsiteY3" fmla="*/ 114563 h 449083"/>
                          <a:gd name="connsiteX4" fmla="*/ 0 w 616086"/>
                          <a:gd name="connsiteY4" fmla="*/ 0 h 449083"/>
                          <a:gd name="connsiteX5" fmla="*/ 193138 w 616086"/>
                          <a:gd name="connsiteY5" fmla="*/ 64163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086" h="449083">
                            <a:moveTo>
                              <a:pt x="501177" y="288701"/>
                            </a:moveTo>
                            <a:lnTo>
                              <a:pt x="616086" y="449084"/>
                            </a:lnTo>
                            <a:lnTo>
                              <a:pt x="577462" y="436253"/>
                            </a:lnTo>
                            <a:lnTo>
                              <a:pt x="82077" y="114563"/>
                            </a:lnTo>
                            <a:lnTo>
                              <a:pt x="0" y="0"/>
                            </a:lnTo>
                            <a:lnTo>
                              <a:pt x="193138" y="6416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22" name="Freeform 9021">
                        <a:extLst>
                          <a:ext uri="{FF2B5EF4-FFF2-40B4-BE49-F238E27FC236}">
                            <a16:creationId xmlns:a16="http://schemas.microsoft.com/office/drawing/2014/main" id="{0BC0D8EA-63D8-761C-9CA3-5E7B9356F8F9}"/>
                          </a:ext>
                        </a:extLst>
                      </p:cNvPr>
                      <p:cNvSpPr/>
                      <p:nvPr/>
                    </p:nvSpPr>
                    <p:spPr>
                      <a:xfrm>
                        <a:off x="23724289" y="19862024"/>
                        <a:ext cx="275205" cy="178715"/>
                      </a:xfrm>
                      <a:custGeom>
                        <a:avLst/>
                        <a:gdLst>
                          <a:gd name="connsiteX0" fmla="*/ 0 w 275205"/>
                          <a:gd name="connsiteY0" fmla="*/ 0 h 178715"/>
                          <a:gd name="connsiteX1" fmla="*/ 105118 w 275205"/>
                          <a:gd name="connsiteY1" fmla="*/ 0 h 178715"/>
                          <a:gd name="connsiteX2" fmla="*/ 193129 w 275205"/>
                          <a:gd name="connsiteY2" fmla="*/ 64153 h 178715"/>
                          <a:gd name="connsiteX3" fmla="*/ 275206 w 275205"/>
                          <a:gd name="connsiteY3" fmla="*/ 178716 h 178715"/>
                        </a:gdLst>
                        <a:ahLst/>
                        <a:cxnLst>
                          <a:cxn ang="0">
                            <a:pos x="connsiteX0" y="connsiteY0"/>
                          </a:cxn>
                          <a:cxn ang="0">
                            <a:pos x="connsiteX1" y="connsiteY1"/>
                          </a:cxn>
                          <a:cxn ang="0">
                            <a:pos x="connsiteX2" y="connsiteY2"/>
                          </a:cxn>
                          <a:cxn ang="0">
                            <a:pos x="connsiteX3" y="connsiteY3"/>
                          </a:cxn>
                        </a:cxnLst>
                        <a:rect l="l" t="t" r="r" b="b"/>
                        <a:pathLst>
                          <a:path w="275205" h="178715">
                            <a:moveTo>
                              <a:pt x="0" y="0"/>
                            </a:moveTo>
                            <a:lnTo>
                              <a:pt x="105118" y="0"/>
                            </a:lnTo>
                            <a:lnTo>
                              <a:pt x="193129" y="64153"/>
                            </a:lnTo>
                            <a:lnTo>
                              <a:pt x="275206"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023" name="Freeform 9022">
                        <a:extLst>
                          <a:ext uri="{FF2B5EF4-FFF2-40B4-BE49-F238E27FC236}">
                            <a16:creationId xmlns:a16="http://schemas.microsoft.com/office/drawing/2014/main" id="{25F3B944-1BA3-7DBE-EE14-0458BF0EDB1A}"/>
                          </a:ext>
                        </a:extLst>
                      </p:cNvPr>
                      <p:cNvSpPr/>
                      <p:nvPr/>
                    </p:nvSpPr>
                    <p:spPr>
                      <a:xfrm>
                        <a:off x="25342719" y="20888508"/>
                        <a:ext cx="308038" cy="224537"/>
                      </a:xfrm>
                      <a:custGeom>
                        <a:avLst/>
                        <a:gdLst>
                          <a:gd name="connsiteX0" fmla="*/ 308038 w 308038"/>
                          <a:gd name="connsiteY0" fmla="*/ 224537 h 224537"/>
                          <a:gd name="connsiteX1" fmla="*/ 32832 w 308038"/>
                          <a:gd name="connsiteY1" fmla="*/ 45821 h 224537"/>
                          <a:gd name="connsiteX2" fmla="*/ 0 w 308038"/>
                          <a:gd name="connsiteY2" fmla="*/ 0 h 224537"/>
                          <a:gd name="connsiteX3" fmla="*/ 137950 w 308038"/>
                          <a:gd name="connsiteY3" fmla="*/ 45821 h 224537"/>
                        </a:gdLst>
                        <a:ahLst/>
                        <a:cxnLst>
                          <a:cxn ang="0">
                            <a:pos x="connsiteX0" y="connsiteY0"/>
                          </a:cxn>
                          <a:cxn ang="0">
                            <a:pos x="connsiteX1" y="connsiteY1"/>
                          </a:cxn>
                          <a:cxn ang="0">
                            <a:pos x="connsiteX2" y="connsiteY2"/>
                          </a:cxn>
                          <a:cxn ang="0">
                            <a:pos x="connsiteX3" y="connsiteY3"/>
                          </a:cxn>
                        </a:cxnLst>
                        <a:rect l="l" t="t" r="r" b="b"/>
                        <a:pathLst>
                          <a:path w="308038" h="224537">
                            <a:moveTo>
                              <a:pt x="308038" y="224537"/>
                            </a:moveTo>
                            <a:lnTo>
                              <a:pt x="32832" y="45821"/>
                            </a:lnTo>
                            <a:lnTo>
                              <a:pt x="0" y="0"/>
                            </a:lnTo>
                            <a:lnTo>
                              <a:pt x="137950" y="45821"/>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024" name="Freeform 9023">
                        <a:extLst>
                          <a:ext uri="{FF2B5EF4-FFF2-40B4-BE49-F238E27FC236}">
                            <a16:creationId xmlns:a16="http://schemas.microsoft.com/office/drawing/2014/main" id="{03C5DBE7-2021-6EEC-FE5B-54BB0C23ACE0}"/>
                          </a:ext>
                        </a:extLst>
                      </p:cNvPr>
                      <p:cNvSpPr/>
                      <p:nvPr/>
                    </p:nvSpPr>
                    <p:spPr>
                      <a:xfrm>
                        <a:off x="24880166" y="20612639"/>
                        <a:ext cx="495385" cy="321690"/>
                      </a:xfrm>
                      <a:custGeom>
                        <a:avLst/>
                        <a:gdLst>
                          <a:gd name="connsiteX0" fmla="*/ 462553 w 495385"/>
                          <a:gd name="connsiteY0" fmla="*/ 275869 h 321690"/>
                          <a:gd name="connsiteX1" fmla="*/ 495385 w 495385"/>
                          <a:gd name="connsiteY1" fmla="*/ 321691 h 321690"/>
                          <a:gd name="connsiteX2" fmla="*/ 0 w 495385"/>
                          <a:gd name="connsiteY2" fmla="*/ 0 h 321690"/>
                          <a:gd name="connsiteX3" fmla="*/ 154514 w 495385"/>
                          <a:gd name="connsiteY3" fmla="*/ 51322 h 321690"/>
                        </a:gdLst>
                        <a:ahLst/>
                        <a:cxnLst>
                          <a:cxn ang="0">
                            <a:pos x="connsiteX0" y="connsiteY0"/>
                          </a:cxn>
                          <a:cxn ang="0">
                            <a:pos x="connsiteX1" y="connsiteY1"/>
                          </a:cxn>
                          <a:cxn ang="0">
                            <a:pos x="connsiteX2" y="connsiteY2"/>
                          </a:cxn>
                          <a:cxn ang="0">
                            <a:pos x="connsiteX3" y="connsiteY3"/>
                          </a:cxn>
                        </a:cxnLst>
                        <a:rect l="l" t="t" r="r" b="b"/>
                        <a:pathLst>
                          <a:path w="495385" h="321690">
                            <a:moveTo>
                              <a:pt x="462553" y="275869"/>
                            </a:moveTo>
                            <a:lnTo>
                              <a:pt x="495385" y="321691"/>
                            </a:lnTo>
                            <a:lnTo>
                              <a:pt x="0" y="0"/>
                            </a:lnTo>
                            <a:lnTo>
                              <a:pt x="154514" y="513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25" name="Freeform 9024">
                        <a:extLst>
                          <a:ext uri="{FF2B5EF4-FFF2-40B4-BE49-F238E27FC236}">
                            <a16:creationId xmlns:a16="http://schemas.microsoft.com/office/drawing/2014/main" id="{2A7948D2-3E31-7A5A-2F83-0F9CEB4639BC}"/>
                          </a:ext>
                        </a:extLst>
                      </p:cNvPr>
                      <p:cNvSpPr/>
                      <p:nvPr/>
                    </p:nvSpPr>
                    <p:spPr>
                      <a:xfrm>
                        <a:off x="24494880" y="20362431"/>
                        <a:ext cx="192643" cy="125109"/>
                      </a:xfrm>
                      <a:custGeom>
                        <a:avLst/>
                        <a:gdLst>
                          <a:gd name="connsiteX0" fmla="*/ 38624 w 192643"/>
                          <a:gd name="connsiteY0" fmla="*/ 12831 h 125109"/>
                          <a:gd name="connsiteX1" fmla="*/ 192643 w 192643"/>
                          <a:gd name="connsiteY1" fmla="*/ 125109 h 125109"/>
                          <a:gd name="connsiteX2" fmla="*/ 0 w 192643"/>
                          <a:gd name="connsiteY2" fmla="*/ 0 h 125109"/>
                        </a:gdLst>
                        <a:ahLst/>
                        <a:cxnLst>
                          <a:cxn ang="0">
                            <a:pos x="connsiteX0" y="connsiteY0"/>
                          </a:cxn>
                          <a:cxn ang="0">
                            <a:pos x="connsiteX1" y="connsiteY1"/>
                          </a:cxn>
                          <a:cxn ang="0">
                            <a:pos x="connsiteX2" y="connsiteY2"/>
                          </a:cxn>
                        </a:cxnLst>
                        <a:rect l="l" t="t" r="r" b="b"/>
                        <a:pathLst>
                          <a:path w="192643" h="125109">
                            <a:moveTo>
                              <a:pt x="38624" y="12831"/>
                            </a:moveTo>
                            <a:lnTo>
                              <a:pt x="192643" y="125109"/>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9026" name="Graphic 2">
                      <a:extLst>
                        <a:ext uri="{FF2B5EF4-FFF2-40B4-BE49-F238E27FC236}">
                          <a16:creationId xmlns:a16="http://schemas.microsoft.com/office/drawing/2014/main" id="{A97134AF-3AD2-3DA7-A3D5-4C99E2EAA06D}"/>
                        </a:ext>
                      </a:extLst>
                    </p:cNvPr>
                    <p:cNvGrpSpPr/>
                    <p:nvPr/>
                  </p:nvGrpSpPr>
                  <p:grpSpPr>
                    <a:xfrm>
                      <a:off x="46918230" y="14313734"/>
                      <a:ext cx="168373" cy="48739"/>
                      <a:chOff x="27399253" y="18906861"/>
                      <a:chExt cx="263032" cy="76146"/>
                    </a:xfrm>
                  </p:grpSpPr>
                  <p:sp>
                    <p:nvSpPr>
                      <p:cNvPr id="9027" name="Freeform 9026">
                        <a:extLst>
                          <a:ext uri="{FF2B5EF4-FFF2-40B4-BE49-F238E27FC236}">
                            <a16:creationId xmlns:a16="http://schemas.microsoft.com/office/drawing/2014/main" id="{B0A6F3F0-1625-AA7E-67EC-B29DCF38A45E}"/>
                          </a:ext>
                        </a:extLst>
                      </p:cNvPr>
                      <p:cNvSpPr/>
                      <p:nvPr/>
                    </p:nvSpPr>
                    <p:spPr>
                      <a:xfrm>
                        <a:off x="27399253" y="18917322"/>
                        <a:ext cx="224932" cy="27612"/>
                      </a:xfrm>
                      <a:custGeom>
                        <a:avLst/>
                        <a:gdLst>
                          <a:gd name="connsiteX0" fmla="*/ 0 w 224932"/>
                          <a:gd name="connsiteY0" fmla="*/ 0 h 27612"/>
                          <a:gd name="connsiteX1" fmla="*/ 224933 w 224932"/>
                          <a:gd name="connsiteY1" fmla="*/ 27613 h 27612"/>
                        </a:gdLst>
                        <a:ahLst/>
                        <a:cxnLst>
                          <a:cxn ang="0">
                            <a:pos x="connsiteX0" y="connsiteY0"/>
                          </a:cxn>
                          <a:cxn ang="0">
                            <a:pos x="connsiteX1" y="connsiteY1"/>
                          </a:cxn>
                        </a:cxnLst>
                        <a:rect l="l" t="t" r="r" b="b"/>
                        <a:pathLst>
                          <a:path w="224932" h="27612">
                            <a:moveTo>
                              <a:pt x="0" y="0"/>
                            </a:moveTo>
                            <a:lnTo>
                              <a:pt x="224933" y="27613"/>
                            </a:lnTo>
                          </a:path>
                        </a:pathLst>
                      </a:custGeom>
                      <a:noFill/>
                      <a:ln w="38100" cap="rnd">
                        <a:solidFill>
                          <a:srgbClr val="EDED61"/>
                        </a:solidFill>
                        <a:prstDash val="solid"/>
                        <a:round/>
                      </a:ln>
                    </p:spPr>
                    <p:txBody>
                      <a:bodyPr rtlCol="0" anchor="ctr"/>
                      <a:lstStyle/>
                      <a:p>
                        <a:endParaRPr lang="en-US"/>
                      </a:p>
                    </p:txBody>
                  </p:sp>
                  <p:sp>
                    <p:nvSpPr>
                      <p:cNvPr id="9028" name="Freeform 9027">
                        <a:extLst>
                          <a:ext uri="{FF2B5EF4-FFF2-40B4-BE49-F238E27FC236}">
                            <a16:creationId xmlns:a16="http://schemas.microsoft.com/office/drawing/2014/main" id="{CC624611-2F72-D1C1-DCA2-B784C19C7CAA}"/>
                          </a:ext>
                        </a:extLst>
                      </p:cNvPr>
                      <p:cNvSpPr/>
                      <p:nvPr/>
                    </p:nvSpPr>
                    <p:spPr>
                      <a:xfrm>
                        <a:off x="27586085" y="1890686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29" name="Graphic 2">
                      <a:extLst>
                        <a:ext uri="{FF2B5EF4-FFF2-40B4-BE49-F238E27FC236}">
                          <a16:creationId xmlns:a16="http://schemas.microsoft.com/office/drawing/2014/main" id="{432740C3-1BE0-04B7-E7B2-6E5B4110FEDB}"/>
                        </a:ext>
                      </a:extLst>
                    </p:cNvPr>
                    <p:cNvGrpSpPr/>
                    <p:nvPr/>
                  </p:nvGrpSpPr>
                  <p:grpSpPr>
                    <a:xfrm>
                      <a:off x="45402529" y="12209752"/>
                      <a:ext cx="88427" cy="145407"/>
                      <a:chOff x="25031423" y="15619759"/>
                      <a:chExt cx="138140" cy="227173"/>
                    </a:xfrm>
                  </p:grpSpPr>
                  <p:sp>
                    <p:nvSpPr>
                      <p:cNvPr id="9030" name="Freeform 9029">
                        <a:extLst>
                          <a:ext uri="{FF2B5EF4-FFF2-40B4-BE49-F238E27FC236}">
                            <a16:creationId xmlns:a16="http://schemas.microsoft.com/office/drawing/2014/main" id="{DDCC0CCA-7BB7-11F1-9B06-267DDCA13450}"/>
                          </a:ext>
                        </a:extLst>
                      </p:cNvPr>
                      <p:cNvSpPr/>
                      <p:nvPr/>
                    </p:nvSpPr>
                    <p:spPr>
                      <a:xfrm>
                        <a:off x="25069523" y="15657832"/>
                        <a:ext cx="100040" cy="189100"/>
                      </a:xfrm>
                      <a:custGeom>
                        <a:avLst/>
                        <a:gdLst>
                          <a:gd name="connsiteX0" fmla="*/ 100041 w 100040"/>
                          <a:gd name="connsiteY0" fmla="*/ 189100 h 189100"/>
                          <a:gd name="connsiteX1" fmla="*/ 0 w 100040"/>
                          <a:gd name="connsiteY1" fmla="*/ 0 h 189100"/>
                        </a:gdLst>
                        <a:ahLst/>
                        <a:cxnLst>
                          <a:cxn ang="0">
                            <a:pos x="connsiteX0" y="connsiteY0"/>
                          </a:cxn>
                          <a:cxn ang="0">
                            <a:pos x="connsiteX1" y="connsiteY1"/>
                          </a:cxn>
                        </a:cxnLst>
                        <a:rect l="l" t="t" r="r" b="b"/>
                        <a:pathLst>
                          <a:path w="100040" h="189100">
                            <a:moveTo>
                              <a:pt x="100041" y="189100"/>
                            </a:moveTo>
                            <a:lnTo>
                              <a:pt x="0" y="0"/>
                            </a:lnTo>
                          </a:path>
                        </a:pathLst>
                      </a:custGeom>
                      <a:noFill/>
                      <a:ln w="38100" cap="rnd">
                        <a:solidFill>
                          <a:srgbClr val="EDED61"/>
                        </a:solidFill>
                        <a:prstDash val="solid"/>
                        <a:round/>
                      </a:ln>
                    </p:spPr>
                    <p:txBody>
                      <a:bodyPr rtlCol="0" anchor="ctr"/>
                      <a:lstStyle/>
                      <a:p>
                        <a:endParaRPr lang="en-US"/>
                      </a:p>
                    </p:txBody>
                  </p:sp>
                  <p:sp>
                    <p:nvSpPr>
                      <p:cNvPr id="9031" name="Freeform 9030">
                        <a:extLst>
                          <a:ext uri="{FF2B5EF4-FFF2-40B4-BE49-F238E27FC236}">
                            <a16:creationId xmlns:a16="http://schemas.microsoft.com/office/drawing/2014/main" id="{F9B1284F-B04E-5DD4-5844-EF06E2CD0C79}"/>
                          </a:ext>
                        </a:extLst>
                      </p:cNvPr>
                      <p:cNvSpPr/>
                      <p:nvPr/>
                    </p:nvSpPr>
                    <p:spPr>
                      <a:xfrm>
                        <a:off x="25031423" y="1561975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32" name="Graphic 2">
                      <a:extLst>
                        <a:ext uri="{FF2B5EF4-FFF2-40B4-BE49-F238E27FC236}">
                          <a16:creationId xmlns:a16="http://schemas.microsoft.com/office/drawing/2014/main" id="{F7A9609B-9D92-F23B-D4A5-E19105EA98EF}"/>
                        </a:ext>
                      </a:extLst>
                    </p:cNvPr>
                    <p:cNvGrpSpPr/>
                    <p:nvPr/>
                  </p:nvGrpSpPr>
                  <p:grpSpPr>
                    <a:xfrm>
                      <a:off x="46814292" y="12702518"/>
                      <a:ext cx="115462" cy="145401"/>
                      <a:chOff x="27236880" y="16389619"/>
                      <a:chExt cx="180375" cy="227164"/>
                    </a:xfrm>
                  </p:grpSpPr>
                  <p:sp>
                    <p:nvSpPr>
                      <p:cNvPr id="9033" name="Freeform 9032">
                        <a:extLst>
                          <a:ext uri="{FF2B5EF4-FFF2-40B4-BE49-F238E27FC236}">
                            <a16:creationId xmlns:a16="http://schemas.microsoft.com/office/drawing/2014/main" id="{2957F5E1-EE69-6265-40C7-88C94C4CE4AD}"/>
                          </a:ext>
                        </a:extLst>
                      </p:cNvPr>
                      <p:cNvSpPr/>
                      <p:nvPr/>
                    </p:nvSpPr>
                    <p:spPr>
                      <a:xfrm>
                        <a:off x="27236880" y="16427692"/>
                        <a:ext cx="142275" cy="189090"/>
                      </a:xfrm>
                      <a:custGeom>
                        <a:avLst/>
                        <a:gdLst>
                          <a:gd name="connsiteX0" fmla="*/ 0 w 142275"/>
                          <a:gd name="connsiteY0" fmla="*/ 189091 h 189090"/>
                          <a:gd name="connsiteX1" fmla="*/ 142275 w 142275"/>
                          <a:gd name="connsiteY1" fmla="*/ 0 h 189090"/>
                        </a:gdLst>
                        <a:ahLst/>
                        <a:cxnLst>
                          <a:cxn ang="0">
                            <a:pos x="connsiteX0" y="connsiteY0"/>
                          </a:cxn>
                          <a:cxn ang="0">
                            <a:pos x="connsiteX1" y="connsiteY1"/>
                          </a:cxn>
                        </a:cxnLst>
                        <a:rect l="l" t="t" r="r" b="b"/>
                        <a:pathLst>
                          <a:path w="142275" h="189090">
                            <a:moveTo>
                              <a:pt x="0" y="189091"/>
                            </a:moveTo>
                            <a:lnTo>
                              <a:pt x="142275" y="0"/>
                            </a:lnTo>
                          </a:path>
                        </a:pathLst>
                      </a:custGeom>
                      <a:noFill/>
                      <a:ln w="38100" cap="rnd">
                        <a:solidFill>
                          <a:srgbClr val="EDED61"/>
                        </a:solidFill>
                        <a:prstDash val="solid"/>
                        <a:round/>
                      </a:ln>
                    </p:spPr>
                    <p:txBody>
                      <a:bodyPr rtlCol="0" anchor="ctr"/>
                      <a:lstStyle/>
                      <a:p>
                        <a:endParaRPr lang="en-US"/>
                      </a:p>
                    </p:txBody>
                  </p:sp>
                  <p:sp>
                    <p:nvSpPr>
                      <p:cNvPr id="9034" name="Freeform 9033">
                        <a:extLst>
                          <a:ext uri="{FF2B5EF4-FFF2-40B4-BE49-F238E27FC236}">
                            <a16:creationId xmlns:a16="http://schemas.microsoft.com/office/drawing/2014/main" id="{D7D2C57B-0894-256C-2251-45376367576A}"/>
                          </a:ext>
                        </a:extLst>
                      </p:cNvPr>
                      <p:cNvSpPr/>
                      <p:nvPr/>
                    </p:nvSpPr>
                    <p:spPr>
                      <a:xfrm>
                        <a:off x="27341055" y="1638961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35" name="Graphic 2">
                      <a:extLst>
                        <a:ext uri="{FF2B5EF4-FFF2-40B4-BE49-F238E27FC236}">
                          <a16:creationId xmlns:a16="http://schemas.microsoft.com/office/drawing/2014/main" id="{4738B646-24F4-30C5-CBA1-001CE7E13E27}"/>
                        </a:ext>
                      </a:extLst>
                    </p:cNvPr>
                    <p:cNvGrpSpPr/>
                    <p:nvPr/>
                  </p:nvGrpSpPr>
                  <p:grpSpPr>
                    <a:xfrm>
                      <a:off x="44504441" y="14414514"/>
                      <a:ext cx="168379" cy="48739"/>
                      <a:chOff x="23628429" y="19064313"/>
                      <a:chExt cx="263042" cy="76146"/>
                    </a:xfrm>
                  </p:grpSpPr>
                  <p:sp>
                    <p:nvSpPr>
                      <p:cNvPr id="9036" name="Freeform 9035">
                        <a:extLst>
                          <a:ext uri="{FF2B5EF4-FFF2-40B4-BE49-F238E27FC236}">
                            <a16:creationId xmlns:a16="http://schemas.microsoft.com/office/drawing/2014/main" id="{45BAB171-CE5D-6257-5E59-C491418CE4BE}"/>
                          </a:ext>
                        </a:extLst>
                      </p:cNvPr>
                      <p:cNvSpPr/>
                      <p:nvPr/>
                    </p:nvSpPr>
                    <p:spPr>
                      <a:xfrm>
                        <a:off x="23666529" y="19074774"/>
                        <a:ext cx="224942" cy="27612"/>
                      </a:xfrm>
                      <a:custGeom>
                        <a:avLst/>
                        <a:gdLst>
                          <a:gd name="connsiteX0" fmla="*/ 224942 w 224942"/>
                          <a:gd name="connsiteY0" fmla="*/ 0 h 27612"/>
                          <a:gd name="connsiteX1" fmla="*/ 0 w 224942"/>
                          <a:gd name="connsiteY1" fmla="*/ 27613 h 27612"/>
                        </a:gdLst>
                        <a:ahLst/>
                        <a:cxnLst>
                          <a:cxn ang="0">
                            <a:pos x="connsiteX0" y="connsiteY0"/>
                          </a:cxn>
                          <a:cxn ang="0">
                            <a:pos x="connsiteX1" y="connsiteY1"/>
                          </a:cxn>
                        </a:cxnLst>
                        <a:rect l="l" t="t" r="r" b="b"/>
                        <a:pathLst>
                          <a:path w="224942" h="27612">
                            <a:moveTo>
                              <a:pt x="224942" y="0"/>
                            </a:moveTo>
                            <a:lnTo>
                              <a:pt x="0" y="27613"/>
                            </a:lnTo>
                          </a:path>
                        </a:pathLst>
                      </a:custGeom>
                      <a:noFill/>
                      <a:ln w="38100" cap="rnd">
                        <a:solidFill>
                          <a:srgbClr val="EDED61"/>
                        </a:solidFill>
                        <a:prstDash val="solid"/>
                        <a:round/>
                      </a:ln>
                    </p:spPr>
                    <p:txBody>
                      <a:bodyPr rtlCol="0" anchor="ctr"/>
                      <a:lstStyle/>
                      <a:p>
                        <a:endParaRPr lang="en-US"/>
                      </a:p>
                    </p:txBody>
                  </p:sp>
                  <p:sp>
                    <p:nvSpPr>
                      <p:cNvPr id="9037" name="Freeform 9036">
                        <a:extLst>
                          <a:ext uri="{FF2B5EF4-FFF2-40B4-BE49-F238E27FC236}">
                            <a16:creationId xmlns:a16="http://schemas.microsoft.com/office/drawing/2014/main" id="{62F0F906-97B0-B2D3-098D-D0E18BEF209B}"/>
                          </a:ext>
                        </a:extLst>
                      </p:cNvPr>
                      <p:cNvSpPr/>
                      <p:nvPr/>
                    </p:nvSpPr>
                    <p:spPr>
                      <a:xfrm>
                        <a:off x="23628429" y="1906431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38" name="Graphic 2">
                      <a:extLst>
                        <a:ext uri="{FF2B5EF4-FFF2-40B4-BE49-F238E27FC236}">
                          <a16:creationId xmlns:a16="http://schemas.microsoft.com/office/drawing/2014/main" id="{77A44BFD-FFB6-5010-2F32-1A1E7B1E7A7B}"/>
                        </a:ext>
                      </a:extLst>
                    </p:cNvPr>
                    <p:cNvGrpSpPr/>
                    <p:nvPr/>
                  </p:nvGrpSpPr>
                  <p:grpSpPr>
                    <a:xfrm>
                      <a:off x="46475856" y="12456135"/>
                      <a:ext cx="115456" cy="145401"/>
                      <a:chOff x="26708176" y="16004689"/>
                      <a:chExt cx="180365" cy="227164"/>
                    </a:xfrm>
                  </p:grpSpPr>
                  <p:sp>
                    <p:nvSpPr>
                      <p:cNvPr id="9039" name="Freeform 9038">
                        <a:extLst>
                          <a:ext uri="{FF2B5EF4-FFF2-40B4-BE49-F238E27FC236}">
                            <a16:creationId xmlns:a16="http://schemas.microsoft.com/office/drawing/2014/main" id="{B82B82D9-1635-AC0E-46CE-2655AD9F8AD3}"/>
                          </a:ext>
                        </a:extLst>
                      </p:cNvPr>
                      <p:cNvSpPr/>
                      <p:nvPr/>
                    </p:nvSpPr>
                    <p:spPr>
                      <a:xfrm>
                        <a:off x="26708176" y="16042762"/>
                        <a:ext cx="142265" cy="189090"/>
                      </a:xfrm>
                      <a:custGeom>
                        <a:avLst/>
                        <a:gdLst>
                          <a:gd name="connsiteX0" fmla="*/ 0 w 142265"/>
                          <a:gd name="connsiteY0" fmla="*/ 189091 h 189090"/>
                          <a:gd name="connsiteX1" fmla="*/ 142265 w 142265"/>
                          <a:gd name="connsiteY1" fmla="*/ 0 h 189090"/>
                        </a:gdLst>
                        <a:ahLst/>
                        <a:cxnLst>
                          <a:cxn ang="0">
                            <a:pos x="connsiteX0" y="connsiteY0"/>
                          </a:cxn>
                          <a:cxn ang="0">
                            <a:pos x="connsiteX1" y="connsiteY1"/>
                          </a:cxn>
                        </a:cxnLst>
                        <a:rect l="l" t="t" r="r" b="b"/>
                        <a:pathLst>
                          <a:path w="142265" h="189090">
                            <a:moveTo>
                              <a:pt x="0" y="189091"/>
                            </a:moveTo>
                            <a:lnTo>
                              <a:pt x="142265" y="0"/>
                            </a:lnTo>
                          </a:path>
                        </a:pathLst>
                      </a:custGeom>
                      <a:noFill/>
                      <a:ln w="38100" cap="rnd">
                        <a:solidFill>
                          <a:srgbClr val="EDED61"/>
                        </a:solidFill>
                        <a:prstDash val="solid"/>
                        <a:round/>
                      </a:ln>
                    </p:spPr>
                    <p:txBody>
                      <a:bodyPr rtlCol="0" anchor="ctr"/>
                      <a:lstStyle/>
                      <a:p>
                        <a:endParaRPr lang="en-US"/>
                      </a:p>
                    </p:txBody>
                  </p:sp>
                  <p:sp>
                    <p:nvSpPr>
                      <p:cNvPr id="9040" name="Freeform 9039">
                        <a:extLst>
                          <a:ext uri="{FF2B5EF4-FFF2-40B4-BE49-F238E27FC236}">
                            <a16:creationId xmlns:a16="http://schemas.microsoft.com/office/drawing/2014/main" id="{466106D3-E84A-17AA-444B-9613CDA641B8}"/>
                          </a:ext>
                        </a:extLst>
                      </p:cNvPr>
                      <p:cNvSpPr/>
                      <p:nvPr/>
                    </p:nvSpPr>
                    <p:spPr>
                      <a:xfrm>
                        <a:off x="26812341" y="1600468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41" name="Graphic 2">
                      <a:extLst>
                        <a:ext uri="{FF2B5EF4-FFF2-40B4-BE49-F238E27FC236}">
                          <a16:creationId xmlns:a16="http://schemas.microsoft.com/office/drawing/2014/main" id="{E7AA1C9C-9A1D-B73A-2666-95A8AB53A289}"/>
                        </a:ext>
                      </a:extLst>
                    </p:cNvPr>
                    <p:cNvGrpSpPr/>
                    <p:nvPr/>
                  </p:nvGrpSpPr>
                  <p:grpSpPr>
                    <a:xfrm>
                      <a:off x="44366901" y="13288266"/>
                      <a:ext cx="164544" cy="48739"/>
                      <a:chOff x="23413564" y="17304748"/>
                      <a:chExt cx="257051" cy="76146"/>
                    </a:xfrm>
                  </p:grpSpPr>
                  <p:sp>
                    <p:nvSpPr>
                      <p:cNvPr id="9042" name="Freeform 9041">
                        <a:extLst>
                          <a:ext uri="{FF2B5EF4-FFF2-40B4-BE49-F238E27FC236}">
                            <a16:creationId xmlns:a16="http://schemas.microsoft.com/office/drawing/2014/main" id="{B45F7521-1F19-214C-1CD3-97EDBDCDBD27}"/>
                          </a:ext>
                        </a:extLst>
                      </p:cNvPr>
                      <p:cNvSpPr/>
                      <p:nvPr/>
                    </p:nvSpPr>
                    <p:spPr>
                      <a:xfrm>
                        <a:off x="23451664" y="17342821"/>
                        <a:ext cx="218951" cy="9518"/>
                      </a:xfrm>
                      <a:custGeom>
                        <a:avLst/>
                        <a:gdLst>
                          <a:gd name="connsiteX0" fmla="*/ 218951 w 218951"/>
                          <a:gd name="connsiteY0" fmla="*/ 0 h 9518"/>
                          <a:gd name="connsiteX1" fmla="*/ 0 w 218951"/>
                          <a:gd name="connsiteY1" fmla="*/ 0 h 9518"/>
                        </a:gdLst>
                        <a:ahLst/>
                        <a:cxnLst>
                          <a:cxn ang="0">
                            <a:pos x="connsiteX0" y="connsiteY0"/>
                          </a:cxn>
                          <a:cxn ang="0">
                            <a:pos x="connsiteX1" y="connsiteY1"/>
                          </a:cxn>
                        </a:cxnLst>
                        <a:rect l="l" t="t" r="r" b="b"/>
                        <a:pathLst>
                          <a:path w="218951" h="9518">
                            <a:moveTo>
                              <a:pt x="218951" y="0"/>
                            </a:moveTo>
                            <a:lnTo>
                              <a:pt x="0" y="0"/>
                            </a:lnTo>
                          </a:path>
                        </a:pathLst>
                      </a:custGeom>
                      <a:noFill/>
                      <a:ln w="38100" cap="rnd">
                        <a:solidFill>
                          <a:srgbClr val="EDED61"/>
                        </a:solidFill>
                        <a:prstDash val="solid"/>
                        <a:round/>
                      </a:ln>
                    </p:spPr>
                    <p:txBody>
                      <a:bodyPr rtlCol="0" anchor="ctr"/>
                      <a:lstStyle/>
                      <a:p>
                        <a:endParaRPr lang="en-US"/>
                      </a:p>
                    </p:txBody>
                  </p:sp>
                  <p:sp>
                    <p:nvSpPr>
                      <p:cNvPr id="9043" name="Freeform 9042">
                        <a:extLst>
                          <a:ext uri="{FF2B5EF4-FFF2-40B4-BE49-F238E27FC236}">
                            <a16:creationId xmlns:a16="http://schemas.microsoft.com/office/drawing/2014/main" id="{E6CC5B46-DCC7-6291-F816-03F3147B15A6}"/>
                          </a:ext>
                        </a:extLst>
                      </p:cNvPr>
                      <p:cNvSpPr/>
                      <p:nvPr/>
                    </p:nvSpPr>
                    <p:spPr>
                      <a:xfrm>
                        <a:off x="23413564" y="1730474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44" name="Graphic 2">
                      <a:extLst>
                        <a:ext uri="{FF2B5EF4-FFF2-40B4-BE49-F238E27FC236}">
                          <a16:creationId xmlns:a16="http://schemas.microsoft.com/office/drawing/2014/main" id="{4C3D1917-2347-8D8A-DAE3-F26716F6D09E}"/>
                        </a:ext>
                      </a:extLst>
                    </p:cNvPr>
                    <p:cNvGrpSpPr/>
                    <p:nvPr/>
                  </p:nvGrpSpPr>
                  <p:grpSpPr>
                    <a:xfrm>
                      <a:off x="46999279" y="13892944"/>
                      <a:ext cx="170891" cy="48739"/>
                      <a:chOff x="27525868" y="18249450"/>
                      <a:chExt cx="266966" cy="76146"/>
                    </a:xfrm>
                  </p:grpSpPr>
                  <p:sp>
                    <p:nvSpPr>
                      <p:cNvPr id="9045" name="Freeform 9044">
                        <a:extLst>
                          <a:ext uri="{FF2B5EF4-FFF2-40B4-BE49-F238E27FC236}">
                            <a16:creationId xmlns:a16="http://schemas.microsoft.com/office/drawing/2014/main" id="{C206D3D6-A82E-C317-B73A-D7536624FBB0}"/>
                          </a:ext>
                        </a:extLst>
                      </p:cNvPr>
                      <p:cNvSpPr/>
                      <p:nvPr/>
                    </p:nvSpPr>
                    <p:spPr>
                      <a:xfrm>
                        <a:off x="27525868" y="18287524"/>
                        <a:ext cx="228866" cy="9518"/>
                      </a:xfrm>
                      <a:custGeom>
                        <a:avLst/>
                        <a:gdLst>
                          <a:gd name="connsiteX0" fmla="*/ 0 w 228866"/>
                          <a:gd name="connsiteY0" fmla="*/ 0 h 9518"/>
                          <a:gd name="connsiteX1" fmla="*/ 228867 w 228866"/>
                          <a:gd name="connsiteY1" fmla="*/ 0 h 9518"/>
                        </a:gdLst>
                        <a:ahLst/>
                        <a:cxnLst>
                          <a:cxn ang="0">
                            <a:pos x="connsiteX0" y="connsiteY0"/>
                          </a:cxn>
                          <a:cxn ang="0">
                            <a:pos x="connsiteX1" y="connsiteY1"/>
                          </a:cxn>
                        </a:cxnLst>
                        <a:rect l="l" t="t" r="r" b="b"/>
                        <a:pathLst>
                          <a:path w="228866" h="9518">
                            <a:moveTo>
                              <a:pt x="0" y="0"/>
                            </a:moveTo>
                            <a:lnTo>
                              <a:pt x="228867" y="0"/>
                            </a:lnTo>
                          </a:path>
                        </a:pathLst>
                      </a:custGeom>
                      <a:noFill/>
                      <a:ln w="38100" cap="rnd">
                        <a:solidFill>
                          <a:srgbClr val="EDED61"/>
                        </a:solidFill>
                        <a:prstDash val="solid"/>
                        <a:round/>
                      </a:ln>
                    </p:spPr>
                    <p:txBody>
                      <a:bodyPr rtlCol="0" anchor="ctr"/>
                      <a:lstStyle/>
                      <a:p>
                        <a:endParaRPr lang="en-US"/>
                      </a:p>
                    </p:txBody>
                  </p:sp>
                  <p:sp>
                    <p:nvSpPr>
                      <p:cNvPr id="9046" name="Freeform 9045">
                        <a:extLst>
                          <a:ext uri="{FF2B5EF4-FFF2-40B4-BE49-F238E27FC236}">
                            <a16:creationId xmlns:a16="http://schemas.microsoft.com/office/drawing/2014/main" id="{5C1351D3-F4AF-6588-6513-A85455C8B040}"/>
                          </a:ext>
                        </a:extLst>
                      </p:cNvPr>
                      <p:cNvSpPr/>
                      <p:nvPr/>
                    </p:nvSpPr>
                    <p:spPr>
                      <a:xfrm>
                        <a:off x="27716635" y="1824945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47" name="Graphic 2">
                      <a:extLst>
                        <a:ext uri="{FF2B5EF4-FFF2-40B4-BE49-F238E27FC236}">
                          <a16:creationId xmlns:a16="http://schemas.microsoft.com/office/drawing/2014/main" id="{891D099B-B426-5445-5574-71586C63FEE8}"/>
                        </a:ext>
                      </a:extLst>
                    </p:cNvPr>
                    <p:cNvGrpSpPr/>
                    <p:nvPr/>
                  </p:nvGrpSpPr>
                  <p:grpSpPr>
                    <a:xfrm>
                      <a:off x="44760662" y="12579323"/>
                      <a:ext cx="107706" cy="145407"/>
                      <a:chOff x="24028698" y="16197149"/>
                      <a:chExt cx="168258" cy="227173"/>
                    </a:xfrm>
                  </p:grpSpPr>
                  <p:sp>
                    <p:nvSpPr>
                      <p:cNvPr id="9048" name="Freeform 9047">
                        <a:extLst>
                          <a:ext uri="{FF2B5EF4-FFF2-40B4-BE49-F238E27FC236}">
                            <a16:creationId xmlns:a16="http://schemas.microsoft.com/office/drawing/2014/main" id="{F7899E5A-E846-F20F-AB75-11E03084252B}"/>
                          </a:ext>
                        </a:extLst>
                      </p:cNvPr>
                      <p:cNvSpPr/>
                      <p:nvPr/>
                    </p:nvSpPr>
                    <p:spPr>
                      <a:xfrm>
                        <a:off x="24066798" y="16235223"/>
                        <a:ext cx="130158" cy="189100"/>
                      </a:xfrm>
                      <a:custGeom>
                        <a:avLst/>
                        <a:gdLst>
                          <a:gd name="connsiteX0" fmla="*/ 130159 w 130158"/>
                          <a:gd name="connsiteY0" fmla="*/ 189100 h 189100"/>
                          <a:gd name="connsiteX1" fmla="*/ 0 w 130158"/>
                          <a:gd name="connsiteY1" fmla="*/ 0 h 189100"/>
                        </a:gdLst>
                        <a:ahLst/>
                        <a:cxnLst>
                          <a:cxn ang="0">
                            <a:pos x="connsiteX0" y="connsiteY0"/>
                          </a:cxn>
                          <a:cxn ang="0">
                            <a:pos x="connsiteX1" y="connsiteY1"/>
                          </a:cxn>
                        </a:cxnLst>
                        <a:rect l="l" t="t" r="r" b="b"/>
                        <a:pathLst>
                          <a:path w="130158" h="189100">
                            <a:moveTo>
                              <a:pt x="130159" y="189100"/>
                            </a:moveTo>
                            <a:lnTo>
                              <a:pt x="0" y="0"/>
                            </a:lnTo>
                          </a:path>
                        </a:pathLst>
                      </a:custGeom>
                      <a:noFill/>
                      <a:ln w="38100" cap="rnd">
                        <a:solidFill>
                          <a:srgbClr val="EDED61"/>
                        </a:solidFill>
                        <a:prstDash val="solid"/>
                        <a:round/>
                      </a:ln>
                    </p:spPr>
                    <p:txBody>
                      <a:bodyPr rtlCol="0" anchor="ctr"/>
                      <a:lstStyle/>
                      <a:p>
                        <a:endParaRPr lang="en-US"/>
                      </a:p>
                    </p:txBody>
                  </p:sp>
                  <p:sp>
                    <p:nvSpPr>
                      <p:cNvPr id="9049" name="Freeform 9048">
                        <a:extLst>
                          <a:ext uri="{FF2B5EF4-FFF2-40B4-BE49-F238E27FC236}">
                            <a16:creationId xmlns:a16="http://schemas.microsoft.com/office/drawing/2014/main" id="{7CD1476C-4534-DAFF-352E-8D2223B24347}"/>
                          </a:ext>
                        </a:extLst>
                      </p:cNvPr>
                      <p:cNvSpPr/>
                      <p:nvPr/>
                    </p:nvSpPr>
                    <p:spPr>
                      <a:xfrm>
                        <a:off x="24028698" y="1619714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9"/>
                              <a:pt x="59141" y="76147"/>
                              <a:pt x="38100" y="76147"/>
                            </a:cubicBezTo>
                            <a:cubicBezTo>
                              <a:pt x="17059"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50" name="Graphic 2">
                      <a:extLst>
                        <a:ext uri="{FF2B5EF4-FFF2-40B4-BE49-F238E27FC236}">
                          <a16:creationId xmlns:a16="http://schemas.microsoft.com/office/drawing/2014/main" id="{E67EBFB2-CB04-4D35-9F7A-0C898A670E6F}"/>
                        </a:ext>
                      </a:extLst>
                    </p:cNvPr>
                    <p:cNvGrpSpPr/>
                    <p:nvPr/>
                  </p:nvGrpSpPr>
                  <p:grpSpPr>
                    <a:xfrm>
                      <a:off x="46137415" y="12209752"/>
                      <a:ext cx="115462" cy="145407"/>
                      <a:chOff x="26179462" y="15619759"/>
                      <a:chExt cx="180375" cy="227173"/>
                    </a:xfrm>
                  </p:grpSpPr>
                  <p:sp>
                    <p:nvSpPr>
                      <p:cNvPr id="9051" name="Freeform 9050">
                        <a:extLst>
                          <a:ext uri="{FF2B5EF4-FFF2-40B4-BE49-F238E27FC236}">
                            <a16:creationId xmlns:a16="http://schemas.microsoft.com/office/drawing/2014/main" id="{7106E507-4BE5-7D79-414C-880D9D302D91}"/>
                          </a:ext>
                        </a:extLst>
                      </p:cNvPr>
                      <p:cNvSpPr/>
                      <p:nvPr/>
                    </p:nvSpPr>
                    <p:spPr>
                      <a:xfrm>
                        <a:off x="26179462" y="15657832"/>
                        <a:ext cx="142275" cy="189100"/>
                      </a:xfrm>
                      <a:custGeom>
                        <a:avLst/>
                        <a:gdLst>
                          <a:gd name="connsiteX0" fmla="*/ 0 w 142275"/>
                          <a:gd name="connsiteY0" fmla="*/ 189100 h 189100"/>
                          <a:gd name="connsiteX1" fmla="*/ 142275 w 142275"/>
                          <a:gd name="connsiteY1" fmla="*/ 0 h 189100"/>
                        </a:gdLst>
                        <a:ahLst/>
                        <a:cxnLst>
                          <a:cxn ang="0">
                            <a:pos x="connsiteX0" y="connsiteY0"/>
                          </a:cxn>
                          <a:cxn ang="0">
                            <a:pos x="connsiteX1" y="connsiteY1"/>
                          </a:cxn>
                        </a:cxnLst>
                        <a:rect l="l" t="t" r="r" b="b"/>
                        <a:pathLst>
                          <a:path w="142275" h="189100">
                            <a:moveTo>
                              <a:pt x="0" y="189100"/>
                            </a:moveTo>
                            <a:lnTo>
                              <a:pt x="142275" y="0"/>
                            </a:lnTo>
                          </a:path>
                        </a:pathLst>
                      </a:custGeom>
                      <a:noFill/>
                      <a:ln w="38100" cap="rnd">
                        <a:solidFill>
                          <a:srgbClr val="EDED61"/>
                        </a:solidFill>
                        <a:prstDash val="solid"/>
                        <a:round/>
                      </a:ln>
                    </p:spPr>
                    <p:txBody>
                      <a:bodyPr rtlCol="0" anchor="ctr"/>
                      <a:lstStyle/>
                      <a:p>
                        <a:endParaRPr lang="en-US"/>
                      </a:p>
                    </p:txBody>
                  </p:sp>
                  <p:sp>
                    <p:nvSpPr>
                      <p:cNvPr id="9052" name="Freeform 9051">
                        <a:extLst>
                          <a:ext uri="{FF2B5EF4-FFF2-40B4-BE49-F238E27FC236}">
                            <a16:creationId xmlns:a16="http://schemas.microsoft.com/office/drawing/2014/main" id="{DCE47192-D5A9-E708-EDC3-5AE858228947}"/>
                          </a:ext>
                        </a:extLst>
                      </p:cNvPr>
                      <p:cNvSpPr/>
                      <p:nvPr/>
                    </p:nvSpPr>
                    <p:spPr>
                      <a:xfrm>
                        <a:off x="26283637" y="1561975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53" name="Graphic 2">
                      <a:extLst>
                        <a:ext uri="{FF2B5EF4-FFF2-40B4-BE49-F238E27FC236}">
                          <a16:creationId xmlns:a16="http://schemas.microsoft.com/office/drawing/2014/main" id="{4950AB37-4D7E-230A-74BA-744F57A3DDDA}"/>
                        </a:ext>
                      </a:extLst>
                    </p:cNvPr>
                    <p:cNvGrpSpPr/>
                    <p:nvPr/>
                  </p:nvGrpSpPr>
                  <p:grpSpPr>
                    <a:xfrm>
                      <a:off x="45095037" y="15294679"/>
                      <a:ext cx="112389" cy="145407"/>
                      <a:chOff x="24551058" y="20439415"/>
                      <a:chExt cx="175574" cy="227173"/>
                    </a:xfrm>
                  </p:grpSpPr>
                  <p:sp>
                    <p:nvSpPr>
                      <p:cNvPr id="9054" name="Freeform 9053">
                        <a:extLst>
                          <a:ext uri="{FF2B5EF4-FFF2-40B4-BE49-F238E27FC236}">
                            <a16:creationId xmlns:a16="http://schemas.microsoft.com/office/drawing/2014/main" id="{97BC93F3-3603-D652-5EE8-40EF739FB374}"/>
                          </a:ext>
                        </a:extLst>
                      </p:cNvPr>
                      <p:cNvSpPr/>
                      <p:nvPr/>
                    </p:nvSpPr>
                    <p:spPr>
                      <a:xfrm>
                        <a:off x="24589158" y="20439415"/>
                        <a:ext cx="137474" cy="189100"/>
                      </a:xfrm>
                      <a:custGeom>
                        <a:avLst/>
                        <a:gdLst>
                          <a:gd name="connsiteX0" fmla="*/ 137474 w 137474"/>
                          <a:gd name="connsiteY0" fmla="*/ 0 h 189100"/>
                          <a:gd name="connsiteX1" fmla="*/ 0 w 137474"/>
                          <a:gd name="connsiteY1" fmla="*/ 189100 h 189100"/>
                        </a:gdLst>
                        <a:ahLst/>
                        <a:cxnLst>
                          <a:cxn ang="0">
                            <a:pos x="connsiteX0" y="connsiteY0"/>
                          </a:cxn>
                          <a:cxn ang="0">
                            <a:pos x="connsiteX1" y="connsiteY1"/>
                          </a:cxn>
                        </a:cxnLst>
                        <a:rect l="l" t="t" r="r" b="b"/>
                        <a:pathLst>
                          <a:path w="137474" h="189100">
                            <a:moveTo>
                              <a:pt x="137474" y="0"/>
                            </a:moveTo>
                            <a:lnTo>
                              <a:pt x="0" y="189100"/>
                            </a:lnTo>
                          </a:path>
                        </a:pathLst>
                      </a:custGeom>
                      <a:noFill/>
                      <a:ln w="38100" cap="rnd">
                        <a:solidFill>
                          <a:srgbClr val="EDED61"/>
                        </a:solidFill>
                        <a:prstDash val="solid"/>
                        <a:round/>
                      </a:ln>
                    </p:spPr>
                    <p:txBody>
                      <a:bodyPr rtlCol="0" anchor="ctr"/>
                      <a:lstStyle/>
                      <a:p>
                        <a:endParaRPr lang="en-US"/>
                      </a:p>
                    </p:txBody>
                  </p:sp>
                  <p:sp>
                    <p:nvSpPr>
                      <p:cNvPr id="9055" name="Freeform 9054">
                        <a:extLst>
                          <a:ext uri="{FF2B5EF4-FFF2-40B4-BE49-F238E27FC236}">
                            <a16:creationId xmlns:a16="http://schemas.microsoft.com/office/drawing/2014/main" id="{441A82AC-3FED-FBCB-2FAA-80579CAB373A}"/>
                          </a:ext>
                        </a:extLst>
                      </p:cNvPr>
                      <p:cNvSpPr/>
                      <p:nvPr/>
                    </p:nvSpPr>
                    <p:spPr>
                      <a:xfrm>
                        <a:off x="24551058" y="205904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56" name="Graphic 2">
                      <a:extLst>
                        <a:ext uri="{FF2B5EF4-FFF2-40B4-BE49-F238E27FC236}">
                          <a16:creationId xmlns:a16="http://schemas.microsoft.com/office/drawing/2014/main" id="{109EB0EE-3C3D-2CD7-F27E-783CE990D8FD}"/>
                        </a:ext>
                      </a:extLst>
                    </p:cNvPr>
                    <p:cNvGrpSpPr/>
                    <p:nvPr/>
                  </p:nvGrpSpPr>
                  <p:grpSpPr>
                    <a:xfrm>
                      <a:off x="44513032" y="14817631"/>
                      <a:ext cx="168379" cy="48739"/>
                      <a:chOff x="23641850" y="19694112"/>
                      <a:chExt cx="263042" cy="76146"/>
                    </a:xfrm>
                  </p:grpSpPr>
                  <p:sp>
                    <p:nvSpPr>
                      <p:cNvPr id="9057" name="Freeform 9056">
                        <a:extLst>
                          <a:ext uri="{FF2B5EF4-FFF2-40B4-BE49-F238E27FC236}">
                            <a16:creationId xmlns:a16="http://schemas.microsoft.com/office/drawing/2014/main" id="{779ADD6A-D5C7-1E5D-AB23-41F65BA070F1}"/>
                          </a:ext>
                        </a:extLst>
                      </p:cNvPr>
                      <p:cNvSpPr/>
                      <p:nvPr/>
                    </p:nvSpPr>
                    <p:spPr>
                      <a:xfrm>
                        <a:off x="23679950" y="19704572"/>
                        <a:ext cx="224942" cy="27612"/>
                      </a:xfrm>
                      <a:custGeom>
                        <a:avLst/>
                        <a:gdLst>
                          <a:gd name="connsiteX0" fmla="*/ 224942 w 224942"/>
                          <a:gd name="connsiteY0" fmla="*/ 0 h 27612"/>
                          <a:gd name="connsiteX1" fmla="*/ 0 w 224942"/>
                          <a:gd name="connsiteY1" fmla="*/ 27613 h 27612"/>
                        </a:gdLst>
                        <a:ahLst/>
                        <a:cxnLst>
                          <a:cxn ang="0">
                            <a:pos x="connsiteX0" y="connsiteY0"/>
                          </a:cxn>
                          <a:cxn ang="0">
                            <a:pos x="connsiteX1" y="connsiteY1"/>
                          </a:cxn>
                        </a:cxnLst>
                        <a:rect l="l" t="t" r="r" b="b"/>
                        <a:pathLst>
                          <a:path w="224942" h="27612">
                            <a:moveTo>
                              <a:pt x="224942" y="0"/>
                            </a:moveTo>
                            <a:lnTo>
                              <a:pt x="0" y="27613"/>
                            </a:lnTo>
                          </a:path>
                        </a:pathLst>
                      </a:custGeom>
                      <a:noFill/>
                      <a:ln w="38100" cap="rnd">
                        <a:solidFill>
                          <a:srgbClr val="EDED61"/>
                        </a:solidFill>
                        <a:prstDash val="solid"/>
                        <a:round/>
                      </a:ln>
                    </p:spPr>
                    <p:txBody>
                      <a:bodyPr rtlCol="0" anchor="ctr"/>
                      <a:lstStyle/>
                      <a:p>
                        <a:endParaRPr lang="en-US"/>
                      </a:p>
                    </p:txBody>
                  </p:sp>
                  <p:sp>
                    <p:nvSpPr>
                      <p:cNvPr id="9058" name="Freeform 9057">
                        <a:extLst>
                          <a:ext uri="{FF2B5EF4-FFF2-40B4-BE49-F238E27FC236}">
                            <a16:creationId xmlns:a16="http://schemas.microsoft.com/office/drawing/2014/main" id="{2EDE775B-EC29-CD6E-4838-AAA327A3B296}"/>
                          </a:ext>
                        </a:extLst>
                      </p:cNvPr>
                      <p:cNvSpPr/>
                      <p:nvPr/>
                    </p:nvSpPr>
                    <p:spPr>
                      <a:xfrm>
                        <a:off x="23641850" y="196941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59" name="Graphic 2">
                      <a:extLst>
                        <a:ext uri="{FF2B5EF4-FFF2-40B4-BE49-F238E27FC236}">
                          <a16:creationId xmlns:a16="http://schemas.microsoft.com/office/drawing/2014/main" id="{0CB4A719-6C09-31C8-FA76-82F4A3D63E96}"/>
                        </a:ext>
                      </a:extLst>
                    </p:cNvPr>
                    <p:cNvGrpSpPr/>
                    <p:nvPr/>
                  </p:nvGrpSpPr>
                  <p:grpSpPr>
                    <a:xfrm>
                      <a:off x="46142189" y="15479467"/>
                      <a:ext cx="112389" cy="145407"/>
                      <a:chOff x="26186920" y="20728115"/>
                      <a:chExt cx="175574" cy="227173"/>
                    </a:xfrm>
                  </p:grpSpPr>
                  <p:sp>
                    <p:nvSpPr>
                      <p:cNvPr id="9060" name="Freeform 9059">
                        <a:extLst>
                          <a:ext uri="{FF2B5EF4-FFF2-40B4-BE49-F238E27FC236}">
                            <a16:creationId xmlns:a16="http://schemas.microsoft.com/office/drawing/2014/main" id="{9D14C15A-3A66-4D01-8F16-515D1EFC2DBC}"/>
                          </a:ext>
                        </a:extLst>
                      </p:cNvPr>
                      <p:cNvSpPr/>
                      <p:nvPr/>
                    </p:nvSpPr>
                    <p:spPr>
                      <a:xfrm>
                        <a:off x="26186920" y="20728115"/>
                        <a:ext cx="137474" cy="189100"/>
                      </a:xfrm>
                      <a:custGeom>
                        <a:avLst/>
                        <a:gdLst>
                          <a:gd name="connsiteX0" fmla="*/ 0 w 137474"/>
                          <a:gd name="connsiteY0" fmla="*/ 0 h 189100"/>
                          <a:gd name="connsiteX1" fmla="*/ 137474 w 137474"/>
                          <a:gd name="connsiteY1" fmla="*/ 189100 h 189100"/>
                        </a:gdLst>
                        <a:ahLst/>
                        <a:cxnLst>
                          <a:cxn ang="0">
                            <a:pos x="connsiteX0" y="connsiteY0"/>
                          </a:cxn>
                          <a:cxn ang="0">
                            <a:pos x="connsiteX1" y="connsiteY1"/>
                          </a:cxn>
                        </a:cxnLst>
                        <a:rect l="l" t="t" r="r" b="b"/>
                        <a:pathLst>
                          <a:path w="137474" h="189100">
                            <a:moveTo>
                              <a:pt x="0" y="0"/>
                            </a:moveTo>
                            <a:lnTo>
                              <a:pt x="137474" y="189100"/>
                            </a:lnTo>
                          </a:path>
                        </a:pathLst>
                      </a:custGeom>
                      <a:noFill/>
                      <a:ln w="38100" cap="rnd">
                        <a:solidFill>
                          <a:srgbClr val="EDED61"/>
                        </a:solidFill>
                        <a:prstDash val="solid"/>
                        <a:round/>
                      </a:ln>
                    </p:spPr>
                    <p:txBody>
                      <a:bodyPr rtlCol="0" anchor="ctr"/>
                      <a:lstStyle/>
                      <a:p>
                        <a:endParaRPr lang="en-US"/>
                      </a:p>
                    </p:txBody>
                  </p:sp>
                  <p:sp>
                    <p:nvSpPr>
                      <p:cNvPr id="9061" name="Freeform 9060">
                        <a:extLst>
                          <a:ext uri="{FF2B5EF4-FFF2-40B4-BE49-F238E27FC236}">
                            <a16:creationId xmlns:a16="http://schemas.microsoft.com/office/drawing/2014/main" id="{DBC4424F-8A80-04B2-2333-CCB6FEBDC2F1}"/>
                          </a:ext>
                        </a:extLst>
                      </p:cNvPr>
                      <p:cNvSpPr/>
                      <p:nvPr/>
                    </p:nvSpPr>
                    <p:spPr>
                      <a:xfrm>
                        <a:off x="26286294" y="208791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62" name="Graphic 2">
                      <a:extLst>
                        <a:ext uri="{FF2B5EF4-FFF2-40B4-BE49-F238E27FC236}">
                          <a16:creationId xmlns:a16="http://schemas.microsoft.com/office/drawing/2014/main" id="{79E0A8AB-4689-0D1B-BB10-A6C4D1177142}"/>
                        </a:ext>
                      </a:extLst>
                    </p:cNvPr>
                    <p:cNvGrpSpPr/>
                    <p:nvPr/>
                  </p:nvGrpSpPr>
                  <p:grpSpPr>
                    <a:xfrm>
                      <a:off x="45774591" y="15725844"/>
                      <a:ext cx="48777" cy="145401"/>
                      <a:chOff x="25612658" y="21113036"/>
                      <a:chExt cx="76200" cy="227164"/>
                    </a:xfrm>
                  </p:grpSpPr>
                  <p:sp>
                    <p:nvSpPr>
                      <p:cNvPr id="9063" name="Freeform 9062">
                        <a:extLst>
                          <a:ext uri="{FF2B5EF4-FFF2-40B4-BE49-F238E27FC236}">
                            <a16:creationId xmlns:a16="http://schemas.microsoft.com/office/drawing/2014/main" id="{00476576-CA3C-90E8-9A2C-77D522AF7394}"/>
                          </a:ext>
                        </a:extLst>
                      </p:cNvPr>
                      <p:cNvSpPr/>
                      <p:nvPr/>
                    </p:nvSpPr>
                    <p:spPr>
                      <a:xfrm>
                        <a:off x="25650758" y="21113036"/>
                        <a:ext cx="9525" cy="189091"/>
                      </a:xfrm>
                      <a:custGeom>
                        <a:avLst/>
                        <a:gdLst>
                          <a:gd name="connsiteX0" fmla="*/ 0 w 9525"/>
                          <a:gd name="connsiteY0" fmla="*/ 0 h 189091"/>
                          <a:gd name="connsiteX1" fmla="*/ 0 w 9525"/>
                          <a:gd name="connsiteY1" fmla="*/ 189091 h 189091"/>
                        </a:gdLst>
                        <a:ahLst/>
                        <a:cxnLst>
                          <a:cxn ang="0">
                            <a:pos x="connsiteX0" y="connsiteY0"/>
                          </a:cxn>
                          <a:cxn ang="0">
                            <a:pos x="connsiteX1" y="connsiteY1"/>
                          </a:cxn>
                        </a:cxnLst>
                        <a:rect l="l" t="t" r="r" b="b"/>
                        <a:pathLst>
                          <a:path w="9525" h="189091">
                            <a:moveTo>
                              <a:pt x="0" y="0"/>
                            </a:moveTo>
                            <a:lnTo>
                              <a:pt x="0" y="189091"/>
                            </a:lnTo>
                          </a:path>
                        </a:pathLst>
                      </a:custGeom>
                      <a:noFill/>
                      <a:ln w="38100" cap="rnd">
                        <a:solidFill>
                          <a:srgbClr val="EDED61"/>
                        </a:solidFill>
                        <a:prstDash val="solid"/>
                        <a:round/>
                      </a:ln>
                    </p:spPr>
                    <p:txBody>
                      <a:bodyPr rtlCol="0" anchor="ctr"/>
                      <a:lstStyle/>
                      <a:p>
                        <a:endParaRPr lang="en-US"/>
                      </a:p>
                    </p:txBody>
                  </p:sp>
                  <p:sp>
                    <p:nvSpPr>
                      <p:cNvPr id="9064" name="Freeform 9063">
                        <a:extLst>
                          <a:ext uri="{FF2B5EF4-FFF2-40B4-BE49-F238E27FC236}">
                            <a16:creationId xmlns:a16="http://schemas.microsoft.com/office/drawing/2014/main" id="{8D1928B5-A0C3-3169-8FBE-3516143F5369}"/>
                          </a:ext>
                        </a:extLst>
                      </p:cNvPr>
                      <p:cNvSpPr/>
                      <p:nvPr/>
                    </p:nvSpPr>
                    <p:spPr>
                      <a:xfrm>
                        <a:off x="25612658" y="2126405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65" name="Graphic 2">
                      <a:extLst>
                        <a:ext uri="{FF2B5EF4-FFF2-40B4-BE49-F238E27FC236}">
                          <a16:creationId xmlns:a16="http://schemas.microsoft.com/office/drawing/2014/main" id="{A6FF0BA8-88E4-8988-02C6-E9F881C90CE7}"/>
                        </a:ext>
                      </a:extLst>
                    </p:cNvPr>
                    <p:cNvGrpSpPr/>
                    <p:nvPr/>
                  </p:nvGrpSpPr>
                  <p:grpSpPr>
                    <a:xfrm>
                      <a:off x="45774591" y="11963381"/>
                      <a:ext cx="48777" cy="145401"/>
                      <a:chOff x="25612658" y="15234847"/>
                      <a:chExt cx="76200" cy="227164"/>
                    </a:xfrm>
                  </p:grpSpPr>
                  <p:sp>
                    <p:nvSpPr>
                      <p:cNvPr id="9066" name="Freeform 9065">
                        <a:extLst>
                          <a:ext uri="{FF2B5EF4-FFF2-40B4-BE49-F238E27FC236}">
                            <a16:creationId xmlns:a16="http://schemas.microsoft.com/office/drawing/2014/main" id="{46748FE6-D4D1-7F3B-AC9C-8BF9452232BF}"/>
                          </a:ext>
                        </a:extLst>
                      </p:cNvPr>
                      <p:cNvSpPr/>
                      <p:nvPr/>
                    </p:nvSpPr>
                    <p:spPr>
                      <a:xfrm>
                        <a:off x="25650758" y="15272921"/>
                        <a:ext cx="9525" cy="189090"/>
                      </a:xfrm>
                      <a:custGeom>
                        <a:avLst/>
                        <a:gdLst>
                          <a:gd name="connsiteX0" fmla="*/ 0 w 9525"/>
                          <a:gd name="connsiteY0" fmla="*/ 189091 h 189090"/>
                          <a:gd name="connsiteX1" fmla="*/ 0 w 9525"/>
                          <a:gd name="connsiteY1" fmla="*/ 0 h 189090"/>
                        </a:gdLst>
                        <a:ahLst/>
                        <a:cxnLst>
                          <a:cxn ang="0">
                            <a:pos x="connsiteX0" y="connsiteY0"/>
                          </a:cxn>
                          <a:cxn ang="0">
                            <a:pos x="connsiteX1" y="connsiteY1"/>
                          </a:cxn>
                        </a:cxnLst>
                        <a:rect l="l" t="t" r="r" b="b"/>
                        <a:pathLst>
                          <a:path w="9525" h="189090">
                            <a:moveTo>
                              <a:pt x="0" y="189091"/>
                            </a:moveTo>
                            <a:lnTo>
                              <a:pt x="0" y="0"/>
                            </a:lnTo>
                          </a:path>
                        </a:pathLst>
                      </a:custGeom>
                      <a:noFill/>
                      <a:ln w="38100" cap="rnd">
                        <a:solidFill>
                          <a:srgbClr val="EDED61"/>
                        </a:solidFill>
                        <a:prstDash val="solid"/>
                        <a:round/>
                      </a:ln>
                    </p:spPr>
                    <p:txBody>
                      <a:bodyPr rtlCol="0" anchor="ctr"/>
                      <a:lstStyle/>
                      <a:p>
                        <a:endParaRPr lang="en-US"/>
                      </a:p>
                    </p:txBody>
                  </p:sp>
                  <p:sp>
                    <p:nvSpPr>
                      <p:cNvPr id="9067" name="Freeform 9066">
                        <a:extLst>
                          <a:ext uri="{FF2B5EF4-FFF2-40B4-BE49-F238E27FC236}">
                            <a16:creationId xmlns:a16="http://schemas.microsoft.com/office/drawing/2014/main" id="{E19B6DFA-D18A-3C99-1E71-C4023A46A6EE}"/>
                          </a:ext>
                        </a:extLst>
                      </p:cNvPr>
                      <p:cNvSpPr/>
                      <p:nvPr/>
                    </p:nvSpPr>
                    <p:spPr>
                      <a:xfrm>
                        <a:off x="25612658" y="1523484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68" name="Graphic 2">
                      <a:extLst>
                        <a:ext uri="{FF2B5EF4-FFF2-40B4-BE49-F238E27FC236}">
                          <a16:creationId xmlns:a16="http://schemas.microsoft.com/office/drawing/2014/main" id="{A8037E10-0198-0E28-E3C1-99C2D13868EC}"/>
                        </a:ext>
                      </a:extLst>
                    </p:cNvPr>
                    <p:cNvGrpSpPr/>
                    <p:nvPr/>
                  </p:nvGrpSpPr>
                  <p:grpSpPr>
                    <a:xfrm>
                      <a:off x="46485392" y="15233084"/>
                      <a:ext cx="112395" cy="145407"/>
                      <a:chOff x="26723073" y="20343185"/>
                      <a:chExt cx="175583" cy="227173"/>
                    </a:xfrm>
                  </p:grpSpPr>
                  <p:sp>
                    <p:nvSpPr>
                      <p:cNvPr id="9069" name="Freeform 9068">
                        <a:extLst>
                          <a:ext uri="{FF2B5EF4-FFF2-40B4-BE49-F238E27FC236}">
                            <a16:creationId xmlns:a16="http://schemas.microsoft.com/office/drawing/2014/main" id="{D43B4C36-47C7-7B0E-28EA-135813622A18}"/>
                          </a:ext>
                        </a:extLst>
                      </p:cNvPr>
                      <p:cNvSpPr/>
                      <p:nvPr/>
                    </p:nvSpPr>
                    <p:spPr>
                      <a:xfrm>
                        <a:off x="26723073" y="20343185"/>
                        <a:ext cx="137483" cy="189100"/>
                      </a:xfrm>
                      <a:custGeom>
                        <a:avLst/>
                        <a:gdLst>
                          <a:gd name="connsiteX0" fmla="*/ 0 w 137483"/>
                          <a:gd name="connsiteY0" fmla="*/ 0 h 189100"/>
                          <a:gd name="connsiteX1" fmla="*/ 137483 w 137483"/>
                          <a:gd name="connsiteY1" fmla="*/ 189100 h 189100"/>
                        </a:gdLst>
                        <a:ahLst/>
                        <a:cxnLst>
                          <a:cxn ang="0">
                            <a:pos x="connsiteX0" y="connsiteY0"/>
                          </a:cxn>
                          <a:cxn ang="0">
                            <a:pos x="connsiteX1" y="connsiteY1"/>
                          </a:cxn>
                        </a:cxnLst>
                        <a:rect l="l" t="t" r="r" b="b"/>
                        <a:pathLst>
                          <a:path w="137483" h="189100">
                            <a:moveTo>
                              <a:pt x="0" y="0"/>
                            </a:moveTo>
                            <a:lnTo>
                              <a:pt x="137483" y="189100"/>
                            </a:lnTo>
                          </a:path>
                        </a:pathLst>
                      </a:custGeom>
                      <a:noFill/>
                      <a:ln w="38100" cap="rnd">
                        <a:solidFill>
                          <a:srgbClr val="EDED61"/>
                        </a:solidFill>
                        <a:prstDash val="solid"/>
                        <a:round/>
                      </a:ln>
                    </p:spPr>
                    <p:txBody>
                      <a:bodyPr rtlCol="0" anchor="ctr"/>
                      <a:lstStyle/>
                      <a:p>
                        <a:endParaRPr lang="en-US"/>
                      </a:p>
                    </p:txBody>
                  </p:sp>
                  <p:sp>
                    <p:nvSpPr>
                      <p:cNvPr id="9070" name="Freeform 9069">
                        <a:extLst>
                          <a:ext uri="{FF2B5EF4-FFF2-40B4-BE49-F238E27FC236}">
                            <a16:creationId xmlns:a16="http://schemas.microsoft.com/office/drawing/2014/main" id="{51C2BA75-7DDA-D454-94F4-98A26B22B38A}"/>
                          </a:ext>
                        </a:extLst>
                      </p:cNvPr>
                      <p:cNvSpPr/>
                      <p:nvPr/>
                    </p:nvSpPr>
                    <p:spPr>
                      <a:xfrm>
                        <a:off x="26822456" y="204942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71" name="Graphic 2">
                      <a:extLst>
                        <a:ext uri="{FF2B5EF4-FFF2-40B4-BE49-F238E27FC236}">
                          <a16:creationId xmlns:a16="http://schemas.microsoft.com/office/drawing/2014/main" id="{9DA9BE6F-B0D7-8946-CAE6-C531BFFBBEA1}"/>
                        </a:ext>
                      </a:extLst>
                    </p:cNvPr>
                    <p:cNvGrpSpPr/>
                    <p:nvPr/>
                  </p:nvGrpSpPr>
                  <p:grpSpPr>
                    <a:xfrm>
                      <a:off x="46828596" y="14986702"/>
                      <a:ext cx="112395" cy="145407"/>
                      <a:chOff x="27259226" y="19958255"/>
                      <a:chExt cx="175583" cy="227173"/>
                    </a:xfrm>
                  </p:grpSpPr>
                  <p:sp>
                    <p:nvSpPr>
                      <p:cNvPr id="9072" name="Freeform 9071">
                        <a:extLst>
                          <a:ext uri="{FF2B5EF4-FFF2-40B4-BE49-F238E27FC236}">
                            <a16:creationId xmlns:a16="http://schemas.microsoft.com/office/drawing/2014/main" id="{2C175A6B-E140-1B4A-51A6-E5F9EC181CF0}"/>
                          </a:ext>
                        </a:extLst>
                      </p:cNvPr>
                      <p:cNvSpPr/>
                      <p:nvPr/>
                    </p:nvSpPr>
                    <p:spPr>
                      <a:xfrm>
                        <a:off x="27259226" y="19958255"/>
                        <a:ext cx="137483" cy="189099"/>
                      </a:xfrm>
                      <a:custGeom>
                        <a:avLst/>
                        <a:gdLst>
                          <a:gd name="connsiteX0" fmla="*/ 0 w 137483"/>
                          <a:gd name="connsiteY0" fmla="*/ 0 h 189099"/>
                          <a:gd name="connsiteX1" fmla="*/ 137483 w 137483"/>
                          <a:gd name="connsiteY1" fmla="*/ 189100 h 189099"/>
                        </a:gdLst>
                        <a:ahLst/>
                        <a:cxnLst>
                          <a:cxn ang="0">
                            <a:pos x="connsiteX0" y="connsiteY0"/>
                          </a:cxn>
                          <a:cxn ang="0">
                            <a:pos x="connsiteX1" y="connsiteY1"/>
                          </a:cxn>
                        </a:cxnLst>
                        <a:rect l="l" t="t" r="r" b="b"/>
                        <a:pathLst>
                          <a:path w="137483" h="189099">
                            <a:moveTo>
                              <a:pt x="0" y="0"/>
                            </a:moveTo>
                            <a:lnTo>
                              <a:pt x="137483" y="189100"/>
                            </a:lnTo>
                          </a:path>
                        </a:pathLst>
                      </a:custGeom>
                      <a:noFill/>
                      <a:ln w="38100" cap="rnd">
                        <a:solidFill>
                          <a:srgbClr val="EDED61"/>
                        </a:solidFill>
                        <a:prstDash val="solid"/>
                        <a:round/>
                      </a:ln>
                    </p:spPr>
                    <p:txBody>
                      <a:bodyPr rtlCol="0" anchor="ctr"/>
                      <a:lstStyle/>
                      <a:p>
                        <a:endParaRPr lang="en-US"/>
                      </a:p>
                    </p:txBody>
                  </p:sp>
                  <p:sp>
                    <p:nvSpPr>
                      <p:cNvPr id="9073" name="Freeform 9072">
                        <a:extLst>
                          <a:ext uri="{FF2B5EF4-FFF2-40B4-BE49-F238E27FC236}">
                            <a16:creationId xmlns:a16="http://schemas.microsoft.com/office/drawing/2014/main" id="{E4E777EA-E35F-4393-D83C-D7595F249E0E}"/>
                          </a:ext>
                        </a:extLst>
                      </p:cNvPr>
                      <p:cNvSpPr/>
                      <p:nvPr/>
                    </p:nvSpPr>
                    <p:spPr>
                      <a:xfrm>
                        <a:off x="27358609" y="2010928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0"/>
                              <a:pt x="59141"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74" name="Graphic 2">
                      <a:extLst>
                        <a:ext uri="{FF2B5EF4-FFF2-40B4-BE49-F238E27FC236}">
                          <a16:creationId xmlns:a16="http://schemas.microsoft.com/office/drawing/2014/main" id="{61F57317-75B4-798D-7D41-D14AF3806376}"/>
                        </a:ext>
                      </a:extLst>
                    </p:cNvPr>
                    <p:cNvGrpSpPr/>
                    <p:nvPr/>
                  </p:nvGrpSpPr>
                  <p:grpSpPr>
                    <a:xfrm>
                      <a:off x="44375492" y="13691382"/>
                      <a:ext cx="164544" cy="48739"/>
                      <a:chOff x="23426985" y="17934546"/>
                      <a:chExt cx="257051" cy="76146"/>
                    </a:xfrm>
                  </p:grpSpPr>
                  <p:sp>
                    <p:nvSpPr>
                      <p:cNvPr id="9075" name="Freeform 9074">
                        <a:extLst>
                          <a:ext uri="{FF2B5EF4-FFF2-40B4-BE49-F238E27FC236}">
                            <a16:creationId xmlns:a16="http://schemas.microsoft.com/office/drawing/2014/main" id="{AF05C389-2C1C-76AD-617B-A2986555E87C}"/>
                          </a:ext>
                        </a:extLst>
                      </p:cNvPr>
                      <p:cNvSpPr/>
                      <p:nvPr/>
                    </p:nvSpPr>
                    <p:spPr>
                      <a:xfrm>
                        <a:off x="23465085" y="17972620"/>
                        <a:ext cx="218951" cy="9518"/>
                      </a:xfrm>
                      <a:custGeom>
                        <a:avLst/>
                        <a:gdLst>
                          <a:gd name="connsiteX0" fmla="*/ 218951 w 218951"/>
                          <a:gd name="connsiteY0" fmla="*/ 0 h 9518"/>
                          <a:gd name="connsiteX1" fmla="*/ 0 w 218951"/>
                          <a:gd name="connsiteY1" fmla="*/ 0 h 9518"/>
                        </a:gdLst>
                        <a:ahLst/>
                        <a:cxnLst>
                          <a:cxn ang="0">
                            <a:pos x="connsiteX0" y="connsiteY0"/>
                          </a:cxn>
                          <a:cxn ang="0">
                            <a:pos x="connsiteX1" y="connsiteY1"/>
                          </a:cxn>
                        </a:cxnLst>
                        <a:rect l="l" t="t" r="r" b="b"/>
                        <a:pathLst>
                          <a:path w="218951" h="9518">
                            <a:moveTo>
                              <a:pt x="218951" y="0"/>
                            </a:moveTo>
                            <a:lnTo>
                              <a:pt x="0" y="0"/>
                            </a:lnTo>
                          </a:path>
                        </a:pathLst>
                      </a:custGeom>
                      <a:noFill/>
                      <a:ln w="38100" cap="rnd">
                        <a:solidFill>
                          <a:srgbClr val="EDED61"/>
                        </a:solidFill>
                        <a:prstDash val="solid"/>
                        <a:round/>
                      </a:ln>
                    </p:spPr>
                    <p:txBody>
                      <a:bodyPr rtlCol="0" anchor="ctr"/>
                      <a:lstStyle/>
                      <a:p>
                        <a:endParaRPr lang="en-US"/>
                      </a:p>
                    </p:txBody>
                  </p:sp>
                  <p:sp>
                    <p:nvSpPr>
                      <p:cNvPr id="9076" name="Freeform 9075">
                        <a:extLst>
                          <a:ext uri="{FF2B5EF4-FFF2-40B4-BE49-F238E27FC236}">
                            <a16:creationId xmlns:a16="http://schemas.microsoft.com/office/drawing/2014/main" id="{603E72B0-EFB7-D89E-980E-40EE4B8750E2}"/>
                          </a:ext>
                        </a:extLst>
                      </p:cNvPr>
                      <p:cNvSpPr/>
                      <p:nvPr/>
                    </p:nvSpPr>
                    <p:spPr>
                      <a:xfrm>
                        <a:off x="23426985" y="1793454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77" name="Graphic 2">
                      <a:extLst>
                        <a:ext uri="{FF2B5EF4-FFF2-40B4-BE49-F238E27FC236}">
                          <a16:creationId xmlns:a16="http://schemas.microsoft.com/office/drawing/2014/main" id="{1F40A659-742E-F20A-B8BE-90EEF8914753}"/>
                        </a:ext>
                      </a:extLst>
                    </p:cNvPr>
                    <p:cNvGrpSpPr/>
                    <p:nvPr/>
                  </p:nvGrpSpPr>
                  <p:grpSpPr>
                    <a:xfrm>
                      <a:off x="46932125" y="13472153"/>
                      <a:ext cx="173397" cy="48739"/>
                      <a:chOff x="27420960" y="17592039"/>
                      <a:chExt cx="270881" cy="76146"/>
                    </a:xfrm>
                  </p:grpSpPr>
                  <p:sp>
                    <p:nvSpPr>
                      <p:cNvPr id="9078" name="Freeform 9077">
                        <a:extLst>
                          <a:ext uri="{FF2B5EF4-FFF2-40B4-BE49-F238E27FC236}">
                            <a16:creationId xmlns:a16="http://schemas.microsoft.com/office/drawing/2014/main" id="{19E0EB45-24F9-FBC3-E349-59D353785EB7}"/>
                          </a:ext>
                        </a:extLst>
                      </p:cNvPr>
                      <p:cNvSpPr/>
                      <p:nvPr/>
                    </p:nvSpPr>
                    <p:spPr>
                      <a:xfrm>
                        <a:off x="27420960" y="17630112"/>
                        <a:ext cx="232781" cy="27603"/>
                      </a:xfrm>
                      <a:custGeom>
                        <a:avLst/>
                        <a:gdLst>
                          <a:gd name="connsiteX0" fmla="*/ 0 w 232781"/>
                          <a:gd name="connsiteY0" fmla="*/ 27603 h 27603"/>
                          <a:gd name="connsiteX1" fmla="*/ 232782 w 232781"/>
                          <a:gd name="connsiteY1" fmla="*/ 0 h 27603"/>
                        </a:gdLst>
                        <a:ahLst/>
                        <a:cxnLst>
                          <a:cxn ang="0">
                            <a:pos x="connsiteX0" y="connsiteY0"/>
                          </a:cxn>
                          <a:cxn ang="0">
                            <a:pos x="connsiteX1" y="connsiteY1"/>
                          </a:cxn>
                        </a:cxnLst>
                        <a:rect l="l" t="t" r="r" b="b"/>
                        <a:pathLst>
                          <a:path w="232781" h="27603">
                            <a:moveTo>
                              <a:pt x="0" y="27603"/>
                            </a:moveTo>
                            <a:lnTo>
                              <a:pt x="232782" y="0"/>
                            </a:lnTo>
                          </a:path>
                        </a:pathLst>
                      </a:custGeom>
                      <a:noFill/>
                      <a:ln w="38100" cap="rnd">
                        <a:solidFill>
                          <a:srgbClr val="EDED61"/>
                        </a:solidFill>
                        <a:prstDash val="solid"/>
                        <a:round/>
                      </a:ln>
                    </p:spPr>
                    <p:txBody>
                      <a:bodyPr rtlCol="0" anchor="ctr"/>
                      <a:lstStyle/>
                      <a:p>
                        <a:endParaRPr lang="en-US"/>
                      </a:p>
                    </p:txBody>
                  </p:sp>
                  <p:sp>
                    <p:nvSpPr>
                      <p:cNvPr id="9079" name="Freeform 9078">
                        <a:extLst>
                          <a:ext uri="{FF2B5EF4-FFF2-40B4-BE49-F238E27FC236}">
                            <a16:creationId xmlns:a16="http://schemas.microsoft.com/office/drawing/2014/main" id="{BEFFF9D1-6E3B-DCE5-29AC-9F6EF62462DD}"/>
                          </a:ext>
                        </a:extLst>
                      </p:cNvPr>
                      <p:cNvSpPr/>
                      <p:nvPr/>
                    </p:nvSpPr>
                    <p:spPr>
                      <a:xfrm>
                        <a:off x="27615642" y="1759203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0" y="0"/>
                              <a:pt x="38100" y="0"/>
                            </a:cubicBezTo>
                            <a:cubicBezTo>
                              <a:pt x="59141" y="0"/>
                              <a:pt x="76200" y="17038"/>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80" name="Graphic 2">
                      <a:extLst>
                        <a:ext uri="{FF2B5EF4-FFF2-40B4-BE49-F238E27FC236}">
                          <a16:creationId xmlns:a16="http://schemas.microsoft.com/office/drawing/2014/main" id="{2A793AA1-7551-5352-AFA5-AF90236360E9}"/>
                        </a:ext>
                      </a:extLst>
                    </p:cNvPr>
                    <p:cNvGrpSpPr/>
                    <p:nvPr/>
                  </p:nvGrpSpPr>
                  <p:grpSpPr>
                    <a:xfrm>
                      <a:off x="46975190" y="14616076"/>
                      <a:ext cx="168379" cy="48739"/>
                      <a:chOff x="27488235" y="19379217"/>
                      <a:chExt cx="263042" cy="76146"/>
                    </a:xfrm>
                  </p:grpSpPr>
                  <p:sp>
                    <p:nvSpPr>
                      <p:cNvPr id="9081" name="Freeform 9080">
                        <a:extLst>
                          <a:ext uri="{FF2B5EF4-FFF2-40B4-BE49-F238E27FC236}">
                            <a16:creationId xmlns:a16="http://schemas.microsoft.com/office/drawing/2014/main" id="{D221DD0D-1572-0F39-9068-AB90CEFF9F7D}"/>
                          </a:ext>
                        </a:extLst>
                      </p:cNvPr>
                      <p:cNvSpPr/>
                      <p:nvPr/>
                    </p:nvSpPr>
                    <p:spPr>
                      <a:xfrm>
                        <a:off x="27488235" y="19389678"/>
                        <a:ext cx="224942" cy="27612"/>
                      </a:xfrm>
                      <a:custGeom>
                        <a:avLst/>
                        <a:gdLst>
                          <a:gd name="connsiteX0" fmla="*/ 0 w 224942"/>
                          <a:gd name="connsiteY0" fmla="*/ 0 h 27612"/>
                          <a:gd name="connsiteX1" fmla="*/ 224943 w 224942"/>
                          <a:gd name="connsiteY1" fmla="*/ 27613 h 27612"/>
                        </a:gdLst>
                        <a:ahLst/>
                        <a:cxnLst>
                          <a:cxn ang="0">
                            <a:pos x="connsiteX0" y="connsiteY0"/>
                          </a:cxn>
                          <a:cxn ang="0">
                            <a:pos x="connsiteX1" y="connsiteY1"/>
                          </a:cxn>
                        </a:cxnLst>
                        <a:rect l="l" t="t" r="r" b="b"/>
                        <a:pathLst>
                          <a:path w="224942" h="27612">
                            <a:moveTo>
                              <a:pt x="0" y="0"/>
                            </a:moveTo>
                            <a:lnTo>
                              <a:pt x="224943" y="27613"/>
                            </a:lnTo>
                          </a:path>
                        </a:pathLst>
                      </a:custGeom>
                      <a:noFill/>
                      <a:ln w="38100" cap="rnd">
                        <a:solidFill>
                          <a:srgbClr val="EDED61"/>
                        </a:solidFill>
                        <a:prstDash val="solid"/>
                        <a:round/>
                      </a:ln>
                    </p:spPr>
                    <p:txBody>
                      <a:bodyPr rtlCol="0" anchor="ctr"/>
                      <a:lstStyle/>
                      <a:p>
                        <a:endParaRPr lang="en-US"/>
                      </a:p>
                    </p:txBody>
                  </p:sp>
                  <p:sp>
                    <p:nvSpPr>
                      <p:cNvPr id="9082" name="Freeform 9081">
                        <a:extLst>
                          <a:ext uri="{FF2B5EF4-FFF2-40B4-BE49-F238E27FC236}">
                            <a16:creationId xmlns:a16="http://schemas.microsoft.com/office/drawing/2014/main" id="{7926DAF4-5AE8-21D7-4156-FB4F372FF413}"/>
                          </a:ext>
                        </a:extLst>
                      </p:cNvPr>
                      <p:cNvSpPr/>
                      <p:nvPr/>
                    </p:nvSpPr>
                    <p:spPr>
                      <a:xfrm>
                        <a:off x="27675078" y="1937921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100"/>
                              <a:pt x="59141"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83" name="Graphic 2">
                      <a:extLst>
                        <a:ext uri="{FF2B5EF4-FFF2-40B4-BE49-F238E27FC236}">
                          <a16:creationId xmlns:a16="http://schemas.microsoft.com/office/drawing/2014/main" id="{17D9931B-35E8-FB8A-56D5-2ED341B0D09B}"/>
                        </a:ext>
                      </a:extLst>
                    </p:cNvPr>
                    <p:cNvGrpSpPr/>
                    <p:nvPr/>
                  </p:nvGrpSpPr>
                  <p:grpSpPr>
                    <a:xfrm>
                      <a:off x="45106182" y="12394541"/>
                      <a:ext cx="107700" cy="145401"/>
                      <a:chOff x="24568470" y="15908459"/>
                      <a:chExt cx="168249" cy="227164"/>
                    </a:xfrm>
                  </p:grpSpPr>
                  <p:sp>
                    <p:nvSpPr>
                      <p:cNvPr id="9084" name="Freeform 9083">
                        <a:extLst>
                          <a:ext uri="{FF2B5EF4-FFF2-40B4-BE49-F238E27FC236}">
                            <a16:creationId xmlns:a16="http://schemas.microsoft.com/office/drawing/2014/main" id="{131A3377-95A8-9285-15B2-091D5E81ACD2}"/>
                          </a:ext>
                        </a:extLst>
                      </p:cNvPr>
                      <p:cNvSpPr/>
                      <p:nvPr/>
                    </p:nvSpPr>
                    <p:spPr>
                      <a:xfrm>
                        <a:off x="24606570" y="15946532"/>
                        <a:ext cx="130149" cy="189090"/>
                      </a:xfrm>
                      <a:custGeom>
                        <a:avLst/>
                        <a:gdLst>
                          <a:gd name="connsiteX0" fmla="*/ 130150 w 130149"/>
                          <a:gd name="connsiteY0" fmla="*/ 189091 h 189090"/>
                          <a:gd name="connsiteX1" fmla="*/ 0 w 130149"/>
                          <a:gd name="connsiteY1" fmla="*/ 0 h 189090"/>
                        </a:gdLst>
                        <a:ahLst/>
                        <a:cxnLst>
                          <a:cxn ang="0">
                            <a:pos x="connsiteX0" y="connsiteY0"/>
                          </a:cxn>
                          <a:cxn ang="0">
                            <a:pos x="connsiteX1" y="connsiteY1"/>
                          </a:cxn>
                        </a:cxnLst>
                        <a:rect l="l" t="t" r="r" b="b"/>
                        <a:pathLst>
                          <a:path w="130149" h="189090">
                            <a:moveTo>
                              <a:pt x="130150" y="189091"/>
                            </a:moveTo>
                            <a:lnTo>
                              <a:pt x="0" y="0"/>
                            </a:lnTo>
                          </a:path>
                        </a:pathLst>
                      </a:custGeom>
                      <a:noFill/>
                      <a:ln w="38100" cap="rnd">
                        <a:solidFill>
                          <a:srgbClr val="EDED61"/>
                        </a:solidFill>
                        <a:prstDash val="solid"/>
                        <a:round/>
                      </a:ln>
                    </p:spPr>
                    <p:txBody>
                      <a:bodyPr rtlCol="0" anchor="ctr"/>
                      <a:lstStyle/>
                      <a:p>
                        <a:endParaRPr lang="en-US"/>
                      </a:p>
                    </p:txBody>
                  </p:sp>
                  <p:sp>
                    <p:nvSpPr>
                      <p:cNvPr id="9085" name="Freeform 9084">
                        <a:extLst>
                          <a:ext uri="{FF2B5EF4-FFF2-40B4-BE49-F238E27FC236}">
                            <a16:creationId xmlns:a16="http://schemas.microsoft.com/office/drawing/2014/main" id="{30788760-EAA4-1420-2BC4-B70E0C31A2A5}"/>
                          </a:ext>
                        </a:extLst>
                      </p:cNvPr>
                      <p:cNvSpPr/>
                      <p:nvPr/>
                    </p:nvSpPr>
                    <p:spPr>
                      <a:xfrm>
                        <a:off x="24568470" y="1590845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086" name="Graphic 2">
                      <a:extLst>
                        <a:ext uri="{FF2B5EF4-FFF2-40B4-BE49-F238E27FC236}">
                          <a16:creationId xmlns:a16="http://schemas.microsoft.com/office/drawing/2014/main" id="{D38419CB-1696-65AD-EC77-C6A193F4ECB7}"/>
                        </a:ext>
                      </a:extLst>
                    </p:cNvPr>
                    <p:cNvGrpSpPr/>
                    <p:nvPr/>
                  </p:nvGrpSpPr>
                  <p:grpSpPr>
                    <a:xfrm>
                      <a:off x="45798979" y="12108777"/>
                      <a:ext cx="1167430" cy="800737"/>
                      <a:chOff x="25650758" y="15462002"/>
                      <a:chExt cx="1823761" cy="1251011"/>
                    </a:xfrm>
                  </p:grpSpPr>
                  <p:sp>
                    <p:nvSpPr>
                      <p:cNvPr id="9087" name="Freeform 9086">
                        <a:extLst>
                          <a:ext uri="{FF2B5EF4-FFF2-40B4-BE49-F238E27FC236}">
                            <a16:creationId xmlns:a16="http://schemas.microsoft.com/office/drawing/2014/main" id="{A864BB34-AC46-D0C1-64C5-330D0D992259}"/>
                          </a:ext>
                        </a:extLst>
                      </p:cNvPr>
                      <p:cNvSpPr/>
                      <p:nvPr/>
                    </p:nvSpPr>
                    <p:spPr>
                      <a:xfrm>
                        <a:off x="25650758" y="15462002"/>
                        <a:ext cx="273262" cy="224537"/>
                      </a:xfrm>
                      <a:custGeom>
                        <a:avLst/>
                        <a:gdLst>
                          <a:gd name="connsiteX0" fmla="*/ 0 w 273262"/>
                          <a:gd name="connsiteY0" fmla="*/ 0 h 224537"/>
                          <a:gd name="connsiteX1" fmla="*/ 200273 w 273262"/>
                          <a:gd name="connsiteY1" fmla="*/ 178716 h 224537"/>
                          <a:gd name="connsiteX2" fmla="*/ 273263 w 273262"/>
                          <a:gd name="connsiteY2" fmla="*/ 224537 h 224537"/>
                          <a:gd name="connsiteX3" fmla="*/ 260538 w 273262"/>
                          <a:gd name="connsiteY3" fmla="*/ 178716 h 224537"/>
                        </a:gdLst>
                        <a:ahLst/>
                        <a:cxnLst>
                          <a:cxn ang="0">
                            <a:pos x="connsiteX0" y="connsiteY0"/>
                          </a:cxn>
                          <a:cxn ang="0">
                            <a:pos x="connsiteX1" y="connsiteY1"/>
                          </a:cxn>
                          <a:cxn ang="0">
                            <a:pos x="connsiteX2" y="connsiteY2"/>
                          </a:cxn>
                          <a:cxn ang="0">
                            <a:pos x="connsiteX3" y="connsiteY3"/>
                          </a:cxn>
                        </a:cxnLst>
                        <a:rect l="l" t="t" r="r" b="b"/>
                        <a:pathLst>
                          <a:path w="273262" h="224537">
                            <a:moveTo>
                              <a:pt x="0" y="0"/>
                            </a:moveTo>
                            <a:lnTo>
                              <a:pt x="200273" y="178716"/>
                            </a:lnTo>
                            <a:lnTo>
                              <a:pt x="273263" y="224537"/>
                            </a:lnTo>
                            <a:lnTo>
                              <a:pt x="260538"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088" name="Freeform 9087">
                        <a:extLst>
                          <a:ext uri="{FF2B5EF4-FFF2-40B4-BE49-F238E27FC236}">
                            <a16:creationId xmlns:a16="http://schemas.microsoft.com/office/drawing/2014/main" id="{18725701-4A5D-C019-E6AE-9FB380F6E030}"/>
                          </a:ext>
                        </a:extLst>
                      </p:cNvPr>
                      <p:cNvSpPr/>
                      <p:nvPr/>
                    </p:nvSpPr>
                    <p:spPr>
                      <a:xfrm>
                        <a:off x="25851030" y="15640718"/>
                        <a:ext cx="360493" cy="321690"/>
                      </a:xfrm>
                      <a:custGeom>
                        <a:avLst/>
                        <a:gdLst>
                          <a:gd name="connsiteX0" fmla="*/ 346243 w 360493"/>
                          <a:gd name="connsiteY0" fmla="*/ 270368 h 321690"/>
                          <a:gd name="connsiteX1" fmla="*/ 72990 w 360493"/>
                          <a:gd name="connsiteY1" fmla="*/ 45821 h 321690"/>
                          <a:gd name="connsiteX2" fmla="*/ 0 w 360493"/>
                          <a:gd name="connsiteY2" fmla="*/ 0 h 321690"/>
                          <a:gd name="connsiteX3" fmla="*/ 360493 w 360493"/>
                          <a:gd name="connsiteY3" fmla="*/ 321691 h 321690"/>
                        </a:gdLst>
                        <a:ahLst/>
                        <a:cxnLst>
                          <a:cxn ang="0">
                            <a:pos x="connsiteX0" y="connsiteY0"/>
                          </a:cxn>
                          <a:cxn ang="0">
                            <a:pos x="connsiteX1" y="connsiteY1"/>
                          </a:cxn>
                          <a:cxn ang="0">
                            <a:pos x="connsiteX2" y="connsiteY2"/>
                          </a:cxn>
                          <a:cxn ang="0">
                            <a:pos x="connsiteX3" y="connsiteY3"/>
                          </a:cxn>
                        </a:cxnLst>
                        <a:rect l="l" t="t" r="r" b="b"/>
                        <a:pathLst>
                          <a:path w="360493" h="321690">
                            <a:moveTo>
                              <a:pt x="346243" y="270368"/>
                            </a:moveTo>
                            <a:lnTo>
                              <a:pt x="72990" y="45821"/>
                            </a:lnTo>
                            <a:lnTo>
                              <a:pt x="0" y="0"/>
                            </a:lnTo>
                            <a:lnTo>
                              <a:pt x="360493" y="32169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89" name="Freeform 9088">
                        <a:extLst>
                          <a:ext uri="{FF2B5EF4-FFF2-40B4-BE49-F238E27FC236}">
                            <a16:creationId xmlns:a16="http://schemas.microsoft.com/office/drawing/2014/main" id="{BAA13356-D18C-4C86-7A5A-507448F74779}"/>
                          </a:ext>
                        </a:extLst>
                      </p:cNvPr>
                      <p:cNvSpPr/>
                      <p:nvPr/>
                    </p:nvSpPr>
                    <p:spPr>
                      <a:xfrm>
                        <a:off x="25911295" y="15640718"/>
                        <a:ext cx="541429" cy="430751"/>
                      </a:xfrm>
                      <a:custGeom>
                        <a:avLst/>
                        <a:gdLst>
                          <a:gd name="connsiteX0" fmla="*/ 12725 w 541429"/>
                          <a:gd name="connsiteY0" fmla="*/ 45821 h 430751"/>
                          <a:gd name="connsiteX1" fmla="*/ 285978 w 541429"/>
                          <a:gd name="connsiteY1" fmla="*/ 270368 h 430751"/>
                          <a:gd name="connsiteX2" fmla="*/ 541430 w 541429"/>
                          <a:gd name="connsiteY2" fmla="*/ 430751 h 430751"/>
                          <a:gd name="connsiteX3" fmla="*/ 523617 w 541429"/>
                          <a:gd name="connsiteY3" fmla="*/ 366598 h 430751"/>
                          <a:gd name="connsiteX4" fmla="*/ 468973 w 541429"/>
                          <a:gd name="connsiteY4" fmla="*/ 321691 h 430751"/>
                          <a:gd name="connsiteX5" fmla="*/ 0 w 541429"/>
                          <a:gd name="connsiteY5" fmla="*/ 0 h 43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429" h="430751">
                            <a:moveTo>
                              <a:pt x="12725" y="45821"/>
                            </a:moveTo>
                            <a:lnTo>
                              <a:pt x="285978" y="270368"/>
                            </a:lnTo>
                            <a:lnTo>
                              <a:pt x="541430" y="430751"/>
                            </a:lnTo>
                            <a:lnTo>
                              <a:pt x="523617" y="366598"/>
                            </a:lnTo>
                            <a:lnTo>
                              <a:pt x="468973" y="321691"/>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90" name="Freeform 9089">
                        <a:extLst>
                          <a:ext uri="{FF2B5EF4-FFF2-40B4-BE49-F238E27FC236}">
                            <a16:creationId xmlns:a16="http://schemas.microsoft.com/office/drawing/2014/main" id="{5B2EC4B9-7E9E-1A5C-6B47-CF7868307EA3}"/>
                          </a:ext>
                        </a:extLst>
                      </p:cNvPr>
                      <p:cNvSpPr/>
                      <p:nvPr/>
                    </p:nvSpPr>
                    <p:spPr>
                      <a:xfrm>
                        <a:off x="26380268" y="15962408"/>
                        <a:ext cx="182375" cy="125099"/>
                      </a:xfrm>
                      <a:custGeom>
                        <a:avLst/>
                        <a:gdLst>
                          <a:gd name="connsiteX0" fmla="*/ 54645 w 182375"/>
                          <a:gd name="connsiteY0" fmla="*/ 44907 h 125099"/>
                          <a:gd name="connsiteX1" fmla="*/ 182376 w 182375"/>
                          <a:gd name="connsiteY1" fmla="*/ 125099 h 125099"/>
                          <a:gd name="connsiteX2" fmla="*/ 0 w 182375"/>
                          <a:gd name="connsiteY2" fmla="*/ 0 h 125099"/>
                        </a:gdLst>
                        <a:ahLst/>
                        <a:cxnLst>
                          <a:cxn ang="0">
                            <a:pos x="connsiteX0" y="connsiteY0"/>
                          </a:cxn>
                          <a:cxn ang="0">
                            <a:pos x="connsiteX1" y="connsiteY1"/>
                          </a:cxn>
                          <a:cxn ang="0">
                            <a:pos x="connsiteX2" y="connsiteY2"/>
                          </a:cxn>
                        </a:cxnLst>
                        <a:rect l="l" t="t" r="r" b="b"/>
                        <a:pathLst>
                          <a:path w="182375" h="125099">
                            <a:moveTo>
                              <a:pt x="54645" y="44907"/>
                            </a:moveTo>
                            <a:lnTo>
                              <a:pt x="182376" y="125099"/>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91" name="Freeform 9090">
                        <a:extLst>
                          <a:ext uri="{FF2B5EF4-FFF2-40B4-BE49-F238E27FC236}">
                            <a16:creationId xmlns:a16="http://schemas.microsoft.com/office/drawing/2014/main" id="{6A2BEB52-2A1B-A427-D468-DB2B5C219476}"/>
                          </a:ext>
                        </a:extLst>
                      </p:cNvPr>
                      <p:cNvSpPr/>
                      <p:nvPr/>
                    </p:nvSpPr>
                    <p:spPr>
                      <a:xfrm>
                        <a:off x="26351712" y="16087508"/>
                        <a:ext cx="140189" cy="125099"/>
                      </a:xfrm>
                      <a:custGeom>
                        <a:avLst/>
                        <a:gdLst>
                          <a:gd name="connsiteX0" fmla="*/ 136627 w 140189"/>
                          <a:gd name="connsiteY0" fmla="*/ 112269 h 125099"/>
                          <a:gd name="connsiteX1" fmla="*/ 0 w 140189"/>
                          <a:gd name="connsiteY1" fmla="*/ 0 h 125099"/>
                          <a:gd name="connsiteX2" fmla="*/ 140189 w 140189"/>
                          <a:gd name="connsiteY2" fmla="*/ 125099 h 125099"/>
                        </a:gdLst>
                        <a:ahLst/>
                        <a:cxnLst>
                          <a:cxn ang="0">
                            <a:pos x="connsiteX0" y="connsiteY0"/>
                          </a:cxn>
                          <a:cxn ang="0">
                            <a:pos x="connsiteX1" y="connsiteY1"/>
                          </a:cxn>
                          <a:cxn ang="0">
                            <a:pos x="connsiteX2" y="connsiteY2"/>
                          </a:cxn>
                        </a:cxnLst>
                        <a:rect l="l" t="t" r="r" b="b"/>
                        <a:pathLst>
                          <a:path w="140189" h="125099">
                            <a:moveTo>
                              <a:pt x="136627" y="112269"/>
                            </a:moveTo>
                            <a:lnTo>
                              <a:pt x="0" y="0"/>
                            </a:lnTo>
                            <a:lnTo>
                              <a:pt x="140189" y="1250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92" name="Freeform 9091">
                        <a:extLst>
                          <a:ext uri="{FF2B5EF4-FFF2-40B4-BE49-F238E27FC236}">
                            <a16:creationId xmlns:a16="http://schemas.microsoft.com/office/drawing/2014/main" id="{02C4BFB7-07D4-2DAF-C101-D4ABA70A8778}"/>
                          </a:ext>
                        </a:extLst>
                      </p:cNvPr>
                      <p:cNvSpPr/>
                      <p:nvPr/>
                    </p:nvSpPr>
                    <p:spPr>
                      <a:xfrm>
                        <a:off x="26197274" y="15911086"/>
                        <a:ext cx="546516" cy="449083"/>
                      </a:xfrm>
                      <a:custGeom>
                        <a:avLst/>
                        <a:gdLst>
                          <a:gd name="connsiteX0" fmla="*/ 291065 w 546516"/>
                          <a:gd name="connsiteY0" fmla="*/ 288691 h 449083"/>
                          <a:gd name="connsiteX1" fmla="*/ 546516 w 546516"/>
                          <a:gd name="connsiteY1" fmla="*/ 449084 h 449083"/>
                          <a:gd name="connsiteX2" fmla="*/ 528704 w 546516"/>
                          <a:gd name="connsiteY2" fmla="*/ 384930 h 449083"/>
                          <a:gd name="connsiteX3" fmla="*/ 255451 w 546516"/>
                          <a:gd name="connsiteY3" fmla="*/ 160384 h 449083"/>
                          <a:gd name="connsiteX4" fmla="*/ 0 w 546516"/>
                          <a:gd name="connsiteY4" fmla="*/ 0 h 449083"/>
                          <a:gd name="connsiteX5" fmla="*/ 14250 w 546516"/>
                          <a:gd name="connsiteY5" fmla="*/ 51323 h 449083"/>
                          <a:gd name="connsiteX6" fmla="*/ 154438 w 546516"/>
                          <a:gd name="connsiteY6" fmla="*/ 176422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516" h="449083">
                            <a:moveTo>
                              <a:pt x="291065" y="288691"/>
                            </a:moveTo>
                            <a:lnTo>
                              <a:pt x="546516" y="449084"/>
                            </a:lnTo>
                            <a:lnTo>
                              <a:pt x="528704" y="384930"/>
                            </a:lnTo>
                            <a:lnTo>
                              <a:pt x="255451" y="160384"/>
                            </a:lnTo>
                            <a:lnTo>
                              <a:pt x="0" y="0"/>
                            </a:lnTo>
                            <a:lnTo>
                              <a:pt x="14250" y="51323"/>
                            </a:lnTo>
                            <a:lnTo>
                              <a:pt x="154438" y="1764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93" name="Freeform 9092">
                        <a:extLst>
                          <a:ext uri="{FF2B5EF4-FFF2-40B4-BE49-F238E27FC236}">
                            <a16:creationId xmlns:a16="http://schemas.microsoft.com/office/drawing/2014/main" id="{0456E550-6824-965C-B0CA-2E80F38A9C98}"/>
                          </a:ext>
                        </a:extLst>
                      </p:cNvPr>
                      <p:cNvSpPr/>
                      <p:nvPr/>
                    </p:nvSpPr>
                    <p:spPr>
                      <a:xfrm>
                        <a:off x="26434913" y="16007316"/>
                        <a:ext cx="546516" cy="449083"/>
                      </a:xfrm>
                      <a:custGeom>
                        <a:avLst/>
                        <a:gdLst>
                          <a:gd name="connsiteX0" fmla="*/ 17812 w 546516"/>
                          <a:gd name="connsiteY0" fmla="*/ 64154 h 449083"/>
                          <a:gd name="connsiteX1" fmla="*/ 291065 w 546516"/>
                          <a:gd name="connsiteY1" fmla="*/ 288700 h 449083"/>
                          <a:gd name="connsiteX2" fmla="*/ 546516 w 546516"/>
                          <a:gd name="connsiteY2" fmla="*/ 449084 h 449083"/>
                          <a:gd name="connsiteX3" fmla="*/ 528714 w 546516"/>
                          <a:gd name="connsiteY3" fmla="*/ 384930 h 449083"/>
                          <a:gd name="connsiteX4" fmla="*/ 310106 w 546516"/>
                          <a:gd name="connsiteY4" fmla="*/ 205291 h 449083"/>
                          <a:gd name="connsiteX5" fmla="*/ 127731 w 546516"/>
                          <a:gd name="connsiteY5" fmla="*/ 80192 h 449083"/>
                          <a:gd name="connsiteX6" fmla="*/ 0 w 546516"/>
                          <a:gd name="connsiteY6" fmla="*/ 0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516" h="449083">
                            <a:moveTo>
                              <a:pt x="17812" y="64154"/>
                            </a:moveTo>
                            <a:lnTo>
                              <a:pt x="291065" y="288700"/>
                            </a:lnTo>
                            <a:lnTo>
                              <a:pt x="546516" y="449084"/>
                            </a:lnTo>
                            <a:lnTo>
                              <a:pt x="528714" y="384930"/>
                            </a:lnTo>
                            <a:lnTo>
                              <a:pt x="310106" y="205291"/>
                            </a:lnTo>
                            <a:lnTo>
                              <a:pt x="127731" y="80192"/>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94" name="Freeform 9093">
                        <a:extLst>
                          <a:ext uri="{FF2B5EF4-FFF2-40B4-BE49-F238E27FC236}">
                            <a16:creationId xmlns:a16="http://schemas.microsoft.com/office/drawing/2014/main" id="{22748E42-2530-8947-463F-AF2875C50E1C}"/>
                          </a:ext>
                        </a:extLst>
                      </p:cNvPr>
                      <p:cNvSpPr/>
                      <p:nvPr/>
                    </p:nvSpPr>
                    <p:spPr>
                      <a:xfrm>
                        <a:off x="26745018" y="16212607"/>
                        <a:ext cx="474050" cy="340022"/>
                      </a:xfrm>
                      <a:custGeom>
                        <a:avLst/>
                        <a:gdLst>
                          <a:gd name="connsiteX0" fmla="*/ 218609 w 474050"/>
                          <a:gd name="connsiteY0" fmla="*/ 179639 h 340022"/>
                          <a:gd name="connsiteX1" fmla="*/ 474050 w 474050"/>
                          <a:gd name="connsiteY1" fmla="*/ 340023 h 340022"/>
                          <a:gd name="connsiteX2" fmla="*/ 468964 w 474050"/>
                          <a:gd name="connsiteY2" fmla="*/ 321691 h 340022"/>
                          <a:gd name="connsiteX3" fmla="*/ 0 w 474050"/>
                          <a:gd name="connsiteY3" fmla="*/ 0 h 340022"/>
                        </a:gdLst>
                        <a:ahLst/>
                        <a:cxnLst>
                          <a:cxn ang="0">
                            <a:pos x="connsiteX0" y="connsiteY0"/>
                          </a:cxn>
                          <a:cxn ang="0">
                            <a:pos x="connsiteX1" y="connsiteY1"/>
                          </a:cxn>
                          <a:cxn ang="0">
                            <a:pos x="connsiteX2" y="connsiteY2"/>
                          </a:cxn>
                          <a:cxn ang="0">
                            <a:pos x="connsiteX3" y="connsiteY3"/>
                          </a:cxn>
                        </a:cxnLst>
                        <a:rect l="l" t="t" r="r" b="b"/>
                        <a:pathLst>
                          <a:path w="474050" h="340022">
                            <a:moveTo>
                              <a:pt x="218609" y="179639"/>
                            </a:moveTo>
                            <a:lnTo>
                              <a:pt x="474050" y="340023"/>
                            </a:lnTo>
                            <a:lnTo>
                              <a:pt x="468964" y="321691"/>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95" name="Freeform 9094">
                        <a:extLst>
                          <a:ext uri="{FF2B5EF4-FFF2-40B4-BE49-F238E27FC236}">
                            <a16:creationId xmlns:a16="http://schemas.microsoft.com/office/drawing/2014/main" id="{D4BD0EC4-A3CC-A920-967A-32456A0165C6}"/>
                          </a:ext>
                        </a:extLst>
                      </p:cNvPr>
                      <p:cNvSpPr/>
                      <p:nvPr/>
                    </p:nvSpPr>
                    <p:spPr>
                      <a:xfrm>
                        <a:off x="26488338" y="16199776"/>
                        <a:ext cx="546516" cy="449083"/>
                      </a:xfrm>
                      <a:custGeom>
                        <a:avLst/>
                        <a:gdLst>
                          <a:gd name="connsiteX0" fmla="*/ 546516 w 546516"/>
                          <a:gd name="connsiteY0" fmla="*/ 449084 h 449083"/>
                          <a:gd name="connsiteX1" fmla="*/ 528714 w 546516"/>
                          <a:gd name="connsiteY1" fmla="*/ 384930 h 449083"/>
                          <a:gd name="connsiteX2" fmla="*/ 255451 w 546516"/>
                          <a:gd name="connsiteY2" fmla="*/ 160393 h 449083"/>
                          <a:gd name="connsiteX3" fmla="*/ 0 w 546516"/>
                          <a:gd name="connsiteY3" fmla="*/ 0 h 449083"/>
                          <a:gd name="connsiteX4" fmla="*/ 3563 w 546516"/>
                          <a:gd name="connsiteY4" fmla="*/ 12831 h 449083"/>
                          <a:gd name="connsiteX5" fmla="*/ 364055 w 546516"/>
                          <a:gd name="connsiteY5" fmla="*/ 334521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516" h="449083">
                            <a:moveTo>
                              <a:pt x="546516" y="449084"/>
                            </a:moveTo>
                            <a:lnTo>
                              <a:pt x="528714" y="384930"/>
                            </a:lnTo>
                            <a:lnTo>
                              <a:pt x="255451" y="160393"/>
                            </a:lnTo>
                            <a:lnTo>
                              <a:pt x="0" y="0"/>
                            </a:lnTo>
                            <a:lnTo>
                              <a:pt x="3563" y="12831"/>
                            </a:lnTo>
                            <a:lnTo>
                              <a:pt x="364055" y="33452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96" name="Freeform 9095">
                        <a:extLst>
                          <a:ext uri="{FF2B5EF4-FFF2-40B4-BE49-F238E27FC236}">
                            <a16:creationId xmlns:a16="http://schemas.microsoft.com/office/drawing/2014/main" id="{6BBA315D-0055-AE52-70D2-109FDDB2742E}"/>
                          </a:ext>
                        </a:extLst>
                      </p:cNvPr>
                      <p:cNvSpPr/>
                      <p:nvPr/>
                    </p:nvSpPr>
                    <p:spPr>
                      <a:xfrm>
                        <a:off x="26725978" y="16296016"/>
                        <a:ext cx="537619" cy="416997"/>
                      </a:xfrm>
                      <a:custGeom>
                        <a:avLst/>
                        <a:gdLst>
                          <a:gd name="connsiteX0" fmla="*/ 17812 w 537619"/>
                          <a:gd name="connsiteY0" fmla="*/ 64153 h 416997"/>
                          <a:gd name="connsiteX1" fmla="*/ 291074 w 537619"/>
                          <a:gd name="connsiteY1" fmla="*/ 288690 h 416997"/>
                          <a:gd name="connsiteX2" fmla="*/ 495433 w 537619"/>
                          <a:gd name="connsiteY2" fmla="*/ 416997 h 416997"/>
                          <a:gd name="connsiteX3" fmla="*/ 537620 w 537619"/>
                          <a:gd name="connsiteY3" fmla="*/ 416997 h 416997"/>
                          <a:gd name="connsiteX4" fmla="*/ 528714 w 537619"/>
                          <a:gd name="connsiteY4" fmla="*/ 384921 h 416997"/>
                          <a:gd name="connsiteX5" fmla="*/ 255451 w 537619"/>
                          <a:gd name="connsiteY5" fmla="*/ 160384 h 416997"/>
                          <a:gd name="connsiteX6" fmla="*/ 0 w 537619"/>
                          <a:gd name="connsiteY6" fmla="*/ 0 h 41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619" h="416997">
                            <a:moveTo>
                              <a:pt x="17812" y="64153"/>
                            </a:moveTo>
                            <a:lnTo>
                              <a:pt x="291074" y="288690"/>
                            </a:lnTo>
                            <a:lnTo>
                              <a:pt x="495433" y="416997"/>
                            </a:lnTo>
                            <a:lnTo>
                              <a:pt x="537620" y="416997"/>
                            </a:lnTo>
                            <a:lnTo>
                              <a:pt x="528714" y="384921"/>
                            </a:lnTo>
                            <a:lnTo>
                              <a:pt x="255451" y="160384"/>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97" name="Freeform 9096">
                        <a:extLst>
                          <a:ext uri="{FF2B5EF4-FFF2-40B4-BE49-F238E27FC236}">
                            <a16:creationId xmlns:a16="http://schemas.microsoft.com/office/drawing/2014/main" id="{8DF35396-8091-7EFC-EEFC-2174F0C86984}"/>
                          </a:ext>
                        </a:extLst>
                      </p:cNvPr>
                      <p:cNvSpPr/>
                      <p:nvPr/>
                    </p:nvSpPr>
                    <p:spPr>
                      <a:xfrm>
                        <a:off x="26963627" y="16392246"/>
                        <a:ext cx="450627" cy="320767"/>
                      </a:xfrm>
                      <a:custGeom>
                        <a:avLst/>
                        <a:gdLst>
                          <a:gd name="connsiteX0" fmla="*/ 17802 w 450627"/>
                          <a:gd name="connsiteY0" fmla="*/ 64154 h 320767"/>
                          <a:gd name="connsiteX1" fmla="*/ 291065 w 450627"/>
                          <a:gd name="connsiteY1" fmla="*/ 288691 h 320767"/>
                          <a:gd name="connsiteX2" fmla="*/ 342147 w 450627"/>
                          <a:gd name="connsiteY2" fmla="*/ 320767 h 320767"/>
                          <a:gd name="connsiteX3" fmla="*/ 450628 w 450627"/>
                          <a:gd name="connsiteY3" fmla="*/ 320767 h 320767"/>
                          <a:gd name="connsiteX4" fmla="*/ 255441 w 450627"/>
                          <a:gd name="connsiteY4" fmla="*/ 160384 h 320767"/>
                          <a:gd name="connsiteX5" fmla="*/ 0 w 450627"/>
                          <a:gd name="connsiteY5" fmla="*/ 0 h 32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627" h="320767">
                            <a:moveTo>
                              <a:pt x="17802" y="64154"/>
                            </a:moveTo>
                            <a:lnTo>
                              <a:pt x="291065" y="288691"/>
                            </a:lnTo>
                            <a:lnTo>
                              <a:pt x="342147" y="320767"/>
                            </a:lnTo>
                            <a:lnTo>
                              <a:pt x="450628" y="320767"/>
                            </a:lnTo>
                            <a:lnTo>
                              <a:pt x="255441" y="160384"/>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098" name="Freeform 9097">
                        <a:extLst>
                          <a:ext uri="{FF2B5EF4-FFF2-40B4-BE49-F238E27FC236}">
                            <a16:creationId xmlns:a16="http://schemas.microsoft.com/office/drawing/2014/main" id="{434A5408-7E5F-EAC1-6EC8-CEDDC071145C}"/>
                          </a:ext>
                        </a:extLst>
                      </p:cNvPr>
                      <p:cNvSpPr/>
                      <p:nvPr/>
                    </p:nvSpPr>
                    <p:spPr>
                      <a:xfrm>
                        <a:off x="27213982" y="16534297"/>
                        <a:ext cx="260537" cy="178715"/>
                      </a:xfrm>
                      <a:custGeom>
                        <a:avLst/>
                        <a:gdLst>
                          <a:gd name="connsiteX0" fmla="*/ 260537 w 260537"/>
                          <a:gd name="connsiteY0" fmla="*/ 178716 h 178715"/>
                          <a:gd name="connsiteX1" fmla="*/ 0 w 260537"/>
                          <a:gd name="connsiteY1" fmla="*/ 0 h 178715"/>
                          <a:gd name="connsiteX2" fmla="*/ 5086 w 260537"/>
                          <a:gd name="connsiteY2" fmla="*/ 18332 h 178715"/>
                          <a:gd name="connsiteX3" fmla="*/ 200273 w 260537"/>
                          <a:gd name="connsiteY3" fmla="*/ 178716 h 178715"/>
                        </a:gdLst>
                        <a:ahLst/>
                        <a:cxnLst>
                          <a:cxn ang="0">
                            <a:pos x="connsiteX0" y="connsiteY0"/>
                          </a:cxn>
                          <a:cxn ang="0">
                            <a:pos x="connsiteX1" y="connsiteY1"/>
                          </a:cxn>
                          <a:cxn ang="0">
                            <a:pos x="connsiteX2" y="connsiteY2"/>
                          </a:cxn>
                          <a:cxn ang="0">
                            <a:pos x="connsiteX3" y="connsiteY3"/>
                          </a:cxn>
                        </a:cxnLst>
                        <a:rect l="l" t="t" r="r" b="b"/>
                        <a:pathLst>
                          <a:path w="260537" h="178715">
                            <a:moveTo>
                              <a:pt x="260537" y="178716"/>
                            </a:moveTo>
                            <a:lnTo>
                              <a:pt x="0" y="0"/>
                            </a:lnTo>
                            <a:lnTo>
                              <a:pt x="5086" y="18332"/>
                            </a:lnTo>
                            <a:lnTo>
                              <a:pt x="200273"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099" name="Freeform 9098">
                        <a:extLst>
                          <a:ext uri="{FF2B5EF4-FFF2-40B4-BE49-F238E27FC236}">
                            <a16:creationId xmlns:a16="http://schemas.microsoft.com/office/drawing/2014/main" id="{3BACED58-2184-DB11-30F0-930EA5995313}"/>
                          </a:ext>
                        </a:extLst>
                      </p:cNvPr>
                      <p:cNvSpPr/>
                      <p:nvPr/>
                    </p:nvSpPr>
                    <p:spPr>
                      <a:xfrm>
                        <a:off x="26852394" y="16534297"/>
                        <a:ext cx="260537" cy="178715"/>
                      </a:xfrm>
                      <a:custGeom>
                        <a:avLst/>
                        <a:gdLst>
                          <a:gd name="connsiteX0" fmla="*/ 200273 w 260537"/>
                          <a:gd name="connsiteY0" fmla="*/ 178716 h 178715"/>
                          <a:gd name="connsiteX1" fmla="*/ 260538 w 260537"/>
                          <a:gd name="connsiteY1" fmla="*/ 178716 h 178715"/>
                          <a:gd name="connsiteX2" fmla="*/ 182461 w 260537"/>
                          <a:gd name="connsiteY2" fmla="*/ 114562 h 178715"/>
                          <a:gd name="connsiteX3" fmla="*/ 0 w 260537"/>
                          <a:gd name="connsiteY3" fmla="*/ 0 h 178715"/>
                        </a:gdLst>
                        <a:ahLst/>
                        <a:cxnLst>
                          <a:cxn ang="0">
                            <a:pos x="connsiteX0" y="connsiteY0"/>
                          </a:cxn>
                          <a:cxn ang="0">
                            <a:pos x="connsiteX1" y="connsiteY1"/>
                          </a:cxn>
                          <a:cxn ang="0">
                            <a:pos x="connsiteX2" y="connsiteY2"/>
                          </a:cxn>
                          <a:cxn ang="0">
                            <a:pos x="connsiteX3" y="connsiteY3"/>
                          </a:cxn>
                        </a:cxnLst>
                        <a:rect l="l" t="t" r="r" b="b"/>
                        <a:pathLst>
                          <a:path w="260537" h="178715">
                            <a:moveTo>
                              <a:pt x="200273" y="178716"/>
                            </a:moveTo>
                            <a:lnTo>
                              <a:pt x="260538" y="178716"/>
                            </a:lnTo>
                            <a:lnTo>
                              <a:pt x="182461" y="114562"/>
                            </a:lnTo>
                            <a:lnTo>
                              <a:pt x="0"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100" name="Freeform 9099">
                        <a:extLst>
                          <a:ext uri="{FF2B5EF4-FFF2-40B4-BE49-F238E27FC236}">
                            <a16:creationId xmlns:a16="http://schemas.microsoft.com/office/drawing/2014/main" id="{83AE914D-FE9F-72D4-1C2A-B9D18E13EB5C}"/>
                          </a:ext>
                        </a:extLst>
                      </p:cNvPr>
                      <p:cNvSpPr/>
                      <p:nvPr/>
                    </p:nvSpPr>
                    <p:spPr>
                      <a:xfrm>
                        <a:off x="27017052" y="16584706"/>
                        <a:ext cx="204359" cy="128307"/>
                      </a:xfrm>
                      <a:custGeom>
                        <a:avLst/>
                        <a:gdLst>
                          <a:gd name="connsiteX0" fmla="*/ 17802 w 204359"/>
                          <a:gd name="connsiteY0" fmla="*/ 64153 h 128307"/>
                          <a:gd name="connsiteX1" fmla="*/ 95879 w 204359"/>
                          <a:gd name="connsiteY1" fmla="*/ 128307 h 128307"/>
                          <a:gd name="connsiteX2" fmla="*/ 204359 w 204359"/>
                          <a:gd name="connsiteY2" fmla="*/ 128307 h 128307"/>
                          <a:gd name="connsiteX3" fmla="*/ 0 w 204359"/>
                          <a:gd name="connsiteY3" fmla="*/ 0 h 128307"/>
                        </a:gdLst>
                        <a:ahLst/>
                        <a:cxnLst>
                          <a:cxn ang="0">
                            <a:pos x="connsiteX0" y="connsiteY0"/>
                          </a:cxn>
                          <a:cxn ang="0">
                            <a:pos x="connsiteX1" y="connsiteY1"/>
                          </a:cxn>
                          <a:cxn ang="0">
                            <a:pos x="connsiteX2" y="connsiteY2"/>
                          </a:cxn>
                          <a:cxn ang="0">
                            <a:pos x="connsiteX3" y="connsiteY3"/>
                          </a:cxn>
                        </a:cxnLst>
                        <a:rect l="l" t="t" r="r" b="b"/>
                        <a:pathLst>
                          <a:path w="204359" h="128307">
                            <a:moveTo>
                              <a:pt x="17802" y="64153"/>
                            </a:moveTo>
                            <a:lnTo>
                              <a:pt x="95879" y="128307"/>
                            </a:lnTo>
                            <a:lnTo>
                              <a:pt x="204359" y="128307"/>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01" name="Freeform 9100">
                        <a:extLst>
                          <a:ext uri="{FF2B5EF4-FFF2-40B4-BE49-F238E27FC236}">
                            <a16:creationId xmlns:a16="http://schemas.microsoft.com/office/drawing/2014/main" id="{1F7142DB-9B73-0490-6869-4A0FB21F6ED0}"/>
                          </a:ext>
                        </a:extLst>
                      </p:cNvPr>
                      <p:cNvSpPr/>
                      <p:nvPr/>
                    </p:nvSpPr>
                    <p:spPr>
                      <a:xfrm>
                        <a:off x="27254692" y="16680937"/>
                        <a:ext cx="51082" cy="32076"/>
                      </a:xfrm>
                      <a:custGeom>
                        <a:avLst/>
                        <a:gdLst>
                          <a:gd name="connsiteX0" fmla="*/ 0 w 51082"/>
                          <a:gd name="connsiteY0" fmla="*/ 0 h 32076"/>
                          <a:gd name="connsiteX1" fmla="*/ 8906 w 51082"/>
                          <a:gd name="connsiteY1" fmla="*/ 32077 h 32076"/>
                          <a:gd name="connsiteX2" fmla="*/ 51082 w 51082"/>
                          <a:gd name="connsiteY2" fmla="*/ 32077 h 32076"/>
                        </a:gdLst>
                        <a:ahLst/>
                        <a:cxnLst>
                          <a:cxn ang="0">
                            <a:pos x="connsiteX0" y="connsiteY0"/>
                          </a:cxn>
                          <a:cxn ang="0">
                            <a:pos x="connsiteX1" y="connsiteY1"/>
                          </a:cxn>
                          <a:cxn ang="0">
                            <a:pos x="connsiteX2" y="connsiteY2"/>
                          </a:cxn>
                        </a:cxnLst>
                        <a:rect l="l" t="t" r="r" b="b"/>
                        <a:pathLst>
                          <a:path w="51082" h="32076">
                            <a:moveTo>
                              <a:pt x="0" y="0"/>
                            </a:moveTo>
                            <a:lnTo>
                              <a:pt x="8906" y="32077"/>
                            </a:lnTo>
                            <a:lnTo>
                              <a:pt x="51082" y="3207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9102" name="Graphic 2">
                      <a:extLst>
                        <a:ext uri="{FF2B5EF4-FFF2-40B4-BE49-F238E27FC236}">
                          <a16:creationId xmlns:a16="http://schemas.microsoft.com/office/drawing/2014/main" id="{98740D31-1096-D9C3-1D90-C9D4EB55B395}"/>
                        </a:ext>
                      </a:extLst>
                    </p:cNvPr>
                    <p:cNvGrpSpPr/>
                    <p:nvPr/>
                  </p:nvGrpSpPr>
                  <p:grpSpPr>
                    <a:xfrm>
                      <a:off x="46864971" y="13069031"/>
                      <a:ext cx="173391" cy="48739"/>
                      <a:chOff x="27316052" y="16962231"/>
                      <a:chExt cx="270871" cy="76146"/>
                    </a:xfrm>
                  </p:grpSpPr>
                  <p:sp>
                    <p:nvSpPr>
                      <p:cNvPr id="9103" name="Freeform 9102">
                        <a:extLst>
                          <a:ext uri="{FF2B5EF4-FFF2-40B4-BE49-F238E27FC236}">
                            <a16:creationId xmlns:a16="http://schemas.microsoft.com/office/drawing/2014/main" id="{B0A94B65-58B2-5681-6E0C-110B78436CFD}"/>
                          </a:ext>
                        </a:extLst>
                      </p:cNvPr>
                      <p:cNvSpPr/>
                      <p:nvPr/>
                    </p:nvSpPr>
                    <p:spPr>
                      <a:xfrm>
                        <a:off x="27316052" y="17000305"/>
                        <a:ext cx="232771" cy="27612"/>
                      </a:xfrm>
                      <a:custGeom>
                        <a:avLst/>
                        <a:gdLst>
                          <a:gd name="connsiteX0" fmla="*/ 0 w 232771"/>
                          <a:gd name="connsiteY0" fmla="*/ 27613 h 27612"/>
                          <a:gd name="connsiteX1" fmla="*/ 232772 w 232771"/>
                          <a:gd name="connsiteY1" fmla="*/ 0 h 27612"/>
                        </a:gdLst>
                        <a:ahLst/>
                        <a:cxnLst>
                          <a:cxn ang="0">
                            <a:pos x="connsiteX0" y="connsiteY0"/>
                          </a:cxn>
                          <a:cxn ang="0">
                            <a:pos x="connsiteX1" y="connsiteY1"/>
                          </a:cxn>
                        </a:cxnLst>
                        <a:rect l="l" t="t" r="r" b="b"/>
                        <a:pathLst>
                          <a:path w="232771" h="27612">
                            <a:moveTo>
                              <a:pt x="0" y="27613"/>
                            </a:moveTo>
                            <a:lnTo>
                              <a:pt x="232772" y="0"/>
                            </a:lnTo>
                          </a:path>
                        </a:pathLst>
                      </a:custGeom>
                      <a:noFill/>
                      <a:ln w="38100" cap="rnd">
                        <a:solidFill>
                          <a:srgbClr val="EDED61"/>
                        </a:solidFill>
                        <a:prstDash val="solid"/>
                        <a:round/>
                      </a:ln>
                    </p:spPr>
                    <p:txBody>
                      <a:bodyPr rtlCol="0" anchor="ctr"/>
                      <a:lstStyle/>
                      <a:p>
                        <a:endParaRPr lang="en-US"/>
                      </a:p>
                    </p:txBody>
                  </p:sp>
                  <p:sp>
                    <p:nvSpPr>
                      <p:cNvPr id="9104" name="Freeform 9103">
                        <a:extLst>
                          <a:ext uri="{FF2B5EF4-FFF2-40B4-BE49-F238E27FC236}">
                            <a16:creationId xmlns:a16="http://schemas.microsoft.com/office/drawing/2014/main" id="{3209A919-A3B4-C786-60A1-BD16BCF43316}"/>
                          </a:ext>
                        </a:extLst>
                      </p:cNvPr>
                      <p:cNvSpPr/>
                      <p:nvPr/>
                    </p:nvSpPr>
                    <p:spPr>
                      <a:xfrm>
                        <a:off x="27510724" y="1696223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05" name="Graphic 2">
                      <a:extLst>
                        <a:ext uri="{FF2B5EF4-FFF2-40B4-BE49-F238E27FC236}">
                          <a16:creationId xmlns:a16="http://schemas.microsoft.com/office/drawing/2014/main" id="{DAC103D2-1A7A-BC15-F62F-3605704C75AA}"/>
                        </a:ext>
                      </a:extLst>
                    </p:cNvPr>
                    <p:cNvGrpSpPr/>
                    <p:nvPr/>
                  </p:nvGrpSpPr>
                  <p:grpSpPr>
                    <a:xfrm>
                      <a:off x="44384083" y="14094505"/>
                      <a:ext cx="164544" cy="48739"/>
                      <a:chOff x="23440405" y="18564354"/>
                      <a:chExt cx="257051" cy="76146"/>
                    </a:xfrm>
                  </p:grpSpPr>
                  <p:sp>
                    <p:nvSpPr>
                      <p:cNvPr id="9106" name="Freeform 9105">
                        <a:extLst>
                          <a:ext uri="{FF2B5EF4-FFF2-40B4-BE49-F238E27FC236}">
                            <a16:creationId xmlns:a16="http://schemas.microsoft.com/office/drawing/2014/main" id="{3C7DCB92-0339-E8F6-2511-2BD572B5BD68}"/>
                          </a:ext>
                        </a:extLst>
                      </p:cNvPr>
                      <p:cNvSpPr/>
                      <p:nvPr/>
                    </p:nvSpPr>
                    <p:spPr>
                      <a:xfrm>
                        <a:off x="23478505" y="18602428"/>
                        <a:ext cx="218951" cy="9518"/>
                      </a:xfrm>
                      <a:custGeom>
                        <a:avLst/>
                        <a:gdLst>
                          <a:gd name="connsiteX0" fmla="*/ 218951 w 218951"/>
                          <a:gd name="connsiteY0" fmla="*/ 0 h 9518"/>
                          <a:gd name="connsiteX1" fmla="*/ 0 w 218951"/>
                          <a:gd name="connsiteY1" fmla="*/ 0 h 9518"/>
                        </a:gdLst>
                        <a:ahLst/>
                        <a:cxnLst>
                          <a:cxn ang="0">
                            <a:pos x="connsiteX0" y="connsiteY0"/>
                          </a:cxn>
                          <a:cxn ang="0">
                            <a:pos x="connsiteX1" y="connsiteY1"/>
                          </a:cxn>
                        </a:cxnLst>
                        <a:rect l="l" t="t" r="r" b="b"/>
                        <a:pathLst>
                          <a:path w="218951" h="9518">
                            <a:moveTo>
                              <a:pt x="218951" y="0"/>
                            </a:moveTo>
                            <a:lnTo>
                              <a:pt x="0" y="0"/>
                            </a:lnTo>
                          </a:path>
                        </a:pathLst>
                      </a:custGeom>
                      <a:noFill/>
                      <a:ln w="38100" cap="rnd">
                        <a:solidFill>
                          <a:srgbClr val="EDED61"/>
                        </a:solidFill>
                        <a:prstDash val="solid"/>
                        <a:round/>
                      </a:ln>
                    </p:spPr>
                    <p:txBody>
                      <a:bodyPr rtlCol="0" anchor="ctr"/>
                      <a:lstStyle/>
                      <a:p>
                        <a:endParaRPr lang="en-US"/>
                      </a:p>
                    </p:txBody>
                  </p:sp>
                  <p:sp>
                    <p:nvSpPr>
                      <p:cNvPr id="9107" name="Freeform 9106">
                        <a:extLst>
                          <a:ext uri="{FF2B5EF4-FFF2-40B4-BE49-F238E27FC236}">
                            <a16:creationId xmlns:a16="http://schemas.microsoft.com/office/drawing/2014/main" id="{7E44259F-F453-06D9-74FB-5983C9521D3A}"/>
                          </a:ext>
                        </a:extLst>
                      </p:cNvPr>
                      <p:cNvSpPr/>
                      <p:nvPr/>
                    </p:nvSpPr>
                    <p:spPr>
                      <a:xfrm>
                        <a:off x="23440405" y="1856435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08" name="Graphic 2">
                      <a:extLst>
                        <a:ext uri="{FF2B5EF4-FFF2-40B4-BE49-F238E27FC236}">
                          <a16:creationId xmlns:a16="http://schemas.microsoft.com/office/drawing/2014/main" id="{A5000A62-E347-8256-5342-574BE8010CB9}"/>
                        </a:ext>
                      </a:extLst>
                    </p:cNvPr>
                    <p:cNvGrpSpPr/>
                    <p:nvPr/>
                  </p:nvGrpSpPr>
                  <p:grpSpPr>
                    <a:xfrm>
                      <a:off x="44530128" y="12968250"/>
                      <a:ext cx="160696" cy="48739"/>
                      <a:chOff x="23668558" y="16804779"/>
                      <a:chExt cx="251040" cy="76146"/>
                    </a:xfrm>
                  </p:grpSpPr>
                  <p:sp>
                    <p:nvSpPr>
                      <p:cNvPr id="9109" name="Freeform 9108">
                        <a:extLst>
                          <a:ext uri="{FF2B5EF4-FFF2-40B4-BE49-F238E27FC236}">
                            <a16:creationId xmlns:a16="http://schemas.microsoft.com/office/drawing/2014/main" id="{1F8BDAFF-9ECE-A30F-2559-6DAB7128C970}"/>
                          </a:ext>
                        </a:extLst>
                      </p:cNvPr>
                      <p:cNvSpPr/>
                      <p:nvPr/>
                    </p:nvSpPr>
                    <p:spPr>
                      <a:xfrm>
                        <a:off x="23706658" y="16842853"/>
                        <a:ext cx="212940" cy="27612"/>
                      </a:xfrm>
                      <a:custGeom>
                        <a:avLst/>
                        <a:gdLst>
                          <a:gd name="connsiteX0" fmla="*/ 212941 w 212940"/>
                          <a:gd name="connsiteY0" fmla="*/ 27613 h 27612"/>
                          <a:gd name="connsiteX1" fmla="*/ 0 w 212940"/>
                          <a:gd name="connsiteY1" fmla="*/ 0 h 27612"/>
                        </a:gdLst>
                        <a:ahLst/>
                        <a:cxnLst>
                          <a:cxn ang="0">
                            <a:pos x="connsiteX0" y="connsiteY0"/>
                          </a:cxn>
                          <a:cxn ang="0">
                            <a:pos x="connsiteX1" y="connsiteY1"/>
                          </a:cxn>
                        </a:cxnLst>
                        <a:rect l="l" t="t" r="r" b="b"/>
                        <a:pathLst>
                          <a:path w="212940" h="27612">
                            <a:moveTo>
                              <a:pt x="212941" y="27613"/>
                            </a:moveTo>
                            <a:lnTo>
                              <a:pt x="0" y="0"/>
                            </a:lnTo>
                          </a:path>
                        </a:pathLst>
                      </a:custGeom>
                      <a:noFill/>
                      <a:ln w="38100" cap="rnd">
                        <a:solidFill>
                          <a:srgbClr val="EDED61"/>
                        </a:solidFill>
                        <a:prstDash val="solid"/>
                        <a:round/>
                      </a:ln>
                    </p:spPr>
                    <p:txBody>
                      <a:bodyPr rtlCol="0" anchor="ctr"/>
                      <a:lstStyle/>
                      <a:p>
                        <a:endParaRPr lang="en-US"/>
                      </a:p>
                    </p:txBody>
                  </p:sp>
                  <p:sp>
                    <p:nvSpPr>
                      <p:cNvPr id="9110" name="Freeform 9109">
                        <a:extLst>
                          <a:ext uri="{FF2B5EF4-FFF2-40B4-BE49-F238E27FC236}">
                            <a16:creationId xmlns:a16="http://schemas.microsoft.com/office/drawing/2014/main" id="{FFA8A7B9-9BD4-19ED-8B61-3E9599F0DF9C}"/>
                          </a:ext>
                        </a:extLst>
                      </p:cNvPr>
                      <p:cNvSpPr/>
                      <p:nvPr/>
                    </p:nvSpPr>
                    <p:spPr>
                      <a:xfrm>
                        <a:off x="23668558" y="1680477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109"/>
                              <a:pt x="59141" y="76147"/>
                              <a:pt x="38100" y="76147"/>
                            </a:cubicBezTo>
                            <a:cubicBezTo>
                              <a:pt x="17050"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11" name="Graphic 2">
                      <a:extLst>
                        <a:ext uri="{FF2B5EF4-FFF2-40B4-BE49-F238E27FC236}">
                          <a16:creationId xmlns:a16="http://schemas.microsoft.com/office/drawing/2014/main" id="{A0DBC8FF-F2E3-2EF7-AB1C-C8CAD0E7CEB5}"/>
                        </a:ext>
                      </a:extLst>
                    </p:cNvPr>
                    <p:cNvGrpSpPr/>
                    <p:nvPr/>
                  </p:nvGrpSpPr>
                  <p:grpSpPr>
                    <a:xfrm>
                      <a:off x="44774222" y="15109896"/>
                      <a:ext cx="112395" cy="145401"/>
                      <a:chOff x="24049882" y="20150724"/>
                      <a:chExt cx="175584" cy="227164"/>
                    </a:xfrm>
                  </p:grpSpPr>
                  <p:sp>
                    <p:nvSpPr>
                      <p:cNvPr id="9112" name="Freeform 9111">
                        <a:extLst>
                          <a:ext uri="{FF2B5EF4-FFF2-40B4-BE49-F238E27FC236}">
                            <a16:creationId xmlns:a16="http://schemas.microsoft.com/office/drawing/2014/main" id="{1BB09335-D7A1-CBFE-BAA8-19E473205C95}"/>
                          </a:ext>
                        </a:extLst>
                      </p:cNvPr>
                      <p:cNvSpPr/>
                      <p:nvPr/>
                    </p:nvSpPr>
                    <p:spPr>
                      <a:xfrm>
                        <a:off x="24087982" y="20150724"/>
                        <a:ext cx="137484" cy="189091"/>
                      </a:xfrm>
                      <a:custGeom>
                        <a:avLst/>
                        <a:gdLst>
                          <a:gd name="connsiteX0" fmla="*/ 137484 w 137484"/>
                          <a:gd name="connsiteY0" fmla="*/ 0 h 189091"/>
                          <a:gd name="connsiteX1" fmla="*/ 0 w 137484"/>
                          <a:gd name="connsiteY1" fmla="*/ 189091 h 189091"/>
                        </a:gdLst>
                        <a:ahLst/>
                        <a:cxnLst>
                          <a:cxn ang="0">
                            <a:pos x="connsiteX0" y="connsiteY0"/>
                          </a:cxn>
                          <a:cxn ang="0">
                            <a:pos x="connsiteX1" y="connsiteY1"/>
                          </a:cxn>
                        </a:cxnLst>
                        <a:rect l="l" t="t" r="r" b="b"/>
                        <a:pathLst>
                          <a:path w="137484" h="189091">
                            <a:moveTo>
                              <a:pt x="137484" y="0"/>
                            </a:moveTo>
                            <a:lnTo>
                              <a:pt x="0" y="189091"/>
                            </a:lnTo>
                          </a:path>
                        </a:pathLst>
                      </a:custGeom>
                      <a:noFill/>
                      <a:ln w="38100" cap="rnd">
                        <a:solidFill>
                          <a:srgbClr val="EDED61"/>
                        </a:solidFill>
                        <a:prstDash val="solid"/>
                        <a:round/>
                      </a:ln>
                    </p:spPr>
                    <p:txBody>
                      <a:bodyPr rtlCol="0" anchor="ctr"/>
                      <a:lstStyle/>
                      <a:p>
                        <a:endParaRPr lang="en-US"/>
                      </a:p>
                    </p:txBody>
                  </p:sp>
                  <p:sp>
                    <p:nvSpPr>
                      <p:cNvPr id="9113" name="Freeform 9112">
                        <a:extLst>
                          <a:ext uri="{FF2B5EF4-FFF2-40B4-BE49-F238E27FC236}">
                            <a16:creationId xmlns:a16="http://schemas.microsoft.com/office/drawing/2014/main" id="{36851432-06E0-6BA9-C8DC-D17B93C19A4E}"/>
                          </a:ext>
                        </a:extLst>
                      </p:cNvPr>
                      <p:cNvSpPr/>
                      <p:nvPr/>
                    </p:nvSpPr>
                    <p:spPr>
                      <a:xfrm>
                        <a:off x="24049882" y="203017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14" name="Graphic 2">
                      <a:extLst>
                        <a:ext uri="{FF2B5EF4-FFF2-40B4-BE49-F238E27FC236}">
                          <a16:creationId xmlns:a16="http://schemas.microsoft.com/office/drawing/2014/main" id="{586981F2-D3C2-C7A7-1F33-BA6CFCF43F27}"/>
                        </a:ext>
                      </a:extLst>
                    </p:cNvPr>
                    <p:cNvGrpSpPr/>
                    <p:nvPr/>
                  </p:nvGrpSpPr>
                  <p:grpSpPr>
                    <a:xfrm>
                      <a:off x="46662173" y="12640924"/>
                      <a:ext cx="115456" cy="145401"/>
                      <a:chOff x="26999240" y="16293389"/>
                      <a:chExt cx="180365" cy="227164"/>
                    </a:xfrm>
                  </p:grpSpPr>
                  <p:sp>
                    <p:nvSpPr>
                      <p:cNvPr id="9115" name="Freeform 9114">
                        <a:extLst>
                          <a:ext uri="{FF2B5EF4-FFF2-40B4-BE49-F238E27FC236}">
                            <a16:creationId xmlns:a16="http://schemas.microsoft.com/office/drawing/2014/main" id="{766C4AF9-DA6A-128D-E129-683A1DFFC442}"/>
                          </a:ext>
                        </a:extLst>
                      </p:cNvPr>
                      <p:cNvSpPr/>
                      <p:nvPr/>
                    </p:nvSpPr>
                    <p:spPr>
                      <a:xfrm>
                        <a:off x="26999240" y="16331462"/>
                        <a:ext cx="142265" cy="189090"/>
                      </a:xfrm>
                      <a:custGeom>
                        <a:avLst/>
                        <a:gdLst>
                          <a:gd name="connsiteX0" fmla="*/ 0 w 142265"/>
                          <a:gd name="connsiteY0" fmla="*/ 189091 h 189090"/>
                          <a:gd name="connsiteX1" fmla="*/ 142266 w 142265"/>
                          <a:gd name="connsiteY1" fmla="*/ 0 h 189090"/>
                        </a:gdLst>
                        <a:ahLst/>
                        <a:cxnLst>
                          <a:cxn ang="0">
                            <a:pos x="connsiteX0" y="connsiteY0"/>
                          </a:cxn>
                          <a:cxn ang="0">
                            <a:pos x="connsiteX1" y="connsiteY1"/>
                          </a:cxn>
                        </a:cxnLst>
                        <a:rect l="l" t="t" r="r" b="b"/>
                        <a:pathLst>
                          <a:path w="142265" h="189090">
                            <a:moveTo>
                              <a:pt x="0" y="189091"/>
                            </a:moveTo>
                            <a:lnTo>
                              <a:pt x="142266" y="0"/>
                            </a:lnTo>
                          </a:path>
                        </a:pathLst>
                      </a:custGeom>
                      <a:noFill/>
                      <a:ln w="38100" cap="rnd">
                        <a:solidFill>
                          <a:srgbClr val="EDED61"/>
                        </a:solidFill>
                        <a:prstDash val="solid"/>
                        <a:round/>
                      </a:ln>
                    </p:spPr>
                    <p:txBody>
                      <a:bodyPr rtlCol="0" anchor="ctr"/>
                      <a:lstStyle/>
                      <a:p>
                        <a:endParaRPr lang="en-US"/>
                      </a:p>
                    </p:txBody>
                  </p:sp>
                  <p:sp>
                    <p:nvSpPr>
                      <p:cNvPr id="9116" name="Freeform 9115">
                        <a:extLst>
                          <a:ext uri="{FF2B5EF4-FFF2-40B4-BE49-F238E27FC236}">
                            <a16:creationId xmlns:a16="http://schemas.microsoft.com/office/drawing/2014/main" id="{CB2705C9-DDCD-7E2C-823D-90E3E670F0AA}"/>
                          </a:ext>
                        </a:extLst>
                      </p:cNvPr>
                      <p:cNvSpPr/>
                      <p:nvPr/>
                    </p:nvSpPr>
                    <p:spPr>
                      <a:xfrm>
                        <a:off x="27103406" y="1629338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17" name="Graphic 2">
                      <a:extLst>
                        <a:ext uri="{FF2B5EF4-FFF2-40B4-BE49-F238E27FC236}">
                          <a16:creationId xmlns:a16="http://schemas.microsoft.com/office/drawing/2014/main" id="{1DC10A17-24A9-A69F-43F8-BC1FF373101F}"/>
                        </a:ext>
                      </a:extLst>
                    </p:cNvPr>
                    <p:cNvGrpSpPr/>
                    <p:nvPr/>
                  </p:nvGrpSpPr>
                  <p:grpSpPr>
                    <a:xfrm>
                      <a:off x="46982141" y="14177605"/>
                      <a:ext cx="173397" cy="48739"/>
                      <a:chOff x="27499094" y="18694184"/>
                      <a:chExt cx="270881" cy="76146"/>
                    </a:xfrm>
                  </p:grpSpPr>
                  <p:sp>
                    <p:nvSpPr>
                      <p:cNvPr id="9118" name="Freeform 9117">
                        <a:extLst>
                          <a:ext uri="{FF2B5EF4-FFF2-40B4-BE49-F238E27FC236}">
                            <a16:creationId xmlns:a16="http://schemas.microsoft.com/office/drawing/2014/main" id="{2176F683-0C8A-42E8-487A-2AE2047D37C7}"/>
                          </a:ext>
                        </a:extLst>
                      </p:cNvPr>
                      <p:cNvSpPr/>
                      <p:nvPr/>
                    </p:nvSpPr>
                    <p:spPr>
                      <a:xfrm>
                        <a:off x="27499094" y="18732257"/>
                        <a:ext cx="232781" cy="27612"/>
                      </a:xfrm>
                      <a:custGeom>
                        <a:avLst/>
                        <a:gdLst>
                          <a:gd name="connsiteX0" fmla="*/ 0 w 232781"/>
                          <a:gd name="connsiteY0" fmla="*/ 27613 h 27612"/>
                          <a:gd name="connsiteX1" fmla="*/ 232781 w 232781"/>
                          <a:gd name="connsiteY1" fmla="*/ 0 h 27612"/>
                        </a:gdLst>
                        <a:ahLst/>
                        <a:cxnLst>
                          <a:cxn ang="0">
                            <a:pos x="connsiteX0" y="connsiteY0"/>
                          </a:cxn>
                          <a:cxn ang="0">
                            <a:pos x="connsiteX1" y="connsiteY1"/>
                          </a:cxn>
                        </a:cxnLst>
                        <a:rect l="l" t="t" r="r" b="b"/>
                        <a:pathLst>
                          <a:path w="232781" h="27612">
                            <a:moveTo>
                              <a:pt x="0" y="27613"/>
                            </a:moveTo>
                            <a:lnTo>
                              <a:pt x="232781" y="0"/>
                            </a:lnTo>
                          </a:path>
                        </a:pathLst>
                      </a:custGeom>
                      <a:noFill/>
                      <a:ln w="38100" cap="rnd">
                        <a:solidFill>
                          <a:srgbClr val="EDED61"/>
                        </a:solidFill>
                        <a:prstDash val="solid"/>
                        <a:round/>
                      </a:ln>
                    </p:spPr>
                    <p:txBody>
                      <a:bodyPr rtlCol="0" anchor="ctr"/>
                      <a:lstStyle/>
                      <a:p>
                        <a:endParaRPr lang="en-US"/>
                      </a:p>
                    </p:txBody>
                  </p:sp>
                  <p:sp>
                    <p:nvSpPr>
                      <p:cNvPr id="9119" name="Freeform 9118">
                        <a:extLst>
                          <a:ext uri="{FF2B5EF4-FFF2-40B4-BE49-F238E27FC236}">
                            <a16:creationId xmlns:a16="http://schemas.microsoft.com/office/drawing/2014/main" id="{98E24E5A-F4CB-5B67-3786-120212FE138F}"/>
                          </a:ext>
                        </a:extLst>
                      </p:cNvPr>
                      <p:cNvSpPr/>
                      <p:nvPr/>
                    </p:nvSpPr>
                    <p:spPr>
                      <a:xfrm>
                        <a:off x="27693775" y="1869418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8"/>
                              <a:pt x="59141" y="76147"/>
                              <a:pt x="38100" y="76147"/>
                            </a:cubicBezTo>
                            <a:cubicBezTo>
                              <a:pt x="17059" y="76147"/>
                              <a:pt x="0" y="59108"/>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20" name="Graphic 2">
                      <a:extLst>
                        <a:ext uri="{FF2B5EF4-FFF2-40B4-BE49-F238E27FC236}">
                          <a16:creationId xmlns:a16="http://schemas.microsoft.com/office/drawing/2014/main" id="{116D11E1-3D2A-DF96-FC03-E7B1CB9E5C22}"/>
                        </a:ext>
                      </a:extLst>
                    </p:cNvPr>
                    <p:cNvGrpSpPr/>
                    <p:nvPr/>
                  </p:nvGrpSpPr>
                  <p:grpSpPr>
                    <a:xfrm>
                      <a:off x="45435625" y="15479467"/>
                      <a:ext cx="78775" cy="145407"/>
                      <a:chOff x="25083125" y="20728115"/>
                      <a:chExt cx="123062" cy="227173"/>
                    </a:xfrm>
                  </p:grpSpPr>
                  <p:sp>
                    <p:nvSpPr>
                      <p:cNvPr id="9121" name="Freeform 9120">
                        <a:extLst>
                          <a:ext uri="{FF2B5EF4-FFF2-40B4-BE49-F238E27FC236}">
                            <a16:creationId xmlns:a16="http://schemas.microsoft.com/office/drawing/2014/main" id="{7D2E6BF2-DA31-D142-26B8-0455F5E029D4}"/>
                          </a:ext>
                        </a:extLst>
                      </p:cNvPr>
                      <p:cNvSpPr/>
                      <p:nvPr/>
                    </p:nvSpPr>
                    <p:spPr>
                      <a:xfrm>
                        <a:off x="25121225" y="20728115"/>
                        <a:ext cx="84962" cy="189100"/>
                      </a:xfrm>
                      <a:custGeom>
                        <a:avLst/>
                        <a:gdLst>
                          <a:gd name="connsiteX0" fmla="*/ 84963 w 84962"/>
                          <a:gd name="connsiteY0" fmla="*/ 0 h 189100"/>
                          <a:gd name="connsiteX1" fmla="*/ 0 w 84962"/>
                          <a:gd name="connsiteY1" fmla="*/ 189100 h 189100"/>
                        </a:gdLst>
                        <a:ahLst/>
                        <a:cxnLst>
                          <a:cxn ang="0">
                            <a:pos x="connsiteX0" y="connsiteY0"/>
                          </a:cxn>
                          <a:cxn ang="0">
                            <a:pos x="connsiteX1" y="connsiteY1"/>
                          </a:cxn>
                        </a:cxnLst>
                        <a:rect l="l" t="t" r="r" b="b"/>
                        <a:pathLst>
                          <a:path w="84962" h="189100">
                            <a:moveTo>
                              <a:pt x="84963" y="0"/>
                            </a:moveTo>
                            <a:lnTo>
                              <a:pt x="0" y="189100"/>
                            </a:lnTo>
                          </a:path>
                        </a:pathLst>
                      </a:custGeom>
                      <a:noFill/>
                      <a:ln w="38100" cap="rnd">
                        <a:solidFill>
                          <a:srgbClr val="EDED61"/>
                        </a:solidFill>
                        <a:prstDash val="solid"/>
                        <a:round/>
                      </a:ln>
                    </p:spPr>
                    <p:txBody>
                      <a:bodyPr rtlCol="0" anchor="ctr"/>
                      <a:lstStyle/>
                      <a:p>
                        <a:endParaRPr lang="en-US"/>
                      </a:p>
                    </p:txBody>
                  </p:sp>
                  <p:sp>
                    <p:nvSpPr>
                      <p:cNvPr id="9122" name="Freeform 9121">
                        <a:extLst>
                          <a:ext uri="{FF2B5EF4-FFF2-40B4-BE49-F238E27FC236}">
                            <a16:creationId xmlns:a16="http://schemas.microsoft.com/office/drawing/2014/main" id="{08D79B7C-B7C2-DB0A-A633-78F83FCF7064}"/>
                          </a:ext>
                        </a:extLst>
                      </p:cNvPr>
                      <p:cNvSpPr/>
                      <p:nvPr/>
                    </p:nvSpPr>
                    <p:spPr>
                      <a:xfrm>
                        <a:off x="25083125" y="208791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0" y="0"/>
                              <a:pt x="38100" y="0"/>
                            </a:cubicBezTo>
                            <a:cubicBezTo>
                              <a:pt x="59141" y="0"/>
                              <a:pt x="76200" y="17038"/>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23" name="Graphic 2">
                      <a:extLst>
                        <a:ext uri="{FF2B5EF4-FFF2-40B4-BE49-F238E27FC236}">
                          <a16:creationId xmlns:a16="http://schemas.microsoft.com/office/drawing/2014/main" id="{7673D2A6-CE5B-F200-DC87-5BF681F109BF}"/>
                        </a:ext>
                      </a:extLst>
                    </p:cNvPr>
                    <p:cNvGrpSpPr/>
                    <p:nvPr/>
                  </p:nvGrpSpPr>
                  <p:grpSpPr>
                    <a:xfrm>
                      <a:off x="46696372" y="12909513"/>
                      <a:ext cx="335783" cy="2015593"/>
                      <a:chOff x="27052666" y="16713013"/>
                      <a:chExt cx="524561" cy="3149010"/>
                    </a:xfrm>
                  </p:grpSpPr>
                  <p:sp>
                    <p:nvSpPr>
                      <p:cNvPr id="9124" name="Freeform 9123">
                        <a:extLst>
                          <a:ext uri="{FF2B5EF4-FFF2-40B4-BE49-F238E27FC236}">
                            <a16:creationId xmlns:a16="http://schemas.microsoft.com/office/drawing/2014/main" id="{85B0158F-8ED5-FE12-7AAE-8BAB0606368B}"/>
                          </a:ext>
                        </a:extLst>
                      </p:cNvPr>
                      <p:cNvSpPr/>
                      <p:nvPr/>
                    </p:nvSpPr>
                    <p:spPr>
                      <a:xfrm>
                        <a:off x="27525144" y="19074774"/>
                        <a:ext cx="41814" cy="472355"/>
                      </a:xfrm>
                      <a:custGeom>
                        <a:avLst/>
                        <a:gdLst>
                          <a:gd name="connsiteX0" fmla="*/ 0 w 41814"/>
                          <a:gd name="connsiteY0" fmla="*/ 52484 h 472355"/>
                          <a:gd name="connsiteX1" fmla="*/ 26041 w 41814"/>
                          <a:gd name="connsiteY1" fmla="*/ 419872 h 472355"/>
                          <a:gd name="connsiteX2" fmla="*/ 41815 w 41814"/>
                          <a:gd name="connsiteY2" fmla="*/ 472356 h 472355"/>
                          <a:gd name="connsiteX3" fmla="*/ 26413 w 41814"/>
                          <a:gd name="connsiteY3" fmla="*/ 0 h 472355"/>
                        </a:gdLst>
                        <a:ahLst/>
                        <a:cxnLst>
                          <a:cxn ang="0">
                            <a:pos x="connsiteX0" y="connsiteY0"/>
                          </a:cxn>
                          <a:cxn ang="0">
                            <a:pos x="connsiteX1" y="connsiteY1"/>
                          </a:cxn>
                          <a:cxn ang="0">
                            <a:pos x="connsiteX2" y="connsiteY2"/>
                          </a:cxn>
                          <a:cxn ang="0">
                            <a:pos x="connsiteX3" y="connsiteY3"/>
                          </a:cxn>
                        </a:cxnLst>
                        <a:rect l="l" t="t" r="r" b="b"/>
                        <a:pathLst>
                          <a:path w="41814" h="472355">
                            <a:moveTo>
                              <a:pt x="0" y="52484"/>
                            </a:moveTo>
                            <a:lnTo>
                              <a:pt x="26041" y="419872"/>
                            </a:lnTo>
                            <a:lnTo>
                              <a:pt x="41815" y="472356"/>
                            </a:lnTo>
                            <a:lnTo>
                              <a:pt x="2641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25" name="Freeform 9124">
                        <a:extLst>
                          <a:ext uri="{FF2B5EF4-FFF2-40B4-BE49-F238E27FC236}">
                            <a16:creationId xmlns:a16="http://schemas.microsoft.com/office/drawing/2014/main" id="{E66AAD40-557D-55F6-CE9B-E2BEAEFB89C7}"/>
                          </a:ext>
                        </a:extLst>
                      </p:cNvPr>
                      <p:cNvSpPr/>
                      <p:nvPr/>
                    </p:nvSpPr>
                    <p:spPr>
                      <a:xfrm>
                        <a:off x="27524773" y="19494646"/>
                        <a:ext cx="52454" cy="367378"/>
                      </a:xfrm>
                      <a:custGeom>
                        <a:avLst/>
                        <a:gdLst>
                          <a:gd name="connsiteX0" fmla="*/ 52454 w 52454"/>
                          <a:gd name="connsiteY0" fmla="*/ 367378 h 367378"/>
                          <a:gd name="connsiteX1" fmla="*/ 42186 w 52454"/>
                          <a:gd name="connsiteY1" fmla="*/ 52484 h 367378"/>
                          <a:gd name="connsiteX2" fmla="*/ 26413 w 52454"/>
                          <a:gd name="connsiteY2" fmla="*/ 0 h 367378"/>
                          <a:gd name="connsiteX3" fmla="*/ 0 w 52454"/>
                          <a:gd name="connsiteY3" fmla="*/ 52484 h 367378"/>
                        </a:gdLst>
                        <a:ahLst/>
                        <a:cxnLst>
                          <a:cxn ang="0">
                            <a:pos x="connsiteX0" y="connsiteY0"/>
                          </a:cxn>
                          <a:cxn ang="0">
                            <a:pos x="connsiteX1" y="connsiteY1"/>
                          </a:cxn>
                          <a:cxn ang="0">
                            <a:pos x="connsiteX2" y="connsiteY2"/>
                          </a:cxn>
                          <a:cxn ang="0">
                            <a:pos x="connsiteX3" y="connsiteY3"/>
                          </a:cxn>
                        </a:cxnLst>
                        <a:rect l="l" t="t" r="r" b="b"/>
                        <a:pathLst>
                          <a:path w="52454" h="367378">
                            <a:moveTo>
                              <a:pt x="52454" y="367378"/>
                            </a:moveTo>
                            <a:lnTo>
                              <a:pt x="42186" y="52484"/>
                            </a:lnTo>
                            <a:lnTo>
                              <a:pt x="26413" y="0"/>
                            </a:lnTo>
                            <a:lnTo>
                              <a:pt x="0" y="5248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126" name="Freeform 9125">
                        <a:extLst>
                          <a:ext uri="{FF2B5EF4-FFF2-40B4-BE49-F238E27FC236}">
                            <a16:creationId xmlns:a16="http://schemas.microsoft.com/office/drawing/2014/main" id="{09353302-7121-C3BA-7FF8-C1B320AF6BAE}"/>
                          </a:ext>
                        </a:extLst>
                      </p:cNvPr>
                      <p:cNvSpPr/>
                      <p:nvPr/>
                    </p:nvSpPr>
                    <p:spPr>
                      <a:xfrm>
                        <a:off x="27473786" y="17500273"/>
                        <a:ext cx="41814" cy="472346"/>
                      </a:xfrm>
                      <a:custGeom>
                        <a:avLst/>
                        <a:gdLst>
                          <a:gd name="connsiteX0" fmla="*/ 0 w 41814"/>
                          <a:gd name="connsiteY0" fmla="*/ 52484 h 472346"/>
                          <a:gd name="connsiteX1" fmla="*/ 26041 w 41814"/>
                          <a:gd name="connsiteY1" fmla="*/ 419862 h 472346"/>
                          <a:gd name="connsiteX2" fmla="*/ 41814 w 41814"/>
                          <a:gd name="connsiteY2" fmla="*/ 472346 h 472346"/>
                          <a:gd name="connsiteX3" fmla="*/ 26412 w 41814"/>
                          <a:gd name="connsiteY3" fmla="*/ 0 h 472346"/>
                        </a:gdLst>
                        <a:ahLst/>
                        <a:cxnLst>
                          <a:cxn ang="0">
                            <a:pos x="connsiteX0" y="connsiteY0"/>
                          </a:cxn>
                          <a:cxn ang="0">
                            <a:pos x="connsiteX1" y="connsiteY1"/>
                          </a:cxn>
                          <a:cxn ang="0">
                            <a:pos x="connsiteX2" y="connsiteY2"/>
                          </a:cxn>
                          <a:cxn ang="0">
                            <a:pos x="connsiteX3" y="connsiteY3"/>
                          </a:cxn>
                        </a:cxnLst>
                        <a:rect l="l" t="t" r="r" b="b"/>
                        <a:pathLst>
                          <a:path w="41814" h="472346">
                            <a:moveTo>
                              <a:pt x="0" y="52484"/>
                            </a:moveTo>
                            <a:lnTo>
                              <a:pt x="26041" y="419862"/>
                            </a:lnTo>
                            <a:lnTo>
                              <a:pt x="41814" y="472346"/>
                            </a:lnTo>
                            <a:lnTo>
                              <a:pt x="26412"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27" name="Freeform 9126">
                        <a:extLst>
                          <a:ext uri="{FF2B5EF4-FFF2-40B4-BE49-F238E27FC236}">
                            <a16:creationId xmlns:a16="http://schemas.microsoft.com/office/drawing/2014/main" id="{F9109C16-D861-B102-0090-393E779DEE2E}"/>
                          </a:ext>
                        </a:extLst>
                      </p:cNvPr>
                      <p:cNvSpPr/>
                      <p:nvPr/>
                    </p:nvSpPr>
                    <p:spPr>
                      <a:xfrm>
                        <a:off x="27447011" y="17920136"/>
                        <a:ext cx="89135" cy="682291"/>
                      </a:xfrm>
                      <a:custGeom>
                        <a:avLst/>
                        <a:gdLst>
                          <a:gd name="connsiteX0" fmla="*/ 52816 w 89135"/>
                          <a:gd name="connsiteY0" fmla="*/ 0 h 682291"/>
                          <a:gd name="connsiteX1" fmla="*/ 0 w 89135"/>
                          <a:gd name="connsiteY1" fmla="*/ 104968 h 682291"/>
                          <a:gd name="connsiteX2" fmla="*/ 26041 w 89135"/>
                          <a:gd name="connsiteY2" fmla="*/ 472356 h 682291"/>
                          <a:gd name="connsiteX3" fmla="*/ 89135 w 89135"/>
                          <a:gd name="connsiteY3" fmla="*/ 682292 h 682291"/>
                          <a:gd name="connsiteX4" fmla="*/ 68589 w 89135"/>
                          <a:gd name="connsiteY4" fmla="*/ 52484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35" h="682291">
                            <a:moveTo>
                              <a:pt x="52816" y="0"/>
                            </a:moveTo>
                            <a:lnTo>
                              <a:pt x="0" y="104968"/>
                            </a:lnTo>
                            <a:lnTo>
                              <a:pt x="26041" y="472356"/>
                            </a:lnTo>
                            <a:lnTo>
                              <a:pt x="89135" y="682292"/>
                            </a:lnTo>
                            <a:lnTo>
                              <a:pt x="68589"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28" name="Freeform 9127">
                        <a:extLst>
                          <a:ext uri="{FF2B5EF4-FFF2-40B4-BE49-F238E27FC236}">
                            <a16:creationId xmlns:a16="http://schemas.microsoft.com/office/drawing/2014/main" id="{F2E2AF29-36F1-68E6-3A76-E5E10383C46A}"/>
                          </a:ext>
                        </a:extLst>
                      </p:cNvPr>
                      <p:cNvSpPr/>
                      <p:nvPr/>
                    </p:nvSpPr>
                    <p:spPr>
                      <a:xfrm>
                        <a:off x="27420226" y="18392492"/>
                        <a:ext cx="131330" cy="734766"/>
                      </a:xfrm>
                      <a:custGeom>
                        <a:avLst/>
                        <a:gdLst>
                          <a:gd name="connsiteX0" fmla="*/ 52826 w 131330"/>
                          <a:gd name="connsiteY0" fmla="*/ 0 h 734766"/>
                          <a:gd name="connsiteX1" fmla="*/ 0 w 131330"/>
                          <a:gd name="connsiteY1" fmla="*/ 104968 h 734766"/>
                          <a:gd name="connsiteX2" fmla="*/ 26051 w 131330"/>
                          <a:gd name="connsiteY2" fmla="*/ 472347 h 734766"/>
                          <a:gd name="connsiteX3" fmla="*/ 104918 w 131330"/>
                          <a:gd name="connsiteY3" fmla="*/ 734766 h 734766"/>
                          <a:gd name="connsiteX4" fmla="*/ 131331 w 131330"/>
                          <a:gd name="connsiteY4" fmla="*/ 682282 h 734766"/>
                          <a:gd name="connsiteX5" fmla="*/ 115920 w 131330"/>
                          <a:gd name="connsiteY5" fmla="*/ 209936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330" h="734766">
                            <a:moveTo>
                              <a:pt x="52826" y="0"/>
                            </a:moveTo>
                            <a:lnTo>
                              <a:pt x="0" y="104968"/>
                            </a:lnTo>
                            <a:lnTo>
                              <a:pt x="26051" y="472347"/>
                            </a:lnTo>
                            <a:lnTo>
                              <a:pt x="104918" y="734766"/>
                            </a:lnTo>
                            <a:lnTo>
                              <a:pt x="131331" y="682282"/>
                            </a:lnTo>
                            <a:lnTo>
                              <a:pt x="115920"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29" name="Freeform 9128">
                        <a:extLst>
                          <a:ext uri="{FF2B5EF4-FFF2-40B4-BE49-F238E27FC236}">
                            <a16:creationId xmlns:a16="http://schemas.microsoft.com/office/drawing/2014/main" id="{D6F8966B-C0B2-6493-6B77-56D49A5F21D7}"/>
                          </a:ext>
                        </a:extLst>
                      </p:cNvPr>
                      <p:cNvSpPr/>
                      <p:nvPr/>
                    </p:nvSpPr>
                    <p:spPr>
                      <a:xfrm>
                        <a:off x="27419865" y="18864838"/>
                        <a:ext cx="131321" cy="682291"/>
                      </a:xfrm>
                      <a:custGeom>
                        <a:avLst/>
                        <a:gdLst>
                          <a:gd name="connsiteX0" fmla="*/ 105280 w 131321"/>
                          <a:gd name="connsiteY0" fmla="*/ 262419 h 682291"/>
                          <a:gd name="connsiteX1" fmla="*/ 26413 w 131321"/>
                          <a:gd name="connsiteY1" fmla="*/ 0 h 682291"/>
                          <a:gd name="connsiteX2" fmla="*/ 0 w 131321"/>
                          <a:gd name="connsiteY2" fmla="*/ 52484 h 682291"/>
                          <a:gd name="connsiteX3" fmla="*/ 104908 w 131321"/>
                          <a:gd name="connsiteY3" fmla="*/ 682291 h 682291"/>
                          <a:gd name="connsiteX4" fmla="*/ 131321 w 131321"/>
                          <a:gd name="connsiteY4" fmla="*/ 629808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1" h="682291">
                            <a:moveTo>
                              <a:pt x="105280" y="262419"/>
                            </a:moveTo>
                            <a:lnTo>
                              <a:pt x="26413" y="0"/>
                            </a:lnTo>
                            <a:lnTo>
                              <a:pt x="0" y="52484"/>
                            </a:lnTo>
                            <a:lnTo>
                              <a:pt x="104908" y="682291"/>
                            </a:lnTo>
                            <a:lnTo>
                              <a:pt x="131321"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30" name="Freeform 9129">
                        <a:extLst>
                          <a:ext uri="{FF2B5EF4-FFF2-40B4-BE49-F238E27FC236}">
                            <a16:creationId xmlns:a16="http://schemas.microsoft.com/office/drawing/2014/main" id="{469AD351-BDA0-9562-8069-603F860CD22D}"/>
                          </a:ext>
                        </a:extLst>
                      </p:cNvPr>
                      <p:cNvSpPr/>
                      <p:nvPr/>
                    </p:nvSpPr>
                    <p:spPr>
                      <a:xfrm>
                        <a:off x="27414255" y="16713013"/>
                        <a:ext cx="70532" cy="314903"/>
                      </a:xfrm>
                      <a:custGeom>
                        <a:avLst/>
                        <a:gdLst>
                          <a:gd name="connsiteX0" fmla="*/ 60264 w 70532"/>
                          <a:gd name="connsiteY0" fmla="*/ 0 h 314903"/>
                          <a:gd name="connsiteX1" fmla="*/ 0 w 70532"/>
                          <a:gd name="connsiteY1" fmla="*/ 0 h 314903"/>
                          <a:gd name="connsiteX2" fmla="*/ 7439 w 70532"/>
                          <a:gd name="connsiteY2" fmla="*/ 104968 h 314903"/>
                          <a:gd name="connsiteX3" fmla="*/ 70532 w 70532"/>
                          <a:gd name="connsiteY3" fmla="*/ 314904 h 314903"/>
                        </a:gdLst>
                        <a:ahLst/>
                        <a:cxnLst>
                          <a:cxn ang="0">
                            <a:pos x="connsiteX0" y="connsiteY0"/>
                          </a:cxn>
                          <a:cxn ang="0">
                            <a:pos x="connsiteX1" y="connsiteY1"/>
                          </a:cxn>
                          <a:cxn ang="0">
                            <a:pos x="connsiteX2" y="connsiteY2"/>
                          </a:cxn>
                          <a:cxn ang="0">
                            <a:pos x="connsiteX3" y="connsiteY3"/>
                          </a:cxn>
                        </a:cxnLst>
                        <a:rect l="l" t="t" r="r" b="b"/>
                        <a:pathLst>
                          <a:path w="70532" h="314903">
                            <a:moveTo>
                              <a:pt x="60264" y="0"/>
                            </a:moveTo>
                            <a:lnTo>
                              <a:pt x="0" y="0"/>
                            </a:lnTo>
                            <a:lnTo>
                              <a:pt x="7439" y="104968"/>
                            </a:lnTo>
                            <a:lnTo>
                              <a:pt x="70532" y="31490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131" name="Freeform 9130">
                        <a:extLst>
                          <a:ext uri="{FF2B5EF4-FFF2-40B4-BE49-F238E27FC236}">
                            <a16:creationId xmlns:a16="http://schemas.microsoft.com/office/drawing/2014/main" id="{5B7F6ACA-D694-9965-765A-C5CB3C9D639B}"/>
                          </a:ext>
                        </a:extLst>
                      </p:cNvPr>
                      <p:cNvSpPr/>
                      <p:nvPr/>
                    </p:nvSpPr>
                    <p:spPr>
                      <a:xfrm>
                        <a:off x="27368877" y="16817981"/>
                        <a:ext cx="131321" cy="734776"/>
                      </a:xfrm>
                      <a:custGeom>
                        <a:avLst/>
                        <a:gdLst>
                          <a:gd name="connsiteX0" fmla="*/ 52817 w 131321"/>
                          <a:gd name="connsiteY0" fmla="*/ 0 h 734776"/>
                          <a:gd name="connsiteX1" fmla="*/ 0 w 131321"/>
                          <a:gd name="connsiteY1" fmla="*/ 104968 h 734776"/>
                          <a:gd name="connsiteX2" fmla="*/ 26041 w 131321"/>
                          <a:gd name="connsiteY2" fmla="*/ 472356 h 734776"/>
                          <a:gd name="connsiteX3" fmla="*/ 104909 w 131321"/>
                          <a:gd name="connsiteY3" fmla="*/ 734776 h 734776"/>
                          <a:gd name="connsiteX4" fmla="*/ 131321 w 131321"/>
                          <a:gd name="connsiteY4" fmla="*/ 682292 h 734776"/>
                          <a:gd name="connsiteX5" fmla="*/ 115910 w 131321"/>
                          <a:gd name="connsiteY5" fmla="*/ 209936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321" h="734776">
                            <a:moveTo>
                              <a:pt x="52817" y="0"/>
                            </a:moveTo>
                            <a:lnTo>
                              <a:pt x="0" y="104968"/>
                            </a:lnTo>
                            <a:lnTo>
                              <a:pt x="26041" y="472356"/>
                            </a:lnTo>
                            <a:lnTo>
                              <a:pt x="104909" y="734776"/>
                            </a:lnTo>
                            <a:lnTo>
                              <a:pt x="131321" y="682292"/>
                            </a:lnTo>
                            <a:lnTo>
                              <a:pt x="115910"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32" name="Freeform 9131">
                        <a:extLst>
                          <a:ext uri="{FF2B5EF4-FFF2-40B4-BE49-F238E27FC236}">
                            <a16:creationId xmlns:a16="http://schemas.microsoft.com/office/drawing/2014/main" id="{EE3FA595-9EDF-0253-6D65-C3E9414F995E}"/>
                          </a:ext>
                        </a:extLst>
                      </p:cNvPr>
                      <p:cNvSpPr/>
                      <p:nvPr/>
                    </p:nvSpPr>
                    <p:spPr>
                      <a:xfrm>
                        <a:off x="27342093" y="17290337"/>
                        <a:ext cx="157733" cy="734766"/>
                      </a:xfrm>
                      <a:custGeom>
                        <a:avLst/>
                        <a:gdLst>
                          <a:gd name="connsiteX0" fmla="*/ 131693 w 157733"/>
                          <a:gd name="connsiteY0" fmla="*/ 262420 h 734766"/>
                          <a:gd name="connsiteX1" fmla="*/ 52826 w 157733"/>
                          <a:gd name="connsiteY1" fmla="*/ 0 h 734766"/>
                          <a:gd name="connsiteX2" fmla="*/ 0 w 157733"/>
                          <a:gd name="connsiteY2" fmla="*/ 104968 h 734766"/>
                          <a:gd name="connsiteX3" fmla="*/ 26041 w 157733"/>
                          <a:gd name="connsiteY3" fmla="*/ 472346 h 734766"/>
                          <a:gd name="connsiteX4" fmla="*/ 104918 w 157733"/>
                          <a:gd name="connsiteY4" fmla="*/ 734766 h 734766"/>
                          <a:gd name="connsiteX5" fmla="*/ 157734 w 157733"/>
                          <a:gd name="connsiteY5" fmla="*/ 62979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33" h="734766">
                            <a:moveTo>
                              <a:pt x="131693" y="262420"/>
                            </a:moveTo>
                            <a:lnTo>
                              <a:pt x="52826" y="0"/>
                            </a:lnTo>
                            <a:lnTo>
                              <a:pt x="0" y="104968"/>
                            </a:lnTo>
                            <a:lnTo>
                              <a:pt x="26041" y="472346"/>
                            </a:lnTo>
                            <a:lnTo>
                              <a:pt x="104918" y="734766"/>
                            </a:lnTo>
                            <a:lnTo>
                              <a:pt x="157734"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33" name="Freeform 9132">
                        <a:extLst>
                          <a:ext uri="{FF2B5EF4-FFF2-40B4-BE49-F238E27FC236}">
                            <a16:creationId xmlns:a16="http://schemas.microsoft.com/office/drawing/2014/main" id="{C9DE6EEB-E64F-EA05-BA06-34635B8DB9AC}"/>
                          </a:ext>
                        </a:extLst>
                      </p:cNvPr>
                      <p:cNvSpPr/>
                      <p:nvPr/>
                    </p:nvSpPr>
                    <p:spPr>
                      <a:xfrm>
                        <a:off x="27315318" y="17762684"/>
                        <a:ext cx="157733" cy="734776"/>
                      </a:xfrm>
                      <a:custGeom>
                        <a:avLst/>
                        <a:gdLst>
                          <a:gd name="connsiteX0" fmla="*/ 131693 w 157733"/>
                          <a:gd name="connsiteY0" fmla="*/ 262420 h 734776"/>
                          <a:gd name="connsiteX1" fmla="*/ 52816 w 157733"/>
                          <a:gd name="connsiteY1" fmla="*/ 0 h 734776"/>
                          <a:gd name="connsiteX2" fmla="*/ 0 w 157733"/>
                          <a:gd name="connsiteY2" fmla="*/ 104968 h 734776"/>
                          <a:gd name="connsiteX3" fmla="*/ 26041 w 157733"/>
                          <a:gd name="connsiteY3" fmla="*/ 472356 h 734776"/>
                          <a:gd name="connsiteX4" fmla="*/ 104908 w 157733"/>
                          <a:gd name="connsiteY4" fmla="*/ 734776 h 734776"/>
                          <a:gd name="connsiteX5" fmla="*/ 157734 w 157733"/>
                          <a:gd name="connsiteY5" fmla="*/ 629808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33" h="734776">
                            <a:moveTo>
                              <a:pt x="131693" y="262420"/>
                            </a:moveTo>
                            <a:lnTo>
                              <a:pt x="52816" y="0"/>
                            </a:lnTo>
                            <a:lnTo>
                              <a:pt x="0" y="104968"/>
                            </a:lnTo>
                            <a:lnTo>
                              <a:pt x="26041" y="472356"/>
                            </a:lnTo>
                            <a:lnTo>
                              <a:pt x="104908" y="734776"/>
                            </a:lnTo>
                            <a:lnTo>
                              <a:pt x="157734"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34" name="Freeform 9133">
                        <a:extLst>
                          <a:ext uri="{FF2B5EF4-FFF2-40B4-BE49-F238E27FC236}">
                            <a16:creationId xmlns:a16="http://schemas.microsoft.com/office/drawing/2014/main" id="{AA150ACB-8248-155F-F59D-83F4991BD13F}"/>
                          </a:ext>
                        </a:extLst>
                      </p:cNvPr>
                      <p:cNvSpPr/>
                      <p:nvPr/>
                    </p:nvSpPr>
                    <p:spPr>
                      <a:xfrm>
                        <a:off x="27314947" y="18235040"/>
                        <a:ext cx="131330" cy="682282"/>
                      </a:xfrm>
                      <a:custGeom>
                        <a:avLst/>
                        <a:gdLst>
                          <a:gd name="connsiteX0" fmla="*/ 105280 w 131330"/>
                          <a:gd name="connsiteY0" fmla="*/ 262420 h 682282"/>
                          <a:gd name="connsiteX1" fmla="*/ 26413 w 131330"/>
                          <a:gd name="connsiteY1" fmla="*/ 0 h 682282"/>
                          <a:gd name="connsiteX2" fmla="*/ 0 w 131330"/>
                          <a:gd name="connsiteY2" fmla="*/ 52484 h 682282"/>
                          <a:gd name="connsiteX3" fmla="*/ 104918 w 131330"/>
                          <a:gd name="connsiteY3" fmla="*/ 682282 h 682282"/>
                          <a:gd name="connsiteX4" fmla="*/ 131331 w 131330"/>
                          <a:gd name="connsiteY4" fmla="*/ 629799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30" h="682282">
                            <a:moveTo>
                              <a:pt x="105280" y="262420"/>
                            </a:moveTo>
                            <a:lnTo>
                              <a:pt x="26413" y="0"/>
                            </a:lnTo>
                            <a:lnTo>
                              <a:pt x="0" y="52484"/>
                            </a:lnTo>
                            <a:lnTo>
                              <a:pt x="104918" y="682282"/>
                            </a:lnTo>
                            <a:lnTo>
                              <a:pt x="131331" y="6297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35" name="Freeform 9134">
                        <a:extLst>
                          <a:ext uri="{FF2B5EF4-FFF2-40B4-BE49-F238E27FC236}">
                            <a16:creationId xmlns:a16="http://schemas.microsoft.com/office/drawing/2014/main" id="{38CFABC9-9083-AC89-848C-2E112515E4EA}"/>
                          </a:ext>
                        </a:extLst>
                      </p:cNvPr>
                      <p:cNvSpPr/>
                      <p:nvPr/>
                    </p:nvSpPr>
                    <p:spPr>
                      <a:xfrm>
                        <a:off x="27305774" y="16713013"/>
                        <a:ext cx="115919" cy="209935"/>
                      </a:xfrm>
                      <a:custGeom>
                        <a:avLst/>
                        <a:gdLst>
                          <a:gd name="connsiteX0" fmla="*/ 63103 w 115919"/>
                          <a:gd name="connsiteY0" fmla="*/ 209936 h 209935"/>
                          <a:gd name="connsiteX1" fmla="*/ 115920 w 115919"/>
                          <a:gd name="connsiteY1" fmla="*/ 104968 h 209935"/>
                          <a:gd name="connsiteX2" fmla="*/ 108481 w 115919"/>
                          <a:gd name="connsiteY2" fmla="*/ 0 h 209935"/>
                          <a:gd name="connsiteX3" fmla="*/ 0 w 115919"/>
                          <a:gd name="connsiteY3" fmla="*/ 0 h 209935"/>
                        </a:gdLst>
                        <a:ahLst/>
                        <a:cxnLst>
                          <a:cxn ang="0">
                            <a:pos x="connsiteX0" y="connsiteY0"/>
                          </a:cxn>
                          <a:cxn ang="0">
                            <a:pos x="connsiteX1" y="connsiteY1"/>
                          </a:cxn>
                          <a:cxn ang="0">
                            <a:pos x="connsiteX2" y="connsiteY2"/>
                          </a:cxn>
                          <a:cxn ang="0">
                            <a:pos x="connsiteX3" y="connsiteY3"/>
                          </a:cxn>
                        </a:cxnLst>
                        <a:rect l="l" t="t" r="r" b="b"/>
                        <a:pathLst>
                          <a:path w="115919" h="209935">
                            <a:moveTo>
                              <a:pt x="63103" y="209936"/>
                            </a:moveTo>
                            <a:lnTo>
                              <a:pt x="115920" y="104968"/>
                            </a:lnTo>
                            <a:lnTo>
                              <a:pt x="108481" y="0"/>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36" name="Freeform 9135">
                        <a:extLst>
                          <a:ext uri="{FF2B5EF4-FFF2-40B4-BE49-F238E27FC236}">
                            <a16:creationId xmlns:a16="http://schemas.microsoft.com/office/drawing/2014/main" id="{C50B861A-52FD-FF16-B7F5-16224DA07611}"/>
                          </a:ext>
                        </a:extLst>
                      </p:cNvPr>
                      <p:cNvSpPr/>
                      <p:nvPr/>
                    </p:nvSpPr>
                    <p:spPr>
                      <a:xfrm>
                        <a:off x="27237185" y="16713013"/>
                        <a:ext cx="157733" cy="682291"/>
                      </a:xfrm>
                      <a:custGeom>
                        <a:avLst/>
                        <a:gdLst>
                          <a:gd name="connsiteX0" fmla="*/ 131693 w 157733"/>
                          <a:gd name="connsiteY0" fmla="*/ 209936 h 682291"/>
                          <a:gd name="connsiteX1" fmla="*/ 68589 w 157733"/>
                          <a:gd name="connsiteY1" fmla="*/ 0 h 682291"/>
                          <a:gd name="connsiteX2" fmla="*/ 26413 w 157733"/>
                          <a:gd name="connsiteY2" fmla="*/ 0 h 682291"/>
                          <a:gd name="connsiteX3" fmla="*/ 0 w 157733"/>
                          <a:gd name="connsiteY3" fmla="*/ 52484 h 682291"/>
                          <a:gd name="connsiteX4" fmla="*/ 26041 w 157733"/>
                          <a:gd name="connsiteY4" fmla="*/ 419872 h 682291"/>
                          <a:gd name="connsiteX5" fmla="*/ 104908 w 157733"/>
                          <a:gd name="connsiteY5" fmla="*/ 682292 h 682291"/>
                          <a:gd name="connsiteX6" fmla="*/ 157734 w 157733"/>
                          <a:gd name="connsiteY6" fmla="*/ 577324 h 682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733" h="682291">
                            <a:moveTo>
                              <a:pt x="131693" y="209936"/>
                            </a:moveTo>
                            <a:lnTo>
                              <a:pt x="68589" y="0"/>
                            </a:lnTo>
                            <a:lnTo>
                              <a:pt x="26413" y="0"/>
                            </a:lnTo>
                            <a:lnTo>
                              <a:pt x="0" y="52484"/>
                            </a:lnTo>
                            <a:lnTo>
                              <a:pt x="26041" y="419872"/>
                            </a:lnTo>
                            <a:lnTo>
                              <a:pt x="104908" y="682292"/>
                            </a:lnTo>
                            <a:lnTo>
                              <a:pt x="157734" y="57732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37" name="Freeform 9136">
                        <a:extLst>
                          <a:ext uri="{FF2B5EF4-FFF2-40B4-BE49-F238E27FC236}">
                            <a16:creationId xmlns:a16="http://schemas.microsoft.com/office/drawing/2014/main" id="{A10B35CF-EAD9-A0DD-FC1E-8040CC1B9AE7}"/>
                          </a:ext>
                        </a:extLst>
                      </p:cNvPr>
                      <p:cNvSpPr/>
                      <p:nvPr/>
                    </p:nvSpPr>
                    <p:spPr>
                      <a:xfrm>
                        <a:off x="27210400" y="17132885"/>
                        <a:ext cx="157733" cy="734766"/>
                      </a:xfrm>
                      <a:custGeom>
                        <a:avLst/>
                        <a:gdLst>
                          <a:gd name="connsiteX0" fmla="*/ 131693 w 157733"/>
                          <a:gd name="connsiteY0" fmla="*/ 262420 h 734766"/>
                          <a:gd name="connsiteX1" fmla="*/ 52826 w 157733"/>
                          <a:gd name="connsiteY1" fmla="*/ 0 h 734766"/>
                          <a:gd name="connsiteX2" fmla="*/ 0 w 157733"/>
                          <a:gd name="connsiteY2" fmla="*/ 104968 h 734766"/>
                          <a:gd name="connsiteX3" fmla="*/ 26051 w 157733"/>
                          <a:gd name="connsiteY3" fmla="*/ 472356 h 734766"/>
                          <a:gd name="connsiteX4" fmla="*/ 104918 w 157733"/>
                          <a:gd name="connsiteY4" fmla="*/ 734766 h 734766"/>
                          <a:gd name="connsiteX5" fmla="*/ 157734 w 157733"/>
                          <a:gd name="connsiteY5" fmla="*/ 62979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33" h="734766">
                            <a:moveTo>
                              <a:pt x="131693" y="262420"/>
                            </a:moveTo>
                            <a:lnTo>
                              <a:pt x="52826" y="0"/>
                            </a:lnTo>
                            <a:lnTo>
                              <a:pt x="0" y="104968"/>
                            </a:lnTo>
                            <a:lnTo>
                              <a:pt x="26051" y="472356"/>
                            </a:lnTo>
                            <a:lnTo>
                              <a:pt x="104918" y="734766"/>
                            </a:lnTo>
                            <a:lnTo>
                              <a:pt x="157734"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38" name="Freeform 9137">
                        <a:extLst>
                          <a:ext uri="{FF2B5EF4-FFF2-40B4-BE49-F238E27FC236}">
                            <a16:creationId xmlns:a16="http://schemas.microsoft.com/office/drawing/2014/main" id="{0570BFAE-492B-0823-1C00-32BDA74664AD}"/>
                          </a:ext>
                        </a:extLst>
                      </p:cNvPr>
                      <p:cNvSpPr/>
                      <p:nvPr/>
                    </p:nvSpPr>
                    <p:spPr>
                      <a:xfrm>
                        <a:off x="27210039" y="17605241"/>
                        <a:ext cx="131321" cy="682282"/>
                      </a:xfrm>
                      <a:custGeom>
                        <a:avLst/>
                        <a:gdLst>
                          <a:gd name="connsiteX0" fmla="*/ 105280 w 131321"/>
                          <a:gd name="connsiteY0" fmla="*/ 262410 h 682282"/>
                          <a:gd name="connsiteX1" fmla="*/ 26412 w 131321"/>
                          <a:gd name="connsiteY1" fmla="*/ 0 h 682282"/>
                          <a:gd name="connsiteX2" fmla="*/ 0 w 131321"/>
                          <a:gd name="connsiteY2" fmla="*/ 52474 h 682282"/>
                          <a:gd name="connsiteX3" fmla="*/ 104908 w 131321"/>
                          <a:gd name="connsiteY3" fmla="*/ 682282 h 682282"/>
                          <a:gd name="connsiteX4" fmla="*/ 131321 w 131321"/>
                          <a:gd name="connsiteY4" fmla="*/ 62979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1" h="682282">
                            <a:moveTo>
                              <a:pt x="105280" y="262410"/>
                            </a:moveTo>
                            <a:lnTo>
                              <a:pt x="26412" y="0"/>
                            </a:lnTo>
                            <a:lnTo>
                              <a:pt x="0" y="52474"/>
                            </a:lnTo>
                            <a:lnTo>
                              <a:pt x="104908" y="682282"/>
                            </a:lnTo>
                            <a:lnTo>
                              <a:pt x="131321"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39" name="Freeform 9138">
                        <a:extLst>
                          <a:ext uri="{FF2B5EF4-FFF2-40B4-BE49-F238E27FC236}">
                            <a16:creationId xmlns:a16="http://schemas.microsoft.com/office/drawing/2014/main" id="{8BB8DECF-934B-C7D8-E74B-38E116DA6873}"/>
                          </a:ext>
                        </a:extLst>
                      </p:cNvPr>
                      <p:cNvSpPr/>
                      <p:nvPr/>
                    </p:nvSpPr>
                    <p:spPr>
                      <a:xfrm>
                        <a:off x="27221411" y="16713013"/>
                        <a:ext cx="42186" cy="52484"/>
                      </a:xfrm>
                      <a:custGeom>
                        <a:avLst/>
                        <a:gdLst>
                          <a:gd name="connsiteX0" fmla="*/ 15773 w 42186"/>
                          <a:gd name="connsiteY0" fmla="*/ 52484 h 52484"/>
                          <a:gd name="connsiteX1" fmla="*/ 42186 w 42186"/>
                          <a:gd name="connsiteY1" fmla="*/ 0 h 52484"/>
                          <a:gd name="connsiteX2" fmla="*/ 0 w 42186"/>
                          <a:gd name="connsiteY2" fmla="*/ 0 h 52484"/>
                        </a:gdLst>
                        <a:ahLst/>
                        <a:cxnLst>
                          <a:cxn ang="0">
                            <a:pos x="connsiteX0" y="connsiteY0"/>
                          </a:cxn>
                          <a:cxn ang="0">
                            <a:pos x="connsiteX1" y="connsiteY1"/>
                          </a:cxn>
                          <a:cxn ang="0">
                            <a:pos x="connsiteX2" y="connsiteY2"/>
                          </a:cxn>
                        </a:cxnLst>
                        <a:rect l="l" t="t" r="r" b="b"/>
                        <a:pathLst>
                          <a:path w="42186" h="52484">
                            <a:moveTo>
                              <a:pt x="15773" y="52484"/>
                            </a:moveTo>
                            <a:lnTo>
                              <a:pt x="42186" y="0"/>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40" name="Freeform 9139">
                        <a:extLst>
                          <a:ext uri="{FF2B5EF4-FFF2-40B4-BE49-F238E27FC236}">
                            <a16:creationId xmlns:a16="http://schemas.microsoft.com/office/drawing/2014/main" id="{EE518BF9-3F5F-293D-8369-5ED09736B2E1}"/>
                          </a:ext>
                        </a:extLst>
                      </p:cNvPr>
                      <p:cNvSpPr/>
                      <p:nvPr/>
                    </p:nvSpPr>
                    <p:spPr>
                      <a:xfrm>
                        <a:off x="27112931" y="16713013"/>
                        <a:ext cx="150294" cy="524839"/>
                      </a:xfrm>
                      <a:custGeom>
                        <a:avLst/>
                        <a:gdLst>
                          <a:gd name="connsiteX0" fmla="*/ 124253 w 150294"/>
                          <a:gd name="connsiteY0" fmla="*/ 52484 h 524839"/>
                          <a:gd name="connsiteX1" fmla="*/ 108480 w 150294"/>
                          <a:gd name="connsiteY1" fmla="*/ 0 h 524839"/>
                          <a:gd name="connsiteX2" fmla="*/ 0 w 150294"/>
                          <a:gd name="connsiteY2" fmla="*/ 0 h 524839"/>
                          <a:gd name="connsiteX3" fmla="*/ 18602 w 150294"/>
                          <a:gd name="connsiteY3" fmla="*/ 262420 h 524839"/>
                          <a:gd name="connsiteX4" fmla="*/ 97469 w 150294"/>
                          <a:gd name="connsiteY4" fmla="*/ 524840 h 524839"/>
                          <a:gd name="connsiteX5" fmla="*/ 150295 w 150294"/>
                          <a:gd name="connsiteY5" fmla="*/ 419872 h 52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94" h="524839">
                            <a:moveTo>
                              <a:pt x="124253" y="52484"/>
                            </a:moveTo>
                            <a:lnTo>
                              <a:pt x="108480" y="0"/>
                            </a:lnTo>
                            <a:lnTo>
                              <a:pt x="0" y="0"/>
                            </a:lnTo>
                            <a:lnTo>
                              <a:pt x="18602" y="262420"/>
                            </a:lnTo>
                            <a:lnTo>
                              <a:pt x="97469" y="524840"/>
                            </a:lnTo>
                            <a:lnTo>
                              <a:pt x="150295" y="41987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41" name="Freeform 9140">
                        <a:extLst>
                          <a:ext uri="{FF2B5EF4-FFF2-40B4-BE49-F238E27FC236}">
                            <a16:creationId xmlns:a16="http://schemas.microsoft.com/office/drawing/2014/main" id="{62B76EC8-B8BB-3E82-6622-F7D89C33BACD}"/>
                          </a:ext>
                        </a:extLst>
                      </p:cNvPr>
                      <p:cNvSpPr/>
                      <p:nvPr/>
                    </p:nvSpPr>
                    <p:spPr>
                      <a:xfrm>
                        <a:off x="27105121" y="16975433"/>
                        <a:ext cx="131330" cy="682282"/>
                      </a:xfrm>
                      <a:custGeom>
                        <a:avLst/>
                        <a:gdLst>
                          <a:gd name="connsiteX0" fmla="*/ 105280 w 131330"/>
                          <a:gd name="connsiteY0" fmla="*/ 262420 h 682282"/>
                          <a:gd name="connsiteX1" fmla="*/ 26413 w 131330"/>
                          <a:gd name="connsiteY1" fmla="*/ 0 h 682282"/>
                          <a:gd name="connsiteX2" fmla="*/ 0 w 131330"/>
                          <a:gd name="connsiteY2" fmla="*/ 52484 h 682282"/>
                          <a:gd name="connsiteX3" fmla="*/ 104918 w 131330"/>
                          <a:gd name="connsiteY3" fmla="*/ 682282 h 682282"/>
                          <a:gd name="connsiteX4" fmla="*/ 131330 w 131330"/>
                          <a:gd name="connsiteY4" fmla="*/ 62980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30" h="682282">
                            <a:moveTo>
                              <a:pt x="105280" y="262420"/>
                            </a:moveTo>
                            <a:lnTo>
                              <a:pt x="26413" y="0"/>
                            </a:lnTo>
                            <a:lnTo>
                              <a:pt x="0" y="52484"/>
                            </a:lnTo>
                            <a:lnTo>
                              <a:pt x="104918" y="682282"/>
                            </a:lnTo>
                            <a:lnTo>
                              <a:pt x="131330"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42" name="Freeform 9141">
                        <a:extLst>
                          <a:ext uri="{FF2B5EF4-FFF2-40B4-BE49-F238E27FC236}">
                            <a16:creationId xmlns:a16="http://schemas.microsoft.com/office/drawing/2014/main" id="{63CF6E2D-2A69-8F43-FB5B-4AA3A7ADDAB3}"/>
                          </a:ext>
                        </a:extLst>
                      </p:cNvPr>
                      <p:cNvSpPr/>
                      <p:nvPr/>
                    </p:nvSpPr>
                    <p:spPr>
                      <a:xfrm>
                        <a:off x="27052666" y="16713013"/>
                        <a:ext cx="78867" cy="314903"/>
                      </a:xfrm>
                      <a:custGeom>
                        <a:avLst/>
                        <a:gdLst>
                          <a:gd name="connsiteX0" fmla="*/ 0 w 78867"/>
                          <a:gd name="connsiteY0" fmla="*/ 0 h 314903"/>
                          <a:gd name="connsiteX1" fmla="*/ 52454 w 78867"/>
                          <a:gd name="connsiteY1" fmla="*/ 314904 h 314903"/>
                          <a:gd name="connsiteX2" fmla="*/ 78867 w 78867"/>
                          <a:gd name="connsiteY2" fmla="*/ 262420 h 314903"/>
                          <a:gd name="connsiteX3" fmla="*/ 60265 w 78867"/>
                          <a:gd name="connsiteY3" fmla="*/ 0 h 314903"/>
                        </a:gdLst>
                        <a:ahLst/>
                        <a:cxnLst>
                          <a:cxn ang="0">
                            <a:pos x="connsiteX0" y="connsiteY0"/>
                          </a:cxn>
                          <a:cxn ang="0">
                            <a:pos x="connsiteX1" y="connsiteY1"/>
                          </a:cxn>
                          <a:cxn ang="0">
                            <a:pos x="connsiteX2" y="connsiteY2"/>
                          </a:cxn>
                          <a:cxn ang="0">
                            <a:pos x="connsiteX3" y="connsiteY3"/>
                          </a:cxn>
                        </a:cxnLst>
                        <a:rect l="l" t="t" r="r" b="b"/>
                        <a:pathLst>
                          <a:path w="78867" h="314903">
                            <a:moveTo>
                              <a:pt x="0" y="0"/>
                            </a:moveTo>
                            <a:lnTo>
                              <a:pt x="52454" y="314904"/>
                            </a:lnTo>
                            <a:lnTo>
                              <a:pt x="78867" y="262420"/>
                            </a:lnTo>
                            <a:lnTo>
                              <a:pt x="60265" y="0"/>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9143" name="Graphic 2">
                      <a:extLst>
                        <a:ext uri="{FF2B5EF4-FFF2-40B4-BE49-F238E27FC236}">
                          <a16:creationId xmlns:a16="http://schemas.microsoft.com/office/drawing/2014/main" id="{E6D8FB20-D41C-2A45-9014-BE52E1C120B8}"/>
                        </a:ext>
                      </a:extLst>
                    </p:cNvPr>
                    <p:cNvGrpSpPr/>
                    <p:nvPr/>
                  </p:nvGrpSpPr>
                  <p:grpSpPr>
                    <a:xfrm>
                      <a:off x="45451697" y="12209752"/>
                      <a:ext cx="107700" cy="145407"/>
                      <a:chOff x="25108233" y="15619759"/>
                      <a:chExt cx="168249" cy="227173"/>
                    </a:xfrm>
                  </p:grpSpPr>
                  <p:sp>
                    <p:nvSpPr>
                      <p:cNvPr id="9144" name="Freeform 9143">
                        <a:extLst>
                          <a:ext uri="{FF2B5EF4-FFF2-40B4-BE49-F238E27FC236}">
                            <a16:creationId xmlns:a16="http://schemas.microsoft.com/office/drawing/2014/main" id="{A387FB36-76E3-4971-9D43-1B93FEC83B6A}"/>
                          </a:ext>
                        </a:extLst>
                      </p:cNvPr>
                      <p:cNvSpPr/>
                      <p:nvPr/>
                    </p:nvSpPr>
                    <p:spPr>
                      <a:xfrm>
                        <a:off x="25146333" y="15657832"/>
                        <a:ext cx="130149" cy="189100"/>
                      </a:xfrm>
                      <a:custGeom>
                        <a:avLst/>
                        <a:gdLst>
                          <a:gd name="connsiteX0" fmla="*/ 130150 w 130149"/>
                          <a:gd name="connsiteY0" fmla="*/ 189100 h 189100"/>
                          <a:gd name="connsiteX1" fmla="*/ 0 w 130149"/>
                          <a:gd name="connsiteY1" fmla="*/ 0 h 189100"/>
                        </a:gdLst>
                        <a:ahLst/>
                        <a:cxnLst>
                          <a:cxn ang="0">
                            <a:pos x="connsiteX0" y="connsiteY0"/>
                          </a:cxn>
                          <a:cxn ang="0">
                            <a:pos x="connsiteX1" y="connsiteY1"/>
                          </a:cxn>
                        </a:cxnLst>
                        <a:rect l="l" t="t" r="r" b="b"/>
                        <a:pathLst>
                          <a:path w="130149" h="189100">
                            <a:moveTo>
                              <a:pt x="130150" y="189100"/>
                            </a:moveTo>
                            <a:lnTo>
                              <a:pt x="0" y="0"/>
                            </a:lnTo>
                          </a:path>
                        </a:pathLst>
                      </a:custGeom>
                      <a:noFill/>
                      <a:ln w="38100" cap="rnd">
                        <a:solidFill>
                          <a:srgbClr val="EDED61"/>
                        </a:solidFill>
                        <a:prstDash val="solid"/>
                        <a:round/>
                      </a:ln>
                    </p:spPr>
                    <p:txBody>
                      <a:bodyPr rtlCol="0" anchor="ctr"/>
                      <a:lstStyle/>
                      <a:p>
                        <a:endParaRPr lang="en-US"/>
                      </a:p>
                    </p:txBody>
                  </p:sp>
                  <p:sp>
                    <p:nvSpPr>
                      <p:cNvPr id="9145" name="Freeform 9144">
                        <a:extLst>
                          <a:ext uri="{FF2B5EF4-FFF2-40B4-BE49-F238E27FC236}">
                            <a16:creationId xmlns:a16="http://schemas.microsoft.com/office/drawing/2014/main" id="{59D61B0F-D2DD-2494-22B5-9C3C38D8D359}"/>
                          </a:ext>
                        </a:extLst>
                      </p:cNvPr>
                      <p:cNvSpPr/>
                      <p:nvPr/>
                    </p:nvSpPr>
                    <p:spPr>
                      <a:xfrm>
                        <a:off x="25108233" y="1561975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46" name="Graphic 2">
                      <a:extLst>
                        <a:ext uri="{FF2B5EF4-FFF2-40B4-BE49-F238E27FC236}">
                          <a16:creationId xmlns:a16="http://schemas.microsoft.com/office/drawing/2014/main" id="{0871C351-D2E3-3CA1-6618-7339270B751B}"/>
                        </a:ext>
                      </a:extLst>
                    </p:cNvPr>
                    <p:cNvGrpSpPr/>
                    <p:nvPr/>
                  </p:nvGrpSpPr>
                  <p:grpSpPr>
                    <a:xfrm>
                      <a:off x="44392674" y="14497621"/>
                      <a:ext cx="164544" cy="48739"/>
                      <a:chOff x="23453826" y="19194153"/>
                      <a:chExt cx="257051" cy="76146"/>
                    </a:xfrm>
                  </p:grpSpPr>
                  <p:sp>
                    <p:nvSpPr>
                      <p:cNvPr id="9147" name="Freeform 9146">
                        <a:extLst>
                          <a:ext uri="{FF2B5EF4-FFF2-40B4-BE49-F238E27FC236}">
                            <a16:creationId xmlns:a16="http://schemas.microsoft.com/office/drawing/2014/main" id="{999BE9DE-B3AD-05B8-E90F-B6BAA78C9AC3}"/>
                          </a:ext>
                        </a:extLst>
                      </p:cNvPr>
                      <p:cNvSpPr/>
                      <p:nvPr/>
                    </p:nvSpPr>
                    <p:spPr>
                      <a:xfrm>
                        <a:off x="23491926" y="19232226"/>
                        <a:ext cx="218951" cy="9518"/>
                      </a:xfrm>
                      <a:custGeom>
                        <a:avLst/>
                        <a:gdLst>
                          <a:gd name="connsiteX0" fmla="*/ 218951 w 218951"/>
                          <a:gd name="connsiteY0" fmla="*/ 0 h 9518"/>
                          <a:gd name="connsiteX1" fmla="*/ 0 w 218951"/>
                          <a:gd name="connsiteY1" fmla="*/ 0 h 9518"/>
                        </a:gdLst>
                        <a:ahLst/>
                        <a:cxnLst>
                          <a:cxn ang="0">
                            <a:pos x="connsiteX0" y="connsiteY0"/>
                          </a:cxn>
                          <a:cxn ang="0">
                            <a:pos x="connsiteX1" y="connsiteY1"/>
                          </a:cxn>
                        </a:cxnLst>
                        <a:rect l="l" t="t" r="r" b="b"/>
                        <a:pathLst>
                          <a:path w="218951" h="9518">
                            <a:moveTo>
                              <a:pt x="218951" y="0"/>
                            </a:moveTo>
                            <a:lnTo>
                              <a:pt x="0" y="0"/>
                            </a:lnTo>
                          </a:path>
                        </a:pathLst>
                      </a:custGeom>
                      <a:noFill/>
                      <a:ln w="38100" cap="rnd">
                        <a:solidFill>
                          <a:srgbClr val="EDED61"/>
                        </a:solidFill>
                        <a:prstDash val="solid"/>
                        <a:round/>
                      </a:ln>
                    </p:spPr>
                    <p:txBody>
                      <a:bodyPr rtlCol="0" anchor="ctr"/>
                      <a:lstStyle/>
                      <a:p>
                        <a:endParaRPr lang="en-US"/>
                      </a:p>
                    </p:txBody>
                  </p:sp>
                  <p:sp>
                    <p:nvSpPr>
                      <p:cNvPr id="9148" name="Freeform 9147">
                        <a:extLst>
                          <a:ext uri="{FF2B5EF4-FFF2-40B4-BE49-F238E27FC236}">
                            <a16:creationId xmlns:a16="http://schemas.microsoft.com/office/drawing/2014/main" id="{3CB8439A-B673-6B08-A975-B2F2DEB77513}"/>
                          </a:ext>
                        </a:extLst>
                      </p:cNvPr>
                      <p:cNvSpPr/>
                      <p:nvPr/>
                    </p:nvSpPr>
                    <p:spPr>
                      <a:xfrm>
                        <a:off x="23453826" y="1919415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49" name="Graphic 2">
                      <a:extLst>
                        <a:ext uri="{FF2B5EF4-FFF2-40B4-BE49-F238E27FC236}">
                          <a16:creationId xmlns:a16="http://schemas.microsoft.com/office/drawing/2014/main" id="{4B2C0725-F8ED-DA41-6216-619BE9A316FC}"/>
                        </a:ext>
                      </a:extLst>
                    </p:cNvPr>
                    <p:cNvGrpSpPr/>
                    <p:nvPr/>
                  </p:nvGrpSpPr>
                  <p:grpSpPr>
                    <a:xfrm>
                      <a:off x="46323738" y="12394541"/>
                      <a:ext cx="115456" cy="145401"/>
                      <a:chOff x="26470537" y="15908459"/>
                      <a:chExt cx="180365" cy="227164"/>
                    </a:xfrm>
                  </p:grpSpPr>
                  <p:sp>
                    <p:nvSpPr>
                      <p:cNvPr id="9150" name="Freeform 9149">
                        <a:extLst>
                          <a:ext uri="{FF2B5EF4-FFF2-40B4-BE49-F238E27FC236}">
                            <a16:creationId xmlns:a16="http://schemas.microsoft.com/office/drawing/2014/main" id="{CD076680-118D-D404-CCC1-6272C5C8D820}"/>
                          </a:ext>
                        </a:extLst>
                      </p:cNvPr>
                      <p:cNvSpPr/>
                      <p:nvPr/>
                    </p:nvSpPr>
                    <p:spPr>
                      <a:xfrm>
                        <a:off x="26470537" y="15946532"/>
                        <a:ext cx="142265" cy="189090"/>
                      </a:xfrm>
                      <a:custGeom>
                        <a:avLst/>
                        <a:gdLst>
                          <a:gd name="connsiteX0" fmla="*/ 0 w 142265"/>
                          <a:gd name="connsiteY0" fmla="*/ 189091 h 189090"/>
                          <a:gd name="connsiteX1" fmla="*/ 142265 w 142265"/>
                          <a:gd name="connsiteY1" fmla="*/ 0 h 189090"/>
                        </a:gdLst>
                        <a:ahLst/>
                        <a:cxnLst>
                          <a:cxn ang="0">
                            <a:pos x="connsiteX0" y="connsiteY0"/>
                          </a:cxn>
                          <a:cxn ang="0">
                            <a:pos x="connsiteX1" y="connsiteY1"/>
                          </a:cxn>
                        </a:cxnLst>
                        <a:rect l="l" t="t" r="r" b="b"/>
                        <a:pathLst>
                          <a:path w="142265" h="189090">
                            <a:moveTo>
                              <a:pt x="0" y="189091"/>
                            </a:moveTo>
                            <a:lnTo>
                              <a:pt x="142265" y="0"/>
                            </a:lnTo>
                          </a:path>
                        </a:pathLst>
                      </a:custGeom>
                      <a:noFill/>
                      <a:ln w="38100" cap="rnd">
                        <a:solidFill>
                          <a:srgbClr val="EDED61"/>
                        </a:solidFill>
                        <a:prstDash val="solid"/>
                        <a:round/>
                      </a:ln>
                    </p:spPr>
                    <p:txBody>
                      <a:bodyPr rtlCol="0" anchor="ctr"/>
                      <a:lstStyle/>
                      <a:p>
                        <a:endParaRPr lang="en-US"/>
                      </a:p>
                    </p:txBody>
                  </p:sp>
                  <p:sp>
                    <p:nvSpPr>
                      <p:cNvPr id="9151" name="Freeform 9150">
                        <a:extLst>
                          <a:ext uri="{FF2B5EF4-FFF2-40B4-BE49-F238E27FC236}">
                            <a16:creationId xmlns:a16="http://schemas.microsoft.com/office/drawing/2014/main" id="{734AA37B-B654-AE1B-EB25-EF4BF4014390}"/>
                          </a:ext>
                        </a:extLst>
                      </p:cNvPr>
                      <p:cNvSpPr/>
                      <p:nvPr/>
                    </p:nvSpPr>
                    <p:spPr>
                      <a:xfrm>
                        <a:off x="26574702" y="1590845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52" name="Graphic 2">
                      <a:extLst>
                        <a:ext uri="{FF2B5EF4-FFF2-40B4-BE49-F238E27FC236}">
                          <a16:creationId xmlns:a16="http://schemas.microsoft.com/office/drawing/2014/main" id="{F84B15D9-7D9E-7332-3F94-7B54CE25B8DE}"/>
                        </a:ext>
                      </a:extLst>
                    </p:cNvPr>
                    <p:cNvGrpSpPr/>
                    <p:nvPr/>
                  </p:nvGrpSpPr>
                  <p:grpSpPr>
                    <a:xfrm>
                      <a:off x="44538713" y="13371373"/>
                      <a:ext cx="160703" cy="48739"/>
                      <a:chOff x="23681969" y="17434587"/>
                      <a:chExt cx="251050" cy="76146"/>
                    </a:xfrm>
                  </p:grpSpPr>
                  <p:sp>
                    <p:nvSpPr>
                      <p:cNvPr id="9153" name="Freeform 9152">
                        <a:extLst>
                          <a:ext uri="{FF2B5EF4-FFF2-40B4-BE49-F238E27FC236}">
                            <a16:creationId xmlns:a16="http://schemas.microsoft.com/office/drawing/2014/main" id="{563E3E1C-E78C-912A-7B7C-AC3D1A63C403}"/>
                          </a:ext>
                        </a:extLst>
                      </p:cNvPr>
                      <p:cNvSpPr/>
                      <p:nvPr/>
                    </p:nvSpPr>
                    <p:spPr>
                      <a:xfrm>
                        <a:off x="23720069" y="17472661"/>
                        <a:ext cx="212950" cy="27612"/>
                      </a:xfrm>
                      <a:custGeom>
                        <a:avLst/>
                        <a:gdLst>
                          <a:gd name="connsiteX0" fmla="*/ 212951 w 212950"/>
                          <a:gd name="connsiteY0" fmla="*/ 27613 h 27612"/>
                          <a:gd name="connsiteX1" fmla="*/ 0 w 212950"/>
                          <a:gd name="connsiteY1" fmla="*/ 0 h 27612"/>
                        </a:gdLst>
                        <a:ahLst/>
                        <a:cxnLst>
                          <a:cxn ang="0">
                            <a:pos x="connsiteX0" y="connsiteY0"/>
                          </a:cxn>
                          <a:cxn ang="0">
                            <a:pos x="connsiteX1" y="connsiteY1"/>
                          </a:cxn>
                        </a:cxnLst>
                        <a:rect l="l" t="t" r="r" b="b"/>
                        <a:pathLst>
                          <a:path w="212950" h="27612">
                            <a:moveTo>
                              <a:pt x="212951" y="27613"/>
                            </a:moveTo>
                            <a:lnTo>
                              <a:pt x="0" y="0"/>
                            </a:lnTo>
                          </a:path>
                        </a:pathLst>
                      </a:custGeom>
                      <a:noFill/>
                      <a:ln w="38100" cap="rnd">
                        <a:solidFill>
                          <a:srgbClr val="EDED61"/>
                        </a:solidFill>
                        <a:prstDash val="solid"/>
                        <a:round/>
                      </a:ln>
                    </p:spPr>
                    <p:txBody>
                      <a:bodyPr rtlCol="0" anchor="ctr"/>
                      <a:lstStyle/>
                      <a:p>
                        <a:endParaRPr lang="en-US"/>
                      </a:p>
                    </p:txBody>
                  </p:sp>
                  <p:sp>
                    <p:nvSpPr>
                      <p:cNvPr id="9154" name="Freeform 9153">
                        <a:extLst>
                          <a:ext uri="{FF2B5EF4-FFF2-40B4-BE49-F238E27FC236}">
                            <a16:creationId xmlns:a16="http://schemas.microsoft.com/office/drawing/2014/main" id="{25797950-F014-22BD-7A95-D941C2827682}"/>
                          </a:ext>
                        </a:extLst>
                      </p:cNvPr>
                      <p:cNvSpPr/>
                      <p:nvPr/>
                    </p:nvSpPr>
                    <p:spPr>
                      <a:xfrm>
                        <a:off x="23681969" y="1743458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55" name="Graphic 2">
                      <a:extLst>
                        <a:ext uri="{FF2B5EF4-FFF2-40B4-BE49-F238E27FC236}">
                          <a16:creationId xmlns:a16="http://schemas.microsoft.com/office/drawing/2014/main" id="{C745FA74-3A3B-1B0E-DB05-3A05223FB436}"/>
                        </a:ext>
                      </a:extLst>
                    </p:cNvPr>
                    <p:cNvGrpSpPr/>
                    <p:nvPr/>
                  </p:nvGrpSpPr>
                  <p:grpSpPr>
                    <a:xfrm>
                      <a:off x="44522848" y="12108777"/>
                      <a:ext cx="1276130" cy="800737"/>
                      <a:chOff x="23657185" y="15462002"/>
                      <a:chExt cx="1993572" cy="1251011"/>
                    </a:xfrm>
                  </p:grpSpPr>
                  <p:sp>
                    <p:nvSpPr>
                      <p:cNvPr id="9156" name="Freeform 9155">
                        <a:extLst>
                          <a:ext uri="{FF2B5EF4-FFF2-40B4-BE49-F238E27FC236}">
                            <a16:creationId xmlns:a16="http://schemas.microsoft.com/office/drawing/2014/main" id="{10F4C9FB-AA79-E384-C01C-389DF8D491FE}"/>
                          </a:ext>
                        </a:extLst>
                      </p:cNvPr>
                      <p:cNvSpPr/>
                      <p:nvPr/>
                    </p:nvSpPr>
                    <p:spPr>
                      <a:xfrm>
                        <a:off x="25346081" y="15462002"/>
                        <a:ext cx="304676" cy="224537"/>
                      </a:xfrm>
                      <a:custGeom>
                        <a:avLst/>
                        <a:gdLst>
                          <a:gd name="connsiteX0" fmla="*/ 304676 w 304676"/>
                          <a:gd name="connsiteY0" fmla="*/ 0 h 224537"/>
                          <a:gd name="connsiteX1" fmla="*/ 19879 w 304676"/>
                          <a:gd name="connsiteY1" fmla="*/ 178716 h 224537"/>
                          <a:gd name="connsiteX2" fmla="*/ 0 w 304676"/>
                          <a:gd name="connsiteY2" fmla="*/ 224537 h 224537"/>
                          <a:gd name="connsiteX3" fmla="*/ 167917 w 304676"/>
                          <a:gd name="connsiteY3" fmla="*/ 178716 h 224537"/>
                        </a:gdLst>
                        <a:ahLst/>
                        <a:cxnLst>
                          <a:cxn ang="0">
                            <a:pos x="connsiteX0" y="connsiteY0"/>
                          </a:cxn>
                          <a:cxn ang="0">
                            <a:pos x="connsiteX1" y="connsiteY1"/>
                          </a:cxn>
                          <a:cxn ang="0">
                            <a:pos x="connsiteX2" y="connsiteY2"/>
                          </a:cxn>
                          <a:cxn ang="0">
                            <a:pos x="connsiteX3" y="connsiteY3"/>
                          </a:cxn>
                        </a:cxnLst>
                        <a:rect l="l" t="t" r="r" b="b"/>
                        <a:pathLst>
                          <a:path w="304676" h="224537">
                            <a:moveTo>
                              <a:pt x="304676" y="0"/>
                            </a:moveTo>
                            <a:lnTo>
                              <a:pt x="19879" y="178716"/>
                            </a:lnTo>
                            <a:lnTo>
                              <a:pt x="0" y="224537"/>
                            </a:lnTo>
                            <a:lnTo>
                              <a:pt x="167917"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157" name="Freeform 9156">
                        <a:extLst>
                          <a:ext uri="{FF2B5EF4-FFF2-40B4-BE49-F238E27FC236}">
                            <a16:creationId xmlns:a16="http://schemas.microsoft.com/office/drawing/2014/main" id="{3F0202D2-5125-DC0F-6959-516083A6AC59}"/>
                          </a:ext>
                        </a:extLst>
                      </p:cNvPr>
                      <p:cNvSpPr/>
                      <p:nvPr/>
                    </p:nvSpPr>
                    <p:spPr>
                      <a:xfrm>
                        <a:off x="24853334" y="15640718"/>
                        <a:ext cx="512626" cy="321690"/>
                      </a:xfrm>
                      <a:custGeom>
                        <a:avLst/>
                        <a:gdLst>
                          <a:gd name="connsiteX0" fmla="*/ 188062 w 512626"/>
                          <a:gd name="connsiteY0" fmla="*/ 270368 h 321690"/>
                          <a:gd name="connsiteX1" fmla="*/ 492747 w 512626"/>
                          <a:gd name="connsiteY1" fmla="*/ 45821 h 321690"/>
                          <a:gd name="connsiteX2" fmla="*/ 512626 w 512626"/>
                          <a:gd name="connsiteY2" fmla="*/ 0 h 321690"/>
                          <a:gd name="connsiteX3" fmla="*/ 0 w 512626"/>
                          <a:gd name="connsiteY3" fmla="*/ 321691 h 321690"/>
                        </a:gdLst>
                        <a:ahLst/>
                        <a:cxnLst>
                          <a:cxn ang="0">
                            <a:pos x="connsiteX0" y="connsiteY0"/>
                          </a:cxn>
                          <a:cxn ang="0">
                            <a:pos x="connsiteX1" y="connsiteY1"/>
                          </a:cxn>
                          <a:cxn ang="0">
                            <a:pos x="connsiteX2" y="connsiteY2"/>
                          </a:cxn>
                          <a:cxn ang="0">
                            <a:pos x="connsiteX3" y="connsiteY3"/>
                          </a:cxn>
                        </a:cxnLst>
                        <a:rect l="l" t="t" r="r" b="b"/>
                        <a:pathLst>
                          <a:path w="512626" h="321690">
                            <a:moveTo>
                              <a:pt x="188062" y="270368"/>
                            </a:moveTo>
                            <a:lnTo>
                              <a:pt x="492747" y="45821"/>
                            </a:lnTo>
                            <a:lnTo>
                              <a:pt x="512626" y="0"/>
                            </a:lnTo>
                            <a:lnTo>
                              <a:pt x="0" y="32169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58" name="Freeform 9157">
                        <a:extLst>
                          <a:ext uri="{FF2B5EF4-FFF2-40B4-BE49-F238E27FC236}">
                            <a16:creationId xmlns:a16="http://schemas.microsoft.com/office/drawing/2014/main" id="{E54EFD6F-0065-A483-C4B2-F11EABB4C66E}"/>
                          </a:ext>
                        </a:extLst>
                      </p:cNvPr>
                      <p:cNvSpPr/>
                      <p:nvPr/>
                    </p:nvSpPr>
                    <p:spPr>
                      <a:xfrm>
                        <a:off x="24971806" y="15640718"/>
                        <a:ext cx="542191" cy="430751"/>
                      </a:xfrm>
                      <a:custGeom>
                        <a:avLst/>
                        <a:gdLst>
                          <a:gd name="connsiteX0" fmla="*/ 374275 w 542191"/>
                          <a:gd name="connsiteY0" fmla="*/ 45821 h 430751"/>
                          <a:gd name="connsiteX1" fmla="*/ 69590 w 542191"/>
                          <a:gd name="connsiteY1" fmla="*/ 270368 h 430751"/>
                          <a:gd name="connsiteX2" fmla="*/ 0 w 542191"/>
                          <a:gd name="connsiteY2" fmla="*/ 430751 h 430751"/>
                          <a:gd name="connsiteX3" fmla="*/ 235087 w 542191"/>
                          <a:gd name="connsiteY3" fmla="*/ 366598 h 430751"/>
                          <a:gd name="connsiteX4" fmla="*/ 296018 w 542191"/>
                          <a:gd name="connsiteY4" fmla="*/ 321691 h 430751"/>
                          <a:gd name="connsiteX5" fmla="*/ 542192 w 542191"/>
                          <a:gd name="connsiteY5" fmla="*/ 0 h 43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191" h="430751">
                            <a:moveTo>
                              <a:pt x="374275" y="45821"/>
                            </a:moveTo>
                            <a:lnTo>
                              <a:pt x="69590" y="270368"/>
                            </a:lnTo>
                            <a:lnTo>
                              <a:pt x="0" y="430751"/>
                            </a:lnTo>
                            <a:lnTo>
                              <a:pt x="235087" y="366598"/>
                            </a:lnTo>
                            <a:lnTo>
                              <a:pt x="296018" y="321691"/>
                            </a:lnTo>
                            <a:lnTo>
                              <a:pt x="542192"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59" name="Freeform 9158">
                        <a:extLst>
                          <a:ext uri="{FF2B5EF4-FFF2-40B4-BE49-F238E27FC236}">
                            <a16:creationId xmlns:a16="http://schemas.microsoft.com/office/drawing/2014/main" id="{512350A7-76FF-59E4-76AD-068D03F5C6F2}"/>
                          </a:ext>
                        </a:extLst>
                      </p:cNvPr>
                      <p:cNvSpPr/>
                      <p:nvPr/>
                    </p:nvSpPr>
                    <p:spPr>
                      <a:xfrm>
                        <a:off x="25172089" y="15962408"/>
                        <a:ext cx="95735" cy="125099"/>
                      </a:xfrm>
                      <a:custGeom>
                        <a:avLst/>
                        <a:gdLst>
                          <a:gd name="connsiteX0" fmla="*/ 34804 w 95735"/>
                          <a:gd name="connsiteY0" fmla="*/ 44907 h 125099"/>
                          <a:gd name="connsiteX1" fmla="*/ 0 w 95735"/>
                          <a:gd name="connsiteY1" fmla="*/ 125099 h 125099"/>
                          <a:gd name="connsiteX2" fmla="*/ 95735 w 95735"/>
                          <a:gd name="connsiteY2" fmla="*/ 0 h 125099"/>
                        </a:gdLst>
                        <a:ahLst/>
                        <a:cxnLst>
                          <a:cxn ang="0">
                            <a:pos x="connsiteX0" y="connsiteY0"/>
                          </a:cxn>
                          <a:cxn ang="0">
                            <a:pos x="connsiteX1" y="connsiteY1"/>
                          </a:cxn>
                          <a:cxn ang="0">
                            <a:pos x="connsiteX2" y="connsiteY2"/>
                          </a:cxn>
                        </a:cxnLst>
                        <a:rect l="l" t="t" r="r" b="b"/>
                        <a:pathLst>
                          <a:path w="95735" h="125099">
                            <a:moveTo>
                              <a:pt x="34804" y="44907"/>
                            </a:moveTo>
                            <a:lnTo>
                              <a:pt x="0" y="125099"/>
                            </a:lnTo>
                            <a:lnTo>
                              <a:pt x="95735"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60" name="Freeform 9159">
                        <a:extLst>
                          <a:ext uri="{FF2B5EF4-FFF2-40B4-BE49-F238E27FC236}">
                            <a16:creationId xmlns:a16="http://schemas.microsoft.com/office/drawing/2014/main" id="{064DC27D-F0A4-5D54-FE19-17F0C2DE3EC5}"/>
                          </a:ext>
                        </a:extLst>
                      </p:cNvPr>
                      <p:cNvSpPr/>
                      <p:nvPr/>
                    </p:nvSpPr>
                    <p:spPr>
                      <a:xfrm>
                        <a:off x="24454618" y="16087508"/>
                        <a:ext cx="199358" cy="125099"/>
                      </a:xfrm>
                      <a:custGeom>
                        <a:avLst/>
                        <a:gdLst>
                          <a:gd name="connsiteX0" fmla="*/ 47015 w 199358"/>
                          <a:gd name="connsiteY0" fmla="*/ 112269 h 125099"/>
                          <a:gd name="connsiteX1" fmla="*/ 199358 w 199358"/>
                          <a:gd name="connsiteY1" fmla="*/ 0 h 125099"/>
                          <a:gd name="connsiteX2" fmla="*/ 0 w 199358"/>
                          <a:gd name="connsiteY2" fmla="*/ 125099 h 125099"/>
                        </a:gdLst>
                        <a:ahLst/>
                        <a:cxnLst>
                          <a:cxn ang="0">
                            <a:pos x="connsiteX0" y="connsiteY0"/>
                          </a:cxn>
                          <a:cxn ang="0">
                            <a:pos x="connsiteX1" y="connsiteY1"/>
                          </a:cxn>
                          <a:cxn ang="0">
                            <a:pos x="connsiteX2" y="connsiteY2"/>
                          </a:cxn>
                        </a:cxnLst>
                        <a:rect l="l" t="t" r="r" b="b"/>
                        <a:pathLst>
                          <a:path w="199358" h="125099">
                            <a:moveTo>
                              <a:pt x="47015" y="112269"/>
                            </a:moveTo>
                            <a:lnTo>
                              <a:pt x="199358" y="0"/>
                            </a:lnTo>
                            <a:lnTo>
                              <a:pt x="0" y="1250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61" name="Freeform 9160">
                        <a:extLst>
                          <a:ext uri="{FF2B5EF4-FFF2-40B4-BE49-F238E27FC236}">
                            <a16:creationId xmlns:a16="http://schemas.microsoft.com/office/drawing/2014/main" id="{2011F832-3CBC-525A-357E-14FB0C30CD1A}"/>
                          </a:ext>
                        </a:extLst>
                      </p:cNvPr>
                      <p:cNvSpPr/>
                      <p:nvPr/>
                    </p:nvSpPr>
                    <p:spPr>
                      <a:xfrm>
                        <a:off x="24432034" y="15911086"/>
                        <a:ext cx="609361" cy="449083"/>
                      </a:xfrm>
                      <a:custGeom>
                        <a:avLst/>
                        <a:gdLst>
                          <a:gd name="connsiteX0" fmla="*/ 69599 w 609361"/>
                          <a:gd name="connsiteY0" fmla="*/ 288691 h 449083"/>
                          <a:gd name="connsiteX1" fmla="*/ 0 w 609361"/>
                          <a:gd name="connsiteY1" fmla="*/ 449084 h 449083"/>
                          <a:gd name="connsiteX2" fmla="*/ 235086 w 609361"/>
                          <a:gd name="connsiteY2" fmla="*/ 384930 h 449083"/>
                          <a:gd name="connsiteX3" fmla="*/ 539772 w 609361"/>
                          <a:gd name="connsiteY3" fmla="*/ 160384 h 449083"/>
                          <a:gd name="connsiteX4" fmla="*/ 609362 w 609361"/>
                          <a:gd name="connsiteY4" fmla="*/ 0 h 449083"/>
                          <a:gd name="connsiteX5" fmla="*/ 421300 w 609361"/>
                          <a:gd name="connsiteY5" fmla="*/ 51323 h 449083"/>
                          <a:gd name="connsiteX6" fmla="*/ 221942 w 609361"/>
                          <a:gd name="connsiteY6" fmla="*/ 176422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361" h="449083">
                            <a:moveTo>
                              <a:pt x="69599" y="288691"/>
                            </a:moveTo>
                            <a:lnTo>
                              <a:pt x="0" y="449084"/>
                            </a:lnTo>
                            <a:lnTo>
                              <a:pt x="235086" y="384930"/>
                            </a:lnTo>
                            <a:lnTo>
                              <a:pt x="539772" y="160384"/>
                            </a:lnTo>
                            <a:lnTo>
                              <a:pt x="609362" y="0"/>
                            </a:lnTo>
                            <a:lnTo>
                              <a:pt x="421300" y="51323"/>
                            </a:lnTo>
                            <a:lnTo>
                              <a:pt x="221942" y="1764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62" name="Freeform 9161">
                        <a:extLst>
                          <a:ext uri="{FF2B5EF4-FFF2-40B4-BE49-F238E27FC236}">
                            <a16:creationId xmlns:a16="http://schemas.microsoft.com/office/drawing/2014/main" id="{30C92E58-0FBD-C029-7BA8-9003B95346FC}"/>
                          </a:ext>
                        </a:extLst>
                      </p:cNvPr>
                      <p:cNvSpPr/>
                      <p:nvPr/>
                    </p:nvSpPr>
                    <p:spPr>
                      <a:xfrm>
                        <a:off x="24597531" y="16007316"/>
                        <a:ext cx="609361" cy="449083"/>
                      </a:xfrm>
                      <a:custGeom>
                        <a:avLst/>
                        <a:gdLst>
                          <a:gd name="connsiteX0" fmla="*/ 374275 w 609361"/>
                          <a:gd name="connsiteY0" fmla="*/ 64154 h 449083"/>
                          <a:gd name="connsiteX1" fmla="*/ 69589 w 609361"/>
                          <a:gd name="connsiteY1" fmla="*/ 288700 h 449083"/>
                          <a:gd name="connsiteX2" fmla="*/ 0 w 609361"/>
                          <a:gd name="connsiteY2" fmla="*/ 449084 h 449083"/>
                          <a:gd name="connsiteX3" fmla="*/ 235086 w 609361"/>
                          <a:gd name="connsiteY3" fmla="*/ 384930 h 449083"/>
                          <a:gd name="connsiteX4" fmla="*/ 478831 w 609361"/>
                          <a:gd name="connsiteY4" fmla="*/ 205291 h 449083"/>
                          <a:gd name="connsiteX5" fmla="*/ 574557 w 609361"/>
                          <a:gd name="connsiteY5" fmla="*/ 80192 h 449083"/>
                          <a:gd name="connsiteX6" fmla="*/ 609362 w 609361"/>
                          <a:gd name="connsiteY6" fmla="*/ 0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361" h="449083">
                            <a:moveTo>
                              <a:pt x="374275" y="64154"/>
                            </a:moveTo>
                            <a:lnTo>
                              <a:pt x="69589" y="288700"/>
                            </a:lnTo>
                            <a:lnTo>
                              <a:pt x="0" y="449084"/>
                            </a:lnTo>
                            <a:lnTo>
                              <a:pt x="235086" y="384930"/>
                            </a:lnTo>
                            <a:lnTo>
                              <a:pt x="478831" y="205291"/>
                            </a:lnTo>
                            <a:lnTo>
                              <a:pt x="574557" y="80192"/>
                            </a:lnTo>
                            <a:lnTo>
                              <a:pt x="609362"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63" name="Freeform 9162">
                        <a:extLst>
                          <a:ext uri="{FF2B5EF4-FFF2-40B4-BE49-F238E27FC236}">
                            <a16:creationId xmlns:a16="http://schemas.microsoft.com/office/drawing/2014/main" id="{E8584ED4-5577-7283-6CF4-2C3C7E30D0F7}"/>
                          </a:ext>
                        </a:extLst>
                      </p:cNvPr>
                      <p:cNvSpPr/>
                      <p:nvPr/>
                    </p:nvSpPr>
                    <p:spPr>
                      <a:xfrm>
                        <a:off x="24763018" y="16212607"/>
                        <a:ext cx="313344" cy="340022"/>
                      </a:xfrm>
                      <a:custGeom>
                        <a:avLst/>
                        <a:gdLst>
                          <a:gd name="connsiteX0" fmla="*/ 69599 w 313344"/>
                          <a:gd name="connsiteY0" fmla="*/ 179639 h 340022"/>
                          <a:gd name="connsiteX1" fmla="*/ 0 w 313344"/>
                          <a:gd name="connsiteY1" fmla="*/ 340023 h 340022"/>
                          <a:gd name="connsiteX2" fmla="*/ 67170 w 313344"/>
                          <a:gd name="connsiteY2" fmla="*/ 321691 h 340022"/>
                          <a:gd name="connsiteX3" fmla="*/ 313344 w 313344"/>
                          <a:gd name="connsiteY3" fmla="*/ 0 h 340022"/>
                        </a:gdLst>
                        <a:ahLst/>
                        <a:cxnLst>
                          <a:cxn ang="0">
                            <a:pos x="connsiteX0" y="connsiteY0"/>
                          </a:cxn>
                          <a:cxn ang="0">
                            <a:pos x="connsiteX1" y="connsiteY1"/>
                          </a:cxn>
                          <a:cxn ang="0">
                            <a:pos x="connsiteX2" y="connsiteY2"/>
                          </a:cxn>
                          <a:cxn ang="0">
                            <a:pos x="connsiteX3" y="connsiteY3"/>
                          </a:cxn>
                        </a:cxnLst>
                        <a:rect l="l" t="t" r="r" b="b"/>
                        <a:pathLst>
                          <a:path w="313344" h="340022">
                            <a:moveTo>
                              <a:pt x="69599" y="179639"/>
                            </a:moveTo>
                            <a:lnTo>
                              <a:pt x="0" y="340023"/>
                            </a:lnTo>
                            <a:lnTo>
                              <a:pt x="67170" y="321691"/>
                            </a:lnTo>
                            <a:lnTo>
                              <a:pt x="313344"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64" name="Freeform 9163">
                        <a:extLst>
                          <a:ext uri="{FF2B5EF4-FFF2-40B4-BE49-F238E27FC236}">
                            <a16:creationId xmlns:a16="http://schemas.microsoft.com/office/drawing/2014/main" id="{1C7E8CAE-FE5C-AF0F-0617-930F0DD96BAA}"/>
                          </a:ext>
                        </a:extLst>
                      </p:cNvPr>
                      <p:cNvSpPr/>
                      <p:nvPr/>
                    </p:nvSpPr>
                    <p:spPr>
                      <a:xfrm>
                        <a:off x="23892271" y="16199776"/>
                        <a:ext cx="609361" cy="449083"/>
                      </a:xfrm>
                      <a:custGeom>
                        <a:avLst/>
                        <a:gdLst>
                          <a:gd name="connsiteX0" fmla="*/ 0 w 609361"/>
                          <a:gd name="connsiteY0" fmla="*/ 449084 h 449083"/>
                          <a:gd name="connsiteX1" fmla="*/ 235087 w 609361"/>
                          <a:gd name="connsiteY1" fmla="*/ 384930 h 449083"/>
                          <a:gd name="connsiteX2" fmla="*/ 539763 w 609361"/>
                          <a:gd name="connsiteY2" fmla="*/ 160393 h 449083"/>
                          <a:gd name="connsiteX3" fmla="*/ 609362 w 609361"/>
                          <a:gd name="connsiteY3" fmla="*/ 0 h 449083"/>
                          <a:gd name="connsiteX4" fmla="*/ 562347 w 609361"/>
                          <a:gd name="connsiteY4" fmla="*/ 12831 h 449083"/>
                          <a:gd name="connsiteX5" fmla="*/ 49711 w 609361"/>
                          <a:gd name="connsiteY5" fmla="*/ 334521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361" h="449083">
                            <a:moveTo>
                              <a:pt x="0" y="449084"/>
                            </a:moveTo>
                            <a:lnTo>
                              <a:pt x="235087" y="384930"/>
                            </a:lnTo>
                            <a:lnTo>
                              <a:pt x="539763" y="160393"/>
                            </a:lnTo>
                            <a:lnTo>
                              <a:pt x="609362" y="0"/>
                            </a:lnTo>
                            <a:lnTo>
                              <a:pt x="562347" y="12831"/>
                            </a:lnTo>
                            <a:lnTo>
                              <a:pt x="49711" y="33452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65" name="Freeform 9164">
                        <a:extLst>
                          <a:ext uri="{FF2B5EF4-FFF2-40B4-BE49-F238E27FC236}">
                            <a16:creationId xmlns:a16="http://schemas.microsoft.com/office/drawing/2014/main" id="{3D951F41-3633-F0AA-B5EE-E877EAFAB44B}"/>
                          </a:ext>
                        </a:extLst>
                      </p:cNvPr>
                      <p:cNvSpPr/>
                      <p:nvPr/>
                    </p:nvSpPr>
                    <p:spPr>
                      <a:xfrm>
                        <a:off x="24071684" y="16296016"/>
                        <a:ext cx="595436" cy="416997"/>
                      </a:xfrm>
                      <a:custGeom>
                        <a:avLst/>
                        <a:gdLst>
                          <a:gd name="connsiteX0" fmla="*/ 360350 w 595436"/>
                          <a:gd name="connsiteY0" fmla="*/ 64153 h 416997"/>
                          <a:gd name="connsiteX1" fmla="*/ 55674 w 595436"/>
                          <a:gd name="connsiteY1" fmla="*/ 288690 h 416997"/>
                          <a:gd name="connsiteX2" fmla="*/ 0 w 595436"/>
                          <a:gd name="connsiteY2" fmla="*/ 416997 h 416997"/>
                          <a:gd name="connsiteX3" fmla="*/ 103623 w 595436"/>
                          <a:gd name="connsiteY3" fmla="*/ 416997 h 416997"/>
                          <a:gd name="connsiteX4" fmla="*/ 221161 w 595436"/>
                          <a:gd name="connsiteY4" fmla="*/ 384921 h 416997"/>
                          <a:gd name="connsiteX5" fmla="*/ 525847 w 595436"/>
                          <a:gd name="connsiteY5" fmla="*/ 160384 h 416997"/>
                          <a:gd name="connsiteX6" fmla="*/ 595436 w 595436"/>
                          <a:gd name="connsiteY6" fmla="*/ 0 h 41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436" h="416997">
                            <a:moveTo>
                              <a:pt x="360350" y="64153"/>
                            </a:moveTo>
                            <a:lnTo>
                              <a:pt x="55674" y="288690"/>
                            </a:lnTo>
                            <a:lnTo>
                              <a:pt x="0" y="416997"/>
                            </a:lnTo>
                            <a:lnTo>
                              <a:pt x="103623" y="416997"/>
                            </a:lnTo>
                            <a:lnTo>
                              <a:pt x="221161" y="384921"/>
                            </a:lnTo>
                            <a:lnTo>
                              <a:pt x="525847" y="160384"/>
                            </a:lnTo>
                            <a:lnTo>
                              <a:pt x="595436"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66" name="Freeform 9165">
                        <a:extLst>
                          <a:ext uri="{FF2B5EF4-FFF2-40B4-BE49-F238E27FC236}">
                            <a16:creationId xmlns:a16="http://schemas.microsoft.com/office/drawing/2014/main" id="{860BAB53-C705-2F0A-C0BE-A859615928A6}"/>
                          </a:ext>
                        </a:extLst>
                      </p:cNvPr>
                      <p:cNvSpPr/>
                      <p:nvPr/>
                    </p:nvSpPr>
                    <p:spPr>
                      <a:xfrm>
                        <a:off x="24278929" y="16392246"/>
                        <a:ext cx="553688" cy="320767"/>
                      </a:xfrm>
                      <a:custGeom>
                        <a:avLst/>
                        <a:gdLst>
                          <a:gd name="connsiteX0" fmla="*/ 318602 w 553688"/>
                          <a:gd name="connsiteY0" fmla="*/ 64154 h 320767"/>
                          <a:gd name="connsiteX1" fmla="*/ 13916 w 553688"/>
                          <a:gd name="connsiteY1" fmla="*/ 288691 h 320767"/>
                          <a:gd name="connsiteX2" fmla="*/ 0 w 553688"/>
                          <a:gd name="connsiteY2" fmla="*/ 320767 h 320767"/>
                          <a:gd name="connsiteX3" fmla="*/ 266462 w 553688"/>
                          <a:gd name="connsiteY3" fmla="*/ 320767 h 320767"/>
                          <a:gd name="connsiteX4" fmla="*/ 484089 w 553688"/>
                          <a:gd name="connsiteY4" fmla="*/ 160384 h 320767"/>
                          <a:gd name="connsiteX5" fmla="*/ 553688 w 553688"/>
                          <a:gd name="connsiteY5" fmla="*/ 0 h 32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688" h="320767">
                            <a:moveTo>
                              <a:pt x="318602" y="64154"/>
                            </a:moveTo>
                            <a:lnTo>
                              <a:pt x="13916" y="288691"/>
                            </a:lnTo>
                            <a:lnTo>
                              <a:pt x="0" y="320767"/>
                            </a:lnTo>
                            <a:lnTo>
                              <a:pt x="266462" y="320767"/>
                            </a:lnTo>
                            <a:lnTo>
                              <a:pt x="484089" y="160384"/>
                            </a:lnTo>
                            <a:lnTo>
                              <a:pt x="553688"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67" name="Freeform 9166">
                        <a:extLst>
                          <a:ext uri="{FF2B5EF4-FFF2-40B4-BE49-F238E27FC236}">
                            <a16:creationId xmlns:a16="http://schemas.microsoft.com/office/drawing/2014/main" id="{0D780836-0528-1714-CD65-57C9A8DB8D2F}"/>
                          </a:ext>
                        </a:extLst>
                      </p:cNvPr>
                      <p:cNvSpPr/>
                      <p:nvPr/>
                    </p:nvSpPr>
                    <p:spPr>
                      <a:xfrm>
                        <a:off x="24545391" y="16534297"/>
                        <a:ext cx="284797" cy="178715"/>
                      </a:xfrm>
                      <a:custGeom>
                        <a:avLst/>
                        <a:gdLst>
                          <a:gd name="connsiteX0" fmla="*/ 148028 w 284797"/>
                          <a:gd name="connsiteY0" fmla="*/ 178716 h 178715"/>
                          <a:gd name="connsiteX1" fmla="*/ 284798 w 284797"/>
                          <a:gd name="connsiteY1" fmla="*/ 0 h 178715"/>
                          <a:gd name="connsiteX2" fmla="*/ 217627 w 284797"/>
                          <a:gd name="connsiteY2" fmla="*/ 18332 h 178715"/>
                          <a:gd name="connsiteX3" fmla="*/ 0 w 284797"/>
                          <a:gd name="connsiteY3" fmla="*/ 178716 h 178715"/>
                        </a:gdLst>
                        <a:ahLst/>
                        <a:cxnLst>
                          <a:cxn ang="0">
                            <a:pos x="connsiteX0" y="connsiteY0"/>
                          </a:cxn>
                          <a:cxn ang="0">
                            <a:pos x="connsiteX1" y="connsiteY1"/>
                          </a:cxn>
                          <a:cxn ang="0">
                            <a:pos x="connsiteX2" y="connsiteY2"/>
                          </a:cxn>
                          <a:cxn ang="0">
                            <a:pos x="connsiteX3" y="connsiteY3"/>
                          </a:cxn>
                        </a:cxnLst>
                        <a:rect l="l" t="t" r="r" b="b"/>
                        <a:pathLst>
                          <a:path w="284797" h="178715">
                            <a:moveTo>
                              <a:pt x="148028" y="178716"/>
                            </a:moveTo>
                            <a:lnTo>
                              <a:pt x="284798" y="0"/>
                            </a:lnTo>
                            <a:lnTo>
                              <a:pt x="217627" y="18332"/>
                            </a:lnTo>
                            <a:lnTo>
                              <a:pt x="0"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168" name="Freeform 9167">
                        <a:extLst>
                          <a:ext uri="{FF2B5EF4-FFF2-40B4-BE49-F238E27FC236}">
                            <a16:creationId xmlns:a16="http://schemas.microsoft.com/office/drawing/2014/main" id="{4C5564BF-9D75-8ED0-C609-8B0DF6AB69D7}"/>
                          </a:ext>
                        </a:extLst>
                      </p:cNvPr>
                      <p:cNvSpPr/>
                      <p:nvPr/>
                    </p:nvSpPr>
                    <p:spPr>
                      <a:xfrm>
                        <a:off x="23657185" y="16534297"/>
                        <a:ext cx="284797" cy="178715"/>
                      </a:xfrm>
                      <a:custGeom>
                        <a:avLst/>
                        <a:gdLst>
                          <a:gd name="connsiteX0" fmla="*/ 0 w 284797"/>
                          <a:gd name="connsiteY0" fmla="*/ 178716 h 178715"/>
                          <a:gd name="connsiteX1" fmla="*/ 148037 w 284797"/>
                          <a:gd name="connsiteY1" fmla="*/ 178716 h 178715"/>
                          <a:gd name="connsiteX2" fmla="*/ 235087 w 284797"/>
                          <a:gd name="connsiteY2" fmla="*/ 114562 h 178715"/>
                          <a:gd name="connsiteX3" fmla="*/ 284797 w 284797"/>
                          <a:gd name="connsiteY3" fmla="*/ 0 h 178715"/>
                        </a:gdLst>
                        <a:ahLst/>
                        <a:cxnLst>
                          <a:cxn ang="0">
                            <a:pos x="connsiteX0" y="connsiteY0"/>
                          </a:cxn>
                          <a:cxn ang="0">
                            <a:pos x="connsiteX1" y="connsiteY1"/>
                          </a:cxn>
                          <a:cxn ang="0">
                            <a:pos x="connsiteX2" y="connsiteY2"/>
                          </a:cxn>
                          <a:cxn ang="0">
                            <a:pos x="connsiteX3" y="connsiteY3"/>
                          </a:cxn>
                        </a:cxnLst>
                        <a:rect l="l" t="t" r="r" b="b"/>
                        <a:pathLst>
                          <a:path w="284797" h="178715">
                            <a:moveTo>
                              <a:pt x="0" y="178716"/>
                            </a:moveTo>
                            <a:lnTo>
                              <a:pt x="148037" y="178716"/>
                            </a:lnTo>
                            <a:lnTo>
                              <a:pt x="235087" y="114562"/>
                            </a:lnTo>
                            <a:lnTo>
                              <a:pt x="284797"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169" name="Freeform 9168">
                        <a:extLst>
                          <a:ext uri="{FF2B5EF4-FFF2-40B4-BE49-F238E27FC236}">
                            <a16:creationId xmlns:a16="http://schemas.microsoft.com/office/drawing/2014/main" id="{3810D2A4-EE5D-A33A-6859-290AA12F77E2}"/>
                          </a:ext>
                        </a:extLst>
                      </p:cNvPr>
                      <p:cNvSpPr/>
                      <p:nvPr/>
                    </p:nvSpPr>
                    <p:spPr>
                      <a:xfrm>
                        <a:off x="23805222" y="16584706"/>
                        <a:ext cx="322135" cy="128307"/>
                      </a:xfrm>
                      <a:custGeom>
                        <a:avLst/>
                        <a:gdLst>
                          <a:gd name="connsiteX0" fmla="*/ 87049 w 322135"/>
                          <a:gd name="connsiteY0" fmla="*/ 64153 h 128307"/>
                          <a:gd name="connsiteX1" fmla="*/ 0 w 322135"/>
                          <a:gd name="connsiteY1" fmla="*/ 128307 h 128307"/>
                          <a:gd name="connsiteX2" fmla="*/ 266462 w 322135"/>
                          <a:gd name="connsiteY2" fmla="*/ 128307 h 128307"/>
                          <a:gd name="connsiteX3" fmla="*/ 322136 w 322135"/>
                          <a:gd name="connsiteY3" fmla="*/ 0 h 128307"/>
                        </a:gdLst>
                        <a:ahLst/>
                        <a:cxnLst>
                          <a:cxn ang="0">
                            <a:pos x="connsiteX0" y="connsiteY0"/>
                          </a:cxn>
                          <a:cxn ang="0">
                            <a:pos x="connsiteX1" y="connsiteY1"/>
                          </a:cxn>
                          <a:cxn ang="0">
                            <a:pos x="connsiteX2" y="connsiteY2"/>
                          </a:cxn>
                          <a:cxn ang="0">
                            <a:pos x="connsiteX3" y="connsiteY3"/>
                          </a:cxn>
                        </a:cxnLst>
                        <a:rect l="l" t="t" r="r" b="b"/>
                        <a:pathLst>
                          <a:path w="322135" h="128307">
                            <a:moveTo>
                              <a:pt x="87049" y="64153"/>
                            </a:moveTo>
                            <a:lnTo>
                              <a:pt x="0" y="128307"/>
                            </a:lnTo>
                            <a:lnTo>
                              <a:pt x="266462" y="128307"/>
                            </a:lnTo>
                            <a:lnTo>
                              <a:pt x="322136"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170" name="Freeform 9169">
                        <a:extLst>
                          <a:ext uri="{FF2B5EF4-FFF2-40B4-BE49-F238E27FC236}">
                            <a16:creationId xmlns:a16="http://schemas.microsoft.com/office/drawing/2014/main" id="{7E00FEE7-DFCA-4E01-2C0D-2B3951A1248D}"/>
                          </a:ext>
                        </a:extLst>
                      </p:cNvPr>
                      <p:cNvSpPr/>
                      <p:nvPr/>
                    </p:nvSpPr>
                    <p:spPr>
                      <a:xfrm>
                        <a:off x="24175307" y="16680937"/>
                        <a:ext cx="117538" cy="32076"/>
                      </a:xfrm>
                      <a:custGeom>
                        <a:avLst/>
                        <a:gdLst>
                          <a:gd name="connsiteX0" fmla="*/ 117538 w 117538"/>
                          <a:gd name="connsiteY0" fmla="*/ 0 h 32076"/>
                          <a:gd name="connsiteX1" fmla="*/ 0 w 117538"/>
                          <a:gd name="connsiteY1" fmla="*/ 32077 h 32076"/>
                          <a:gd name="connsiteX2" fmla="*/ 103622 w 117538"/>
                          <a:gd name="connsiteY2" fmla="*/ 32077 h 32076"/>
                        </a:gdLst>
                        <a:ahLst/>
                        <a:cxnLst>
                          <a:cxn ang="0">
                            <a:pos x="connsiteX0" y="connsiteY0"/>
                          </a:cxn>
                          <a:cxn ang="0">
                            <a:pos x="connsiteX1" y="connsiteY1"/>
                          </a:cxn>
                          <a:cxn ang="0">
                            <a:pos x="connsiteX2" y="connsiteY2"/>
                          </a:cxn>
                        </a:cxnLst>
                        <a:rect l="l" t="t" r="r" b="b"/>
                        <a:pathLst>
                          <a:path w="117538" h="32076">
                            <a:moveTo>
                              <a:pt x="117538" y="0"/>
                            </a:moveTo>
                            <a:lnTo>
                              <a:pt x="0" y="32077"/>
                            </a:lnTo>
                            <a:lnTo>
                              <a:pt x="103622" y="3207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9171" name="Graphic 2">
                      <a:extLst>
                        <a:ext uri="{FF2B5EF4-FFF2-40B4-BE49-F238E27FC236}">
                          <a16:creationId xmlns:a16="http://schemas.microsoft.com/office/drawing/2014/main" id="{B756445B-3EA2-C0B8-C513-49648F4AEC36}"/>
                        </a:ext>
                      </a:extLst>
                    </p:cNvPr>
                    <p:cNvGrpSpPr/>
                    <p:nvPr/>
                  </p:nvGrpSpPr>
                  <p:grpSpPr>
                    <a:xfrm>
                      <a:off x="46914987" y="13774489"/>
                      <a:ext cx="173391" cy="48739"/>
                      <a:chOff x="27394186" y="18064386"/>
                      <a:chExt cx="270871" cy="76146"/>
                    </a:xfrm>
                  </p:grpSpPr>
                  <p:sp>
                    <p:nvSpPr>
                      <p:cNvPr id="9172" name="Freeform 9171">
                        <a:extLst>
                          <a:ext uri="{FF2B5EF4-FFF2-40B4-BE49-F238E27FC236}">
                            <a16:creationId xmlns:a16="http://schemas.microsoft.com/office/drawing/2014/main" id="{FBE8C95B-721D-AED6-C7AA-0F458BE91172}"/>
                          </a:ext>
                        </a:extLst>
                      </p:cNvPr>
                      <p:cNvSpPr/>
                      <p:nvPr/>
                    </p:nvSpPr>
                    <p:spPr>
                      <a:xfrm>
                        <a:off x="27394186" y="18102459"/>
                        <a:ext cx="232771" cy="27612"/>
                      </a:xfrm>
                      <a:custGeom>
                        <a:avLst/>
                        <a:gdLst>
                          <a:gd name="connsiteX0" fmla="*/ 0 w 232771"/>
                          <a:gd name="connsiteY0" fmla="*/ 27613 h 27612"/>
                          <a:gd name="connsiteX1" fmla="*/ 232772 w 232771"/>
                          <a:gd name="connsiteY1" fmla="*/ 0 h 27612"/>
                        </a:gdLst>
                        <a:ahLst/>
                        <a:cxnLst>
                          <a:cxn ang="0">
                            <a:pos x="connsiteX0" y="connsiteY0"/>
                          </a:cxn>
                          <a:cxn ang="0">
                            <a:pos x="connsiteX1" y="connsiteY1"/>
                          </a:cxn>
                        </a:cxnLst>
                        <a:rect l="l" t="t" r="r" b="b"/>
                        <a:pathLst>
                          <a:path w="232771" h="27612">
                            <a:moveTo>
                              <a:pt x="0" y="27613"/>
                            </a:moveTo>
                            <a:lnTo>
                              <a:pt x="232772" y="0"/>
                            </a:lnTo>
                          </a:path>
                        </a:pathLst>
                      </a:custGeom>
                      <a:noFill/>
                      <a:ln w="38100" cap="rnd">
                        <a:solidFill>
                          <a:srgbClr val="EDED61"/>
                        </a:solidFill>
                        <a:prstDash val="solid"/>
                        <a:round/>
                      </a:ln>
                    </p:spPr>
                    <p:txBody>
                      <a:bodyPr rtlCol="0" anchor="ctr"/>
                      <a:lstStyle/>
                      <a:p>
                        <a:endParaRPr lang="en-US"/>
                      </a:p>
                    </p:txBody>
                  </p:sp>
                  <p:sp>
                    <p:nvSpPr>
                      <p:cNvPr id="9173" name="Freeform 9172">
                        <a:extLst>
                          <a:ext uri="{FF2B5EF4-FFF2-40B4-BE49-F238E27FC236}">
                            <a16:creationId xmlns:a16="http://schemas.microsoft.com/office/drawing/2014/main" id="{D949B8C8-AE23-740F-2DCC-255C2E38C475}"/>
                          </a:ext>
                        </a:extLst>
                      </p:cNvPr>
                      <p:cNvSpPr/>
                      <p:nvPr/>
                    </p:nvSpPr>
                    <p:spPr>
                      <a:xfrm>
                        <a:off x="27588857" y="1806438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74" name="Graphic 2">
                      <a:extLst>
                        <a:ext uri="{FF2B5EF4-FFF2-40B4-BE49-F238E27FC236}">
                          <a16:creationId xmlns:a16="http://schemas.microsoft.com/office/drawing/2014/main" id="{6471B92E-6189-AEFB-ED08-3CBEB9014E5D}"/>
                        </a:ext>
                      </a:extLst>
                    </p:cNvPr>
                    <p:cNvGrpSpPr/>
                    <p:nvPr/>
                  </p:nvGrpSpPr>
                  <p:grpSpPr>
                    <a:xfrm>
                      <a:off x="45947091" y="12209752"/>
                      <a:ext cx="48777" cy="145407"/>
                      <a:chOff x="25882139" y="15619759"/>
                      <a:chExt cx="76200" cy="227173"/>
                    </a:xfrm>
                  </p:grpSpPr>
                  <p:sp>
                    <p:nvSpPr>
                      <p:cNvPr id="9175" name="Freeform 9174">
                        <a:extLst>
                          <a:ext uri="{FF2B5EF4-FFF2-40B4-BE49-F238E27FC236}">
                            <a16:creationId xmlns:a16="http://schemas.microsoft.com/office/drawing/2014/main" id="{80721578-B445-E7CB-1971-8EBFB203D48C}"/>
                          </a:ext>
                        </a:extLst>
                      </p:cNvPr>
                      <p:cNvSpPr/>
                      <p:nvPr/>
                    </p:nvSpPr>
                    <p:spPr>
                      <a:xfrm>
                        <a:off x="25900637" y="15657832"/>
                        <a:ext cx="19602" cy="189100"/>
                      </a:xfrm>
                      <a:custGeom>
                        <a:avLst/>
                        <a:gdLst>
                          <a:gd name="connsiteX0" fmla="*/ 0 w 19602"/>
                          <a:gd name="connsiteY0" fmla="*/ 189100 h 189100"/>
                          <a:gd name="connsiteX1" fmla="*/ 19602 w 19602"/>
                          <a:gd name="connsiteY1" fmla="*/ 0 h 189100"/>
                        </a:gdLst>
                        <a:ahLst/>
                        <a:cxnLst>
                          <a:cxn ang="0">
                            <a:pos x="connsiteX0" y="connsiteY0"/>
                          </a:cxn>
                          <a:cxn ang="0">
                            <a:pos x="connsiteX1" y="connsiteY1"/>
                          </a:cxn>
                        </a:cxnLst>
                        <a:rect l="l" t="t" r="r" b="b"/>
                        <a:pathLst>
                          <a:path w="19602" h="189100">
                            <a:moveTo>
                              <a:pt x="0" y="189100"/>
                            </a:moveTo>
                            <a:lnTo>
                              <a:pt x="19602" y="0"/>
                            </a:lnTo>
                          </a:path>
                        </a:pathLst>
                      </a:custGeom>
                      <a:noFill/>
                      <a:ln w="38100" cap="rnd">
                        <a:solidFill>
                          <a:srgbClr val="EDED61"/>
                        </a:solidFill>
                        <a:prstDash val="solid"/>
                        <a:round/>
                      </a:ln>
                    </p:spPr>
                    <p:txBody>
                      <a:bodyPr rtlCol="0" anchor="ctr"/>
                      <a:lstStyle/>
                      <a:p>
                        <a:endParaRPr lang="en-US"/>
                      </a:p>
                    </p:txBody>
                  </p:sp>
                  <p:sp>
                    <p:nvSpPr>
                      <p:cNvPr id="9176" name="Freeform 9175">
                        <a:extLst>
                          <a:ext uri="{FF2B5EF4-FFF2-40B4-BE49-F238E27FC236}">
                            <a16:creationId xmlns:a16="http://schemas.microsoft.com/office/drawing/2014/main" id="{E7108003-A601-8CF8-4C3F-61CE4F61EA92}"/>
                          </a:ext>
                        </a:extLst>
                      </p:cNvPr>
                      <p:cNvSpPr/>
                      <p:nvPr/>
                    </p:nvSpPr>
                    <p:spPr>
                      <a:xfrm>
                        <a:off x="25882139" y="1561975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77" name="Graphic 2">
                      <a:extLst>
                        <a:ext uri="{FF2B5EF4-FFF2-40B4-BE49-F238E27FC236}">
                          <a16:creationId xmlns:a16="http://schemas.microsoft.com/office/drawing/2014/main" id="{9905CB1F-5DA2-A098-0468-A807D1D48A32}"/>
                        </a:ext>
                      </a:extLst>
                    </p:cNvPr>
                    <p:cNvGrpSpPr/>
                    <p:nvPr/>
                  </p:nvGrpSpPr>
                  <p:grpSpPr>
                    <a:xfrm>
                      <a:off x="44866600" y="12640924"/>
                      <a:ext cx="107700" cy="145401"/>
                      <a:chOff x="24194195" y="16293389"/>
                      <a:chExt cx="168249" cy="227164"/>
                    </a:xfrm>
                  </p:grpSpPr>
                  <p:sp>
                    <p:nvSpPr>
                      <p:cNvPr id="9178" name="Freeform 9177">
                        <a:extLst>
                          <a:ext uri="{FF2B5EF4-FFF2-40B4-BE49-F238E27FC236}">
                            <a16:creationId xmlns:a16="http://schemas.microsoft.com/office/drawing/2014/main" id="{2D71C432-83EB-9BC8-BD9A-A9939DFFBE39}"/>
                          </a:ext>
                        </a:extLst>
                      </p:cNvPr>
                      <p:cNvSpPr/>
                      <p:nvPr/>
                    </p:nvSpPr>
                    <p:spPr>
                      <a:xfrm>
                        <a:off x="24232295" y="16331462"/>
                        <a:ext cx="130149" cy="189090"/>
                      </a:xfrm>
                      <a:custGeom>
                        <a:avLst/>
                        <a:gdLst>
                          <a:gd name="connsiteX0" fmla="*/ 130150 w 130149"/>
                          <a:gd name="connsiteY0" fmla="*/ 189091 h 189090"/>
                          <a:gd name="connsiteX1" fmla="*/ 0 w 130149"/>
                          <a:gd name="connsiteY1" fmla="*/ 0 h 189090"/>
                        </a:gdLst>
                        <a:ahLst/>
                        <a:cxnLst>
                          <a:cxn ang="0">
                            <a:pos x="connsiteX0" y="connsiteY0"/>
                          </a:cxn>
                          <a:cxn ang="0">
                            <a:pos x="connsiteX1" y="connsiteY1"/>
                          </a:cxn>
                        </a:cxnLst>
                        <a:rect l="l" t="t" r="r" b="b"/>
                        <a:pathLst>
                          <a:path w="130149" h="189090">
                            <a:moveTo>
                              <a:pt x="130150" y="189091"/>
                            </a:moveTo>
                            <a:lnTo>
                              <a:pt x="0" y="0"/>
                            </a:lnTo>
                          </a:path>
                        </a:pathLst>
                      </a:custGeom>
                      <a:noFill/>
                      <a:ln w="38100" cap="rnd">
                        <a:solidFill>
                          <a:srgbClr val="EDED61"/>
                        </a:solidFill>
                        <a:prstDash val="solid"/>
                        <a:round/>
                      </a:ln>
                    </p:spPr>
                    <p:txBody>
                      <a:bodyPr rtlCol="0" anchor="ctr"/>
                      <a:lstStyle/>
                      <a:p>
                        <a:endParaRPr lang="en-US"/>
                      </a:p>
                    </p:txBody>
                  </p:sp>
                  <p:sp>
                    <p:nvSpPr>
                      <p:cNvPr id="9179" name="Freeform 9178">
                        <a:extLst>
                          <a:ext uri="{FF2B5EF4-FFF2-40B4-BE49-F238E27FC236}">
                            <a16:creationId xmlns:a16="http://schemas.microsoft.com/office/drawing/2014/main" id="{84CE2E06-941A-983D-1BDF-73D6175727D0}"/>
                          </a:ext>
                        </a:extLst>
                      </p:cNvPr>
                      <p:cNvSpPr/>
                      <p:nvPr/>
                    </p:nvSpPr>
                    <p:spPr>
                      <a:xfrm>
                        <a:off x="24194195" y="1629338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80" name="Graphic 2">
                      <a:extLst>
                        <a:ext uri="{FF2B5EF4-FFF2-40B4-BE49-F238E27FC236}">
                          <a16:creationId xmlns:a16="http://schemas.microsoft.com/office/drawing/2014/main" id="{6BEB7B03-610E-8576-C247-BA1377937E21}"/>
                        </a:ext>
                      </a:extLst>
                    </p:cNvPr>
                    <p:cNvGrpSpPr/>
                    <p:nvPr/>
                  </p:nvGrpSpPr>
                  <p:grpSpPr>
                    <a:xfrm>
                      <a:off x="45893839" y="15479467"/>
                      <a:ext cx="78781" cy="145407"/>
                      <a:chOff x="25798948" y="20728115"/>
                      <a:chExt cx="123072" cy="227173"/>
                    </a:xfrm>
                  </p:grpSpPr>
                  <p:sp>
                    <p:nvSpPr>
                      <p:cNvPr id="9181" name="Freeform 9180">
                        <a:extLst>
                          <a:ext uri="{FF2B5EF4-FFF2-40B4-BE49-F238E27FC236}">
                            <a16:creationId xmlns:a16="http://schemas.microsoft.com/office/drawing/2014/main" id="{EACAD6D9-8476-7784-FC03-60371E98D63E}"/>
                          </a:ext>
                        </a:extLst>
                      </p:cNvPr>
                      <p:cNvSpPr/>
                      <p:nvPr/>
                    </p:nvSpPr>
                    <p:spPr>
                      <a:xfrm>
                        <a:off x="25798948" y="20728115"/>
                        <a:ext cx="84972" cy="189100"/>
                      </a:xfrm>
                      <a:custGeom>
                        <a:avLst/>
                        <a:gdLst>
                          <a:gd name="connsiteX0" fmla="*/ 0 w 84972"/>
                          <a:gd name="connsiteY0" fmla="*/ 0 h 189100"/>
                          <a:gd name="connsiteX1" fmla="*/ 84972 w 84972"/>
                          <a:gd name="connsiteY1" fmla="*/ 189100 h 189100"/>
                        </a:gdLst>
                        <a:ahLst/>
                        <a:cxnLst>
                          <a:cxn ang="0">
                            <a:pos x="connsiteX0" y="connsiteY0"/>
                          </a:cxn>
                          <a:cxn ang="0">
                            <a:pos x="connsiteX1" y="connsiteY1"/>
                          </a:cxn>
                        </a:cxnLst>
                        <a:rect l="l" t="t" r="r" b="b"/>
                        <a:pathLst>
                          <a:path w="84972" h="189100">
                            <a:moveTo>
                              <a:pt x="0" y="0"/>
                            </a:moveTo>
                            <a:lnTo>
                              <a:pt x="84972" y="189100"/>
                            </a:lnTo>
                          </a:path>
                        </a:pathLst>
                      </a:custGeom>
                      <a:noFill/>
                      <a:ln w="38100" cap="rnd">
                        <a:solidFill>
                          <a:srgbClr val="EDED61"/>
                        </a:solidFill>
                        <a:prstDash val="solid"/>
                        <a:round/>
                      </a:ln>
                    </p:spPr>
                    <p:txBody>
                      <a:bodyPr rtlCol="0" anchor="ctr"/>
                      <a:lstStyle/>
                      <a:p>
                        <a:endParaRPr lang="en-US"/>
                      </a:p>
                    </p:txBody>
                  </p:sp>
                  <p:sp>
                    <p:nvSpPr>
                      <p:cNvPr id="9182" name="Freeform 9181">
                        <a:extLst>
                          <a:ext uri="{FF2B5EF4-FFF2-40B4-BE49-F238E27FC236}">
                            <a16:creationId xmlns:a16="http://schemas.microsoft.com/office/drawing/2014/main" id="{DE98373B-1FE7-A8E0-2347-CF66D25B7E10}"/>
                          </a:ext>
                        </a:extLst>
                      </p:cNvPr>
                      <p:cNvSpPr/>
                      <p:nvPr/>
                    </p:nvSpPr>
                    <p:spPr>
                      <a:xfrm>
                        <a:off x="25845820" y="208791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83" name="Graphic 2">
                      <a:extLst>
                        <a:ext uri="{FF2B5EF4-FFF2-40B4-BE49-F238E27FC236}">
                          <a16:creationId xmlns:a16="http://schemas.microsoft.com/office/drawing/2014/main" id="{F67E3BBA-624B-66B1-2DF9-EA531726819E}"/>
                        </a:ext>
                      </a:extLst>
                    </p:cNvPr>
                    <p:cNvGrpSpPr/>
                    <p:nvPr/>
                  </p:nvGrpSpPr>
                  <p:grpSpPr>
                    <a:xfrm>
                      <a:off x="46273278" y="15294679"/>
                      <a:ext cx="78781" cy="145407"/>
                      <a:chOff x="26391708" y="20439415"/>
                      <a:chExt cx="123072" cy="227173"/>
                    </a:xfrm>
                  </p:grpSpPr>
                  <p:sp>
                    <p:nvSpPr>
                      <p:cNvPr id="9184" name="Freeform 9183">
                        <a:extLst>
                          <a:ext uri="{FF2B5EF4-FFF2-40B4-BE49-F238E27FC236}">
                            <a16:creationId xmlns:a16="http://schemas.microsoft.com/office/drawing/2014/main" id="{4B010A6E-188D-59F4-CE5C-D82CBF37FA2E}"/>
                          </a:ext>
                        </a:extLst>
                      </p:cNvPr>
                      <p:cNvSpPr/>
                      <p:nvPr/>
                    </p:nvSpPr>
                    <p:spPr>
                      <a:xfrm>
                        <a:off x="26391708" y="20439415"/>
                        <a:ext cx="84972" cy="189100"/>
                      </a:xfrm>
                      <a:custGeom>
                        <a:avLst/>
                        <a:gdLst>
                          <a:gd name="connsiteX0" fmla="*/ 0 w 84972"/>
                          <a:gd name="connsiteY0" fmla="*/ 0 h 189100"/>
                          <a:gd name="connsiteX1" fmla="*/ 84972 w 84972"/>
                          <a:gd name="connsiteY1" fmla="*/ 189100 h 189100"/>
                        </a:gdLst>
                        <a:ahLst/>
                        <a:cxnLst>
                          <a:cxn ang="0">
                            <a:pos x="connsiteX0" y="connsiteY0"/>
                          </a:cxn>
                          <a:cxn ang="0">
                            <a:pos x="connsiteX1" y="connsiteY1"/>
                          </a:cxn>
                        </a:cxnLst>
                        <a:rect l="l" t="t" r="r" b="b"/>
                        <a:pathLst>
                          <a:path w="84972" h="189100">
                            <a:moveTo>
                              <a:pt x="0" y="0"/>
                            </a:moveTo>
                            <a:lnTo>
                              <a:pt x="84972" y="189100"/>
                            </a:lnTo>
                          </a:path>
                        </a:pathLst>
                      </a:custGeom>
                      <a:noFill/>
                      <a:ln w="38100" cap="rnd">
                        <a:solidFill>
                          <a:srgbClr val="EDED61"/>
                        </a:solidFill>
                        <a:prstDash val="solid"/>
                        <a:round/>
                      </a:ln>
                    </p:spPr>
                    <p:txBody>
                      <a:bodyPr rtlCol="0" anchor="ctr"/>
                      <a:lstStyle/>
                      <a:p>
                        <a:endParaRPr lang="en-US"/>
                      </a:p>
                    </p:txBody>
                  </p:sp>
                  <p:sp>
                    <p:nvSpPr>
                      <p:cNvPr id="9185" name="Freeform 9184">
                        <a:extLst>
                          <a:ext uri="{FF2B5EF4-FFF2-40B4-BE49-F238E27FC236}">
                            <a16:creationId xmlns:a16="http://schemas.microsoft.com/office/drawing/2014/main" id="{BEC3FE05-1E16-7205-36D2-2FBA4D9ACD9C}"/>
                          </a:ext>
                        </a:extLst>
                      </p:cNvPr>
                      <p:cNvSpPr/>
                      <p:nvPr/>
                    </p:nvSpPr>
                    <p:spPr>
                      <a:xfrm>
                        <a:off x="26438580" y="205904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86" name="Graphic 2">
                      <a:extLst>
                        <a:ext uri="{FF2B5EF4-FFF2-40B4-BE49-F238E27FC236}">
                          <a16:creationId xmlns:a16="http://schemas.microsoft.com/office/drawing/2014/main" id="{8A8E5CD5-E08E-E16C-AD2C-A94077263E47}"/>
                        </a:ext>
                      </a:extLst>
                    </p:cNvPr>
                    <p:cNvGrpSpPr/>
                    <p:nvPr/>
                  </p:nvGrpSpPr>
                  <p:grpSpPr>
                    <a:xfrm>
                      <a:off x="46652717" y="15109896"/>
                      <a:ext cx="78781" cy="145401"/>
                      <a:chOff x="26984468" y="20150724"/>
                      <a:chExt cx="123072" cy="227164"/>
                    </a:xfrm>
                  </p:grpSpPr>
                  <p:sp>
                    <p:nvSpPr>
                      <p:cNvPr id="9187" name="Freeform 9186">
                        <a:extLst>
                          <a:ext uri="{FF2B5EF4-FFF2-40B4-BE49-F238E27FC236}">
                            <a16:creationId xmlns:a16="http://schemas.microsoft.com/office/drawing/2014/main" id="{0F6836B2-8FA2-D91F-C293-76E088310551}"/>
                          </a:ext>
                        </a:extLst>
                      </p:cNvPr>
                      <p:cNvSpPr/>
                      <p:nvPr/>
                    </p:nvSpPr>
                    <p:spPr>
                      <a:xfrm>
                        <a:off x="26984468" y="20150724"/>
                        <a:ext cx="84972" cy="189091"/>
                      </a:xfrm>
                      <a:custGeom>
                        <a:avLst/>
                        <a:gdLst>
                          <a:gd name="connsiteX0" fmla="*/ 0 w 84972"/>
                          <a:gd name="connsiteY0" fmla="*/ 0 h 189091"/>
                          <a:gd name="connsiteX1" fmla="*/ 84972 w 84972"/>
                          <a:gd name="connsiteY1" fmla="*/ 189091 h 189091"/>
                        </a:gdLst>
                        <a:ahLst/>
                        <a:cxnLst>
                          <a:cxn ang="0">
                            <a:pos x="connsiteX0" y="connsiteY0"/>
                          </a:cxn>
                          <a:cxn ang="0">
                            <a:pos x="connsiteX1" y="connsiteY1"/>
                          </a:cxn>
                        </a:cxnLst>
                        <a:rect l="l" t="t" r="r" b="b"/>
                        <a:pathLst>
                          <a:path w="84972" h="189091">
                            <a:moveTo>
                              <a:pt x="0" y="0"/>
                            </a:moveTo>
                            <a:lnTo>
                              <a:pt x="84972" y="189091"/>
                            </a:lnTo>
                          </a:path>
                        </a:pathLst>
                      </a:custGeom>
                      <a:noFill/>
                      <a:ln w="38100" cap="rnd">
                        <a:solidFill>
                          <a:srgbClr val="EDED61"/>
                        </a:solidFill>
                        <a:prstDash val="solid"/>
                        <a:round/>
                      </a:ln>
                    </p:spPr>
                    <p:txBody>
                      <a:bodyPr rtlCol="0" anchor="ctr"/>
                      <a:lstStyle/>
                      <a:p>
                        <a:endParaRPr lang="en-US"/>
                      </a:p>
                    </p:txBody>
                  </p:sp>
                  <p:sp>
                    <p:nvSpPr>
                      <p:cNvPr id="9188" name="Freeform 9187">
                        <a:extLst>
                          <a:ext uri="{FF2B5EF4-FFF2-40B4-BE49-F238E27FC236}">
                            <a16:creationId xmlns:a16="http://schemas.microsoft.com/office/drawing/2014/main" id="{ED2C875A-278C-C910-F9ED-4F260DAAE275}"/>
                          </a:ext>
                        </a:extLst>
                      </p:cNvPr>
                      <p:cNvSpPr/>
                      <p:nvPr/>
                    </p:nvSpPr>
                    <p:spPr>
                      <a:xfrm>
                        <a:off x="27031340" y="203017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89" name="Graphic 2">
                      <a:extLst>
                        <a:ext uri="{FF2B5EF4-FFF2-40B4-BE49-F238E27FC236}">
                          <a16:creationId xmlns:a16="http://schemas.microsoft.com/office/drawing/2014/main" id="{8FB1577C-FB7E-EB74-C770-F9AE7E6573D2}"/>
                        </a:ext>
                      </a:extLst>
                    </p:cNvPr>
                    <p:cNvGrpSpPr/>
                    <p:nvPr/>
                  </p:nvGrpSpPr>
                  <p:grpSpPr>
                    <a:xfrm>
                      <a:off x="47032149" y="14925101"/>
                      <a:ext cx="129266" cy="76319"/>
                      <a:chOff x="27577217" y="19862015"/>
                      <a:chExt cx="201939" cy="119235"/>
                    </a:xfrm>
                  </p:grpSpPr>
                  <p:sp>
                    <p:nvSpPr>
                      <p:cNvPr id="9190" name="Freeform 9189">
                        <a:extLst>
                          <a:ext uri="{FF2B5EF4-FFF2-40B4-BE49-F238E27FC236}">
                            <a16:creationId xmlns:a16="http://schemas.microsoft.com/office/drawing/2014/main" id="{69B51F15-A937-2705-9BBD-C9EDC93157AD}"/>
                          </a:ext>
                        </a:extLst>
                      </p:cNvPr>
                      <p:cNvSpPr/>
                      <p:nvPr/>
                    </p:nvSpPr>
                    <p:spPr>
                      <a:xfrm>
                        <a:off x="27577217" y="19862015"/>
                        <a:ext cx="163839" cy="81162"/>
                      </a:xfrm>
                      <a:custGeom>
                        <a:avLst/>
                        <a:gdLst>
                          <a:gd name="connsiteX0" fmla="*/ 0 w 163839"/>
                          <a:gd name="connsiteY0" fmla="*/ 0 h 81162"/>
                          <a:gd name="connsiteX1" fmla="*/ 163840 w 163839"/>
                          <a:gd name="connsiteY1" fmla="*/ 81162 h 81162"/>
                        </a:gdLst>
                        <a:ahLst/>
                        <a:cxnLst>
                          <a:cxn ang="0">
                            <a:pos x="connsiteX0" y="connsiteY0"/>
                          </a:cxn>
                          <a:cxn ang="0">
                            <a:pos x="connsiteX1" y="connsiteY1"/>
                          </a:cxn>
                        </a:cxnLst>
                        <a:rect l="l" t="t" r="r" b="b"/>
                        <a:pathLst>
                          <a:path w="163839" h="81162">
                            <a:moveTo>
                              <a:pt x="0" y="0"/>
                            </a:moveTo>
                            <a:lnTo>
                              <a:pt x="163840" y="81162"/>
                            </a:lnTo>
                          </a:path>
                        </a:pathLst>
                      </a:custGeom>
                      <a:noFill/>
                      <a:ln w="38100" cap="rnd">
                        <a:solidFill>
                          <a:srgbClr val="EDED61"/>
                        </a:solidFill>
                        <a:prstDash val="solid"/>
                        <a:round/>
                      </a:ln>
                    </p:spPr>
                    <p:txBody>
                      <a:bodyPr rtlCol="0" anchor="ctr"/>
                      <a:lstStyle/>
                      <a:p>
                        <a:endParaRPr lang="en-US"/>
                      </a:p>
                    </p:txBody>
                  </p:sp>
                  <p:sp>
                    <p:nvSpPr>
                      <p:cNvPr id="9191" name="Freeform 9190">
                        <a:extLst>
                          <a:ext uri="{FF2B5EF4-FFF2-40B4-BE49-F238E27FC236}">
                            <a16:creationId xmlns:a16="http://schemas.microsoft.com/office/drawing/2014/main" id="{4AFE7E07-810B-154D-0BEB-32D062144972}"/>
                          </a:ext>
                        </a:extLst>
                      </p:cNvPr>
                      <p:cNvSpPr/>
                      <p:nvPr/>
                    </p:nvSpPr>
                    <p:spPr>
                      <a:xfrm>
                        <a:off x="27702957" y="1990510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0"/>
                              <a:pt x="59141"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92" name="Graphic 2">
                      <a:extLst>
                        <a:ext uri="{FF2B5EF4-FFF2-40B4-BE49-F238E27FC236}">
                          <a16:creationId xmlns:a16="http://schemas.microsoft.com/office/drawing/2014/main" id="{E96FDD18-C59D-1693-E733-E05F2CAE42B6}"/>
                        </a:ext>
                      </a:extLst>
                    </p:cNvPr>
                    <p:cNvGrpSpPr/>
                    <p:nvPr/>
                  </p:nvGrpSpPr>
                  <p:grpSpPr>
                    <a:xfrm>
                      <a:off x="44439085" y="14925101"/>
                      <a:ext cx="126723" cy="76319"/>
                      <a:chOff x="23526330" y="19862015"/>
                      <a:chExt cx="197967" cy="119235"/>
                    </a:xfrm>
                  </p:grpSpPr>
                  <p:sp>
                    <p:nvSpPr>
                      <p:cNvPr id="9193" name="Freeform 9192">
                        <a:extLst>
                          <a:ext uri="{FF2B5EF4-FFF2-40B4-BE49-F238E27FC236}">
                            <a16:creationId xmlns:a16="http://schemas.microsoft.com/office/drawing/2014/main" id="{F56C3783-2B61-5D4A-65FB-5C4278A9F864}"/>
                          </a:ext>
                        </a:extLst>
                      </p:cNvPr>
                      <p:cNvSpPr/>
                      <p:nvPr/>
                    </p:nvSpPr>
                    <p:spPr>
                      <a:xfrm>
                        <a:off x="23564430" y="19862015"/>
                        <a:ext cx="159867" cy="81162"/>
                      </a:xfrm>
                      <a:custGeom>
                        <a:avLst/>
                        <a:gdLst>
                          <a:gd name="connsiteX0" fmla="*/ 159868 w 159867"/>
                          <a:gd name="connsiteY0" fmla="*/ 0 h 81162"/>
                          <a:gd name="connsiteX1" fmla="*/ 0 w 159867"/>
                          <a:gd name="connsiteY1" fmla="*/ 81162 h 81162"/>
                        </a:gdLst>
                        <a:ahLst/>
                        <a:cxnLst>
                          <a:cxn ang="0">
                            <a:pos x="connsiteX0" y="connsiteY0"/>
                          </a:cxn>
                          <a:cxn ang="0">
                            <a:pos x="connsiteX1" y="connsiteY1"/>
                          </a:cxn>
                        </a:cxnLst>
                        <a:rect l="l" t="t" r="r" b="b"/>
                        <a:pathLst>
                          <a:path w="159867" h="81162">
                            <a:moveTo>
                              <a:pt x="159868" y="0"/>
                            </a:moveTo>
                            <a:lnTo>
                              <a:pt x="0" y="81162"/>
                            </a:lnTo>
                          </a:path>
                        </a:pathLst>
                      </a:custGeom>
                      <a:noFill/>
                      <a:ln w="38100" cap="rnd">
                        <a:solidFill>
                          <a:srgbClr val="EDED61"/>
                        </a:solidFill>
                        <a:prstDash val="solid"/>
                        <a:round/>
                      </a:ln>
                    </p:spPr>
                    <p:txBody>
                      <a:bodyPr rtlCol="0" anchor="ctr"/>
                      <a:lstStyle/>
                      <a:p>
                        <a:endParaRPr lang="en-US"/>
                      </a:p>
                    </p:txBody>
                  </p:sp>
                  <p:sp>
                    <p:nvSpPr>
                      <p:cNvPr id="9194" name="Freeform 9193">
                        <a:extLst>
                          <a:ext uri="{FF2B5EF4-FFF2-40B4-BE49-F238E27FC236}">
                            <a16:creationId xmlns:a16="http://schemas.microsoft.com/office/drawing/2014/main" id="{E3A0660E-53D3-3C15-5D3F-A5DCC7336C92}"/>
                          </a:ext>
                        </a:extLst>
                      </p:cNvPr>
                      <p:cNvSpPr/>
                      <p:nvPr/>
                    </p:nvSpPr>
                    <p:spPr>
                      <a:xfrm>
                        <a:off x="23526330" y="1990510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0"/>
                              <a:pt x="59141"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95" name="Graphic 2">
                      <a:extLst>
                        <a:ext uri="{FF2B5EF4-FFF2-40B4-BE49-F238E27FC236}">
                          <a16:creationId xmlns:a16="http://schemas.microsoft.com/office/drawing/2014/main" id="{2C4C4781-0451-5F8F-1CE6-FC866A2FB6D5}"/>
                        </a:ext>
                      </a:extLst>
                    </p:cNvPr>
                    <p:cNvGrpSpPr/>
                    <p:nvPr/>
                  </p:nvGrpSpPr>
                  <p:grpSpPr>
                    <a:xfrm>
                      <a:off x="45151040" y="15233084"/>
                      <a:ext cx="78781" cy="145407"/>
                      <a:chOff x="24638546" y="20343185"/>
                      <a:chExt cx="123072" cy="227173"/>
                    </a:xfrm>
                  </p:grpSpPr>
                  <p:sp>
                    <p:nvSpPr>
                      <p:cNvPr id="9196" name="Freeform 9195">
                        <a:extLst>
                          <a:ext uri="{FF2B5EF4-FFF2-40B4-BE49-F238E27FC236}">
                            <a16:creationId xmlns:a16="http://schemas.microsoft.com/office/drawing/2014/main" id="{7755A3AC-E2A6-8824-2FE4-4C07CC052D0D}"/>
                          </a:ext>
                        </a:extLst>
                      </p:cNvPr>
                      <p:cNvSpPr/>
                      <p:nvPr/>
                    </p:nvSpPr>
                    <p:spPr>
                      <a:xfrm>
                        <a:off x="24676646" y="20343185"/>
                        <a:ext cx="84972" cy="189100"/>
                      </a:xfrm>
                      <a:custGeom>
                        <a:avLst/>
                        <a:gdLst>
                          <a:gd name="connsiteX0" fmla="*/ 84973 w 84972"/>
                          <a:gd name="connsiteY0" fmla="*/ 0 h 189100"/>
                          <a:gd name="connsiteX1" fmla="*/ 0 w 84972"/>
                          <a:gd name="connsiteY1" fmla="*/ 189100 h 189100"/>
                        </a:gdLst>
                        <a:ahLst/>
                        <a:cxnLst>
                          <a:cxn ang="0">
                            <a:pos x="connsiteX0" y="connsiteY0"/>
                          </a:cxn>
                          <a:cxn ang="0">
                            <a:pos x="connsiteX1" y="connsiteY1"/>
                          </a:cxn>
                        </a:cxnLst>
                        <a:rect l="l" t="t" r="r" b="b"/>
                        <a:pathLst>
                          <a:path w="84972" h="189100">
                            <a:moveTo>
                              <a:pt x="84973" y="0"/>
                            </a:moveTo>
                            <a:lnTo>
                              <a:pt x="0" y="189100"/>
                            </a:lnTo>
                          </a:path>
                        </a:pathLst>
                      </a:custGeom>
                      <a:noFill/>
                      <a:ln w="38100" cap="rnd">
                        <a:solidFill>
                          <a:srgbClr val="EDED61"/>
                        </a:solidFill>
                        <a:prstDash val="solid"/>
                        <a:round/>
                      </a:ln>
                    </p:spPr>
                    <p:txBody>
                      <a:bodyPr rtlCol="0" anchor="ctr"/>
                      <a:lstStyle/>
                      <a:p>
                        <a:endParaRPr lang="en-US"/>
                      </a:p>
                    </p:txBody>
                  </p:sp>
                  <p:sp>
                    <p:nvSpPr>
                      <p:cNvPr id="9197" name="Freeform 9196">
                        <a:extLst>
                          <a:ext uri="{FF2B5EF4-FFF2-40B4-BE49-F238E27FC236}">
                            <a16:creationId xmlns:a16="http://schemas.microsoft.com/office/drawing/2014/main" id="{6B7451C5-0702-0975-03BB-82541FD6D739}"/>
                          </a:ext>
                        </a:extLst>
                      </p:cNvPr>
                      <p:cNvSpPr/>
                      <p:nvPr/>
                    </p:nvSpPr>
                    <p:spPr>
                      <a:xfrm>
                        <a:off x="24638546" y="204942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50" y="0"/>
                              <a:pt x="76200" y="17038"/>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198" name="Graphic 2">
                      <a:extLst>
                        <a:ext uri="{FF2B5EF4-FFF2-40B4-BE49-F238E27FC236}">
                          <a16:creationId xmlns:a16="http://schemas.microsoft.com/office/drawing/2014/main" id="{8E072A80-7118-03D1-DC52-F4CFBEB8D212}"/>
                        </a:ext>
                      </a:extLst>
                    </p:cNvPr>
                    <p:cNvGrpSpPr/>
                    <p:nvPr/>
                  </p:nvGrpSpPr>
                  <p:grpSpPr>
                    <a:xfrm>
                      <a:off x="44547304" y="13774489"/>
                      <a:ext cx="160703" cy="48739"/>
                      <a:chOff x="23695389" y="18064386"/>
                      <a:chExt cx="251050" cy="76146"/>
                    </a:xfrm>
                  </p:grpSpPr>
                  <p:sp>
                    <p:nvSpPr>
                      <p:cNvPr id="9199" name="Freeform 9198">
                        <a:extLst>
                          <a:ext uri="{FF2B5EF4-FFF2-40B4-BE49-F238E27FC236}">
                            <a16:creationId xmlns:a16="http://schemas.microsoft.com/office/drawing/2014/main" id="{DD84994C-6611-7ADB-4451-600D25A77BDE}"/>
                          </a:ext>
                        </a:extLst>
                      </p:cNvPr>
                      <p:cNvSpPr/>
                      <p:nvPr/>
                    </p:nvSpPr>
                    <p:spPr>
                      <a:xfrm>
                        <a:off x="23733489" y="18102459"/>
                        <a:ext cx="212950" cy="27612"/>
                      </a:xfrm>
                      <a:custGeom>
                        <a:avLst/>
                        <a:gdLst>
                          <a:gd name="connsiteX0" fmla="*/ 212951 w 212950"/>
                          <a:gd name="connsiteY0" fmla="*/ 27613 h 27612"/>
                          <a:gd name="connsiteX1" fmla="*/ 0 w 212950"/>
                          <a:gd name="connsiteY1" fmla="*/ 0 h 27612"/>
                        </a:gdLst>
                        <a:ahLst/>
                        <a:cxnLst>
                          <a:cxn ang="0">
                            <a:pos x="connsiteX0" y="connsiteY0"/>
                          </a:cxn>
                          <a:cxn ang="0">
                            <a:pos x="connsiteX1" y="connsiteY1"/>
                          </a:cxn>
                        </a:cxnLst>
                        <a:rect l="l" t="t" r="r" b="b"/>
                        <a:pathLst>
                          <a:path w="212950" h="27612">
                            <a:moveTo>
                              <a:pt x="212951" y="27613"/>
                            </a:moveTo>
                            <a:lnTo>
                              <a:pt x="0" y="0"/>
                            </a:lnTo>
                          </a:path>
                        </a:pathLst>
                      </a:custGeom>
                      <a:noFill/>
                      <a:ln w="38100" cap="rnd">
                        <a:solidFill>
                          <a:srgbClr val="EDED61"/>
                        </a:solidFill>
                        <a:prstDash val="solid"/>
                        <a:round/>
                      </a:ln>
                    </p:spPr>
                    <p:txBody>
                      <a:bodyPr rtlCol="0" anchor="ctr"/>
                      <a:lstStyle/>
                      <a:p>
                        <a:endParaRPr lang="en-US"/>
                      </a:p>
                    </p:txBody>
                  </p:sp>
                  <p:sp>
                    <p:nvSpPr>
                      <p:cNvPr id="9200" name="Freeform 9199">
                        <a:extLst>
                          <a:ext uri="{FF2B5EF4-FFF2-40B4-BE49-F238E27FC236}">
                            <a16:creationId xmlns:a16="http://schemas.microsoft.com/office/drawing/2014/main" id="{6432D7D6-2ACF-4077-DC7D-09F64160A6FE}"/>
                          </a:ext>
                        </a:extLst>
                      </p:cNvPr>
                      <p:cNvSpPr/>
                      <p:nvPr/>
                    </p:nvSpPr>
                    <p:spPr>
                      <a:xfrm>
                        <a:off x="23695389" y="1806438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01" name="Graphic 2">
                      <a:extLst>
                        <a:ext uri="{FF2B5EF4-FFF2-40B4-BE49-F238E27FC236}">
                          <a16:creationId xmlns:a16="http://schemas.microsoft.com/office/drawing/2014/main" id="{28367575-BCA0-3754-72E7-7E1A7E0A63EE}"/>
                        </a:ext>
                      </a:extLst>
                    </p:cNvPr>
                    <p:cNvGrpSpPr/>
                    <p:nvPr/>
                  </p:nvGrpSpPr>
                  <p:grpSpPr>
                    <a:xfrm>
                      <a:off x="44522848" y="12909513"/>
                      <a:ext cx="663317" cy="2015593"/>
                      <a:chOff x="23657185" y="16713013"/>
                      <a:chExt cx="1036234" cy="3149010"/>
                    </a:xfrm>
                  </p:grpSpPr>
                  <p:sp>
                    <p:nvSpPr>
                      <p:cNvPr id="9202" name="Freeform 9201">
                        <a:extLst>
                          <a:ext uri="{FF2B5EF4-FFF2-40B4-BE49-F238E27FC236}">
                            <a16:creationId xmlns:a16="http://schemas.microsoft.com/office/drawing/2014/main" id="{4B2D08AD-D0A8-E5F7-02F3-CF960197634B}"/>
                          </a:ext>
                        </a:extLst>
                      </p:cNvPr>
                      <p:cNvSpPr/>
                      <p:nvPr/>
                    </p:nvSpPr>
                    <p:spPr>
                      <a:xfrm>
                        <a:off x="23802813" y="19074774"/>
                        <a:ext cx="163763" cy="472355"/>
                      </a:xfrm>
                      <a:custGeom>
                        <a:avLst/>
                        <a:gdLst>
                          <a:gd name="connsiteX0" fmla="*/ 78524 w 163763"/>
                          <a:gd name="connsiteY0" fmla="*/ 52484 h 472355"/>
                          <a:gd name="connsiteX1" fmla="*/ 0 w 163763"/>
                          <a:gd name="connsiteY1" fmla="*/ 419872 h 472355"/>
                          <a:gd name="connsiteX2" fmla="*/ 18393 w 163763"/>
                          <a:gd name="connsiteY2" fmla="*/ 472356 h 472355"/>
                          <a:gd name="connsiteX3" fmla="*/ 163763 w 163763"/>
                          <a:gd name="connsiteY3" fmla="*/ 0 h 472355"/>
                        </a:gdLst>
                        <a:ahLst/>
                        <a:cxnLst>
                          <a:cxn ang="0">
                            <a:pos x="connsiteX0" y="connsiteY0"/>
                          </a:cxn>
                          <a:cxn ang="0">
                            <a:pos x="connsiteX1" y="connsiteY1"/>
                          </a:cxn>
                          <a:cxn ang="0">
                            <a:pos x="connsiteX2" y="connsiteY2"/>
                          </a:cxn>
                          <a:cxn ang="0">
                            <a:pos x="connsiteX3" y="connsiteY3"/>
                          </a:cxn>
                        </a:cxnLst>
                        <a:rect l="l" t="t" r="r" b="b"/>
                        <a:pathLst>
                          <a:path w="163763" h="472355">
                            <a:moveTo>
                              <a:pt x="78524" y="52484"/>
                            </a:moveTo>
                            <a:lnTo>
                              <a:pt x="0" y="419872"/>
                            </a:lnTo>
                            <a:lnTo>
                              <a:pt x="18393" y="472356"/>
                            </a:lnTo>
                            <a:lnTo>
                              <a:pt x="16376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03" name="Freeform 9202">
                        <a:extLst>
                          <a:ext uri="{FF2B5EF4-FFF2-40B4-BE49-F238E27FC236}">
                            <a16:creationId xmlns:a16="http://schemas.microsoft.com/office/drawing/2014/main" id="{6EB4E18A-85B3-03BF-EB3A-0A5FEA93D204}"/>
                          </a:ext>
                        </a:extLst>
                      </p:cNvPr>
                      <p:cNvSpPr/>
                      <p:nvPr/>
                    </p:nvSpPr>
                    <p:spPr>
                      <a:xfrm>
                        <a:off x="23717573" y="19494646"/>
                        <a:ext cx="103632" cy="367378"/>
                      </a:xfrm>
                      <a:custGeom>
                        <a:avLst/>
                        <a:gdLst>
                          <a:gd name="connsiteX0" fmla="*/ 6715 w 103632"/>
                          <a:gd name="connsiteY0" fmla="*/ 367378 h 367378"/>
                          <a:gd name="connsiteX1" fmla="*/ 103632 w 103632"/>
                          <a:gd name="connsiteY1" fmla="*/ 52484 h 367378"/>
                          <a:gd name="connsiteX2" fmla="*/ 85239 w 103632"/>
                          <a:gd name="connsiteY2" fmla="*/ 0 h 367378"/>
                          <a:gd name="connsiteX3" fmla="*/ 0 w 103632"/>
                          <a:gd name="connsiteY3" fmla="*/ 52484 h 367378"/>
                        </a:gdLst>
                        <a:ahLst/>
                        <a:cxnLst>
                          <a:cxn ang="0">
                            <a:pos x="connsiteX0" y="connsiteY0"/>
                          </a:cxn>
                          <a:cxn ang="0">
                            <a:pos x="connsiteX1" y="connsiteY1"/>
                          </a:cxn>
                          <a:cxn ang="0">
                            <a:pos x="connsiteX2" y="connsiteY2"/>
                          </a:cxn>
                          <a:cxn ang="0">
                            <a:pos x="connsiteX3" y="connsiteY3"/>
                          </a:cxn>
                        </a:cxnLst>
                        <a:rect l="l" t="t" r="r" b="b"/>
                        <a:pathLst>
                          <a:path w="103632" h="367378">
                            <a:moveTo>
                              <a:pt x="6715" y="367378"/>
                            </a:moveTo>
                            <a:lnTo>
                              <a:pt x="103632" y="52484"/>
                            </a:lnTo>
                            <a:lnTo>
                              <a:pt x="85239" y="0"/>
                            </a:lnTo>
                            <a:lnTo>
                              <a:pt x="0" y="5248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204" name="Freeform 9203">
                        <a:extLst>
                          <a:ext uri="{FF2B5EF4-FFF2-40B4-BE49-F238E27FC236}">
                            <a16:creationId xmlns:a16="http://schemas.microsoft.com/office/drawing/2014/main" id="{8B5E8E51-63E7-6325-0BFF-EFAD904C1247}"/>
                          </a:ext>
                        </a:extLst>
                      </p:cNvPr>
                      <p:cNvSpPr/>
                      <p:nvPr/>
                    </p:nvSpPr>
                    <p:spPr>
                      <a:xfrm>
                        <a:off x="24287378" y="17500273"/>
                        <a:ext cx="163763" cy="472346"/>
                      </a:xfrm>
                      <a:custGeom>
                        <a:avLst/>
                        <a:gdLst>
                          <a:gd name="connsiteX0" fmla="*/ 78524 w 163763"/>
                          <a:gd name="connsiteY0" fmla="*/ 52484 h 472346"/>
                          <a:gd name="connsiteX1" fmla="*/ 0 w 163763"/>
                          <a:gd name="connsiteY1" fmla="*/ 419862 h 472346"/>
                          <a:gd name="connsiteX2" fmla="*/ 18392 w 163763"/>
                          <a:gd name="connsiteY2" fmla="*/ 472346 h 472346"/>
                          <a:gd name="connsiteX3" fmla="*/ 163763 w 163763"/>
                          <a:gd name="connsiteY3" fmla="*/ 0 h 472346"/>
                        </a:gdLst>
                        <a:ahLst/>
                        <a:cxnLst>
                          <a:cxn ang="0">
                            <a:pos x="connsiteX0" y="connsiteY0"/>
                          </a:cxn>
                          <a:cxn ang="0">
                            <a:pos x="connsiteX1" y="connsiteY1"/>
                          </a:cxn>
                          <a:cxn ang="0">
                            <a:pos x="connsiteX2" y="connsiteY2"/>
                          </a:cxn>
                          <a:cxn ang="0">
                            <a:pos x="connsiteX3" y="connsiteY3"/>
                          </a:cxn>
                        </a:cxnLst>
                        <a:rect l="l" t="t" r="r" b="b"/>
                        <a:pathLst>
                          <a:path w="163763" h="472346">
                            <a:moveTo>
                              <a:pt x="78524" y="52484"/>
                            </a:moveTo>
                            <a:lnTo>
                              <a:pt x="0" y="419862"/>
                            </a:lnTo>
                            <a:lnTo>
                              <a:pt x="18392" y="472346"/>
                            </a:lnTo>
                            <a:lnTo>
                              <a:pt x="16376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05" name="Freeform 9204">
                        <a:extLst>
                          <a:ext uri="{FF2B5EF4-FFF2-40B4-BE49-F238E27FC236}">
                            <a16:creationId xmlns:a16="http://schemas.microsoft.com/office/drawing/2014/main" id="{1F0E41CB-7610-D072-1873-5F0780A8F78C}"/>
                          </a:ext>
                        </a:extLst>
                      </p:cNvPr>
                      <p:cNvSpPr/>
                      <p:nvPr/>
                    </p:nvSpPr>
                    <p:spPr>
                      <a:xfrm>
                        <a:off x="24038385" y="17920136"/>
                        <a:ext cx="267385" cy="682291"/>
                      </a:xfrm>
                      <a:custGeom>
                        <a:avLst/>
                        <a:gdLst>
                          <a:gd name="connsiteX0" fmla="*/ 248993 w 267385"/>
                          <a:gd name="connsiteY0" fmla="*/ 0 h 682291"/>
                          <a:gd name="connsiteX1" fmla="*/ 78524 w 267385"/>
                          <a:gd name="connsiteY1" fmla="*/ 104968 h 682291"/>
                          <a:gd name="connsiteX2" fmla="*/ 0 w 267385"/>
                          <a:gd name="connsiteY2" fmla="*/ 472356 h 682291"/>
                          <a:gd name="connsiteX3" fmla="*/ 73562 w 267385"/>
                          <a:gd name="connsiteY3" fmla="*/ 682292 h 682291"/>
                          <a:gd name="connsiteX4" fmla="*/ 267386 w 267385"/>
                          <a:gd name="connsiteY4" fmla="*/ 52484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85" h="682291">
                            <a:moveTo>
                              <a:pt x="248993" y="0"/>
                            </a:moveTo>
                            <a:lnTo>
                              <a:pt x="78524" y="104968"/>
                            </a:lnTo>
                            <a:lnTo>
                              <a:pt x="0" y="472356"/>
                            </a:lnTo>
                            <a:lnTo>
                              <a:pt x="73562" y="682292"/>
                            </a:lnTo>
                            <a:lnTo>
                              <a:pt x="267386"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06" name="Freeform 9205">
                        <a:extLst>
                          <a:ext uri="{FF2B5EF4-FFF2-40B4-BE49-F238E27FC236}">
                            <a16:creationId xmlns:a16="http://schemas.microsoft.com/office/drawing/2014/main" id="{A33D548E-417E-518F-C23F-6994A039769B}"/>
                          </a:ext>
                        </a:extLst>
                      </p:cNvPr>
                      <p:cNvSpPr/>
                      <p:nvPr/>
                    </p:nvSpPr>
                    <p:spPr>
                      <a:xfrm>
                        <a:off x="23789392" y="18392492"/>
                        <a:ext cx="322554" cy="734766"/>
                      </a:xfrm>
                      <a:custGeom>
                        <a:avLst/>
                        <a:gdLst>
                          <a:gd name="connsiteX0" fmla="*/ 248993 w 322554"/>
                          <a:gd name="connsiteY0" fmla="*/ 0 h 734766"/>
                          <a:gd name="connsiteX1" fmla="*/ 78524 w 322554"/>
                          <a:gd name="connsiteY1" fmla="*/ 104968 h 734766"/>
                          <a:gd name="connsiteX2" fmla="*/ 0 w 322554"/>
                          <a:gd name="connsiteY2" fmla="*/ 472347 h 734766"/>
                          <a:gd name="connsiteX3" fmla="*/ 91945 w 322554"/>
                          <a:gd name="connsiteY3" fmla="*/ 734766 h 734766"/>
                          <a:gd name="connsiteX4" fmla="*/ 177184 w 322554"/>
                          <a:gd name="connsiteY4" fmla="*/ 682282 h 734766"/>
                          <a:gd name="connsiteX5" fmla="*/ 322554 w 322554"/>
                          <a:gd name="connsiteY5" fmla="*/ 209936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554" h="734766">
                            <a:moveTo>
                              <a:pt x="248993" y="0"/>
                            </a:moveTo>
                            <a:lnTo>
                              <a:pt x="78524" y="104968"/>
                            </a:lnTo>
                            <a:lnTo>
                              <a:pt x="0" y="472347"/>
                            </a:lnTo>
                            <a:lnTo>
                              <a:pt x="91945" y="734766"/>
                            </a:lnTo>
                            <a:lnTo>
                              <a:pt x="177184" y="682282"/>
                            </a:lnTo>
                            <a:lnTo>
                              <a:pt x="322554"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07" name="Freeform 9206">
                        <a:extLst>
                          <a:ext uri="{FF2B5EF4-FFF2-40B4-BE49-F238E27FC236}">
                            <a16:creationId xmlns:a16="http://schemas.microsoft.com/office/drawing/2014/main" id="{3C373DB3-2364-6938-0696-0F0F72B7ECA3}"/>
                          </a:ext>
                        </a:extLst>
                      </p:cNvPr>
                      <p:cNvSpPr/>
                      <p:nvPr/>
                    </p:nvSpPr>
                    <p:spPr>
                      <a:xfrm>
                        <a:off x="23704153" y="18864838"/>
                        <a:ext cx="177183" cy="682291"/>
                      </a:xfrm>
                      <a:custGeom>
                        <a:avLst/>
                        <a:gdLst>
                          <a:gd name="connsiteX0" fmla="*/ 177184 w 177183"/>
                          <a:gd name="connsiteY0" fmla="*/ 262419 h 682291"/>
                          <a:gd name="connsiteX1" fmla="*/ 85239 w 177183"/>
                          <a:gd name="connsiteY1" fmla="*/ 0 h 682291"/>
                          <a:gd name="connsiteX2" fmla="*/ 0 w 177183"/>
                          <a:gd name="connsiteY2" fmla="*/ 52484 h 682291"/>
                          <a:gd name="connsiteX3" fmla="*/ 13421 w 177183"/>
                          <a:gd name="connsiteY3" fmla="*/ 682291 h 682291"/>
                          <a:gd name="connsiteX4" fmla="*/ 98660 w 177183"/>
                          <a:gd name="connsiteY4" fmla="*/ 629808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83" h="682291">
                            <a:moveTo>
                              <a:pt x="177184" y="262419"/>
                            </a:moveTo>
                            <a:lnTo>
                              <a:pt x="85239" y="0"/>
                            </a:lnTo>
                            <a:lnTo>
                              <a:pt x="0" y="52484"/>
                            </a:lnTo>
                            <a:lnTo>
                              <a:pt x="13421" y="682291"/>
                            </a:lnTo>
                            <a:lnTo>
                              <a:pt x="98660"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08" name="Freeform 9207">
                        <a:extLst>
                          <a:ext uri="{FF2B5EF4-FFF2-40B4-BE49-F238E27FC236}">
                            <a16:creationId xmlns:a16="http://schemas.microsoft.com/office/drawing/2014/main" id="{DA2C2C26-E455-5625-5AC8-1579C2135804}"/>
                          </a:ext>
                        </a:extLst>
                      </p:cNvPr>
                      <p:cNvSpPr/>
                      <p:nvPr/>
                    </p:nvSpPr>
                    <p:spPr>
                      <a:xfrm>
                        <a:off x="24522950" y="16713013"/>
                        <a:ext cx="170468" cy="314903"/>
                      </a:xfrm>
                      <a:custGeom>
                        <a:avLst/>
                        <a:gdLst>
                          <a:gd name="connsiteX0" fmla="*/ 170469 w 170468"/>
                          <a:gd name="connsiteY0" fmla="*/ 0 h 314903"/>
                          <a:gd name="connsiteX1" fmla="*/ 22440 w 170468"/>
                          <a:gd name="connsiteY1" fmla="*/ 0 h 314903"/>
                          <a:gd name="connsiteX2" fmla="*/ 0 w 170468"/>
                          <a:gd name="connsiteY2" fmla="*/ 104968 h 314903"/>
                          <a:gd name="connsiteX3" fmla="*/ 73561 w 170468"/>
                          <a:gd name="connsiteY3" fmla="*/ 314904 h 314903"/>
                        </a:gdLst>
                        <a:ahLst/>
                        <a:cxnLst>
                          <a:cxn ang="0">
                            <a:pos x="connsiteX0" y="connsiteY0"/>
                          </a:cxn>
                          <a:cxn ang="0">
                            <a:pos x="connsiteX1" y="connsiteY1"/>
                          </a:cxn>
                          <a:cxn ang="0">
                            <a:pos x="connsiteX2" y="connsiteY2"/>
                          </a:cxn>
                          <a:cxn ang="0">
                            <a:pos x="connsiteX3" y="connsiteY3"/>
                          </a:cxn>
                        </a:cxnLst>
                        <a:rect l="l" t="t" r="r" b="b"/>
                        <a:pathLst>
                          <a:path w="170468" h="314903">
                            <a:moveTo>
                              <a:pt x="170469" y="0"/>
                            </a:moveTo>
                            <a:lnTo>
                              <a:pt x="22440" y="0"/>
                            </a:lnTo>
                            <a:lnTo>
                              <a:pt x="0" y="104968"/>
                            </a:lnTo>
                            <a:lnTo>
                              <a:pt x="73561" y="31490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209" name="Freeform 9208">
                        <a:extLst>
                          <a:ext uri="{FF2B5EF4-FFF2-40B4-BE49-F238E27FC236}">
                            <a16:creationId xmlns:a16="http://schemas.microsoft.com/office/drawing/2014/main" id="{55DF17F2-EE0E-7750-5280-CAE1D1636946}"/>
                          </a:ext>
                        </a:extLst>
                      </p:cNvPr>
                      <p:cNvSpPr/>
                      <p:nvPr/>
                    </p:nvSpPr>
                    <p:spPr>
                      <a:xfrm>
                        <a:off x="24273957" y="16817981"/>
                        <a:ext cx="322554" cy="734776"/>
                      </a:xfrm>
                      <a:custGeom>
                        <a:avLst/>
                        <a:gdLst>
                          <a:gd name="connsiteX0" fmla="*/ 248993 w 322554"/>
                          <a:gd name="connsiteY0" fmla="*/ 0 h 734776"/>
                          <a:gd name="connsiteX1" fmla="*/ 78524 w 322554"/>
                          <a:gd name="connsiteY1" fmla="*/ 104968 h 734776"/>
                          <a:gd name="connsiteX2" fmla="*/ 0 w 322554"/>
                          <a:gd name="connsiteY2" fmla="*/ 472356 h 734776"/>
                          <a:gd name="connsiteX3" fmla="*/ 91944 w 322554"/>
                          <a:gd name="connsiteY3" fmla="*/ 734776 h 734776"/>
                          <a:gd name="connsiteX4" fmla="*/ 177184 w 322554"/>
                          <a:gd name="connsiteY4" fmla="*/ 682292 h 734776"/>
                          <a:gd name="connsiteX5" fmla="*/ 322554 w 322554"/>
                          <a:gd name="connsiteY5" fmla="*/ 209936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554" h="734776">
                            <a:moveTo>
                              <a:pt x="248993" y="0"/>
                            </a:moveTo>
                            <a:lnTo>
                              <a:pt x="78524" y="104968"/>
                            </a:lnTo>
                            <a:lnTo>
                              <a:pt x="0" y="472356"/>
                            </a:lnTo>
                            <a:lnTo>
                              <a:pt x="91944" y="734776"/>
                            </a:lnTo>
                            <a:lnTo>
                              <a:pt x="177184" y="682292"/>
                            </a:lnTo>
                            <a:lnTo>
                              <a:pt x="322554"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10" name="Freeform 9209">
                        <a:extLst>
                          <a:ext uri="{FF2B5EF4-FFF2-40B4-BE49-F238E27FC236}">
                            <a16:creationId xmlns:a16="http://schemas.microsoft.com/office/drawing/2014/main" id="{BBDA9CCD-96FD-3BF0-1090-94000256ADBC}"/>
                          </a:ext>
                        </a:extLst>
                      </p:cNvPr>
                      <p:cNvSpPr/>
                      <p:nvPr/>
                    </p:nvSpPr>
                    <p:spPr>
                      <a:xfrm>
                        <a:off x="24024964" y="17290337"/>
                        <a:ext cx="340937" cy="734766"/>
                      </a:xfrm>
                      <a:custGeom>
                        <a:avLst/>
                        <a:gdLst>
                          <a:gd name="connsiteX0" fmla="*/ 340938 w 340937"/>
                          <a:gd name="connsiteY0" fmla="*/ 262420 h 734766"/>
                          <a:gd name="connsiteX1" fmla="*/ 248993 w 340937"/>
                          <a:gd name="connsiteY1" fmla="*/ 0 h 734766"/>
                          <a:gd name="connsiteX2" fmla="*/ 78524 w 340937"/>
                          <a:gd name="connsiteY2" fmla="*/ 104968 h 734766"/>
                          <a:gd name="connsiteX3" fmla="*/ 0 w 340937"/>
                          <a:gd name="connsiteY3" fmla="*/ 472346 h 734766"/>
                          <a:gd name="connsiteX4" fmla="*/ 91945 w 340937"/>
                          <a:gd name="connsiteY4" fmla="*/ 734766 h 734766"/>
                          <a:gd name="connsiteX5" fmla="*/ 262414 w 340937"/>
                          <a:gd name="connsiteY5" fmla="*/ 62979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37" h="734766">
                            <a:moveTo>
                              <a:pt x="340938" y="262420"/>
                            </a:moveTo>
                            <a:lnTo>
                              <a:pt x="248993" y="0"/>
                            </a:lnTo>
                            <a:lnTo>
                              <a:pt x="78524" y="104968"/>
                            </a:lnTo>
                            <a:lnTo>
                              <a:pt x="0" y="472346"/>
                            </a:lnTo>
                            <a:lnTo>
                              <a:pt x="91945" y="734766"/>
                            </a:lnTo>
                            <a:lnTo>
                              <a:pt x="262414"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11" name="Freeform 9210">
                        <a:extLst>
                          <a:ext uri="{FF2B5EF4-FFF2-40B4-BE49-F238E27FC236}">
                            <a16:creationId xmlns:a16="http://schemas.microsoft.com/office/drawing/2014/main" id="{5574513D-5A5C-EEEA-4692-AE5CEECF879C}"/>
                          </a:ext>
                        </a:extLst>
                      </p:cNvPr>
                      <p:cNvSpPr/>
                      <p:nvPr/>
                    </p:nvSpPr>
                    <p:spPr>
                      <a:xfrm>
                        <a:off x="23775971" y="17762684"/>
                        <a:ext cx="340937" cy="734776"/>
                      </a:xfrm>
                      <a:custGeom>
                        <a:avLst/>
                        <a:gdLst>
                          <a:gd name="connsiteX0" fmla="*/ 340938 w 340937"/>
                          <a:gd name="connsiteY0" fmla="*/ 262420 h 734776"/>
                          <a:gd name="connsiteX1" fmla="*/ 248993 w 340937"/>
                          <a:gd name="connsiteY1" fmla="*/ 0 h 734776"/>
                          <a:gd name="connsiteX2" fmla="*/ 78524 w 340937"/>
                          <a:gd name="connsiteY2" fmla="*/ 104968 h 734776"/>
                          <a:gd name="connsiteX3" fmla="*/ 0 w 340937"/>
                          <a:gd name="connsiteY3" fmla="*/ 472356 h 734776"/>
                          <a:gd name="connsiteX4" fmla="*/ 91945 w 340937"/>
                          <a:gd name="connsiteY4" fmla="*/ 734776 h 734776"/>
                          <a:gd name="connsiteX5" fmla="*/ 262414 w 340937"/>
                          <a:gd name="connsiteY5" fmla="*/ 629808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37" h="734776">
                            <a:moveTo>
                              <a:pt x="340938" y="262420"/>
                            </a:moveTo>
                            <a:lnTo>
                              <a:pt x="248993" y="0"/>
                            </a:lnTo>
                            <a:lnTo>
                              <a:pt x="78524" y="104968"/>
                            </a:lnTo>
                            <a:lnTo>
                              <a:pt x="0" y="472356"/>
                            </a:lnTo>
                            <a:lnTo>
                              <a:pt x="91945" y="734776"/>
                            </a:lnTo>
                            <a:lnTo>
                              <a:pt x="262414"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12" name="Freeform 9211">
                        <a:extLst>
                          <a:ext uri="{FF2B5EF4-FFF2-40B4-BE49-F238E27FC236}">
                            <a16:creationId xmlns:a16="http://schemas.microsoft.com/office/drawing/2014/main" id="{1D35F11F-DB97-DC4C-1D36-BB1EEFCE44BF}"/>
                          </a:ext>
                        </a:extLst>
                      </p:cNvPr>
                      <p:cNvSpPr/>
                      <p:nvPr/>
                    </p:nvSpPr>
                    <p:spPr>
                      <a:xfrm>
                        <a:off x="23690742" y="18235040"/>
                        <a:ext cx="177174" cy="682282"/>
                      </a:xfrm>
                      <a:custGeom>
                        <a:avLst/>
                        <a:gdLst>
                          <a:gd name="connsiteX0" fmla="*/ 177174 w 177174"/>
                          <a:gd name="connsiteY0" fmla="*/ 262420 h 682282"/>
                          <a:gd name="connsiteX1" fmla="*/ 85230 w 177174"/>
                          <a:gd name="connsiteY1" fmla="*/ 0 h 682282"/>
                          <a:gd name="connsiteX2" fmla="*/ 0 w 177174"/>
                          <a:gd name="connsiteY2" fmla="*/ 52484 h 682282"/>
                          <a:gd name="connsiteX3" fmla="*/ 13411 w 177174"/>
                          <a:gd name="connsiteY3" fmla="*/ 682282 h 682282"/>
                          <a:gd name="connsiteX4" fmla="*/ 98650 w 177174"/>
                          <a:gd name="connsiteY4" fmla="*/ 629799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74" h="682282">
                            <a:moveTo>
                              <a:pt x="177174" y="262420"/>
                            </a:moveTo>
                            <a:lnTo>
                              <a:pt x="85230" y="0"/>
                            </a:lnTo>
                            <a:lnTo>
                              <a:pt x="0" y="52484"/>
                            </a:lnTo>
                            <a:lnTo>
                              <a:pt x="13411" y="682282"/>
                            </a:lnTo>
                            <a:lnTo>
                              <a:pt x="98650" y="6297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13" name="Freeform 9212">
                        <a:extLst>
                          <a:ext uri="{FF2B5EF4-FFF2-40B4-BE49-F238E27FC236}">
                            <a16:creationId xmlns:a16="http://schemas.microsoft.com/office/drawing/2014/main" id="{976BD2BD-2C78-19CD-0C48-2089C6D7061B}"/>
                          </a:ext>
                        </a:extLst>
                      </p:cNvPr>
                      <p:cNvSpPr/>
                      <p:nvPr/>
                    </p:nvSpPr>
                    <p:spPr>
                      <a:xfrm>
                        <a:off x="24278929" y="16713013"/>
                        <a:ext cx="266461" cy="209935"/>
                      </a:xfrm>
                      <a:custGeom>
                        <a:avLst/>
                        <a:gdLst>
                          <a:gd name="connsiteX0" fmla="*/ 73552 w 266461"/>
                          <a:gd name="connsiteY0" fmla="*/ 209936 h 209935"/>
                          <a:gd name="connsiteX1" fmla="*/ 244021 w 266461"/>
                          <a:gd name="connsiteY1" fmla="*/ 104968 h 209935"/>
                          <a:gd name="connsiteX2" fmla="*/ 266462 w 266461"/>
                          <a:gd name="connsiteY2" fmla="*/ 0 h 209935"/>
                          <a:gd name="connsiteX3" fmla="*/ 0 w 266461"/>
                          <a:gd name="connsiteY3" fmla="*/ 0 h 209935"/>
                        </a:gdLst>
                        <a:ahLst/>
                        <a:cxnLst>
                          <a:cxn ang="0">
                            <a:pos x="connsiteX0" y="connsiteY0"/>
                          </a:cxn>
                          <a:cxn ang="0">
                            <a:pos x="connsiteX1" y="connsiteY1"/>
                          </a:cxn>
                          <a:cxn ang="0">
                            <a:pos x="connsiteX2" y="connsiteY2"/>
                          </a:cxn>
                          <a:cxn ang="0">
                            <a:pos x="connsiteX3" y="connsiteY3"/>
                          </a:cxn>
                        </a:cxnLst>
                        <a:rect l="l" t="t" r="r" b="b"/>
                        <a:pathLst>
                          <a:path w="266461" h="209935">
                            <a:moveTo>
                              <a:pt x="73552" y="209936"/>
                            </a:moveTo>
                            <a:lnTo>
                              <a:pt x="244021" y="104968"/>
                            </a:lnTo>
                            <a:lnTo>
                              <a:pt x="266462" y="0"/>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14" name="Freeform 9213">
                        <a:extLst>
                          <a:ext uri="{FF2B5EF4-FFF2-40B4-BE49-F238E27FC236}">
                            <a16:creationId xmlns:a16="http://schemas.microsoft.com/office/drawing/2014/main" id="{69623184-7FA5-8940-0FFC-1A72D39E25E8}"/>
                          </a:ext>
                        </a:extLst>
                      </p:cNvPr>
                      <p:cNvSpPr/>
                      <p:nvPr/>
                    </p:nvSpPr>
                    <p:spPr>
                      <a:xfrm>
                        <a:off x="24011543" y="16713013"/>
                        <a:ext cx="340937" cy="682291"/>
                      </a:xfrm>
                      <a:custGeom>
                        <a:avLst/>
                        <a:gdLst>
                          <a:gd name="connsiteX0" fmla="*/ 340938 w 340937"/>
                          <a:gd name="connsiteY0" fmla="*/ 209936 h 682291"/>
                          <a:gd name="connsiteX1" fmla="*/ 267386 w 340937"/>
                          <a:gd name="connsiteY1" fmla="*/ 0 h 682291"/>
                          <a:gd name="connsiteX2" fmla="*/ 163764 w 340937"/>
                          <a:gd name="connsiteY2" fmla="*/ 0 h 682291"/>
                          <a:gd name="connsiteX3" fmla="*/ 78524 w 340937"/>
                          <a:gd name="connsiteY3" fmla="*/ 52484 h 682291"/>
                          <a:gd name="connsiteX4" fmla="*/ 0 w 340937"/>
                          <a:gd name="connsiteY4" fmla="*/ 419872 h 682291"/>
                          <a:gd name="connsiteX5" fmla="*/ 91945 w 340937"/>
                          <a:gd name="connsiteY5" fmla="*/ 682292 h 682291"/>
                          <a:gd name="connsiteX6" fmla="*/ 262414 w 340937"/>
                          <a:gd name="connsiteY6" fmla="*/ 577324 h 682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937" h="682291">
                            <a:moveTo>
                              <a:pt x="340938" y="209936"/>
                            </a:moveTo>
                            <a:lnTo>
                              <a:pt x="267386" y="0"/>
                            </a:lnTo>
                            <a:lnTo>
                              <a:pt x="163764" y="0"/>
                            </a:lnTo>
                            <a:lnTo>
                              <a:pt x="78524" y="52484"/>
                            </a:lnTo>
                            <a:lnTo>
                              <a:pt x="0" y="419872"/>
                            </a:lnTo>
                            <a:lnTo>
                              <a:pt x="91945" y="682292"/>
                            </a:lnTo>
                            <a:lnTo>
                              <a:pt x="262414" y="57732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15" name="Freeform 9214">
                        <a:extLst>
                          <a:ext uri="{FF2B5EF4-FFF2-40B4-BE49-F238E27FC236}">
                            <a16:creationId xmlns:a16="http://schemas.microsoft.com/office/drawing/2014/main" id="{AA37BFC8-5CD1-5445-7497-64A5A81A8DF7}"/>
                          </a:ext>
                        </a:extLst>
                      </p:cNvPr>
                      <p:cNvSpPr/>
                      <p:nvPr/>
                    </p:nvSpPr>
                    <p:spPr>
                      <a:xfrm>
                        <a:off x="23762551" y="17132885"/>
                        <a:ext cx="340937" cy="734766"/>
                      </a:xfrm>
                      <a:custGeom>
                        <a:avLst/>
                        <a:gdLst>
                          <a:gd name="connsiteX0" fmla="*/ 340938 w 340937"/>
                          <a:gd name="connsiteY0" fmla="*/ 262420 h 734766"/>
                          <a:gd name="connsiteX1" fmla="*/ 248993 w 340937"/>
                          <a:gd name="connsiteY1" fmla="*/ 0 h 734766"/>
                          <a:gd name="connsiteX2" fmla="*/ 78524 w 340937"/>
                          <a:gd name="connsiteY2" fmla="*/ 104968 h 734766"/>
                          <a:gd name="connsiteX3" fmla="*/ 0 w 340937"/>
                          <a:gd name="connsiteY3" fmla="*/ 472356 h 734766"/>
                          <a:gd name="connsiteX4" fmla="*/ 91945 w 340937"/>
                          <a:gd name="connsiteY4" fmla="*/ 734766 h 734766"/>
                          <a:gd name="connsiteX5" fmla="*/ 262414 w 340937"/>
                          <a:gd name="connsiteY5" fmla="*/ 62979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37" h="734766">
                            <a:moveTo>
                              <a:pt x="340938" y="262420"/>
                            </a:moveTo>
                            <a:lnTo>
                              <a:pt x="248993" y="0"/>
                            </a:lnTo>
                            <a:lnTo>
                              <a:pt x="78524" y="104968"/>
                            </a:lnTo>
                            <a:lnTo>
                              <a:pt x="0" y="472356"/>
                            </a:lnTo>
                            <a:lnTo>
                              <a:pt x="91945" y="734766"/>
                            </a:lnTo>
                            <a:lnTo>
                              <a:pt x="262414"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16" name="Freeform 9215">
                        <a:extLst>
                          <a:ext uri="{FF2B5EF4-FFF2-40B4-BE49-F238E27FC236}">
                            <a16:creationId xmlns:a16="http://schemas.microsoft.com/office/drawing/2014/main" id="{58828E42-9C12-90B6-BD4A-7CC6D2A53C18}"/>
                          </a:ext>
                        </a:extLst>
                      </p:cNvPr>
                      <p:cNvSpPr/>
                      <p:nvPr/>
                    </p:nvSpPr>
                    <p:spPr>
                      <a:xfrm>
                        <a:off x="23677321" y="17605241"/>
                        <a:ext cx="177174" cy="682282"/>
                      </a:xfrm>
                      <a:custGeom>
                        <a:avLst/>
                        <a:gdLst>
                          <a:gd name="connsiteX0" fmla="*/ 177174 w 177174"/>
                          <a:gd name="connsiteY0" fmla="*/ 262410 h 682282"/>
                          <a:gd name="connsiteX1" fmla="*/ 85230 w 177174"/>
                          <a:gd name="connsiteY1" fmla="*/ 0 h 682282"/>
                          <a:gd name="connsiteX2" fmla="*/ 0 w 177174"/>
                          <a:gd name="connsiteY2" fmla="*/ 52474 h 682282"/>
                          <a:gd name="connsiteX3" fmla="*/ 13421 w 177174"/>
                          <a:gd name="connsiteY3" fmla="*/ 682282 h 682282"/>
                          <a:gd name="connsiteX4" fmla="*/ 98650 w 177174"/>
                          <a:gd name="connsiteY4" fmla="*/ 62979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74" h="682282">
                            <a:moveTo>
                              <a:pt x="177174" y="262410"/>
                            </a:moveTo>
                            <a:lnTo>
                              <a:pt x="85230" y="0"/>
                            </a:lnTo>
                            <a:lnTo>
                              <a:pt x="0" y="52474"/>
                            </a:lnTo>
                            <a:lnTo>
                              <a:pt x="13421" y="682282"/>
                            </a:lnTo>
                            <a:lnTo>
                              <a:pt x="98650"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17" name="Freeform 9216">
                        <a:extLst>
                          <a:ext uri="{FF2B5EF4-FFF2-40B4-BE49-F238E27FC236}">
                            <a16:creationId xmlns:a16="http://schemas.microsoft.com/office/drawing/2014/main" id="{97DB740E-CD2D-A95E-E1D0-456556ECA1F8}"/>
                          </a:ext>
                        </a:extLst>
                      </p:cNvPr>
                      <p:cNvSpPr/>
                      <p:nvPr/>
                    </p:nvSpPr>
                    <p:spPr>
                      <a:xfrm>
                        <a:off x="24071684" y="16713013"/>
                        <a:ext cx="103622" cy="52484"/>
                      </a:xfrm>
                      <a:custGeom>
                        <a:avLst/>
                        <a:gdLst>
                          <a:gd name="connsiteX0" fmla="*/ 18383 w 103622"/>
                          <a:gd name="connsiteY0" fmla="*/ 52484 h 52484"/>
                          <a:gd name="connsiteX1" fmla="*/ 103623 w 103622"/>
                          <a:gd name="connsiteY1" fmla="*/ 0 h 52484"/>
                          <a:gd name="connsiteX2" fmla="*/ 0 w 103622"/>
                          <a:gd name="connsiteY2" fmla="*/ 0 h 52484"/>
                        </a:gdLst>
                        <a:ahLst/>
                        <a:cxnLst>
                          <a:cxn ang="0">
                            <a:pos x="connsiteX0" y="connsiteY0"/>
                          </a:cxn>
                          <a:cxn ang="0">
                            <a:pos x="connsiteX1" y="connsiteY1"/>
                          </a:cxn>
                          <a:cxn ang="0">
                            <a:pos x="connsiteX2" y="connsiteY2"/>
                          </a:cxn>
                        </a:cxnLst>
                        <a:rect l="l" t="t" r="r" b="b"/>
                        <a:pathLst>
                          <a:path w="103622" h="52484">
                            <a:moveTo>
                              <a:pt x="18383" y="52484"/>
                            </a:moveTo>
                            <a:lnTo>
                              <a:pt x="103623" y="0"/>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18" name="Freeform 9217">
                        <a:extLst>
                          <a:ext uri="{FF2B5EF4-FFF2-40B4-BE49-F238E27FC236}">
                            <a16:creationId xmlns:a16="http://schemas.microsoft.com/office/drawing/2014/main" id="{5983B624-FC86-1DE4-7E0E-FDBFE6769BF9}"/>
                          </a:ext>
                        </a:extLst>
                      </p:cNvPr>
                      <p:cNvSpPr/>
                      <p:nvPr/>
                    </p:nvSpPr>
                    <p:spPr>
                      <a:xfrm>
                        <a:off x="23749130" y="16713013"/>
                        <a:ext cx="340937" cy="524839"/>
                      </a:xfrm>
                      <a:custGeom>
                        <a:avLst/>
                        <a:gdLst>
                          <a:gd name="connsiteX0" fmla="*/ 340938 w 340937"/>
                          <a:gd name="connsiteY0" fmla="*/ 52484 h 524839"/>
                          <a:gd name="connsiteX1" fmla="*/ 322555 w 340937"/>
                          <a:gd name="connsiteY1" fmla="*/ 0 h 524839"/>
                          <a:gd name="connsiteX2" fmla="*/ 56093 w 340937"/>
                          <a:gd name="connsiteY2" fmla="*/ 0 h 524839"/>
                          <a:gd name="connsiteX3" fmla="*/ 0 w 340937"/>
                          <a:gd name="connsiteY3" fmla="*/ 262420 h 524839"/>
                          <a:gd name="connsiteX4" fmla="*/ 91945 w 340937"/>
                          <a:gd name="connsiteY4" fmla="*/ 524840 h 524839"/>
                          <a:gd name="connsiteX5" fmla="*/ 262414 w 340937"/>
                          <a:gd name="connsiteY5" fmla="*/ 419872 h 52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37" h="524839">
                            <a:moveTo>
                              <a:pt x="340938" y="52484"/>
                            </a:moveTo>
                            <a:lnTo>
                              <a:pt x="322555" y="0"/>
                            </a:lnTo>
                            <a:lnTo>
                              <a:pt x="56093" y="0"/>
                            </a:lnTo>
                            <a:lnTo>
                              <a:pt x="0" y="262420"/>
                            </a:lnTo>
                            <a:lnTo>
                              <a:pt x="91945" y="524840"/>
                            </a:lnTo>
                            <a:lnTo>
                              <a:pt x="262414" y="41987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19" name="Freeform 9218">
                        <a:extLst>
                          <a:ext uri="{FF2B5EF4-FFF2-40B4-BE49-F238E27FC236}">
                            <a16:creationId xmlns:a16="http://schemas.microsoft.com/office/drawing/2014/main" id="{D7F1177C-9ADB-BC5E-AEC7-B9D8D2C1F8B1}"/>
                          </a:ext>
                        </a:extLst>
                      </p:cNvPr>
                      <p:cNvSpPr/>
                      <p:nvPr/>
                    </p:nvSpPr>
                    <p:spPr>
                      <a:xfrm>
                        <a:off x="23663900" y="16975433"/>
                        <a:ext cx="177174" cy="682282"/>
                      </a:xfrm>
                      <a:custGeom>
                        <a:avLst/>
                        <a:gdLst>
                          <a:gd name="connsiteX0" fmla="*/ 177175 w 177174"/>
                          <a:gd name="connsiteY0" fmla="*/ 262420 h 682282"/>
                          <a:gd name="connsiteX1" fmla="*/ 85230 w 177174"/>
                          <a:gd name="connsiteY1" fmla="*/ 0 h 682282"/>
                          <a:gd name="connsiteX2" fmla="*/ 0 w 177174"/>
                          <a:gd name="connsiteY2" fmla="*/ 52484 h 682282"/>
                          <a:gd name="connsiteX3" fmla="*/ 13421 w 177174"/>
                          <a:gd name="connsiteY3" fmla="*/ 682282 h 682282"/>
                          <a:gd name="connsiteX4" fmla="*/ 98651 w 177174"/>
                          <a:gd name="connsiteY4" fmla="*/ 62980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74" h="682282">
                            <a:moveTo>
                              <a:pt x="177175" y="262420"/>
                            </a:moveTo>
                            <a:lnTo>
                              <a:pt x="85230" y="0"/>
                            </a:lnTo>
                            <a:lnTo>
                              <a:pt x="0" y="52484"/>
                            </a:lnTo>
                            <a:lnTo>
                              <a:pt x="13421" y="682282"/>
                            </a:lnTo>
                            <a:lnTo>
                              <a:pt x="98651"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20" name="Freeform 9219">
                        <a:extLst>
                          <a:ext uri="{FF2B5EF4-FFF2-40B4-BE49-F238E27FC236}">
                            <a16:creationId xmlns:a16="http://schemas.microsoft.com/office/drawing/2014/main" id="{765A9BE4-51FE-C3DA-411A-6C0C4E9F8C09}"/>
                          </a:ext>
                        </a:extLst>
                      </p:cNvPr>
                      <p:cNvSpPr/>
                      <p:nvPr/>
                    </p:nvSpPr>
                    <p:spPr>
                      <a:xfrm>
                        <a:off x="23657185" y="16713013"/>
                        <a:ext cx="148037" cy="314903"/>
                      </a:xfrm>
                      <a:custGeom>
                        <a:avLst/>
                        <a:gdLst>
                          <a:gd name="connsiteX0" fmla="*/ 0 w 148037"/>
                          <a:gd name="connsiteY0" fmla="*/ 0 h 314903"/>
                          <a:gd name="connsiteX1" fmla="*/ 6715 w 148037"/>
                          <a:gd name="connsiteY1" fmla="*/ 314904 h 314903"/>
                          <a:gd name="connsiteX2" fmla="*/ 91945 w 148037"/>
                          <a:gd name="connsiteY2" fmla="*/ 262420 h 314903"/>
                          <a:gd name="connsiteX3" fmla="*/ 148037 w 148037"/>
                          <a:gd name="connsiteY3" fmla="*/ 0 h 314903"/>
                        </a:gdLst>
                        <a:ahLst/>
                        <a:cxnLst>
                          <a:cxn ang="0">
                            <a:pos x="connsiteX0" y="connsiteY0"/>
                          </a:cxn>
                          <a:cxn ang="0">
                            <a:pos x="connsiteX1" y="connsiteY1"/>
                          </a:cxn>
                          <a:cxn ang="0">
                            <a:pos x="connsiteX2" y="connsiteY2"/>
                          </a:cxn>
                          <a:cxn ang="0">
                            <a:pos x="connsiteX3" y="connsiteY3"/>
                          </a:cxn>
                        </a:cxnLst>
                        <a:rect l="l" t="t" r="r" b="b"/>
                        <a:pathLst>
                          <a:path w="148037" h="314903">
                            <a:moveTo>
                              <a:pt x="0" y="0"/>
                            </a:moveTo>
                            <a:lnTo>
                              <a:pt x="6715" y="314904"/>
                            </a:lnTo>
                            <a:lnTo>
                              <a:pt x="91945" y="262420"/>
                            </a:lnTo>
                            <a:lnTo>
                              <a:pt x="148037" y="0"/>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9221" name="Graphic 2">
                      <a:extLst>
                        <a:ext uri="{FF2B5EF4-FFF2-40B4-BE49-F238E27FC236}">
                          <a16:creationId xmlns:a16="http://schemas.microsoft.com/office/drawing/2014/main" id="{F2EFA277-F3EB-186D-2260-2932C027D426}"/>
                        </a:ext>
                      </a:extLst>
                    </p:cNvPr>
                    <p:cNvGrpSpPr/>
                    <p:nvPr/>
                  </p:nvGrpSpPr>
                  <p:grpSpPr>
                    <a:xfrm>
                      <a:off x="46847826" y="13371373"/>
                      <a:ext cx="173397" cy="48739"/>
                      <a:chOff x="27289268" y="17434587"/>
                      <a:chExt cx="270881" cy="76146"/>
                    </a:xfrm>
                  </p:grpSpPr>
                  <p:sp>
                    <p:nvSpPr>
                      <p:cNvPr id="9222" name="Freeform 9221">
                        <a:extLst>
                          <a:ext uri="{FF2B5EF4-FFF2-40B4-BE49-F238E27FC236}">
                            <a16:creationId xmlns:a16="http://schemas.microsoft.com/office/drawing/2014/main" id="{DB648A0E-E832-C701-4D71-F184DFEE3289}"/>
                          </a:ext>
                        </a:extLst>
                      </p:cNvPr>
                      <p:cNvSpPr/>
                      <p:nvPr/>
                    </p:nvSpPr>
                    <p:spPr>
                      <a:xfrm>
                        <a:off x="27289268" y="17472661"/>
                        <a:ext cx="232781" cy="27612"/>
                      </a:xfrm>
                      <a:custGeom>
                        <a:avLst/>
                        <a:gdLst>
                          <a:gd name="connsiteX0" fmla="*/ 0 w 232781"/>
                          <a:gd name="connsiteY0" fmla="*/ 27613 h 27612"/>
                          <a:gd name="connsiteX1" fmla="*/ 232781 w 232781"/>
                          <a:gd name="connsiteY1" fmla="*/ 0 h 27612"/>
                        </a:gdLst>
                        <a:ahLst/>
                        <a:cxnLst>
                          <a:cxn ang="0">
                            <a:pos x="connsiteX0" y="connsiteY0"/>
                          </a:cxn>
                          <a:cxn ang="0">
                            <a:pos x="connsiteX1" y="connsiteY1"/>
                          </a:cxn>
                        </a:cxnLst>
                        <a:rect l="l" t="t" r="r" b="b"/>
                        <a:pathLst>
                          <a:path w="232781" h="27612">
                            <a:moveTo>
                              <a:pt x="0" y="27613"/>
                            </a:moveTo>
                            <a:lnTo>
                              <a:pt x="232781" y="0"/>
                            </a:lnTo>
                          </a:path>
                        </a:pathLst>
                      </a:custGeom>
                      <a:noFill/>
                      <a:ln w="38100" cap="rnd">
                        <a:solidFill>
                          <a:srgbClr val="EDED61"/>
                        </a:solidFill>
                        <a:prstDash val="solid"/>
                        <a:round/>
                      </a:ln>
                    </p:spPr>
                    <p:txBody>
                      <a:bodyPr rtlCol="0" anchor="ctr"/>
                      <a:lstStyle/>
                      <a:p>
                        <a:endParaRPr lang="en-US"/>
                      </a:p>
                    </p:txBody>
                  </p:sp>
                  <p:sp>
                    <p:nvSpPr>
                      <p:cNvPr id="9223" name="Freeform 9222">
                        <a:extLst>
                          <a:ext uri="{FF2B5EF4-FFF2-40B4-BE49-F238E27FC236}">
                            <a16:creationId xmlns:a16="http://schemas.microsoft.com/office/drawing/2014/main" id="{EE009663-5E1A-C699-F972-9EF6CC3A8F1C}"/>
                          </a:ext>
                        </a:extLst>
                      </p:cNvPr>
                      <p:cNvSpPr/>
                      <p:nvPr/>
                    </p:nvSpPr>
                    <p:spPr>
                      <a:xfrm>
                        <a:off x="27483949" y="1743458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24" name="Graphic 2">
                      <a:extLst>
                        <a:ext uri="{FF2B5EF4-FFF2-40B4-BE49-F238E27FC236}">
                          <a16:creationId xmlns:a16="http://schemas.microsoft.com/office/drawing/2014/main" id="{2BAAE102-F585-8426-C606-4FC9817136F0}"/>
                        </a:ext>
                      </a:extLst>
                    </p:cNvPr>
                    <p:cNvGrpSpPr/>
                    <p:nvPr/>
                  </p:nvGrpSpPr>
                  <p:grpSpPr>
                    <a:xfrm>
                      <a:off x="45212115" y="12456135"/>
                      <a:ext cx="107700" cy="145401"/>
                      <a:chOff x="24733958" y="16004689"/>
                      <a:chExt cx="168249" cy="227164"/>
                    </a:xfrm>
                  </p:grpSpPr>
                  <p:sp>
                    <p:nvSpPr>
                      <p:cNvPr id="9225" name="Freeform 9224">
                        <a:extLst>
                          <a:ext uri="{FF2B5EF4-FFF2-40B4-BE49-F238E27FC236}">
                            <a16:creationId xmlns:a16="http://schemas.microsoft.com/office/drawing/2014/main" id="{7D34C994-9F7A-AE92-50DA-484DB9C5547B}"/>
                          </a:ext>
                        </a:extLst>
                      </p:cNvPr>
                      <p:cNvSpPr/>
                      <p:nvPr/>
                    </p:nvSpPr>
                    <p:spPr>
                      <a:xfrm>
                        <a:off x="24772058" y="16042762"/>
                        <a:ext cx="130149" cy="189090"/>
                      </a:xfrm>
                      <a:custGeom>
                        <a:avLst/>
                        <a:gdLst>
                          <a:gd name="connsiteX0" fmla="*/ 130150 w 130149"/>
                          <a:gd name="connsiteY0" fmla="*/ 189091 h 189090"/>
                          <a:gd name="connsiteX1" fmla="*/ 0 w 130149"/>
                          <a:gd name="connsiteY1" fmla="*/ 0 h 189090"/>
                        </a:gdLst>
                        <a:ahLst/>
                        <a:cxnLst>
                          <a:cxn ang="0">
                            <a:pos x="connsiteX0" y="connsiteY0"/>
                          </a:cxn>
                          <a:cxn ang="0">
                            <a:pos x="connsiteX1" y="connsiteY1"/>
                          </a:cxn>
                        </a:cxnLst>
                        <a:rect l="l" t="t" r="r" b="b"/>
                        <a:pathLst>
                          <a:path w="130149" h="189090">
                            <a:moveTo>
                              <a:pt x="130150" y="189091"/>
                            </a:moveTo>
                            <a:lnTo>
                              <a:pt x="0" y="0"/>
                            </a:lnTo>
                          </a:path>
                        </a:pathLst>
                      </a:custGeom>
                      <a:noFill/>
                      <a:ln w="38100" cap="rnd">
                        <a:solidFill>
                          <a:srgbClr val="EDED61"/>
                        </a:solidFill>
                        <a:prstDash val="solid"/>
                        <a:round/>
                      </a:ln>
                    </p:spPr>
                    <p:txBody>
                      <a:bodyPr rtlCol="0" anchor="ctr"/>
                      <a:lstStyle/>
                      <a:p>
                        <a:endParaRPr lang="en-US"/>
                      </a:p>
                    </p:txBody>
                  </p:sp>
                  <p:sp>
                    <p:nvSpPr>
                      <p:cNvPr id="9226" name="Freeform 9225">
                        <a:extLst>
                          <a:ext uri="{FF2B5EF4-FFF2-40B4-BE49-F238E27FC236}">
                            <a16:creationId xmlns:a16="http://schemas.microsoft.com/office/drawing/2014/main" id="{E8F61671-2A80-73C5-3075-1FBD305B9A50}"/>
                          </a:ext>
                        </a:extLst>
                      </p:cNvPr>
                      <p:cNvSpPr/>
                      <p:nvPr/>
                    </p:nvSpPr>
                    <p:spPr>
                      <a:xfrm>
                        <a:off x="24733958" y="1600468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27" name="Graphic 2">
                      <a:extLst>
                        <a:ext uri="{FF2B5EF4-FFF2-40B4-BE49-F238E27FC236}">
                          <a16:creationId xmlns:a16="http://schemas.microsoft.com/office/drawing/2014/main" id="{16577C58-289E-C4F4-7ADF-4AF7FEBECAC5}"/>
                        </a:ext>
                      </a:extLst>
                    </p:cNvPr>
                    <p:cNvGrpSpPr/>
                    <p:nvPr/>
                  </p:nvGrpSpPr>
                  <p:grpSpPr>
                    <a:xfrm>
                      <a:off x="46964995" y="14497621"/>
                      <a:ext cx="143387" cy="48739"/>
                      <a:chOff x="27472309" y="19194153"/>
                      <a:chExt cx="223999" cy="76146"/>
                    </a:xfrm>
                  </p:grpSpPr>
                  <p:sp>
                    <p:nvSpPr>
                      <p:cNvPr id="9228" name="Freeform 9227">
                        <a:extLst>
                          <a:ext uri="{FF2B5EF4-FFF2-40B4-BE49-F238E27FC236}">
                            <a16:creationId xmlns:a16="http://schemas.microsoft.com/office/drawing/2014/main" id="{A4AD0301-9A85-8684-34FC-5ADA2BA5B187}"/>
                          </a:ext>
                        </a:extLst>
                      </p:cNvPr>
                      <p:cNvSpPr/>
                      <p:nvPr/>
                    </p:nvSpPr>
                    <p:spPr>
                      <a:xfrm>
                        <a:off x="27472309" y="19232226"/>
                        <a:ext cx="185899" cy="9518"/>
                      </a:xfrm>
                      <a:custGeom>
                        <a:avLst/>
                        <a:gdLst>
                          <a:gd name="connsiteX0" fmla="*/ 0 w 185899"/>
                          <a:gd name="connsiteY0" fmla="*/ 0 h 9518"/>
                          <a:gd name="connsiteX1" fmla="*/ 185900 w 185899"/>
                          <a:gd name="connsiteY1" fmla="*/ 0 h 9518"/>
                        </a:gdLst>
                        <a:ahLst/>
                        <a:cxnLst>
                          <a:cxn ang="0">
                            <a:pos x="connsiteX0" y="connsiteY0"/>
                          </a:cxn>
                          <a:cxn ang="0">
                            <a:pos x="connsiteX1" y="connsiteY1"/>
                          </a:cxn>
                        </a:cxnLst>
                        <a:rect l="l" t="t" r="r" b="b"/>
                        <a:pathLst>
                          <a:path w="185899" h="9518">
                            <a:moveTo>
                              <a:pt x="0" y="0"/>
                            </a:moveTo>
                            <a:lnTo>
                              <a:pt x="185900" y="0"/>
                            </a:lnTo>
                          </a:path>
                        </a:pathLst>
                      </a:custGeom>
                      <a:noFill/>
                      <a:ln w="38100" cap="rnd">
                        <a:solidFill>
                          <a:srgbClr val="EDED61"/>
                        </a:solidFill>
                        <a:prstDash val="solid"/>
                        <a:round/>
                      </a:ln>
                    </p:spPr>
                    <p:txBody>
                      <a:bodyPr rtlCol="0" anchor="ctr"/>
                      <a:lstStyle/>
                      <a:p>
                        <a:endParaRPr lang="en-US"/>
                      </a:p>
                    </p:txBody>
                  </p:sp>
                  <p:sp>
                    <p:nvSpPr>
                      <p:cNvPr id="9229" name="Freeform 9228">
                        <a:extLst>
                          <a:ext uri="{FF2B5EF4-FFF2-40B4-BE49-F238E27FC236}">
                            <a16:creationId xmlns:a16="http://schemas.microsoft.com/office/drawing/2014/main" id="{23AC2C3E-F1AA-4864-AEC1-B8C08BD326A3}"/>
                          </a:ext>
                        </a:extLst>
                      </p:cNvPr>
                      <p:cNvSpPr/>
                      <p:nvPr/>
                    </p:nvSpPr>
                    <p:spPr>
                      <a:xfrm>
                        <a:off x="27620109" y="1919415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30" name="Graphic 2">
                      <a:extLst>
                        <a:ext uri="{FF2B5EF4-FFF2-40B4-BE49-F238E27FC236}">
                          <a16:creationId xmlns:a16="http://schemas.microsoft.com/office/drawing/2014/main" id="{8DFE96EC-FFB2-862A-2A0D-D5FDA5A1DE5E}"/>
                        </a:ext>
                      </a:extLst>
                    </p:cNvPr>
                    <p:cNvGrpSpPr/>
                    <p:nvPr/>
                  </p:nvGrpSpPr>
                  <p:grpSpPr>
                    <a:xfrm>
                      <a:off x="46780672" y="12968250"/>
                      <a:ext cx="173391" cy="48739"/>
                      <a:chOff x="27184359" y="16804779"/>
                      <a:chExt cx="270872" cy="76146"/>
                    </a:xfrm>
                  </p:grpSpPr>
                  <p:sp>
                    <p:nvSpPr>
                      <p:cNvPr id="9231" name="Freeform 9230">
                        <a:extLst>
                          <a:ext uri="{FF2B5EF4-FFF2-40B4-BE49-F238E27FC236}">
                            <a16:creationId xmlns:a16="http://schemas.microsoft.com/office/drawing/2014/main" id="{CC384A5E-99C0-02C4-07C7-2DA020F67883}"/>
                          </a:ext>
                        </a:extLst>
                      </p:cNvPr>
                      <p:cNvSpPr/>
                      <p:nvPr/>
                    </p:nvSpPr>
                    <p:spPr>
                      <a:xfrm>
                        <a:off x="27184359" y="16842853"/>
                        <a:ext cx="232772" cy="27612"/>
                      </a:xfrm>
                      <a:custGeom>
                        <a:avLst/>
                        <a:gdLst>
                          <a:gd name="connsiteX0" fmla="*/ 0 w 232772"/>
                          <a:gd name="connsiteY0" fmla="*/ 27613 h 27612"/>
                          <a:gd name="connsiteX1" fmla="*/ 232772 w 232772"/>
                          <a:gd name="connsiteY1" fmla="*/ 0 h 27612"/>
                        </a:gdLst>
                        <a:ahLst/>
                        <a:cxnLst>
                          <a:cxn ang="0">
                            <a:pos x="connsiteX0" y="connsiteY0"/>
                          </a:cxn>
                          <a:cxn ang="0">
                            <a:pos x="connsiteX1" y="connsiteY1"/>
                          </a:cxn>
                        </a:cxnLst>
                        <a:rect l="l" t="t" r="r" b="b"/>
                        <a:pathLst>
                          <a:path w="232772" h="27612">
                            <a:moveTo>
                              <a:pt x="0" y="27613"/>
                            </a:moveTo>
                            <a:lnTo>
                              <a:pt x="232772" y="0"/>
                            </a:lnTo>
                          </a:path>
                        </a:pathLst>
                      </a:custGeom>
                      <a:noFill/>
                      <a:ln w="38100" cap="rnd">
                        <a:solidFill>
                          <a:srgbClr val="EDED61"/>
                        </a:solidFill>
                        <a:prstDash val="solid"/>
                        <a:round/>
                      </a:ln>
                    </p:spPr>
                    <p:txBody>
                      <a:bodyPr rtlCol="0" anchor="ctr"/>
                      <a:lstStyle/>
                      <a:p>
                        <a:endParaRPr lang="en-US"/>
                      </a:p>
                    </p:txBody>
                  </p:sp>
                  <p:sp>
                    <p:nvSpPr>
                      <p:cNvPr id="9232" name="Freeform 9231">
                        <a:extLst>
                          <a:ext uri="{FF2B5EF4-FFF2-40B4-BE49-F238E27FC236}">
                            <a16:creationId xmlns:a16="http://schemas.microsoft.com/office/drawing/2014/main" id="{6F0EFD30-C73D-A01A-8560-A24AF92B56D6}"/>
                          </a:ext>
                        </a:extLst>
                      </p:cNvPr>
                      <p:cNvSpPr/>
                      <p:nvPr/>
                    </p:nvSpPr>
                    <p:spPr>
                      <a:xfrm>
                        <a:off x="27379031" y="1680477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9"/>
                              <a:pt x="59141" y="76147"/>
                              <a:pt x="38100" y="76147"/>
                            </a:cubicBezTo>
                            <a:cubicBezTo>
                              <a:pt x="17059"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33" name="Graphic 2">
                      <a:extLst>
                        <a:ext uri="{FF2B5EF4-FFF2-40B4-BE49-F238E27FC236}">
                          <a16:creationId xmlns:a16="http://schemas.microsoft.com/office/drawing/2014/main" id="{453750C7-C5AD-2823-0452-1C78E99D0D71}"/>
                        </a:ext>
                      </a:extLst>
                    </p:cNvPr>
                    <p:cNvGrpSpPr/>
                    <p:nvPr/>
                  </p:nvGrpSpPr>
                  <p:grpSpPr>
                    <a:xfrm>
                      <a:off x="44698105" y="13069031"/>
                      <a:ext cx="160697" cy="48739"/>
                      <a:chOff x="23930971" y="16962231"/>
                      <a:chExt cx="251041" cy="76146"/>
                    </a:xfrm>
                  </p:grpSpPr>
                  <p:sp>
                    <p:nvSpPr>
                      <p:cNvPr id="9234" name="Freeform 9233">
                        <a:extLst>
                          <a:ext uri="{FF2B5EF4-FFF2-40B4-BE49-F238E27FC236}">
                            <a16:creationId xmlns:a16="http://schemas.microsoft.com/office/drawing/2014/main" id="{A00CF439-053C-4ED9-E363-9CAF7D97CCD9}"/>
                          </a:ext>
                        </a:extLst>
                      </p:cNvPr>
                      <p:cNvSpPr/>
                      <p:nvPr/>
                    </p:nvSpPr>
                    <p:spPr>
                      <a:xfrm>
                        <a:off x="23969071" y="17000305"/>
                        <a:ext cx="212941" cy="27612"/>
                      </a:xfrm>
                      <a:custGeom>
                        <a:avLst/>
                        <a:gdLst>
                          <a:gd name="connsiteX0" fmla="*/ 212941 w 212941"/>
                          <a:gd name="connsiteY0" fmla="*/ 27613 h 27612"/>
                          <a:gd name="connsiteX1" fmla="*/ 0 w 212941"/>
                          <a:gd name="connsiteY1" fmla="*/ 0 h 27612"/>
                        </a:gdLst>
                        <a:ahLst/>
                        <a:cxnLst>
                          <a:cxn ang="0">
                            <a:pos x="connsiteX0" y="connsiteY0"/>
                          </a:cxn>
                          <a:cxn ang="0">
                            <a:pos x="connsiteX1" y="connsiteY1"/>
                          </a:cxn>
                        </a:cxnLst>
                        <a:rect l="l" t="t" r="r" b="b"/>
                        <a:pathLst>
                          <a:path w="212941" h="27612">
                            <a:moveTo>
                              <a:pt x="212941" y="27613"/>
                            </a:moveTo>
                            <a:lnTo>
                              <a:pt x="0" y="0"/>
                            </a:lnTo>
                          </a:path>
                        </a:pathLst>
                      </a:custGeom>
                      <a:noFill/>
                      <a:ln w="38100" cap="rnd">
                        <a:solidFill>
                          <a:srgbClr val="EDED61"/>
                        </a:solidFill>
                        <a:prstDash val="solid"/>
                        <a:round/>
                      </a:ln>
                    </p:spPr>
                    <p:txBody>
                      <a:bodyPr rtlCol="0" anchor="ctr"/>
                      <a:lstStyle/>
                      <a:p>
                        <a:endParaRPr lang="en-US"/>
                      </a:p>
                    </p:txBody>
                  </p:sp>
                  <p:sp>
                    <p:nvSpPr>
                      <p:cNvPr id="9235" name="Freeform 9234">
                        <a:extLst>
                          <a:ext uri="{FF2B5EF4-FFF2-40B4-BE49-F238E27FC236}">
                            <a16:creationId xmlns:a16="http://schemas.microsoft.com/office/drawing/2014/main" id="{3C1FF5D3-290C-99F6-17DD-81233D7ECCB3}"/>
                          </a:ext>
                        </a:extLst>
                      </p:cNvPr>
                      <p:cNvSpPr/>
                      <p:nvPr/>
                    </p:nvSpPr>
                    <p:spPr>
                      <a:xfrm>
                        <a:off x="23930971" y="1696223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36" name="Graphic 2">
                      <a:extLst>
                        <a:ext uri="{FF2B5EF4-FFF2-40B4-BE49-F238E27FC236}">
                          <a16:creationId xmlns:a16="http://schemas.microsoft.com/office/drawing/2014/main" id="{B842519C-5AD4-94C2-409D-40CEAE924898}"/>
                        </a:ext>
                      </a:extLst>
                    </p:cNvPr>
                    <p:cNvGrpSpPr/>
                    <p:nvPr/>
                  </p:nvGrpSpPr>
                  <p:grpSpPr>
                    <a:xfrm>
                      <a:off x="44555895" y="14177605"/>
                      <a:ext cx="160703" cy="48739"/>
                      <a:chOff x="23708810" y="18694184"/>
                      <a:chExt cx="251050" cy="76146"/>
                    </a:xfrm>
                  </p:grpSpPr>
                  <p:sp>
                    <p:nvSpPr>
                      <p:cNvPr id="9237" name="Freeform 9236">
                        <a:extLst>
                          <a:ext uri="{FF2B5EF4-FFF2-40B4-BE49-F238E27FC236}">
                            <a16:creationId xmlns:a16="http://schemas.microsoft.com/office/drawing/2014/main" id="{B7DA76B3-1A05-4301-A907-E9F4E93C0938}"/>
                          </a:ext>
                        </a:extLst>
                      </p:cNvPr>
                      <p:cNvSpPr/>
                      <p:nvPr/>
                    </p:nvSpPr>
                    <p:spPr>
                      <a:xfrm>
                        <a:off x="23746910" y="18732257"/>
                        <a:ext cx="212950" cy="27612"/>
                      </a:xfrm>
                      <a:custGeom>
                        <a:avLst/>
                        <a:gdLst>
                          <a:gd name="connsiteX0" fmla="*/ 212950 w 212950"/>
                          <a:gd name="connsiteY0" fmla="*/ 27613 h 27612"/>
                          <a:gd name="connsiteX1" fmla="*/ 0 w 212950"/>
                          <a:gd name="connsiteY1" fmla="*/ 0 h 27612"/>
                        </a:gdLst>
                        <a:ahLst/>
                        <a:cxnLst>
                          <a:cxn ang="0">
                            <a:pos x="connsiteX0" y="connsiteY0"/>
                          </a:cxn>
                          <a:cxn ang="0">
                            <a:pos x="connsiteX1" y="connsiteY1"/>
                          </a:cxn>
                        </a:cxnLst>
                        <a:rect l="l" t="t" r="r" b="b"/>
                        <a:pathLst>
                          <a:path w="212950" h="27612">
                            <a:moveTo>
                              <a:pt x="212950" y="27613"/>
                            </a:moveTo>
                            <a:lnTo>
                              <a:pt x="0" y="0"/>
                            </a:lnTo>
                          </a:path>
                        </a:pathLst>
                      </a:custGeom>
                      <a:noFill/>
                      <a:ln w="38100" cap="rnd">
                        <a:solidFill>
                          <a:srgbClr val="EDED61"/>
                        </a:solidFill>
                        <a:prstDash val="solid"/>
                        <a:round/>
                      </a:ln>
                    </p:spPr>
                    <p:txBody>
                      <a:bodyPr rtlCol="0" anchor="ctr"/>
                      <a:lstStyle/>
                      <a:p>
                        <a:endParaRPr lang="en-US"/>
                      </a:p>
                    </p:txBody>
                  </p:sp>
                  <p:sp>
                    <p:nvSpPr>
                      <p:cNvPr id="9238" name="Freeform 9237">
                        <a:extLst>
                          <a:ext uri="{FF2B5EF4-FFF2-40B4-BE49-F238E27FC236}">
                            <a16:creationId xmlns:a16="http://schemas.microsoft.com/office/drawing/2014/main" id="{9947D69C-0A67-6BB8-3136-BDEC989D5FFB}"/>
                          </a:ext>
                        </a:extLst>
                      </p:cNvPr>
                      <p:cNvSpPr/>
                      <p:nvPr/>
                    </p:nvSpPr>
                    <p:spPr>
                      <a:xfrm>
                        <a:off x="23708810" y="1869418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8"/>
                              <a:pt x="59141" y="76147"/>
                              <a:pt x="38100" y="76147"/>
                            </a:cubicBezTo>
                            <a:cubicBezTo>
                              <a:pt x="17059" y="76147"/>
                              <a:pt x="0" y="59108"/>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39" name="Graphic 2">
                      <a:extLst>
                        <a:ext uri="{FF2B5EF4-FFF2-40B4-BE49-F238E27FC236}">
                          <a16:creationId xmlns:a16="http://schemas.microsoft.com/office/drawing/2014/main" id="{454DAEFC-C112-98FB-1E68-FCBCFF62E852}"/>
                        </a:ext>
                      </a:extLst>
                    </p:cNvPr>
                    <p:cNvGrpSpPr/>
                    <p:nvPr/>
                  </p:nvGrpSpPr>
                  <p:grpSpPr>
                    <a:xfrm>
                      <a:off x="45798979" y="14925107"/>
                      <a:ext cx="1233176" cy="800743"/>
                      <a:chOff x="25650758" y="19862024"/>
                      <a:chExt cx="1926469" cy="1251021"/>
                    </a:xfrm>
                  </p:grpSpPr>
                  <p:sp>
                    <p:nvSpPr>
                      <p:cNvPr id="9240" name="Freeform 9239">
                        <a:extLst>
                          <a:ext uri="{FF2B5EF4-FFF2-40B4-BE49-F238E27FC236}">
                            <a16:creationId xmlns:a16="http://schemas.microsoft.com/office/drawing/2014/main" id="{D6CA8246-FBB0-FDA7-4F3E-2A13B26F7B6D}"/>
                          </a:ext>
                        </a:extLst>
                      </p:cNvPr>
                      <p:cNvSpPr/>
                      <p:nvPr/>
                    </p:nvSpPr>
                    <p:spPr>
                      <a:xfrm>
                        <a:off x="25650758" y="19862024"/>
                        <a:ext cx="275215" cy="178715"/>
                      </a:xfrm>
                      <a:custGeom>
                        <a:avLst/>
                        <a:gdLst>
                          <a:gd name="connsiteX0" fmla="*/ 0 w 275215"/>
                          <a:gd name="connsiteY0" fmla="*/ 0 h 178715"/>
                          <a:gd name="connsiteX1" fmla="*/ 0 w 275215"/>
                          <a:gd name="connsiteY1" fmla="*/ 178716 h 178715"/>
                          <a:gd name="connsiteX2" fmla="*/ 98793 w 275215"/>
                          <a:gd name="connsiteY2" fmla="*/ 160393 h 178715"/>
                          <a:gd name="connsiteX3" fmla="*/ 275216 w 275215"/>
                          <a:gd name="connsiteY3" fmla="*/ 0 h 178715"/>
                        </a:gdLst>
                        <a:ahLst/>
                        <a:cxnLst>
                          <a:cxn ang="0">
                            <a:pos x="connsiteX0" y="connsiteY0"/>
                          </a:cxn>
                          <a:cxn ang="0">
                            <a:pos x="connsiteX1" y="connsiteY1"/>
                          </a:cxn>
                          <a:cxn ang="0">
                            <a:pos x="connsiteX2" y="connsiteY2"/>
                          </a:cxn>
                          <a:cxn ang="0">
                            <a:pos x="connsiteX3" y="connsiteY3"/>
                          </a:cxn>
                        </a:cxnLst>
                        <a:rect l="l" t="t" r="r" b="b"/>
                        <a:pathLst>
                          <a:path w="275215" h="178715">
                            <a:moveTo>
                              <a:pt x="0" y="0"/>
                            </a:moveTo>
                            <a:lnTo>
                              <a:pt x="0" y="178716"/>
                            </a:lnTo>
                            <a:lnTo>
                              <a:pt x="98793" y="160393"/>
                            </a:lnTo>
                            <a:lnTo>
                              <a:pt x="275216"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241" name="Freeform 9240">
                        <a:extLst>
                          <a:ext uri="{FF2B5EF4-FFF2-40B4-BE49-F238E27FC236}">
                            <a16:creationId xmlns:a16="http://schemas.microsoft.com/office/drawing/2014/main" id="{BA6AF7C3-E56F-DA10-27F8-475B65A5EE2E}"/>
                          </a:ext>
                        </a:extLst>
                      </p:cNvPr>
                      <p:cNvSpPr/>
                      <p:nvPr/>
                    </p:nvSpPr>
                    <p:spPr>
                      <a:xfrm>
                        <a:off x="25650758" y="20022417"/>
                        <a:ext cx="197586" cy="340013"/>
                      </a:xfrm>
                      <a:custGeom>
                        <a:avLst/>
                        <a:gdLst>
                          <a:gd name="connsiteX0" fmla="*/ 197587 w 197586"/>
                          <a:gd name="connsiteY0" fmla="*/ 160383 h 340013"/>
                          <a:gd name="connsiteX1" fmla="*/ 98793 w 197586"/>
                          <a:gd name="connsiteY1" fmla="*/ 0 h 340013"/>
                          <a:gd name="connsiteX2" fmla="*/ 0 w 197586"/>
                          <a:gd name="connsiteY2" fmla="*/ 18323 h 340013"/>
                          <a:gd name="connsiteX3" fmla="*/ 0 w 197586"/>
                          <a:gd name="connsiteY3" fmla="*/ 340013 h 340013"/>
                        </a:gdLst>
                        <a:ahLst/>
                        <a:cxnLst>
                          <a:cxn ang="0">
                            <a:pos x="connsiteX0" y="connsiteY0"/>
                          </a:cxn>
                          <a:cxn ang="0">
                            <a:pos x="connsiteX1" y="connsiteY1"/>
                          </a:cxn>
                          <a:cxn ang="0">
                            <a:pos x="connsiteX2" y="connsiteY2"/>
                          </a:cxn>
                          <a:cxn ang="0">
                            <a:pos x="connsiteX3" y="connsiteY3"/>
                          </a:cxn>
                        </a:cxnLst>
                        <a:rect l="l" t="t" r="r" b="b"/>
                        <a:pathLst>
                          <a:path w="197586" h="340013">
                            <a:moveTo>
                              <a:pt x="197587" y="160383"/>
                            </a:moveTo>
                            <a:lnTo>
                              <a:pt x="98793" y="0"/>
                            </a:lnTo>
                            <a:lnTo>
                              <a:pt x="0" y="18323"/>
                            </a:lnTo>
                            <a:lnTo>
                              <a:pt x="0" y="34001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42" name="Freeform 9241">
                        <a:extLst>
                          <a:ext uri="{FF2B5EF4-FFF2-40B4-BE49-F238E27FC236}">
                            <a16:creationId xmlns:a16="http://schemas.microsoft.com/office/drawing/2014/main" id="{B1328773-6F61-E947-660F-29CA33C6583A}"/>
                          </a:ext>
                        </a:extLst>
                      </p:cNvPr>
                      <p:cNvSpPr/>
                      <p:nvPr/>
                    </p:nvSpPr>
                    <p:spPr>
                      <a:xfrm>
                        <a:off x="25749551" y="19862024"/>
                        <a:ext cx="691553" cy="320776"/>
                      </a:xfrm>
                      <a:custGeom>
                        <a:avLst/>
                        <a:gdLst>
                          <a:gd name="connsiteX0" fmla="*/ 0 w 691553"/>
                          <a:gd name="connsiteY0" fmla="*/ 160393 h 320776"/>
                          <a:gd name="connsiteX1" fmla="*/ 98793 w 691553"/>
                          <a:gd name="connsiteY1" fmla="*/ 320777 h 320776"/>
                          <a:gd name="connsiteX2" fmla="*/ 444570 w 691553"/>
                          <a:gd name="connsiteY2" fmla="*/ 256623 h 320776"/>
                          <a:gd name="connsiteX3" fmla="*/ 691553 w 691553"/>
                          <a:gd name="connsiteY3" fmla="*/ 32077 h 320776"/>
                          <a:gd name="connsiteX4" fmla="*/ 671799 w 691553"/>
                          <a:gd name="connsiteY4" fmla="*/ 0 h 320776"/>
                          <a:gd name="connsiteX5" fmla="*/ 176422 w 691553"/>
                          <a:gd name="connsiteY5" fmla="*/ 0 h 32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1553" h="320776">
                            <a:moveTo>
                              <a:pt x="0" y="160393"/>
                            </a:moveTo>
                            <a:lnTo>
                              <a:pt x="98793" y="320777"/>
                            </a:lnTo>
                            <a:lnTo>
                              <a:pt x="444570" y="256623"/>
                            </a:lnTo>
                            <a:lnTo>
                              <a:pt x="691553" y="32077"/>
                            </a:lnTo>
                            <a:lnTo>
                              <a:pt x="671799" y="0"/>
                            </a:lnTo>
                            <a:lnTo>
                              <a:pt x="176422"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43" name="Freeform 9242">
                        <a:extLst>
                          <a:ext uri="{FF2B5EF4-FFF2-40B4-BE49-F238E27FC236}">
                            <a16:creationId xmlns:a16="http://schemas.microsoft.com/office/drawing/2014/main" id="{0916EA55-A388-3CE1-1115-47C30FE9232C}"/>
                          </a:ext>
                        </a:extLst>
                      </p:cNvPr>
                      <p:cNvSpPr/>
                      <p:nvPr/>
                    </p:nvSpPr>
                    <p:spPr>
                      <a:xfrm>
                        <a:off x="26421350" y="19862024"/>
                        <a:ext cx="192642" cy="32076"/>
                      </a:xfrm>
                      <a:custGeom>
                        <a:avLst/>
                        <a:gdLst>
                          <a:gd name="connsiteX0" fmla="*/ 19755 w 192642"/>
                          <a:gd name="connsiteY0" fmla="*/ 32077 h 32076"/>
                          <a:gd name="connsiteX1" fmla="*/ 192643 w 192642"/>
                          <a:gd name="connsiteY1" fmla="*/ 0 h 32076"/>
                          <a:gd name="connsiteX2" fmla="*/ 0 w 192642"/>
                          <a:gd name="connsiteY2" fmla="*/ 0 h 32076"/>
                        </a:gdLst>
                        <a:ahLst/>
                        <a:cxnLst>
                          <a:cxn ang="0">
                            <a:pos x="connsiteX0" y="connsiteY0"/>
                          </a:cxn>
                          <a:cxn ang="0">
                            <a:pos x="connsiteX1" y="connsiteY1"/>
                          </a:cxn>
                          <a:cxn ang="0">
                            <a:pos x="connsiteX2" y="connsiteY2"/>
                          </a:cxn>
                        </a:cxnLst>
                        <a:rect l="l" t="t" r="r" b="b"/>
                        <a:pathLst>
                          <a:path w="192642" h="32076">
                            <a:moveTo>
                              <a:pt x="19755" y="32077"/>
                            </a:moveTo>
                            <a:lnTo>
                              <a:pt x="192643" y="0"/>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44" name="Freeform 9243">
                        <a:extLst>
                          <a:ext uri="{FF2B5EF4-FFF2-40B4-BE49-F238E27FC236}">
                            <a16:creationId xmlns:a16="http://schemas.microsoft.com/office/drawing/2014/main" id="{2AED1667-1196-402B-07A1-6D036C8D0E5A}"/>
                          </a:ext>
                        </a:extLst>
                      </p:cNvPr>
                      <p:cNvSpPr/>
                      <p:nvPr/>
                    </p:nvSpPr>
                    <p:spPr>
                      <a:xfrm>
                        <a:off x="25650758" y="20487540"/>
                        <a:ext cx="49396" cy="125099"/>
                      </a:xfrm>
                      <a:custGeom>
                        <a:avLst/>
                        <a:gdLst>
                          <a:gd name="connsiteX0" fmla="*/ 49397 w 49396"/>
                          <a:gd name="connsiteY0" fmla="*/ 80192 h 125099"/>
                          <a:gd name="connsiteX1" fmla="*/ 0 w 49396"/>
                          <a:gd name="connsiteY1" fmla="*/ 0 h 125099"/>
                          <a:gd name="connsiteX2" fmla="*/ 0 w 49396"/>
                          <a:gd name="connsiteY2" fmla="*/ 125099 h 125099"/>
                        </a:gdLst>
                        <a:ahLst/>
                        <a:cxnLst>
                          <a:cxn ang="0">
                            <a:pos x="connsiteX0" y="connsiteY0"/>
                          </a:cxn>
                          <a:cxn ang="0">
                            <a:pos x="connsiteX1" y="connsiteY1"/>
                          </a:cxn>
                          <a:cxn ang="0">
                            <a:pos x="connsiteX2" y="connsiteY2"/>
                          </a:cxn>
                        </a:cxnLst>
                        <a:rect l="l" t="t" r="r" b="b"/>
                        <a:pathLst>
                          <a:path w="49396" h="125099">
                            <a:moveTo>
                              <a:pt x="49397" y="80192"/>
                            </a:moveTo>
                            <a:lnTo>
                              <a:pt x="0" y="0"/>
                            </a:lnTo>
                            <a:lnTo>
                              <a:pt x="0" y="1250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45" name="Freeform 9244">
                        <a:extLst>
                          <a:ext uri="{FF2B5EF4-FFF2-40B4-BE49-F238E27FC236}">
                            <a16:creationId xmlns:a16="http://schemas.microsoft.com/office/drawing/2014/main" id="{880C8219-A955-2601-6C77-224D5F4ECE4B}"/>
                          </a:ext>
                        </a:extLst>
                      </p:cNvPr>
                      <p:cNvSpPr/>
                      <p:nvPr/>
                    </p:nvSpPr>
                    <p:spPr>
                      <a:xfrm>
                        <a:off x="25650758" y="20118647"/>
                        <a:ext cx="642156" cy="449083"/>
                      </a:xfrm>
                      <a:custGeom>
                        <a:avLst/>
                        <a:gdLst>
                          <a:gd name="connsiteX0" fmla="*/ 49397 w 642156"/>
                          <a:gd name="connsiteY0" fmla="*/ 449084 h 449083"/>
                          <a:gd name="connsiteX1" fmla="*/ 395174 w 642156"/>
                          <a:gd name="connsiteY1" fmla="*/ 384931 h 449083"/>
                          <a:gd name="connsiteX2" fmla="*/ 642157 w 642156"/>
                          <a:gd name="connsiteY2" fmla="*/ 160384 h 449083"/>
                          <a:gd name="connsiteX3" fmla="*/ 543363 w 642156"/>
                          <a:gd name="connsiteY3" fmla="*/ 0 h 449083"/>
                          <a:gd name="connsiteX4" fmla="*/ 197587 w 642156"/>
                          <a:gd name="connsiteY4" fmla="*/ 64153 h 449083"/>
                          <a:gd name="connsiteX5" fmla="*/ 0 w 642156"/>
                          <a:gd name="connsiteY5" fmla="*/ 243783 h 449083"/>
                          <a:gd name="connsiteX6" fmla="*/ 0 w 642156"/>
                          <a:gd name="connsiteY6" fmla="*/ 368892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156" h="449083">
                            <a:moveTo>
                              <a:pt x="49397" y="449084"/>
                            </a:moveTo>
                            <a:lnTo>
                              <a:pt x="395174" y="384931"/>
                            </a:lnTo>
                            <a:lnTo>
                              <a:pt x="642157" y="160384"/>
                            </a:lnTo>
                            <a:lnTo>
                              <a:pt x="543363" y="0"/>
                            </a:lnTo>
                            <a:lnTo>
                              <a:pt x="197587" y="64153"/>
                            </a:lnTo>
                            <a:lnTo>
                              <a:pt x="0" y="243783"/>
                            </a:lnTo>
                            <a:lnTo>
                              <a:pt x="0" y="36889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46" name="Freeform 9245">
                        <a:extLst>
                          <a:ext uri="{FF2B5EF4-FFF2-40B4-BE49-F238E27FC236}">
                            <a16:creationId xmlns:a16="http://schemas.microsoft.com/office/drawing/2014/main" id="{12C18F86-D66D-DE10-3C03-93F5D6A5845A}"/>
                          </a:ext>
                        </a:extLst>
                      </p:cNvPr>
                      <p:cNvSpPr/>
                      <p:nvPr/>
                    </p:nvSpPr>
                    <p:spPr>
                      <a:xfrm>
                        <a:off x="26194121" y="19862024"/>
                        <a:ext cx="691553" cy="417007"/>
                      </a:xfrm>
                      <a:custGeom>
                        <a:avLst/>
                        <a:gdLst>
                          <a:gd name="connsiteX0" fmla="*/ 0 w 691553"/>
                          <a:gd name="connsiteY0" fmla="*/ 256623 h 417007"/>
                          <a:gd name="connsiteX1" fmla="*/ 98793 w 691553"/>
                          <a:gd name="connsiteY1" fmla="*/ 417007 h 417007"/>
                          <a:gd name="connsiteX2" fmla="*/ 444570 w 691553"/>
                          <a:gd name="connsiteY2" fmla="*/ 352854 h 417007"/>
                          <a:gd name="connsiteX3" fmla="*/ 691553 w 691553"/>
                          <a:gd name="connsiteY3" fmla="*/ 128317 h 417007"/>
                          <a:gd name="connsiteX4" fmla="*/ 612524 w 691553"/>
                          <a:gd name="connsiteY4" fmla="*/ 0 h 417007"/>
                          <a:gd name="connsiteX5" fmla="*/ 419871 w 691553"/>
                          <a:gd name="connsiteY5" fmla="*/ 0 h 417007"/>
                          <a:gd name="connsiteX6" fmla="*/ 246983 w 691553"/>
                          <a:gd name="connsiteY6" fmla="*/ 32077 h 417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553" h="417007">
                            <a:moveTo>
                              <a:pt x="0" y="256623"/>
                            </a:moveTo>
                            <a:lnTo>
                              <a:pt x="98793" y="417007"/>
                            </a:lnTo>
                            <a:lnTo>
                              <a:pt x="444570" y="352854"/>
                            </a:lnTo>
                            <a:lnTo>
                              <a:pt x="691553" y="128317"/>
                            </a:lnTo>
                            <a:lnTo>
                              <a:pt x="612524" y="0"/>
                            </a:lnTo>
                            <a:lnTo>
                              <a:pt x="419871" y="0"/>
                            </a:lnTo>
                            <a:lnTo>
                              <a:pt x="246983" y="3207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47" name="Freeform 9246">
                        <a:extLst>
                          <a:ext uri="{FF2B5EF4-FFF2-40B4-BE49-F238E27FC236}">
                            <a16:creationId xmlns:a16="http://schemas.microsoft.com/office/drawing/2014/main" id="{424C331A-46E9-3349-7279-61D7B9E09C80}"/>
                          </a:ext>
                        </a:extLst>
                      </p:cNvPr>
                      <p:cNvSpPr/>
                      <p:nvPr/>
                    </p:nvSpPr>
                    <p:spPr>
                      <a:xfrm>
                        <a:off x="26806645" y="19862024"/>
                        <a:ext cx="495376" cy="128316"/>
                      </a:xfrm>
                      <a:custGeom>
                        <a:avLst/>
                        <a:gdLst>
                          <a:gd name="connsiteX0" fmla="*/ 79029 w 495376"/>
                          <a:gd name="connsiteY0" fmla="*/ 128317 h 128316"/>
                          <a:gd name="connsiteX1" fmla="*/ 424805 w 495376"/>
                          <a:gd name="connsiteY1" fmla="*/ 64153 h 128316"/>
                          <a:gd name="connsiteX2" fmla="*/ 495376 w 495376"/>
                          <a:gd name="connsiteY2" fmla="*/ 0 h 128316"/>
                          <a:gd name="connsiteX3" fmla="*/ 0 w 495376"/>
                          <a:gd name="connsiteY3" fmla="*/ 0 h 128316"/>
                        </a:gdLst>
                        <a:ahLst/>
                        <a:cxnLst>
                          <a:cxn ang="0">
                            <a:pos x="connsiteX0" y="connsiteY0"/>
                          </a:cxn>
                          <a:cxn ang="0">
                            <a:pos x="connsiteX1" y="connsiteY1"/>
                          </a:cxn>
                          <a:cxn ang="0">
                            <a:pos x="connsiteX2" y="connsiteY2"/>
                          </a:cxn>
                          <a:cxn ang="0">
                            <a:pos x="connsiteX3" y="connsiteY3"/>
                          </a:cxn>
                        </a:cxnLst>
                        <a:rect l="l" t="t" r="r" b="b"/>
                        <a:pathLst>
                          <a:path w="495376" h="128316">
                            <a:moveTo>
                              <a:pt x="79029" y="128317"/>
                            </a:moveTo>
                            <a:lnTo>
                              <a:pt x="424805" y="64153"/>
                            </a:lnTo>
                            <a:lnTo>
                              <a:pt x="495376" y="0"/>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48" name="Freeform 9247">
                        <a:extLst>
                          <a:ext uri="{FF2B5EF4-FFF2-40B4-BE49-F238E27FC236}">
                            <a16:creationId xmlns:a16="http://schemas.microsoft.com/office/drawing/2014/main" id="{75B8F7B2-A2CE-2292-80B8-A72029444CCC}"/>
                          </a:ext>
                        </a:extLst>
                      </p:cNvPr>
                      <p:cNvSpPr/>
                      <p:nvPr/>
                    </p:nvSpPr>
                    <p:spPr>
                      <a:xfrm>
                        <a:off x="25650758" y="20503578"/>
                        <a:ext cx="493966" cy="430751"/>
                      </a:xfrm>
                      <a:custGeom>
                        <a:avLst/>
                        <a:gdLst>
                          <a:gd name="connsiteX0" fmla="*/ 246983 w 493966"/>
                          <a:gd name="connsiteY0" fmla="*/ 384930 h 430751"/>
                          <a:gd name="connsiteX1" fmla="*/ 493967 w 493966"/>
                          <a:gd name="connsiteY1" fmla="*/ 160383 h 430751"/>
                          <a:gd name="connsiteX2" fmla="*/ 395174 w 493966"/>
                          <a:gd name="connsiteY2" fmla="*/ 0 h 430751"/>
                          <a:gd name="connsiteX3" fmla="*/ 49397 w 493966"/>
                          <a:gd name="connsiteY3" fmla="*/ 64153 h 430751"/>
                          <a:gd name="connsiteX4" fmla="*/ 0 w 493966"/>
                          <a:gd name="connsiteY4" fmla="*/ 109061 h 430751"/>
                          <a:gd name="connsiteX5" fmla="*/ 0 w 493966"/>
                          <a:gd name="connsiteY5" fmla="*/ 430751 h 43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966" h="430751">
                            <a:moveTo>
                              <a:pt x="246983" y="384930"/>
                            </a:moveTo>
                            <a:lnTo>
                              <a:pt x="493967" y="160383"/>
                            </a:lnTo>
                            <a:lnTo>
                              <a:pt x="395174" y="0"/>
                            </a:lnTo>
                            <a:lnTo>
                              <a:pt x="49397" y="64153"/>
                            </a:lnTo>
                            <a:lnTo>
                              <a:pt x="0" y="109061"/>
                            </a:lnTo>
                            <a:lnTo>
                              <a:pt x="0" y="43075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49" name="Freeform 9248">
                        <a:extLst>
                          <a:ext uri="{FF2B5EF4-FFF2-40B4-BE49-F238E27FC236}">
                            <a16:creationId xmlns:a16="http://schemas.microsoft.com/office/drawing/2014/main" id="{24CC5F57-F64D-7F62-EBBD-A03A1C460C82}"/>
                          </a:ext>
                        </a:extLst>
                      </p:cNvPr>
                      <p:cNvSpPr/>
                      <p:nvPr/>
                    </p:nvSpPr>
                    <p:spPr>
                      <a:xfrm>
                        <a:off x="26045931" y="20214878"/>
                        <a:ext cx="691553" cy="449083"/>
                      </a:xfrm>
                      <a:custGeom>
                        <a:avLst/>
                        <a:gdLst>
                          <a:gd name="connsiteX0" fmla="*/ 0 w 691553"/>
                          <a:gd name="connsiteY0" fmla="*/ 288700 h 449083"/>
                          <a:gd name="connsiteX1" fmla="*/ 98793 w 691553"/>
                          <a:gd name="connsiteY1" fmla="*/ 449083 h 449083"/>
                          <a:gd name="connsiteX2" fmla="*/ 375418 w 691553"/>
                          <a:gd name="connsiteY2" fmla="*/ 397761 h 449083"/>
                          <a:gd name="connsiteX3" fmla="*/ 568061 w 691553"/>
                          <a:gd name="connsiteY3" fmla="*/ 272662 h 449083"/>
                          <a:gd name="connsiteX4" fmla="*/ 691553 w 691553"/>
                          <a:gd name="connsiteY4" fmla="*/ 160383 h 449083"/>
                          <a:gd name="connsiteX5" fmla="*/ 592760 w 691553"/>
                          <a:gd name="connsiteY5" fmla="*/ 0 h 449083"/>
                          <a:gd name="connsiteX6" fmla="*/ 246983 w 691553"/>
                          <a:gd name="connsiteY6" fmla="*/ 64153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553" h="449083">
                            <a:moveTo>
                              <a:pt x="0" y="288700"/>
                            </a:moveTo>
                            <a:lnTo>
                              <a:pt x="98793" y="449083"/>
                            </a:lnTo>
                            <a:lnTo>
                              <a:pt x="375418" y="397761"/>
                            </a:lnTo>
                            <a:lnTo>
                              <a:pt x="568061" y="272662"/>
                            </a:lnTo>
                            <a:lnTo>
                              <a:pt x="691553" y="160383"/>
                            </a:lnTo>
                            <a:lnTo>
                              <a:pt x="592760" y="0"/>
                            </a:lnTo>
                            <a:lnTo>
                              <a:pt x="246983" y="6415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50" name="Freeform 9249">
                        <a:extLst>
                          <a:ext uri="{FF2B5EF4-FFF2-40B4-BE49-F238E27FC236}">
                            <a16:creationId xmlns:a16="http://schemas.microsoft.com/office/drawing/2014/main" id="{63997E35-03FA-6A24-087B-B024264C6CB9}"/>
                          </a:ext>
                        </a:extLst>
                      </p:cNvPr>
                      <p:cNvSpPr/>
                      <p:nvPr/>
                    </p:nvSpPr>
                    <p:spPr>
                      <a:xfrm>
                        <a:off x="26638691" y="19926178"/>
                        <a:ext cx="663330" cy="449083"/>
                      </a:xfrm>
                      <a:custGeom>
                        <a:avLst/>
                        <a:gdLst>
                          <a:gd name="connsiteX0" fmla="*/ 0 w 663330"/>
                          <a:gd name="connsiteY0" fmla="*/ 288701 h 449083"/>
                          <a:gd name="connsiteX1" fmla="*/ 98793 w 663330"/>
                          <a:gd name="connsiteY1" fmla="*/ 449084 h 449083"/>
                          <a:gd name="connsiteX2" fmla="*/ 167954 w 663330"/>
                          <a:gd name="connsiteY2" fmla="*/ 436253 h 449083"/>
                          <a:gd name="connsiteX3" fmla="*/ 663330 w 663330"/>
                          <a:gd name="connsiteY3" fmla="*/ 114563 h 449083"/>
                          <a:gd name="connsiteX4" fmla="*/ 592760 w 663330"/>
                          <a:gd name="connsiteY4" fmla="*/ 0 h 449083"/>
                          <a:gd name="connsiteX5" fmla="*/ 246983 w 663330"/>
                          <a:gd name="connsiteY5" fmla="*/ 64163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330" h="449083">
                            <a:moveTo>
                              <a:pt x="0" y="288701"/>
                            </a:moveTo>
                            <a:lnTo>
                              <a:pt x="98793" y="449084"/>
                            </a:lnTo>
                            <a:lnTo>
                              <a:pt x="167954" y="436253"/>
                            </a:lnTo>
                            <a:lnTo>
                              <a:pt x="663330" y="114563"/>
                            </a:lnTo>
                            <a:lnTo>
                              <a:pt x="592760" y="0"/>
                            </a:lnTo>
                            <a:lnTo>
                              <a:pt x="246983" y="6416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51" name="Freeform 9250">
                        <a:extLst>
                          <a:ext uri="{FF2B5EF4-FFF2-40B4-BE49-F238E27FC236}">
                            <a16:creationId xmlns:a16="http://schemas.microsoft.com/office/drawing/2014/main" id="{45A8DC3F-8DE9-4119-0702-5AE810624E21}"/>
                          </a:ext>
                        </a:extLst>
                      </p:cNvPr>
                      <p:cNvSpPr/>
                      <p:nvPr/>
                    </p:nvSpPr>
                    <p:spPr>
                      <a:xfrm>
                        <a:off x="27231451" y="19862024"/>
                        <a:ext cx="345776" cy="178715"/>
                      </a:xfrm>
                      <a:custGeom>
                        <a:avLst/>
                        <a:gdLst>
                          <a:gd name="connsiteX0" fmla="*/ 345777 w 345776"/>
                          <a:gd name="connsiteY0" fmla="*/ 0 h 178715"/>
                          <a:gd name="connsiteX1" fmla="*/ 70571 w 345776"/>
                          <a:gd name="connsiteY1" fmla="*/ 0 h 178715"/>
                          <a:gd name="connsiteX2" fmla="*/ 0 w 345776"/>
                          <a:gd name="connsiteY2" fmla="*/ 64153 h 178715"/>
                          <a:gd name="connsiteX3" fmla="*/ 70571 w 345776"/>
                          <a:gd name="connsiteY3" fmla="*/ 178716 h 178715"/>
                        </a:gdLst>
                        <a:ahLst/>
                        <a:cxnLst>
                          <a:cxn ang="0">
                            <a:pos x="connsiteX0" y="connsiteY0"/>
                          </a:cxn>
                          <a:cxn ang="0">
                            <a:pos x="connsiteX1" y="connsiteY1"/>
                          </a:cxn>
                          <a:cxn ang="0">
                            <a:pos x="connsiteX2" y="connsiteY2"/>
                          </a:cxn>
                          <a:cxn ang="0">
                            <a:pos x="connsiteX3" y="connsiteY3"/>
                          </a:cxn>
                        </a:cxnLst>
                        <a:rect l="l" t="t" r="r" b="b"/>
                        <a:pathLst>
                          <a:path w="345776" h="178715">
                            <a:moveTo>
                              <a:pt x="345777" y="0"/>
                            </a:moveTo>
                            <a:lnTo>
                              <a:pt x="70571" y="0"/>
                            </a:lnTo>
                            <a:lnTo>
                              <a:pt x="0" y="64153"/>
                            </a:lnTo>
                            <a:lnTo>
                              <a:pt x="70571"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252" name="Freeform 9251">
                        <a:extLst>
                          <a:ext uri="{FF2B5EF4-FFF2-40B4-BE49-F238E27FC236}">
                            <a16:creationId xmlns:a16="http://schemas.microsoft.com/office/drawing/2014/main" id="{18D88DEC-90AA-EBC2-7D5C-7EDC5DA5FECA}"/>
                          </a:ext>
                        </a:extLst>
                      </p:cNvPr>
                      <p:cNvSpPr/>
                      <p:nvPr/>
                    </p:nvSpPr>
                    <p:spPr>
                      <a:xfrm>
                        <a:off x="25650758" y="20888508"/>
                        <a:ext cx="275215" cy="224537"/>
                      </a:xfrm>
                      <a:custGeom>
                        <a:avLst/>
                        <a:gdLst>
                          <a:gd name="connsiteX0" fmla="*/ 0 w 275215"/>
                          <a:gd name="connsiteY0" fmla="*/ 224537 h 224537"/>
                          <a:gd name="connsiteX1" fmla="*/ 275216 w 275215"/>
                          <a:gd name="connsiteY1" fmla="*/ 45821 h 224537"/>
                          <a:gd name="connsiteX2" fmla="*/ 246983 w 275215"/>
                          <a:gd name="connsiteY2" fmla="*/ 0 h 224537"/>
                          <a:gd name="connsiteX3" fmla="*/ 0 w 275215"/>
                          <a:gd name="connsiteY3" fmla="*/ 45821 h 224537"/>
                        </a:gdLst>
                        <a:ahLst/>
                        <a:cxnLst>
                          <a:cxn ang="0">
                            <a:pos x="connsiteX0" y="connsiteY0"/>
                          </a:cxn>
                          <a:cxn ang="0">
                            <a:pos x="connsiteX1" y="connsiteY1"/>
                          </a:cxn>
                          <a:cxn ang="0">
                            <a:pos x="connsiteX2" y="connsiteY2"/>
                          </a:cxn>
                          <a:cxn ang="0">
                            <a:pos x="connsiteX3" y="connsiteY3"/>
                          </a:cxn>
                        </a:cxnLst>
                        <a:rect l="l" t="t" r="r" b="b"/>
                        <a:pathLst>
                          <a:path w="275215" h="224537">
                            <a:moveTo>
                              <a:pt x="0" y="224537"/>
                            </a:moveTo>
                            <a:lnTo>
                              <a:pt x="275216" y="45821"/>
                            </a:lnTo>
                            <a:lnTo>
                              <a:pt x="246983" y="0"/>
                            </a:lnTo>
                            <a:lnTo>
                              <a:pt x="0" y="45821"/>
                            </a:lnTo>
                            <a:close/>
                          </a:path>
                        </a:pathLst>
                      </a:custGeom>
                      <a:solidFill>
                        <a:srgbClr val="98C880"/>
                      </a:solidFill>
                      <a:ln w="28575" cap="rnd">
                        <a:solidFill>
                          <a:srgbClr val="FFFFFF"/>
                        </a:solidFill>
                        <a:prstDash val="solid"/>
                        <a:round/>
                      </a:ln>
                    </p:spPr>
                    <p:txBody>
                      <a:bodyPr rtlCol="0" anchor="ctr"/>
                      <a:lstStyle/>
                      <a:p>
                        <a:endParaRPr lang="en-US"/>
                      </a:p>
                    </p:txBody>
                  </p:sp>
                  <p:sp>
                    <p:nvSpPr>
                      <p:cNvPr id="9253" name="Freeform 9252">
                        <a:extLst>
                          <a:ext uri="{FF2B5EF4-FFF2-40B4-BE49-F238E27FC236}">
                            <a16:creationId xmlns:a16="http://schemas.microsoft.com/office/drawing/2014/main" id="{6B6FBD70-34DB-7771-E52D-EADEEB26BA81}"/>
                          </a:ext>
                        </a:extLst>
                      </p:cNvPr>
                      <p:cNvSpPr/>
                      <p:nvPr/>
                    </p:nvSpPr>
                    <p:spPr>
                      <a:xfrm>
                        <a:off x="25897741" y="20612639"/>
                        <a:ext cx="523608" cy="321690"/>
                      </a:xfrm>
                      <a:custGeom>
                        <a:avLst/>
                        <a:gdLst>
                          <a:gd name="connsiteX0" fmla="*/ 0 w 523608"/>
                          <a:gd name="connsiteY0" fmla="*/ 275869 h 321690"/>
                          <a:gd name="connsiteX1" fmla="*/ 28233 w 523608"/>
                          <a:gd name="connsiteY1" fmla="*/ 321691 h 321690"/>
                          <a:gd name="connsiteX2" fmla="*/ 523609 w 523608"/>
                          <a:gd name="connsiteY2" fmla="*/ 0 h 321690"/>
                          <a:gd name="connsiteX3" fmla="*/ 246984 w 523608"/>
                          <a:gd name="connsiteY3" fmla="*/ 51322 h 321690"/>
                        </a:gdLst>
                        <a:ahLst/>
                        <a:cxnLst>
                          <a:cxn ang="0">
                            <a:pos x="connsiteX0" y="connsiteY0"/>
                          </a:cxn>
                          <a:cxn ang="0">
                            <a:pos x="connsiteX1" y="connsiteY1"/>
                          </a:cxn>
                          <a:cxn ang="0">
                            <a:pos x="connsiteX2" y="connsiteY2"/>
                          </a:cxn>
                          <a:cxn ang="0">
                            <a:pos x="connsiteX3" y="connsiteY3"/>
                          </a:cxn>
                        </a:cxnLst>
                        <a:rect l="l" t="t" r="r" b="b"/>
                        <a:pathLst>
                          <a:path w="523608" h="321690">
                            <a:moveTo>
                              <a:pt x="0" y="275869"/>
                            </a:moveTo>
                            <a:lnTo>
                              <a:pt x="28233" y="321691"/>
                            </a:lnTo>
                            <a:lnTo>
                              <a:pt x="523609" y="0"/>
                            </a:lnTo>
                            <a:lnTo>
                              <a:pt x="246984" y="513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54" name="Freeform 9253">
                        <a:extLst>
                          <a:ext uri="{FF2B5EF4-FFF2-40B4-BE49-F238E27FC236}">
                            <a16:creationId xmlns:a16="http://schemas.microsoft.com/office/drawing/2014/main" id="{37A47C99-12A2-7ECF-9015-CBC6ED433100}"/>
                          </a:ext>
                        </a:extLst>
                      </p:cNvPr>
                      <p:cNvSpPr/>
                      <p:nvPr/>
                    </p:nvSpPr>
                    <p:spPr>
                      <a:xfrm>
                        <a:off x="26613992" y="20362431"/>
                        <a:ext cx="192652" cy="125109"/>
                      </a:xfrm>
                      <a:custGeom>
                        <a:avLst/>
                        <a:gdLst>
                          <a:gd name="connsiteX0" fmla="*/ 123492 w 192652"/>
                          <a:gd name="connsiteY0" fmla="*/ 12831 h 125109"/>
                          <a:gd name="connsiteX1" fmla="*/ 0 w 192652"/>
                          <a:gd name="connsiteY1" fmla="*/ 125109 h 125109"/>
                          <a:gd name="connsiteX2" fmla="*/ 192653 w 192652"/>
                          <a:gd name="connsiteY2" fmla="*/ 0 h 125109"/>
                        </a:gdLst>
                        <a:ahLst/>
                        <a:cxnLst>
                          <a:cxn ang="0">
                            <a:pos x="connsiteX0" y="connsiteY0"/>
                          </a:cxn>
                          <a:cxn ang="0">
                            <a:pos x="connsiteX1" y="connsiteY1"/>
                          </a:cxn>
                          <a:cxn ang="0">
                            <a:pos x="connsiteX2" y="connsiteY2"/>
                          </a:cxn>
                        </a:cxnLst>
                        <a:rect l="l" t="t" r="r" b="b"/>
                        <a:pathLst>
                          <a:path w="192652" h="125109">
                            <a:moveTo>
                              <a:pt x="123492" y="12831"/>
                            </a:moveTo>
                            <a:lnTo>
                              <a:pt x="0" y="125109"/>
                            </a:lnTo>
                            <a:lnTo>
                              <a:pt x="19265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9255" name="Graphic 2">
                      <a:extLst>
                        <a:ext uri="{FF2B5EF4-FFF2-40B4-BE49-F238E27FC236}">
                          <a16:creationId xmlns:a16="http://schemas.microsoft.com/office/drawing/2014/main" id="{C4C497C3-CDBF-82A6-F218-E36148A8BF3F}"/>
                        </a:ext>
                      </a:extLst>
                    </p:cNvPr>
                    <p:cNvGrpSpPr/>
                    <p:nvPr/>
                  </p:nvGrpSpPr>
                  <p:grpSpPr>
                    <a:xfrm>
                      <a:off x="44565803" y="14925107"/>
                      <a:ext cx="1233176" cy="800743"/>
                      <a:chOff x="23724289" y="19862024"/>
                      <a:chExt cx="1926469" cy="1251021"/>
                    </a:xfrm>
                  </p:grpSpPr>
                  <p:sp>
                    <p:nvSpPr>
                      <p:cNvPr id="9256" name="Freeform 9255">
                        <a:extLst>
                          <a:ext uri="{FF2B5EF4-FFF2-40B4-BE49-F238E27FC236}">
                            <a16:creationId xmlns:a16="http://schemas.microsoft.com/office/drawing/2014/main" id="{1D846D4B-97C7-37D1-C091-4734C3F92683}"/>
                          </a:ext>
                        </a:extLst>
                      </p:cNvPr>
                      <p:cNvSpPr/>
                      <p:nvPr/>
                    </p:nvSpPr>
                    <p:spPr>
                      <a:xfrm>
                        <a:off x="23724289" y="19862024"/>
                        <a:ext cx="345776" cy="178715"/>
                      </a:xfrm>
                      <a:custGeom>
                        <a:avLst/>
                        <a:gdLst>
                          <a:gd name="connsiteX0" fmla="*/ 0 w 345776"/>
                          <a:gd name="connsiteY0" fmla="*/ 0 h 178715"/>
                          <a:gd name="connsiteX1" fmla="*/ 275206 w 345776"/>
                          <a:gd name="connsiteY1" fmla="*/ 178716 h 178715"/>
                          <a:gd name="connsiteX2" fmla="*/ 345776 w 345776"/>
                          <a:gd name="connsiteY2" fmla="*/ 160393 h 178715"/>
                          <a:gd name="connsiteX3" fmla="*/ 275206 w 345776"/>
                          <a:gd name="connsiteY3" fmla="*/ 0 h 178715"/>
                        </a:gdLst>
                        <a:ahLst/>
                        <a:cxnLst>
                          <a:cxn ang="0">
                            <a:pos x="connsiteX0" y="connsiteY0"/>
                          </a:cxn>
                          <a:cxn ang="0">
                            <a:pos x="connsiteX1" y="connsiteY1"/>
                          </a:cxn>
                          <a:cxn ang="0">
                            <a:pos x="connsiteX2" y="connsiteY2"/>
                          </a:cxn>
                          <a:cxn ang="0">
                            <a:pos x="connsiteX3" y="connsiteY3"/>
                          </a:cxn>
                        </a:cxnLst>
                        <a:rect l="l" t="t" r="r" b="b"/>
                        <a:pathLst>
                          <a:path w="345776" h="178715">
                            <a:moveTo>
                              <a:pt x="0" y="0"/>
                            </a:moveTo>
                            <a:lnTo>
                              <a:pt x="275206" y="178716"/>
                            </a:lnTo>
                            <a:lnTo>
                              <a:pt x="345776" y="160393"/>
                            </a:lnTo>
                            <a:lnTo>
                              <a:pt x="275206"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257" name="Freeform 9256">
                        <a:extLst>
                          <a:ext uri="{FF2B5EF4-FFF2-40B4-BE49-F238E27FC236}">
                            <a16:creationId xmlns:a16="http://schemas.microsoft.com/office/drawing/2014/main" id="{840495E4-E646-6F66-E1A9-80F29706EDFB}"/>
                          </a:ext>
                        </a:extLst>
                      </p:cNvPr>
                      <p:cNvSpPr/>
                      <p:nvPr/>
                    </p:nvSpPr>
                    <p:spPr>
                      <a:xfrm>
                        <a:off x="23999494" y="20022417"/>
                        <a:ext cx="495385" cy="340013"/>
                      </a:xfrm>
                      <a:custGeom>
                        <a:avLst/>
                        <a:gdLst>
                          <a:gd name="connsiteX0" fmla="*/ 416348 w 495385"/>
                          <a:gd name="connsiteY0" fmla="*/ 160383 h 340013"/>
                          <a:gd name="connsiteX1" fmla="*/ 70571 w 495385"/>
                          <a:gd name="connsiteY1" fmla="*/ 0 h 340013"/>
                          <a:gd name="connsiteX2" fmla="*/ 0 w 495385"/>
                          <a:gd name="connsiteY2" fmla="*/ 18323 h 340013"/>
                          <a:gd name="connsiteX3" fmla="*/ 495386 w 495385"/>
                          <a:gd name="connsiteY3" fmla="*/ 340013 h 340013"/>
                        </a:gdLst>
                        <a:ahLst/>
                        <a:cxnLst>
                          <a:cxn ang="0">
                            <a:pos x="connsiteX0" y="connsiteY0"/>
                          </a:cxn>
                          <a:cxn ang="0">
                            <a:pos x="connsiteX1" y="connsiteY1"/>
                          </a:cxn>
                          <a:cxn ang="0">
                            <a:pos x="connsiteX2" y="connsiteY2"/>
                          </a:cxn>
                          <a:cxn ang="0">
                            <a:pos x="connsiteX3" y="connsiteY3"/>
                          </a:cxn>
                        </a:cxnLst>
                        <a:rect l="l" t="t" r="r" b="b"/>
                        <a:pathLst>
                          <a:path w="495385" h="340013">
                            <a:moveTo>
                              <a:pt x="416348" y="160383"/>
                            </a:moveTo>
                            <a:lnTo>
                              <a:pt x="70571" y="0"/>
                            </a:lnTo>
                            <a:lnTo>
                              <a:pt x="0" y="18323"/>
                            </a:lnTo>
                            <a:lnTo>
                              <a:pt x="495386" y="34001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58" name="Freeform 9257">
                        <a:extLst>
                          <a:ext uri="{FF2B5EF4-FFF2-40B4-BE49-F238E27FC236}">
                            <a16:creationId xmlns:a16="http://schemas.microsoft.com/office/drawing/2014/main" id="{6DF31039-D2BF-0002-9BD1-5058E2A153E0}"/>
                          </a:ext>
                        </a:extLst>
                      </p:cNvPr>
                      <p:cNvSpPr/>
                      <p:nvPr/>
                    </p:nvSpPr>
                    <p:spPr>
                      <a:xfrm>
                        <a:off x="23999494" y="19862024"/>
                        <a:ext cx="663330" cy="320776"/>
                      </a:xfrm>
                      <a:custGeom>
                        <a:avLst/>
                        <a:gdLst>
                          <a:gd name="connsiteX0" fmla="*/ 70571 w 663330"/>
                          <a:gd name="connsiteY0" fmla="*/ 160393 h 320776"/>
                          <a:gd name="connsiteX1" fmla="*/ 416348 w 663330"/>
                          <a:gd name="connsiteY1" fmla="*/ 320777 h 320776"/>
                          <a:gd name="connsiteX2" fmla="*/ 663331 w 663330"/>
                          <a:gd name="connsiteY2" fmla="*/ 256623 h 320776"/>
                          <a:gd name="connsiteX3" fmla="*/ 564537 w 663330"/>
                          <a:gd name="connsiteY3" fmla="*/ 32077 h 320776"/>
                          <a:gd name="connsiteX4" fmla="*/ 495386 w 663330"/>
                          <a:gd name="connsiteY4" fmla="*/ 0 h 320776"/>
                          <a:gd name="connsiteX5" fmla="*/ 0 w 663330"/>
                          <a:gd name="connsiteY5" fmla="*/ 0 h 32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330" h="320776">
                            <a:moveTo>
                              <a:pt x="70571" y="160393"/>
                            </a:moveTo>
                            <a:lnTo>
                              <a:pt x="416348" y="320777"/>
                            </a:lnTo>
                            <a:lnTo>
                              <a:pt x="663331" y="256623"/>
                            </a:lnTo>
                            <a:lnTo>
                              <a:pt x="564537" y="32077"/>
                            </a:lnTo>
                            <a:lnTo>
                              <a:pt x="495386" y="0"/>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59" name="Freeform 9258">
                        <a:extLst>
                          <a:ext uri="{FF2B5EF4-FFF2-40B4-BE49-F238E27FC236}">
                            <a16:creationId xmlns:a16="http://schemas.microsoft.com/office/drawing/2014/main" id="{395AFDA8-D863-8722-C066-0E43D346BF3D}"/>
                          </a:ext>
                        </a:extLst>
                      </p:cNvPr>
                      <p:cNvSpPr/>
                      <p:nvPr/>
                    </p:nvSpPr>
                    <p:spPr>
                      <a:xfrm>
                        <a:off x="24494880" y="19862024"/>
                        <a:ext cx="192643" cy="32076"/>
                      </a:xfrm>
                      <a:custGeom>
                        <a:avLst/>
                        <a:gdLst>
                          <a:gd name="connsiteX0" fmla="*/ 69152 w 192643"/>
                          <a:gd name="connsiteY0" fmla="*/ 32077 h 32076"/>
                          <a:gd name="connsiteX1" fmla="*/ 192643 w 192643"/>
                          <a:gd name="connsiteY1" fmla="*/ 0 h 32076"/>
                          <a:gd name="connsiteX2" fmla="*/ 0 w 192643"/>
                          <a:gd name="connsiteY2" fmla="*/ 0 h 32076"/>
                        </a:gdLst>
                        <a:ahLst/>
                        <a:cxnLst>
                          <a:cxn ang="0">
                            <a:pos x="connsiteX0" y="connsiteY0"/>
                          </a:cxn>
                          <a:cxn ang="0">
                            <a:pos x="connsiteX1" y="connsiteY1"/>
                          </a:cxn>
                          <a:cxn ang="0">
                            <a:pos x="connsiteX2" y="connsiteY2"/>
                          </a:cxn>
                        </a:cxnLst>
                        <a:rect l="l" t="t" r="r" b="b"/>
                        <a:pathLst>
                          <a:path w="192643" h="32076">
                            <a:moveTo>
                              <a:pt x="69152" y="32077"/>
                            </a:moveTo>
                            <a:lnTo>
                              <a:pt x="192643" y="0"/>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60" name="Freeform 9259">
                        <a:extLst>
                          <a:ext uri="{FF2B5EF4-FFF2-40B4-BE49-F238E27FC236}">
                            <a16:creationId xmlns:a16="http://schemas.microsoft.com/office/drawing/2014/main" id="{54C5679E-6C31-7A02-AD67-2755BB6EABDA}"/>
                          </a:ext>
                        </a:extLst>
                      </p:cNvPr>
                      <p:cNvSpPr/>
                      <p:nvPr/>
                    </p:nvSpPr>
                    <p:spPr>
                      <a:xfrm>
                        <a:off x="24687523" y="20487540"/>
                        <a:ext cx="192642" cy="125099"/>
                      </a:xfrm>
                      <a:custGeom>
                        <a:avLst/>
                        <a:gdLst>
                          <a:gd name="connsiteX0" fmla="*/ 172888 w 192642"/>
                          <a:gd name="connsiteY0" fmla="*/ 80192 h 125099"/>
                          <a:gd name="connsiteX1" fmla="*/ 0 w 192642"/>
                          <a:gd name="connsiteY1" fmla="*/ 0 h 125099"/>
                          <a:gd name="connsiteX2" fmla="*/ 192643 w 192642"/>
                          <a:gd name="connsiteY2" fmla="*/ 125099 h 125099"/>
                        </a:gdLst>
                        <a:ahLst/>
                        <a:cxnLst>
                          <a:cxn ang="0">
                            <a:pos x="connsiteX0" y="connsiteY0"/>
                          </a:cxn>
                          <a:cxn ang="0">
                            <a:pos x="connsiteX1" y="connsiteY1"/>
                          </a:cxn>
                          <a:cxn ang="0">
                            <a:pos x="connsiteX2" y="connsiteY2"/>
                          </a:cxn>
                        </a:cxnLst>
                        <a:rect l="l" t="t" r="r" b="b"/>
                        <a:pathLst>
                          <a:path w="192642" h="125099">
                            <a:moveTo>
                              <a:pt x="172888" y="80192"/>
                            </a:moveTo>
                            <a:lnTo>
                              <a:pt x="0" y="0"/>
                            </a:lnTo>
                            <a:lnTo>
                              <a:pt x="192643" y="1250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61" name="Freeform 9260">
                        <a:extLst>
                          <a:ext uri="{FF2B5EF4-FFF2-40B4-BE49-F238E27FC236}">
                            <a16:creationId xmlns:a16="http://schemas.microsoft.com/office/drawing/2014/main" id="{8DD03515-351D-2A2A-05D1-D0A021C3F268}"/>
                          </a:ext>
                        </a:extLst>
                      </p:cNvPr>
                      <p:cNvSpPr/>
                      <p:nvPr/>
                    </p:nvSpPr>
                    <p:spPr>
                      <a:xfrm>
                        <a:off x="24415842" y="20118647"/>
                        <a:ext cx="691553" cy="449083"/>
                      </a:xfrm>
                      <a:custGeom>
                        <a:avLst/>
                        <a:gdLst>
                          <a:gd name="connsiteX0" fmla="*/ 444570 w 691553"/>
                          <a:gd name="connsiteY0" fmla="*/ 449084 h 449083"/>
                          <a:gd name="connsiteX1" fmla="*/ 691553 w 691553"/>
                          <a:gd name="connsiteY1" fmla="*/ 384931 h 449083"/>
                          <a:gd name="connsiteX2" fmla="*/ 592760 w 691553"/>
                          <a:gd name="connsiteY2" fmla="*/ 160384 h 449083"/>
                          <a:gd name="connsiteX3" fmla="*/ 246983 w 691553"/>
                          <a:gd name="connsiteY3" fmla="*/ 0 h 449083"/>
                          <a:gd name="connsiteX4" fmla="*/ 0 w 691553"/>
                          <a:gd name="connsiteY4" fmla="*/ 64153 h 449083"/>
                          <a:gd name="connsiteX5" fmla="*/ 79038 w 691553"/>
                          <a:gd name="connsiteY5" fmla="*/ 243783 h 449083"/>
                          <a:gd name="connsiteX6" fmla="*/ 271682 w 691553"/>
                          <a:gd name="connsiteY6" fmla="*/ 368892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553" h="449083">
                            <a:moveTo>
                              <a:pt x="444570" y="449084"/>
                            </a:moveTo>
                            <a:lnTo>
                              <a:pt x="691553" y="384931"/>
                            </a:lnTo>
                            <a:lnTo>
                              <a:pt x="592760" y="160384"/>
                            </a:lnTo>
                            <a:lnTo>
                              <a:pt x="246983" y="0"/>
                            </a:lnTo>
                            <a:lnTo>
                              <a:pt x="0" y="64153"/>
                            </a:lnTo>
                            <a:lnTo>
                              <a:pt x="79038" y="243783"/>
                            </a:lnTo>
                            <a:lnTo>
                              <a:pt x="271682" y="36889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62" name="Freeform 9261">
                        <a:extLst>
                          <a:ext uri="{FF2B5EF4-FFF2-40B4-BE49-F238E27FC236}">
                            <a16:creationId xmlns:a16="http://schemas.microsoft.com/office/drawing/2014/main" id="{378F46C0-64C0-5A2E-E10A-DAF9F8D3F9A7}"/>
                          </a:ext>
                        </a:extLst>
                      </p:cNvPr>
                      <p:cNvSpPr/>
                      <p:nvPr/>
                    </p:nvSpPr>
                    <p:spPr>
                      <a:xfrm>
                        <a:off x="24564032" y="19862024"/>
                        <a:ext cx="691553" cy="417007"/>
                      </a:xfrm>
                      <a:custGeom>
                        <a:avLst/>
                        <a:gdLst>
                          <a:gd name="connsiteX0" fmla="*/ 98793 w 691553"/>
                          <a:gd name="connsiteY0" fmla="*/ 256623 h 417007"/>
                          <a:gd name="connsiteX1" fmla="*/ 444570 w 691553"/>
                          <a:gd name="connsiteY1" fmla="*/ 417007 h 417007"/>
                          <a:gd name="connsiteX2" fmla="*/ 691553 w 691553"/>
                          <a:gd name="connsiteY2" fmla="*/ 352854 h 417007"/>
                          <a:gd name="connsiteX3" fmla="*/ 592760 w 691553"/>
                          <a:gd name="connsiteY3" fmla="*/ 128317 h 417007"/>
                          <a:gd name="connsiteX4" fmla="*/ 316135 w 691553"/>
                          <a:gd name="connsiteY4" fmla="*/ 0 h 417007"/>
                          <a:gd name="connsiteX5" fmla="*/ 123492 w 691553"/>
                          <a:gd name="connsiteY5" fmla="*/ 0 h 417007"/>
                          <a:gd name="connsiteX6" fmla="*/ 0 w 691553"/>
                          <a:gd name="connsiteY6" fmla="*/ 32077 h 417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553" h="417007">
                            <a:moveTo>
                              <a:pt x="98793" y="256623"/>
                            </a:moveTo>
                            <a:lnTo>
                              <a:pt x="444570" y="417007"/>
                            </a:lnTo>
                            <a:lnTo>
                              <a:pt x="691553" y="352854"/>
                            </a:lnTo>
                            <a:lnTo>
                              <a:pt x="592760" y="128317"/>
                            </a:lnTo>
                            <a:lnTo>
                              <a:pt x="316135" y="0"/>
                            </a:lnTo>
                            <a:lnTo>
                              <a:pt x="123492" y="0"/>
                            </a:lnTo>
                            <a:lnTo>
                              <a:pt x="0" y="3207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63" name="Freeform 9262">
                        <a:extLst>
                          <a:ext uri="{FF2B5EF4-FFF2-40B4-BE49-F238E27FC236}">
                            <a16:creationId xmlns:a16="http://schemas.microsoft.com/office/drawing/2014/main" id="{B75874AE-2699-9154-E798-1E393636945B}"/>
                          </a:ext>
                        </a:extLst>
                      </p:cNvPr>
                      <p:cNvSpPr/>
                      <p:nvPr/>
                    </p:nvSpPr>
                    <p:spPr>
                      <a:xfrm>
                        <a:off x="24880166" y="19862024"/>
                        <a:ext cx="523608" cy="128316"/>
                      </a:xfrm>
                      <a:custGeom>
                        <a:avLst/>
                        <a:gdLst>
                          <a:gd name="connsiteX0" fmla="*/ 276625 w 523608"/>
                          <a:gd name="connsiteY0" fmla="*/ 128317 h 128316"/>
                          <a:gd name="connsiteX1" fmla="*/ 523608 w 523608"/>
                          <a:gd name="connsiteY1" fmla="*/ 64153 h 128316"/>
                          <a:gd name="connsiteX2" fmla="*/ 495385 w 523608"/>
                          <a:gd name="connsiteY2" fmla="*/ 0 h 128316"/>
                          <a:gd name="connsiteX3" fmla="*/ 0 w 523608"/>
                          <a:gd name="connsiteY3" fmla="*/ 0 h 128316"/>
                        </a:gdLst>
                        <a:ahLst/>
                        <a:cxnLst>
                          <a:cxn ang="0">
                            <a:pos x="connsiteX0" y="connsiteY0"/>
                          </a:cxn>
                          <a:cxn ang="0">
                            <a:pos x="connsiteX1" y="connsiteY1"/>
                          </a:cxn>
                          <a:cxn ang="0">
                            <a:pos x="connsiteX2" y="connsiteY2"/>
                          </a:cxn>
                          <a:cxn ang="0">
                            <a:pos x="connsiteX3" y="connsiteY3"/>
                          </a:cxn>
                        </a:cxnLst>
                        <a:rect l="l" t="t" r="r" b="b"/>
                        <a:pathLst>
                          <a:path w="523608" h="128316">
                            <a:moveTo>
                              <a:pt x="276625" y="128317"/>
                            </a:moveTo>
                            <a:lnTo>
                              <a:pt x="523608" y="64153"/>
                            </a:lnTo>
                            <a:lnTo>
                              <a:pt x="495385" y="0"/>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64" name="Freeform 9263">
                        <a:extLst>
                          <a:ext uri="{FF2B5EF4-FFF2-40B4-BE49-F238E27FC236}">
                            <a16:creationId xmlns:a16="http://schemas.microsoft.com/office/drawing/2014/main" id="{23F19B9A-23E3-E722-7BA6-C35603644BF1}"/>
                          </a:ext>
                        </a:extLst>
                      </p:cNvPr>
                      <p:cNvSpPr/>
                      <p:nvPr/>
                    </p:nvSpPr>
                    <p:spPr>
                      <a:xfrm>
                        <a:off x="24860412" y="20503578"/>
                        <a:ext cx="691552" cy="430751"/>
                      </a:xfrm>
                      <a:custGeom>
                        <a:avLst/>
                        <a:gdLst>
                          <a:gd name="connsiteX0" fmla="*/ 691553 w 691552"/>
                          <a:gd name="connsiteY0" fmla="*/ 384930 h 430751"/>
                          <a:gd name="connsiteX1" fmla="*/ 592760 w 691552"/>
                          <a:gd name="connsiteY1" fmla="*/ 160383 h 430751"/>
                          <a:gd name="connsiteX2" fmla="*/ 246983 w 691552"/>
                          <a:gd name="connsiteY2" fmla="*/ 0 h 430751"/>
                          <a:gd name="connsiteX3" fmla="*/ 0 w 691552"/>
                          <a:gd name="connsiteY3" fmla="*/ 64153 h 430751"/>
                          <a:gd name="connsiteX4" fmla="*/ 19755 w 691552"/>
                          <a:gd name="connsiteY4" fmla="*/ 109061 h 430751"/>
                          <a:gd name="connsiteX5" fmla="*/ 515140 w 691552"/>
                          <a:gd name="connsiteY5" fmla="*/ 430751 h 43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1552" h="430751">
                            <a:moveTo>
                              <a:pt x="691553" y="384930"/>
                            </a:moveTo>
                            <a:lnTo>
                              <a:pt x="592760" y="160383"/>
                            </a:lnTo>
                            <a:lnTo>
                              <a:pt x="246983" y="0"/>
                            </a:lnTo>
                            <a:lnTo>
                              <a:pt x="0" y="64153"/>
                            </a:lnTo>
                            <a:lnTo>
                              <a:pt x="19755" y="109061"/>
                            </a:lnTo>
                            <a:lnTo>
                              <a:pt x="515140" y="43075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65" name="Freeform 9264">
                        <a:extLst>
                          <a:ext uri="{FF2B5EF4-FFF2-40B4-BE49-F238E27FC236}">
                            <a16:creationId xmlns:a16="http://schemas.microsoft.com/office/drawing/2014/main" id="{B7CD6A29-EB65-2FA4-0C58-B5E63BFA2E18}"/>
                          </a:ext>
                        </a:extLst>
                      </p:cNvPr>
                      <p:cNvSpPr/>
                      <p:nvPr/>
                    </p:nvSpPr>
                    <p:spPr>
                      <a:xfrm>
                        <a:off x="25008601" y="20214878"/>
                        <a:ext cx="642156" cy="449083"/>
                      </a:xfrm>
                      <a:custGeom>
                        <a:avLst/>
                        <a:gdLst>
                          <a:gd name="connsiteX0" fmla="*/ 98793 w 642156"/>
                          <a:gd name="connsiteY0" fmla="*/ 288700 h 449083"/>
                          <a:gd name="connsiteX1" fmla="*/ 444570 w 642156"/>
                          <a:gd name="connsiteY1" fmla="*/ 449083 h 449083"/>
                          <a:gd name="connsiteX2" fmla="*/ 642156 w 642156"/>
                          <a:gd name="connsiteY2" fmla="*/ 397761 h 449083"/>
                          <a:gd name="connsiteX3" fmla="*/ 642156 w 642156"/>
                          <a:gd name="connsiteY3" fmla="*/ 272662 h 449083"/>
                          <a:gd name="connsiteX4" fmla="*/ 592760 w 642156"/>
                          <a:gd name="connsiteY4" fmla="*/ 160383 h 449083"/>
                          <a:gd name="connsiteX5" fmla="*/ 246983 w 642156"/>
                          <a:gd name="connsiteY5" fmla="*/ 0 h 449083"/>
                          <a:gd name="connsiteX6" fmla="*/ 0 w 642156"/>
                          <a:gd name="connsiteY6" fmla="*/ 64153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156" h="449083">
                            <a:moveTo>
                              <a:pt x="98793" y="288700"/>
                            </a:moveTo>
                            <a:lnTo>
                              <a:pt x="444570" y="449083"/>
                            </a:lnTo>
                            <a:lnTo>
                              <a:pt x="642156" y="397761"/>
                            </a:lnTo>
                            <a:lnTo>
                              <a:pt x="642156" y="272662"/>
                            </a:lnTo>
                            <a:lnTo>
                              <a:pt x="592760" y="160383"/>
                            </a:lnTo>
                            <a:lnTo>
                              <a:pt x="246983" y="0"/>
                            </a:lnTo>
                            <a:lnTo>
                              <a:pt x="0" y="6415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66" name="Freeform 9265">
                        <a:extLst>
                          <a:ext uri="{FF2B5EF4-FFF2-40B4-BE49-F238E27FC236}">
                            <a16:creationId xmlns:a16="http://schemas.microsoft.com/office/drawing/2014/main" id="{431CDA45-E286-0A3A-CF3E-6AA5FD1A51FD}"/>
                          </a:ext>
                        </a:extLst>
                      </p:cNvPr>
                      <p:cNvSpPr/>
                      <p:nvPr/>
                    </p:nvSpPr>
                    <p:spPr>
                      <a:xfrm>
                        <a:off x="25156791" y="19926178"/>
                        <a:ext cx="493966" cy="449083"/>
                      </a:xfrm>
                      <a:custGeom>
                        <a:avLst/>
                        <a:gdLst>
                          <a:gd name="connsiteX0" fmla="*/ 98793 w 493966"/>
                          <a:gd name="connsiteY0" fmla="*/ 288701 h 449083"/>
                          <a:gd name="connsiteX1" fmla="*/ 444570 w 493966"/>
                          <a:gd name="connsiteY1" fmla="*/ 449084 h 449083"/>
                          <a:gd name="connsiteX2" fmla="*/ 493966 w 493966"/>
                          <a:gd name="connsiteY2" fmla="*/ 436253 h 449083"/>
                          <a:gd name="connsiteX3" fmla="*/ 493966 w 493966"/>
                          <a:gd name="connsiteY3" fmla="*/ 114563 h 449083"/>
                          <a:gd name="connsiteX4" fmla="*/ 246983 w 493966"/>
                          <a:gd name="connsiteY4" fmla="*/ 0 h 449083"/>
                          <a:gd name="connsiteX5" fmla="*/ 0 w 493966"/>
                          <a:gd name="connsiteY5" fmla="*/ 64163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966" h="449083">
                            <a:moveTo>
                              <a:pt x="98793" y="288701"/>
                            </a:moveTo>
                            <a:lnTo>
                              <a:pt x="444570" y="449084"/>
                            </a:lnTo>
                            <a:lnTo>
                              <a:pt x="493966" y="436253"/>
                            </a:lnTo>
                            <a:lnTo>
                              <a:pt x="493966" y="114563"/>
                            </a:lnTo>
                            <a:lnTo>
                              <a:pt x="246983" y="0"/>
                            </a:lnTo>
                            <a:lnTo>
                              <a:pt x="0" y="6416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67" name="Freeform 9266">
                        <a:extLst>
                          <a:ext uri="{FF2B5EF4-FFF2-40B4-BE49-F238E27FC236}">
                            <a16:creationId xmlns:a16="http://schemas.microsoft.com/office/drawing/2014/main" id="{0A26D109-D416-708C-87D7-CE7473342376}"/>
                          </a:ext>
                        </a:extLst>
                      </p:cNvPr>
                      <p:cNvSpPr/>
                      <p:nvPr/>
                    </p:nvSpPr>
                    <p:spPr>
                      <a:xfrm>
                        <a:off x="25375552" y="19862024"/>
                        <a:ext cx="275205" cy="178715"/>
                      </a:xfrm>
                      <a:custGeom>
                        <a:avLst/>
                        <a:gdLst>
                          <a:gd name="connsiteX0" fmla="*/ 275206 w 275205"/>
                          <a:gd name="connsiteY0" fmla="*/ 0 h 178715"/>
                          <a:gd name="connsiteX1" fmla="*/ 0 w 275205"/>
                          <a:gd name="connsiteY1" fmla="*/ 0 h 178715"/>
                          <a:gd name="connsiteX2" fmla="*/ 28223 w 275205"/>
                          <a:gd name="connsiteY2" fmla="*/ 64153 h 178715"/>
                          <a:gd name="connsiteX3" fmla="*/ 275206 w 275205"/>
                          <a:gd name="connsiteY3" fmla="*/ 178716 h 178715"/>
                        </a:gdLst>
                        <a:ahLst/>
                        <a:cxnLst>
                          <a:cxn ang="0">
                            <a:pos x="connsiteX0" y="connsiteY0"/>
                          </a:cxn>
                          <a:cxn ang="0">
                            <a:pos x="connsiteX1" y="connsiteY1"/>
                          </a:cxn>
                          <a:cxn ang="0">
                            <a:pos x="connsiteX2" y="connsiteY2"/>
                          </a:cxn>
                          <a:cxn ang="0">
                            <a:pos x="connsiteX3" y="connsiteY3"/>
                          </a:cxn>
                        </a:cxnLst>
                        <a:rect l="l" t="t" r="r" b="b"/>
                        <a:pathLst>
                          <a:path w="275205" h="178715">
                            <a:moveTo>
                              <a:pt x="275206" y="0"/>
                            </a:moveTo>
                            <a:lnTo>
                              <a:pt x="0" y="0"/>
                            </a:lnTo>
                            <a:lnTo>
                              <a:pt x="28223" y="64153"/>
                            </a:lnTo>
                            <a:lnTo>
                              <a:pt x="275206"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268" name="Freeform 9267">
                        <a:extLst>
                          <a:ext uri="{FF2B5EF4-FFF2-40B4-BE49-F238E27FC236}">
                            <a16:creationId xmlns:a16="http://schemas.microsoft.com/office/drawing/2014/main" id="{F59E7EEC-963D-9FEB-205E-BD415FC76A08}"/>
                          </a:ext>
                        </a:extLst>
                      </p:cNvPr>
                      <p:cNvSpPr/>
                      <p:nvPr/>
                    </p:nvSpPr>
                    <p:spPr>
                      <a:xfrm>
                        <a:off x="25375552" y="20888508"/>
                        <a:ext cx="275205" cy="224537"/>
                      </a:xfrm>
                      <a:custGeom>
                        <a:avLst/>
                        <a:gdLst>
                          <a:gd name="connsiteX0" fmla="*/ 275206 w 275205"/>
                          <a:gd name="connsiteY0" fmla="*/ 224537 h 224537"/>
                          <a:gd name="connsiteX1" fmla="*/ 275206 w 275205"/>
                          <a:gd name="connsiteY1" fmla="*/ 45821 h 224537"/>
                          <a:gd name="connsiteX2" fmla="*/ 176412 w 275205"/>
                          <a:gd name="connsiteY2" fmla="*/ 0 h 224537"/>
                          <a:gd name="connsiteX3" fmla="*/ 0 w 275205"/>
                          <a:gd name="connsiteY3" fmla="*/ 45821 h 224537"/>
                        </a:gdLst>
                        <a:ahLst/>
                        <a:cxnLst>
                          <a:cxn ang="0">
                            <a:pos x="connsiteX0" y="connsiteY0"/>
                          </a:cxn>
                          <a:cxn ang="0">
                            <a:pos x="connsiteX1" y="connsiteY1"/>
                          </a:cxn>
                          <a:cxn ang="0">
                            <a:pos x="connsiteX2" y="connsiteY2"/>
                          </a:cxn>
                          <a:cxn ang="0">
                            <a:pos x="connsiteX3" y="connsiteY3"/>
                          </a:cxn>
                        </a:cxnLst>
                        <a:rect l="l" t="t" r="r" b="b"/>
                        <a:pathLst>
                          <a:path w="275205" h="224537">
                            <a:moveTo>
                              <a:pt x="275206" y="224537"/>
                            </a:moveTo>
                            <a:lnTo>
                              <a:pt x="275206" y="45821"/>
                            </a:lnTo>
                            <a:lnTo>
                              <a:pt x="176412" y="0"/>
                            </a:lnTo>
                            <a:lnTo>
                              <a:pt x="0" y="45821"/>
                            </a:lnTo>
                            <a:close/>
                          </a:path>
                        </a:pathLst>
                      </a:custGeom>
                      <a:solidFill>
                        <a:srgbClr val="98C880"/>
                      </a:solidFill>
                      <a:ln w="28575" cap="rnd">
                        <a:solidFill>
                          <a:srgbClr val="FFFFFF"/>
                        </a:solidFill>
                        <a:prstDash val="solid"/>
                        <a:round/>
                      </a:ln>
                    </p:spPr>
                    <p:txBody>
                      <a:bodyPr rtlCol="0" anchor="ctr"/>
                      <a:lstStyle/>
                      <a:p>
                        <a:endParaRPr lang="en-US"/>
                      </a:p>
                    </p:txBody>
                  </p:sp>
                  <p:sp>
                    <p:nvSpPr>
                      <p:cNvPr id="9269" name="Freeform 9268">
                        <a:extLst>
                          <a:ext uri="{FF2B5EF4-FFF2-40B4-BE49-F238E27FC236}">
                            <a16:creationId xmlns:a16="http://schemas.microsoft.com/office/drawing/2014/main" id="{A14309FA-7DCC-82F8-4014-000694B36527}"/>
                          </a:ext>
                        </a:extLst>
                      </p:cNvPr>
                      <p:cNvSpPr/>
                      <p:nvPr/>
                    </p:nvSpPr>
                    <p:spPr>
                      <a:xfrm>
                        <a:off x="25453171" y="20612639"/>
                        <a:ext cx="197586" cy="321690"/>
                      </a:xfrm>
                      <a:custGeom>
                        <a:avLst/>
                        <a:gdLst>
                          <a:gd name="connsiteX0" fmla="*/ 98793 w 197586"/>
                          <a:gd name="connsiteY0" fmla="*/ 275869 h 321690"/>
                          <a:gd name="connsiteX1" fmla="*/ 197586 w 197586"/>
                          <a:gd name="connsiteY1" fmla="*/ 321691 h 321690"/>
                          <a:gd name="connsiteX2" fmla="*/ 197586 w 197586"/>
                          <a:gd name="connsiteY2" fmla="*/ 0 h 321690"/>
                          <a:gd name="connsiteX3" fmla="*/ 0 w 197586"/>
                          <a:gd name="connsiteY3" fmla="*/ 51322 h 321690"/>
                        </a:gdLst>
                        <a:ahLst/>
                        <a:cxnLst>
                          <a:cxn ang="0">
                            <a:pos x="connsiteX0" y="connsiteY0"/>
                          </a:cxn>
                          <a:cxn ang="0">
                            <a:pos x="connsiteX1" y="connsiteY1"/>
                          </a:cxn>
                          <a:cxn ang="0">
                            <a:pos x="connsiteX2" y="connsiteY2"/>
                          </a:cxn>
                          <a:cxn ang="0">
                            <a:pos x="connsiteX3" y="connsiteY3"/>
                          </a:cxn>
                        </a:cxnLst>
                        <a:rect l="l" t="t" r="r" b="b"/>
                        <a:pathLst>
                          <a:path w="197586" h="321690">
                            <a:moveTo>
                              <a:pt x="98793" y="275869"/>
                            </a:moveTo>
                            <a:lnTo>
                              <a:pt x="197586" y="321691"/>
                            </a:lnTo>
                            <a:lnTo>
                              <a:pt x="197586" y="0"/>
                            </a:lnTo>
                            <a:lnTo>
                              <a:pt x="0" y="513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70" name="Freeform 9269">
                        <a:extLst>
                          <a:ext uri="{FF2B5EF4-FFF2-40B4-BE49-F238E27FC236}">
                            <a16:creationId xmlns:a16="http://schemas.microsoft.com/office/drawing/2014/main" id="{FF37800F-C391-358F-79FF-A9DEB120040E}"/>
                          </a:ext>
                        </a:extLst>
                      </p:cNvPr>
                      <p:cNvSpPr/>
                      <p:nvPr/>
                    </p:nvSpPr>
                    <p:spPr>
                      <a:xfrm>
                        <a:off x="25601361" y="20362431"/>
                        <a:ext cx="49396" cy="125109"/>
                      </a:xfrm>
                      <a:custGeom>
                        <a:avLst/>
                        <a:gdLst>
                          <a:gd name="connsiteX0" fmla="*/ 0 w 49396"/>
                          <a:gd name="connsiteY0" fmla="*/ 12831 h 125109"/>
                          <a:gd name="connsiteX1" fmla="*/ 49396 w 49396"/>
                          <a:gd name="connsiteY1" fmla="*/ 125109 h 125109"/>
                          <a:gd name="connsiteX2" fmla="*/ 49396 w 49396"/>
                          <a:gd name="connsiteY2" fmla="*/ 0 h 125109"/>
                        </a:gdLst>
                        <a:ahLst/>
                        <a:cxnLst>
                          <a:cxn ang="0">
                            <a:pos x="connsiteX0" y="connsiteY0"/>
                          </a:cxn>
                          <a:cxn ang="0">
                            <a:pos x="connsiteX1" y="connsiteY1"/>
                          </a:cxn>
                          <a:cxn ang="0">
                            <a:pos x="connsiteX2" y="connsiteY2"/>
                          </a:cxn>
                        </a:cxnLst>
                        <a:rect l="l" t="t" r="r" b="b"/>
                        <a:pathLst>
                          <a:path w="49396" h="125109">
                            <a:moveTo>
                              <a:pt x="0" y="12831"/>
                            </a:moveTo>
                            <a:lnTo>
                              <a:pt x="49396" y="125109"/>
                            </a:lnTo>
                            <a:lnTo>
                              <a:pt x="49396"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9271" name="Graphic 2">
                      <a:extLst>
                        <a:ext uri="{FF2B5EF4-FFF2-40B4-BE49-F238E27FC236}">
                          <a16:creationId xmlns:a16="http://schemas.microsoft.com/office/drawing/2014/main" id="{342271DE-4801-850B-D8AB-7B2321CC5B2A}"/>
                        </a:ext>
                      </a:extLst>
                    </p:cNvPr>
                    <p:cNvGrpSpPr/>
                    <p:nvPr/>
                  </p:nvGrpSpPr>
                  <p:grpSpPr>
                    <a:xfrm>
                      <a:off x="45530484" y="15294679"/>
                      <a:ext cx="78775" cy="145407"/>
                      <a:chOff x="25231315" y="20439415"/>
                      <a:chExt cx="123063" cy="227173"/>
                    </a:xfrm>
                  </p:grpSpPr>
                  <p:sp>
                    <p:nvSpPr>
                      <p:cNvPr id="9272" name="Freeform 9271">
                        <a:extLst>
                          <a:ext uri="{FF2B5EF4-FFF2-40B4-BE49-F238E27FC236}">
                            <a16:creationId xmlns:a16="http://schemas.microsoft.com/office/drawing/2014/main" id="{123B3F0E-D1EA-7E11-CBA4-4CC573FD0101}"/>
                          </a:ext>
                        </a:extLst>
                      </p:cNvPr>
                      <p:cNvSpPr/>
                      <p:nvPr/>
                    </p:nvSpPr>
                    <p:spPr>
                      <a:xfrm>
                        <a:off x="25269415" y="20439415"/>
                        <a:ext cx="84963" cy="189100"/>
                      </a:xfrm>
                      <a:custGeom>
                        <a:avLst/>
                        <a:gdLst>
                          <a:gd name="connsiteX0" fmla="*/ 84963 w 84963"/>
                          <a:gd name="connsiteY0" fmla="*/ 0 h 189100"/>
                          <a:gd name="connsiteX1" fmla="*/ 0 w 84963"/>
                          <a:gd name="connsiteY1" fmla="*/ 189100 h 189100"/>
                        </a:gdLst>
                        <a:ahLst/>
                        <a:cxnLst>
                          <a:cxn ang="0">
                            <a:pos x="connsiteX0" y="connsiteY0"/>
                          </a:cxn>
                          <a:cxn ang="0">
                            <a:pos x="connsiteX1" y="connsiteY1"/>
                          </a:cxn>
                        </a:cxnLst>
                        <a:rect l="l" t="t" r="r" b="b"/>
                        <a:pathLst>
                          <a:path w="84963" h="189100">
                            <a:moveTo>
                              <a:pt x="84963" y="0"/>
                            </a:moveTo>
                            <a:lnTo>
                              <a:pt x="0" y="189100"/>
                            </a:lnTo>
                          </a:path>
                        </a:pathLst>
                      </a:custGeom>
                      <a:noFill/>
                      <a:ln w="38100" cap="rnd">
                        <a:solidFill>
                          <a:srgbClr val="EDED61"/>
                        </a:solidFill>
                        <a:prstDash val="solid"/>
                        <a:round/>
                      </a:ln>
                    </p:spPr>
                    <p:txBody>
                      <a:bodyPr rtlCol="0" anchor="ctr"/>
                      <a:lstStyle/>
                      <a:p>
                        <a:endParaRPr lang="en-US"/>
                      </a:p>
                    </p:txBody>
                  </p:sp>
                  <p:sp>
                    <p:nvSpPr>
                      <p:cNvPr id="9273" name="Freeform 9272">
                        <a:extLst>
                          <a:ext uri="{FF2B5EF4-FFF2-40B4-BE49-F238E27FC236}">
                            <a16:creationId xmlns:a16="http://schemas.microsoft.com/office/drawing/2014/main" id="{2E47DB91-B84D-C71A-1630-9176438421FA}"/>
                          </a:ext>
                        </a:extLst>
                      </p:cNvPr>
                      <p:cNvSpPr/>
                      <p:nvPr/>
                    </p:nvSpPr>
                    <p:spPr>
                      <a:xfrm>
                        <a:off x="25231315" y="205904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74" name="Graphic 2">
                      <a:extLst>
                        <a:ext uri="{FF2B5EF4-FFF2-40B4-BE49-F238E27FC236}">
                          <a16:creationId xmlns:a16="http://schemas.microsoft.com/office/drawing/2014/main" id="{185E93D7-2881-9C99-4D04-8440C641EE27}"/>
                        </a:ext>
                      </a:extLst>
                    </p:cNvPr>
                    <p:cNvGrpSpPr/>
                    <p:nvPr/>
                  </p:nvGrpSpPr>
                  <p:grpSpPr>
                    <a:xfrm>
                      <a:off x="46510055" y="12579323"/>
                      <a:ext cx="115456" cy="145407"/>
                      <a:chOff x="26761601" y="16197149"/>
                      <a:chExt cx="180365" cy="227173"/>
                    </a:xfrm>
                  </p:grpSpPr>
                  <p:sp>
                    <p:nvSpPr>
                      <p:cNvPr id="9275" name="Freeform 9274">
                        <a:extLst>
                          <a:ext uri="{FF2B5EF4-FFF2-40B4-BE49-F238E27FC236}">
                            <a16:creationId xmlns:a16="http://schemas.microsoft.com/office/drawing/2014/main" id="{DC94D858-36B7-0B84-2599-1D05DAFD4914}"/>
                          </a:ext>
                        </a:extLst>
                      </p:cNvPr>
                      <p:cNvSpPr/>
                      <p:nvPr/>
                    </p:nvSpPr>
                    <p:spPr>
                      <a:xfrm>
                        <a:off x="26761601" y="16235223"/>
                        <a:ext cx="142265" cy="189100"/>
                      </a:xfrm>
                      <a:custGeom>
                        <a:avLst/>
                        <a:gdLst>
                          <a:gd name="connsiteX0" fmla="*/ 0 w 142265"/>
                          <a:gd name="connsiteY0" fmla="*/ 189100 h 189100"/>
                          <a:gd name="connsiteX1" fmla="*/ 142265 w 142265"/>
                          <a:gd name="connsiteY1" fmla="*/ 0 h 189100"/>
                        </a:gdLst>
                        <a:ahLst/>
                        <a:cxnLst>
                          <a:cxn ang="0">
                            <a:pos x="connsiteX0" y="connsiteY0"/>
                          </a:cxn>
                          <a:cxn ang="0">
                            <a:pos x="connsiteX1" y="connsiteY1"/>
                          </a:cxn>
                        </a:cxnLst>
                        <a:rect l="l" t="t" r="r" b="b"/>
                        <a:pathLst>
                          <a:path w="142265" h="189100">
                            <a:moveTo>
                              <a:pt x="0" y="189100"/>
                            </a:moveTo>
                            <a:lnTo>
                              <a:pt x="142265" y="0"/>
                            </a:lnTo>
                          </a:path>
                        </a:pathLst>
                      </a:custGeom>
                      <a:noFill/>
                      <a:ln w="38100" cap="rnd">
                        <a:solidFill>
                          <a:srgbClr val="EDED61"/>
                        </a:solidFill>
                        <a:prstDash val="solid"/>
                        <a:round/>
                      </a:ln>
                    </p:spPr>
                    <p:txBody>
                      <a:bodyPr rtlCol="0" anchor="ctr"/>
                      <a:lstStyle/>
                      <a:p>
                        <a:endParaRPr lang="en-US"/>
                      </a:p>
                    </p:txBody>
                  </p:sp>
                  <p:sp>
                    <p:nvSpPr>
                      <p:cNvPr id="9276" name="Freeform 9275">
                        <a:extLst>
                          <a:ext uri="{FF2B5EF4-FFF2-40B4-BE49-F238E27FC236}">
                            <a16:creationId xmlns:a16="http://schemas.microsoft.com/office/drawing/2014/main" id="{126617D9-A032-2020-8D55-125E9960B9F0}"/>
                          </a:ext>
                        </a:extLst>
                      </p:cNvPr>
                      <p:cNvSpPr/>
                      <p:nvPr/>
                    </p:nvSpPr>
                    <p:spPr>
                      <a:xfrm>
                        <a:off x="26865767" y="1619714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9"/>
                              <a:pt x="59141" y="76147"/>
                              <a:pt x="38100" y="76147"/>
                            </a:cubicBezTo>
                            <a:cubicBezTo>
                              <a:pt x="17059"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77" name="Graphic 2">
                      <a:extLst>
                        <a:ext uri="{FF2B5EF4-FFF2-40B4-BE49-F238E27FC236}">
                          <a16:creationId xmlns:a16="http://schemas.microsoft.com/office/drawing/2014/main" id="{94136CBC-55BA-6C70-6360-17E0FD145208}"/>
                        </a:ext>
                      </a:extLst>
                    </p:cNvPr>
                    <p:cNvGrpSpPr/>
                    <p:nvPr/>
                  </p:nvGrpSpPr>
                  <p:grpSpPr>
                    <a:xfrm>
                      <a:off x="44866460" y="14986702"/>
                      <a:ext cx="78781" cy="145407"/>
                      <a:chOff x="24193976" y="19958255"/>
                      <a:chExt cx="123072" cy="227173"/>
                    </a:xfrm>
                  </p:grpSpPr>
                  <p:sp>
                    <p:nvSpPr>
                      <p:cNvPr id="9278" name="Freeform 9277">
                        <a:extLst>
                          <a:ext uri="{FF2B5EF4-FFF2-40B4-BE49-F238E27FC236}">
                            <a16:creationId xmlns:a16="http://schemas.microsoft.com/office/drawing/2014/main" id="{E25A6D95-CCB3-BB21-7B99-538B6F24048F}"/>
                          </a:ext>
                        </a:extLst>
                      </p:cNvPr>
                      <p:cNvSpPr/>
                      <p:nvPr/>
                    </p:nvSpPr>
                    <p:spPr>
                      <a:xfrm>
                        <a:off x="24232076" y="19958255"/>
                        <a:ext cx="84972" cy="189099"/>
                      </a:xfrm>
                      <a:custGeom>
                        <a:avLst/>
                        <a:gdLst>
                          <a:gd name="connsiteX0" fmla="*/ 84973 w 84972"/>
                          <a:gd name="connsiteY0" fmla="*/ 0 h 189099"/>
                          <a:gd name="connsiteX1" fmla="*/ 0 w 84972"/>
                          <a:gd name="connsiteY1" fmla="*/ 189100 h 189099"/>
                        </a:gdLst>
                        <a:ahLst/>
                        <a:cxnLst>
                          <a:cxn ang="0">
                            <a:pos x="connsiteX0" y="connsiteY0"/>
                          </a:cxn>
                          <a:cxn ang="0">
                            <a:pos x="connsiteX1" y="connsiteY1"/>
                          </a:cxn>
                        </a:cxnLst>
                        <a:rect l="l" t="t" r="r" b="b"/>
                        <a:pathLst>
                          <a:path w="84972" h="189099">
                            <a:moveTo>
                              <a:pt x="84973" y="0"/>
                            </a:moveTo>
                            <a:lnTo>
                              <a:pt x="0" y="189100"/>
                            </a:lnTo>
                          </a:path>
                        </a:pathLst>
                      </a:custGeom>
                      <a:noFill/>
                      <a:ln w="38100" cap="rnd">
                        <a:solidFill>
                          <a:srgbClr val="EDED61"/>
                        </a:solidFill>
                        <a:prstDash val="solid"/>
                        <a:round/>
                      </a:ln>
                    </p:spPr>
                    <p:txBody>
                      <a:bodyPr rtlCol="0" anchor="ctr"/>
                      <a:lstStyle/>
                      <a:p>
                        <a:endParaRPr lang="en-US"/>
                      </a:p>
                    </p:txBody>
                  </p:sp>
                  <p:sp>
                    <p:nvSpPr>
                      <p:cNvPr id="9279" name="Freeform 9278">
                        <a:extLst>
                          <a:ext uri="{FF2B5EF4-FFF2-40B4-BE49-F238E27FC236}">
                            <a16:creationId xmlns:a16="http://schemas.microsoft.com/office/drawing/2014/main" id="{2948D27E-7DA0-6D5E-E36D-07F1F7AB97A8}"/>
                          </a:ext>
                        </a:extLst>
                      </p:cNvPr>
                      <p:cNvSpPr/>
                      <p:nvPr/>
                    </p:nvSpPr>
                    <p:spPr>
                      <a:xfrm>
                        <a:off x="24193976" y="2010928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100"/>
                              <a:pt x="59150"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80" name="Graphic 2">
                      <a:extLst>
                        <a:ext uri="{FF2B5EF4-FFF2-40B4-BE49-F238E27FC236}">
                          <a16:creationId xmlns:a16="http://schemas.microsoft.com/office/drawing/2014/main" id="{C078BE4B-7A25-1D35-3E80-049D30CD778F}"/>
                        </a:ext>
                      </a:extLst>
                    </p:cNvPr>
                    <p:cNvGrpSpPr/>
                    <p:nvPr/>
                  </p:nvGrpSpPr>
                  <p:grpSpPr>
                    <a:xfrm>
                      <a:off x="45689505" y="12394541"/>
                      <a:ext cx="48777" cy="145401"/>
                      <a:chOff x="25479737" y="15908459"/>
                      <a:chExt cx="76200" cy="227164"/>
                    </a:xfrm>
                  </p:grpSpPr>
                  <p:sp>
                    <p:nvSpPr>
                      <p:cNvPr id="9281" name="Freeform 9280">
                        <a:extLst>
                          <a:ext uri="{FF2B5EF4-FFF2-40B4-BE49-F238E27FC236}">
                            <a16:creationId xmlns:a16="http://schemas.microsoft.com/office/drawing/2014/main" id="{C575C6E5-87F2-C5C4-FA88-7D7C3AD09DA3}"/>
                          </a:ext>
                        </a:extLst>
                      </p:cNvPr>
                      <p:cNvSpPr/>
                      <p:nvPr/>
                    </p:nvSpPr>
                    <p:spPr>
                      <a:xfrm>
                        <a:off x="25498234" y="15946532"/>
                        <a:ext cx="19602" cy="189090"/>
                      </a:xfrm>
                      <a:custGeom>
                        <a:avLst/>
                        <a:gdLst>
                          <a:gd name="connsiteX0" fmla="*/ 0 w 19602"/>
                          <a:gd name="connsiteY0" fmla="*/ 189091 h 189090"/>
                          <a:gd name="connsiteX1" fmla="*/ 19603 w 19602"/>
                          <a:gd name="connsiteY1" fmla="*/ 0 h 189090"/>
                        </a:gdLst>
                        <a:ahLst/>
                        <a:cxnLst>
                          <a:cxn ang="0">
                            <a:pos x="connsiteX0" y="connsiteY0"/>
                          </a:cxn>
                          <a:cxn ang="0">
                            <a:pos x="connsiteX1" y="connsiteY1"/>
                          </a:cxn>
                        </a:cxnLst>
                        <a:rect l="l" t="t" r="r" b="b"/>
                        <a:pathLst>
                          <a:path w="19602" h="189090">
                            <a:moveTo>
                              <a:pt x="0" y="189091"/>
                            </a:moveTo>
                            <a:lnTo>
                              <a:pt x="19603" y="0"/>
                            </a:lnTo>
                          </a:path>
                        </a:pathLst>
                      </a:custGeom>
                      <a:noFill/>
                      <a:ln w="38100" cap="rnd">
                        <a:solidFill>
                          <a:srgbClr val="EDED61"/>
                        </a:solidFill>
                        <a:prstDash val="solid"/>
                        <a:round/>
                      </a:ln>
                    </p:spPr>
                    <p:txBody>
                      <a:bodyPr rtlCol="0" anchor="ctr"/>
                      <a:lstStyle/>
                      <a:p>
                        <a:endParaRPr lang="en-US"/>
                      </a:p>
                    </p:txBody>
                  </p:sp>
                  <p:sp>
                    <p:nvSpPr>
                      <p:cNvPr id="9282" name="Freeform 9281">
                        <a:extLst>
                          <a:ext uri="{FF2B5EF4-FFF2-40B4-BE49-F238E27FC236}">
                            <a16:creationId xmlns:a16="http://schemas.microsoft.com/office/drawing/2014/main" id="{52989C37-2017-A424-212C-3AAC8918F1ED}"/>
                          </a:ext>
                        </a:extLst>
                      </p:cNvPr>
                      <p:cNvSpPr/>
                      <p:nvPr/>
                    </p:nvSpPr>
                    <p:spPr>
                      <a:xfrm>
                        <a:off x="25479737" y="1590845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83" name="Graphic 2">
                      <a:extLst>
                        <a:ext uri="{FF2B5EF4-FFF2-40B4-BE49-F238E27FC236}">
                          <a16:creationId xmlns:a16="http://schemas.microsoft.com/office/drawing/2014/main" id="{235A193D-07D3-1483-43B7-70D531C41720}"/>
                        </a:ext>
                      </a:extLst>
                    </p:cNvPr>
                    <p:cNvGrpSpPr/>
                    <p:nvPr/>
                  </p:nvGrpSpPr>
                  <p:grpSpPr>
                    <a:xfrm>
                      <a:off x="46897841" y="14094505"/>
                      <a:ext cx="143387" cy="48739"/>
                      <a:chOff x="27367401" y="18564354"/>
                      <a:chExt cx="223999" cy="76146"/>
                    </a:xfrm>
                  </p:grpSpPr>
                  <p:sp>
                    <p:nvSpPr>
                      <p:cNvPr id="9284" name="Freeform 9283">
                        <a:extLst>
                          <a:ext uri="{FF2B5EF4-FFF2-40B4-BE49-F238E27FC236}">
                            <a16:creationId xmlns:a16="http://schemas.microsoft.com/office/drawing/2014/main" id="{D0E30690-1269-DE88-6831-6E4F196E72BF}"/>
                          </a:ext>
                        </a:extLst>
                      </p:cNvPr>
                      <p:cNvSpPr/>
                      <p:nvPr/>
                    </p:nvSpPr>
                    <p:spPr>
                      <a:xfrm>
                        <a:off x="27367401" y="18602428"/>
                        <a:ext cx="185899" cy="9518"/>
                      </a:xfrm>
                      <a:custGeom>
                        <a:avLst/>
                        <a:gdLst>
                          <a:gd name="connsiteX0" fmla="*/ 0 w 185899"/>
                          <a:gd name="connsiteY0" fmla="*/ 0 h 9518"/>
                          <a:gd name="connsiteX1" fmla="*/ 185899 w 185899"/>
                          <a:gd name="connsiteY1" fmla="*/ 0 h 9518"/>
                        </a:gdLst>
                        <a:ahLst/>
                        <a:cxnLst>
                          <a:cxn ang="0">
                            <a:pos x="connsiteX0" y="connsiteY0"/>
                          </a:cxn>
                          <a:cxn ang="0">
                            <a:pos x="connsiteX1" y="connsiteY1"/>
                          </a:cxn>
                        </a:cxnLst>
                        <a:rect l="l" t="t" r="r" b="b"/>
                        <a:pathLst>
                          <a:path w="185899" h="9518">
                            <a:moveTo>
                              <a:pt x="0" y="0"/>
                            </a:moveTo>
                            <a:lnTo>
                              <a:pt x="185899" y="0"/>
                            </a:lnTo>
                          </a:path>
                        </a:pathLst>
                      </a:custGeom>
                      <a:noFill/>
                      <a:ln w="38100" cap="rnd">
                        <a:solidFill>
                          <a:srgbClr val="EDED61"/>
                        </a:solidFill>
                        <a:prstDash val="solid"/>
                        <a:round/>
                      </a:ln>
                    </p:spPr>
                    <p:txBody>
                      <a:bodyPr rtlCol="0" anchor="ctr"/>
                      <a:lstStyle/>
                      <a:p>
                        <a:endParaRPr lang="en-US"/>
                      </a:p>
                    </p:txBody>
                  </p:sp>
                  <p:sp>
                    <p:nvSpPr>
                      <p:cNvPr id="9285" name="Freeform 9284">
                        <a:extLst>
                          <a:ext uri="{FF2B5EF4-FFF2-40B4-BE49-F238E27FC236}">
                            <a16:creationId xmlns:a16="http://schemas.microsoft.com/office/drawing/2014/main" id="{357FF1A2-121E-41E8-A33A-409AFE006089}"/>
                          </a:ext>
                        </a:extLst>
                      </p:cNvPr>
                      <p:cNvSpPr/>
                      <p:nvPr/>
                    </p:nvSpPr>
                    <p:spPr>
                      <a:xfrm>
                        <a:off x="27515200" y="1856435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86" name="Graphic 2">
                      <a:extLst>
                        <a:ext uri="{FF2B5EF4-FFF2-40B4-BE49-F238E27FC236}">
                          <a16:creationId xmlns:a16="http://schemas.microsoft.com/office/drawing/2014/main" id="{CB21AFD6-0E47-2620-71A3-252A0CB13E0D}"/>
                        </a:ext>
                      </a:extLst>
                    </p:cNvPr>
                    <p:cNvGrpSpPr/>
                    <p:nvPr/>
                  </p:nvGrpSpPr>
                  <p:grpSpPr>
                    <a:xfrm>
                      <a:off x="46107045" y="12456135"/>
                      <a:ext cx="48777" cy="145401"/>
                      <a:chOff x="26132018" y="16004689"/>
                      <a:chExt cx="76200" cy="227164"/>
                    </a:xfrm>
                  </p:grpSpPr>
                  <p:sp>
                    <p:nvSpPr>
                      <p:cNvPr id="9287" name="Freeform 9286">
                        <a:extLst>
                          <a:ext uri="{FF2B5EF4-FFF2-40B4-BE49-F238E27FC236}">
                            <a16:creationId xmlns:a16="http://schemas.microsoft.com/office/drawing/2014/main" id="{CDBBE0CC-25EF-3697-CCB8-95A506873AE8}"/>
                          </a:ext>
                        </a:extLst>
                      </p:cNvPr>
                      <p:cNvSpPr/>
                      <p:nvPr/>
                    </p:nvSpPr>
                    <p:spPr>
                      <a:xfrm>
                        <a:off x="26150506" y="16042762"/>
                        <a:ext cx="19611" cy="189090"/>
                      </a:xfrm>
                      <a:custGeom>
                        <a:avLst/>
                        <a:gdLst>
                          <a:gd name="connsiteX0" fmla="*/ 0 w 19611"/>
                          <a:gd name="connsiteY0" fmla="*/ 189091 h 189090"/>
                          <a:gd name="connsiteX1" fmla="*/ 19612 w 19611"/>
                          <a:gd name="connsiteY1" fmla="*/ 0 h 189090"/>
                        </a:gdLst>
                        <a:ahLst/>
                        <a:cxnLst>
                          <a:cxn ang="0">
                            <a:pos x="connsiteX0" y="connsiteY0"/>
                          </a:cxn>
                          <a:cxn ang="0">
                            <a:pos x="connsiteX1" y="connsiteY1"/>
                          </a:cxn>
                        </a:cxnLst>
                        <a:rect l="l" t="t" r="r" b="b"/>
                        <a:pathLst>
                          <a:path w="19611" h="189090">
                            <a:moveTo>
                              <a:pt x="0" y="189091"/>
                            </a:moveTo>
                            <a:lnTo>
                              <a:pt x="19612" y="0"/>
                            </a:lnTo>
                          </a:path>
                        </a:pathLst>
                      </a:custGeom>
                      <a:noFill/>
                      <a:ln w="38100" cap="rnd">
                        <a:solidFill>
                          <a:srgbClr val="EDED61"/>
                        </a:solidFill>
                        <a:prstDash val="solid"/>
                        <a:round/>
                      </a:ln>
                    </p:spPr>
                    <p:txBody>
                      <a:bodyPr rtlCol="0" anchor="ctr"/>
                      <a:lstStyle/>
                      <a:p>
                        <a:endParaRPr lang="en-US"/>
                      </a:p>
                    </p:txBody>
                  </p:sp>
                  <p:sp>
                    <p:nvSpPr>
                      <p:cNvPr id="9288" name="Freeform 9287">
                        <a:extLst>
                          <a:ext uri="{FF2B5EF4-FFF2-40B4-BE49-F238E27FC236}">
                            <a16:creationId xmlns:a16="http://schemas.microsoft.com/office/drawing/2014/main" id="{72A0761F-6BD6-817B-6B51-F685449F82ED}"/>
                          </a:ext>
                        </a:extLst>
                      </p:cNvPr>
                      <p:cNvSpPr/>
                      <p:nvPr/>
                    </p:nvSpPr>
                    <p:spPr>
                      <a:xfrm>
                        <a:off x="26132018" y="1600468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89" name="Graphic 2">
                      <a:extLst>
                        <a:ext uri="{FF2B5EF4-FFF2-40B4-BE49-F238E27FC236}">
                          <a16:creationId xmlns:a16="http://schemas.microsoft.com/office/drawing/2014/main" id="{25888A2B-25D9-D31E-0C45-E6D2BC6E3358}"/>
                        </a:ext>
                      </a:extLst>
                    </p:cNvPr>
                    <p:cNvGrpSpPr/>
                    <p:nvPr/>
                  </p:nvGrpSpPr>
                  <p:grpSpPr>
                    <a:xfrm>
                      <a:off x="44668796" y="14616076"/>
                      <a:ext cx="113377" cy="48739"/>
                      <a:chOff x="23885185" y="19379217"/>
                      <a:chExt cx="177117" cy="76146"/>
                    </a:xfrm>
                  </p:grpSpPr>
                  <p:sp>
                    <p:nvSpPr>
                      <p:cNvPr id="9290" name="Freeform 9289">
                        <a:extLst>
                          <a:ext uri="{FF2B5EF4-FFF2-40B4-BE49-F238E27FC236}">
                            <a16:creationId xmlns:a16="http://schemas.microsoft.com/office/drawing/2014/main" id="{5167BB45-A94C-4702-DF2E-D8FF3F94A14C}"/>
                          </a:ext>
                        </a:extLst>
                      </p:cNvPr>
                      <p:cNvSpPr/>
                      <p:nvPr/>
                    </p:nvSpPr>
                    <p:spPr>
                      <a:xfrm>
                        <a:off x="23923285" y="19389678"/>
                        <a:ext cx="139017" cy="27612"/>
                      </a:xfrm>
                      <a:custGeom>
                        <a:avLst/>
                        <a:gdLst>
                          <a:gd name="connsiteX0" fmla="*/ 139017 w 139017"/>
                          <a:gd name="connsiteY0" fmla="*/ 0 h 27612"/>
                          <a:gd name="connsiteX1" fmla="*/ 0 w 139017"/>
                          <a:gd name="connsiteY1" fmla="*/ 27613 h 27612"/>
                        </a:gdLst>
                        <a:ahLst/>
                        <a:cxnLst>
                          <a:cxn ang="0">
                            <a:pos x="connsiteX0" y="connsiteY0"/>
                          </a:cxn>
                          <a:cxn ang="0">
                            <a:pos x="connsiteX1" y="connsiteY1"/>
                          </a:cxn>
                        </a:cxnLst>
                        <a:rect l="l" t="t" r="r" b="b"/>
                        <a:pathLst>
                          <a:path w="139017" h="27612">
                            <a:moveTo>
                              <a:pt x="139017" y="0"/>
                            </a:moveTo>
                            <a:lnTo>
                              <a:pt x="0" y="27613"/>
                            </a:lnTo>
                          </a:path>
                        </a:pathLst>
                      </a:custGeom>
                      <a:noFill/>
                      <a:ln w="38100" cap="rnd">
                        <a:solidFill>
                          <a:srgbClr val="EDED61"/>
                        </a:solidFill>
                        <a:prstDash val="solid"/>
                        <a:round/>
                      </a:ln>
                    </p:spPr>
                    <p:txBody>
                      <a:bodyPr rtlCol="0" anchor="ctr"/>
                      <a:lstStyle/>
                      <a:p>
                        <a:endParaRPr lang="en-US"/>
                      </a:p>
                    </p:txBody>
                  </p:sp>
                  <p:sp>
                    <p:nvSpPr>
                      <p:cNvPr id="9291" name="Freeform 9290">
                        <a:extLst>
                          <a:ext uri="{FF2B5EF4-FFF2-40B4-BE49-F238E27FC236}">
                            <a16:creationId xmlns:a16="http://schemas.microsoft.com/office/drawing/2014/main" id="{12670E4F-F727-28B0-9901-92BD63DB2051}"/>
                          </a:ext>
                        </a:extLst>
                      </p:cNvPr>
                      <p:cNvSpPr/>
                      <p:nvPr/>
                    </p:nvSpPr>
                    <p:spPr>
                      <a:xfrm>
                        <a:off x="23885185" y="1937921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100"/>
                              <a:pt x="59141"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92" name="Graphic 2">
                      <a:extLst>
                        <a:ext uri="{FF2B5EF4-FFF2-40B4-BE49-F238E27FC236}">
                          <a16:creationId xmlns:a16="http://schemas.microsoft.com/office/drawing/2014/main" id="{3E4A7E02-3E72-D719-31CC-AB23458D19DC}"/>
                        </a:ext>
                      </a:extLst>
                    </p:cNvPr>
                    <p:cNvGrpSpPr/>
                    <p:nvPr/>
                  </p:nvGrpSpPr>
                  <p:grpSpPr>
                    <a:xfrm>
                      <a:off x="44706690" y="13472153"/>
                      <a:ext cx="160703" cy="48739"/>
                      <a:chOff x="23944383" y="17592039"/>
                      <a:chExt cx="251050" cy="76146"/>
                    </a:xfrm>
                  </p:grpSpPr>
                  <p:sp>
                    <p:nvSpPr>
                      <p:cNvPr id="9293" name="Freeform 9292">
                        <a:extLst>
                          <a:ext uri="{FF2B5EF4-FFF2-40B4-BE49-F238E27FC236}">
                            <a16:creationId xmlns:a16="http://schemas.microsoft.com/office/drawing/2014/main" id="{E0CC1496-18B7-86BD-0C58-7B9DFC4C013F}"/>
                          </a:ext>
                        </a:extLst>
                      </p:cNvPr>
                      <p:cNvSpPr/>
                      <p:nvPr/>
                    </p:nvSpPr>
                    <p:spPr>
                      <a:xfrm>
                        <a:off x="23982483" y="17630112"/>
                        <a:ext cx="212950" cy="27603"/>
                      </a:xfrm>
                      <a:custGeom>
                        <a:avLst/>
                        <a:gdLst>
                          <a:gd name="connsiteX0" fmla="*/ 212950 w 212950"/>
                          <a:gd name="connsiteY0" fmla="*/ 27603 h 27603"/>
                          <a:gd name="connsiteX1" fmla="*/ 0 w 212950"/>
                          <a:gd name="connsiteY1" fmla="*/ 0 h 27603"/>
                        </a:gdLst>
                        <a:ahLst/>
                        <a:cxnLst>
                          <a:cxn ang="0">
                            <a:pos x="connsiteX0" y="connsiteY0"/>
                          </a:cxn>
                          <a:cxn ang="0">
                            <a:pos x="connsiteX1" y="connsiteY1"/>
                          </a:cxn>
                        </a:cxnLst>
                        <a:rect l="l" t="t" r="r" b="b"/>
                        <a:pathLst>
                          <a:path w="212950" h="27603">
                            <a:moveTo>
                              <a:pt x="212950" y="27603"/>
                            </a:moveTo>
                            <a:lnTo>
                              <a:pt x="0" y="0"/>
                            </a:lnTo>
                          </a:path>
                        </a:pathLst>
                      </a:custGeom>
                      <a:noFill/>
                      <a:ln w="38100" cap="rnd">
                        <a:solidFill>
                          <a:srgbClr val="EDED61"/>
                        </a:solidFill>
                        <a:prstDash val="solid"/>
                        <a:round/>
                      </a:ln>
                    </p:spPr>
                    <p:txBody>
                      <a:bodyPr rtlCol="0" anchor="ctr"/>
                      <a:lstStyle/>
                      <a:p>
                        <a:endParaRPr lang="en-US"/>
                      </a:p>
                    </p:txBody>
                  </p:sp>
                  <p:sp>
                    <p:nvSpPr>
                      <p:cNvPr id="9294" name="Freeform 9293">
                        <a:extLst>
                          <a:ext uri="{FF2B5EF4-FFF2-40B4-BE49-F238E27FC236}">
                            <a16:creationId xmlns:a16="http://schemas.microsoft.com/office/drawing/2014/main" id="{A84B5DCB-D926-10E2-E12E-46D30E06DB5E}"/>
                          </a:ext>
                        </a:extLst>
                      </p:cNvPr>
                      <p:cNvSpPr/>
                      <p:nvPr/>
                    </p:nvSpPr>
                    <p:spPr>
                      <a:xfrm>
                        <a:off x="23944383" y="1759203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50" y="0"/>
                              <a:pt x="76200" y="17038"/>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295" name="Graphic 2">
                      <a:extLst>
                        <a:ext uri="{FF2B5EF4-FFF2-40B4-BE49-F238E27FC236}">
                          <a16:creationId xmlns:a16="http://schemas.microsoft.com/office/drawing/2014/main" id="{8A2AF042-6612-1262-56C3-00C6548813AE}"/>
                        </a:ext>
                      </a:extLst>
                    </p:cNvPr>
                    <p:cNvGrpSpPr/>
                    <p:nvPr/>
                  </p:nvGrpSpPr>
                  <p:grpSpPr>
                    <a:xfrm>
                      <a:off x="45186165" y="12108777"/>
                      <a:ext cx="1510207" cy="800737"/>
                      <a:chOff x="24693419" y="15462002"/>
                      <a:chExt cx="2359247" cy="1251011"/>
                    </a:xfrm>
                  </p:grpSpPr>
                  <p:sp>
                    <p:nvSpPr>
                      <p:cNvPr id="9296" name="Freeform 9295">
                        <a:extLst>
                          <a:ext uri="{FF2B5EF4-FFF2-40B4-BE49-F238E27FC236}">
                            <a16:creationId xmlns:a16="http://schemas.microsoft.com/office/drawing/2014/main" id="{B0EF9D1F-D356-ED02-B9A2-4E6766ECCC9D}"/>
                          </a:ext>
                        </a:extLst>
                      </p:cNvPr>
                      <p:cNvSpPr/>
                      <p:nvPr/>
                    </p:nvSpPr>
                    <p:spPr>
                      <a:xfrm>
                        <a:off x="25513998" y="15462002"/>
                        <a:ext cx="337032" cy="224537"/>
                      </a:xfrm>
                      <a:custGeom>
                        <a:avLst/>
                        <a:gdLst>
                          <a:gd name="connsiteX0" fmla="*/ 136760 w 337032"/>
                          <a:gd name="connsiteY0" fmla="*/ 0 h 224537"/>
                          <a:gd name="connsiteX1" fmla="*/ 0 w 337032"/>
                          <a:gd name="connsiteY1" fmla="*/ 178716 h 224537"/>
                          <a:gd name="connsiteX2" fmla="*/ 85916 w 337032"/>
                          <a:gd name="connsiteY2" fmla="*/ 224537 h 224537"/>
                          <a:gd name="connsiteX3" fmla="*/ 337032 w 337032"/>
                          <a:gd name="connsiteY3" fmla="*/ 178716 h 224537"/>
                        </a:gdLst>
                        <a:ahLst/>
                        <a:cxnLst>
                          <a:cxn ang="0">
                            <a:pos x="connsiteX0" y="connsiteY0"/>
                          </a:cxn>
                          <a:cxn ang="0">
                            <a:pos x="connsiteX1" y="connsiteY1"/>
                          </a:cxn>
                          <a:cxn ang="0">
                            <a:pos x="connsiteX2" y="connsiteY2"/>
                          </a:cxn>
                          <a:cxn ang="0">
                            <a:pos x="connsiteX3" y="connsiteY3"/>
                          </a:cxn>
                        </a:cxnLst>
                        <a:rect l="l" t="t" r="r" b="b"/>
                        <a:pathLst>
                          <a:path w="337032" h="224537">
                            <a:moveTo>
                              <a:pt x="136760" y="0"/>
                            </a:moveTo>
                            <a:lnTo>
                              <a:pt x="0" y="178716"/>
                            </a:lnTo>
                            <a:lnTo>
                              <a:pt x="85916" y="224537"/>
                            </a:lnTo>
                            <a:lnTo>
                              <a:pt x="337032"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297" name="Freeform 9296">
                        <a:extLst>
                          <a:ext uri="{FF2B5EF4-FFF2-40B4-BE49-F238E27FC236}">
                            <a16:creationId xmlns:a16="http://schemas.microsoft.com/office/drawing/2014/main" id="{0B7E38F6-66E8-1E2C-0DEC-06F33718BCA5}"/>
                          </a:ext>
                        </a:extLst>
                      </p:cNvPr>
                      <p:cNvSpPr/>
                      <p:nvPr/>
                    </p:nvSpPr>
                    <p:spPr>
                      <a:xfrm>
                        <a:off x="25267824" y="15640718"/>
                        <a:ext cx="332089" cy="321690"/>
                      </a:xfrm>
                      <a:custGeom>
                        <a:avLst/>
                        <a:gdLst>
                          <a:gd name="connsiteX0" fmla="*/ 281254 w 332089"/>
                          <a:gd name="connsiteY0" fmla="*/ 270368 h 321690"/>
                          <a:gd name="connsiteX1" fmla="*/ 332090 w 332089"/>
                          <a:gd name="connsiteY1" fmla="*/ 45821 h 321690"/>
                          <a:gd name="connsiteX2" fmla="*/ 246174 w 332089"/>
                          <a:gd name="connsiteY2" fmla="*/ 0 h 321690"/>
                          <a:gd name="connsiteX3" fmla="*/ 0 w 332089"/>
                          <a:gd name="connsiteY3" fmla="*/ 321691 h 321690"/>
                        </a:gdLst>
                        <a:ahLst/>
                        <a:cxnLst>
                          <a:cxn ang="0">
                            <a:pos x="connsiteX0" y="connsiteY0"/>
                          </a:cxn>
                          <a:cxn ang="0">
                            <a:pos x="connsiteX1" y="connsiteY1"/>
                          </a:cxn>
                          <a:cxn ang="0">
                            <a:pos x="connsiteX2" y="connsiteY2"/>
                          </a:cxn>
                          <a:cxn ang="0">
                            <a:pos x="connsiteX3" y="connsiteY3"/>
                          </a:cxn>
                        </a:cxnLst>
                        <a:rect l="l" t="t" r="r" b="b"/>
                        <a:pathLst>
                          <a:path w="332089" h="321690">
                            <a:moveTo>
                              <a:pt x="281254" y="270368"/>
                            </a:moveTo>
                            <a:lnTo>
                              <a:pt x="332090" y="45821"/>
                            </a:lnTo>
                            <a:lnTo>
                              <a:pt x="246174" y="0"/>
                            </a:lnTo>
                            <a:lnTo>
                              <a:pt x="0" y="32169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98" name="Freeform 9297">
                        <a:extLst>
                          <a:ext uri="{FF2B5EF4-FFF2-40B4-BE49-F238E27FC236}">
                            <a16:creationId xmlns:a16="http://schemas.microsoft.com/office/drawing/2014/main" id="{E1D8DBA2-8556-7F9B-63AB-F12202B247A9}"/>
                          </a:ext>
                        </a:extLst>
                      </p:cNvPr>
                      <p:cNvSpPr/>
                      <p:nvPr/>
                    </p:nvSpPr>
                    <p:spPr>
                      <a:xfrm>
                        <a:off x="25549078" y="15640718"/>
                        <a:ext cx="662445" cy="430751"/>
                      </a:xfrm>
                      <a:custGeom>
                        <a:avLst/>
                        <a:gdLst>
                          <a:gd name="connsiteX0" fmla="*/ 50835 w 662445"/>
                          <a:gd name="connsiteY0" fmla="*/ 45821 h 430751"/>
                          <a:gd name="connsiteX1" fmla="*/ 0 w 662445"/>
                          <a:gd name="connsiteY1" fmla="*/ 270368 h 430751"/>
                          <a:gd name="connsiteX2" fmla="*/ 300714 w 662445"/>
                          <a:gd name="connsiteY2" fmla="*/ 430751 h 430751"/>
                          <a:gd name="connsiteX3" fmla="*/ 652272 w 662445"/>
                          <a:gd name="connsiteY3" fmla="*/ 366598 h 430751"/>
                          <a:gd name="connsiteX4" fmla="*/ 662445 w 662445"/>
                          <a:gd name="connsiteY4" fmla="*/ 321691 h 430751"/>
                          <a:gd name="connsiteX5" fmla="*/ 301952 w 662445"/>
                          <a:gd name="connsiteY5" fmla="*/ 0 h 43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2445" h="430751">
                            <a:moveTo>
                              <a:pt x="50835" y="45821"/>
                            </a:moveTo>
                            <a:lnTo>
                              <a:pt x="0" y="270368"/>
                            </a:lnTo>
                            <a:lnTo>
                              <a:pt x="300714" y="430751"/>
                            </a:lnTo>
                            <a:lnTo>
                              <a:pt x="652272" y="366598"/>
                            </a:lnTo>
                            <a:lnTo>
                              <a:pt x="662445" y="321691"/>
                            </a:lnTo>
                            <a:lnTo>
                              <a:pt x="301952"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299" name="Freeform 9298">
                        <a:extLst>
                          <a:ext uri="{FF2B5EF4-FFF2-40B4-BE49-F238E27FC236}">
                            <a16:creationId xmlns:a16="http://schemas.microsoft.com/office/drawing/2014/main" id="{EAB7502F-EFD5-3205-7261-63562F7E2B2F}"/>
                          </a:ext>
                        </a:extLst>
                      </p:cNvPr>
                      <p:cNvSpPr/>
                      <p:nvPr/>
                    </p:nvSpPr>
                    <p:spPr>
                      <a:xfrm>
                        <a:off x="26201350" y="15962408"/>
                        <a:ext cx="150361" cy="125099"/>
                      </a:xfrm>
                      <a:custGeom>
                        <a:avLst/>
                        <a:gdLst>
                          <a:gd name="connsiteX0" fmla="*/ 0 w 150361"/>
                          <a:gd name="connsiteY0" fmla="*/ 44907 h 125099"/>
                          <a:gd name="connsiteX1" fmla="*/ 150362 w 150361"/>
                          <a:gd name="connsiteY1" fmla="*/ 125099 h 125099"/>
                          <a:gd name="connsiteX2" fmla="*/ 10173 w 150361"/>
                          <a:gd name="connsiteY2" fmla="*/ 0 h 125099"/>
                        </a:gdLst>
                        <a:ahLst/>
                        <a:cxnLst>
                          <a:cxn ang="0">
                            <a:pos x="connsiteX0" y="connsiteY0"/>
                          </a:cxn>
                          <a:cxn ang="0">
                            <a:pos x="connsiteX1" y="connsiteY1"/>
                          </a:cxn>
                          <a:cxn ang="0">
                            <a:pos x="connsiteX2" y="connsiteY2"/>
                          </a:cxn>
                        </a:cxnLst>
                        <a:rect l="l" t="t" r="r" b="b"/>
                        <a:pathLst>
                          <a:path w="150361" h="125099">
                            <a:moveTo>
                              <a:pt x="0" y="44907"/>
                            </a:moveTo>
                            <a:lnTo>
                              <a:pt x="150362" y="125099"/>
                            </a:lnTo>
                            <a:lnTo>
                              <a:pt x="1017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00" name="Freeform 9299">
                        <a:extLst>
                          <a:ext uri="{FF2B5EF4-FFF2-40B4-BE49-F238E27FC236}">
                            <a16:creationId xmlns:a16="http://schemas.microsoft.com/office/drawing/2014/main" id="{DDE62A76-3F39-C43D-5D3B-5B1381C2354F}"/>
                          </a:ext>
                        </a:extLst>
                      </p:cNvPr>
                      <p:cNvSpPr/>
                      <p:nvPr/>
                    </p:nvSpPr>
                    <p:spPr>
                      <a:xfrm>
                        <a:off x="25076362" y="16087508"/>
                        <a:ext cx="95726" cy="125099"/>
                      </a:xfrm>
                      <a:custGeom>
                        <a:avLst/>
                        <a:gdLst>
                          <a:gd name="connsiteX0" fmla="*/ 70304 w 95726"/>
                          <a:gd name="connsiteY0" fmla="*/ 112269 h 125099"/>
                          <a:gd name="connsiteX1" fmla="*/ 95726 w 95726"/>
                          <a:gd name="connsiteY1" fmla="*/ 0 h 125099"/>
                          <a:gd name="connsiteX2" fmla="*/ 0 w 95726"/>
                          <a:gd name="connsiteY2" fmla="*/ 125099 h 125099"/>
                        </a:gdLst>
                        <a:ahLst/>
                        <a:cxnLst>
                          <a:cxn ang="0">
                            <a:pos x="connsiteX0" y="connsiteY0"/>
                          </a:cxn>
                          <a:cxn ang="0">
                            <a:pos x="connsiteX1" y="connsiteY1"/>
                          </a:cxn>
                          <a:cxn ang="0">
                            <a:pos x="connsiteX2" y="connsiteY2"/>
                          </a:cxn>
                        </a:cxnLst>
                        <a:rect l="l" t="t" r="r" b="b"/>
                        <a:pathLst>
                          <a:path w="95726" h="125099">
                            <a:moveTo>
                              <a:pt x="70304" y="112269"/>
                            </a:moveTo>
                            <a:lnTo>
                              <a:pt x="95726" y="0"/>
                            </a:lnTo>
                            <a:lnTo>
                              <a:pt x="0" y="1250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01" name="Freeform 9300">
                        <a:extLst>
                          <a:ext uri="{FF2B5EF4-FFF2-40B4-BE49-F238E27FC236}">
                            <a16:creationId xmlns:a16="http://schemas.microsoft.com/office/drawing/2014/main" id="{6AB8AACF-ED39-075D-2B06-99111B96A03B}"/>
                          </a:ext>
                        </a:extLst>
                      </p:cNvPr>
                      <p:cNvSpPr/>
                      <p:nvPr/>
                    </p:nvSpPr>
                    <p:spPr>
                      <a:xfrm>
                        <a:off x="25146666" y="15911086"/>
                        <a:ext cx="703125" cy="449083"/>
                      </a:xfrm>
                      <a:custGeom>
                        <a:avLst/>
                        <a:gdLst>
                          <a:gd name="connsiteX0" fmla="*/ 0 w 703125"/>
                          <a:gd name="connsiteY0" fmla="*/ 288691 h 449083"/>
                          <a:gd name="connsiteX1" fmla="*/ 300724 w 703125"/>
                          <a:gd name="connsiteY1" fmla="*/ 449084 h 449083"/>
                          <a:gd name="connsiteX2" fmla="*/ 652282 w 703125"/>
                          <a:gd name="connsiteY2" fmla="*/ 384930 h 449083"/>
                          <a:gd name="connsiteX3" fmla="*/ 703126 w 703125"/>
                          <a:gd name="connsiteY3" fmla="*/ 160384 h 449083"/>
                          <a:gd name="connsiteX4" fmla="*/ 402412 w 703125"/>
                          <a:gd name="connsiteY4" fmla="*/ 0 h 449083"/>
                          <a:gd name="connsiteX5" fmla="*/ 121158 w 703125"/>
                          <a:gd name="connsiteY5" fmla="*/ 51323 h 449083"/>
                          <a:gd name="connsiteX6" fmla="*/ 25422 w 703125"/>
                          <a:gd name="connsiteY6" fmla="*/ 176422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125" h="449083">
                            <a:moveTo>
                              <a:pt x="0" y="288691"/>
                            </a:moveTo>
                            <a:lnTo>
                              <a:pt x="300724" y="449084"/>
                            </a:lnTo>
                            <a:lnTo>
                              <a:pt x="652282" y="384930"/>
                            </a:lnTo>
                            <a:lnTo>
                              <a:pt x="703126" y="160384"/>
                            </a:lnTo>
                            <a:lnTo>
                              <a:pt x="402412" y="0"/>
                            </a:lnTo>
                            <a:lnTo>
                              <a:pt x="121158" y="51323"/>
                            </a:lnTo>
                            <a:lnTo>
                              <a:pt x="25422" y="1764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02" name="Freeform 9301">
                        <a:extLst>
                          <a:ext uri="{FF2B5EF4-FFF2-40B4-BE49-F238E27FC236}">
                            <a16:creationId xmlns:a16="http://schemas.microsoft.com/office/drawing/2014/main" id="{413218E7-F516-02C6-6D77-A53A53DC5F38}"/>
                          </a:ext>
                        </a:extLst>
                      </p:cNvPr>
                      <p:cNvSpPr/>
                      <p:nvPr/>
                    </p:nvSpPr>
                    <p:spPr>
                      <a:xfrm>
                        <a:off x="25798948" y="16007316"/>
                        <a:ext cx="692953" cy="449083"/>
                      </a:xfrm>
                      <a:custGeom>
                        <a:avLst/>
                        <a:gdLst>
                          <a:gd name="connsiteX0" fmla="*/ 50844 w 692953"/>
                          <a:gd name="connsiteY0" fmla="*/ 64154 h 449083"/>
                          <a:gd name="connsiteX1" fmla="*/ 0 w 692953"/>
                          <a:gd name="connsiteY1" fmla="*/ 288700 h 449083"/>
                          <a:gd name="connsiteX2" fmla="*/ 300723 w 692953"/>
                          <a:gd name="connsiteY2" fmla="*/ 449084 h 449083"/>
                          <a:gd name="connsiteX3" fmla="*/ 652281 w 692953"/>
                          <a:gd name="connsiteY3" fmla="*/ 384930 h 449083"/>
                          <a:gd name="connsiteX4" fmla="*/ 692953 w 692953"/>
                          <a:gd name="connsiteY4" fmla="*/ 205291 h 449083"/>
                          <a:gd name="connsiteX5" fmla="*/ 552764 w 692953"/>
                          <a:gd name="connsiteY5" fmla="*/ 80192 h 449083"/>
                          <a:gd name="connsiteX6" fmla="*/ 402402 w 692953"/>
                          <a:gd name="connsiteY6" fmla="*/ 0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2953" h="449083">
                            <a:moveTo>
                              <a:pt x="50844" y="64154"/>
                            </a:moveTo>
                            <a:lnTo>
                              <a:pt x="0" y="288700"/>
                            </a:lnTo>
                            <a:lnTo>
                              <a:pt x="300723" y="449084"/>
                            </a:lnTo>
                            <a:lnTo>
                              <a:pt x="652281" y="384930"/>
                            </a:lnTo>
                            <a:lnTo>
                              <a:pt x="692953" y="205291"/>
                            </a:lnTo>
                            <a:lnTo>
                              <a:pt x="552764" y="80192"/>
                            </a:lnTo>
                            <a:lnTo>
                              <a:pt x="402402"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03" name="Freeform 9302">
                        <a:extLst>
                          <a:ext uri="{FF2B5EF4-FFF2-40B4-BE49-F238E27FC236}">
                            <a16:creationId xmlns:a16="http://schemas.microsoft.com/office/drawing/2014/main" id="{F8CB1E70-7810-8600-8426-3EE283B0B746}"/>
                          </a:ext>
                        </a:extLst>
                      </p:cNvPr>
                      <p:cNvSpPr/>
                      <p:nvPr/>
                    </p:nvSpPr>
                    <p:spPr>
                      <a:xfrm>
                        <a:off x="26451229" y="16212607"/>
                        <a:ext cx="401164" cy="340022"/>
                      </a:xfrm>
                      <a:custGeom>
                        <a:avLst/>
                        <a:gdLst>
                          <a:gd name="connsiteX0" fmla="*/ 0 w 401164"/>
                          <a:gd name="connsiteY0" fmla="*/ 179639 h 340022"/>
                          <a:gd name="connsiteX1" fmla="*/ 300714 w 401164"/>
                          <a:gd name="connsiteY1" fmla="*/ 340023 h 340022"/>
                          <a:gd name="connsiteX2" fmla="*/ 401164 w 401164"/>
                          <a:gd name="connsiteY2" fmla="*/ 321691 h 340022"/>
                          <a:gd name="connsiteX3" fmla="*/ 40672 w 401164"/>
                          <a:gd name="connsiteY3" fmla="*/ 0 h 340022"/>
                        </a:gdLst>
                        <a:ahLst/>
                        <a:cxnLst>
                          <a:cxn ang="0">
                            <a:pos x="connsiteX0" y="connsiteY0"/>
                          </a:cxn>
                          <a:cxn ang="0">
                            <a:pos x="connsiteX1" y="connsiteY1"/>
                          </a:cxn>
                          <a:cxn ang="0">
                            <a:pos x="connsiteX2" y="connsiteY2"/>
                          </a:cxn>
                          <a:cxn ang="0">
                            <a:pos x="connsiteX3" y="connsiteY3"/>
                          </a:cxn>
                        </a:cxnLst>
                        <a:rect l="l" t="t" r="r" b="b"/>
                        <a:pathLst>
                          <a:path w="401164" h="340022">
                            <a:moveTo>
                              <a:pt x="0" y="179639"/>
                            </a:moveTo>
                            <a:lnTo>
                              <a:pt x="300714" y="340023"/>
                            </a:lnTo>
                            <a:lnTo>
                              <a:pt x="401164" y="321691"/>
                            </a:lnTo>
                            <a:lnTo>
                              <a:pt x="40672"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04" name="Freeform 9303">
                        <a:extLst>
                          <a:ext uri="{FF2B5EF4-FFF2-40B4-BE49-F238E27FC236}">
                            <a16:creationId xmlns:a16="http://schemas.microsoft.com/office/drawing/2014/main" id="{42482C21-114C-33A2-41D7-35BDC1AF2E6F}"/>
                          </a:ext>
                        </a:extLst>
                      </p:cNvPr>
                      <p:cNvSpPr/>
                      <p:nvPr/>
                    </p:nvSpPr>
                    <p:spPr>
                      <a:xfrm>
                        <a:off x="24830189" y="16199776"/>
                        <a:ext cx="617201" cy="449083"/>
                      </a:xfrm>
                      <a:custGeom>
                        <a:avLst/>
                        <a:gdLst>
                          <a:gd name="connsiteX0" fmla="*/ 214799 w 617201"/>
                          <a:gd name="connsiteY0" fmla="*/ 449084 h 449083"/>
                          <a:gd name="connsiteX1" fmla="*/ 566357 w 617201"/>
                          <a:gd name="connsiteY1" fmla="*/ 384930 h 449083"/>
                          <a:gd name="connsiteX2" fmla="*/ 617201 w 617201"/>
                          <a:gd name="connsiteY2" fmla="*/ 160393 h 449083"/>
                          <a:gd name="connsiteX3" fmla="*/ 316478 w 617201"/>
                          <a:gd name="connsiteY3" fmla="*/ 0 h 449083"/>
                          <a:gd name="connsiteX4" fmla="*/ 246174 w 617201"/>
                          <a:gd name="connsiteY4" fmla="*/ 12831 h 449083"/>
                          <a:gd name="connsiteX5" fmla="*/ 0 w 617201"/>
                          <a:gd name="connsiteY5" fmla="*/ 334521 h 4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7201" h="449083">
                            <a:moveTo>
                              <a:pt x="214799" y="449084"/>
                            </a:moveTo>
                            <a:lnTo>
                              <a:pt x="566357" y="384930"/>
                            </a:lnTo>
                            <a:lnTo>
                              <a:pt x="617201" y="160393"/>
                            </a:lnTo>
                            <a:lnTo>
                              <a:pt x="316478" y="0"/>
                            </a:lnTo>
                            <a:lnTo>
                              <a:pt x="246174" y="12831"/>
                            </a:lnTo>
                            <a:lnTo>
                              <a:pt x="0" y="33452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05" name="Freeform 9304">
                        <a:extLst>
                          <a:ext uri="{FF2B5EF4-FFF2-40B4-BE49-F238E27FC236}">
                            <a16:creationId xmlns:a16="http://schemas.microsoft.com/office/drawing/2014/main" id="{0D6EF6E8-823E-C887-8AF4-E5F76EAE809D}"/>
                          </a:ext>
                        </a:extLst>
                      </p:cNvPr>
                      <p:cNvSpPr/>
                      <p:nvPr/>
                    </p:nvSpPr>
                    <p:spPr>
                      <a:xfrm>
                        <a:off x="25396545" y="16296016"/>
                        <a:ext cx="703125" cy="416997"/>
                      </a:xfrm>
                      <a:custGeom>
                        <a:avLst/>
                        <a:gdLst>
                          <a:gd name="connsiteX0" fmla="*/ 50845 w 703125"/>
                          <a:gd name="connsiteY0" fmla="*/ 64153 h 416997"/>
                          <a:gd name="connsiteX1" fmla="*/ 0 w 703125"/>
                          <a:gd name="connsiteY1" fmla="*/ 288690 h 416997"/>
                          <a:gd name="connsiteX2" fmla="*/ 240573 w 703125"/>
                          <a:gd name="connsiteY2" fmla="*/ 416997 h 416997"/>
                          <a:gd name="connsiteX3" fmla="*/ 476498 w 703125"/>
                          <a:gd name="connsiteY3" fmla="*/ 416997 h 416997"/>
                          <a:gd name="connsiteX4" fmla="*/ 652281 w 703125"/>
                          <a:gd name="connsiteY4" fmla="*/ 384921 h 416997"/>
                          <a:gd name="connsiteX5" fmla="*/ 703126 w 703125"/>
                          <a:gd name="connsiteY5" fmla="*/ 160384 h 416997"/>
                          <a:gd name="connsiteX6" fmla="*/ 402403 w 703125"/>
                          <a:gd name="connsiteY6" fmla="*/ 0 h 41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125" h="416997">
                            <a:moveTo>
                              <a:pt x="50845" y="64153"/>
                            </a:moveTo>
                            <a:lnTo>
                              <a:pt x="0" y="288690"/>
                            </a:lnTo>
                            <a:lnTo>
                              <a:pt x="240573" y="416997"/>
                            </a:lnTo>
                            <a:lnTo>
                              <a:pt x="476498" y="416997"/>
                            </a:lnTo>
                            <a:lnTo>
                              <a:pt x="652281" y="384921"/>
                            </a:lnTo>
                            <a:lnTo>
                              <a:pt x="703126" y="160384"/>
                            </a:lnTo>
                            <a:lnTo>
                              <a:pt x="40240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06" name="Freeform 9305">
                        <a:extLst>
                          <a:ext uri="{FF2B5EF4-FFF2-40B4-BE49-F238E27FC236}">
                            <a16:creationId xmlns:a16="http://schemas.microsoft.com/office/drawing/2014/main" id="{14706908-B84B-D647-E038-6339D09B0773}"/>
                          </a:ext>
                        </a:extLst>
                      </p:cNvPr>
                      <p:cNvSpPr/>
                      <p:nvPr/>
                    </p:nvSpPr>
                    <p:spPr>
                      <a:xfrm>
                        <a:off x="26048826" y="16392246"/>
                        <a:ext cx="703116" cy="320767"/>
                      </a:xfrm>
                      <a:custGeom>
                        <a:avLst/>
                        <a:gdLst>
                          <a:gd name="connsiteX0" fmla="*/ 50845 w 703116"/>
                          <a:gd name="connsiteY0" fmla="*/ 64154 h 320767"/>
                          <a:gd name="connsiteX1" fmla="*/ 0 w 703116"/>
                          <a:gd name="connsiteY1" fmla="*/ 288691 h 320767"/>
                          <a:gd name="connsiteX2" fmla="*/ 60141 w 703116"/>
                          <a:gd name="connsiteY2" fmla="*/ 320767 h 320767"/>
                          <a:gd name="connsiteX3" fmla="*/ 666808 w 703116"/>
                          <a:gd name="connsiteY3" fmla="*/ 320767 h 320767"/>
                          <a:gd name="connsiteX4" fmla="*/ 703117 w 703116"/>
                          <a:gd name="connsiteY4" fmla="*/ 160384 h 320767"/>
                          <a:gd name="connsiteX5" fmla="*/ 402403 w 703116"/>
                          <a:gd name="connsiteY5" fmla="*/ 0 h 32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3116" h="320767">
                            <a:moveTo>
                              <a:pt x="50845" y="64154"/>
                            </a:moveTo>
                            <a:lnTo>
                              <a:pt x="0" y="288691"/>
                            </a:lnTo>
                            <a:lnTo>
                              <a:pt x="60141" y="320767"/>
                            </a:lnTo>
                            <a:lnTo>
                              <a:pt x="666808" y="320767"/>
                            </a:lnTo>
                            <a:lnTo>
                              <a:pt x="703117" y="160384"/>
                            </a:lnTo>
                            <a:lnTo>
                              <a:pt x="40240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07" name="Freeform 9306">
                        <a:extLst>
                          <a:ext uri="{FF2B5EF4-FFF2-40B4-BE49-F238E27FC236}">
                            <a16:creationId xmlns:a16="http://schemas.microsoft.com/office/drawing/2014/main" id="{526A1729-8511-E5A2-9116-514D65AFA108}"/>
                          </a:ext>
                        </a:extLst>
                      </p:cNvPr>
                      <p:cNvSpPr/>
                      <p:nvPr/>
                    </p:nvSpPr>
                    <p:spPr>
                      <a:xfrm>
                        <a:off x="26715634" y="16534297"/>
                        <a:ext cx="337032" cy="178715"/>
                      </a:xfrm>
                      <a:custGeom>
                        <a:avLst/>
                        <a:gdLst>
                          <a:gd name="connsiteX0" fmla="*/ 337032 w 337032"/>
                          <a:gd name="connsiteY0" fmla="*/ 178716 h 178715"/>
                          <a:gd name="connsiteX1" fmla="*/ 136760 w 337032"/>
                          <a:gd name="connsiteY1" fmla="*/ 0 h 178715"/>
                          <a:gd name="connsiteX2" fmla="*/ 36309 w 337032"/>
                          <a:gd name="connsiteY2" fmla="*/ 18332 h 178715"/>
                          <a:gd name="connsiteX3" fmla="*/ 0 w 337032"/>
                          <a:gd name="connsiteY3" fmla="*/ 178716 h 178715"/>
                        </a:gdLst>
                        <a:ahLst/>
                        <a:cxnLst>
                          <a:cxn ang="0">
                            <a:pos x="connsiteX0" y="connsiteY0"/>
                          </a:cxn>
                          <a:cxn ang="0">
                            <a:pos x="connsiteX1" y="connsiteY1"/>
                          </a:cxn>
                          <a:cxn ang="0">
                            <a:pos x="connsiteX2" y="connsiteY2"/>
                          </a:cxn>
                          <a:cxn ang="0">
                            <a:pos x="connsiteX3" y="connsiteY3"/>
                          </a:cxn>
                        </a:cxnLst>
                        <a:rect l="l" t="t" r="r" b="b"/>
                        <a:pathLst>
                          <a:path w="337032" h="178715">
                            <a:moveTo>
                              <a:pt x="337032" y="178716"/>
                            </a:moveTo>
                            <a:lnTo>
                              <a:pt x="136760" y="0"/>
                            </a:lnTo>
                            <a:lnTo>
                              <a:pt x="36309" y="18332"/>
                            </a:lnTo>
                            <a:lnTo>
                              <a:pt x="0" y="17871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308" name="Freeform 9307">
                        <a:extLst>
                          <a:ext uri="{FF2B5EF4-FFF2-40B4-BE49-F238E27FC236}">
                            <a16:creationId xmlns:a16="http://schemas.microsoft.com/office/drawing/2014/main" id="{7E65160F-598D-49FF-42C8-1E6AE39E139E}"/>
                          </a:ext>
                        </a:extLst>
                      </p:cNvPr>
                      <p:cNvSpPr/>
                      <p:nvPr/>
                    </p:nvSpPr>
                    <p:spPr>
                      <a:xfrm>
                        <a:off x="24693419" y="16534297"/>
                        <a:ext cx="351568" cy="178715"/>
                      </a:xfrm>
                      <a:custGeom>
                        <a:avLst/>
                        <a:gdLst>
                          <a:gd name="connsiteX0" fmla="*/ 0 w 351568"/>
                          <a:gd name="connsiteY0" fmla="*/ 178716 h 178715"/>
                          <a:gd name="connsiteX1" fmla="*/ 337042 w 351568"/>
                          <a:gd name="connsiteY1" fmla="*/ 178716 h 178715"/>
                          <a:gd name="connsiteX2" fmla="*/ 351568 w 351568"/>
                          <a:gd name="connsiteY2" fmla="*/ 114562 h 178715"/>
                          <a:gd name="connsiteX3" fmla="*/ 136770 w 351568"/>
                          <a:gd name="connsiteY3" fmla="*/ 0 h 178715"/>
                        </a:gdLst>
                        <a:ahLst/>
                        <a:cxnLst>
                          <a:cxn ang="0">
                            <a:pos x="connsiteX0" y="connsiteY0"/>
                          </a:cxn>
                          <a:cxn ang="0">
                            <a:pos x="connsiteX1" y="connsiteY1"/>
                          </a:cxn>
                          <a:cxn ang="0">
                            <a:pos x="connsiteX2" y="connsiteY2"/>
                          </a:cxn>
                          <a:cxn ang="0">
                            <a:pos x="connsiteX3" y="connsiteY3"/>
                          </a:cxn>
                        </a:cxnLst>
                        <a:rect l="l" t="t" r="r" b="b"/>
                        <a:pathLst>
                          <a:path w="351568" h="178715">
                            <a:moveTo>
                              <a:pt x="0" y="178716"/>
                            </a:moveTo>
                            <a:lnTo>
                              <a:pt x="337042" y="178716"/>
                            </a:lnTo>
                            <a:lnTo>
                              <a:pt x="351568" y="114562"/>
                            </a:lnTo>
                            <a:lnTo>
                              <a:pt x="136770"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309" name="Freeform 9308">
                        <a:extLst>
                          <a:ext uri="{FF2B5EF4-FFF2-40B4-BE49-F238E27FC236}">
                            <a16:creationId xmlns:a16="http://schemas.microsoft.com/office/drawing/2014/main" id="{78E12A65-F7B8-79E0-AC1F-582535F543E6}"/>
                          </a:ext>
                        </a:extLst>
                      </p:cNvPr>
                      <p:cNvSpPr/>
                      <p:nvPr/>
                    </p:nvSpPr>
                    <p:spPr>
                      <a:xfrm>
                        <a:off x="25030461" y="16584706"/>
                        <a:ext cx="606656" cy="128307"/>
                      </a:xfrm>
                      <a:custGeom>
                        <a:avLst/>
                        <a:gdLst>
                          <a:gd name="connsiteX0" fmla="*/ 14526 w 606656"/>
                          <a:gd name="connsiteY0" fmla="*/ 64153 h 128307"/>
                          <a:gd name="connsiteX1" fmla="*/ 0 w 606656"/>
                          <a:gd name="connsiteY1" fmla="*/ 128307 h 128307"/>
                          <a:gd name="connsiteX2" fmla="*/ 606657 w 606656"/>
                          <a:gd name="connsiteY2" fmla="*/ 128307 h 128307"/>
                          <a:gd name="connsiteX3" fmla="*/ 366084 w 606656"/>
                          <a:gd name="connsiteY3" fmla="*/ 0 h 128307"/>
                        </a:gdLst>
                        <a:ahLst/>
                        <a:cxnLst>
                          <a:cxn ang="0">
                            <a:pos x="connsiteX0" y="connsiteY0"/>
                          </a:cxn>
                          <a:cxn ang="0">
                            <a:pos x="connsiteX1" y="connsiteY1"/>
                          </a:cxn>
                          <a:cxn ang="0">
                            <a:pos x="connsiteX2" y="connsiteY2"/>
                          </a:cxn>
                          <a:cxn ang="0">
                            <a:pos x="connsiteX3" y="connsiteY3"/>
                          </a:cxn>
                        </a:cxnLst>
                        <a:rect l="l" t="t" r="r" b="b"/>
                        <a:pathLst>
                          <a:path w="606656" h="128307">
                            <a:moveTo>
                              <a:pt x="14526" y="64153"/>
                            </a:moveTo>
                            <a:lnTo>
                              <a:pt x="0" y="128307"/>
                            </a:lnTo>
                            <a:lnTo>
                              <a:pt x="606657" y="128307"/>
                            </a:lnTo>
                            <a:lnTo>
                              <a:pt x="366084"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10" name="Freeform 9309">
                        <a:extLst>
                          <a:ext uri="{FF2B5EF4-FFF2-40B4-BE49-F238E27FC236}">
                            <a16:creationId xmlns:a16="http://schemas.microsoft.com/office/drawing/2014/main" id="{EF67E095-6E00-52DC-6508-1AD677CFEFFE}"/>
                          </a:ext>
                        </a:extLst>
                      </p:cNvPr>
                      <p:cNvSpPr/>
                      <p:nvPr/>
                    </p:nvSpPr>
                    <p:spPr>
                      <a:xfrm>
                        <a:off x="25873043" y="16680937"/>
                        <a:ext cx="235924" cy="32076"/>
                      </a:xfrm>
                      <a:custGeom>
                        <a:avLst/>
                        <a:gdLst>
                          <a:gd name="connsiteX0" fmla="*/ 175783 w 235924"/>
                          <a:gd name="connsiteY0" fmla="*/ 0 h 32076"/>
                          <a:gd name="connsiteX1" fmla="*/ 0 w 235924"/>
                          <a:gd name="connsiteY1" fmla="*/ 32077 h 32076"/>
                          <a:gd name="connsiteX2" fmla="*/ 235925 w 235924"/>
                          <a:gd name="connsiteY2" fmla="*/ 32077 h 32076"/>
                        </a:gdLst>
                        <a:ahLst/>
                        <a:cxnLst>
                          <a:cxn ang="0">
                            <a:pos x="connsiteX0" y="connsiteY0"/>
                          </a:cxn>
                          <a:cxn ang="0">
                            <a:pos x="connsiteX1" y="connsiteY1"/>
                          </a:cxn>
                          <a:cxn ang="0">
                            <a:pos x="connsiteX2" y="connsiteY2"/>
                          </a:cxn>
                        </a:cxnLst>
                        <a:rect l="l" t="t" r="r" b="b"/>
                        <a:pathLst>
                          <a:path w="235924" h="32076">
                            <a:moveTo>
                              <a:pt x="175783" y="0"/>
                            </a:moveTo>
                            <a:lnTo>
                              <a:pt x="0" y="32077"/>
                            </a:lnTo>
                            <a:lnTo>
                              <a:pt x="235925" y="3207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9311" name="Graphic 2">
                      <a:extLst>
                        <a:ext uri="{FF2B5EF4-FFF2-40B4-BE49-F238E27FC236}">
                          <a16:creationId xmlns:a16="http://schemas.microsoft.com/office/drawing/2014/main" id="{DC651327-5D5A-38D5-A314-D40A3EA9C0B8}"/>
                        </a:ext>
                      </a:extLst>
                    </p:cNvPr>
                    <p:cNvGrpSpPr/>
                    <p:nvPr/>
                  </p:nvGrpSpPr>
                  <p:grpSpPr>
                    <a:xfrm>
                      <a:off x="45988699" y="15233084"/>
                      <a:ext cx="78781" cy="145407"/>
                      <a:chOff x="25947138" y="20343185"/>
                      <a:chExt cx="123072" cy="227173"/>
                    </a:xfrm>
                  </p:grpSpPr>
                  <p:sp>
                    <p:nvSpPr>
                      <p:cNvPr id="9312" name="Freeform 9311">
                        <a:extLst>
                          <a:ext uri="{FF2B5EF4-FFF2-40B4-BE49-F238E27FC236}">
                            <a16:creationId xmlns:a16="http://schemas.microsoft.com/office/drawing/2014/main" id="{192D573A-CBC4-B8D5-50E8-0F5219651698}"/>
                          </a:ext>
                        </a:extLst>
                      </p:cNvPr>
                      <p:cNvSpPr/>
                      <p:nvPr/>
                    </p:nvSpPr>
                    <p:spPr>
                      <a:xfrm>
                        <a:off x="25947138" y="20343185"/>
                        <a:ext cx="84972" cy="189100"/>
                      </a:xfrm>
                      <a:custGeom>
                        <a:avLst/>
                        <a:gdLst>
                          <a:gd name="connsiteX0" fmla="*/ 0 w 84972"/>
                          <a:gd name="connsiteY0" fmla="*/ 0 h 189100"/>
                          <a:gd name="connsiteX1" fmla="*/ 84973 w 84972"/>
                          <a:gd name="connsiteY1" fmla="*/ 189100 h 189100"/>
                        </a:gdLst>
                        <a:ahLst/>
                        <a:cxnLst>
                          <a:cxn ang="0">
                            <a:pos x="connsiteX0" y="connsiteY0"/>
                          </a:cxn>
                          <a:cxn ang="0">
                            <a:pos x="connsiteX1" y="connsiteY1"/>
                          </a:cxn>
                        </a:cxnLst>
                        <a:rect l="l" t="t" r="r" b="b"/>
                        <a:pathLst>
                          <a:path w="84972" h="189100">
                            <a:moveTo>
                              <a:pt x="0" y="0"/>
                            </a:moveTo>
                            <a:lnTo>
                              <a:pt x="84973" y="189100"/>
                            </a:lnTo>
                          </a:path>
                        </a:pathLst>
                      </a:custGeom>
                      <a:noFill/>
                      <a:ln w="38100" cap="rnd">
                        <a:solidFill>
                          <a:srgbClr val="EDED61"/>
                        </a:solidFill>
                        <a:prstDash val="solid"/>
                        <a:round/>
                      </a:ln>
                    </p:spPr>
                    <p:txBody>
                      <a:bodyPr rtlCol="0" anchor="ctr"/>
                      <a:lstStyle/>
                      <a:p>
                        <a:endParaRPr lang="en-US"/>
                      </a:p>
                    </p:txBody>
                  </p:sp>
                  <p:sp>
                    <p:nvSpPr>
                      <p:cNvPr id="9313" name="Freeform 9312">
                        <a:extLst>
                          <a:ext uri="{FF2B5EF4-FFF2-40B4-BE49-F238E27FC236}">
                            <a16:creationId xmlns:a16="http://schemas.microsoft.com/office/drawing/2014/main" id="{04CF3109-35C3-6944-6AA0-9FD21D51B9D7}"/>
                          </a:ext>
                        </a:extLst>
                      </p:cNvPr>
                      <p:cNvSpPr/>
                      <p:nvPr/>
                    </p:nvSpPr>
                    <p:spPr>
                      <a:xfrm>
                        <a:off x="25994011" y="204942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14" name="Graphic 2">
                      <a:extLst>
                        <a:ext uri="{FF2B5EF4-FFF2-40B4-BE49-F238E27FC236}">
                          <a16:creationId xmlns:a16="http://schemas.microsoft.com/office/drawing/2014/main" id="{3256D0C1-D4D3-AA72-F57B-51866DF375A1}"/>
                        </a:ext>
                      </a:extLst>
                    </p:cNvPr>
                    <p:cNvGrpSpPr/>
                    <p:nvPr/>
                  </p:nvGrpSpPr>
                  <p:grpSpPr>
                    <a:xfrm>
                      <a:off x="46707073" y="14817631"/>
                      <a:ext cx="113382" cy="48739"/>
                      <a:chOff x="27069383" y="19694112"/>
                      <a:chExt cx="177126" cy="76146"/>
                    </a:xfrm>
                  </p:grpSpPr>
                  <p:sp>
                    <p:nvSpPr>
                      <p:cNvPr id="9315" name="Freeform 9314">
                        <a:extLst>
                          <a:ext uri="{FF2B5EF4-FFF2-40B4-BE49-F238E27FC236}">
                            <a16:creationId xmlns:a16="http://schemas.microsoft.com/office/drawing/2014/main" id="{65A255A8-25C7-25D0-7283-6A41C7064198}"/>
                          </a:ext>
                        </a:extLst>
                      </p:cNvPr>
                      <p:cNvSpPr/>
                      <p:nvPr/>
                    </p:nvSpPr>
                    <p:spPr>
                      <a:xfrm>
                        <a:off x="27069383" y="19704572"/>
                        <a:ext cx="139026" cy="27612"/>
                      </a:xfrm>
                      <a:custGeom>
                        <a:avLst/>
                        <a:gdLst>
                          <a:gd name="connsiteX0" fmla="*/ 0 w 139026"/>
                          <a:gd name="connsiteY0" fmla="*/ 0 h 27612"/>
                          <a:gd name="connsiteX1" fmla="*/ 139027 w 139026"/>
                          <a:gd name="connsiteY1" fmla="*/ 27613 h 27612"/>
                        </a:gdLst>
                        <a:ahLst/>
                        <a:cxnLst>
                          <a:cxn ang="0">
                            <a:pos x="connsiteX0" y="connsiteY0"/>
                          </a:cxn>
                          <a:cxn ang="0">
                            <a:pos x="connsiteX1" y="connsiteY1"/>
                          </a:cxn>
                        </a:cxnLst>
                        <a:rect l="l" t="t" r="r" b="b"/>
                        <a:pathLst>
                          <a:path w="139026" h="27612">
                            <a:moveTo>
                              <a:pt x="0" y="0"/>
                            </a:moveTo>
                            <a:lnTo>
                              <a:pt x="139027" y="27613"/>
                            </a:lnTo>
                          </a:path>
                        </a:pathLst>
                      </a:custGeom>
                      <a:noFill/>
                      <a:ln w="38100" cap="rnd">
                        <a:solidFill>
                          <a:srgbClr val="EDED61"/>
                        </a:solidFill>
                        <a:prstDash val="solid"/>
                        <a:round/>
                      </a:ln>
                    </p:spPr>
                    <p:txBody>
                      <a:bodyPr rtlCol="0" anchor="ctr"/>
                      <a:lstStyle/>
                      <a:p>
                        <a:endParaRPr lang="en-US"/>
                      </a:p>
                    </p:txBody>
                  </p:sp>
                  <p:sp>
                    <p:nvSpPr>
                      <p:cNvPr id="9316" name="Freeform 9315">
                        <a:extLst>
                          <a:ext uri="{FF2B5EF4-FFF2-40B4-BE49-F238E27FC236}">
                            <a16:creationId xmlns:a16="http://schemas.microsoft.com/office/drawing/2014/main" id="{EBE742C9-874F-CCE7-5C1B-25C45FCCFF91}"/>
                          </a:ext>
                        </a:extLst>
                      </p:cNvPr>
                      <p:cNvSpPr/>
                      <p:nvPr/>
                    </p:nvSpPr>
                    <p:spPr>
                      <a:xfrm>
                        <a:off x="27170310" y="196941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17" name="Graphic 2">
                      <a:extLst>
                        <a:ext uri="{FF2B5EF4-FFF2-40B4-BE49-F238E27FC236}">
                          <a16:creationId xmlns:a16="http://schemas.microsoft.com/office/drawing/2014/main" id="{380D8EAB-D107-7179-7598-127F9B1D6916}"/>
                        </a:ext>
                      </a:extLst>
                    </p:cNvPr>
                    <p:cNvGrpSpPr/>
                    <p:nvPr/>
                  </p:nvGrpSpPr>
                  <p:grpSpPr>
                    <a:xfrm>
                      <a:off x="46368138" y="15048301"/>
                      <a:ext cx="78781" cy="145401"/>
                      <a:chOff x="26539898" y="20054494"/>
                      <a:chExt cx="123072" cy="227164"/>
                    </a:xfrm>
                  </p:grpSpPr>
                  <p:sp>
                    <p:nvSpPr>
                      <p:cNvPr id="9318" name="Freeform 9317">
                        <a:extLst>
                          <a:ext uri="{FF2B5EF4-FFF2-40B4-BE49-F238E27FC236}">
                            <a16:creationId xmlns:a16="http://schemas.microsoft.com/office/drawing/2014/main" id="{12CBB974-05EC-F45D-DB81-F437EB1F830A}"/>
                          </a:ext>
                        </a:extLst>
                      </p:cNvPr>
                      <p:cNvSpPr/>
                      <p:nvPr/>
                    </p:nvSpPr>
                    <p:spPr>
                      <a:xfrm>
                        <a:off x="26539898" y="20054494"/>
                        <a:ext cx="84972" cy="189091"/>
                      </a:xfrm>
                      <a:custGeom>
                        <a:avLst/>
                        <a:gdLst>
                          <a:gd name="connsiteX0" fmla="*/ 0 w 84972"/>
                          <a:gd name="connsiteY0" fmla="*/ 0 h 189091"/>
                          <a:gd name="connsiteX1" fmla="*/ 84973 w 84972"/>
                          <a:gd name="connsiteY1" fmla="*/ 189091 h 189091"/>
                        </a:gdLst>
                        <a:ahLst/>
                        <a:cxnLst>
                          <a:cxn ang="0">
                            <a:pos x="connsiteX0" y="connsiteY0"/>
                          </a:cxn>
                          <a:cxn ang="0">
                            <a:pos x="connsiteX1" y="connsiteY1"/>
                          </a:cxn>
                        </a:cxnLst>
                        <a:rect l="l" t="t" r="r" b="b"/>
                        <a:pathLst>
                          <a:path w="84972" h="189091">
                            <a:moveTo>
                              <a:pt x="0" y="0"/>
                            </a:moveTo>
                            <a:lnTo>
                              <a:pt x="84973" y="189091"/>
                            </a:lnTo>
                          </a:path>
                        </a:pathLst>
                      </a:custGeom>
                      <a:noFill/>
                      <a:ln w="38100" cap="rnd">
                        <a:solidFill>
                          <a:srgbClr val="EDED61"/>
                        </a:solidFill>
                        <a:prstDash val="solid"/>
                        <a:round/>
                      </a:ln>
                    </p:spPr>
                    <p:txBody>
                      <a:bodyPr rtlCol="0" anchor="ctr"/>
                      <a:lstStyle/>
                      <a:p>
                        <a:endParaRPr lang="en-US"/>
                      </a:p>
                    </p:txBody>
                  </p:sp>
                  <p:sp>
                    <p:nvSpPr>
                      <p:cNvPr id="9319" name="Freeform 9318">
                        <a:extLst>
                          <a:ext uri="{FF2B5EF4-FFF2-40B4-BE49-F238E27FC236}">
                            <a16:creationId xmlns:a16="http://schemas.microsoft.com/office/drawing/2014/main" id="{9CD77EAB-C7A1-7B03-44FC-412E80EAEDE4}"/>
                          </a:ext>
                        </a:extLst>
                      </p:cNvPr>
                      <p:cNvSpPr/>
                      <p:nvPr/>
                    </p:nvSpPr>
                    <p:spPr>
                      <a:xfrm>
                        <a:off x="26586770" y="202055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20" name="Graphic 2">
                      <a:extLst>
                        <a:ext uri="{FF2B5EF4-FFF2-40B4-BE49-F238E27FC236}">
                          <a16:creationId xmlns:a16="http://schemas.microsoft.com/office/drawing/2014/main" id="{55F58152-7B3B-DEE0-5B98-1F1FBF7C8072}"/>
                        </a:ext>
                      </a:extLst>
                    </p:cNvPr>
                    <p:cNvGrpSpPr/>
                    <p:nvPr/>
                  </p:nvGrpSpPr>
                  <p:grpSpPr>
                    <a:xfrm>
                      <a:off x="44972532" y="12702518"/>
                      <a:ext cx="107700" cy="145401"/>
                      <a:chOff x="24359682" y="16389619"/>
                      <a:chExt cx="168249" cy="227164"/>
                    </a:xfrm>
                  </p:grpSpPr>
                  <p:sp>
                    <p:nvSpPr>
                      <p:cNvPr id="9321" name="Freeform 9320">
                        <a:extLst>
                          <a:ext uri="{FF2B5EF4-FFF2-40B4-BE49-F238E27FC236}">
                            <a16:creationId xmlns:a16="http://schemas.microsoft.com/office/drawing/2014/main" id="{F760DD09-51A2-D053-31BC-272766EA76C2}"/>
                          </a:ext>
                        </a:extLst>
                      </p:cNvPr>
                      <p:cNvSpPr/>
                      <p:nvPr/>
                    </p:nvSpPr>
                    <p:spPr>
                      <a:xfrm>
                        <a:off x="24397782" y="16427692"/>
                        <a:ext cx="130149" cy="189090"/>
                      </a:xfrm>
                      <a:custGeom>
                        <a:avLst/>
                        <a:gdLst>
                          <a:gd name="connsiteX0" fmla="*/ 130150 w 130149"/>
                          <a:gd name="connsiteY0" fmla="*/ 189091 h 189090"/>
                          <a:gd name="connsiteX1" fmla="*/ 0 w 130149"/>
                          <a:gd name="connsiteY1" fmla="*/ 0 h 189090"/>
                        </a:gdLst>
                        <a:ahLst/>
                        <a:cxnLst>
                          <a:cxn ang="0">
                            <a:pos x="connsiteX0" y="connsiteY0"/>
                          </a:cxn>
                          <a:cxn ang="0">
                            <a:pos x="connsiteX1" y="connsiteY1"/>
                          </a:cxn>
                        </a:cxnLst>
                        <a:rect l="l" t="t" r="r" b="b"/>
                        <a:pathLst>
                          <a:path w="130149" h="189090">
                            <a:moveTo>
                              <a:pt x="130150" y="189091"/>
                            </a:moveTo>
                            <a:lnTo>
                              <a:pt x="0" y="0"/>
                            </a:lnTo>
                          </a:path>
                        </a:pathLst>
                      </a:custGeom>
                      <a:noFill/>
                      <a:ln w="38100" cap="rnd">
                        <a:solidFill>
                          <a:srgbClr val="EDED61"/>
                        </a:solidFill>
                        <a:prstDash val="solid"/>
                        <a:round/>
                      </a:ln>
                    </p:spPr>
                    <p:txBody>
                      <a:bodyPr rtlCol="0" anchor="ctr"/>
                      <a:lstStyle/>
                      <a:p>
                        <a:endParaRPr lang="en-US"/>
                      </a:p>
                    </p:txBody>
                  </p:sp>
                  <p:sp>
                    <p:nvSpPr>
                      <p:cNvPr id="9322" name="Freeform 9321">
                        <a:extLst>
                          <a:ext uri="{FF2B5EF4-FFF2-40B4-BE49-F238E27FC236}">
                            <a16:creationId xmlns:a16="http://schemas.microsoft.com/office/drawing/2014/main" id="{B1B4E0BE-512D-3870-18E8-D434BFCDF140}"/>
                          </a:ext>
                        </a:extLst>
                      </p:cNvPr>
                      <p:cNvSpPr/>
                      <p:nvPr/>
                    </p:nvSpPr>
                    <p:spPr>
                      <a:xfrm>
                        <a:off x="24359682" y="1638961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23" name="Graphic 2">
                      <a:extLst>
                        <a:ext uri="{FF2B5EF4-FFF2-40B4-BE49-F238E27FC236}">
                          <a16:creationId xmlns:a16="http://schemas.microsoft.com/office/drawing/2014/main" id="{CFA07498-57B2-32D4-2A44-A4969D7B1A94}"/>
                        </a:ext>
                      </a:extLst>
                    </p:cNvPr>
                    <p:cNvGrpSpPr/>
                    <p:nvPr/>
                  </p:nvGrpSpPr>
                  <p:grpSpPr>
                    <a:xfrm>
                      <a:off x="46830681" y="13691382"/>
                      <a:ext cx="143387" cy="48739"/>
                      <a:chOff x="27262483" y="17934546"/>
                      <a:chExt cx="223999" cy="76146"/>
                    </a:xfrm>
                  </p:grpSpPr>
                  <p:sp>
                    <p:nvSpPr>
                      <p:cNvPr id="9324" name="Freeform 9323">
                        <a:extLst>
                          <a:ext uri="{FF2B5EF4-FFF2-40B4-BE49-F238E27FC236}">
                            <a16:creationId xmlns:a16="http://schemas.microsoft.com/office/drawing/2014/main" id="{DE97C47A-A33B-DFBF-5C5A-939980D2DD14}"/>
                          </a:ext>
                        </a:extLst>
                      </p:cNvPr>
                      <p:cNvSpPr/>
                      <p:nvPr/>
                    </p:nvSpPr>
                    <p:spPr>
                      <a:xfrm>
                        <a:off x="27262483" y="17972620"/>
                        <a:ext cx="185899" cy="9518"/>
                      </a:xfrm>
                      <a:custGeom>
                        <a:avLst/>
                        <a:gdLst>
                          <a:gd name="connsiteX0" fmla="*/ 0 w 185899"/>
                          <a:gd name="connsiteY0" fmla="*/ 0 h 9518"/>
                          <a:gd name="connsiteX1" fmla="*/ 185899 w 185899"/>
                          <a:gd name="connsiteY1" fmla="*/ 0 h 9518"/>
                        </a:gdLst>
                        <a:ahLst/>
                        <a:cxnLst>
                          <a:cxn ang="0">
                            <a:pos x="connsiteX0" y="connsiteY0"/>
                          </a:cxn>
                          <a:cxn ang="0">
                            <a:pos x="connsiteX1" y="connsiteY1"/>
                          </a:cxn>
                        </a:cxnLst>
                        <a:rect l="l" t="t" r="r" b="b"/>
                        <a:pathLst>
                          <a:path w="185899" h="9518">
                            <a:moveTo>
                              <a:pt x="0" y="0"/>
                            </a:moveTo>
                            <a:lnTo>
                              <a:pt x="185899" y="0"/>
                            </a:lnTo>
                          </a:path>
                        </a:pathLst>
                      </a:custGeom>
                      <a:noFill/>
                      <a:ln w="38100" cap="rnd">
                        <a:solidFill>
                          <a:srgbClr val="EDED61"/>
                        </a:solidFill>
                        <a:prstDash val="solid"/>
                        <a:round/>
                      </a:ln>
                    </p:spPr>
                    <p:txBody>
                      <a:bodyPr rtlCol="0" anchor="ctr"/>
                      <a:lstStyle/>
                      <a:p>
                        <a:endParaRPr lang="en-US"/>
                      </a:p>
                    </p:txBody>
                  </p:sp>
                  <p:sp>
                    <p:nvSpPr>
                      <p:cNvPr id="9325" name="Freeform 9324">
                        <a:extLst>
                          <a:ext uri="{FF2B5EF4-FFF2-40B4-BE49-F238E27FC236}">
                            <a16:creationId xmlns:a16="http://schemas.microsoft.com/office/drawing/2014/main" id="{1BD57D4C-55C8-BD38-4D5B-EF8DFE7AEC39}"/>
                          </a:ext>
                        </a:extLst>
                      </p:cNvPr>
                      <p:cNvSpPr/>
                      <p:nvPr/>
                    </p:nvSpPr>
                    <p:spPr>
                      <a:xfrm>
                        <a:off x="27410282" y="1793454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26" name="Graphic 2">
                      <a:extLst>
                        <a:ext uri="{FF2B5EF4-FFF2-40B4-BE49-F238E27FC236}">
                          <a16:creationId xmlns:a16="http://schemas.microsoft.com/office/drawing/2014/main" id="{2FDEE5DB-23B2-2A6B-690F-2E87D46B1200}"/>
                        </a:ext>
                      </a:extLst>
                    </p:cNvPr>
                    <p:cNvGrpSpPr/>
                    <p:nvPr/>
                  </p:nvGrpSpPr>
                  <p:grpSpPr>
                    <a:xfrm>
                      <a:off x="45245899" y="15048301"/>
                      <a:ext cx="78781" cy="145401"/>
                      <a:chOff x="24786735" y="20054494"/>
                      <a:chExt cx="123072" cy="227164"/>
                    </a:xfrm>
                  </p:grpSpPr>
                  <p:sp>
                    <p:nvSpPr>
                      <p:cNvPr id="9327" name="Freeform 9326">
                        <a:extLst>
                          <a:ext uri="{FF2B5EF4-FFF2-40B4-BE49-F238E27FC236}">
                            <a16:creationId xmlns:a16="http://schemas.microsoft.com/office/drawing/2014/main" id="{F0F41949-62EB-09AF-90F5-E6C3F0DAC131}"/>
                          </a:ext>
                        </a:extLst>
                      </p:cNvPr>
                      <p:cNvSpPr/>
                      <p:nvPr/>
                    </p:nvSpPr>
                    <p:spPr>
                      <a:xfrm>
                        <a:off x="24824835" y="20054494"/>
                        <a:ext cx="84972" cy="189091"/>
                      </a:xfrm>
                      <a:custGeom>
                        <a:avLst/>
                        <a:gdLst>
                          <a:gd name="connsiteX0" fmla="*/ 84973 w 84972"/>
                          <a:gd name="connsiteY0" fmla="*/ 0 h 189091"/>
                          <a:gd name="connsiteX1" fmla="*/ 0 w 84972"/>
                          <a:gd name="connsiteY1" fmla="*/ 189091 h 189091"/>
                        </a:gdLst>
                        <a:ahLst/>
                        <a:cxnLst>
                          <a:cxn ang="0">
                            <a:pos x="connsiteX0" y="connsiteY0"/>
                          </a:cxn>
                          <a:cxn ang="0">
                            <a:pos x="connsiteX1" y="connsiteY1"/>
                          </a:cxn>
                        </a:cxnLst>
                        <a:rect l="l" t="t" r="r" b="b"/>
                        <a:pathLst>
                          <a:path w="84972" h="189091">
                            <a:moveTo>
                              <a:pt x="84973" y="0"/>
                            </a:moveTo>
                            <a:lnTo>
                              <a:pt x="0" y="189091"/>
                            </a:lnTo>
                          </a:path>
                        </a:pathLst>
                      </a:custGeom>
                      <a:noFill/>
                      <a:ln w="38100" cap="rnd">
                        <a:solidFill>
                          <a:srgbClr val="EDED61"/>
                        </a:solidFill>
                        <a:prstDash val="solid"/>
                        <a:round/>
                      </a:ln>
                    </p:spPr>
                    <p:txBody>
                      <a:bodyPr rtlCol="0" anchor="ctr"/>
                      <a:lstStyle/>
                      <a:p>
                        <a:endParaRPr lang="en-US"/>
                      </a:p>
                    </p:txBody>
                  </p:sp>
                  <p:sp>
                    <p:nvSpPr>
                      <p:cNvPr id="9328" name="Freeform 9327">
                        <a:extLst>
                          <a:ext uri="{FF2B5EF4-FFF2-40B4-BE49-F238E27FC236}">
                            <a16:creationId xmlns:a16="http://schemas.microsoft.com/office/drawing/2014/main" id="{16ACE33F-86D3-98C8-A6DF-DBB389552730}"/>
                          </a:ext>
                        </a:extLst>
                      </p:cNvPr>
                      <p:cNvSpPr/>
                      <p:nvPr/>
                    </p:nvSpPr>
                    <p:spPr>
                      <a:xfrm>
                        <a:off x="24786735" y="202055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29" name="Graphic 2">
                      <a:extLst>
                        <a:ext uri="{FF2B5EF4-FFF2-40B4-BE49-F238E27FC236}">
                          <a16:creationId xmlns:a16="http://schemas.microsoft.com/office/drawing/2014/main" id="{ED86B0C9-CEB7-6F6C-1CBA-980BFBC72ACC}"/>
                        </a:ext>
                      </a:extLst>
                    </p:cNvPr>
                    <p:cNvGrpSpPr/>
                    <p:nvPr/>
                  </p:nvGrpSpPr>
                  <p:grpSpPr>
                    <a:xfrm>
                      <a:off x="44738944" y="13892944"/>
                      <a:ext cx="137040" cy="48739"/>
                      <a:chOff x="23994770" y="18249450"/>
                      <a:chExt cx="214084" cy="76146"/>
                    </a:xfrm>
                  </p:grpSpPr>
                  <p:sp>
                    <p:nvSpPr>
                      <p:cNvPr id="9330" name="Freeform 9329">
                        <a:extLst>
                          <a:ext uri="{FF2B5EF4-FFF2-40B4-BE49-F238E27FC236}">
                            <a16:creationId xmlns:a16="http://schemas.microsoft.com/office/drawing/2014/main" id="{04C9F93E-C4D0-A8D4-282B-8026FCD4A130}"/>
                          </a:ext>
                        </a:extLst>
                      </p:cNvPr>
                      <p:cNvSpPr/>
                      <p:nvPr/>
                    </p:nvSpPr>
                    <p:spPr>
                      <a:xfrm>
                        <a:off x="24032870" y="18287524"/>
                        <a:ext cx="175984" cy="9518"/>
                      </a:xfrm>
                      <a:custGeom>
                        <a:avLst/>
                        <a:gdLst>
                          <a:gd name="connsiteX0" fmla="*/ 175984 w 175984"/>
                          <a:gd name="connsiteY0" fmla="*/ 0 h 9518"/>
                          <a:gd name="connsiteX1" fmla="*/ 0 w 175984"/>
                          <a:gd name="connsiteY1" fmla="*/ 0 h 9518"/>
                        </a:gdLst>
                        <a:ahLst/>
                        <a:cxnLst>
                          <a:cxn ang="0">
                            <a:pos x="connsiteX0" y="connsiteY0"/>
                          </a:cxn>
                          <a:cxn ang="0">
                            <a:pos x="connsiteX1" y="connsiteY1"/>
                          </a:cxn>
                        </a:cxnLst>
                        <a:rect l="l" t="t" r="r" b="b"/>
                        <a:pathLst>
                          <a:path w="175984" h="9518">
                            <a:moveTo>
                              <a:pt x="175984" y="0"/>
                            </a:moveTo>
                            <a:lnTo>
                              <a:pt x="0" y="0"/>
                            </a:lnTo>
                          </a:path>
                        </a:pathLst>
                      </a:custGeom>
                      <a:noFill/>
                      <a:ln w="38100" cap="rnd">
                        <a:solidFill>
                          <a:srgbClr val="EDED61"/>
                        </a:solidFill>
                        <a:prstDash val="solid"/>
                        <a:round/>
                      </a:ln>
                    </p:spPr>
                    <p:txBody>
                      <a:bodyPr rtlCol="0" anchor="ctr"/>
                      <a:lstStyle/>
                      <a:p>
                        <a:endParaRPr lang="en-US"/>
                      </a:p>
                    </p:txBody>
                  </p:sp>
                  <p:sp>
                    <p:nvSpPr>
                      <p:cNvPr id="9331" name="Freeform 9330">
                        <a:extLst>
                          <a:ext uri="{FF2B5EF4-FFF2-40B4-BE49-F238E27FC236}">
                            <a16:creationId xmlns:a16="http://schemas.microsoft.com/office/drawing/2014/main" id="{C27C76AA-6411-148E-1FBB-10A7C641B291}"/>
                          </a:ext>
                        </a:extLst>
                      </p:cNvPr>
                      <p:cNvSpPr/>
                      <p:nvPr/>
                    </p:nvSpPr>
                    <p:spPr>
                      <a:xfrm>
                        <a:off x="23994770" y="1824945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32" name="Graphic 2">
                      <a:extLst>
                        <a:ext uri="{FF2B5EF4-FFF2-40B4-BE49-F238E27FC236}">
                          <a16:creationId xmlns:a16="http://schemas.microsoft.com/office/drawing/2014/main" id="{545B4DF7-3E07-7BAD-0B0A-9E73FB45A1CF}"/>
                        </a:ext>
                      </a:extLst>
                    </p:cNvPr>
                    <p:cNvGrpSpPr/>
                    <p:nvPr/>
                  </p:nvGrpSpPr>
                  <p:grpSpPr>
                    <a:xfrm>
                      <a:off x="46639919" y="14414514"/>
                      <a:ext cx="113377" cy="48739"/>
                      <a:chOff x="26964475" y="19064313"/>
                      <a:chExt cx="177117" cy="76146"/>
                    </a:xfrm>
                  </p:grpSpPr>
                  <p:sp>
                    <p:nvSpPr>
                      <p:cNvPr id="9333" name="Freeform 9332">
                        <a:extLst>
                          <a:ext uri="{FF2B5EF4-FFF2-40B4-BE49-F238E27FC236}">
                            <a16:creationId xmlns:a16="http://schemas.microsoft.com/office/drawing/2014/main" id="{D27E7E9D-8FE3-852C-6454-036598A2049D}"/>
                          </a:ext>
                        </a:extLst>
                      </p:cNvPr>
                      <p:cNvSpPr/>
                      <p:nvPr/>
                    </p:nvSpPr>
                    <p:spPr>
                      <a:xfrm>
                        <a:off x="26964475" y="19074774"/>
                        <a:ext cx="139017" cy="27612"/>
                      </a:xfrm>
                      <a:custGeom>
                        <a:avLst/>
                        <a:gdLst>
                          <a:gd name="connsiteX0" fmla="*/ 0 w 139017"/>
                          <a:gd name="connsiteY0" fmla="*/ 0 h 27612"/>
                          <a:gd name="connsiteX1" fmla="*/ 139017 w 139017"/>
                          <a:gd name="connsiteY1" fmla="*/ 27613 h 27612"/>
                        </a:gdLst>
                        <a:ahLst/>
                        <a:cxnLst>
                          <a:cxn ang="0">
                            <a:pos x="connsiteX0" y="connsiteY0"/>
                          </a:cxn>
                          <a:cxn ang="0">
                            <a:pos x="connsiteX1" y="connsiteY1"/>
                          </a:cxn>
                        </a:cxnLst>
                        <a:rect l="l" t="t" r="r" b="b"/>
                        <a:pathLst>
                          <a:path w="139017" h="27612">
                            <a:moveTo>
                              <a:pt x="0" y="0"/>
                            </a:moveTo>
                            <a:lnTo>
                              <a:pt x="139017" y="27613"/>
                            </a:lnTo>
                          </a:path>
                        </a:pathLst>
                      </a:custGeom>
                      <a:noFill/>
                      <a:ln w="38100" cap="rnd">
                        <a:solidFill>
                          <a:srgbClr val="EDED61"/>
                        </a:solidFill>
                        <a:prstDash val="solid"/>
                        <a:round/>
                      </a:ln>
                    </p:spPr>
                    <p:txBody>
                      <a:bodyPr rtlCol="0" anchor="ctr"/>
                      <a:lstStyle/>
                      <a:p>
                        <a:endParaRPr lang="en-US"/>
                      </a:p>
                    </p:txBody>
                  </p:sp>
                  <p:sp>
                    <p:nvSpPr>
                      <p:cNvPr id="9334" name="Freeform 9333">
                        <a:extLst>
                          <a:ext uri="{FF2B5EF4-FFF2-40B4-BE49-F238E27FC236}">
                            <a16:creationId xmlns:a16="http://schemas.microsoft.com/office/drawing/2014/main" id="{89176A89-7DD8-4DAE-6EDC-8510CA98B73D}"/>
                          </a:ext>
                        </a:extLst>
                      </p:cNvPr>
                      <p:cNvSpPr/>
                      <p:nvPr/>
                    </p:nvSpPr>
                    <p:spPr>
                      <a:xfrm>
                        <a:off x="27065392" y="1906431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35" name="Graphic 2">
                      <a:extLst>
                        <a:ext uri="{FF2B5EF4-FFF2-40B4-BE49-F238E27FC236}">
                          <a16:creationId xmlns:a16="http://schemas.microsoft.com/office/drawing/2014/main" id="{B7061AC7-48CE-8AAA-3237-5B058AEBE884}"/>
                        </a:ext>
                      </a:extLst>
                    </p:cNvPr>
                    <p:cNvGrpSpPr/>
                    <p:nvPr/>
                  </p:nvGrpSpPr>
                  <p:grpSpPr>
                    <a:xfrm>
                      <a:off x="44885166" y="14313734"/>
                      <a:ext cx="113382" cy="48739"/>
                      <a:chOff x="24223198" y="18906861"/>
                      <a:chExt cx="177126" cy="76146"/>
                    </a:xfrm>
                  </p:grpSpPr>
                  <p:sp>
                    <p:nvSpPr>
                      <p:cNvPr id="9336" name="Freeform 9335">
                        <a:extLst>
                          <a:ext uri="{FF2B5EF4-FFF2-40B4-BE49-F238E27FC236}">
                            <a16:creationId xmlns:a16="http://schemas.microsoft.com/office/drawing/2014/main" id="{BB9F825E-4B89-3F18-E99E-D8278F4E2CAE}"/>
                          </a:ext>
                        </a:extLst>
                      </p:cNvPr>
                      <p:cNvSpPr/>
                      <p:nvPr/>
                    </p:nvSpPr>
                    <p:spPr>
                      <a:xfrm>
                        <a:off x="24261298" y="18917322"/>
                        <a:ext cx="139026" cy="27612"/>
                      </a:xfrm>
                      <a:custGeom>
                        <a:avLst/>
                        <a:gdLst>
                          <a:gd name="connsiteX0" fmla="*/ 139027 w 139026"/>
                          <a:gd name="connsiteY0" fmla="*/ 0 h 27612"/>
                          <a:gd name="connsiteX1" fmla="*/ 0 w 139026"/>
                          <a:gd name="connsiteY1" fmla="*/ 27613 h 27612"/>
                        </a:gdLst>
                        <a:ahLst/>
                        <a:cxnLst>
                          <a:cxn ang="0">
                            <a:pos x="connsiteX0" y="connsiteY0"/>
                          </a:cxn>
                          <a:cxn ang="0">
                            <a:pos x="connsiteX1" y="connsiteY1"/>
                          </a:cxn>
                        </a:cxnLst>
                        <a:rect l="l" t="t" r="r" b="b"/>
                        <a:pathLst>
                          <a:path w="139026" h="27612">
                            <a:moveTo>
                              <a:pt x="139027" y="0"/>
                            </a:moveTo>
                            <a:lnTo>
                              <a:pt x="0" y="27613"/>
                            </a:lnTo>
                          </a:path>
                        </a:pathLst>
                      </a:custGeom>
                      <a:noFill/>
                      <a:ln w="38100" cap="rnd">
                        <a:solidFill>
                          <a:srgbClr val="EDED61"/>
                        </a:solidFill>
                        <a:prstDash val="solid"/>
                        <a:round/>
                      </a:ln>
                    </p:spPr>
                    <p:txBody>
                      <a:bodyPr rtlCol="0" anchor="ctr"/>
                      <a:lstStyle/>
                      <a:p>
                        <a:endParaRPr lang="en-US"/>
                      </a:p>
                    </p:txBody>
                  </p:sp>
                  <p:sp>
                    <p:nvSpPr>
                      <p:cNvPr id="9337" name="Freeform 9336">
                        <a:extLst>
                          <a:ext uri="{FF2B5EF4-FFF2-40B4-BE49-F238E27FC236}">
                            <a16:creationId xmlns:a16="http://schemas.microsoft.com/office/drawing/2014/main" id="{84785895-8360-64BE-3826-C3E97E46912B}"/>
                          </a:ext>
                        </a:extLst>
                      </p:cNvPr>
                      <p:cNvSpPr/>
                      <p:nvPr/>
                    </p:nvSpPr>
                    <p:spPr>
                      <a:xfrm>
                        <a:off x="24223198" y="1890686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38" name="Graphic 2">
                      <a:extLst>
                        <a:ext uri="{FF2B5EF4-FFF2-40B4-BE49-F238E27FC236}">
                          <a16:creationId xmlns:a16="http://schemas.microsoft.com/office/drawing/2014/main" id="{941645F4-B857-025E-38F1-F3FB27F1F58D}"/>
                        </a:ext>
                      </a:extLst>
                    </p:cNvPr>
                    <p:cNvGrpSpPr/>
                    <p:nvPr/>
                  </p:nvGrpSpPr>
                  <p:grpSpPr>
                    <a:xfrm>
                      <a:off x="46763527" y="13288266"/>
                      <a:ext cx="143387" cy="48739"/>
                      <a:chOff x="27157575" y="17304748"/>
                      <a:chExt cx="223999" cy="76146"/>
                    </a:xfrm>
                  </p:grpSpPr>
                  <p:sp>
                    <p:nvSpPr>
                      <p:cNvPr id="9339" name="Freeform 9338">
                        <a:extLst>
                          <a:ext uri="{FF2B5EF4-FFF2-40B4-BE49-F238E27FC236}">
                            <a16:creationId xmlns:a16="http://schemas.microsoft.com/office/drawing/2014/main" id="{9469D706-111E-AE55-0712-30FCA32C4EBE}"/>
                          </a:ext>
                        </a:extLst>
                      </p:cNvPr>
                      <p:cNvSpPr/>
                      <p:nvPr/>
                    </p:nvSpPr>
                    <p:spPr>
                      <a:xfrm>
                        <a:off x="27157575" y="17342821"/>
                        <a:ext cx="185899" cy="9518"/>
                      </a:xfrm>
                      <a:custGeom>
                        <a:avLst/>
                        <a:gdLst>
                          <a:gd name="connsiteX0" fmla="*/ 0 w 185899"/>
                          <a:gd name="connsiteY0" fmla="*/ 0 h 9518"/>
                          <a:gd name="connsiteX1" fmla="*/ 185899 w 185899"/>
                          <a:gd name="connsiteY1" fmla="*/ 0 h 9518"/>
                        </a:gdLst>
                        <a:ahLst/>
                        <a:cxnLst>
                          <a:cxn ang="0">
                            <a:pos x="connsiteX0" y="connsiteY0"/>
                          </a:cxn>
                          <a:cxn ang="0">
                            <a:pos x="connsiteX1" y="connsiteY1"/>
                          </a:cxn>
                        </a:cxnLst>
                        <a:rect l="l" t="t" r="r" b="b"/>
                        <a:pathLst>
                          <a:path w="185899" h="9518">
                            <a:moveTo>
                              <a:pt x="0" y="0"/>
                            </a:moveTo>
                            <a:lnTo>
                              <a:pt x="185899" y="0"/>
                            </a:lnTo>
                          </a:path>
                        </a:pathLst>
                      </a:custGeom>
                      <a:noFill/>
                      <a:ln w="38100" cap="rnd">
                        <a:solidFill>
                          <a:srgbClr val="EDED61"/>
                        </a:solidFill>
                        <a:prstDash val="solid"/>
                        <a:round/>
                      </a:ln>
                    </p:spPr>
                    <p:txBody>
                      <a:bodyPr rtlCol="0" anchor="ctr"/>
                      <a:lstStyle/>
                      <a:p>
                        <a:endParaRPr lang="en-US"/>
                      </a:p>
                    </p:txBody>
                  </p:sp>
                  <p:sp>
                    <p:nvSpPr>
                      <p:cNvPr id="9340" name="Freeform 9339">
                        <a:extLst>
                          <a:ext uri="{FF2B5EF4-FFF2-40B4-BE49-F238E27FC236}">
                            <a16:creationId xmlns:a16="http://schemas.microsoft.com/office/drawing/2014/main" id="{1A98400E-3D92-F78E-7F34-CB8FD079F2D8}"/>
                          </a:ext>
                        </a:extLst>
                      </p:cNvPr>
                      <p:cNvSpPr/>
                      <p:nvPr/>
                    </p:nvSpPr>
                    <p:spPr>
                      <a:xfrm>
                        <a:off x="27305374" y="1730474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41" name="Graphic 2">
                      <a:extLst>
                        <a:ext uri="{FF2B5EF4-FFF2-40B4-BE49-F238E27FC236}">
                          <a16:creationId xmlns:a16="http://schemas.microsoft.com/office/drawing/2014/main" id="{5BE18E4D-4C78-AE05-6FAD-C41FDEA87453}"/>
                        </a:ext>
                      </a:extLst>
                    </p:cNvPr>
                    <p:cNvGrpSpPr/>
                    <p:nvPr/>
                  </p:nvGrpSpPr>
                  <p:grpSpPr>
                    <a:xfrm>
                      <a:off x="45798979" y="12909513"/>
                      <a:ext cx="1233176" cy="2015593"/>
                      <a:chOff x="25650758" y="16713013"/>
                      <a:chExt cx="1926469" cy="3149010"/>
                    </a:xfrm>
                  </p:grpSpPr>
                  <p:sp>
                    <p:nvSpPr>
                      <p:cNvPr id="9342" name="Freeform 9341">
                        <a:extLst>
                          <a:ext uri="{FF2B5EF4-FFF2-40B4-BE49-F238E27FC236}">
                            <a16:creationId xmlns:a16="http://schemas.microsoft.com/office/drawing/2014/main" id="{47A8D2F4-6017-71DA-3A5A-EF7ACCDC457E}"/>
                          </a:ext>
                        </a:extLst>
                      </p:cNvPr>
                      <p:cNvSpPr/>
                      <p:nvPr/>
                    </p:nvSpPr>
                    <p:spPr>
                      <a:xfrm>
                        <a:off x="26702185" y="17027917"/>
                        <a:ext cx="251135" cy="472356"/>
                      </a:xfrm>
                      <a:custGeom>
                        <a:avLst/>
                        <a:gdLst>
                          <a:gd name="connsiteX0" fmla="*/ 151799 w 251135"/>
                          <a:gd name="connsiteY0" fmla="*/ 419872 h 472356"/>
                          <a:gd name="connsiteX1" fmla="*/ 251136 w 251135"/>
                          <a:gd name="connsiteY1" fmla="*/ 52484 h 472356"/>
                          <a:gd name="connsiteX2" fmla="*/ 210292 w 251135"/>
                          <a:gd name="connsiteY2" fmla="*/ 0 h 472356"/>
                          <a:gd name="connsiteX3" fmla="*/ 0 w 251135"/>
                          <a:gd name="connsiteY3" fmla="*/ 472356 h 472356"/>
                        </a:gdLst>
                        <a:ahLst/>
                        <a:cxnLst>
                          <a:cxn ang="0">
                            <a:pos x="connsiteX0" y="connsiteY0"/>
                          </a:cxn>
                          <a:cxn ang="0">
                            <a:pos x="connsiteX1" y="connsiteY1"/>
                          </a:cxn>
                          <a:cxn ang="0">
                            <a:pos x="connsiteX2" y="connsiteY2"/>
                          </a:cxn>
                          <a:cxn ang="0">
                            <a:pos x="connsiteX3" y="connsiteY3"/>
                          </a:cxn>
                        </a:cxnLst>
                        <a:rect l="l" t="t" r="r" b="b"/>
                        <a:pathLst>
                          <a:path w="251135" h="472356">
                            <a:moveTo>
                              <a:pt x="151799" y="419872"/>
                            </a:moveTo>
                            <a:lnTo>
                              <a:pt x="251136" y="52484"/>
                            </a:lnTo>
                            <a:lnTo>
                              <a:pt x="210292" y="0"/>
                            </a:lnTo>
                            <a:lnTo>
                              <a:pt x="0" y="47235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43" name="Freeform 9342">
                        <a:extLst>
                          <a:ext uri="{FF2B5EF4-FFF2-40B4-BE49-F238E27FC236}">
                            <a16:creationId xmlns:a16="http://schemas.microsoft.com/office/drawing/2014/main" id="{8000771B-288E-B301-7C19-E4EA52858D38}"/>
                          </a:ext>
                        </a:extLst>
                      </p:cNvPr>
                      <p:cNvSpPr/>
                      <p:nvPr/>
                    </p:nvSpPr>
                    <p:spPr>
                      <a:xfrm>
                        <a:off x="26912477" y="16713013"/>
                        <a:ext cx="192643" cy="367387"/>
                      </a:xfrm>
                      <a:custGeom>
                        <a:avLst/>
                        <a:gdLst>
                          <a:gd name="connsiteX0" fmla="*/ 140189 w 192643"/>
                          <a:gd name="connsiteY0" fmla="*/ 0 h 367387"/>
                          <a:gd name="connsiteX1" fmla="*/ 0 w 192643"/>
                          <a:gd name="connsiteY1" fmla="*/ 314904 h 367387"/>
                          <a:gd name="connsiteX2" fmla="*/ 40843 w 192643"/>
                          <a:gd name="connsiteY2" fmla="*/ 367388 h 367387"/>
                          <a:gd name="connsiteX3" fmla="*/ 192643 w 192643"/>
                          <a:gd name="connsiteY3" fmla="*/ 314904 h 367387"/>
                        </a:gdLst>
                        <a:ahLst/>
                        <a:cxnLst>
                          <a:cxn ang="0">
                            <a:pos x="connsiteX0" y="connsiteY0"/>
                          </a:cxn>
                          <a:cxn ang="0">
                            <a:pos x="connsiteX1" y="connsiteY1"/>
                          </a:cxn>
                          <a:cxn ang="0">
                            <a:pos x="connsiteX2" y="connsiteY2"/>
                          </a:cxn>
                          <a:cxn ang="0">
                            <a:pos x="connsiteX3" y="connsiteY3"/>
                          </a:cxn>
                        </a:cxnLst>
                        <a:rect l="l" t="t" r="r" b="b"/>
                        <a:pathLst>
                          <a:path w="192643" h="367387">
                            <a:moveTo>
                              <a:pt x="140189" y="0"/>
                            </a:moveTo>
                            <a:lnTo>
                              <a:pt x="0" y="314904"/>
                            </a:lnTo>
                            <a:lnTo>
                              <a:pt x="40843" y="367388"/>
                            </a:lnTo>
                            <a:lnTo>
                              <a:pt x="192643" y="31490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344" name="Freeform 9343">
                        <a:extLst>
                          <a:ext uri="{FF2B5EF4-FFF2-40B4-BE49-F238E27FC236}">
                            <a16:creationId xmlns:a16="http://schemas.microsoft.com/office/drawing/2014/main" id="{75EF9CC7-D6AE-F6B8-E87C-153491E77A36}"/>
                          </a:ext>
                        </a:extLst>
                      </p:cNvPr>
                      <p:cNvSpPr/>
                      <p:nvPr/>
                    </p:nvSpPr>
                    <p:spPr>
                      <a:xfrm>
                        <a:off x="26001240" y="18602428"/>
                        <a:ext cx="251136" cy="472346"/>
                      </a:xfrm>
                      <a:custGeom>
                        <a:avLst/>
                        <a:gdLst>
                          <a:gd name="connsiteX0" fmla="*/ 151790 w 251136"/>
                          <a:gd name="connsiteY0" fmla="*/ 419863 h 472346"/>
                          <a:gd name="connsiteX1" fmla="*/ 251136 w 251136"/>
                          <a:gd name="connsiteY1" fmla="*/ 52474 h 472346"/>
                          <a:gd name="connsiteX2" fmla="*/ 210284 w 251136"/>
                          <a:gd name="connsiteY2" fmla="*/ 0 h 472346"/>
                          <a:gd name="connsiteX3" fmla="*/ 0 w 251136"/>
                          <a:gd name="connsiteY3" fmla="*/ 472346 h 472346"/>
                        </a:gdLst>
                        <a:ahLst/>
                        <a:cxnLst>
                          <a:cxn ang="0">
                            <a:pos x="connsiteX0" y="connsiteY0"/>
                          </a:cxn>
                          <a:cxn ang="0">
                            <a:pos x="connsiteX1" y="connsiteY1"/>
                          </a:cxn>
                          <a:cxn ang="0">
                            <a:pos x="connsiteX2" y="connsiteY2"/>
                          </a:cxn>
                          <a:cxn ang="0">
                            <a:pos x="connsiteX3" y="connsiteY3"/>
                          </a:cxn>
                        </a:cxnLst>
                        <a:rect l="l" t="t" r="r" b="b"/>
                        <a:pathLst>
                          <a:path w="251136" h="472346">
                            <a:moveTo>
                              <a:pt x="151790" y="419863"/>
                            </a:moveTo>
                            <a:lnTo>
                              <a:pt x="251136" y="52474"/>
                            </a:lnTo>
                            <a:lnTo>
                              <a:pt x="210284" y="0"/>
                            </a:lnTo>
                            <a:lnTo>
                              <a:pt x="0" y="47234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45" name="Freeform 9344">
                        <a:extLst>
                          <a:ext uri="{FF2B5EF4-FFF2-40B4-BE49-F238E27FC236}">
                            <a16:creationId xmlns:a16="http://schemas.microsoft.com/office/drawing/2014/main" id="{79F39087-6CDB-6D30-B4C8-E6822684CF07}"/>
                          </a:ext>
                        </a:extLst>
                      </p:cNvPr>
                      <p:cNvSpPr/>
                      <p:nvPr/>
                    </p:nvSpPr>
                    <p:spPr>
                      <a:xfrm>
                        <a:off x="26211523" y="17972620"/>
                        <a:ext cx="443778" cy="682282"/>
                      </a:xfrm>
                      <a:custGeom>
                        <a:avLst/>
                        <a:gdLst>
                          <a:gd name="connsiteX0" fmla="*/ 40853 w 443778"/>
                          <a:gd name="connsiteY0" fmla="*/ 682282 h 682282"/>
                          <a:gd name="connsiteX1" fmla="*/ 344443 w 443778"/>
                          <a:gd name="connsiteY1" fmla="*/ 577324 h 682282"/>
                          <a:gd name="connsiteX2" fmla="*/ 443779 w 443778"/>
                          <a:gd name="connsiteY2" fmla="*/ 209936 h 682282"/>
                          <a:gd name="connsiteX3" fmla="*/ 280378 w 443778"/>
                          <a:gd name="connsiteY3" fmla="*/ 0 h 682282"/>
                          <a:gd name="connsiteX4" fmla="*/ 0 w 443778"/>
                          <a:gd name="connsiteY4" fmla="*/ 62980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778" h="682282">
                            <a:moveTo>
                              <a:pt x="40853" y="682282"/>
                            </a:moveTo>
                            <a:lnTo>
                              <a:pt x="344443" y="577324"/>
                            </a:lnTo>
                            <a:lnTo>
                              <a:pt x="443779" y="209936"/>
                            </a:lnTo>
                            <a:lnTo>
                              <a:pt x="280378" y="0"/>
                            </a:lnTo>
                            <a:lnTo>
                              <a:pt x="0"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46" name="Freeform 9345">
                        <a:extLst>
                          <a:ext uri="{FF2B5EF4-FFF2-40B4-BE49-F238E27FC236}">
                            <a16:creationId xmlns:a16="http://schemas.microsoft.com/office/drawing/2014/main" id="{72F2406D-34EF-6B83-E6DD-EE66EB845E92}"/>
                          </a:ext>
                        </a:extLst>
                      </p:cNvPr>
                      <p:cNvSpPr/>
                      <p:nvPr/>
                    </p:nvSpPr>
                    <p:spPr>
                      <a:xfrm>
                        <a:off x="26491901" y="17447789"/>
                        <a:ext cx="566337" cy="734766"/>
                      </a:xfrm>
                      <a:custGeom>
                        <a:avLst/>
                        <a:gdLst>
                          <a:gd name="connsiteX0" fmla="*/ 163401 w 566337"/>
                          <a:gd name="connsiteY0" fmla="*/ 734766 h 734766"/>
                          <a:gd name="connsiteX1" fmla="*/ 467001 w 566337"/>
                          <a:gd name="connsiteY1" fmla="*/ 629799 h 734766"/>
                          <a:gd name="connsiteX2" fmla="*/ 566338 w 566337"/>
                          <a:gd name="connsiteY2" fmla="*/ 262410 h 734766"/>
                          <a:gd name="connsiteX3" fmla="*/ 362083 w 566337"/>
                          <a:gd name="connsiteY3" fmla="*/ 0 h 734766"/>
                          <a:gd name="connsiteX4" fmla="*/ 210284 w 566337"/>
                          <a:gd name="connsiteY4" fmla="*/ 52484 h 734766"/>
                          <a:gd name="connsiteX5" fmla="*/ 0 w 566337"/>
                          <a:gd name="connsiteY5" fmla="*/ 524831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6337" h="734766">
                            <a:moveTo>
                              <a:pt x="163401" y="734766"/>
                            </a:moveTo>
                            <a:lnTo>
                              <a:pt x="467001" y="629799"/>
                            </a:lnTo>
                            <a:lnTo>
                              <a:pt x="566338" y="262410"/>
                            </a:lnTo>
                            <a:lnTo>
                              <a:pt x="362083" y="0"/>
                            </a:lnTo>
                            <a:lnTo>
                              <a:pt x="210284" y="52484"/>
                            </a:lnTo>
                            <a:lnTo>
                              <a:pt x="0" y="52483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47" name="Freeform 9346">
                        <a:extLst>
                          <a:ext uri="{FF2B5EF4-FFF2-40B4-BE49-F238E27FC236}">
                            <a16:creationId xmlns:a16="http://schemas.microsoft.com/office/drawing/2014/main" id="{9E3A94CB-F34D-3604-EB8A-75CFDA39A26C}"/>
                          </a:ext>
                        </a:extLst>
                      </p:cNvPr>
                      <p:cNvSpPr/>
                      <p:nvPr/>
                    </p:nvSpPr>
                    <p:spPr>
                      <a:xfrm>
                        <a:off x="26853984" y="17027917"/>
                        <a:ext cx="356054" cy="682282"/>
                      </a:xfrm>
                      <a:custGeom>
                        <a:avLst/>
                        <a:gdLst>
                          <a:gd name="connsiteX0" fmla="*/ 0 w 356054"/>
                          <a:gd name="connsiteY0" fmla="*/ 419872 h 682282"/>
                          <a:gd name="connsiteX1" fmla="*/ 204254 w 356054"/>
                          <a:gd name="connsiteY1" fmla="*/ 682282 h 682282"/>
                          <a:gd name="connsiteX2" fmla="*/ 356054 w 356054"/>
                          <a:gd name="connsiteY2" fmla="*/ 629799 h 682282"/>
                          <a:gd name="connsiteX3" fmla="*/ 251136 w 356054"/>
                          <a:gd name="connsiteY3" fmla="*/ 0 h 682282"/>
                          <a:gd name="connsiteX4" fmla="*/ 99336 w 356054"/>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54" h="682282">
                            <a:moveTo>
                              <a:pt x="0" y="419872"/>
                            </a:moveTo>
                            <a:lnTo>
                              <a:pt x="204254" y="682282"/>
                            </a:lnTo>
                            <a:lnTo>
                              <a:pt x="356054" y="629799"/>
                            </a:lnTo>
                            <a:lnTo>
                              <a:pt x="251136" y="0"/>
                            </a:lnTo>
                            <a:lnTo>
                              <a:pt x="99336"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48" name="Freeform 9347">
                        <a:extLst>
                          <a:ext uri="{FF2B5EF4-FFF2-40B4-BE49-F238E27FC236}">
                            <a16:creationId xmlns:a16="http://schemas.microsoft.com/office/drawing/2014/main" id="{B0D4A341-8D92-BCD1-5A3C-3B33AD8C8B37}"/>
                          </a:ext>
                        </a:extLst>
                      </p:cNvPr>
                      <p:cNvSpPr/>
                      <p:nvPr/>
                    </p:nvSpPr>
                    <p:spPr>
                      <a:xfrm>
                        <a:off x="25650758" y="19547130"/>
                        <a:ext cx="303590" cy="314894"/>
                      </a:xfrm>
                      <a:custGeom>
                        <a:avLst/>
                        <a:gdLst>
                          <a:gd name="connsiteX0" fmla="*/ 0 w 303590"/>
                          <a:gd name="connsiteY0" fmla="*/ 314895 h 314894"/>
                          <a:gd name="connsiteX1" fmla="*/ 275216 w 303590"/>
                          <a:gd name="connsiteY1" fmla="*/ 314895 h 314894"/>
                          <a:gd name="connsiteX2" fmla="*/ 303591 w 303590"/>
                          <a:gd name="connsiteY2" fmla="*/ 209927 h 314894"/>
                          <a:gd name="connsiteX3" fmla="*/ 140189 w 303590"/>
                          <a:gd name="connsiteY3" fmla="*/ 0 h 314894"/>
                        </a:gdLst>
                        <a:ahLst/>
                        <a:cxnLst>
                          <a:cxn ang="0">
                            <a:pos x="connsiteX0" y="connsiteY0"/>
                          </a:cxn>
                          <a:cxn ang="0">
                            <a:pos x="connsiteX1" y="connsiteY1"/>
                          </a:cxn>
                          <a:cxn ang="0">
                            <a:pos x="connsiteX2" y="connsiteY2"/>
                          </a:cxn>
                          <a:cxn ang="0">
                            <a:pos x="connsiteX3" y="connsiteY3"/>
                          </a:cxn>
                        </a:cxnLst>
                        <a:rect l="l" t="t" r="r" b="b"/>
                        <a:pathLst>
                          <a:path w="303590" h="314894">
                            <a:moveTo>
                              <a:pt x="0" y="314895"/>
                            </a:moveTo>
                            <a:lnTo>
                              <a:pt x="275216" y="314895"/>
                            </a:lnTo>
                            <a:lnTo>
                              <a:pt x="303591" y="209927"/>
                            </a:lnTo>
                            <a:lnTo>
                              <a:pt x="140189"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349" name="Freeform 9348">
                        <a:extLst>
                          <a:ext uri="{FF2B5EF4-FFF2-40B4-BE49-F238E27FC236}">
                            <a16:creationId xmlns:a16="http://schemas.microsoft.com/office/drawing/2014/main" id="{EC415024-1DA2-622C-C8E6-077191BC5F5D}"/>
                          </a:ext>
                        </a:extLst>
                      </p:cNvPr>
                      <p:cNvSpPr/>
                      <p:nvPr/>
                    </p:nvSpPr>
                    <p:spPr>
                      <a:xfrm>
                        <a:off x="25790947" y="19022290"/>
                        <a:ext cx="566337" cy="734766"/>
                      </a:xfrm>
                      <a:custGeom>
                        <a:avLst/>
                        <a:gdLst>
                          <a:gd name="connsiteX0" fmla="*/ 163402 w 566337"/>
                          <a:gd name="connsiteY0" fmla="*/ 734766 h 734766"/>
                          <a:gd name="connsiteX1" fmla="*/ 467001 w 566337"/>
                          <a:gd name="connsiteY1" fmla="*/ 629798 h 734766"/>
                          <a:gd name="connsiteX2" fmla="*/ 566338 w 566337"/>
                          <a:gd name="connsiteY2" fmla="*/ 262420 h 734766"/>
                          <a:gd name="connsiteX3" fmla="*/ 362083 w 566337"/>
                          <a:gd name="connsiteY3" fmla="*/ 0 h 734766"/>
                          <a:gd name="connsiteX4" fmla="*/ 210293 w 566337"/>
                          <a:gd name="connsiteY4" fmla="*/ 52484 h 734766"/>
                          <a:gd name="connsiteX5" fmla="*/ 0 w 566337"/>
                          <a:gd name="connsiteY5" fmla="*/ 524840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6337" h="734766">
                            <a:moveTo>
                              <a:pt x="163402" y="734766"/>
                            </a:moveTo>
                            <a:lnTo>
                              <a:pt x="467001" y="629798"/>
                            </a:lnTo>
                            <a:lnTo>
                              <a:pt x="566338" y="262420"/>
                            </a:lnTo>
                            <a:lnTo>
                              <a:pt x="362083" y="0"/>
                            </a:lnTo>
                            <a:lnTo>
                              <a:pt x="210293" y="52484"/>
                            </a:lnTo>
                            <a:lnTo>
                              <a:pt x="0" y="52484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50" name="Freeform 9349">
                        <a:extLst>
                          <a:ext uri="{FF2B5EF4-FFF2-40B4-BE49-F238E27FC236}">
                            <a16:creationId xmlns:a16="http://schemas.microsoft.com/office/drawing/2014/main" id="{8C70AC65-64D0-B3E7-4032-2B61F0786437}"/>
                          </a:ext>
                        </a:extLst>
                      </p:cNvPr>
                      <p:cNvSpPr/>
                      <p:nvPr/>
                    </p:nvSpPr>
                    <p:spPr>
                      <a:xfrm>
                        <a:off x="26153030" y="18549943"/>
                        <a:ext cx="607190" cy="734766"/>
                      </a:xfrm>
                      <a:custGeom>
                        <a:avLst/>
                        <a:gdLst>
                          <a:gd name="connsiteX0" fmla="*/ 0 w 607190"/>
                          <a:gd name="connsiteY0" fmla="*/ 472347 h 734766"/>
                          <a:gd name="connsiteX1" fmla="*/ 204254 w 607190"/>
                          <a:gd name="connsiteY1" fmla="*/ 734767 h 734766"/>
                          <a:gd name="connsiteX2" fmla="*/ 507845 w 607190"/>
                          <a:gd name="connsiteY2" fmla="*/ 629799 h 734766"/>
                          <a:gd name="connsiteX3" fmla="*/ 607190 w 607190"/>
                          <a:gd name="connsiteY3" fmla="*/ 262410 h 734766"/>
                          <a:gd name="connsiteX4" fmla="*/ 402936 w 607190"/>
                          <a:gd name="connsiteY4" fmla="*/ 0 h 734766"/>
                          <a:gd name="connsiteX5" fmla="*/ 99346 w 607190"/>
                          <a:gd name="connsiteY5" fmla="*/ 104959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190" h="734766">
                            <a:moveTo>
                              <a:pt x="0" y="472347"/>
                            </a:moveTo>
                            <a:lnTo>
                              <a:pt x="204254" y="734767"/>
                            </a:lnTo>
                            <a:lnTo>
                              <a:pt x="507845" y="629799"/>
                            </a:lnTo>
                            <a:lnTo>
                              <a:pt x="607190" y="262410"/>
                            </a:lnTo>
                            <a:lnTo>
                              <a:pt x="402936" y="0"/>
                            </a:lnTo>
                            <a:lnTo>
                              <a:pt x="99346" y="10495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51" name="Freeform 9350">
                        <a:extLst>
                          <a:ext uri="{FF2B5EF4-FFF2-40B4-BE49-F238E27FC236}">
                            <a16:creationId xmlns:a16="http://schemas.microsoft.com/office/drawing/2014/main" id="{A004CECA-3472-D203-BEDD-728A11FFFACE}"/>
                          </a:ext>
                        </a:extLst>
                      </p:cNvPr>
                      <p:cNvSpPr/>
                      <p:nvPr/>
                    </p:nvSpPr>
                    <p:spPr>
                      <a:xfrm>
                        <a:off x="26555966" y="18077588"/>
                        <a:ext cx="607190" cy="734766"/>
                      </a:xfrm>
                      <a:custGeom>
                        <a:avLst/>
                        <a:gdLst>
                          <a:gd name="connsiteX0" fmla="*/ 0 w 607190"/>
                          <a:gd name="connsiteY0" fmla="*/ 472356 h 734766"/>
                          <a:gd name="connsiteX1" fmla="*/ 204254 w 607190"/>
                          <a:gd name="connsiteY1" fmla="*/ 734766 h 734766"/>
                          <a:gd name="connsiteX2" fmla="*/ 507844 w 607190"/>
                          <a:gd name="connsiteY2" fmla="*/ 629798 h 734766"/>
                          <a:gd name="connsiteX3" fmla="*/ 607190 w 607190"/>
                          <a:gd name="connsiteY3" fmla="*/ 262420 h 734766"/>
                          <a:gd name="connsiteX4" fmla="*/ 402936 w 607190"/>
                          <a:gd name="connsiteY4" fmla="*/ 0 h 734766"/>
                          <a:gd name="connsiteX5" fmla="*/ 99336 w 607190"/>
                          <a:gd name="connsiteY5" fmla="*/ 10496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190" h="734766">
                            <a:moveTo>
                              <a:pt x="0" y="472356"/>
                            </a:moveTo>
                            <a:lnTo>
                              <a:pt x="204254" y="734766"/>
                            </a:lnTo>
                            <a:lnTo>
                              <a:pt x="507844" y="629798"/>
                            </a:lnTo>
                            <a:lnTo>
                              <a:pt x="607190" y="262420"/>
                            </a:lnTo>
                            <a:lnTo>
                              <a:pt x="402936" y="0"/>
                            </a:lnTo>
                            <a:lnTo>
                              <a:pt x="99336"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52" name="Freeform 9351">
                        <a:extLst>
                          <a:ext uri="{FF2B5EF4-FFF2-40B4-BE49-F238E27FC236}">
                            <a16:creationId xmlns:a16="http://schemas.microsoft.com/office/drawing/2014/main" id="{785AF659-DA08-E3AA-67DD-4C0F23501125}"/>
                          </a:ext>
                        </a:extLst>
                      </p:cNvPr>
                      <p:cNvSpPr/>
                      <p:nvPr/>
                    </p:nvSpPr>
                    <p:spPr>
                      <a:xfrm>
                        <a:off x="26958902" y="17657716"/>
                        <a:ext cx="356044" cy="682291"/>
                      </a:xfrm>
                      <a:custGeom>
                        <a:avLst/>
                        <a:gdLst>
                          <a:gd name="connsiteX0" fmla="*/ 0 w 356044"/>
                          <a:gd name="connsiteY0" fmla="*/ 419872 h 682291"/>
                          <a:gd name="connsiteX1" fmla="*/ 204254 w 356044"/>
                          <a:gd name="connsiteY1" fmla="*/ 682292 h 682291"/>
                          <a:gd name="connsiteX2" fmla="*/ 356045 w 356044"/>
                          <a:gd name="connsiteY2" fmla="*/ 629808 h 682291"/>
                          <a:gd name="connsiteX3" fmla="*/ 251136 w 356044"/>
                          <a:gd name="connsiteY3" fmla="*/ 0 h 682291"/>
                          <a:gd name="connsiteX4" fmla="*/ 99336 w 356044"/>
                          <a:gd name="connsiteY4" fmla="*/ 52484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44" h="682291">
                            <a:moveTo>
                              <a:pt x="0" y="419872"/>
                            </a:moveTo>
                            <a:lnTo>
                              <a:pt x="204254" y="682292"/>
                            </a:lnTo>
                            <a:lnTo>
                              <a:pt x="356045" y="629808"/>
                            </a:lnTo>
                            <a:lnTo>
                              <a:pt x="251136" y="0"/>
                            </a:lnTo>
                            <a:lnTo>
                              <a:pt x="99336"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53" name="Freeform 9352">
                        <a:extLst>
                          <a:ext uri="{FF2B5EF4-FFF2-40B4-BE49-F238E27FC236}">
                            <a16:creationId xmlns:a16="http://schemas.microsoft.com/office/drawing/2014/main" id="{4780EA39-9C30-0ACF-87D3-C0F6E00FB4AE}"/>
                          </a:ext>
                        </a:extLst>
                      </p:cNvPr>
                      <p:cNvSpPr/>
                      <p:nvPr/>
                    </p:nvSpPr>
                    <p:spPr>
                      <a:xfrm>
                        <a:off x="25925973" y="19652088"/>
                        <a:ext cx="495376" cy="209935"/>
                      </a:xfrm>
                      <a:custGeom>
                        <a:avLst/>
                        <a:gdLst>
                          <a:gd name="connsiteX0" fmla="*/ 331975 w 495376"/>
                          <a:gd name="connsiteY0" fmla="*/ 0 h 209935"/>
                          <a:gd name="connsiteX1" fmla="*/ 28375 w 495376"/>
                          <a:gd name="connsiteY1" fmla="*/ 104968 h 209935"/>
                          <a:gd name="connsiteX2" fmla="*/ 0 w 495376"/>
                          <a:gd name="connsiteY2" fmla="*/ 209936 h 209935"/>
                          <a:gd name="connsiteX3" fmla="*/ 495376 w 495376"/>
                          <a:gd name="connsiteY3" fmla="*/ 209936 h 209935"/>
                        </a:gdLst>
                        <a:ahLst/>
                        <a:cxnLst>
                          <a:cxn ang="0">
                            <a:pos x="connsiteX0" y="connsiteY0"/>
                          </a:cxn>
                          <a:cxn ang="0">
                            <a:pos x="connsiteX1" y="connsiteY1"/>
                          </a:cxn>
                          <a:cxn ang="0">
                            <a:pos x="connsiteX2" y="connsiteY2"/>
                          </a:cxn>
                          <a:cxn ang="0">
                            <a:pos x="connsiteX3" y="connsiteY3"/>
                          </a:cxn>
                        </a:cxnLst>
                        <a:rect l="l" t="t" r="r" b="b"/>
                        <a:pathLst>
                          <a:path w="495376" h="209935">
                            <a:moveTo>
                              <a:pt x="331975" y="0"/>
                            </a:moveTo>
                            <a:lnTo>
                              <a:pt x="28375" y="104968"/>
                            </a:lnTo>
                            <a:lnTo>
                              <a:pt x="0" y="209936"/>
                            </a:lnTo>
                            <a:lnTo>
                              <a:pt x="495376"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54" name="Freeform 9353">
                        <a:extLst>
                          <a:ext uri="{FF2B5EF4-FFF2-40B4-BE49-F238E27FC236}">
                            <a16:creationId xmlns:a16="http://schemas.microsoft.com/office/drawing/2014/main" id="{6B30A70B-86B5-82B7-B603-7560D656B7E1}"/>
                          </a:ext>
                        </a:extLst>
                      </p:cNvPr>
                      <p:cNvSpPr/>
                      <p:nvPr/>
                    </p:nvSpPr>
                    <p:spPr>
                      <a:xfrm>
                        <a:off x="26257948" y="19179742"/>
                        <a:ext cx="607180" cy="682282"/>
                      </a:xfrm>
                      <a:custGeom>
                        <a:avLst/>
                        <a:gdLst>
                          <a:gd name="connsiteX0" fmla="*/ 0 w 607180"/>
                          <a:gd name="connsiteY0" fmla="*/ 472346 h 682282"/>
                          <a:gd name="connsiteX1" fmla="*/ 163402 w 607180"/>
                          <a:gd name="connsiteY1" fmla="*/ 682282 h 682282"/>
                          <a:gd name="connsiteX2" fmla="*/ 356045 w 607180"/>
                          <a:gd name="connsiteY2" fmla="*/ 682282 h 682282"/>
                          <a:gd name="connsiteX3" fmla="*/ 507845 w 607180"/>
                          <a:gd name="connsiteY3" fmla="*/ 629798 h 682282"/>
                          <a:gd name="connsiteX4" fmla="*/ 607181 w 607180"/>
                          <a:gd name="connsiteY4" fmla="*/ 262420 h 682282"/>
                          <a:gd name="connsiteX5" fmla="*/ 402927 w 607180"/>
                          <a:gd name="connsiteY5" fmla="*/ 0 h 682282"/>
                          <a:gd name="connsiteX6" fmla="*/ 99336 w 607180"/>
                          <a:gd name="connsiteY6" fmla="*/ 104968 h 68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180" h="682282">
                            <a:moveTo>
                              <a:pt x="0" y="472346"/>
                            </a:moveTo>
                            <a:lnTo>
                              <a:pt x="163402" y="682282"/>
                            </a:lnTo>
                            <a:lnTo>
                              <a:pt x="356045" y="682282"/>
                            </a:lnTo>
                            <a:lnTo>
                              <a:pt x="507845" y="629798"/>
                            </a:lnTo>
                            <a:lnTo>
                              <a:pt x="607181" y="262420"/>
                            </a:lnTo>
                            <a:lnTo>
                              <a:pt x="402927" y="0"/>
                            </a:lnTo>
                            <a:lnTo>
                              <a:pt x="99336"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55" name="Freeform 9354">
                        <a:extLst>
                          <a:ext uri="{FF2B5EF4-FFF2-40B4-BE49-F238E27FC236}">
                            <a16:creationId xmlns:a16="http://schemas.microsoft.com/office/drawing/2014/main" id="{DBB4D185-1879-DB5B-6B09-AAA4C60A2E57}"/>
                          </a:ext>
                        </a:extLst>
                      </p:cNvPr>
                      <p:cNvSpPr/>
                      <p:nvPr/>
                    </p:nvSpPr>
                    <p:spPr>
                      <a:xfrm>
                        <a:off x="26660874" y="18707386"/>
                        <a:ext cx="607190" cy="734776"/>
                      </a:xfrm>
                      <a:custGeom>
                        <a:avLst/>
                        <a:gdLst>
                          <a:gd name="connsiteX0" fmla="*/ 0 w 607190"/>
                          <a:gd name="connsiteY0" fmla="*/ 472356 h 734776"/>
                          <a:gd name="connsiteX1" fmla="*/ 204254 w 607190"/>
                          <a:gd name="connsiteY1" fmla="*/ 734776 h 734776"/>
                          <a:gd name="connsiteX2" fmla="*/ 507854 w 607190"/>
                          <a:gd name="connsiteY2" fmla="*/ 629808 h 734776"/>
                          <a:gd name="connsiteX3" fmla="*/ 607190 w 607190"/>
                          <a:gd name="connsiteY3" fmla="*/ 262420 h 734776"/>
                          <a:gd name="connsiteX4" fmla="*/ 402936 w 607190"/>
                          <a:gd name="connsiteY4" fmla="*/ 0 h 734776"/>
                          <a:gd name="connsiteX5" fmla="*/ 99346 w 607190"/>
                          <a:gd name="connsiteY5" fmla="*/ 104968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190" h="734776">
                            <a:moveTo>
                              <a:pt x="0" y="472356"/>
                            </a:moveTo>
                            <a:lnTo>
                              <a:pt x="204254" y="734776"/>
                            </a:lnTo>
                            <a:lnTo>
                              <a:pt x="507854" y="629808"/>
                            </a:lnTo>
                            <a:lnTo>
                              <a:pt x="607190" y="262420"/>
                            </a:lnTo>
                            <a:lnTo>
                              <a:pt x="402936" y="0"/>
                            </a:lnTo>
                            <a:lnTo>
                              <a:pt x="99346"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56" name="Freeform 9355">
                        <a:extLst>
                          <a:ext uri="{FF2B5EF4-FFF2-40B4-BE49-F238E27FC236}">
                            <a16:creationId xmlns:a16="http://schemas.microsoft.com/office/drawing/2014/main" id="{97D60793-5385-012E-BF02-BFCB95CE9337}"/>
                          </a:ext>
                        </a:extLst>
                      </p:cNvPr>
                      <p:cNvSpPr/>
                      <p:nvPr/>
                    </p:nvSpPr>
                    <p:spPr>
                      <a:xfrm>
                        <a:off x="27063810" y="18287524"/>
                        <a:ext cx="356054" cy="682282"/>
                      </a:xfrm>
                      <a:custGeom>
                        <a:avLst/>
                        <a:gdLst>
                          <a:gd name="connsiteX0" fmla="*/ 0 w 356054"/>
                          <a:gd name="connsiteY0" fmla="*/ 419862 h 682282"/>
                          <a:gd name="connsiteX1" fmla="*/ 204254 w 356054"/>
                          <a:gd name="connsiteY1" fmla="*/ 682282 h 682282"/>
                          <a:gd name="connsiteX2" fmla="*/ 356054 w 356054"/>
                          <a:gd name="connsiteY2" fmla="*/ 629798 h 682282"/>
                          <a:gd name="connsiteX3" fmla="*/ 251136 w 356054"/>
                          <a:gd name="connsiteY3" fmla="*/ 0 h 682282"/>
                          <a:gd name="connsiteX4" fmla="*/ 99346 w 356054"/>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54" h="682282">
                            <a:moveTo>
                              <a:pt x="0" y="419862"/>
                            </a:moveTo>
                            <a:lnTo>
                              <a:pt x="204254" y="682282"/>
                            </a:lnTo>
                            <a:lnTo>
                              <a:pt x="356054" y="629798"/>
                            </a:lnTo>
                            <a:lnTo>
                              <a:pt x="251136" y="0"/>
                            </a:lnTo>
                            <a:lnTo>
                              <a:pt x="99346"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57" name="Freeform 9356">
                        <a:extLst>
                          <a:ext uri="{FF2B5EF4-FFF2-40B4-BE49-F238E27FC236}">
                            <a16:creationId xmlns:a16="http://schemas.microsoft.com/office/drawing/2014/main" id="{2D1072C8-2C87-D80B-6CF4-0DA54D372EF2}"/>
                          </a:ext>
                        </a:extLst>
                      </p:cNvPr>
                      <p:cNvSpPr/>
                      <p:nvPr/>
                    </p:nvSpPr>
                    <p:spPr>
                      <a:xfrm>
                        <a:off x="26613992" y="19809540"/>
                        <a:ext cx="192652" cy="52483"/>
                      </a:xfrm>
                      <a:custGeom>
                        <a:avLst/>
                        <a:gdLst>
                          <a:gd name="connsiteX0" fmla="*/ 151800 w 192652"/>
                          <a:gd name="connsiteY0" fmla="*/ 0 h 52483"/>
                          <a:gd name="connsiteX1" fmla="*/ 0 w 192652"/>
                          <a:gd name="connsiteY1" fmla="*/ 52484 h 52483"/>
                          <a:gd name="connsiteX2" fmla="*/ 192653 w 192652"/>
                          <a:gd name="connsiteY2" fmla="*/ 52484 h 52483"/>
                        </a:gdLst>
                        <a:ahLst/>
                        <a:cxnLst>
                          <a:cxn ang="0">
                            <a:pos x="connsiteX0" y="connsiteY0"/>
                          </a:cxn>
                          <a:cxn ang="0">
                            <a:pos x="connsiteX1" y="connsiteY1"/>
                          </a:cxn>
                          <a:cxn ang="0">
                            <a:pos x="connsiteX2" y="connsiteY2"/>
                          </a:cxn>
                        </a:cxnLst>
                        <a:rect l="l" t="t" r="r" b="b"/>
                        <a:pathLst>
                          <a:path w="192652" h="52483">
                            <a:moveTo>
                              <a:pt x="151800" y="0"/>
                            </a:moveTo>
                            <a:lnTo>
                              <a:pt x="0" y="52484"/>
                            </a:lnTo>
                            <a:lnTo>
                              <a:pt x="192653"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58" name="Freeform 9357">
                        <a:extLst>
                          <a:ext uri="{FF2B5EF4-FFF2-40B4-BE49-F238E27FC236}">
                            <a16:creationId xmlns:a16="http://schemas.microsoft.com/office/drawing/2014/main" id="{7D11D953-6F1C-E842-3D76-5770D0C8C249}"/>
                          </a:ext>
                        </a:extLst>
                      </p:cNvPr>
                      <p:cNvSpPr/>
                      <p:nvPr/>
                    </p:nvSpPr>
                    <p:spPr>
                      <a:xfrm>
                        <a:off x="26765792" y="19337194"/>
                        <a:ext cx="607190" cy="524830"/>
                      </a:xfrm>
                      <a:custGeom>
                        <a:avLst/>
                        <a:gdLst>
                          <a:gd name="connsiteX0" fmla="*/ 0 w 607190"/>
                          <a:gd name="connsiteY0" fmla="*/ 472346 h 524830"/>
                          <a:gd name="connsiteX1" fmla="*/ 40853 w 607190"/>
                          <a:gd name="connsiteY1" fmla="*/ 524830 h 524830"/>
                          <a:gd name="connsiteX2" fmla="*/ 536229 w 607190"/>
                          <a:gd name="connsiteY2" fmla="*/ 524830 h 524830"/>
                          <a:gd name="connsiteX3" fmla="*/ 607190 w 607190"/>
                          <a:gd name="connsiteY3" fmla="*/ 262410 h 524830"/>
                          <a:gd name="connsiteX4" fmla="*/ 402936 w 607190"/>
                          <a:gd name="connsiteY4" fmla="*/ 0 h 524830"/>
                          <a:gd name="connsiteX5" fmla="*/ 99336 w 607190"/>
                          <a:gd name="connsiteY5" fmla="*/ 104968 h 52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190" h="524830">
                            <a:moveTo>
                              <a:pt x="0" y="472346"/>
                            </a:moveTo>
                            <a:lnTo>
                              <a:pt x="40853" y="524830"/>
                            </a:lnTo>
                            <a:lnTo>
                              <a:pt x="536229" y="524830"/>
                            </a:lnTo>
                            <a:lnTo>
                              <a:pt x="607190" y="262410"/>
                            </a:lnTo>
                            <a:lnTo>
                              <a:pt x="402936" y="0"/>
                            </a:lnTo>
                            <a:lnTo>
                              <a:pt x="99336"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59" name="Freeform 9358">
                        <a:extLst>
                          <a:ext uri="{FF2B5EF4-FFF2-40B4-BE49-F238E27FC236}">
                            <a16:creationId xmlns:a16="http://schemas.microsoft.com/office/drawing/2014/main" id="{73C517A9-BFED-C6C3-BEB3-EB9310B7F506}"/>
                          </a:ext>
                        </a:extLst>
                      </p:cNvPr>
                      <p:cNvSpPr/>
                      <p:nvPr/>
                    </p:nvSpPr>
                    <p:spPr>
                      <a:xfrm>
                        <a:off x="27168728" y="18917322"/>
                        <a:ext cx="356044" cy="682282"/>
                      </a:xfrm>
                      <a:custGeom>
                        <a:avLst/>
                        <a:gdLst>
                          <a:gd name="connsiteX0" fmla="*/ 0 w 356044"/>
                          <a:gd name="connsiteY0" fmla="*/ 419872 h 682282"/>
                          <a:gd name="connsiteX1" fmla="*/ 204254 w 356044"/>
                          <a:gd name="connsiteY1" fmla="*/ 682282 h 682282"/>
                          <a:gd name="connsiteX2" fmla="*/ 356045 w 356044"/>
                          <a:gd name="connsiteY2" fmla="*/ 629808 h 682282"/>
                          <a:gd name="connsiteX3" fmla="*/ 251136 w 356044"/>
                          <a:gd name="connsiteY3" fmla="*/ 0 h 682282"/>
                          <a:gd name="connsiteX4" fmla="*/ 99336 w 356044"/>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44" h="682282">
                            <a:moveTo>
                              <a:pt x="0" y="419872"/>
                            </a:moveTo>
                            <a:lnTo>
                              <a:pt x="204254" y="682282"/>
                            </a:lnTo>
                            <a:lnTo>
                              <a:pt x="356045" y="629808"/>
                            </a:lnTo>
                            <a:lnTo>
                              <a:pt x="251136" y="0"/>
                            </a:lnTo>
                            <a:lnTo>
                              <a:pt x="99336"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60" name="Freeform 9359">
                        <a:extLst>
                          <a:ext uri="{FF2B5EF4-FFF2-40B4-BE49-F238E27FC236}">
                            <a16:creationId xmlns:a16="http://schemas.microsoft.com/office/drawing/2014/main" id="{3CDC19A0-2036-73A7-9BB3-E95F881BF143}"/>
                          </a:ext>
                        </a:extLst>
                      </p:cNvPr>
                      <p:cNvSpPr/>
                      <p:nvPr/>
                    </p:nvSpPr>
                    <p:spPr>
                      <a:xfrm>
                        <a:off x="27302021" y="19547130"/>
                        <a:ext cx="275205" cy="314894"/>
                      </a:xfrm>
                      <a:custGeom>
                        <a:avLst/>
                        <a:gdLst>
                          <a:gd name="connsiteX0" fmla="*/ 275206 w 275205"/>
                          <a:gd name="connsiteY0" fmla="*/ 314895 h 314894"/>
                          <a:gd name="connsiteX1" fmla="*/ 222752 w 275205"/>
                          <a:gd name="connsiteY1" fmla="*/ 0 h 314894"/>
                          <a:gd name="connsiteX2" fmla="*/ 70961 w 275205"/>
                          <a:gd name="connsiteY2" fmla="*/ 52474 h 314894"/>
                          <a:gd name="connsiteX3" fmla="*/ 0 w 275205"/>
                          <a:gd name="connsiteY3" fmla="*/ 314895 h 314894"/>
                        </a:gdLst>
                        <a:ahLst/>
                        <a:cxnLst>
                          <a:cxn ang="0">
                            <a:pos x="connsiteX0" y="connsiteY0"/>
                          </a:cxn>
                          <a:cxn ang="0">
                            <a:pos x="connsiteX1" y="connsiteY1"/>
                          </a:cxn>
                          <a:cxn ang="0">
                            <a:pos x="connsiteX2" y="connsiteY2"/>
                          </a:cxn>
                          <a:cxn ang="0">
                            <a:pos x="connsiteX3" y="connsiteY3"/>
                          </a:cxn>
                        </a:cxnLst>
                        <a:rect l="l" t="t" r="r" b="b"/>
                        <a:pathLst>
                          <a:path w="275205" h="314894">
                            <a:moveTo>
                              <a:pt x="275206" y="314895"/>
                            </a:moveTo>
                            <a:lnTo>
                              <a:pt x="222752" y="0"/>
                            </a:lnTo>
                            <a:lnTo>
                              <a:pt x="70961" y="52474"/>
                            </a:lnTo>
                            <a:lnTo>
                              <a:pt x="0" y="314895"/>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9361" name="Graphic 2">
                      <a:extLst>
                        <a:ext uri="{FF2B5EF4-FFF2-40B4-BE49-F238E27FC236}">
                          <a16:creationId xmlns:a16="http://schemas.microsoft.com/office/drawing/2014/main" id="{A526B6E6-2195-03AC-3539-D7DD841180D6}"/>
                        </a:ext>
                      </a:extLst>
                    </p:cNvPr>
                    <p:cNvGrpSpPr/>
                    <p:nvPr/>
                  </p:nvGrpSpPr>
                  <p:grpSpPr>
                    <a:xfrm>
                      <a:off x="45007731" y="14716850"/>
                      <a:ext cx="113377" cy="48739"/>
                      <a:chOff x="24414670" y="19536660"/>
                      <a:chExt cx="177117" cy="76146"/>
                    </a:xfrm>
                  </p:grpSpPr>
                  <p:sp>
                    <p:nvSpPr>
                      <p:cNvPr id="9362" name="Freeform 9361">
                        <a:extLst>
                          <a:ext uri="{FF2B5EF4-FFF2-40B4-BE49-F238E27FC236}">
                            <a16:creationId xmlns:a16="http://schemas.microsoft.com/office/drawing/2014/main" id="{54D6AA00-0DE2-5A5C-259E-047B595836B9}"/>
                          </a:ext>
                        </a:extLst>
                      </p:cNvPr>
                      <p:cNvSpPr/>
                      <p:nvPr/>
                    </p:nvSpPr>
                    <p:spPr>
                      <a:xfrm>
                        <a:off x="24452770" y="19547130"/>
                        <a:ext cx="139017" cy="27603"/>
                      </a:xfrm>
                      <a:custGeom>
                        <a:avLst/>
                        <a:gdLst>
                          <a:gd name="connsiteX0" fmla="*/ 139018 w 139017"/>
                          <a:gd name="connsiteY0" fmla="*/ 0 h 27603"/>
                          <a:gd name="connsiteX1" fmla="*/ 0 w 139017"/>
                          <a:gd name="connsiteY1" fmla="*/ 27603 h 27603"/>
                        </a:gdLst>
                        <a:ahLst/>
                        <a:cxnLst>
                          <a:cxn ang="0">
                            <a:pos x="connsiteX0" y="connsiteY0"/>
                          </a:cxn>
                          <a:cxn ang="0">
                            <a:pos x="connsiteX1" y="connsiteY1"/>
                          </a:cxn>
                        </a:cxnLst>
                        <a:rect l="l" t="t" r="r" b="b"/>
                        <a:pathLst>
                          <a:path w="139017" h="27603">
                            <a:moveTo>
                              <a:pt x="139018" y="0"/>
                            </a:moveTo>
                            <a:lnTo>
                              <a:pt x="0" y="27603"/>
                            </a:lnTo>
                          </a:path>
                        </a:pathLst>
                      </a:custGeom>
                      <a:noFill/>
                      <a:ln w="38100" cap="rnd">
                        <a:solidFill>
                          <a:srgbClr val="EDED61"/>
                        </a:solidFill>
                        <a:prstDash val="solid"/>
                        <a:round/>
                      </a:ln>
                    </p:spPr>
                    <p:txBody>
                      <a:bodyPr rtlCol="0" anchor="ctr"/>
                      <a:lstStyle/>
                      <a:p>
                        <a:endParaRPr lang="en-US"/>
                      </a:p>
                    </p:txBody>
                  </p:sp>
                  <p:sp>
                    <p:nvSpPr>
                      <p:cNvPr id="9363" name="Freeform 9362">
                        <a:extLst>
                          <a:ext uri="{FF2B5EF4-FFF2-40B4-BE49-F238E27FC236}">
                            <a16:creationId xmlns:a16="http://schemas.microsoft.com/office/drawing/2014/main" id="{AEEA8C6C-7790-E30C-F220-7A65EA5245E1}"/>
                          </a:ext>
                        </a:extLst>
                      </p:cNvPr>
                      <p:cNvSpPr/>
                      <p:nvPr/>
                    </p:nvSpPr>
                    <p:spPr>
                      <a:xfrm>
                        <a:off x="24414670" y="1953666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9"/>
                              <a:pt x="59141" y="76147"/>
                              <a:pt x="38100" y="76147"/>
                            </a:cubicBezTo>
                            <a:cubicBezTo>
                              <a:pt x="17059"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64" name="Graphic 2">
                      <a:extLst>
                        <a:ext uri="{FF2B5EF4-FFF2-40B4-BE49-F238E27FC236}">
                          <a16:creationId xmlns:a16="http://schemas.microsoft.com/office/drawing/2014/main" id="{7E8D723A-ED13-C02D-4F2F-B6F795587FA9}"/>
                        </a:ext>
                      </a:extLst>
                    </p:cNvPr>
                    <p:cNvGrpSpPr/>
                    <p:nvPr/>
                  </p:nvGrpSpPr>
                  <p:grpSpPr>
                    <a:xfrm>
                      <a:off x="45431918" y="12579323"/>
                      <a:ext cx="48777" cy="145407"/>
                      <a:chOff x="25077334" y="16197149"/>
                      <a:chExt cx="76200" cy="227173"/>
                    </a:xfrm>
                  </p:grpSpPr>
                  <p:sp>
                    <p:nvSpPr>
                      <p:cNvPr id="9365" name="Freeform 9364">
                        <a:extLst>
                          <a:ext uri="{FF2B5EF4-FFF2-40B4-BE49-F238E27FC236}">
                            <a16:creationId xmlns:a16="http://schemas.microsoft.com/office/drawing/2014/main" id="{9FDC1565-9087-D5E3-9BFE-F50019224D50}"/>
                          </a:ext>
                        </a:extLst>
                      </p:cNvPr>
                      <p:cNvSpPr/>
                      <p:nvPr/>
                    </p:nvSpPr>
                    <p:spPr>
                      <a:xfrm>
                        <a:off x="25095831" y="16235223"/>
                        <a:ext cx="19602" cy="189100"/>
                      </a:xfrm>
                      <a:custGeom>
                        <a:avLst/>
                        <a:gdLst>
                          <a:gd name="connsiteX0" fmla="*/ 0 w 19602"/>
                          <a:gd name="connsiteY0" fmla="*/ 189100 h 189100"/>
                          <a:gd name="connsiteX1" fmla="*/ 19603 w 19602"/>
                          <a:gd name="connsiteY1" fmla="*/ 0 h 189100"/>
                        </a:gdLst>
                        <a:ahLst/>
                        <a:cxnLst>
                          <a:cxn ang="0">
                            <a:pos x="connsiteX0" y="connsiteY0"/>
                          </a:cxn>
                          <a:cxn ang="0">
                            <a:pos x="connsiteX1" y="connsiteY1"/>
                          </a:cxn>
                        </a:cxnLst>
                        <a:rect l="l" t="t" r="r" b="b"/>
                        <a:pathLst>
                          <a:path w="19602" h="189100">
                            <a:moveTo>
                              <a:pt x="0" y="189100"/>
                            </a:moveTo>
                            <a:lnTo>
                              <a:pt x="19603" y="0"/>
                            </a:lnTo>
                          </a:path>
                        </a:pathLst>
                      </a:custGeom>
                      <a:noFill/>
                      <a:ln w="38100" cap="rnd">
                        <a:solidFill>
                          <a:srgbClr val="EDED61"/>
                        </a:solidFill>
                        <a:prstDash val="solid"/>
                        <a:round/>
                      </a:ln>
                    </p:spPr>
                    <p:txBody>
                      <a:bodyPr rtlCol="0" anchor="ctr"/>
                      <a:lstStyle/>
                      <a:p>
                        <a:endParaRPr lang="en-US"/>
                      </a:p>
                    </p:txBody>
                  </p:sp>
                  <p:sp>
                    <p:nvSpPr>
                      <p:cNvPr id="9366" name="Freeform 9365">
                        <a:extLst>
                          <a:ext uri="{FF2B5EF4-FFF2-40B4-BE49-F238E27FC236}">
                            <a16:creationId xmlns:a16="http://schemas.microsoft.com/office/drawing/2014/main" id="{7A3790E7-B9C0-E3E3-9333-3D61B0703B86}"/>
                          </a:ext>
                        </a:extLst>
                      </p:cNvPr>
                      <p:cNvSpPr/>
                      <p:nvPr/>
                    </p:nvSpPr>
                    <p:spPr>
                      <a:xfrm>
                        <a:off x="25077334" y="1619714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9"/>
                              <a:pt x="59141" y="76147"/>
                              <a:pt x="38100" y="76147"/>
                            </a:cubicBezTo>
                            <a:cubicBezTo>
                              <a:pt x="17059"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67" name="Graphic 2">
                      <a:extLst>
                        <a:ext uri="{FF2B5EF4-FFF2-40B4-BE49-F238E27FC236}">
                          <a16:creationId xmlns:a16="http://schemas.microsoft.com/office/drawing/2014/main" id="{AB16FA98-55E8-05D6-4362-CE954E1BD408}"/>
                        </a:ext>
                      </a:extLst>
                    </p:cNvPr>
                    <p:cNvGrpSpPr/>
                    <p:nvPr/>
                  </p:nvGrpSpPr>
                  <p:grpSpPr>
                    <a:xfrm>
                      <a:off x="46572759" y="14011398"/>
                      <a:ext cx="113382" cy="48739"/>
                      <a:chOff x="26859557" y="18434515"/>
                      <a:chExt cx="177126" cy="76146"/>
                    </a:xfrm>
                  </p:grpSpPr>
                  <p:sp>
                    <p:nvSpPr>
                      <p:cNvPr id="9368" name="Freeform 9367">
                        <a:extLst>
                          <a:ext uri="{FF2B5EF4-FFF2-40B4-BE49-F238E27FC236}">
                            <a16:creationId xmlns:a16="http://schemas.microsoft.com/office/drawing/2014/main" id="{2B626504-7B8D-D403-5AA6-921E84A471BD}"/>
                          </a:ext>
                        </a:extLst>
                      </p:cNvPr>
                      <p:cNvSpPr/>
                      <p:nvPr/>
                    </p:nvSpPr>
                    <p:spPr>
                      <a:xfrm>
                        <a:off x="26859557" y="18444976"/>
                        <a:ext cx="139026" cy="27612"/>
                      </a:xfrm>
                      <a:custGeom>
                        <a:avLst/>
                        <a:gdLst>
                          <a:gd name="connsiteX0" fmla="*/ 0 w 139026"/>
                          <a:gd name="connsiteY0" fmla="*/ 0 h 27612"/>
                          <a:gd name="connsiteX1" fmla="*/ 139027 w 139026"/>
                          <a:gd name="connsiteY1" fmla="*/ 27613 h 27612"/>
                        </a:gdLst>
                        <a:ahLst/>
                        <a:cxnLst>
                          <a:cxn ang="0">
                            <a:pos x="connsiteX0" y="connsiteY0"/>
                          </a:cxn>
                          <a:cxn ang="0">
                            <a:pos x="connsiteX1" y="connsiteY1"/>
                          </a:cxn>
                        </a:cxnLst>
                        <a:rect l="l" t="t" r="r" b="b"/>
                        <a:pathLst>
                          <a:path w="139026" h="27612">
                            <a:moveTo>
                              <a:pt x="0" y="0"/>
                            </a:moveTo>
                            <a:lnTo>
                              <a:pt x="139027" y="27613"/>
                            </a:lnTo>
                          </a:path>
                        </a:pathLst>
                      </a:custGeom>
                      <a:noFill/>
                      <a:ln w="38100" cap="rnd">
                        <a:solidFill>
                          <a:srgbClr val="EDED61"/>
                        </a:solidFill>
                        <a:prstDash val="solid"/>
                        <a:round/>
                      </a:ln>
                    </p:spPr>
                    <p:txBody>
                      <a:bodyPr rtlCol="0" anchor="ctr"/>
                      <a:lstStyle/>
                      <a:p>
                        <a:endParaRPr lang="en-US"/>
                      </a:p>
                    </p:txBody>
                  </p:sp>
                  <p:sp>
                    <p:nvSpPr>
                      <p:cNvPr id="9369" name="Freeform 9368">
                        <a:extLst>
                          <a:ext uri="{FF2B5EF4-FFF2-40B4-BE49-F238E27FC236}">
                            <a16:creationId xmlns:a16="http://schemas.microsoft.com/office/drawing/2014/main" id="{19AFF4FE-FBE3-45C3-66D5-453AEB49E436}"/>
                          </a:ext>
                        </a:extLst>
                      </p:cNvPr>
                      <p:cNvSpPr/>
                      <p:nvPr/>
                    </p:nvSpPr>
                    <p:spPr>
                      <a:xfrm>
                        <a:off x="26960484" y="1843451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0" y="0"/>
                              <a:pt x="38100" y="0"/>
                            </a:cubicBezTo>
                            <a:cubicBezTo>
                              <a:pt x="59141" y="0"/>
                              <a:pt x="76200" y="17038"/>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70" name="Graphic 2">
                      <a:extLst>
                        <a:ext uri="{FF2B5EF4-FFF2-40B4-BE49-F238E27FC236}">
                          <a16:creationId xmlns:a16="http://schemas.microsoft.com/office/drawing/2014/main" id="{CDD241D0-5BC7-2E18-DFF0-01E2BEA6B9ED}"/>
                        </a:ext>
                      </a:extLst>
                    </p:cNvPr>
                    <p:cNvGrpSpPr/>
                    <p:nvPr/>
                  </p:nvGrpSpPr>
                  <p:grpSpPr>
                    <a:xfrm>
                      <a:off x="44866082" y="13169811"/>
                      <a:ext cx="160697" cy="48739"/>
                      <a:chOff x="24193385" y="17119683"/>
                      <a:chExt cx="251041" cy="76146"/>
                    </a:xfrm>
                  </p:grpSpPr>
                  <p:sp>
                    <p:nvSpPr>
                      <p:cNvPr id="9371" name="Freeform 9370">
                        <a:extLst>
                          <a:ext uri="{FF2B5EF4-FFF2-40B4-BE49-F238E27FC236}">
                            <a16:creationId xmlns:a16="http://schemas.microsoft.com/office/drawing/2014/main" id="{ACF83408-E5F0-6503-8620-5B02918CA5CD}"/>
                          </a:ext>
                        </a:extLst>
                      </p:cNvPr>
                      <p:cNvSpPr/>
                      <p:nvPr/>
                    </p:nvSpPr>
                    <p:spPr>
                      <a:xfrm>
                        <a:off x="24231485" y="17157757"/>
                        <a:ext cx="212941" cy="27612"/>
                      </a:xfrm>
                      <a:custGeom>
                        <a:avLst/>
                        <a:gdLst>
                          <a:gd name="connsiteX0" fmla="*/ 212941 w 212941"/>
                          <a:gd name="connsiteY0" fmla="*/ 27613 h 27612"/>
                          <a:gd name="connsiteX1" fmla="*/ 0 w 212941"/>
                          <a:gd name="connsiteY1" fmla="*/ 0 h 27612"/>
                        </a:gdLst>
                        <a:ahLst/>
                        <a:cxnLst>
                          <a:cxn ang="0">
                            <a:pos x="connsiteX0" y="connsiteY0"/>
                          </a:cxn>
                          <a:cxn ang="0">
                            <a:pos x="connsiteX1" y="connsiteY1"/>
                          </a:cxn>
                        </a:cxnLst>
                        <a:rect l="l" t="t" r="r" b="b"/>
                        <a:pathLst>
                          <a:path w="212941" h="27612">
                            <a:moveTo>
                              <a:pt x="212941" y="27613"/>
                            </a:moveTo>
                            <a:lnTo>
                              <a:pt x="0" y="0"/>
                            </a:lnTo>
                          </a:path>
                        </a:pathLst>
                      </a:custGeom>
                      <a:noFill/>
                      <a:ln w="38100" cap="rnd">
                        <a:solidFill>
                          <a:srgbClr val="EDED61"/>
                        </a:solidFill>
                        <a:prstDash val="solid"/>
                        <a:round/>
                      </a:ln>
                    </p:spPr>
                    <p:txBody>
                      <a:bodyPr rtlCol="0" anchor="ctr"/>
                      <a:lstStyle/>
                      <a:p>
                        <a:endParaRPr lang="en-US"/>
                      </a:p>
                    </p:txBody>
                  </p:sp>
                  <p:sp>
                    <p:nvSpPr>
                      <p:cNvPr id="9372" name="Freeform 9371">
                        <a:extLst>
                          <a:ext uri="{FF2B5EF4-FFF2-40B4-BE49-F238E27FC236}">
                            <a16:creationId xmlns:a16="http://schemas.microsoft.com/office/drawing/2014/main" id="{98C41D57-B452-8F18-B4D8-6AF6D2F70FDF}"/>
                          </a:ext>
                        </a:extLst>
                      </p:cNvPr>
                      <p:cNvSpPr/>
                      <p:nvPr/>
                    </p:nvSpPr>
                    <p:spPr>
                      <a:xfrm>
                        <a:off x="24193385" y="1711968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73" name="Graphic 2">
                      <a:extLst>
                        <a:ext uri="{FF2B5EF4-FFF2-40B4-BE49-F238E27FC236}">
                          <a16:creationId xmlns:a16="http://schemas.microsoft.com/office/drawing/2014/main" id="{0D2B4591-40D3-712C-E78B-D5B64E01039C}"/>
                        </a:ext>
                      </a:extLst>
                    </p:cNvPr>
                    <p:cNvGrpSpPr/>
                    <p:nvPr/>
                  </p:nvGrpSpPr>
                  <p:grpSpPr>
                    <a:xfrm>
                      <a:off x="45849457" y="12640924"/>
                      <a:ext cx="48777" cy="145401"/>
                      <a:chOff x="25729615" y="16293389"/>
                      <a:chExt cx="76200" cy="227164"/>
                    </a:xfrm>
                  </p:grpSpPr>
                  <p:sp>
                    <p:nvSpPr>
                      <p:cNvPr id="9374" name="Freeform 9373">
                        <a:extLst>
                          <a:ext uri="{FF2B5EF4-FFF2-40B4-BE49-F238E27FC236}">
                            <a16:creationId xmlns:a16="http://schemas.microsoft.com/office/drawing/2014/main" id="{EEDA0FCC-B5BE-6AAE-9DB4-4858EB6CFDEA}"/>
                          </a:ext>
                        </a:extLst>
                      </p:cNvPr>
                      <p:cNvSpPr/>
                      <p:nvPr/>
                    </p:nvSpPr>
                    <p:spPr>
                      <a:xfrm>
                        <a:off x="25748103" y="16331462"/>
                        <a:ext cx="19611" cy="189090"/>
                      </a:xfrm>
                      <a:custGeom>
                        <a:avLst/>
                        <a:gdLst>
                          <a:gd name="connsiteX0" fmla="*/ 0 w 19611"/>
                          <a:gd name="connsiteY0" fmla="*/ 189091 h 189090"/>
                          <a:gd name="connsiteX1" fmla="*/ 19612 w 19611"/>
                          <a:gd name="connsiteY1" fmla="*/ 0 h 189090"/>
                        </a:gdLst>
                        <a:ahLst/>
                        <a:cxnLst>
                          <a:cxn ang="0">
                            <a:pos x="connsiteX0" y="connsiteY0"/>
                          </a:cxn>
                          <a:cxn ang="0">
                            <a:pos x="connsiteX1" y="connsiteY1"/>
                          </a:cxn>
                        </a:cxnLst>
                        <a:rect l="l" t="t" r="r" b="b"/>
                        <a:pathLst>
                          <a:path w="19611" h="189090">
                            <a:moveTo>
                              <a:pt x="0" y="189091"/>
                            </a:moveTo>
                            <a:lnTo>
                              <a:pt x="19612" y="0"/>
                            </a:lnTo>
                          </a:path>
                        </a:pathLst>
                      </a:custGeom>
                      <a:noFill/>
                      <a:ln w="38100" cap="rnd">
                        <a:solidFill>
                          <a:srgbClr val="EDED61"/>
                        </a:solidFill>
                        <a:prstDash val="solid"/>
                        <a:round/>
                      </a:ln>
                    </p:spPr>
                    <p:txBody>
                      <a:bodyPr rtlCol="0" anchor="ctr"/>
                      <a:lstStyle/>
                      <a:p>
                        <a:endParaRPr lang="en-US"/>
                      </a:p>
                    </p:txBody>
                  </p:sp>
                  <p:sp>
                    <p:nvSpPr>
                      <p:cNvPr id="9375" name="Freeform 9374">
                        <a:extLst>
                          <a:ext uri="{FF2B5EF4-FFF2-40B4-BE49-F238E27FC236}">
                            <a16:creationId xmlns:a16="http://schemas.microsoft.com/office/drawing/2014/main" id="{96E7CD23-5180-23A7-6293-D613E5B19D2C}"/>
                          </a:ext>
                        </a:extLst>
                      </p:cNvPr>
                      <p:cNvSpPr/>
                      <p:nvPr/>
                    </p:nvSpPr>
                    <p:spPr>
                      <a:xfrm>
                        <a:off x="25729615" y="1629338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76" name="Graphic 2">
                      <a:extLst>
                        <a:ext uri="{FF2B5EF4-FFF2-40B4-BE49-F238E27FC236}">
                          <a16:creationId xmlns:a16="http://schemas.microsoft.com/office/drawing/2014/main" id="{6EEF523D-82F7-7EA8-D0BA-39D97B6AFE89}"/>
                        </a:ext>
                      </a:extLst>
                    </p:cNvPr>
                    <p:cNvGrpSpPr/>
                    <p:nvPr/>
                  </p:nvGrpSpPr>
                  <p:grpSpPr>
                    <a:xfrm>
                      <a:off x="44565803" y="12909513"/>
                      <a:ext cx="1233176" cy="2015593"/>
                      <a:chOff x="23724289" y="16713013"/>
                      <a:chExt cx="1926469" cy="3149010"/>
                    </a:xfrm>
                  </p:grpSpPr>
                  <p:sp>
                    <p:nvSpPr>
                      <p:cNvPr id="9377" name="Freeform 9376">
                        <a:extLst>
                          <a:ext uri="{FF2B5EF4-FFF2-40B4-BE49-F238E27FC236}">
                            <a16:creationId xmlns:a16="http://schemas.microsoft.com/office/drawing/2014/main" id="{ADC87CCA-F27C-1910-E578-AA878AA13A1C}"/>
                          </a:ext>
                        </a:extLst>
                      </p:cNvPr>
                      <p:cNvSpPr/>
                      <p:nvPr/>
                    </p:nvSpPr>
                    <p:spPr>
                      <a:xfrm>
                        <a:off x="24451141" y="17027917"/>
                        <a:ext cx="193433" cy="472356"/>
                      </a:xfrm>
                      <a:custGeom>
                        <a:avLst/>
                        <a:gdLst>
                          <a:gd name="connsiteX0" fmla="*/ 144580 w 193433"/>
                          <a:gd name="connsiteY0" fmla="*/ 419872 h 472356"/>
                          <a:gd name="connsiteX1" fmla="*/ 193434 w 193433"/>
                          <a:gd name="connsiteY1" fmla="*/ 52484 h 472356"/>
                          <a:gd name="connsiteX2" fmla="*/ 145370 w 193433"/>
                          <a:gd name="connsiteY2" fmla="*/ 0 h 472356"/>
                          <a:gd name="connsiteX3" fmla="*/ 0 w 193433"/>
                          <a:gd name="connsiteY3" fmla="*/ 472356 h 472356"/>
                        </a:gdLst>
                        <a:ahLst/>
                        <a:cxnLst>
                          <a:cxn ang="0">
                            <a:pos x="connsiteX0" y="connsiteY0"/>
                          </a:cxn>
                          <a:cxn ang="0">
                            <a:pos x="connsiteX1" y="connsiteY1"/>
                          </a:cxn>
                          <a:cxn ang="0">
                            <a:pos x="connsiteX2" y="connsiteY2"/>
                          </a:cxn>
                          <a:cxn ang="0">
                            <a:pos x="connsiteX3" y="connsiteY3"/>
                          </a:cxn>
                        </a:cxnLst>
                        <a:rect l="l" t="t" r="r" b="b"/>
                        <a:pathLst>
                          <a:path w="193433" h="472356">
                            <a:moveTo>
                              <a:pt x="144580" y="419872"/>
                            </a:moveTo>
                            <a:lnTo>
                              <a:pt x="193434" y="52484"/>
                            </a:lnTo>
                            <a:lnTo>
                              <a:pt x="145370" y="0"/>
                            </a:lnTo>
                            <a:lnTo>
                              <a:pt x="0" y="47235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78" name="Freeform 9377">
                        <a:extLst>
                          <a:ext uri="{FF2B5EF4-FFF2-40B4-BE49-F238E27FC236}">
                            <a16:creationId xmlns:a16="http://schemas.microsoft.com/office/drawing/2014/main" id="{BFD2B465-09D0-C740-BBE3-8E2651A85F17}"/>
                          </a:ext>
                        </a:extLst>
                      </p:cNvPr>
                      <p:cNvSpPr/>
                      <p:nvPr/>
                    </p:nvSpPr>
                    <p:spPr>
                      <a:xfrm>
                        <a:off x="24596512" y="16713013"/>
                        <a:ext cx="192643" cy="367387"/>
                      </a:xfrm>
                      <a:custGeom>
                        <a:avLst/>
                        <a:gdLst>
                          <a:gd name="connsiteX0" fmla="*/ 96907 w 192643"/>
                          <a:gd name="connsiteY0" fmla="*/ 0 h 367387"/>
                          <a:gd name="connsiteX1" fmla="*/ 0 w 192643"/>
                          <a:gd name="connsiteY1" fmla="*/ 314904 h 367387"/>
                          <a:gd name="connsiteX2" fmla="*/ 48063 w 192643"/>
                          <a:gd name="connsiteY2" fmla="*/ 367388 h 367387"/>
                          <a:gd name="connsiteX3" fmla="*/ 192643 w 192643"/>
                          <a:gd name="connsiteY3" fmla="*/ 314904 h 367387"/>
                        </a:gdLst>
                        <a:ahLst/>
                        <a:cxnLst>
                          <a:cxn ang="0">
                            <a:pos x="connsiteX0" y="connsiteY0"/>
                          </a:cxn>
                          <a:cxn ang="0">
                            <a:pos x="connsiteX1" y="connsiteY1"/>
                          </a:cxn>
                          <a:cxn ang="0">
                            <a:pos x="connsiteX2" y="connsiteY2"/>
                          </a:cxn>
                          <a:cxn ang="0">
                            <a:pos x="connsiteX3" y="connsiteY3"/>
                          </a:cxn>
                        </a:cxnLst>
                        <a:rect l="l" t="t" r="r" b="b"/>
                        <a:pathLst>
                          <a:path w="192643" h="367387">
                            <a:moveTo>
                              <a:pt x="96907" y="0"/>
                            </a:moveTo>
                            <a:lnTo>
                              <a:pt x="0" y="314904"/>
                            </a:lnTo>
                            <a:lnTo>
                              <a:pt x="48063" y="367388"/>
                            </a:lnTo>
                            <a:lnTo>
                              <a:pt x="192643" y="31490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379" name="Freeform 9378">
                        <a:extLst>
                          <a:ext uri="{FF2B5EF4-FFF2-40B4-BE49-F238E27FC236}">
                            <a16:creationId xmlns:a16="http://schemas.microsoft.com/office/drawing/2014/main" id="{9F720746-1274-E29A-BE29-E46405BD87A1}"/>
                          </a:ext>
                        </a:extLst>
                      </p:cNvPr>
                      <p:cNvSpPr/>
                      <p:nvPr/>
                    </p:nvSpPr>
                    <p:spPr>
                      <a:xfrm>
                        <a:off x="23966576" y="18602428"/>
                        <a:ext cx="193433" cy="472346"/>
                      </a:xfrm>
                      <a:custGeom>
                        <a:avLst/>
                        <a:gdLst>
                          <a:gd name="connsiteX0" fmla="*/ 144580 w 193433"/>
                          <a:gd name="connsiteY0" fmla="*/ 419863 h 472346"/>
                          <a:gd name="connsiteX1" fmla="*/ 193434 w 193433"/>
                          <a:gd name="connsiteY1" fmla="*/ 52474 h 472346"/>
                          <a:gd name="connsiteX2" fmla="*/ 145370 w 193433"/>
                          <a:gd name="connsiteY2" fmla="*/ 0 h 472346"/>
                          <a:gd name="connsiteX3" fmla="*/ 0 w 193433"/>
                          <a:gd name="connsiteY3" fmla="*/ 472346 h 472346"/>
                        </a:gdLst>
                        <a:ahLst/>
                        <a:cxnLst>
                          <a:cxn ang="0">
                            <a:pos x="connsiteX0" y="connsiteY0"/>
                          </a:cxn>
                          <a:cxn ang="0">
                            <a:pos x="connsiteX1" y="connsiteY1"/>
                          </a:cxn>
                          <a:cxn ang="0">
                            <a:pos x="connsiteX2" y="connsiteY2"/>
                          </a:cxn>
                          <a:cxn ang="0">
                            <a:pos x="connsiteX3" y="connsiteY3"/>
                          </a:cxn>
                        </a:cxnLst>
                        <a:rect l="l" t="t" r="r" b="b"/>
                        <a:pathLst>
                          <a:path w="193433" h="472346">
                            <a:moveTo>
                              <a:pt x="144580" y="419863"/>
                            </a:moveTo>
                            <a:lnTo>
                              <a:pt x="193434" y="52474"/>
                            </a:lnTo>
                            <a:lnTo>
                              <a:pt x="145370" y="0"/>
                            </a:lnTo>
                            <a:lnTo>
                              <a:pt x="0" y="47234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80" name="Freeform 9379">
                        <a:extLst>
                          <a:ext uri="{FF2B5EF4-FFF2-40B4-BE49-F238E27FC236}">
                            <a16:creationId xmlns:a16="http://schemas.microsoft.com/office/drawing/2014/main" id="{F67E0147-EA1E-5F35-7549-7B6A51070B15}"/>
                          </a:ext>
                        </a:extLst>
                      </p:cNvPr>
                      <p:cNvSpPr/>
                      <p:nvPr/>
                    </p:nvSpPr>
                    <p:spPr>
                      <a:xfrm>
                        <a:off x="24111946" y="17972620"/>
                        <a:ext cx="386077" cy="682282"/>
                      </a:xfrm>
                      <a:custGeom>
                        <a:avLst/>
                        <a:gdLst>
                          <a:gd name="connsiteX0" fmla="*/ 48063 w 386077"/>
                          <a:gd name="connsiteY0" fmla="*/ 682282 h 682282"/>
                          <a:gd name="connsiteX1" fmla="*/ 337223 w 386077"/>
                          <a:gd name="connsiteY1" fmla="*/ 577324 h 682282"/>
                          <a:gd name="connsiteX2" fmla="*/ 386077 w 386077"/>
                          <a:gd name="connsiteY2" fmla="*/ 209936 h 682282"/>
                          <a:gd name="connsiteX3" fmla="*/ 193824 w 386077"/>
                          <a:gd name="connsiteY3" fmla="*/ 0 h 682282"/>
                          <a:gd name="connsiteX4" fmla="*/ 0 w 386077"/>
                          <a:gd name="connsiteY4" fmla="*/ 62980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077" h="682282">
                            <a:moveTo>
                              <a:pt x="48063" y="682282"/>
                            </a:moveTo>
                            <a:lnTo>
                              <a:pt x="337223" y="577324"/>
                            </a:lnTo>
                            <a:lnTo>
                              <a:pt x="386077" y="209936"/>
                            </a:lnTo>
                            <a:lnTo>
                              <a:pt x="193824" y="0"/>
                            </a:lnTo>
                            <a:lnTo>
                              <a:pt x="0"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81" name="Freeform 9380">
                        <a:extLst>
                          <a:ext uri="{FF2B5EF4-FFF2-40B4-BE49-F238E27FC236}">
                            <a16:creationId xmlns:a16="http://schemas.microsoft.com/office/drawing/2014/main" id="{ADB7BC8C-5E37-3CFD-CB8A-3F03D1F71F01}"/>
                          </a:ext>
                        </a:extLst>
                      </p:cNvPr>
                      <p:cNvSpPr/>
                      <p:nvPr/>
                    </p:nvSpPr>
                    <p:spPr>
                      <a:xfrm>
                        <a:off x="24305771" y="17447789"/>
                        <a:ext cx="530266" cy="734766"/>
                      </a:xfrm>
                      <a:custGeom>
                        <a:avLst/>
                        <a:gdLst>
                          <a:gd name="connsiteX0" fmla="*/ 192253 w 530266"/>
                          <a:gd name="connsiteY0" fmla="*/ 734766 h 734766"/>
                          <a:gd name="connsiteX1" fmla="*/ 481422 w 530266"/>
                          <a:gd name="connsiteY1" fmla="*/ 629799 h 734766"/>
                          <a:gd name="connsiteX2" fmla="*/ 530267 w 530266"/>
                          <a:gd name="connsiteY2" fmla="*/ 262410 h 734766"/>
                          <a:gd name="connsiteX3" fmla="*/ 289951 w 530266"/>
                          <a:gd name="connsiteY3" fmla="*/ 0 h 734766"/>
                          <a:gd name="connsiteX4" fmla="*/ 145371 w 530266"/>
                          <a:gd name="connsiteY4" fmla="*/ 52484 h 734766"/>
                          <a:gd name="connsiteX5" fmla="*/ 0 w 530266"/>
                          <a:gd name="connsiteY5" fmla="*/ 524831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266" h="734766">
                            <a:moveTo>
                              <a:pt x="192253" y="734766"/>
                            </a:moveTo>
                            <a:lnTo>
                              <a:pt x="481422" y="629799"/>
                            </a:lnTo>
                            <a:lnTo>
                              <a:pt x="530267" y="262410"/>
                            </a:lnTo>
                            <a:lnTo>
                              <a:pt x="289951" y="0"/>
                            </a:lnTo>
                            <a:lnTo>
                              <a:pt x="145371" y="52484"/>
                            </a:lnTo>
                            <a:lnTo>
                              <a:pt x="0" y="52483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82" name="Freeform 9381">
                        <a:extLst>
                          <a:ext uri="{FF2B5EF4-FFF2-40B4-BE49-F238E27FC236}">
                            <a16:creationId xmlns:a16="http://schemas.microsoft.com/office/drawing/2014/main" id="{CF017F54-E572-A95F-F866-66EAA0CBC567}"/>
                          </a:ext>
                        </a:extLst>
                      </p:cNvPr>
                      <p:cNvSpPr/>
                      <p:nvPr/>
                    </p:nvSpPr>
                    <p:spPr>
                      <a:xfrm>
                        <a:off x="24595721" y="17027917"/>
                        <a:ext cx="384904" cy="682282"/>
                      </a:xfrm>
                      <a:custGeom>
                        <a:avLst/>
                        <a:gdLst>
                          <a:gd name="connsiteX0" fmla="*/ 0 w 384904"/>
                          <a:gd name="connsiteY0" fmla="*/ 419872 h 682282"/>
                          <a:gd name="connsiteX1" fmla="*/ 240316 w 384904"/>
                          <a:gd name="connsiteY1" fmla="*/ 682282 h 682282"/>
                          <a:gd name="connsiteX2" fmla="*/ 384905 w 384904"/>
                          <a:gd name="connsiteY2" fmla="*/ 629799 h 682282"/>
                          <a:gd name="connsiteX3" fmla="*/ 193434 w 384904"/>
                          <a:gd name="connsiteY3" fmla="*/ 0 h 682282"/>
                          <a:gd name="connsiteX4" fmla="*/ 48853 w 384904"/>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04" h="682282">
                            <a:moveTo>
                              <a:pt x="0" y="419872"/>
                            </a:moveTo>
                            <a:lnTo>
                              <a:pt x="240316" y="682282"/>
                            </a:lnTo>
                            <a:lnTo>
                              <a:pt x="384905" y="629799"/>
                            </a:lnTo>
                            <a:lnTo>
                              <a:pt x="193434" y="0"/>
                            </a:lnTo>
                            <a:lnTo>
                              <a:pt x="48853"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83" name="Freeform 9382">
                        <a:extLst>
                          <a:ext uri="{FF2B5EF4-FFF2-40B4-BE49-F238E27FC236}">
                            <a16:creationId xmlns:a16="http://schemas.microsoft.com/office/drawing/2014/main" id="{C9D129F0-D7C8-E761-05C7-90F790C8D4D9}"/>
                          </a:ext>
                        </a:extLst>
                      </p:cNvPr>
                      <p:cNvSpPr/>
                      <p:nvPr/>
                    </p:nvSpPr>
                    <p:spPr>
                      <a:xfrm>
                        <a:off x="23724289" y="19547130"/>
                        <a:ext cx="289169" cy="314894"/>
                      </a:xfrm>
                      <a:custGeom>
                        <a:avLst/>
                        <a:gdLst>
                          <a:gd name="connsiteX0" fmla="*/ 0 w 289169"/>
                          <a:gd name="connsiteY0" fmla="*/ 314895 h 314894"/>
                          <a:gd name="connsiteX1" fmla="*/ 275206 w 289169"/>
                          <a:gd name="connsiteY1" fmla="*/ 314895 h 314894"/>
                          <a:gd name="connsiteX2" fmla="*/ 289169 w 289169"/>
                          <a:gd name="connsiteY2" fmla="*/ 209927 h 314894"/>
                          <a:gd name="connsiteX3" fmla="*/ 96917 w 289169"/>
                          <a:gd name="connsiteY3" fmla="*/ 0 h 314894"/>
                        </a:gdLst>
                        <a:ahLst/>
                        <a:cxnLst>
                          <a:cxn ang="0">
                            <a:pos x="connsiteX0" y="connsiteY0"/>
                          </a:cxn>
                          <a:cxn ang="0">
                            <a:pos x="connsiteX1" y="connsiteY1"/>
                          </a:cxn>
                          <a:cxn ang="0">
                            <a:pos x="connsiteX2" y="connsiteY2"/>
                          </a:cxn>
                          <a:cxn ang="0">
                            <a:pos x="connsiteX3" y="connsiteY3"/>
                          </a:cxn>
                        </a:cxnLst>
                        <a:rect l="l" t="t" r="r" b="b"/>
                        <a:pathLst>
                          <a:path w="289169" h="314894">
                            <a:moveTo>
                              <a:pt x="0" y="314895"/>
                            </a:moveTo>
                            <a:lnTo>
                              <a:pt x="275206" y="314895"/>
                            </a:lnTo>
                            <a:lnTo>
                              <a:pt x="289169" y="209927"/>
                            </a:lnTo>
                            <a:lnTo>
                              <a:pt x="96917"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384" name="Freeform 9383">
                        <a:extLst>
                          <a:ext uri="{FF2B5EF4-FFF2-40B4-BE49-F238E27FC236}">
                            <a16:creationId xmlns:a16="http://schemas.microsoft.com/office/drawing/2014/main" id="{5F42C095-2779-2D24-557E-97910937565B}"/>
                          </a:ext>
                        </a:extLst>
                      </p:cNvPr>
                      <p:cNvSpPr/>
                      <p:nvPr/>
                    </p:nvSpPr>
                    <p:spPr>
                      <a:xfrm>
                        <a:off x="23821205" y="19022290"/>
                        <a:ext cx="530266" cy="734766"/>
                      </a:xfrm>
                      <a:custGeom>
                        <a:avLst/>
                        <a:gdLst>
                          <a:gd name="connsiteX0" fmla="*/ 192253 w 530266"/>
                          <a:gd name="connsiteY0" fmla="*/ 734766 h 734766"/>
                          <a:gd name="connsiteX1" fmla="*/ 481412 w 530266"/>
                          <a:gd name="connsiteY1" fmla="*/ 629798 h 734766"/>
                          <a:gd name="connsiteX2" fmla="*/ 530267 w 530266"/>
                          <a:gd name="connsiteY2" fmla="*/ 262420 h 734766"/>
                          <a:gd name="connsiteX3" fmla="*/ 289951 w 530266"/>
                          <a:gd name="connsiteY3" fmla="*/ 0 h 734766"/>
                          <a:gd name="connsiteX4" fmla="*/ 145370 w 530266"/>
                          <a:gd name="connsiteY4" fmla="*/ 52484 h 734766"/>
                          <a:gd name="connsiteX5" fmla="*/ 0 w 530266"/>
                          <a:gd name="connsiteY5" fmla="*/ 524840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266" h="734766">
                            <a:moveTo>
                              <a:pt x="192253" y="734766"/>
                            </a:moveTo>
                            <a:lnTo>
                              <a:pt x="481412" y="629798"/>
                            </a:lnTo>
                            <a:lnTo>
                              <a:pt x="530267" y="262420"/>
                            </a:lnTo>
                            <a:lnTo>
                              <a:pt x="289951" y="0"/>
                            </a:lnTo>
                            <a:lnTo>
                              <a:pt x="145370" y="52484"/>
                            </a:lnTo>
                            <a:lnTo>
                              <a:pt x="0" y="52484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85" name="Freeform 9384">
                        <a:extLst>
                          <a:ext uri="{FF2B5EF4-FFF2-40B4-BE49-F238E27FC236}">
                            <a16:creationId xmlns:a16="http://schemas.microsoft.com/office/drawing/2014/main" id="{7FFF8397-CB7C-16F0-5DC8-DB747D9DB3F5}"/>
                          </a:ext>
                        </a:extLst>
                      </p:cNvPr>
                      <p:cNvSpPr/>
                      <p:nvPr/>
                    </p:nvSpPr>
                    <p:spPr>
                      <a:xfrm>
                        <a:off x="24111156" y="18549943"/>
                        <a:ext cx="578338" cy="734766"/>
                      </a:xfrm>
                      <a:custGeom>
                        <a:avLst/>
                        <a:gdLst>
                          <a:gd name="connsiteX0" fmla="*/ 0 w 578338"/>
                          <a:gd name="connsiteY0" fmla="*/ 472347 h 734766"/>
                          <a:gd name="connsiteX1" fmla="*/ 240316 w 578338"/>
                          <a:gd name="connsiteY1" fmla="*/ 734767 h 734766"/>
                          <a:gd name="connsiteX2" fmla="*/ 529485 w 578338"/>
                          <a:gd name="connsiteY2" fmla="*/ 629799 h 734766"/>
                          <a:gd name="connsiteX3" fmla="*/ 578339 w 578338"/>
                          <a:gd name="connsiteY3" fmla="*/ 262410 h 734766"/>
                          <a:gd name="connsiteX4" fmla="*/ 338013 w 578338"/>
                          <a:gd name="connsiteY4" fmla="*/ 0 h 734766"/>
                          <a:gd name="connsiteX5" fmla="*/ 48854 w 578338"/>
                          <a:gd name="connsiteY5" fmla="*/ 104959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338" h="734766">
                            <a:moveTo>
                              <a:pt x="0" y="472347"/>
                            </a:moveTo>
                            <a:lnTo>
                              <a:pt x="240316" y="734767"/>
                            </a:lnTo>
                            <a:lnTo>
                              <a:pt x="529485" y="629799"/>
                            </a:lnTo>
                            <a:lnTo>
                              <a:pt x="578339" y="262410"/>
                            </a:lnTo>
                            <a:lnTo>
                              <a:pt x="338013" y="0"/>
                            </a:lnTo>
                            <a:lnTo>
                              <a:pt x="48854" y="10495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86" name="Freeform 9385">
                        <a:extLst>
                          <a:ext uri="{FF2B5EF4-FFF2-40B4-BE49-F238E27FC236}">
                            <a16:creationId xmlns:a16="http://schemas.microsoft.com/office/drawing/2014/main" id="{29E94F85-4EB2-3598-4DDD-0CF09EBAA640}"/>
                          </a:ext>
                        </a:extLst>
                      </p:cNvPr>
                      <p:cNvSpPr/>
                      <p:nvPr/>
                    </p:nvSpPr>
                    <p:spPr>
                      <a:xfrm>
                        <a:off x="24449169" y="18077588"/>
                        <a:ext cx="578339" cy="734766"/>
                      </a:xfrm>
                      <a:custGeom>
                        <a:avLst/>
                        <a:gdLst>
                          <a:gd name="connsiteX0" fmla="*/ 0 w 578339"/>
                          <a:gd name="connsiteY0" fmla="*/ 472356 h 734766"/>
                          <a:gd name="connsiteX1" fmla="*/ 240325 w 578339"/>
                          <a:gd name="connsiteY1" fmla="*/ 734766 h 734766"/>
                          <a:gd name="connsiteX2" fmla="*/ 529486 w 578339"/>
                          <a:gd name="connsiteY2" fmla="*/ 629798 h 734766"/>
                          <a:gd name="connsiteX3" fmla="*/ 578339 w 578339"/>
                          <a:gd name="connsiteY3" fmla="*/ 262420 h 734766"/>
                          <a:gd name="connsiteX4" fmla="*/ 338024 w 578339"/>
                          <a:gd name="connsiteY4" fmla="*/ 0 h 734766"/>
                          <a:gd name="connsiteX5" fmla="*/ 48854 w 578339"/>
                          <a:gd name="connsiteY5" fmla="*/ 10496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339" h="734766">
                            <a:moveTo>
                              <a:pt x="0" y="472356"/>
                            </a:moveTo>
                            <a:lnTo>
                              <a:pt x="240325" y="734766"/>
                            </a:lnTo>
                            <a:lnTo>
                              <a:pt x="529486" y="629798"/>
                            </a:lnTo>
                            <a:lnTo>
                              <a:pt x="578339" y="262420"/>
                            </a:lnTo>
                            <a:lnTo>
                              <a:pt x="338024" y="0"/>
                            </a:lnTo>
                            <a:lnTo>
                              <a:pt x="48854"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87" name="Freeform 9386">
                        <a:extLst>
                          <a:ext uri="{FF2B5EF4-FFF2-40B4-BE49-F238E27FC236}">
                            <a16:creationId xmlns:a16="http://schemas.microsoft.com/office/drawing/2014/main" id="{D70321DB-4099-2C5F-A343-EECE94B02D25}"/>
                          </a:ext>
                        </a:extLst>
                      </p:cNvPr>
                      <p:cNvSpPr/>
                      <p:nvPr/>
                    </p:nvSpPr>
                    <p:spPr>
                      <a:xfrm>
                        <a:off x="24787193" y="17657716"/>
                        <a:ext cx="384895" cy="682291"/>
                      </a:xfrm>
                      <a:custGeom>
                        <a:avLst/>
                        <a:gdLst>
                          <a:gd name="connsiteX0" fmla="*/ 0 w 384895"/>
                          <a:gd name="connsiteY0" fmla="*/ 419872 h 682291"/>
                          <a:gd name="connsiteX1" fmla="*/ 240316 w 384895"/>
                          <a:gd name="connsiteY1" fmla="*/ 682292 h 682291"/>
                          <a:gd name="connsiteX2" fmla="*/ 384896 w 384895"/>
                          <a:gd name="connsiteY2" fmla="*/ 629808 h 682291"/>
                          <a:gd name="connsiteX3" fmla="*/ 193434 w 384895"/>
                          <a:gd name="connsiteY3" fmla="*/ 0 h 682291"/>
                          <a:gd name="connsiteX4" fmla="*/ 48844 w 384895"/>
                          <a:gd name="connsiteY4" fmla="*/ 52484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895" h="682291">
                            <a:moveTo>
                              <a:pt x="0" y="419872"/>
                            </a:moveTo>
                            <a:lnTo>
                              <a:pt x="240316" y="682292"/>
                            </a:lnTo>
                            <a:lnTo>
                              <a:pt x="384896" y="629808"/>
                            </a:lnTo>
                            <a:lnTo>
                              <a:pt x="193434" y="0"/>
                            </a:lnTo>
                            <a:lnTo>
                              <a:pt x="48844"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88" name="Freeform 9387">
                        <a:extLst>
                          <a:ext uri="{FF2B5EF4-FFF2-40B4-BE49-F238E27FC236}">
                            <a16:creationId xmlns:a16="http://schemas.microsoft.com/office/drawing/2014/main" id="{6D495A3E-07FD-7FAB-A24F-8261FE29DA9A}"/>
                          </a:ext>
                        </a:extLst>
                      </p:cNvPr>
                      <p:cNvSpPr/>
                      <p:nvPr/>
                    </p:nvSpPr>
                    <p:spPr>
                      <a:xfrm>
                        <a:off x="23999494" y="19652088"/>
                        <a:ext cx="495385" cy="209935"/>
                      </a:xfrm>
                      <a:custGeom>
                        <a:avLst/>
                        <a:gdLst>
                          <a:gd name="connsiteX0" fmla="*/ 303124 w 495385"/>
                          <a:gd name="connsiteY0" fmla="*/ 0 h 209935"/>
                          <a:gd name="connsiteX1" fmla="*/ 13964 w 495385"/>
                          <a:gd name="connsiteY1" fmla="*/ 104968 h 209935"/>
                          <a:gd name="connsiteX2" fmla="*/ 0 w 495385"/>
                          <a:gd name="connsiteY2" fmla="*/ 209936 h 209935"/>
                          <a:gd name="connsiteX3" fmla="*/ 495386 w 495385"/>
                          <a:gd name="connsiteY3" fmla="*/ 209936 h 209935"/>
                        </a:gdLst>
                        <a:ahLst/>
                        <a:cxnLst>
                          <a:cxn ang="0">
                            <a:pos x="connsiteX0" y="connsiteY0"/>
                          </a:cxn>
                          <a:cxn ang="0">
                            <a:pos x="connsiteX1" y="connsiteY1"/>
                          </a:cxn>
                          <a:cxn ang="0">
                            <a:pos x="connsiteX2" y="connsiteY2"/>
                          </a:cxn>
                          <a:cxn ang="0">
                            <a:pos x="connsiteX3" y="connsiteY3"/>
                          </a:cxn>
                        </a:cxnLst>
                        <a:rect l="l" t="t" r="r" b="b"/>
                        <a:pathLst>
                          <a:path w="495385" h="209935">
                            <a:moveTo>
                              <a:pt x="303124" y="0"/>
                            </a:moveTo>
                            <a:lnTo>
                              <a:pt x="13964" y="104968"/>
                            </a:lnTo>
                            <a:lnTo>
                              <a:pt x="0" y="209936"/>
                            </a:lnTo>
                            <a:lnTo>
                              <a:pt x="495386"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89" name="Freeform 9388">
                        <a:extLst>
                          <a:ext uri="{FF2B5EF4-FFF2-40B4-BE49-F238E27FC236}">
                            <a16:creationId xmlns:a16="http://schemas.microsoft.com/office/drawing/2014/main" id="{68EF3802-32B1-F170-4E6A-71CE606E9213}"/>
                          </a:ext>
                        </a:extLst>
                      </p:cNvPr>
                      <p:cNvSpPr/>
                      <p:nvPr/>
                    </p:nvSpPr>
                    <p:spPr>
                      <a:xfrm>
                        <a:off x="24302618" y="19179742"/>
                        <a:ext cx="578339" cy="682282"/>
                      </a:xfrm>
                      <a:custGeom>
                        <a:avLst/>
                        <a:gdLst>
                          <a:gd name="connsiteX0" fmla="*/ 0 w 578339"/>
                          <a:gd name="connsiteY0" fmla="*/ 472346 h 682282"/>
                          <a:gd name="connsiteX1" fmla="*/ 192262 w 578339"/>
                          <a:gd name="connsiteY1" fmla="*/ 682282 h 682282"/>
                          <a:gd name="connsiteX2" fmla="*/ 384906 w 578339"/>
                          <a:gd name="connsiteY2" fmla="*/ 682282 h 682282"/>
                          <a:gd name="connsiteX3" fmla="*/ 529485 w 578339"/>
                          <a:gd name="connsiteY3" fmla="*/ 629798 h 682282"/>
                          <a:gd name="connsiteX4" fmla="*/ 578339 w 578339"/>
                          <a:gd name="connsiteY4" fmla="*/ 262420 h 682282"/>
                          <a:gd name="connsiteX5" fmla="*/ 338023 w 578339"/>
                          <a:gd name="connsiteY5" fmla="*/ 0 h 682282"/>
                          <a:gd name="connsiteX6" fmla="*/ 48854 w 578339"/>
                          <a:gd name="connsiteY6" fmla="*/ 104968 h 68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339" h="682282">
                            <a:moveTo>
                              <a:pt x="0" y="472346"/>
                            </a:moveTo>
                            <a:lnTo>
                              <a:pt x="192262" y="682282"/>
                            </a:lnTo>
                            <a:lnTo>
                              <a:pt x="384906" y="682282"/>
                            </a:lnTo>
                            <a:lnTo>
                              <a:pt x="529485" y="629798"/>
                            </a:lnTo>
                            <a:lnTo>
                              <a:pt x="578339" y="262420"/>
                            </a:lnTo>
                            <a:lnTo>
                              <a:pt x="338023" y="0"/>
                            </a:lnTo>
                            <a:lnTo>
                              <a:pt x="48854"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90" name="Freeform 9389">
                        <a:extLst>
                          <a:ext uri="{FF2B5EF4-FFF2-40B4-BE49-F238E27FC236}">
                            <a16:creationId xmlns:a16="http://schemas.microsoft.com/office/drawing/2014/main" id="{55AFAA80-F73A-B18B-01FE-9D3F60FA0979}"/>
                          </a:ext>
                        </a:extLst>
                      </p:cNvPr>
                      <p:cNvSpPr/>
                      <p:nvPr/>
                    </p:nvSpPr>
                    <p:spPr>
                      <a:xfrm>
                        <a:off x="24640641" y="18707386"/>
                        <a:ext cx="578329" cy="734776"/>
                      </a:xfrm>
                      <a:custGeom>
                        <a:avLst/>
                        <a:gdLst>
                          <a:gd name="connsiteX0" fmla="*/ 0 w 578329"/>
                          <a:gd name="connsiteY0" fmla="*/ 472356 h 734776"/>
                          <a:gd name="connsiteX1" fmla="*/ 240316 w 578329"/>
                          <a:gd name="connsiteY1" fmla="*/ 734776 h 734776"/>
                          <a:gd name="connsiteX2" fmla="*/ 529486 w 578329"/>
                          <a:gd name="connsiteY2" fmla="*/ 629808 h 734776"/>
                          <a:gd name="connsiteX3" fmla="*/ 578330 w 578329"/>
                          <a:gd name="connsiteY3" fmla="*/ 262420 h 734776"/>
                          <a:gd name="connsiteX4" fmla="*/ 338014 w 578329"/>
                          <a:gd name="connsiteY4" fmla="*/ 0 h 734776"/>
                          <a:gd name="connsiteX5" fmla="*/ 48854 w 578329"/>
                          <a:gd name="connsiteY5" fmla="*/ 104968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329" h="734776">
                            <a:moveTo>
                              <a:pt x="0" y="472356"/>
                            </a:moveTo>
                            <a:lnTo>
                              <a:pt x="240316" y="734776"/>
                            </a:lnTo>
                            <a:lnTo>
                              <a:pt x="529486" y="629808"/>
                            </a:lnTo>
                            <a:lnTo>
                              <a:pt x="578330" y="262420"/>
                            </a:lnTo>
                            <a:lnTo>
                              <a:pt x="338014" y="0"/>
                            </a:lnTo>
                            <a:lnTo>
                              <a:pt x="48854"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91" name="Freeform 9390">
                        <a:extLst>
                          <a:ext uri="{FF2B5EF4-FFF2-40B4-BE49-F238E27FC236}">
                            <a16:creationId xmlns:a16="http://schemas.microsoft.com/office/drawing/2014/main" id="{BED4C9E9-4B63-56EA-32AF-E33678944E55}"/>
                          </a:ext>
                        </a:extLst>
                      </p:cNvPr>
                      <p:cNvSpPr/>
                      <p:nvPr/>
                    </p:nvSpPr>
                    <p:spPr>
                      <a:xfrm>
                        <a:off x="24978655" y="18287524"/>
                        <a:ext cx="384904" cy="682282"/>
                      </a:xfrm>
                      <a:custGeom>
                        <a:avLst/>
                        <a:gdLst>
                          <a:gd name="connsiteX0" fmla="*/ 0 w 384904"/>
                          <a:gd name="connsiteY0" fmla="*/ 419862 h 682282"/>
                          <a:gd name="connsiteX1" fmla="*/ 240316 w 384904"/>
                          <a:gd name="connsiteY1" fmla="*/ 682282 h 682282"/>
                          <a:gd name="connsiteX2" fmla="*/ 384905 w 384904"/>
                          <a:gd name="connsiteY2" fmla="*/ 629798 h 682282"/>
                          <a:gd name="connsiteX3" fmla="*/ 193434 w 384904"/>
                          <a:gd name="connsiteY3" fmla="*/ 0 h 682282"/>
                          <a:gd name="connsiteX4" fmla="*/ 48853 w 384904"/>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04" h="682282">
                            <a:moveTo>
                              <a:pt x="0" y="419862"/>
                            </a:moveTo>
                            <a:lnTo>
                              <a:pt x="240316" y="682282"/>
                            </a:lnTo>
                            <a:lnTo>
                              <a:pt x="384905" y="629798"/>
                            </a:lnTo>
                            <a:lnTo>
                              <a:pt x="193434" y="0"/>
                            </a:lnTo>
                            <a:lnTo>
                              <a:pt x="48853"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92" name="Freeform 9391">
                        <a:extLst>
                          <a:ext uri="{FF2B5EF4-FFF2-40B4-BE49-F238E27FC236}">
                            <a16:creationId xmlns:a16="http://schemas.microsoft.com/office/drawing/2014/main" id="{B38F1B0A-373D-43CD-BE1A-E74E31ACA810}"/>
                          </a:ext>
                        </a:extLst>
                      </p:cNvPr>
                      <p:cNvSpPr/>
                      <p:nvPr/>
                    </p:nvSpPr>
                    <p:spPr>
                      <a:xfrm>
                        <a:off x="24687523" y="19809540"/>
                        <a:ext cx="192642" cy="52483"/>
                      </a:xfrm>
                      <a:custGeom>
                        <a:avLst/>
                        <a:gdLst>
                          <a:gd name="connsiteX0" fmla="*/ 144580 w 192642"/>
                          <a:gd name="connsiteY0" fmla="*/ 0 h 52483"/>
                          <a:gd name="connsiteX1" fmla="*/ 0 w 192642"/>
                          <a:gd name="connsiteY1" fmla="*/ 52484 h 52483"/>
                          <a:gd name="connsiteX2" fmla="*/ 192643 w 192642"/>
                          <a:gd name="connsiteY2" fmla="*/ 52484 h 52483"/>
                        </a:gdLst>
                        <a:ahLst/>
                        <a:cxnLst>
                          <a:cxn ang="0">
                            <a:pos x="connsiteX0" y="connsiteY0"/>
                          </a:cxn>
                          <a:cxn ang="0">
                            <a:pos x="connsiteX1" y="connsiteY1"/>
                          </a:cxn>
                          <a:cxn ang="0">
                            <a:pos x="connsiteX2" y="connsiteY2"/>
                          </a:cxn>
                        </a:cxnLst>
                        <a:rect l="l" t="t" r="r" b="b"/>
                        <a:pathLst>
                          <a:path w="192642" h="52483">
                            <a:moveTo>
                              <a:pt x="144580" y="0"/>
                            </a:moveTo>
                            <a:lnTo>
                              <a:pt x="0" y="52484"/>
                            </a:lnTo>
                            <a:lnTo>
                              <a:pt x="192643"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93" name="Freeform 9392">
                        <a:extLst>
                          <a:ext uri="{FF2B5EF4-FFF2-40B4-BE49-F238E27FC236}">
                            <a16:creationId xmlns:a16="http://schemas.microsoft.com/office/drawing/2014/main" id="{D914C607-1F39-A8B1-5487-8B0F7C1ED906}"/>
                          </a:ext>
                        </a:extLst>
                      </p:cNvPr>
                      <p:cNvSpPr/>
                      <p:nvPr/>
                    </p:nvSpPr>
                    <p:spPr>
                      <a:xfrm>
                        <a:off x="24832103" y="19337194"/>
                        <a:ext cx="578339" cy="524830"/>
                      </a:xfrm>
                      <a:custGeom>
                        <a:avLst/>
                        <a:gdLst>
                          <a:gd name="connsiteX0" fmla="*/ 0 w 578339"/>
                          <a:gd name="connsiteY0" fmla="*/ 472346 h 524830"/>
                          <a:gd name="connsiteX1" fmla="*/ 48063 w 578339"/>
                          <a:gd name="connsiteY1" fmla="*/ 524830 h 524830"/>
                          <a:gd name="connsiteX2" fmla="*/ 543449 w 578339"/>
                          <a:gd name="connsiteY2" fmla="*/ 524830 h 524830"/>
                          <a:gd name="connsiteX3" fmla="*/ 578339 w 578339"/>
                          <a:gd name="connsiteY3" fmla="*/ 262410 h 524830"/>
                          <a:gd name="connsiteX4" fmla="*/ 338024 w 578339"/>
                          <a:gd name="connsiteY4" fmla="*/ 0 h 524830"/>
                          <a:gd name="connsiteX5" fmla="*/ 48854 w 578339"/>
                          <a:gd name="connsiteY5" fmla="*/ 104968 h 52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339" h="524830">
                            <a:moveTo>
                              <a:pt x="0" y="472346"/>
                            </a:moveTo>
                            <a:lnTo>
                              <a:pt x="48063" y="524830"/>
                            </a:lnTo>
                            <a:lnTo>
                              <a:pt x="543449" y="524830"/>
                            </a:lnTo>
                            <a:lnTo>
                              <a:pt x="578339" y="262410"/>
                            </a:lnTo>
                            <a:lnTo>
                              <a:pt x="338024" y="0"/>
                            </a:lnTo>
                            <a:lnTo>
                              <a:pt x="48854" y="1049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94" name="Freeform 9393">
                        <a:extLst>
                          <a:ext uri="{FF2B5EF4-FFF2-40B4-BE49-F238E27FC236}">
                            <a16:creationId xmlns:a16="http://schemas.microsoft.com/office/drawing/2014/main" id="{BB803ADF-727A-F2C4-15FA-5DB0EFBA200C}"/>
                          </a:ext>
                        </a:extLst>
                      </p:cNvPr>
                      <p:cNvSpPr/>
                      <p:nvPr/>
                    </p:nvSpPr>
                    <p:spPr>
                      <a:xfrm>
                        <a:off x="25170127" y="18917322"/>
                        <a:ext cx="384895" cy="682282"/>
                      </a:xfrm>
                      <a:custGeom>
                        <a:avLst/>
                        <a:gdLst>
                          <a:gd name="connsiteX0" fmla="*/ 0 w 384895"/>
                          <a:gd name="connsiteY0" fmla="*/ 419872 h 682282"/>
                          <a:gd name="connsiteX1" fmla="*/ 240316 w 384895"/>
                          <a:gd name="connsiteY1" fmla="*/ 682282 h 682282"/>
                          <a:gd name="connsiteX2" fmla="*/ 384896 w 384895"/>
                          <a:gd name="connsiteY2" fmla="*/ 629808 h 682282"/>
                          <a:gd name="connsiteX3" fmla="*/ 193434 w 384895"/>
                          <a:gd name="connsiteY3" fmla="*/ 0 h 682282"/>
                          <a:gd name="connsiteX4" fmla="*/ 48844 w 384895"/>
                          <a:gd name="connsiteY4" fmla="*/ 52484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895" h="682282">
                            <a:moveTo>
                              <a:pt x="0" y="419872"/>
                            </a:moveTo>
                            <a:lnTo>
                              <a:pt x="240316" y="682282"/>
                            </a:lnTo>
                            <a:lnTo>
                              <a:pt x="384896" y="629808"/>
                            </a:lnTo>
                            <a:lnTo>
                              <a:pt x="193434" y="0"/>
                            </a:lnTo>
                            <a:lnTo>
                              <a:pt x="48844"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395" name="Freeform 9394">
                        <a:extLst>
                          <a:ext uri="{FF2B5EF4-FFF2-40B4-BE49-F238E27FC236}">
                            <a16:creationId xmlns:a16="http://schemas.microsoft.com/office/drawing/2014/main" id="{3693D59D-C091-A6BF-0F93-F924544D492B}"/>
                          </a:ext>
                        </a:extLst>
                      </p:cNvPr>
                      <p:cNvSpPr/>
                      <p:nvPr/>
                    </p:nvSpPr>
                    <p:spPr>
                      <a:xfrm>
                        <a:off x="25375552" y="19547130"/>
                        <a:ext cx="275205" cy="314894"/>
                      </a:xfrm>
                      <a:custGeom>
                        <a:avLst/>
                        <a:gdLst>
                          <a:gd name="connsiteX0" fmla="*/ 275206 w 275205"/>
                          <a:gd name="connsiteY0" fmla="*/ 314895 h 314894"/>
                          <a:gd name="connsiteX1" fmla="*/ 179470 w 275205"/>
                          <a:gd name="connsiteY1" fmla="*/ 0 h 314894"/>
                          <a:gd name="connsiteX2" fmla="*/ 34890 w 275205"/>
                          <a:gd name="connsiteY2" fmla="*/ 52474 h 314894"/>
                          <a:gd name="connsiteX3" fmla="*/ 0 w 275205"/>
                          <a:gd name="connsiteY3" fmla="*/ 314895 h 314894"/>
                        </a:gdLst>
                        <a:ahLst/>
                        <a:cxnLst>
                          <a:cxn ang="0">
                            <a:pos x="connsiteX0" y="connsiteY0"/>
                          </a:cxn>
                          <a:cxn ang="0">
                            <a:pos x="connsiteX1" y="connsiteY1"/>
                          </a:cxn>
                          <a:cxn ang="0">
                            <a:pos x="connsiteX2" y="connsiteY2"/>
                          </a:cxn>
                          <a:cxn ang="0">
                            <a:pos x="connsiteX3" y="connsiteY3"/>
                          </a:cxn>
                        </a:cxnLst>
                        <a:rect l="l" t="t" r="r" b="b"/>
                        <a:pathLst>
                          <a:path w="275205" h="314894">
                            <a:moveTo>
                              <a:pt x="275206" y="314895"/>
                            </a:moveTo>
                            <a:lnTo>
                              <a:pt x="179470" y="0"/>
                            </a:lnTo>
                            <a:lnTo>
                              <a:pt x="34890" y="52474"/>
                            </a:lnTo>
                            <a:lnTo>
                              <a:pt x="0" y="314895"/>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9396" name="Graphic 2">
                      <a:extLst>
                        <a:ext uri="{FF2B5EF4-FFF2-40B4-BE49-F238E27FC236}">
                          <a16:creationId xmlns:a16="http://schemas.microsoft.com/office/drawing/2014/main" id="{C2DC3866-F91A-5336-632C-3356960376BE}"/>
                        </a:ext>
                      </a:extLst>
                    </p:cNvPr>
                    <p:cNvGrpSpPr/>
                    <p:nvPr/>
                  </p:nvGrpSpPr>
                  <p:grpSpPr>
                    <a:xfrm>
                      <a:off x="46266998" y="12702518"/>
                      <a:ext cx="48777" cy="145401"/>
                      <a:chOff x="26381897" y="16389619"/>
                      <a:chExt cx="76200" cy="227164"/>
                    </a:xfrm>
                  </p:grpSpPr>
                  <p:sp>
                    <p:nvSpPr>
                      <p:cNvPr id="9397" name="Freeform 9396">
                        <a:extLst>
                          <a:ext uri="{FF2B5EF4-FFF2-40B4-BE49-F238E27FC236}">
                            <a16:creationId xmlns:a16="http://schemas.microsoft.com/office/drawing/2014/main" id="{0FE62DC5-BFED-BA03-B954-719D40D60E97}"/>
                          </a:ext>
                        </a:extLst>
                      </p:cNvPr>
                      <p:cNvSpPr/>
                      <p:nvPr/>
                    </p:nvSpPr>
                    <p:spPr>
                      <a:xfrm>
                        <a:off x="26400385" y="16427692"/>
                        <a:ext cx="19612" cy="189090"/>
                      </a:xfrm>
                      <a:custGeom>
                        <a:avLst/>
                        <a:gdLst>
                          <a:gd name="connsiteX0" fmla="*/ 0 w 19612"/>
                          <a:gd name="connsiteY0" fmla="*/ 189091 h 189090"/>
                          <a:gd name="connsiteX1" fmla="*/ 19612 w 19612"/>
                          <a:gd name="connsiteY1" fmla="*/ 0 h 189090"/>
                        </a:gdLst>
                        <a:ahLst/>
                        <a:cxnLst>
                          <a:cxn ang="0">
                            <a:pos x="connsiteX0" y="connsiteY0"/>
                          </a:cxn>
                          <a:cxn ang="0">
                            <a:pos x="connsiteX1" y="connsiteY1"/>
                          </a:cxn>
                        </a:cxnLst>
                        <a:rect l="l" t="t" r="r" b="b"/>
                        <a:pathLst>
                          <a:path w="19612" h="189090">
                            <a:moveTo>
                              <a:pt x="0" y="189091"/>
                            </a:moveTo>
                            <a:lnTo>
                              <a:pt x="19612" y="0"/>
                            </a:lnTo>
                          </a:path>
                        </a:pathLst>
                      </a:custGeom>
                      <a:noFill/>
                      <a:ln w="38100" cap="rnd">
                        <a:solidFill>
                          <a:srgbClr val="EDED61"/>
                        </a:solidFill>
                        <a:prstDash val="solid"/>
                        <a:round/>
                      </a:ln>
                    </p:spPr>
                    <p:txBody>
                      <a:bodyPr rtlCol="0" anchor="ctr"/>
                      <a:lstStyle/>
                      <a:p>
                        <a:endParaRPr lang="en-US"/>
                      </a:p>
                    </p:txBody>
                  </p:sp>
                  <p:sp>
                    <p:nvSpPr>
                      <p:cNvPr id="9398" name="Freeform 9397">
                        <a:extLst>
                          <a:ext uri="{FF2B5EF4-FFF2-40B4-BE49-F238E27FC236}">
                            <a16:creationId xmlns:a16="http://schemas.microsoft.com/office/drawing/2014/main" id="{EEC2EB43-76C2-C748-C61C-EAE90770E0DA}"/>
                          </a:ext>
                        </a:extLst>
                      </p:cNvPr>
                      <p:cNvSpPr/>
                      <p:nvPr/>
                    </p:nvSpPr>
                    <p:spPr>
                      <a:xfrm>
                        <a:off x="26381897" y="1638961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399" name="Graphic 2">
                      <a:extLst>
                        <a:ext uri="{FF2B5EF4-FFF2-40B4-BE49-F238E27FC236}">
                          <a16:creationId xmlns:a16="http://schemas.microsoft.com/office/drawing/2014/main" id="{A5E076B2-5C13-972E-6B13-C0B7F7D88856}"/>
                        </a:ext>
                      </a:extLst>
                    </p:cNvPr>
                    <p:cNvGrpSpPr/>
                    <p:nvPr/>
                  </p:nvGrpSpPr>
                  <p:grpSpPr>
                    <a:xfrm>
                      <a:off x="46381990" y="14716850"/>
                      <a:ext cx="113377" cy="48739"/>
                      <a:chOff x="26561538" y="19536660"/>
                      <a:chExt cx="177117" cy="76146"/>
                    </a:xfrm>
                  </p:grpSpPr>
                  <p:sp>
                    <p:nvSpPr>
                      <p:cNvPr id="9400" name="Freeform 9399">
                        <a:extLst>
                          <a:ext uri="{FF2B5EF4-FFF2-40B4-BE49-F238E27FC236}">
                            <a16:creationId xmlns:a16="http://schemas.microsoft.com/office/drawing/2014/main" id="{FC881D1E-D11E-AD7A-601B-05BAF4AE79C8}"/>
                          </a:ext>
                        </a:extLst>
                      </p:cNvPr>
                      <p:cNvSpPr/>
                      <p:nvPr/>
                    </p:nvSpPr>
                    <p:spPr>
                      <a:xfrm>
                        <a:off x="26561538" y="19547130"/>
                        <a:ext cx="139017" cy="27603"/>
                      </a:xfrm>
                      <a:custGeom>
                        <a:avLst/>
                        <a:gdLst>
                          <a:gd name="connsiteX0" fmla="*/ 0 w 139017"/>
                          <a:gd name="connsiteY0" fmla="*/ 0 h 27603"/>
                          <a:gd name="connsiteX1" fmla="*/ 139018 w 139017"/>
                          <a:gd name="connsiteY1" fmla="*/ 27603 h 27603"/>
                        </a:gdLst>
                        <a:ahLst/>
                        <a:cxnLst>
                          <a:cxn ang="0">
                            <a:pos x="connsiteX0" y="connsiteY0"/>
                          </a:cxn>
                          <a:cxn ang="0">
                            <a:pos x="connsiteX1" y="connsiteY1"/>
                          </a:cxn>
                        </a:cxnLst>
                        <a:rect l="l" t="t" r="r" b="b"/>
                        <a:pathLst>
                          <a:path w="139017" h="27603">
                            <a:moveTo>
                              <a:pt x="0" y="0"/>
                            </a:moveTo>
                            <a:lnTo>
                              <a:pt x="139018" y="27603"/>
                            </a:lnTo>
                          </a:path>
                        </a:pathLst>
                      </a:custGeom>
                      <a:noFill/>
                      <a:ln w="38100" cap="rnd">
                        <a:solidFill>
                          <a:srgbClr val="EDED61"/>
                        </a:solidFill>
                        <a:prstDash val="solid"/>
                        <a:round/>
                      </a:ln>
                    </p:spPr>
                    <p:txBody>
                      <a:bodyPr rtlCol="0" anchor="ctr"/>
                      <a:lstStyle/>
                      <a:p>
                        <a:endParaRPr lang="en-US"/>
                      </a:p>
                    </p:txBody>
                  </p:sp>
                  <p:sp>
                    <p:nvSpPr>
                      <p:cNvPr id="9401" name="Freeform 9400">
                        <a:extLst>
                          <a:ext uri="{FF2B5EF4-FFF2-40B4-BE49-F238E27FC236}">
                            <a16:creationId xmlns:a16="http://schemas.microsoft.com/office/drawing/2014/main" id="{F229D6F1-A2C9-05B4-E976-6F94EE8DA8A0}"/>
                          </a:ext>
                        </a:extLst>
                      </p:cNvPr>
                      <p:cNvSpPr/>
                      <p:nvPr/>
                    </p:nvSpPr>
                    <p:spPr>
                      <a:xfrm>
                        <a:off x="26662456" y="1953666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109"/>
                              <a:pt x="59150" y="76147"/>
                              <a:pt x="38100" y="76147"/>
                            </a:cubicBezTo>
                            <a:cubicBezTo>
                              <a:pt x="17059"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02" name="Graphic 2">
                      <a:extLst>
                        <a:ext uri="{FF2B5EF4-FFF2-40B4-BE49-F238E27FC236}">
                          <a16:creationId xmlns:a16="http://schemas.microsoft.com/office/drawing/2014/main" id="{330BD47D-1717-B188-FDBF-058D9ED388D5}"/>
                        </a:ext>
                      </a:extLst>
                    </p:cNvPr>
                    <p:cNvGrpSpPr/>
                    <p:nvPr/>
                  </p:nvGrpSpPr>
                  <p:grpSpPr>
                    <a:xfrm>
                      <a:off x="45625344" y="15109896"/>
                      <a:ext cx="78775" cy="145401"/>
                      <a:chOff x="25379505" y="20150724"/>
                      <a:chExt cx="123062" cy="227164"/>
                    </a:xfrm>
                  </p:grpSpPr>
                  <p:sp>
                    <p:nvSpPr>
                      <p:cNvPr id="9403" name="Freeform 9402">
                        <a:extLst>
                          <a:ext uri="{FF2B5EF4-FFF2-40B4-BE49-F238E27FC236}">
                            <a16:creationId xmlns:a16="http://schemas.microsoft.com/office/drawing/2014/main" id="{99D37A06-B69A-3A2B-D067-9E5C8BC015A6}"/>
                          </a:ext>
                        </a:extLst>
                      </p:cNvPr>
                      <p:cNvSpPr/>
                      <p:nvPr/>
                    </p:nvSpPr>
                    <p:spPr>
                      <a:xfrm>
                        <a:off x="25417605" y="20150724"/>
                        <a:ext cx="84962" cy="189091"/>
                      </a:xfrm>
                      <a:custGeom>
                        <a:avLst/>
                        <a:gdLst>
                          <a:gd name="connsiteX0" fmla="*/ 84963 w 84962"/>
                          <a:gd name="connsiteY0" fmla="*/ 0 h 189091"/>
                          <a:gd name="connsiteX1" fmla="*/ 0 w 84962"/>
                          <a:gd name="connsiteY1" fmla="*/ 189091 h 189091"/>
                        </a:gdLst>
                        <a:ahLst/>
                        <a:cxnLst>
                          <a:cxn ang="0">
                            <a:pos x="connsiteX0" y="connsiteY0"/>
                          </a:cxn>
                          <a:cxn ang="0">
                            <a:pos x="connsiteX1" y="connsiteY1"/>
                          </a:cxn>
                        </a:cxnLst>
                        <a:rect l="l" t="t" r="r" b="b"/>
                        <a:pathLst>
                          <a:path w="84962" h="189091">
                            <a:moveTo>
                              <a:pt x="84963" y="0"/>
                            </a:moveTo>
                            <a:lnTo>
                              <a:pt x="0" y="189091"/>
                            </a:lnTo>
                          </a:path>
                        </a:pathLst>
                      </a:custGeom>
                      <a:noFill/>
                      <a:ln w="38100" cap="rnd">
                        <a:solidFill>
                          <a:srgbClr val="EDED61"/>
                        </a:solidFill>
                        <a:prstDash val="solid"/>
                        <a:round/>
                      </a:ln>
                    </p:spPr>
                    <p:txBody>
                      <a:bodyPr rtlCol="0" anchor="ctr"/>
                      <a:lstStyle/>
                      <a:p>
                        <a:endParaRPr lang="en-US"/>
                      </a:p>
                    </p:txBody>
                  </p:sp>
                  <p:sp>
                    <p:nvSpPr>
                      <p:cNvPr id="9404" name="Freeform 9403">
                        <a:extLst>
                          <a:ext uri="{FF2B5EF4-FFF2-40B4-BE49-F238E27FC236}">
                            <a16:creationId xmlns:a16="http://schemas.microsoft.com/office/drawing/2014/main" id="{8AA111CD-EDFE-2495-E377-71DFE7160457}"/>
                          </a:ext>
                        </a:extLst>
                      </p:cNvPr>
                      <p:cNvSpPr/>
                      <p:nvPr/>
                    </p:nvSpPr>
                    <p:spPr>
                      <a:xfrm>
                        <a:off x="25379505" y="203017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05" name="Graphic 2">
                      <a:extLst>
                        <a:ext uri="{FF2B5EF4-FFF2-40B4-BE49-F238E27FC236}">
                          <a16:creationId xmlns:a16="http://schemas.microsoft.com/office/drawing/2014/main" id="{E4C8AA5E-1C5A-EC6C-6947-D7676F8126C3}"/>
                        </a:ext>
                      </a:extLst>
                    </p:cNvPr>
                    <p:cNvGrpSpPr/>
                    <p:nvPr/>
                  </p:nvGrpSpPr>
                  <p:grpSpPr>
                    <a:xfrm>
                      <a:off x="46696366" y="12833207"/>
                      <a:ext cx="96817" cy="76313"/>
                      <a:chOff x="27052657" y="16593797"/>
                      <a:chExt cx="151247" cy="119226"/>
                    </a:xfrm>
                  </p:grpSpPr>
                  <p:sp>
                    <p:nvSpPr>
                      <p:cNvPr id="9406" name="Freeform 9405">
                        <a:extLst>
                          <a:ext uri="{FF2B5EF4-FFF2-40B4-BE49-F238E27FC236}">
                            <a16:creationId xmlns:a16="http://schemas.microsoft.com/office/drawing/2014/main" id="{40A91750-D064-CF36-75E5-F7F531C64D68}"/>
                          </a:ext>
                        </a:extLst>
                      </p:cNvPr>
                      <p:cNvSpPr/>
                      <p:nvPr/>
                    </p:nvSpPr>
                    <p:spPr>
                      <a:xfrm>
                        <a:off x="27052657" y="16631870"/>
                        <a:ext cx="113147" cy="81153"/>
                      </a:xfrm>
                      <a:custGeom>
                        <a:avLst/>
                        <a:gdLst>
                          <a:gd name="connsiteX0" fmla="*/ 0 w 113147"/>
                          <a:gd name="connsiteY0" fmla="*/ 81153 h 81153"/>
                          <a:gd name="connsiteX1" fmla="*/ 113147 w 113147"/>
                          <a:gd name="connsiteY1" fmla="*/ 0 h 81153"/>
                        </a:gdLst>
                        <a:ahLst/>
                        <a:cxnLst>
                          <a:cxn ang="0">
                            <a:pos x="connsiteX0" y="connsiteY0"/>
                          </a:cxn>
                          <a:cxn ang="0">
                            <a:pos x="connsiteX1" y="connsiteY1"/>
                          </a:cxn>
                        </a:cxnLst>
                        <a:rect l="l" t="t" r="r" b="b"/>
                        <a:pathLst>
                          <a:path w="113147" h="81153">
                            <a:moveTo>
                              <a:pt x="0" y="81153"/>
                            </a:moveTo>
                            <a:lnTo>
                              <a:pt x="113147" y="0"/>
                            </a:lnTo>
                          </a:path>
                        </a:pathLst>
                      </a:custGeom>
                      <a:noFill/>
                      <a:ln w="38100" cap="rnd">
                        <a:solidFill>
                          <a:srgbClr val="EDED61"/>
                        </a:solidFill>
                        <a:prstDash val="solid"/>
                        <a:round/>
                      </a:ln>
                    </p:spPr>
                    <p:txBody>
                      <a:bodyPr rtlCol="0" anchor="ctr"/>
                      <a:lstStyle/>
                      <a:p>
                        <a:endParaRPr lang="en-US"/>
                      </a:p>
                    </p:txBody>
                  </p:sp>
                  <p:sp>
                    <p:nvSpPr>
                      <p:cNvPr id="9407" name="Freeform 9406">
                        <a:extLst>
                          <a:ext uri="{FF2B5EF4-FFF2-40B4-BE49-F238E27FC236}">
                            <a16:creationId xmlns:a16="http://schemas.microsoft.com/office/drawing/2014/main" id="{5E85FFB8-A4EF-905A-975B-5F9A0E5DB9BB}"/>
                          </a:ext>
                        </a:extLst>
                      </p:cNvPr>
                      <p:cNvSpPr/>
                      <p:nvPr/>
                    </p:nvSpPr>
                    <p:spPr>
                      <a:xfrm>
                        <a:off x="27127704" y="1659379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08" name="Graphic 2">
                      <a:extLst>
                        <a:ext uri="{FF2B5EF4-FFF2-40B4-BE49-F238E27FC236}">
                          <a16:creationId xmlns:a16="http://schemas.microsoft.com/office/drawing/2014/main" id="{C8CE1F1D-1AA7-B9F4-86D8-8069C25B8F38}"/>
                        </a:ext>
                      </a:extLst>
                    </p:cNvPr>
                    <p:cNvGrpSpPr/>
                    <p:nvPr/>
                  </p:nvGrpSpPr>
                  <p:grpSpPr>
                    <a:xfrm>
                      <a:off x="46083559" y="14986702"/>
                      <a:ext cx="78781" cy="145407"/>
                      <a:chOff x="26095328" y="19958255"/>
                      <a:chExt cx="123072" cy="227173"/>
                    </a:xfrm>
                  </p:grpSpPr>
                  <p:sp>
                    <p:nvSpPr>
                      <p:cNvPr id="9409" name="Freeform 9408">
                        <a:extLst>
                          <a:ext uri="{FF2B5EF4-FFF2-40B4-BE49-F238E27FC236}">
                            <a16:creationId xmlns:a16="http://schemas.microsoft.com/office/drawing/2014/main" id="{25CCB579-6159-6DFB-D8CF-6ACAA86A42E7}"/>
                          </a:ext>
                        </a:extLst>
                      </p:cNvPr>
                      <p:cNvSpPr/>
                      <p:nvPr/>
                    </p:nvSpPr>
                    <p:spPr>
                      <a:xfrm>
                        <a:off x="26095328" y="19958255"/>
                        <a:ext cx="84972" cy="189099"/>
                      </a:xfrm>
                      <a:custGeom>
                        <a:avLst/>
                        <a:gdLst>
                          <a:gd name="connsiteX0" fmla="*/ 0 w 84972"/>
                          <a:gd name="connsiteY0" fmla="*/ 0 h 189099"/>
                          <a:gd name="connsiteX1" fmla="*/ 84973 w 84972"/>
                          <a:gd name="connsiteY1" fmla="*/ 189100 h 189099"/>
                        </a:gdLst>
                        <a:ahLst/>
                        <a:cxnLst>
                          <a:cxn ang="0">
                            <a:pos x="connsiteX0" y="connsiteY0"/>
                          </a:cxn>
                          <a:cxn ang="0">
                            <a:pos x="connsiteX1" y="connsiteY1"/>
                          </a:cxn>
                        </a:cxnLst>
                        <a:rect l="l" t="t" r="r" b="b"/>
                        <a:pathLst>
                          <a:path w="84972" h="189099">
                            <a:moveTo>
                              <a:pt x="0" y="0"/>
                            </a:moveTo>
                            <a:lnTo>
                              <a:pt x="84973" y="189100"/>
                            </a:lnTo>
                          </a:path>
                        </a:pathLst>
                      </a:custGeom>
                      <a:noFill/>
                      <a:ln w="38100" cap="rnd">
                        <a:solidFill>
                          <a:srgbClr val="EDED61"/>
                        </a:solidFill>
                        <a:prstDash val="solid"/>
                        <a:round/>
                      </a:ln>
                    </p:spPr>
                    <p:txBody>
                      <a:bodyPr rtlCol="0" anchor="ctr"/>
                      <a:lstStyle/>
                      <a:p>
                        <a:endParaRPr lang="en-US"/>
                      </a:p>
                    </p:txBody>
                  </p:sp>
                  <p:sp>
                    <p:nvSpPr>
                      <p:cNvPr id="9410" name="Freeform 9409">
                        <a:extLst>
                          <a:ext uri="{FF2B5EF4-FFF2-40B4-BE49-F238E27FC236}">
                            <a16:creationId xmlns:a16="http://schemas.microsoft.com/office/drawing/2014/main" id="{16391200-0E16-4AB3-B553-80155A2A5654}"/>
                          </a:ext>
                        </a:extLst>
                      </p:cNvPr>
                      <p:cNvSpPr/>
                      <p:nvPr/>
                    </p:nvSpPr>
                    <p:spPr>
                      <a:xfrm>
                        <a:off x="26142200" y="2010928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0"/>
                              <a:pt x="59141"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11" name="Graphic 2">
                      <a:extLst>
                        <a:ext uri="{FF2B5EF4-FFF2-40B4-BE49-F238E27FC236}">
                          <a16:creationId xmlns:a16="http://schemas.microsoft.com/office/drawing/2014/main" id="{7CA5CDB6-F4BA-36AE-A692-C3DB9150B662}"/>
                        </a:ext>
                      </a:extLst>
                    </p:cNvPr>
                    <p:cNvGrpSpPr/>
                    <p:nvPr/>
                  </p:nvGrpSpPr>
                  <p:grpSpPr>
                    <a:xfrm>
                      <a:off x="44978977" y="13608276"/>
                      <a:ext cx="113382" cy="48739"/>
                      <a:chOff x="24369750" y="17804707"/>
                      <a:chExt cx="177126" cy="76146"/>
                    </a:xfrm>
                  </p:grpSpPr>
                  <p:sp>
                    <p:nvSpPr>
                      <p:cNvPr id="9412" name="Freeform 9411">
                        <a:extLst>
                          <a:ext uri="{FF2B5EF4-FFF2-40B4-BE49-F238E27FC236}">
                            <a16:creationId xmlns:a16="http://schemas.microsoft.com/office/drawing/2014/main" id="{986D9F46-F7DF-E6CF-F2FB-8E33BA7264EB}"/>
                          </a:ext>
                        </a:extLst>
                      </p:cNvPr>
                      <p:cNvSpPr/>
                      <p:nvPr/>
                    </p:nvSpPr>
                    <p:spPr>
                      <a:xfrm>
                        <a:off x="24407850" y="17815168"/>
                        <a:ext cx="139026" cy="27612"/>
                      </a:xfrm>
                      <a:custGeom>
                        <a:avLst/>
                        <a:gdLst>
                          <a:gd name="connsiteX0" fmla="*/ 139026 w 139026"/>
                          <a:gd name="connsiteY0" fmla="*/ 0 h 27612"/>
                          <a:gd name="connsiteX1" fmla="*/ 0 w 139026"/>
                          <a:gd name="connsiteY1" fmla="*/ 27613 h 27612"/>
                        </a:gdLst>
                        <a:ahLst/>
                        <a:cxnLst>
                          <a:cxn ang="0">
                            <a:pos x="connsiteX0" y="connsiteY0"/>
                          </a:cxn>
                          <a:cxn ang="0">
                            <a:pos x="connsiteX1" y="connsiteY1"/>
                          </a:cxn>
                        </a:cxnLst>
                        <a:rect l="l" t="t" r="r" b="b"/>
                        <a:pathLst>
                          <a:path w="139026" h="27612">
                            <a:moveTo>
                              <a:pt x="139026" y="0"/>
                            </a:moveTo>
                            <a:lnTo>
                              <a:pt x="0" y="27613"/>
                            </a:lnTo>
                          </a:path>
                        </a:pathLst>
                      </a:custGeom>
                      <a:noFill/>
                      <a:ln w="38100" cap="rnd">
                        <a:solidFill>
                          <a:srgbClr val="EDED61"/>
                        </a:solidFill>
                        <a:prstDash val="solid"/>
                        <a:round/>
                      </a:ln>
                    </p:spPr>
                    <p:txBody>
                      <a:bodyPr rtlCol="0" anchor="ctr"/>
                      <a:lstStyle/>
                      <a:p>
                        <a:endParaRPr lang="en-US"/>
                      </a:p>
                    </p:txBody>
                  </p:sp>
                  <p:sp>
                    <p:nvSpPr>
                      <p:cNvPr id="9413" name="Freeform 9412">
                        <a:extLst>
                          <a:ext uri="{FF2B5EF4-FFF2-40B4-BE49-F238E27FC236}">
                            <a16:creationId xmlns:a16="http://schemas.microsoft.com/office/drawing/2014/main" id="{99B9EC28-3949-5036-F639-F75BC4E9EE96}"/>
                          </a:ext>
                        </a:extLst>
                      </p:cNvPr>
                      <p:cNvSpPr/>
                      <p:nvPr/>
                    </p:nvSpPr>
                    <p:spPr>
                      <a:xfrm>
                        <a:off x="24369750" y="1780470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14" name="Graphic 2">
                      <a:extLst>
                        <a:ext uri="{FF2B5EF4-FFF2-40B4-BE49-F238E27FC236}">
                          <a16:creationId xmlns:a16="http://schemas.microsoft.com/office/drawing/2014/main" id="{4C3EAE51-F21A-7075-66D0-DC3648C5F48B}"/>
                        </a:ext>
                      </a:extLst>
                    </p:cNvPr>
                    <p:cNvGrpSpPr/>
                    <p:nvPr/>
                  </p:nvGrpSpPr>
                  <p:grpSpPr>
                    <a:xfrm>
                      <a:off x="46505604" y="13608276"/>
                      <a:ext cx="113377" cy="48739"/>
                      <a:chOff x="26754648" y="17804707"/>
                      <a:chExt cx="177117" cy="76146"/>
                    </a:xfrm>
                  </p:grpSpPr>
                  <p:sp>
                    <p:nvSpPr>
                      <p:cNvPr id="9415" name="Freeform 9414">
                        <a:extLst>
                          <a:ext uri="{FF2B5EF4-FFF2-40B4-BE49-F238E27FC236}">
                            <a16:creationId xmlns:a16="http://schemas.microsoft.com/office/drawing/2014/main" id="{943F35A0-8567-084C-DDB2-32E8F69C2D5B}"/>
                          </a:ext>
                        </a:extLst>
                      </p:cNvPr>
                      <p:cNvSpPr/>
                      <p:nvPr/>
                    </p:nvSpPr>
                    <p:spPr>
                      <a:xfrm>
                        <a:off x="26754648" y="17815168"/>
                        <a:ext cx="139017" cy="27612"/>
                      </a:xfrm>
                      <a:custGeom>
                        <a:avLst/>
                        <a:gdLst>
                          <a:gd name="connsiteX0" fmla="*/ 0 w 139017"/>
                          <a:gd name="connsiteY0" fmla="*/ 0 h 27612"/>
                          <a:gd name="connsiteX1" fmla="*/ 139017 w 139017"/>
                          <a:gd name="connsiteY1" fmla="*/ 27613 h 27612"/>
                        </a:gdLst>
                        <a:ahLst/>
                        <a:cxnLst>
                          <a:cxn ang="0">
                            <a:pos x="connsiteX0" y="connsiteY0"/>
                          </a:cxn>
                          <a:cxn ang="0">
                            <a:pos x="connsiteX1" y="connsiteY1"/>
                          </a:cxn>
                        </a:cxnLst>
                        <a:rect l="l" t="t" r="r" b="b"/>
                        <a:pathLst>
                          <a:path w="139017" h="27612">
                            <a:moveTo>
                              <a:pt x="0" y="0"/>
                            </a:moveTo>
                            <a:lnTo>
                              <a:pt x="139017" y="27613"/>
                            </a:lnTo>
                          </a:path>
                        </a:pathLst>
                      </a:custGeom>
                      <a:noFill/>
                      <a:ln w="38100" cap="rnd">
                        <a:solidFill>
                          <a:srgbClr val="EDED61"/>
                        </a:solidFill>
                        <a:prstDash val="solid"/>
                        <a:round/>
                      </a:ln>
                    </p:spPr>
                    <p:txBody>
                      <a:bodyPr rtlCol="0" anchor="ctr"/>
                      <a:lstStyle/>
                      <a:p>
                        <a:endParaRPr lang="en-US"/>
                      </a:p>
                    </p:txBody>
                  </p:sp>
                  <p:sp>
                    <p:nvSpPr>
                      <p:cNvPr id="9416" name="Freeform 9415">
                        <a:extLst>
                          <a:ext uri="{FF2B5EF4-FFF2-40B4-BE49-F238E27FC236}">
                            <a16:creationId xmlns:a16="http://schemas.microsoft.com/office/drawing/2014/main" id="{73D2153E-0E27-10E9-F5C3-366740C5FF50}"/>
                          </a:ext>
                        </a:extLst>
                      </p:cNvPr>
                      <p:cNvSpPr/>
                      <p:nvPr/>
                    </p:nvSpPr>
                    <p:spPr>
                      <a:xfrm>
                        <a:off x="26855565" y="1780470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17" name="Graphic 2">
                      <a:extLst>
                        <a:ext uri="{FF2B5EF4-FFF2-40B4-BE49-F238E27FC236}">
                          <a16:creationId xmlns:a16="http://schemas.microsoft.com/office/drawing/2014/main" id="{9F1D128B-22ED-E508-4B4E-329D00C2698C}"/>
                        </a:ext>
                      </a:extLst>
                    </p:cNvPr>
                    <p:cNvGrpSpPr/>
                    <p:nvPr/>
                  </p:nvGrpSpPr>
                  <p:grpSpPr>
                    <a:xfrm>
                      <a:off x="45101543" y="14011398"/>
                      <a:ext cx="113377" cy="48739"/>
                      <a:chOff x="24561222" y="18434515"/>
                      <a:chExt cx="177117" cy="76146"/>
                    </a:xfrm>
                  </p:grpSpPr>
                  <p:sp>
                    <p:nvSpPr>
                      <p:cNvPr id="9418" name="Freeform 9417">
                        <a:extLst>
                          <a:ext uri="{FF2B5EF4-FFF2-40B4-BE49-F238E27FC236}">
                            <a16:creationId xmlns:a16="http://schemas.microsoft.com/office/drawing/2014/main" id="{57674C19-BB24-EA20-4EEA-D90E226DFFD5}"/>
                          </a:ext>
                        </a:extLst>
                      </p:cNvPr>
                      <p:cNvSpPr/>
                      <p:nvPr/>
                    </p:nvSpPr>
                    <p:spPr>
                      <a:xfrm>
                        <a:off x="24599322" y="18444976"/>
                        <a:ext cx="139017" cy="27612"/>
                      </a:xfrm>
                      <a:custGeom>
                        <a:avLst/>
                        <a:gdLst>
                          <a:gd name="connsiteX0" fmla="*/ 139017 w 139017"/>
                          <a:gd name="connsiteY0" fmla="*/ 0 h 27612"/>
                          <a:gd name="connsiteX1" fmla="*/ 0 w 139017"/>
                          <a:gd name="connsiteY1" fmla="*/ 27613 h 27612"/>
                        </a:gdLst>
                        <a:ahLst/>
                        <a:cxnLst>
                          <a:cxn ang="0">
                            <a:pos x="connsiteX0" y="connsiteY0"/>
                          </a:cxn>
                          <a:cxn ang="0">
                            <a:pos x="connsiteX1" y="connsiteY1"/>
                          </a:cxn>
                        </a:cxnLst>
                        <a:rect l="l" t="t" r="r" b="b"/>
                        <a:pathLst>
                          <a:path w="139017" h="27612">
                            <a:moveTo>
                              <a:pt x="139017" y="0"/>
                            </a:moveTo>
                            <a:lnTo>
                              <a:pt x="0" y="27613"/>
                            </a:lnTo>
                          </a:path>
                        </a:pathLst>
                      </a:custGeom>
                      <a:noFill/>
                      <a:ln w="38100" cap="rnd">
                        <a:solidFill>
                          <a:srgbClr val="EDED61"/>
                        </a:solidFill>
                        <a:prstDash val="solid"/>
                        <a:round/>
                      </a:ln>
                    </p:spPr>
                    <p:txBody>
                      <a:bodyPr rtlCol="0" anchor="ctr"/>
                      <a:lstStyle/>
                      <a:p>
                        <a:endParaRPr lang="en-US"/>
                      </a:p>
                    </p:txBody>
                  </p:sp>
                  <p:sp>
                    <p:nvSpPr>
                      <p:cNvPr id="9419" name="Freeform 9418">
                        <a:extLst>
                          <a:ext uri="{FF2B5EF4-FFF2-40B4-BE49-F238E27FC236}">
                            <a16:creationId xmlns:a16="http://schemas.microsoft.com/office/drawing/2014/main" id="{E3B02573-537A-AFA3-F684-A966C6E50753}"/>
                          </a:ext>
                        </a:extLst>
                      </p:cNvPr>
                      <p:cNvSpPr/>
                      <p:nvPr/>
                    </p:nvSpPr>
                    <p:spPr>
                      <a:xfrm>
                        <a:off x="24561222" y="1843451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20" name="Graphic 2">
                      <a:extLst>
                        <a:ext uri="{FF2B5EF4-FFF2-40B4-BE49-F238E27FC236}">
                          <a16:creationId xmlns:a16="http://schemas.microsoft.com/office/drawing/2014/main" id="{92DF3830-131C-DBDF-1D02-FEEF8E643F61}"/>
                        </a:ext>
                      </a:extLst>
                    </p:cNvPr>
                    <p:cNvGrpSpPr/>
                    <p:nvPr/>
                  </p:nvGrpSpPr>
                  <p:grpSpPr>
                    <a:xfrm>
                      <a:off x="46314836" y="14313734"/>
                      <a:ext cx="113377" cy="48739"/>
                      <a:chOff x="26456630" y="18906861"/>
                      <a:chExt cx="177117" cy="76146"/>
                    </a:xfrm>
                  </p:grpSpPr>
                  <p:sp>
                    <p:nvSpPr>
                      <p:cNvPr id="9421" name="Freeform 9420">
                        <a:extLst>
                          <a:ext uri="{FF2B5EF4-FFF2-40B4-BE49-F238E27FC236}">
                            <a16:creationId xmlns:a16="http://schemas.microsoft.com/office/drawing/2014/main" id="{848F483B-F180-7B71-B020-68FB2DAB686A}"/>
                          </a:ext>
                        </a:extLst>
                      </p:cNvPr>
                      <p:cNvSpPr/>
                      <p:nvPr/>
                    </p:nvSpPr>
                    <p:spPr>
                      <a:xfrm>
                        <a:off x="26456630" y="18917322"/>
                        <a:ext cx="139017" cy="27612"/>
                      </a:xfrm>
                      <a:custGeom>
                        <a:avLst/>
                        <a:gdLst>
                          <a:gd name="connsiteX0" fmla="*/ 0 w 139017"/>
                          <a:gd name="connsiteY0" fmla="*/ 0 h 27612"/>
                          <a:gd name="connsiteX1" fmla="*/ 139017 w 139017"/>
                          <a:gd name="connsiteY1" fmla="*/ 27613 h 27612"/>
                        </a:gdLst>
                        <a:ahLst/>
                        <a:cxnLst>
                          <a:cxn ang="0">
                            <a:pos x="connsiteX0" y="connsiteY0"/>
                          </a:cxn>
                          <a:cxn ang="0">
                            <a:pos x="connsiteX1" y="connsiteY1"/>
                          </a:cxn>
                        </a:cxnLst>
                        <a:rect l="l" t="t" r="r" b="b"/>
                        <a:pathLst>
                          <a:path w="139017" h="27612">
                            <a:moveTo>
                              <a:pt x="0" y="0"/>
                            </a:moveTo>
                            <a:lnTo>
                              <a:pt x="139017" y="27613"/>
                            </a:lnTo>
                          </a:path>
                        </a:pathLst>
                      </a:custGeom>
                      <a:noFill/>
                      <a:ln w="38100" cap="rnd">
                        <a:solidFill>
                          <a:srgbClr val="EDED61"/>
                        </a:solidFill>
                        <a:prstDash val="solid"/>
                        <a:round/>
                      </a:ln>
                    </p:spPr>
                    <p:txBody>
                      <a:bodyPr rtlCol="0" anchor="ctr"/>
                      <a:lstStyle/>
                      <a:p>
                        <a:endParaRPr lang="en-US"/>
                      </a:p>
                    </p:txBody>
                  </p:sp>
                  <p:sp>
                    <p:nvSpPr>
                      <p:cNvPr id="9422" name="Freeform 9421">
                        <a:extLst>
                          <a:ext uri="{FF2B5EF4-FFF2-40B4-BE49-F238E27FC236}">
                            <a16:creationId xmlns:a16="http://schemas.microsoft.com/office/drawing/2014/main" id="{A50D0E6E-33D2-E77E-5849-2E7E75CC161A}"/>
                          </a:ext>
                        </a:extLst>
                      </p:cNvPr>
                      <p:cNvSpPr/>
                      <p:nvPr/>
                    </p:nvSpPr>
                    <p:spPr>
                      <a:xfrm>
                        <a:off x="26557547" y="1890686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23" name="Graphic 2">
                      <a:extLst>
                        <a:ext uri="{FF2B5EF4-FFF2-40B4-BE49-F238E27FC236}">
                          <a16:creationId xmlns:a16="http://schemas.microsoft.com/office/drawing/2014/main" id="{28F21C31-F88C-ADA2-F909-52F246B0EE6F}"/>
                        </a:ext>
                      </a:extLst>
                    </p:cNvPr>
                    <p:cNvGrpSpPr/>
                    <p:nvPr/>
                  </p:nvGrpSpPr>
                  <p:grpSpPr>
                    <a:xfrm>
                      <a:off x="46406891" y="13169811"/>
                      <a:ext cx="48777" cy="48739"/>
                      <a:chOff x="26600439" y="17119683"/>
                      <a:chExt cx="76200" cy="76146"/>
                    </a:xfrm>
                  </p:grpSpPr>
                  <p:sp>
                    <p:nvSpPr>
                      <p:cNvPr id="9424" name="Freeform 9423">
                        <a:extLst>
                          <a:ext uri="{FF2B5EF4-FFF2-40B4-BE49-F238E27FC236}">
                            <a16:creationId xmlns:a16="http://schemas.microsoft.com/office/drawing/2014/main" id="{B030DCFC-E352-3C0C-C9EC-F8FEA8CDD6F4}"/>
                          </a:ext>
                        </a:extLst>
                      </p:cNvPr>
                      <p:cNvSpPr/>
                      <p:nvPr/>
                    </p:nvSpPr>
                    <p:spPr>
                      <a:xfrm>
                        <a:off x="26606458" y="17157757"/>
                        <a:ext cx="32080" cy="27612"/>
                      </a:xfrm>
                      <a:custGeom>
                        <a:avLst/>
                        <a:gdLst>
                          <a:gd name="connsiteX0" fmla="*/ 0 w 32080"/>
                          <a:gd name="connsiteY0" fmla="*/ 27613 h 27612"/>
                          <a:gd name="connsiteX1" fmla="*/ 32081 w 32080"/>
                          <a:gd name="connsiteY1" fmla="*/ 0 h 27612"/>
                        </a:gdLst>
                        <a:ahLst/>
                        <a:cxnLst>
                          <a:cxn ang="0">
                            <a:pos x="connsiteX0" y="connsiteY0"/>
                          </a:cxn>
                          <a:cxn ang="0">
                            <a:pos x="connsiteX1" y="connsiteY1"/>
                          </a:cxn>
                        </a:cxnLst>
                        <a:rect l="l" t="t" r="r" b="b"/>
                        <a:pathLst>
                          <a:path w="32080" h="27612">
                            <a:moveTo>
                              <a:pt x="0" y="27613"/>
                            </a:moveTo>
                            <a:lnTo>
                              <a:pt x="32081" y="0"/>
                            </a:lnTo>
                          </a:path>
                        </a:pathLst>
                      </a:custGeom>
                      <a:noFill/>
                      <a:ln w="38100" cap="rnd">
                        <a:solidFill>
                          <a:srgbClr val="EDED61"/>
                        </a:solidFill>
                        <a:prstDash val="solid"/>
                        <a:round/>
                      </a:ln>
                    </p:spPr>
                    <p:txBody>
                      <a:bodyPr rtlCol="0" anchor="ctr"/>
                      <a:lstStyle/>
                      <a:p>
                        <a:endParaRPr lang="en-US"/>
                      </a:p>
                    </p:txBody>
                  </p:sp>
                  <p:sp>
                    <p:nvSpPr>
                      <p:cNvPr id="9425" name="Freeform 9424">
                        <a:extLst>
                          <a:ext uri="{FF2B5EF4-FFF2-40B4-BE49-F238E27FC236}">
                            <a16:creationId xmlns:a16="http://schemas.microsoft.com/office/drawing/2014/main" id="{B7211F07-43D7-4AD0-F026-34B8B1298A0A}"/>
                          </a:ext>
                        </a:extLst>
                      </p:cNvPr>
                      <p:cNvSpPr/>
                      <p:nvPr/>
                    </p:nvSpPr>
                    <p:spPr>
                      <a:xfrm>
                        <a:off x="26600439" y="1711968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26" name="Graphic 2">
                      <a:extLst>
                        <a:ext uri="{FF2B5EF4-FFF2-40B4-BE49-F238E27FC236}">
                          <a16:creationId xmlns:a16="http://schemas.microsoft.com/office/drawing/2014/main" id="{5F710046-AEC4-F3C4-E568-1E7B8002F913}"/>
                        </a:ext>
                      </a:extLst>
                    </p:cNvPr>
                    <p:cNvGrpSpPr/>
                    <p:nvPr/>
                  </p:nvGrpSpPr>
                  <p:grpSpPr>
                    <a:xfrm>
                      <a:off x="45224101" y="14414514"/>
                      <a:ext cx="113382" cy="48739"/>
                      <a:chOff x="24752683" y="19064313"/>
                      <a:chExt cx="177126" cy="76146"/>
                    </a:xfrm>
                  </p:grpSpPr>
                  <p:sp>
                    <p:nvSpPr>
                      <p:cNvPr id="9427" name="Freeform 9426">
                        <a:extLst>
                          <a:ext uri="{FF2B5EF4-FFF2-40B4-BE49-F238E27FC236}">
                            <a16:creationId xmlns:a16="http://schemas.microsoft.com/office/drawing/2014/main" id="{014BC3F8-BD1A-8FDB-7637-9E726CC65772}"/>
                          </a:ext>
                        </a:extLst>
                      </p:cNvPr>
                      <p:cNvSpPr/>
                      <p:nvPr/>
                    </p:nvSpPr>
                    <p:spPr>
                      <a:xfrm>
                        <a:off x="24790783" y="19074774"/>
                        <a:ext cx="139026" cy="27612"/>
                      </a:xfrm>
                      <a:custGeom>
                        <a:avLst/>
                        <a:gdLst>
                          <a:gd name="connsiteX0" fmla="*/ 139027 w 139026"/>
                          <a:gd name="connsiteY0" fmla="*/ 0 h 27612"/>
                          <a:gd name="connsiteX1" fmla="*/ 0 w 139026"/>
                          <a:gd name="connsiteY1" fmla="*/ 27613 h 27612"/>
                        </a:gdLst>
                        <a:ahLst/>
                        <a:cxnLst>
                          <a:cxn ang="0">
                            <a:pos x="connsiteX0" y="connsiteY0"/>
                          </a:cxn>
                          <a:cxn ang="0">
                            <a:pos x="connsiteX1" y="connsiteY1"/>
                          </a:cxn>
                        </a:cxnLst>
                        <a:rect l="l" t="t" r="r" b="b"/>
                        <a:pathLst>
                          <a:path w="139026" h="27612">
                            <a:moveTo>
                              <a:pt x="139027" y="0"/>
                            </a:moveTo>
                            <a:lnTo>
                              <a:pt x="0" y="27613"/>
                            </a:lnTo>
                          </a:path>
                        </a:pathLst>
                      </a:custGeom>
                      <a:noFill/>
                      <a:ln w="38100" cap="rnd">
                        <a:solidFill>
                          <a:srgbClr val="EDED61"/>
                        </a:solidFill>
                        <a:prstDash val="solid"/>
                        <a:round/>
                      </a:ln>
                    </p:spPr>
                    <p:txBody>
                      <a:bodyPr rtlCol="0" anchor="ctr"/>
                      <a:lstStyle/>
                      <a:p>
                        <a:endParaRPr lang="en-US"/>
                      </a:p>
                    </p:txBody>
                  </p:sp>
                  <p:sp>
                    <p:nvSpPr>
                      <p:cNvPr id="9428" name="Freeform 9427">
                        <a:extLst>
                          <a:ext uri="{FF2B5EF4-FFF2-40B4-BE49-F238E27FC236}">
                            <a16:creationId xmlns:a16="http://schemas.microsoft.com/office/drawing/2014/main" id="{133115D5-6338-E2EE-E3F1-8DB729324E57}"/>
                          </a:ext>
                        </a:extLst>
                      </p:cNvPr>
                      <p:cNvSpPr/>
                      <p:nvPr/>
                    </p:nvSpPr>
                    <p:spPr>
                      <a:xfrm>
                        <a:off x="24752683" y="1906431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29" name="Graphic 2">
                      <a:extLst>
                        <a:ext uri="{FF2B5EF4-FFF2-40B4-BE49-F238E27FC236}">
                          <a16:creationId xmlns:a16="http://schemas.microsoft.com/office/drawing/2014/main" id="{679C974A-483B-085F-FED8-D7ECD73B5EB8}"/>
                        </a:ext>
                      </a:extLst>
                    </p:cNvPr>
                    <p:cNvGrpSpPr/>
                    <p:nvPr/>
                  </p:nvGrpSpPr>
                  <p:grpSpPr>
                    <a:xfrm>
                      <a:off x="45186165" y="12909513"/>
                      <a:ext cx="1510207" cy="2015593"/>
                      <a:chOff x="24693419" y="16713013"/>
                      <a:chExt cx="2359247" cy="3149010"/>
                    </a:xfrm>
                  </p:grpSpPr>
                  <p:sp>
                    <p:nvSpPr>
                      <p:cNvPr id="9430" name="Freeform 9429">
                        <a:extLst>
                          <a:ext uri="{FF2B5EF4-FFF2-40B4-BE49-F238E27FC236}">
                            <a16:creationId xmlns:a16="http://schemas.microsoft.com/office/drawing/2014/main" id="{5B886173-CF1C-F875-4246-A2228253195B}"/>
                          </a:ext>
                        </a:extLst>
                      </p:cNvPr>
                      <p:cNvSpPr/>
                      <p:nvPr/>
                    </p:nvSpPr>
                    <p:spPr>
                      <a:xfrm>
                        <a:off x="25735673" y="19074774"/>
                        <a:ext cx="265566" cy="472355"/>
                      </a:xfrm>
                      <a:custGeom>
                        <a:avLst/>
                        <a:gdLst>
                          <a:gd name="connsiteX0" fmla="*/ 84915 w 265566"/>
                          <a:gd name="connsiteY0" fmla="*/ 52484 h 472355"/>
                          <a:gd name="connsiteX1" fmla="*/ 0 w 265566"/>
                          <a:gd name="connsiteY1" fmla="*/ 419872 h 472355"/>
                          <a:gd name="connsiteX2" fmla="*/ 55273 w 265566"/>
                          <a:gd name="connsiteY2" fmla="*/ 472356 h 472355"/>
                          <a:gd name="connsiteX3" fmla="*/ 265566 w 265566"/>
                          <a:gd name="connsiteY3" fmla="*/ 0 h 472355"/>
                        </a:gdLst>
                        <a:ahLst/>
                        <a:cxnLst>
                          <a:cxn ang="0">
                            <a:pos x="connsiteX0" y="connsiteY0"/>
                          </a:cxn>
                          <a:cxn ang="0">
                            <a:pos x="connsiteX1" y="connsiteY1"/>
                          </a:cxn>
                          <a:cxn ang="0">
                            <a:pos x="connsiteX2" y="connsiteY2"/>
                          </a:cxn>
                          <a:cxn ang="0">
                            <a:pos x="connsiteX3" y="connsiteY3"/>
                          </a:cxn>
                        </a:cxnLst>
                        <a:rect l="l" t="t" r="r" b="b"/>
                        <a:pathLst>
                          <a:path w="265566" h="472355">
                            <a:moveTo>
                              <a:pt x="84915" y="52484"/>
                            </a:moveTo>
                            <a:lnTo>
                              <a:pt x="0" y="419872"/>
                            </a:lnTo>
                            <a:lnTo>
                              <a:pt x="55273" y="472356"/>
                            </a:lnTo>
                            <a:lnTo>
                              <a:pt x="265566"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31" name="Freeform 9430">
                        <a:extLst>
                          <a:ext uri="{FF2B5EF4-FFF2-40B4-BE49-F238E27FC236}">
                            <a16:creationId xmlns:a16="http://schemas.microsoft.com/office/drawing/2014/main" id="{79ACB0FD-6616-B0D7-9415-01401A210542}"/>
                          </a:ext>
                        </a:extLst>
                      </p:cNvPr>
                      <p:cNvSpPr/>
                      <p:nvPr/>
                    </p:nvSpPr>
                    <p:spPr>
                      <a:xfrm>
                        <a:off x="25555022" y="19494646"/>
                        <a:ext cx="235924" cy="367378"/>
                      </a:xfrm>
                      <a:custGeom>
                        <a:avLst/>
                        <a:gdLst>
                          <a:gd name="connsiteX0" fmla="*/ 95735 w 235924"/>
                          <a:gd name="connsiteY0" fmla="*/ 367378 h 367378"/>
                          <a:gd name="connsiteX1" fmla="*/ 235925 w 235924"/>
                          <a:gd name="connsiteY1" fmla="*/ 52484 h 367378"/>
                          <a:gd name="connsiteX2" fmla="*/ 180651 w 235924"/>
                          <a:gd name="connsiteY2" fmla="*/ 0 h 367378"/>
                          <a:gd name="connsiteX3" fmla="*/ 0 w 235924"/>
                          <a:gd name="connsiteY3" fmla="*/ 52484 h 367378"/>
                        </a:gdLst>
                        <a:ahLst/>
                        <a:cxnLst>
                          <a:cxn ang="0">
                            <a:pos x="connsiteX0" y="connsiteY0"/>
                          </a:cxn>
                          <a:cxn ang="0">
                            <a:pos x="connsiteX1" y="connsiteY1"/>
                          </a:cxn>
                          <a:cxn ang="0">
                            <a:pos x="connsiteX2" y="connsiteY2"/>
                          </a:cxn>
                          <a:cxn ang="0">
                            <a:pos x="connsiteX3" y="connsiteY3"/>
                          </a:cxn>
                        </a:cxnLst>
                        <a:rect l="l" t="t" r="r" b="b"/>
                        <a:pathLst>
                          <a:path w="235924" h="367378">
                            <a:moveTo>
                              <a:pt x="95735" y="367378"/>
                            </a:moveTo>
                            <a:lnTo>
                              <a:pt x="235925" y="52484"/>
                            </a:lnTo>
                            <a:lnTo>
                              <a:pt x="180651" y="0"/>
                            </a:lnTo>
                            <a:lnTo>
                              <a:pt x="0" y="5248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432" name="Freeform 9431">
                        <a:extLst>
                          <a:ext uri="{FF2B5EF4-FFF2-40B4-BE49-F238E27FC236}">
                            <a16:creationId xmlns:a16="http://schemas.microsoft.com/office/drawing/2014/main" id="{20B65CD3-DE20-BEA8-6D54-4B88023CB157}"/>
                          </a:ext>
                        </a:extLst>
                      </p:cNvPr>
                      <p:cNvSpPr/>
                      <p:nvPr/>
                    </p:nvSpPr>
                    <p:spPr>
                      <a:xfrm>
                        <a:off x="26436628" y="17500273"/>
                        <a:ext cx="265557" cy="472346"/>
                      </a:xfrm>
                      <a:custGeom>
                        <a:avLst/>
                        <a:gdLst>
                          <a:gd name="connsiteX0" fmla="*/ 84915 w 265557"/>
                          <a:gd name="connsiteY0" fmla="*/ 52484 h 472346"/>
                          <a:gd name="connsiteX1" fmla="*/ 0 w 265557"/>
                          <a:gd name="connsiteY1" fmla="*/ 419862 h 472346"/>
                          <a:gd name="connsiteX2" fmla="*/ 55273 w 265557"/>
                          <a:gd name="connsiteY2" fmla="*/ 472346 h 472346"/>
                          <a:gd name="connsiteX3" fmla="*/ 265557 w 265557"/>
                          <a:gd name="connsiteY3" fmla="*/ 0 h 472346"/>
                        </a:gdLst>
                        <a:ahLst/>
                        <a:cxnLst>
                          <a:cxn ang="0">
                            <a:pos x="connsiteX0" y="connsiteY0"/>
                          </a:cxn>
                          <a:cxn ang="0">
                            <a:pos x="connsiteX1" y="connsiteY1"/>
                          </a:cxn>
                          <a:cxn ang="0">
                            <a:pos x="connsiteX2" y="connsiteY2"/>
                          </a:cxn>
                          <a:cxn ang="0">
                            <a:pos x="connsiteX3" y="connsiteY3"/>
                          </a:cxn>
                        </a:cxnLst>
                        <a:rect l="l" t="t" r="r" b="b"/>
                        <a:pathLst>
                          <a:path w="265557" h="472346">
                            <a:moveTo>
                              <a:pt x="84915" y="52484"/>
                            </a:moveTo>
                            <a:lnTo>
                              <a:pt x="0" y="419862"/>
                            </a:lnTo>
                            <a:lnTo>
                              <a:pt x="55273" y="472346"/>
                            </a:lnTo>
                            <a:lnTo>
                              <a:pt x="265557"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33" name="Freeform 9432">
                        <a:extLst>
                          <a:ext uri="{FF2B5EF4-FFF2-40B4-BE49-F238E27FC236}">
                            <a16:creationId xmlns:a16="http://schemas.microsoft.com/office/drawing/2014/main" id="{9B0711D0-47B8-842C-52EB-7E3CFF76095C}"/>
                          </a:ext>
                        </a:extLst>
                      </p:cNvPr>
                      <p:cNvSpPr/>
                      <p:nvPr/>
                    </p:nvSpPr>
                    <p:spPr>
                      <a:xfrm>
                        <a:off x="25990419" y="17920136"/>
                        <a:ext cx="501481" cy="682291"/>
                      </a:xfrm>
                      <a:custGeom>
                        <a:avLst/>
                        <a:gdLst>
                          <a:gd name="connsiteX0" fmla="*/ 446208 w 501481"/>
                          <a:gd name="connsiteY0" fmla="*/ 0 h 682291"/>
                          <a:gd name="connsiteX1" fmla="*/ 84915 w 501481"/>
                          <a:gd name="connsiteY1" fmla="*/ 104968 h 682291"/>
                          <a:gd name="connsiteX2" fmla="*/ 0 w 501481"/>
                          <a:gd name="connsiteY2" fmla="*/ 472356 h 682291"/>
                          <a:gd name="connsiteX3" fmla="*/ 221104 w 501481"/>
                          <a:gd name="connsiteY3" fmla="*/ 682292 h 682291"/>
                          <a:gd name="connsiteX4" fmla="*/ 501482 w 501481"/>
                          <a:gd name="connsiteY4" fmla="*/ 52484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481" h="682291">
                            <a:moveTo>
                              <a:pt x="446208" y="0"/>
                            </a:moveTo>
                            <a:lnTo>
                              <a:pt x="84915" y="104968"/>
                            </a:lnTo>
                            <a:lnTo>
                              <a:pt x="0" y="472356"/>
                            </a:lnTo>
                            <a:lnTo>
                              <a:pt x="221104" y="682292"/>
                            </a:lnTo>
                            <a:lnTo>
                              <a:pt x="501482" y="52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34" name="Freeform 9433">
                        <a:extLst>
                          <a:ext uri="{FF2B5EF4-FFF2-40B4-BE49-F238E27FC236}">
                            <a16:creationId xmlns:a16="http://schemas.microsoft.com/office/drawing/2014/main" id="{D5EFA620-AB35-ED39-F67D-BB89BD856EC4}"/>
                          </a:ext>
                        </a:extLst>
                      </p:cNvPr>
                      <p:cNvSpPr/>
                      <p:nvPr/>
                    </p:nvSpPr>
                    <p:spPr>
                      <a:xfrm>
                        <a:off x="25544211" y="18392492"/>
                        <a:ext cx="667312" cy="734766"/>
                      </a:xfrm>
                      <a:custGeom>
                        <a:avLst/>
                        <a:gdLst>
                          <a:gd name="connsiteX0" fmla="*/ 446208 w 667312"/>
                          <a:gd name="connsiteY0" fmla="*/ 0 h 734766"/>
                          <a:gd name="connsiteX1" fmla="*/ 84906 w 667312"/>
                          <a:gd name="connsiteY1" fmla="*/ 104968 h 734766"/>
                          <a:gd name="connsiteX2" fmla="*/ 0 w 667312"/>
                          <a:gd name="connsiteY2" fmla="*/ 472347 h 734766"/>
                          <a:gd name="connsiteX3" fmla="*/ 276377 w 667312"/>
                          <a:gd name="connsiteY3" fmla="*/ 734766 h 734766"/>
                          <a:gd name="connsiteX4" fmla="*/ 457029 w 667312"/>
                          <a:gd name="connsiteY4" fmla="*/ 682282 h 734766"/>
                          <a:gd name="connsiteX5" fmla="*/ 667312 w 667312"/>
                          <a:gd name="connsiteY5" fmla="*/ 209936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312" h="734766">
                            <a:moveTo>
                              <a:pt x="446208" y="0"/>
                            </a:moveTo>
                            <a:lnTo>
                              <a:pt x="84906" y="104968"/>
                            </a:lnTo>
                            <a:lnTo>
                              <a:pt x="0" y="472347"/>
                            </a:lnTo>
                            <a:lnTo>
                              <a:pt x="276377" y="734766"/>
                            </a:lnTo>
                            <a:lnTo>
                              <a:pt x="457029" y="682282"/>
                            </a:lnTo>
                            <a:lnTo>
                              <a:pt x="667312"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35" name="Freeform 9434">
                        <a:extLst>
                          <a:ext uri="{FF2B5EF4-FFF2-40B4-BE49-F238E27FC236}">
                            <a16:creationId xmlns:a16="http://schemas.microsoft.com/office/drawing/2014/main" id="{9416F4C2-58DD-6650-E0C1-065BCD84A3F3}"/>
                          </a:ext>
                        </a:extLst>
                      </p:cNvPr>
                      <p:cNvSpPr/>
                      <p:nvPr/>
                    </p:nvSpPr>
                    <p:spPr>
                      <a:xfrm>
                        <a:off x="25363560" y="18864838"/>
                        <a:ext cx="457028" cy="682291"/>
                      </a:xfrm>
                      <a:custGeom>
                        <a:avLst/>
                        <a:gdLst>
                          <a:gd name="connsiteX0" fmla="*/ 457029 w 457028"/>
                          <a:gd name="connsiteY0" fmla="*/ 262419 h 682291"/>
                          <a:gd name="connsiteX1" fmla="*/ 180651 w 457028"/>
                          <a:gd name="connsiteY1" fmla="*/ 0 h 682291"/>
                          <a:gd name="connsiteX2" fmla="*/ 0 w 457028"/>
                          <a:gd name="connsiteY2" fmla="*/ 52484 h 682291"/>
                          <a:gd name="connsiteX3" fmla="*/ 191462 w 457028"/>
                          <a:gd name="connsiteY3" fmla="*/ 682291 h 682291"/>
                          <a:gd name="connsiteX4" fmla="*/ 372113 w 457028"/>
                          <a:gd name="connsiteY4" fmla="*/ 629808 h 682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028" h="682291">
                            <a:moveTo>
                              <a:pt x="457029" y="262419"/>
                            </a:moveTo>
                            <a:lnTo>
                              <a:pt x="180651" y="0"/>
                            </a:lnTo>
                            <a:lnTo>
                              <a:pt x="0" y="52484"/>
                            </a:lnTo>
                            <a:lnTo>
                              <a:pt x="191462" y="682291"/>
                            </a:lnTo>
                            <a:lnTo>
                              <a:pt x="372113"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36" name="Freeform 9435">
                        <a:extLst>
                          <a:ext uri="{FF2B5EF4-FFF2-40B4-BE49-F238E27FC236}">
                            <a16:creationId xmlns:a16="http://schemas.microsoft.com/office/drawing/2014/main" id="{A57D98E2-4A26-56BF-D318-9F8E5BA13FE0}"/>
                          </a:ext>
                        </a:extLst>
                      </p:cNvPr>
                      <p:cNvSpPr/>
                      <p:nvPr/>
                    </p:nvSpPr>
                    <p:spPr>
                      <a:xfrm>
                        <a:off x="26691374" y="16713013"/>
                        <a:ext cx="361292" cy="314903"/>
                      </a:xfrm>
                      <a:custGeom>
                        <a:avLst/>
                        <a:gdLst>
                          <a:gd name="connsiteX0" fmla="*/ 361292 w 361292"/>
                          <a:gd name="connsiteY0" fmla="*/ 0 h 314903"/>
                          <a:gd name="connsiteX1" fmla="*/ 24260 w 361292"/>
                          <a:gd name="connsiteY1" fmla="*/ 0 h 314903"/>
                          <a:gd name="connsiteX2" fmla="*/ 0 w 361292"/>
                          <a:gd name="connsiteY2" fmla="*/ 104968 h 314903"/>
                          <a:gd name="connsiteX3" fmla="*/ 221103 w 361292"/>
                          <a:gd name="connsiteY3" fmla="*/ 314904 h 314903"/>
                        </a:gdLst>
                        <a:ahLst/>
                        <a:cxnLst>
                          <a:cxn ang="0">
                            <a:pos x="connsiteX0" y="connsiteY0"/>
                          </a:cxn>
                          <a:cxn ang="0">
                            <a:pos x="connsiteX1" y="connsiteY1"/>
                          </a:cxn>
                          <a:cxn ang="0">
                            <a:pos x="connsiteX2" y="connsiteY2"/>
                          </a:cxn>
                          <a:cxn ang="0">
                            <a:pos x="connsiteX3" y="connsiteY3"/>
                          </a:cxn>
                        </a:cxnLst>
                        <a:rect l="l" t="t" r="r" b="b"/>
                        <a:pathLst>
                          <a:path w="361292" h="314903">
                            <a:moveTo>
                              <a:pt x="361292" y="0"/>
                            </a:moveTo>
                            <a:lnTo>
                              <a:pt x="24260" y="0"/>
                            </a:lnTo>
                            <a:lnTo>
                              <a:pt x="0" y="104968"/>
                            </a:lnTo>
                            <a:lnTo>
                              <a:pt x="221103" y="31490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9437" name="Freeform 9436">
                        <a:extLst>
                          <a:ext uri="{FF2B5EF4-FFF2-40B4-BE49-F238E27FC236}">
                            <a16:creationId xmlns:a16="http://schemas.microsoft.com/office/drawing/2014/main" id="{0EC5A8DD-FDDF-E8FB-15DE-960B0911F5D1}"/>
                          </a:ext>
                        </a:extLst>
                      </p:cNvPr>
                      <p:cNvSpPr/>
                      <p:nvPr/>
                    </p:nvSpPr>
                    <p:spPr>
                      <a:xfrm>
                        <a:off x="26245156" y="16817981"/>
                        <a:ext cx="667321" cy="734776"/>
                      </a:xfrm>
                      <a:custGeom>
                        <a:avLst/>
                        <a:gdLst>
                          <a:gd name="connsiteX0" fmla="*/ 446218 w 667321"/>
                          <a:gd name="connsiteY0" fmla="*/ 0 h 734776"/>
                          <a:gd name="connsiteX1" fmla="*/ 84916 w 667321"/>
                          <a:gd name="connsiteY1" fmla="*/ 104968 h 734776"/>
                          <a:gd name="connsiteX2" fmla="*/ 0 w 667321"/>
                          <a:gd name="connsiteY2" fmla="*/ 472356 h 734776"/>
                          <a:gd name="connsiteX3" fmla="*/ 276387 w 667321"/>
                          <a:gd name="connsiteY3" fmla="*/ 734776 h 734776"/>
                          <a:gd name="connsiteX4" fmla="*/ 457029 w 667321"/>
                          <a:gd name="connsiteY4" fmla="*/ 682292 h 734776"/>
                          <a:gd name="connsiteX5" fmla="*/ 667322 w 667321"/>
                          <a:gd name="connsiteY5" fmla="*/ 209936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321" h="734776">
                            <a:moveTo>
                              <a:pt x="446218" y="0"/>
                            </a:moveTo>
                            <a:lnTo>
                              <a:pt x="84916" y="104968"/>
                            </a:lnTo>
                            <a:lnTo>
                              <a:pt x="0" y="472356"/>
                            </a:lnTo>
                            <a:lnTo>
                              <a:pt x="276387" y="734776"/>
                            </a:lnTo>
                            <a:lnTo>
                              <a:pt x="457029" y="682292"/>
                            </a:lnTo>
                            <a:lnTo>
                              <a:pt x="667322" y="20993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38" name="Freeform 9437">
                        <a:extLst>
                          <a:ext uri="{FF2B5EF4-FFF2-40B4-BE49-F238E27FC236}">
                            <a16:creationId xmlns:a16="http://schemas.microsoft.com/office/drawing/2014/main" id="{775E4221-B52A-97E3-E0C5-423844768302}"/>
                          </a:ext>
                        </a:extLst>
                      </p:cNvPr>
                      <p:cNvSpPr/>
                      <p:nvPr/>
                    </p:nvSpPr>
                    <p:spPr>
                      <a:xfrm>
                        <a:off x="25798948" y="17290337"/>
                        <a:ext cx="722594" cy="734766"/>
                      </a:xfrm>
                      <a:custGeom>
                        <a:avLst/>
                        <a:gdLst>
                          <a:gd name="connsiteX0" fmla="*/ 722595 w 722594"/>
                          <a:gd name="connsiteY0" fmla="*/ 262420 h 734766"/>
                          <a:gd name="connsiteX1" fmla="*/ 446208 w 722594"/>
                          <a:gd name="connsiteY1" fmla="*/ 0 h 734766"/>
                          <a:gd name="connsiteX2" fmla="*/ 84915 w 722594"/>
                          <a:gd name="connsiteY2" fmla="*/ 104968 h 734766"/>
                          <a:gd name="connsiteX3" fmla="*/ 0 w 722594"/>
                          <a:gd name="connsiteY3" fmla="*/ 472346 h 734766"/>
                          <a:gd name="connsiteX4" fmla="*/ 276387 w 722594"/>
                          <a:gd name="connsiteY4" fmla="*/ 734766 h 734766"/>
                          <a:gd name="connsiteX5" fmla="*/ 637680 w 722594"/>
                          <a:gd name="connsiteY5" fmla="*/ 62979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594" h="734766">
                            <a:moveTo>
                              <a:pt x="722595" y="262420"/>
                            </a:moveTo>
                            <a:lnTo>
                              <a:pt x="446208" y="0"/>
                            </a:lnTo>
                            <a:lnTo>
                              <a:pt x="84915" y="104968"/>
                            </a:lnTo>
                            <a:lnTo>
                              <a:pt x="0" y="472346"/>
                            </a:lnTo>
                            <a:lnTo>
                              <a:pt x="276387" y="734766"/>
                            </a:lnTo>
                            <a:lnTo>
                              <a:pt x="637680"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39" name="Freeform 9438">
                        <a:extLst>
                          <a:ext uri="{FF2B5EF4-FFF2-40B4-BE49-F238E27FC236}">
                            <a16:creationId xmlns:a16="http://schemas.microsoft.com/office/drawing/2014/main" id="{D979572B-EBBA-A6D6-EA8A-E2E107939BDE}"/>
                          </a:ext>
                        </a:extLst>
                      </p:cNvPr>
                      <p:cNvSpPr/>
                      <p:nvPr/>
                    </p:nvSpPr>
                    <p:spPr>
                      <a:xfrm>
                        <a:off x="25352740" y="17762684"/>
                        <a:ext cx="722594" cy="734776"/>
                      </a:xfrm>
                      <a:custGeom>
                        <a:avLst/>
                        <a:gdLst>
                          <a:gd name="connsiteX0" fmla="*/ 722595 w 722594"/>
                          <a:gd name="connsiteY0" fmla="*/ 262420 h 734776"/>
                          <a:gd name="connsiteX1" fmla="*/ 446208 w 722594"/>
                          <a:gd name="connsiteY1" fmla="*/ 0 h 734776"/>
                          <a:gd name="connsiteX2" fmla="*/ 84915 w 722594"/>
                          <a:gd name="connsiteY2" fmla="*/ 104968 h 734776"/>
                          <a:gd name="connsiteX3" fmla="*/ 0 w 722594"/>
                          <a:gd name="connsiteY3" fmla="*/ 472356 h 734776"/>
                          <a:gd name="connsiteX4" fmla="*/ 276377 w 722594"/>
                          <a:gd name="connsiteY4" fmla="*/ 734776 h 734776"/>
                          <a:gd name="connsiteX5" fmla="*/ 637680 w 722594"/>
                          <a:gd name="connsiteY5" fmla="*/ 629808 h 73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594" h="734776">
                            <a:moveTo>
                              <a:pt x="722595" y="262420"/>
                            </a:moveTo>
                            <a:lnTo>
                              <a:pt x="446208" y="0"/>
                            </a:lnTo>
                            <a:lnTo>
                              <a:pt x="84915" y="104968"/>
                            </a:lnTo>
                            <a:lnTo>
                              <a:pt x="0" y="472356"/>
                            </a:lnTo>
                            <a:lnTo>
                              <a:pt x="276377" y="734776"/>
                            </a:lnTo>
                            <a:lnTo>
                              <a:pt x="637680"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40" name="Freeform 9439">
                        <a:extLst>
                          <a:ext uri="{FF2B5EF4-FFF2-40B4-BE49-F238E27FC236}">
                            <a16:creationId xmlns:a16="http://schemas.microsoft.com/office/drawing/2014/main" id="{3353654B-F0ED-4F25-0A7C-28CCBF63D741}"/>
                          </a:ext>
                        </a:extLst>
                      </p:cNvPr>
                      <p:cNvSpPr/>
                      <p:nvPr/>
                    </p:nvSpPr>
                    <p:spPr>
                      <a:xfrm>
                        <a:off x="25172089" y="18235040"/>
                        <a:ext cx="457028" cy="682282"/>
                      </a:xfrm>
                      <a:custGeom>
                        <a:avLst/>
                        <a:gdLst>
                          <a:gd name="connsiteX0" fmla="*/ 457029 w 457028"/>
                          <a:gd name="connsiteY0" fmla="*/ 262420 h 682282"/>
                          <a:gd name="connsiteX1" fmla="*/ 180651 w 457028"/>
                          <a:gd name="connsiteY1" fmla="*/ 0 h 682282"/>
                          <a:gd name="connsiteX2" fmla="*/ 0 w 457028"/>
                          <a:gd name="connsiteY2" fmla="*/ 52484 h 682282"/>
                          <a:gd name="connsiteX3" fmla="*/ 191471 w 457028"/>
                          <a:gd name="connsiteY3" fmla="*/ 682282 h 682282"/>
                          <a:gd name="connsiteX4" fmla="*/ 372123 w 457028"/>
                          <a:gd name="connsiteY4" fmla="*/ 629799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028" h="682282">
                            <a:moveTo>
                              <a:pt x="457029" y="262420"/>
                            </a:moveTo>
                            <a:lnTo>
                              <a:pt x="180651" y="0"/>
                            </a:lnTo>
                            <a:lnTo>
                              <a:pt x="0" y="52484"/>
                            </a:lnTo>
                            <a:lnTo>
                              <a:pt x="191471" y="682282"/>
                            </a:lnTo>
                            <a:lnTo>
                              <a:pt x="372123" y="6297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41" name="Freeform 9440">
                        <a:extLst>
                          <a:ext uri="{FF2B5EF4-FFF2-40B4-BE49-F238E27FC236}">
                            <a16:creationId xmlns:a16="http://schemas.microsoft.com/office/drawing/2014/main" id="{919E3DF8-31EF-54E6-3B83-3B049CE28AEA}"/>
                          </a:ext>
                        </a:extLst>
                      </p:cNvPr>
                      <p:cNvSpPr/>
                      <p:nvPr/>
                    </p:nvSpPr>
                    <p:spPr>
                      <a:xfrm>
                        <a:off x="26108967" y="16713013"/>
                        <a:ext cx="606666" cy="209935"/>
                      </a:xfrm>
                      <a:custGeom>
                        <a:avLst/>
                        <a:gdLst>
                          <a:gd name="connsiteX0" fmla="*/ 221104 w 606666"/>
                          <a:gd name="connsiteY0" fmla="*/ 209936 h 209935"/>
                          <a:gd name="connsiteX1" fmla="*/ 582406 w 606666"/>
                          <a:gd name="connsiteY1" fmla="*/ 104968 h 209935"/>
                          <a:gd name="connsiteX2" fmla="*/ 606666 w 606666"/>
                          <a:gd name="connsiteY2" fmla="*/ 0 h 209935"/>
                          <a:gd name="connsiteX3" fmla="*/ 0 w 606666"/>
                          <a:gd name="connsiteY3" fmla="*/ 0 h 209935"/>
                        </a:gdLst>
                        <a:ahLst/>
                        <a:cxnLst>
                          <a:cxn ang="0">
                            <a:pos x="connsiteX0" y="connsiteY0"/>
                          </a:cxn>
                          <a:cxn ang="0">
                            <a:pos x="connsiteX1" y="connsiteY1"/>
                          </a:cxn>
                          <a:cxn ang="0">
                            <a:pos x="connsiteX2" y="connsiteY2"/>
                          </a:cxn>
                          <a:cxn ang="0">
                            <a:pos x="connsiteX3" y="connsiteY3"/>
                          </a:cxn>
                        </a:cxnLst>
                        <a:rect l="l" t="t" r="r" b="b"/>
                        <a:pathLst>
                          <a:path w="606666" h="209935">
                            <a:moveTo>
                              <a:pt x="221104" y="209936"/>
                            </a:moveTo>
                            <a:lnTo>
                              <a:pt x="582406" y="104968"/>
                            </a:lnTo>
                            <a:lnTo>
                              <a:pt x="606666" y="0"/>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42" name="Freeform 9441">
                        <a:extLst>
                          <a:ext uri="{FF2B5EF4-FFF2-40B4-BE49-F238E27FC236}">
                            <a16:creationId xmlns:a16="http://schemas.microsoft.com/office/drawing/2014/main" id="{ED09D681-AF3A-D827-D6DD-CAB673655E93}"/>
                          </a:ext>
                        </a:extLst>
                      </p:cNvPr>
                      <p:cNvSpPr/>
                      <p:nvPr/>
                    </p:nvSpPr>
                    <p:spPr>
                      <a:xfrm>
                        <a:off x="25607486" y="16713013"/>
                        <a:ext cx="722585" cy="682291"/>
                      </a:xfrm>
                      <a:custGeom>
                        <a:avLst/>
                        <a:gdLst>
                          <a:gd name="connsiteX0" fmla="*/ 722586 w 722585"/>
                          <a:gd name="connsiteY0" fmla="*/ 209936 h 682291"/>
                          <a:gd name="connsiteX1" fmla="*/ 501482 w 722585"/>
                          <a:gd name="connsiteY1" fmla="*/ 0 h 682291"/>
                          <a:gd name="connsiteX2" fmla="*/ 265557 w 722585"/>
                          <a:gd name="connsiteY2" fmla="*/ 0 h 682291"/>
                          <a:gd name="connsiteX3" fmla="*/ 84915 w 722585"/>
                          <a:gd name="connsiteY3" fmla="*/ 52484 h 682291"/>
                          <a:gd name="connsiteX4" fmla="*/ 0 w 722585"/>
                          <a:gd name="connsiteY4" fmla="*/ 419872 h 682291"/>
                          <a:gd name="connsiteX5" fmla="*/ 276377 w 722585"/>
                          <a:gd name="connsiteY5" fmla="*/ 682292 h 682291"/>
                          <a:gd name="connsiteX6" fmla="*/ 637670 w 722585"/>
                          <a:gd name="connsiteY6" fmla="*/ 577324 h 682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585" h="682291">
                            <a:moveTo>
                              <a:pt x="722586" y="209936"/>
                            </a:moveTo>
                            <a:lnTo>
                              <a:pt x="501482" y="0"/>
                            </a:lnTo>
                            <a:lnTo>
                              <a:pt x="265557" y="0"/>
                            </a:lnTo>
                            <a:lnTo>
                              <a:pt x="84915" y="52484"/>
                            </a:lnTo>
                            <a:lnTo>
                              <a:pt x="0" y="419872"/>
                            </a:lnTo>
                            <a:lnTo>
                              <a:pt x="276377" y="682292"/>
                            </a:lnTo>
                            <a:lnTo>
                              <a:pt x="637670" y="57732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43" name="Freeform 9442">
                        <a:extLst>
                          <a:ext uri="{FF2B5EF4-FFF2-40B4-BE49-F238E27FC236}">
                            <a16:creationId xmlns:a16="http://schemas.microsoft.com/office/drawing/2014/main" id="{CAD20771-25D4-01A8-B2C7-64562AD58DD3}"/>
                          </a:ext>
                        </a:extLst>
                      </p:cNvPr>
                      <p:cNvSpPr/>
                      <p:nvPr/>
                    </p:nvSpPr>
                    <p:spPr>
                      <a:xfrm>
                        <a:off x="25161268" y="17132885"/>
                        <a:ext cx="722594" cy="734766"/>
                      </a:xfrm>
                      <a:custGeom>
                        <a:avLst/>
                        <a:gdLst>
                          <a:gd name="connsiteX0" fmla="*/ 722595 w 722594"/>
                          <a:gd name="connsiteY0" fmla="*/ 262420 h 734766"/>
                          <a:gd name="connsiteX1" fmla="*/ 446218 w 722594"/>
                          <a:gd name="connsiteY1" fmla="*/ 0 h 734766"/>
                          <a:gd name="connsiteX2" fmla="*/ 84915 w 722594"/>
                          <a:gd name="connsiteY2" fmla="*/ 104968 h 734766"/>
                          <a:gd name="connsiteX3" fmla="*/ 0 w 722594"/>
                          <a:gd name="connsiteY3" fmla="*/ 472356 h 734766"/>
                          <a:gd name="connsiteX4" fmla="*/ 276387 w 722594"/>
                          <a:gd name="connsiteY4" fmla="*/ 734766 h 734766"/>
                          <a:gd name="connsiteX5" fmla="*/ 637680 w 722594"/>
                          <a:gd name="connsiteY5" fmla="*/ 629798 h 73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594" h="734766">
                            <a:moveTo>
                              <a:pt x="722595" y="262420"/>
                            </a:moveTo>
                            <a:lnTo>
                              <a:pt x="446218" y="0"/>
                            </a:lnTo>
                            <a:lnTo>
                              <a:pt x="84915" y="104968"/>
                            </a:lnTo>
                            <a:lnTo>
                              <a:pt x="0" y="472356"/>
                            </a:lnTo>
                            <a:lnTo>
                              <a:pt x="276387" y="734766"/>
                            </a:lnTo>
                            <a:lnTo>
                              <a:pt x="637680"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44" name="Freeform 9443">
                        <a:extLst>
                          <a:ext uri="{FF2B5EF4-FFF2-40B4-BE49-F238E27FC236}">
                            <a16:creationId xmlns:a16="http://schemas.microsoft.com/office/drawing/2014/main" id="{5D3E32ED-3B84-2352-94D2-1677C5AF8F20}"/>
                          </a:ext>
                        </a:extLst>
                      </p:cNvPr>
                      <p:cNvSpPr/>
                      <p:nvPr/>
                    </p:nvSpPr>
                    <p:spPr>
                      <a:xfrm>
                        <a:off x="24980626" y="17605241"/>
                        <a:ext cx="457028" cy="682282"/>
                      </a:xfrm>
                      <a:custGeom>
                        <a:avLst/>
                        <a:gdLst>
                          <a:gd name="connsiteX0" fmla="*/ 457029 w 457028"/>
                          <a:gd name="connsiteY0" fmla="*/ 262410 h 682282"/>
                          <a:gd name="connsiteX1" fmla="*/ 180642 w 457028"/>
                          <a:gd name="connsiteY1" fmla="*/ 0 h 682282"/>
                          <a:gd name="connsiteX2" fmla="*/ 0 w 457028"/>
                          <a:gd name="connsiteY2" fmla="*/ 52474 h 682282"/>
                          <a:gd name="connsiteX3" fmla="*/ 191462 w 457028"/>
                          <a:gd name="connsiteY3" fmla="*/ 682282 h 682282"/>
                          <a:gd name="connsiteX4" fmla="*/ 372113 w 457028"/>
                          <a:gd name="connsiteY4" fmla="*/ 62979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028" h="682282">
                            <a:moveTo>
                              <a:pt x="457029" y="262410"/>
                            </a:moveTo>
                            <a:lnTo>
                              <a:pt x="180642" y="0"/>
                            </a:lnTo>
                            <a:lnTo>
                              <a:pt x="0" y="52474"/>
                            </a:lnTo>
                            <a:lnTo>
                              <a:pt x="191462" y="682282"/>
                            </a:lnTo>
                            <a:lnTo>
                              <a:pt x="372113" y="6297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45" name="Freeform 9444">
                        <a:extLst>
                          <a:ext uri="{FF2B5EF4-FFF2-40B4-BE49-F238E27FC236}">
                            <a16:creationId xmlns:a16="http://schemas.microsoft.com/office/drawing/2014/main" id="{3F9B2D27-B4FB-E94E-F21B-850CA4C38303}"/>
                          </a:ext>
                        </a:extLst>
                      </p:cNvPr>
                      <p:cNvSpPr/>
                      <p:nvPr/>
                    </p:nvSpPr>
                    <p:spPr>
                      <a:xfrm>
                        <a:off x="25637118" y="16713013"/>
                        <a:ext cx="235925" cy="52484"/>
                      </a:xfrm>
                      <a:custGeom>
                        <a:avLst/>
                        <a:gdLst>
                          <a:gd name="connsiteX0" fmla="*/ 55283 w 235925"/>
                          <a:gd name="connsiteY0" fmla="*/ 52484 h 52484"/>
                          <a:gd name="connsiteX1" fmla="*/ 235925 w 235925"/>
                          <a:gd name="connsiteY1" fmla="*/ 0 h 52484"/>
                          <a:gd name="connsiteX2" fmla="*/ 0 w 235925"/>
                          <a:gd name="connsiteY2" fmla="*/ 0 h 52484"/>
                        </a:gdLst>
                        <a:ahLst/>
                        <a:cxnLst>
                          <a:cxn ang="0">
                            <a:pos x="connsiteX0" y="connsiteY0"/>
                          </a:cxn>
                          <a:cxn ang="0">
                            <a:pos x="connsiteX1" y="connsiteY1"/>
                          </a:cxn>
                          <a:cxn ang="0">
                            <a:pos x="connsiteX2" y="connsiteY2"/>
                          </a:cxn>
                        </a:cxnLst>
                        <a:rect l="l" t="t" r="r" b="b"/>
                        <a:pathLst>
                          <a:path w="235925" h="52484">
                            <a:moveTo>
                              <a:pt x="55283" y="52484"/>
                            </a:moveTo>
                            <a:lnTo>
                              <a:pt x="235925" y="0"/>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46" name="Freeform 9445">
                        <a:extLst>
                          <a:ext uri="{FF2B5EF4-FFF2-40B4-BE49-F238E27FC236}">
                            <a16:creationId xmlns:a16="http://schemas.microsoft.com/office/drawing/2014/main" id="{D4E90F6C-25FA-38E6-3B61-C7B7FB1688DD}"/>
                          </a:ext>
                        </a:extLst>
                      </p:cNvPr>
                      <p:cNvSpPr/>
                      <p:nvPr/>
                    </p:nvSpPr>
                    <p:spPr>
                      <a:xfrm>
                        <a:off x="24969806" y="16713013"/>
                        <a:ext cx="722594" cy="524839"/>
                      </a:xfrm>
                      <a:custGeom>
                        <a:avLst/>
                        <a:gdLst>
                          <a:gd name="connsiteX0" fmla="*/ 722595 w 722594"/>
                          <a:gd name="connsiteY0" fmla="*/ 52484 h 524839"/>
                          <a:gd name="connsiteX1" fmla="*/ 667312 w 722594"/>
                          <a:gd name="connsiteY1" fmla="*/ 0 h 524839"/>
                          <a:gd name="connsiteX2" fmla="*/ 60655 w 722594"/>
                          <a:gd name="connsiteY2" fmla="*/ 0 h 524839"/>
                          <a:gd name="connsiteX3" fmla="*/ 0 w 722594"/>
                          <a:gd name="connsiteY3" fmla="*/ 262420 h 524839"/>
                          <a:gd name="connsiteX4" fmla="*/ 276377 w 722594"/>
                          <a:gd name="connsiteY4" fmla="*/ 524840 h 524839"/>
                          <a:gd name="connsiteX5" fmla="*/ 637680 w 722594"/>
                          <a:gd name="connsiteY5" fmla="*/ 419872 h 52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594" h="524839">
                            <a:moveTo>
                              <a:pt x="722595" y="52484"/>
                            </a:moveTo>
                            <a:lnTo>
                              <a:pt x="667312" y="0"/>
                            </a:lnTo>
                            <a:lnTo>
                              <a:pt x="60655" y="0"/>
                            </a:lnTo>
                            <a:lnTo>
                              <a:pt x="0" y="262420"/>
                            </a:lnTo>
                            <a:lnTo>
                              <a:pt x="276377" y="524840"/>
                            </a:lnTo>
                            <a:lnTo>
                              <a:pt x="637680" y="41987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47" name="Freeform 9446">
                        <a:extLst>
                          <a:ext uri="{FF2B5EF4-FFF2-40B4-BE49-F238E27FC236}">
                            <a16:creationId xmlns:a16="http://schemas.microsoft.com/office/drawing/2014/main" id="{2E658145-11A6-D0DC-DCEC-931560112A1B}"/>
                          </a:ext>
                        </a:extLst>
                      </p:cNvPr>
                      <p:cNvSpPr/>
                      <p:nvPr/>
                    </p:nvSpPr>
                    <p:spPr>
                      <a:xfrm>
                        <a:off x="24789155" y="16975433"/>
                        <a:ext cx="457028" cy="682282"/>
                      </a:xfrm>
                      <a:custGeom>
                        <a:avLst/>
                        <a:gdLst>
                          <a:gd name="connsiteX0" fmla="*/ 457029 w 457028"/>
                          <a:gd name="connsiteY0" fmla="*/ 262420 h 682282"/>
                          <a:gd name="connsiteX1" fmla="*/ 180651 w 457028"/>
                          <a:gd name="connsiteY1" fmla="*/ 0 h 682282"/>
                          <a:gd name="connsiteX2" fmla="*/ 0 w 457028"/>
                          <a:gd name="connsiteY2" fmla="*/ 52484 h 682282"/>
                          <a:gd name="connsiteX3" fmla="*/ 191471 w 457028"/>
                          <a:gd name="connsiteY3" fmla="*/ 682282 h 682282"/>
                          <a:gd name="connsiteX4" fmla="*/ 372113 w 457028"/>
                          <a:gd name="connsiteY4" fmla="*/ 629808 h 68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028" h="682282">
                            <a:moveTo>
                              <a:pt x="457029" y="262420"/>
                            </a:moveTo>
                            <a:lnTo>
                              <a:pt x="180651" y="0"/>
                            </a:lnTo>
                            <a:lnTo>
                              <a:pt x="0" y="52484"/>
                            </a:lnTo>
                            <a:lnTo>
                              <a:pt x="191471" y="682282"/>
                            </a:lnTo>
                            <a:lnTo>
                              <a:pt x="372113" y="62980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9448" name="Freeform 9447">
                        <a:extLst>
                          <a:ext uri="{FF2B5EF4-FFF2-40B4-BE49-F238E27FC236}">
                            <a16:creationId xmlns:a16="http://schemas.microsoft.com/office/drawing/2014/main" id="{843E07EA-38B6-24D3-986C-0CE4E1345A21}"/>
                          </a:ext>
                        </a:extLst>
                      </p:cNvPr>
                      <p:cNvSpPr/>
                      <p:nvPr/>
                    </p:nvSpPr>
                    <p:spPr>
                      <a:xfrm>
                        <a:off x="24693419" y="16713013"/>
                        <a:ext cx="337042" cy="314903"/>
                      </a:xfrm>
                      <a:custGeom>
                        <a:avLst/>
                        <a:gdLst>
                          <a:gd name="connsiteX0" fmla="*/ 0 w 337042"/>
                          <a:gd name="connsiteY0" fmla="*/ 0 h 314903"/>
                          <a:gd name="connsiteX1" fmla="*/ 95736 w 337042"/>
                          <a:gd name="connsiteY1" fmla="*/ 314904 h 314903"/>
                          <a:gd name="connsiteX2" fmla="*/ 276387 w 337042"/>
                          <a:gd name="connsiteY2" fmla="*/ 262420 h 314903"/>
                          <a:gd name="connsiteX3" fmla="*/ 337042 w 337042"/>
                          <a:gd name="connsiteY3" fmla="*/ 0 h 314903"/>
                        </a:gdLst>
                        <a:ahLst/>
                        <a:cxnLst>
                          <a:cxn ang="0">
                            <a:pos x="connsiteX0" y="connsiteY0"/>
                          </a:cxn>
                          <a:cxn ang="0">
                            <a:pos x="connsiteX1" y="connsiteY1"/>
                          </a:cxn>
                          <a:cxn ang="0">
                            <a:pos x="connsiteX2" y="connsiteY2"/>
                          </a:cxn>
                          <a:cxn ang="0">
                            <a:pos x="connsiteX3" y="connsiteY3"/>
                          </a:cxn>
                        </a:cxnLst>
                        <a:rect l="l" t="t" r="r" b="b"/>
                        <a:pathLst>
                          <a:path w="337042" h="314903">
                            <a:moveTo>
                              <a:pt x="0" y="0"/>
                            </a:moveTo>
                            <a:lnTo>
                              <a:pt x="95736" y="314904"/>
                            </a:lnTo>
                            <a:lnTo>
                              <a:pt x="276387" y="262420"/>
                            </a:lnTo>
                            <a:lnTo>
                              <a:pt x="337042" y="0"/>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9449" name="Graphic 2">
                      <a:extLst>
                        <a:ext uri="{FF2B5EF4-FFF2-40B4-BE49-F238E27FC236}">
                          <a16:creationId xmlns:a16="http://schemas.microsoft.com/office/drawing/2014/main" id="{227EB541-B091-DAD8-32FE-26C5E4B47944}"/>
                        </a:ext>
                      </a:extLst>
                    </p:cNvPr>
                    <p:cNvGrpSpPr/>
                    <p:nvPr/>
                  </p:nvGrpSpPr>
                  <p:grpSpPr>
                    <a:xfrm>
                      <a:off x="45346667" y="14817631"/>
                      <a:ext cx="113377" cy="48739"/>
                      <a:chOff x="24944155" y="19694112"/>
                      <a:chExt cx="177117" cy="76146"/>
                    </a:xfrm>
                  </p:grpSpPr>
                  <p:sp>
                    <p:nvSpPr>
                      <p:cNvPr id="9450" name="Freeform 9449">
                        <a:extLst>
                          <a:ext uri="{FF2B5EF4-FFF2-40B4-BE49-F238E27FC236}">
                            <a16:creationId xmlns:a16="http://schemas.microsoft.com/office/drawing/2014/main" id="{AC59E2C1-ED65-E87F-DFA7-07444036B25F}"/>
                          </a:ext>
                        </a:extLst>
                      </p:cNvPr>
                      <p:cNvSpPr/>
                      <p:nvPr/>
                    </p:nvSpPr>
                    <p:spPr>
                      <a:xfrm>
                        <a:off x="24982255" y="19704572"/>
                        <a:ext cx="139017" cy="27612"/>
                      </a:xfrm>
                      <a:custGeom>
                        <a:avLst/>
                        <a:gdLst>
                          <a:gd name="connsiteX0" fmla="*/ 139017 w 139017"/>
                          <a:gd name="connsiteY0" fmla="*/ 0 h 27612"/>
                          <a:gd name="connsiteX1" fmla="*/ 0 w 139017"/>
                          <a:gd name="connsiteY1" fmla="*/ 27613 h 27612"/>
                        </a:gdLst>
                        <a:ahLst/>
                        <a:cxnLst>
                          <a:cxn ang="0">
                            <a:pos x="connsiteX0" y="connsiteY0"/>
                          </a:cxn>
                          <a:cxn ang="0">
                            <a:pos x="connsiteX1" y="connsiteY1"/>
                          </a:cxn>
                        </a:cxnLst>
                        <a:rect l="l" t="t" r="r" b="b"/>
                        <a:pathLst>
                          <a:path w="139017" h="27612">
                            <a:moveTo>
                              <a:pt x="139017" y="0"/>
                            </a:moveTo>
                            <a:lnTo>
                              <a:pt x="0" y="27613"/>
                            </a:lnTo>
                          </a:path>
                        </a:pathLst>
                      </a:custGeom>
                      <a:noFill/>
                      <a:ln w="38100" cap="rnd">
                        <a:solidFill>
                          <a:srgbClr val="EDED61"/>
                        </a:solidFill>
                        <a:prstDash val="solid"/>
                        <a:round/>
                      </a:ln>
                    </p:spPr>
                    <p:txBody>
                      <a:bodyPr rtlCol="0" anchor="ctr"/>
                      <a:lstStyle/>
                      <a:p>
                        <a:endParaRPr lang="en-US"/>
                      </a:p>
                    </p:txBody>
                  </p:sp>
                  <p:sp>
                    <p:nvSpPr>
                      <p:cNvPr id="9451" name="Freeform 9450">
                        <a:extLst>
                          <a:ext uri="{FF2B5EF4-FFF2-40B4-BE49-F238E27FC236}">
                            <a16:creationId xmlns:a16="http://schemas.microsoft.com/office/drawing/2014/main" id="{67D4D13A-64C7-3E08-E03E-897E5847CFA6}"/>
                          </a:ext>
                        </a:extLst>
                      </p:cNvPr>
                      <p:cNvSpPr/>
                      <p:nvPr/>
                    </p:nvSpPr>
                    <p:spPr>
                      <a:xfrm>
                        <a:off x="24944155" y="196941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52" name="Graphic 2">
                      <a:extLst>
                        <a:ext uri="{FF2B5EF4-FFF2-40B4-BE49-F238E27FC236}">
                          <a16:creationId xmlns:a16="http://schemas.microsoft.com/office/drawing/2014/main" id="{5A37D03C-CBA5-C369-D816-30B7487A261C}"/>
                        </a:ext>
                      </a:extLst>
                    </p:cNvPr>
                    <p:cNvGrpSpPr/>
                    <p:nvPr/>
                  </p:nvGrpSpPr>
                  <p:grpSpPr>
                    <a:xfrm>
                      <a:off x="45998698" y="13069031"/>
                      <a:ext cx="48777" cy="48739"/>
                      <a:chOff x="25962759" y="16962231"/>
                      <a:chExt cx="76200" cy="76146"/>
                    </a:xfrm>
                  </p:grpSpPr>
                  <p:sp>
                    <p:nvSpPr>
                      <p:cNvPr id="9453" name="Freeform 9452">
                        <a:extLst>
                          <a:ext uri="{FF2B5EF4-FFF2-40B4-BE49-F238E27FC236}">
                            <a16:creationId xmlns:a16="http://schemas.microsoft.com/office/drawing/2014/main" id="{8B81A6B0-D30D-6B3D-D201-3F465B2934E0}"/>
                          </a:ext>
                        </a:extLst>
                      </p:cNvPr>
                      <p:cNvSpPr/>
                      <p:nvPr/>
                    </p:nvSpPr>
                    <p:spPr>
                      <a:xfrm>
                        <a:off x="25968778" y="17000305"/>
                        <a:ext cx="32080" cy="27612"/>
                      </a:xfrm>
                      <a:custGeom>
                        <a:avLst/>
                        <a:gdLst>
                          <a:gd name="connsiteX0" fmla="*/ 0 w 32080"/>
                          <a:gd name="connsiteY0" fmla="*/ 27613 h 27612"/>
                          <a:gd name="connsiteX1" fmla="*/ 32081 w 32080"/>
                          <a:gd name="connsiteY1" fmla="*/ 0 h 27612"/>
                        </a:gdLst>
                        <a:ahLst/>
                        <a:cxnLst>
                          <a:cxn ang="0">
                            <a:pos x="connsiteX0" y="connsiteY0"/>
                          </a:cxn>
                          <a:cxn ang="0">
                            <a:pos x="connsiteX1" y="connsiteY1"/>
                          </a:cxn>
                        </a:cxnLst>
                        <a:rect l="l" t="t" r="r" b="b"/>
                        <a:pathLst>
                          <a:path w="32080" h="27612">
                            <a:moveTo>
                              <a:pt x="0" y="27613"/>
                            </a:moveTo>
                            <a:lnTo>
                              <a:pt x="32081" y="0"/>
                            </a:lnTo>
                          </a:path>
                        </a:pathLst>
                      </a:custGeom>
                      <a:noFill/>
                      <a:ln w="38100" cap="rnd">
                        <a:solidFill>
                          <a:srgbClr val="EDED61"/>
                        </a:solidFill>
                        <a:prstDash val="solid"/>
                        <a:round/>
                      </a:ln>
                    </p:spPr>
                    <p:txBody>
                      <a:bodyPr rtlCol="0" anchor="ctr"/>
                      <a:lstStyle/>
                      <a:p>
                        <a:endParaRPr lang="en-US"/>
                      </a:p>
                    </p:txBody>
                  </p:sp>
                  <p:sp>
                    <p:nvSpPr>
                      <p:cNvPr id="9454" name="Freeform 9453">
                        <a:extLst>
                          <a:ext uri="{FF2B5EF4-FFF2-40B4-BE49-F238E27FC236}">
                            <a16:creationId xmlns:a16="http://schemas.microsoft.com/office/drawing/2014/main" id="{DA3416F7-C547-4EF2-F02D-81C0AA1300B6}"/>
                          </a:ext>
                        </a:extLst>
                      </p:cNvPr>
                      <p:cNvSpPr/>
                      <p:nvPr/>
                    </p:nvSpPr>
                    <p:spPr>
                      <a:xfrm>
                        <a:off x="25962759" y="1696223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55" name="Graphic 2">
                      <a:extLst>
                        <a:ext uri="{FF2B5EF4-FFF2-40B4-BE49-F238E27FC236}">
                          <a16:creationId xmlns:a16="http://schemas.microsoft.com/office/drawing/2014/main" id="{9B6843B8-1247-1BBD-A307-69B887CEC890}"/>
                        </a:ext>
                      </a:extLst>
                    </p:cNvPr>
                    <p:cNvGrpSpPr/>
                    <p:nvPr/>
                  </p:nvGrpSpPr>
                  <p:grpSpPr>
                    <a:xfrm>
                      <a:off x="46121263" y="13472153"/>
                      <a:ext cx="48777" cy="48739"/>
                      <a:chOff x="26154230" y="17592039"/>
                      <a:chExt cx="76200" cy="76146"/>
                    </a:xfrm>
                  </p:grpSpPr>
                  <p:sp>
                    <p:nvSpPr>
                      <p:cNvPr id="9456" name="Freeform 9455">
                        <a:extLst>
                          <a:ext uri="{FF2B5EF4-FFF2-40B4-BE49-F238E27FC236}">
                            <a16:creationId xmlns:a16="http://schemas.microsoft.com/office/drawing/2014/main" id="{9A16068F-969D-E5D7-F935-14C5BA7CBE9F}"/>
                          </a:ext>
                        </a:extLst>
                      </p:cNvPr>
                      <p:cNvSpPr/>
                      <p:nvPr/>
                    </p:nvSpPr>
                    <p:spPr>
                      <a:xfrm>
                        <a:off x="26160240" y="17630112"/>
                        <a:ext cx="32089" cy="27603"/>
                      </a:xfrm>
                      <a:custGeom>
                        <a:avLst/>
                        <a:gdLst>
                          <a:gd name="connsiteX0" fmla="*/ 0 w 32089"/>
                          <a:gd name="connsiteY0" fmla="*/ 27603 h 27603"/>
                          <a:gd name="connsiteX1" fmla="*/ 32090 w 32089"/>
                          <a:gd name="connsiteY1" fmla="*/ 0 h 27603"/>
                        </a:gdLst>
                        <a:ahLst/>
                        <a:cxnLst>
                          <a:cxn ang="0">
                            <a:pos x="connsiteX0" y="connsiteY0"/>
                          </a:cxn>
                          <a:cxn ang="0">
                            <a:pos x="connsiteX1" y="connsiteY1"/>
                          </a:cxn>
                        </a:cxnLst>
                        <a:rect l="l" t="t" r="r" b="b"/>
                        <a:pathLst>
                          <a:path w="32089" h="27603">
                            <a:moveTo>
                              <a:pt x="0" y="27603"/>
                            </a:moveTo>
                            <a:lnTo>
                              <a:pt x="32090" y="0"/>
                            </a:lnTo>
                          </a:path>
                        </a:pathLst>
                      </a:custGeom>
                      <a:noFill/>
                      <a:ln w="38100" cap="rnd">
                        <a:solidFill>
                          <a:srgbClr val="EDED61"/>
                        </a:solidFill>
                        <a:prstDash val="solid"/>
                        <a:round/>
                      </a:ln>
                    </p:spPr>
                    <p:txBody>
                      <a:bodyPr rtlCol="0" anchor="ctr"/>
                      <a:lstStyle/>
                      <a:p>
                        <a:endParaRPr lang="en-US"/>
                      </a:p>
                    </p:txBody>
                  </p:sp>
                  <p:sp>
                    <p:nvSpPr>
                      <p:cNvPr id="9457" name="Freeform 9456">
                        <a:extLst>
                          <a:ext uri="{FF2B5EF4-FFF2-40B4-BE49-F238E27FC236}">
                            <a16:creationId xmlns:a16="http://schemas.microsoft.com/office/drawing/2014/main" id="{FE2D1DA5-0345-5BE0-BE4E-FD1AE41DD481}"/>
                          </a:ext>
                        </a:extLst>
                      </p:cNvPr>
                      <p:cNvSpPr/>
                      <p:nvPr/>
                    </p:nvSpPr>
                    <p:spPr>
                      <a:xfrm>
                        <a:off x="26154230" y="1759203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0" y="0"/>
                              <a:pt x="38100" y="0"/>
                            </a:cubicBezTo>
                            <a:cubicBezTo>
                              <a:pt x="59141" y="0"/>
                              <a:pt x="76200" y="17038"/>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58" name="Graphic 2">
                      <a:extLst>
                        <a:ext uri="{FF2B5EF4-FFF2-40B4-BE49-F238E27FC236}">
                          <a16:creationId xmlns:a16="http://schemas.microsoft.com/office/drawing/2014/main" id="{2C10D869-863B-AA54-F864-1BD04863B1F2}"/>
                        </a:ext>
                      </a:extLst>
                    </p:cNvPr>
                    <p:cNvGrpSpPr/>
                    <p:nvPr/>
                  </p:nvGrpSpPr>
                  <p:grpSpPr>
                    <a:xfrm>
                      <a:off x="45590505" y="12968250"/>
                      <a:ext cx="48777" cy="48739"/>
                      <a:chOff x="25325079" y="16804779"/>
                      <a:chExt cx="76200" cy="76146"/>
                    </a:xfrm>
                  </p:grpSpPr>
                  <p:sp>
                    <p:nvSpPr>
                      <p:cNvPr id="9459" name="Freeform 9458">
                        <a:extLst>
                          <a:ext uri="{FF2B5EF4-FFF2-40B4-BE49-F238E27FC236}">
                            <a16:creationId xmlns:a16="http://schemas.microsoft.com/office/drawing/2014/main" id="{A3223510-95C0-93D6-6C9D-879CA6115C4C}"/>
                          </a:ext>
                        </a:extLst>
                      </p:cNvPr>
                      <p:cNvSpPr/>
                      <p:nvPr/>
                    </p:nvSpPr>
                    <p:spPr>
                      <a:xfrm>
                        <a:off x="25331099" y="16842853"/>
                        <a:ext cx="32080" cy="27612"/>
                      </a:xfrm>
                      <a:custGeom>
                        <a:avLst/>
                        <a:gdLst>
                          <a:gd name="connsiteX0" fmla="*/ 0 w 32080"/>
                          <a:gd name="connsiteY0" fmla="*/ 27613 h 27612"/>
                          <a:gd name="connsiteX1" fmla="*/ 32081 w 32080"/>
                          <a:gd name="connsiteY1" fmla="*/ 0 h 27612"/>
                        </a:gdLst>
                        <a:ahLst/>
                        <a:cxnLst>
                          <a:cxn ang="0">
                            <a:pos x="connsiteX0" y="connsiteY0"/>
                          </a:cxn>
                          <a:cxn ang="0">
                            <a:pos x="connsiteX1" y="connsiteY1"/>
                          </a:cxn>
                        </a:cxnLst>
                        <a:rect l="l" t="t" r="r" b="b"/>
                        <a:pathLst>
                          <a:path w="32080" h="27612">
                            <a:moveTo>
                              <a:pt x="0" y="27613"/>
                            </a:moveTo>
                            <a:lnTo>
                              <a:pt x="32081" y="0"/>
                            </a:lnTo>
                          </a:path>
                        </a:pathLst>
                      </a:custGeom>
                      <a:noFill/>
                      <a:ln w="38100" cap="rnd">
                        <a:solidFill>
                          <a:srgbClr val="EDED61"/>
                        </a:solidFill>
                        <a:prstDash val="solid"/>
                        <a:round/>
                      </a:ln>
                    </p:spPr>
                    <p:txBody>
                      <a:bodyPr rtlCol="0" anchor="ctr"/>
                      <a:lstStyle/>
                      <a:p>
                        <a:endParaRPr lang="en-US"/>
                      </a:p>
                    </p:txBody>
                  </p:sp>
                  <p:sp>
                    <p:nvSpPr>
                      <p:cNvPr id="9460" name="Freeform 9459">
                        <a:extLst>
                          <a:ext uri="{FF2B5EF4-FFF2-40B4-BE49-F238E27FC236}">
                            <a16:creationId xmlns:a16="http://schemas.microsoft.com/office/drawing/2014/main" id="{19B92414-BE13-C3DA-510A-E18B9679192C}"/>
                          </a:ext>
                        </a:extLst>
                      </p:cNvPr>
                      <p:cNvSpPr/>
                      <p:nvPr/>
                    </p:nvSpPr>
                    <p:spPr>
                      <a:xfrm>
                        <a:off x="25325079" y="1680477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9"/>
                              <a:pt x="59141" y="76147"/>
                              <a:pt x="38100" y="76147"/>
                            </a:cubicBezTo>
                            <a:cubicBezTo>
                              <a:pt x="17059" y="76147"/>
                              <a:pt x="0" y="5910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61" name="Graphic 2">
                      <a:extLst>
                        <a:ext uri="{FF2B5EF4-FFF2-40B4-BE49-F238E27FC236}">
                          <a16:creationId xmlns:a16="http://schemas.microsoft.com/office/drawing/2014/main" id="{0C5E88DB-DA04-66A7-6CD1-B20BA717DB1D}"/>
                        </a:ext>
                      </a:extLst>
                    </p:cNvPr>
                    <p:cNvGrpSpPr/>
                    <p:nvPr/>
                  </p:nvGrpSpPr>
                  <p:grpSpPr>
                    <a:xfrm>
                      <a:off x="46247676" y="13892944"/>
                      <a:ext cx="79153" cy="48739"/>
                      <a:chOff x="26351712" y="18249450"/>
                      <a:chExt cx="123653" cy="76146"/>
                    </a:xfrm>
                  </p:grpSpPr>
                  <p:sp>
                    <p:nvSpPr>
                      <p:cNvPr id="9462" name="Freeform 9461">
                        <a:extLst>
                          <a:ext uri="{FF2B5EF4-FFF2-40B4-BE49-F238E27FC236}">
                            <a16:creationId xmlns:a16="http://schemas.microsoft.com/office/drawing/2014/main" id="{D151D1E7-49B0-C833-E9AD-56B57B0A5876}"/>
                          </a:ext>
                        </a:extLst>
                      </p:cNvPr>
                      <p:cNvSpPr/>
                      <p:nvPr/>
                    </p:nvSpPr>
                    <p:spPr>
                      <a:xfrm>
                        <a:off x="26351712" y="18287524"/>
                        <a:ext cx="85553" cy="9518"/>
                      </a:xfrm>
                      <a:custGeom>
                        <a:avLst/>
                        <a:gdLst>
                          <a:gd name="connsiteX0" fmla="*/ 0 w 85553"/>
                          <a:gd name="connsiteY0" fmla="*/ 0 h 9518"/>
                          <a:gd name="connsiteX1" fmla="*/ 85554 w 85553"/>
                          <a:gd name="connsiteY1" fmla="*/ 0 h 9518"/>
                        </a:gdLst>
                        <a:ahLst/>
                        <a:cxnLst>
                          <a:cxn ang="0">
                            <a:pos x="connsiteX0" y="connsiteY0"/>
                          </a:cxn>
                          <a:cxn ang="0">
                            <a:pos x="connsiteX1" y="connsiteY1"/>
                          </a:cxn>
                        </a:cxnLst>
                        <a:rect l="l" t="t" r="r" b="b"/>
                        <a:pathLst>
                          <a:path w="85553" h="9518">
                            <a:moveTo>
                              <a:pt x="0" y="0"/>
                            </a:moveTo>
                            <a:lnTo>
                              <a:pt x="85554" y="0"/>
                            </a:lnTo>
                          </a:path>
                        </a:pathLst>
                      </a:custGeom>
                      <a:noFill/>
                      <a:ln w="38100" cap="rnd">
                        <a:solidFill>
                          <a:srgbClr val="EDED61"/>
                        </a:solidFill>
                        <a:prstDash val="solid"/>
                        <a:round/>
                      </a:ln>
                    </p:spPr>
                    <p:txBody>
                      <a:bodyPr rtlCol="0" anchor="ctr"/>
                      <a:lstStyle/>
                      <a:p>
                        <a:endParaRPr lang="en-US"/>
                      </a:p>
                    </p:txBody>
                  </p:sp>
                  <p:sp>
                    <p:nvSpPr>
                      <p:cNvPr id="9463" name="Freeform 9462">
                        <a:extLst>
                          <a:ext uri="{FF2B5EF4-FFF2-40B4-BE49-F238E27FC236}">
                            <a16:creationId xmlns:a16="http://schemas.microsoft.com/office/drawing/2014/main" id="{71CB5FD4-D67F-929F-E672-D1B8625D9B3A}"/>
                          </a:ext>
                        </a:extLst>
                      </p:cNvPr>
                      <p:cNvSpPr/>
                      <p:nvPr/>
                    </p:nvSpPr>
                    <p:spPr>
                      <a:xfrm>
                        <a:off x="26399165" y="1824945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64" name="Graphic 2">
                      <a:extLst>
                        <a:ext uri="{FF2B5EF4-FFF2-40B4-BE49-F238E27FC236}">
                          <a16:creationId xmlns:a16="http://schemas.microsoft.com/office/drawing/2014/main" id="{9851FA20-8FD1-0DC7-8AD5-6A6D9FE79B77}"/>
                        </a:ext>
                      </a:extLst>
                    </p:cNvPr>
                    <p:cNvGrpSpPr/>
                    <p:nvPr/>
                  </p:nvGrpSpPr>
                  <p:grpSpPr>
                    <a:xfrm>
                      <a:off x="45106677" y="12833207"/>
                      <a:ext cx="79495" cy="76313"/>
                      <a:chOff x="24569242" y="16593797"/>
                      <a:chExt cx="124187" cy="119226"/>
                    </a:xfrm>
                  </p:grpSpPr>
                  <p:sp>
                    <p:nvSpPr>
                      <p:cNvPr id="9465" name="Freeform 9464">
                        <a:extLst>
                          <a:ext uri="{FF2B5EF4-FFF2-40B4-BE49-F238E27FC236}">
                            <a16:creationId xmlns:a16="http://schemas.microsoft.com/office/drawing/2014/main" id="{A268EBF7-1AA7-AC4F-7472-D28EBFB3229E}"/>
                          </a:ext>
                        </a:extLst>
                      </p:cNvPr>
                      <p:cNvSpPr/>
                      <p:nvPr/>
                    </p:nvSpPr>
                    <p:spPr>
                      <a:xfrm>
                        <a:off x="24607342" y="16631870"/>
                        <a:ext cx="86087" cy="81153"/>
                      </a:xfrm>
                      <a:custGeom>
                        <a:avLst/>
                        <a:gdLst>
                          <a:gd name="connsiteX0" fmla="*/ 86087 w 86087"/>
                          <a:gd name="connsiteY0" fmla="*/ 81153 h 81153"/>
                          <a:gd name="connsiteX1" fmla="*/ 0 w 86087"/>
                          <a:gd name="connsiteY1" fmla="*/ 0 h 81153"/>
                        </a:gdLst>
                        <a:ahLst/>
                        <a:cxnLst>
                          <a:cxn ang="0">
                            <a:pos x="connsiteX0" y="connsiteY0"/>
                          </a:cxn>
                          <a:cxn ang="0">
                            <a:pos x="connsiteX1" y="connsiteY1"/>
                          </a:cxn>
                        </a:cxnLst>
                        <a:rect l="l" t="t" r="r" b="b"/>
                        <a:pathLst>
                          <a:path w="86087" h="81153">
                            <a:moveTo>
                              <a:pt x="86087" y="81153"/>
                            </a:moveTo>
                            <a:lnTo>
                              <a:pt x="0" y="0"/>
                            </a:lnTo>
                          </a:path>
                        </a:pathLst>
                      </a:custGeom>
                      <a:noFill/>
                      <a:ln w="38100" cap="rnd">
                        <a:solidFill>
                          <a:srgbClr val="EDED61"/>
                        </a:solidFill>
                        <a:prstDash val="solid"/>
                        <a:round/>
                      </a:ln>
                    </p:spPr>
                    <p:txBody>
                      <a:bodyPr rtlCol="0" anchor="ctr"/>
                      <a:lstStyle/>
                      <a:p>
                        <a:endParaRPr lang="en-US"/>
                      </a:p>
                    </p:txBody>
                  </p:sp>
                  <p:sp>
                    <p:nvSpPr>
                      <p:cNvPr id="9466" name="Freeform 9465">
                        <a:extLst>
                          <a:ext uri="{FF2B5EF4-FFF2-40B4-BE49-F238E27FC236}">
                            <a16:creationId xmlns:a16="http://schemas.microsoft.com/office/drawing/2014/main" id="{0212E68E-9D47-0DA2-9B7D-A59100B75E5F}"/>
                          </a:ext>
                        </a:extLst>
                      </p:cNvPr>
                      <p:cNvSpPr/>
                      <p:nvPr/>
                    </p:nvSpPr>
                    <p:spPr>
                      <a:xfrm>
                        <a:off x="24569242" y="1659379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67" name="Graphic 2">
                      <a:extLst>
                        <a:ext uri="{FF2B5EF4-FFF2-40B4-BE49-F238E27FC236}">
                          <a16:creationId xmlns:a16="http://schemas.microsoft.com/office/drawing/2014/main" id="{4B75F6E3-978D-30C8-6C93-5016525607FD}"/>
                        </a:ext>
                      </a:extLst>
                    </p:cNvPr>
                    <p:cNvGrpSpPr/>
                    <p:nvPr/>
                  </p:nvGrpSpPr>
                  <p:grpSpPr>
                    <a:xfrm>
                      <a:off x="45713070" y="13371373"/>
                      <a:ext cx="48777" cy="48739"/>
                      <a:chOff x="25516551" y="17434587"/>
                      <a:chExt cx="76200" cy="76146"/>
                    </a:xfrm>
                  </p:grpSpPr>
                  <p:sp>
                    <p:nvSpPr>
                      <p:cNvPr id="9468" name="Freeform 9467">
                        <a:extLst>
                          <a:ext uri="{FF2B5EF4-FFF2-40B4-BE49-F238E27FC236}">
                            <a16:creationId xmlns:a16="http://schemas.microsoft.com/office/drawing/2014/main" id="{6BDFBDAC-4158-47F0-574A-48EFA444A7E7}"/>
                          </a:ext>
                        </a:extLst>
                      </p:cNvPr>
                      <p:cNvSpPr/>
                      <p:nvPr/>
                    </p:nvSpPr>
                    <p:spPr>
                      <a:xfrm>
                        <a:off x="25522570" y="17472661"/>
                        <a:ext cx="32080" cy="27612"/>
                      </a:xfrm>
                      <a:custGeom>
                        <a:avLst/>
                        <a:gdLst>
                          <a:gd name="connsiteX0" fmla="*/ 0 w 32080"/>
                          <a:gd name="connsiteY0" fmla="*/ 27613 h 27612"/>
                          <a:gd name="connsiteX1" fmla="*/ 32081 w 32080"/>
                          <a:gd name="connsiteY1" fmla="*/ 0 h 27612"/>
                        </a:gdLst>
                        <a:ahLst/>
                        <a:cxnLst>
                          <a:cxn ang="0">
                            <a:pos x="connsiteX0" y="connsiteY0"/>
                          </a:cxn>
                          <a:cxn ang="0">
                            <a:pos x="connsiteX1" y="connsiteY1"/>
                          </a:cxn>
                        </a:cxnLst>
                        <a:rect l="l" t="t" r="r" b="b"/>
                        <a:pathLst>
                          <a:path w="32080" h="27612">
                            <a:moveTo>
                              <a:pt x="0" y="27613"/>
                            </a:moveTo>
                            <a:lnTo>
                              <a:pt x="32081" y="0"/>
                            </a:lnTo>
                          </a:path>
                        </a:pathLst>
                      </a:custGeom>
                      <a:noFill/>
                      <a:ln w="38100" cap="rnd">
                        <a:solidFill>
                          <a:srgbClr val="EDED61"/>
                        </a:solidFill>
                        <a:prstDash val="solid"/>
                        <a:round/>
                      </a:ln>
                    </p:spPr>
                    <p:txBody>
                      <a:bodyPr rtlCol="0" anchor="ctr"/>
                      <a:lstStyle/>
                      <a:p>
                        <a:endParaRPr lang="en-US"/>
                      </a:p>
                    </p:txBody>
                  </p:sp>
                  <p:sp>
                    <p:nvSpPr>
                      <p:cNvPr id="9469" name="Freeform 9468">
                        <a:extLst>
                          <a:ext uri="{FF2B5EF4-FFF2-40B4-BE49-F238E27FC236}">
                            <a16:creationId xmlns:a16="http://schemas.microsoft.com/office/drawing/2014/main" id="{FEBA320C-FC6F-032B-DF53-B455CCDCAA94}"/>
                          </a:ext>
                        </a:extLst>
                      </p:cNvPr>
                      <p:cNvSpPr/>
                      <p:nvPr/>
                    </p:nvSpPr>
                    <p:spPr>
                      <a:xfrm>
                        <a:off x="25516551" y="1743458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70" name="Graphic 2">
                      <a:extLst>
                        <a:ext uri="{FF2B5EF4-FFF2-40B4-BE49-F238E27FC236}">
                          <a16:creationId xmlns:a16="http://schemas.microsoft.com/office/drawing/2014/main" id="{2E371381-C58C-BC33-9BB7-AA5940A6F130}"/>
                        </a:ext>
                      </a:extLst>
                    </p:cNvPr>
                    <p:cNvGrpSpPr/>
                    <p:nvPr/>
                  </p:nvGrpSpPr>
                  <p:grpSpPr>
                    <a:xfrm>
                      <a:off x="46056908" y="14616076"/>
                      <a:ext cx="113377" cy="48739"/>
                      <a:chOff x="26053694" y="19379217"/>
                      <a:chExt cx="177117" cy="76146"/>
                    </a:xfrm>
                  </p:grpSpPr>
                  <p:sp>
                    <p:nvSpPr>
                      <p:cNvPr id="9471" name="Freeform 9470">
                        <a:extLst>
                          <a:ext uri="{FF2B5EF4-FFF2-40B4-BE49-F238E27FC236}">
                            <a16:creationId xmlns:a16="http://schemas.microsoft.com/office/drawing/2014/main" id="{2CCF3CB2-B71F-FDC0-02E2-03AC138D2FA2}"/>
                          </a:ext>
                        </a:extLst>
                      </p:cNvPr>
                      <p:cNvSpPr/>
                      <p:nvPr/>
                    </p:nvSpPr>
                    <p:spPr>
                      <a:xfrm>
                        <a:off x="26053694" y="19389678"/>
                        <a:ext cx="139017" cy="27612"/>
                      </a:xfrm>
                      <a:custGeom>
                        <a:avLst/>
                        <a:gdLst>
                          <a:gd name="connsiteX0" fmla="*/ 0 w 139017"/>
                          <a:gd name="connsiteY0" fmla="*/ 0 h 27612"/>
                          <a:gd name="connsiteX1" fmla="*/ 139017 w 139017"/>
                          <a:gd name="connsiteY1" fmla="*/ 27613 h 27612"/>
                        </a:gdLst>
                        <a:ahLst/>
                        <a:cxnLst>
                          <a:cxn ang="0">
                            <a:pos x="connsiteX0" y="connsiteY0"/>
                          </a:cxn>
                          <a:cxn ang="0">
                            <a:pos x="connsiteX1" y="connsiteY1"/>
                          </a:cxn>
                        </a:cxnLst>
                        <a:rect l="l" t="t" r="r" b="b"/>
                        <a:pathLst>
                          <a:path w="139017" h="27612">
                            <a:moveTo>
                              <a:pt x="0" y="0"/>
                            </a:moveTo>
                            <a:lnTo>
                              <a:pt x="139017" y="27613"/>
                            </a:lnTo>
                          </a:path>
                        </a:pathLst>
                      </a:custGeom>
                      <a:noFill/>
                      <a:ln w="38100" cap="rnd">
                        <a:solidFill>
                          <a:srgbClr val="EDED61"/>
                        </a:solidFill>
                        <a:prstDash val="solid"/>
                        <a:round/>
                      </a:ln>
                    </p:spPr>
                    <p:txBody>
                      <a:bodyPr rtlCol="0" anchor="ctr"/>
                      <a:lstStyle/>
                      <a:p>
                        <a:endParaRPr lang="en-US"/>
                      </a:p>
                    </p:txBody>
                  </p:sp>
                  <p:sp>
                    <p:nvSpPr>
                      <p:cNvPr id="9472" name="Freeform 9471">
                        <a:extLst>
                          <a:ext uri="{FF2B5EF4-FFF2-40B4-BE49-F238E27FC236}">
                            <a16:creationId xmlns:a16="http://schemas.microsoft.com/office/drawing/2014/main" id="{AAFB64F9-E257-7874-0935-BAD269A4E610}"/>
                          </a:ext>
                        </a:extLst>
                      </p:cNvPr>
                      <p:cNvSpPr/>
                      <p:nvPr/>
                    </p:nvSpPr>
                    <p:spPr>
                      <a:xfrm>
                        <a:off x="26154611" y="1937921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9" y="0"/>
                              <a:pt x="38100" y="0"/>
                            </a:cubicBezTo>
                            <a:cubicBezTo>
                              <a:pt x="59141" y="0"/>
                              <a:pt x="76200" y="17038"/>
                              <a:pt x="76200" y="38073"/>
                            </a:cubicBezTo>
                            <a:cubicBezTo>
                              <a:pt x="76200" y="59100"/>
                              <a:pt x="59141"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73" name="Graphic 2">
                      <a:extLst>
                        <a:ext uri="{FF2B5EF4-FFF2-40B4-BE49-F238E27FC236}">
                          <a16:creationId xmlns:a16="http://schemas.microsoft.com/office/drawing/2014/main" id="{7ED953CE-6271-03EB-1B76-574AF425367D}"/>
                        </a:ext>
                      </a:extLst>
                    </p:cNvPr>
                    <p:cNvGrpSpPr/>
                    <p:nvPr/>
                  </p:nvGrpSpPr>
                  <p:grpSpPr>
                    <a:xfrm>
                      <a:off x="45835629" y="13774489"/>
                      <a:ext cx="48777" cy="48739"/>
                      <a:chOff x="25708013" y="18064386"/>
                      <a:chExt cx="76200" cy="76146"/>
                    </a:xfrm>
                  </p:grpSpPr>
                  <p:sp>
                    <p:nvSpPr>
                      <p:cNvPr id="9474" name="Freeform 9473">
                        <a:extLst>
                          <a:ext uri="{FF2B5EF4-FFF2-40B4-BE49-F238E27FC236}">
                            <a16:creationId xmlns:a16="http://schemas.microsoft.com/office/drawing/2014/main" id="{9A2A26B5-8E90-F477-738B-0C7F43FA4AE5}"/>
                          </a:ext>
                        </a:extLst>
                      </p:cNvPr>
                      <p:cNvSpPr/>
                      <p:nvPr/>
                    </p:nvSpPr>
                    <p:spPr>
                      <a:xfrm>
                        <a:off x="25714032" y="18102459"/>
                        <a:ext cx="32080" cy="27612"/>
                      </a:xfrm>
                      <a:custGeom>
                        <a:avLst/>
                        <a:gdLst>
                          <a:gd name="connsiteX0" fmla="*/ 0 w 32080"/>
                          <a:gd name="connsiteY0" fmla="*/ 27613 h 27612"/>
                          <a:gd name="connsiteX1" fmla="*/ 32081 w 32080"/>
                          <a:gd name="connsiteY1" fmla="*/ 0 h 27612"/>
                        </a:gdLst>
                        <a:ahLst/>
                        <a:cxnLst>
                          <a:cxn ang="0">
                            <a:pos x="connsiteX0" y="connsiteY0"/>
                          </a:cxn>
                          <a:cxn ang="0">
                            <a:pos x="connsiteX1" y="connsiteY1"/>
                          </a:cxn>
                        </a:cxnLst>
                        <a:rect l="l" t="t" r="r" b="b"/>
                        <a:pathLst>
                          <a:path w="32080" h="27612">
                            <a:moveTo>
                              <a:pt x="0" y="27613"/>
                            </a:moveTo>
                            <a:lnTo>
                              <a:pt x="32081" y="0"/>
                            </a:lnTo>
                          </a:path>
                        </a:pathLst>
                      </a:custGeom>
                      <a:noFill/>
                      <a:ln w="38100" cap="rnd">
                        <a:solidFill>
                          <a:srgbClr val="EDED61"/>
                        </a:solidFill>
                        <a:prstDash val="solid"/>
                        <a:round/>
                      </a:ln>
                    </p:spPr>
                    <p:txBody>
                      <a:bodyPr rtlCol="0" anchor="ctr"/>
                      <a:lstStyle/>
                      <a:p>
                        <a:endParaRPr lang="en-US"/>
                      </a:p>
                    </p:txBody>
                  </p:sp>
                  <p:sp>
                    <p:nvSpPr>
                      <p:cNvPr id="9475" name="Freeform 9474">
                        <a:extLst>
                          <a:ext uri="{FF2B5EF4-FFF2-40B4-BE49-F238E27FC236}">
                            <a16:creationId xmlns:a16="http://schemas.microsoft.com/office/drawing/2014/main" id="{2C520DE6-461C-C036-08BA-1D5FFFA56AF3}"/>
                          </a:ext>
                        </a:extLst>
                      </p:cNvPr>
                      <p:cNvSpPr/>
                      <p:nvPr/>
                    </p:nvSpPr>
                    <p:spPr>
                      <a:xfrm>
                        <a:off x="25708013" y="1806438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50" y="0"/>
                              <a:pt x="76200" y="17047"/>
                              <a:pt x="76200" y="38073"/>
                            </a:cubicBezTo>
                            <a:cubicBezTo>
                              <a:pt x="76200" y="59099"/>
                              <a:pt x="59150"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76" name="Graphic 2">
                      <a:extLst>
                        <a:ext uri="{FF2B5EF4-FFF2-40B4-BE49-F238E27FC236}">
                          <a16:creationId xmlns:a16="http://schemas.microsoft.com/office/drawing/2014/main" id="{5EC67743-AA17-4FEB-1B8C-0A3FA22CAF1C}"/>
                        </a:ext>
                      </a:extLst>
                    </p:cNvPr>
                    <p:cNvGrpSpPr/>
                    <p:nvPr/>
                  </p:nvGrpSpPr>
                  <p:grpSpPr>
                    <a:xfrm>
                      <a:off x="45250118" y="13288266"/>
                      <a:ext cx="58612" cy="48739"/>
                      <a:chOff x="24793327" y="17304748"/>
                      <a:chExt cx="91563" cy="76146"/>
                    </a:xfrm>
                  </p:grpSpPr>
                  <p:sp>
                    <p:nvSpPr>
                      <p:cNvPr id="9477" name="Freeform 9476">
                        <a:extLst>
                          <a:ext uri="{FF2B5EF4-FFF2-40B4-BE49-F238E27FC236}">
                            <a16:creationId xmlns:a16="http://schemas.microsoft.com/office/drawing/2014/main" id="{CE17B30D-8365-93F0-A19F-FCB27D328B69}"/>
                          </a:ext>
                        </a:extLst>
                      </p:cNvPr>
                      <p:cNvSpPr/>
                      <p:nvPr/>
                    </p:nvSpPr>
                    <p:spPr>
                      <a:xfrm>
                        <a:off x="24831427" y="17342821"/>
                        <a:ext cx="53463" cy="9518"/>
                      </a:xfrm>
                      <a:custGeom>
                        <a:avLst/>
                        <a:gdLst>
                          <a:gd name="connsiteX0" fmla="*/ 53464 w 53463"/>
                          <a:gd name="connsiteY0" fmla="*/ 0 h 9518"/>
                          <a:gd name="connsiteX1" fmla="*/ 0 w 53463"/>
                          <a:gd name="connsiteY1" fmla="*/ 0 h 9518"/>
                        </a:gdLst>
                        <a:ahLst/>
                        <a:cxnLst>
                          <a:cxn ang="0">
                            <a:pos x="connsiteX0" y="connsiteY0"/>
                          </a:cxn>
                          <a:cxn ang="0">
                            <a:pos x="connsiteX1" y="connsiteY1"/>
                          </a:cxn>
                        </a:cxnLst>
                        <a:rect l="l" t="t" r="r" b="b"/>
                        <a:pathLst>
                          <a:path w="53463" h="9518">
                            <a:moveTo>
                              <a:pt x="53464" y="0"/>
                            </a:moveTo>
                            <a:lnTo>
                              <a:pt x="0" y="0"/>
                            </a:lnTo>
                          </a:path>
                        </a:pathLst>
                      </a:custGeom>
                      <a:noFill/>
                      <a:ln w="38100" cap="rnd">
                        <a:solidFill>
                          <a:srgbClr val="EDED61"/>
                        </a:solidFill>
                        <a:prstDash val="solid"/>
                        <a:round/>
                      </a:ln>
                    </p:spPr>
                    <p:txBody>
                      <a:bodyPr rtlCol="0" anchor="ctr"/>
                      <a:lstStyle/>
                      <a:p>
                        <a:endParaRPr lang="en-US"/>
                      </a:p>
                    </p:txBody>
                  </p:sp>
                  <p:sp>
                    <p:nvSpPr>
                      <p:cNvPr id="9478" name="Freeform 9477">
                        <a:extLst>
                          <a:ext uri="{FF2B5EF4-FFF2-40B4-BE49-F238E27FC236}">
                            <a16:creationId xmlns:a16="http://schemas.microsoft.com/office/drawing/2014/main" id="{B00E9976-9DF9-1F49-D5B0-27D93A357B25}"/>
                          </a:ext>
                        </a:extLst>
                      </p:cNvPr>
                      <p:cNvSpPr/>
                      <p:nvPr/>
                    </p:nvSpPr>
                    <p:spPr>
                      <a:xfrm>
                        <a:off x="24793327" y="1730474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0" y="0"/>
                              <a:pt x="38100" y="0"/>
                            </a:cubicBezTo>
                            <a:cubicBezTo>
                              <a:pt x="59141" y="0"/>
                              <a:pt x="76200" y="17047"/>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79" name="Graphic 2">
                      <a:extLst>
                        <a:ext uri="{FF2B5EF4-FFF2-40B4-BE49-F238E27FC236}">
                          <a16:creationId xmlns:a16="http://schemas.microsoft.com/office/drawing/2014/main" id="{8CAB4F70-6D26-EF79-E3FA-34976708BCE6}"/>
                        </a:ext>
                      </a:extLst>
                    </p:cNvPr>
                    <p:cNvGrpSpPr/>
                    <p:nvPr/>
                  </p:nvGrpSpPr>
                  <p:grpSpPr>
                    <a:xfrm>
                      <a:off x="45958194" y="14177605"/>
                      <a:ext cx="48777" cy="48739"/>
                      <a:chOff x="25899484" y="18694184"/>
                      <a:chExt cx="76200" cy="76146"/>
                    </a:xfrm>
                  </p:grpSpPr>
                  <p:sp>
                    <p:nvSpPr>
                      <p:cNvPr id="9480" name="Freeform 9479">
                        <a:extLst>
                          <a:ext uri="{FF2B5EF4-FFF2-40B4-BE49-F238E27FC236}">
                            <a16:creationId xmlns:a16="http://schemas.microsoft.com/office/drawing/2014/main" id="{8EA091F8-EC22-E3F3-BB79-4C5DC4EF3FBB}"/>
                          </a:ext>
                        </a:extLst>
                      </p:cNvPr>
                      <p:cNvSpPr/>
                      <p:nvPr/>
                    </p:nvSpPr>
                    <p:spPr>
                      <a:xfrm>
                        <a:off x="25905504" y="18732257"/>
                        <a:ext cx="32080" cy="27612"/>
                      </a:xfrm>
                      <a:custGeom>
                        <a:avLst/>
                        <a:gdLst>
                          <a:gd name="connsiteX0" fmla="*/ 0 w 32080"/>
                          <a:gd name="connsiteY0" fmla="*/ 27613 h 27612"/>
                          <a:gd name="connsiteX1" fmla="*/ 32081 w 32080"/>
                          <a:gd name="connsiteY1" fmla="*/ 0 h 27612"/>
                        </a:gdLst>
                        <a:ahLst/>
                        <a:cxnLst>
                          <a:cxn ang="0">
                            <a:pos x="connsiteX0" y="connsiteY0"/>
                          </a:cxn>
                          <a:cxn ang="0">
                            <a:pos x="connsiteX1" y="connsiteY1"/>
                          </a:cxn>
                        </a:cxnLst>
                        <a:rect l="l" t="t" r="r" b="b"/>
                        <a:pathLst>
                          <a:path w="32080" h="27612">
                            <a:moveTo>
                              <a:pt x="0" y="27613"/>
                            </a:moveTo>
                            <a:lnTo>
                              <a:pt x="32081" y="0"/>
                            </a:lnTo>
                          </a:path>
                        </a:pathLst>
                      </a:custGeom>
                      <a:noFill/>
                      <a:ln w="38100" cap="rnd">
                        <a:solidFill>
                          <a:srgbClr val="EDED61"/>
                        </a:solidFill>
                        <a:prstDash val="solid"/>
                        <a:round/>
                      </a:ln>
                    </p:spPr>
                    <p:txBody>
                      <a:bodyPr rtlCol="0" anchor="ctr"/>
                      <a:lstStyle/>
                      <a:p>
                        <a:endParaRPr lang="en-US"/>
                      </a:p>
                    </p:txBody>
                  </p:sp>
                  <p:sp>
                    <p:nvSpPr>
                      <p:cNvPr id="9481" name="Freeform 9480">
                        <a:extLst>
                          <a:ext uri="{FF2B5EF4-FFF2-40B4-BE49-F238E27FC236}">
                            <a16:creationId xmlns:a16="http://schemas.microsoft.com/office/drawing/2014/main" id="{ECE66CC8-E664-4A1A-4359-F5BD7D5648E4}"/>
                          </a:ext>
                        </a:extLst>
                      </p:cNvPr>
                      <p:cNvSpPr/>
                      <p:nvPr/>
                    </p:nvSpPr>
                    <p:spPr>
                      <a:xfrm>
                        <a:off x="25899484" y="1869418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8"/>
                              <a:pt x="59141" y="76147"/>
                              <a:pt x="38100" y="76147"/>
                            </a:cubicBezTo>
                            <a:cubicBezTo>
                              <a:pt x="17059" y="76147"/>
                              <a:pt x="0" y="59108"/>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82" name="Graphic 2">
                      <a:extLst>
                        <a:ext uri="{FF2B5EF4-FFF2-40B4-BE49-F238E27FC236}">
                          <a16:creationId xmlns:a16="http://schemas.microsoft.com/office/drawing/2014/main" id="{DB481C9E-EE71-F309-5384-2DC894708FCF}"/>
                        </a:ext>
                      </a:extLst>
                    </p:cNvPr>
                    <p:cNvGrpSpPr/>
                    <p:nvPr/>
                  </p:nvGrpSpPr>
                  <p:grpSpPr>
                    <a:xfrm>
                      <a:off x="45372678" y="13691382"/>
                      <a:ext cx="58618" cy="48739"/>
                      <a:chOff x="24984789" y="17934546"/>
                      <a:chExt cx="91573" cy="76146"/>
                    </a:xfrm>
                  </p:grpSpPr>
                  <p:sp>
                    <p:nvSpPr>
                      <p:cNvPr id="9483" name="Freeform 9482">
                        <a:extLst>
                          <a:ext uri="{FF2B5EF4-FFF2-40B4-BE49-F238E27FC236}">
                            <a16:creationId xmlns:a16="http://schemas.microsoft.com/office/drawing/2014/main" id="{A7A76669-588A-DA36-AB04-00DBBF03031E}"/>
                          </a:ext>
                        </a:extLst>
                      </p:cNvPr>
                      <p:cNvSpPr/>
                      <p:nvPr/>
                    </p:nvSpPr>
                    <p:spPr>
                      <a:xfrm>
                        <a:off x="25022889" y="17972620"/>
                        <a:ext cx="53473" cy="9518"/>
                      </a:xfrm>
                      <a:custGeom>
                        <a:avLst/>
                        <a:gdLst>
                          <a:gd name="connsiteX0" fmla="*/ 53473 w 53473"/>
                          <a:gd name="connsiteY0" fmla="*/ 0 h 9518"/>
                          <a:gd name="connsiteX1" fmla="*/ 0 w 53473"/>
                          <a:gd name="connsiteY1" fmla="*/ 0 h 9518"/>
                        </a:gdLst>
                        <a:ahLst/>
                        <a:cxnLst>
                          <a:cxn ang="0">
                            <a:pos x="connsiteX0" y="connsiteY0"/>
                          </a:cxn>
                          <a:cxn ang="0">
                            <a:pos x="connsiteX1" y="connsiteY1"/>
                          </a:cxn>
                        </a:cxnLst>
                        <a:rect l="l" t="t" r="r" b="b"/>
                        <a:pathLst>
                          <a:path w="53473" h="9518">
                            <a:moveTo>
                              <a:pt x="53473" y="0"/>
                            </a:moveTo>
                            <a:lnTo>
                              <a:pt x="0" y="0"/>
                            </a:lnTo>
                          </a:path>
                        </a:pathLst>
                      </a:custGeom>
                      <a:noFill/>
                      <a:ln w="38100" cap="rnd">
                        <a:solidFill>
                          <a:srgbClr val="EDED61"/>
                        </a:solidFill>
                        <a:prstDash val="solid"/>
                        <a:round/>
                      </a:ln>
                    </p:spPr>
                    <p:txBody>
                      <a:bodyPr rtlCol="0" anchor="ctr"/>
                      <a:lstStyle/>
                      <a:p>
                        <a:endParaRPr lang="en-US"/>
                      </a:p>
                    </p:txBody>
                  </p:sp>
                  <p:sp>
                    <p:nvSpPr>
                      <p:cNvPr id="9484" name="Freeform 9483">
                        <a:extLst>
                          <a:ext uri="{FF2B5EF4-FFF2-40B4-BE49-F238E27FC236}">
                            <a16:creationId xmlns:a16="http://schemas.microsoft.com/office/drawing/2014/main" id="{2173CAEE-C51F-4264-6E5C-9F4C8822C5D5}"/>
                          </a:ext>
                        </a:extLst>
                      </p:cNvPr>
                      <p:cNvSpPr/>
                      <p:nvPr/>
                    </p:nvSpPr>
                    <p:spPr>
                      <a:xfrm>
                        <a:off x="24984789" y="1793454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85" name="Graphic 2">
                      <a:extLst>
                        <a:ext uri="{FF2B5EF4-FFF2-40B4-BE49-F238E27FC236}">
                          <a16:creationId xmlns:a16="http://schemas.microsoft.com/office/drawing/2014/main" id="{967D056E-B7EB-AF52-E099-DE3CFC31440E}"/>
                        </a:ext>
                      </a:extLst>
                    </p:cNvPr>
                    <p:cNvGrpSpPr/>
                    <p:nvPr/>
                  </p:nvGrpSpPr>
                  <p:grpSpPr>
                    <a:xfrm>
                      <a:off x="45495242" y="14094505"/>
                      <a:ext cx="58612" cy="48739"/>
                      <a:chOff x="25176260" y="18564354"/>
                      <a:chExt cx="91563" cy="76146"/>
                    </a:xfrm>
                  </p:grpSpPr>
                  <p:sp>
                    <p:nvSpPr>
                      <p:cNvPr id="9486" name="Freeform 9485">
                        <a:extLst>
                          <a:ext uri="{FF2B5EF4-FFF2-40B4-BE49-F238E27FC236}">
                            <a16:creationId xmlns:a16="http://schemas.microsoft.com/office/drawing/2014/main" id="{986D0DF4-22D6-1CEA-1D11-A55801BC94F3}"/>
                          </a:ext>
                        </a:extLst>
                      </p:cNvPr>
                      <p:cNvSpPr/>
                      <p:nvPr/>
                    </p:nvSpPr>
                    <p:spPr>
                      <a:xfrm>
                        <a:off x="25214360" y="18602428"/>
                        <a:ext cx="53463" cy="9518"/>
                      </a:xfrm>
                      <a:custGeom>
                        <a:avLst/>
                        <a:gdLst>
                          <a:gd name="connsiteX0" fmla="*/ 53464 w 53463"/>
                          <a:gd name="connsiteY0" fmla="*/ 0 h 9518"/>
                          <a:gd name="connsiteX1" fmla="*/ 0 w 53463"/>
                          <a:gd name="connsiteY1" fmla="*/ 0 h 9518"/>
                        </a:gdLst>
                        <a:ahLst/>
                        <a:cxnLst>
                          <a:cxn ang="0">
                            <a:pos x="connsiteX0" y="connsiteY0"/>
                          </a:cxn>
                          <a:cxn ang="0">
                            <a:pos x="connsiteX1" y="connsiteY1"/>
                          </a:cxn>
                        </a:cxnLst>
                        <a:rect l="l" t="t" r="r" b="b"/>
                        <a:pathLst>
                          <a:path w="53463" h="9518">
                            <a:moveTo>
                              <a:pt x="53464" y="0"/>
                            </a:moveTo>
                            <a:lnTo>
                              <a:pt x="0" y="0"/>
                            </a:lnTo>
                          </a:path>
                        </a:pathLst>
                      </a:custGeom>
                      <a:noFill/>
                      <a:ln w="38100" cap="rnd">
                        <a:solidFill>
                          <a:srgbClr val="EDED61"/>
                        </a:solidFill>
                        <a:prstDash val="solid"/>
                        <a:round/>
                      </a:ln>
                    </p:spPr>
                    <p:txBody>
                      <a:bodyPr rtlCol="0" anchor="ctr"/>
                      <a:lstStyle/>
                      <a:p>
                        <a:endParaRPr lang="en-US"/>
                      </a:p>
                    </p:txBody>
                  </p:sp>
                  <p:sp>
                    <p:nvSpPr>
                      <p:cNvPr id="9487" name="Freeform 9486">
                        <a:extLst>
                          <a:ext uri="{FF2B5EF4-FFF2-40B4-BE49-F238E27FC236}">
                            <a16:creationId xmlns:a16="http://schemas.microsoft.com/office/drawing/2014/main" id="{168439DE-E291-9DD1-EB52-316355EC2663}"/>
                          </a:ext>
                        </a:extLst>
                      </p:cNvPr>
                      <p:cNvSpPr/>
                      <p:nvPr/>
                    </p:nvSpPr>
                    <p:spPr>
                      <a:xfrm>
                        <a:off x="25176260" y="1856435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38"/>
                              <a:pt x="17050" y="0"/>
                              <a:pt x="38100" y="0"/>
                            </a:cubicBezTo>
                            <a:cubicBezTo>
                              <a:pt x="59141" y="0"/>
                              <a:pt x="76200" y="17038"/>
                              <a:pt x="76200" y="38073"/>
                            </a:cubicBezTo>
                            <a:cubicBezTo>
                              <a:pt x="76200" y="59099"/>
                              <a:pt x="59141" y="76147"/>
                              <a:pt x="38100" y="76147"/>
                            </a:cubicBezTo>
                            <a:cubicBezTo>
                              <a:pt x="17050"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88" name="Graphic 2">
                      <a:extLst>
                        <a:ext uri="{FF2B5EF4-FFF2-40B4-BE49-F238E27FC236}">
                          <a16:creationId xmlns:a16="http://schemas.microsoft.com/office/drawing/2014/main" id="{A75C3D16-A87A-D7E1-0452-6EA2731F862F}"/>
                        </a:ext>
                      </a:extLst>
                    </p:cNvPr>
                    <p:cNvGrpSpPr/>
                    <p:nvPr/>
                  </p:nvGrpSpPr>
                  <p:grpSpPr>
                    <a:xfrm>
                      <a:off x="45617802" y="14497621"/>
                      <a:ext cx="58618" cy="48739"/>
                      <a:chOff x="25367723" y="19194153"/>
                      <a:chExt cx="91573" cy="76146"/>
                    </a:xfrm>
                  </p:grpSpPr>
                  <p:sp>
                    <p:nvSpPr>
                      <p:cNvPr id="9489" name="Freeform 9488">
                        <a:extLst>
                          <a:ext uri="{FF2B5EF4-FFF2-40B4-BE49-F238E27FC236}">
                            <a16:creationId xmlns:a16="http://schemas.microsoft.com/office/drawing/2014/main" id="{B0CA7273-87D8-4480-B389-85207A4B2643}"/>
                          </a:ext>
                        </a:extLst>
                      </p:cNvPr>
                      <p:cNvSpPr/>
                      <p:nvPr/>
                    </p:nvSpPr>
                    <p:spPr>
                      <a:xfrm>
                        <a:off x="25405823" y="19232226"/>
                        <a:ext cx="53473" cy="9518"/>
                      </a:xfrm>
                      <a:custGeom>
                        <a:avLst/>
                        <a:gdLst>
                          <a:gd name="connsiteX0" fmla="*/ 53473 w 53473"/>
                          <a:gd name="connsiteY0" fmla="*/ 0 h 9518"/>
                          <a:gd name="connsiteX1" fmla="*/ 0 w 53473"/>
                          <a:gd name="connsiteY1" fmla="*/ 0 h 9518"/>
                        </a:gdLst>
                        <a:ahLst/>
                        <a:cxnLst>
                          <a:cxn ang="0">
                            <a:pos x="connsiteX0" y="connsiteY0"/>
                          </a:cxn>
                          <a:cxn ang="0">
                            <a:pos x="connsiteX1" y="connsiteY1"/>
                          </a:cxn>
                        </a:cxnLst>
                        <a:rect l="l" t="t" r="r" b="b"/>
                        <a:pathLst>
                          <a:path w="53473" h="9518">
                            <a:moveTo>
                              <a:pt x="53473" y="0"/>
                            </a:moveTo>
                            <a:lnTo>
                              <a:pt x="0" y="0"/>
                            </a:lnTo>
                          </a:path>
                        </a:pathLst>
                      </a:custGeom>
                      <a:noFill/>
                      <a:ln w="38100" cap="rnd">
                        <a:solidFill>
                          <a:srgbClr val="EDED61"/>
                        </a:solidFill>
                        <a:prstDash val="solid"/>
                        <a:round/>
                      </a:ln>
                    </p:spPr>
                    <p:txBody>
                      <a:bodyPr rtlCol="0" anchor="ctr"/>
                      <a:lstStyle/>
                      <a:p>
                        <a:endParaRPr lang="en-US"/>
                      </a:p>
                    </p:txBody>
                  </p:sp>
                  <p:sp>
                    <p:nvSpPr>
                      <p:cNvPr id="9490" name="Freeform 9489">
                        <a:extLst>
                          <a:ext uri="{FF2B5EF4-FFF2-40B4-BE49-F238E27FC236}">
                            <a16:creationId xmlns:a16="http://schemas.microsoft.com/office/drawing/2014/main" id="{272F4BE3-F801-9E06-307F-74465B0EB40E}"/>
                          </a:ext>
                        </a:extLst>
                      </p:cNvPr>
                      <p:cNvSpPr/>
                      <p:nvPr/>
                    </p:nvSpPr>
                    <p:spPr>
                      <a:xfrm>
                        <a:off x="25367723" y="1919415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099"/>
                              <a:pt x="59141" y="76147"/>
                              <a:pt x="38100" y="76147"/>
                            </a:cubicBezTo>
                            <a:cubicBezTo>
                              <a:pt x="17059" y="76147"/>
                              <a:pt x="0" y="59099"/>
                              <a:pt x="0" y="38073"/>
                            </a:cubicBezTo>
                            <a:close/>
                          </a:path>
                        </a:pathLst>
                      </a:custGeom>
                      <a:solidFill>
                        <a:srgbClr val="FFA500"/>
                      </a:solidFill>
                      <a:ln w="9525" cap="rnd">
                        <a:noFill/>
                        <a:prstDash val="solid"/>
                        <a:round/>
                      </a:ln>
                    </p:spPr>
                    <p:txBody>
                      <a:bodyPr rtlCol="0" anchor="ctr"/>
                      <a:lstStyle/>
                      <a:p>
                        <a:endParaRPr lang="en-US"/>
                      </a:p>
                    </p:txBody>
                  </p:sp>
                </p:grpSp>
                <p:grpSp>
                  <p:nvGrpSpPr>
                    <p:cNvPr id="9491" name="Graphic 2">
                      <a:extLst>
                        <a:ext uri="{FF2B5EF4-FFF2-40B4-BE49-F238E27FC236}">
                          <a16:creationId xmlns:a16="http://schemas.microsoft.com/office/drawing/2014/main" id="{5AC68F0B-3524-F54A-795C-F3D81179BDC5}"/>
                        </a:ext>
                      </a:extLst>
                    </p:cNvPr>
                    <p:cNvGrpSpPr/>
                    <p:nvPr/>
                  </p:nvGrpSpPr>
                  <p:grpSpPr>
                    <a:xfrm>
                      <a:off x="45778700" y="14925101"/>
                      <a:ext cx="48777" cy="76319"/>
                      <a:chOff x="25619078" y="19862015"/>
                      <a:chExt cx="76200" cy="119235"/>
                    </a:xfrm>
                  </p:grpSpPr>
                  <p:sp>
                    <p:nvSpPr>
                      <p:cNvPr id="9492" name="Freeform 9491">
                        <a:extLst>
                          <a:ext uri="{FF2B5EF4-FFF2-40B4-BE49-F238E27FC236}">
                            <a16:creationId xmlns:a16="http://schemas.microsoft.com/office/drawing/2014/main" id="{529871CB-C950-59FE-E4E2-D7E9B6D64633}"/>
                          </a:ext>
                        </a:extLst>
                      </p:cNvPr>
                      <p:cNvSpPr/>
                      <p:nvPr/>
                    </p:nvSpPr>
                    <p:spPr>
                      <a:xfrm>
                        <a:off x="25650758" y="19862015"/>
                        <a:ext cx="6419" cy="81162"/>
                      </a:xfrm>
                      <a:custGeom>
                        <a:avLst/>
                        <a:gdLst>
                          <a:gd name="connsiteX0" fmla="*/ 0 w 6419"/>
                          <a:gd name="connsiteY0" fmla="*/ 0 h 81162"/>
                          <a:gd name="connsiteX1" fmla="*/ 6420 w 6419"/>
                          <a:gd name="connsiteY1" fmla="*/ 81162 h 81162"/>
                        </a:gdLst>
                        <a:ahLst/>
                        <a:cxnLst>
                          <a:cxn ang="0">
                            <a:pos x="connsiteX0" y="connsiteY0"/>
                          </a:cxn>
                          <a:cxn ang="0">
                            <a:pos x="connsiteX1" y="connsiteY1"/>
                          </a:cxn>
                        </a:cxnLst>
                        <a:rect l="l" t="t" r="r" b="b"/>
                        <a:pathLst>
                          <a:path w="6419" h="81162">
                            <a:moveTo>
                              <a:pt x="0" y="0"/>
                            </a:moveTo>
                            <a:lnTo>
                              <a:pt x="6420" y="81162"/>
                            </a:lnTo>
                          </a:path>
                        </a:pathLst>
                      </a:custGeom>
                      <a:noFill/>
                      <a:ln w="38100" cap="rnd">
                        <a:solidFill>
                          <a:srgbClr val="EDED61"/>
                        </a:solidFill>
                        <a:prstDash val="solid"/>
                        <a:round/>
                      </a:ln>
                    </p:spPr>
                    <p:txBody>
                      <a:bodyPr rtlCol="0" anchor="ctr"/>
                      <a:lstStyle/>
                      <a:p>
                        <a:endParaRPr lang="en-US"/>
                      </a:p>
                    </p:txBody>
                  </p:sp>
                  <p:sp>
                    <p:nvSpPr>
                      <p:cNvPr id="9493" name="Freeform 9492">
                        <a:extLst>
                          <a:ext uri="{FF2B5EF4-FFF2-40B4-BE49-F238E27FC236}">
                            <a16:creationId xmlns:a16="http://schemas.microsoft.com/office/drawing/2014/main" id="{E1EA923E-4E6C-B8B7-FC30-21EB989A7AAA}"/>
                          </a:ext>
                        </a:extLst>
                      </p:cNvPr>
                      <p:cNvSpPr/>
                      <p:nvPr/>
                    </p:nvSpPr>
                    <p:spPr>
                      <a:xfrm>
                        <a:off x="25619078" y="1990510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7"/>
                              <a:pt x="17059" y="0"/>
                              <a:pt x="38100" y="0"/>
                            </a:cubicBezTo>
                            <a:cubicBezTo>
                              <a:pt x="59141" y="0"/>
                              <a:pt x="76200" y="17047"/>
                              <a:pt x="76200" y="38073"/>
                            </a:cubicBezTo>
                            <a:cubicBezTo>
                              <a:pt x="76200" y="59100"/>
                              <a:pt x="59141" y="76147"/>
                              <a:pt x="38100" y="76147"/>
                            </a:cubicBezTo>
                            <a:cubicBezTo>
                              <a:pt x="17059"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grpSp>
                <p:nvGrpSpPr>
                  <p:cNvPr id="9523" name="Group 9522">
                    <a:extLst>
                      <a:ext uri="{FF2B5EF4-FFF2-40B4-BE49-F238E27FC236}">
                        <a16:creationId xmlns:a16="http://schemas.microsoft.com/office/drawing/2014/main" id="{4AC89A0A-926E-D91A-0D82-C4397C227B79}"/>
                      </a:ext>
                    </a:extLst>
                  </p:cNvPr>
                  <p:cNvGrpSpPr/>
                  <p:nvPr/>
                </p:nvGrpSpPr>
                <p:grpSpPr>
                  <a:xfrm>
                    <a:off x="45186150" y="12909513"/>
                    <a:ext cx="1510217" cy="2015605"/>
                    <a:chOff x="31803445" y="18984217"/>
                    <a:chExt cx="1413390" cy="1886523"/>
                  </a:xfrm>
                </p:grpSpPr>
                <p:grpSp>
                  <p:nvGrpSpPr>
                    <p:cNvPr id="9521" name="Group 9520">
                      <a:extLst>
                        <a:ext uri="{FF2B5EF4-FFF2-40B4-BE49-F238E27FC236}">
                          <a16:creationId xmlns:a16="http://schemas.microsoft.com/office/drawing/2014/main" id="{FC4B6C33-0D15-E9DD-BB15-6CA93E995BC8}"/>
                        </a:ext>
                      </a:extLst>
                    </p:cNvPr>
                    <p:cNvGrpSpPr/>
                    <p:nvPr/>
                  </p:nvGrpSpPr>
                  <p:grpSpPr>
                    <a:xfrm>
                      <a:off x="32300172" y="19172883"/>
                      <a:ext cx="382017" cy="377304"/>
                      <a:chOff x="32300172" y="19172883"/>
                      <a:chExt cx="382017" cy="377304"/>
                    </a:xfrm>
                  </p:grpSpPr>
                  <p:cxnSp>
                    <p:nvCxnSpPr>
                      <p:cNvPr id="9499" name="Straight Connector 9498">
                        <a:extLst>
                          <a:ext uri="{FF2B5EF4-FFF2-40B4-BE49-F238E27FC236}">
                            <a16:creationId xmlns:a16="http://schemas.microsoft.com/office/drawing/2014/main" id="{B298EC3F-CF0F-3590-1411-147EFA3CAA40}"/>
                          </a:ext>
                        </a:extLst>
                      </p:cNvPr>
                      <p:cNvCxnSpPr>
                        <a:cxnSpLocks/>
                        <a:stCxn id="9453" idx="0"/>
                        <a:endCxn id="9468" idx="0"/>
                      </p:cNvCxnSpPr>
                      <p:nvPr/>
                    </p:nvCxnSpPr>
                    <p:spPr>
                      <a:xfrm flipH="1">
                        <a:off x="32300173" y="19172887"/>
                        <a:ext cx="267315" cy="282980"/>
                      </a:xfrm>
                      <a:prstGeom prst="line">
                        <a:avLst/>
                      </a:prstGeom>
                      <a:ln w="12700"/>
                    </p:spPr>
                    <p:style>
                      <a:lnRef idx="1">
                        <a:schemeClr val="dk1"/>
                      </a:lnRef>
                      <a:fillRef idx="0">
                        <a:schemeClr val="dk1"/>
                      </a:fillRef>
                      <a:effectRef idx="0">
                        <a:schemeClr val="dk1"/>
                      </a:effectRef>
                      <a:fontRef idx="minor">
                        <a:schemeClr val="tx1"/>
                      </a:fontRef>
                    </p:style>
                  </p:cxnSp>
                  <p:cxnSp>
                    <p:nvCxnSpPr>
                      <p:cNvPr id="6528" name="Straight Connector 6527">
                        <a:extLst>
                          <a:ext uri="{FF2B5EF4-FFF2-40B4-BE49-F238E27FC236}">
                            <a16:creationId xmlns:a16="http://schemas.microsoft.com/office/drawing/2014/main" id="{C930FE28-4AD7-15A2-50B5-37AB0D0427EF}"/>
                          </a:ext>
                        </a:extLst>
                      </p:cNvPr>
                      <p:cNvCxnSpPr>
                        <a:cxnSpLocks/>
                        <a:stCxn id="9456" idx="0"/>
                      </p:cNvCxnSpPr>
                      <p:nvPr/>
                    </p:nvCxnSpPr>
                    <p:spPr>
                      <a:xfrm flipH="1" flipV="1">
                        <a:off x="32300174" y="19455864"/>
                        <a:ext cx="382015" cy="94323"/>
                      </a:xfrm>
                      <a:prstGeom prst="line">
                        <a:avLst/>
                      </a:prstGeom>
                      <a:ln w="12700"/>
                    </p:spPr>
                    <p:style>
                      <a:lnRef idx="1">
                        <a:schemeClr val="dk1"/>
                      </a:lnRef>
                      <a:fillRef idx="0">
                        <a:schemeClr val="dk1"/>
                      </a:fillRef>
                      <a:effectRef idx="0">
                        <a:schemeClr val="dk1"/>
                      </a:effectRef>
                      <a:fontRef idx="minor">
                        <a:schemeClr val="tx1"/>
                      </a:fontRef>
                    </p:style>
                  </p:cxnSp>
                  <p:cxnSp>
                    <p:nvCxnSpPr>
                      <p:cNvPr id="6529" name="Straight Connector 6528">
                        <a:extLst>
                          <a:ext uri="{FF2B5EF4-FFF2-40B4-BE49-F238E27FC236}">
                            <a16:creationId xmlns:a16="http://schemas.microsoft.com/office/drawing/2014/main" id="{DBF4272D-CEEB-7164-0307-954DCA61BFF6}"/>
                          </a:ext>
                        </a:extLst>
                      </p:cNvPr>
                      <p:cNvCxnSpPr>
                        <a:cxnSpLocks/>
                      </p:cNvCxnSpPr>
                      <p:nvPr/>
                    </p:nvCxnSpPr>
                    <p:spPr>
                      <a:xfrm flipH="1" flipV="1">
                        <a:off x="32567488" y="19172883"/>
                        <a:ext cx="114701" cy="377299"/>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9522" name="Group 9521">
                      <a:extLst>
                        <a:ext uri="{FF2B5EF4-FFF2-40B4-BE49-F238E27FC236}">
                          <a16:creationId xmlns:a16="http://schemas.microsoft.com/office/drawing/2014/main" id="{2565DF8D-6D05-01BD-F053-50B4785A0C30}"/>
                        </a:ext>
                      </a:extLst>
                    </p:cNvPr>
                    <p:cNvGrpSpPr/>
                    <p:nvPr/>
                  </p:nvGrpSpPr>
                  <p:grpSpPr>
                    <a:xfrm>
                      <a:off x="31803445" y="18984217"/>
                      <a:ext cx="1413390" cy="1886523"/>
                      <a:chOff x="31803445" y="18984217"/>
                      <a:chExt cx="1413390" cy="1886523"/>
                    </a:xfrm>
                  </p:grpSpPr>
                  <p:cxnSp>
                    <p:nvCxnSpPr>
                      <p:cNvPr id="9505" name="Straight Connector 9504">
                        <a:extLst>
                          <a:ext uri="{FF2B5EF4-FFF2-40B4-BE49-F238E27FC236}">
                            <a16:creationId xmlns:a16="http://schemas.microsoft.com/office/drawing/2014/main" id="{575A1FCE-76B1-4C79-60CC-7A184E82EF83}"/>
                          </a:ext>
                        </a:extLst>
                      </p:cNvPr>
                      <p:cNvCxnSpPr>
                        <a:cxnSpLocks/>
                        <a:stCxn id="9448" idx="0"/>
                        <a:endCxn id="9436" idx="0"/>
                      </p:cNvCxnSpPr>
                      <p:nvPr/>
                    </p:nvCxnSpPr>
                    <p:spPr>
                      <a:xfrm>
                        <a:off x="31803445" y="18984217"/>
                        <a:ext cx="1413380" cy="0"/>
                      </a:xfrm>
                      <a:prstGeom prst="line">
                        <a:avLst/>
                      </a:prstGeom>
                      <a:ln w="28575">
                        <a:solidFill>
                          <a:srgbClr val="3F327D"/>
                        </a:solidFill>
                      </a:ln>
                    </p:spPr>
                    <p:style>
                      <a:lnRef idx="1">
                        <a:schemeClr val="dk1"/>
                      </a:lnRef>
                      <a:fillRef idx="0">
                        <a:schemeClr val="dk1"/>
                      </a:fillRef>
                      <a:effectRef idx="0">
                        <a:schemeClr val="dk1"/>
                      </a:effectRef>
                      <a:fontRef idx="minor">
                        <a:schemeClr val="tx1"/>
                      </a:fontRef>
                    </p:style>
                  </p:cxnSp>
                  <p:cxnSp>
                    <p:nvCxnSpPr>
                      <p:cNvPr id="9507" name="Straight Connector 9506">
                        <a:extLst>
                          <a:ext uri="{FF2B5EF4-FFF2-40B4-BE49-F238E27FC236}">
                            <a16:creationId xmlns:a16="http://schemas.microsoft.com/office/drawing/2014/main" id="{F4C3B9C4-E172-BF0C-EC65-4A6C7F202C8E}"/>
                          </a:ext>
                        </a:extLst>
                      </p:cNvPr>
                      <p:cNvCxnSpPr>
                        <a:cxnSpLocks/>
                        <a:stCxn id="9448" idx="0"/>
                        <a:endCxn id="9492" idx="0"/>
                      </p:cNvCxnSpPr>
                      <p:nvPr/>
                    </p:nvCxnSpPr>
                    <p:spPr>
                      <a:xfrm>
                        <a:off x="31803445" y="18984232"/>
                        <a:ext cx="573523" cy="1886508"/>
                      </a:xfrm>
                      <a:prstGeom prst="line">
                        <a:avLst/>
                      </a:prstGeom>
                      <a:ln w="28575">
                        <a:solidFill>
                          <a:srgbClr val="3F327D"/>
                        </a:solidFill>
                      </a:ln>
                    </p:spPr>
                    <p:style>
                      <a:lnRef idx="1">
                        <a:schemeClr val="dk1"/>
                      </a:lnRef>
                      <a:fillRef idx="0">
                        <a:schemeClr val="dk1"/>
                      </a:fillRef>
                      <a:effectRef idx="0">
                        <a:schemeClr val="dk1"/>
                      </a:effectRef>
                      <a:fontRef idx="minor">
                        <a:schemeClr val="tx1"/>
                      </a:fontRef>
                    </p:style>
                  </p:cxnSp>
                  <p:cxnSp>
                    <p:nvCxnSpPr>
                      <p:cNvPr id="9509" name="Straight Connector 9508">
                        <a:extLst>
                          <a:ext uri="{FF2B5EF4-FFF2-40B4-BE49-F238E27FC236}">
                            <a16:creationId xmlns:a16="http://schemas.microsoft.com/office/drawing/2014/main" id="{C1361624-6E1D-C0EE-5D8D-BDE20E225F64}"/>
                          </a:ext>
                        </a:extLst>
                      </p:cNvPr>
                      <p:cNvCxnSpPr>
                        <a:cxnSpLocks/>
                        <a:stCxn id="9436" idx="0"/>
                        <a:endCxn id="9431" idx="0"/>
                      </p:cNvCxnSpPr>
                      <p:nvPr/>
                    </p:nvCxnSpPr>
                    <p:spPr>
                      <a:xfrm flipH="1">
                        <a:off x="32376977" y="18984224"/>
                        <a:ext cx="839858" cy="1886512"/>
                      </a:xfrm>
                      <a:prstGeom prst="line">
                        <a:avLst/>
                      </a:prstGeom>
                      <a:ln w="28575">
                        <a:solidFill>
                          <a:srgbClr val="3F327D"/>
                        </a:solidFill>
                      </a:ln>
                    </p:spPr>
                    <p:style>
                      <a:lnRef idx="1">
                        <a:schemeClr val="dk1"/>
                      </a:lnRef>
                      <a:fillRef idx="0">
                        <a:schemeClr val="dk1"/>
                      </a:fillRef>
                      <a:effectRef idx="0">
                        <a:schemeClr val="dk1"/>
                      </a:effectRef>
                      <a:fontRef idx="minor">
                        <a:schemeClr val="tx1"/>
                      </a:fontRef>
                    </p:style>
                  </p:cxnSp>
                </p:grpSp>
              </p:grpSp>
            </p:grpSp>
          </p:grpSp>
          <p:pic>
            <p:nvPicPr>
              <p:cNvPr id="6965" name="Picture 6964">
                <a:extLst>
                  <a:ext uri="{FF2B5EF4-FFF2-40B4-BE49-F238E27FC236}">
                    <a16:creationId xmlns:a16="http://schemas.microsoft.com/office/drawing/2014/main" id="{E5C0A57E-281A-C117-13C5-47BABBB60803}"/>
                  </a:ext>
                </a:extLst>
              </p:cNvPr>
              <p:cNvPicPr>
                <a:picLocks noChangeAspect="1"/>
              </p:cNvPicPr>
              <p:nvPr/>
            </p:nvPicPr>
            <p:blipFill rotWithShape="1">
              <a:blip r:embed="rId4"/>
              <a:srcRect t="58820"/>
              <a:stretch/>
            </p:blipFill>
            <p:spPr>
              <a:xfrm>
                <a:off x="45132538" y="22083214"/>
                <a:ext cx="2828577" cy="2881299"/>
              </a:xfrm>
              <a:prstGeom prst="rect">
                <a:avLst/>
              </a:prstGeom>
            </p:spPr>
          </p:pic>
          <p:grpSp>
            <p:nvGrpSpPr>
              <p:cNvPr id="11769" name="Group 11768">
                <a:extLst>
                  <a:ext uri="{FF2B5EF4-FFF2-40B4-BE49-F238E27FC236}">
                    <a16:creationId xmlns:a16="http://schemas.microsoft.com/office/drawing/2014/main" id="{B005FCF3-076F-0535-5A25-C3CF05E38CE8}"/>
                  </a:ext>
                </a:extLst>
              </p:cNvPr>
              <p:cNvGrpSpPr>
                <a:grpSpLocks noChangeAspect="1"/>
              </p:cNvGrpSpPr>
              <p:nvPr/>
            </p:nvGrpSpPr>
            <p:grpSpPr>
              <a:xfrm>
                <a:off x="48165187" y="22114925"/>
                <a:ext cx="2776695" cy="2817880"/>
                <a:chOff x="47612797" y="12306051"/>
                <a:chExt cx="2803269" cy="2845266"/>
              </a:xfrm>
            </p:grpSpPr>
            <p:grpSp>
              <p:nvGrpSpPr>
                <p:cNvPr id="11768" name="Group 11767">
                  <a:extLst>
                    <a:ext uri="{FF2B5EF4-FFF2-40B4-BE49-F238E27FC236}">
                      <a16:creationId xmlns:a16="http://schemas.microsoft.com/office/drawing/2014/main" id="{38EB5FF2-8A3B-4BED-BFE5-D50A8BEF5C87}"/>
                    </a:ext>
                  </a:extLst>
                </p:cNvPr>
                <p:cNvGrpSpPr/>
                <p:nvPr/>
              </p:nvGrpSpPr>
              <p:grpSpPr>
                <a:xfrm>
                  <a:off x="47612797" y="12306051"/>
                  <a:ext cx="2803269" cy="2845266"/>
                  <a:chOff x="47612808" y="12306047"/>
                  <a:chExt cx="2803270" cy="2845265"/>
                </a:xfrm>
              </p:grpSpPr>
              <p:grpSp>
                <p:nvGrpSpPr>
                  <p:cNvPr id="9" name="Graphic 6">
                    <a:extLst>
                      <a:ext uri="{FF2B5EF4-FFF2-40B4-BE49-F238E27FC236}">
                        <a16:creationId xmlns:a16="http://schemas.microsoft.com/office/drawing/2014/main" id="{628752F7-05C0-1C46-4067-EA307F1B6719}"/>
                      </a:ext>
                    </a:extLst>
                  </p:cNvPr>
                  <p:cNvGrpSpPr/>
                  <p:nvPr/>
                </p:nvGrpSpPr>
                <p:grpSpPr>
                  <a:xfrm>
                    <a:off x="49020498" y="13710521"/>
                    <a:ext cx="48777" cy="48739"/>
                    <a:chOff x="34231462" y="23556242"/>
                    <a:chExt cx="76200" cy="76146"/>
                  </a:xfrm>
                </p:grpSpPr>
                <p:sp>
                  <p:nvSpPr>
                    <p:cNvPr id="11" name="Freeform 10">
                      <a:extLst>
                        <a:ext uri="{FF2B5EF4-FFF2-40B4-BE49-F238E27FC236}">
                          <a16:creationId xmlns:a16="http://schemas.microsoft.com/office/drawing/2014/main" id="{F5E80E63-ABDB-DA52-532B-034371CE48C7}"/>
                        </a:ext>
                      </a:extLst>
                    </p:cNvPr>
                    <p:cNvSpPr/>
                    <p:nvPr/>
                  </p:nvSpPr>
                  <p:spPr>
                    <a:xfrm>
                      <a:off x="34269562" y="23594316"/>
                      <a:ext cx="9525" cy="9518"/>
                    </a:xfrm>
                    <a:custGeom>
                      <a:avLst/>
                      <a:gdLst>
                        <a:gd name="connsiteX0" fmla="*/ 0 w 9525"/>
                        <a:gd name="connsiteY0" fmla="*/ 0 h 9518"/>
                        <a:gd name="connsiteX1" fmla="*/ 0 w 9525"/>
                        <a:gd name="connsiteY1" fmla="*/ 0 h 9518"/>
                      </a:gdLst>
                      <a:ahLst/>
                      <a:cxnLst>
                        <a:cxn ang="0">
                          <a:pos x="connsiteX0" y="connsiteY0"/>
                        </a:cxn>
                        <a:cxn ang="0">
                          <a:pos x="connsiteX1" y="connsiteY1"/>
                        </a:cxn>
                      </a:cxnLst>
                      <a:rect l="l" t="t" r="r" b="b"/>
                      <a:pathLst>
                        <a:path w="9525" h="9518">
                          <a:moveTo>
                            <a:pt x="0" y="0"/>
                          </a:moveTo>
                          <a:lnTo>
                            <a:pt x="0" y="0"/>
                          </a:lnTo>
                        </a:path>
                      </a:pathLst>
                    </a:custGeom>
                    <a:noFill/>
                    <a:ln w="38100" cap="rnd">
                      <a:solidFill>
                        <a:srgbClr val="EDED61"/>
                      </a:solidFill>
                      <a:prstDash val="solid"/>
                      <a:round/>
                    </a:ln>
                  </p:spPr>
                  <p:txBody>
                    <a:bodyPr rtlCol="0" anchor="ctr"/>
                    <a:lstStyle/>
                    <a:p>
                      <a:endParaRPr lang="en-US"/>
                    </a:p>
                  </p:txBody>
                </p:sp>
                <p:sp>
                  <p:nvSpPr>
                    <p:cNvPr id="12" name="Freeform 11">
                      <a:extLst>
                        <a:ext uri="{FF2B5EF4-FFF2-40B4-BE49-F238E27FC236}">
                          <a16:creationId xmlns:a16="http://schemas.microsoft.com/office/drawing/2014/main" id="{16F604F3-2B6C-63FA-1383-D9DF2756A6F9}"/>
                        </a:ext>
                      </a:extLst>
                    </p:cNvPr>
                    <p:cNvSpPr/>
                    <p:nvPr/>
                  </p:nvSpPr>
                  <p:spPr>
                    <a:xfrm>
                      <a:off x="34231462" y="235562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13" name="Graphic 6">
                    <a:extLst>
                      <a:ext uri="{FF2B5EF4-FFF2-40B4-BE49-F238E27FC236}">
                        <a16:creationId xmlns:a16="http://schemas.microsoft.com/office/drawing/2014/main" id="{ABA7933D-8C8A-5EF2-3B58-2EE8F2951129}"/>
                      </a:ext>
                    </a:extLst>
                  </p:cNvPr>
                  <p:cNvGrpSpPr/>
                  <p:nvPr/>
                </p:nvGrpSpPr>
                <p:grpSpPr>
                  <a:xfrm>
                    <a:off x="48648435" y="13886602"/>
                    <a:ext cx="88431" cy="91109"/>
                    <a:chOff x="33650226" y="23831337"/>
                    <a:chExt cx="138146" cy="142342"/>
                  </a:xfrm>
                </p:grpSpPr>
                <p:sp>
                  <p:nvSpPr>
                    <p:cNvPr id="14" name="Freeform 13">
                      <a:extLst>
                        <a:ext uri="{FF2B5EF4-FFF2-40B4-BE49-F238E27FC236}">
                          <a16:creationId xmlns:a16="http://schemas.microsoft.com/office/drawing/2014/main" id="{6084E313-1E5E-3794-132A-22F02CF1F45F}"/>
                        </a:ext>
                      </a:extLst>
                    </p:cNvPr>
                    <p:cNvSpPr/>
                    <p:nvPr/>
                  </p:nvSpPr>
                  <p:spPr>
                    <a:xfrm>
                      <a:off x="33688326" y="23831337"/>
                      <a:ext cx="100046" cy="104269"/>
                    </a:xfrm>
                    <a:custGeom>
                      <a:avLst/>
                      <a:gdLst>
                        <a:gd name="connsiteX0" fmla="*/ 100046 w 100046"/>
                        <a:gd name="connsiteY0" fmla="*/ 0 h 104269"/>
                        <a:gd name="connsiteX1" fmla="*/ 0 w 100046"/>
                        <a:gd name="connsiteY1" fmla="*/ 104270 h 104269"/>
                      </a:gdLst>
                      <a:ahLst/>
                      <a:cxnLst>
                        <a:cxn ang="0">
                          <a:pos x="connsiteX0" y="connsiteY0"/>
                        </a:cxn>
                        <a:cxn ang="0">
                          <a:pos x="connsiteX1" y="connsiteY1"/>
                        </a:cxn>
                      </a:cxnLst>
                      <a:rect l="l" t="t" r="r" b="b"/>
                      <a:pathLst>
                        <a:path w="100046" h="104269">
                          <a:moveTo>
                            <a:pt x="100046" y="0"/>
                          </a:moveTo>
                          <a:lnTo>
                            <a:pt x="0" y="104270"/>
                          </a:lnTo>
                        </a:path>
                      </a:pathLst>
                    </a:custGeom>
                    <a:noFill/>
                    <a:ln w="38100" cap="rnd">
                      <a:solidFill>
                        <a:srgbClr val="EDED61"/>
                      </a:solidFill>
                      <a:prstDash val="solid"/>
                      <a:round/>
                    </a:ln>
                  </p:spPr>
                  <p:txBody>
                    <a:bodyPr rtlCol="0" anchor="ctr"/>
                    <a:lstStyle/>
                    <a:p>
                      <a:endParaRPr lang="en-US"/>
                    </a:p>
                  </p:txBody>
                </p:sp>
                <p:sp>
                  <p:nvSpPr>
                    <p:cNvPr id="15" name="Freeform 14">
                      <a:extLst>
                        <a:ext uri="{FF2B5EF4-FFF2-40B4-BE49-F238E27FC236}">
                          <a16:creationId xmlns:a16="http://schemas.microsoft.com/office/drawing/2014/main" id="{8C1C5D16-88C2-0CDD-679D-03BF2A155950}"/>
                        </a:ext>
                      </a:extLst>
                    </p:cNvPr>
                    <p:cNvSpPr/>
                    <p:nvPr/>
                  </p:nvSpPr>
                  <p:spPr>
                    <a:xfrm>
                      <a:off x="33650226" y="2389753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6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6"/>
                            <a:pt x="38100" y="76146"/>
                          </a:cubicBezTo>
                          <a:cubicBezTo>
                            <a:pt x="17058" y="76146"/>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16" name="Graphic 6">
                    <a:extLst>
                      <a:ext uri="{FF2B5EF4-FFF2-40B4-BE49-F238E27FC236}">
                        <a16:creationId xmlns:a16="http://schemas.microsoft.com/office/drawing/2014/main" id="{B494153C-4831-1D88-F560-41D86AADD7F9}"/>
                      </a:ext>
                    </a:extLst>
                  </p:cNvPr>
                  <p:cNvGrpSpPr/>
                  <p:nvPr/>
                </p:nvGrpSpPr>
                <p:grpSpPr>
                  <a:xfrm>
                    <a:off x="48697603" y="13424450"/>
                    <a:ext cx="107701" cy="64605"/>
                    <a:chOff x="33727035" y="23109306"/>
                    <a:chExt cx="168251" cy="100934"/>
                  </a:xfrm>
                </p:grpSpPr>
                <p:sp>
                  <p:nvSpPr>
                    <p:cNvPr id="17" name="Freeform 16">
                      <a:extLst>
                        <a:ext uri="{FF2B5EF4-FFF2-40B4-BE49-F238E27FC236}">
                          <a16:creationId xmlns:a16="http://schemas.microsoft.com/office/drawing/2014/main" id="{0AC462C4-F5EC-CE23-7E11-B2D3914637E6}"/>
                        </a:ext>
                      </a:extLst>
                    </p:cNvPr>
                    <p:cNvSpPr/>
                    <p:nvPr/>
                  </p:nvSpPr>
                  <p:spPr>
                    <a:xfrm>
                      <a:off x="33765135" y="23147379"/>
                      <a:ext cx="130151" cy="62861"/>
                    </a:xfrm>
                    <a:custGeom>
                      <a:avLst/>
                      <a:gdLst>
                        <a:gd name="connsiteX0" fmla="*/ 130152 w 130151"/>
                        <a:gd name="connsiteY0" fmla="*/ 62862 h 62861"/>
                        <a:gd name="connsiteX1" fmla="*/ 0 w 130151"/>
                        <a:gd name="connsiteY1" fmla="*/ 0 h 62861"/>
                      </a:gdLst>
                      <a:ahLst/>
                      <a:cxnLst>
                        <a:cxn ang="0">
                          <a:pos x="connsiteX0" y="connsiteY0"/>
                        </a:cxn>
                        <a:cxn ang="0">
                          <a:pos x="connsiteX1" y="connsiteY1"/>
                        </a:cxn>
                      </a:cxnLst>
                      <a:rect l="l" t="t" r="r" b="b"/>
                      <a:pathLst>
                        <a:path w="130151" h="62861">
                          <a:moveTo>
                            <a:pt x="130152" y="62862"/>
                          </a:moveTo>
                          <a:lnTo>
                            <a:pt x="0" y="0"/>
                          </a:lnTo>
                        </a:path>
                      </a:pathLst>
                    </a:custGeom>
                    <a:noFill/>
                    <a:ln w="38100" cap="rnd">
                      <a:solidFill>
                        <a:srgbClr val="EDED61"/>
                      </a:solidFill>
                      <a:prstDash val="solid"/>
                      <a:round/>
                    </a:ln>
                  </p:spPr>
                  <p:txBody>
                    <a:bodyPr rtlCol="0" anchor="ctr"/>
                    <a:lstStyle/>
                    <a:p>
                      <a:endParaRPr lang="en-US"/>
                    </a:p>
                  </p:txBody>
                </p:sp>
                <p:sp>
                  <p:nvSpPr>
                    <p:cNvPr id="18" name="Freeform 17">
                      <a:extLst>
                        <a:ext uri="{FF2B5EF4-FFF2-40B4-BE49-F238E27FC236}">
                          <a16:creationId xmlns:a16="http://schemas.microsoft.com/office/drawing/2014/main" id="{E167C2C8-07AD-C0B0-3FC7-2D970B6A56B1}"/>
                        </a:ext>
                      </a:extLst>
                    </p:cNvPr>
                    <p:cNvSpPr/>
                    <p:nvPr/>
                  </p:nvSpPr>
                  <p:spPr>
                    <a:xfrm>
                      <a:off x="33727035" y="2310930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19" name="Graphic 6">
                    <a:extLst>
                      <a:ext uri="{FF2B5EF4-FFF2-40B4-BE49-F238E27FC236}">
                        <a16:creationId xmlns:a16="http://schemas.microsoft.com/office/drawing/2014/main" id="{2C662249-B20C-6A90-C483-0606EC500837}"/>
                      </a:ext>
                    </a:extLst>
                  </p:cNvPr>
                  <p:cNvGrpSpPr/>
                  <p:nvPr/>
                </p:nvGrpSpPr>
                <p:grpSpPr>
                  <a:xfrm>
                    <a:off x="49193001" y="13315268"/>
                    <a:ext cx="48777" cy="115977"/>
                    <a:chOff x="34500946" y="22938729"/>
                    <a:chExt cx="76200" cy="181193"/>
                  </a:xfrm>
                </p:grpSpPr>
                <p:sp>
                  <p:nvSpPr>
                    <p:cNvPr id="20" name="Freeform 19">
                      <a:extLst>
                        <a:ext uri="{FF2B5EF4-FFF2-40B4-BE49-F238E27FC236}">
                          <a16:creationId xmlns:a16="http://schemas.microsoft.com/office/drawing/2014/main" id="{E46DDCED-2E87-CDE8-85A4-1D85FB105886}"/>
                        </a:ext>
                      </a:extLst>
                    </p:cNvPr>
                    <p:cNvSpPr/>
                    <p:nvPr/>
                  </p:nvSpPr>
                  <p:spPr>
                    <a:xfrm>
                      <a:off x="34519438" y="22976803"/>
                      <a:ext cx="19608" cy="143120"/>
                    </a:xfrm>
                    <a:custGeom>
                      <a:avLst/>
                      <a:gdLst>
                        <a:gd name="connsiteX0" fmla="*/ 0 w 19608"/>
                        <a:gd name="connsiteY0" fmla="*/ 143120 h 143120"/>
                        <a:gd name="connsiteX1" fmla="*/ 19608 w 19608"/>
                        <a:gd name="connsiteY1" fmla="*/ 0 h 143120"/>
                      </a:gdLst>
                      <a:ahLst/>
                      <a:cxnLst>
                        <a:cxn ang="0">
                          <a:pos x="connsiteX0" y="connsiteY0"/>
                        </a:cxn>
                        <a:cxn ang="0">
                          <a:pos x="connsiteX1" y="connsiteY1"/>
                        </a:cxn>
                      </a:cxnLst>
                      <a:rect l="l" t="t" r="r" b="b"/>
                      <a:pathLst>
                        <a:path w="19608" h="143120">
                          <a:moveTo>
                            <a:pt x="0" y="143120"/>
                          </a:moveTo>
                          <a:lnTo>
                            <a:pt x="19608" y="0"/>
                          </a:lnTo>
                        </a:path>
                      </a:pathLst>
                    </a:custGeom>
                    <a:noFill/>
                    <a:ln w="38100" cap="rnd">
                      <a:solidFill>
                        <a:srgbClr val="EDED61"/>
                      </a:solidFill>
                      <a:prstDash val="solid"/>
                      <a:round/>
                    </a:ln>
                  </p:spPr>
                  <p:txBody>
                    <a:bodyPr rtlCol="0" anchor="ctr"/>
                    <a:lstStyle/>
                    <a:p>
                      <a:endParaRPr lang="en-US"/>
                    </a:p>
                  </p:txBody>
                </p:sp>
                <p:sp>
                  <p:nvSpPr>
                    <p:cNvPr id="21" name="Freeform 20">
                      <a:extLst>
                        <a:ext uri="{FF2B5EF4-FFF2-40B4-BE49-F238E27FC236}">
                          <a16:creationId xmlns:a16="http://schemas.microsoft.com/office/drawing/2014/main" id="{B471A876-3006-B6B6-AE7F-74668E3355BF}"/>
                        </a:ext>
                      </a:extLst>
                    </p:cNvPr>
                    <p:cNvSpPr/>
                    <p:nvPr/>
                  </p:nvSpPr>
                  <p:spPr>
                    <a:xfrm>
                      <a:off x="34500946" y="2293872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22" name="Graphic 6">
                    <a:extLst>
                      <a:ext uri="{FF2B5EF4-FFF2-40B4-BE49-F238E27FC236}">
                        <a16:creationId xmlns:a16="http://schemas.microsoft.com/office/drawing/2014/main" id="{0EB2DCDF-E6D8-BA87-990D-42B4422D88C1}"/>
                      </a:ext>
                    </a:extLst>
                  </p:cNvPr>
                  <p:cNvGrpSpPr/>
                  <p:nvPr/>
                </p:nvGrpSpPr>
                <p:grpSpPr>
                  <a:xfrm>
                    <a:off x="49383325" y="13752314"/>
                    <a:ext cx="115459" cy="48739"/>
                    <a:chOff x="34798269" y="23621535"/>
                    <a:chExt cx="180370" cy="76146"/>
                  </a:xfrm>
                </p:grpSpPr>
                <p:sp>
                  <p:nvSpPr>
                    <p:cNvPr id="23" name="Freeform 22">
                      <a:extLst>
                        <a:ext uri="{FF2B5EF4-FFF2-40B4-BE49-F238E27FC236}">
                          <a16:creationId xmlns:a16="http://schemas.microsoft.com/office/drawing/2014/main" id="{863C76A2-49F2-F2CB-4DB0-6D2B7B68E0FC}"/>
                        </a:ext>
                      </a:extLst>
                    </p:cNvPr>
                    <p:cNvSpPr/>
                    <p:nvPr/>
                  </p:nvSpPr>
                  <p:spPr>
                    <a:xfrm>
                      <a:off x="34798269" y="23659608"/>
                      <a:ext cx="142270" cy="25591"/>
                    </a:xfrm>
                    <a:custGeom>
                      <a:avLst/>
                      <a:gdLst>
                        <a:gd name="connsiteX0" fmla="*/ 0 w 142270"/>
                        <a:gd name="connsiteY0" fmla="*/ 25591 h 25591"/>
                        <a:gd name="connsiteX1" fmla="*/ 142270 w 142270"/>
                        <a:gd name="connsiteY1" fmla="*/ 0 h 25591"/>
                      </a:gdLst>
                      <a:ahLst/>
                      <a:cxnLst>
                        <a:cxn ang="0">
                          <a:pos x="connsiteX0" y="connsiteY0"/>
                        </a:cxn>
                        <a:cxn ang="0">
                          <a:pos x="connsiteX1" y="connsiteY1"/>
                        </a:cxn>
                      </a:cxnLst>
                      <a:rect l="l" t="t" r="r" b="b"/>
                      <a:pathLst>
                        <a:path w="142270" h="25591">
                          <a:moveTo>
                            <a:pt x="0" y="25591"/>
                          </a:moveTo>
                          <a:lnTo>
                            <a:pt x="142270" y="0"/>
                          </a:lnTo>
                        </a:path>
                      </a:pathLst>
                    </a:custGeom>
                    <a:noFill/>
                    <a:ln w="38100" cap="rnd">
                      <a:solidFill>
                        <a:srgbClr val="EDED61"/>
                      </a:solidFill>
                      <a:prstDash val="solid"/>
                      <a:round/>
                    </a:ln>
                  </p:spPr>
                  <p:txBody>
                    <a:bodyPr rtlCol="0" anchor="ctr"/>
                    <a:lstStyle/>
                    <a:p>
                      <a:endParaRPr lang="en-US"/>
                    </a:p>
                  </p:txBody>
                </p:sp>
                <p:sp>
                  <p:nvSpPr>
                    <p:cNvPr id="24" name="Freeform 23">
                      <a:extLst>
                        <a:ext uri="{FF2B5EF4-FFF2-40B4-BE49-F238E27FC236}">
                          <a16:creationId xmlns:a16="http://schemas.microsoft.com/office/drawing/2014/main" id="{09C62AB9-EB05-8C8F-7A7C-86A0A48CEEAE}"/>
                        </a:ext>
                      </a:extLst>
                    </p:cNvPr>
                    <p:cNvSpPr/>
                    <p:nvPr/>
                  </p:nvSpPr>
                  <p:spPr>
                    <a:xfrm>
                      <a:off x="34902439" y="2362153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25" name="Graphic 6">
                    <a:extLst>
                      <a:ext uri="{FF2B5EF4-FFF2-40B4-BE49-F238E27FC236}">
                        <a16:creationId xmlns:a16="http://schemas.microsoft.com/office/drawing/2014/main" id="{C6CF2C88-2159-B3A1-A282-879691554673}"/>
                      </a:ext>
                    </a:extLst>
                  </p:cNvPr>
                  <p:cNvGrpSpPr/>
                  <p:nvPr/>
                </p:nvGrpSpPr>
                <p:grpSpPr>
                  <a:xfrm>
                    <a:off x="49094102" y="14074490"/>
                    <a:ext cx="68121" cy="105853"/>
                    <a:chOff x="34346445" y="24124878"/>
                    <a:chExt cx="106419" cy="165376"/>
                  </a:xfrm>
                </p:grpSpPr>
                <p:sp>
                  <p:nvSpPr>
                    <p:cNvPr id="26" name="Freeform 25">
                      <a:extLst>
                        <a:ext uri="{FF2B5EF4-FFF2-40B4-BE49-F238E27FC236}">
                          <a16:creationId xmlns:a16="http://schemas.microsoft.com/office/drawing/2014/main" id="{63E883DE-3D5D-5B26-9D9B-19B35E67E00F}"/>
                        </a:ext>
                      </a:extLst>
                    </p:cNvPr>
                    <p:cNvSpPr/>
                    <p:nvPr/>
                  </p:nvSpPr>
                  <p:spPr>
                    <a:xfrm>
                      <a:off x="34346445" y="24124878"/>
                      <a:ext cx="68319" cy="127303"/>
                    </a:xfrm>
                    <a:custGeom>
                      <a:avLst/>
                      <a:gdLst>
                        <a:gd name="connsiteX0" fmla="*/ 0 w 68319"/>
                        <a:gd name="connsiteY0" fmla="*/ 0 h 127303"/>
                        <a:gd name="connsiteX1" fmla="*/ 68320 w 68319"/>
                        <a:gd name="connsiteY1" fmla="*/ 127304 h 127303"/>
                      </a:gdLst>
                      <a:ahLst/>
                      <a:cxnLst>
                        <a:cxn ang="0">
                          <a:pos x="connsiteX0" y="connsiteY0"/>
                        </a:cxn>
                        <a:cxn ang="0">
                          <a:pos x="connsiteX1" y="connsiteY1"/>
                        </a:cxn>
                      </a:cxnLst>
                      <a:rect l="l" t="t" r="r" b="b"/>
                      <a:pathLst>
                        <a:path w="68319" h="127303">
                          <a:moveTo>
                            <a:pt x="0" y="0"/>
                          </a:moveTo>
                          <a:lnTo>
                            <a:pt x="68320" y="127304"/>
                          </a:lnTo>
                        </a:path>
                      </a:pathLst>
                    </a:custGeom>
                    <a:noFill/>
                    <a:ln w="38100" cap="rnd">
                      <a:solidFill>
                        <a:srgbClr val="EDED61"/>
                      </a:solidFill>
                      <a:prstDash val="solid"/>
                      <a:round/>
                    </a:ln>
                  </p:spPr>
                  <p:txBody>
                    <a:bodyPr rtlCol="0" anchor="ctr"/>
                    <a:lstStyle/>
                    <a:p>
                      <a:endParaRPr lang="en-US"/>
                    </a:p>
                  </p:txBody>
                </p:sp>
                <p:sp>
                  <p:nvSpPr>
                    <p:cNvPr id="27" name="Freeform 26">
                      <a:extLst>
                        <a:ext uri="{FF2B5EF4-FFF2-40B4-BE49-F238E27FC236}">
                          <a16:creationId xmlns:a16="http://schemas.microsoft.com/office/drawing/2014/main" id="{344F04A3-D3E1-7C73-C0C6-8265989BA4E0}"/>
                        </a:ext>
                      </a:extLst>
                    </p:cNvPr>
                    <p:cNvSpPr/>
                    <p:nvPr/>
                  </p:nvSpPr>
                  <p:spPr>
                    <a:xfrm>
                      <a:off x="34376665" y="2421410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28" name="Graphic 6">
                    <a:extLst>
                      <a:ext uri="{FF2B5EF4-FFF2-40B4-BE49-F238E27FC236}">
                        <a16:creationId xmlns:a16="http://schemas.microsoft.com/office/drawing/2014/main" id="{6D5A382E-8AB6-4B76-4B38-F5B5BE10CECD}"/>
                      </a:ext>
                    </a:extLst>
                  </p:cNvPr>
                  <p:cNvGrpSpPr/>
                  <p:nvPr/>
                </p:nvGrpSpPr>
                <p:grpSpPr>
                  <a:xfrm>
                    <a:off x="48692482" y="14263917"/>
                    <a:ext cx="88431" cy="91109"/>
                    <a:chOff x="33719036" y="24420825"/>
                    <a:chExt cx="138146" cy="142342"/>
                  </a:xfrm>
                </p:grpSpPr>
                <p:sp>
                  <p:nvSpPr>
                    <p:cNvPr id="29" name="Freeform 28">
                      <a:extLst>
                        <a:ext uri="{FF2B5EF4-FFF2-40B4-BE49-F238E27FC236}">
                          <a16:creationId xmlns:a16="http://schemas.microsoft.com/office/drawing/2014/main" id="{EDC7FBAE-647B-8460-449F-697C9F615DB7}"/>
                        </a:ext>
                      </a:extLst>
                    </p:cNvPr>
                    <p:cNvSpPr/>
                    <p:nvPr/>
                  </p:nvSpPr>
                  <p:spPr>
                    <a:xfrm>
                      <a:off x="33757136" y="24420825"/>
                      <a:ext cx="100046" cy="104269"/>
                    </a:xfrm>
                    <a:custGeom>
                      <a:avLst/>
                      <a:gdLst>
                        <a:gd name="connsiteX0" fmla="*/ 100046 w 100046"/>
                        <a:gd name="connsiteY0" fmla="*/ 0 h 104269"/>
                        <a:gd name="connsiteX1" fmla="*/ 0 w 100046"/>
                        <a:gd name="connsiteY1" fmla="*/ 104269 h 104269"/>
                      </a:gdLst>
                      <a:ahLst/>
                      <a:cxnLst>
                        <a:cxn ang="0">
                          <a:pos x="connsiteX0" y="connsiteY0"/>
                        </a:cxn>
                        <a:cxn ang="0">
                          <a:pos x="connsiteX1" y="connsiteY1"/>
                        </a:cxn>
                      </a:cxnLst>
                      <a:rect l="l" t="t" r="r" b="b"/>
                      <a:pathLst>
                        <a:path w="100046" h="104269">
                          <a:moveTo>
                            <a:pt x="100046" y="0"/>
                          </a:moveTo>
                          <a:lnTo>
                            <a:pt x="0" y="104269"/>
                          </a:lnTo>
                        </a:path>
                      </a:pathLst>
                    </a:custGeom>
                    <a:noFill/>
                    <a:ln w="38100" cap="rnd">
                      <a:solidFill>
                        <a:srgbClr val="EDED61"/>
                      </a:solidFill>
                      <a:prstDash val="solid"/>
                      <a:round/>
                    </a:ln>
                  </p:spPr>
                  <p:txBody>
                    <a:bodyPr rtlCol="0" anchor="ctr"/>
                    <a:lstStyle/>
                    <a:p>
                      <a:endParaRPr lang="en-US"/>
                    </a:p>
                  </p:txBody>
                </p:sp>
                <p:sp>
                  <p:nvSpPr>
                    <p:cNvPr id="30" name="Freeform 29">
                      <a:extLst>
                        <a:ext uri="{FF2B5EF4-FFF2-40B4-BE49-F238E27FC236}">
                          <a16:creationId xmlns:a16="http://schemas.microsoft.com/office/drawing/2014/main" id="{11DA98FB-077E-F73C-5B03-612510D2DCC0}"/>
                        </a:ext>
                      </a:extLst>
                    </p:cNvPr>
                    <p:cNvSpPr/>
                    <p:nvPr/>
                  </p:nvSpPr>
                  <p:spPr>
                    <a:xfrm>
                      <a:off x="33719036" y="2448702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31" name="Graphic 6">
                    <a:extLst>
                      <a:ext uri="{FF2B5EF4-FFF2-40B4-BE49-F238E27FC236}">
                        <a16:creationId xmlns:a16="http://schemas.microsoft.com/office/drawing/2014/main" id="{28543FB7-E00C-EF2F-4930-1FF044D9CB0A}"/>
                      </a:ext>
                    </a:extLst>
                  </p:cNvPr>
                  <p:cNvGrpSpPr/>
                  <p:nvPr/>
                </p:nvGrpSpPr>
                <p:grpSpPr>
                  <a:xfrm>
                    <a:off x="48352086" y="13582905"/>
                    <a:ext cx="107701" cy="64606"/>
                    <a:chOff x="33187270" y="23356864"/>
                    <a:chExt cx="168251" cy="100935"/>
                  </a:xfrm>
                </p:grpSpPr>
                <p:sp>
                  <p:nvSpPr>
                    <p:cNvPr id="32" name="Freeform 31">
                      <a:extLst>
                        <a:ext uri="{FF2B5EF4-FFF2-40B4-BE49-F238E27FC236}">
                          <a16:creationId xmlns:a16="http://schemas.microsoft.com/office/drawing/2014/main" id="{745B8426-039B-5ACE-0EBE-5F1C8161B276}"/>
                        </a:ext>
                      </a:extLst>
                    </p:cNvPr>
                    <p:cNvSpPr/>
                    <p:nvPr/>
                  </p:nvSpPr>
                  <p:spPr>
                    <a:xfrm>
                      <a:off x="33225370" y="23394937"/>
                      <a:ext cx="130151" cy="62861"/>
                    </a:xfrm>
                    <a:custGeom>
                      <a:avLst/>
                      <a:gdLst>
                        <a:gd name="connsiteX0" fmla="*/ 130151 w 130151"/>
                        <a:gd name="connsiteY0" fmla="*/ 62862 h 62861"/>
                        <a:gd name="connsiteX1" fmla="*/ 0 w 130151"/>
                        <a:gd name="connsiteY1" fmla="*/ 0 h 62861"/>
                      </a:gdLst>
                      <a:ahLst/>
                      <a:cxnLst>
                        <a:cxn ang="0">
                          <a:pos x="connsiteX0" y="connsiteY0"/>
                        </a:cxn>
                        <a:cxn ang="0">
                          <a:pos x="connsiteX1" y="connsiteY1"/>
                        </a:cxn>
                      </a:cxnLst>
                      <a:rect l="l" t="t" r="r" b="b"/>
                      <a:pathLst>
                        <a:path w="130151" h="62861">
                          <a:moveTo>
                            <a:pt x="130151" y="62862"/>
                          </a:moveTo>
                          <a:lnTo>
                            <a:pt x="0" y="0"/>
                          </a:lnTo>
                        </a:path>
                      </a:pathLst>
                    </a:custGeom>
                    <a:noFill/>
                    <a:ln w="38100" cap="rnd">
                      <a:solidFill>
                        <a:srgbClr val="EDED61"/>
                      </a:solidFill>
                      <a:prstDash val="solid"/>
                      <a:round/>
                    </a:ln>
                  </p:spPr>
                  <p:txBody>
                    <a:bodyPr rtlCol="0" anchor="ctr"/>
                    <a:lstStyle/>
                    <a:p>
                      <a:endParaRPr lang="en-US"/>
                    </a:p>
                  </p:txBody>
                </p:sp>
                <p:sp>
                  <p:nvSpPr>
                    <p:cNvPr id="33" name="Freeform 32">
                      <a:extLst>
                        <a:ext uri="{FF2B5EF4-FFF2-40B4-BE49-F238E27FC236}">
                          <a16:creationId xmlns:a16="http://schemas.microsoft.com/office/drawing/2014/main" id="{641D4E09-45A0-F8D8-48D0-05F1F831ACBF}"/>
                        </a:ext>
                      </a:extLst>
                    </p:cNvPr>
                    <p:cNvSpPr/>
                    <p:nvPr/>
                  </p:nvSpPr>
                  <p:spPr>
                    <a:xfrm>
                      <a:off x="33187270" y="2335686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34" name="Graphic 6">
                    <a:extLst>
                      <a:ext uri="{FF2B5EF4-FFF2-40B4-BE49-F238E27FC236}">
                        <a16:creationId xmlns:a16="http://schemas.microsoft.com/office/drawing/2014/main" id="{C2F79486-C3D5-7AEF-2D57-DB7B62E5C6FB}"/>
                      </a:ext>
                    </a:extLst>
                  </p:cNvPr>
                  <p:cNvGrpSpPr/>
                  <p:nvPr/>
                </p:nvGrpSpPr>
                <p:grpSpPr>
                  <a:xfrm>
                    <a:off x="48935413" y="13035885"/>
                    <a:ext cx="48777" cy="115977"/>
                    <a:chOff x="34098542" y="22502242"/>
                    <a:chExt cx="76200" cy="181193"/>
                  </a:xfrm>
                </p:grpSpPr>
                <p:sp>
                  <p:nvSpPr>
                    <p:cNvPr id="35" name="Freeform 34">
                      <a:extLst>
                        <a:ext uri="{FF2B5EF4-FFF2-40B4-BE49-F238E27FC236}">
                          <a16:creationId xmlns:a16="http://schemas.microsoft.com/office/drawing/2014/main" id="{A2675A90-A4FB-2572-0C25-6B3BF3C61F25}"/>
                        </a:ext>
                      </a:extLst>
                    </p:cNvPr>
                    <p:cNvSpPr/>
                    <p:nvPr/>
                  </p:nvSpPr>
                  <p:spPr>
                    <a:xfrm>
                      <a:off x="34117034" y="22540315"/>
                      <a:ext cx="19608" cy="143120"/>
                    </a:xfrm>
                    <a:custGeom>
                      <a:avLst/>
                      <a:gdLst>
                        <a:gd name="connsiteX0" fmla="*/ 0 w 19608"/>
                        <a:gd name="connsiteY0" fmla="*/ 143120 h 143120"/>
                        <a:gd name="connsiteX1" fmla="*/ 19608 w 19608"/>
                        <a:gd name="connsiteY1" fmla="*/ 0 h 143120"/>
                      </a:gdLst>
                      <a:ahLst/>
                      <a:cxnLst>
                        <a:cxn ang="0">
                          <a:pos x="connsiteX0" y="connsiteY0"/>
                        </a:cxn>
                        <a:cxn ang="0">
                          <a:pos x="connsiteX1" y="connsiteY1"/>
                        </a:cxn>
                      </a:cxnLst>
                      <a:rect l="l" t="t" r="r" b="b"/>
                      <a:pathLst>
                        <a:path w="19608" h="143120">
                          <a:moveTo>
                            <a:pt x="0" y="143120"/>
                          </a:moveTo>
                          <a:lnTo>
                            <a:pt x="19608" y="0"/>
                          </a:lnTo>
                        </a:path>
                      </a:pathLst>
                    </a:custGeom>
                    <a:noFill/>
                    <a:ln w="38100" cap="rnd">
                      <a:solidFill>
                        <a:srgbClr val="EDED61"/>
                      </a:solidFill>
                      <a:prstDash val="solid"/>
                      <a:round/>
                    </a:ln>
                  </p:spPr>
                  <p:txBody>
                    <a:bodyPr rtlCol="0" anchor="ctr"/>
                    <a:lstStyle/>
                    <a:p>
                      <a:endParaRPr lang="en-US"/>
                    </a:p>
                  </p:txBody>
                </p:sp>
                <p:sp>
                  <p:nvSpPr>
                    <p:cNvPr id="6484" name="Freeform 6483">
                      <a:extLst>
                        <a:ext uri="{FF2B5EF4-FFF2-40B4-BE49-F238E27FC236}">
                          <a16:creationId xmlns:a16="http://schemas.microsoft.com/office/drawing/2014/main" id="{14AEB5E7-D556-3166-8E3A-E743D88E5DEA}"/>
                        </a:ext>
                      </a:extLst>
                    </p:cNvPr>
                    <p:cNvSpPr/>
                    <p:nvPr/>
                  </p:nvSpPr>
                  <p:spPr>
                    <a:xfrm>
                      <a:off x="34098542" y="225022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6487" name="Graphic 6">
                    <a:extLst>
                      <a:ext uri="{FF2B5EF4-FFF2-40B4-BE49-F238E27FC236}">
                        <a16:creationId xmlns:a16="http://schemas.microsoft.com/office/drawing/2014/main" id="{40FE7169-ED58-8E15-7928-CA40784F4E91}"/>
                      </a:ext>
                    </a:extLst>
                  </p:cNvPr>
                  <p:cNvGrpSpPr/>
                  <p:nvPr/>
                </p:nvGrpSpPr>
                <p:grpSpPr>
                  <a:xfrm>
                    <a:off x="49569644" y="13421189"/>
                    <a:ext cx="115459" cy="48739"/>
                    <a:chOff x="35089336" y="23104212"/>
                    <a:chExt cx="180370" cy="76146"/>
                  </a:xfrm>
                </p:grpSpPr>
                <p:sp>
                  <p:nvSpPr>
                    <p:cNvPr id="6488" name="Freeform 6487">
                      <a:extLst>
                        <a:ext uri="{FF2B5EF4-FFF2-40B4-BE49-F238E27FC236}">
                          <a16:creationId xmlns:a16="http://schemas.microsoft.com/office/drawing/2014/main" id="{A43FD196-62D1-1B77-FFA8-FEEC35367483}"/>
                        </a:ext>
                      </a:extLst>
                    </p:cNvPr>
                    <p:cNvSpPr/>
                    <p:nvPr/>
                  </p:nvSpPr>
                  <p:spPr>
                    <a:xfrm>
                      <a:off x="35089336" y="23142286"/>
                      <a:ext cx="142270" cy="25591"/>
                    </a:xfrm>
                    <a:custGeom>
                      <a:avLst/>
                      <a:gdLst>
                        <a:gd name="connsiteX0" fmla="*/ 0 w 142270"/>
                        <a:gd name="connsiteY0" fmla="*/ 25591 h 25591"/>
                        <a:gd name="connsiteX1" fmla="*/ 142270 w 142270"/>
                        <a:gd name="connsiteY1" fmla="*/ 0 h 25591"/>
                      </a:gdLst>
                      <a:ahLst/>
                      <a:cxnLst>
                        <a:cxn ang="0">
                          <a:pos x="connsiteX0" y="connsiteY0"/>
                        </a:cxn>
                        <a:cxn ang="0">
                          <a:pos x="connsiteX1" y="connsiteY1"/>
                        </a:cxn>
                      </a:cxnLst>
                      <a:rect l="l" t="t" r="r" b="b"/>
                      <a:pathLst>
                        <a:path w="142270" h="25591">
                          <a:moveTo>
                            <a:pt x="0" y="25591"/>
                          </a:moveTo>
                          <a:lnTo>
                            <a:pt x="142270" y="0"/>
                          </a:lnTo>
                        </a:path>
                      </a:pathLst>
                    </a:custGeom>
                    <a:noFill/>
                    <a:ln w="38100" cap="rnd">
                      <a:solidFill>
                        <a:srgbClr val="EDED61"/>
                      </a:solidFill>
                      <a:prstDash val="solid"/>
                      <a:round/>
                    </a:ln>
                  </p:spPr>
                  <p:txBody>
                    <a:bodyPr rtlCol="0" anchor="ctr"/>
                    <a:lstStyle/>
                    <a:p>
                      <a:endParaRPr lang="en-US"/>
                    </a:p>
                  </p:txBody>
                </p:sp>
                <p:sp>
                  <p:nvSpPr>
                    <p:cNvPr id="6490" name="Freeform 6489">
                      <a:extLst>
                        <a:ext uri="{FF2B5EF4-FFF2-40B4-BE49-F238E27FC236}">
                          <a16:creationId xmlns:a16="http://schemas.microsoft.com/office/drawing/2014/main" id="{2FD072CF-9AFD-AAEF-82EC-79FC13C96347}"/>
                        </a:ext>
                      </a:extLst>
                    </p:cNvPr>
                    <p:cNvSpPr/>
                    <p:nvPr/>
                  </p:nvSpPr>
                  <p:spPr>
                    <a:xfrm>
                      <a:off x="35193506" y="2310421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6491" name="Graphic 6">
                    <a:extLst>
                      <a:ext uri="{FF2B5EF4-FFF2-40B4-BE49-F238E27FC236}">
                        <a16:creationId xmlns:a16="http://schemas.microsoft.com/office/drawing/2014/main" id="{F2A1F4F8-E952-64F9-5702-085539B68F0E}"/>
                      </a:ext>
                    </a:extLst>
                  </p:cNvPr>
                  <p:cNvGrpSpPr/>
                  <p:nvPr/>
                </p:nvGrpSpPr>
                <p:grpSpPr>
                  <a:xfrm>
                    <a:off x="49466841" y="14149228"/>
                    <a:ext cx="68121" cy="105853"/>
                    <a:chOff x="34928738" y="24241643"/>
                    <a:chExt cx="106419" cy="165376"/>
                  </a:xfrm>
                </p:grpSpPr>
                <p:sp>
                  <p:nvSpPr>
                    <p:cNvPr id="6493" name="Freeform 6492">
                      <a:extLst>
                        <a:ext uri="{FF2B5EF4-FFF2-40B4-BE49-F238E27FC236}">
                          <a16:creationId xmlns:a16="http://schemas.microsoft.com/office/drawing/2014/main" id="{BD318AF3-1DAC-927B-AA64-17320074C14F}"/>
                        </a:ext>
                      </a:extLst>
                    </p:cNvPr>
                    <p:cNvSpPr/>
                    <p:nvPr/>
                  </p:nvSpPr>
                  <p:spPr>
                    <a:xfrm>
                      <a:off x="34928738" y="24241643"/>
                      <a:ext cx="68319" cy="127303"/>
                    </a:xfrm>
                    <a:custGeom>
                      <a:avLst/>
                      <a:gdLst>
                        <a:gd name="connsiteX0" fmla="*/ 0 w 68319"/>
                        <a:gd name="connsiteY0" fmla="*/ 0 h 127303"/>
                        <a:gd name="connsiteX1" fmla="*/ 68320 w 68319"/>
                        <a:gd name="connsiteY1" fmla="*/ 127303 h 127303"/>
                      </a:gdLst>
                      <a:ahLst/>
                      <a:cxnLst>
                        <a:cxn ang="0">
                          <a:pos x="connsiteX0" y="connsiteY0"/>
                        </a:cxn>
                        <a:cxn ang="0">
                          <a:pos x="connsiteX1" y="connsiteY1"/>
                        </a:cxn>
                      </a:cxnLst>
                      <a:rect l="l" t="t" r="r" b="b"/>
                      <a:pathLst>
                        <a:path w="68319" h="127303">
                          <a:moveTo>
                            <a:pt x="0" y="0"/>
                          </a:moveTo>
                          <a:lnTo>
                            <a:pt x="68320" y="127303"/>
                          </a:lnTo>
                        </a:path>
                      </a:pathLst>
                    </a:custGeom>
                    <a:noFill/>
                    <a:ln w="38100" cap="rnd">
                      <a:solidFill>
                        <a:srgbClr val="EDED61"/>
                      </a:solidFill>
                      <a:prstDash val="solid"/>
                      <a:round/>
                    </a:ln>
                  </p:spPr>
                  <p:txBody>
                    <a:bodyPr rtlCol="0" anchor="ctr"/>
                    <a:lstStyle/>
                    <a:p>
                      <a:endParaRPr lang="en-US"/>
                    </a:p>
                  </p:txBody>
                </p:sp>
                <p:sp>
                  <p:nvSpPr>
                    <p:cNvPr id="6494" name="Freeform 6493">
                      <a:extLst>
                        <a:ext uri="{FF2B5EF4-FFF2-40B4-BE49-F238E27FC236}">
                          <a16:creationId xmlns:a16="http://schemas.microsoft.com/office/drawing/2014/main" id="{03DD5788-6381-83B2-3940-DFBCFF269CB3}"/>
                        </a:ext>
                      </a:extLst>
                    </p:cNvPr>
                    <p:cNvSpPr/>
                    <p:nvPr/>
                  </p:nvSpPr>
                  <p:spPr>
                    <a:xfrm>
                      <a:off x="34958958" y="2433087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6496" name="Graphic 6">
                    <a:extLst>
                      <a:ext uri="{FF2B5EF4-FFF2-40B4-BE49-F238E27FC236}">
                        <a16:creationId xmlns:a16="http://schemas.microsoft.com/office/drawing/2014/main" id="{2FB35A78-1392-89C5-4417-6B86BFE00B58}"/>
                      </a:ext>
                    </a:extLst>
                  </p:cNvPr>
                  <p:cNvGrpSpPr/>
                  <p:nvPr/>
                </p:nvGrpSpPr>
                <p:grpSpPr>
                  <a:xfrm>
                    <a:off x="48340414" y="14038313"/>
                    <a:ext cx="88431" cy="91109"/>
                    <a:chOff x="33169035" y="24068359"/>
                    <a:chExt cx="138146" cy="142342"/>
                  </a:xfrm>
                </p:grpSpPr>
                <p:sp>
                  <p:nvSpPr>
                    <p:cNvPr id="6497" name="Freeform 6496">
                      <a:extLst>
                        <a:ext uri="{FF2B5EF4-FFF2-40B4-BE49-F238E27FC236}">
                          <a16:creationId xmlns:a16="http://schemas.microsoft.com/office/drawing/2014/main" id="{232FA8A2-FD84-F4B0-20DE-1B18C7929534}"/>
                        </a:ext>
                      </a:extLst>
                    </p:cNvPr>
                    <p:cNvSpPr/>
                    <p:nvPr/>
                  </p:nvSpPr>
                  <p:spPr>
                    <a:xfrm>
                      <a:off x="33207135" y="24068359"/>
                      <a:ext cx="100046" cy="104269"/>
                    </a:xfrm>
                    <a:custGeom>
                      <a:avLst/>
                      <a:gdLst>
                        <a:gd name="connsiteX0" fmla="*/ 100046 w 100046"/>
                        <a:gd name="connsiteY0" fmla="*/ 0 h 104269"/>
                        <a:gd name="connsiteX1" fmla="*/ 0 w 100046"/>
                        <a:gd name="connsiteY1" fmla="*/ 104269 h 104269"/>
                      </a:gdLst>
                      <a:ahLst/>
                      <a:cxnLst>
                        <a:cxn ang="0">
                          <a:pos x="connsiteX0" y="connsiteY0"/>
                        </a:cxn>
                        <a:cxn ang="0">
                          <a:pos x="connsiteX1" y="connsiteY1"/>
                        </a:cxn>
                      </a:cxnLst>
                      <a:rect l="l" t="t" r="r" b="b"/>
                      <a:pathLst>
                        <a:path w="100046" h="104269">
                          <a:moveTo>
                            <a:pt x="100046" y="0"/>
                          </a:moveTo>
                          <a:lnTo>
                            <a:pt x="0" y="104269"/>
                          </a:lnTo>
                        </a:path>
                      </a:pathLst>
                    </a:custGeom>
                    <a:noFill/>
                    <a:ln w="38100" cap="rnd">
                      <a:solidFill>
                        <a:srgbClr val="EDED61"/>
                      </a:solidFill>
                      <a:prstDash val="solid"/>
                      <a:round/>
                    </a:ln>
                  </p:spPr>
                  <p:txBody>
                    <a:bodyPr rtlCol="0" anchor="ctr"/>
                    <a:lstStyle/>
                    <a:p>
                      <a:endParaRPr lang="en-US"/>
                    </a:p>
                  </p:txBody>
                </p:sp>
                <p:sp>
                  <p:nvSpPr>
                    <p:cNvPr id="6499" name="Freeform 6498">
                      <a:extLst>
                        <a:ext uri="{FF2B5EF4-FFF2-40B4-BE49-F238E27FC236}">
                          <a16:creationId xmlns:a16="http://schemas.microsoft.com/office/drawing/2014/main" id="{3307464B-7DE7-B102-90F8-3F2969C251D5}"/>
                        </a:ext>
                      </a:extLst>
                    </p:cNvPr>
                    <p:cNvSpPr/>
                    <p:nvPr/>
                  </p:nvSpPr>
                  <p:spPr>
                    <a:xfrm>
                      <a:off x="33169035" y="2413455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6500" name="Graphic 6">
                    <a:extLst>
                      <a:ext uri="{FF2B5EF4-FFF2-40B4-BE49-F238E27FC236}">
                        <a16:creationId xmlns:a16="http://schemas.microsoft.com/office/drawing/2014/main" id="{7774325A-0C79-78D0-816E-E5177164AF04}"/>
                      </a:ext>
                    </a:extLst>
                  </p:cNvPr>
                  <p:cNvGrpSpPr/>
                  <p:nvPr/>
                </p:nvGrpSpPr>
                <p:grpSpPr>
                  <a:xfrm>
                    <a:off x="48458020" y="13178615"/>
                    <a:ext cx="107701" cy="64606"/>
                    <a:chOff x="33352760" y="22725232"/>
                    <a:chExt cx="168251" cy="100935"/>
                  </a:xfrm>
                </p:grpSpPr>
                <p:sp>
                  <p:nvSpPr>
                    <p:cNvPr id="6502" name="Freeform 6501">
                      <a:extLst>
                        <a:ext uri="{FF2B5EF4-FFF2-40B4-BE49-F238E27FC236}">
                          <a16:creationId xmlns:a16="http://schemas.microsoft.com/office/drawing/2014/main" id="{228A598C-2B3D-E11C-7FEF-86F6276B5B46}"/>
                        </a:ext>
                      </a:extLst>
                    </p:cNvPr>
                    <p:cNvSpPr/>
                    <p:nvPr/>
                  </p:nvSpPr>
                  <p:spPr>
                    <a:xfrm>
                      <a:off x="33390860" y="22763305"/>
                      <a:ext cx="130151" cy="62861"/>
                    </a:xfrm>
                    <a:custGeom>
                      <a:avLst/>
                      <a:gdLst>
                        <a:gd name="connsiteX0" fmla="*/ 130152 w 130151"/>
                        <a:gd name="connsiteY0" fmla="*/ 62862 h 62861"/>
                        <a:gd name="connsiteX1" fmla="*/ 0 w 130151"/>
                        <a:gd name="connsiteY1" fmla="*/ 0 h 62861"/>
                      </a:gdLst>
                      <a:ahLst/>
                      <a:cxnLst>
                        <a:cxn ang="0">
                          <a:pos x="connsiteX0" y="connsiteY0"/>
                        </a:cxn>
                        <a:cxn ang="0">
                          <a:pos x="connsiteX1" y="connsiteY1"/>
                        </a:cxn>
                      </a:cxnLst>
                      <a:rect l="l" t="t" r="r" b="b"/>
                      <a:pathLst>
                        <a:path w="130151" h="62861">
                          <a:moveTo>
                            <a:pt x="130152" y="62862"/>
                          </a:moveTo>
                          <a:lnTo>
                            <a:pt x="0" y="0"/>
                          </a:lnTo>
                        </a:path>
                      </a:pathLst>
                    </a:custGeom>
                    <a:noFill/>
                    <a:ln w="38100" cap="rnd">
                      <a:solidFill>
                        <a:srgbClr val="EDED61"/>
                      </a:solidFill>
                      <a:prstDash val="solid"/>
                      <a:round/>
                    </a:ln>
                  </p:spPr>
                  <p:txBody>
                    <a:bodyPr rtlCol="0" anchor="ctr"/>
                    <a:lstStyle/>
                    <a:p>
                      <a:endParaRPr lang="en-US"/>
                    </a:p>
                  </p:txBody>
                </p:sp>
                <p:sp>
                  <p:nvSpPr>
                    <p:cNvPr id="6503" name="Freeform 6502">
                      <a:extLst>
                        <a:ext uri="{FF2B5EF4-FFF2-40B4-BE49-F238E27FC236}">
                          <a16:creationId xmlns:a16="http://schemas.microsoft.com/office/drawing/2014/main" id="{2E8353C1-8E6F-398C-2EC1-FBBF54417F41}"/>
                        </a:ext>
                      </a:extLst>
                    </p:cNvPr>
                    <p:cNvSpPr/>
                    <p:nvPr/>
                  </p:nvSpPr>
                  <p:spPr>
                    <a:xfrm>
                      <a:off x="33352760" y="2272523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6505" name="Graphic 6">
                    <a:extLst>
                      <a:ext uri="{FF2B5EF4-FFF2-40B4-BE49-F238E27FC236}">
                        <a16:creationId xmlns:a16="http://schemas.microsoft.com/office/drawing/2014/main" id="{EC52F2DE-0C8C-7F47-2A3D-0A9779E5DDA8}"/>
                      </a:ext>
                    </a:extLst>
                  </p:cNvPr>
                  <p:cNvGrpSpPr/>
                  <p:nvPr/>
                </p:nvGrpSpPr>
                <p:grpSpPr>
                  <a:xfrm>
                    <a:off x="49352952" y="13011623"/>
                    <a:ext cx="48777" cy="115977"/>
                    <a:chOff x="34750821" y="22464337"/>
                    <a:chExt cx="76200" cy="181193"/>
                  </a:xfrm>
                </p:grpSpPr>
                <p:sp>
                  <p:nvSpPr>
                    <p:cNvPr id="6506" name="Freeform 6505">
                      <a:extLst>
                        <a:ext uri="{FF2B5EF4-FFF2-40B4-BE49-F238E27FC236}">
                          <a16:creationId xmlns:a16="http://schemas.microsoft.com/office/drawing/2014/main" id="{5C45192F-7860-5011-207A-7756D3E40A9B}"/>
                        </a:ext>
                      </a:extLst>
                    </p:cNvPr>
                    <p:cNvSpPr/>
                    <p:nvPr/>
                  </p:nvSpPr>
                  <p:spPr>
                    <a:xfrm>
                      <a:off x="34769313" y="22502410"/>
                      <a:ext cx="19608" cy="143120"/>
                    </a:xfrm>
                    <a:custGeom>
                      <a:avLst/>
                      <a:gdLst>
                        <a:gd name="connsiteX0" fmla="*/ 0 w 19608"/>
                        <a:gd name="connsiteY0" fmla="*/ 143120 h 143120"/>
                        <a:gd name="connsiteX1" fmla="*/ 19608 w 19608"/>
                        <a:gd name="connsiteY1" fmla="*/ 0 h 143120"/>
                      </a:gdLst>
                      <a:ahLst/>
                      <a:cxnLst>
                        <a:cxn ang="0">
                          <a:pos x="connsiteX0" y="connsiteY0"/>
                        </a:cxn>
                        <a:cxn ang="0">
                          <a:pos x="connsiteX1" y="connsiteY1"/>
                        </a:cxn>
                      </a:cxnLst>
                      <a:rect l="l" t="t" r="r" b="b"/>
                      <a:pathLst>
                        <a:path w="19608" h="143120">
                          <a:moveTo>
                            <a:pt x="0" y="143120"/>
                          </a:moveTo>
                          <a:lnTo>
                            <a:pt x="19608" y="0"/>
                          </a:lnTo>
                        </a:path>
                      </a:pathLst>
                    </a:custGeom>
                    <a:noFill/>
                    <a:ln w="38100" cap="rnd">
                      <a:solidFill>
                        <a:srgbClr val="EDED61"/>
                      </a:solidFill>
                      <a:prstDash val="solid"/>
                      <a:round/>
                    </a:ln>
                  </p:spPr>
                  <p:txBody>
                    <a:bodyPr rtlCol="0" anchor="ctr"/>
                    <a:lstStyle/>
                    <a:p>
                      <a:endParaRPr lang="en-US"/>
                    </a:p>
                  </p:txBody>
                </p:sp>
                <p:sp>
                  <p:nvSpPr>
                    <p:cNvPr id="6508" name="Freeform 6507">
                      <a:extLst>
                        <a:ext uri="{FF2B5EF4-FFF2-40B4-BE49-F238E27FC236}">
                          <a16:creationId xmlns:a16="http://schemas.microsoft.com/office/drawing/2014/main" id="{CC2268B9-A30C-0069-0112-6F552B603F22}"/>
                        </a:ext>
                      </a:extLst>
                    </p:cNvPr>
                    <p:cNvSpPr/>
                    <p:nvPr/>
                  </p:nvSpPr>
                  <p:spPr>
                    <a:xfrm>
                      <a:off x="34750821" y="2246433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6509" name="Graphic 6">
                    <a:extLst>
                      <a:ext uri="{FF2B5EF4-FFF2-40B4-BE49-F238E27FC236}">
                        <a16:creationId xmlns:a16="http://schemas.microsoft.com/office/drawing/2014/main" id="{8B6FF5D8-635F-653E-85EA-0E04B7BF3761}"/>
                      </a:ext>
                    </a:extLst>
                  </p:cNvPr>
                  <p:cNvGrpSpPr/>
                  <p:nvPr/>
                </p:nvGrpSpPr>
                <p:grpSpPr>
                  <a:xfrm>
                    <a:off x="49721763" y="13810486"/>
                    <a:ext cx="115458" cy="48739"/>
                    <a:chOff x="35326976" y="23712419"/>
                    <a:chExt cx="180369" cy="76146"/>
                  </a:xfrm>
                </p:grpSpPr>
                <p:sp>
                  <p:nvSpPr>
                    <p:cNvPr id="6511" name="Freeform 6510">
                      <a:extLst>
                        <a:ext uri="{FF2B5EF4-FFF2-40B4-BE49-F238E27FC236}">
                          <a16:creationId xmlns:a16="http://schemas.microsoft.com/office/drawing/2014/main" id="{51EDBE65-D4CD-8B9E-4A31-FE29D0716471}"/>
                        </a:ext>
                      </a:extLst>
                    </p:cNvPr>
                    <p:cNvSpPr/>
                    <p:nvPr/>
                  </p:nvSpPr>
                  <p:spPr>
                    <a:xfrm>
                      <a:off x="35326976" y="23750492"/>
                      <a:ext cx="142269" cy="25591"/>
                    </a:xfrm>
                    <a:custGeom>
                      <a:avLst/>
                      <a:gdLst>
                        <a:gd name="connsiteX0" fmla="*/ 0 w 142269"/>
                        <a:gd name="connsiteY0" fmla="*/ 25591 h 25591"/>
                        <a:gd name="connsiteX1" fmla="*/ 142270 w 142269"/>
                        <a:gd name="connsiteY1" fmla="*/ 0 h 25591"/>
                      </a:gdLst>
                      <a:ahLst/>
                      <a:cxnLst>
                        <a:cxn ang="0">
                          <a:pos x="connsiteX0" y="connsiteY0"/>
                        </a:cxn>
                        <a:cxn ang="0">
                          <a:pos x="connsiteX1" y="connsiteY1"/>
                        </a:cxn>
                      </a:cxnLst>
                      <a:rect l="l" t="t" r="r" b="b"/>
                      <a:pathLst>
                        <a:path w="142269" h="25591">
                          <a:moveTo>
                            <a:pt x="0" y="25591"/>
                          </a:moveTo>
                          <a:lnTo>
                            <a:pt x="142270" y="0"/>
                          </a:lnTo>
                        </a:path>
                      </a:pathLst>
                    </a:custGeom>
                    <a:noFill/>
                    <a:ln w="38100" cap="rnd">
                      <a:solidFill>
                        <a:srgbClr val="EDED61"/>
                      </a:solidFill>
                      <a:prstDash val="solid"/>
                      <a:round/>
                    </a:ln>
                  </p:spPr>
                  <p:txBody>
                    <a:bodyPr rtlCol="0" anchor="ctr"/>
                    <a:lstStyle/>
                    <a:p>
                      <a:endParaRPr lang="en-US"/>
                    </a:p>
                  </p:txBody>
                </p:sp>
                <p:sp>
                  <p:nvSpPr>
                    <p:cNvPr id="6512" name="Freeform 6511">
                      <a:extLst>
                        <a:ext uri="{FF2B5EF4-FFF2-40B4-BE49-F238E27FC236}">
                          <a16:creationId xmlns:a16="http://schemas.microsoft.com/office/drawing/2014/main" id="{874D1BD9-CB1A-B198-B068-35A8573DECAA}"/>
                        </a:ext>
                      </a:extLst>
                    </p:cNvPr>
                    <p:cNvSpPr/>
                    <p:nvPr/>
                  </p:nvSpPr>
                  <p:spPr>
                    <a:xfrm>
                      <a:off x="35431146" y="2371241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6513" name="Graphic 6">
                    <a:extLst>
                      <a:ext uri="{FF2B5EF4-FFF2-40B4-BE49-F238E27FC236}">
                        <a16:creationId xmlns:a16="http://schemas.microsoft.com/office/drawing/2014/main" id="{9F994DE5-8053-8651-29C8-1FC9D5CD875A}"/>
                      </a:ext>
                    </a:extLst>
                  </p:cNvPr>
                  <p:cNvGrpSpPr/>
                  <p:nvPr/>
                </p:nvGrpSpPr>
                <p:grpSpPr>
                  <a:xfrm>
                    <a:off x="49143317" y="14414088"/>
                    <a:ext cx="68121" cy="105853"/>
                    <a:chOff x="34423329" y="24655440"/>
                    <a:chExt cx="106419" cy="165377"/>
                  </a:xfrm>
                </p:grpSpPr>
                <p:sp>
                  <p:nvSpPr>
                    <p:cNvPr id="6514" name="Freeform 6513">
                      <a:extLst>
                        <a:ext uri="{FF2B5EF4-FFF2-40B4-BE49-F238E27FC236}">
                          <a16:creationId xmlns:a16="http://schemas.microsoft.com/office/drawing/2014/main" id="{36285558-D6CC-F057-FFA9-8D13434B66AE}"/>
                        </a:ext>
                      </a:extLst>
                    </p:cNvPr>
                    <p:cNvSpPr/>
                    <p:nvPr/>
                  </p:nvSpPr>
                  <p:spPr>
                    <a:xfrm>
                      <a:off x="34423329" y="24655440"/>
                      <a:ext cx="68319" cy="127303"/>
                    </a:xfrm>
                    <a:custGeom>
                      <a:avLst/>
                      <a:gdLst>
                        <a:gd name="connsiteX0" fmla="*/ 0 w 68319"/>
                        <a:gd name="connsiteY0" fmla="*/ 0 h 127303"/>
                        <a:gd name="connsiteX1" fmla="*/ 68320 w 68319"/>
                        <a:gd name="connsiteY1" fmla="*/ 127304 h 127303"/>
                      </a:gdLst>
                      <a:ahLst/>
                      <a:cxnLst>
                        <a:cxn ang="0">
                          <a:pos x="connsiteX0" y="connsiteY0"/>
                        </a:cxn>
                        <a:cxn ang="0">
                          <a:pos x="connsiteX1" y="connsiteY1"/>
                        </a:cxn>
                      </a:cxnLst>
                      <a:rect l="l" t="t" r="r" b="b"/>
                      <a:pathLst>
                        <a:path w="68319" h="127303">
                          <a:moveTo>
                            <a:pt x="0" y="0"/>
                          </a:moveTo>
                          <a:lnTo>
                            <a:pt x="68320" y="127304"/>
                          </a:lnTo>
                        </a:path>
                      </a:pathLst>
                    </a:custGeom>
                    <a:noFill/>
                    <a:ln w="38100" cap="rnd">
                      <a:solidFill>
                        <a:srgbClr val="EDED61"/>
                      </a:solidFill>
                      <a:prstDash val="solid"/>
                      <a:round/>
                    </a:ln>
                  </p:spPr>
                  <p:txBody>
                    <a:bodyPr rtlCol="0" anchor="ctr"/>
                    <a:lstStyle/>
                    <a:p>
                      <a:endParaRPr lang="en-US"/>
                    </a:p>
                  </p:txBody>
                </p:sp>
                <p:sp>
                  <p:nvSpPr>
                    <p:cNvPr id="6515" name="Freeform 6514">
                      <a:extLst>
                        <a:ext uri="{FF2B5EF4-FFF2-40B4-BE49-F238E27FC236}">
                          <a16:creationId xmlns:a16="http://schemas.microsoft.com/office/drawing/2014/main" id="{B04EED28-338C-EF66-ED19-F732C95794D4}"/>
                        </a:ext>
                      </a:extLst>
                    </p:cNvPr>
                    <p:cNvSpPr/>
                    <p:nvPr/>
                  </p:nvSpPr>
                  <p:spPr>
                    <a:xfrm>
                      <a:off x="34453548" y="2474467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6516" name="Graphic 6">
                    <a:extLst>
                      <a:ext uri="{FF2B5EF4-FFF2-40B4-BE49-F238E27FC236}">
                        <a16:creationId xmlns:a16="http://schemas.microsoft.com/office/drawing/2014/main" id="{29C9D1E2-8F34-D408-50E8-02A39E1BA668}"/>
                      </a:ext>
                    </a:extLst>
                  </p:cNvPr>
                  <p:cNvGrpSpPr/>
                  <p:nvPr/>
                </p:nvGrpSpPr>
                <p:grpSpPr>
                  <a:xfrm>
                    <a:off x="47768754" y="13734891"/>
                    <a:ext cx="1276133" cy="1283654"/>
                    <a:chOff x="32275990" y="23594316"/>
                    <a:chExt cx="1993572" cy="2005482"/>
                  </a:xfrm>
                </p:grpSpPr>
                <p:sp>
                  <p:nvSpPr>
                    <p:cNvPr id="6517" name="Freeform 6516">
                      <a:extLst>
                        <a:ext uri="{FF2B5EF4-FFF2-40B4-BE49-F238E27FC236}">
                          <a16:creationId xmlns:a16="http://schemas.microsoft.com/office/drawing/2014/main" id="{800240D8-D949-CE4E-C32B-86034EFBC1AC}"/>
                        </a:ext>
                      </a:extLst>
                    </p:cNvPr>
                    <p:cNvSpPr/>
                    <p:nvPr/>
                  </p:nvSpPr>
                  <p:spPr>
                    <a:xfrm>
                      <a:off x="33984766" y="23594316"/>
                      <a:ext cx="284795" cy="286497"/>
                    </a:xfrm>
                    <a:custGeom>
                      <a:avLst/>
                      <a:gdLst>
                        <a:gd name="connsiteX0" fmla="*/ 284796 w 284795"/>
                        <a:gd name="connsiteY0" fmla="*/ 0 h 286497"/>
                        <a:gd name="connsiteX1" fmla="*/ 245544 w 284795"/>
                        <a:gd name="connsiteY1" fmla="*/ 286498 h 286497"/>
                        <a:gd name="connsiteX2" fmla="*/ 147336 w 284795"/>
                        <a:gd name="connsiteY2" fmla="*/ 275503 h 286497"/>
                        <a:gd name="connsiteX3" fmla="*/ 0 w 284795"/>
                        <a:gd name="connsiteY3" fmla="*/ 51229 h 286497"/>
                      </a:gdLst>
                      <a:ahLst/>
                      <a:cxnLst>
                        <a:cxn ang="0">
                          <a:pos x="connsiteX0" y="connsiteY0"/>
                        </a:cxn>
                        <a:cxn ang="0">
                          <a:pos x="connsiteX1" y="connsiteY1"/>
                        </a:cxn>
                        <a:cxn ang="0">
                          <a:pos x="connsiteX2" y="connsiteY2"/>
                        </a:cxn>
                        <a:cxn ang="0">
                          <a:pos x="connsiteX3" y="connsiteY3"/>
                        </a:cxn>
                      </a:cxnLst>
                      <a:rect l="l" t="t" r="r" b="b"/>
                      <a:pathLst>
                        <a:path w="284795" h="286497">
                          <a:moveTo>
                            <a:pt x="284796" y="0"/>
                          </a:moveTo>
                          <a:lnTo>
                            <a:pt x="245544" y="286498"/>
                          </a:lnTo>
                          <a:lnTo>
                            <a:pt x="147336" y="275503"/>
                          </a:lnTo>
                          <a:lnTo>
                            <a:pt x="0" y="51229"/>
                          </a:lnTo>
                          <a:close/>
                        </a:path>
                      </a:pathLst>
                    </a:custGeom>
                    <a:solidFill>
                      <a:srgbClr val="942092"/>
                    </a:solidFill>
                    <a:ln w="28575" cap="rnd">
                      <a:solidFill>
                        <a:srgbClr val="FFFFFF"/>
                      </a:solidFill>
                      <a:prstDash val="solid"/>
                      <a:round/>
                    </a:ln>
                  </p:spPr>
                  <p:txBody>
                    <a:bodyPr rtlCol="0" anchor="ctr"/>
                    <a:lstStyle/>
                    <a:p>
                      <a:endParaRPr lang="en-US"/>
                    </a:p>
                  </p:txBody>
                </p:sp>
                <p:sp>
                  <p:nvSpPr>
                    <p:cNvPr id="6518" name="Freeform 6517">
                      <a:extLst>
                        <a:ext uri="{FF2B5EF4-FFF2-40B4-BE49-F238E27FC236}">
                          <a16:creationId xmlns:a16="http://schemas.microsoft.com/office/drawing/2014/main" id="{1FCBA4B7-E8E5-C01E-EA89-0DE9C3A70884}"/>
                        </a:ext>
                      </a:extLst>
                    </p:cNvPr>
                    <p:cNvSpPr/>
                    <p:nvPr/>
                  </p:nvSpPr>
                  <p:spPr>
                    <a:xfrm>
                      <a:off x="33994642" y="23869819"/>
                      <a:ext cx="235668" cy="526690"/>
                    </a:xfrm>
                    <a:custGeom>
                      <a:avLst/>
                      <a:gdLst>
                        <a:gd name="connsiteX0" fmla="*/ 0 w 235668"/>
                        <a:gd name="connsiteY0" fmla="*/ 275503 h 526690"/>
                        <a:gd name="connsiteX1" fmla="*/ 137460 w 235668"/>
                        <a:gd name="connsiteY1" fmla="*/ 0 h 526690"/>
                        <a:gd name="connsiteX2" fmla="*/ 235669 w 235668"/>
                        <a:gd name="connsiteY2" fmla="*/ 10995 h 526690"/>
                        <a:gd name="connsiteX3" fmla="*/ 165016 w 235668"/>
                        <a:gd name="connsiteY3" fmla="*/ 526690 h 526690"/>
                      </a:gdLst>
                      <a:ahLst/>
                      <a:cxnLst>
                        <a:cxn ang="0">
                          <a:pos x="connsiteX0" y="connsiteY0"/>
                        </a:cxn>
                        <a:cxn ang="0">
                          <a:pos x="connsiteX1" y="connsiteY1"/>
                        </a:cxn>
                        <a:cxn ang="0">
                          <a:pos x="connsiteX2" y="connsiteY2"/>
                        </a:cxn>
                        <a:cxn ang="0">
                          <a:pos x="connsiteX3" y="connsiteY3"/>
                        </a:cxn>
                      </a:cxnLst>
                      <a:rect l="l" t="t" r="r" b="b"/>
                      <a:pathLst>
                        <a:path w="235668" h="526690">
                          <a:moveTo>
                            <a:pt x="0" y="275503"/>
                          </a:moveTo>
                          <a:lnTo>
                            <a:pt x="137460" y="0"/>
                          </a:lnTo>
                          <a:lnTo>
                            <a:pt x="235669" y="10995"/>
                          </a:lnTo>
                          <a:lnTo>
                            <a:pt x="165016" y="52669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519" name="Freeform 6518">
                      <a:extLst>
                        <a:ext uri="{FF2B5EF4-FFF2-40B4-BE49-F238E27FC236}">
                          <a16:creationId xmlns:a16="http://schemas.microsoft.com/office/drawing/2014/main" id="{CDAD2C07-B835-2A4F-E525-6A08DD9D09EC}"/>
                        </a:ext>
                      </a:extLst>
                    </p:cNvPr>
                    <p:cNvSpPr/>
                    <p:nvPr/>
                  </p:nvSpPr>
                  <p:spPr>
                    <a:xfrm>
                      <a:off x="33444641" y="23645544"/>
                      <a:ext cx="687460" cy="499777"/>
                    </a:xfrm>
                    <a:custGeom>
                      <a:avLst/>
                      <a:gdLst>
                        <a:gd name="connsiteX0" fmla="*/ 687461 w 687460"/>
                        <a:gd name="connsiteY0" fmla="*/ 224274 h 499777"/>
                        <a:gd name="connsiteX1" fmla="*/ 550001 w 687460"/>
                        <a:gd name="connsiteY1" fmla="*/ 499777 h 499777"/>
                        <a:gd name="connsiteX2" fmla="*/ 206271 w 687460"/>
                        <a:gd name="connsiteY2" fmla="*/ 461296 h 499777"/>
                        <a:gd name="connsiteX3" fmla="*/ 0 w 687460"/>
                        <a:gd name="connsiteY3" fmla="*/ 147312 h 499777"/>
                        <a:gd name="connsiteX4" fmla="*/ 27492 w 687460"/>
                        <a:gd name="connsiteY4" fmla="*/ 92211 h 499777"/>
                        <a:gd name="connsiteX5" fmla="*/ 540125 w 687460"/>
                        <a:gd name="connsiteY5" fmla="*/ 0 h 49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7460" h="499777">
                          <a:moveTo>
                            <a:pt x="687461" y="224274"/>
                          </a:moveTo>
                          <a:lnTo>
                            <a:pt x="550001" y="499777"/>
                          </a:lnTo>
                          <a:lnTo>
                            <a:pt x="206271" y="461296"/>
                          </a:lnTo>
                          <a:lnTo>
                            <a:pt x="0" y="147312"/>
                          </a:lnTo>
                          <a:lnTo>
                            <a:pt x="27492" y="92211"/>
                          </a:lnTo>
                          <a:lnTo>
                            <a:pt x="540125"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520" name="Freeform 6519">
                      <a:extLst>
                        <a:ext uri="{FF2B5EF4-FFF2-40B4-BE49-F238E27FC236}">
                          <a16:creationId xmlns:a16="http://schemas.microsoft.com/office/drawing/2014/main" id="{DC7C8EE5-2D6B-131B-E8D8-134355B678BD}"/>
                        </a:ext>
                      </a:extLst>
                    </p:cNvPr>
                    <p:cNvSpPr/>
                    <p:nvPr/>
                  </p:nvSpPr>
                  <p:spPr>
                    <a:xfrm>
                      <a:off x="33272776" y="23737756"/>
                      <a:ext cx="199357" cy="55100"/>
                    </a:xfrm>
                    <a:custGeom>
                      <a:avLst/>
                      <a:gdLst>
                        <a:gd name="connsiteX0" fmla="*/ 171865 w 199357"/>
                        <a:gd name="connsiteY0" fmla="*/ 55101 h 55100"/>
                        <a:gd name="connsiteX1" fmla="*/ 0 w 199357"/>
                        <a:gd name="connsiteY1" fmla="*/ 35860 h 55100"/>
                        <a:gd name="connsiteX2" fmla="*/ 199357 w 199357"/>
                        <a:gd name="connsiteY2" fmla="*/ 0 h 55100"/>
                      </a:gdLst>
                      <a:ahLst/>
                      <a:cxnLst>
                        <a:cxn ang="0">
                          <a:pos x="connsiteX0" y="connsiteY0"/>
                        </a:cxn>
                        <a:cxn ang="0">
                          <a:pos x="connsiteX1" y="connsiteY1"/>
                        </a:cxn>
                        <a:cxn ang="0">
                          <a:pos x="connsiteX2" y="connsiteY2"/>
                        </a:cxn>
                      </a:cxnLst>
                      <a:rect l="l" t="t" r="r" b="b"/>
                      <a:pathLst>
                        <a:path w="199357" h="55100">
                          <a:moveTo>
                            <a:pt x="171865" y="55101"/>
                          </a:moveTo>
                          <a:lnTo>
                            <a:pt x="0" y="35860"/>
                          </a:lnTo>
                          <a:lnTo>
                            <a:pt x="199357"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521" name="Freeform 6520">
                      <a:extLst>
                        <a:ext uri="{FF2B5EF4-FFF2-40B4-BE49-F238E27FC236}">
                          <a16:creationId xmlns:a16="http://schemas.microsoft.com/office/drawing/2014/main" id="{8FD82C9F-8CDB-17EF-1187-537A69A26027}"/>
                        </a:ext>
                      </a:extLst>
                    </p:cNvPr>
                    <p:cNvSpPr/>
                    <p:nvPr/>
                  </p:nvSpPr>
                  <p:spPr>
                    <a:xfrm>
                      <a:off x="34063452" y="24597057"/>
                      <a:ext cx="68730" cy="200548"/>
                    </a:xfrm>
                    <a:custGeom>
                      <a:avLst/>
                      <a:gdLst>
                        <a:gd name="connsiteX0" fmla="*/ 0 w 68730"/>
                        <a:gd name="connsiteY0" fmla="*/ 137752 h 200548"/>
                        <a:gd name="connsiteX1" fmla="*/ 68730 w 68730"/>
                        <a:gd name="connsiteY1" fmla="*/ 0 h 200548"/>
                        <a:gd name="connsiteX2" fmla="*/ 41254 w 68730"/>
                        <a:gd name="connsiteY2" fmla="*/ 200549 h 200548"/>
                      </a:gdLst>
                      <a:ahLst/>
                      <a:cxnLst>
                        <a:cxn ang="0">
                          <a:pos x="connsiteX0" y="connsiteY0"/>
                        </a:cxn>
                        <a:cxn ang="0">
                          <a:pos x="connsiteX1" y="connsiteY1"/>
                        </a:cxn>
                        <a:cxn ang="0">
                          <a:pos x="connsiteX2" y="connsiteY2"/>
                        </a:cxn>
                      </a:cxnLst>
                      <a:rect l="l" t="t" r="r" b="b"/>
                      <a:pathLst>
                        <a:path w="68730" h="200548">
                          <a:moveTo>
                            <a:pt x="0" y="137752"/>
                          </a:moveTo>
                          <a:lnTo>
                            <a:pt x="68730" y="0"/>
                          </a:lnTo>
                          <a:lnTo>
                            <a:pt x="41254" y="20054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522" name="Freeform 6521">
                      <a:extLst>
                        <a:ext uri="{FF2B5EF4-FFF2-40B4-BE49-F238E27FC236}">
                          <a16:creationId xmlns:a16="http://schemas.microsoft.com/office/drawing/2014/main" id="{26F56BDE-E593-1E3E-7230-ABDFC4082310}"/>
                        </a:ext>
                      </a:extLst>
                    </p:cNvPr>
                    <p:cNvSpPr/>
                    <p:nvPr/>
                  </p:nvSpPr>
                  <p:spPr>
                    <a:xfrm>
                      <a:off x="33513452" y="24106840"/>
                      <a:ext cx="646206" cy="627968"/>
                    </a:xfrm>
                    <a:custGeom>
                      <a:avLst/>
                      <a:gdLst>
                        <a:gd name="connsiteX0" fmla="*/ 550001 w 646206"/>
                        <a:gd name="connsiteY0" fmla="*/ 627968 h 627968"/>
                        <a:gd name="connsiteX1" fmla="*/ 206271 w 646206"/>
                        <a:gd name="connsiteY1" fmla="*/ 589487 h 627968"/>
                        <a:gd name="connsiteX2" fmla="*/ 0 w 646206"/>
                        <a:gd name="connsiteY2" fmla="*/ 275503 h 627968"/>
                        <a:gd name="connsiteX3" fmla="*/ 137460 w 646206"/>
                        <a:gd name="connsiteY3" fmla="*/ 0 h 627968"/>
                        <a:gd name="connsiteX4" fmla="*/ 481190 w 646206"/>
                        <a:gd name="connsiteY4" fmla="*/ 38481 h 627968"/>
                        <a:gd name="connsiteX5" fmla="*/ 646207 w 646206"/>
                        <a:gd name="connsiteY5" fmla="*/ 289668 h 627968"/>
                        <a:gd name="connsiteX6" fmla="*/ 618731 w 646206"/>
                        <a:gd name="connsiteY6" fmla="*/ 490217 h 62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6206" h="627968">
                          <a:moveTo>
                            <a:pt x="550001" y="627968"/>
                          </a:moveTo>
                          <a:lnTo>
                            <a:pt x="206271" y="589487"/>
                          </a:lnTo>
                          <a:lnTo>
                            <a:pt x="0" y="275503"/>
                          </a:lnTo>
                          <a:lnTo>
                            <a:pt x="137460" y="0"/>
                          </a:lnTo>
                          <a:lnTo>
                            <a:pt x="481190" y="38481"/>
                          </a:lnTo>
                          <a:lnTo>
                            <a:pt x="646207" y="289668"/>
                          </a:lnTo>
                          <a:lnTo>
                            <a:pt x="618731" y="49021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523" name="Freeform 6522">
                      <a:extLst>
                        <a:ext uri="{FF2B5EF4-FFF2-40B4-BE49-F238E27FC236}">
                          <a16:creationId xmlns:a16="http://schemas.microsoft.com/office/drawing/2014/main" id="{A95AF3C9-26F0-5246-80D7-4FBC04CF42CA}"/>
                        </a:ext>
                      </a:extLst>
                    </p:cNvPr>
                    <p:cNvSpPr/>
                    <p:nvPr/>
                  </p:nvSpPr>
                  <p:spPr>
                    <a:xfrm>
                      <a:off x="32963451" y="23773616"/>
                      <a:ext cx="687460" cy="608727"/>
                    </a:xfrm>
                    <a:custGeom>
                      <a:avLst/>
                      <a:gdLst>
                        <a:gd name="connsiteX0" fmla="*/ 687461 w 687460"/>
                        <a:gd name="connsiteY0" fmla="*/ 333225 h 608727"/>
                        <a:gd name="connsiteX1" fmla="*/ 550001 w 687460"/>
                        <a:gd name="connsiteY1" fmla="*/ 608727 h 608727"/>
                        <a:gd name="connsiteX2" fmla="*/ 206271 w 687460"/>
                        <a:gd name="connsiteY2" fmla="*/ 570246 h 608727"/>
                        <a:gd name="connsiteX3" fmla="*/ 0 w 687460"/>
                        <a:gd name="connsiteY3" fmla="*/ 256262 h 608727"/>
                        <a:gd name="connsiteX4" fmla="*/ 109968 w 687460"/>
                        <a:gd name="connsiteY4" fmla="*/ 35860 h 608727"/>
                        <a:gd name="connsiteX5" fmla="*/ 309325 w 687460"/>
                        <a:gd name="connsiteY5" fmla="*/ 0 h 608727"/>
                        <a:gd name="connsiteX6" fmla="*/ 481190 w 687460"/>
                        <a:gd name="connsiteY6" fmla="*/ 19241 h 608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460" h="608727">
                          <a:moveTo>
                            <a:pt x="687461" y="333225"/>
                          </a:moveTo>
                          <a:lnTo>
                            <a:pt x="550001" y="608727"/>
                          </a:lnTo>
                          <a:lnTo>
                            <a:pt x="206271" y="570246"/>
                          </a:lnTo>
                          <a:lnTo>
                            <a:pt x="0" y="256262"/>
                          </a:lnTo>
                          <a:lnTo>
                            <a:pt x="109968" y="35860"/>
                          </a:lnTo>
                          <a:lnTo>
                            <a:pt x="309325" y="0"/>
                          </a:lnTo>
                          <a:lnTo>
                            <a:pt x="481190" y="1924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524" name="Freeform 6523">
                      <a:extLst>
                        <a:ext uri="{FF2B5EF4-FFF2-40B4-BE49-F238E27FC236}">
                          <a16:creationId xmlns:a16="http://schemas.microsoft.com/office/drawing/2014/main" id="{E57B56FA-A2D5-2DA5-66D1-903211E1DF09}"/>
                        </a:ext>
                      </a:extLst>
                    </p:cNvPr>
                    <p:cNvSpPr/>
                    <p:nvPr/>
                  </p:nvSpPr>
                  <p:spPr>
                    <a:xfrm>
                      <a:off x="32560786" y="23809476"/>
                      <a:ext cx="512633" cy="220402"/>
                    </a:xfrm>
                    <a:custGeom>
                      <a:avLst/>
                      <a:gdLst>
                        <a:gd name="connsiteX0" fmla="*/ 402665 w 512633"/>
                        <a:gd name="connsiteY0" fmla="*/ 220402 h 220402"/>
                        <a:gd name="connsiteX1" fmla="*/ 58934 w 512633"/>
                        <a:gd name="connsiteY1" fmla="*/ 181921 h 220402"/>
                        <a:gd name="connsiteX2" fmla="*/ 0 w 512633"/>
                        <a:gd name="connsiteY2" fmla="*/ 92211 h 220402"/>
                        <a:gd name="connsiteX3" fmla="*/ 512633 w 512633"/>
                        <a:gd name="connsiteY3" fmla="*/ 0 h 220402"/>
                      </a:gdLst>
                      <a:ahLst/>
                      <a:cxnLst>
                        <a:cxn ang="0">
                          <a:pos x="connsiteX0" y="connsiteY0"/>
                        </a:cxn>
                        <a:cxn ang="0">
                          <a:pos x="connsiteX1" y="connsiteY1"/>
                        </a:cxn>
                        <a:cxn ang="0">
                          <a:pos x="connsiteX2" y="connsiteY2"/>
                        </a:cxn>
                        <a:cxn ang="0">
                          <a:pos x="connsiteX3" y="connsiteY3"/>
                        </a:cxn>
                      </a:cxnLst>
                      <a:rect l="l" t="t" r="r" b="b"/>
                      <a:pathLst>
                        <a:path w="512633" h="220402">
                          <a:moveTo>
                            <a:pt x="402665" y="220402"/>
                          </a:moveTo>
                          <a:lnTo>
                            <a:pt x="58934" y="181921"/>
                          </a:lnTo>
                          <a:lnTo>
                            <a:pt x="0" y="92211"/>
                          </a:lnTo>
                          <a:lnTo>
                            <a:pt x="51263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525" name="Freeform 6524">
                      <a:extLst>
                        <a:ext uri="{FF2B5EF4-FFF2-40B4-BE49-F238E27FC236}">
                          <a16:creationId xmlns:a16="http://schemas.microsoft.com/office/drawing/2014/main" id="{CFF49F36-3DB8-3D38-F256-102A928F2A9B}"/>
                        </a:ext>
                      </a:extLst>
                    </p:cNvPr>
                    <p:cNvSpPr/>
                    <p:nvPr/>
                  </p:nvSpPr>
                  <p:spPr>
                    <a:xfrm>
                      <a:off x="33582262" y="24696328"/>
                      <a:ext cx="522444" cy="616973"/>
                    </a:xfrm>
                    <a:custGeom>
                      <a:avLst/>
                      <a:gdLst>
                        <a:gd name="connsiteX0" fmla="*/ 206271 w 522444"/>
                        <a:gd name="connsiteY0" fmla="*/ 589487 h 616973"/>
                        <a:gd name="connsiteX1" fmla="*/ 0 w 522444"/>
                        <a:gd name="connsiteY1" fmla="*/ 275503 h 616973"/>
                        <a:gd name="connsiteX2" fmla="*/ 137460 w 522444"/>
                        <a:gd name="connsiteY2" fmla="*/ 0 h 616973"/>
                        <a:gd name="connsiteX3" fmla="*/ 481190 w 522444"/>
                        <a:gd name="connsiteY3" fmla="*/ 38481 h 616973"/>
                        <a:gd name="connsiteX4" fmla="*/ 522444 w 522444"/>
                        <a:gd name="connsiteY4" fmla="*/ 101278 h 616973"/>
                        <a:gd name="connsiteX5" fmla="*/ 451792 w 522444"/>
                        <a:gd name="connsiteY5" fmla="*/ 616973 h 6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2444" h="616973">
                          <a:moveTo>
                            <a:pt x="206271" y="589487"/>
                          </a:moveTo>
                          <a:lnTo>
                            <a:pt x="0" y="275503"/>
                          </a:lnTo>
                          <a:lnTo>
                            <a:pt x="137460" y="0"/>
                          </a:lnTo>
                          <a:lnTo>
                            <a:pt x="481190" y="38481"/>
                          </a:lnTo>
                          <a:lnTo>
                            <a:pt x="522444" y="101278"/>
                          </a:lnTo>
                          <a:lnTo>
                            <a:pt x="451792" y="61697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526" name="Freeform 6525">
                      <a:extLst>
                        <a:ext uri="{FF2B5EF4-FFF2-40B4-BE49-F238E27FC236}">
                          <a16:creationId xmlns:a16="http://schemas.microsoft.com/office/drawing/2014/main" id="{0EC8042E-6D7E-5AE8-9E62-ECDC3BF26465}"/>
                        </a:ext>
                      </a:extLst>
                    </p:cNvPr>
                    <p:cNvSpPr/>
                    <p:nvPr/>
                  </p:nvSpPr>
                  <p:spPr>
                    <a:xfrm>
                      <a:off x="33032261" y="24343862"/>
                      <a:ext cx="687460" cy="627968"/>
                    </a:xfrm>
                    <a:custGeom>
                      <a:avLst/>
                      <a:gdLst>
                        <a:gd name="connsiteX0" fmla="*/ 687461 w 687460"/>
                        <a:gd name="connsiteY0" fmla="*/ 352466 h 627968"/>
                        <a:gd name="connsiteX1" fmla="*/ 550001 w 687460"/>
                        <a:gd name="connsiteY1" fmla="*/ 627968 h 627968"/>
                        <a:gd name="connsiteX2" fmla="*/ 275016 w 687460"/>
                        <a:gd name="connsiteY2" fmla="*/ 597184 h 627968"/>
                        <a:gd name="connsiteX3" fmla="*/ 103135 w 687460"/>
                        <a:gd name="connsiteY3" fmla="*/ 432495 h 627968"/>
                        <a:gd name="connsiteX4" fmla="*/ 0 w 687460"/>
                        <a:gd name="connsiteY4" fmla="*/ 275503 h 627968"/>
                        <a:gd name="connsiteX5" fmla="*/ 137460 w 687460"/>
                        <a:gd name="connsiteY5" fmla="*/ 0 h 627968"/>
                        <a:gd name="connsiteX6" fmla="*/ 481190 w 687460"/>
                        <a:gd name="connsiteY6" fmla="*/ 38482 h 62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460" h="627968">
                          <a:moveTo>
                            <a:pt x="687461" y="352466"/>
                          </a:moveTo>
                          <a:lnTo>
                            <a:pt x="550001" y="627968"/>
                          </a:lnTo>
                          <a:lnTo>
                            <a:pt x="275016" y="597184"/>
                          </a:lnTo>
                          <a:lnTo>
                            <a:pt x="103135" y="432495"/>
                          </a:lnTo>
                          <a:lnTo>
                            <a:pt x="0" y="275503"/>
                          </a:lnTo>
                          <a:lnTo>
                            <a:pt x="137460" y="0"/>
                          </a:lnTo>
                          <a:lnTo>
                            <a:pt x="481190" y="3848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527" name="Freeform 6526">
                      <a:extLst>
                        <a:ext uri="{FF2B5EF4-FFF2-40B4-BE49-F238E27FC236}">
                          <a16:creationId xmlns:a16="http://schemas.microsoft.com/office/drawing/2014/main" id="{C522995B-C1B9-1907-CE07-24CEBFDA22DC}"/>
                        </a:ext>
                      </a:extLst>
                    </p:cNvPr>
                    <p:cNvSpPr/>
                    <p:nvPr/>
                  </p:nvSpPr>
                  <p:spPr>
                    <a:xfrm>
                      <a:off x="32521534" y="23991397"/>
                      <a:ext cx="648186" cy="627968"/>
                    </a:xfrm>
                    <a:custGeom>
                      <a:avLst/>
                      <a:gdLst>
                        <a:gd name="connsiteX0" fmla="*/ 648187 w 648186"/>
                        <a:gd name="connsiteY0" fmla="*/ 352465 h 627968"/>
                        <a:gd name="connsiteX1" fmla="*/ 510727 w 648186"/>
                        <a:gd name="connsiteY1" fmla="*/ 627968 h 627968"/>
                        <a:gd name="connsiteX2" fmla="*/ 441980 w 648186"/>
                        <a:gd name="connsiteY2" fmla="*/ 620272 h 627968"/>
                        <a:gd name="connsiteX3" fmla="*/ 0 w 648186"/>
                        <a:gd name="connsiteY3" fmla="*/ 196788 h 627968"/>
                        <a:gd name="connsiteX4" fmla="*/ 98186 w 648186"/>
                        <a:gd name="connsiteY4" fmla="*/ 0 h 627968"/>
                        <a:gd name="connsiteX5" fmla="*/ 441916 w 648186"/>
                        <a:gd name="connsiteY5" fmla="*/ 38481 h 62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186" h="627968">
                          <a:moveTo>
                            <a:pt x="648187" y="352465"/>
                          </a:moveTo>
                          <a:lnTo>
                            <a:pt x="510727" y="627968"/>
                          </a:lnTo>
                          <a:lnTo>
                            <a:pt x="441980" y="620272"/>
                          </a:lnTo>
                          <a:lnTo>
                            <a:pt x="0" y="196788"/>
                          </a:lnTo>
                          <a:lnTo>
                            <a:pt x="98186" y="0"/>
                          </a:lnTo>
                          <a:lnTo>
                            <a:pt x="441916" y="3848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1029" name="Freeform 1028">
                      <a:extLst>
                        <a:ext uri="{FF2B5EF4-FFF2-40B4-BE49-F238E27FC236}">
                          <a16:creationId xmlns:a16="http://schemas.microsoft.com/office/drawing/2014/main" id="{1F018CB9-D9D3-3008-126E-E985F96D678F}"/>
                        </a:ext>
                      </a:extLst>
                    </p:cNvPr>
                    <p:cNvSpPr/>
                    <p:nvPr/>
                  </p:nvSpPr>
                  <p:spPr>
                    <a:xfrm>
                      <a:off x="32275990" y="23901687"/>
                      <a:ext cx="343730" cy="286497"/>
                    </a:xfrm>
                    <a:custGeom>
                      <a:avLst/>
                      <a:gdLst>
                        <a:gd name="connsiteX0" fmla="*/ 0 w 343730"/>
                        <a:gd name="connsiteY0" fmla="*/ 51229 h 286497"/>
                        <a:gd name="connsiteX1" fmla="*/ 284796 w 343730"/>
                        <a:gd name="connsiteY1" fmla="*/ 0 h 286497"/>
                        <a:gd name="connsiteX2" fmla="*/ 343730 w 343730"/>
                        <a:gd name="connsiteY2" fmla="*/ 89710 h 286497"/>
                        <a:gd name="connsiteX3" fmla="*/ 245545 w 343730"/>
                        <a:gd name="connsiteY3" fmla="*/ 286497 h 286497"/>
                      </a:gdLst>
                      <a:ahLst/>
                      <a:cxnLst>
                        <a:cxn ang="0">
                          <a:pos x="connsiteX0" y="connsiteY0"/>
                        </a:cxn>
                        <a:cxn ang="0">
                          <a:pos x="connsiteX1" y="connsiteY1"/>
                        </a:cxn>
                        <a:cxn ang="0">
                          <a:pos x="connsiteX2" y="connsiteY2"/>
                        </a:cxn>
                        <a:cxn ang="0">
                          <a:pos x="connsiteX3" y="connsiteY3"/>
                        </a:cxn>
                      </a:cxnLst>
                      <a:rect l="l" t="t" r="r" b="b"/>
                      <a:pathLst>
                        <a:path w="343730" h="286497">
                          <a:moveTo>
                            <a:pt x="0" y="51229"/>
                          </a:moveTo>
                          <a:lnTo>
                            <a:pt x="284796" y="0"/>
                          </a:lnTo>
                          <a:lnTo>
                            <a:pt x="343730" y="89710"/>
                          </a:lnTo>
                          <a:lnTo>
                            <a:pt x="245545" y="286497"/>
                          </a:lnTo>
                          <a:close/>
                        </a:path>
                      </a:pathLst>
                    </a:custGeom>
                    <a:solidFill>
                      <a:srgbClr val="942092"/>
                    </a:solidFill>
                    <a:ln w="28575" cap="rnd">
                      <a:solidFill>
                        <a:srgbClr val="FFFFFF"/>
                      </a:solidFill>
                      <a:prstDash val="solid"/>
                      <a:round/>
                    </a:ln>
                  </p:spPr>
                  <p:txBody>
                    <a:bodyPr rtlCol="0" anchor="ctr"/>
                    <a:lstStyle/>
                    <a:p>
                      <a:endParaRPr lang="en-US"/>
                    </a:p>
                  </p:txBody>
                </p:sp>
                <p:sp>
                  <p:nvSpPr>
                    <p:cNvPr id="1229" name="Freeform 1228">
                      <a:extLst>
                        <a:ext uri="{FF2B5EF4-FFF2-40B4-BE49-F238E27FC236}">
                          <a16:creationId xmlns:a16="http://schemas.microsoft.com/office/drawing/2014/main" id="{6F9A4C47-E759-A3AC-873A-A657CF47F69B}"/>
                        </a:ext>
                      </a:extLst>
                    </p:cNvPr>
                    <p:cNvSpPr/>
                    <p:nvPr/>
                  </p:nvSpPr>
                  <p:spPr>
                    <a:xfrm>
                      <a:off x="33749258" y="25285814"/>
                      <a:ext cx="284795" cy="313984"/>
                    </a:xfrm>
                    <a:custGeom>
                      <a:avLst/>
                      <a:gdLst>
                        <a:gd name="connsiteX0" fmla="*/ 245544 w 284795"/>
                        <a:gd name="connsiteY0" fmla="*/ 313984 h 313984"/>
                        <a:gd name="connsiteX1" fmla="*/ 0 w 284795"/>
                        <a:gd name="connsiteY1" fmla="*/ 78715 h 313984"/>
                        <a:gd name="connsiteX2" fmla="*/ 39274 w 284795"/>
                        <a:gd name="connsiteY2" fmla="*/ 0 h 313984"/>
                        <a:gd name="connsiteX3" fmla="*/ 284796 w 284795"/>
                        <a:gd name="connsiteY3" fmla="*/ 27487 h 313984"/>
                      </a:gdLst>
                      <a:ahLst/>
                      <a:cxnLst>
                        <a:cxn ang="0">
                          <a:pos x="connsiteX0" y="connsiteY0"/>
                        </a:cxn>
                        <a:cxn ang="0">
                          <a:pos x="connsiteX1" y="connsiteY1"/>
                        </a:cxn>
                        <a:cxn ang="0">
                          <a:pos x="connsiteX2" y="connsiteY2"/>
                        </a:cxn>
                        <a:cxn ang="0">
                          <a:pos x="connsiteX3" y="connsiteY3"/>
                        </a:cxn>
                      </a:cxnLst>
                      <a:rect l="l" t="t" r="r" b="b"/>
                      <a:pathLst>
                        <a:path w="284795" h="313984">
                          <a:moveTo>
                            <a:pt x="245544" y="313984"/>
                          </a:moveTo>
                          <a:lnTo>
                            <a:pt x="0" y="78715"/>
                          </a:lnTo>
                          <a:lnTo>
                            <a:pt x="39274" y="0"/>
                          </a:lnTo>
                          <a:lnTo>
                            <a:pt x="284796" y="27487"/>
                          </a:lnTo>
                          <a:close/>
                        </a:path>
                      </a:pathLst>
                    </a:custGeom>
                    <a:solidFill>
                      <a:srgbClr val="942092"/>
                    </a:solidFill>
                    <a:ln w="28575" cap="rnd">
                      <a:solidFill>
                        <a:srgbClr val="FFFFFF"/>
                      </a:solidFill>
                      <a:prstDash val="solid"/>
                      <a:round/>
                    </a:ln>
                  </p:spPr>
                  <p:txBody>
                    <a:bodyPr rtlCol="0" anchor="ctr"/>
                    <a:lstStyle/>
                    <a:p>
                      <a:endParaRPr lang="en-US"/>
                    </a:p>
                  </p:txBody>
                </p:sp>
                <p:sp>
                  <p:nvSpPr>
                    <p:cNvPr id="1230" name="Freeform 1229">
                      <a:extLst>
                        <a:ext uri="{FF2B5EF4-FFF2-40B4-BE49-F238E27FC236}">
                          <a16:creationId xmlns:a16="http://schemas.microsoft.com/office/drawing/2014/main" id="{770222A4-508C-E0D3-110C-086CDE5E617B}"/>
                        </a:ext>
                      </a:extLst>
                    </p:cNvPr>
                    <p:cNvSpPr/>
                    <p:nvPr/>
                  </p:nvSpPr>
                  <p:spPr>
                    <a:xfrm>
                      <a:off x="33307278" y="24941045"/>
                      <a:ext cx="481254" cy="423484"/>
                    </a:xfrm>
                    <a:custGeom>
                      <a:avLst/>
                      <a:gdLst>
                        <a:gd name="connsiteX0" fmla="*/ 481255 w 481254"/>
                        <a:gd name="connsiteY0" fmla="*/ 344769 h 423484"/>
                        <a:gd name="connsiteX1" fmla="*/ 441981 w 481254"/>
                        <a:gd name="connsiteY1" fmla="*/ 423484 h 423484"/>
                        <a:gd name="connsiteX2" fmla="*/ 0 w 481254"/>
                        <a:gd name="connsiteY2" fmla="*/ 0 h 423484"/>
                        <a:gd name="connsiteX3" fmla="*/ 274984 w 481254"/>
                        <a:gd name="connsiteY3" fmla="*/ 30785 h 423484"/>
                      </a:gdLst>
                      <a:ahLst/>
                      <a:cxnLst>
                        <a:cxn ang="0">
                          <a:pos x="connsiteX0" y="connsiteY0"/>
                        </a:cxn>
                        <a:cxn ang="0">
                          <a:pos x="connsiteX1" y="connsiteY1"/>
                        </a:cxn>
                        <a:cxn ang="0">
                          <a:pos x="connsiteX2" y="connsiteY2"/>
                        </a:cxn>
                        <a:cxn ang="0">
                          <a:pos x="connsiteX3" y="connsiteY3"/>
                        </a:cxn>
                      </a:cxnLst>
                      <a:rect l="l" t="t" r="r" b="b"/>
                      <a:pathLst>
                        <a:path w="481254" h="423484">
                          <a:moveTo>
                            <a:pt x="481255" y="344769"/>
                          </a:moveTo>
                          <a:lnTo>
                            <a:pt x="441981" y="423484"/>
                          </a:lnTo>
                          <a:lnTo>
                            <a:pt x="0" y="0"/>
                          </a:lnTo>
                          <a:lnTo>
                            <a:pt x="274984" y="3078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1231" name="Freeform 1230">
                      <a:extLst>
                        <a:ext uri="{FF2B5EF4-FFF2-40B4-BE49-F238E27FC236}">
                          <a16:creationId xmlns:a16="http://schemas.microsoft.com/office/drawing/2014/main" id="{54D14F05-61DF-84C9-8D78-88D09F4E7FB9}"/>
                        </a:ext>
                      </a:extLst>
                    </p:cNvPr>
                    <p:cNvSpPr/>
                    <p:nvPr/>
                  </p:nvSpPr>
                  <p:spPr>
                    <a:xfrm>
                      <a:off x="32963515" y="24611668"/>
                      <a:ext cx="171881" cy="164688"/>
                    </a:xfrm>
                    <a:custGeom>
                      <a:avLst/>
                      <a:gdLst>
                        <a:gd name="connsiteX0" fmla="*/ 68746 w 171881"/>
                        <a:gd name="connsiteY0" fmla="*/ 7696 h 164688"/>
                        <a:gd name="connsiteX1" fmla="*/ 171881 w 171881"/>
                        <a:gd name="connsiteY1" fmla="*/ 164689 h 164688"/>
                        <a:gd name="connsiteX2" fmla="*/ 0 w 171881"/>
                        <a:gd name="connsiteY2" fmla="*/ 0 h 164688"/>
                      </a:gdLst>
                      <a:ahLst/>
                      <a:cxnLst>
                        <a:cxn ang="0">
                          <a:pos x="connsiteX0" y="connsiteY0"/>
                        </a:cxn>
                        <a:cxn ang="0">
                          <a:pos x="connsiteX1" y="connsiteY1"/>
                        </a:cxn>
                        <a:cxn ang="0">
                          <a:pos x="connsiteX2" y="connsiteY2"/>
                        </a:cxn>
                      </a:cxnLst>
                      <a:rect l="l" t="t" r="r" b="b"/>
                      <a:pathLst>
                        <a:path w="171881" h="164688">
                          <a:moveTo>
                            <a:pt x="68746" y="7696"/>
                          </a:moveTo>
                          <a:lnTo>
                            <a:pt x="171881" y="164689"/>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1232" name="Graphic 6">
                    <a:extLst>
                      <a:ext uri="{FF2B5EF4-FFF2-40B4-BE49-F238E27FC236}">
                        <a16:creationId xmlns:a16="http://schemas.microsoft.com/office/drawing/2014/main" id="{D0650364-E9AE-EA0B-0992-DD145D36A5BE}"/>
                      </a:ext>
                    </a:extLst>
                  </p:cNvPr>
                  <p:cNvGrpSpPr/>
                  <p:nvPr/>
                </p:nvGrpSpPr>
                <p:grpSpPr>
                  <a:xfrm>
                    <a:off x="47768754" y="12593094"/>
                    <a:ext cx="1276133" cy="1371327"/>
                    <a:chOff x="32275990" y="21810460"/>
                    <a:chExt cx="1993572" cy="2142455"/>
                  </a:xfrm>
                </p:grpSpPr>
                <p:sp>
                  <p:nvSpPr>
                    <p:cNvPr id="1233" name="Freeform 1232">
                      <a:extLst>
                        <a:ext uri="{FF2B5EF4-FFF2-40B4-BE49-F238E27FC236}">
                          <a16:creationId xmlns:a16="http://schemas.microsoft.com/office/drawing/2014/main" id="{AA6916FF-327D-3ACB-FC73-085F828DA66C}"/>
                        </a:ext>
                      </a:extLst>
                    </p:cNvPr>
                    <p:cNvSpPr/>
                    <p:nvPr/>
                  </p:nvSpPr>
                  <p:spPr>
                    <a:xfrm>
                      <a:off x="33964882" y="23339479"/>
                      <a:ext cx="304680" cy="306065"/>
                    </a:xfrm>
                    <a:custGeom>
                      <a:avLst/>
                      <a:gdLst>
                        <a:gd name="connsiteX0" fmla="*/ 304680 w 304680"/>
                        <a:gd name="connsiteY0" fmla="*/ 254837 h 306065"/>
                        <a:gd name="connsiteX1" fmla="*/ 19884 w 304680"/>
                        <a:gd name="connsiteY1" fmla="*/ 306065 h 306065"/>
                        <a:gd name="connsiteX2" fmla="*/ 0 w 304680"/>
                        <a:gd name="connsiteY2" fmla="*/ 209331 h 306065"/>
                        <a:gd name="connsiteX3" fmla="*/ 167918 w 304680"/>
                        <a:gd name="connsiteY3" fmla="*/ 0 h 306065"/>
                      </a:gdLst>
                      <a:ahLst/>
                      <a:cxnLst>
                        <a:cxn ang="0">
                          <a:pos x="connsiteX0" y="connsiteY0"/>
                        </a:cxn>
                        <a:cxn ang="0">
                          <a:pos x="connsiteX1" y="connsiteY1"/>
                        </a:cxn>
                        <a:cxn ang="0">
                          <a:pos x="connsiteX2" y="connsiteY2"/>
                        </a:cxn>
                        <a:cxn ang="0">
                          <a:pos x="connsiteX3" y="connsiteY3"/>
                        </a:cxn>
                      </a:cxnLst>
                      <a:rect l="l" t="t" r="r" b="b"/>
                      <a:pathLst>
                        <a:path w="304680" h="306065">
                          <a:moveTo>
                            <a:pt x="304680" y="254837"/>
                          </a:moveTo>
                          <a:lnTo>
                            <a:pt x="19884" y="306065"/>
                          </a:lnTo>
                          <a:lnTo>
                            <a:pt x="0" y="209331"/>
                          </a:lnTo>
                          <a:lnTo>
                            <a:pt x="167918"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1234" name="Freeform 1233">
                      <a:extLst>
                        <a:ext uri="{FF2B5EF4-FFF2-40B4-BE49-F238E27FC236}">
                          <a16:creationId xmlns:a16="http://schemas.microsoft.com/office/drawing/2014/main" id="{6F03613B-013F-167D-E0C4-CEF2C62F1756}"/>
                        </a:ext>
                      </a:extLst>
                    </p:cNvPr>
                    <p:cNvSpPr/>
                    <p:nvPr/>
                  </p:nvSpPr>
                  <p:spPr>
                    <a:xfrm>
                      <a:off x="33472133" y="23503305"/>
                      <a:ext cx="512633" cy="234450"/>
                    </a:xfrm>
                    <a:custGeom>
                      <a:avLst/>
                      <a:gdLst>
                        <a:gd name="connsiteX0" fmla="*/ 188068 w 512633"/>
                        <a:gd name="connsiteY0" fmla="*/ 0 h 234450"/>
                        <a:gd name="connsiteX1" fmla="*/ 492749 w 512633"/>
                        <a:gd name="connsiteY1" fmla="*/ 45506 h 234450"/>
                        <a:gd name="connsiteX2" fmla="*/ 512633 w 512633"/>
                        <a:gd name="connsiteY2" fmla="*/ 142240 h 234450"/>
                        <a:gd name="connsiteX3" fmla="*/ 0 w 512633"/>
                        <a:gd name="connsiteY3" fmla="*/ 234451 h 234450"/>
                      </a:gdLst>
                      <a:ahLst/>
                      <a:cxnLst>
                        <a:cxn ang="0">
                          <a:pos x="connsiteX0" y="connsiteY0"/>
                        </a:cxn>
                        <a:cxn ang="0">
                          <a:pos x="connsiteX1" y="connsiteY1"/>
                        </a:cxn>
                        <a:cxn ang="0">
                          <a:pos x="connsiteX2" y="connsiteY2"/>
                        </a:cxn>
                        <a:cxn ang="0">
                          <a:pos x="connsiteX3" y="connsiteY3"/>
                        </a:cxn>
                      </a:cxnLst>
                      <a:rect l="l" t="t" r="r" b="b"/>
                      <a:pathLst>
                        <a:path w="512633" h="234450">
                          <a:moveTo>
                            <a:pt x="188068" y="0"/>
                          </a:moveTo>
                          <a:lnTo>
                            <a:pt x="492749" y="45506"/>
                          </a:lnTo>
                          <a:lnTo>
                            <a:pt x="512633" y="142240"/>
                          </a:lnTo>
                          <a:lnTo>
                            <a:pt x="0" y="23445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1235" name="Freeform 1234">
                      <a:extLst>
                        <a:ext uri="{FF2B5EF4-FFF2-40B4-BE49-F238E27FC236}">
                          <a16:creationId xmlns:a16="http://schemas.microsoft.com/office/drawing/2014/main" id="{ED037B86-A3F6-1B36-9255-4756084BC067}"/>
                        </a:ext>
                      </a:extLst>
                    </p:cNvPr>
                    <p:cNvSpPr/>
                    <p:nvPr/>
                  </p:nvSpPr>
                  <p:spPr>
                    <a:xfrm>
                      <a:off x="33590607" y="22871672"/>
                      <a:ext cx="542193" cy="677138"/>
                    </a:xfrm>
                    <a:custGeom>
                      <a:avLst/>
                      <a:gdLst>
                        <a:gd name="connsiteX0" fmla="*/ 374275 w 542193"/>
                        <a:gd name="connsiteY0" fmla="*/ 677138 h 677138"/>
                        <a:gd name="connsiteX1" fmla="*/ 69595 w 542193"/>
                        <a:gd name="connsiteY1" fmla="*/ 631633 h 677138"/>
                        <a:gd name="connsiteX2" fmla="*/ 0 w 542193"/>
                        <a:gd name="connsiteY2" fmla="*/ 293064 h 677138"/>
                        <a:gd name="connsiteX3" fmla="*/ 235085 w 542193"/>
                        <a:gd name="connsiteY3" fmla="*/ 0 h 677138"/>
                        <a:gd name="connsiteX4" fmla="*/ 296021 w 542193"/>
                        <a:gd name="connsiteY4" fmla="*/ 9101 h 677138"/>
                        <a:gd name="connsiteX5" fmla="*/ 542193 w 542193"/>
                        <a:gd name="connsiteY5" fmla="*/ 467807 h 67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193" h="677138">
                          <a:moveTo>
                            <a:pt x="374275" y="677138"/>
                          </a:moveTo>
                          <a:lnTo>
                            <a:pt x="69595" y="631633"/>
                          </a:lnTo>
                          <a:lnTo>
                            <a:pt x="0" y="293064"/>
                          </a:lnTo>
                          <a:lnTo>
                            <a:pt x="235085" y="0"/>
                          </a:lnTo>
                          <a:lnTo>
                            <a:pt x="296021" y="9101"/>
                          </a:lnTo>
                          <a:lnTo>
                            <a:pt x="542193" y="46780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1236" name="Freeform 1235">
                      <a:extLst>
                        <a:ext uri="{FF2B5EF4-FFF2-40B4-BE49-F238E27FC236}">
                          <a16:creationId xmlns:a16="http://schemas.microsoft.com/office/drawing/2014/main" id="{3FED2886-44A1-E15E-E641-962B52FD86A6}"/>
                        </a:ext>
                      </a:extLst>
                    </p:cNvPr>
                    <p:cNvSpPr/>
                    <p:nvPr/>
                  </p:nvSpPr>
                  <p:spPr>
                    <a:xfrm>
                      <a:off x="33790895" y="22702388"/>
                      <a:ext cx="95733" cy="178385"/>
                    </a:xfrm>
                    <a:custGeom>
                      <a:avLst/>
                      <a:gdLst>
                        <a:gd name="connsiteX0" fmla="*/ 34797 w 95733"/>
                        <a:gd name="connsiteY0" fmla="*/ 169284 h 178385"/>
                        <a:gd name="connsiteX1" fmla="*/ 0 w 95733"/>
                        <a:gd name="connsiteY1" fmla="*/ 0 h 178385"/>
                        <a:gd name="connsiteX2" fmla="*/ 95734 w 95733"/>
                        <a:gd name="connsiteY2" fmla="*/ 178386 h 178385"/>
                      </a:gdLst>
                      <a:ahLst/>
                      <a:cxnLst>
                        <a:cxn ang="0">
                          <a:pos x="connsiteX0" y="connsiteY0"/>
                        </a:cxn>
                        <a:cxn ang="0">
                          <a:pos x="connsiteX1" y="connsiteY1"/>
                        </a:cxn>
                        <a:cxn ang="0">
                          <a:pos x="connsiteX2" y="connsiteY2"/>
                        </a:cxn>
                      </a:cxnLst>
                      <a:rect l="l" t="t" r="r" b="b"/>
                      <a:pathLst>
                        <a:path w="95733" h="178385">
                          <a:moveTo>
                            <a:pt x="34797" y="169284"/>
                          </a:moveTo>
                          <a:lnTo>
                            <a:pt x="0" y="0"/>
                          </a:lnTo>
                          <a:lnTo>
                            <a:pt x="95734" y="17838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1237" name="Freeform 1236">
                      <a:extLst>
                        <a:ext uri="{FF2B5EF4-FFF2-40B4-BE49-F238E27FC236}">
                          <a16:creationId xmlns:a16="http://schemas.microsoft.com/office/drawing/2014/main" id="{05AE8EE3-D9A2-A0EC-102B-FCC55DADCCF3}"/>
                        </a:ext>
                      </a:extLst>
                    </p:cNvPr>
                    <p:cNvSpPr/>
                    <p:nvPr/>
                  </p:nvSpPr>
                  <p:spPr>
                    <a:xfrm>
                      <a:off x="33073419" y="23750863"/>
                      <a:ext cx="199357" cy="58612"/>
                    </a:xfrm>
                    <a:custGeom>
                      <a:avLst/>
                      <a:gdLst>
                        <a:gd name="connsiteX0" fmla="*/ 47017 w 199357"/>
                        <a:gd name="connsiteY0" fmla="*/ 0 h 58612"/>
                        <a:gd name="connsiteX1" fmla="*/ 199357 w 199357"/>
                        <a:gd name="connsiteY1" fmla="*/ 22753 h 58612"/>
                        <a:gd name="connsiteX2" fmla="*/ 0 w 199357"/>
                        <a:gd name="connsiteY2" fmla="*/ 58613 h 58612"/>
                      </a:gdLst>
                      <a:ahLst/>
                      <a:cxnLst>
                        <a:cxn ang="0">
                          <a:pos x="connsiteX0" y="connsiteY0"/>
                        </a:cxn>
                        <a:cxn ang="0">
                          <a:pos x="connsiteX1" y="connsiteY1"/>
                        </a:cxn>
                        <a:cxn ang="0">
                          <a:pos x="connsiteX2" y="connsiteY2"/>
                        </a:cxn>
                      </a:cxnLst>
                      <a:rect l="l" t="t" r="r" b="b"/>
                      <a:pathLst>
                        <a:path w="199357" h="58612">
                          <a:moveTo>
                            <a:pt x="47017" y="0"/>
                          </a:moveTo>
                          <a:lnTo>
                            <a:pt x="199357" y="22753"/>
                          </a:lnTo>
                          <a:lnTo>
                            <a:pt x="0" y="5861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1238" name="Freeform 1237">
                      <a:extLst>
                        <a:ext uri="{FF2B5EF4-FFF2-40B4-BE49-F238E27FC236}">
                          <a16:creationId xmlns:a16="http://schemas.microsoft.com/office/drawing/2014/main" id="{01E9136C-0B70-E3B9-5E7B-1BED09F700F5}"/>
                        </a:ext>
                      </a:extLst>
                    </p:cNvPr>
                    <p:cNvSpPr/>
                    <p:nvPr/>
                  </p:nvSpPr>
                  <p:spPr>
                    <a:xfrm>
                      <a:off x="33050841" y="23119230"/>
                      <a:ext cx="609360" cy="654385"/>
                    </a:xfrm>
                    <a:custGeom>
                      <a:avLst/>
                      <a:gdLst>
                        <a:gd name="connsiteX0" fmla="*/ 69595 w 609360"/>
                        <a:gd name="connsiteY0" fmla="*/ 631632 h 654385"/>
                        <a:gd name="connsiteX1" fmla="*/ 0 w 609360"/>
                        <a:gd name="connsiteY1" fmla="*/ 293064 h 654385"/>
                        <a:gd name="connsiteX2" fmla="*/ 235085 w 609360"/>
                        <a:gd name="connsiteY2" fmla="*/ 0 h 654385"/>
                        <a:gd name="connsiteX3" fmla="*/ 539766 w 609360"/>
                        <a:gd name="connsiteY3" fmla="*/ 45505 h 654385"/>
                        <a:gd name="connsiteX4" fmla="*/ 609361 w 609360"/>
                        <a:gd name="connsiteY4" fmla="*/ 384074 h 654385"/>
                        <a:gd name="connsiteX5" fmla="*/ 421292 w 609360"/>
                        <a:gd name="connsiteY5" fmla="*/ 618525 h 654385"/>
                        <a:gd name="connsiteX6" fmla="*/ 221935 w 609360"/>
                        <a:gd name="connsiteY6" fmla="*/ 654385 h 65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360" h="654385">
                          <a:moveTo>
                            <a:pt x="69595" y="631632"/>
                          </a:moveTo>
                          <a:lnTo>
                            <a:pt x="0" y="293064"/>
                          </a:lnTo>
                          <a:lnTo>
                            <a:pt x="235085" y="0"/>
                          </a:lnTo>
                          <a:lnTo>
                            <a:pt x="539766" y="45505"/>
                          </a:lnTo>
                          <a:lnTo>
                            <a:pt x="609361" y="384074"/>
                          </a:lnTo>
                          <a:lnTo>
                            <a:pt x="421292" y="618525"/>
                          </a:lnTo>
                          <a:lnTo>
                            <a:pt x="221935" y="65438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1239" name="Freeform 1238">
                      <a:extLst>
                        <a:ext uri="{FF2B5EF4-FFF2-40B4-BE49-F238E27FC236}">
                          <a16:creationId xmlns:a16="http://schemas.microsoft.com/office/drawing/2014/main" id="{75CBDFEE-CF5F-CAD5-134C-52B86E6665FB}"/>
                        </a:ext>
                      </a:extLst>
                    </p:cNvPr>
                    <p:cNvSpPr/>
                    <p:nvPr/>
                  </p:nvSpPr>
                  <p:spPr>
                    <a:xfrm>
                      <a:off x="33216331" y="22487598"/>
                      <a:ext cx="609360" cy="677137"/>
                    </a:xfrm>
                    <a:custGeom>
                      <a:avLst/>
                      <a:gdLst>
                        <a:gd name="connsiteX0" fmla="*/ 374275 w 609360"/>
                        <a:gd name="connsiteY0" fmla="*/ 677138 h 677137"/>
                        <a:gd name="connsiteX1" fmla="*/ 69595 w 609360"/>
                        <a:gd name="connsiteY1" fmla="*/ 631632 h 677137"/>
                        <a:gd name="connsiteX2" fmla="*/ 0 w 609360"/>
                        <a:gd name="connsiteY2" fmla="*/ 293064 h 677137"/>
                        <a:gd name="connsiteX3" fmla="*/ 235085 w 609360"/>
                        <a:gd name="connsiteY3" fmla="*/ 0 h 677137"/>
                        <a:gd name="connsiteX4" fmla="*/ 478830 w 609360"/>
                        <a:gd name="connsiteY4" fmla="*/ 36404 h 677137"/>
                        <a:gd name="connsiteX5" fmla="*/ 574563 w 609360"/>
                        <a:gd name="connsiteY5" fmla="*/ 214790 h 677137"/>
                        <a:gd name="connsiteX6" fmla="*/ 609361 w 609360"/>
                        <a:gd name="connsiteY6" fmla="*/ 384074 h 677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360" h="677137">
                          <a:moveTo>
                            <a:pt x="374275" y="677138"/>
                          </a:moveTo>
                          <a:lnTo>
                            <a:pt x="69595" y="631632"/>
                          </a:lnTo>
                          <a:lnTo>
                            <a:pt x="0" y="293064"/>
                          </a:lnTo>
                          <a:lnTo>
                            <a:pt x="235085" y="0"/>
                          </a:lnTo>
                          <a:lnTo>
                            <a:pt x="478830" y="36404"/>
                          </a:lnTo>
                          <a:lnTo>
                            <a:pt x="574563" y="214790"/>
                          </a:lnTo>
                          <a:lnTo>
                            <a:pt x="609361" y="38407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1240" name="Freeform 1239">
                      <a:extLst>
                        <a:ext uri="{FF2B5EF4-FFF2-40B4-BE49-F238E27FC236}">
                          <a16:creationId xmlns:a16="http://schemas.microsoft.com/office/drawing/2014/main" id="{F1562908-70BB-4D59-B543-826472E52323}"/>
                        </a:ext>
                      </a:extLst>
                    </p:cNvPr>
                    <p:cNvSpPr/>
                    <p:nvPr/>
                  </p:nvSpPr>
                  <p:spPr>
                    <a:xfrm>
                      <a:off x="33381821" y="22065296"/>
                      <a:ext cx="313339" cy="458705"/>
                    </a:xfrm>
                    <a:custGeom>
                      <a:avLst/>
                      <a:gdLst>
                        <a:gd name="connsiteX0" fmla="*/ 69595 w 313339"/>
                        <a:gd name="connsiteY0" fmla="*/ 422301 h 458705"/>
                        <a:gd name="connsiteX1" fmla="*/ 0 w 313339"/>
                        <a:gd name="connsiteY1" fmla="*/ 83732 h 458705"/>
                        <a:gd name="connsiteX2" fmla="*/ 67167 w 313339"/>
                        <a:gd name="connsiteY2" fmla="*/ 0 h 458705"/>
                        <a:gd name="connsiteX3" fmla="*/ 313340 w 313339"/>
                        <a:gd name="connsiteY3" fmla="*/ 458706 h 458705"/>
                      </a:gdLst>
                      <a:ahLst/>
                      <a:cxnLst>
                        <a:cxn ang="0">
                          <a:pos x="connsiteX0" y="connsiteY0"/>
                        </a:cxn>
                        <a:cxn ang="0">
                          <a:pos x="connsiteX1" y="connsiteY1"/>
                        </a:cxn>
                        <a:cxn ang="0">
                          <a:pos x="connsiteX2" y="connsiteY2"/>
                        </a:cxn>
                        <a:cxn ang="0">
                          <a:pos x="connsiteX3" y="connsiteY3"/>
                        </a:cxn>
                      </a:cxnLst>
                      <a:rect l="l" t="t" r="r" b="b"/>
                      <a:pathLst>
                        <a:path w="313339" h="458705">
                          <a:moveTo>
                            <a:pt x="69595" y="422301"/>
                          </a:moveTo>
                          <a:lnTo>
                            <a:pt x="0" y="83732"/>
                          </a:lnTo>
                          <a:lnTo>
                            <a:pt x="67167" y="0"/>
                          </a:lnTo>
                          <a:lnTo>
                            <a:pt x="313340" y="45870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1241" name="Freeform 1240">
                      <a:extLst>
                        <a:ext uri="{FF2B5EF4-FFF2-40B4-BE49-F238E27FC236}">
                          <a16:creationId xmlns:a16="http://schemas.microsoft.com/office/drawing/2014/main" id="{2B2F3425-7B11-D6A4-000B-274DCD93B50F}"/>
                        </a:ext>
                      </a:extLst>
                    </p:cNvPr>
                    <p:cNvSpPr/>
                    <p:nvPr/>
                  </p:nvSpPr>
                  <p:spPr>
                    <a:xfrm>
                      <a:off x="32511075" y="23366788"/>
                      <a:ext cx="609360" cy="534898"/>
                    </a:xfrm>
                    <a:custGeom>
                      <a:avLst/>
                      <a:gdLst>
                        <a:gd name="connsiteX0" fmla="*/ 0 w 609360"/>
                        <a:gd name="connsiteY0" fmla="*/ 293064 h 534898"/>
                        <a:gd name="connsiteX1" fmla="*/ 235085 w 609360"/>
                        <a:gd name="connsiteY1" fmla="*/ 0 h 534898"/>
                        <a:gd name="connsiteX2" fmla="*/ 539766 w 609360"/>
                        <a:gd name="connsiteY2" fmla="*/ 45505 h 534898"/>
                        <a:gd name="connsiteX3" fmla="*/ 609361 w 609360"/>
                        <a:gd name="connsiteY3" fmla="*/ 384074 h 534898"/>
                        <a:gd name="connsiteX4" fmla="*/ 562344 w 609360"/>
                        <a:gd name="connsiteY4" fmla="*/ 442687 h 534898"/>
                        <a:gd name="connsiteX5" fmla="*/ 49711 w 609360"/>
                        <a:gd name="connsiteY5" fmla="*/ 534898 h 53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360" h="534898">
                          <a:moveTo>
                            <a:pt x="0" y="293064"/>
                          </a:moveTo>
                          <a:lnTo>
                            <a:pt x="235085" y="0"/>
                          </a:lnTo>
                          <a:lnTo>
                            <a:pt x="539766" y="45505"/>
                          </a:lnTo>
                          <a:lnTo>
                            <a:pt x="609361" y="384074"/>
                          </a:lnTo>
                          <a:lnTo>
                            <a:pt x="562344" y="442687"/>
                          </a:lnTo>
                          <a:lnTo>
                            <a:pt x="49711" y="5348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1242" name="Freeform 1241">
                      <a:extLst>
                        <a:ext uri="{FF2B5EF4-FFF2-40B4-BE49-F238E27FC236}">
                          <a16:creationId xmlns:a16="http://schemas.microsoft.com/office/drawing/2014/main" id="{0EB518A7-FF20-CF77-FA41-66C2A4880E3C}"/>
                        </a:ext>
                      </a:extLst>
                    </p:cNvPr>
                    <p:cNvSpPr/>
                    <p:nvPr/>
                  </p:nvSpPr>
                  <p:spPr>
                    <a:xfrm>
                      <a:off x="32690485" y="22735156"/>
                      <a:ext cx="595441" cy="677138"/>
                    </a:xfrm>
                    <a:custGeom>
                      <a:avLst/>
                      <a:gdLst>
                        <a:gd name="connsiteX0" fmla="*/ 360356 w 595441"/>
                        <a:gd name="connsiteY0" fmla="*/ 677138 h 677138"/>
                        <a:gd name="connsiteX1" fmla="*/ 55676 w 595441"/>
                        <a:gd name="connsiteY1" fmla="*/ 631633 h 677138"/>
                        <a:gd name="connsiteX2" fmla="*/ 0 w 595441"/>
                        <a:gd name="connsiteY2" fmla="*/ 360778 h 677138"/>
                        <a:gd name="connsiteX3" fmla="*/ 103624 w 595441"/>
                        <a:gd name="connsiteY3" fmla="*/ 146532 h 677138"/>
                        <a:gd name="connsiteX4" fmla="*/ 221166 w 595441"/>
                        <a:gd name="connsiteY4" fmla="*/ 0 h 677138"/>
                        <a:gd name="connsiteX5" fmla="*/ 525847 w 595441"/>
                        <a:gd name="connsiteY5" fmla="*/ 45505 h 677138"/>
                        <a:gd name="connsiteX6" fmla="*/ 595441 w 595441"/>
                        <a:gd name="connsiteY6" fmla="*/ 384075 h 67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441" h="677138">
                          <a:moveTo>
                            <a:pt x="360356" y="677138"/>
                          </a:moveTo>
                          <a:lnTo>
                            <a:pt x="55676" y="631633"/>
                          </a:lnTo>
                          <a:lnTo>
                            <a:pt x="0" y="360778"/>
                          </a:lnTo>
                          <a:lnTo>
                            <a:pt x="103624" y="146532"/>
                          </a:lnTo>
                          <a:lnTo>
                            <a:pt x="221166" y="0"/>
                          </a:lnTo>
                          <a:lnTo>
                            <a:pt x="525847" y="45505"/>
                          </a:lnTo>
                          <a:lnTo>
                            <a:pt x="595441" y="38407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76" name="Freeform 6975">
                      <a:extLst>
                        <a:ext uri="{FF2B5EF4-FFF2-40B4-BE49-F238E27FC236}">
                          <a16:creationId xmlns:a16="http://schemas.microsoft.com/office/drawing/2014/main" id="{07F6DF2A-C8DE-6B32-065B-929674289FBA}"/>
                        </a:ext>
                      </a:extLst>
                    </p:cNvPr>
                    <p:cNvSpPr/>
                    <p:nvPr/>
                  </p:nvSpPr>
                  <p:spPr>
                    <a:xfrm>
                      <a:off x="32897732" y="22116525"/>
                      <a:ext cx="553684" cy="664136"/>
                    </a:xfrm>
                    <a:custGeom>
                      <a:avLst/>
                      <a:gdLst>
                        <a:gd name="connsiteX0" fmla="*/ 318600 w 553684"/>
                        <a:gd name="connsiteY0" fmla="*/ 664136 h 664136"/>
                        <a:gd name="connsiteX1" fmla="*/ 13919 w 553684"/>
                        <a:gd name="connsiteY1" fmla="*/ 618631 h 664136"/>
                        <a:gd name="connsiteX2" fmla="*/ 0 w 553684"/>
                        <a:gd name="connsiteY2" fmla="*/ 550917 h 664136"/>
                        <a:gd name="connsiteX3" fmla="*/ 266461 w 553684"/>
                        <a:gd name="connsiteY3" fmla="*/ 0 h 664136"/>
                        <a:gd name="connsiteX4" fmla="*/ 484090 w 553684"/>
                        <a:gd name="connsiteY4" fmla="*/ 32504 h 664136"/>
                        <a:gd name="connsiteX5" fmla="*/ 553685 w 553684"/>
                        <a:gd name="connsiteY5" fmla="*/ 371073 h 66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684" h="664136">
                          <a:moveTo>
                            <a:pt x="318600" y="664136"/>
                          </a:moveTo>
                          <a:lnTo>
                            <a:pt x="13919" y="618631"/>
                          </a:lnTo>
                          <a:lnTo>
                            <a:pt x="0" y="550917"/>
                          </a:lnTo>
                          <a:lnTo>
                            <a:pt x="266461" y="0"/>
                          </a:lnTo>
                          <a:lnTo>
                            <a:pt x="484090" y="32504"/>
                          </a:lnTo>
                          <a:lnTo>
                            <a:pt x="553685" y="37107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77" name="Freeform 6976">
                      <a:extLst>
                        <a:ext uri="{FF2B5EF4-FFF2-40B4-BE49-F238E27FC236}">
                          <a16:creationId xmlns:a16="http://schemas.microsoft.com/office/drawing/2014/main" id="{06E40E52-EEC9-A552-CE0B-86B9DA54BE7B}"/>
                        </a:ext>
                      </a:extLst>
                    </p:cNvPr>
                    <p:cNvSpPr/>
                    <p:nvPr/>
                  </p:nvSpPr>
                  <p:spPr>
                    <a:xfrm>
                      <a:off x="33164193" y="21810460"/>
                      <a:ext cx="284795" cy="338569"/>
                    </a:xfrm>
                    <a:custGeom>
                      <a:avLst/>
                      <a:gdLst>
                        <a:gd name="connsiteX0" fmla="*/ 148034 w 284795"/>
                        <a:gd name="connsiteY0" fmla="*/ 0 h 338569"/>
                        <a:gd name="connsiteX1" fmla="*/ 284796 w 284795"/>
                        <a:gd name="connsiteY1" fmla="*/ 254837 h 338569"/>
                        <a:gd name="connsiteX2" fmla="*/ 217629 w 284795"/>
                        <a:gd name="connsiteY2" fmla="*/ 338569 h 338569"/>
                        <a:gd name="connsiteX3" fmla="*/ 0 w 284795"/>
                        <a:gd name="connsiteY3" fmla="*/ 306065 h 338569"/>
                      </a:gdLst>
                      <a:ahLst/>
                      <a:cxnLst>
                        <a:cxn ang="0">
                          <a:pos x="connsiteX0" y="connsiteY0"/>
                        </a:cxn>
                        <a:cxn ang="0">
                          <a:pos x="connsiteX1" y="connsiteY1"/>
                        </a:cxn>
                        <a:cxn ang="0">
                          <a:pos x="connsiteX2" y="connsiteY2"/>
                        </a:cxn>
                        <a:cxn ang="0">
                          <a:pos x="connsiteX3" y="connsiteY3"/>
                        </a:cxn>
                      </a:cxnLst>
                      <a:rect l="l" t="t" r="r" b="b"/>
                      <a:pathLst>
                        <a:path w="284795" h="338569">
                          <a:moveTo>
                            <a:pt x="148034" y="0"/>
                          </a:moveTo>
                          <a:lnTo>
                            <a:pt x="284796" y="254837"/>
                          </a:lnTo>
                          <a:lnTo>
                            <a:pt x="217629" y="338569"/>
                          </a:lnTo>
                          <a:lnTo>
                            <a:pt x="0" y="306065"/>
                          </a:lnTo>
                          <a:close/>
                        </a:path>
                      </a:pathLst>
                    </a:custGeom>
                    <a:solidFill>
                      <a:srgbClr val="942092"/>
                    </a:solidFill>
                    <a:ln w="28575" cap="rnd">
                      <a:solidFill>
                        <a:srgbClr val="FFFFFF"/>
                      </a:solidFill>
                      <a:prstDash val="solid"/>
                      <a:round/>
                    </a:ln>
                  </p:spPr>
                  <p:txBody>
                    <a:bodyPr rtlCol="0" anchor="ctr"/>
                    <a:lstStyle/>
                    <a:p>
                      <a:endParaRPr lang="en-US"/>
                    </a:p>
                  </p:txBody>
                </p:sp>
                <p:sp>
                  <p:nvSpPr>
                    <p:cNvPr id="6978" name="Freeform 6977">
                      <a:extLst>
                        <a:ext uri="{FF2B5EF4-FFF2-40B4-BE49-F238E27FC236}">
                          <a16:creationId xmlns:a16="http://schemas.microsoft.com/office/drawing/2014/main" id="{106074E9-8EBD-99AD-6E51-1424E4F7D15C}"/>
                        </a:ext>
                      </a:extLst>
                    </p:cNvPr>
                    <p:cNvSpPr/>
                    <p:nvPr/>
                  </p:nvSpPr>
                  <p:spPr>
                    <a:xfrm>
                      <a:off x="32275990" y="23646850"/>
                      <a:ext cx="284795" cy="306065"/>
                    </a:xfrm>
                    <a:custGeom>
                      <a:avLst/>
                      <a:gdLst>
                        <a:gd name="connsiteX0" fmla="*/ 0 w 284795"/>
                        <a:gd name="connsiteY0" fmla="*/ 306065 h 306065"/>
                        <a:gd name="connsiteX1" fmla="*/ 148034 w 284795"/>
                        <a:gd name="connsiteY1" fmla="*/ 0 h 306065"/>
                        <a:gd name="connsiteX2" fmla="*/ 235085 w 284795"/>
                        <a:gd name="connsiteY2" fmla="*/ 13002 h 306065"/>
                        <a:gd name="connsiteX3" fmla="*/ 284796 w 284795"/>
                        <a:gd name="connsiteY3" fmla="*/ 254837 h 306065"/>
                      </a:gdLst>
                      <a:ahLst/>
                      <a:cxnLst>
                        <a:cxn ang="0">
                          <a:pos x="connsiteX0" y="connsiteY0"/>
                        </a:cxn>
                        <a:cxn ang="0">
                          <a:pos x="connsiteX1" y="connsiteY1"/>
                        </a:cxn>
                        <a:cxn ang="0">
                          <a:pos x="connsiteX2" y="connsiteY2"/>
                        </a:cxn>
                        <a:cxn ang="0">
                          <a:pos x="connsiteX3" y="connsiteY3"/>
                        </a:cxn>
                      </a:cxnLst>
                      <a:rect l="l" t="t" r="r" b="b"/>
                      <a:pathLst>
                        <a:path w="284795" h="306065">
                          <a:moveTo>
                            <a:pt x="0" y="306065"/>
                          </a:moveTo>
                          <a:lnTo>
                            <a:pt x="148034" y="0"/>
                          </a:lnTo>
                          <a:lnTo>
                            <a:pt x="235085" y="13002"/>
                          </a:lnTo>
                          <a:lnTo>
                            <a:pt x="284796" y="254837"/>
                          </a:lnTo>
                          <a:close/>
                        </a:path>
                      </a:pathLst>
                    </a:custGeom>
                    <a:solidFill>
                      <a:srgbClr val="942092"/>
                    </a:solidFill>
                    <a:ln w="28575" cap="rnd">
                      <a:solidFill>
                        <a:srgbClr val="FFFFFF"/>
                      </a:solidFill>
                      <a:prstDash val="solid"/>
                      <a:round/>
                    </a:ln>
                  </p:spPr>
                  <p:txBody>
                    <a:bodyPr rtlCol="0" anchor="ctr"/>
                    <a:lstStyle/>
                    <a:p>
                      <a:endParaRPr lang="en-US"/>
                    </a:p>
                  </p:txBody>
                </p:sp>
                <p:sp>
                  <p:nvSpPr>
                    <p:cNvPr id="6979" name="Freeform 6978">
                      <a:extLst>
                        <a:ext uri="{FF2B5EF4-FFF2-40B4-BE49-F238E27FC236}">
                          <a16:creationId xmlns:a16="http://schemas.microsoft.com/office/drawing/2014/main" id="{FBD904D4-8D35-D790-65FD-689969E60D5C}"/>
                        </a:ext>
                      </a:extLst>
                    </p:cNvPr>
                    <p:cNvSpPr/>
                    <p:nvPr/>
                  </p:nvSpPr>
                  <p:spPr>
                    <a:xfrm>
                      <a:off x="32424024" y="23095933"/>
                      <a:ext cx="322137" cy="563918"/>
                    </a:xfrm>
                    <a:custGeom>
                      <a:avLst/>
                      <a:gdLst>
                        <a:gd name="connsiteX0" fmla="*/ 87052 w 322137"/>
                        <a:gd name="connsiteY0" fmla="*/ 563919 h 563918"/>
                        <a:gd name="connsiteX1" fmla="*/ 0 w 322137"/>
                        <a:gd name="connsiteY1" fmla="*/ 550917 h 563918"/>
                        <a:gd name="connsiteX2" fmla="*/ 266461 w 322137"/>
                        <a:gd name="connsiteY2" fmla="*/ 0 h 563918"/>
                        <a:gd name="connsiteX3" fmla="*/ 322137 w 322137"/>
                        <a:gd name="connsiteY3" fmla="*/ 270855 h 563918"/>
                      </a:gdLst>
                      <a:ahLst/>
                      <a:cxnLst>
                        <a:cxn ang="0">
                          <a:pos x="connsiteX0" y="connsiteY0"/>
                        </a:cxn>
                        <a:cxn ang="0">
                          <a:pos x="connsiteX1" y="connsiteY1"/>
                        </a:cxn>
                        <a:cxn ang="0">
                          <a:pos x="connsiteX2" y="connsiteY2"/>
                        </a:cxn>
                        <a:cxn ang="0">
                          <a:pos x="connsiteX3" y="connsiteY3"/>
                        </a:cxn>
                      </a:cxnLst>
                      <a:rect l="l" t="t" r="r" b="b"/>
                      <a:pathLst>
                        <a:path w="322137" h="563918">
                          <a:moveTo>
                            <a:pt x="87052" y="563919"/>
                          </a:moveTo>
                          <a:lnTo>
                            <a:pt x="0" y="550917"/>
                          </a:lnTo>
                          <a:lnTo>
                            <a:pt x="266461" y="0"/>
                          </a:lnTo>
                          <a:lnTo>
                            <a:pt x="322137" y="27085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80" name="Freeform 6979">
                      <a:extLst>
                        <a:ext uri="{FF2B5EF4-FFF2-40B4-BE49-F238E27FC236}">
                          <a16:creationId xmlns:a16="http://schemas.microsoft.com/office/drawing/2014/main" id="{B12A1D68-5EE9-5421-A69F-2BA0041D6CC1}"/>
                        </a:ext>
                      </a:extLst>
                    </p:cNvPr>
                    <p:cNvSpPr/>
                    <p:nvPr/>
                  </p:nvSpPr>
                  <p:spPr>
                    <a:xfrm>
                      <a:off x="32794108" y="22667442"/>
                      <a:ext cx="117542" cy="214245"/>
                    </a:xfrm>
                    <a:custGeom>
                      <a:avLst/>
                      <a:gdLst>
                        <a:gd name="connsiteX0" fmla="*/ 117543 w 117542"/>
                        <a:gd name="connsiteY0" fmla="*/ 67714 h 214245"/>
                        <a:gd name="connsiteX1" fmla="*/ 0 w 117542"/>
                        <a:gd name="connsiteY1" fmla="*/ 214245 h 214245"/>
                        <a:gd name="connsiteX2" fmla="*/ 103623 w 117542"/>
                        <a:gd name="connsiteY2" fmla="*/ 0 h 214245"/>
                      </a:gdLst>
                      <a:ahLst/>
                      <a:cxnLst>
                        <a:cxn ang="0">
                          <a:pos x="connsiteX0" y="connsiteY0"/>
                        </a:cxn>
                        <a:cxn ang="0">
                          <a:pos x="connsiteX1" y="connsiteY1"/>
                        </a:cxn>
                        <a:cxn ang="0">
                          <a:pos x="connsiteX2" y="connsiteY2"/>
                        </a:cxn>
                      </a:cxnLst>
                      <a:rect l="l" t="t" r="r" b="b"/>
                      <a:pathLst>
                        <a:path w="117542" h="214245">
                          <a:moveTo>
                            <a:pt x="117543" y="67714"/>
                          </a:moveTo>
                          <a:lnTo>
                            <a:pt x="0" y="214245"/>
                          </a:lnTo>
                          <a:lnTo>
                            <a:pt x="10362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6981" name="Graphic 6">
                    <a:extLst>
                      <a:ext uri="{FF2B5EF4-FFF2-40B4-BE49-F238E27FC236}">
                        <a16:creationId xmlns:a16="http://schemas.microsoft.com/office/drawing/2014/main" id="{84598934-A919-4BBE-9A5E-024F8DDE12A3}"/>
                      </a:ext>
                    </a:extLst>
                  </p:cNvPr>
                  <p:cNvGrpSpPr/>
                  <p:nvPr/>
                </p:nvGrpSpPr>
                <p:grpSpPr>
                  <a:xfrm>
                    <a:off x="48432074" y="12593094"/>
                    <a:ext cx="1510207" cy="1141797"/>
                    <a:chOff x="33312227" y="21810460"/>
                    <a:chExt cx="2359242" cy="1783856"/>
                  </a:xfrm>
                </p:grpSpPr>
                <p:sp>
                  <p:nvSpPr>
                    <p:cNvPr id="6982" name="Freeform 6981">
                      <a:extLst>
                        <a:ext uri="{FF2B5EF4-FFF2-40B4-BE49-F238E27FC236}">
                          <a16:creationId xmlns:a16="http://schemas.microsoft.com/office/drawing/2014/main" id="{C8F9B5A3-034A-0BD7-99CE-4C70A0E001FE}"/>
                        </a:ext>
                      </a:extLst>
                    </p:cNvPr>
                    <p:cNvSpPr/>
                    <p:nvPr/>
                  </p:nvSpPr>
                  <p:spPr>
                    <a:xfrm>
                      <a:off x="34132800" y="23290689"/>
                      <a:ext cx="337034" cy="303626"/>
                    </a:xfrm>
                    <a:custGeom>
                      <a:avLst/>
                      <a:gdLst>
                        <a:gd name="connsiteX0" fmla="*/ 136763 w 337034"/>
                        <a:gd name="connsiteY0" fmla="*/ 303627 h 303626"/>
                        <a:gd name="connsiteX1" fmla="*/ 0 w 337034"/>
                        <a:gd name="connsiteY1" fmla="*/ 48790 h 303626"/>
                        <a:gd name="connsiteX2" fmla="*/ 85920 w 337034"/>
                        <a:gd name="connsiteY2" fmla="*/ 0 h 303626"/>
                        <a:gd name="connsiteX3" fmla="*/ 337035 w 337034"/>
                        <a:gd name="connsiteY3" fmla="*/ 94901 h 303626"/>
                      </a:gdLst>
                      <a:ahLst/>
                      <a:cxnLst>
                        <a:cxn ang="0">
                          <a:pos x="connsiteX0" y="connsiteY0"/>
                        </a:cxn>
                        <a:cxn ang="0">
                          <a:pos x="connsiteX1" y="connsiteY1"/>
                        </a:cxn>
                        <a:cxn ang="0">
                          <a:pos x="connsiteX2" y="connsiteY2"/>
                        </a:cxn>
                        <a:cxn ang="0">
                          <a:pos x="connsiteX3" y="connsiteY3"/>
                        </a:cxn>
                      </a:cxnLst>
                      <a:rect l="l" t="t" r="r" b="b"/>
                      <a:pathLst>
                        <a:path w="337034" h="303626">
                          <a:moveTo>
                            <a:pt x="136763" y="303627"/>
                          </a:moveTo>
                          <a:lnTo>
                            <a:pt x="0" y="48790"/>
                          </a:lnTo>
                          <a:lnTo>
                            <a:pt x="85920" y="0"/>
                          </a:lnTo>
                          <a:lnTo>
                            <a:pt x="337035" y="94901"/>
                          </a:lnTo>
                          <a:close/>
                        </a:path>
                      </a:pathLst>
                    </a:custGeom>
                    <a:solidFill>
                      <a:srgbClr val="942092"/>
                    </a:solidFill>
                    <a:ln w="28575" cap="rnd">
                      <a:solidFill>
                        <a:srgbClr val="FFFFFF"/>
                      </a:solidFill>
                      <a:prstDash val="solid"/>
                      <a:round/>
                    </a:ln>
                  </p:spPr>
                  <p:txBody>
                    <a:bodyPr rtlCol="0" anchor="ctr"/>
                    <a:lstStyle/>
                    <a:p>
                      <a:endParaRPr lang="en-US"/>
                    </a:p>
                  </p:txBody>
                </p:sp>
                <p:sp>
                  <p:nvSpPr>
                    <p:cNvPr id="6983" name="Freeform 6982">
                      <a:extLst>
                        <a:ext uri="{FF2B5EF4-FFF2-40B4-BE49-F238E27FC236}">
                          <a16:creationId xmlns:a16="http://schemas.microsoft.com/office/drawing/2014/main" id="{13EBBBF4-0B02-F643-1076-EBF74C3AC825}"/>
                        </a:ext>
                      </a:extLst>
                    </p:cNvPr>
                    <p:cNvSpPr/>
                    <p:nvPr/>
                  </p:nvSpPr>
                  <p:spPr>
                    <a:xfrm>
                      <a:off x="33886628" y="22880773"/>
                      <a:ext cx="332091" cy="458705"/>
                    </a:xfrm>
                    <a:custGeom>
                      <a:avLst/>
                      <a:gdLst>
                        <a:gd name="connsiteX0" fmla="*/ 281249 w 332091"/>
                        <a:gd name="connsiteY0" fmla="*/ 106289 h 458705"/>
                        <a:gd name="connsiteX1" fmla="*/ 332091 w 332091"/>
                        <a:gd name="connsiteY1" fmla="*/ 409916 h 458705"/>
                        <a:gd name="connsiteX2" fmla="*/ 246172 w 332091"/>
                        <a:gd name="connsiteY2" fmla="*/ 458706 h 458705"/>
                        <a:gd name="connsiteX3" fmla="*/ 0 w 332091"/>
                        <a:gd name="connsiteY3" fmla="*/ 0 h 458705"/>
                      </a:gdLst>
                      <a:ahLst/>
                      <a:cxnLst>
                        <a:cxn ang="0">
                          <a:pos x="connsiteX0" y="connsiteY0"/>
                        </a:cxn>
                        <a:cxn ang="0">
                          <a:pos x="connsiteX1" y="connsiteY1"/>
                        </a:cxn>
                        <a:cxn ang="0">
                          <a:pos x="connsiteX2" y="connsiteY2"/>
                        </a:cxn>
                        <a:cxn ang="0">
                          <a:pos x="connsiteX3" y="connsiteY3"/>
                        </a:cxn>
                      </a:cxnLst>
                      <a:rect l="l" t="t" r="r" b="b"/>
                      <a:pathLst>
                        <a:path w="332091" h="458705">
                          <a:moveTo>
                            <a:pt x="281249" y="106289"/>
                          </a:moveTo>
                          <a:lnTo>
                            <a:pt x="332091" y="409916"/>
                          </a:lnTo>
                          <a:lnTo>
                            <a:pt x="246172" y="458706"/>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84" name="Freeform 6983">
                      <a:extLst>
                        <a:ext uri="{FF2B5EF4-FFF2-40B4-BE49-F238E27FC236}">
                          <a16:creationId xmlns:a16="http://schemas.microsoft.com/office/drawing/2014/main" id="{912E8A68-DB81-D7FE-85E0-1DA5E3720E16}"/>
                        </a:ext>
                      </a:extLst>
                    </p:cNvPr>
                    <p:cNvSpPr/>
                    <p:nvPr/>
                  </p:nvSpPr>
                  <p:spPr>
                    <a:xfrm>
                      <a:off x="34167877" y="22816296"/>
                      <a:ext cx="662447" cy="569293"/>
                    </a:xfrm>
                    <a:custGeom>
                      <a:avLst/>
                      <a:gdLst>
                        <a:gd name="connsiteX0" fmla="*/ 50843 w 662447"/>
                        <a:gd name="connsiteY0" fmla="*/ 474393 h 569293"/>
                        <a:gd name="connsiteX1" fmla="*/ 0 w 662447"/>
                        <a:gd name="connsiteY1" fmla="*/ 170766 h 569293"/>
                        <a:gd name="connsiteX2" fmla="*/ 300718 w 662447"/>
                        <a:gd name="connsiteY2" fmla="*/ 0 h 569293"/>
                        <a:gd name="connsiteX3" fmla="*/ 652279 w 662447"/>
                        <a:gd name="connsiteY3" fmla="*/ 132861 h 569293"/>
                        <a:gd name="connsiteX4" fmla="*/ 662448 w 662447"/>
                        <a:gd name="connsiteY4" fmla="*/ 193586 h 569293"/>
                        <a:gd name="connsiteX5" fmla="*/ 301958 w 662447"/>
                        <a:gd name="connsiteY5" fmla="*/ 569293 h 56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2447" h="569293">
                          <a:moveTo>
                            <a:pt x="50843" y="474393"/>
                          </a:moveTo>
                          <a:lnTo>
                            <a:pt x="0" y="170766"/>
                          </a:lnTo>
                          <a:lnTo>
                            <a:pt x="300718" y="0"/>
                          </a:lnTo>
                          <a:lnTo>
                            <a:pt x="652279" y="132861"/>
                          </a:lnTo>
                          <a:lnTo>
                            <a:pt x="662448" y="193586"/>
                          </a:lnTo>
                          <a:lnTo>
                            <a:pt x="301958" y="56929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85" name="Freeform 6984">
                      <a:extLst>
                        <a:ext uri="{FF2B5EF4-FFF2-40B4-BE49-F238E27FC236}">
                          <a16:creationId xmlns:a16="http://schemas.microsoft.com/office/drawing/2014/main" id="{F31965C2-5172-856F-8B6E-F1E198BCCAB1}"/>
                        </a:ext>
                      </a:extLst>
                    </p:cNvPr>
                    <p:cNvSpPr/>
                    <p:nvPr/>
                  </p:nvSpPr>
                  <p:spPr>
                    <a:xfrm>
                      <a:off x="34820156" y="22863774"/>
                      <a:ext cx="150359" cy="146108"/>
                    </a:xfrm>
                    <a:custGeom>
                      <a:avLst/>
                      <a:gdLst>
                        <a:gd name="connsiteX0" fmla="*/ 0 w 150359"/>
                        <a:gd name="connsiteY0" fmla="*/ 85383 h 146108"/>
                        <a:gd name="connsiteX1" fmla="*/ 150359 w 150359"/>
                        <a:gd name="connsiteY1" fmla="*/ 0 h 146108"/>
                        <a:gd name="connsiteX2" fmla="*/ 10169 w 150359"/>
                        <a:gd name="connsiteY2" fmla="*/ 146109 h 146108"/>
                      </a:gdLst>
                      <a:ahLst/>
                      <a:cxnLst>
                        <a:cxn ang="0">
                          <a:pos x="connsiteX0" y="connsiteY0"/>
                        </a:cxn>
                        <a:cxn ang="0">
                          <a:pos x="connsiteX1" y="connsiteY1"/>
                        </a:cxn>
                        <a:cxn ang="0">
                          <a:pos x="connsiteX2" y="connsiteY2"/>
                        </a:cxn>
                      </a:cxnLst>
                      <a:rect l="l" t="t" r="r" b="b"/>
                      <a:pathLst>
                        <a:path w="150359" h="146108">
                          <a:moveTo>
                            <a:pt x="0" y="85383"/>
                          </a:moveTo>
                          <a:lnTo>
                            <a:pt x="150359" y="0"/>
                          </a:lnTo>
                          <a:lnTo>
                            <a:pt x="10169" y="14610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86" name="Freeform 6985">
                      <a:extLst>
                        <a:ext uri="{FF2B5EF4-FFF2-40B4-BE49-F238E27FC236}">
                          <a16:creationId xmlns:a16="http://schemas.microsoft.com/office/drawing/2014/main" id="{C3D050ED-89B2-E7B8-27AB-2FA89E37A0B9}"/>
                        </a:ext>
                      </a:extLst>
                    </p:cNvPr>
                    <p:cNvSpPr/>
                    <p:nvPr/>
                  </p:nvSpPr>
                  <p:spPr>
                    <a:xfrm>
                      <a:off x="33695161" y="22524002"/>
                      <a:ext cx="95733" cy="178385"/>
                    </a:xfrm>
                    <a:custGeom>
                      <a:avLst/>
                      <a:gdLst>
                        <a:gd name="connsiteX0" fmla="*/ 70312 w 95733"/>
                        <a:gd name="connsiteY0" fmla="*/ 26572 h 178385"/>
                        <a:gd name="connsiteX1" fmla="*/ 95734 w 95733"/>
                        <a:gd name="connsiteY1" fmla="*/ 178386 h 178385"/>
                        <a:gd name="connsiteX2" fmla="*/ 0 w 95733"/>
                        <a:gd name="connsiteY2" fmla="*/ 0 h 178385"/>
                      </a:gdLst>
                      <a:ahLst/>
                      <a:cxnLst>
                        <a:cxn ang="0">
                          <a:pos x="connsiteX0" y="connsiteY0"/>
                        </a:cxn>
                        <a:cxn ang="0">
                          <a:pos x="connsiteX1" y="connsiteY1"/>
                        </a:cxn>
                        <a:cxn ang="0">
                          <a:pos x="connsiteX2" y="connsiteY2"/>
                        </a:cxn>
                      </a:cxnLst>
                      <a:rect l="l" t="t" r="r" b="b"/>
                      <a:pathLst>
                        <a:path w="95733" h="178385">
                          <a:moveTo>
                            <a:pt x="70312" y="26572"/>
                          </a:moveTo>
                          <a:lnTo>
                            <a:pt x="95734" y="178386"/>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87" name="Freeform 6986">
                      <a:extLst>
                        <a:ext uri="{FF2B5EF4-FFF2-40B4-BE49-F238E27FC236}">
                          <a16:creationId xmlns:a16="http://schemas.microsoft.com/office/drawing/2014/main" id="{2EADA223-FCCD-7497-9458-AA18CC76C1C1}"/>
                        </a:ext>
                      </a:extLst>
                    </p:cNvPr>
                    <p:cNvSpPr/>
                    <p:nvPr/>
                  </p:nvSpPr>
                  <p:spPr>
                    <a:xfrm>
                      <a:off x="33765473" y="22379808"/>
                      <a:ext cx="703122" cy="607253"/>
                    </a:xfrm>
                    <a:custGeom>
                      <a:avLst/>
                      <a:gdLst>
                        <a:gd name="connsiteX0" fmla="*/ 0 w 703122"/>
                        <a:gd name="connsiteY0" fmla="*/ 170766 h 607253"/>
                        <a:gd name="connsiteX1" fmla="*/ 300718 w 703122"/>
                        <a:gd name="connsiteY1" fmla="*/ 0 h 607253"/>
                        <a:gd name="connsiteX2" fmla="*/ 652279 w 703122"/>
                        <a:gd name="connsiteY2" fmla="*/ 132861 h 607253"/>
                        <a:gd name="connsiteX3" fmla="*/ 703122 w 703122"/>
                        <a:gd name="connsiteY3" fmla="*/ 436488 h 607253"/>
                        <a:gd name="connsiteX4" fmla="*/ 402404 w 703122"/>
                        <a:gd name="connsiteY4" fmla="*/ 607254 h 607253"/>
                        <a:gd name="connsiteX5" fmla="*/ 121155 w 703122"/>
                        <a:gd name="connsiteY5" fmla="*/ 500965 h 607253"/>
                        <a:gd name="connsiteX6" fmla="*/ 25422 w 703122"/>
                        <a:gd name="connsiteY6" fmla="*/ 322579 h 60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122" h="607253">
                          <a:moveTo>
                            <a:pt x="0" y="170766"/>
                          </a:moveTo>
                          <a:lnTo>
                            <a:pt x="300718" y="0"/>
                          </a:lnTo>
                          <a:lnTo>
                            <a:pt x="652279" y="132861"/>
                          </a:lnTo>
                          <a:lnTo>
                            <a:pt x="703122" y="436488"/>
                          </a:lnTo>
                          <a:lnTo>
                            <a:pt x="402404" y="607254"/>
                          </a:lnTo>
                          <a:lnTo>
                            <a:pt x="121155" y="500965"/>
                          </a:lnTo>
                          <a:lnTo>
                            <a:pt x="25422" y="32257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88" name="Freeform 6987">
                      <a:extLst>
                        <a:ext uri="{FF2B5EF4-FFF2-40B4-BE49-F238E27FC236}">
                          <a16:creationId xmlns:a16="http://schemas.microsoft.com/office/drawing/2014/main" id="{182D104D-B1E2-B9F3-8C03-7F8400B52E02}"/>
                        </a:ext>
                      </a:extLst>
                    </p:cNvPr>
                    <p:cNvSpPr/>
                    <p:nvPr/>
                  </p:nvSpPr>
                  <p:spPr>
                    <a:xfrm>
                      <a:off x="34417752" y="22341903"/>
                      <a:ext cx="692953" cy="607253"/>
                    </a:xfrm>
                    <a:custGeom>
                      <a:avLst/>
                      <a:gdLst>
                        <a:gd name="connsiteX0" fmla="*/ 50843 w 692953"/>
                        <a:gd name="connsiteY0" fmla="*/ 474393 h 607253"/>
                        <a:gd name="connsiteX1" fmla="*/ 0 w 692953"/>
                        <a:gd name="connsiteY1" fmla="*/ 170766 h 607253"/>
                        <a:gd name="connsiteX2" fmla="*/ 300718 w 692953"/>
                        <a:gd name="connsiteY2" fmla="*/ 0 h 607253"/>
                        <a:gd name="connsiteX3" fmla="*/ 652279 w 692953"/>
                        <a:gd name="connsiteY3" fmla="*/ 132861 h 607253"/>
                        <a:gd name="connsiteX4" fmla="*/ 692954 w 692953"/>
                        <a:gd name="connsiteY4" fmla="*/ 375762 h 607253"/>
                        <a:gd name="connsiteX5" fmla="*/ 552763 w 692953"/>
                        <a:gd name="connsiteY5" fmla="*/ 521871 h 607253"/>
                        <a:gd name="connsiteX6" fmla="*/ 402404 w 692953"/>
                        <a:gd name="connsiteY6" fmla="*/ 607254 h 60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2953" h="607253">
                          <a:moveTo>
                            <a:pt x="50843" y="474393"/>
                          </a:moveTo>
                          <a:lnTo>
                            <a:pt x="0" y="170766"/>
                          </a:lnTo>
                          <a:lnTo>
                            <a:pt x="300718" y="0"/>
                          </a:lnTo>
                          <a:lnTo>
                            <a:pt x="652279" y="132861"/>
                          </a:lnTo>
                          <a:lnTo>
                            <a:pt x="692954" y="375762"/>
                          </a:lnTo>
                          <a:lnTo>
                            <a:pt x="552763" y="521871"/>
                          </a:lnTo>
                          <a:lnTo>
                            <a:pt x="402404" y="60725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89" name="Freeform 6988">
                      <a:extLst>
                        <a:ext uri="{FF2B5EF4-FFF2-40B4-BE49-F238E27FC236}">
                          <a16:creationId xmlns:a16="http://schemas.microsoft.com/office/drawing/2014/main" id="{ADC6DE67-F62C-AEC4-1C33-2503AC3273FC}"/>
                        </a:ext>
                      </a:extLst>
                    </p:cNvPr>
                    <p:cNvSpPr/>
                    <p:nvPr/>
                  </p:nvSpPr>
                  <p:spPr>
                    <a:xfrm>
                      <a:off x="35070032" y="22303998"/>
                      <a:ext cx="401164" cy="413667"/>
                    </a:xfrm>
                    <a:custGeom>
                      <a:avLst/>
                      <a:gdLst>
                        <a:gd name="connsiteX0" fmla="*/ 0 w 401164"/>
                        <a:gd name="connsiteY0" fmla="*/ 170766 h 413667"/>
                        <a:gd name="connsiteX1" fmla="*/ 300718 w 401164"/>
                        <a:gd name="connsiteY1" fmla="*/ 0 h 413667"/>
                        <a:gd name="connsiteX2" fmla="*/ 401164 w 401164"/>
                        <a:gd name="connsiteY2" fmla="*/ 37960 h 413667"/>
                        <a:gd name="connsiteX3" fmla="*/ 40674 w 401164"/>
                        <a:gd name="connsiteY3" fmla="*/ 413667 h 413667"/>
                      </a:gdLst>
                      <a:ahLst/>
                      <a:cxnLst>
                        <a:cxn ang="0">
                          <a:pos x="connsiteX0" y="connsiteY0"/>
                        </a:cxn>
                        <a:cxn ang="0">
                          <a:pos x="connsiteX1" y="connsiteY1"/>
                        </a:cxn>
                        <a:cxn ang="0">
                          <a:pos x="connsiteX2" y="connsiteY2"/>
                        </a:cxn>
                        <a:cxn ang="0">
                          <a:pos x="connsiteX3" y="connsiteY3"/>
                        </a:cxn>
                      </a:cxnLst>
                      <a:rect l="l" t="t" r="r" b="b"/>
                      <a:pathLst>
                        <a:path w="401164" h="413667">
                          <a:moveTo>
                            <a:pt x="0" y="170766"/>
                          </a:moveTo>
                          <a:lnTo>
                            <a:pt x="300718" y="0"/>
                          </a:lnTo>
                          <a:lnTo>
                            <a:pt x="401164" y="37960"/>
                          </a:lnTo>
                          <a:lnTo>
                            <a:pt x="40674" y="41366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90" name="Freeform 6989">
                      <a:extLst>
                        <a:ext uri="{FF2B5EF4-FFF2-40B4-BE49-F238E27FC236}">
                          <a16:creationId xmlns:a16="http://schemas.microsoft.com/office/drawing/2014/main" id="{EC0B61F1-FFBD-89F5-3E79-F20BA2506BEC}"/>
                        </a:ext>
                      </a:extLst>
                    </p:cNvPr>
                    <p:cNvSpPr/>
                    <p:nvPr/>
                  </p:nvSpPr>
                  <p:spPr>
                    <a:xfrm>
                      <a:off x="33448989" y="21943321"/>
                      <a:ext cx="617202" cy="607253"/>
                    </a:xfrm>
                    <a:custGeom>
                      <a:avLst/>
                      <a:gdLst>
                        <a:gd name="connsiteX0" fmla="*/ 214799 w 617202"/>
                        <a:gd name="connsiteY0" fmla="*/ 0 h 607253"/>
                        <a:gd name="connsiteX1" fmla="*/ 566360 w 617202"/>
                        <a:gd name="connsiteY1" fmla="*/ 132861 h 607253"/>
                        <a:gd name="connsiteX2" fmla="*/ 617202 w 617202"/>
                        <a:gd name="connsiteY2" fmla="*/ 436488 h 607253"/>
                        <a:gd name="connsiteX3" fmla="*/ 316484 w 617202"/>
                        <a:gd name="connsiteY3" fmla="*/ 607254 h 607253"/>
                        <a:gd name="connsiteX4" fmla="*/ 246172 w 617202"/>
                        <a:gd name="connsiteY4" fmla="*/ 580681 h 607253"/>
                        <a:gd name="connsiteX5" fmla="*/ 0 w 617202"/>
                        <a:gd name="connsiteY5" fmla="*/ 121976 h 60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7202" h="607253">
                          <a:moveTo>
                            <a:pt x="214799" y="0"/>
                          </a:moveTo>
                          <a:lnTo>
                            <a:pt x="566360" y="132861"/>
                          </a:lnTo>
                          <a:lnTo>
                            <a:pt x="617202" y="436488"/>
                          </a:lnTo>
                          <a:lnTo>
                            <a:pt x="316484" y="607254"/>
                          </a:lnTo>
                          <a:lnTo>
                            <a:pt x="246172" y="580681"/>
                          </a:lnTo>
                          <a:lnTo>
                            <a:pt x="0" y="12197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91" name="Freeform 6990">
                      <a:extLst>
                        <a:ext uri="{FF2B5EF4-FFF2-40B4-BE49-F238E27FC236}">
                          <a16:creationId xmlns:a16="http://schemas.microsoft.com/office/drawing/2014/main" id="{C3EB6884-91C0-67FF-D9E8-F9317BE5C20A}"/>
                        </a:ext>
                      </a:extLst>
                    </p:cNvPr>
                    <p:cNvSpPr/>
                    <p:nvPr/>
                  </p:nvSpPr>
                  <p:spPr>
                    <a:xfrm>
                      <a:off x="34015349" y="21939569"/>
                      <a:ext cx="703121" cy="573100"/>
                    </a:xfrm>
                    <a:custGeom>
                      <a:avLst/>
                      <a:gdLst>
                        <a:gd name="connsiteX0" fmla="*/ 50842 w 703121"/>
                        <a:gd name="connsiteY0" fmla="*/ 440240 h 573100"/>
                        <a:gd name="connsiteX1" fmla="*/ 0 w 703121"/>
                        <a:gd name="connsiteY1" fmla="*/ 136613 h 573100"/>
                        <a:gd name="connsiteX2" fmla="*/ 240574 w 703121"/>
                        <a:gd name="connsiteY2" fmla="*/ 0 h 573100"/>
                        <a:gd name="connsiteX3" fmla="*/ 476499 w 703121"/>
                        <a:gd name="connsiteY3" fmla="*/ 32277 h 573100"/>
                        <a:gd name="connsiteX4" fmla="*/ 652279 w 703121"/>
                        <a:gd name="connsiteY4" fmla="*/ 98708 h 573100"/>
                        <a:gd name="connsiteX5" fmla="*/ 703122 w 703121"/>
                        <a:gd name="connsiteY5" fmla="*/ 402335 h 573100"/>
                        <a:gd name="connsiteX6" fmla="*/ 402403 w 703121"/>
                        <a:gd name="connsiteY6" fmla="*/ 573101 h 57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121" h="573100">
                          <a:moveTo>
                            <a:pt x="50842" y="440240"/>
                          </a:moveTo>
                          <a:lnTo>
                            <a:pt x="0" y="136613"/>
                          </a:lnTo>
                          <a:lnTo>
                            <a:pt x="240574" y="0"/>
                          </a:lnTo>
                          <a:lnTo>
                            <a:pt x="476499" y="32277"/>
                          </a:lnTo>
                          <a:lnTo>
                            <a:pt x="652279" y="98708"/>
                          </a:lnTo>
                          <a:lnTo>
                            <a:pt x="703122" y="402335"/>
                          </a:lnTo>
                          <a:lnTo>
                            <a:pt x="402403" y="57310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92" name="Freeform 6991">
                      <a:extLst>
                        <a:ext uri="{FF2B5EF4-FFF2-40B4-BE49-F238E27FC236}">
                          <a16:creationId xmlns:a16="http://schemas.microsoft.com/office/drawing/2014/main" id="{29931999-6431-FBA3-3CE8-0FC031FD5018}"/>
                        </a:ext>
                      </a:extLst>
                    </p:cNvPr>
                    <p:cNvSpPr/>
                    <p:nvPr/>
                  </p:nvSpPr>
                  <p:spPr>
                    <a:xfrm>
                      <a:off x="34667628" y="22004123"/>
                      <a:ext cx="703122" cy="470640"/>
                    </a:xfrm>
                    <a:custGeom>
                      <a:avLst/>
                      <a:gdLst>
                        <a:gd name="connsiteX0" fmla="*/ 50843 w 703122"/>
                        <a:gd name="connsiteY0" fmla="*/ 337780 h 470640"/>
                        <a:gd name="connsiteX1" fmla="*/ 0 w 703122"/>
                        <a:gd name="connsiteY1" fmla="*/ 34153 h 470640"/>
                        <a:gd name="connsiteX2" fmla="*/ 60144 w 703122"/>
                        <a:gd name="connsiteY2" fmla="*/ 0 h 470640"/>
                        <a:gd name="connsiteX3" fmla="*/ 666806 w 703122"/>
                        <a:gd name="connsiteY3" fmla="*/ 82999 h 470640"/>
                        <a:gd name="connsiteX4" fmla="*/ 703122 w 703122"/>
                        <a:gd name="connsiteY4" fmla="*/ 299875 h 470640"/>
                        <a:gd name="connsiteX5" fmla="*/ 402404 w 703122"/>
                        <a:gd name="connsiteY5" fmla="*/ 470641 h 47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3122" h="470640">
                          <a:moveTo>
                            <a:pt x="50843" y="337780"/>
                          </a:moveTo>
                          <a:lnTo>
                            <a:pt x="0" y="34153"/>
                          </a:lnTo>
                          <a:lnTo>
                            <a:pt x="60144" y="0"/>
                          </a:lnTo>
                          <a:lnTo>
                            <a:pt x="666806" y="82999"/>
                          </a:lnTo>
                          <a:lnTo>
                            <a:pt x="703122" y="299875"/>
                          </a:lnTo>
                          <a:lnTo>
                            <a:pt x="402404" y="47064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93" name="Freeform 6992">
                      <a:extLst>
                        <a:ext uri="{FF2B5EF4-FFF2-40B4-BE49-F238E27FC236}">
                          <a16:creationId xmlns:a16="http://schemas.microsoft.com/office/drawing/2014/main" id="{B2CADFB6-5A06-6942-366B-C3D912482C3C}"/>
                        </a:ext>
                      </a:extLst>
                    </p:cNvPr>
                    <p:cNvSpPr/>
                    <p:nvPr/>
                  </p:nvSpPr>
                  <p:spPr>
                    <a:xfrm>
                      <a:off x="35334434" y="22087122"/>
                      <a:ext cx="337034" cy="254836"/>
                    </a:xfrm>
                    <a:custGeom>
                      <a:avLst/>
                      <a:gdLst>
                        <a:gd name="connsiteX0" fmla="*/ 337035 w 337034"/>
                        <a:gd name="connsiteY0" fmla="*/ 46110 h 254836"/>
                        <a:gd name="connsiteX1" fmla="*/ 136762 w 337034"/>
                        <a:gd name="connsiteY1" fmla="*/ 254837 h 254836"/>
                        <a:gd name="connsiteX2" fmla="*/ 36316 w 337034"/>
                        <a:gd name="connsiteY2" fmla="*/ 216876 h 254836"/>
                        <a:gd name="connsiteX3" fmla="*/ 0 w 337034"/>
                        <a:gd name="connsiteY3" fmla="*/ 0 h 254836"/>
                      </a:gdLst>
                      <a:ahLst/>
                      <a:cxnLst>
                        <a:cxn ang="0">
                          <a:pos x="connsiteX0" y="connsiteY0"/>
                        </a:cxn>
                        <a:cxn ang="0">
                          <a:pos x="connsiteX1" y="connsiteY1"/>
                        </a:cxn>
                        <a:cxn ang="0">
                          <a:pos x="connsiteX2" y="connsiteY2"/>
                        </a:cxn>
                        <a:cxn ang="0">
                          <a:pos x="connsiteX3" y="connsiteY3"/>
                        </a:cxn>
                      </a:cxnLst>
                      <a:rect l="l" t="t" r="r" b="b"/>
                      <a:pathLst>
                        <a:path w="337034" h="254836">
                          <a:moveTo>
                            <a:pt x="337035" y="46110"/>
                          </a:moveTo>
                          <a:lnTo>
                            <a:pt x="136762" y="254837"/>
                          </a:lnTo>
                          <a:lnTo>
                            <a:pt x="36316" y="216876"/>
                          </a:lnTo>
                          <a:lnTo>
                            <a:pt x="0"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6994" name="Freeform 6993">
                      <a:extLst>
                        <a:ext uri="{FF2B5EF4-FFF2-40B4-BE49-F238E27FC236}">
                          <a16:creationId xmlns:a16="http://schemas.microsoft.com/office/drawing/2014/main" id="{631876BB-C570-8A74-0E43-D4523DEA40AE}"/>
                        </a:ext>
                      </a:extLst>
                    </p:cNvPr>
                    <p:cNvSpPr/>
                    <p:nvPr/>
                  </p:nvSpPr>
                  <p:spPr>
                    <a:xfrm>
                      <a:off x="33312227" y="21810460"/>
                      <a:ext cx="351561" cy="254836"/>
                    </a:xfrm>
                    <a:custGeom>
                      <a:avLst/>
                      <a:gdLst>
                        <a:gd name="connsiteX0" fmla="*/ 0 w 351561"/>
                        <a:gd name="connsiteY0" fmla="*/ 0 h 254836"/>
                        <a:gd name="connsiteX1" fmla="*/ 337035 w 351561"/>
                        <a:gd name="connsiteY1" fmla="*/ 46110 h 254836"/>
                        <a:gd name="connsiteX2" fmla="*/ 351561 w 351561"/>
                        <a:gd name="connsiteY2" fmla="*/ 132861 h 254836"/>
                        <a:gd name="connsiteX3" fmla="*/ 136762 w 351561"/>
                        <a:gd name="connsiteY3" fmla="*/ 254837 h 254836"/>
                      </a:gdLst>
                      <a:ahLst/>
                      <a:cxnLst>
                        <a:cxn ang="0">
                          <a:pos x="connsiteX0" y="connsiteY0"/>
                        </a:cxn>
                        <a:cxn ang="0">
                          <a:pos x="connsiteX1" y="connsiteY1"/>
                        </a:cxn>
                        <a:cxn ang="0">
                          <a:pos x="connsiteX2" y="connsiteY2"/>
                        </a:cxn>
                        <a:cxn ang="0">
                          <a:pos x="connsiteX3" y="connsiteY3"/>
                        </a:cxn>
                      </a:cxnLst>
                      <a:rect l="l" t="t" r="r" b="b"/>
                      <a:pathLst>
                        <a:path w="351561" h="254836">
                          <a:moveTo>
                            <a:pt x="0" y="0"/>
                          </a:moveTo>
                          <a:lnTo>
                            <a:pt x="337035" y="46110"/>
                          </a:lnTo>
                          <a:lnTo>
                            <a:pt x="351561" y="132861"/>
                          </a:lnTo>
                          <a:lnTo>
                            <a:pt x="136762" y="254837"/>
                          </a:lnTo>
                          <a:close/>
                        </a:path>
                      </a:pathLst>
                    </a:custGeom>
                    <a:solidFill>
                      <a:srgbClr val="942092"/>
                    </a:solidFill>
                    <a:ln w="28575" cap="rnd">
                      <a:solidFill>
                        <a:srgbClr val="FFFFFF"/>
                      </a:solidFill>
                      <a:prstDash val="solid"/>
                      <a:round/>
                    </a:ln>
                  </p:spPr>
                  <p:txBody>
                    <a:bodyPr rtlCol="0" anchor="ctr"/>
                    <a:lstStyle/>
                    <a:p>
                      <a:endParaRPr lang="en-US"/>
                    </a:p>
                  </p:txBody>
                </p:sp>
                <p:sp>
                  <p:nvSpPr>
                    <p:cNvPr id="6995" name="Freeform 6994">
                      <a:extLst>
                        <a:ext uri="{FF2B5EF4-FFF2-40B4-BE49-F238E27FC236}">
                          <a16:creationId xmlns:a16="http://schemas.microsoft.com/office/drawing/2014/main" id="{FA383354-898D-A6E5-1EED-759263491644}"/>
                        </a:ext>
                      </a:extLst>
                    </p:cNvPr>
                    <p:cNvSpPr/>
                    <p:nvPr/>
                  </p:nvSpPr>
                  <p:spPr>
                    <a:xfrm>
                      <a:off x="33649261" y="21856570"/>
                      <a:ext cx="606661" cy="219611"/>
                    </a:xfrm>
                    <a:custGeom>
                      <a:avLst/>
                      <a:gdLst>
                        <a:gd name="connsiteX0" fmla="*/ 14526 w 606661"/>
                        <a:gd name="connsiteY0" fmla="*/ 86751 h 219611"/>
                        <a:gd name="connsiteX1" fmla="*/ 0 w 606661"/>
                        <a:gd name="connsiteY1" fmla="*/ 0 h 219611"/>
                        <a:gd name="connsiteX2" fmla="*/ 606662 w 606661"/>
                        <a:gd name="connsiteY2" fmla="*/ 82999 h 219611"/>
                        <a:gd name="connsiteX3" fmla="*/ 366088 w 606661"/>
                        <a:gd name="connsiteY3" fmla="*/ 219611 h 219611"/>
                      </a:gdLst>
                      <a:ahLst/>
                      <a:cxnLst>
                        <a:cxn ang="0">
                          <a:pos x="connsiteX0" y="connsiteY0"/>
                        </a:cxn>
                        <a:cxn ang="0">
                          <a:pos x="connsiteX1" y="connsiteY1"/>
                        </a:cxn>
                        <a:cxn ang="0">
                          <a:pos x="connsiteX2" y="connsiteY2"/>
                        </a:cxn>
                        <a:cxn ang="0">
                          <a:pos x="connsiteX3" y="connsiteY3"/>
                        </a:cxn>
                      </a:cxnLst>
                      <a:rect l="l" t="t" r="r" b="b"/>
                      <a:pathLst>
                        <a:path w="606661" h="219611">
                          <a:moveTo>
                            <a:pt x="14526" y="86751"/>
                          </a:moveTo>
                          <a:lnTo>
                            <a:pt x="0" y="0"/>
                          </a:lnTo>
                          <a:lnTo>
                            <a:pt x="606662" y="82999"/>
                          </a:lnTo>
                          <a:lnTo>
                            <a:pt x="366088" y="21961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6996" name="Freeform 6995">
                      <a:extLst>
                        <a:ext uri="{FF2B5EF4-FFF2-40B4-BE49-F238E27FC236}">
                          <a16:creationId xmlns:a16="http://schemas.microsoft.com/office/drawing/2014/main" id="{544E26BA-2BAA-706C-5B49-B76BD75CD475}"/>
                        </a:ext>
                      </a:extLst>
                    </p:cNvPr>
                    <p:cNvSpPr/>
                    <p:nvPr/>
                  </p:nvSpPr>
                  <p:spPr>
                    <a:xfrm>
                      <a:off x="34491848" y="21971846"/>
                      <a:ext cx="235923" cy="66430"/>
                    </a:xfrm>
                    <a:custGeom>
                      <a:avLst/>
                      <a:gdLst>
                        <a:gd name="connsiteX0" fmla="*/ 175780 w 235923"/>
                        <a:gd name="connsiteY0" fmla="*/ 66430 h 66430"/>
                        <a:gd name="connsiteX1" fmla="*/ 0 w 235923"/>
                        <a:gd name="connsiteY1" fmla="*/ 0 h 66430"/>
                        <a:gd name="connsiteX2" fmla="*/ 235924 w 235923"/>
                        <a:gd name="connsiteY2" fmla="*/ 32277 h 66430"/>
                      </a:gdLst>
                      <a:ahLst/>
                      <a:cxnLst>
                        <a:cxn ang="0">
                          <a:pos x="connsiteX0" y="connsiteY0"/>
                        </a:cxn>
                        <a:cxn ang="0">
                          <a:pos x="connsiteX1" y="connsiteY1"/>
                        </a:cxn>
                        <a:cxn ang="0">
                          <a:pos x="connsiteX2" y="connsiteY2"/>
                        </a:cxn>
                      </a:cxnLst>
                      <a:rect l="l" t="t" r="r" b="b"/>
                      <a:pathLst>
                        <a:path w="235923" h="66430">
                          <a:moveTo>
                            <a:pt x="175780" y="66430"/>
                          </a:moveTo>
                          <a:lnTo>
                            <a:pt x="0" y="0"/>
                          </a:lnTo>
                          <a:lnTo>
                            <a:pt x="235924" y="3227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6997" name="Graphic 6">
                    <a:extLst>
                      <a:ext uri="{FF2B5EF4-FFF2-40B4-BE49-F238E27FC236}">
                        <a16:creationId xmlns:a16="http://schemas.microsoft.com/office/drawing/2014/main" id="{A6E41686-5808-EECE-592E-724D724FADBD}"/>
                      </a:ext>
                    </a:extLst>
                  </p:cNvPr>
                  <p:cNvGrpSpPr/>
                  <p:nvPr/>
                </p:nvGrpSpPr>
                <p:grpSpPr>
                  <a:xfrm>
                    <a:off x="49044887" y="12799692"/>
                    <a:ext cx="1167433" cy="1499012"/>
                    <a:chOff x="34269562" y="22133232"/>
                    <a:chExt cx="1823761" cy="2341940"/>
                  </a:xfrm>
                </p:grpSpPr>
                <p:sp>
                  <p:nvSpPr>
                    <p:cNvPr id="6998" name="Freeform 6997">
                      <a:extLst>
                        <a:ext uri="{FF2B5EF4-FFF2-40B4-BE49-F238E27FC236}">
                          <a16:creationId xmlns:a16="http://schemas.microsoft.com/office/drawing/2014/main" id="{1CCB933F-452B-5C96-5259-B27228852154}"/>
                        </a:ext>
                      </a:extLst>
                    </p:cNvPr>
                    <p:cNvSpPr/>
                    <p:nvPr/>
                  </p:nvSpPr>
                  <p:spPr>
                    <a:xfrm>
                      <a:off x="34269562" y="23385589"/>
                      <a:ext cx="273257" cy="334562"/>
                    </a:xfrm>
                    <a:custGeom>
                      <a:avLst/>
                      <a:gdLst>
                        <a:gd name="connsiteX0" fmla="*/ 0 w 273257"/>
                        <a:gd name="connsiteY0" fmla="*/ 208726 h 334562"/>
                        <a:gd name="connsiteX1" fmla="*/ 200272 w 273257"/>
                        <a:gd name="connsiteY1" fmla="*/ 0 h 334562"/>
                        <a:gd name="connsiteX2" fmla="*/ 273258 w 273257"/>
                        <a:gd name="connsiteY2" fmla="*/ 66580 h 334562"/>
                        <a:gd name="connsiteX3" fmla="*/ 260537 w 273257"/>
                        <a:gd name="connsiteY3" fmla="*/ 334563 h 334562"/>
                      </a:gdLst>
                      <a:ahLst/>
                      <a:cxnLst>
                        <a:cxn ang="0">
                          <a:pos x="connsiteX0" y="connsiteY0"/>
                        </a:cxn>
                        <a:cxn ang="0">
                          <a:pos x="connsiteX1" y="connsiteY1"/>
                        </a:cxn>
                        <a:cxn ang="0">
                          <a:pos x="connsiteX2" y="connsiteY2"/>
                        </a:cxn>
                        <a:cxn ang="0">
                          <a:pos x="connsiteX3" y="connsiteY3"/>
                        </a:cxn>
                      </a:cxnLst>
                      <a:rect l="l" t="t" r="r" b="b"/>
                      <a:pathLst>
                        <a:path w="273257" h="334562">
                          <a:moveTo>
                            <a:pt x="0" y="208726"/>
                          </a:moveTo>
                          <a:lnTo>
                            <a:pt x="200272" y="0"/>
                          </a:lnTo>
                          <a:lnTo>
                            <a:pt x="273258" y="66580"/>
                          </a:lnTo>
                          <a:lnTo>
                            <a:pt x="260537" y="334563"/>
                          </a:lnTo>
                          <a:close/>
                        </a:path>
                      </a:pathLst>
                    </a:custGeom>
                    <a:solidFill>
                      <a:srgbClr val="942092"/>
                    </a:solidFill>
                    <a:ln w="28575" cap="rnd">
                      <a:solidFill>
                        <a:srgbClr val="FFFFFF"/>
                      </a:solidFill>
                      <a:prstDash val="solid"/>
                      <a:round/>
                    </a:ln>
                  </p:spPr>
                  <p:txBody>
                    <a:bodyPr rtlCol="0" anchor="ctr"/>
                    <a:lstStyle/>
                    <a:p>
                      <a:endParaRPr lang="en-US"/>
                    </a:p>
                  </p:txBody>
                </p:sp>
                <p:sp>
                  <p:nvSpPr>
                    <p:cNvPr id="7000" name="Freeform 6999">
                      <a:extLst>
                        <a:ext uri="{FF2B5EF4-FFF2-40B4-BE49-F238E27FC236}">
                          <a16:creationId xmlns:a16="http://schemas.microsoft.com/office/drawing/2014/main" id="{C0A3741A-14B9-221A-19FE-551BA714C323}"/>
                        </a:ext>
                      </a:extLst>
                    </p:cNvPr>
                    <p:cNvSpPr/>
                    <p:nvPr/>
                  </p:nvSpPr>
                  <p:spPr>
                    <a:xfrm>
                      <a:off x="34469834" y="23009882"/>
                      <a:ext cx="360490" cy="442287"/>
                    </a:xfrm>
                    <a:custGeom>
                      <a:avLst/>
                      <a:gdLst>
                        <a:gd name="connsiteX0" fmla="*/ 346243 w 360490"/>
                        <a:gd name="connsiteY0" fmla="*/ 300141 h 442287"/>
                        <a:gd name="connsiteX1" fmla="*/ 72986 w 360490"/>
                        <a:gd name="connsiteY1" fmla="*/ 442287 h 442287"/>
                        <a:gd name="connsiteX2" fmla="*/ 0 w 360490"/>
                        <a:gd name="connsiteY2" fmla="*/ 375707 h 442287"/>
                        <a:gd name="connsiteX3" fmla="*/ 360490 w 360490"/>
                        <a:gd name="connsiteY3" fmla="*/ 0 h 442287"/>
                      </a:gdLst>
                      <a:ahLst/>
                      <a:cxnLst>
                        <a:cxn ang="0">
                          <a:pos x="connsiteX0" y="connsiteY0"/>
                        </a:cxn>
                        <a:cxn ang="0">
                          <a:pos x="connsiteX1" y="connsiteY1"/>
                        </a:cxn>
                        <a:cxn ang="0">
                          <a:pos x="connsiteX2" y="connsiteY2"/>
                        </a:cxn>
                        <a:cxn ang="0">
                          <a:pos x="connsiteX3" y="connsiteY3"/>
                        </a:cxn>
                      </a:cxnLst>
                      <a:rect l="l" t="t" r="r" b="b"/>
                      <a:pathLst>
                        <a:path w="360490" h="442287">
                          <a:moveTo>
                            <a:pt x="346243" y="300141"/>
                          </a:moveTo>
                          <a:lnTo>
                            <a:pt x="72986" y="442287"/>
                          </a:lnTo>
                          <a:lnTo>
                            <a:pt x="0" y="375707"/>
                          </a:lnTo>
                          <a:lnTo>
                            <a:pt x="36049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01" name="Freeform 7000">
                      <a:extLst>
                        <a:ext uri="{FF2B5EF4-FFF2-40B4-BE49-F238E27FC236}">
                          <a16:creationId xmlns:a16="http://schemas.microsoft.com/office/drawing/2014/main" id="{25EB0D01-58DF-231C-5F27-981348464844}"/>
                        </a:ext>
                      </a:extLst>
                    </p:cNvPr>
                    <p:cNvSpPr/>
                    <p:nvPr/>
                  </p:nvSpPr>
                  <p:spPr>
                    <a:xfrm>
                      <a:off x="34530099" y="23310023"/>
                      <a:ext cx="541427" cy="636635"/>
                    </a:xfrm>
                    <a:custGeom>
                      <a:avLst/>
                      <a:gdLst>
                        <a:gd name="connsiteX0" fmla="*/ 12721 w 541427"/>
                        <a:gd name="connsiteY0" fmla="*/ 142146 h 636635"/>
                        <a:gd name="connsiteX1" fmla="*/ 285978 w 541427"/>
                        <a:gd name="connsiteY1" fmla="*/ 0 h 636635"/>
                        <a:gd name="connsiteX2" fmla="*/ 541427 w 541427"/>
                        <a:gd name="connsiteY2" fmla="*/ 233030 h 636635"/>
                        <a:gd name="connsiteX3" fmla="*/ 523619 w 541427"/>
                        <a:gd name="connsiteY3" fmla="*/ 608206 h 636635"/>
                        <a:gd name="connsiteX4" fmla="*/ 468967 w 541427"/>
                        <a:gd name="connsiteY4" fmla="*/ 636635 h 636635"/>
                        <a:gd name="connsiteX5" fmla="*/ 0 w 541427"/>
                        <a:gd name="connsiteY5" fmla="*/ 410129 h 63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427" h="636635">
                          <a:moveTo>
                            <a:pt x="12721" y="142146"/>
                          </a:moveTo>
                          <a:lnTo>
                            <a:pt x="285978" y="0"/>
                          </a:lnTo>
                          <a:lnTo>
                            <a:pt x="541427" y="233030"/>
                          </a:lnTo>
                          <a:lnTo>
                            <a:pt x="523619" y="608206"/>
                          </a:lnTo>
                          <a:lnTo>
                            <a:pt x="468967" y="636635"/>
                          </a:lnTo>
                          <a:lnTo>
                            <a:pt x="0" y="41012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03" name="Freeform 7002">
                      <a:extLst>
                        <a:ext uri="{FF2B5EF4-FFF2-40B4-BE49-F238E27FC236}">
                          <a16:creationId xmlns:a16="http://schemas.microsoft.com/office/drawing/2014/main" id="{81EB2E57-58FC-1AD2-3028-CC4F08A029F5}"/>
                        </a:ext>
                      </a:extLst>
                    </p:cNvPr>
                    <p:cNvSpPr/>
                    <p:nvPr/>
                  </p:nvSpPr>
                  <p:spPr>
                    <a:xfrm>
                      <a:off x="34999067" y="23918229"/>
                      <a:ext cx="182376" cy="116515"/>
                    </a:xfrm>
                    <a:custGeom>
                      <a:avLst/>
                      <a:gdLst>
                        <a:gd name="connsiteX0" fmla="*/ 54652 w 182376"/>
                        <a:gd name="connsiteY0" fmla="*/ 0 h 116515"/>
                        <a:gd name="connsiteX1" fmla="*/ 182376 w 182376"/>
                        <a:gd name="connsiteY1" fmla="*/ 116515 h 116515"/>
                        <a:gd name="connsiteX2" fmla="*/ 0 w 182376"/>
                        <a:gd name="connsiteY2" fmla="*/ 28429 h 116515"/>
                      </a:gdLst>
                      <a:ahLst/>
                      <a:cxnLst>
                        <a:cxn ang="0">
                          <a:pos x="connsiteX0" y="connsiteY0"/>
                        </a:cxn>
                        <a:cxn ang="0">
                          <a:pos x="connsiteX1" y="connsiteY1"/>
                        </a:cxn>
                        <a:cxn ang="0">
                          <a:pos x="connsiteX2" y="connsiteY2"/>
                        </a:cxn>
                      </a:cxnLst>
                      <a:rect l="l" t="t" r="r" b="b"/>
                      <a:pathLst>
                        <a:path w="182376" h="116515">
                          <a:moveTo>
                            <a:pt x="54652" y="0"/>
                          </a:moveTo>
                          <a:lnTo>
                            <a:pt x="182376" y="116515"/>
                          </a:lnTo>
                          <a:lnTo>
                            <a:pt x="0" y="2842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04" name="Freeform 7003">
                      <a:extLst>
                        <a:ext uri="{FF2B5EF4-FFF2-40B4-BE49-F238E27FC236}">
                          <a16:creationId xmlns:a16="http://schemas.microsoft.com/office/drawing/2014/main" id="{B6622677-C89D-567B-6124-22FC0EAD83AE}"/>
                        </a:ext>
                      </a:extLst>
                    </p:cNvPr>
                    <p:cNvSpPr/>
                    <p:nvPr/>
                  </p:nvSpPr>
                  <p:spPr>
                    <a:xfrm>
                      <a:off x="34970516" y="22717666"/>
                      <a:ext cx="140190" cy="146108"/>
                    </a:xfrm>
                    <a:custGeom>
                      <a:avLst/>
                      <a:gdLst>
                        <a:gd name="connsiteX0" fmla="*/ 136629 w 140190"/>
                        <a:gd name="connsiteY0" fmla="*/ 75035 h 146108"/>
                        <a:gd name="connsiteX1" fmla="*/ 0 w 140190"/>
                        <a:gd name="connsiteY1" fmla="*/ 146108 h 146108"/>
                        <a:gd name="connsiteX2" fmla="*/ 140190 w 140190"/>
                        <a:gd name="connsiteY2" fmla="*/ 0 h 146108"/>
                      </a:gdLst>
                      <a:ahLst/>
                      <a:cxnLst>
                        <a:cxn ang="0">
                          <a:pos x="connsiteX0" y="connsiteY0"/>
                        </a:cxn>
                        <a:cxn ang="0">
                          <a:pos x="connsiteX1" y="connsiteY1"/>
                        </a:cxn>
                        <a:cxn ang="0">
                          <a:pos x="connsiteX2" y="connsiteY2"/>
                        </a:cxn>
                      </a:cxnLst>
                      <a:rect l="l" t="t" r="r" b="b"/>
                      <a:pathLst>
                        <a:path w="140190" h="146108">
                          <a:moveTo>
                            <a:pt x="136629" y="75035"/>
                          </a:moveTo>
                          <a:lnTo>
                            <a:pt x="0" y="146108"/>
                          </a:lnTo>
                          <a:lnTo>
                            <a:pt x="14019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05" name="Freeform 7004">
                      <a:extLst>
                        <a:ext uri="{FF2B5EF4-FFF2-40B4-BE49-F238E27FC236}">
                          <a16:creationId xmlns:a16="http://schemas.microsoft.com/office/drawing/2014/main" id="{DCF857A8-BDB5-0004-2254-402D112857A3}"/>
                        </a:ext>
                      </a:extLst>
                    </p:cNvPr>
                    <p:cNvSpPr/>
                    <p:nvPr/>
                  </p:nvSpPr>
                  <p:spPr>
                    <a:xfrm>
                      <a:off x="34816078" y="22792701"/>
                      <a:ext cx="546515" cy="750352"/>
                    </a:xfrm>
                    <a:custGeom>
                      <a:avLst/>
                      <a:gdLst>
                        <a:gd name="connsiteX0" fmla="*/ 291067 w 546515"/>
                        <a:gd name="connsiteY0" fmla="*/ 0 h 750352"/>
                        <a:gd name="connsiteX1" fmla="*/ 546516 w 546515"/>
                        <a:gd name="connsiteY1" fmla="*/ 233030 h 750352"/>
                        <a:gd name="connsiteX2" fmla="*/ 528707 w 546515"/>
                        <a:gd name="connsiteY2" fmla="*/ 608206 h 750352"/>
                        <a:gd name="connsiteX3" fmla="*/ 255449 w 546515"/>
                        <a:gd name="connsiteY3" fmla="*/ 750352 h 750352"/>
                        <a:gd name="connsiteX4" fmla="*/ 0 w 546515"/>
                        <a:gd name="connsiteY4" fmla="*/ 517323 h 750352"/>
                        <a:gd name="connsiteX5" fmla="*/ 14247 w 546515"/>
                        <a:gd name="connsiteY5" fmla="*/ 217182 h 750352"/>
                        <a:gd name="connsiteX6" fmla="*/ 154438 w 546515"/>
                        <a:gd name="connsiteY6" fmla="*/ 71073 h 75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515" h="750352">
                          <a:moveTo>
                            <a:pt x="291067" y="0"/>
                          </a:moveTo>
                          <a:lnTo>
                            <a:pt x="546516" y="233030"/>
                          </a:lnTo>
                          <a:lnTo>
                            <a:pt x="528707" y="608206"/>
                          </a:lnTo>
                          <a:lnTo>
                            <a:pt x="255449" y="750352"/>
                          </a:lnTo>
                          <a:lnTo>
                            <a:pt x="0" y="517323"/>
                          </a:lnTo>
                          <a:lnTo>
                            <a:pt x="14247" y="217182"/>
                          </a:lnTo>
                          <a:lnTo>
                            <a:pt x="154438" y="7107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06" name="Freeform 7005">
                      <a:extLst>
                        <a:ext uri="{FF2B5EF4-FFF2-40B4-BE49-F238E27FC236}">
                          <a16:creationId xmlns:a16="http://schemas.microsoft.com/office/drawing/2014/main" id="{A010F3C6-C36C-FFFB-6BA2-96839A5548E9}"/>
                        </a:ext>
                      </a:extLst>
                    </p:cNvPr>
                    <p:cNvSpPr/>
                    <p:nvPr/>
                  </p:nvSpPr>
                  <p:spPr>
                    <a:xfrm>
                      <a:off x="35053718" y="23400907"/>
                      <a:ext cx="546516" cy="721923"/>
                    </a:xfrm>
                    <a:custGeom>
                      <a:avLst/>
                      <a:gdLst>
                        <a:gd name="connsiteX0" fmla="*/ 17809 w 546516"/>
                        <a:gd name="connsiteY0" fmla="*/ 142146 h 721923"/>
                        <a:gd name="connsiteX1" fmla="*/ 291067 w 546516"/>
                        <a:gd name="connsiteY1" fmla="*/ 0 h 721923"/>
                        <a:gd name="connsiteX2" fmla="*/ 546516 w 546516"/>
                        <a:gd name="connsiteY2" fmla="*/ 233030 h 721923"/>
                        <a:gd name="connsiteX3" fmla="*/ 528707 w 546516"/>
                        <a:gd name="connsiteY3" fmla="*/ 608206 h 721923"/>
                        <a:gd name="connsiteX4" fmla="*/ 310101 w 546516"/>
                        <a:gd name="connsiteY4" fmla="*/ 721923 h 721923"/>
                        <a:gd name="connsiteX5" fmla="*/ 127725 w 546516"/>
                        <a:gd name="connsiteY5" fmla="*/ 633837 h 721923"/>
                        <a:gd name="connsiteX6" fmla="*/ 0 w 546516"/>
                        <a:gd name="connsiteY6" fmla="*/ 517323 h 721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516" h="721923">
                          <a:moveTo>
                            <a:pt x="17809" y="142146"/>
                          </a:moveTo>
                          <a:lnTo>
                            <a:pt x="291067" y="0"/>
                          </a:lnTo>
                          <a:lnTo>
                            <a:pt x="546516" y="233030"/>
                          </a:lnTo>
                          <a:lnTo>
                            <a:pt x="528707" y="608206"/>
                          </a:lnTo>
                          <a:lnTo>
                            <a:pt x="310101" y="721923"/>
                          </a:lnTo>
                          <a:lnTo>
                            <a:pt x="127725" y="633837"/>
                          </a:lnTo>
                          <a:lnTo>
                            <a:pt x="0" y="51732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07" name="Freeform 7006">
                      <a:extLst>
                        <a:ext uri="{FF2B5EF4-FFF2-40B4-BE49-F238E27FC236}">
                          <a16:creationId xmlns:a16="http://schemas.microsoft.com/office/drawing/2014/main" id="{0164AFAD-5C09-C4A2-36F9-596EB5BA4966}"/>
                        </a:ext>
                      </a:extLst>
                    </p:cNvPr>
                    <p:cNvSpPr/>
                    <p:nvPr/>
                  </p:nvSpPr>
                  <p:spPr>
                    <a:xfrm>
                      <a:off x="35363819" y="24009113"/>
                      <a:ext cx="474055" cy="340223"/>
                    </a:xfrm>
                    <a:custGeom>
                      <a:avLst/>
                      <a:gdLst>
                        <a:gd name="connsiteX0" fmla="*/ 218606 w 474055"/>
                        <a:gd name="connsiteY0" fmla="*/ 0 h 340223"/>
                        <a:gd name="connsiteX1" fmla="*/ 474056 w 474055"/>
                        <a:gd name="connsiteY1" fmla="*/ 233030 h 340223"/>
                        <a:gd name="connsiteX2" fmla="*/ 468967 w 474055"/>
                        <a:gd name="connsiteY2" fmla="*/ 340223 h 340223"/>
                        <a:gd name="connsiteX3" fmla="*/ 0 w 474055"/>
                        <a:gd name="connsiteY3" fmla="*/ 113717 h 340223"/>
                      </a:gdLst>
                      <a:ahLst/>
                      <a:cxnLst>
                        <a:cxn ang="0">
                          <a:pos x="connsiteX0" y="connsiteY0"/>
                        </a:cxn>
                        <a:cxn ang="0">
                          <a:pos x="connsiteX1" y="connsiteY1"/>
                        </a:cxn>
                        <a:cxn ang="0">
                          <a:pos x="connsiteX2" y="connsiteY2"/>
                        </a:cxn>
                        <a:cxn ang="0">
                          <a:pos x="connsiteX3" y="connsiteY3"/>
                        </a:cxn>
                      </a:cxnLst>
                      <a:rect l="l" t="t" r="r" b="b"/>
                      <a:pathLst>
                        <a:path w="474055" h="340223">
                          <a:moveTo>
                            <a:pt x="218606" y="0"/>
                          </a:moveTo>
                          <a:lnTo>
                            <a:pt x="474056" y="233030"/>
                          </a:lnTo>
                          <a:lnTo>
                            <a:pt x="468967" y="340223"/>
                          </a:lnTo>
                          <a:lnTo>
                            <a:pt x="0" y="11371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08" name="Freeform 7007">
                      <a:extLst>
                        <a:ext uri="{FF2B5EF4-FFF2-40B4-BE49-F238E27FC236}">
                          <a16:creationId xmlns:a16="http://schemas.microsoft.com/office/drawing/2014/main" id="{EC6696B3-F92F-A0CD-A36C-544D88EE70B9}"/>
                        </a:ext>
                      </a:extLst>
                    </p:cNvPr>
                    <p:cNvSpPr/>
                    <p:nvPr/>
                  </p:nvSpPr>
                  <p:spPr>
                    <a:xfrm>
                      <a:off x="35107144" y="22341959"/>
                      <a:ext cx="546515" cy="683772"/>
                    </a:xfrm>
                    <a:custGeom>
                      <a:avLst/>
                      <a:gdLst>
                        <a:gd name="connsiteX0" fmla="*/ 546516 w 546515"/>
                        <a:gd name="connsiteY0" fmla="*/ 166450 h 683772"/>
                        <a:gd name="connsiteX1" fmla="*/ 528707 w 546515"/>
                        <a:gd name="connsiteY1" fmla="*/ 541626 h 683772"/>
                        <a:gd name="connsiteX2" fmla="*/ 255449 w 546515"/>
                        <a:gd name="connsiteY2" fmla="*/ 683772 h 683772"/>
                        <a:gd name="connsiteX3" fmla="*/ 0 w 546515"/>
                        <a:gd name="connsiteY3" fmla="*/ 450743 h 683772"/>
                        <a:gd name="connsiteX4" fmla="*/ 3561 w 546515"/>
                        <a:gd name="connsiteY4" fmla="*/ 375707 h 683772"/>
                        <a:gd name="connsiteX5" fmla="*/ 364052 w 546515"/>
                        <a:gd name="connsiteY5" fmla="*/ 0 h 683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515" h="683772">
                          <a:moveTo>
                            <a:pt x="546516" y="166450"/>
                          </a:moveTo>
                          <a:lnTo>
                            <a:pt x="528707" y="541626"/>
                          </a:lnTo>
                          <a:lnTo>
                            <a:pt x="255449" y="683772"/>
                          </a:lnTo>
                          <a:lnTo>
                            <a:pt x="0" y="450743"/>
                          </a:lnTo>
                          <a:lnTo>
                            <a:pt x="3561" y="375707"/>
                          </a:lnTo>
                          <a:lnTo>
                            <a:pt x="364052"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09" name="Freeform 7008">
                      <a:extLst>
                        <a:ext uri="{FF2B5EF4-FFF2-40B4-BE49-F238E27FC236}">
                          <a16:creationId xmlns:a16="http://schemas.microsoft.com/office/drawing/2014/main" id="{0DA7C4B5-E6F5-747F-3103-FCF62A01F842}"/>
                        </a:ext>
                      </a:extLst>
                    </p:cNvPr>
                    <p:cNvSpPr/>
                    <p:nvPr/>
                  </p:nvSpPr>
                  <p:spPr>
                    <a:xfrm>
                      <a:off x="35344785" y="22883585"/>
                      <a:ext cx="537611" cy="750351"/>
                    </a:xfrm>
                    <a:custGeom>
                      <a:avLst/>
                      <a:gdLst>
                        <a:gd name="connsiteX0" fmla="*/ 17809 w 537611"/>
                        <a:gd name="connsiteY0" fmla="*/ 142146 h 750351"/>
                        <a:gd name="connsiteX1" fmla="*/ 291067 w 537611"/>
                        <a:gd name="connsiteY1" fmla="*/ 0 h 750351"/>
                        <a:gd name="connsiteX2" fmla="*/ 495426 w 537611"/>
                        <a:gd name="connsiteY2" fmla="*/ 186424 h 750351"/>
                        <a:gd name="connsiteX3" fmla="*/ 537611 w 537611"/>
                        <a:gd name="connsiteY3" fmla="*/ 420618 h 750351"/>
                        <a:gd name="connsiteX4" fmla="*/ 528707 w 537611"/>
                        <a:gd name="connsiteY4" fmla="*/ 608206 h 750351"/>
                        <a:gd name="connsiteX5" fmla="*/ 255450 w 537611"/>
                        <a:gd name="connsiteY5" fmla="*/ 750352 h 750351"/>
                        <a:gd name="connsiteX6" fmla="*/ 0 w 537611"/>
                        <a:gd name="connsiteY6" fmla="*/ 517322 h 75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611" h="750351">
                          <a:moveTo>
                            <a:pt x="17809" y="142146"/>
                          </a:moveTo>
                          <a:lnTo>
                            <a:pt x="291067" y="0"/>
                          </a:lnTo>
                          <a:lnTo>
                            <a:pt x="495426" y="186424"/>
                          </a:lnTo>
                          <a:lnTo>
                            <a:pt x="537611" y="420618"/>
                          </a:lnTo>
                          <a:lnTo>
                            <a:pt x="528707" y="608206"/>
                          </a:lnTo>
                          <a:lnTo>
                            <a:pt x="255450" y="750352"/>
                          </a:lnTo>
                          <a:lnTo>
                            <a:pt x="0" y="5173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10" name="Freeform 7009">
                      <a:extLst>
                        <a:ext uri="{FF2B5EF4-FFF2-40B4-BE49-F238E27FC236}">
                          <a16:creationId xmlns:a16="http://schemas.microsoft.com/office/drawing/2014/main" id="{9ACB270E-699A-B6AA-B377-7BF1C038DBA7}"/>
                        </a:ext>
                      </a:extLst>
                    </p:cNvPr>
                    <p:cNvSpPr/>
                    <p:nvPr/>
                  </p:nvSpPr>
                  <p:spPr>
                    <a:xfrm>
                      <a:off x="35582425" y="23491790"/>
                      <a:ext cx="450633" cy="750352"/>
                    </a:xfrm>
                    <a:custGeom>
                      <a:avLst/>
                      <a:gdLst>
                        <a:gd name="connsiteX0" fmla="*/ 17809 w 450633"/>
                        <a:gd name="connsiteY0" fmla="*/ 142146 h 750352"/>
                        <a:gd name="connsiteX1" fmla="*/ 291067 w 450633"/>
                        <a:gd name="connsiteY1" fmla="*/ 0 h 750352"/>
                        <a:gd name="connsiteX2" fmla="*/ 342156 w 450633"/>
                        <a:gd name="connsiteY2" fmla="*/ 46606 h 750352"/>
                        <a:gd name="connsiteX3" fmla="*/ 450634 w 450633"/>
                        <a:gd name="connsiteY3" fmla="*/ 648819 h 750352"/>
                        <a:gd name="connsiteX4" fmla="*/ 255450 w 450633"/>
                        <a:gd name="connsiteY4" fmla="*/ 750353 h 750352"/>
                        <a:gd name="connsiteX5" fmla="*/ 0 w 450633"/>
                        <a:gd name="connsiteY5" fmla="*/ 517322 h 75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633" h="750352">
                          <a:moveTo>
                            <a:pt x="17809" y="142146"/>
                          </a:moveTo>
                          <a:lnTo>
                            <a:pt x="291067" y="0"/>
                          </a:lnTo>
                          <a:lnTo>
                            <a:pt x="342156" y="46606"/>
                          </a:lnTo>
                          <a:lnTo>
                            <a:pt x="450634" y="648819"/>
                          </a:lnTo>
                          <a:lnTo>
                            <a:pt x="255450" y="750353"/>
                          </a:lnTo>
                          <a:lnTo>
                            <a:pt x="0" y="5173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11" name="Freeform 7010">
                      <a:extLst>
                        <a:ext uri="{FF2B5EF4-FFF2-40B4-BE49-F238E27FC236}">
                          <a16:creationId xmlns:a16="http://schemas.microsoft.com/office/drawing/2014/main" id="{2E69D5B0-427A-807F-76E3-1BC594E441A2}"/>
                        </a:ext>
                      </a:extLst>
                    </p:cNvPr>
                    <p:cNvSpPr/>
                    <p:nvPr/>
                  </p:nvSpPr>
                  <p:spPr>
                    <a:xfrm>
                      <a:off x="35832786" y="24140609"/>
                      <a:ext cx="260537" cy="334563"/>
                    </a:xfrm>
                    <a:custGeom>
                      <a:avLst/>
                      <a:gdLst>
                        <a:gd name="connsiteX0" fmla="*/ 260538 w 260537"/>
                        <a:gd name="connsiteY0" fmla="*/ 334563 h 334563"/>
                        <a:gd name="connsiteX1" fmla="*/ 0 w 260537"/>
                        <a:gd name="connsiteY1" fmla="*/ 208727 h 334563"/>
                        <a:gd name="connsiteX2" fmla="*/ 5089 w 260537"/>
                        <a:gd name="connsiteY2" fmla="*/ 101534 h 334563"/>
                        <a:gd name="connsiteX3" fmla="*/ 200273 w 260537"/>
                        <a:gd name="connsiteY3" fmla="*/ 0 h 334563"/>
                      </a:gdLst>
                      <a:ahLst/>
                      <a:cxnLst>
                        <a:cxn ang="0">
                          <a:pos x="connsiteX0" y="connsiteY0"/>
                        </a:cxn>
                        <a:cxn ang="0">
                          <a:pos x="connsiteX1" y="connsiteY1"/>
                        </a:cxn>
                        <a:cxn ang="0">
                          <a:pos x="connsiteX2" y="connsiteY2"/>
                        </a:cxn>
                        <a:cxn ang="0">
                          <a:pos x="connsiteX3" y="connsiteY3"/>
                        </a:cxn>
                      </a:cxnLst>
                      <a:rect l="l" t="t" r="r" b="b"/>
                      <a:pathLst>
                        <a:path w="260537" h="334563">
                          <a:moveTo>
                            <a:pt x="260538" y="334563"/>
                          </a:moveTo>
                          <a:lnTo>
                            <a:pt x="0" y="208727"/>
                          </a:lnTo>
                          <a:lnTo>
                            <a:pt x="5089" y="101534"/>
                          </a:lnTo>
                          <a:lnTo>
                            <a:pt x="200273"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7012" name="Freeform 7011">
                      <a:extLst>
                        <a:ext uri="{FF2B5EF4-FFF2-40B4-BE49-F238E27FC236}">
                          <a16:creationId xmlns:a16="http://schemas.microsoft.com/office/drawing/2014/main" id="{E9A40A8E-0AD6-478F-20D5-C26E7800F966}"/>
                        </a:ext>
                      </a:extLst>
                    </p:cNvPr>
                    <p:cNvSpPr/>
                    <p:nvPr/>
                  </p:nvSpPr>
                  <p:spPr>
                    <a:xfrm>
                      <a:off x="35471196" y="22133232"/>
                      <a:ext cx="260537" cy="375176"/>
                    </a:xfrm>
                    <a:custGeom>
                      <a:avLst/>
                      <a:gdLst>
                        <a:gd name="connsiteX0" fmla="*/ 200273 w 260537"/>
                        <a:gd name="connsiteY0" fmla="*/ 0 h 375176"/>
                        <a:gd name="connsiteX1" fmla="*/ 260538 w 260537"/>
                        <a:gd name="connsiteY1" fmla="*/ 334563 h 375176"/>
                        <a:gd name="connsiteX2" fmla="*/ 182464 w 260537"/>
                        <a:gd name="connsiteY2" fmla="*/ 375176 h 375176"/>
                        <a:gd name="connsiteX3" fmla="*/ 0 w 260537"/>
                        <a:gd name="connsiteY3" fmla="*/ 208726 h 375176"/>
                      </a:gdLst>
                      <a:ahLst/>
                      <a:cxnLst>
                        <a:cxn ang="0">
                          <a:pos x="connsiteX0" y="connsiteY0"/>
                        </a:cxn>
                        <a:cxn ang="0">
                          <a:pos x="connsiteX1" y="connsiteY1"/>
                        </a:cxn>
                        <a:cxn ang="0">
                          <a:pos x="connsiteX2" y="connsiteY2"/>
                        </a:cxn>
                        <a:cxn ang="0">
                          <a:pos x="connsiteX3" y="connsiteY3"/>
                        </a:cxn>
                      </a:cxnLst>
                      <a:rect l="l" t="t" r="r" b="b"/>
                      <a:pathLst>
                        <a:path w="260537" h="375176">
                          <a:moveTo>
                            <a:pt x="200273" y="0"/>
                          </a:moveTo>
                          <a:lnTo>
                            <a:pt x="260538" y="334563"/>
                          </a:lnTo>
                          <a:lnTo>
                            <a:pt x="182464" y="375176"/>
                          </a:lnTo>
                          <a:lnTo>
                            <a:pt x="0" y="20872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7013" name="Freeform 7012">
                      <a:extLst>
                        <a:ext uri="{FF2B5EF4-FFF2-40B4-BE49-F238E27FC236}">
                          <a16:creationId xmlns:a16="http://schemas.microsoft.com/office/drawing/2014/main" id="{86D7F52B-2116-EEC8-CBF2-E6D0C1CF5088}"/>
                        </a:ext>
                      </a:extLst>
                    </p:cNvPr>
                    <p:cNvSpPr/>
                    <p:nvPr/>
                  </p:nvSpPr>
                  <p:spPr>
                    <a:xfrm>
                      <a:off x="35635851" y="22467795"/>
                      <a:ext cx="204359" cy="602212"/>
                    </a:xfrm>
                    <a:custGeom>
                      <a:avLst/>
                      <a:gdLst>
                        <a:gd name="connsiteX0" fmla="*/ 17809 w 204359"/>
                        <a:gd name="connsiteY0" fmla="*/ 40613 h 602212"/>
                        <a:gd name="connsiteX1" fmla="*/ 95883 w 204359"/>
                        <a:gd name="connsiteY1" fmla="*/ 0 h 602212"/>
                        <a:gd name="connsiteX2" fmla="*/ 204360 w 204359"/>
                        <a:gd name="connsiteY2" fmla="*/ 602213 h 602212"/>
                        <a:gd name="connsiteX3" fmla="*/ 0 w 204359"/>
                        <a:gd name="connsiteY3" fmla="*/ 415789 h 602212"/>
                      </a:gdLst>
                      <a:ahLst/>
                      <a:cxnLst>
                        <a:cxn ang="0">
                          <a:pos x="connsiteX0" y="connsiteY0"/>
                        </a:cxn>
                        <a:cxn ang="0">
                          <a:pos x="connsiteX1" y="connsiteY1"/>
                        </a:cxn>
                        <a:cxn ang="0">
                          <a:pos x="connsiteX2" y="connsiteY2"/>
                        </a:cxn>
                        <a:cxn ang="0">
                          <a:pos x="connsiteX3" y="connsiteY3"/>
                        </a:cxn>
                      </a:cxnLst>
                      <a:rect l="l" t="t" r="r" b="b"/>
                      <a:pathLst>
                        <a:path w="204359" h="602212">
                          <a:moveTo>
                            <a:pt x="17809" y="40613"/>
                          </a:moveTo>
                          <a:lnTo>
                            <a:pt x="95883" y="0"/>
                          </a:lnTo>
                          <a:lnTo>
                            <a:pt x="204360" y="602213"/>
                          </a:lnTo>
                          <a:lnTo>
                            <a:pt x="0" y="41578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14" name="Freeform 7013">
                      <a:extLst>
                        <a:ext uri="{FF2B5EF4-FFF2-40B4-BE49-F238E27FC236}">
                          <a16:creationId xmlns:a16="http://schemas.microsoft.com/office/drawing/2014/main" id="{C38D1CB7-8DDE-3989-0376-B868E928DA23}"/>
                        </a:ext>
                      </a:extLst>
                    </p:cNvPr>
                    <p:cNvSpPr/>
                    <p:nvPr/>
                  </p:nvSpPr>
                  <p:spPr>
                    <a:xfrm>
                      <a:off x="35873492" y="23304202"/>
                      <a:ext cx="51089" cy="234193"/>
                    </a:xfrm>
                    <a:custGeom>
                      <a:avLst/>
                      <a:gdLst>
                        <a:gd name="connsiteX0" fmla="*/ 0 w 51089"/>
                        <a:gd name="connsiteY0" fmla="*/ 187588 h 234193"/>
                        <a:gd name="connsiteX1" fmla="*/ 8904 w 51089"/>
                        <a:gd name="connsiteY1" fmla="*/ 0 h 234193"/>
                        <a:gd name="connsiteX2" fmla="*/ 51090 w 51089"/>
                        <a:gd name="connsiteY2" fmla="*/ 234194 h 234193"/>
                      </a:gdLst>
                      <a:ahLst/>
                      <a:cxnLst>
                        <a:cxn ang="0">
                          <a:pos x="connsiteX0" y="connsiteY0"/>
                        </a:cxn>
                        <a:cxn ang="0">
                          <a:pos x="connsiteX1" y="connsiteY1"/>
                        </a:cxn>
                        <a:cxn ang="0">
                          <a:pos x="connsiteX2" y="connsiteY2"/>
                        </a:cxn>
                      </a:cxnLst>
                      <a:rect l="l" t="t" r="r" b="b"/>
                      <a:pathLst>
                        <a:path w="51089" h="234193">
                          <a:moveTo>
                            <a:pt x="0" y="187588"/>
                          </a:moveTo>
                          <a:lnTo>
                            <a:pt x="8904" y="0"/>
                          </a:lnTo>
                          <a:lnTo>
                            <a:pt x="51090" y="23419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7015" name="Graphic 6">
                    <a:extLst>
                      <a:ext uri="{FF2B5EF4-FFF2-40B4-BE49-F238E27FC236}">
                        <a16:creationId xmlns:a16="http://schemas.microsoft.com/office/drawing/2014/main" id="{5009C260-AAC8-ECCE-19A9-6C1AC774EA64}"/>
                      </a:ext>
                    </a:extLst>
                  </p:cNvPr>
                  <p:cNvGrpSpPr/>
                  <p:nvPr/>
                </p:nvGrpSpPr>
                <p:grpSpPr>
                  <a:xfrm>
                    <a:off x="48869007" y="13734891"/>
                    <a:ext cx="1343313" cy="1283654"/>
                    <a:chOff x="33994802" y="23594316"/>
                    <a:chExt cx="2098521" cy="2005482"/>
                  </a:xfrm>
                </p:grpSpPr>
                <p:sp>
                  <p:nvSpPr>
                    <p:cNvPr id="7016" name="Freeform 7015">
                      <a:extLst>
                        <a:ext uri="{FF2B5EF4-FFF2-40B4-BE49-F238E27FC236}">
                          <a16:creationId xmlns:a16="http://schemas.microsoft.com/office/drawing/2014/main" id="{974C459F-5CAD-607D-D386-4308A44F54D1}"/>
                        </a:ext>
                      </a:extLst>
                    </p:cNvPr>
                    <p:cNvSpPr/>
                    <p:nvPr/>
                  </p:nvSpPr>
                  <p:spPr>
                    <a:xfrm>
                      <a:off x="34230311" y="23594316"/>
                      <a:ext cx="299788" cy="286497"/>
                    </a:xfrm>
                    <a:custGeom>
                      <a:avLst/>
                      <a:gdLst>
                        <a:gd name="connsiteX0" fmla="*/ 39252 w 299788"/>
                        <a:gd name="connsiteY0" fmla="*/ 0 h 286497"/>
                        <a:gd name="connsiteX1" fmla="*/ 299789 w 299788"/>
                        <a:gd name="connsiteY1" fmla="*/ 125837 h 286497"/>
                        <a:gd name="connsiteX2" fmla="*/ 258977 w 299788"/>
                        <a:gd name="connsiteY2" fmla="*/ 215776 h 286497"/>
                        <a:gd name="connsiteX3" fmla="*/ 0 w 299788"/>
                        <a:gd name="connsiteY3" fmla="*/ 286498 h 286497"/>
                      </a:gdLst>
                      <a:ahLst/>
                      <a:cxnLst>
                        <a:cxn ang="0">
                          <a:pos x="connsiteX0" y="connsiteY0"/>
                        </a:cxn>
                        <a:cxn ang="0">
                          <a:pos x="connsiteX1" y="connsiteY1"/>
                        </a:cxn>
                        <a:cxn ang="0">
                          <a:pos x="connsiteX2" y="connsiteY2"/>
                        </a:cxn>
                        <a:cxn ang="0">
                          <a:pos x="connsiteX3" y="connsiteY3"/>
                        </a:cxn>
                      </a:cxnLst>
                      <a:rect l="l" t="t" r="r" b="b"/>
                      <a:pathLst>
                        <a:path w="299788" h="286497">
                          <a:moveTo>
                            <a:pt x="39252" y="0"/>
                          </a:moveTo>
                          <a:lnTo>
                            <a:pt x="299789" y="125837"/>
                          </a:lnTo>
                          <a:lnTo>
                            <a:pt x="258977" y="215776"/>
                          </a:lnTo>
                          <a:lnTo>
                            <a:pt x="0" y="286498"/>
                          </a:lnTo>
                          <a:close/>
                        </a:path>
                      </a:pathLst>
                    </a:custGeom>
                    <a:solidFill>
                      <a:srgbClr val="942092"/>
                    </a:solidFill>
                    <a:ln w="28575" cap="rnd">
                      <a:solidFill>
                        <a:srgbClr val="FFFFFF"/>
                      </a:solidFill>
                      <a:prstDash val="solid"/>
                      <a:round/>
                    </a:ln>
                  </p:spPr>
                  <p:txBody>
                    <a:bodyPr rtlCol="0" anchor="ctr"/>
                    <a:lstStyle/>
                    <a:p>
                      <a:endParaRPr lang="en-US"/>
                    </a:p>
                  </p:txBody>
                </p:sp>
                <p:sp>
                  <p:nvSpPr>
                    <p:cNvPr id="7017" name="Freeform 7016">
                      <a:extLst>
                        <a:ext uri="{FF2B5EF4-FFF2-40B4-BE49-F238E27FC236}">
                          <a16:creationId xmlns:a16="http://schemas.microsoft.com/office/drawing/2014/main" id="{61ED8BAD-2341-DFAE-A3EB-26471A1B4F30}"/>
                        </a:ext>
                      </a:extLst>
                    </p:cNvPr>
                    <p:cNvSpPr/>
                    <p:nvPr/>
                  </p:nvSpPr>
                  <p:spPr>
                    <a:xfrm>
                      <a:off x="34489287" y="23720152"/>
                      <a:ext cx="509779" cy="305714"/>
                    </a:xfrm>
                    <a:custGeom>
                      <a:avLst/>
                      <a:gdLst>
                        <a:gd name="connsiteX0" fmla="*/ 219726 w 509779"/>
                        <a:gd name="connsiteY0" fmla="*/ 305714 h 305714"/>
                        <a:gd name="connsiteX1" fmla="*/ 0 w 509779"/>
                        <a:gd name="connsiteY1" fmla="*/ 89939 h 305714"/>
                        <a:gd name="connsiteX2" fmla="*/ 40812 w 509779"/>
                        <a:gd name="connsiteY2" fmla="*/ 0 h 305714"/>
                        <a:gd name="connsiteX3" fmla="*/ 509779 w 509779"/>
                        <a:gd name="connsiteY3" fmla="*/ 226506 h 305714"/>
                      </a:gdLst>
                      <a:ahLst/>
                      <a:cxnLst>
                        <a:cxn ang="0">
                          <a:pos x="connsiteX0" y="connsiteY0"/>
                        </a:cxn>
                        <a:cxn ang="0">
                          <a:pos x="connsiteX1" y="connsiteY1"/>
                        </a:cxn>
                        <a:cxn ang="0">
                          <a:pos x="connsiteX2" y="connsiteY2"/>
                        </a:cxn>
                        <a:cxn ang="0">
                          <a:pos x="connsiteX3" y="connsiteY3"/>
                        </a:cxn>
                      </a:cxnLst>
                      <a:rect l="l" t="t" r="r" b="b"/>
                      <a:pathLst>
                        <a:path w="509779" h="305714">
                          <a:moveTo>
                            <a:pt x="219726" y="305714"/>
                          </a:moveTo>
                          <a:lnTo>
                            <a:pt x="0" y="89939"/>
                          </a:lnTo>
                          <a:lnTo>
                            <a:pt x="40812" y="0"/>
                          </a:lnTo>
                          <a:lnTo>
                            <a:pt x="509779" y="22650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18" name="Freeform 7017">
                      <a:extLst>
                        <a:ext uri="{FF2B5EF4-FFF2-40B4-BE49-F238E27FC236}">
                          <a16:creationId xmlns:a16="http://schemas.microsoft.com/office/drawing/2014/main" id="{99077B42-442B-22C7-CD75-80397913A212}"/>
                        </a:ext>
                      </a:extLst>
                    </p:cNvPr>
                    <p:cNvSpPr/>
                    <p:nvPr/>
                  </p:nvSpPr>
                  <p:spPr>
                    <a:xfrm>
                      <a:off x="34159658" y="23810091"/>
                      <a:ext cx="549354" cy="629572"/>
                    </a:xfrm>
                    <a:custGeom>
                      <a:avLst/>
                      <a:gdLst>
                        <a:gd name="connsiteX0" fmla="*/ 329629 w 549354"/>
                        <a:gd name="connsiteY0" fmla="*/ 0 h 629572"/>
                        <a:gd name="connsiteX1" fmla="*/ 549355 w 549354"/>
                        <a:gd name="connsiteY1" fmla="*/ 215775 h 629572"/>
                        <a:gd name="connsiteX2" fmla="*/ 406513 w 549354"/>
                        <a:gd name="connsiteY2" fmla="*/ 530562 h 629572"/>
                        <a:gd name="connsiteX3" fmla="*/ 43946 w 549354"/>
                        <a:gd name="connsiteY3" fmla="*/ 629573 h 629572"/>
                        <a:gd name="connsiteX4" fmla="*/ 0 w 549354"/>
                        <a:gd name="connsiteY4" fmla="*/ 586418 h 629572"/>
                        <a:gd name="connsiteX5" fmla="*/ 70653 w 549354"/>
                        <a:gd name="connsiteY5" fmla="*/ 70722 h 62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54" h="629572">
                          <a:moveTo>
                            <a:pt x="329629" y="0"/>
                          </a:moveTo>
                          <a:lnTo>
                            <a:pt x="549355" y="215775"/>
                          </a:lnTo>
                          <a:lnTo>
                            <a:pt x="406513" y="530562"/>
                          </a:lnTo>
                          <a:lnTo>
                            <a:pt x="43946" y="629573"/>
                          </a:lnTo>
                          <a:lnTo>
                            <a:pt x="0" y="586418"/>
                          </a:lnTo>
                          <a:lnTo>
                            <a:pt x="70653" y="707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19" name="Freeform 7018">
                      <a:extLst>
                        <a:ext uri="{FF2B5EF4-FFF2-40B4-BE49-F238E27FC236}">
                          <a16:creationId xmlns:a16="http://schemas.microsoft.com/office/drawing/2014/main" id="{8E313148-D72D-4E09-CB8C-948BA6136FF1}"/>
                        </a:ext>
                      </a:extLst>
                    </p:cNvPr>
                    <p:cNvSpPr/>
                    <p:nvPr/>
                  </p:nvSpPr>
                  <p:spPr>
                    <a:xfrm>
                      <a:off x="34132182" y="24396509"/>
                      <a:ext cx="71421" cy="200548"/>
                    </a:xfrm>
                    <a:custGeom>
                      <a:avLst/>
                      <a:gdLst>
                        <a:gd name="connsiteX0" fmla="*/ 71421 w 71421"/>
                        <a:gd name="connsiteY0" fmla="*/ 43155 h 200548"/>
                        <a:gd name="connsiteX1" fmla="*/ 0 w 71421"/>
                        <a:gd name="connsiteY1" fmla="*/ 200548 h 200548"/>
                        <a:gd name="connsiteX2" fmla="*/ 27476 w 71421"/>
                        <a:gd name="connsiteY2" fmla="*/ 0 h 200548"/>
                      </a:gdLst>
                      <a:ahLst/>
                      <a:cxnLst>
                        <a:cxn ang="0">
                          <a:pos x="connsiteX0" y="connsiteY0"/>
                        </a:cxn>
                        <a:cxn ang="0">
                          <a:pos x="connsiteX1" y="connsiteY1"/>
                        </a:cxn>
                        <a:cxn ang="0">
                          <a:pos x="connsiteX2" y="connsiteY2"/>
                        </a:cxn>
                      </a:cxnLst>
                      <a:rect l="l" t="t" r="r" b="b"/>
                      <a:pathLst>
                        <a:path w="71421" h="200548">
                          <a:moveTo>
                            <a:pt x="71421" y="43155"/>
                          </a:moveTo>
                          <a:lnTo>
                            <a:pt x="0" y="200548"/>
                          </a:lnTo>
                          <a:lnTo>
                            <a:pt x="27476"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20" name="Freeform 7019">
                      <a:extLst>
                        <a:ext uri="{FF2B5EF4-FFF2-40B4-BE49-F238E27FC236}">
                          <a16:creationId xmlns:a16="http://schemas.microsoft.com/office/drawing/2014/main" id="{16F0ED1E-6F5B-FC65-79A9-413F494E399D}"/>
                        </a:ext>
                      </a:extLst>
                    </p:cNvPr>
                    <p:cNvSpPr/>
                    <p:nvPr/>
                  </p:nvSpPr>
                  <p:spPr>
                    <a:xfrm>
                      <a:off x="35181443" y="24034744"/>
                      <a:ext cx="182376" cy="107887"/>
                    </a:xfrm>
                    <a:custGeom>
                      <a:avLst/>
                      <a:gdLst>
                        <a:gd name="connsiteX0" fmla="*/ 109863 w 182376"/>
                        <a:gd name="connsiteY0" fmla="*/ 107887 h 107887"/>
                        <a:gd name="connsiteX1" fmla="*/ 0 w 182376"/>
                        <a:gd name="connsiteY1" fmla="*/ 0 h 107887"/>
                        <a:gd name="connsiteX2" fmla="*/ 182376 w 182376"/>
                        <a:gd name="connsiteY2" fmla="*/ 88086 h 107887"/>
                      </a:gdLst>
                      <a:ahLst/>
                      <a:cxnLst>
                        <a:cxn ang="0">
                          <a:pos x="connsiteX0" y="connsiteY0"/>
                        </a:cxn>
                        <a:cxn ang="0">
                          <a:pos x="connsiteX1" y="connsiteY1"/>
                        </a:cxn>
                        <a:cxn ang="0">
                          <a:pos x="connsiteX2" y="connsiteY2"/>
                        </a:cxn>
                      </a:cxnLst>
                      <a:rect l="l" t="t" r="r" b="b"/>
                      <a:pathLst>
                        <a:path w="182376" h="107887">
                          <a:moveTo>
                            <a:pt x="109863" y="107887"/>
                          </a:moveTo>
                          <a:lnTo>
                            <a:pt x="0" y="0"/>
                          </a:lnTo>
                          <a:lnTo>
                            <a:pt x="182376" y="8808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21" name="Freeform 7020">
                      <a:extLst>
                        <a:ext uri="{FF2B5EF4-FFF2-40B4-BE49-F238E27FC236}">
                          <a16:creationId xmlns:a16="http://schemas.microsoft.com/office/drawing/2014/main" id="{BDE05264-B114-8F2A-7D83-748CE5CF6713}"/>
                        </a:ext>
                      </a:extLst>
                    </p:cNvPr>
                    <p:cNvSpPr/>
                    <p:nvPr/>
                  </p:nvSpPr>
                  <p:spPr>
                    <a:xfrm>
                      <a:off x="34566171" y="23946659"/>
                      <a:ext cx="725134" cy="609770"/>
                    </a:xfrm>
                    <a:custGeom>
                      <a:avLst/>
                      <a:gdLst>
                        <a:gd name="connsiteX0" fmla="*/ 725135 w 725134"/>
                        <a:gd name="connsiteY0" fmla="*/ 195973 h 609770"/>
                        <a:gd name="connsiteX1" fmla="*/ 582292 w 725134"/>
                        <a:gd name="connsiteY1" fmla="*/ 510760 h 609770"/>
                        <a:gd name="connsiteX2" fmla="*/ 219725 w 725134"/>
                        <a:gd name="connsiteY2" fmla="*/ 609770 h 609770"/>
                        <a:gd name="connsiteX3" fmla="*/ 0 w 725134"/>
                        <a:gd name="connsiteY3" fmla="*/ 393995 h 609770"/>
                        <a:gd name="connsiteX4" fmla="*/ 142842 w 725134"/>
                        <a:gd name="connsiteY4" fmla="*/ 79208 h 609770"/>
                        <a:gd name="connsiteX5" fmla="*/ 432896 w 725134"/>
                        <a:gd name="connsiteY5" fmla="*/ 0 h 609770"/>
                        <a:gd name="connsiteX6" fmla="*/ 615272 w 725134"/>
                        <a:gd name="connsiteY6" fmla="*/ 88085 h 60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5134" h="609770">
                          <a:moveTo>
                            <a:pt x="725135" y="195973"/>
                          </a:moveTo>
                          <a:lnTo>
                            <a:pt x="582292" y="510760"/>
                          </a:lnTo>
                          <a:lnTo>
                            <a:pt x="219725" y="609770"/>
                          </a:lnTo>
                          <a:lnTo>
                            <a:pt x="0" y="393995"/>
                          </a:lnTo>
                          <a:lnTo>
                            <a:pt x="142842" y="79208"/>
                          </a:lnTo>
                          <a:lnTo>
                            <a:pt x="432896" y="0"/>
                          </a:lnTo>
                          <a:lnTo>
                            <a:pt x="615272" y="8808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22" name="Freeform 7021">
                      <a:extLst>
                        <a:ext uri="{FF2B5EF4-FFF2-40B4-BE49-F238E27FC236}">
                          <a16:creationId xmlns:a16="http://schemas.microsoft.com/office/drawing/2014/main" id="{C05AE4E1-660C-7D97-5793-7E93A830C4DE}"/>
                        </a:ext>
                      </a:extLst>
                    </p:cNvPr>
                    <p:cNvSpPr/>
                    <p:nvPr/>
                  </p:nvSpPr>
                  <p:spPr>
                    <a:xfrm>
                      <a:off x="34104707" y="24340653"/>
                      <a:ext cx="681189" cy="629572"/>
                    </a:xfrm>
                    <a:custGeom>
                      <a:avLst/>
                      <a:gdLst>
                        <a:gd name="connsiteX0" fmla="*/ 461464 w 681189"/>
                        <a:gd name="connsiteY0" fmla="*/ 0 h 629572"/>
                        <a:gd name="connsiteX1" fmla="*/ 681189 w 681189"/>
                        <a:gd name="connsiteY1" fmla="*/ 215775 h 629572"/>
                        <a:gd name="connsiteX2" fmla="*/ 538347 w 681189"/>
                        <a:gd name="connsiteY2" fmla="*/ 530562 h 629572"/>
                        <a:gd name="connsiteX3" fmla="*/ 175780 w 681189"/>
                        <a:gd name="connsiteY3" fmla="*/ 629573 h 629572"/>
                        <a:gd name="connsiteX4" fmla="*/ 0 w 681189"/>
                        <a:gd name="connsiteY4" fmla="*/ 456952 h 629572"/>
                        <a:gd name="connsiteX5" fmla="*/ 27476 w 681189"/>
                        <a:gd name="connsiteY5" fmla="*/ 256404 h 629572"/>
                        <a:gd name="connsiteX6" fmla="*/ 98897 w 681189"/>
                        <a:gd name="connsiteY6" fmla="*/ 99011 h 62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189" h="629572">
                          <a:moveTo>
                            <a:pt x="461464" y="0"/>
                          </a:moveTo>
                          <a:lnTo>
                            <a:pt x="681189" y="215775"/>
                          </a:lnTo>
                          <a:lnTo>
                            <a:pt x="538347" y="530562"/>
                          </a:lnTo>
                          <a:lnTo>
                            <a:pt x="175780" y="629573"/>
                          </a:lnTo>
                          <a:lnTo>
                            <a:pt x="0" y="456952"/>
                          </a:lnTo>
                          <a:lnTo>
                            <a:pt x="27476" y="256404"/>
                          </a:lnTo>
                          <a:lnTo>
                            <a:pt x="98897" y="9901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23" name="Freeform 7022">
                      <a:extLst>
                        <a:ext uri="{FF2B5EF4-FFF2-40B4-BE49-F238E27FC236}">
                          <a16:creationId xmlns:a16="http://schemas.microsoft.com/office/drawing/2014/main" id="{854619BB-D6E5-D4D1-5A8D-01B6030115CD}"/>
                        </a:ext>
                      </a:extLst>
                    </p:cNvPr>
                    <p:cNvSpPr/>
                    <p:nvPr/>
                  </p:nvSpPr>
                  <p:spPr>
                    <a:xfrm>
                      <a:off x="34034054" y="24797606"/>
                      <a:ext cx="246432" cy="515695"/>
                    </a:xfrm>
                    <a:custGeom>
                      <a:avLst/>
                      <a:gdLst>
                        <a:gd name="connsiteX0" fmla="*/ 246433 w 246432"/>
                        <a:gd name="connsiteY0" fmla="*/ 172621 h 515695"/>
                        <a:gd name="connsiteX1" fmla="*/ 103591 w 246432"/>
                        <a:gd name="connsiteY1" fmla="*/ 487406 h 515695"/>
                        <a:gd name="connsiteX2" fmla="*/ 0 w 246432"/>
                        <a:gd name="connsiteY2" fmla="*/ 515695 h 515695"/>
                        <a:gd name="connsiteX3" fmla="*/ 70653 w 246432"/>
                        <a:gd name="connsiteY3" fmla="*/ 0 h 515695"/>
                      </a:gdLst>
                      <a:ahLst/>
                      <a:cxnLst>
                        <a:cxn ang="0">
                          <a:pos x="connsiteX0" y="connsiteY0"/>
                        </a:cxn>
                        <a:cxn ang="0">
                          <a:pos x="connsiteX1" y="connsiteY1"/>
                        </a:cxn>
                        <a:cxn ang="0">
                          <a:pos x="connsiteX2" y="connsiteY2"/>
                        </a:cxn>
                        <a:cxn ang="0">
                          <a:pos x="connsiteX3" y="connsiteY3"/>
                        </a:cxn>
                      </a:cxnLst>
                      <a:rect l="l" t="t" r="r" b="b"/>
                      <a:pathLst>
                        <a:path w="246432" h="515695">
                          <a:moveTo>
                            <a:pt x="246433" y="172621"/>
                          </a:moveTo>
                          <a:lnTo>
                            <a:pt x="103591" y="487406"/>
                          </a:lnTo>
                          <a:lnTo>
                            <a:pt x="0" y="515695"/>
                          </a:lnTo>
                          <a:lnTo>
                            <a:pt x="7065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24" name="Freeform 7023">
                      <a:extLst>
                        <a:ext uri="{FF2B5EF4-FFF2-40B4-BE49-F238E27FC236}">
                          <a16:creationId xmlns:a16="http://schemas.microsoft.com/office/drawing/2014/main" id="{5A08139D-04FA-2429-3433-A4DF10E1B540}"/>
                        </a:ext>
                      </a:extLst>
                    </p:cNvPr>
                    <p:cNvSpPr/>
                    <p:nvPr/>
                  </p:nvSpPr>
                  <p:spPr>
                    <a:xfrm>
                      <a:off x="35148463" y="24122830"/>
                      <a:ext cx="684322" cy="550364"/>
                    </a:xfrm>
                    <a:custGeom>
                      <a:avLst/>
                      <a:gdLst>
                        <a:gd name="connsiteX0" fmla="*/ 582293 w 684322"/>
                        <a:gd name="connsiteY0" fmla="*/ 451353 h 550364"/>
                        <a:gd name="connsiteX1" fmla="*/ 219726 w 684322"/>
                        <a:gd name="connsiteY1" fmla="*/ 550364 h 550364"/>
                        <a:gd name="connsiteX2" fmla="*/ 0 w 684322"/>
                        <a:gd name="connsiteY2" fmla="*/ 334588 h 550364"/>
                        <a:gd name="connsiteX3" fmla="*/ 142842 w 684322"/>
                        <a:gd name="connsiteY3" fmla="*/ 19802 h 550364"/>
                        <a:gd name="connsiteX4" fmla="*/ 215355 w 684322"/>
                        <a:gd name="connsiteY4" fmla="*/ 0 h 550364"/>
                        <a:gd name="connsiteX5" fmla="*/ 684323 w 684322"/>
                        <a:gd name="connsiteY5" fmla="*/ 226506 h 550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322" h="550364">
                          <a:moveTo>
                            <a:pt x="582293" y="451353"/>
                          </a:moveTo>
                          <a:lnTo>
                            <a:pt x="219726" y="550364"/>
                          </a:lnTo>
                          <a:lnTo>
                            <a:pt x="0" y="334588"/>
                          </a:lnTo>
                          <a:lnTo>
                            <a:pt x="142842" y="19802"/>
                          </a:lnTo>
                          <a:lnTo>
                            <a:pt x="215355" y="0"/>
                          </a:lnTo>
                          <a:lnTo>
                            <a:pt x="684323" y="22650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25" name="Freeform 7024">
                      <a:extLst>
                        <a:ext uri="{FF2B5EF4-FFF2-40B4-BE49-F238E27FC236}">
                          <a16:creationId xmlns:a16="http://schemas.microsoft.com/office/drawing/2014/main" id="{2109235E-E469-FBF2-8672-D9F0DF732786}"/>
                        </a:ext>
                      </a:extLst>
                    </p:cNvPr>
                    <p:cNvSpPr/>
                    <p:nvPr/>
                  </p:nvSpPr>
                  <p:spPr>
                    <a:xfrm>
                      <a:off x="34643054" y="24457418"/>
                      <a:ext cx="725134" cy="629572"/>
                    </a:xfrm>
                    <a:custGeom>
                      <a:avLst/>
                      <a:gdLst>
                        <a:gd name="connsiteX0" fmla="*/ 505409 w 725134"/>
                        <a:gd name="connsiteY0" fmla="*/ 0 h 629572"/>
                        <a:gd name="connsiteX1" fmla="*/ 725135 w 725134"/>
                        <a:gd name="connsiteY1" fmla="*/ 215776 h 629572"/>
                        <a:gd name="connsiteX2" fmla="*/ 610861 w 725134"/>
                        <a:gd name="connsiteY2" fmla="*/ 467605 h 629572"/>
                        <a:gd name="connsiteX3" fmla="*/ 401009 w 725134"/>
                        <a:gd name="connsiteY3" fmla="*/ 580067 h 629572"/>
                        <a:gd name="connsiteX4" fmla="*/ 219726 w 725134"/>
                        <a:gd name="connsiteY4" fmla="*/ 629573 h 629572"/>
                        <a:gd name="connsiteX5" fmla="*/ 0 w 725134"/>
                        <a:gd name="connsiteY5" fmla="*/ 413797 h 629572"/>
                        <a:gd name="connsiteX6" fmla="*/ 142842 w 725134"/>
                        <a:gd name="connsiteY6" fmla="*/ 99010 h 62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5134" h="629572">
                          <a:moveTo>
                            <a:pt x="505409" y="0"/>
                          </a:moveTo>
                          <a:lnTo>
                            <a:pt x="725135" y="215776"/>
                          </a:lnTo>
                          <a:lnTo>
                            <a:pt x="610861" y="467605"/>
                          </a:lnTo>
                          <a:lnTo>
                            <a:pt x="401009" y="580067"/>
                          </a:lnTo>
                          <a:lnTo>
                            <a:pt x="219726" y="629573"/>
                          </a:lnTo>
                          <a:lnTo>
                            <a:pt x="0" y="413797"/>
                          </a:lnTo>
                          <a:lnTo>
                            <a:pt x="142842" y="9901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26" name="Freeform 7025">
                      <a:extLst>
                        <a:ext uri="{FF2B5EF4-FFF2-40B4-BE49-F238E27FC236}">
                          <a16:creationId xmlns:a16="http://schemas.microsoft.com/office/drawing/2014/main" id="{681A9BB3-903C-1E0B-686C-189401F0E4C6}"/>
                        </a:ext>
                      </a:extLst>
                    </p:cNvPr>
                    <p:cNvSpPr/>
                    <p:nvPr/>
                  </p:nvSpPr>
                  <p:spPr>
                    <a:xfrm>
                      <a:off x="34137645" y="24871215"/>
                      <a:ext cx="725134" cy="567922"/>
                    </a:xfrm>
                    <a:custGeom>
                      <a:avLst/>
                      <a:gdLst>
                        <a:gd name="connsiteX0" fmla="*/ 505409 w 725134"/>
                        <a:gd name="connsiteY0" fmla="*/ 0 h 567922"/>
                        <a:gd name="connsiteX1" fmla="*/ 725135 w 725134"/>
                        <a:gd name="connsiteY1" fmla="*/ 215776 h 567922"/>
                        <a:gd name="connsiteX2" fmla="*/ 696566 w 725134"/>
                        <a:gd name="connsiteY2" fmla="*/ 278733 h 567922"/>
                        <a:gd name="connsiteX3" fmla="*/ 156946 w 725134"/>
                        <a:gd name="connsiteY3" fmla="*/ 567923 h 567922"/>
                        <a:gd name="connsiteX4" fmla="*/ 0 w 725134"/>
                        <a:gd name="connsiteY4" fmla="*/ 413797 h 567922"/>
                        <a:gd name="connsiteX5" fmla="*/ 142842 w 725134"/>
                        <a:gd name="connsiteY5" fmla="*/ 99011 h 56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134" h="567922">
                          <a:moveTo>
                            <a:pt x="505409" y="0"/>
                          </a:moveTo>
                          <a:lnTo>
                            <a:pt x="725135" y="215776"/>
                          </a:lnTo>
                          <a:lnTo>
                            <a:pt x="696566" y="278733"/>
                          </a:lnTo>
                          <a:lnTo>
                            <a:pt x="156946" y="567923"/>
                          </a:lnTo>
                          <a:lnTo>
                            <a:pt x="0" y="413797"/>
                          </a:lnTo>
                          <a:lnTo>
                            <a:pt x="142842" y="9901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27" name="Freeform 7026">
                      <a:extLst>
                        <a:ext uri="{FF2B5EF4-FFF2-40B4-BE49-F238E27FC236}">
                          <a16:creationId xmlns:a16="http://schemas.microsoft.com/office/drawing/2014/main" id="{BD2DBE95-A4B3-4D9C-A565-3423F7C28E17}"/>
                        </a:ext>
                      </a:extLst>
                    </p:cNvPr>
                    <p:cNvSpPr/>
                    <p:nvPr/>
                  </p:nvSpPr>
                  <p:spPr>
                    <a:xfrm>
                      <a:off x="33994802" y="25285012"/>
                      <a:ext cx="299788" cy="314786"/>
                    </a:xfrm>
                    <a:custGeom>
                      <a:avLst/>
                      <a:gdLst>
                        <a:gd name="connsiteX0" fmla="*/ 0 w 299788"/>
                        <a:gd name="connsiteY0" fmla="*/ 314786 h 314786"/>
                        <a:gd name="connsiteX1" fmla="*/ 39252 w 299788"/>
                        <a:gd name="connsiteY1" fmla="*/ 28289 h 314786"/>
                        <a:gd name="connsiteX2" fmla="*/ 142842 w 299788"/>
                        <a:gd name="connsiteY2" fmla="*/ 0 h 314786"/>
                        <a:gd name="connsiteX3" fmla="*/ 299789 w 299788"/>
                        <a:gd name="connsiteY3" fmla="*/ 154126 h 314786"/>
                      </a:gdLst>
                      <a:ahLst/>
                      <a:cxnLst>
                        <a:cxn ang="0">
                          <a:pos x="connsiteX0" y="connsiteY0"/>
                        </a:cxn>
                        <a:cxn ang="0">
                          <a:pos x="connsiteX1" y="connsiteY1"/>
                        </a:cxn>
                        <a:cxn ang="0">
                          <a:pos x="connsiteX2" y="connsiteY2"/>
                        </a:cxn>
                        <a:cxn ang="0">
                          <a:pos x="connsiteX3" y="connsiteY3"/>
                        </a:cxn>
                      </a:cxnLst>
                      <a:rect l="l" t="t" r="r" b="b"/>
                      <a:pathLst>
                        <a:path w="299788" h="314786">
                          <a:moveTo>
                            <a:pt x="0" y="314786"/>
                          </a:moveTo>
                          <a:lnTo>
                            <a:pt x="39252" y="28289"/>
                          </a:lnTo>
                          <a:lnTo>
                            <a:pt x="142842" y="0"/>
                          </a:lnTo>
                          <a:lnTo>
                            <a:pt x="299789" y="15412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7028" name="Freeform 7027">
                      <a:extLst>
                        <a:ext uri="{FF2B5EF4-FFF2-40B4-BE49-F238E27FC236}">
                          <a16:creationId xmlns:a16="http://schemas.microsoft.com/office/drawing/2014/main" id="{78B59BEE-E4A1-8E5F-B25A-E4DB5ACF4C0C}"/>
                        </a:ext>
                      </a:extLst>
                    </p:cNvPr>
                    <p:cNvSpPr/>
                    <p:nvPr/>
                  </p:nvSpPr>
                  <p:spPr>
                    <a:xfrm>
                      <a:off x="35730756" y="24349336"/>
                      <a:ext cx="362567" cy="286497"/>
                    </a:xfrm>
                    <a:custGeom>
                      <a:avLst/>
                      <a:gdLst>
                        <a:gd name="connsiteX0" fmla="*/ 362567 w 362567"/>
                        <a:gd name="connsiteY0" fmla="*/ 125837 h 286497"/>
                        <a:gd name="connsiteX1" fmla="*/ 62779 w 362567"/>
                        <a:gd name="connsiteY1" fmla="*/ 286498 h 286497"/>
                        <a:gd name="connsiteX2" fmla="*/ 0 w 362567"/>
                        <a:gd name="connsiteY2" fmla="*/ 224847 h 286497"/>
                        <a:gd name="connsiteX3" fmla="*/ 102030 w 362567"/>
                        <a:gd name="connsiteY3" fmla="*/ 0 h 286497"/>
                      </a:gdLst>
                      <a:ahLst/>
                      <a:cxnLst>
                        <a:cxn ang="0">
                          <a:pos x="connsiteX0" y="connsiteY0"/>
                        </a:cxn>
                        <a:cxn ang="0">
                          <a:pos x="connsiteX1" y="connsiteY1"/>
                        </a:cxn>
                        <a:cxn ang="0">
                          <a:pos x="connsiteX2" y="connsiteY2"/>
                        </a:cxn>
                        <a:cxn ang="0">
                          <a:pos x="connsiteX3" y="connsiteY3"/>
                        </a:cxn>
                      </a:cxnLst>
                      <a:rect l="l" t="t" r="r" b="b"/>
                      <a:pathLst>
                        <a:path w="362567" h="286497">
                          <a:moveTo>
                            <a:pt x="362567" y="125837"/>
                          </a:moveTo>
                          <a:lnTo>
                            <a:pt x="62779" y="286498"/>
                          </a:lnTo>
                          <a:lnTo>
                            <a:pt x="0" y="224847"/>
                          </a:lnTo>
                          <a:lnTo>
                            <a:pt x="102030"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7029" name="Freeform 7028">
                      <a:extLst>
                        <a:ext uri="{FF2B5EF4-FFF2-40B4-BE49-F238E27FC236}">
                          <a16:creationId xmlns:a16="http://schemas.microsoft.com/office/drawing/2014/main" id="{E8B77E39-228C-6BF4-5B1D-4C48A2ECEFD6}"/>
                        </a:ext>
                      </a:extLst>
                    </p:cNvPr>
                    <p:cNvSpPr/>
                    <p:nvPr/>
                  </p:nvSpPr>
                  <p:spPr>
                    <a:xfrm>
                      <a:off x="35253915" y="24574183"/>
                      <a:ext cx="539619" cy="350839"/>
                    </a:xfrm>
                    <a:custGeom>
                      <a:avLst/>
                      <a:gdLst>
                        <a:gd name="connsiteX0" fmla="*/ 476841 w 539619"/>
                        <a:gd name="connsiteY0" fmla="*/ 0 h 350839"/>
                        <a:gd name="connsiteX1" fmla="*/ 539620 w 539619"/>
                        <a:gd name="connsiteY1" fmla="*/ 61651 h 350839"/>
                        <a:gd name="connsiteX2" fmla="*/ 0 w 539619"/>
                        <a:gd name="connsiteY2" fmla="*/ 350840 h 350839"/>
                        <a:gd name="connsiteX3" fmla="*/ 114274 w 539619"/>
                        <a:gd name="connsiteY3" fmla="*/ 99011 h 350839"/>
                      </a:gdLst>
                      <a:ahLst/>
                      <a:cxnLst>
                        <a:cxn ang="0">
                          <a:pos x="connsiteX0" y="connsiteY0"/>
                        </a:cxn>
                        <a:cxn ang="0">
                          <a:pos x="connsiteX1" y="connsiteY1"/>
                        </a:cxn>
                        <a:cxn ang="0">
                          <a:pos x="connsiteX2" y="connsiteY2"/>
                        </a:cxn>
                        <a:cxn ang="0">
                          <a:pos x="connsiteX3" y="connsiteY3"/>
                        </a:cxn>
                      </a:cxnLst>
                      <a:rect l="l" t="t" r="r" b="b"/>
                      <a:pathLst>
                        <a:path w="539619" h="350839">
                          <a:moveTo>
                            <a:pt x="476841" y="0"/>
                          </a:moveTo>
                          <a:lnTo>
                            <a:pt x="539620" y="61651"/>
                          </a:lnTo>
                          <a:lnTo>
                            <a:pt x="0" y="350840"/>
                          </a:lnTo>
                          <a:lnTo>
                            <a:pt x="114274" y="9901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7030" name="Freeform 7029">
                      <a:extLst>
                        <a:ext uri="{FF2B5EF4-FFF2-40B4-BE49-F238E27FC236}">
                          <a16:creationId xmlns:a16="http://schemas.microsoft.com/office/drawing/2014/main" id="{96E2FC22-6579-0A31-3A08-A7DBC3CB91A7}"/>
                        </a:ext>
                      </a:extLst>
                    </p:cNvPr>
                    <p:cNvSpPr/>
                    <p:nvPr/>
                  </p:nvSpPr>
                  <p:spPr>
                    <a:xfrm>
                      <a:off x="34834211" y="25037485"/>
                      <a:ext cx="209852" cy="112462"/>
                    </a:xfrm>
                    <a:custGeom>
                      <a:avLst/>
                      <a:gdLst>
                        <a:gd name="connsiteX0" fmla="*/ 28569 w 209852"/>
                        <a:gd name="connsiteY0" fmla="*/ 49506 h 112462"/>
                        <a:gd name="connsiteX1" fmla="*/ 209852 w 209852"/>
                        <a:gd name="connsiteY1" fmla="*/ 0 h 112462"/>
                        <a:gd name="connsiteX2" fmla="*/ 0 w 209852"/>
                        <a:gd name="connsiteY2" fmla="*/ 112463 h 112462"/>
                      </a:gdLst>
                      <a:ahLst/>
                      <a:cxnLst>
                        <a:cxn ang="0">
                          <a:pos x="connsiteX0" y="connsiteY0"/>
                        </a:cxn>
                        <a:cxn ang="0">
                          <a:pos x="connsiteX1" y="connsiteY1"/>
                        </a:cxn>
                        <a:cxn ang="0">
                          <a:pos x="connsiteX2" y="connsiteY2"/>
                        </a:cxn>
                      </a:cxnLst>
                      <a:rect l="l" t="t" r="r" b="b"/>
                      <a:pathLst>
                        <a:path w="209852" h="112462">
                          <a:moveTo>
                            <a:pt x="28569" y="49506"/>
                          </a:moveTo>
                          <a:lnTo>
                            <a:pt x="209852" y="0"/>
                          </a:lnTo>
                          <a:lnTo>
                            <a:pt x="0" y="11246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7031" name="Graphic 6">
                    <a:extLst>
                      <a:ext uri="{FF2B5EF4-FFF2-40B4-BE49-F238E27FC236}">
                        <a16:creationId xmlns:a16="http://schemas.microsoft.com/office/drawing/2014/main" id="{03A6A1BE-5E0F-BEFF-FC99-C5337CAB7145}"/>
                      </a:ext>
                    </a:extLst>
                  </p:cNvPr>
                  <p:cNvGrpSpPr/>
                  <p:nvPr/>
                </p:nvGrpSpPr>
                <p:grpSpPr>
                  <a:xfrm>
                    <a:off x="48736529" y="14641231"/>
                    <a:ext cx="88431" cy="91110"/>
                    <a:chOff x="33787846" y="25010311"/>
                    <a:chExt cx="138146" cy="142343"/>
                  </a:xfrm>
                </p:grpSpPr>
                <p:sp>
                  <p:nvSpPr>
                    <p:cNvPr id="7032" name="Freeform 7031">
                      <a:extLst>
                        <a:ext uri="{FF2B5EF4-FFF2-40B4-BE49-F238E27FC236}">
                          <a16:creationId xmlns:a16="http://schemas.microsoft.com/office/drawing/2014/main" id="{DA8EBDA6-8DC2-56F7-40B5-7C5B1C04CF99}"/>
                        </a:ext>
                      </a:extLst>
                    </p:cNvPr>
                    <p:cNvSpPr/>
                    <p:nvPr/>
                  </p:nvSpPr>
                  <p:spPr>
                    <a:xfrm>
                      <a:off x="33825946" y="25010311"/>
                      <a:ext cx="100046" cy="104269"/>
                    </a:xfrm>
                    <a:custGeom>
                      <a:avLst/>
                      <a:gdLst>
                        <a:gd name="connsiteX0" fmla="*/ 100046 w 100046"/>
                        <a:gd name="connsiteY0" fmla="*/ 0 h 104269"/>
                        <a:gd name="connsiteX1" fmla="*/ 0 w 100046"/>
                        <a:gd name="connsiteY1" fmla="*/ 104270 h 104269"/>
                      </a:gdLst>
                      <a:ahLst/>
                      <a:cxnLst>
                        <a:cxn ang="0">
                          <a:pos x="connsiteX0" y="connsiteY0"/>
                        </a:cxn>
                        <a:cxn ang="0">
                          <a:pos x="connsiteX1" y="connsiteY1"/>
                        </a:cxn>
                      </a:cxnLst>
                      <a:rect l="l" t="t" r="r" b="b"/>
                      <a:pathLst>
                        <a:path w="100046" h="104269">
                          <a:moveTo>
                            <a:pt x="100046" y="0"/>
                          </a:moveTo>
                          <a:lnTo>
                            <a:pt x="0" y="104270"/>
                          </a:lnTo>
                        </a:path>
                      </a:pathLst>
                    </a:custGeom>
                    <a:noFill/>
                    <a:ln w="38100" cap="rnd">
                      <a:solidFill>
                        <a:srgbClr val="EDED61"/>
                      </a:solidFill>
                      <a:prstDash val="solid"/>
                      <a:round/>
                    </a:ln>
                  </p:spPr>
                  <p:txBody>
                    <a:bodyPr rtlCol="0" anchor="ctr"/>
                    <a:lstStyle/>
                    <a:p>
                      <a:endParaRPr lang="en-US"/>
                    </a:p>
                  </p:txBody>
                </p:sp>
                <p:sp>
                  <p:nvSpPr>
                    <p:cNvPr id="7033" name="Freeform 7032">
                      <a:extLst>
                        <a:ext uri="{FF2B5EF4-FFF2-40B4-BE49-F238E27FC236}">
                          <a16:creationId xmlns:a16="http://schemas.microsoft.com/office/drawing/2014/main" id="{E97D0E0B-4A40-99F2-6E90-5FA8EE93BBF4}"/>
                        </a:ext>
                      </a:extLst>
                    </p:cNvPr>
                    <p:cNvSpPr/>
                    <p:nvPr/>
                  </p:nvSpPr>
                  <p:spPr>
                    <a:xfrm>
                      <a:off x="33787846" y="2507650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7034" name="Graphic 6">
                    <a:extLst>
                      <a:ext uri="{FF2B5EF4-FFF2-40B4-BE49-F238E27FC236}">
                        <a16:creationId xmlns:a16="http://schemas.microsoft.com/office/drawing/2014/main" id="{C63EE2AC-93E5-504E-5962-785E5AAC0EBA}"/>
                      </a:ext>
                    </a:extLst>
                  </p:cNvPr>
                  <p:cNvGrpSpPr/>
                  <p:nvPr/>
                </p:nvGrpSpPr>
                <p:grpSpPr>
                  <a:xfrm>
                    <a:off x="48006569" y="13741360"/>
                    <a:ext cx="107701" cy="64606"/>
                    <a:chOff x="32647504" y="23604422"/>
                    <a:chExt cx="168251" cy="100935"/>
                  </a:xfrm>
                </p:grpSpPr>
                <p:sp>
                  <p:nvSpPr>
                    <p:cNvPr id="7035" name="Freeform 7034">
                      <a:extLst>
                        <a:ext uri="{FF2B5EF4-FFF2-40B4-BE49-F238E27FC236}">
                          <a16:creationId xmlns:a16="http://schemas.microsoft.com/office/drawing/2014/main" id="{94FE4972-4215-1DA8-CF07-42D6EBA1152A}"/>
                        </a:ext>
                      </a:extLst>
                    </p:cNvPr>
                    <p:cNvSpPr/>
                    <p:nvPr/>
                  </p:nvSpPr>
                  <p:spPr>
                    <a:xfrm>
                      <a:off x="32685604" y="23642495"/>
                      <a:ext cx="130151" cy="62861"/>
                    </a:xfrm>
                    <a:custGeom>
                      <a:avLst/>
                      <a:gdLst>
                        <a:gd name="connsiteX0" fmla="*/ 130152 w 130151"/>
                        <a:gd name="connsiteY0" fmla="*/ 62862 h 62861"/>
                        <a:gd name="connsiteX1" fmla="*/ 0 w 130151"/>
                        <a:gd name="connsiteY1" fmla="*/ 0 h 62861"/>
                      </a:gdLst>
                      <a:ahLst/>
                      <a:cxnLst>
                        <a:cxn ang="0">
                          <a:pos x="connsiteX0" y="connsiteY0"/>
                        </a:cxn>
                        <a:cxn ang="0">
                          <a:pos x="connsiteX1" y="connsiteY1"/>
                        </a:cxn>
                      </a:cxnLst>
                      <a:rect l="l" t="t" r="r" b="b"/>
                      <a:pathLst>
                        <a:path w="130151" h="62861">
                          <a:moveTo>
                            <a:pt x="130152" y="62862"/>
                          </a:moveTo>
                          <a:lnTo>
                            <a:pt x="0" y="0"/>
                          </a:lnTo>
                        </a:path>
                      </a:pathLst>
                    </a:custGeom>
                    <a:noFill/>
                    <a:ln w="38100" cap="rnd">
                      <a:solidFill>
                        <a:srgbClr val="EDED61"/>
                      </a:solidFill>
                      <a:prstDash val="solid"/>
                      <a:round/>
                    </a:ln>
                  </p:spPr>
                  <p:txBody>
                    <a:bodyPr rtlCol="0" anchor="ctr"/>
                    <a:lstStyle/>
                    <a:p>
                      <a:endParaRPr lang="en-US"/>
                    </a:p>
                  </p:txBody>
                </p:sp>
                <p:sp>
                  <p:nvSpPr>
                    <p:cNvPr id="7036" name="Freeform 7035">
                      <a:extLst>
                        <a:ext uri="{FF2B5EF4-FFF2-40B4-BE49-F238E27FC236}">
                          <a16:creationId xmlns:a16="http://schemas.microsoft.com/office/drawing/2014/main" id="{4F3D3924-7D73-2769-0E8B-9719A19619E3}"/>
                        </a:ext>
                      </a:extLst>
                    </p:cNvPr>
                    <p:cNvSpPr/>
                    <p:nvPr/>
                  </p:nvSpPr>
                  <p:spPr>
                    <a:xfrm>
                      <a:off x="32647504" y="2360442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7037" name="Graphic 6">
                    <a:extLst>
                      <a:ext uri="{FF2B5EF4-FFF2-40B4-BE49-F238E27FC236}">
                        <a16:creationId xmlns:a16="http://schemas.microsoft.com/office/drawing/2014/main" id="{364C4301-C2CC-F33C-12A2-C93F13DB1871}"/>
                      </a:ext>
                    </a:extLst>
                  </p:cNvPr>
                  <p:cNvGrpSpPr/>
                  <p:nvPr/>
                </p:nvGrpSpPr>
                <p:grpSpPr>
                  <a:xfrm>
                    <a:off x="48677825" y="12756501"/>
                    <a:ext cx="48777" cy="115977"/>
                    <a:chOff x="33696138" y="22065754"/>
                    <a:chExt cx="76200" cy="181193"/>
                  </a:xfrm>
                </p:grpSpPr>
                <p:sp>
                  <p:nvSpPr>
                    <p:cNvPr id="7038" name="Freeform 7037">
                      <a:extLst>
                        <a:ext uri="{FF2B5EF4-FFF2-40B4-BE49-F238E27FC236}">
                          <a16:creationId xmlns:a16="http://schemas.microsoft.com/office/drawing/2014/main" id="{7EA31B55-5314-D50E-2794-67327F6E7FA0}"/>
                        </a:ext>
                      </a:extLst>
                    </p:cNvPr>
                    <p:cNvSpPr/>
                    <p:nvPr/>
                  </p:nvSpPr>
                  <p:spPr>
                    <a:xfrm>
                      <a:off x="33714630" y="22103827"/>
                      <a:ext cx="19608" cy="143120"/>
                    </a:xfrm>
                    <a:custGeom>
                      <a:avLst/>
                      <a:gdLst>
                        <a:gd name="connsiteX0" fmla="*/ 0 w 19608"/>
                        <a:gd name="connsiteY0" fmla="*/ 143120 h 143120"/>
                        <a:gd name="connsiteX1" fmla="*/ 19608 w 19608"/>
                        <a:gd name="connsiteY1" fmla="*/ 0 h 143120"/>
                      </a:gdLst>
                      <a:ahLst/>
                      <a:cxnLst>
                        <a:cxn ang="0">
                          <a:pos x="connsiteX0" y="connsiteY0"/>
                        </a:cxn>
                        <a:cxn ang="0">
                          <a:pos x="connsiteX1" y="connsiteY1"/>
                        </a:cxn>
                      </a:cxnLst>
                      <a:rect l="l" t="t" r="r" b="b"/>
                      <a:pathLst>
                        <a:path w="19608" h="143120">
                          <a:moveTo>
                            <a:pt x="0" y="143120"/>
                          </a:moveTo>
                          <a:lnTo>
                            <a:pt x="19608" y="0"/>
                          </a:lnTo>
                        </a:path>
                      </a:pathLst>
                    </a:custGeom>
                    <a:noFill/>
                    <a:ln w="38100" cap="rnd">
                      <a:solidFill>
                        <a:srgbClr val="EDED61"/>
                      </a:solidFill>
                      <a:prstDash val="solid"/>
                      <a:round/>
                    </a:ln>
                  </p:spPr>
                  <p:txBody>
                    <a:bodyPr rtlCol="0" anchor="ctr"/>
                    <a:lstStyle/>
                    <a:p>
                      <a:endParaRPr lang="en-US"/>
                    </a:p>
                  </p:txBody>
                </p:sp>
                <p:sp>
                  <p:nvSpPr>
                    <p:cNvPr id="7039" name="Freeform 7038">
                      <a:extLst>
                        <a:ext uri="{FF2B5EF4-FFF2-40B4-BE49-F238E27FC236}">
                          <a16:creationId xmlns:a16="http://schemas.microsoft.com/office/drawing/2014/main" id="{661DE3CC-62AE-BE68-627F-0F6E49D8A730}"/>
                        </a:ext>
                      </a:extLst>
                    </p:cNvPr>
                    <p:cNvSpPr/>
                    <p:nvPr/>
                  </p:nvSpPr>
                  <p:spPr>
                    <a:xfrm>
                      <a:off x="33696138" y="2206575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7488" name="Graphic 6">
                    <a:extLst>
                      <a:ext uri="{FF2B5EF4-FFF2-40B4-BE49-F238E27FC236}">
                        <a16:creationId xmlns:a16="http://schemas.microsoft.com/office/drawing/2014/main" id="{58D717A0-6A2C-31A1-D270-2BFF65531B66}"/>
                      </a:ext>
                    </a:extLst>
                  </p:cNvPr>
                  <p:cNvGrpSpPr/>
                  <p:nvPr/>
                </p:nvGrpSpPr>
                <p:grpSpPr>
                  <a:xfrm>
                    <a:off x="49755962" y="13090066"/>
                    <a:ext cx="115458" cy="48739"/>
                    <a:chOff x="35380402" y="22586890"/>
                    <a:chExt cx="180369" cy="76146"/>
                  </a:xfrm>
                </p:grpSpPr>
                <p:sp>
                  <p:nvSpPr>
                    <p:cNvPr id="7489" name="Freeform 7488">
                      <a:extLst>
                        <a:ext uri="{FF2B5EF4-FFF2-40B4-BE49-F238E27FC236}">
                          <a16:creationId xmlns:a16="http://schemas.microsoft.com/office/drawing/2014/main" id="{95B0F031-14D2-0B94-ADAE-8B4DD6EE6804}"/>
                        </a:ext>
                      </a:extLst>
                    </p:cNvPr>
                    <p:cNvSpPr/>
                    <p:nvPr/>
                  </p:nvSpPr>
                  <p:spPr>
                    <a:xfrm>
                      <a:off x="35380402" y="22624963"/>
                      <a:ext cx="142269" cy="25591"/>
                    </a:xfrm>
                    <a:custGeom>
                      <a:avLst/>
                      <a:gdLst>
                        <a:gd name="connsiteX0" fmla="*/ 0 w 142269"/>
                        <a:gd name="connsiteY0" fmla="*/ 25591 h 25591"/>
                        <a:gd name="connsiteX1" fmla="*/ 142270 w 142269"/>
                        <a:gd name="connsiteY1" fmla="*/ 0 h 25591"/>
                      </a:gdLst>
                      <a:ahLst/>
                      <a:cxnLst>
                        <a:cxn ang="0">
                          <a:pos x="connsiteX0" y="connsiteY0"/>
                        </a:cxn>
                        <a:cxn ang="0">
                          <a:pos x="connsiteX1" y="connsiteY1"/>
                        </a:cxn>
                      </a:cxnLst>
                      <a:rect l="l" t="t" r="r" b="b"/>
                      <a:pathLst>
                        <a:path w="142269" h="25591">
                          <a:moveTo>
                            <a:pt x="0" y="25591"/>
                          </a:moveTo>
                          <a:lnTo>
                            <a:pt x="142270" y="0"/>
                          </a:lnTo>
                        </a:path>
                      </a:pathLst>
                    </a:custGeom>
                    <a:noFill/>
                    <a:ln w="38100" cap="rnd">
                      <a:solidFill>
                        <a:srgbClr val="EDED61"/>
                      </a:solidFill>
                      <a:prstDash val="solid"/>
                      <a:round/>
                    </a:ln>
                  </p:spPr>
                  <p:txBody>
                    <a:bodyPr rtlCol="0" anchor="ctr"/>
                    <a:lstStyle/>
                    <a:p>
                      <a:endParaRPr lang="en-US"/>
                    </a:p>
                  </p:txBody>
                </p:sp>
                <p:sp>
                  <p:nvSpPr>
                    <p:cNvPr id="7490" name="Freeform 7489">
                      <a:extLst>
                        <a:ext uri="{FF2B5EF4-FFF2-40B4-BE49-F238E27FC236}">
                          <a16:creationId xmlns:a16="http://schemas.microsoft.com/office/drawing/2014/main" id="{17EC309A-AE72-E922-458F-135A7E5AAD0B}"/>
                        </a:ext>
                      </a:extLst>
                    </p:cNvPr>
                    <p:cNvSpPr/>
                    <p:nvPr/>
                  </p:nvSpPr>
                  <p:spPr>
                    <a:xfrm>
                      <a:off x="35484572" y="2258689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7491" name="Graphic 6">
                    <a:extLst>
                      <a:ext uri="{FF2B5EF4-FFF2-40B4-BE49-F238E27FC236}">
                        <a16:creationId xmlns:a16="http://schemas.microsoft.com/office/drawing/2014/main" id="{5E8740A3-E5B1-58D8-61E6-5B7F417BA43F}"/>
                      </a:ext>
                    </a:extLst>
                  </p:cNvPr>
                  <p:cNvGrpSpPr/>
                  <p:nvPr/>
                </p:nvGrpSpPr>
                <p:grpSpPr>
                  <a:xfrm>
                    <a:off x="49839581" y="14223966"/>
                    <a:ext cx="68121" cy="105853"/>
                    <a:chOff x="35511031" y="24358408"/>
                    <a:chExt cx="106419" cy="165377"/>
                  </a:xfrm>
                </p:grpSpPr>
                <p:sp>
                  <p:nvSpPr>
                    <p:cNvPr id="7492" name="Freeform 7491">
                      <a:extLst>
                        <a:ext uri="{FF2B5EF4-FFF2-40B4-BE49-F238E27FC236}">
                          <a16:creationId xmlns:a16="http://schemas.microsoft.com/office/drawing/2014/main" id="{F1735785-A68C-5E5A-3327-573FD6F2A092}"/>
                        </a:ext>
                      </a:extLst>
                    </p:cNvPr>
                    <p:cNvSpPr/>
                    <p:nvPr/>
                  </p:nvSpPr>
                  <p:spPr>
                    <a:xfrm>
                      <a:off x="35511031" y="24358408"/>
                      <a:ext cx="68319" cy="127303"/>
                    </a:xfrm>
                    <a:custGeom>
                      <a:avLst/>
                      <a:gdLst>
                        <a:gd name="connsiteX0" fmla="*/ 0 w 68319"/>
                        <a:gd name="connsiteY0" fmla="*/ 0 h 127303"/>
                        <a:gd name="connsiteX1" fmla="*/ 68320 w 68319"/>
                        <a:gd name="connsiteY1" fmla="*/ 127304 h 127303"/>
                      </a:gdLst>
                      <a:ahLst/>
                      <a:cxnLst>
                        <a:cxn ang="0">
                          <a:pos x="connsiteX0" y="connsiteY0"/>
                        </a:cxn>
                        <a:cxn ang="0">
                          <a:pos x="connsiteX1" y="connsiteY1"/>
                        </a:cxn>
                      </a:cxnLst>
                      <a:rect l="l" t="t" r="r" b="b"/>
                      <a:pathLst>
                        <a:path w="68319" h="127303">
                          <a:moveTo>
                            <a:pt x="0" y="0"/>
                          </a:moveTo>
                          <a:lnTo>
                            <a:pt x="68320" y="127304"/>
                          </a:lnTo>
                        </a:path>
                      </a:pathLst>
                    </a:custGeom>
                    <a:noFill/>
                    <a:ln w="38100" cap="rnd">
                      <a:solidFill>
                        <a:srgbClr val="EDED61"/>
                      </a:solidFill>
                      <a:prstDash val="solid"/>
                      <a:round/>
                    </a:ln>
                  </p:spPr>
                  <p:txBody>
                    <a:bodyPr rtlCol="0" anchor="ctr"/>
                    <a:lstStyle/>
                    <a:p>
                      <a:endParaRPr lang="en-US"/>
                    </a:p>
                  </p:txBody>
                </p:sp>
                <p:sp>
                  <p:nvSpPr>
                    <p:cNvPr id="7494" name="Freeform 7493">
                      <a:extLst>
                        <a:ext uri="{FF2B5EF4-FFF2-40B4-BE49-F238E27FC236}">
                          <a16:creationId xmlns:a16="http://schemas.microsoft.com/office/drawing/2014/main" id="{4B077F4A-1017-C405-6287-0002216BB2B3}"/>
                        </a:ext>
                      </a:extLst>
                    </p:cNvPr>
                    <p:cNvSpPr/>
                    <p:nvPr/>
                  </p:nvSpPr>
                  <p:spPr>
                    <a:xfrm>
                      <a:off x="35541250" y="2444763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4736" name="Graphic 6">
                    <a:extLst>
                      <a:ext uri="{FF2B5EF4-FFF2-40B4-BE49-F238E27FC236}">
                        <a16:creationId xmlns:a16="http://schemas.microsoft.com/office/drawing/2014/main" id="{227C471F-8666-4F65-B1A7-33218CEEFCDE}"/>
                      </a:ext>
                    </a:extLst>
                  </p:cNvPr>
                  <p:cNvGrpSpPr/>
                  <p:nvPr/>
                </p:nvGrpSpPr>
                <p:grpSpPr>
                  <a:xfrm>
                    <a:off x="48384460" y="14415628"/>
                    <a:ext cx="88431" cy="91109"/>
                    <a:chOff x="33237845" y="24657846"/>
                    <a:chExt cx="138146" cy="142342"/>
                  </a:xfrm>
                </p:grpSpPr>
                <p:sp>
                  <p:nvSpPr>
                    <p:cNvPr id="4737" name="Freeform 4736">
                      <a:extLst>
                        <a:ext uri="{FF2B5EF4-FFF2-40B4-BE49-F238E27FC236}">
                          <a16:creationId xmlns:a16="http://schemas.microsoft.com/office/drawing/2014/main" id="{729C7749-B645-30FF-3045-C9F81A987768}"/>
                        </a:ext>
                      </a:extLst>
                    </p:cNvPr>
                    <p:cNvSpPr/>
                    <p:nvPr/>
                  </p:nvSpPr>
                  <p:spPr>
                    <a:xfrm>
                      <a:off x="33275945" y="24657846"/>
                      <a:ext cx="100046" cy="104269"/>
                    </a:xfrm>
                    <a:custGeom>
                      <a:avLst/>
                      <a:gdLst>
                        <a:gd name="connsiteX0" fmla="*/ 100046 w 100046"/>
                        <a:gd name="connsiteY0" fmla="*/ 0 h 104269"/>
                        <a:gd name="connsiteX1" fmla="*/ 0 w 100046"/>
                        <a:gd name="connsiteY1" fmla="*/ 104269 h 104269"/>
                      </a:gdLst>
                      <a:ahLst/>
                      <a:cxnLst>
                        <a:cxn ang="0">
                          <a:pos x="connsiteX0" y="connsiteY0"/>
                        </a:cxn>
                        <a:cxn ang="0">
                          <a:pos x="connsiteX1" y="connsiteY1"/>
                        </a:cxn>
                      </a:cxnLst>
                      <a:rect l="l" t="t" r="r" b="b"/>
                      <a:pathLst>
                        <a:path w="100046" h="104269">
                          <a:moveTo>
                            <a:pt x="100046" y="0"/>
                          </a:moveTo>
                          <a:lnTo>
                            <a:pt x="0" y="104269"/>
                          </a:lnTo>
                        </a:path>
                      </a:pathLst>
                    </a:custGeom>
                    <a:noFill/>
                    <a:ln w="38100" cap="rnd">
                      <a:solidFill>
                        <a:srgbClr val="EDED61"/>
                      </a:solidFill>
                      <a:prstDash val="solid"/>
                      <a:round/>
                    </a:ln>
                  </p:spPr>
                  <p:txBody>
                    <a:bodyPr rtlCol="0" anchor="ctr"/>
                    <a:lstStyle/>
                    <a:p>
                      <a:endParaRPr lang="en-US"/>
                    </a:p>
                  </p:txBody>
                </p:sp>
                <p:sp>
                  <p:nvSpPr>
                    <p:cNvPr id="4738" name="Freeform 4737">
                      <a:extLst>
                        <a:ext uri="{FF2B5EF4-FFF2-40B4-BE49-F238E27FC236}">
                          <a16:creationId xmlns:a16="http://schemas.microsoft.com/office/drawing/2014/main" id="{1E837E4E-8729-A9BE-DB4D-8D851300B18B}"/>
                        </a:ext>
                      </a:extLst>
                    </p:cNvPr>
                    <p:cNvSpPr/>
                    <p:nvPr/>
                  </p:nvSpPr>
                  <p:spPr>
                    <a:xfrm>
                      <a:off x="33237845" y="247240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4739" name="Graphic 6">
                    <a:extLst>
                      <a:ext uri="{FF2B5EF4-FFF2-40B4-BE49-F238E27FC236}">
                        <a16:creationId xmlns:a16="http://schemas.microsoft.com/office/drawing/2014/main" id="{5C503EB2-8142-B717-23A4-845862050F50}"/>
                      </a:ext>
                    </a:extLst>
                  </p:cNvPr>
                  <p:cNvGrpSpPr/>
                  <p:nvPr/>
                </p:nvGrpSpPr>
                <p:grpSpPr>
                  <a:xfrm>
                    <a:off x="48112503" y="13337070"/>
                    <a:ext cx="107701" cy="64605"/>
                    <a:chOff x="32812994" y="22972790"/>
                    <a:chExt cx="168251" cy="100934"/>
                  </a:xfrm>
                </p:grpSpPr>
                <p:sp>
                  <p:nvSpPr>
                    <p:cNvPr id="4740" name="Freeform 4739">
                      <a:extLst>
                        <a:ext uri="{FF2B5EF4-FFF2-40B4-BE49-F238E27FC236}">
                          <a16:creationId xmlns:a16="http://schemas.microsoft.com/office/drawing/2014/main" id="{AD78FE01-ECBB-CAE5-CA84-D911FAD4A815}"/>
                        </a:ext>
                      </a:extLst>
                    </p:cNvPr>
                    <p:cNvSpPr/>
                    <p:nvPr/>
                  </p:nvSpPr>
                  <p:spPr>
                    <a:xfrm>
                      <a:off x="32851094" y="23010863"/>
                      <a:ext cx="130151" cy="62861"/>
                    </a:xfrm>
                    <a:custGeom>
                      <a:avLst/>
                      <a:gdLst>
                        <a:gd name="connsiteX0" fmla="*/ 130151 w 130151"/>
                        <a:gd name="connsiteY0" fmla="*/ 62862 h 62861"/>
                        <a:gd name="connsiteX1" fmla="*/ 0 w 130151"/>
                        <a:gd name="connsiteY1" fmla="*/ 0 h 62861"/>
                      </a:gdLst>
                      <a:ahLst/>
                      <a:cxnLst>
                        <a:cxn ang="0">
                          <a:pos x="connsiteX0" y="connsiteY0"/>
                        </a:cxn>
                        <a:cxn ang="0">
                          <a:pos x="connsiteX1" y="connsiteY1"/>
                        </a:cxn>
                      </a:cxnLst>
                      <a:rect l="l" t="t" r="r" b="b"/>
                      <a:pathLst>
                        <a:path w="130151" h="62861">
                          <a:moveTo>
                            <a:pt x="130151" y="62862"/>
                          </a:moveTo>
                          <a:lnTo>
                            <a:pt x="0" y="0"/>
                          </a:lnTo>
                        </a:path>
                      </a:pathLst>
                    </a:custGeom>
                    <a:noFill/>
                    <a:ln w="38100" cap="rnd">
                      <a:solidFill>
                        <a:srgbClr val="EDED61"/>
                      </a:solidFill>
                      <a:prstDash val="solid"/>
                      <a:round/>
                    </a:ln>
                  </p:spPr>
                  <p:txBody>
                    <a:bodyPr rtlCol="0" anchor="ctr"/>
                    <a:lstStyle/>
                    <a:p>
                      <a:endParaRPr lang="en-US"/>
                    </a:p>
                  </p:txBody>
                </p:sp>
                <p:sp>
                  <p:nvSpPr>
                    <p:cNvPr id="4741" name="Freeform 4740">
                      <a:extLst>
                        <a:ext uri="{FF2B5EF4-FFF2-40B4-BE49-F238E27FC236}">
                          <a16:creationId xmlns:a16="http://schemas.microsoft.com/office/drawing/2014/main" id="{BBFECAC0-2EBD-62B2-FCC2-A364EEE703DB}"/>
                        </a:ext>
                      </a:extLst>
                    </p:cNvPr>
                    <p:cNvSpPr/>
                    <p:nvPr/>
                  </p:nvSpPr>
                  <p:spPr>
                    <a:xfrm>
                      <a:off x="32812994" y="2297279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4742" name="Graphic 6">
                    <a:extLst>
                      <a:ext uri="{FF2B5EF4-FFF2-40B4-BE49-F238E27FC236}">
                        <a16:creationId xmlns:a16="http://schemas.microsoft.com/office/drawing/2014/main" id="{903E9AC5-02DD-1652-E697-3738A826C8DF}"/>
                      </a:ext>
                    </a:extLst>
                  </p:cNvPr>
                  <p:cNvGrpSpPr/>
                  <p:nvPr/>
                </p:nvGrpSpPr>
                <p:grpSpPr>
                  <a:xfrm>
                    <a:off x="49095364" y="12732239"/>
                    <a:ext cx="48777" cy="115977"/>
                    <a:chOff x="34348417" y="22027849"/>
                    <a:chExt cx="76200" cy="181193"/>
                  </a:xfrm>
                </p:grpSpPr>
                <p:sp>
                  <p:nvSpPr>
                    <p:cNvPr id="4743" name="Freeform 4742">
                      <a:extLst>
                        <a:ext uri="{FF2B5EF4-FFF2-40B4-BE49-F238E27FC236}">
                          <a16:creationId xmlns:a16="http://schemas.microsoft.com/office/drawing/2014/main" id="{88194363-C6E9-A7F3-562C-8996EB6610C8}"/>
                        </a:ext>
                      </a:extLst>
                    </p:cNvPr>
                    <p:cNvSpPr/>
                    <p:nvPr/>
                  </p:nvSpPr>
                  <p:spPr>
                    <a:xfrm>
                      <a:off x="34366910" y="22065922"/>
                      <a:ext cx="19607" cy="143120"/>
                    </a:xfrm>
                    <a:custGeom>
                      <a:avLst/>
                      <a:gdLst>
                        <a:gd name="connsiteX0" fmla="*/ 0 w 19607"/>
                        <a:gd name="connsiteY0" fmla="*/ 143120 h 143120"/>
                        <a:gd name="connsiteX1" fmla="*/ 19608 w 19607"/>
                        <a:gd name="connsiteY1" fmla="*/ 0 h 143120"/>
                      </a:gdLst>
                      <a:ahLst/>
                      <a:cxnLst>
                        <a:cxn ang="0">
                          <a:pos x="connsiteX0" y="connsiteY0"/>
                        </a:cxn>
                        <a:cxn ang="0">
                          <a:pos x="connsiteX1" y="connsiteY1"/>
                        </a:cxn>
                      </a:cxnLst>
                      <a:rect l="l" t="t" r="r" b="b"/>
                      <a:pathLst>
                        <a:path w="19607" h="143120">
                          <a:moveTo>
                            <a:pt x="0" y="143120"/>
                          </a:moveTo>
                          <a:lnTo>
                            <a:pt x="19608" y="0"/>
                          </a:lnTo>
                        </a:path>
                      </a:pathLst>
                    </a:custGeom>
                    <a:noFill/>
                    <a:ln w="38100" cap="rnd">
                      <a:solidFill>
                        <a:srgbClr val="EDED61"/>
                      </a:solidFill>
                      <a:prstDash val="solid"/>
                      <a:round/>
                    </a:ln>
                  </p:spPr>
                  <p:txBody>
                    <a:bodyPr rtlCol="0" anchor="ctr"/>
                    <a:lstStyle/>
                    <a:p>
                      <a:endParaRPr lang="en-US"/>
                    </a:p>
                  </p:txBody>
                </p:sp>
                <p:sp>
                  <p:nvSpPr>
                    <p:cNvPr id="4744" name="Freeform 4743">
                      <a:extLst>
                        <a:ext uri="{FF2B5EF4-FFF2-40B4-BE49-F238E27FC236}">
                          <a16:creationId xmlns:a16="http://schemas.microsoft.com/office/drawing/2014/main" id="{0ED82770-BE67-CC56-1B40-ACCB9865FE91}"/>
                        </a:ext>
                      </a:extLst>
                    </p:cNvPr>
                    <p:cNvSpPr/>
                    <p:nvPr/>
                  </p:nvSpPr>
                  <p:spPr>
                    <a:xfrm>
                      <a:off x="34348417" y="2202784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4745" name="Graphic 6">
                    <a:extLst>
                      <a:ext uri="{FF2B5EF4-FFF2-40B4-BE49-F238E27FC236}">
                        <a16:creationId xmlns:a16="http://schemas.microsoft.com/office/drawing/2014/main" id="{3EFFFA9A-4C00-BFAB-2332-C76ECF59677F}"/>
                      </a:ext>
                    </a:extLst>
                  </p:cNvPr>
                  <p:cNvGrpSpPr/>
                  <p:nvPr/>
                </p:nvGrpSpPr>
                <p:grpSpPr>
                  <a:xfrm>
                    <a:off x="49908082" y="13479362"/>
                    <a:ext cx="115458" cy="48739"/>
                    <a:chOff x="35618043" y="23195096"/>
                    <a:chExt cx="180369" cy="76146"/>
                  </a:xfrm>
                </p:grpSpPr>
                <p:sp>
                  <p:nvSpPr>
                    <p:cNvPr id="4746" name="Freeform 4745">
                      <a:extLst>
                        <a:ext uri="{FF2B5EF4-FFF2-40B4-BE49-F238E27FC236}">
                          <a16:creationId xmlns:a16="http://schemas.microsoft.com/office/drawing/2014/main" id="{800DBD5F-B6D1-61D4-47F7-9835F7A04A11}"/>
                        </a:ext>
                      </a:extLst>
                    </p:cNvPr>
                    <p:cNvSpPr/>
                    <p:nvPr/>
                  </p:nvSpPr>
                  <p:spPr>
                    <a:xfrm>
                      <a:off x="35618043" y="23233170"/>
                      <a:ext cx="142269" cy="25591"/>
                    </a:xfrm>
                    <a:custGeom>
                      <a:avLst/>
                      <a:gdLst>
                        <a:gd name="connsiteX0" fmla="*/ 0 w 142269"/>
                        <a:gd name="connsiteY0" fmla="*/ 25591 h 25591"/>
                        <a:gd name="connsiteX1" fmla="*/ 142270 w 142269"/>
                        <a:gd name="connsiteY1" fmla="*/ 0 h 25591"/>
                      </a:gdLst>
                      <a:ahLst/>
                      <a:cxnLst>
                        <a:cxn ang="0">
                          <a:pos x="connsiteX0" y="connsiteY0"/>
                        </a:cxn>
                        <a:cxn ang="0">
                          <a:pos x="connsiteX1" y="connsiteY1"/>
                        </a:cxn>
                      </a:cxnLst>
                      <a:rect l="l" t="t" r="r" b="b"/>
                      <a:pathLst>
                        <a:path w="142269" h="25591">
                          <a:moveTo>
                            <a:pt x="0" y="25591"/>
                          </a:moveTo>
                          <a:lnTo>
                            <a:pt x="142270" y="0"/>
                          </a:lnTo>
                        </a:path>
                      </a:pathLst>
                    </a:custGeom>
                    <a:noFill/>
                    <a:ln w="38100" cap="rnd">
                      <a:solidFill>
                        <a:srgbClr val="EDED61"/>
                      </a:solidFill>
                      <a:prstDash val="solid"/>
                      <a:round/>
                    </a:ln>
                  </p:spPr>
                  <p:txBody>
                    <a:bodyPr rtlCol="0" anchor="ctr"/>
                    <a:lstStyle/>
                    <a:p>
                      <a:endParaRPr lang="en-US"/>
                    </a:p>
                  </p:txBody>
                </p:sp>
                <p:sp>
                  <p:nvSpPr>
                    <p:cNvPr id="4747" name="Freeform 4746">
                      <a:extLst>
                        <a:ext uri="{FF2B5EF4-FFF2-40B4-BE49-F238E27FC236}">
                          <a16:creationId xmlns:a16="http://schemas.microsoft.com/office/drawing/2014/main" id="{F99199B2-3E61-0FA6-3051-E3E1DE98A575}"/>
                        </a:ext>
                      </a:extLst>
                    </p:cNvPr>
                    <p:cNvSpPr/>
                    <p:nvPr/>
                  </p:nvSpPr>
                  <p:spPr>
                    <a:xfrm>
                      <a:off x="35722213" y="2319509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4748" name="Graphic 6">
                    <a:extLst>
                      <a:ext uri="{FF2B5EF4-FFF2-40B4-BE49-F238E27FC236}">
                        <a16:creationId xmlns:a16="http://schemas.microsoft.com/office/drawing/2014/main" id="{FD5BE575-2F62-00CF-F140-26076571C934}"/>
                      </a:ext>
                    </a:extLst>
                  </p:cNvPr>
                  <p:cNvGrpSpPr/>
                  <p:nvPr/>
                </p:nvGrpSpPr>
                <p:grpSpPr>
                  <a:xfrm>
                    <a:off x="49516056" y="14488826"/>
                    <a:ext cx="68121" cy="105853"/>
                    <a:chOff x="35005622" y="24772205"/>
                    <a:chExt cx="106419" cy="165377"/>
                  </a:xfrm>
                </p:grpSpPr>
                <p:sp>
                  <p:nvSpPr>
                    <p:cNvPr id="4749" name="Freeform 4748">
                      <a:extLst>
                        <a:ext uri="{FF2B5EF4-FFF2-40B4-BE49-F238E27FC236}">
                          <a16:creationId xmlns:a16="http://schemas.microsoft.com/office/drawing/2014/main" id="{F4082483-2295-EFAD-B5C4-4074CFAB598B}"/>
                        </a:ext>
                      </a:extLst>
                    </p:cNvPr>
                    <p:cNvSpPr/>
                    <p:nvPr/>
                  </p:nvSpPr>
                  <p:spPr>
                    <a:xfrm>
                      <a:off x="35005622" y="24772205"/>
                      <a:ext cx="68319" cy="127303"/>
                    </a:xfrm>
                    <a:custGeom>
                      <a:avLst/>
                      <a:gdLst>
                        <a:gd name="connsiteX0" fmla="*/ 0 w 68319"/>
                        <a:gd name="connsiteY0" fmla="*/ 0 h 127303"/>
                        <a:gd name="connsiteX1" fmla="*/ 68320 w 68319"/>
                        <a:gd name="connsiteY1" fmla="*/ 127304 h 127303"/>
                      </a:gdLst>
                      <a:ahLst/>
                      <a:cxnLst>
                        <a:cxn ang="0">
                          <a:pos x="connsiteX0" y="connsiteY0"/>
                        </a:cxn>
                        <a:cxn ang="0">
                          <a:pos x="connsiteX1" y="connsiteY1"/>
                        </a:cxn>
                      </a:cxnLst>
                      <a:rect l="l" t="t" r="r" b="b"/>
                      <a:pathLst>
                        <a:path w="68319" h="127303">
                          <a:moveTo>
                            <a:pt x="0" y="0"/>
                          </a:moveTo>
                          <a:lnTo>
                            <a:pt x="68320" y="127304"/>
                          </a:lnTo>
                        </a:path>
                      </a:pathLst>
                    </a:custGeom>
                    <a:noFill/>
                    <a:ln w="38100" cap="rnd">
                      <a:solidFill>
                        <a:srgbClr val="EDED61"/>
                      </a:solidFill>
                      <a:prstDash val="solid"/>
                      <a:round/>
                    </a:ln>
                  </p:spPr>
                  <p:txBody>
                    <a:bodyPr rtlCol="0" anchor="ctr"/>
                    <a:lstStyle/>
                    <a:p>
                      <a:endParaRPr lang="en-US"/>
                    </a:p>
                  </p:txBody>
                </p:sp>
                <p:sp>
                  <p:nvSpPr>
                    <p:cNvPr id="4750" name="Freeform 4749">
                      <a:extLst>
                        <a:ext uri="{FF2B5EF4-FFF2-40B4-BE49-F238E27FC236}">
                          <a16:creationId xmlns:a16="http://schemas.microsoft.com/office/drawing/2014/main" id="{BC1B6518-622F-EFA4-D109-E445F35965B1}"/>
                        </a:ext>
                      </a:extLst>
                    </p:cNvPr>
                    <p:cNvSpPr/>
                    <p:nvPr/>
                  </p:nvSpPr>
                  <p:spPr>
                    <a:xfrm>
                      <a:off x="35035841" y="2486143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4751" name="Graphic 6">
                    <a:extLst>
                      <a:ext uri="{FF2B5EF4-FFF2-40B4-BE49-F238E27FC236}">
                        <a16:creationId xmlns:a16="http://schemas.microsoft.com/office/drawing/2014/main" id="{716AD2E9-9B6F-FD83-43CB-2983909AB06F}"/>
                      </a:ext>
                    </a:extLst>
                  </p:cNvPr>
                  <p:cNvGrpSpPr/>
                  <p:nvPr/>
                </p:nvGrpSpPr>
                <p:grpSpPr>
                  <a:xfrm>
                    <a:off x="48032392" y="14190025"/>
                    <a:ext cx="88431" cy="91109"/>
                    <a:chOff x="32687844" y="24305381"/>
                    <a:chExt cx="138146" cy="142342"/>
                  </a:xfrm>
                </p:grpSpPr>
                <p:sp>
                  <p:nvSpPr>
                    <p:cNvPr id="4752" name="Freeform 4751">
                      <a:extLst>
                        <a:ext uri="{FF2B5EF4-FFF2-40B4-BE49-F238E27FC236}">
                          <a16:creationId xmlns:a16="http://schemas.microsoft.com/office/drawing/2014/main" id="{3E3BB5AB-FC5B-4A68-DDAE-20B121B975C8}"/>
                        </a:ext>
                      </a:extLst>
                    </p:cNvPr>
                    <p:cNvSpPr/>
                    <p:nvPr/>
                  </p:nvSpPr>
                  <p:spPr>
                    <a:xfrm>
                      <a:off x="32725944" y="24305381"/>
                      <a:ext cx="100046" cy="104269"/>
                    </a:xfrm>
                    <a:custGeom>
                      <a:avLst/>
                      <a:gdLst>
                        <a:gd name="connsiteX0" fmla="*/ 100046 w 100046"/>
                        <a:gd name="connsiteY0" fmla="*/ 0 h 104269"/>
                        <a:gd name="connsiteX1" fmla="*/ 0 w 100046"/>
                        <a:gd name="connsiteY1" fmla="*/ 104269 h 104269"/>
                      </a:gdLst>
                      <a:ahLst/>
                      <a:cxnLst>
                        <a:cxn ang="0">
                          <a:pos x="connsiteX0" y="connsiteY0"/>
                        </a:cxn>
                        <a:cxn ang="0">
                          <a:pos x="connsiteX1" y="connsiteY1"/>
                        </a:cxn>
                      </a:cxnLst>
                      <a:rect l="l" t="t" r="r" b="b"/>
                      <a:pathLst>
                        <a:path w="100046" h="104269">
                          <a:moveTo>
                            <a:pt x="100046" y="0"/>
                          </a:moveTo>
                          <a:lnTo>
                            <a:pt x="0" y="104269"/>
                          </a:lnTo>
                        </a:path>
                      </a:pathLst>
                    </a:custGeom>
                    <a:noFill/>
                    <a:ln w="38100" cap="rnd">
                      <a:solidFill>
                        <a:srgbClr val="EDED61"/>
                      </a:solidFill>
                      <a:prstDash val="solid"/>
                      <a:round/>
                    </a:ln>
                  </p:spPr>
                  <p:txBody>
                    <a:bodyPr rtlCol="0" anchor="ctr"/>
                    <a:lstStyle/>
                    <a:p>
                      <a:endParaRPr lang="en-US"/>
                    </a:p>
                  </p:txBody>
                </p:sp>
                <p:sp>
                  <p:nvSpPr>
                    <p:cNvPr id="4753" name="Freeform 4752">
                      <a:extLst>
                        <a:ext uri="{FF2B5EF4-FFF2-40B4-BE49-F238E27FC236}">
                          <a16:creationId xmlns:a16="http://schemas.microsoft.com/office/drawing/2014/main" id="{D2814F42-CACB-4DC1-2AA4-15938C2CC5DF}"/>
                        </a:ext>
                      </a:extLst>
                    </p:cNvPr>
                    <p:cNvSpPr/>
                    <p:nvPr/>
                  </p:nvSpPr>
                  <p:spPr>
                    <a:xfrm>
                      <a:off x="32687844" y="2437157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4754" name="Graphic 6">
                    <a:extLst>
                      <a:ext uri="{FF2B5EF4-FFF2-40B4-BE49-F238E27FC236}">
                        <a16:creationId xmlns:a16="http://schemas.microsoft.com/office/drawing/2014/main" id="{BD76CBFE-5774-27ED-FBA5-6AD4C503325D}"/>
                      </a:ext>
                    </a:extLst>
                  </p:cNvPr>
                  <p:cNvGrpSpPr/>
                  <p:nvPr/>
                </p:nvGrpSpPr>
                <p:grpSpPr>
                  <a:xfrm>
                    <a:off x="48218437" y="12932779"/>
                    <a:ext cx="107701" cy="64606"/>
                    <a:chOff x="32978484" y="22341157"/>
                    <a:chExt cx="168251" cy="100935"/>
                  </a:xfrm>
                </p:grpSpPr>
                <p:sp>
                  <p:nvSpPr>
                    <p:cNvPr id="4755" name="Freeform 4754">
                      <a:extLst>
                        <a:ext uri="{FF2B5EF4-FFF2-40B4-BE49-F238E27FC236}">
                          <a16:creationId xmlns:a16="http://schemas.microsoft.com/office/drawing/2014/main" id="{0CB9756D-4566-B668-5C61-C32ADABC3FB4}"/>
                        </a:ext>
                      </a:extLst>
                    </p:cNvPr>
                    <p:cNvSpPr/>
                    <p:nvPr/>
                  </p:nvSpPr>
                  <p:spPr>
                    <a:xfrm>
                      <a:off x="33016584" y="22379230"/>
                      <a:ext cx="130151" cy="62861"/>
                    </a:xfrm>
                    <a:custGeom>
                      <a:avLst/>
                      <a:gdLst>
                        <a:gd name="connsiteX0" fmla="*/ 130152 w 130151"/>
                        <a:gd name="connsiteY0" fmla="*/ 62862 h 62861"/>
                        <a:gd name="connsiteX1" fmla="*/ 0 w 130151"/>
                        <a:gd name="connsiteY1" fmla="*/ 0 h 62861"/>
                      </a:gdLst>
                      <a:ahLst/>
                      <a:cxnLst>
                        <a:cxn ang="0">
                          <a:pos x="connsiteX0" y="connsiteY0"/>
                        </a:cxn>
                        <a:cxn ang="0">
                          <a:pos x="connsiteX1" y="connsiteY1"/>
                        </a:cxn>
                      </a:cxnLst>
                      <a:rect l="l" t="t" r="r" b="b"/>
                      <a:pathLst>
                        <a:path w="130151" h="62861">
                          <a:moveTo>
                            <a:pt x="130152" y="62862"/>
                          </a:moveTo>
                          <a:lnTo>
                            <a:pt x="0" y="0"/>
                          </a:lnTo>
                        </a:path>
                      </a:pathLst>
                    </a:custGeom>
                    <a:noFill/>
                    <a:ln w="38100" cap="rnd">
                      <a:solidFill>
                        <a:srgbClr val="EDED61"/>
                      </a:solidFill>
                      <a:prstDash val="solid"/>
                      <a:round/>
                    </a:ln>
                  </p:spPr>
                  <p:txBody>
                    <a:bodyPr rtlCol="0" anchor="ctr"/>
                    <a:lstStyle/>
                    <a:p>
                      <a:endParaRPr lang="en-US"/>
                    </a:p>
                  </p:txBody>
                </p:sp>
                <p:sp>
                  <p:nvSpPr>
                    <p:cNvPr id="4756" name="Freeform 4755">
                      <a:extLst>
                        <a:ext uri="{FF2B5EF4-FFF2-40B4-BE49-F238E27FC236}">
                          <a16:creationId xmlns:a16="http://schemas.microsoft.com/office/drawing/2014/main" id="{180EC1FF-A830-FE2C-2469-2C1545B11169}"/>
                        </a:ext>
                      </a:extLst>
                    </p:cNvPr>
                    <p:cNvSpPr/>
                    <p:nvPr/>
                  </p:nvSpPr>
                  <p:spPr>
                    <a:xfrm>
                      <a:off x="32978484" y="2234115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4757" name="Graphic 6">
                    <a:extLst>
                      <a:ext uri="{FF2B5EF4-FFF2-40B4-BE49-F238E27FC236}">
                        <a16:creationId xmlns:a16="http://schemas.microsoft.com/office/drawing/2014/main" id="{CA1719D7-4091-B410-0EB0-32631748D343}"/>
                      </a:ext>
                    </a:extLst>
                  </p:cNvPr>
                  <p:cNvGrpSpPr/>
                  <p:nvPr/>
                </p:nvGrpSpPr>
                <p:grpSpPr>
                  <a:xfrm>
                    <a:off x="49512904" y="12707977"/>
                    <a:ext cx="48777" cy="115977"/>
                    <a:chOff x="35000697" y="21989944"/>
                    <a:chExt cx="76200" cy="181193"/>
                  </a:xfrm>
                </p:grpSpPr>
                <p:sp>
                  <p:nvSpPr>
                    <p:cNvPr id="4758" name="Freeform 4757">
                      <a:extLst>
                        <a:ext uri="{FF2B5EF4-FFF2-40B4-BE49-F238E27FC236}">
                          <a16:creationId xmlns:a16="http://schemas.microsoft.com/office/drawing/2014/main" id="{06C7A4E9-A05D-F12E-05EA-0D61C2CFCB3B}"/>
                        </a:ext>
                      </a:extLst>
                    </p:cNvPr>
                    <p:cNvSpPr/>
                    <p:nvPr/>
                  </p:nvSpPr>
                  <p:spPr>
                    <a:xfrm>
                      <a:off x="35019189" y="22028017"/>
                      <a:ext cx="19608" cy="143120"/>
                    </a:xfrm>
                    <a:custGeom>
                      <a:avLst/>
                      <a:gdLst>
                        <a:gd name="connsiteX0" fmla="*/ 0 w 19608"/>
                        <a:gd name="connsiteY0" fmla="*/ 143120 h 143120"/>
                        <a:gd name="connsiteX1" fmla="*/ 19608 w 19608"/>
                        <a:gd name="connsiteY1" fmla="*/ 0 h 143120"/>
                      </a:gdLst>
                      <a:ahLst/>
                      <a:cxnLst>
                        <a:cxn ang="0">
                          <a:pos x="connsiteX0" y="connsiteY0"/>
                        </a:cxn>
                        <a:cxn ang="0">
                          <a:pos x="connsiteX1" y="connsiteY1"/>
                        </a:cxn>
                      </a:cxnLst>
                      <a:rect l="l" t="t" r="r" b="b"/>
                      <a:pathLst>
                        <a:path w="19608" h="143120">
                          <a:moveTo>
                            <a:pt x="0" y="143120"/>
                          </a:moveTo>
                          <a:lnTo>
                            <a:pt x="19608" y="0"/>
                          </a:lnTo>
                        </a:path>
                      </a:pathLst>
                    </a:custGeom>
                    <a:noFill/>
                    <a:ln w="38100" cap="rnd">
                      <a:solidFill>
                        <a:srgbClr val="EDED61"/>
                      </a:solidFill>
                      <a:prstDash val="solid"/>
                      <a:round/>
                    </a:ln>
                  </p:spPr>
                  <p:txBody>
                    <a:bodyPr rtlCol="0" anchor="ctr"/>
                    <a:lstStyle/>
                    <a:p>
                      <a:endParaRPr lang="en-US"/>
                    </a:p>
                  </p:txBody>
                </p:sp>
                <p:sp>
                  <p:nvSpPr>
                    <p:cNvPr id="4759" name="Freeform 4758">
                      <a:extLst>
                        <a:ext uri="{FF2B5EF4-FFF2-40B4-BE49-F238E27FC236}">
                          <a16:creationId xmlns:a16="http://schemas.microsoft.com/office/drawing/2014/main" id="{BC65562B-68CB-AE39-CF2F-2FD8A570A6B2}"/>
                        </a:ext>
                      </a:extLst>
                    </p:cNvPr>
                    <p:cNvSpPr/>
                    <p:nvPr/>
                  </p:nvSpPr>
                  <p:spPr>
                    <a:xfrm>
                      <a:off x="35000697" y="2198994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2121" name="Graphic 6">
                    <a:extLst>
                      <a:ext uri="{FF2B5EF4-FFF2-40B4-BE49-F238E27FC236}">
                        <a16:creationId xmlns:a16="http://schemas.microsoft.com/office/drawing/2014/main" id="{85DBB1CA-3E55-7BCB-A0C8-5DE7A36187FC}"/>
                      </a:ext>
                    </a:extLst>
                  </p:cNvPr>
                  <p:cNvGrpSpPr/>
                  <p:nvPr/>
                </p:nvGrpSpPr>
                <p:grpSpPr>
                  <a:xfrm>
                    <a:off x="50060201" y="13868658"/>
                    <a:ext cx="115459" cy="48739"/>
                    <a:chOff x="35855683" y="23803302"/>
                    <a:chExt cx="180370" cy="76146"/>
                  </a:xfrm>
                </p:grpSpPr>
                <p:sp>
                  <p:nvSpPr>
                    <p:cNvPr id="2125" name="Freeform 2124">
                      <a:extLst>
                        <a:ext uri="{FF2B5EF4-FFF2-40B4-BE49-F238E27FC236}">
                          <a16:creationId xmlns:a16="http://schemas.microsoft.com/office/drawing/2014/main" id="{18055FE7-B073-F009-A890-2B533FC1C850}"/>
                        </a:ext>
                      </a:extLst>
                    </p:cNvPr>
                    <p:cNvSpPr/>
                    <p:nvPr/>
                  </p:nvSpPr>
                  <p:spPr>
                    <a:xfrm>
                      <a:off x="35855683" y="23841375"/>
                      <a:ext cx="142270" cy="25591"/>
                    </a:xfrm>
                    <a:custGeom>
                      <a:avLst/>
                      <a:gdLst>
                        <a:gd name="connsiteX0" fmla="*/ 0 w 142270"/>
                        <a:gd name="connsiteY0" fmla="*/ 25591 h 25591"/>
                        <a:gd name="connsiteX1" fmla="*/ 142270 w 142270"/>
                        <a:gd name="connsiteY1" fmla="*/ 0 h 25591"/>
                      </a:gdLst>
                      <a:ahLst/>
                      <a:cxnLst>
                        <a:cxn ang="0">
                          <a:pos x="connsiteX0" y="connsiteY0"/>
                        </a:cxn>
                        <a:cxn ang="0">
                          <a:pos x="connsiteX1" y="connsiteY1"/>
                        </a:cxn>
                      </a:cxnLst>
                      <a:rect l="l" t="t" r="r" b="b"/>
                      <a:pathLst>
                        <a:path w="142270" h="25591">
                          <a:moveTo>
                            <a:pt x="0" y="25591"/>
                          </a:moveTo>
                          <a:lnTo>
                            <a:pt x="142270" y="0"/>
                          </a:lnTo>
                        </a:path>
                      </a:pathLst>
                    </a:custGeom>
                    <a:noFill/>
                    <a:ln w="38100" cap="rnd">
                      <a:solidFill>
                        <a:srgbClr val="EDED61"/>
                      </a:solidFill>
                      <a:prstDash val="solid"/>
                      <a:round/>
                    </a:ln>
                  </p:spPr>
                  <p:txBody>
                    <a:bodyPr rtlCol="0" anchor="ctr"/>
                    <a:lstStyle/>
                    <a:p>
                      <a:endParaRPr lang="en-US"/>
                    </a:p>
                  </p:txBody>
                </p:sp>
                <p:sp>
                  <p:nvSpPr>
                    <p:cNvPr id="2126" name="Freeform 2125">
                      <a:extLst>
                        <a:ext uri="{FF2B5EF4-FFF2-40B4-BE49-F238E27FC236}">
                          <a16:creationId xmlns:a16="http://schemas.microsoft.com/office/drawing/2014/main" id="{7EA27402-C81E-390D-4899-F6E6A834E353}"/>
                        </a:ext>
                      </a:extLst>
                    </p:cNvPr>
                    <p:cNvSpPr/>
                    <p:nvPr/>
                  </p:nvSpPr>
                  <p:spPr>
                    <a:xfrm>
                      <a:off x="35959853" y="2380330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2127" name="Graphic 6">
                    <a:extLst>
                      <a:ext uri="{FF2B5EF4-FFF2-40B4-BE49-F238E27FC236}">
                        <a16:creationId xmlns:a16="http://schemas.microsoft.com/office/drawing/2014/main" id="{9F0AECAA-F897-E2B1-A5CD-949BA6047B32}"/>
                      </a:ext>
                    </a:extLst>
                  </p:cNvPr>
                  <p:cNvGrpSpPr/>
                  <p:nvPr/>
                </p:nvGrpSpPr>
                <p:grpSpPr>
                  <a:xfrm>
                    <a:off x="49192531" y="14753686"/>
                    <a:ext cx="68121" cy="105853"/>
                    <a:chOff x="34500212" y="25186002"/>
                    <a:chExt cx="106419" cy="165377"/>
                  </a:xfrm>
                </p:grpSpPr>
                <p:sp>
                  <p:nvSpPr>
                    <p:cNvPr id="2128" name="Freeform 2127">
                      <a:extLst>
                        <a:ext uri="{FF2B5EF4-FFF2-40B4-BE49-F238E27FC236}">
                          <a16:creationId xmlns:a16="http://schemas.microsoft.com/office/drawing/2014/main" id="{62376FC5-3142-970D-8463-F76FAFA4F530}"/>
                        </a:ext>
                      </a:extLst>
                    </p:cNvPr>
                    <p:cNvSpPr/>
                    <p:nvPr/>
                  </p:nvSpPr>
                  <p:spPr>
                    <a:xfrm>
                      <a:off x="34500212" y="25186002"/>
                      <a:ext cx="68319" cy="127303"/>
                    </a:xfrm>
                    <a:custGeom>
                      <a:avLst/>
                      <a:gdLst>
                        <a:gd name="connsiteX0" fmla="*/ 0 w 68319"/>
                        <a:gd name="connsiteY0" fmla="*/ 0 h 127303"/>
                        <a:gd name="connsiteX1" fmla="*/ 68320 w 68319"/>
                        <a:gd name="connsiteY1" fmla="*/ 127304 h 127303"/>
                      </a:gdLst>
                      <a:ahLst/>
                      <a:cxnLst>
                        <a:cxn ang="0">
                          <a:pos x="connsiteX0" y="connsiteY0"/>
                        </a:cxn>
                        <a:cxn ang="0">
                          <a:pos x="connsiteX1" y="connsiteY1"/>
                        </a:cxn>
                      </a:cxnLst>
                      <a:rect l="l" t="t" r="r" b="b"/>
                      <a:pathLst>
                        <a:path w="68319" h="127303">
                          <a:moveTo>
                            <a:pt x="0" y="0"/>
                          </a:moveTo>
                          <a:lnTo>
                            <a:pt x="68320" y="127304"/>
                          </a:lnTo>
                        </a:path>
                      </a:pathLst>
                    </a:custGeom>
                    <a:noFill/>
                    <a:ln w="38100" cap="rnd">
                      <a:solidFill>
                        <a:srgbClr val="EDED61"/>
                      </a:solidFill>
                      <a:prstDash val="solid"/>
                      <a:round/>
                    </a:ln>
                  </p:spPr>
                  <p:txBody>
                    <a:bodyPr rtlCol="0" anchor="ctr"/>
                    <a:lstStyle/>
                    <a:p>
                      <a:endParaRPr lang="en-US"/>
                    </a:p>
                  </p:txBody>
                </p:sp>
                <p:sp>
                  <p:nvSpPr>
                    <p:cNvPr id="2129" name="Freeform 2128">
                      <a:extLst>
                        <a:ext uri="{FF2B5EF4-FFF2-40B4-BE49-F238E27FC236}">
                          <a16:creationId xmlns:a16="http://schemas.microsoft.com/office/drawing/2014/main" id="{8EA70F89-BC18-3DB7-C7B6-4C24F148662F}"/>
                        </a:ext>
                      </a:extLst>
                    </p:cNvPr>
                    <p:cNvSpPr/>
                    <p:nvPr/>
                  </p:nvSpPr>
                  <p:spPr>
                    <a:xfrm>
                      <a:off x="34530432" y="2527523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2130" name="Graphic 6">
                    <a:extLst>
                      <a:ext uri="{FF2B5EF4-FFF2-40B4-BE49-F238E27FC236}">
                        <a16:creationId xmlns:a16="http://schemas.microsoft.com/office/drawing/2014/main" id="{7DD1997F-09EE-B0F6-02E0-49C5D53B401C}"/>
                      </a:ext>
                    </a:extLst>
                  </p:cNvPr>
                  <p:cNvGrpSpPr/>
                  <p:nvPr/>
                </p:nvGrpSpPr>
                <p:grpSpPr>
                  <a:xfrm>
                    <a:off x="47637885" y="13963375"/>
                    <a:ext cx="130876" cy="48739"/>
                    <a:chOff x="32071546" y="23951281"/>
                    <a:chExt cx="204455" cy="76146"/>
                  </a:xfrm>
                </p:grpSpPr>
                <p:sp>
                  <p:nvSpPr>
                    <p:cNvPr id="2131" name="Freeform 2130">
                      <a:extLst>
                        <a:ext uri="{FF2B5EF4-FFF2-40B4-BE49-F238E27FC236}">
                          <a16:creationId xmlns:a16="http://schemas.microsoft.com/office/drawing/2014/main" id="{96D8C705-F04B-DB2D-73E5-71DDD04DE84E}"/>
                        </a:ext>
                      </a:extLst>
                    </p:cNvPr>
                    <p:cNvSpPr/>
                    <p:nvPr/>
                  </p:nvSpPr>
                  <p:spPr>
                    <a:xfrm>
                      <a:off x="32109646" y="23952915"/>
                      <a:ext cx="166355" cy="36439"/>
                    </a:xfrm>
                    <a:custGeom>
                      <a:avLst/>
                      <a:gdLst>
                        <a:gd name="connsiteX0" fmla="*/ 166356 w 166355"/>
                        <a:gd name="connsiteY0" fmla="*/ 0 h 36439"/>
                        <a:gd name="connsiteX1" fmla="*/ 0 w 166355"/>
                        <a:gd name="connsiteY1" fmla="*/ 36439 h 36439"/>
                      </a:gdLst>
                      <a:ahLst/>
                      <a:cxnLst>
                        <a:cxn ang="0">
                          <a:pos x="connsiteX0" y="connsiteY0"/>
                        </a:cxn>
                        <a:cxn ang="0">
                          <a:pos x="connsiteX1" y="connsiteY1"/>
                        </a:cxn>
                      </a:cxnLst>
                      <a:rect l="l" t="t" r="r" b="b"/>
                      <a:pathLst>
                        <a:path w="166355" h="36439">
                          <a:moveTo>
                            <a:pt x="166356" y="0"/>
                          </a:moveTo>
                          <a:lnTo>
                            <a:pt x="0" y="36439"/>
                          </a:lnTo>
                        </a:path>
                      </a:pathLst>
                    </a:custGeom>
                    <a:noFill/>
                    <a:ln w="38100" cap="rnd">
                      <a:solidFill>
                        <a:srgbClr val="EDED61"/>
                      </a:solidFill>
                      <a:prstDash val="solid"/>
                      <a:round/>
                    </a:ln>
                  </p:spPr>
                  <p:txBody>
                    <a:bodyPr rtlCol="0" anchor="ctr"/>
                    <a:lstStyle/>
                    <a:p>
                      <a:endParaRPr lang="en-US"/>
                    </a:p>
                  </p:txBody>
                </p:sp>
                <p:sp>
                  <p:nvSpPr>
                    <p:cNvPr id="2132" name="Freeform 2131">
                      <a:extLst>
                        <a:ext uri="{FF2B5EF4-FFF2-40B4-BE49-F238E27FC236}">
                          <a16:creationId xmlns:a16="http://schemas.microsoft.com/office/drawing/2014/main" id="{117E1D79-7339-26A9-35F5-DB5C6471BDF8}"/>
                        </a:ext>
                      </a:extLst>
                    </p:cNvPr>
                    <p:cNvSpPr/>
                    <p:nvPr/>
                  </p:nvSpPr>
                  <p:spPr>
                    <a:xfrm>
                      <a:off x="32071546" y="2395128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2133" name="Graphic 6">
                    <a:extLst>
                      <a:ext uri="{FF2B5EF4-FFF2-40B4-BE49-F238E27FC236}">
                        <a16:creationId xmlns:a16="http://schemas.microsoft.com/office/drawing/2014/main" id="{0414243B-F472-662C-A74C-CD60CAD36234}"/>
                      </a:ext>
                    </a:extLst>
                  </p:cNvPr>
                  <p:cNvGrpSpPr/>
                  <p:nvPr/>
                </p:nvGrpSpPr>
                <p:grpSpPr>
                  <a:xfrm>
                    <a:off x="48352582" y="12474741"/>
                    <a:ext cx="79494" cy="118359"/>
                    <a:chOff x="33188044" y="21625555"/>
                    <a:chExt cx="124186" cy="184915"/>
                  </a:xfrm>
                </p:grpSpPr>
                <p:sp>
                  <p:nvSpPr>
                    <p:cNvPr id="2134" name="Freeform 2133">
                      <a:extLst>
                        <a:ext uri="{FF2B5EF4-FFF2-40B4-BE49-F238E27FC236}">
                          <a16:creationId xmlns:a16="http://schemas.microsoft.com/office/drawing/2014/main" id="{A601C531-6131-7B95-C059-7ED0D84EC6A9}"/>
                        </a:ext>
                      </a:extLst>
                    </p:cNvPr>
                    <p:cNvSpPr/>
                    <p:nvPr/>
                  </p:nvSpPr>
                  <p:spPr>
                    <a:xfrm>
                      <a:off x="33226144" y="21663628"/>
                      <a:ext cx="86086" cy="146842"/>
                    </a:xfrm>
                    <a:custGeom>
                      <a:avLst/>
                      <a:gdLst>
                        <a:gd name="connsiteX0" fmla="*/ 86086 w 86086"/>
                        <a:gd name="connsiteY0" fmla="*/ 146842 h 146842"/>
                        <a:gd name="connsiteX1" fmla="*/ 0 w 86086"/>
                        <a:gd name="connsiteY1" fmla="*/ 0 h 146842"/>
                      </a:gdLst>
                      <a:ahLst/>
                      <a:cxnLst>
                        <a:cxn ang="0">
                          <a:pos x="connsiteX0" y="connsiteY0"/>
                        </a:cxn>
                        <a:cxn ang="0">
                          <a:pos x="connsiteX1" y="connsiteY1"/>
                        </a:cxn>
                      </a:cxnLst>
                      <a:rect l="l" t="t" r="r" b="b"/>
                      <a:pathLst>
                        <a:path w="86086" h="146842">
                          <a:moveTo>
                            <a:pt x="86086" y="146842"/>
                          </a:moveTo>
                          <a:lnTo>
                            <a:pt x="0" y="0"/>
                          </a:lnTo>
                        </a:path>
                      </a:pathLst>
                    </a:custGeom>
                    <a:noFill/>
                    <a:ln w="38100" cap="rnd">
                      <a:solidFill>
                        <a:srgbClr val="EDED61"/>
                      </a:solidFill>
                      <a:prstDash val="solid"/>
                      <a:round/>
                    </a:ln>
                  </p:spPr>
                  <p:txBody>
                    <a:bodyPr rtlCol="0" anchor="ctr"/>
                    <a:lstStyle/>
                    <a:p>
                      <a:endParaRPr lang="en-US"/>
                    </a:p>
                  </p:txBody>
                </p:sp>
                <p:sp>
                  <p:nvSpPr>
                    <p:cNvPr id="2135" name="Freeform 2134">
                      <a:extLst>
                        <a:ext uri="{FF2B5EF4-FFF2-40B4-BE49-F238E27FC236}">
                          <a16:creationId xmlns:a16="http://schemas.microsoft.com/office/drawing/2014/main" id="{4FC002AB-C4CD-2600-C7CC-BB26630C94E1}"/>
                        </a:ext>
                      </a:extLst>
                    </p:cNvPr>
                    <p:cNvSpPr/>
                    <p:nvPr/>
                  </p:nvSpPr>
                  <p:spPr>
                    <a:xfrm>
                      <a:off x="33188044" y="2162555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2136" name="Graphic 6">
                    <a:extLst>
                      <a:ext uri="{FF2B5EF4-FFF2-40B4-BE49-F238E27FC236}">
                        <a16:creationId xmlns:a16="http://schemas.microsoft.com/office/drawing/2014/main" id="{6A484714-CD6C-A852-60A4-0E79C5CA37AE}"/>
                      </a:ext>
                    </a:extLst>
                  </p:cNvPr>
                  <p:cNvGrpSpPr/>
                  <p:nvPr/>
                </p:nvGrpSpPr>
                <p:grpSpPr>
                  <a:xfrm>
                    <a:off x="49942274" y="12693914"/>
                    <a:ext cx="96819" cy="105782"/>
                    <a:chOff x="35671459" y="21967974"/>
                    <a:chExt cx="151251" cy="165265"/>
                  </a:xfrm>
                </p:grpSpPr>
                <p:sp>
                  <p:nvSpPr>
                    <p:cNvPr id="2137" name="Freeform 2136">
                      <a:extLst>
                        <a:ext uri="{FF2B5EF4-FFF2-40B4-BE49-F238E27FC236}">
                          <a16:creationId xmlns:a16="http://schemas.microsoft.com/office/drawing/2014/main" id="{4A8EEB3A-17BE-1154-3064-18114E088C86}"/>
                        </a:ext>
                      </a:extLst>
                    </p:cNvPr>
                    <p:cNvSpPr/>
                    <p:nvPr/>
                  </p:nvSpPr>
                  <p:spPr>
                    <a:xfrm>
                      <a:off x="35671459" y="22006047"/>
                      <a:ext cx="113151" cy="127192"/>
                    </a:xfrm>
                    <a:custGeom>
                      <a:avLst/>
                      <a:gdLst>
                        <a:gd name="connsiteX0" fmla="*/ 0 w 113151"/>
                        <a:gd name="connsiteY0" fmla="*/ 127192 h 127192"/>
                        <a:gd name="connsiteX1" fmla="*/ 113151 w 113151"/>
                        <a:gd name="connsiteY1" fmla="*/ 0 h 127192"/>
                      </a:gdLst>
                      <a:ahLst/>
                      <a:cxnLst>
                        <a:cxn ang="0">
                          <a:pos x="connsiteX0" y="connsiteY0"/>
                        </a:cxn>
                        <a:cxn ang="0">
                          <a:pos x="connsiteX1" y="connsiteY1"/>
                        </a:cxn>
                      </a:cxnLst>
                      <a:rect l="l" t="t" r="r" b="b"/>
                      <a:pathLst>
                        <a:path w="113151" h="127192">
                          <a:moveTo>
                            <a:pt x="0" y="127192"/>
                          </a:moveTo>
                          <a:lnTo>
                            <a:pt x="113151" y="0"/>
                          </a:lnTo>
                        </a:path>
                      </a:pathLst>
                    </a:custGeom>
                    <a:noFill/>
                    <a:ln w="38100" cap="rnd">
                      <a:solidFill>
                        <a:srgbClr val="EDED61"/>
                      </a:solidFill>
                      <a:prstDash val="solid"/>
                      <a:round/>
                    </a:ln>
                  </p:spPr>
                  <p:txBody>
                    <a:bodyPr rtlCol="0" anchor="ctr"/>
                    <a:lstStyle/>
                    <a:p>
                      <a:endParaRPr lang="en-US"/>
                    </a:p>
                  </p:txBody>
                </p:sp>
                <p:sp>
                  <p:nvSpPr>
                    <p:cNvPr id="2138" name="Freeform 2137">
                      <a:extLst>
                        <a:ext uri="{FF2B5EF4-FFF2-40B4-BE49-F238E27FC236}">
                          <a16:creationId xmlns:a16="http://schemas.microsoft.com/office/drawing/2014/main" id="{5E4863CE-5F8D-FFA6-DF19-6802F5288A42}"/>
                        </a:ext>
                      </a:extLst>
                    </p:cNvPr>
                    <p:cNvSpPr/>
                    <p:nvPr/>
                  </p:nvSpPr>
                  <p:spPr>
                    <a:xfrm>
                      <a:off x="35746511" y="2196797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2139" name="Graphic 6">
                    <a:extLst>
                      <a:ext uri="{FF2B5EF4-FFF2-40B4-BE49-F238E27FC236}">
                        <a16:creationId xmlns:a16="http://schemas.microsoft.com/office/drawing/2014/main" id="{564C6310-8441-BAF4-19AB-40044C3167C2}"/>
                      </a:ext>
                    </a:extLst>
                  </p:cNvPr>
                  <p:cNvGrpSpPr/>
                  <p:nvPr/>
                </p:nvGrpSpPr>
                <p:grpSpPr>
                  <a:xfrm>
                    <a:off x="50212314" y="14298699"/>
                    <a:ext cx="124259" cy="68044"/>
                    <a:chOff x="36093314" y="24475166"/>
                    <a:chExt cx="194117" cy="106306"/>
                  </a:xfrm>
                </p:grpSpPr>
                <p:sp>
                  <p:nvSpPr>
                    <p:cNvPr id="2140" name="Freeform 2139">
                      <a:extLst>
                        <a:ext uri="{FF2B5EF4-FFF2-40B4-BE49-F238E27FC236}">
                          <a16:creationId xmlns:a16="http://schemas.microsoft.com/office/drawing/2014/main" id="{CC303EEA-A5F1-56A7-B480-F44ACD5A06FB}"/>
                        </a:ext>
                      </a:extLst>
                    </p:cNvPr>
                    <p:cNvSpPr/>
                    <p:nvPr/>
                  </p:nvSpPr>
                  <p:spPr>
                    <a:xfrm>
                      <a:off x="36093314" y="24475166"/>
                      <a:ext cx="156017" cy="68232"/>
                    </a:xfrm>
                    <a:custGeom>
                      <a:avLst/>
                      <a:gdLst>
                        <a:gd name="connsiteX0" fmla="*/ 0 w 156017"/>
                        <a:gd name="connsiteY0" fmla="*/ 0 h 68232"/>
                        <a:gd name="connsiteX1" fmla="*/ 156017 w 156017"/>
                        <a:gd name="connsiteY1" fmla="*/ 68233 h 68232"/>
                      </a:gdLst>
                      <a:ahLst/>
                      <a:cxnLst>
                        <a:cxn ang="0">
                          <a:pos x="connsiteX0" y="connsiteY0"/>
                        </a:cxn>
                        <a:cxn ang="0">
                          <a:pos x="connsiteX1" y="connsiteY1"/>
                        </a:cxn>
                      </a:cxnLst>
                      <a:rect l="l" t="t" r="r" b="b"/>
                      <a:pathLst>
                        <a:path w="156017" h="68232">
                          <a:moveTo>
                            <a:pt x="0" y="0"/>
                          </a:moveTo>
                          <a:lnTo>
                            <a:pt x="156017" y="68233"/>
                          </a:lnTo>
                        </a:path>
                      </a:pathLst>
                    </a:custGeom>
                    <a:noFill/>
                    <a:ln w="38100" cap="rnd">
                      <a:solidFill>
                        <a:srgbClr val="EDED61"/>
                      </a:solidFill>
                      <a:prstDash val="solid"/>
                      <a:round/>
                    </a:ln>
                  </p:spPr>
                  <p:txBody>
                    <a:bodyPr rtlCol="0" anchor="ctr"/>
                    <a:lstStyle/>
                    <a:p>
                      <a:endParaRPr lang="en-US"/>
                    </a:p>
                  </p:txBody>
                </p:sp>
                <p:sp>
                  <p:nvSpPr>
                    <p:cNvPr id="2141" name="Freeform 2140">
                      <a:extLst>
                        <a:ext uri="{FF2B5EF4-FFF2-40B4-BE49-F238E27FC236}">
                          <a16:creationId xmlns:a16="http://schemas.microsoft.com/office/drawing/2014/main" id="{BB65CA69-8076-2913-7115-CF83AFC4DF46}"/>
                        </a:ext>
                      </a:extLst>
                    </p:cNvPr>
                    <p:cNvSpPr/>
                    <p:nvPr/>
                  </p:nvSpPr>
                  <p:spPr>
                    <a:xfrm>
                      <a:off x="36211232" y="2450532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2142" name="Graphic 6">
                    <a:extLst>
                      <a:ext uri="{FF2B5EF4-FFF2-40B4-BE49-F238E27FC236}">
                        <a16:creationId xmlns:a16="http://schemas.microsoft.com/office/drawing/2014/main" id="{A3C90A58-A3FF-9576-AAA7-86F7BEB65AA2}"/>
                      </a:ext>
                    </a:extLst>
                  </p:cNvPr>
                  <p:cNvGrpSpPr/>
                  <p:nvPr/>
                </p:nvGrpSpPr>
                <p:grpSpPr>
                  <a:xfrm>
                    <a:off x="48833912" y="15018539"/>
                    <a:ext cx="48777" cy="132773"/>
                    <a:chOff x="33939978" y="25599787"/>
                    <a:chExt cx="76200" cy="207435"/>
                  </a:xfrm>
                </p:grpSpPr>
                <p:sp>
                  <p:nvSpPr>
                    <p:cNvPr id="2143" name="Freeform 2142">
                      <a:extLst>
                        <a:ext uri="{FF2B5EF4-FFF2-40B4-BE49-F238E27FC236}">
                          <a16:creationId xmlns:a16="http://schemas.microsoft.com/office/drawing/2014/main" id="{2EFD20DD-744E-5D8E-3D55-EE76948CD94B}"/>
                        </a:ext>
                      </a:extLst>
                    </p:cNvPr>
                    <p:cNvSpPr/>
                    <p:nvPr/>
                  </p:nvSpPr>
                  <p:spPr>
                    <a:xfrm>
                      <a:off x="33978079" y="25599787"/>
                      <a:ext cx="16726" cy="169362"/>
                    </a:xfrm>
                    <a:custGeom>
                      <a:avLst/>
                      <a:gdLst>
                        <a:gd name="connsiteX0" fmla="*/ 16727 w 16726"/>
                        <a:gd name="connsiteY0" fmla="*/ 0 h 169362"/>
                        <a:gd name="connsiteX1" fmla="*/ 0 w 16726"/>
                        <a:gd name="connsiteY1" fmla="*/ 169363 h 169362"/>
                      </a:gdLst>
                      <a:ahLst/>
                      <a:cxnLst>
                        <a:cxn ang="0">
                          <a:pos x="connsiteX0" y="connsiteY0"/>
                        </a:cxn>
                        <a:cxn ang="0">
                          <a:pos x="connsiteX1" y="connsiteY1"/>
                        </a:cxn>
                      </a:cxnLst>
                      <a:rect l="l" t="t" r="r" b="b"/>
                      <a:pathLst>
                        <a:path w="16726" h="169362">
                          <a:moveTo>
                            <a:pt x="16727" y="0"/>
                          </a:moveTo>
                          <a:lnTo>
                            <a:pt x="0" y="169363"/>
                          </a:lnTo>
                        </a:path>
                      </a:pathLst>
                    </a:custGeom>
                    <a:noFill/>
                    <a:ln w="38100" cap="rnd">
                      <a:solidFill>
                        <a:srgbClr val="EDED61"/>
                      </a:solidFill>
                      <a:prstDash val="solid"/>
                      <a:round/>
                    </a:ln>
                  </p:spPr>
                  <p:txBody>
                    <a:bodyPr rtlCol="0" anchor="ctr"/>
                    <a:lstStyle/>
                    <a:p>
                      <a:endParaRPr lang="en-US"/>
                    </a:p>
                  </p:txBody>
                </p:sp>
                <p:sp>
                  <p:nvSpPr>
                    <p:cNvPr id="2158" name="Freeform 2157">
                      <a:extLst>
                        <a:ext uri="{FF2B5EF4-FFF2-40B4-BE49-F238E27FC236}">
                          <a16:creationId xmlns:a16="http://schemas.microsoft.com/office/drawing/2014/main" id="{DA2A1D3B-8127-A92E-E3FB-0E70D450E780}"/>
                        </a:ext>
                      </a:extLst>
                    </p:cNvPr>
                    <p:cNvSpPr/>
                    <p:nvPr/>
                  </p:nvSpPr>
                  <p:spPr>
                    <a:xfrm>
                      <a:off x="33939978" y="2573107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2160" name="Graphic 6">
                    <a:extLst>
                      <a:ext uri="{FF2B5EF4-FFF2-40B4-BE49-F238E27FC236}">
                        <a16:creationId xmlns:a16="http://schemas.microsoft.com/office/drawing/2014/main" id="{A6DADDE6-F458-348D-6C8F-495391C5ACB7}"/>
                      </a:ext>
                    </a:extLst>
                  </p:cNvPr>
                  <p:cNvGrpSpPr/>
                  <p:nvPr/>
                </p:nvGrpSpPr>
                <p:grpSpPr>
                  <a:xfrm>
                    <a:off x="48435459" y="14743241"/>
                    <a:ext cx="129171" cy="133566"/>
                    <a:chOff x="33317515" y="25169684"/>
                    <a:chExt cx="201791" cy="208673"/>
                  </a:xfrm>
                </p:grpSpPr>
                <p:sp>
                  <p:nvSpPr>
                    <p:cNvPr id="2161" name="Freeform 2160">
                      <a:extLst>
                        <a:ext uri="{FF2B5EF4-FFF2-40B4-BE49-F238E27FC236}">
                          <a16:creationId xmlns:a16="http://schemas.microsoft.com/office/drawing/2014/main" id="{6A88D59F-2DF3-177E-7354-BD0D877A86FB}"/>
                        </a:ext>
                      </a:extLst>
                    </p:cNvPr>
                    <p:cNvSpPr/>
                    <p:nvPr/>
                  </p:nvSpPr>
                  <p:spPr>
                    <a:xfrm>
                      <a:off x="33355615" y="25169684"/>
                      <a:ext cx="163691" cy="170600"/>
                    </a:xfrm>
                    <a:custGeom>
                      <a:avLst/>
                      <a:gdLst>
                        <a:gd name="connsiteX0" fmla="*/ 163691 w 163691"/>
                        <a:gd name="connsiteY0" fmla="*/ 0 h 170600"/>
                        <a:gd name="connsiteX1" fmla="*/ 0 w 163691"/>
                        <a:gd name="connsiteY1" fmla="*/ 170601 h 170600"/>
                      </a:gdLst>
                      <a:ahLst/>
                      <a:cxnLst>
                        <a:cxn ang="0">
                          <a:pos x="connsiteX0" y="connsiteY0"/>
                        </a:cxn>
                        <a:cxn ang="0">
                          <a:pos x="connsiteX1" y="connsiteY1"/>
                        </a:cxn>
                      </a:cxnLst>
                      <a:rect l="l" t="t" r="r" b="b"/>
                      <a:pathLst>
                        <a:path w="163691" h="170600">
                          <a:moveTo>
                            <a:pt x="163691" y="0"/>
                          </a:moveTo>
                          <a:lnTo>
                            <a:pt x="0" y="170601"/>
                          </a:lnTo>
                        </a:path>
                      </a:pathLst>
                    </a:custGeom>
                    <a:noFill/>
                    <a:ln w="38100" cap="rnd">
                      <a:solidFill>
                        <a:srgbClr val="EDED61"/>
                      </a:solidFill>
                      <a:prstDash val="solid"/>
                      <a:round/>
                    </a:ln>
                  </p:spPr>
                  <p:txBody>
                    <a:bodyPr rtlCol="0" anchor="ctr"/>
                    <a:lstStyle/>
                    <a:p>
                      <a:endParaRPr lang="en-US"/>
                    </a:p>
                  </p:txBody>
                </p:sp>
                <p:sp>
                  <p:nvSpPr>
                    <p:cNvPr id="2162" name="Freeform 2161">
                      <a:extLst>
                        <a:ext uri="{FF2B5EF4-FFF2-40B4-BE49-F238E27FC236}">
                          <a16:creationId xmlns:a16="http://schemas.microsoft.com/office/drawing/2014/main" id="{1220F8AB-DCC1-69BF-B48D-D086DE156BA5}"/>
                        </a:ext>
                      </a:extLst>
                    </p:cNvPr>
                    <p:cNvSpPr/>
                    <p:nvPr/>
                  </p:nvSpPr>
                  <p:spPr>
                    <a:xfrm>
                      <a:off x="33317515" y="2530221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2163" name="Graphic 6">
                    <a:extLst>
                      <a:ext uri="{FF2B5EF4-FFF2-40B4-BE49-F238E27FC236}">
                        <a16:creationId xmlns:a16="http://schemas.microsoft.com/office/drawing/2014/main" id="{25FB5E77-C1DD-F220-DE71-1B3FD2C87275}"/>
                      </a:ext>
                    </a:extLst>
                  </p:cNvPr>
                  <p:cNvGrpSpPr/>
                  <p:nvPr/>
                </p:nvGrpSpPr>
                <p:grpSpPr>
                  <a:xfrm>
                    <a:off x="47776030" y="13499892"/>
                    <a:ext cx="160701" cy="90202"/>
                    <a:chOff x="32287356" y="23227171"/>
                    <a:chExt cx="251047" cy="140924"/>
                  </a:xfrm>
                </p:grpSpPr>
                <p:sp>
                  <p:nvSpPr>
                    <p:cNvPr id="2164" name="Freeform 2163">
                      <a:extLst>
                        <a:ext uri="{FF2B5EF4-FFF2-40B4-BE49-F238E27FC236}">
                          <a16:creationId xmlns:a16="http://schemas.microsoft.com/office/drawing/2014/main" id="{74F3A2C4-CC12-E4A5-6698-1886708AA9CF}"/>
                        </a:ext>
                      </a:extLst>
                    </p:cNvPr>
                    <p:cNvSpPr/>
                    <p:nvPr/>
                  </p:nvSpPr>
                  <p:spPr>
                    <a:xfrm>
                      <a:off x="32325456" y="23265244"/>
                      <a:ext cx="212947" cy="102851"/>
                    </a:xfrm>
                    <a:custGeom>
                      <a:avLst/>
                      <a:gdLst>
                        <a:gd name="connsiteX0" fmla="*/ 212948 w 212947"/>
                        <a:gd name="connsiteY0" fmla="*/ 102851 h 102851"/>
                        <a:gd name="connsiteX1" fmla="*/ 0 w 212947"/>
                        <a:gd name="connsiteY1" fmla="*/ 0 h 102851"/>
                      </a:gdLst>
                      <a:ahLst/>
                      <a:cxnLst>
                        <a:cxn ang="0">
                          <a:pos x="connsiteX0" y="connsiteY0"/>
                        </a:cxn>
                        <a:cxn ang="0">
                          <a:pos x="connsiteX1" y="connsiteY1"/>
                        </a:cxn>
                      </a:cxnLst>
                      <a:rect l="l" t="t" r="r" b="b"/>
                      <a:pathLst>
                        <a:path w="212947" h="102851">
                          <a:moveTo>
                            <a:pt x="212948" y="102851"/>
                          </a:moveTo>
                          <a:lnTo>
                            <a:pt x="0" y="0"/>
                          </a:lnTo>
                        </a:path>
                      </a:pathLst>
                    </a:custGeom>
                    <a:noFill/>
                    <a:ln w="38100" cap="rnd">
                      <a:solidFill>
                        <a:srgbClr val="EDED61"/>
                      </a:solidFill>
                      <a:prstDash val="solid"/>
                      <a:round/>
                    </a:ln>
                  </p:spPr>
                  <p:txBody>
                    <a:bodyPr rtlCol="0" anchor="ctr"/>
                    <a:lstStyle/>
                    <a:p>
                      <a:endParaRPr lang="en-US"/>
                    </a:p>
                  </p:txBody>
                </p:sp>
                <p:sp>
                  <p:nvSpPr>
                    <p:cNvPr id="2165" name="Freeform 2164">
                      <a:extLst>
                        <a:ext uri="{FF2B5EF4-FFF2-40B4-BE49-F238E27FC236}">
                          <a16:creationId xmlns:a16="http://schemas.microsoft.com/office/drawing/2014/main" id="{615D9075-263F-567F-8A58-95789BBCC1C1}"/>
                        </a:ext>
                      </a:extLst>
                    </p:cNvPr>
                    <p:cNvSpPr/>
                    <p:nvPr/>
                  </p:nvSpPr>
                  <p:spPr>
                    <a:xfrm>
                      <a:off x="32287356" y="2322717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2166" name="Graphic 6">
                    <a:extLst>
                      <a:ext uri="{FF2B5EF4-FFF2-40B4-BE49-F238E27FC236}">
                        <a16:creationId xmlns:a16="http://schemas.microsoft.com/office/drawing/2014/main" id="{38B86ABD-6600-BF3F-B905-FBA02596CD47}"/>
                      </a:ext>
                    </a:extLst>
                  </p:cNvPr>
                  <p:cNvGrpSpPr/>
                  <p:nvPr/>
                </p:nvGrpSpPr>
                <p:grpSpPr>
                  <a:xfrm>
                    <a:off x="48836413" y="12462799"/>
                    <a:ext cx="48777" cy="174253"/>
                    <a:chOff x="33943885" y="21606897"/>
                    <a:chExt cx="76200" cy="272239"/>
                  </a:xfrm>
                </p:grpSpPr>
                <p:sp>
                  <p:nvSpPr>
                    <p:cNvPr id="2167" name="Freeform 2166">
                      <a:extLst>
                        <a:ext uri="{FF2B5EF4-FFF2-40B4-BE49-F238E27FC236}">
                          <a16:creationId xmlns:a16="http://schemas.microsoft.com/office/drawing/2014/main" id="{3A3FD6E7-D4B2-0958-D882-F36E60A21F14}"/>
                        </a:ext>
                      </a:extLst>
                    </p:cNvPr>
                    <p:cNvSpPr/>
                    <p:nvPr/>
                  </p:nvSpPr>
                  <p:spPr>
                    <a:xfrm>
                      <a:off x="33949904" y="21644970"/>
                      <a:ext cx="32081" cy="234166"/>
                    </a:xfrm>
                    <a:custGeom>
                      <a:avLst/>
                      <a:gdLst>
                        <a:gd name="connsiteX0" fmla="*/ 0 w 32081"/>
                        <a:gd name="connsiteY0" fmla="*/ 234166 h 234166"/>
                        <a:gd name="connsiteX1" fmla="*/ 32081 w 32081"/>
                        <a:gd name="connsiteY1" fmla="*/ 0 h 234166"/>
                      </a:gdLst>
                      <a:ahLst/>
                      <a:cxnLst>
                        <a:cxn ang="0">
                          <a:pos x="connsiteX0" y="connsiteY0"/>
                        </a:cxn>
                        <a:cxn ang="0">
                          <a:pos x="connsiteX1" y="connsiteY1"/>
                        </a:cxn>
                      </a:cxnLst>
                      <a:rect l="l" t="t" r="r" b="b"/>
                      <a:pathLst>
                        <a:path w="32081" h="234166">
                          <a:moveTo>
                            <a:pt x="0" y="234166"/>
                          </a:moveTo>
                          <a:lnTo>
                            <a:pt x="32081" y="0"/>
                          </a:lnTo>
                        </a:path>
                      </a:pathLst>
                    </a:custGeom>
                    <a:noFill/>
                    <a:ln w="38100" cap="rnd">
                      <a:solidFill>
                        <a:srgbClr val="EDED61"/>
                      </a:solidFill>
                      <a:prstDash val="solid"/>
                      <a:round/>
                    </a:ln>
                  </p:spPr>
                  <p:txBody>
                    <a:bodyPr rtlCol="0" anchor="ctr"/>
                    <a:lstStyle/>
                    <a:p>
                      <a:endParaRPr lang="en-US"/>
                    </a:p>
                  </p:txBody>
                </p:sp>
                <p:sp>
                  <p:nvSpPr>
                    <p:cNvPr id="2168" name="Freeform 2167">
                      <a:extLst>
                        <a:ext uri="{FF2B5EF4-FFF2-40B4-BE49-F238E27FC236}">
                          <a16:creationId xmlns:a16="http://schemas.microsoft.com/office/drawing/2014/main" id="{36C9CF6D-575C-E694-4272-4D89FDD652C3}"/>
                        </a:ext>
                      </a:extLst>
                    </p:cNvPr>
                    <p:cNvSpPr/>
                    <p:nvPr/>
                  </p:nvSpPr>
                  <p:spPr>
                    <a:xfrm>
                      <a:off x="33943885" y="2160689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2169" name="Graphic 6">
                    <a:extLst>
                      <a:ext uri="{FF2B5EF4-FFF2-40B4-BE49-F238E27FC236}">
                        <a16:creationId xmlns:a16="http://schemas.microsoft.com/office/drawing/2014/main" id="{3B862533-C6DC-EE0D-3852-0CA47F3E93E7}"/>
                      </a:ext>
                    </a:extLst>
                  </p:cNvPr>
                  <p:cNvGrpSpPr/>
                  <p:nvPr/>
                </p:nvGrpSpPr>
                <p:grpSpPr>
                  <a:xfrm>
                    <a:off x="50026580" y="13150016"/>
                    <a:ext cx="173394" cy="51170"/>
                    <a:chOff x="35803161" y="22680552"/>
                    <a:chExt cx="270875" cy="79944"/>
                  </a:xfrm>
                </p:grpSpPr>
                <p:sp>
                  <p:nvSpPr>
                    <p:cNvPr id="2170" name="Freeform 2169">
                      <a:extLst>
                        <a:ext uri="{FF2B5EF4-FFF2-40B4-BE49-F238E27FC236}">
                          <a16:creationId xmlns:a16="http://schemas.microsoft.com/office/drawing/2014/main" id="{98B60705-6FE3-3807-1A74-84596BBA4DA0}"/>
                        </a:ext>
                      </a:extLst>
                    </p:cNvPr>
                    <p:cNvSpPr/>
                    <p:nvPr/>
                  </p:nvSpPr>
                  <p:spPr>
                    <a:xfrm>
                      <a:off x="35803161" y="22718625"/>
                      <a:ext cx="232775" cy="41870"/>
                    </a:xfrm>
                    <a:custGeom>
                      <a:avLst/>
                      <a:gdLst>
                        <a:gd name="connsiteX0" fmla="*/ 0 w 232775"/>
                        <a:gd name="connsiteY0" fmla="*/ 41871 h 41870"/>
                        <a:gd name="connsiteX1" fmla="*/ 232775 w 232775"/>
                        <a:gd name="connsiteY1" fmla="*/ 0 h 41870"/>
                      </a:gdLst>
                      <a:ahLst/>
                      <a:cxnLst>
                        <a:cxn ang="0">
                          <a:pos x="connsiteX0" y="connsiteY0"/>
                        </a:cxn>
                        <a:cxn ang="0">
                          <a:pos x="connsiteX1" y="connsiteY1"/>
                        </a:cxn>
                      </a:cxnLst>
                      <a:rect l="l" t="t" r="r" b="b"/>
                      <a:pathLst>
                        <a:path w="232775" h="41870">
                          <a:moveTo>
                            <a:pt x="0" y="41871"/>
                          </a:moveTo>
                          <a:lnTo>
                            <a:pt x="232775" y="0"/>
                          </a:lnTo>
                        </a:path>
                      </a:pathLst>
                    </a:custGeom>
                    <a:noFill/>
                    <a:ln w="38100" cap="rnd">
                      <a:solidFill>
                        <a:srgbClr val="EDED61"/>
                      </a:solidFill>
                      <a:prstDash val="solid"/>
                      <a:round/>
                    </a:ln>
                  </p:spPr>
                  <p:txBody>
                    <a:bodyPr rtlCol="0" anchor="ctr"/>
                    <a:lstStyle/>
                    <a:p>
                      <a:endParaRPr lang="en-US"/>
                    </a:p>
                  </p:txBody>
                </p:sp>
                <p:sp>
                  <p:nvSpPr>
                    <p:cNvPr id="2171" name="Freeform 2170">
                      <a:extLst>
                        <a:ext uri="{FF2B5EF4-FFF2-40B4-BE49-F238E27FC236}">
                          <a16:creationId xmlns:a16="http://schemas.microsoft.com/office/drawing/2014/main" id="{684198C3-5188-7520-567F-9E802648953F}"/>
                        </a:ext>
                      </a:extLst>
                    </p:cNvPr>
                    <p:cNvSpPr/>
                    <p:nvPr/>
                  </p:nvSpPr>
                  <p:spPr>
                    <a:xfrm>
                      <a:off x="35997836" y="2268055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2172" name="Graphic 6">
                    <a:extLst>
                      <a:ext uri="{FF2B5EF4-FFF2-40B4-BE49-F238E27FC236}">
                        <a16:creationId xmlns:a16="http://schemas.microsoft.com/office/drawing/2014/main" id="{3947904F-EF33-7024-AB5D-62B48C62F707}"/>
                      </a:ext>
                    </a:extLst>
                  </p:cNvPr>
                  <p:cNvGrpSpPr/>
                  <p:nvPr/>
                </p:nvGrpSpPr>
                <p:grpSpPr>
                  <a:xfrm>
                    <a:off x="49856228" y="14502883"/>
                    <a:ext cx="95942" cy="157689"/>
                    <a:chOff x="35537037" y="24794166"/>
                    <a:chExt cx="149880" cy="246361"/>
                  </a:xfrm>
                </p:grpSpPr>
                <p:sp>
                  <p:nvSpPr>
                    <p:cNvPr id="2173" name="Freeform 2172">
                      <a:extLst>
                        <a:ext uri="{FF2B5EF4-FFF2-40B4-BE49-F238E27FC236}">
                          <a16:creationId xmlns:a16="http://schemas.microsoft.com/office/drawing/2014/main" id="{DF479380-610D-B02B-5CE4-3D082DC005E0}"/>
                        </a:ext>
                      </a:extLst>
                    </p:cNvPr>
                    <p:cNvSpPr/>
                    <p:nvPr/>
                  </p:nvSpPr>
                  <p:spPr>
                    <a:xfrm>
                      <a:off x="35537037" y="24794166"/>
                      <a:ext cx="111781" cy="208288"/>
                    </a:xfrm>
                    <a:custGeom>
                      <a:avLst/>
                      <a:gdLst>
                        <a:gd name="connsiteX0" fmla="*/ 0 w 111781"/>
                        <a:gd name="connsiteY0" fmla="*/ 0 h 208288"/>
                        <a:gd name="connsiteX1" fmla="*/ 111782 w 111781"/>
                        <a:gd name="connsiteY1" fmla="*/ 208289 h 208288"/>
                      </a:gdLst>
                      <a:ahLst/>
                      <a:cxnLst>
                        <a:cxn ang="0">
                          <a:pos x="connsiteX0" y="connsiteY0"/>
                        </a:cxn>
                        <a:cxn ang="0">
                          <a:pos x="connsiteX1" y="connsiteY1"/>
                        </a:cxn>
                      </a:cxnLst>
                      <a:rect l="l" t="t" r="r" b="b"/>
                      <a:pathLst>
                        <a:path w="111781" h="208288">
                          <a:moveTo>
                            <a:pt x="0" y="0"/>
                          </a:moveTo>
                          <a:lnTo>
                            <a:pt x="111782" y="208289"/>
                          </a:lnTo>
                        </a:path>
                      </a:pathLst>
                    </a:custGeom>
                    <a:noFill/>
                    <a:ln w="38100" cap="rnd">
                      <a:solidFill>
                        <a:srgbClr val="EDED61"/>
                      </a:solidFill>
                      <a:prstDash val="solid"/>
                      <a:round/>
                    </a:ln>
                  </p:spPr>
                  <p:txBody>
                    <a:bodyPr rtlCol="0" anchor="ctr"/>
                    <a:lstStyle/>
                    <a:p>
                      <a:endParaRPr lang="en-US"/>
                    </a:p>
                  </p:txBody>
                </p:sp>
                <p:sp>
                  <p:nvSpPr>
                    <p:cNvPr id="2174" name="Freeform 2173">
                      <a:extLst>
                        <a:ext uri="{FF2B5EF4-FFF2-40B4-BE49-F238E27FC236}">
                          <a16:creationId xmlns:a16="http://schemas.microsoft.com/office/drawing/2014/main" id="{E7C626E5-0A79-1C96-4276-CE181B87264A}"/>
                        </a:ext>
                      </a:extLst>
                    </p:cNvPr>
                    <p:cNvSpPr/>
                    <p:nvPr/>
                  </p:nvSpPr>
                  <p:spPr>
                    <a:xfrm>
                      <a:off x="35610718" y="2496438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2175" name="Graphic 6">
                    <a:extLst>
                      <a:ext uri="{FF2B5EF4-FFF2-40B4-BE49-F238E27FC236}">
                        <a16:creationId xmlns:a16="http://schemas.microsoft.com/office/drawing/2014/main" id="{8FD6063D-1E9A-0233-9E8C-14A2714EB402}"/>
                      </a:ext>
                    </a:extLst>
                  </p:cNvPr>
                  <p:cNvGrpSpPr/>
                  <p:nvPr/>
                </p:nvGrpSpPr>
                <p:grpSpPr>
                  <a:xfrm>
                    <a:off x="48131083" y="14467937"/>
                    <a:ext cx="129171" cy="133566"/>
                    <a:chOff x="32842019" y="24739569"/>
                    <a:chExt cx="201791" cy="208673"/>
                  </a:xfrm>
                </p:grpSpPr>
                <p:sp>
                  <p:nvSpPr>
                    <p:cNvPr id="7972" name="Freeform 7971">
                      <a:extLst>
                        <a:ext uri="{FF2B5EF4-FFF2-40B4-BE49-F238E27FC236}">
                          <a16:creationId xmlns:a16="http://schemas.microsoft.com/office/drawing/2014/main" id="{C342469B-F825-7583-26E9-C8413695BAE6}"/>
                        </a:ext>
                      </a:extLst>
                    </p:cNvPr>
                    <p:cNvSpPr/>
                    <p:nvPr/>
                  </p:nvSpPr>
                  <p:spPr>
                    <a:xfrm>
                      <a:off x="32880119" y="24739569"/>
                      <a:ext cx="163691" cy="170600"/>
                    </a:xfrm>
                    <a:custGeom>
                      <a:avLst/>
                      <a:gdLst>
                        <a:gd name="connsiteX0" fmla="*/ 163691 w 163691"/>
                        <a:gd name="connsiteY0" fmla="*/ 0 h 170600"/>
                        <a:gd name="connsiteX1" fmla="*/ 0 w 163691"/>
                        <a:gd name="connsiteY1" fmla="*/ 170601 h 170600"/>
                      </a:gdLst>
                      <a:ahLst/>
                      <a:cxnLst>
                        <a:cxn ang="0">
                          <a:pos x="connsiteX0" y="connsiteY0"/>
                        </a:cxn>
                        <a:cxn ang="0">
                          <a:pos x="connsiteX1" y="connsiteY1"/>
                        </a:cxn>
                      </a:cxnLst>
                      <a:rect l="l" t="t" r="r" b="b"/>
                      <a:pathLst>
                        <a:path w="163691" h="170600">
                          <a:moveTo>
                            <a:pt x="163691" y="0"/>
                          </a:moveTo>
                          <a:lnTo>
                            <a:pt x="0" y="170601"/>
                          </a:lnTo>
                        </a:path>
                      </a:pathLst>
                    </a:custGeom>
                    <a:noFill/>
                    <a:ln w="38100" cap="rnd">
                      <a:solidFill>
                        <a:srgbClr val="EDED61"/>
                      </a:solidFill>
                      <a:prstDash val="solid"/>
                      <a:round/>
                    </a:ln>
                  </p:spPr>
                  <p:txBody>
                    <a:bodyPr rtlCol="0" anchor="ctr"/>
                    <a:lstStyle/>
                    <a:p>
                      <a:endParaRPr lang="en-US"/>
                    </a:p>
                  </p:txBody>
                </p:sp>
                <p:sp>
                  <p:nvSpPr>
                    <p:cNvPr id="7973" name="Freeform 7972">
                      <a:extLst>
                        <a:ext uri="{FF2B5EF4-FFF2-40B4-BE49-F238E27FC236}">
                          <a16:creationId xmlns:a16="http://schemas.microsoft.com/office/drawing/2014/main" id="{083F154C-BB11-8433-649D-D4846CD6EA7A}"/>
                        </a:ext>
                      </a:extLst>
                    </p:cNvPr>
                    <p:cNvSpPr/>
                    <p:nvPr/>
                  </p:nvSpPr>
                  <p:spPr>
                    <a:xfrm>
                      <a:off x="32842019" y="2487209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7974" name="Graphic 6">
                    <a:extLst>
                      <a:ext uri="{FF2B5EF4-FFF2-40B4-BE49-F238E27FC236}">
                        <a16:creationId xmlns:a16="http://schemas.microsoft.com/office/drawing/2014/main" id="{1641B953-F8F5-59F8-FE15-456ACFC23F45}"/>
                      </a:ext>
                    </a:extLst>
                  </p:cNvPr>
                  <p:cNvGrpSpPr/>
                  <p:nvPr/>
                </p:nvGrpSpPr>
                <p:grpSpPr>
                  <a:xfrm>
                    <a:off x="47944007" y="13125565"/>
                    <a:ext cx="160702" cy="90202"/>
                    <a:chOff x="32549770" y="22642352"/>
                    <a:chExt cx="251048" cy="140924"/>
                  </a:xfrm>
                </p:grpSpPr>
                <p:sp>
                  <p:nvSpPr>
                    <p:cNvPr id="7975" name="Freeform 7974">
                      <a:extLst>
                        <a:ext uri="{FF2B5EF4-FFF2-40B4-BE49-F238E27FC236}">
                          <a16:creationId xmlns:a16="http://schemas.microsoft.com/office/drawing/2014/main" id="{6771E0DC-3218-374B-17CA-CAE57AB1A51F}"/>
                        </a:ext>
                      </a:extLst>
                    </p:cNvPr>
                    <p:cNvSpPr/>
                    <p:nvPr/>
                  </p:nvSpPr>
                  <p:spPr>
                    <a:xfrm>
                      <a:off x="32587870" y="22680425"/>
                      <a:ext cx="212948" cy="102851"/>
                    </a:xfrm>
                    <a:custGeom>
                      <a:avLst/>
                      <a:gdLst>
                        <a:gd name="connsiteX0" fmla="*/ 212948 w 212948"/>
                        <a:gd name="connsiteY0" fmla="*/ 102851 h 102851"/>
                        <a:gd name="connsiteX1" fmla="*/ 0 w 212948"/>
                        <a:gd name="connsiteY1" fmla="*/ 0 h 102851"/>
                      </a:gdLst>
                      <a:ahLst/>
                      <a:cxnLst>
                        <a:cxn ang="0">
                          <a:pos x="connsiteX0" y="connsiteY0"/>
                        </a:cxn>
                        <a:cxn ang="0">
                          <a:pos x="connsiteX1" y="connsiteY1"/>
                        </a:cxn>
                      </a:cxnLst>
                      <a:rect l="l" t="t" r="r" b="b"/>
                      <a:pathLst>
                        <a:path w="212948" h="102851">
                          <a:moveTo>
                            <a:pt x="212948" y="102851"/>
                          </a:moveTo>
                          <a:lnTo>
                            <a:pt x="0" y="0"/>
                          </a:lnTo>
                        </a:path>
                      </a:pathLst>
                    </a:custGeom>
                    <a:noFill/>
                    <a:ln w="38100" cap="rnd">
                      <a:solidFill>
                        <a:srgbClr val="EDED61"/>
                      </a:solidFill>
                      <a:prstDash val="solid"/>
                      <a:round/>
                    </a:ln>
                  </p:spPr>
                  <p:txBody>
                    <a:bodyPr rtlCol="0" anchor="ctr"/>
                    <a:lstStyle/>
                    <a:p>
                      <a:endParaRPr lang="en-US"/>
                    </a:p>
                  </p:txBody>
                </p:sp>
                <p:sp>
                  <p:nvSpPr>
                    <p:cNvPr id="7977" name="Freeform 7976">
                      <a:extLst>
                        <a:ext uri="{FF2B5EF4-FFF2-40B4-BE49-F238E27FC236}">
                          <a16:creationId xmlns:a16="http://schemas.microsoft.com/office/drawing/2014/main" id="{00B2889C-151D-C3B8-2C40-BBAE29CD7328}"/>
                        </a:ext>
                      </a:extLst>
                    </p:cNvPr>
                    <p:cNvSpPr/>
                    <p:nvPr/>
                  </p:nvSpPr>
                  <p:spPr>
                    <a:xfrm>
                      <a:off x="32549770" y="2264235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7978" name="Graphic 6">
                    <a:extLst>
                      <a:ext uri="{FF2B5EF4-FFF2-40B4-BE49-F238E27FC236}">
                        <a16:creationId xmlns:a16="http://schemas.microsoft.com/office/drawing/2014/main" id="{0D43B814-B0C9-4EE0-CCB2-FB546BA3156B}"/>
                      </a:ext>
                    </a:extLst>
                  </p:cNvPr>
                  <p:cNvGrpSpPr/>
                  <p:nvPr/>
                </p:nvGrpSpPr>
                <p:grpSpPr>
                  <a:xfrm>
                    <a:off x="49244606" y="12506756"/>
                    <a:ext cx="48777" cy="174253"/>
                    <a:chOff x="34581563" y="21675573"/>
                    <a:chExt cx="76200" cy="272239"/>
                  </a:xfrm>
                </p:grpSpPr>
                <p:sp>
                  <p:nvSpPr>
                    <p:cNvPr id="7980" name="Freeform 7979">
                      <a:extLst>
                        <a:ext uri="{FF2B5EF4-FFF2-40B4-BE49-F238E27FC236}">
                          <a16:creationId xmlns:a16="http://schemas.microsoft.com/office/drawing/2014/main" id="{C3E1EFCE-E059-4BB7-7B10-4FDC4AA0AD63}"/>
                        </a:ext>
                      </a:extLst>
                    </p:cNvPr>
                    <p:cNvSpPr/>
                    <p:nvPr/>
                  </p:nvSpPr>
                  <p:spPr>
                    <a:xfrm>
                      <a:off x="34587581" y="21713646"/>
                      <a:ext cx="32081" cy="234166"/>
                    </a:xfrm>
                    <a:custGeom>
                      <a:avLst/>
                      <a:gdLst>
                        <a:gd name="connsiteX0" fmla="*/ 0 w 32081"/>
                        <a:gd name="connsiteY0" fmla="*/ 234166 h 234166"/>
                        <a:gd name="connsiteX1" fmla="*/ 32082 w 32081"/>
                        <a:gd name="connsiteY1" fmla="*/ 0 h 234166"/>
                      </a:gdLst>
                      <a:ahLst/>
                      <a:cxnLst>
                        <a:cxn ang="0">
                          <a:pos x="connsiteX0" y="connsiteY0"/>
                        </a:cxn>
                        <a:cxn ang="0">
                          <a:pos x="connsiteX1" y="connsiteY1"/>
                        </a:cxn>
                      </a:cxnLst>
                      <a:rect l="l" t="t" r="r" b="b"/>
                      <a:pathLst>
                        <a:path w="32081" h="234166">
                          <a:moveTo>
                            <a:pt x="0" y="234166"/>
                          </a:moveTo>
                          <a:lnTo>
                            <a:pt x="32082" y="0"/>
                          </a:lnTo>
                        </a:path>
                      </a:pathLst>
                    </a:custGeom>
                    <a:noFill/>
                    <a:ln w="38100" cap="rnd">
                      <a:solidFill>
                        <a:srgbClr val="EDED61"/>
                      </a:solidFill>
                      <a:prstDash val="solid"/>
                      <a:round/>
                    </a:ln>
                  </p:spPr>
                  <p:txBody>
                    <a:bodyPr rtlCol="0" anchor="ctr"/>
                    <a:lstStyle/>
                    <a:p>
                      <a:endParaRPr lang="en-US"/>
                    </a:p>
                  </p:txBody>
                </p:sp>
                <p:sp>
                  <p:nvSpPr>
                    <p:cNvPr id="7981" name="Freeform 7980">
                      <a:extLst>
                        <a:ext uri="{FF2B5EF4-FFF2-40B4-BE49-F238E27FC236}">
                          <a16:creationId xmlns:a16="http://schemas.microsoft.com/office/drawing/2014/main" id="{A8D8953F-BA81-C5AB-D6CD-BDFDCE73EA3A}"/>
                        </a:ext>
                      </a:extLst>
                    </p:cNvPr>
                    <p:cNvSpPr/>
                    <p:nvPr/>
                  </p:nvSpPr>
                  <p:spPr>
                    <a:xfrm>
                      <a:off x="34581563" y="2167557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7982" name="Graphic 6">
                    <a:extLst>
                      <a:ext uri="{FF2B5EF4-FFF2-40B4-BE49-F238E27FC236}">
                        <a16:creationId xmlns:a16="http://schemas.microsoft.com/office/drawing/2014/main" id="{62AA172D-F716-E360-E7F2-DFD46D5064F6}"/>
                      </a:ext>
                    </a:extLst>
                  </p:cNvPr>
                  <p:cNvGrpSpPr/>
                  <p:nvPr/>
                </p:nvGrpSpPr>
                <p:grpSpPr>
                  <a:xfrm>
                    <a:off x="50110879" y="13551510"/>
                    <a:ext cx="173394" cy="51170"/>
                    <a:chOff x="35934853" y="23307815"/>
                    <a:chExt cx="270875" cy="79944"/>
                  </a:xfrm>
                </p:grpSpPr>
                <p:sp>
                  <p:nvSpPr>
                    <p:cNvPr id="7984" name="Freeform 7983">
                      <a:extLst>
                        <a:ext uri="{FF2B5EF4-FFF2-40B4-BE49-F238E27FC236}">
                          <a16:creationId xmlns:a16="http://schemas.microsoft.com/office/drawing/2014/main" id="{845DF28D-9874-1557-D533-23C7336CC3D5}"/>
                        </a:ext>
                      </a:extLst>
                    </p:cNvPr>
                    <p:cNvSpPr/>
                    <p:nvPr/>
                  </p:nvSpPr>
                  <p:spPr>
                    <a:xfrm>
                      <a:off x="35934853" y="23345889"/>
                      <a:ext cx="232775" cy="41870"/>
                    </a:xfrm>
                    <a:custGeom>
                      <a:avLst/>
                      <a:gdLst>
                        <a:gd name="connsiteX0" fmla="*/ 0 w 232775"/>
                        <a:gd name="connsiteY0" fmla="*/ 41871 h 41870"/>
                        <a:gd name="connsiteX1" fmla="*/ 232775 w 232775"/>
                        <a:gd name="connsiteY1" fmla="*/ 0 h 41870"/>
                      </a:gdLst>
                      <a:ahLst/>
                      <a:cxnLst>
                        <a:cxn ang="0">
                          <a:pos x="connsiteX0" y="connsiteY0"/>
                        </a:cxn>
                        <a:cxn ang="0">
                          <a:pos x="connsiteX1" y="connsiteY1"/>
                        </a:cxn>
                      </a:cxnLst>
                      <a:rect l="l" t="t" r="r" b="b"/>
                      <a:pathLst>
                        <a:path w="232775" h="41870">
                          <a:moveTo>
                            <a:pt x="0" y="41871"/>
                          </a:moveTo>
                          <a:lnTo>
                            <a:pt x="232775" y="0"/>
                          </a:lnTo>
                        </a:path>
                      </a:pathLst>
                    </a:custGeom>
                    <a:noFill/>
                    <a:ln w="38100" cap="rnd">
                      <a:solidFill>
                        <a:srgbClr val="EDED61"/>
                      </a:solidFill>
                      <a:prstDash val="solid"/>
                      <a:round/>
                    </a:ln>
                  </p:spPr>
                  <p:txBody>
                    <a:bodyPr rtlCol="0" anchor="ctr"/>
                    <a:lstStyle/>
                    <a:p>
                      <a:endParaRPr lang="en-US"/>
                    </a:p>
                  </p:txBody>
                </p:sp>
                <p:sp>
                  <p:nvSpPr>
                    <p:cNvPr id="7985" name="Freeform 7984">
                      <a:extLst>
                        <a:ext uri="{FF2B5EF4-FFF2-40B4-BE49-F238E27FC236}">
                          <a16:creationId xmlns:a16="http://schemas.microsoft.com/office/drawing/2014/main" id="{A5F3465E-B254-0E5A-9C0D-3441A6C4B191}"/>
                        </a:ext>
                      </a:extLst>
                    </p:cNvPr>
                    <p:cNvSpPr/>
                    <p:nvPr/>
                  </p:nvSpPr>
                  <p:spPr>
                    <a:xfrm>
                      <a:off x="36129528" y="2330781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7986" name="Graphic 6">
                    <a:extLst>
                      <a:ext uri="{FF2B5EF4-FFF2-40B4-BE49-F238E27FC236}">
                        <a16:creationId xmlns:a16="http://schemas.microsoft.com/office/drawing/2014/main" id="{321D41F4-3BCF-0736-4EBE-82455D18CD30}"/>
                      </a:ext>
                    </a:extLst>
                  </p:cNvPr>
                  <p:cNvGrpSpPr/>
                  <p:nvPr/>
                </p:nvGrpSpPr>
                <p:grpSpPr>
                  <a:xfrm>
                    <a:off x="49500135" y="14707062"/>
                    <a:ext cx="95942" cy="157689"/>
                    <a:chOff x="34980750" y="25113160"/>
                    <a:chExt cx="149880" cy="246361"/>
                  </a:xfrm>
                </p:grpSpPr>
                <p:sp>
                  <p:nvSpPr>
                    <p:cNvPr id="7987" name="Freeform 7986">
                      <a:extLst>
                        <a:ext uri="{FF2B5EF4-FFF2-40B4-BE49-F238E27FC236}">
                          <a16:creationId xmlns:a16="http://schemas.microsoft.com/office/drawing/2014/main" id="{D77437DE-882C-5B2B-9E48-3D695C030E0B}"/>
                        </a:ext>
                      </a:extLst>
                    </p:cNvPr>
                    <p:cNvSpPr/>
                    <p:nvPr/>
                  </p:nvSpPr>
                  <p:spPr>
                    <a:xfrm>
                      <a:off x="34980750" y="25113160"/>
                      <a:ext cx="111780" cy="208288"/>
                    </a:xfrm>
                    <a:custGeom>
                      <a:avLst/>
                      <a:gdLst>
                        <a:gd name="connsiteX0" fmla="*/ 0 w 111780"/>
                        <a:gd name="connsiteY0" fmla="*/ 0 h 208288"/>
                        <a:gd name="connsiteX1" fmla="*/ 111781 w 111780"/>
                        <a:gd name="connsiteY1" fmla="*/ 208289 h 208288"/>
                      </a:gdLst>
                      <a:ahLst/>
                      <a:cxnLst>
                        <a:cxn ang="0">
                          <a:pos x="connsiteX0" y="connsiteY0"/>
                        </a:cxn>
                        <a:cxn ang="0">
                          <a:pos x="connsiteX1" y="connsiteY1"/>
                        </a:cxn>
                      </a:cxnLst>
                      <a:rect l="l" t="t" r="r" b="b"/>
                      <a:pathLst>
                        <a:path w="111780" h="208288">
                          <a:moveTo>
                            <a:pt x="0" y="0"/>
                          </a:moveTo>
                          <a:lnTo>
                            <a:pt x="111781" y="208289"/>
                          </a:lnTo>
                        </a:path>
                      </a:pathLst>
                    </a:custGeom>
                    <a:noFill/>
                    <a:ln w="38100" cap="rnd">
                      <a:solidFill>
                        <a:srgbClr val="EDED61"/>
                      </a:solidFill>
                      <a:prstDash val="solid"/>
                      <a:round/>
                    </a:ln>
                  </p:spPr>
                  <p:txBody>
                    <a:bodyPr rtlCol="0" anchor="ctr"/>
                    <a:lstStyle/>
                    <a:p>
                      <a:endParaRPr lang="en-US"/>
                    </a:p>
                  </p:txBody>
                </p:sp>
                <p:sp>
                  <p:nvSpPr>
                    <p:cNvPr id="7988" name="Freeform 7987">
                      <a:extLst>
                        <a:ext uri="{FF2B5EF4-FFF2-40B4-BE49-F238E27FC236}">
                          <a16:creationId xmlns:a16="http://schemas.microsoft.com/office/drawing/2014/main" id="{080B1845-A323-86C0-409A-AD4D1E2641EF}"/>
                        </a:ext>
                      </a:extLst>
                    </p:cNvPr>
                    <p:cNvSpPr/>
                    <p:nvPr/>
                  </p:nvSpPr>
                  <p:spPr>
                    <a:xfrm>
                      <a:off x="35054431" y="2528337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7989" name="Graphic 6">
                    <a:extLst>
                      <a:ext uri="{FF2B5EF4-FFF2-40B4-BE49-F238E27FC236}">
                        <a16:creationId xmlns:a16="http://schemas.microsoft.com/office/drawing/2014/main" id="{EE96EB6E-5C80-D7FD-9A21-9F66994F08F5}"/>
                      </a:ext>
                    </a:extLst>
                  </p:cNvPr>
                  <p:cNvGrpSpPr/>
                  <p:nvPr/>
                </p:nvGrpSpPr>
                <p:grpSpPr>
                  <a:xfrm>
                    <a:off x="47826706" y="14192632"/>
                    <a:ext cx="129171" cy="133566"/>
                    <a:chOff x="32366522" y="24309454"/>
                    <a:chExt cx="201790" cy="208673"/>
                  </a:xfrm>
                </p:grpSpPr>
                <p:sp>
                  <p:nvSpPr>
                    <p:cNvPr id="7990" name="Freeform 7989">
                      <a:extLst>
                        <a:ext uri="{FF2B5EF4-FFF2-40B4-BE49-F238E27FC236}">
                          <a16:creationId xmlns:a16="http://schemas.microsoft.com/office/drawing/2014/main" id="{27C8E3DF-6DE4-56CF-F27E-63FC7092F06D}"/>
                        </a:ext>
                      </a:extLst>
                    </p:cNvPr>
                    <p:cNvSpPr/>
                    <p:nvPr/>
                  </p:nvSpPr>
                  <p:spPr>
                    <a:xfrm>
                      <a:off x="32404622" y="24309454"/>
                      <a:ext cx="163690" cy="170600"/>
                    </a:xfrm>
                    <a:custGeom>
                      <a:avLst/>
                      <a:gdLst>
                        <a:gd name="connsiteX0" fmla="*/ 163691 w 163690"/>
                        <a:gd name="connsiteY0" fmla="*/ 0 h 170600"/>
                        <a:gd name="connsiteX1" fmla="*/ 0 w 163690"/>
                        <a:gd name="connsiteY1" fmla="*/ 170601 h 170600"/>
                      </a:gdLst>
                      <a:ahLst/>
                      <a:cxnLst>
                        <a:cxn ang="0">
                          <a:pos x="connsiteX0" y="connsiteY0"/>
                        </a:cxn>
                        <a:cxn ang="0">
                          <a:pos x="connsiteX1" y="connsiteY1"/>
                        </a:cxn>
                      </a:cxnLst>
                      <a:rect l="l" t="t" r="r" b="b"/>
                      <a:pathLst>
                        <a:path w="163690" h="170600">
                          <a:moveTo>
                            <a:pt x="163691" y="0"/>
                          </a:moveTo>
                          <a:lnTo>
                            <a:pt x="0" y="170601"/>
                          </a:lnTo>
                        </a:path>
                      </a:pathLst>
                    </a:custGeom>
                    <a:noFill/>
                    <a:ln w="38100" cap="rnd">
                      <a:solidFill>
                        <a:srgbClr val="EDED61"/>
                      </a:solidFill>
                      <a:prstDash val="solid"/>
                      <a:round/>
                    </a:ln>
                  </p:spPr>
                  <p:txBody>
                    <a:bodyPr rtlCol="0" anchor="ctr"/>
                    <a:lstStyle/>
                    <a:p>
                      <a:endParaRPr lang="en-US"/>
                    </a:p>
                  </p:txBody>
                </p:sp>
                <p:sp>
                  <p:nvSpPr>
                    <p:cNvPr id="7991" name="Freeform 7990">
                      <a:extLst>
                        <a:ext uri="{FF2B5EF4-FFF2-40B4-BE49-F238E27FC236}">
                          <a16:creationId xmlns:a16="http://schemas.microsoft.com/office/drawing/2014/main" id="{F7DF4FF9-8DCD-E310-0C2F-844D104D5F72}"/>
                        </a:ext>
                      </a:extLst>
                    </p:cNvPr>
                    <p:cNvSpPr/>
                    <p:nvPr/>
                  </p:nvSpPr>
                  <p:spPr>
                    <a:xfrm>
                      <a:off x="32366522" y="2444198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7992" name="Graphic 6">
                    <a:extLst>
                      <a:ext uri="{FF2B5EF4-FFF2-40B4-BE49-F238E27FC236}">
                        <a16:creationId xmlns:a16="http://schemas.microsoft.com/office/drawing/2014/main" id="{8BF82702-5DE2-0616-DD4F-636BEB4436B0}"/>
                      </a:ext>
                    </a:extLst>
                  </p:cNvPr>
                  <p:cNvGrpSpPr/>
                  <p:nvPr/>
                </p:nvGrpSpPr>
                <p:grpSpPr>
                  <a:xfrm>
                    <a:off x="48111985" y="12751239"/>
                    <a:ext cx="160702" cy="90202"/>
                    <a:chOff x="32812184" y="22057533"/>
                    <a:chExt cx="251048" cy="140924"/>
                  </a:xfrm>
                </p:grpSpPr>
                <p:sp>
                  <p:nvSpPr>
                    <p:cNvPr id="7993" name="Freeform 7992">
                      <a:extLst>
                        <a:ext uri="{FF2B5EF4-FFF2-40B4-BE49-F238E27FC236}">
                          <a16:creationId xmlns:a16="http://schemas.microsoft.com/office/drawing/2014/main" id="{A49C6310-20FC-74CF-8D07-ABA9ABE9009D}"/>
                        </a:ext>
                      </a:extLst>
                    </p:cNvPr>
                    <p:cNvSpPr/>
                    <p:nvPr/>
                  </p:nvSpPr>
                  <p:spPr>
                    <a:xfrm>
                      <a:off x="32850284" y="22095606"/>
                      <a:ext cx="212948" cy="102851"/>
                    </a:xfrm>
                    <a:custGeom>
                      <a:avLst/>
                      <a:gdLst>
                        <a:gd name="connsiteX0" fmla="*/ 212948 w 212948"/>
                        <a:gd name="connsiteY0" fmla="*/ 102851 h 102851"/>
                        <a:gd name="connsiteX1" fmla="*/ 0 w 212948"/>
                        <a:gd name="connsiteY1" fmla="*/ 0 h 102851"/>
                      </a:gdLst>
                      <a:ahLst/>
                      <a:cxnLst>
                        <a:cxn ang="0">
                          <a:pos x="connsiteX0" y="connsiteY0"/>
                        </a:cxn>
                        <a:cxn ang="0">
                          <a:pos x="connsiteX1" y="connsiteY1"/>
                        </a:cxn>
                      </a:cxnLst>
                      <a:rect l="l" t="t" r="r" b="b"/>
                      <a:pathLst>
                        <a:path w="212948" h="102851">
                          <a:moveTo>
                            <a:pt x="212948" y="102851"/>
                          </a:moveTo>
                          <a:lnTo>
                            <a:pt x="0" y="0"/>
                          </a:lnTo>
                        </a:path>
                      </a:pathLst>
                    </a:custGeom>
                    <a:noFill/>
                    <a:ln w="38100" cap="rnd">
                      <a:solidFill>
                        <a:srgbClr val="EDED61"/>
                      </a:solidFill>
                      <a:prstDash val="solid"/>
                      <a:round/>
                    </a:ln>
                  </p:spPr>
                  <p:txBody>
                    <a:bodyPr rtlCol="0" anchor="ctr"/>
                    <a:lstStyle/>
                    <a:p>
                      <a:endParaRPr lang="en-US"/>
                    </a:p>
                  </p:txBody>
                </p:sp>
                <p:sp>
                  <p:nvSpPr>
                    <p:cNvPr id="7994" name="Freeform 7993">
                      <a:extLst>
                        <a:ext uri="{FF2B5EF4-FFF2-40B4-BE49-F238E27FC236}">
                          <a16:creationId xmlns:a16="http://schemas.microsoft.com/office/drawing/2014/main" id="{122D509F-37D4-A777-C6F8-ABD829195F83}"/>
                        </a:ext>
                      </a:extLst>
                    </p:cNvPr>
                    <p:cNvSpPr/>
                    <p:nvPr/>
                  </p:nvSpPr>
                  <p:spPr>
                    <a:xfrm>
                      <a:off x="32812184" y="2205753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7995" name="Graphic 6">
                    <a:extLst>
                      <a:ext uri="{FF2B5EF4-FFF2-40B4-BE49-F238E27FC236}">
                        <a16:creationId xmlns:a16="http://schemas.microsoft.com/office/drawing/2014/main" id="{04267D56-1DE5-C069-8D23-2A79D6A20948}"/>
                      </a:ext>
                    </a:extLst>
                  </p:cNvPr>
                  <p:cNvGrpSpPr/>
                  <p:nvPr/>
                </p:nvGrpSpPr>
                <p:grpSpPr>
                  <a:xfrm>
                    <a:off x="49652798" y="12550715"/>
                    <a:ext cx="48777" cy="174253"/>
                    <a:chOff x="35219240" y="21744250"/>
                    <a:chExt cx="76200" cy="272239"/>
                  </a:xfrm>
                </p:grpSpPr>
                <p:sp>
                  <p:nvSpPr>
                    <p:cNvPr id="7996" name="Freeform 7995">
                      <a:extLst>
                        <a:ext uri="{FF2B5EF4-FFF2-40B4-BE49-F238E27FC236}">
                          <a16:creationId xmlns:a16="http://schemas.microsoft.com/office/drawing/2014/main" id="{2C0DA297-82F4-232C-349D-35E947659CBF}"/>
                        </a:ext>
                      </a:extLst>
                    </p:cNvPr>
                    <p:cNvSpPr/>
                    <p:nvPr/>
                  </p:nvSpPr>
                  <p:spPr>
                    <a:xfrm>
                      <a:off x="35225258" y="21782323"/>
                      <a:ext cx="32081" cy="234166"/>
                    </a:xfrm>
                    <a:custGeom>
                      <a:avLst/>
                      <a:gdLst>
                        <a:gd name="connsiteX0" fmla="*/ 0 w 32081"/>
                        <a:gd name="connsiteY0" fmla="*/ 234166 h 234166"/>
                        <a:gd name="connsiteX1" fmla="*/ 32082 w 32081"/>
                        <a:gd name="connsiteY1" fmla="*/ 0 h 234166"/>
                      </a:gdLst>
                      <a:ahLst/>
                      <a:cxnLst>
                        <a:cxn ang="0">
                          <a:pos x="connsiteX0" y="connsiteY0"/>
                        </a:cxn>
                        <a:cxn ang="0">
                          <a:pos x="connsiteX1" y="connsiteY1"/>
                        </a:cxn>
                      </a:cxnLst>
                      <a:rect l="l" t="t" r="r" b="b"/>
                      <a:pathLst>
                        <a:path w="32081" h="234166">
                          <a:moveTo>
                            <a:pt x="0" y="234166"/>
                          </a:moveTo>
                          <a:lnTo>
                            <a:pt x="32082" y="0"/>
                          </a:lnTo>
                        </a:path>
                      </a:pathLst>
                    </a:custGeom>
                    <a:noFill/>
                    <a:ln w="38100" cap="rnd">
                      <a:solidFill>
                        <a:srgbClr val="EDED61"/>
                      </a:solidFill>
                      <a:prstDash val="solid"/>
                      <a:round/>
                    </a:ln>
                  </p:spPr>
                  <p:txBody>
                    <a:bodyPr rtlCol="0" anchor="ctr"/>
                    <a:lstStyle/>
                    <a:p>
                      <a:endParaRPr lang="en-US"/>
                    </a:p>
                  </p:txBody>
                </p:sp>
                <p:sp>
                  <p:nvSpPr>
                    <p:cNvPr id="7997" name="Freeform 7996">
                      <a:extLst>
                        <a:ext uri="{FF2B5EF4-FFF2-40B4-BE49-F238E27FC236}">
                          <a16:creationId xmlns:a16="http://schemas.microsoft.com/office/drawing/2014/main" id="{3AFCBC6C-BC94-3C4A-FE85-65E5DFAF2F15}"/>
                        </a:ext>
                      </a:extLst>
                    </p:cNvPr>
                    <p:cNvSpPr/>
                    <p:nvPr/>
                  </p:nvSpPr>
                  <p:spPr>
                    <a:xfrm>
                      <a:off x="35219240" y="2174425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7998" name="Graphic 6">
                    <a:extLst>
                      <a:ext uri="{FF2B5EF4-FFF2-40B4-BE49-F238E27FC236}">
                        <a16:creationId xmlns:a16="http://schemas.microsoft.com/office/drawing/2014/main" id="{7F33CD99-395C-285F-4E4E-F0DDCA91E235}"/>
                      </a:ext>
                    </a:extLst>
                  </p:cNvPr>
                  <p:cNvGrpSpPr/>
                  <p:nvPr/>
                </p:nvGrpSpPr>
                <p:grpSpPr>
                  <a:xfrm>
                    <a:off x="50195178" y="13953004"/>
                    <a:ext cx="173394" cy="51170"/>
                    <a:chOff x="36066545" y="23935079"/>
                    <a:chExt cx="270875" cy="79944"/>
                  </a:xfrm>
                </p:grpSpPr>
                <p:sp>
                  <p:nvSpPr>
                    <p:cNvPr id="7999" name="Freeform 7998">
                      <a:extLst>
                        <a:ext uri="{FF2B5EF4-FFF2-40B4-BE49-F238E27FC236}">
                          <a16:creationId xmlns:a16="http://schemas.microsoft.com/office/drawing/2014/main" id="{2331D29F-E0F0-5A2D-3337-D3EE74EC882E}"/>
                        </a:ext>
                      </a:extLst>
                    </p:cNvPr>
                    <p:cNvSpPr/>
                    <p:nvPr/>
                  </p:nvSpPr>
                  <p:spPr>
                    <a:xfrm>
                      <a:off x="36066545" y="23973152"/>
                      <a:ext cx="232775" cy="41870"/>
                    </a:xfrm>
                    <a:custGeom>
                      <a:avLst/>
                      <a:gdLst>
                        <a:gd name="connsiteX0" fmla="*/ 0 w 232775"/>
                        <a:gd name="connsiteY0" fmla="*/ 41871 h 41870"/>
                        <a:gd name="connsiteX1" fmla="*/ 232776 w 232775"/>
                        <a:gd name="connsiteY1" fmla="*/ 0 h 41870"/>
                      </a:gdLst>
                      <a:ahLst/>
                      <a:cxnLst>
                        <a:cxn ang="0">
                          <a:pos x="connsiteX0" y="connsiteY0"/>
                        </a:cxn>
                        <a:cxn ang="0">
                          <a:pos x="connsiteX1" y="connsiteY1"/>
                        </a:cxn>
                      </a:cxnLst>
                      <a:rect l="l" t="t" r="r" b="b"/>
                      <a:pathLst>
                        <a:path w="232775" h="41870">
                          <a:moveTo>
                            <a:pt x="0" y="41871"/>
                          </a:moveTo>
                          <a:lnTo>
                            <a:pt x="232776" y="0"/>
                          </a:lnTo>
                        </a:path>
                      </a:pathLst>
                    </a:custGeom>
                    <a:noFill/>
                    <a:ln w="38100" cap="rnd">
                      <a:solidFill>
                        <a:srgbClr val="EDED61"/>
                      </a:solidFill>
                      <a:prstDash val="solid"/>
                      <a:round/>
                    </a:ln>
                  </p:spPr>
                  <p:txBody>
                    <a:bodyPr rtlCol="0" anchor="ctr"/>
                    <a:lstStyle/>
                    <a:p>
                      <a:endParaRPr lang="en-US"/>
                    </a:p>
                  </p:txBody>
                </p:sp>
                <p:sp>
                  <p:nvSpPr>
                    <p:cNvPr id="8000" name="Freeform 7999">
                      <a:extLst>
                        <a:ext uri="{FF2B5EF4-FFF2-40B4-BE49-F238E27FC236}">
                          <a16:creationId xmlns:a16="http://schemas.microsoft.com/office/drawing/2014/main" id="{768F536E-3537-C805-2533-CF540763F804}"/>
                        </a:ext>
                      </a:extLst>
                    </p:cNvPr>
                    <p:cNvSpPr/>
                    <p:nvPr/>
                  </p:nvSpPr>
                  <p:spPr>
                    <a:xfrm>
                      <a:off x="36261220" y="2393507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01" name="Graphic 6">
                    <a:extLst>
                      <a:ext uri="{FF2B5EF4-FFF2-40B4-BE49-F238E27FC236}">
                        <a16:creationId xmlns:a16="http://schemas.microsoft.com/office/drawing/2014/main" id="{90BFC3FB-5F71-7370-EE85-FF32A59F3FF7}"/>
                      </a:ext>
                    </a:extLst>
                  </p:cNvPr>
                  <p:cNvGrpSpPr/>
                  <p:nvPr/>
                </p:nvGrpSpPr>
                <p:grpSpPr>
                  <a:xfrm>
                    <a:off x="49144042" y="14911241"/>
                    <a:ext cx="95942" cy="157689"/>
                    <a:chOff x="34424462" y="25432154"/>
                    <a:chExt cx="149881" cy="246361"/>
                  </a:xfrm>
                </p:grpSpPr>
                <p:sp>
                  <p:nvSpPr>
                    <p:cNvPr id="8002" name="Freeform 8001">
                      <a:extLst>
                        <a:ext uri="{FF2B5EF4-FFF2-40B4-BE49-F238E27FC236}">
                          <a16:creationId xmlns:a16="http://schemas.microsoft.com/office/drawing/2014/main" id="{FA78ED98-3BE5-DCD8-60E8-3A1902061A19}"/>
                        </a:ext>
                      </a:extLst>
                    </p:cNvPr>
                    <p:cNvSpPr/>
                    <p:nvPr/>
                  </p:nvSpPr>
                  <p:spPr>
                    <a:xfrm>
                      <a:off x="34424462" y="25432154"/>
                      <a:ext cx="111781" cy="208288"/>
                    </a:xfrm>
                    <a:custGeom>
                      <a:avLst/>
                      <a:gdLst>
                        <a:gd name="connsiteX0" fmla="*/ 0 w 111781"/>
                        <a:gd name="connsiteY0" fmla="*/ 0 h 208288"/>
                        <a:gd name="connsiteX1" fmla="*/ 111782 w 111781"/>
                        <a:gd name="connsiteY1" fmla="*/ 208288 h 208288"/>
                      </a:gdLst>
                      <a:ahLst/>
                      <a:cxnLst>
                        <a:cxn ang="0">
                          <a:pos x="connsiteX0" y="connsiteY0"/>
                        </a:cxn>
                        <a:cxn ang="0">
                          <a:pos x="connsiteX1" y="connsiteY1"/>
                        </a:cxn>
                      </a:cxnLst>
                      <a:rect l="l" t="t" r="r" b="b"/>
                      <a:pathLst>
                        <a:path w="111781" h="208288">
                          <a:moveTo>
                            <a:pt x="0" y="0"/>
                          </a:moveTo>
                          <a:lnTo>
                            <a:pt x="111782" y="208288"/>
                          </a:lnTo>
                        </a:path>
                      </a:pathLst>
                    </a:custGeom>
                    <a:noFill/>
                    <a:ln w="38100" cap="rnd">
                      <a:solidFill>
                        <a:srgbClr val="EDED61"/>
                      </a:solidFill>
                      <a:prstDash val="solid"/>
                      <a:round/>
                    </a:ln>
                  </p:spPr>
                  <p:txBody>
                    <a:bodyPr rtlCol="0" anchor="ctr"/>
                    <a:lstStyle/>
                    <a:p>
                      <a:endParaRPr lang="en-US"/>
                    </a:p>
                  </p:txBody>
                </p:sp>
                <p:sp>
                  <p:nvSpPr>
                    <p:cNvPr id="8003" name="Freeform 8002">
                      <a:extLst>
                        <a:ext uri="{FF2B5EF4-FFF2-40B4-BE49-F238E27FC236}">
                          <a16:creationId xmlns:a16="http://schemas.microsoft.com/office/drawing/2014/main" id="{AC764315-9C92-F650-8FB1-8A094762B4F5}"/>
                        </a:ext>
                      </a:extLst>
                    </p:cNvPr>
                    <p:cNvSpPr/>
                    <p:nvPr/>
                  </p:nvSpPr>
                  <p:spPr>
                    <a:xfrm>
                      <a:off x="34498144" y="2560236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04" name="Graphic 6">
                    <a:extLst>
                      <a:ext uri="{FF2B5EF4-FFF2-40B4-BE49-F238E27FC236}">
                        <a16:creationId xmlns:a16="http://schemas.microsoft.com/office/drawing/2014/main" id="{01A63A02-77F9-276D-C919-241A6D65640F}"/>
                      </a:ext>
                    </a:extLst>
                  </p:cNvPr>
                  <p:cNvGrpSpPr/>
                  <p:nvPr/>
                </p:nvGrpSpPr>
                <p:grpSpPr>
                  <a:xfrm>
                    <a:off x="48674975" y="14971449"/>
                    <a:ext cx="76780" cy="154608"/>
                    <a:chOff x="33691686" y="25526218"/>
                    <a:chExt cx="119945" cy="241548"/>
                  </a:xfrm>
                </p:grpSpPr>
                <p:sp>
                  <p:nvSpPr>
                    <p:cNvPr id="8005" name="Freeform 8004">
                      <a:extLst>
                        <a:ext uri="{FF2B5EF4-FFF2-40B4-BE49-F238E27FC236}">
                          <a16:creationId xmlns:a16="http://schemas.microsoft.com/office/drawing/2014/main" id="{D77B5EC5-6992-0055-EDB0-C2D0D7ED88D3}"/>
                        </a:ext>
                      </a:extLst>
                    </p:cNvPr>
                    <p:cNvSpPr/>
                    <p:nvPr/>
                  </p:nvSpPr>
                  <p:spPr>
                    <a:xfrm>
                      <a:off x="33729786" y="25526218"/>
                      <a:ext cx="81845" cy="203475"/>
                    </a:xfrm>
                    <a:custGeom>
                      <a:avLst/>
                      <a:gdLst>
                        <a:gd name="connsiteX0" fmla="*/ 81846 w 81845"/>
                        <a:gd name="connsiteY0" fmla="*/ 0 h 203475"/>
                        <a:gd name="connsiteX1" fmla="*/ 0 w 81845"/>
                        <a:gd name="connsiteY1" fmla="*/ 203476 h 203475"/>
                      </a:gdLst>
                      <a:ahLst/>
                      <a:cxnLst>
                        <a:cxn ang="0">
                          <a:pos x="connsiteX0" y="connsiteY0"/>
                        </a:cxn>
                        <a:cxn ang="0">
                          <a:pos x="connsiteX1" y="connsiteY1"/>
                        </a:cxn>
                      </a:cxnLst>
                      <a:rect l="l" t="t" r="r" b="b"/>
                      <a:pathLst>
                        <a:path w="81845" h="203475">
                          <a:moveTo>
                            <a:pt x="81846" y="0"/>
                          </a:moveTo>
                          <a:lnTo>
                            <a:pt x="0" y="203476"/>
                          </a:lnTo>
                        </a:path>
                      </a:pathLst>
                    </a:custGeom>
                    <a:noFill/>
                    <a:ln w="38100" cap="rnd">
                      <a:solidFill>
                        <a:srgbClr val="EDED61"/>
                      </a:solidFill>
                      <a:prstDash val="solid"/>
                      <a:round/>
                    </a:ln>
                  </p:spPr>
                  <p:txBody>
                    <a:bodyPr rtlCol="0" anchor="ctr"/>
                    <a:lstStyle/>
                    <a:p>
                      <a:endParaRPr lang="en-US"/>
                    </a:p>
                  </p:txBody>
                </p:sp>
                <p:sp>
                  <p:nvSpPr>
                    <p:cNvPr id="8006" name="Freeform 8005">
                      <a:extLst>
                        <a:ext uri="{FF2B5EF4-FFF2-40B4-BE49-F238E27FC236}">
                          <a16:creationId xmlns:a16="http://schemas.microsoft.com/office/drawing/2014/main" id="{E2FD3865-2AC8-A73B-68FD-4F2772FE4BFE}"/>
                        </a:ext>
                      </a:extLst>
                    </p:cNvPr>
                    <p:cNvSpPr/>
                    <p:nvPr/>
                  </p:nvSpPr>
                  <p:spPr>
                    <a:xfrm>
                      <a:off x="33691686" y="2569162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07" name="Graphic 6">
                    <a:extLst>
                      <a:ext uri="{FF2B5EF4-FFF2-40B4-BE49-F238E27FC236}">
                        <a16:creationId xmlns:a16="http://schemas.microsoft.com/office/drawing/2014/main" id="{7304560C-8389-E60C-0BB2-D35C90244838}"/>
                      </a:ext>
                    </a:extLst>
                  </p:cNvPr>
                  <p:cNvGrpSpPr/>
                  <p:nvPr/>
                </p:nvGrpSpPr>
                <p:grpSpPr>
                  <a:xfrm>
                    <a:off x="48496021" y="12401825"/>
                    <a:ext cx="58615" cy="160506"/>
                    <a:chOff x="33412125" y="21511636"/>
                    <a:chExt cx="91569" cy="250762"/>
                  </a:xfrm>
                </p:grpSpPr>
                <p:sp>
                  <p:nvSpPr>
                    <p:cNvPr id="8008" name="Freeform 8007">
                      <a:extLst>
                        <a:ext uri="{FF2B5EF4-FFF2-40B4-BE49-F238E27FC236}">
                          <a16:creationId xmlns:a16="http://schemas.microsoft.com/office/drawing/2014/main" id="{5F7923DA-6B1D-AE84-BCA2-83B6C0783C7B}"/>
                        </a:ext>
                      </a:extLst>
                    </p:cNvPr>
                    <p:cNvSpPr/>
                    <p:nvPr/>
                  </p:nvSpPr>
                  <p:spPr>
                    <a:xfrm>
                      <a:off x="33450225" y="21549709"/>
                      <a:ext cx="53469" cy="212688"/>
                    </a:xfrm>
                    <a:custGeom>
                      <a:avLst/>
                      <a:gdLst>
                        <a:gd name="connsiteX0" fmla="*/ 53469 w 53469"/>
                        <a:gd name="connsiteY0" fmla="*/ 212689 h 212688"/>
                        <a:gd name="connsiteX1" fmla="*/ 0 w 53469"/>
                        <a:gd name="connsiteY1" fmla="*/ 0 h 212688"/>
                      </a:gdLst>
                      <a:ahLst/>
                      <a:cxnLst>
                        <a:cxn ang="0">
                          <a:pos x="connsiteX0" y="connsiteY0"/>
                        </a:cxn>
                        <a:cxn ang="0">
                          <a:pos x="connsiteX1" y="connsiteY1"/>
                        </a:cxn>
                      </a:cxnLst>
                      <a:rect l="l" t="t" r="r" b="b"/>
                      <a:pathLst>
                        <a:path w="53469" h="212688">
                          <a:moveTo>
                            <a:pt x="53469" y="212689"/>
                          </a:moveTo>
                          <a:lnTo>
                            <a:pt x="0" y="0"/>
                          </a:lnTo>
                        </a:path>
                      </a:pathLst>
                    </a:custGeom>
                    <a:noFill/>
                    <a:ln w="38100" cap="rnd">
                      <a:solidFill>
                        <a:srgbClr val="EDED61"/>
                      </a:solidFill>
                      <a:prstDash val="solid"/>
                      <a:round/>
                    </a:ln>
                  </p:spPr>
                  <p:txBody>
                    <a:bodyPr rtlCol="0" anchor="ctr"/>
                    <a:lstStyle/>
                    <a:p>
                      <a:endParaRPr lang="en-US"/>
                    </a:p>
                  </p:txBody>
                </p:sp>
                <p:sp>
                  <p:nvSpPr>
                    <p:cNvPr id="8009" name="Freeform 8008">
                      <a:extLst>
                        <a:ext uri="{FF2B5EF4-FFF2-40B4-BE49-F238E27FC236}">
                          <a16:creationId xmlns:a16="http://schemas.microsoft.com/office/drawing/2014/main" id="{9C5B4179-1BA3-29EE-0C43-37106DBB2CDA}"/>
                        </a:ext>
                      </a:extLst>
                    </p:cNvPr>
                    <p:cNvSpPr/>
                    <p:nvPr/>
                  </p:nvSpPr>
                  <p:spPr>
                    <a:xfrm>
                      <a:off x="33412125" y="2151163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10" name="Graphic 6">
                    <a:extLst>
                      <a:ext uri="{FF2B5EF4-FFF2-40B4-BE49-F238E27FC236}">
                        <a16:creationId xmlns:a16="http://schemas.microsoft.com/office/drawing/2014/main" id="{FFE56858-5826-5607-6FB0-7DB09A4AE8AC}"/>
                      </a:ext>
                    </a:extLst>
                  </p:cNvPr>
                  <p:cNvGrpSpPr/>
                  <p:nvPr/>
                </p:nvGrpSpPr>
                <p:grpSpPr>
                  <a:xfrm>
                    <a:off x="50009435" y="12807694"/>
                    <a:ext cx="143386" cy="98964"/>
                    <a:chOff x="35776377" y="22145735"/>
                    <a:chExt cx="223997" cy="154614"/>
                  </a:xfrm>
                </p:grpSpPr>
                <p:sp>
                  <p:nvSpPr>
                    <p:cNvPr id="8011" name="Freeform 8010">
                      <a:extLst>
                        <a:ext uri="{FF2B5EF4-FFF2-40B4-BE49-F238E27FC236}">
                          <a16:creationId xmlns:a16="http://schemas.microsoft.com/office/drawing/2014/main" id="{42ADC709-A792-393E-D52B-B040F5AED0A2}"/>
                        </a:ext>
                      </a:extLst>
                    </p:cNvPr>
                    <p:cNvSpPr/>
                    <p:nvPr/>
                  </p:nvSpPr>
                  <p:spPr>
                    <a:xfrm>
                      <a:off x="35776377" y="22183809"/>
                      <a:ext cx="185897" cy="116541"/>
                    </a:xfrm>
                    <a:custGeom>
                      <a:avLst/>
                      <a:gdLst>
                        <a:gd name="connsiteX0" fmla="*/ 0 w 185897"/>
                        <a:gd name="connsiteY0" fmla="*/ 116541 h 116541"/>
                        <a:gd name="connsiteX1" fmla="*/ 185898 w 185897"/>
                        <a:gd name="connsiteY1" fmla="*/ 0 h 116541"/>
                      </a:gdLst>
                      <a:ahLst/>
                      <a:cxnLst>
                        <a:cxn ang="0">
                          <a:pos x="connsiteX0" y="connsiteY0"/>
                        </a:cxn>
                        <a:cxn ang="0">
                          <a:pos x="connsiteX1" y="connsiteY1"/>
                        </a:cxn>
                      </a:cxnLst>
                      <a:rect l="l" t="t" r="r" b="b"/>
                      <a:pathLst>
                        <a:path w="185897" h="116541">
                          <a:moveTo>
                            <a:pt x="0" y="116541"/>
                          </a:moveTo>
                          <a:lnTo>
                            <a:pt x="185898" y="0"/>
                          </a:lnTo>
                        </a:path>
                      </a:pathLst>
                    </a:custGeom>
                    <a:noFill/>
                    <a:ln w="38100" cap="rnd">
                      <a:solidFill>
                        <a:srgbClr val="EDED61"/>
                      </a:solidFill>
                      <a:prstDash val="solid"/>
                      <a:round/>
                    </a:ln>
                  </p:spPr>
                  <p:txBody>
                    <a:bodyPr rtlCol="0" anchor="ctr"/>
                    <a:lstStyle/>
                    <a:p>
                      <a:endParaRPr lang="en-US"/>
                    </a:p>
                  </p:txBody>
                </p:sp>
                <p:sp>
                  <p:nvSpPr>
                    <p:cNvPr id="8012" name="Freeform 8011">
                      <a:extLst>
                        <a:ext uri="{FF2B5EF4-FFF2-40B4-BE49-F238E27FC236}">
                          <a16:creationId xmlns:a16="http://schemas.microsoft.com/office/drawing/2014/main" id="{D95D1865-B298-F50B-AFB6-B0E9422112B5}"/>
                        </a:ext>
                      </a:extLst>
                    </p:cNvPr>
                    <p:cNvSpPr/>
                    <p:nvPr/>
                  </p:nvSpPr>
                  <p:spPr>
                    <a:xfrm>
                      <a:off x="35924175" y="2214573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13" name="Graphic 6">
                    <a:extLst>
                      <a:ext uri="{FF2B5EF4-FFF2-40B4-BE49-F238E27FC236}">
                        <a16:creationId xmlns:a16="http://schemas.microsoft.com/office/drawing/2014/main" id="{B6A1079D-00EB-C26A-0B2D-00AE8425BC26}"/>
                      </a:ext>
                    </a:extLst>
                  </p:cNvPr>
                  <p:cNvGrpSpPr/>
                  <p:nvPr/>
                </p:nvGrpSpPr>
                <p:grpSpPr>
                  <a:xfrm>
                    <a:off x="50131261" y="14395576"/>
                    <a:ext cx="132160" cy="114403"/>
                    <a:chOff x="35966693" y="24626519"/>
                    <a:chExt cx="206460" cy="178735"/>
                  </a:xfrm>
                </p:grpSpPr>
                <p:sp>
                  <p:nvSpPr>
                    <p:cNvPr id="8014" name="Freeform 8013">
                      <a:extLst>
                        <a:ext uri="{FF2B5EF4-FFF2-40B4-BE49-F238E27FC236}">
                          <a16:creationId xmlns:a16="http://schemas.microsoft.com/office/drawing/2014/main" id="{DA486E2A-A9E5-2441-8A6B-1FA904BD85E6}"/>
                        </a:ext>
                      </a:extLst>
                    </p:cNvPr>
                    <p:cNvSpPr/>
                    <p:nvPr/>
                  </p:nvSpPr>
                  <p:spPr>
                    <a:xfrm>
                      <a:off x="35966693" y="24626519"/>
                      <a:ext cx="168360" cy="140662"/>
                    </a:xfrm>
                    <a:custGeom>
                      <a:avLst/>
                      <a:gdLst>
                        <a:gd name="connsiteX0" fmla="*/ 0 w 168360"/>
                        <a:gd name="connsiteY0" fmla="*/ 0 h 140662"/>
                        <a:gd name="connsiteX1" fmla="*/ 168361 w 168360"/>
                        <a:gd name="connsiteY1" fmla="*/ 140662 h 140662"/>
                      </a:gdLst>
                      <a:ahLst/>
                      <a:cxnLst>
                        <a:cxn ang="0">
                          <a:pos x="connsiteX0" y="connsiteY0"/>
                        </a:cxn>
                        <a:cxn ang="0">
                          <a:pos x="connsiteX1" y="connsiteY1"/>
                        </a:cxn>
                      </a:cxnLst>
                      <a:rect l="l" t="t" r="r" b="b"/>
                      <a:pathLst>
                        <a:path w="168360" h="140662">
                          <a:moveTo>
                            <a:pt x="0" y="0"/>
                          </a:moveTo>
                          <a:lnTo>
                            <a:pt x="168361" y="140662"/>
                          </a:lnTo>
                        </a:path>
                      </a:pathLst>
                    </a:custGeom>
                    <a:noFill/>
                    <a:ln w="38100" cap="rnd">
                      <a:solidFill>
                        <a:srgbClr val="EDED61"/>
                      </a:solidFill>
                      <a:prstDash val="solid"/>
                      <a:round/>
                    </a:ln>
                  </p:spPr>
                  <p:txBody>
                    <a:bodyPr rtlCol="0" anchor="ctr"/>
                    <a:lstStyle/>
                    <a:p>
                      <a:endParaRPr lang="en-US"/>
                    </a:p>
                  </p:txBody>
                </p:sp>
                <p:sp>
                  <p:nvSpPr>
                    <p:cNvPr id="8015" name="Freeform 8014">
                      <a:extLst>
                        <a:ext uri="{FF2B5EF4-FFF2-40B4-BE49-F238E27FC236}">
                          <a16:creationId xmlns:a16="http://schemas.microsoft.com/office/drawing/2014/main" id="{499E9495-F5EA-06A3-7D1F-EE6BC1D188FE}"/>
                        </a:ext>
                      </a:extLst>
                    </p:cNvPr>
                    <p:cNvSpPr/>
                    <p:nvPr/>
                  </p:nvSpPr>
                  <p:spPr>
                    <a:xfrm>
                      <a:off x="36096953" y="2472910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16" name="Graphic 6">
                    <a:extLst>
                      <a:ext uri="{FF2B5EF4-FFF2-40B4-BE49-F238E27FC236}">
                        <a16:creationId xmlns:a16="http://schemas.microsoft.com/office/drawing/2014/main" id="{3E68A6A4-6082-C857-0799-C25E54A0A9D1}"/>
                      </a:ext>
                    </a:extLst>
                  </p:cNvPr>
                  <p:cNvGrpSpPr/>
                  <p:nvPr/>
                </p:nvGrpSpPr>
                <p:grpSpPr>
                  <a:xfrm>
                    <a:off x="47612808" y="13804529"/>
                    <a:ext cx="164540" cy="48739"/>
                    <a:chOff x="32032371" y="23703113"/>
                    <a:chExt cx="257044" cy="76146"/>
                  </a:xfrm>
                </p:grpSpPr>
                <p:sp>
                  <p:nvSpPr>
                    <p:cNvPr id="8017" name="Freeform 8016">
                      <a:extLst>
                        <a:ext uri="{FF2B5EF4-FFF2-40B4-BE49-F238E27FC236}">
                          <a16:creationId xmlns:a16="http://schemas.microsoft.com/office/drawing/2014/main" id="{F4692E85-B3CD-9FC4-CA44-E8425A5DD5E9}"/>
                        </a:ext>
                      </a:extLst>
                    </p:cNvPr>
                    <p:cNvSpPr/>
                    <p:nvPr/>
                  </p:nvSpPr>
                  <p:spPr>
                    <a:xfrm>
                      <a:off x="32070471" y="23741186"/>
                      <a:ext cx="218944" cy="14907"/>
                    </a:xfrm>
                    <a:custGeom>
                      <a:avLst/>
                      <a:gdLst>
                        <a:gd name="connsiteX0" fmla="*/ 218944 w 218944"/>
                        <a:gd name="connsiteY0" fmla="*/ 14908 h 14907"/>
                        <a:gd name="connsiteX1" fmla="*/ 0 w 218944"/>
                        <a:gd name="connsiteY1" fmla="*/ 0 h 14907"/>
                      </a:gdLst>
                      <a:ahLst/>
                      <a:cxnLst>
                        <a:cxn ang="0">
                          <a:pos x="connsiteX0" y="connsiteY0"/>
                        </a:cxn>
                        <a:cxn ang="0">
                          <a:pos x="connsiteX1" y="connsiteY1"/>
                        </a:cxn>
                      </a:cxnLst>
                      <a:rect l="l" t="t" r="r" b="b"/>
                      <a:pathLst>
                        <a:path w="218944" h="14907">
                          <a:moveTo>
                            <a:pt x="218944" y="14908"/>
                          </a:moveTo>
                          <a:lnTo>
                            <a:pt x="0" y="0"/>
                          </a:lnTo>
                        </a:path>
                      </a:pathLst>
                    </a:custGeom>
                    <a:noFill/>
                    <a:ln w="38100" cap="rnd">
                      <a:solidFill>
                        <a:srgbClr val="EDED61"/>
                      </a:solidFill>
                      <a:prstDash val="solid"/>
                      <a:round/>
                    </a:ln>
                  </p:spPr>
                  <p:txBody>
                    <a:bodyPr rtlCol="0" anchor="ctr"/>
                    <a:lstStyle/>
                    <a:p>
                      <a:endParaRPr lang="en-US"/>
                    </a:p>
                  </p:txBody>
                </p:sp>
                <p:sp>
                  <p:nvSpPr>
                    <p:cNvPr id="8018" name="Freeform 8017">
                      <a:extLst>
                        <a:ext uri="{FF2B5EF4-FFF2-40B4-BE49-F238E27FC236}">
                          <a16:creationId xmlns:a16="http://schemas.microsoft.com/office/drawing/2014/main" id="{E0DD582C-1AD5-39A4-D01D-11F42E9DA7A4}"/>
                        </a:ext>
                      </a:extLst>
                    </p:cNvPr>
                    <p:cNvSpPr/>
                    <p:nvPr/>
                  </p:nvSpPr>
                  <p:spPr>
                    <a:xfrm>
                      <a:off x="32032371" y="2370311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19" name="Graphic 6">
                    <a:extLst>
                      <a:ext uri="{FF2B5EF4-FFF2-40B4-BE49-F238E27FC236}">
                        <a16:creationId xmlns:a16="http://schemas.microsoft.com/office/drawing/2014/main" id="{091BB997-ABB8-6278-FC96-DE4BA6BC9264}"/>
                      </a:ext>
                    </a:extLst>
                  </p:cNvPr>
                  <p:cNvGrpSpPr/>
                  <p:nvPr/>
                </p:nvGrpSpPr>
                <p:grpSpPr>
                  <a:xfrm>
                    <a:off x="48318206" y="14696148"/>
                    <a:ext cx="129171" cy="133566"/>
                    <a:chOff x="33134342" y="25096109"/>
                    <a:chExt cx="201791" cy="208673"/>
                  </a:xfrm>
                </p:grpSpPr>
                <p:sp>
                  <p:nvSpPr>
                    <p:cNvPr id="8020" name="Freeform 8019">
                      <a:extLst>
                        <a:ext uri="{FF2B5EF4-FFF2-40B4-BE49-F238E27FC236}">
                          <a16:creationId xmlns:a16="http://schemas.microsoft.com/office/drawing/2014/main" id="{DA65C006-68C9-2B84-48BE-6461E1077C36}"/>
                        </a:ext>
                      </a:extLst>
                    </p:cNvPr>
                    <p:cNvSpPr/>
                    <p:nvPr/>
                  </p:nvSpPr>
                  <p:spPr>
                    <a:xfrm>
                      <a:off x="33172442" y="25096109"/>
                      <a:ext cx="163691" cy="170600"/>
                    </a:xfrm>
                    <a:custGeom>
                      <a:avLst/>
                      <a:gdLst>
                        <a:gd name="connsiteX0" fmla="*/ 163691 w 163691"/>
                        <a:gd name="connsiteY0" fmla="*/ 0 h 170600"/>
                        <a:gd name="connsiteX1" fmla="*/ 0 w 163691"/>
                        <a:gd name="connsiteY1" fmla="*/ 170600 h 170600"/>
                      </a:gdLst>
                      <a:ahLst/>
                      <a:cxnLst>
                        <a:cxn ang="0">
                          <a:pos x="connsiteX0" y="connsiteY0"/>
                        </a:cxn>
                        <a:cxn ang="0">
                          <a:pos x="connsiteX1" y="connsiteY1"/>
                        </a:cxn>
                      </a:cxnLst>
                      <a:rect l="l" t="t" r="r" b="b"/>
                      <a:pathLst>
                        <a:path w="163691" h="170600">
                          <a:moveTo>
                            <a:pt x="163691" y="0"/>
                          </a:moveTo>
                          <a:lnTo>
                            <a:pt x="0" y="170600"/>
                          </a:lnTo>
                        </a:path>
                      </a:pathLst>
                    </a:custGeom>
                    <a:noFill/>
                    <a:ln w="38100" cap="rnd">
                      <a:solidFill>
                        <a:srgbClr val="EDED61"/>
                      </a:solidFill>
                      <a:prstDash val="solid"/>
                      <a:round/>
                    </a:ln>
                  </p:spPr>
                  <p:txBody>
                    <a:bodyPr rtlCol="0" anchor="ctr"/>
                    <a:lstStyle/>
                    <a:p>
                      <a:endParaRPr lang="en-US"/>
                    </a:p>
                  </p:txBody>
                </p:sp>
                <p:sp>
                  <p:nvSpPr>
                    <p:cNvPr id="8021" name="Freeform 8020">
                      <a:extLst>
                        <a:ext uri="{FF2B5EF4-FFF2-40B4-BE49-F238E27FC236}">
                          <a16:creationId xmlns:a16="http://schemas.microsoft.com/office/drawing/2014/main" id="{3AE8813F-6E5E-9162-AF44-07D82CCF5505}"/>
                        </a:ext>
                      </a:extLst>
                    </p:cNvPr>
                    <p:cNvSpPr/>
                    <p:nvPr/>
                  </p:nvSpPr>
                  <p:spPr>
                    <a:xfrm>
                      <a:off x="33134342" y="2522863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22" name="Graphic 6">
                    <a:extLst>
                      <a:ext uri="{FF2B5EF4-FFF2-40B4-BE49-F238E27FC236}">
                        <a16:creationId xmlns:a16="http://schemas.microsoft.com/office/drawing/2014/main" id="{B0E4C92B-4E79-CB36-C584-60F5AF427EAA}"/>
                      </a:ext>
                    </a:extLst>
                  </p:cNvPr>
                  <p:cNvGrpSpPr/>
                  <p:nvPr/>
                </p:nvGrpSpPr>
                <p:grpSpPr>
                  <a:xfrm>
                    <a:off x="47784620" y="13373912"/>
                    <a:ext cx="160701" cy="90202"/>
                    <a:chOff x="32300776" y="23030350"/>
                    <a:chExt cx="251047" cy="140924"/>
                  </a:xfrm>
                </p:grpSpPr>
                <p:sp>
                  <p:nvSpPr>
                    <p:cNvPr id="8023" name="Freeform 8022">
                      <a:extLst>
                        <a:ext uri="{FF2B5EF4-FFF2-40B4-BE49-F238E27FC236}">
                          <a16:creationId xmlns:a16="http://schemas.microsoft.com/office/drawing/2014/main" id="{CCB8C80A-FB02-E701-45AE-9C2256168044}"/>
                        </a:ext>
                      </a:extLst>
                    </p:cNvPr>
                    <p:cNvSpPr/>
                    <p:nvPr/>
                  </p:nvSpPr>
                  <p:spPr>
                    <a:xfrm>
                      <a:off x="32338876" y="23068423"/>
                      <a:ext cx="212947" cy="102851"/>
                    </a:xfrm>
                    <a:custGeom>
                      <a:avLst/>
                      <a:gdLst>
                        <a:gd name="connsiteX0" fmla="*/ 212948 w 212947"/>
                        <a:gd name="connsiteY0" fmla="*/ 102851 h 102851"/>
                        <a:gd name="connsiteX1" fmla="*/ 0 w 212947"/>
                        <a:gd name="connsiteY1" fmla="*/ 0 h 102851"/>
                      </a:gdLst>
                      <a:ahLst/>
                      <a:cxnLst>
                        <a:cxn ang="0">
                          <a:pos x="connsiteX0" y="connsiteY0"/>
                        </a:cxn>
                        <a:cxn ang="0">
                          <a:pos x="connsiteX1" y="connsiteY1"/>
                        </a:cxn>
                      </a:cxnLst>
                      <a:rect l="l" t="t" r="r" b="b"/>
                      <a:pathLst>
                        <a:path w="212947" h="102851">
                          <a:moveTo>
                            <a:pt x="212948" y="102851"/>
                          </a:moveTo>
                          <a:lnTo>
                            <a:pt x="0" y="0"/>
                          </a:lnTo>
                        </a:path>
                      </a:pathLst>
                    </a:custGeom>
                    <a:noFill/>
                    <a:ln w="38100" cap="rnd">
                      <a:solidFill>
                        <a:srgbClr val="EDED61"/>
                      </a:solidFill>
                      <a:prstDash val="solid"/>
                      <a:round/>
                    </a:ln>
                  </p:spPr>
                  <p:txBody>
                    <a:bodyPr rtlCol="0" anchor="ctr"/>
                    <a:lstStyle/>
                    <a:p>
                      <a:endParaRPr lang="en-US"/>
                    </a:p>
                  </p:txBody>
                </p:sp>
                <p:sp>
                  <p:nvSpPr>
                    <p:cNvPr id="8024" name="Freeform 8023">
                      <a:extLst>
                        <a:ext uri="{FF2B5EF4-FFF2-40B4-BE49-F238E27FC236}">
                          <a16:creationId xmlns:a16="http://schemas.microsoft.com/office/drawing/2014/main" id="{73BF68F5-41B9-B880-A84F-8B1DEF8AFEFB}"/>
                        </a:ext>
                      </a:extLst>
                    </p:cNvPr>
                    <p:cNvSpPr/>
                    <p:nvPr/>
                  </p:nvSpPr>
                  <p:spPr>
                    <a:xfrm>
                      <a:off x="32300776" y="2303035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25" name="Graphic 6">
                    <a:extLst>
                      <a:ext uri="{FF2B5EF4-FFF2-40B4-BE49-F238E27FC236}">
                        <a16:creationId xmlns:a16="http://schemas.microsoft.com/office/drawing/2014/main" id="{ACD68C17-2A0C-D58B-A58B-795B5B025029}"/>
                      </a:ext>
                    </a:extLst>
                  </p:cNvPr>
                  <p:cNvGrpSpPr/>
                  <p:nvPr/>
                </p:nvGrpSpPr>
                <p:grpSpPr>
                  <a:xfrm>
                    <a:off x="48958977" y="12432032"/>
                    <a:ext cx="48777" cy="174253"/>
                    <a:chOff x="34135353" y="21558830"/>
                    <a:chExt cx="76200" cy="272239"/>
                  </a:xfrm>
                </p:grpSpPr>
                <p:sp>
                  <p:nvSpPr>
                    <p:cNvPr id="8026" name="Freeform 8025">
                      <a:extLst>
                        <a:ext uri="{FF2B5EF4-FFF2-40B4-BE49-F238E27FC236}">
                          <a16:creationId xmlns:a16="http://schemas.microsoft.com/office/drawing/2014/main" id="{F9057986-13FF-D738-AD93-2B66E9284A5D}"/>
                        </a:ext>
                      </a:extLst>
                    </p:cNvPr>
                    <p:cNvSpPr/>
                    <p:nvPr/>
                  </p:nvSpPr>
                  <p:spPr>
                    <a:xfrm>
                      <a:off x="34141371" y="21596903"/>
                      <a:ext cx="32081" cy="234166"/>
                    </a:xfrm>
                    <a:custGeom>
                      <a:avLst/>
                      <a:gdLst>
                        <a:gd name="connsiteX0" fmla="*/ 0 w 32081"/>
                        <a:gd name="connsiteY0" fmla="*/ 234166 h 234166"/>
                        <a:gd name="connsiteX1" fmla="*/ 32082 w 32081"/>
                        <a:gd name="connsiteY1" fmla="*/ 0 h 234166"/>
                      </a:gdLst>
                      <a:ahLst/>
                      <a:cxnLst>
                        <a:cxn ang="0">
                          <a:pos x="connsiteX0" y="connsiteY0"/>
                        </a:cxn>
                        <a:cxn ang="0">
                          <a:pos x="connsiteX1" y="connsiteY1"/>
                        </a:cxn>
                      </a:cxnLst>
                      <a:rect l="l" t="t" r="r" b="b"/>
                      <a:pathLst>
                        <a:path w="32081" h="234166">
                          <a:moveTo>
                            <a:pt x="0" y="234166"/>
                          </a:moveTo>
                          <a:lnTo>
                            <a:pt x="32082" y="0"/>
                          </a:lnTo>
                        </a:path>
                      </a:pathLst>
                    </a:custGeom>
                    <a:noFill/>
                    <a:ln w="38100" cap="rnd">
                      <a:solidFill>
                        <a:srgbClr val="EDED61"/>
                      </a:solidFill>
                      <a:prstDash val="solid"/>
                      <a:round/>
                    </a:ln>
                  </p:spPr>
                  <p:txBody>
                    <a:bodyPr rtlCol="0" anchor="ctr"/>
                    <a:lstStyle/>
                    <a:p>
                      <a:endParaRPr lang="en-US"/>
                    </a:p>
                  </p:txBody>
                </p:sp>
                <p:sp>
                  <p:nvSpPr>
                    <p:cNvPr id="8027" name="Freeform 8026">
                      <a:extLst>
                        <a:ext uri="{FF2B5EF4-FFF2-40B4-BE49-F238E27FC236}">
                          <a16:creationId xmlns:a16="http://schemas.microsoft.com/office/drawing/2014/main" id="{D7058092-4B32-3189-A875-39621A579BE7}"/>
                        </a:ext>
                      </a:extLst>
                    </p:cNvPr>
                    <p:cNvSpPr/>
                    <p:nvPr/>
                  </p:nvSpPr>
                  <p:spPr>
                    <a:xfrm>
                      <a:off x="34135353" y="2155883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28" name="Graphic 6">
                    <a:extLst>
                      <a:ext uri="{FF2B5EF4-FFF2-40B4-BE49-F238E27FC236}">
                        <a16:creationId xmlns:a16="http://schemas.microsoft.com/office/drawing/2014/main" id="{2837ADD5-3DF9-CBB6-6565-A83C48C66EBB}"/>
                      </a:ext>
                    </a:extLst>
                  </p:cNvPr>
                  <p:cNvGrpSpPr/>
                  <p:nvPr/>
                </p:nvGrpSpPr>
                <p:grpSpPr>
                  <a:xfrm>
                    <a:off x="50093737" y="13256981"/>
                    <a:ext cx="173394" cy="51170"/>
                    <a:chOff x="35908073" y="22847666"/>
                    <a:chExt cx="270875" cy="79944"/>
                  </a:xfrm>
                </p:grpSpPr>
                <p:sp>
                  <p:nvSpPr>
                    <p:cNvPr id="8029" name="Freeform 8028">
                      <a:extLst>
                        <a:ext uri="{FF2B5EF4-FFF2-40B4-BE49-F238E27FC236}">
                          <a16:creationId xmlns:a16="http://schemas.microsoft.com/office/drawing/2014/main" id="{A4D62FCE-554E-9F08-64D5-5374696231DD}"/>
                        </a:ext>
                      </a:extLst>
                    </p:cNvPr>
                    <p:cNvSpPr/>
                    <p:nvPr/>
                  </p:nvSpPr>
                  <p:spPr>
                    <a:xfrm>
                      <a:off x="35908073" y="22885740"/>
                      <a:ext cx="232775" cy="41871"/>
                    </a:xfrm>
                    <a:custGeom>
                      <a:avLst/>
                      <a:gdLst>
                        <a:gd name="connsiteX0" fmla="*/ 0 w 232775"/>
                        <a:gd name="connsiteY0" fmla="*/ 41871 h 41871"/>
                        <a:gd name="connsiteX1" fmla="*/ 232776 w 232775"/>
                        <a:gd name="connsiteY1" fmla="*/ 0 h 41871"/>
                      </a:gdLst>
                      <a:ahLst/>
                      <a:cxnLst>
                        <a:cxn ang="0">
                          <a:pos x="connsiteX0" y="connsiteY0"/>
                        </a:cxn>
                        <a:cxn ang="0">
                          <a:pos x="connsiteX1" y="connsiteY1"/>
                        </a:cxn>
                      </a:cxnLst>
                      <a:rect l="l" t="t" r="r" b="b"/>
                      <a:pathLst>
                        <a:path w="232775" h="41871">
                          <a:moveTo>
                            <a:pt x="0" y="41871"/>
                          </a:moveTo>
                          <a:lnTo>
                            <a:pt x="232776" y="0"/>
                          </a:lnTo>
                        </a:path>
                      </a:pathLst>
                    </a:custGeom>
                    <a:noFill/>
                    <a:ln w="38100" cap="rnd">
                      <a:solidFill>
                        <a:srgbClr val="EDED61"/>
                      </a:solidFill>
                      <a:prstDash val="solid"/>
                      <a:round/>
                    </a:ln>
                  </p:spPr>
                  <p:txBody>
                    <a:bodyPr rtlCol="0" anchor="ctr"/>
                    <a:lstStyle/>
                    <a:p>
                      <a:endParaRPr lang="en-US"/>
                    </a:p>
                  </p:txBody>
                </p:sp>
                <p:sp>
                  <p:nvSpPr>
                    <p:cNvPr id="8030" name="Freeform 8029">
                      <a:extLst>
                        <a:ext uri="{FF2B5EF4-FFF2-40B4-BE49-F238E27FC236}">
                          <a16:creationId xmlns:a16="http://schemas.microsoft.com/office/drawing/2014/main" id="{0DA53FF1-93E0-6BC1-9A4C-3CD82A1FC66B}"/>
                        </a:ext>
                      </a:extLst>
                    </p:cNvPr>
                    <p:cNvSpPr/>
                    <p:nvPr/>
                  </p:nvSpPr>
                  <p:spPr>
                    <a:xfrm>
                      <a:off x="36102749" y="2284766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31" name="Graphic 6">
                    <a:extLst>
                      <a:ext uri="{FF2B5EF4-FFF2-40B4-BE49-F238E27FC236}">
                        <a16:creationId xmlns:a16="http://schemas.microsoft.com/office/drawing/2014/main" id="{FBAC7490-C640-3492-C232-E5BDC618B266}"/>
                      </a:ext>
                    </a:extLst>
                  </p:cNvPr>
                  <p:cNvGrpSpPr/>
                  <p:nvPr/>
                </p:nvGrpSpPr>
                <p:grpSpPr>
                  <a:xfrm>
                    <a:off x="49775170" y="14599758"/>
                    <a:ext cx="95942" cy="157689"/>
                    <a:chOff x="35410409" y="24945516"/>
                    <a:chExt cx="149881" cy="246361"/>
                  </a:xfrm>
                </p:grpSpPr>
                <p:sp>
                  <p:nvSpPr>
                    <p:cNvPr id="8032" name="Freeform 8031">
                      <a:extLst>
                        <a:ext uri="{FF2B5EF4-FFF2-40B4-BE49-F238E27FC236}">
                          <a16:creationId xmlns:a16="http://schemas.microsoft.com/office/drawing/2014/main" id="{BC3F2561-4CAB-C0FF-5644-D45830790158}"/>
                        </a:ext>
                      </a:extLst>
                    </p:cNvPr>
                    <p:cNvSpPr/>
                    <p:nvPr/>
                  </p:nvSpPr>
                  <p:spPr>
                    <a:xfrm>
                      <a:off x="35410409" y="24945516"/>
                      <a:ext cx="111781" cy="208288"/>
                    </a:xfrm>
                    <a:custGeom>
                      <a:avLst/>
                      <a:gdLst>
                        <a:gd name="connsiteX0" fmla="*/ 0 w 111781"/>
                        <a:gd name="connsiteY0" fmla="*/ 0 h 208288"/>
                        <a:gd name="connsiteX1" fmla="*/ 111782 w 111781"/>
                        <a:gd name="connsiteY1" fmla="*/ 208289 h 208288"/>
                      </a:gdLst>
                      <a:ahLst/>
                      <a:cxnLst>
                        <a:cxn ang="0">
                          <a:pos x="connsiteX0" y="connsiteY0"/>
                        </a:cxn>
                        <a:cxn ang="0">
                          <a:pos x="connsiteX1" y="connsiteY1"/>
                        </a:cxn>
                      </a:cxnLst>
                      <a:rect l="l" t="t" r="r" b="b"/>
                      <a:pathLst>
                        <a:path w="111781" h="208288">
                          <a:moveTo>
                            <a:pt x="0" y="0"/>
                          </a:moveTo>
                          <a:lnTo>
                            <a:pt x="111782" y="208289"/>
                          </a:lnTo>
                        </a:path>
                      </a:pathLst>
                    </a:custGeom>
                    <a:noFill/>
                    <a:ln w="38100" cap="rnd">
                      <a:solidFill>
                        <a:srgbClr val="EDED61"/>
                      </a:solidFill>
                      <a:prstDash val="solid"/>
                      <a:round/>
                    </a:ln>
                  </p:spPr>
                  <p:txBody>
                    <a:bodyPr rtlCol="0" anchor="ctr"/>
                    <a:lstStyle/>
                    <a:p>
                      <a:endParaRPr lang="en-US"/>
                    </a:p>
                  </p:txBody>
                </p:sp>
                <p:sp>
                  <p:nvSpPr>
                    <p:cNvPr id="8033" name="Freeform 8032">
                      <a:extLst>
                        <a:ext uri="{FF2B5EF4-FFF2-40B4-BE49-F238E27FC236}">
                          <a16:creationId xmlns:a16="http://schemas.microsoft.com/office/drawing/2014/main" id="{5E69CC69-3227-BC44-5109-86A68FAE499D}"/>
                        </a:ext>
                      </a:extLst>
                    </p:cNvPr>
                    <p:cNvSpPr/>
                    <p:nvPr/>
                  </p:nvSpPr>
                  <p:spPr>
                    <a:xfrm>
                      <a:off x="35484091" y="2511573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34" name="Graphic 6">
                    <a:extLst>
                      <a:ext uri="{FF2B5EF4-FFF2-40B4-BE49-F238E27FC236}">
                        <a16:creationId xmlns:a16="http://schemas.microsoft.com/office/drawing/2014/main" id="{931FDE07-C312-31B8-8A15-4B9771D05506}"/>
                      </a:ext>
                    </a:extLst>
                  </p:cNvPr>
                  <p:cNvGrpSpPr/>
                  <p:nvPr/>
                </p:nvGrpSpPr>
                <p:grpSpPr>
                  <a:xfrm>
                    <a:off x="47952598" y="12999585"/>
                    <a:ext cx="160702" cy="90202"/>
                    <a:chOff x="32563190" y="22445530"/>
                    <a:chExt cx="251048" cy="140924"/>
                  </a:xfrm>
                </p:grpSpPr>
                <p:sp>
                  <p:nvSpPr>
                    <p:cNvPr id="8035" name="Freeform 8034">
                      <a:extLst>
                        <a:ext uri="{FF2B5EF4-FFF2-40B4-BE49-F238E27FC236}">
                          <a16:creationId xmlns:a16="http://schemas.microsoft.com/office/drawing/2014/main" id="{81C61B94-0AB3-6D8F-6755-D868CC512796}"/>
                        </a:ext>
                      </a:extLst>
                    </p:cNvPr>
                    <p:cNvSpPr/>
                    <p:nvPr/>
                  </p:nvSpPr>
                  <p:spPr>
                    <a:xfrm>
                      <a:off x="32601290" y="22483603"/>
                      <a:ext cx="212948" cy="102851"/>
                    </a:xfrm>
                    <a:custGeom>
                      <a:avLst/>
                      <a:gdLst>
                        <a:gd name="connsiteX0" fmla="*/ 212948 w 212948"/>
                        <a:gd name="connsiteY0" fmla="*/ 102851 h 102851"/>
                        <a:gd name="connsiteX1" fmla="*/ 0 w 212948"/>
                        <a:gd name="connsiteY1" fmla="*/ 0 h 102851"/>
                      </a:gdLst>
                      <a:ahLst/>
                      <a:cxnLst>
                        <a:cxn ang="0">
                          <a:pos x="connsiteX0" y="connsiteY0"/>
                        </a:cxn>
                        <a:cxn ang="0">
                          <a:pos x="connsiteX1" y="connsiteY1"/>
                        </a:cxn>
                      </a:cxnLst>
                      <a:rect l="l" t="t" r="r" b="b"/>
                      <a:pathLst>
                        <a:path w="212948" h="102851">
                          <a:moveTo>
                            <a:pt x="212948" y="102851"/>
                          </a:moveTo>
                          <a:lnTo>
                            <a:pt x="0" y="0"/>
                          </a:lnTo>
                        </a:path>
                      </a:pathLst>
                    </a:custGeom>
                    <a:noFill/>
                    <a:ln w="38100" cap="rnd">
                      <a:solidFill>
                        <a:srgbClr val="EDED61"/>
                      </a:solidFill>
                      <a:prstDash val="solid"/>
                      <a:round/>
                    </a:ln>
                  </p:spPr>
                  <p:txBody>
                    <a:bodyPr rtlCol="0" anchor="ctr"/>
                    <a:lstStyle/>
                    <a:p>
                      <a:endParaRPr lang="en-US"/>
                    </a:p>
                  </p:txBody>
                </p:sp>
                <p:sp>
                  <p:nvSpPr>
                    <p:cNvPr id="8036" name="Freeform 8035">
                      <a:extLst>
                        <a:ext uri="{FF2B5EF4-FFF2-40B4-BE49-F238E27FC236}">
                          <a16:creationId xmlns:a16="http://schemas.microsoft.com/office/drawing/2014/main" id="{78F9578B-6C43-1383-9A0E-CE2EFC50EAAA}"/>
                        </a:ext>
                      </a:extLst>
                    </p:cNvPr>
                    <p:cNvSpPr/>
                    <p:nvPr/>
                  </p:nvSpPr>
                  <p:spPr>
                    <a:xfrm>
                      <a:off x="32563190" y="2244553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37" name="Graphic 6">
                    <a:extLst>
                      <a:ext uri="{FF2B5EF4-FFF2-40B4-BE49-F238E27FC236}">
                        <a16:creationId xmlns:a16="http://schemas.microsoft.com/office/drawing/2014/main" id="{F6DA4F72-F952-F90D-98F1-5B13CE8A36A1}"/>
                      </a:ext>
                    </a:extLst>
                  </p:cNvPr>
                  <p:cNvGrpSpPr/>
                  <p:nvPr/>
                </p:nvGrpSpPr>
                <p:grpSpPr>
                  <a:xfrm>
                    <a:off x="49367169" y="12475990"/>
                    <a:ext cx="48777" cy="174253"/>
                    <a:chOff x="34773030" y="21627506"/>
                    <a:chExt cx="76200" cy="272239"/>
                  </a:xfrm>
                </p:grpSpPr>
                <p:sp>
                  <p:nvSpPr>
                    <p:cNvPr id="8038" name="Freeform 8037">
                      <a:extLst>
                        <a:ext uri="{FF2B5EF4-FFF2-40B4-BE49-F238E27FC236}">
                          <a16:creationId xmlns:a16="http://schemas.microsoft.com/office/drawing/2014/main" id="{87E66746-601E-AD6F-D88F-2896581EA53F}"/>
                        </a:ext>
                      </a:extLst>
                    </p:cNvPr>
                    <p:cNvSpPr/>
                    <p:nvPr/>
                  </p:nvSpPr>
                  <p:spPr>
                    <a:xfrm>
                      <a:off x="34779048" y="21665579"/>
                      <a:ext cx="32081" cy="234166"/>
                    </a:xfrm>
                    <a:custGeom>
                      <a:avLst/>
                      <a:gdLst>
                        <a:gd name="connsiteX0" fmla="*/ 0 w 32081"/>
                        <a:gd name="connsiteY0" fmla="*/ 234166 h 234166"/>
                        <a:gd name="connsiteX1" fmla="*/ 32082 w 32081"/>
                        <a:gd name="connsiteY1" fmla="*/ 0 h 234166"/>
                      </a:gdLst>
                      <a:ahLst/>
                      <a:cxnLst>
                        <a:cxn ang="0">
                          <a:pos x="connsiteX0" y="connsiteY0"/>
                        </a:cxn>
                        <a:cxn ang="0">
                          <a:pos x="connsiteX1" y="connsiteY1"/>
                        </a:cxn>
                      </a:cxnLst>
                      <a:rect l="l" t="t" r="r" b="b"/>
                      <a:pathLst>
                        <a:path w="32081" h="234166">
                          <a:moveTo>
                            <a:pt x="0" y="234166"/>
                          </a:moveTo>
                          <a:lnTo>
                            <a:pt x="32082" y="0"/>
                          </a:lnTo>
                        </a:path>
                      </a:pathLst>
                    </a:custGeom>
                    <a:noFill/>
                    <a:ln w="38100" cap="rnd">
                      <a:solidFill>
                        <a:srgbClr val="EDED61"/>
                      </a:solidFill>
                      <a:prstDash val="solid"/>
                      <a:round/>
                    </a:ln>
                  </p:spPr>
                  <p:txBody>
                    <a:bodyPr rtlCol="0" anchor="ctr"/>
                    <a:lstStyle/>
                    <a:p>
                      <a:endParaRPr lang="en-US"/>
                    </a:p>
                  </p:txBody>
                </p:sp>
                <p:sp>
                  <p:nvSpPr>
                    <p:cNvPr id="8039" name="Freeform 8038">
                      <a:extLst>
                        <a:ext uri="{FF2B5EF4-FFF2-40B4-BE49-F238E27FC236}">
                          <a16:creationId xmlns:a16="http://schemas.microsoft.com/office/drawing/2014/main" id="{45C8781A-F6FC-D8BC-998A-F9BE35A912B9}"/>
                        </a:ext>
                      </a:extLst>
                    </p:cNvPr>
                    <p:cNvSpPr/>
                    <p:nvPr/>
                  </p:nvSpPr>
                  <p:spPr>
                    <a:xfrm>
                      <a:off x="34773030" y="2162750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40" name="Graphic 6">
                    <a:extLst>
                      <a:ext uri="{FF2B5EF4-FFF2-40B4-BE49-F238E27FC236}">
                        <a16:creationId xmlns:a16="http://schemas.microsoft.com/office/drawing/2014/main" id="{F4DC868B-AEEF-02CD-A2DD-A41FBABC4474}"/>
                      </a:ext>
                    </a:extLst>
                  </p:cNvPr>
                  <p:cNvGrpSpPr/>
                  <p:nvPr/>
                </p:nvGrpSpPr>
                <p:grpSpPr>
                  <a:xfrm>
                    <a:off x="50178036" y="13658476"/>
                    <a:ext cx="173394" cy="51170"/>
                    <a:chOff x="36039766" y="23474930"/>
                    <a:chExt cx="270875" cy="79944"/>
                  </a:xfrm>
                </p:grpSpPr>
                <p:sp>
                  <p:nvSpPr>
                    <p:cNvPr id="8041" name="Freeform 8040">
                      <a:extLst>
                        <a:ext uri="{FF2B5EF4-FFF2-40B4-BE49-F238E27FC236}">
                          <a16:creationId xmlns:a16="http://schemas.microsoft.com/office/drawing/2014/main" id="{80F1847D-A300-48B1-F3E9-9394D3530083}"/>
                        </a:ext>
                      </a:extLst>
                    </p:cNvPr>
                    <p:cNvSpPr/>
                    <p:nvPr/>
                  </p:nvSpPr>
                  <p:spPr>
                    <a:xfrm>
                      <a:off x="36039766" y="23513004"/>
                      <a:ext cx="232775" cy="41870"/>
                    </a:xfrm>
                    <a:custGeom>
                      <a:avLst/>
                      <a:gdLst>
                        <a:gd name="connsiteX0" fmla="*/ 0 w 232775"/>
                        <a:gd name="connsiteY0" fmla="*/ 41871 h 41870"/>
                        <a:gd name="connsiteX1" fmla="*/ 232775 w 232775"/>
                        <a:gd name="connsiteY1" fmla="*/ 0 h 41870"/>
                      </a:gdLst>
                      <a:ahLst/>
                      <a:cxnLst>
                        <a:cxn ang="0">
                          <a:pos x="connsiteX0" y="connsiteY0"/>
                        </a:cxn>
                        <a:cxn ang="0">
                          <a:pos x="connsiteX1" y="connsiteY1"/>
                        </a:cxn>
                      </a:cxnLst>
                      <a:rect l="l" t="t" r="r" b="b"/>
                      <a:pathLst>
                        <a:path w="232775" h="41870">
                          <a:moveTo>
                            <a:pt x="0" y="41871"/>
                          </a:moveTo>
                          <a:lnTo>
                            <a:pt x="232775" y="0"/>
                          </a:lnTo>
                        </a:path>
                      </a:pathLst>
                    </a:custGeom>
                    <a:noFill/>
                    <a:ln w="38100" cap="rnd">
                      <a:solidFill>
                        <a:srgbClr val="EDED61"/>
                      </a:solidFill>
                      <a:prstDash val="solid"/>
                      <a:round/>
                    </a:ln>
                  </p:spPr>
                  <p:txBody>
                    <a:bodyPr rtlCol="0" anchor="ctr"/>
                    <a:lstStyle/>
                    <a:p>
                      <a:endParaRPr lang="en-US"/>
                    </a:p>
                  </p:txBody>
                </p:sp>
                <p:sp>
                  <p:nvSpPr>
                    <p:cNvPr id="8042" name="Freeform 8041">
                      <a:extLst>
                        <a:ext uri="{FF2B5EF4-FFF2-40B4-BE49-F238E27FC236}">
                          <a16:creationId xmlns:a16="http://schemas.microsoft.com/office/drawing/2014/main" id="{FDF20983-D37E-771A-F40B-67580056E12C}"/>
                        </a:ext>
                      </a:extLst>
                    </p:cNvPr>
                    <p:cNvSpPr/>
                    <p:nvPr/>
                  </p:nvSpPr>
                  <p:spPr>
                    <a:xfrm>
                      <a:off x="36234441" y="2347493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43" name="Graphic 6">
                    <a:extLst>
                      <a:ext uri="{FF2B5EF4-FFF2-40B4-BE49-F238E27FC236}">
                        <a16:creationId xmlns:a16="http://schemas.microsoft.com/office/drawing/2014/main" id="{31E8A324-D202-3385-BA18-ACD90A389D6D}"/>
                      </a:ext>
                    </a:extLst>
                  </p:cNvPr>
                  <p:cNvGrpSpPr/>
                  <p:nvPr/>
                </p:nvGrpSpPr>
                <p:grpSpPr>
                  <a:xfrm>
                    <a:off x="48013829" y="14420843"/>
                    <a:ext cx="129171" cy="133566"/>
                    <a:chOff x="32658846" y="24665994"/>
                    <a:chExt cx="201790" cy="208673"/>
                  </a:xfrm>
                </p:grpSpPr>
                <p:sp>
                  <p:nvSpPr>
                    <p:cNvPr id="8044" name="Freeform 8043">
                      <a:extLst>
                        <a:ext uri="{FF2B5EF4-FFF2-40B4-BE49-F238E27FC236}">
                          <a16:creationId xmlns:a16="http://schemas.microsoft.com/office/drawing/2014/main" id="{6FF59BA4-775C-8B8B-BFDF-86817DF3466C}"/>
                        </a:ext>
                      </a:extLst>
                    </p:cNvPr>
                    <p:cNvSpPr/>
                    <p:nvPr/>
                  </p:nvSpPr>
                  <p:spPr>
                    <a:xfrm>
                      <a:off x="32696946" y="24665994"/>
                      <a:ext cx="163690" cy="170600"/>
                    </a:xfrm>
                    <a:custGeom>
                      <a:avLst/>
                      <a:gdLst>
                        <a:gd name="connsiteX0" fmla="*/ 163691 w 163690"/>
                        <a:gd name="connsiteY0" fmla="*/ 0 h 170600"/>
                        <a:gd name="connsiteX1" fmla="*/ 0 w 163690"/>
                        <a:gd name="connsiteY1" fmla="*/ 170600 h 170600"/>
                      </a:gdLst>
                      <a:ahLst/>
                      <a:cxnLst>
                        <a:cxn ang="0">
                          <a:pos x="connsiteX0" y="connsiteY0"/>
                        </a:cxn>
                        <a:cxn ang="0">
                          <a:pos x="connsiteX1" y="connsiteY1"/>
                        </a:cxn>
                      </a:cxnLst>
                      <a:rect l="l" t="t" r="r" b="b"/>
                      <a:pathLst>
                        <a:path w="163690" h="170600">
                          <a:moveTo>
                            <a:pt x="163691" y="0"/>
                          </a:moveTo>
                          <a:lnTo>
                            <a:pt x="0" y="170600"/>
                          </a:lnTo>
                        </a:path>
                      </a:pathLst>
                    </a:custGeom>
                    <a:noFill/>
                    <a:ln w="38100" cap="rnd">
                      <a:solidFill>
                        <a:srgbClr val="EDED61"/>
                      </a:solidFill>
                      <a:prstDash val="solid"/>
                      <a:round/>
                    </a:ln>
                  </p:spPr>
                  <p:txBody>
                    <a:bodyPr rtlCol="0" anchor="ctr"/>
                    <a:lstStyle/>
                    <a:p>
                      <a:endParaRPr lang="en-US"/>
                    </a:p>
                  </p:txBody>
                </p:sp>
                <p:sp>
                  <p:nvSpPr>
                    <p:cNvPr id="8045" name="Freeform 8044">
                      <a:extLst>
                        <a:ext uri="{FF2B5EF4-FFF2-40B4-BE49-F238E27FC236}">
                          <a16:creationId xmlns:a16="http://schemas.microsoft.com/office/drawing/2014/main" id="{C11470A5-F0C4-0B44-7A77-37911980A909}"/>
                        </a:ext>
                      </a:extLst>
                    </p:cNvPr>
                    <p:cNvSpPr/>
                    <p:nvPr/>
                  </p:nvSpPr>
                  <p:spPr>
                    <a:xfrm>
                      <a:off x="32658846" y="2479852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46" name="Graphic 6">
                    <a:extLst>
                      <a:ext uri="{FF2B5EF4-FFF2-40B4-BE49-F238E27FC236}">
                        <a16:creationId xmlns:a16="http://schemas.microsoft.com/office/drawing/2014/main" id="{2746B55E-858C-EAF7-29AF-41A6C32112C4}"/>
                      </a:ext>
                    </a:extLst>
                  </p:cNvPr>
                  <p:cNvGrpSpPr/>
                  <p:nvPr/>
                </p:nvGrpSpPr>
                <p:grpSpPr>
                  <a:xfrm>
                    <a:off x="49419078" y="14803937"/>
                    <a:ext cx="95942" cy="157689"/>
                    <a:chOff x="34854122" y="25264510"/>
                    <a:chExt cx="149881" cy="246361"/>
                  </a:xfrm>
                </p:grpSpPr>
                <p:sp>
                  <p:nvSpPr>
                    <p:cNvPr id="8047" name="Freeform 8046">
                      <a:extLst>
                        <a:ext uri="{FF2B5EF4-FFF2-40B4-BE49-F238E27FC236}">
                          <a16:creationId xmlns:a16="http://schemas.microsoft.com/office/drawing/2014/main" id="{BCF4CAB4-EB23-98A2-A0E8-114C0A1A3AB9}"/>
                        </a:ext>
                      </a:extLst>
                    </p:cNvPr>
                    <p:cNvSpPr/>
                    <p:nvPr/>
                  </p:nvSpPr>
                  <p:spPr>
                    <a:xfrm>
                      <a:off x="34854122" y="25264510"/>
                      <a:ext cx="111781" cy="208288"/>
                    </a:xfrm>
                    <a:custGeom>
                      <a:avLst/>
                      <a:gdLst>
                        <a:gd name="connsiteX0" fmla="*/ 0 w 111781"/>
                        <a:gd name="connsiteY0" fmla="*/ 0 h 208288"/>
                        <a:gd name="connsiteX1" fmla="*/ 111782 w 111781"/>
                        <a:gd name="connsiteY1" fmla="*/ 208289 h 208288"/>
                      </a:gdLst>
                      <a:ahLst/>
                      <a:cxnLst>
                        <a:cxn ang="0">
                          <a:pos x="connsiteX0" y="connsiteY0"/>
                        </a:cxn>
                        <a:cxn ang="0">
                          <a:pos x="connsiteX1" y="connsiteY1"/>
                        </a:cxn>
                      </a:cxnLst>
                      <a:rect l="l" t="t" r="r" b="b"/>
                      <a:pathLst>
                        <a:path w="111781" h="208288">
                          <a:moveTo>
                            <a:pt x="0" y="0"/>
                          </a:moveTo>
                          <a:lnTo>
                            <a:pt x="111782" y="208289"/>
                          </a:lnTo>
                        </a:path>
                      </a:pathLst>
                    </a:custGeom>
                    <a:noFill/>
                    <a:ln w="38100" cap="rnd">
                      <a:solidFill>
                        <a:srgbClr val="EDED61"/>
                      </a:solidFill>
                      <a:prstDash val="solid"/>
                      <a:round/>
                    </a:ln>
                  </p:spPr>
                  <p:txBody>
                    <a:bodyPr rtlCol="0" anchor="ctr"/>
                    <a:lstStyle/>
                    <a:p>
                      <a:endParaRPr lang="en-US"/>
                    </a:p>
                  </p:txBody>
                </p:sp>
                <p:sp>
                  <p:nvSpPr>
                    <p:cNvPr id="8048" name="Freeform 8047">
                      <a:extLst>
                        <a:ext uri="{FF2B5EF4-FFF2-40B4-BE49-F238E27FC236}">
                          <a16:creationId xmlns:a16="http://schemas.microsoft.com/office/drawing/2014/main" id="{E8265F8F-5348-BBE1-51D6-A882D1E638C6}"/>
                        </a:ext>
                      </a:extLst>
                    </p:cNvPr>
                    <p:cNvSpPr/>
                    <p:nvPr/>
                  </p:nvSpPr>
                  <p:spPr>
                    <a:xfrm>
                      <a:off x="34927804" y="2543472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049" name="Graphic 6">
                    <a:extLst>
                      <a:ext uri="{FF2B5EF4-FFF2-40B4-BE49-F238E27FC236}">
                        <a16:creationId xmlns:a16="http://schemas.microsoft.com/office/drawing/2014/main" id="{C445EDDF-5FB9-D970-3921-953535ECCD8D}"/>
                      </a:ext>
                    </a:extLst>
                  </p:cNvPr>
                  <p:cNvGrpSpPr/>
                  <p:nvPr/>
                </p:nvGrpSpPr>
                <p:grpSpPr>
                  <a:xfrm>
                    <a:off x="47768754" y="12593094"/>
                    <a:ext cx="663319" cy="1371327"/>
                    <a:chOff x="32275990" y="21810460"/>
                    <a:chExt cx="1036236" cy="2142455"/>
                  </a:xfrm>
                </p:grpSpPr>
                <p:sp>
                  <p:nvSpPr>
                    <p:cNvPr id="8050" name="Freeform 8049">
                      <a:extLst>
                        <a:ext uri="{FF2B5EF4-FFF2-40B4-BE49-F238E27FC236}">
                          <a16:creationId xmlns:a16="http://schemas.microsoft.com/office/drawing/2014/main" id="{5ABCC748-86C0-AB67-E386-95A7EC105FA4}"/>
                        </a:ext>
                      </a:extLst>
                    </p:cNvPr>
                    <p:cNvSpPr/>
                    <p:nvPr/>
                  </p:nvSpPr>
                  <p:spPr>
                    <a:xfrm>
                      <a:off x="32421615" y="22679220"/>
                      <a:ext cx="163759" cy="225861"/>
                    </a:xfrm>
                    <a:custGeom>
                      <a:avLst/>
                      <a:gdLst>
                        <a:gd name="connsiteX0" fmla="*/ 78525 w 163759"/>
                        <a:gd name="connsiteY0" fmla="*/ 162136 h 225861"/>
                        <a:gd name="connsiteX1" fmla="*/ 0 w 163759"/>
                        <a:gd name="connsiteY1" fmla="*/ 225861 h 225861"/>
                        <a:gd name="connsiteX2" fmla="*/ 18389 w 163759"/>
                        <a:gd name="connsiteY2" fmla="*/ 173752 h 225861"/>
                        <a:gd name="connsiteX3" fmla="*/ 163759 w 163759"/>
                        <a:gd name="connsiteY3" fmla="*/ 0 h 225861"/>
                      </a:gdLst>
                      <a:ahLst/>
                      <a:cxnLst>
                        <a:cxn ang="0">
                          <a:pos x="connsiteX0" y="connsiteY0"/>
                        </a:cxn>
                        <a:cxn ang="0">
                          <a:pos x="connsiteX1" y="connsiteY1"/>
                        </a:cxn>
                        <a:cxn ang="0">
                          <a:pos x="connsiteX2" y="connsiteY2"/>
                        </a:cxn>
                        <a:cxn ang="0">
                          <a:pos x="connsiteX3" y="connsiteY3"/>
                        </a:cxn>
                      </a:cxnLst>
                      <a:rect l="l" t="t" r="r" b="b"/>
                      <a:pathLst>
                        <a:path w="163759" h="225861">
                          <a:moveTo>
                            <a:pt x="78525" y="162136"/>
                          </a:moveTo>
                          <a:lnTo>
                            <a:pt x="0" y="225861"/>
                          </a:lnTo>
                          <a:lnTo>
                            <a:pt x="18389" y="173752"/>
                          </a:lnTo>
                          <a:lnTo>
                            <a:pt x="163759"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51" name="Freeform 8050">
                      <a:extLst>
                        <a:ext uri="{FF2B5EF4-FFF2-40B4-BE49-F238E27FC236}">
                          <a16:creationId xmlns:a16="http://schemas.microsoft.com/office/drawing/2014/main" id="{7DBE5EEF-7AAF-4104-CBAD-4131E17E9784}"/>
                        </a:ext>
                      </a:extLst>
                    </p:cNvPr>
                    <p:cNvSpPr/>
                    <p:nvPr/>
                  </p:nvSpPr>
                  <p:spPr>
                    <a:xfrm>
                      <a:off x="32336381" y="22852972"/>
                      <a:ext cx="103623" cy="214245"/>
                    </a:xfrm>
                    <a:custGeom>
                      <a:avLst/>
                      <a:gdLst>
                        <a:gd name="connsiteX0" fmla="*/ 6710 w 103623"/>
                        <a:gd name="connsiteY0" fmla="*/ 115835 h 214245"/>
                        <a:gd name="connsiteX1" fmla="*/ 103624 w 103623"/>
                        <a:gd name="connsiteY1" fmla="*/ 0 h 214245"/>
                        <a:gd name="connsiteX2" fmla="*/ 85235 w 103623"/>
                        <a:gd name="connsiteY2" fmla="*/ 52109 h 214245"/>
                        <a:gd name="connsiteX3" fmla="*/ 0 w 103623"/>
                        <a:gd name="connsiteY3" fmla="*/ 214246 h 214245"/>
                      </a:gdLst>
                      <a:ahLst/>
                      <a:cxnLst>
                        <a:cxn ang="0">
                          <a:pos x="connsiteX0" y="connsiteY0"/>
                        </a:cxn>
                        <a:cxn ang="0">
                          <a:pos x="connsiteX1" y="connsiteY1"/>
                        </a:cxn>
                        <a:cxn ang="0">
                          <a:pos x="connsiteX2" y="connsiteY2"/>
                        </a:cxn>
                        <a:cxn ang="0">
                          <a:pos x="connsiteX3" y="connsiteY3"/>
                        </a:cxn>
                      </a:cxnLst>
                      <a:rect l="l" t="t" r="r" b="b"/>
                      <a:pathLst>
                        <a:path w="103623" h="214245">
                          <a:moveTo>
                            <a:pt x="6710" y="115835"/>
                          </a:moveTo>
                          <a:lnTo>
                            <a:pt x="103624" y="0"/>
                          </a:lnTo>
                          <a:lnTo>
                            <a:pt x="85235" y="52109"/>
                          </a:lnTo>
                          <a:lnTo>
                            <a:pt x="0" y="21424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052" name="Freeform 8051">
                      <a:extLst>
                        <a:ext uri="{FF2B5EF4-FFF2-40B4-BE49-F238E27FC236}">
                          <a16:creationId xmlns:a16="http://schemas.microsoft.com/office/drawing/2014/main" id="{1F7E0B97-871C-B85F-46FE-01AE65B4FBD6}"/>
                        </a:ext>
                      </a:extLst>
                    </p:cNvPr>
                    <p:cNvSpPr/>
                    <p:nvPr/>
                  </p:nvSpPr>
                  <p:spPr>
                    <a:xfrm>
                      <a:off x="32906183" y="22100046"/>
                      <a:ext cx="163759" cy="225861"/>
                    </a:xfrm>
                    <a:custGeom>
                      <a:avLst/>
                      <a:gdLst>
                        <a:gd name="connsiteX0" fmla="*/ 78525 w 163759"/>
                        <a:gd name="connsiteY0" fmla="*/ 162136 h 225861"/>
                        <a:gd name="connsiteX1" fmla="*/ 0 w 163759"/>
                        <a:gd name="connsiteY1" fmla="*/ 225861 h 225861"/>
                        <a:gd name="connsiteX2" fmla="*/ 18389 w 163759"/>
                        <a:gd name="connsiteY2" fmla="*/ 173752 h 225861"/>
                        <a:gd name="connsiteX3" fmla="*/ 163760 w 163759"/>
                        <a:gd name="connsiteY3" fmla="*/ 0 h 225861"/>
                      </a:gdLst>
                      <a:ahLst/>
                      <a:cxnLst>
                        <a:cxn ang="0">
                          <a:pos x="connsiteX0" y="connsiteY0"/>
                        </a:cxn>
                        <a:cxn ang="0">
                          <a:pos x="connsiteX1" y="connsiteY1"/>
                        </a:cxn>
                        <a:cxn ang="0">
                          <a:pos x="connsiteX2" y="connsiteY2"/>
                        </a:cxn>
                        <a:cxn ang="0">
                          <a:pos x="connsiteX3" y="connsiteY3"/>
                        </a:cxn>
                      </a:cxnLst>
                      <a:rect l="l" t="t" r="r" b="b"/>
                      <a:pathLst>
                        <a:path w="163759" h="225861">
                          <a:moveTo>
                            <a:pt x="78525" y="162136"/>
                          </a:moveTo>
                          <a:lnTo>
                            <a:pt x="0" y="225861"/>
                          </a:lnTo>
                          <a:lnTo>
                            <a:pt x="18389" y="173752"/>
                          </a:lnTo>
                          <a:lnTo>
                            <a:pt x="16376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53" name="Freeform 8052">
                      <a:extLst>
                        <a:ext uri="{FF2B5EF4-FFF2-40B4-BE49-F238E27FC236}">
                          <a16:creationId xmlns:a16="http://schemas.microsoft.com/office/drawing/2014/main" id="{BF33547B-3A47-2590-D2E0-35C69E2F3231}"/>
                        </a:ext>
                      </a:extLst>
                    </p:cNvPr>
                    <p:cNvSpPr/>
                    <p:nvPr/>
                  </p:nvSpPr>
                  <p:spPr>
                    <a:xfrm>
                      <a:off x="32657189" y="22273798"/>
                      <a:ext cx="267382" cy="440107"/>
                    </a:xfrm>
                    <a:custGeom>
                      <a:avLst/>
                      <a:gdLst>
                        <a:gd name="connsiteX0" fmla="*/ 248994 w 267382"/>
                        <a:gd name="connsiteY0" fmla="*/ 52109 h 440107"/>
                        <a:gd name="connsiteX1" fmla="*/ 78525 w 267382"/>
                        <a:gd name="connsiteY1" fmla="*/ 376382 h 440107"/>
                        <a:gd name="connsiteX2" fmla="*/ 0 w 267382"/>
                        <a:gd name="connsiteY2" fmla="*/ 440107 h 440107"/>
                        <a:gd name="connsiteX3" fmla="*/ 73556 w 267382"/>
                        <a:gd name="connsiteY3" fmla="*/ 231669 h 440107"/>
                        <a:gd name="connsiteX4" fmla="*/ 267383 w 267382"/>
                        <a:gd name="connsiteY4" fmla="*/ 0 h 440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382" h="440107">
                          <a:moveTo>
                            <a:pt x="248994" y="52109"/>
                          </a:moveTo>
                          <a:lnTo>
                            <a:pt x="78525" y="376382"/>
                          </a:lnTo>
                          <a:lnTo>
                            <a:pt x="0" y="440107"/>
                          </a:lnTo>
                          <a:lnTo>
                            <a:pt x="73556" y="231669"/>
                          </a:lnTo>
                          <a:lnTo>
                            <a:pt x="26738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54" name="Freeform 8053">
                      <a:extLst>
                        <a:ext uri="{FF2B5EF4-FFF2-40B4-BE49-F238E27FC236}">
                          <a16:creationId xmlns:a16="http://schemas.microsoft.com/office/drawing/2014/main" id="{EA195B3F-D891-1CEC-1F1F-8CA953C569A6}"/>
                        </a:ext>
                      </a:extLst>
                    </p:cNvPr>
                    <p:cNvSpPr/>
                    <p:nvPr/>
                  </p:nvSpPr>
                  <p:spPr>
                    <a:xfrm>
                      <a:off x="32408195" y="22505468"/>
                      <a:ext cx="322549" cy="596435"/>
                    </a:xfrm>
                    <a:custGeom>
                      <a:avLst/>
                      <a:gdLst>
                        <a:gd name="connsiteX0" fmla="*/ 248994 w 322549"/>
                        <a:gd name="connsiteY0" fmla="*/ 208438 h 596435"/>
                        <a:gd name="connsiteX1" fmla="*/ 78525 w 322549"/>
                        <a:gd name="connsiteY1" fmla="*/ 532710 h 596435"/>
                        <a:gd name="connsiteX2" fmla="*/ 0 w 322549"/>
                        <a:gd name="connsiteY2" fmla="*/ 596435 h 596435"/>
                        <a:gd name="connsiteX3" fmla="*/ 91945 w 322549"/>
                        <a:gd name="connsiteY3" fmla="*/ 335888 h 596435"/>
                        <a:gd name="connsiteX4" fmla="*/ 177179 w 322549"/>
                        <a:gd name="connsiteY4" fmla="*/ 173752 h 596435"/>
                        <a:gd name="connsiteX5" fmla="*/ 322550 w 322549"/>
                        <a:gd name="connsiteY5" fmla="*/ 0 h 59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549" h="596435">
                          <a:moveTo>
                            <a:pt x="248994" y="208438"/>
                          </a:moveTo>
                          <a:lnTo>
                            <a:pt x="78525" y="532710"/>
                          </a:lnTo>
                          <a:lnTo>
                            <a:pt x="0" y="596435"/>
                          </a:lnTo>
                          <a:lnTo>
                            <a:pt x="91945" y="335888"/>
                          </a:lnTo>
                          <a:lnTo>
                            <a:pt x="177179" y="173752"/>
                          </a:lnTo>
                          <a:lnTo>
                            <a:pt x="32255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55" name="Freeform 8054">
                      <a:extLst>
                        <a:ext uri="{FF2B5EF4-FFF2-40B4-BE49-F238E27FC236}">
                          <a16:creationId xmlns:a16="http://schemas.microsoft.com/office/drawing/2014/main" id="{E232572F-56C8-CF14-74E0-EEEDD4C0C002}"/>
                        </a:ext>
                      </a:extLst>
                    </p:cNvPr>
                    <p:cNvSpPr/>
                    <p:nvPr/>
                  </p:nvSpPr>
                  <p:spPr>
                    <a:xfrm>
                      <a:off x="32322960" y="22841356"/>
                      <a:ext cx="177179" cy="422683"/>
                    </a:xfrm>
                    <a:custGeom>
                      <a:avLst/>
                      <a:gdLst>
                        <a:gd name="connsiteX0" fmla="*/ 177180 w 177179"/>
                        <a:gd name="connsiteY0" fmla="*/ 0 h 422683"/>
                        <a:gd name="connsiteX1" fmla="*/ 85235 w 177179"/>
                        <a:gd name="connsiteY1" fmla="*/ 260547 h 422683"/>
                        <a:gd name="connsiteX2" fmla="*/ 0 w 177179"/>
                        <a:gd name="connsiteY2" fmla="*/ 422683 h 422683"/>
                        <a:gd name="connsiteX3" fmla="*/ 13420 w 177179"/>
                        <a:gd name="connsiteY3" fmla="*/ 225861 h 422683"/>
                        <a:gd name="connsiteX4" fmla="*/ 98655 w 177179"/>
                        <a:gd name="connsiteY4" fmla="*/ 63725 h 422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79" h="422683">
                          <a:moveTo>
                            <a:pt x="177180" y="0"/>
                          </a:moveTo>
                          <a:lnTo>
                            <a:pt x="85235" y="260547"/>
                          </a:lnTo>
                          <a:lnTo>
                            <a:pt x="0" y="422683"/>
                          </a:lnTo>
                          <a:lnTo>
                            <a:pt x="13420" y="225861"/>
                          </a:lnTo>
                          <a:lnTo>
                            <a:pt x="98655" y="6372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56" name="Freeform 8055">
                      <a:extLst>
                        <a:ext uri="{FF2B5EF4-FFF2-40B4-BE49-F238E27FC236}">
                          <a16:creationId xmlns:a16="http://schemas.microsoft.com/office/drawing/2014/main" id="{969778E6-2638-4B23-056D-F0183B825819}"/>
                        </a:ext>
                      </a:extLst>
                    </p:cNvPr>
                    <p:cNvSpPr/>
                    <p:nvPr/>
                  </p:nvSpPr>
                  <p:spPr>
                    <a:xfrm>
                      <a:off x="33141757" y="21810460"/>
                      <a:ext cx="170469" cy="324272"/>
                    </a:xfrm>
                    <a:custGeom>
                      <a:avLst/>
                      <a:gdLst>
                        <a:gd name="connsiteX0" fmla="*/ 170469 w 170469"/>
                        <a:gd name="connsiteY0" fmla="*/ 0 h 324272"/>
                        <a:gd name="connsiteX1" fmla="*/ 22435 w 170469"/>
                        <a:gd name="connsiteY1" fmla="*/ 306065 h 324272"/>
                        <a:gd name="connsiteX2" fmla="*/ 0 w 170469"/>
                        <a:gd name="connsiteY2" fmla="*/ 324272 h 324272"/>
                        <a:gd name="connsiteX3" fmla="*/ 73555 w 170469"/>
                        <a:gd name="connsiteY3" fmla="*/ 115835 h 324272"/>
                      </a:gdLst>
                      <a:ahLst/>
                      <a:cxnLst>
                        <a:cxn ang="0">
                          <a:pos x="connsiteX0" y="connsiteY0"/>
                        </a:cxn>
                        <a:cxn ang="0">
                          <a:pos x="connsiteX1" y="connsiteY1"/>
                        </a:cxn>
                        <a:cxn ang="0">
                          <a:pos x="connsiteX2" y="connsiteY2"/>
                        </a:cxn>
                        <a:cxn ang="0">
                          <a:pos x="connsiteX3" y="connsiteY3"/>
                        </a:cxn>
                      </a:cxnLst>
                      <a:rect l="l" t="t" r="r" b="b"/>
                      <a:pathLst>
                        <a:path w="170469" h="324272">
                          <a:moveTo>
                            <a:pt x="170469" y="0"/>
                          </a:moveTo>
                          <a:lnTo>
                            <a:pt x="22435" y="306065"/>
                          </a:lnTo>
                          <a:lnTo>
                            <a:pt x="0" y="324272"/>
                          </a:lnTo>
                          <a:lnTo>
                            <a:pt x="73555" y="115835"/>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057" name="Freeform 8056">
                      <a:extLst>
                        <a:ext uri="{FF2B5EF4-FFF2-40B4-BE49-F238E27FC236}">
                          <a16:creationId xmlns:a16="http://schemas.microsoft.com/office/drawing/2014/main" id="{1FF6773E-13D6-58E4-15BF-81E7E4E9C17D}"/>
                        </a:ext>
                      </a:extLst>
                    </p:cNvPr>
                    <p:cNvSpPr/>
                    <p:nvPr/>
                  </p:nvSpPr>
                  <p:spPr>
                    <a:xfrm>
                      <a:off x="32892763" y="21926294"/>
                      <a:ext cx="322550" cy="596435"/>
                    </a:xfrm>
                    <a:custGeom>
                      <a:avLst/>
                      <a:gdLst>
                        <a:gd name="connsiteX0" fmla="*/ 248994 w 322550"/>
                        <a:gd name="connsiteY0" fmla="*/ 208438 h 596435"/>
                        <a:gd name="connsiteX1" fmla="*/ 78525 w 322550"/>
                        <a:gd name="connsiteY1" fmla="*/ 532710 h 596435"/>
                        <a:gd name="connsiteX2" fmla="*/ 0 w 322550"/>
                        <a:gd name="connsiteY2" fmla="*/ 596435 h 596435"/>
                        <a:gd name="connsiteX3" fmla="*/ 91945 w 322550"/>
                        <a:gd name="connsiteY3" fmla="*/ 335888 h 596435"/>
                        <a:gd name="connsiteX4" fmla="*/ 177180 w 322550"/>
                        <a:gd name="connsiteY4" fmla="*/ 173752 h 596435"/>
                        <a:gd name="connsiteX5" fmla="*/ 322550 w 322550"/>
                        <a:gd name="connsiteY5" fmla="*/ 0 h 59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550" h="596435">
                          <a:moveTo>
                            <a:pt x="248994" y="208438"/>
                          </a:moveTo>
                          <a:lnTo>
                            <a:pt x="78525" y="532710"/>
                          </a:lnTo>
                          <a:lnTo>
                            <a:pt x="0" y="596435"/>
                          </a:lnTo>
                          <a:lnTo>
                            <a:pt x="91945" y="335888"/>
                          </a:lnTo>
                          <a:lnTo>
                            <a:pt x="177180" y="173752"/>
                          </a:lnTo>
                          <a:lnTo>
                            <a:pt x="32255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58" name="Freeform 8057">
                      <a:extLst>
                        <a:ext uri="{FF2B5EF4-FFF2-40B4-BE49-F238E27FC236}">
                          <a16:creationId xmlns:a16="http://schemas.microsoft.com/office/drawing/2014/main" id="{C0B36D1B-1DA1-E307-D90C-B009A930AA20}"/>
                        </a:ext>
                      </a:extLst>
                    </p:cNvPr>
                    <p:cNvSpPr/>
                    <p:nvPr/>
                  </p:nvSpPr>
                  <p:spPr>
                    <a:xfrm>
                      <a:off x="32643769" y="22262182"/>
                      <a:ext cx="340938" cy="648544"/>
                    </a:xfrm>
                    <a:custGeom>
                      <a:avLst/>
                      <a:gdLst>
                        <a:gd name="connsiteX0" fmla="*/ 340939 w 340938"/>
                        <a:gd name="connsiteY0" fmla="*/ 0 h 648544"/>
                        <a:gd name="connsiteX1" fmla="*/ 248994 w 340938"/>
                        <a:gd name="connsiteY1" fmla="*/ 260547 h 648544"/>
                        <a:gd name="connsiteX2" fmla="*/ 78525 w 340938"/>
                        <a:gd name="connsiteY2" fmla="*/ 584819 h 648544"/>
                        <a:gd name="connsiteX3" fmla="*/ 0 w 340938"/>
                        <a:gd name="connsiteY3" fmla="*/ 648545 h 648544"/>
                        <a:gd name="connsiteX4" fmla="*/ 91945 w 340938"/>
                        <a:gd name="connsiteY4" fmla="*/ 387997 h 648544"/>
                        <a:gd name="connsiteX5" fmla="*/ 262414 w 340938"/>
                        <a:gd name="connsiteY5" fmla="*/ 63725 h 64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38" h="648544">
                          <a:moveTo>
                            <a:pt x="340939" y="0"/>
                          </a:moveTo>
                          <a:lnTo>
                            <a:pt x="248994" y="260547"/>
                          </a:lnTo>
                          <a:lnTo>
                            <a:pt x="78525" y="584819"/>
                          </a:lnTo>
                          <a:lnTo>
                            <a:pt x="0" y="648545"/>
                          </a:lnTo>
                          <a:lnTo>
                            <a:pt x="91945" y="387997"/>
                          </a:lnTo>
                          <a:lnTo>
                            <a:pt x="262414" y="6372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59" name="Freeform 8058">
                      <a:extLst>
                        <a:ext uri="{FF2B5EF4-FFF2-40B4-BE49-F238E27FC236}">
                          <a16:creationId xmlns:a16="http://schemas.microsoft.com/office/drawing/2014/main" id="{DAA75300-D73C-D22F-EEDF-734DF6F7EAB6}"/>
                        </a:ext>
                      </a:extLst>
                    </p:cNvPr>
                    <p:cNvSpPr/>
                    <p:nvPr/>
                  </p:nvSpPr>
                  <p:spPr>
                    <a:xfrm>
                      <a:off x="32394775" y="22650180"/>
                      <a:ext cx="340938" cy="648544"/>
                    </a:xfrm>
                    <a:custGeom>
                      <a:avLst/>
                      <a:gdLst>
                        <a:gd name="connsiteX0" fmla="*/ 340939 w 340938"/>
                        <a:gd name="connsiteY0" fmla="*/ 0 h 648544"/>
                        <a:gd name="connsiteX1" fmla="*/ 248994 w 340938"/>
                        <a:gd name="connsiteY1" fmla="*/ 260547 h 648544"/>
                        <a:gd name="connsiteX2" fmla="*/ 78525 w 340938"/>
                        <a:gd name="connsiteY2" fmla="*/ 584820 h 648544"/>
                        <a:gd name="connsiteX3" fmla="*/ 0 w 340938"/>
                        <a:gd name="connsiteY3" fmla="*/ 648545 h 648544"/>
                        <a:gd name="connsiteX4" fmla="*/ 91945 w 340938"/>
                        <a:gd name="connsiteY4" fmla="*/ 387998 h 648544"/>
                        <a:gd name="connsiteX5" fmla="*/ 262414 w 340938"/>
                        <a:gd name="connsiteY5" fmla="*/ 63725 h 64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38" h="648544">
                          <a:moveTo>
                            <a:pt x="340939" y="0"/>
                          </a:moveTo>
                          <a:lnTo>
                            <a:pt x="248994" y="260547"/>
                          </a:lnTo>
                          <a:lnTo>
                            <a:pt x="78525" y="584820"/>
                          </a:lnTo>
                          <a:lnTo>
                            <a:pt x="0" y="648545"/>
                          </a:lnTo>
                          <a:lnTo>
                            <a:pt x="91945" y="387998"/>
                          </a:lnTo>
                          <a:lnTo>
                            <a:pt x="262414" y="6372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60" name="Freeform 8059">
                      <a:extLst>
                        <a:ext uri="{FF2B5EF4-FFF2-40B4-BE49-F238E27FC236}">
                          <a16:creationId xmlns:a16="http://schemas.microsoft.com/office/drawing/2014/main" id="{05E5AD44-2A3A-DE85-7DD9-401E56CA2CBD}"/>
                        </a:ext>
                      </a:extLst>
                    </p:cNvPr>
                    <p:cNvSpPr/>
                    <p:nvPr/>
                  </p:nvSpPr>
                  <p:spPr>
                    <a:xfrm>
                      <a:off x="32309540" y="23038178"/>
                      <a:ext cx="177179" cy="422683"/>
                    </a:xfrm>
                    <a:custGeom>
                      <a:avLst/>
                      <a:gdLst>
                        <a:gd name="connsiteX0" fmla="*/ 177180 w 177179"/>
                        <a:gd name="connsiteY0" fmla="*/ 0 h 422683"/>
                        <a:gd name="connsiteX1" fmla="*/ 85235 w 177179"/>
                        <a:gd name="connsiteY1" fmla="*/ 260547 h 422683"/>
                        <a:gd name="connsiteX2" fmla="*/ 0 w 177179"/>
                        <a:gd name="connsiteY2" fmla="*/ 422683 h 422683"/>
                        <a:gd name="connsiteX3" fmla="*/ 13420 w 177179"/>
                        <a:gd name="connsiteY3" fmla="*/ 225861 h 422683"/>
                        <a:gd name="connsiteX4" fmla="*/ 98655 w 177179"/>
                        <a:gd name="connsiteY4" fmla="*/ 63725 h 422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79" h="422683">
                          <a:moveTo>
                            <a:pt x="177180" y="0"/>
                          </a:moveTo>
                          <a:lnTo>
                            <a:pt x="85235" y="260547"/>
                          </a:lnTo>
                          <a:lnTo>
                            <a:pt x="0" y="422683"/>
                          </a:lnTo>
                          <a:lnTo>
                            <a:pt x="13420" y="225861"/>
                          </a:lnTo>
                          <a:lnTo>
                            <a:pt x="98655" y="6372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61" name="Freeform 8060">
                      <a:extLst>
                        <a:ext uri="{FF2B5EF4-FFF2-40B4-BE49-F238E27FC236}">
                          <a16:creationId xmlns:a16="http://schemas.microsoft.com/office/drawing/2014/main" id="{603F8F60-D8CE-8370-724B-02D91DBB9A2B}"/>
                        </a:ext>
                      </a:extLst>
                    </p:cNvPr>
                    <p:cNvSpPr/>
                    <p:nvPr/>
                  </p:nvSpPr>
                  <p:spPr>
                    <a:xfrm>
                      <a:off x="32897732" y="22116525"/>
                      <a:ext cx="266461" cy="550917"/>
                    </a:xfrm>
                    <a:custGeom>
                      <a:avLst/>
                      <a:gdLst>
                        <a:gd name="connsiteX0" fmla="*/ 73556 w 266461"/>
                        <a:gd name="connsiteY0" fmla="*/ 342480 h 550917"/>
                        <a:gd name="connsiteX1" fmla="*/ 244025 w 266461"/>
                        <a:gd name="connsiteY1" fmla="*/ 18207 h 550917"/>
                        <a:gd name="connsiteX2" fmla="*/ 266461 w 266461"/>
                        <a:gd name="connsiteY2" fmla="*/ 0 h 550917"/>
                        <a:gd name="connsiteX3" fmla="*/ 0 w 266461"/>
                        <a:gd name="connsiteY3" fmla="*/ 550917 h 550917"/>
                      </a:gdLst>
                      <a:ahLst/>
                      <a:cxnLst>
                        <a:cxn ang="0">
                          <a:pos x="connsiteX0" y="connsiteY0"/>
                        </a:cxn>
                        <a:cxn ang="0">
                          <a:pos x="connsiteX1" y="connsiteY1"/>
                        </a:cxn>
                        <a:cxn ang="0">
                          <a:pos x="connsiteX2" y="connsiteY2"/>
                        </a:cxn>
                        <a:cxn ang="0">
                          <a:pos x="connsiteX3" y="connsiteY3"/>
                        </a:cxn>
                      </a:cxnLst>
                      <a:rect l="l" t="t" r="r" b="b"/>
                      <a:pathLst>
                        <a:path w="266461" h="550917">
                          <a:moveTo>
                            <a:pt x="73556" y="342480"/>
                          </a:moveTo>
                          <a:lnTo>
                            <a:pt x="244025" y="18207"/>
                          </a:lnTo>
                          <a:lnTo>
                            <a:pt x="266461" y="0"/>
                          </a:lnTo>
                          <a:lnTo>
                            <a:pt x="0" y="55091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62" name="Freeform 8061">
                      <a:extLst>
                        <a:ext uri="{FF2B5EF4-FFF2-40B4-BE49-F238E27FC236}">
                          <a16:creationId xmlns:a16="http://schemas.microsoft.com/office/drawing/2014/main" id="{8902DE98-7249-034E-61FD-DCD696BA85FA}"/>
                        </a:ext>
                      </a:extLst>
                    </p:cNvPr>
                    <p:cNvSpPr/>
                    <p:nvPr/>
                  </p:nvSpPr>
                  <p:spPr>
                    <a:xfrm>
                      <a:off x="32630349" y="22459004"/>
                      <a:ext cx="340938" cy="648544"/>
                    </a:xfrm>
                    <a:custGeom>
                      <a:avLst/>
                      <a:gdLst>
                        <a:gd name="connsiteX0" fmla="*/ 340939 w 340938"/>
                        <a:gd name="connsiteY0" fmla="*/ 0 h 648544"/>
                        <a:gd name="connsiteX1" fmla="*/ 267383 w 340938"/>
                        <a:gd name="connsiteY1" fmla="*/ 208438 h 648544"/>
                        <a:gd name="connsiteX2" fmla="*/ 163759 w 340938"/>
                        <a:gd name="connsiteY2" fmla="*/ 422683 h 648544"/>
                        <a:gd name="connsiteX3" fmla="*/ 78525 w 340938"/>
                        <a:gd name="connsiteY3" fmla="*/ 584819 h 648544"/>
                        <a:gd name="connsiteX4" fmla="*/ 0 w 340938"/>
                        <a:gd name="connsiteY4" fmla="*/ 648545 h 648544"/>
                        <a:gd name="connsiteX5" fmla="*/ 91945 w 340938"/>
                        <a:gd name="connsiteY5" fmla="*/ 387997 h 648544"/>
                        <a:gd name="connsiteX6" fmla="*/ 262415 w 340938"/>
                        <a:gd name="connsiteY6" fmla="*/ 63725 h 64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938" h="648544">
                          <a:moveTo>
                            <a:pt x="340939" y="0"/>
                          </a:moveTo>
                          <a:lnTo>
                            <a:pt x="267383" y="208438"/>
                          </a:lnTo>
                          <a:lnTo>
                            <a:pt x="163759" y="422683"/>
                          </a:lnTo>
                          <a:lnTo>
                            <a:pt x="78525" y="584819"/>
                          </a:lnTo>
                          <a:lnTo>
                            <a:pt x="0" y="648545"/>
                          </a:lnTo>
                          <a:lnTo>
                            <a:pt x="91945" y="387997"/>
                          </a:lnTo>
                          <a:lnTo>
                            <a:pt x="262415" y="6372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63" name="Freeform 8062">
                      <a:extLst>
                        <a:ext uri="{FF2B5EF4-FFF2-40B4-BE49-F238E27FC236}">
                          <a16:creationId xmlns:a16="http://schemas.microsoft.com/office/drawing/2014/main" id="{31F4A8E7-689E-F10C-E610-8EF806FE6BFB}"/>
                        </a:ext>
                      </a:extLst>
                    </p:cNvPr>
                    <p:cNvSpPr/>
                    <p:nvPr/>
                  </p:nvSpPr>
                  <p:spPr>
                    <a:xfrm>
                      <a:off x="32381355" y="22847002"/>
                      <a:ext cx="340938" cy="648544"/>
                    </a:xfrm>
                    <a:custGeom>
                      <a:avLst/>
                      <a:gdLst>
                        <a:gd name="connsiteX0" fmla="*/ 340939 w 340938"/>
                        <a:gd name="connsiteY0" fmla="*/ 0 h 648544"/>
                        <a:gd name="connsiteX1" fmla="*/ 248994 w 340938"/>
                        <a:gd name="connsiteY1" fmla="*/ 260547 h 648544"/>
                        <a:gd name="connsiteX2" fmla="*/ 78525 w 340938"/>
                        <a:gd name="connsiteY2" fmla="*/ 584820 h 648544"/>
                        <a:gd name="connsiteX3" fmla="*/ 0 w 340938"/>
                        <a:gd name="connsiteY3" fmla="*/ 648545 h 648544"/>
                        <a:gd name="connsiteX4" fmla="*/ 91945 w 340938"/>
                        <a:gd name="connsiteY4" fmla="*/ 387998 h 648544"/>
                        <a:gd name="connsiteX5" fmla="*/ 262414 w 340938"/>
                        <a:gd name="connsiteY5" fmla="*/ 63725 h 64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38" h="648544">
                          <a:moveTo>
                            <a:pt x="340939" y="0"/>
                          </a:moveTo>
                          <a:lnTo>
                            <a:pt x="248994" y="260547"/>
                          </a:lnTo>
                          <a:lnTo>
                            <a:pt x="78525" y="584820"/>
                          </a:lnTo>
                          <a:lnTo>
                            <a:pt x="0" y="648545"/>
                          </a:lnTo>
                          <a:lnTo>
                            <a:pt x="91945" y="387998"/>
                          </a:lnTo>
                          <a:lnTo>
                            <a:pt x="262414" y="6372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64" name="Freeform 8063">
                      <a:extLst>
                        <a:ext uri="{FF2B5EF4-FFF2-40B4-BE49-F238E27FC236}">
                          <a16:creationId xmlns:a16="http://schemas.microsoft.com/office/drawing/2014/main" id="{3D2F3CB3-35C2-B0EC-F852-C21B15D4231E}"/>
                        </a:ext>
                      </a:extLst>
                    </p:cNvPr>
                    <p:cNvSpPr/>
                    <p:nvPr/>
                  </p:nvSpPr>
                  <p:spPr>
                    <a:xfrm>
                      <a:off x="32296120" y="23234999"/>
                      <a:ext cx="177179" cy="422683"/>
                    </a:xfrm>
                    <a:custGeom>
                      <a:avLst/>
                      <a:gdLst>
                        <a:gd name="connsiteX0" fmla="*/ 177180 w 177179"/>
                        <a:gd name="connsiteY0" fmla="*/ 0 h 422683"/>
                        <a:gd name="connsiteX1" fmla="*/ 85235 w 177179"/>
                        <a:gd name="connsiteY1" fmla="*/ 260547 h 422683"/>
                        <a:gd name="connsiteX2" fmla="*/ 0 w 177179"/>
                        <a:gd name="connsiteY2" fmla="*/ 422683 h 422683"/>
                        <a:gd name="connsiteX3" fmla="*/ 13420 w 177179"/>
                        <a:gd name="connsiteY3" fmla="*/ 225861 h 422683"/>
                        <a:gd name="connsiteX4" fmla="*/ 98655 w 177179"/>
                        <a:gd name="connsiteY4" fmla="*/ 63725 h 422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79" h="422683">
                          <a:moveTo>
                            <a:pt x="177180" y="0"/>
                          </a:moveTo>
                          <a:lnTo>
                            <a:pt x="85235" y="260547"/>
                          </a:lnTo>
                          <a:lnTo>
                            <a:pt x="0" y="422683"/>
                          </a:lnTo>
                          <a:lnTo>
                            <a:pt x="13420" y="225861"/>
                          </a:lnTo>
                          <a:lnTo>
                            <a:pt x="98655" y="6372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65" name="Freeform 8064">
                      <a:extLst>
                        <a:ext uri="{FF2B5EF4-FFF2-40B4-BE49-F238E27FC236}">
                          <a16:creationId xmlns:a16="http://schemas.microsoft.com/office/drawing/2014/main" id="{FC3F23BE-E700-A64C-56B1-3525A76CF9F8}"/>
                        </a:ext>
                      </a:extLst>
                    </p:cNvPr>
                    <p:cNvSpPr/>
                    <p:nvPr/>
                  </p:nvSpPr>
                  <p:spPr>
                    <a:xfrm>
                      <a:off x="32690485" y="22881688"/>
                      <a:ext cx="103623" cy="214245"/>
                    </a:xfrm>
                    <a:custGeom>
                      <a:avLst/>
                      <a:gdLst>
                        <a:gd name="connsiteX0" fmla="*/ 18389 w 103623"/>
                        <a:gd name="connsiteY0" fmla="*/ 162136 h 214245"/>
                        <a:gd name="connsiteX1" fmla="*/ 103624 w 103623"/>
                        <a:gd name="connsiteY1" fmla="*/ 0 h 214245"/>
                        <a:gd name="connsiteX2" fmla="*/ 0 w 103623"/>
                        <a:gd name="connsiteY2" fmla="*/ 214246 h 214245"/>
                      </a:gdLst>
                      <a:ahLst/>
                      <a:cxnLst>
                        <a:cxn ang="0">
                          <a:pos x="connsiteX0" y="connsiteY0"/>
                        </a:cxn>
                        <a:cxn ang="0">
                          <a:pos x="connsiteX1" y="connsiteY1"/>
                        </a:cxn>
                        <a:cxn ang="0">
                          <a:pos x="connsiteX2" y="connsiteY2"/>
                        </a:cxn>
                      </a:cxnLst>
                      <a:rect l="l" t="t" r="r" b="b"/>
                      <a:pathLst>
                        <a:path w="103623" h="214245">
                          <a:moveTo>
                            <a:pt x="18389" y="162136"/>
                          </a:moveTo>
                          <a:lnTo>
                            <a:pt x="103624" y="0"/>
                          </a:lnTo>
                          <a:lnTo>
                            <a:pt x="0" y="21424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66" name="Freeform 8065">
                      <a:extLst>
                        <a:ext uri="{FF2B5EF4-FFF2-40B4-BE49-F238E27FC236}">
                          <a16:creationId xmlns:a16="http://schemas.microsoft.com/office/drawing/2014/main" id="{974C6208-1706-E7AE-E441-A436FF075296}"/>
                        </a:ext>
                      </a:extLst>
                    </p:cNvPr>
                    <p:cNvSpPr/>
                    <p:nvPr/>
                  </p:nvSpPr>
                  <p:spPr>
                    <a:xfrm>
                      <a:off x="32367935" y="23043824"/>
                      <a:ext cx="340938" cy="648544"/>
                    </a:xfrm>
                    <a:custGeom>
                      <a:avLst/>
                      <a:gdLst>
                        <a:gd name="connsiteX0" fmla="*/ 340939 w 340938"/>
                        <a:gd name="connsiteY0" fmla="*/ 0 h 648544"/>
                        <a:gd name="connsiteX1" fmla="*/ 322550 w 340938"/>
                        <a:gd name="connsiteY1" fmla="*/ 52110 h 648544"/>
                        <a:gd name="connsiteX2" fmla="*/ 56089 w 340938"/>
                        <a:gd name="connsiteY2" fmla="*/ 603027 h 648544"/>
                        <a:gd name="connsiteX3" fmla="*/ 0 w 340938"/>
                        <a:gd name="connsiteY3" fmla="*/ 648545 h 648544"/>
                        <a:gd name="connsiteX4" fmla="*/ 91945 w 340938"/>
                        <a:gd name="connsiteY4" fmla="*/ 387998 h 648544"/>
                        <a:gd name="connsiteX5" fmla="*/ 262414 w 340938"/>
                        <a:gd name="connsiteY5" fmla="*/ 63725 h 64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38" h="648544">
                          <a:moveTo>
                            <a:pt x="340939" y="0"/>
                          </a:moveTo>
                          <a:lnTo>
                            <a:pt x="322550" y="52110"/>
                          </a:lnTo>
                          <a:lnTo>
                            <a:pt x="56089" y="603027"/>
                          </a:lnTo>
                          <a:lnTo>
                            <a:pt x="0" y="648545"/>
                          </a:lnTo>
                          <a:lnTo>
                            <a:pt x="91945" y="387998"/>
                          </a:lnTo>
                          <a:lnTo>
                            <a:pt x="262414" y="6372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67" name="Freeform 8066">
                      <a:extLst>
                        <a:ext uri="{FF2B5EF4-FFF2-40B4-BE49-F238E27FC236}">
                          <a16:creationId xmlns:a16="http://schemas.microsoft.com/office/drawing/2014/main" id="{9BFA1CCE-D431-84CE-E958-60EDA174888C}"/>
                        </a:ext>
                      </a:extLst>
                    </p:cNvPr>
                    <p:cNvSpPr/>
                    <p:nvPr/>
                  </p:nvSpPr>
                  <p:spPr>
                    <a:xfrm>
                      <a:off x="32282700" y="23431821"/>
                      <a:ext cx="177179" cy="422683"/>
                    </a:xfrm>
                    <a:custGeom>
                      <a:avLst/>
                      <a:gdLst>
                        <a:gd name="connsiteX0" fmla="*/ 177180 w 177179"/>
                        <a:gd name="connsiteY0" fmla="*/ 0 h 422683"/>
                        <a:gd name="connsiteX1" fmla="*/ 85235 w 177179"/>
                        <a:gd name="connsiteY1" fmla="*/ 260547 h 422683"/>
                        <a:gd name="connsiteX2" fmla="*/ 0 w 177179"/>
                        <a:gd name="connsiteY2" fmla="*/ 422683 h 422683"/>
                        <a:gd name="connsiteX3" fmla="*/ 13420 w 177179"/>
                        <a:gd name="connsiteY3" fmla="*/ 225861 h 422683"/>
                        <a:gd name="connsiteX4" fmla="*/ 98655 w 177179"/>
                        <a:gd name="connsiteY4" fmla="*/ 63725 h 422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79" h="422683">
                          <a:moveTo>
                            <a:pt x="177180" y="0"/>
                          </a:moveTo>
                          <a:lnTo>
                            <a:pt x="85235" y="260547"/>
                          </a:lnTo>
                          <a:lnTo>
                            <a:pt x="0" y="422683"/>
                          </a:lnTo>
                          <a:lnTo>
                            <a:pt x="13420" y="225861"/>
                          </a:lnTo>
                          <a:lnTo>
                            <a:pt x="98655" y="6372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68" name="Freeform 8067">
                      <a:extLst>
                        <a:ext uri="{FF2B5EF4-FFF2-40B4-BE49-F238E27FC236}">
                          <a16:creationId xmlns:a16="http://schemas.microsoft.com/office/drawing/2014/main" id="{C730F0D5-A9F5-4ABA-0CC4-81A60AE666A9}"/>
                        </a:ext>
                      </a:extLst>
                    </p:cNvPr>
                    <p:cNvSpPr/>
                    <p:nvPr/>
                  </p:nvSpPr>
                  <p:spPr>
                    <a:xfrm>
                      <a:off x="32275990" y="23646850"/>
                      <a:ext cx="148033" cy="306065"/>
                    </a:xfrm>
                    <a:custGeom>
                      <a:avLst/>
                      <a:gdLst>
                        <a:gd name="connsiteX0" fmla="*/ 0 w 148033"/>
                        <a:gd name="connsiteY0" fmla="*/ 306065 h 306065"/>
                        <a:gd name="connsiteX1" fmla="*/ 6710 w 148033"/>
                        <a:gd name="connsiteY1" fmla="*/ 207654 h 306065"/>
                        <a:gd name="connsiteX2" fmla="*/ 91945 w 148033"/>
                        <a:gd name="connsiteY2" fmla="*/ 45518 h 306065"/>
                        <a:gd name="connsiteX3" fmla="*/ 148034 w 148033"/>
                        <a:gd name="connsiteY3" fmla="*/ 0 h 306065"/>
                      </a:gdLst>
                      <a:ahLst/>
                      <a:cxnLst>
                        <a:cxn ang="0">
                          <a:pos x="connsiteX0" y="connsiteY0"/>
                        </a:cxn>
                        <a:cxn ang="0">
                          <a:pos x="connsiteX1" y="connsiteY1"/>
                        </a:cxn>
                        <a:cxn ang="0">
                          <a:pos x="connsiteX2" y="connsiteY2"/>
                        </a:cxn>
                        <a:cxn ang="0">
                          <a:pos x="connsiteX3" y="connsiteY3"/>
                        </a:cxn>
                      </a:cxnLst>
                      <a:rect l="l" t="t" r="r" b="b"/>
                      <a:pathLst>
                        <a:path w="148033" h="306065">
                          <a:moveTo>
                            <a:pt x="0" y="306065"/>
                          </a:moveTo>
                          <a:lnTo>
                            <a:pt x="6710" y="207654"/>
                          </a:lnTo>
                          <a:lnTo>
                            <a:pt x="91945" y="45518"/>
                          </a:lnTo>
                          <a:lnTo>
                            <a:pt x="148034" y="0"/>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069" name="Graphic 6">
                    <a:extLst>
                      <a:ext uri="{FF2B5EF4-FFF2-40B4-BE49-F238E27FC236}">
                        <a16:creationId xmlns:a16="http://schemas.microsoft.com/office/drawing/2014/main" id="{9EDCCC1C-2D09-1ED5-820C-50D29814B89F}"/>
                      </a:ext>
                    </a:extLst>
                  </p:cNvPr>
                  <p:cNvGrpSpPr/>
                  <p:nvPr/>
                </p:nvGrpSpPr>
                <p:grpSpPr>
                  <a:xfrm>
                    <a:off x="48432074" y="12439262"/>
                    <a:ext cx="1510207" cy="360429"/>
                    <a:chOff x="33312227" y="21570125"/>
                    <a:chExt cx="2359242" cy="563107"/>
                  </a:xfrm>
                </p:grpSpPr>
                <p:sp>
                  <p:nvSpPr>
                    <p:cNvPr id="8070" name="Freeform 8069">
                      <a:extLst>
                        <a:ext uri="{FF2B5EF4-FFF2-40B4-BE49-F238E27FC236}">
                          <a16:creationId xmlns:a16="http://schemas.microsoft.com/office/drawing/2014/main" id="{46DBC86C-7E89-7A51-3752-A405796DAF5C}"/>
                        </a:ext>
                      </a:extLst>
                    </p:cNvPr>
                    <p:cNvSpPr/>
                    <p:nvPr/>
                  </p:nvSpPr>
                  <p:spPr>
                    <a:xfrm>
                      <a:off x="34354476" y="21625062"/>
                      <a:ext cx="265562" cy="85839"/>
                    </a:xfrm>
                    <a:custGeom>
                      <a:avLst/>
                      <a:gdLst>
                        <a:gd name="connsiteX0" fmla="*/ 84915 w 265562"/>
                        <a:gd name="connsiteY0" fmla="*/ 54937 h 85839"/>
                        <a:gd name="connsiteX1" fmla="*/ 0 w 265562"/>
                        <a:gd name="connsiteY1" fmla="*/ 0 h 85839"/>
                        <a:gd name="connsiteX2" fmla="*/ 55276 w 265562"/>
                        <a:gd name="connsiteY2" fmla="*/ 1374 h 85839"/>
                        <a:gd name="connsiteX3" fmla="*/ 265562 w 265562"/>
                        <a:gd name="connsiteY3" fmla="*/ 85840 h 85839"/>
                      </a:gdLst>
                      <a:ahLst/>
                      <a:cxnLst>
                        <a:cxn ang="0">
                          <a:pos x="connsiteX0" y="connsiteY0"/>
                        </a:cxn>
                        <a:cxn ang="0">
                          <a:pos x="connsiteX1" y="connsiteY1"/>
                        </a:cxn>
                        <a:cxn ang="0">
                          <a:pos x="connsiteX2" y="connsiteY2"/>
                        </a:cxn>
                        <a:cxn ang="0">
                          <a:pos x="connsiteX3" y="connsiteY3"/>
                        </a:cxn>
                      </a:cxnLst>
                      <a:rect l="l" t="t" r="r" b="b"/>
                      <a:pathLst>
                        <a:path w="265562" h="85839">
                          <a:moveTo>
                            <a:pt x="84915" y="54937"/>
                          </a:moveTo>
                          <a:lnTo>
                            <a:pt x="0" y="0"/>
                          </a:lnTo>
                          <a:lnTo>
                            <a:pt x="55276" y="1374"/>
                          </a:lnTo>
                          <a:lnTo>
                            <a:pt x="265562" y="8584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71" name="Freeform 8070">
                      <a:extLst>
                        <a:ext uri="{FF2B5EF4-FFF2-40B4-BE49-F238E27FC236}">
                          <a16:creationId xmlns:a16="http://schemas.microsoft.com/office/drawing/2014/main" id="{0816D42C-5AF2-0C18-324B-2A540F264764}"/>
                        </a:ext>
                      </a:extLst>
                    </p:cNvPr>
                    <p:cNvSpPr/>
                    <p:nvPr/>
                  </p:nvSpPr>
                  <p:spPr>
                    <a:xfrm>
                      <a:off x="34173829" y="21570125"/>
                      <a:ext cx="235923" cy="56310"/>
                    </a:xfrm>
                    <a:custGeom>
                      <a:avLst/>
                      <a:gdLst>
                        <a:gd name="connsiteX0" fmla="*/ 95734 w 235923"/>
                        <a:gd name="connsiteY0" fmla="*/ 0 h 56310"/>
                        <a:gd name="connsiteX1" fmla="*/ 235924 w 235923"/>
                        <a:gd name="connsiteY1" fmla="*/ 56311 h 56310"/>
                        <a:gd name="connsiteX2" fmla="*/ 180648 w 235923"/>
                        <a:gd name="connsiteY2" fmla="*/ 54937 h 56310"/>
                        <a:gd name="connsiteX3" fmla="*/ 0 w 235923"/>
                        <a:gd name="connsiteY3" fmla="*/ 24033 h 56310"/>
                      </a:gdLst>
                      <a:ahLst/>
                      <a:cxnLst>
                        <a:cxn ang="0">
                          <a:pos x="connsiteX0" y="connsiteY0"/>
                        </a:cxn>
                        <a:cxn ang="0">
                          <a:pos x="connsiteX1" y="connsiteY1"/>
                        </a:cxn>
                        <a:cxn ang="0">
                          <a:pos x="connsiteX2" y="connsiteY2"/>
                        </a:cxn>
                        <a:cxn ang="0">
                          <a:pos x="connsiteX3" y="connsiteY3"/>
                        </a:cxn>
                      </a:cxnLst>
                      <a:rect l="l" t="t" r="r" b="b"/>
                      <a:pathLst>
                        <a:path w="235923" h="56310">
                          <a:moveTo>
                            <a:pt x="95734" y="0"/>
                          </a:moveTo>
                          <a:lnTo>
                            <a:pt x="235924" y="56311"/>
                          </a:lnTo>
                          <a:lnTo>
                            <a:pt x="180648" y="54937"/>
                          </a:lnTo>
                          <a:lnTo>
                            <a:pt x="0" y="24033"/>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072" name="Freeform 8071">
                      <a:extLst>
                        <a:ext uri="{FF2B5EF4-FFF2-40B4-BE49-F238E27FC236}">
                          <a16:creationId xmlns:a16="http://schemas.microsoft.com/office/drawing/2014/main" id="{FC20D194-E2F7-97F8-5ACD-33152F6463F8}"/>
                        </a:ext>
                      </a:extLst>
                    </p:cNvPr>
                    <p:cNvSpPr/>
                    <p:nvPr/>
                  </p:nvSpPr>
                  <p:spPr>
                    <a:xfrm>
                      <a:off x="35055430" y="21906616"/>
                      <a:ext cx="265562" cy="85839"/>
                    </a:xfrm>
                    <a:custGeom>
                      <a:avLst/>
                      <a:gdLst>
                        <a:gd name="connsiteX0" fmla="*/ 84915 w 265562"/>
                        <a:gd name="connsiteY0" fmla="*/ 54937 h 85839"/>
                        <a:gd name="connsiteX1" fmla="*/ 0 w 265562"/>
                        <a:gd name="connsiteY1" fmla="*/ 0 h 85839"/>
                        <a:gd name="connsiteX2" fmla="*/ 55276 w 265562"/>
                        <a:gd name="connsiteY2" fmla="*/ 1374 h 85839"/>
                        <a:gd name="connsiteX3" fmla="*/ 265562 w 265562"/>
                        <a:gd name="connsiteY3" fmla="*/ 85840 h 85839"/>
                      </a:gdLst>
                      <a:ahLst/>
                      <a:cxnLst>
                        <a:cxn ang="0">
                          <a:pos x="connsiteX0" y="connsiteY0"/>
                        </a:cxn>
                        <a:cxn ang="0">
                          <a:pos x="connsiteX1" y="connsiteY1"/>
                        </a:cxn>
                        <a:cxn ang="0">
                          <a:pos x="connsiteX2" y="connsiteY2"/>
                        </a:cxn>
                        <a:cxn ang="0">
                          <a:pos x="connsiteX3" y="connsiteY3"/>
                        </a:cxn>
                      </a:cxnLst>
                      <a:rect l="l" t="t" r="r" b="b"/>
                      <a:pathLst>
                        <a:path w="265562" h="85839">
                          <a:moveTo>
                            <a:pt x="84915" y="54937"/>
                          </a:moveTo>
                          <a:lnTo>
                            <a:pt x="0" y="0"/>
                          </a:lnTo>
                          <a:lnTo>
                            <a:pt x="55276" y="1374"/>
                          </a:lnTo>
                          <a:lnTo>
                            <a:pt x="265562" y="8584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73" name="Freeform 8072">
                      <a:extLst>
                        <a:ext uri="{FF2B5EF4-FFF2-40B4-BE49-F238E27FC236}">
                          <a16:creationId xmlns:a16="http://schemas.microsoft.com/office/drawing/2014/main" id="{AA56BFF4-02B3-CE9B-8026-EAE6E3F5215B}"/>
                        </a:ext>
                      </a:extLst>
                    </p:cNvPr>
                    <p:cNvSpPr/>
                    <p:nvPr/>
                  </p:nvSpPr>
                  <p:spPr>
                    <a:xfrm>
                      <a:off x="34609220" y="21789872"/>
                      <a:ext cx="501486" cy="118117"/>
                    </a:xfrm>
                    <a:custGeom>
                      <a:avLst/>
                      <a:gdLst>
                        <a:gd name="connsiteX0" fmla="*/ 446210 w 501486"/>
                        <a:gd name="connsiteY0" fmla="*/ 116743 h 118117"/>
                        <a:gd name="connsiteX1" fmla="*/ 84914 w 501486"/>
                        <a:gd name="connsiteY1" fmla="*/ 54937 h 118117"/>
                        <a:gd name="connsiteX2" fmla="*/ 0 w 501486"/>
                        <a:gd name="connsiteY2" fmla="*/ 0 h 118117"/>
                        <a:gd name="connsiteX3" fmla="*/ 221105 w 501486"/>
                        <a:gd name="connsiteY3" fmla="*/ 5496 h 118117"/>
                        <a:gd name="connsiteX4" fmla="*/ 501486 w 501486"/>
                        <a:gd name="connsiteY4" fmla="*/ 118117 h 118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486" h="118117">
                          <a:moveTo>
                            <a:pt x="446210" y="116743"/>
                          </a:moveTo>
                          <a:lnTo>
                            <a:pt x="84914" y="54937"/>
                          </a:lnTo>
                          <a:lnTo>
                            <a:pt x="0" y="0"/>
                          </a:lnTo>
                          <a:lnTo>
                            <a:pt x="221105" y="5496"/>
                          </a:lnTo>
                          <a:lnTo>
                            <a:pt x="501486" y="11811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74" name="Freeform 8073">
                      <a:extLst>
                        <a:ext uri="{FF2B5EF4-FFF2-40B4-BE49-F238E27FC236}">
                          <a16:creationId xmlns:a16="http://schemas.microsoft.com/office/drawing/2014/main" id="{6D9C91E1-5814-FCE6-F485-5ABBD0971765}"/>
                        </a:ext>
                      </a:extLst>
                    </p:cNvPr>
                    <p:cNvSpPr/>
                    <p:nvPr/>
                  </p:nvSpPr>
                  <p:spPr>
                    <a:xfrm>
                      <a:off x="34163010" y="21673129"/>
                      <a:ext cx="667315" cy="122239"/>
                    </a:xfrm>
                    <a:custGeom>
                      <a:avLst/>
                      <a:gdLst>
                        <a:gd name="connsiteX0" fmla="*/ 446210 w 667315"/>
                        <a:gd name="connsiteY0" fmla="*/ 116743 h 122239"/>
                        <a:gd name="connsiteX1" fmla="*/ 84914 w 667315"/>
                        <a:gd name="connsiteY1" fmla="*/ 54937 h 122239"/>
                        <a:gd name="connsiteX2" fmla="*/ 0 w 667315"/>
                        <a:gd name="connsiteY2" fmla="*/ 0 h 122239"/>
                        <a:gd name="connsiteX3" fmla="*/ 276381 w 667315"/>
                        <a:gd name="connsiteY3" fmla="*/ 6870 h 122239"/>
                        <a:gd name="connsiteX4" fmla="*/ 457029 w 667315"/>
                        <a:gd name="connsiteY4" fmla="*/ 37773 h 122239"/>
                        <a:gd name="connsiteX5" fmla="*/ 667315 w 667315"/>
                        <a:gd name="connsiteY5" fmla="*/ 122239 h 12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315" h="122239">
                          <a:moveTo>
                            <a:pt x="446210" y="116743"/>
                          </a:moveTo>
                          <a:lnTo>
                            <a:pt x="84914" y="54937"/>
                          </a:lnTo>
                          <a:lnTo>
                            <a:pt x="0" y="0"/>
                          </a:lnTo>
                          <a:lnTo>
                            <a:pt x="276381" y="6870"/>
                          </a:lnTo>
                          <a:lnTo>
                            <a:pt x="457029" y="37773"/>
                          </a:lnTo>
                          <a:lnTo>
                            <a:pt x="667315" y="12223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75" name="Freeform 8074">
                      <a:extLst>
                        <a:ext uri="{FF2B5EF4-FFF2-40B4-BE49-F238E27FC236}">
                          <a16:creationId xmlns:a16="http://schemas.microsoft.com/office/drawing/2014/main" id="{F4B509DA-591A-4CFA-6292-EB889AB2DD65}"/>
                        </a:ext>
                      </a:extLst>
                    </p:cNvPr>
                    <p:cNvSpPr/>
                    <p:nvPr/>
                  </p:nvSpPr>
                  <p:spPr>
                    <a:xfrm>
                      <a:off x="33982361" y="21594158"/>
                      <a:ext cx="457029" cy="85839"/>
                    </a:xfrm>
                    <a:custGeom>
                      <a:avLst/>
                      <a:gdLst>
                        <a:gd name="connsiteX0" fmla="*/ 457030 w 457029"/>
                        <a:gd name="connsiteY0" fmla="*/ 85840 h 85839"/>
                        <a:gd name="connsiteX1" fmla="*/ 180648 w 457029"/>
                        <a:gd name="connsiteY1" fmla="*/ 78970 h 85839"/>
                        <a:gd name="connsiteX2" fmla="*/ 0 w 457029"/>
                        <a:gd name="connsiteY2" fmla="*/ 48067 h 85839"/>
                        <a:gd name="connsiteX3" fmla="*/ 191467 w 457029"/>
                        <a:gd name="connsiteY3" fmla="*/ 0 h 85839"/>
                        <a:gd name="connsiteX4" fmla="*/ 372115 w 457029"/>
                        <a:gd name="connsiteY4" fmla="*/ 30903 h 8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029" h="85839">
                          <a:moveTo>
                            <a:pt x="457030" y="85840"/>
                          </a:moveTo>
                          <a:lnTo>
                            <a:pt x="180648" y="78970"/>
                          </a:lnTo>
                          <a:lnTo>
                            <a:pt x="0" y="48067"/>
                          </a:lnTo>
                          <a:lnTo>
                            <a:pt x="191467" y="0"/>
                          </a:lnTo>
                          <a:lnTo>
                            <a:pt x="372115" y="3090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76" name="Freeform 8075">
                      <a:extLst>
                        <a:ext uri="{FF2B5EF4-FFF2-40B4-BE49-F238E27FC236}">
                          <a16:creationId xmlns:a16="http://schemas.microsoft.com/office/drawing/2014/main" id="{329F2C7B-5616-044C-194F-5AFF04008F0F}"/>
                        </a:ext>
                      </a:extLst>
                    </p:cNvPr>
                    <p:cNvSpPr/>
                    <p:nvPr/>
                  </p:nvSpPr>
                  <p:spPr>
                    <a:xfrm>
                      <a:off x="35310173" y="22071426"/>
                      <a:ext cx="361295" cy="61806"/>
                    </a:xfrm>
                    <a:custGeom>
                      <a:avLst/>
                      <a:gdLst>
                        <a:gd name="connsiteX0" fmla="*/ 361296 w 361295"/>
                        <a:gd name="connsiteY0" fmla="*/ 61807 h 61806"/>
                        <a:gd name="connsiteX1" fmla="*/ 24261 w 361295"/>
                        <a:gd name="connsiteY1" fmla="*/ 15696 h 61806"/>
                        <a:gd name="connsiteX2" fmla="*/ 0 w 361295"/>
                        <a:gd name="connsiteY2" fmla="*/ 0 h 61806"/>
                        <a:gd name="connsiteX3" fmla="*/ 221105 w 361295"/>
                        <a:gd name="connsiteY3" fmla="*/ 5496 h 61806"/>
                      </a:gdLst>
                      <a:ahLst/>
                      <a:cxnLst>
                        <a:cxn ang="0">
                          <a:pos x="connsiteX0" y="connsiteY0"/>
                        </a:cxn>
                        <a:cxn ang="0">
                          <a:pos x="connsiteX1" y="connsiteY1"/>
                        </a:cxn>
                        <a:cxn ang="0">
                          <a:pos x="connsiteX2" y="connsiteY2"/>
                        </a:cxn>
                        <a:cxn ang="0">
                          <a:pos x="connsiteX3" y="connsiteY3"/>
                        </a:cxn>
                      </a:cxnLst>
                      <a:rect l="l" t="t" r="r" b="b"/>
                      <a:pathLst>
                        <a:path w="361295" h="61806">
                          <a:moveTo>
                            <a:pt x="361296" y="61807"/>
                          </a:moveTo>
                          <a:lnTo>
                            <a:pt x="24261" y="15696"/>
                          </a:lnTo>
                          <a:lnTo>
                            <a:pt x="0" y="0"/>
                          </a:lnTo>
                          <a:lnTo>
                            <a:pt x="221105" y="549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077" name="Freeform 8076">
                      <a:extLst>
                        <a:ext uri="{FF2B5EF4-FFF2-40B4-BE49-F238E27FC236}">
                          <a16:creationId xmlns:a16="http://schemas.microsoft.com/office/drawing/2014/main" id="{09C925B7-1ACF-2794-7CED-64632055041C}"/>
                        </a:ext>
                      </a:extLst>
                    </p:cNvPr>
                    <p:cNvSpPr/>
                    <p:nvPr/>
                  </p:nvSpPr>
                  <p:spPr>
                    <a:xfrm>
                      <a:off x="34863963" y="21954682"/>
                      <a:ext cx="667315" cy="122239"/>
                    </a:xfrm>
                    <a:custGeom>
                      <a:avLst/>
                      <a:gdLst>
                        <a:gd name="connsiteX0" fmla="*/ 446210 w 667315"/>
                        <a:gd name="connsiteY0" fmla="*/ 116743 h 122239"/>
                        <a:gd name="connsiteX1" fmla="*/ 84914 w 667315"/>
                        <a:gd name="connsiteY1" fmla="*/ 54937 h 122239"/>
                        <a:gd name="connsiteX2" fmla="*/ 0 w 667315"/>
                        <a:gd name="connsiteY2" fmla="*/ 0 h 122239"/>
                        <a:gd name="connsiteX3" fmla="*/ 276381 w 667315"/>
                        <a:gd name="connsiteY3" fmla="*/ 6870 h 122239"/>
                        <a:gd name="connsiteX4" fmla="*/ 457029 w 667315"/>
                        <a:gd name="connsiteY4" fmla="*/ 37773 h 122239"/>
                        <a:gd name="connsiteX5" fmla="*/ 667315 w 667315"/>
                        <a:gd name="connsiteY5" fmla="*/ 122239 h 12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315" h="122239">
                          <a:moveTo>
                            <a:pt x="446210" y="116743"/>
                          </a:moveTo>
                          <a:lnTo>
                            <a:pt x="84914" y="54937"/>
                          </a:lnTo>
                          <a:lnTo>
                            <a:pt x="0" y="0"/>
                          </a:lnTo>
                          <a:lnTo>
                            <a:pt x="276381" y="6870"/>
                          </a:lnTo>
                          <a:lnTo>
                            <a:pt x="457029" y="37773"/>
                          </a:lnTo>
                          <a:lnTo>
                            <a:pt x="667315" y="12223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78" name="Freeform 8077">
                      <a:extLst>
                        <a:ext uri="{FF2B5EF4-FFF2-40B4-BE49-F238E27FC236}">
                          <a16:creationId xmlns:a16="http://schemas.microsoft.com/office/drawing/2014/main" id="{7913AB28-B967-C97A-F744-9890B71AC6E0}"/>
                        </a:ext>
                      </a:extLst>
                    </p:cNvPr>
                    <p:cNvSpPr/>
                    <p:nvPr/>
                  </p:nvSpPr>
                  <p:spPr>
                    <a:xfrm>
                      <a:off x="34417752" y="21837939"/>
                      <a:ext cx="722591" cy="123613"/>
                    </a:xfrm>
                    <a:custGeom>
                      <a:avLst/>
                      <a:gdLst>
                        <a:gd name="connsiteX0" fmla="*/ 722592 w 722591"/>
                        <a:gd name="connsiteY0" fmla="*/ 123613 h 123613"/>
                        <a:gd name="connsiteX1" fmla="*/ 446211 w 722591"/>
                        <a:gd name="connsiteY1" fmla="*/ 116743 h 123613"/>
                        <a:gd name="connsiteX2" fmla="*/ 84915 w 722591"/>
                        <a:gd name="connsiteY2" fmla="*/ 54937 h 123613"/>
                        <a:gd name="connsiteX3" fmla="*/ 0 w 722591"/>
                        <a:gd name="connsiteY3" fmla="*/ 0 h 123613"/>
                        <a:gd name="connsiteX4" fmla="*/ 276381 w 722591"/>
                        <a:gd name="connsiteY4" fmla="*/ 6870 h 123613"/>
                        <a:gd name="connsiteX5" fmla="*/ 637677 w 722591"/>
                        <a:gd name="connsiteY5" fmla="*/ 68677 h 12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591" h="123613">
                          <a:moveTo>
                            <a:pt x="722592" y="123613"/>
                          </a:moveTo>
                          <a:lnTo>
                            <a:pt x="446211" y="116743"/>
                          </a:lnTo>
                          <a:lnTo>
                            <a:pt x="84915" y="54937"/>
                          </a:lnTo>
                          <a:lnTo>
                            <a:pt x="0" y="0"/>
                          </a:lnTo>
                          <a:lnTo>
                            <a:pt x="276381" y="6870"/>
                          </a:lnTo>
                          <a:lnTo>
                            <a:pt x="637677" y="6867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79" name="Freeform 8078">
                      <a:extLst>
                        <a:ext uri="{FF2B5EF4-FFF2-40B4-BE49-F238E27FC236}">
                          <a16:creationId xmlns:a16="http://schemas.microsoft.com/office/drawing/2014/main" id="{9FC2EC2C-57D8-69B7-7C1A-7EB60D5CA2C2}"/>
                        </a:ext>
                      </a:extLst>
                    </p:cNvPr>
                    <p:cNvSpPr/>
                    <p:nvPr/>
                  </p:nvSpPr>
                  <p:spPr>
                    <a:xfrm>
                      <a:off x="33971542" y="21721195"/>
                      <a:ext cx="722591" cy="123613"/>
                    </a:xfrm>
                    <a:custGeom>
                      <a:avLst/>
                      <a:gdLst>
                        <a:gd name="connsiteX0" fmla="*/ 722591 w 722591"/>
                        <a:gd name="connsiteY0" fmla="*/ 123613 h 123613"/>
                        <a:gd name="connsiteX1" fmla="*/ 446210 w 722591"/>
                        <a:gd name="connsiteY1" fmla="*/ 116743 h 123613"/>
                        <a:gd name="connsiteX2" fmla="*/ 84914 w 722591"/>
                        <a:gd name="connsiteY2" fmla="*/ 54937 h 123613"/>
                        <a:gd name="connsiteX3" fmla="*/ 0 w 722591"/>
                        <a:gd name="connsiteY3" fmla="*/ 0 h 123613"/>
                        <a:gd name="connsiteX4" fmla="*/ 276381 w 722591"/>
                        <a:gd name="connsiteY4" fmla="*/ 6870 h 123613"/>
                        <a:gd name="connsiteX5" fmla="*/ 637677 w 722591"/>
                        <a:gd name="connsiteY5" fmla="*/ 68677 h 12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591" h="123613">
                          <a:moveTo>
                            <a:pt x="722591" y="123613"/>
                          </a:moveTo>
                          <a:lnTo>
                            <a:pt x="446210" y="116743"/>
                          </a:lnTo>
                          <a:lnTo>
                            <a:pt x="84914" y="54937"/>
                          </a:lnTo>
                          <a:lnTo>
                            <a:pt x="0" y="0"/>
                          </a:lnTo>
                          <a:lnTo>
                            <a:pt x="276381" y="6870"/>
                          </a:lnTo>
                          <a:lnTo>
                            <a:pt x="637677" y="6867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80" name="Freeform 8079">
                      <a:extLst>
                        <a:ext uri="{FF2B5EF4-FFF2-40B4-BE49-F238E27FC236}">
                          <a16:creationId xmlns:a16="http://schemas.microsoft.com/office/drawing/2014/main" id="{E0AF4C90-6863-A8F1-E41E-C5C29CFE295D}"/>
                        </a:ext>
                      </a:extLst>
                    </p:cNvPr>
                    <p:cNvSpPr/>
                    <p:nvPr/>
                  </p:nvSpPr>
                  <p:spPr>
                    <a:xfrm>
                      <a:off x="33790895" y="21642225"/>
                      <a:ext cx="457029" cy="85839"/>
                    </a:xfrm>
                    <a:custGeom>
                      <a:avLst/>
                      <a:gdLst>
                        <a:gd name="connsiteX0" fmla="*/ 457029 w 457029"/>
                        <a:gd name="connsiteY0" fmla="*/ 85840 h 85839"/>
                        <a:gd name="connsiteX1" fmla="*/ 180648 w 457029"/>
                        <a:gd name="connsiteY1" fmla="*/ 78970 h 85839"/>
                        <a:gd name="connsiteX2" fmla="*/ 0 w 457029"/>
                        <a:gd name="connsiteY2" fmla="*/ 48067 h 85839"/>
                        <a:gd name="connsiteX3" fmla="*/ 191467 w 457029"/>
                        <a:gd name="connsiteY3" fmla="*/ 0 h 85839"/>
                        <a:gd name="connsiteX4" fmla="*/ 372115 w 457029"/>
                        <a:gd name="connsiteY4" fmla="*/ 30903 h 8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029" h="85839">
                          <a:moveTo>
                            <a:pt x="457029" y="85840"/>
                          </a:moveTo>
                          <a:lnTo>
                            <a:pt x="180648" y="78970"/>
                          </a:lnTo>
                          <a:lnTo>
                            <a:pt x="0" y="48067"/>
                          </a:lnTo>
                          <a:lnTo>
                            <a:pt x="191467" y="0"/>
                          </a:lnTo>
                          <a:lnTo>
                            <a:pt x="372115" y="3090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81" name="Freeform 8080">
                      <a:extLst>
                        <a:ext uri="{FF2B5EF4-FFF2-40B4-BE49-F238E27FC236}">
                          <a16:creationId xmlns:a16="http://schemas.microsoft.com/office/drawing/2014/main" id="{B7C0FB92-2705-13EA-BED3-CA558013CEDD}"/>
                        </a:ext>
                      </a:extLst>
                    </p:cNvPr>
                    <p:cNvSpPr/>
                    <p:nvPr/>
                  </p:nvSpPr>
                  <p:spPr>
                    <a:xfrm>
                      <a:off x="34727772" y="22004123"/>
                      <a:ext cx="606662" cy="82998"/>
                    </a:xfrm>
                    <a:custGeom>
                      <a:avLst/>
                      <a:gdLst>
                        <a:gd name="connsiteX0" fmla="*/ 221105 w 606662"/>
                        <a:gd name="connsiteY0" fmla="*/ 5496 h 82998"/>
                        <a:gd name="connsiteX1" fmla="*/ 582401 w 606662"/>
                        <a:gd name="connsiteY1" fmla="*/ 67302 h 82998"/>
                        <a:gd name="connsiteX2" fmla="*/ 606662 w 606662"/>
                        <a:gd name="connsiteY2" fmla="*/ 82999 h 82998"/>
                        <a:gd name="connsiteX3" fmla="*/ 0 w 606662"/>
                        <a:gd name="connsiteY3" fmla="*/ 0 h 82998"/>
                      </a:gdLst>
                      <a:ahLst/>
                      <a:cxnLst>
                        <a:cxn ang="0">
                          <a:pos x="connsiteX0" y="connsiteY0"/>
                        </a:cxn>
                        <a:cxn ang="0">
                          <a:pos x="connsiteX1" y="connsiteY1"/>
                        </a:cxn>
                        <a:cxn ang="0">
                          <a:pos x="connsiteX2" y="connsiteY2"/>
                        </a:cxn>
                        <a:cxn ang="0">
                          <a:pos x="connsiteX3" y="connsiteY3"/>
                        </a:cxn>
                      </a:cxnLst>
                      <a:rect l="l" t="t" r="r" b="b"/>
                      <a:pathLst>
                        <a:path w="606662" h="82998">
                          <a:moveTo>
                            <a:pt x="221105" y="5496"/>
                          </a:moveTo>
                          <a:lnTo>
                            <a:pt x="582401" y="67302"/>
                          </a:lnTo>
                          <a:lnTo>
                            <a:pt x="606662" y="82999"/>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82" name="Freeform 8081">
                      <a:extLst>
                        <a:ext uri="{FF2B5EF4-FFF2-40B4-BE49-F238E27FC236}">
                          <a16:creationId xmlns:a16="http://schemas.microsoft.com/office/drawing/2014/main" id="{E4E3A4E9-0120-A186-C797-369E1E216532}"/>
                        </a:ext>
                      </a:extLst>
                    </p:cNvPr>
                    <p:cNvSpPr/>
                    <p:nvPr/>
                  </p:nvSpPr>
                  <p:spPr>
                    <a:xfrm>
                      <a:off x="34226285" y="21886006"/>
                      <a:ext cx="722591" cy="123613"/>
                    </a:xfrm>
                    <a:custGeom>
                      <a:avLst/>
                      <a:gdLst>
                        <a:gd name="connsiteX0" fmla="*/ 722591 w 722591"/>
                        <a:gd name="connsiteY0" fmla="*/ 123613 h 123613"/>
                        <a:gd name="connsiteX1" fmla="*/ 501486 w 722591"/>
                        <a:gd name="connsiteY1" fmla="*/ 118117 h 123613"/>
                        <a:gd name="connsiteX2" fmla="*/ 265562 w 722591"/>
                        <a:gd name="connsiteY2" fmla="*/ 85840 h 123613"/>
                        <a:gd name="connsiteX3" fmla="*/ 84914 w 722591"/>
                        <a:gd name="connsiteY3" fmla="*/ 54937 h 123613"/>
                        <a:gd name="connsiteX4" fmla="*/ 0 w 722591"/>
                        <a:gd name="connsiteY4" fmla="*/ 0 h 123613"/>
                        <a:gd name="connsiteX5" fmla="*/ 276381 w 722591"/>
                        <a:gd name="connsiteY5" fmla="*/ 6870 h 123613"/>
                        <a:gd name="connsiteX6" fmla="*/ 637677 w 722591"/>
                        <a:gd name="connsiteY6" fmla="*/ 68676 h 12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591" h="123613">
                          <a:moveTo>
                            <a:pt x="722591" y="123613"/>
                          </a:moveTo>
                          <a:lnTo>
                            <a:pt x="501486" y="118117"/>
                          </a:lnTo>
                          <a:lnTo>
                            <a:pt x="265562" y="85840"/>
                          </a:lnTo>
                          <a:lnTo>
                            <a:pt x="84914" y="54937"/>
                          </a:lnTo>
                          <a:lnTo>
                            <a:pt x="0" y="0"/>
                          </a:lnTo>
                          <a:lnTo>
                            <a:pt x="276381" y="6870"/>
                          </a:lnTo>
                          <a:lnTo>
                            <a:pt x="637677" y="6867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83" name="Freeform 8082">
                      <a:extLst>
                        <a:ext uri="{FF2B5EF4-FFF2-40B4-BE49-F238E27FC236}">
                          <a16:creationId xmlns:a16="http://schemas.microsoft.com/office/drawing/2014/main" id="{6237DF48-2344-DD14-2651-657BEC9E6CAD}"/>
                        </a:ext>
                      </a:extLst>
                    </p:cNvPr>
                    <p:cNvSpPr/>
                    <p:nvPr/>
                  </p:nvSpPr>
                  <p:spPr>
                    <a:xfrm>
                      <a:off x="33780075" y="21769263"/>
                      <a:ext cx="722591" cy="123613"/>
                    </a:xfrm>
                    <a:custGeom>
                      <a:avLst/>
                      <a:gdLst>
                        <a:gd name="connsiteX0" fmla="*/ 722592 w 722591"/>
                        <a:gd name="connsiteY0" fmla="*/ 123613 h 123613"/>
                        <a:gd name="connsiteX1" fmla="*/ 446211 w 722591"/>
                        <a:gd name="connsiteY1" fmla="*/ 116743 h 123613"/>
                        <a:gd name="connsiteX2" fmla="*/ 84915 w 722591"/>
                        <a:gd name="connsiteY2" fmla="*/ 54937 h 123613"/>
                        <a:gd name="connsiteX3" fmla="*/ 0 w 722591"/>
                        <a:gd name="connsiteY3" fmla="*/ 0 h 123613"/>
                        <a:gd name="connsiteX4" fmla="*/ 276382 w 722591"/>
                        <a:gd name="connsiteY4" fmla="*/ 6870 h 123613"/>
                        <a:gd name="connsiteX5" fmla="*/ 637677 w 722591"/>
                        <a:gd name="connsiteY5" fmla="*/ 68676 h 12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591" h="123613">
                          <a:moveTo>
                            <a:pt x="722592" y="123613"/>
                          </a:moveTo>
                          <a:lnTo>
                            <a:pt x="446211" y="116743"/>
                          </a:lnTo>
                          <a:lnTo>
                            <a:pt x="84915" y="54937"/>
                          </a:lnTo>
                          <a:lnTo>
                            <a:pt x="0" y="0"/>
                          </a:lnTo>
                          <a:lnTo>
                            <a:pt x="276382" y="6870"/>
                          </a:lnTo>
                          <a:lnTo>
                            <a:pt x="637677" y="6867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84" name="Freeform 8083">
                      <a:extLst>
                        <a:ext uri="{FF2B5EF4-FFF2-40B4-BE49-F238E27FC236}">
                          <a16:creationId xmlns:a16="http://schemas.microsoft.com/office/drawing/2014/main" id="{79274ACA-FD2C-6A23-663A-BFE9A65ADD3B}"/>
                        </a:ext>
                      </a:extLst>
                    </p:cNvPr>
                    <p:cNvSpPr/>
                    <p:nvPr/>
                  </p:nvSpPr>
                  <p:spPr>
                    <a:xfrm>
                      <a:off x="33599427" y="21690292"/>
                      <a:ext cx="457029" cy="85839"/>
                    </a:xfrm>
                    <a:custGeom>
                      <a:avLst/>
                      <a:gdLst>
                        <a:gd name="connsiteX0" fmla="*/ 457030 w 457029"/>
                        <a:gd name="connsiteY0" fmla="*/ 85840 h 85839"/>
                        <a:gd name="connsiteX1" fmla="*/ 180648 w 457029"/>
                        <a:gd name="connsiteY1" fmla="*/ 78970 h 85839"/>
                        <a:gd name="connsiteX2" fmla="*/ 0 w 457029"/>
                        <a:gd name="connsiteY2" fmla="*/ 48067 h 85839"/>
                        <a:gd name="connsiteX3" fmla="*/ 191467 w 457029"/>
                        <a:gd name="connsiteY3" fmla="*/ 0 h 85839"/>
                        <a:gd name="connsiteX4" fmla="*/ 372115 w 457029"/>
                        <a:gd name="connsiteY4" fmla="*/ 30903 h 8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029" h="85839">
                          <a:moveTo>
                            <a:pt x="457030" y="85840"/>
                          </a:moveTo>
                          <a:lnTo>
                            <a:pt x="180648" y="78970"/>
                          </a:lnTo>
                          <a:lnTo>
                            <a:pt x="0" y="48067"/>
                          </a:lnTo>
                          <a:lnTo>
                            <a:pt x="191467" y="0"/>
                          </a:lnTo>
                          <a:lnTo>
                            <a:pt x="372115" y="3090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85" name="Freeform 8084">
                      <a:extLst>
                        <a:ext uri="{FF2B5EF4-FFF2-40B4-BE49-F238E27FC236}">
                          <a16:creationId xmlns:a16="http://schemas.microsoft.com/office/drawing/2014/main" id="{EC88CC47-3EED-D695-AFE4-DB2FADDF89E3}"/>
                        </a:ext>
                      </a:extLst>
                    </p:cNvPr>
                    <p:cNvSpPr/>
                    <p:nvPr/>
                  </p:nvSpPr>
                  <p:spPr>
                    <a:xfrm>
                      <a:off x="34255923" y="21939569"/>
                      <a:ext cx="235924" cy="32277"/>
                    </a:xfrm>
                    <a:custGeom>
                      <a:avLst/>
                      <a:gdLst>
                        <a:gd name="connsiteX0" fmla="*/ 55276 w 235924"/>
                        <a:gd name="connsiteY0" fmla="*/ 1374 h 32277"/>
                        <a:gd name="connsiteX1" fmla="*/ 235925 w 235924"/>
                        <a:gd name="connsiteY1" fmla="*/ 32277 h 32277"/>
                        <a:gd name="connsiteX2" fmla="*/ 0 w 235924"/>
                        <a:gd name="connsiteY2" fmla="*/ 0 h 32277"/>
                      </a:gdLst>
                      <a:ahLst/>
                      <a:cxnLst>
                        <a:cxn ang="0">
                          <a:pos x="connsiteX0" y="connsiteY0"/>
                        </a:cxn>
                        <a:cxn ang="0">
                          <a:pos x="connsiteX1" y="connsiteY1"/>
                        </a:cxn>
                        <a:cxn ang="0">
                          <a:pos x="connsiteX2" y="connsiteY2"/>
                        </a:cxn>
                      </a:cxnLst>
                      <a:rect l="l" t="t" r="r" b="b"/>
                      <a:pathLst>
                        <a:path w="235924" h="32277">
                          <a:moveTo>
                            <a:pt x="55276" y="1374"/>
                          </a:moveTo>
                          <a:lnTo>
                            <a:pt x="235925" y="32277"/>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86" name="Freeform 8085">
                      <a:extLst>
                        <a:ext uri="{FF2B5EF4-FFF2-40B4-BE49-F238E27FC236}">
                          <a16:creationId xmlns:a16="http://schemas.microsoft.com/office/drawing/2014/main" id="{C570320B-6E2D-015C-F8DC-1D0136F72605}"/>
                        </a:ext>
                      </a:extLst>
                    </p:cNvPr>
                    <p:cNvSpPr/>
                    <p:nvPr/>
                  </p:nvSpPr>
                  <p:spPr>
                    <a:xfrm>
                      <a:off x="33588608" y="21817330"/>
                      <a:ext cx="722591" cy="123613"/>
                    </a:xfrm>
                    <a:custGeom>
                      <a:avLst/>
                      <a:gdLst>
                        <a:gd name="connsiteX0" fmla="*/ 722591 w 722591"/>
                        <a:gd name="connsiteY0" fmla="*/ 123613 h 123613"/>
                        <a:gd name="connsiteX1" fmla="*/ 667315 w 722591"/>
                        <a:gd name="connsiteY1" fmla="*/ 122239 h 123613"/>
                        <a:gd name="connsiteX2" fmla="*/ 60653 w 722591"/>
                        <a:gd name="connsiteY2" fmla="*/ 39240 h 123613"/>
                        <a:gd name="connsiteX3" fmla="*/ 0 w 722591"/>
                        <a:gd name="connsiteY3" fmla="*/ 0 h 123613"/>
                        <a:gd name="connsiteX4" fmla="*/ 276381 w 722591"/>
                        <a:gd name="connsiteY4" fmla="*/ 6870 h 123613"/>
                        <a:gd name="connsiteX5" fmla="*/ 637677 w 722591"/>
                        <a:gd name="connsiteY5" fmla="*/ 68676 h 12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591" h="123613">
                          <a:moveTo>
                            <a:pt x="722591" y="123613"/>
                          </a:moveTo>
                          <a:lnTo>
                            <a:pt x="667315" y="122239"/>
                          </a:lnTo>
                          <a:lnTo>
                            <a:pt x="60653" y="39240"/>
                          </a:lnTo>
                          <a:lnTo>
                            <a:pt x="0" y="0"/>
                          </a:lnTo>
                          <a:lnTo>
                            <a:pt x="276381" y="6870"/>
                          </a:lnTo>
                          <a:lnTo>
                            <a:pt x="637677" y="6867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87" name="Freeform 8086">
                      <a:extLst>
                        <a:ext uri="{FF2B5EF4-FFF2-40B4-BE49-F238E27FC236}">
                          <a16:creationId xmlns:a16="http://schemas.microsoft.com/office/drawing/2014/main" id="{5B187DE0-AE52-7D27-5046-5DB118BBC910}"/>
                        </a:ext>
                      </a:extLst>
                    </p:cNvPr>
                    <p:cNvSpPr/>
                    <p:nvPr/>
                  </p:nvSpPr>
                  <p:spPr>
                    <a:xfrm>
                      <a:off x="33407960" y="21738359"/>
                      <a:ext cx="457029" cy="85839"/>
                    </a:xfrm>
                    <a:custGeom>
                      <a:avLst/>
                      <a:gdLst>
                        <a:gd name="connsiteX0" fmla="*/ 457030 w 457029"/>
                        <a:gd name="connsiteY0" fmla="*/ 85840 h 85839"/>
                        <a:gd name="connsiteX1" fmla="*/ 180648 w 457029"/>
                        <a:gd name="connsiteY1" fmla="*/ 78970 h 85839"/>
                        <a:gd name="connsiteX2" fmla="*/ 0 w 457029"/>
                        <a:gd name="connsiteY2" fmla="*/ 48067 h 85839"/>
                        <a:gd name="connsiteX3" fmla="*/ 191467 w 457029"/>
                        <a:gd name="connsiteY3" fmla="*/ 0 h 85839"/>
                        <a:gd name="connsiteX4" fmla="*/ 372115 w 457029"/>
                        <a:gd name="connsiteY4" fmla="*/ 30903 h 8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029" h="85839">
                          <a:moveTo>
                            <a:pt x="457030" y="85840"/>
                          </a:moveTo>
                          <a:lnTo>
                            <a:pt x="180648" y="78970"/>
                          </a:lnTo>
                          <a:lnTo>
                            <a:pt x="0" y="48067"/>
                          </a:lnTo>
                          <a:lnTo>
                            <a:pt x="191467" y="0"/>
                          </a:lnTo>
                          <a:lnTo>
                            <a:pt x="372115" y="3090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88" name="Freeform 8087">
                      <a:extLst>
                        <a:ext uri="{FF2B5EF4-FFF2-40B4-BE49-F238E27FC236}">
                          <a16:creationId xmlns:a16="http://schemas.microsoft.com/office/drawing/2014/main" id="{B4E746B3-D0EA-D59A-ECF5-B9E54F9F53CF}"/>
                        </a:ext>
                      </a:extLst>
                    </p:cNvPr>
                    <p:cNvSpPr/>
                    <p:nvPr/>
                  </p:nvSpPr>
                  <p:spPr>
                    <a:xfrm>
                      <a:off x="33312227" y="21786426"/>
                      <a:ext cx="337034" cy="70143"/>
                    </a:xfrm>
                    <a:custGeom>
                      <a:avLst/>
                      <a:gdLst>
                        <a:gd name="connsiteX0" fmla="*/ 0 w 337034"/>
                        <a:gd name="connsiteY0" fmla="*/ 24033 h 70143"/>
                        <a:gd name="connsiteX1" fmla="*/ 95733 w 337034"/>
                        <a:gd name="connsiteY1" fmla="*/ 0 h 70143"/>
                        <a:gd name="connsiteX2" fmla="*/ 276381 w 337034"/>
                        <a:gd name="connsiteY2" fmla="*/ 30903 h 70143"/>
                        <a:gd name="connsiteX3" fmla="*/ 337035 w 337034"/>
                        <a:gd name="connsiteY3" fmla="*/ 70144 h 70143"/>
                      </a:gdLst>
                      <a:ahLst/>
                      <a:cxnLst>
                        <a:cxn ang="0">
                          <a:pos x="connsiteX0" y="connsiteY0"/>
                        </a:cxn>
                        <a:cxn ang="0">
                          <a:pos x="connsiteX1" y="connsiteY1"/>
                        </a:cxn>
                        <a:cxn ang="0">
                          <a:pos x="connsiteX2" y="connsiteY2"/>
                        </a:cxn>
                        <a:cxn ang="0">
                          <a:pos x="connsiteX3" y="connsiteY3"/>
                        </a:cxn>
                      </a:cxnLst>
                      <a:rect l="l" t="t" r="r" b="b"/>
                      <a:pathLst>
                        <a:path w="337034" h="70143">
                          <a:moveTo>
                            <a:pt x="0" y="24033"/>
                          </a:moveTo>
                          <a:lnTo>
                            <a:pt x="95733" y="0"/>
                          </a:lnTo>
                          <a:lnTo>
                            <a:pt x="276381" y="30903"/>
                          </a:lnTo>
                          <a:lnTo>
                            <a:pt x="337035" y="70144"/>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089" name="Graphic 6">
                    <a:extLst>
                      <a:ext uri="{FF2B5EF4-FFF2-40B4-BE49-F238E27FC236}">
                        <a16:creationId xmlns:a16="http://schemas.microsoft.com/office/drawing/2014/main" id="{3784EB1D-E588-F1FD-EAF1-FD9C82A082DB}"/>
                      </a:ext>
                    </a:extLst>
                  </p:cNvPr>
                  <p:cNvGrpSpPr/>
                  <p:nvPr/>
                </p:nvGrpSpPr>
                <p:grpSpPr>
                  <a:xfrm>
                    <a:off x="49942281" y="12799692"/>
                    <a:ext cx="335786" cy="1499012"/>
                    <a:chOff x="35671469" y="22133232"/>
                    <a:chExt cx="524565" cy="2341940"/>
                  </a:xfrm>
                </p:grpSpPr>
                <p:sp>
                  <p:nvSpPr>
                    <p:cNvPr id="8090" name="Freeform 8089">
                      <a:extLst>
                        <a:ext uri="{FF2B5EF4-FFF2-40B4-BE49-F238E27FC236}">
                          <a16:creationId xmlns:a16="http://schemas.microsoft.com/office/drawing/2014/main" id="{53B8F486-041B-C388-C90A-B0D0A940699C}"/>
                        </a:ext>
                      </a:extLst>
                    </p:cNvPr>
                    <p:cNvSpPr/>
                    <p:nvPr/>
                  </p:nvSpPr>
                  <p:spPr>
                    <a:xfrm>
                      <a:off x="36143944" y="23066485"/>
                      <a:ext cx="41818" cy="278913"/>
                    </a:xfrm>
                    <a:custGeom>
                      <a:avLst/>
                      <a:gdLst>
                        <a:gd name="connsiteX0" fmla="*/ 0 w 41818"/>
                        <a:gd name="connsiteY0" fmla="*/ 97678 h 278913"/>
                        <a:gd name="connsiteX1" fmla="*/ 26045 w 41818"/>
                        <a:gd name="connsiteY1" fmla="*/ 0 h 278913"/>
                        <a:gd name="connsiteX2" fmla="*/ 41818 w 41818"/>
                        <a:gd name="connsiteY2" fmla="*/ 52958 h 278913"/>
                        <a:gd name="connsiteX3" fmla="*/ 26412 w 41818"/>
                        <a:gd name="connsiteY3" fmla="*/ 278914 h 278913"/>
                      </a:gdLst>
                      <a:ahLst/>
                      <a:cxnLst>
                        <a:cxn ang="0">
                          <a:pos x="connsiteX0" y="connsiteY0"/>
                        </a:cxn>
                        <a:cxn ang="0">
                          <a:pos x="connsiteX1" y="connsiteY1"/>
                        </a:cxn>
                        <a:cxn ang="0">
                          <a:pos x="connsiteX2" y="connsiteY2"/>
                        </a:cxn>
                        <a:cxn ang="0">
                          <a:pos x="connsiteX3" y="connsiteY3"/>
                        </a:cxn>
                      </a:cxnLst>
                      <a:rect l="l" t="t" r="r" b="b"/>
                      <a:pathLst>
                        <a:path w="41818" h="278913">
                          <a:moveTo>
                            <a:pt x="0" y="97678"/>
                          </a:moveTo>
                          <a:lnTo>
                            <a:pt x="26045" y="0"/>
                          </a:lnTo>
                          <a:lnTo>
                            <a:pt x="41818" y="52958"/>
                          </a:lnTo>
                          <a:lnTo>
                            <a:pt x="26412" y="27891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91" name="Freeform 8090">
                      <a:extLst>
                        <a:ext uri="{FF2B5EF4-FFF2-40B4-BE49-F238E27FC236}">
                          <a16:creationId xmlns:a16="http://schemas.microsoft.com/office/drawing/2014/main" id="{ED6EA9E4-F8D5-743F-337D-6C1D69F36B7D}"/>
                        </a:ext>
                      </a:extLst>
                    </p:cNvPr>
                    <p:cNvSpPr/>
                    <p:nvPr/>
                  </p:nvSpPr>
                  <p:spPr>
                    <a:xfrm>
                      <a:off x="36143578" y="22885249"/>
                      <a:ext cx="52456" cy="234194"/>
                    </a:xfrm>
                    <a:custGeom>
                      <a:avLst/>
                      <a:gdLst>
                        <a:gd name="connsiteX0" fmla="*/ 52456 w 52456"/>
                        <a:gd name="connsiteY0" fmla="*/ 83558 h 234194"/>
                        <a:gd name="connsiteX1" fmla="*/ 42185 w 52456"/>
                        <a:gd name="connsiteY1" fmla="*/ 234194 h 234194"/>
                        <a:gd name="connsiteX2" fmla="*/ 26412 w 52456"/>
                        <a:gd name="connsiteY2" fmla="*/ 181236 h 234194"/>
                        <a:gd name="connsiteX3" fmla="*/ 0 w 52456"/>
                        <a:gd name="connsiteY3" fmla="*/ 0 h 234194"/>
                      </a:gdLst>
                      <a:ahLst/>
                      <a:cxnLst>
                        <a:cxn ang="0">
                          <a:pos x="connsiteX0" y="connsiteY0"/>
                        </a:cxn>
                        <a:cxn ang="0">
                          <a:pos x="connsiteX1" y="connsiteY1"/>
                        </a:cxn>
                        <a:cxn ang="0">
                          <a:pos x="connsiteX2" y="connsiteY2"/>
                        </a:cxn>
                        <a:cxn ang="0">
                          <a:pos x="connsiteX3" y="connsiteY3"/>
                        </a:cxn>
                      </a:cxnLst>
                      <a:rect l="l" t="t" r="r" b="b"/>
                      <a:pathLst>
                        <a:path w="52456" h="234194">
                          <a:moveTo>
                            <a:pt x="52456" y="83558"/>
                          </a:moveTo>
                          <a:lnTo>
                            <a:pt x="42185" y="234194"/>
                          </a:lnTo>
                          <a:lnTo>
                            <a:pt x="26412" y="181236"/>
                          </a:lnTo>
                          <a:lnTo>
                            <a:pt x="0"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092" name="Freeform 8091">
                      <a:extLst>
                        <a:ext uri="{FF2B5EF4-FFF2-40B4-BE49-F238E27FC236}">
                          <a16:creationId xmlns:a16="http://schemas.microsoft.com/office/drawing/2014/main" id="{BF069409-D9AE-8D19-ECC6-E2CB0C3A06BD}"/>
                        </a:ext>
                      </a:extLst>
                    </p:cNvPr>
                    <p:cNvSpPr/>
                    <p:nvPr/>
                  </p:nvSpPr>
                  <p:spPr>
                    <a:xfrm>
                      <a:off x="36092589" y="23819667"/>
                      <a:ext cx="41818" cy="278913"/>
                    </a:xfrm>
                    <a:custGeom>
                      <a:avLst/>
                      <a:gdLst>
                        <a:gd name="connsiteX0" fmla="*/ 0 w 41818"/>
                        <a:gd name="connsiteY0" fmla="*/ 97678 h 278913"/>
                        <a:gd name="connsiteX1" fmla="*/ 26045 w 41818"/>
                        <a:gd name="connsiteY1" fmla="*/ 0 h 278913"/>
                        <a:gd name="connsiteX2" fmla="*/ 41818 w 41818"/>
                        <a:gd name="connsiteY2" fmla="*/ 52959 h 278913"/>
                        <a:gd name="connsiteX3" fmla="*/ 26412 w 41818"/>
                        <a:gd name="connsiteY3" fmla="*/ 278914 h 278913"/>
                      </a:gdLst>
                      <a:ahLst/>
                      <a:cxnLst>
                        <a:cxn ang="0">
                          <a:pos x="connsiteX0" y="connsiteY0"/>
                        </a:cxn>
                        <a:cxn ang="0">
                          <a:pos x="connsiteX1" y="connsiteY1"/>
                        </a:cxn>
                        <a:cxn ang="0">
                          <a:pos x="connsiteX2" y="connsiteY2"/>
                        </a:cxn>
                        <a:cxn ang="0">
                          <a:pos x="connsiteX3" y="connsiteY3"/>
                        </a:cxn>
                      </a:cxnLst>
                      <a:rect l="l" t="t" r="r" b="b"/>
                      <a:pathLst>
                        <a:path w="41818" h="278913">
                          <a:moveTo>
                            <a:pt x="0" y="97678"/>
                          </a:moveTo>
                          <a:lnTo>
                            <a:pt x="26045" y="0"/>
                          </a:lnTo>
                          <a:lnTo>
                            <a:pt x="41818" y="52959"/>
                          </a:lnTo>
                          <a:lnTo>
                            <a:pt x="26412" y="27891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93" name="Freeform 8092">
                      <a:extLst>
                        <a:ext uri="{FF2B5EF4-FFF2-40B4-BE49-F238E27FC236}">
                          <a16:creationId xmlns:a16="http://schemas.microsoft.com/office/drawing/2014/main" id="{A78058B1-7B42-E737-2C7A-685706EC223F}"/>
                        </a:ext>
                      </a:extLst>
                    </p:cNvPr>
                    <p:cNvSpPr/>
                    <p:nvPr/>
                  </p:nvSpPr>
                  <p:spPr>
                    <a:xfrm>
                      <a:off x="36065810" y="23359519"/>
                      <a:ext cx="89139" cy="513107"/>
                    </a:xfrm>
                    <a:custGeom>
                      <a:avLst/>
                      <a:gdLst>
                        <a:gd name="connsiteX0" fmla="*/ 52824 w 89139"/>
                        <a:gd name="connsiteY0" fmla="*/ 460149 h 513107"/>
                        <a:gd name="connsiteX1" fmla="*/ 0 w 89139"/>
                        <a:gd name="connsiteY1" fmla="*/ 97678 h 513107"/>
                        <a:gd name="connsiteX2" fmla="*/ 26045 w 89139"/>
                        <a:gd name="connsiteY2" fmla="*/ 0 h 513107"/>
                        <a:gd name="connsiteX3" fmla="*/ 89139 w 89139"/>
                        <a:gd name="connsiteY3" fmla="*/ 211834 h 513107"/>
                        <a:gd name="connsiteX4" fmla="*/ 68598 w 89139"/>
                        <a:gd name="connsiteY4" fmla="*/ 513107 h 51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39" h="513107">
                          <a:moveTo>
                            <a:pt x="52824" y="460149"/>
                          </a:moveTo>
                          <a:lnTo>
                            <a:pt x="0" y="97678"/>
                          </a:lnTo>
                          <a:lnTo>
                            <a:pt x="26045" y="0"/>
                          </a:lnTo>
                          <a:lnTo>
                            <a:pt x="89139" y="211834"/>
                          </a:lnTo>
                          <a:lnTo>
                            <a:pt x="68598" y="51310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94" name="Freeform 8093">
                      <a:extLst>
                        <a:ext uri="{FF2B5EF4-FFF2-40B4-BE49-F238E27FC236}">
                          <a16:creationId xmlns:a16="http://schemas.microsoft.com/office/drawing/2014/main" id="{2332593A-CD0F-596A-D193-C28DCB671230}"/>
                        </a:ext>
                      </a:extLst>
                    </p:cNvPr>
                    <p:cNvSpPr/>
                    <p:nvPr/>
                  </p:nvSpPr>
                  <p:spPr>
                    <a:xfrm>
                      <a:off x="36039031" y="22899370"/>
                      <a:ext cx="131325" cy="671983"/>
                    </a:xfrm>
                    <a:custGeom>
                      <a:avLst/>
                      <a:gdLst>
                        <a:gd name="connsiteX0" fmla="*/ 52824 w 131325"/>
                        <a:gd name="connsiteY0" fmla="*/ 460149 h 671983"/>
                        <a:gd name="connsiteX1" fmla="*/ 0 w 131325"/>
                        <a:gd name="connsiteY1" fmla="*/ 97678 h 671983"/>
                        <a:gd name="connsiteX2" fmla="*/ 26045 w 131325"/>
                        <a:gd name="connsiteY2" fmla="*/ 0 h 671983"/>
                        <a:gd name="connsiteX3" fmla="*/ 104913 w 131325"/>
                        <a:gd name="connsiteY3" fmla="*/ 264793 h 671983"/>
                        <a:gd name="connsiteX4" fmla="*/ 131325 w 131325"/>
                        <a:gd name="connsiteY4" fmla="*/ 446028 h 671983"/>
                        <a:gd name="connsiteX5" fmla="*/ 115919 w 131325"/>
                        <a:gd name="connsiteY5" fmla="*/ 671983 h 67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325" h="671983">
                          <a:moveTo>
                            <a:pt x="52824" y="460149"/>
                          </a:moveTo>
                          <a:lnTo>
                            <a:pt x="0" y="97678"/>
                          </a:lnTo>
                          <a:lnTo>
                            <a:pt x="26045" y="0"/>
                          </a:lnTo>
                          <a:lnTo>
                            <a:pt x="104913" y="264793"/>
                          </a:lnTo>
                          <a:lnTo>
                            <a:pt x="131325" y="446028"/>
                          </a:lnTo>
                          <a:lnTo>
                            <a:pt x="115919" y="67198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95" name="Freeform 8094">
                      <a:extLst>
                        <a:ext uri="{FF2B5EF4-FFF2-40B4-BE49-F238E27FC236}">
                          <a16:creationId xmlns:a16="http://schemas.microsoft.com/office/drawing/2014/main" id="{3110A639-F7C5-96A7-E78D-5B9CDFA8582C}"/>
                        </a:ext>
                      </a:extLst>
                    </p:cNvPr>
                    <p:cNvSpPr/>
                    <p:nvPr/>
                  </p:nvSpPr>
                  <p:spPr>
                    <a:xfrm>
                      <a:off x="36038664" y="22718134"/>
                      <a:ext cx="131325" cy="446028"/>
                    </a:xfrm>
                    <a:custGeom>
                      <a:avLst/>
                      <a:gdLst>
                        <a:gd name="connsiteX0" fmla="*/ 105280 w 131325"/>
                        <a:gd name="connsiteY0" fmla="*/ 446028 h 446028"/>
                        <a:gd name="connsiteX1" fmla="*/ 26412 w 131325"/>
                        <a:gd name="connsiteY1" fmla="*/ 181236 h 446028"/>
                        <a:gd name="connsiteX2" fmla="*/ 0 w 131325"/>
                        <a:gd name="connsiteY2" fmla="*/ 0 h 446028"/>
                        <a:gd name="connsiteX3" fmla="*/ 104913 w 131325"/>
                        <a:gd name="connsiteY3" fmla="*/ 167115 h 446028"/>
                        <a:gd name="connsiteX4" fmla="*/ 131325 w 131325"/>
                        <a:gd name="connsiteY4" fmla="*/ 348350 h 44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5" h="446028">
                          <a:moveTo>
                            <a:pt x="105280" y="446028"/>
                          </a:moveTo>
                          <a:lnTo>
                            <a:pt x="26412" y="181236"/>
                          </a:lnTo>
                          <a:lnTo>
                            <a:pt x="0" y="0"/>
                          </a:lnTo>
                          <a:lnTo>
                            <a:pt x="104913" y="167115"/>
                          </a:lnTo>
                          <a:lnTo>
                            <a:pt x="131325" y="34835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96" name="Freeform 8095">
                      <a:extLst>
                        <a:ext uri="{FF2B5EF4-FFF2-40B4-BE49-F238E27FC236}">
                          <a16:creationId xmlns:a16="http://schemas.microsoft.com/office/drawing/2014/main" id="{E261458F-92FE-78EF-E7EA-985D447FB538}"/>
                        </a:ext>
                      </a:extLst>
                    </p:cNvPr>
                    <p:cNvSpPr/>
                    <p:nvPr/>
                  </p:nvSpPr>
                  <p:spPr>
                    <a:xfrm>
                      <a:off x="36033059" y="24112702"/>
                      <a:ext cx="70535" cy="362470"/>
                    </a:xfrm>
                    <a:custGeom>
                      <a:avLst/>
                      <a:gdLst>
                        <a:gd name="connsiteX0" fmla="*/ 60265 w 70535"/>
                        <a:gd name="connsiteY0" fmla="*/ 362471 h 362470"/>
                        <a:gd name="connsiteX1" fmla="*/ 0 w 70535"/>
                        <a:gd name="connsiteY1" fmla="*/ 27908 h 362470"/>
                        <a:gd name="connsiteX2" fmla="*/ 7441 w 70535"/>
                        <a:gd name="connsiteY2" fmla="*/ 0 h 362470"/>
                        <a:gd name="connsiteX3" fmla="*/ 70536 w 70535"/>
                        <a:gd name="connsiteY3" fmla="*/ 211834 h 362470"/>
                      </a:gdLst>
                      <a:ahLst/>
                      <a:cxnLst>
                        <a:cxn ang="0">
                          <a:pos x="connsiteX0" y="connsiteY0"/>
                        </a:cxn>
                        <a:cxn ang="0">
                          <a:pos x="connsiteX1" y="connsiteY1"/>
                        </a:cxn>
                        <a:cxn ang="0">
                          <a:pos x="connsiteX2" y="connsiteY2"/>
                        </a:cxn>
                        <a:cxn ang="0">
                          <a:pos x="connsiteX3" y="connsiteY3"/>
                        </a:cxn>
                      </a:cxnLst>
                      <a:rect l="l" t="t" r="r" b="b"/>
                      <a:pathLst>
                        <a:path w="70535" h="362470">
                          <a:moveTo>
                            <a:pt x="60265" y="362471"/>
                          </a:moveTo>
                          <a:lnTo>
                            <a:pt x="0" y="27908"/>
                          </a:lnTo>
                          <a:lnTo>
                            <a:pt x="7441" y="0"/>
                          </a:lnTo>
                          <a:lnTo>
                            <a:pt x="70536" y="21183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097" name="Freeform 8096">
                      <a:extLst>
                        <a:ext uri="{FF2B5EF4-FFF2-40B4-BE49-F238E27FC236}">
                          <a16:creationId xmlns:a16="http://schemas.microsoft.com/office/drawing/2014/main" id="{B112E18A-1459-4DD9-AC62-0F95FD1ECAA5}"/>
                        </a:ext>
                      </a:extLst>
                    </p:cNvPr>
                    <p:cNvSpPr/>
                    <p:nvPr/>
                  </p:nvSpPr>
                  <p:spPr>
                    <a:xfrm>
                      <a:off x="35987676" y="23652553"/>
                      <a:ext cx="131325" cy="671982"/>
                    </a:xfrm>
                    <a:custGeom>
                      <a:avLst/>
                      <a:gdLst>
                        <a:gd name="connsiteX0" fmla="*/ 52824 w 131325"/>
                        <a:gd name="connsiteY0" fmla="*/ 460149 h 671982"/>
                        <a:gd name="connsiteX1" fmla="*/ 0 w 131325"/>
                        <a:gd name="connsiteY1" fmla="*/ 97678 h 671982"/>
                        <a:gd name="connsiteX2" fmla="*/ 26045 w 131325"/>
                        <a:gd name="connsiteY2" fmla="*/ 0 h 671982"/>
                        <a:gd name="connsiteX3" fmla="*/ 104913 w 131325"/>
                        <a:gd name="connsiteY3" fmla="*/ 264793 h 671982"/>
                        <a:gd name="connsiteX4" fmla="*/ 131325 w 131325"/>
                        <a:gd name="connsiteY4" fmla="*/ 446028 h 671982"/>
                        <a:gd name="connsiteX5" fmla="*/ 115919 w 131325"/>
                        <a:gd name="connsiteY5" fmla="*/ 671983 h 671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325" h="671982">
                          <a:moveTo>
                            <a:pt x="52824" y="460149"/>
                          </a:moveTo>
                          <a:lnTo>
                            <a:pt x="0" y="97678"/>
                          </a:lnTo>
                          <a:lnTo>
                            <a:pt x="26045" y="0"/>
                          </a:lnTo>
                          <a:lnTo>
                            <a:pt x="104913" y="264793"/>
                          </a:lnTo>
                          <a:lnTo>
                            <a:pt x="131325" y="446028"/>
                          </a:lnTo>
                          <a:lnTo>
                            <a:pt x="115919" y="67198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98" name="Freeform 8097">
                      <a:extLst>
                        <a:ext uri="{FF2B5EF4-FFF2-40B4-BE49-F238E27FC236}">
                          <a16:creationId xmlns:a16="http://schemas.microsoft.com/office/drawing/2014/main" id="{1D80E1C9-9F14-EA20-D007-3F1CA0F6E3CB}"/>
                        </a:ext>
                      </a:extLst>
                    </p:cNvPr>
                    <p:cNvSpPr/>
                    <p:nvPr/>
                  </p:nvSpPr>
                  <p:spPr>
                    <a:xfrm>
                      <a:off x="35960898" y="23192404"/>
                      <a:ext cx="157736" cy="724941"/>
                    </a:xfrm>
                    <a:custGeom>
                      <a:avLst/>
                      <a:gdLst>
                        <a:gd name="connsiteX0" fmla="*/ 131692 w 157736"/>
                        <a:gd name="connsiteY0" fmla="*/ 724942 h 724941"/>
                        <a:gd name="connsiteX1" fmla="*/ 52824 w 157736"/>
                        <a:gd name="connsiteY1" fmla="*/ 460149 h 724941"/>
                        <a:gd name="connsiteX2" fmla="*/ 0 w 157736"/>
                        <a:gd name="connsiteY2" fmla="*/ 97678 h 724941"/>
                        <a:gd name="connsiteX3" fmla="*/ 26044 w 157736"/>
                        <a:gd name="connsiteY3" fmla="*/ 0 h 724941"/>
                        <a:gd name="connsiteX4" fmla="*/ 104913 w 157736"/>
                        <a:gd name="connsiteY4" fmla="*/ 264793 h 724941"/>
                        <a:gd name="connsiteX5" fmla="*/ 157737 w 157736"/>
                        <a:gd name="connsiteY5" fmla="*/ 627264 h 724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36" h="724941">
                          <a:moveTo>
                            <a:pt x="131692" y="724942"/>
                          </a:moveTo>
                          <a:lnTo>
                            <a:pt x="52824" y="460149"/>
                          </a:lnTo>
                          <a:lnTo>
                            <a:pt x="0" y="97678"/>
                          </a:lnTo>
                          <a:lnTo>
                            <a:pt x="26044" y="0"/>
                          </a:lnTo>
                          <a:lnTo>
                            <a:pt x="104913" y="264793"/>
                          </a:lnTo>
                          <a:lnTo>
                            <a:pt x="157737" y="62726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099" name="Freeform 8098">
                      <a:extLst>
                        <a:ext uri="{FF2B5EF4-FFF2-40B4-BE49-F238E27FC236}">
                          <a16:creationId xmlns:a16="http://schemas.microsoft.com/office/drawing/2014/main" id="{40D52B60-1C45-D6BC-9512-A87B9371764B}"/>
                        </a:ext>
                      </a:extLst>
                    </p:cNvPr>
                    <p:cNvSpPr/>
                    <p:nvPr/>
                  </p:nvSpPr>
                  <p:spPr>
                    <a:xfrm>
                      <a:off x="35934118" y="22732255"/>
                      <a:ext cx="157736" cy="724941"/>
                    </a:xfrm>
                    <a:custGeom>
                      <a:avLst/>
                      <a:gdLst>
                        <a:gd name="connsiteX0" fmla="*/ 131692 w 157736"/>
                        <a:gd name="connsiteY0" fmla="*/ 724942 h 724941"/>
                        <a:gd name="connsiteX1" fmla="*/ 52824 w 157736"/>
                        <a:gd name="connsiteY1" fmla="*/ 460149 h 724941"/>
                        <a:gd name="connsiteX2" fmla="*/ 0 w 157736"/>
                        <a:gd name="connsiteY2" fmla="*/ 97678 h 724941"/>
                        <a:gd name="connsiteX3" fmla="*/ 26045 w 157736"/>
                        <a:gd name="connsiteY3" fmla="*/ 0 h 724941"/>
                        <a:gd name="connsiteX4" fmla="*/ 104913 w 157736"/>
                        <a:gd name="connsiteY4" fmla="*/ 264793 h 724941"/>
                        <a:gd name="connsiteX5" fmla="*/ 157737 w 157736"/>
                        <a:gd name="connsiteY5" fmla="*/ 627264 h 724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36" h="724941">
                          <a:moveTo>
                            <a:pt x="131692" y="724942"/>
                          </a:moveTo>
                          <a:lnTo>
                            <a:pt x="52824" y="460149"/>
                          </a:lnTo>
                          <a:lnTo>
                            <a:pt x="0" y="97678"/>
                          </a:lnTo>
                          <a:lnTo>
                            <a:pt x="26045" y="0"/>
                          </a:lnTo>
                          <a:lnTo>
                            <a:pt x="104913" y="264793"/>
                          </a:lnTo>
                          <a:lnTo>
                            <a:pt x="157737" y="62726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00" name="Freeform 8099">
                      <a:extLst>
                        <a:ext uri="{FF2B5EF4-FFF2-40B4-BE49-F238E27FC236}">
                          <a16:creationId xmlns:a16="http://schemas.microsoft.com/office/drawing/2014/main" id="{1A0B0F5D-F9AA-7E99-C638-B6CAF1830E2B}"/>
                        </a:ext>
                      </a:extLst>
                    </p:cNvPr>
                    <p:cNvSpPr/>
                    <p:nvPr/>
                  </p:nvSpPr>
                  <p:spPr>
                    <a:xfrm>
                      <a:off x="35933751" y="22551019"/>
                      <a:ext cx="131325" cy="446028"/>
                    </a:xfrm>
                    <a:custGeom>
                      <a:avLst/>
                      <a:gdLst>
                        <a:gd name="connsiteX0" fmla="*/ 105280 w 131325"/>
                        <a:gd name="connsiteY0" fmla="*/ 446028 h 446028"/>
                        <a:gd name="connsiteX1" fmla="*/ 26412 w 131325"/>
                        <a:gd name="connsiteY1" fmla="*/ 181236 h 446028"/>
                        <a:gd name="connsiteX2" fmla="*/ 0 w 131325"/>
                        <a:gd name="connsiteY2" fmla="*/ 0 h 446028"/>
                        <a:gd name="connsiteX3" fmla="*/ 104913 w 131325"/>
                        <a:gd name="connsiteY3" fmla="*/ 167115 h 446028"/>
                        <a:gd name="connsiteX4" fmla="*/ 131325 w 131325"/>
                        <a:gd name="connsiteY4" fmla="*/ 348350 h 44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5" h="446028">
                          <a:moveTo>
                            <a:pt x="105280" y="446028"/>
                          </a:moveTo>
                          <a:lnTo>
                            <a:pt x="26412" y="181236"/>
                          </a:lnTo>
                          <a:lnTo>
                            <a:pt x="0" y="0"/>
                          </a:lnTo>
                          <a:lnTo>
                            <a:pt x="104913" y="167115"/>
                          </a:lnTo>
                          <a:lnTo>
                            <a:pt x="131325" y="34835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01" name="Freeform 8100">
                      <a:extLst>
                        <a:ext uri="{FF2B5EF4-FFF2-40B4-BE49-F238E27FC236}">
                          <a16:creationId xmlns:a16="http://schemas.microsoft.com/office/drawing/2014/main" id="{E4827FD4-3D23-1E8F-C573-87F5E3E723F0}"/>
                        </a:ext>
                      </a:extLst>
                    </p:cNvPr>
                    <p:cNvSpPr/>
                    <p:nvPr/>
                  </p:nvSpPr>
                  <p:spPr>
                    <a:xfrm>
                      <a:off x="35924582" y="23538396"/>
                      <a:ext cx="115918" cy="602212"/>
                    </a:xfrm>
                    <a:custGeom>
                      <a:avLst/>
                      <a:gdLst>
                        <a:gd name="connsiteX0" fmla="*/ 63094 w 115918"/>
                        <a:gd name="connsiteY0" fmla="*/ 211834 h 602212"/>
                        <a:gd name="connsiteX1" fmla="*/ 115919 w 115918"/>
                        <a:gd name="connsiteY1" fmla="*/ 574305 h 602212"/>
                        <a:gd name="connsiteX2" fmla="*/ 108477 w 115918"/>
                        <a:gd name="connsiteY2" fmla="*/ 602213 h 602212"/>
                        <a:gd name="connsiteX3" fmla="*/ 0 w 115918"/>
                        <a:gd name="connsiteY3" fmla="*/ 0 h 602212"/>
                      </a:gdLst>
                      <a:ahLst/>
                      <a:cxnLst>
                        <a:cxn ang="0">
                          <a:pos x="connsiteX0" y="connsiteY0"/>
                        </a:cxn>
                        <a:cxn ang="0">
                          <a:pos x="connsiteX1" y="connsiteY1"/>
                        </a:cxn>
                        <a:cxn ang="0">
                          <a:pos x="connsiteX2" y="connsiteY2"/>
                        </a:cxn>
                        <a:cxn ang="0">
                          <a:pos x="connsiteX3" y="connsiteY3"/>
                        </a:cxn>
                      </a:cxnLst>
                      <a:rect l="l" t="t" r="r" b="b"/>
                      <a:pathLst>
                        <a:path w="115918" h="602212">
                          <a:moveTo>
                            <a:pt x="63094" y="211834"/>
                          </a:moveTo>
                          <a:lnTo>
                            <a:pt x="115919" y="574305"/>
                          </a:lnTo>
                          <a:lnTo>
                            <a:pt x="108477" y="602213"/>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02" name="Freeform 8101">
                      <a:extLst>
                        <a:ext uri="{FF2B5EF4-FFF2-40B4-BE49-F238E27FC236}">
                          <a16:creationId xmlns:a16="http://schemas.microsoft.com/office/drawing/2014/main" id="{21624C3C-FFDA-48EE-EBD8-D653037B4B15}"/>
                        </a:ext>
                      </a:extLst>
                    </p:cNvPr>
                    <p:cNvSpPr/>
                    <p:nvPr/>
                  </p:nvSpPr>
                  <p:spPr>
                    <a:xfrm>
                      <a:off x="35855984" y="23025289"/>
                      <a:ext cx="157736" cy="724941"/>
                    </a:xfrm>
                    <a:custGeom>
                      <a:avLst/>
                      <a:gdLst>
                        <a:gd name="connsiteX0" fmla="*/ 131692 w 157736"/>
                        <a:gd name="connsiteY0" fmla="*/ 724942 h 724941"/>
                        <a:gd name="connsiteX1" fmla="*/ 68598 w 157736"/>
                        <a:gd name="connsiteY1" fmla="*/ 513107 h 724941"/>
                        <a:gd name="connsiteX2" fmla="*/ 26412 w 157736"/>
                        <a:gd name="connsiteY2" fmla="*/ 278914 h 724941"/>
                        <a:gd name="connsiteX3" fmla="*/ 0 w 157736"/>
                        <a:gd name="connsiteY3" fmla="*/ 97678 h 724941"/>
                        <a:gd name="connsiteX4" fmla="*/ 26045 w 157736"/>
                        <a:gd name="connsiteY4" fmla="*/ 0 h 724941"/>
                        <a:gd name="connsiteX5" fmla="*/ 104913 w 157736"/>
                        <a:gd name="connsiteY5" fmla="*/ 264793 h 724941"/>
                        <a:gd name="connsiteX6" fmla="*/ 157737 w 157736"/>
                        <a:gd name="connsiteY6" fmla="*/ 627264 h 724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736" h="724941">
                          <a:moveTo>
                            <a:pt x="131692" y="724942"/>
                          </a:moveTo>
                          <a:lnTo>
                            <a:pt x="68598" y="513107"/>
                          </a:lnTo>
                          <a:lnTo>
                            <a:pt x="26412" y="278914"/>
                          </a:lnTo>
                          <a:lnTo>
                            <a:pt x="0" y="97678"/>
                          </a:lnTo>
                          <a:lnTo>
                            <a:pt x="26045" y="0"/>
                          </a:lnTo>
                          <a:lnTo>
                            <a:pt x="104913" y="264793"/>
                          </a:lnTo>
                          <a:lnTo>
                            <a:pt x="157737" y="62726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03" name="Freeform 8102">
                      <a:extLst>
                        <a:ext uri="{FF2B5EF4-FFF2-40B4-BE49-F238E27FC236}">
                          <a16:creationId xmlns:a16="http://schemas.microsoft.com/office/drawing/2014/main" id="{AFEBC440-330F-2D89-2A14-3EBDD58884A2}"/>
                        </a:ext>
                      </a:extLst>
                    </p:cNvPr>
                    <p:cNvSpPr/>
                    <p:nvPr/>
                  </p:nvSpPr>
                  <p:spPr>
                    <a:xfrm>
                      <a:off x="35829205" y="22565140"/>
                      <a:ext cx="157736" cy="724941"/>
                    </a:xfrm>
                    <a:custGeom>
                      <a:avLst/>
                      <a:gdLst>
                        <a:gd name="connsiteX0" fmla="*/ 131693 w 157736"/>
                        <a:gd name="connsiteY0" fmla="*/ 724942 h 724941"/>
                        <a:gd name="connsiteX1" fmla="*/ 52824 w 157736"/>
                        <a:gd name="connsiteY1" fmla="*/ 460149 h 724941"/>
                        <a:gd name="connsiteX2" fmla="*/ 0 w 157736"/>
                        <a:gd name="connsiteY2" fmla="*/ 97678 h 724941"/>
                        <a:gd name="connsiteX3" fmla="*/ 26045 w 157736"/>
                        <a:gd name="connsiteY3" fmla="*/ 0 h 724941"/>
                        <a:gd name="connsiteX4" fmla="*/ 104913 w 157736"/>
                        <a:gd name="connsiteY4" fmla="*/ 264793 h 724941"/>
                        <a:gd name="connsiteX5" fmla="*/ 157737 w 157736"/>
                        <a:gd name="connsiteY5" fmla="*/ 627264 h 724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36" h="724941">
                          <a:moveTo>
                            <a:pt x="131693" y="724942"/>
                          </a:moveTo>
                          <a:lnTo>
                            <a:pt x="52824" y="460149"/>
                          </a:lnTo>
                          <a:lnTo>
                            <a:pt x="0" y="97678"/>
                          </a:lnTo>
                          <a:lnTo>
                            <a:pt x="26045" y="0"/>
                          </a:lnTo>
                          <a:lnTo>
                            <a:pt x="104913" y="264793"/>
                          </a:lnTo>
                          <a:lnTo>
                            <a:pt x="157737" y="62726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04" name="Freeform 8103">
                      <a:extLst>
                        <a:ext uri="{FF2B5EF4-FFF2-40B4-BE49-F238E27FC236}">
                          <a16:creationId xmlns:a16="http://schemas.microsoft.com/office/drawing/2014/main" id="{4A7FDDCC-B10A-5427-8DBF-9DE66BF8FA37}"/>
                        </a:ext>
                      </a:extLst>
                    </p:cNvPr>
                    <p:cNvSpPr/>
                    <p:nvPr/>
                  </p:nvSpPr>
                  <p:spPr>
                    <a:xfrm>
                      <a:off x="35828838" y="22383904"/>
                      <a:ext cx="131325" cy="446028"/>
                    </a:xfrm>
                    <a:custGeom>
                      <a:avLst/>
                      <a:gdLst>
                        <a:gd name="connsiteX0" fmla="*/ 105280 w 131325"/>
                        <a:gd name="connsiteY0" fmla="*/ 446028 h 446028"/>
                        <a:gd name="connsiteX1" fmla="*/ 26412 w 131325"/>
                        <a:gd name="connsiteY1" fmla="*/ 181236 h 446028"/>
                        <a:gd name="connsiteX2" fmla="*/ 0 w 131325"/>
                        <a:gd name="connsiteY2" fmla="*/ 0 h 446028"/>
                        <a:gd name="connsiteX3" fmla="*/ 104913 w 131325"/>
                        <a:gd name="connsiteY3" fmla="*/ 167115 h 446028"/>
                        <a:gd name="connsiteX4" fmla="*/ 131325 w 131325"/>
                        <a:gd name="connsiteY4" fmla="*/ 348350 h 44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5" h="446028">
                          <a:moveTo>
                            <a:pt x="105280" y="446028"/>
                          </a:moveTo>
                          <a:lnTo>
                            <a:pt x="26412" y="181236"/>
                          </a:lnTo>
                          <a:lnTo>
                            <a:pt x="0" y="0"/>
                          </a:lnTo>
                          <a:lnTo>
                            <a:pt x="104913" y="167115"/>
                          </a:lnTo>
                          <a:lnTo>
                            <a:pt x="131325" y="34835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05" name="Freeform 8104">
                      <a:extLst>
                        <a:ext uri="{FF2B5EF4-FFF2-40B4-BE49-F238E27FC236}">
                          <a16:creationId xmlns:a16="http://schemas.microsoft.com/office/drawing/2014/main" id="{48F0856D-16B1-EC4E-06E1-36CF966BB547}"/>
                        </a:ext>
                      </a:extLst>
                    </p:cNvPr>
                    <p:cNvSpPr/>
                    <p:nvPr/>
                  </p:nvSpPr>
                  <p:spPr>
                    <a:xfrm>
                      <a:off x="35840211" y="23070009"/>
                      <a:ext cx="42185" cy="234193"/>
                    </a:xfrm>
                    <a:custGeom>
                      <a:avLst/>
                      <a:gdLst>
                        <a:gd name="connsiteX0" fmla="*/ 15773 w 42185"/>
                        <a:gd name="connsiteY0" fmla="*/ 52958 h 234193"/>
                        <a:gd name="connsiteX1" fmla="*/ 42185 w 42185"/>
                        <a:gd name="connsiteY1" fmla="*/ 234194 h 234193"/>
                        <a:gd name="connsiteX2" fmla="*/ 0 w 42185"/>
                        <a:gd name="connsiteY2" fmla="*/ 0 h 234193"/>
                      </a:gdLst>
                      <a:ahLst/>
                      <a:cxnLst>
                        <a:cxn ang="0">
                          <a:pos x="connsiteX0" y="connsiteY0"/>
                        </a:cxn>
                        <a:cxn ang="0">
                          <a:pos x="connsiteX1" y="connsiteY1"/>
                        </a:cxn>
                        <a:cxn ang="0">
                          <a:pos x="connsiteX2" y="connsiteY2"/>
                        </a:cxn>
                      </a:cxnLst>
                      <a:rect l="l" t="t" r="r" b="b"/>
                      <a:pathLst>
                        <a:path w="42185" h="234193">
                          <a:moveTo>
                            <a:pt x="15773" y="52958"/>
                          </a:moveTo>
                          <a:lnTo>
                            <a:pt x="42185" y="234194"/>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06" name="Freeform 8105">
                      <a:extLst>
                        <a:ext uri="{FF2B5EF4-FFF2-40B4-BE49-F238E27FC236}">
                          <a16:creationId xmlns:a16="http://schemas.microsoft.com/office/drawing/2014/main" id="{7A03DA2E-A11A-EBE4-F020-7EC046618E65}"/>
                        </a:ext>
                      </a:extLst>
                    </p:cNvPr>
                    <p:cNvSpPr/>
                    <p:nvPr/>
                  </p:nvSpPr>
                  <p:spPr>
                    <a:xfrm>
                      <a:off x="35731734" y="22398025"/>
                      <a:ext cx="150295" cy="724941"/>
                    </a:xfrm>
                    <a:custGeom>
                      <a:avLst/>
                      <a:gdLst>
                        <a:gd name="connsiteX0" fmla="*/ 124251 w 150295"/>
                        <a:gd name="connsiteY0" fmla="*/ 724942 h 724941"/>
                        <a:gd name="connsiteX1" fmla="*/ 108477 w 150295"/>
                        <a:gd name="connsiteY1" fmla="*/ 671983 h 724941"/>
                        <a:gd name="connsiteX2" fmla="*/ 0 w 150295"/>
                        <a:gd name="connsiteY2" fmla="*/ 69770 h 724941"/>
                        <a:gd name="connsiteX3" fmla="*/ 18604 w 150295"/>
                        <a:gd name="connsiteY3" fmla="*/ 0 h 724941"/>
                        <a:gd name="connsiteX4" fmla="*/ 97472 w 150295"/>
                        <a:gd name="connsiteY4" fmla="*/ 264793 h 724941"/>
                        <a:gd name="connsiteX5" fmla="*/ 150295 w 150295"/>
                        <a:gd name="connsiteY5" fmla="*/ 627264 h 724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95" h="724941">
                          <a:moveTo>
                            <a:pt x="124251" y="724942"/>
                          </a:moveTo>
                          <a:lnTo>
                            <a:pt x="108477" y="671983"/>
                          </a:lnTo>
                          <a:lnTo>
                            <a:pt x="0" y="69770"/>
                          </a:lnTo>
                          <a:lnTo>
                            <a:pt x="18604" y="0"/>
                          </a:lnTo>
                          <a:lnTo>
                            <a:pt x="97472" y="264793"/>
                          </a:lnTo>
                          <a:lnTo>
                            <a:pt x="150295" y="62726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07" name="Freeform 8106">
                      <a:extLst>
                        <a:ext uri="{FF2B5EF4-FFF2-40B4-BE49-F238E27FC236}">
                          <a16:creationId xmlns:a16="http://schemas.microsoft.com/office/drawing/2014/main" id="{6B6AD6DF-6AFF-E671-0F54-4A01E61C2B57}"/>
                        </a:ext>
                      </a:extLst>
                    </p:cNvPr>
                    <p:cNvSpPr/>
                    <p:nvPr/>
                  </p:nvSpPr>
                  <p:spPr>
                    <a:xfrm>
                      <a:off x="35723925" y="22216790"/>
                      <a:ext cx="131325" cy="446028"/>
                    </a:xfrm>
                    <a:custGeom>
                      <a:avLst/>
                      <a:gdLst>
                        <a:gd name="connsiteX0" fmla="*/ 105281 w 131325"/>
                        <a:gd name="connsiteY0" fmla="*/ 446028 h 446028"/>
                        <a:gd name="connsiteX1" fmla="*/ 26412 w 131325"/>
                        <a:gd name="connsiteY1" fmla="*/ 181236 h 446028"/>
                        <a:gd name="connsiteX2" fmla="*/ 0 w 131325"/>
                        <a:gd name="connsiteY2" fmla="*/ 0 h 446028"/>
                        <a:gd name="connsiteX3" fmla="*/ 104913 w 131325"/>
                        <a:gd name="connsiteY3" fmla="*/ 167115 h 446028"/>
                        <a:gd name="connsiteX4" fmla="*/ 131325 w 131325"/>
                        <a:gd name="connsiteY4" fmla="*/ 348350 h 44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5" h="446028">
                          <a:moveTo>
                            <a:pt x="105281" y="446028"/>
                          </a:moveTo>
                          <a:lnTo>
                            <a:pt x="26412" y="181236"/>
                          </a:lnTo>
                          <a:lnTo>
                            <a:pt x="0" y="0"/>
                          </a:lnTo>
                          <a:lnTo>
                            <a:pt x="104913" y="167115"/>
                          </a:lnTo>
                          <a:lnTo>
                            <a:pt x="131325" y="34835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08" name="Freeform 8107">
                      <a:extLst>
                        <a:ext uri="{FF2B5EF4-FFF2-40B4-BE49-F238E27FC236}">
                          <a16:creationId xmlns:a16="http://schemas.microsoft.com/office/drawing/2014/main" id="{551AF184-7E67-A6C1-8491-055974F7075B}"/>
                        </a:ext>
                      </a:extLst>
                    </p:cNvPr>
                    <p:cNvSpPr/>
                    <p:nvPr/>
                  </p:nvSpPr>
                  <p:spPr>
                    <a:xfrm>
                      <a:off x="35671469" y="22133232"/>
                      <a:ext cx="78868" cy="334562"/>
                    </a:xfrm>
                    <a:custGeom>
                      <a:avLst/>
                      <a:gdLst>
                        <a:gd name="connsiteX0" fmla="*/ 0 w 78868"/>
                        <a:gd name="connsiteY0" fmla="*/ 0 h 334562"/>
                        <a:gd name="connsiteX1" fmla="*/ 52456 w 78868"/>
                        <a:gd name="connsiteY1" fmla="*/ 83557 h 334562"/>
                        <a:gd name="connsiteX2" fmla="*/ 78868 w 78868"/>
                        <a:gd name="connsiteY2" fmla="*/ 264793 h 334562"/>
                        <a:gd name="connsiteX3" fmla="*/ 60265 w 78868"/>
                        <a:gd name="connsiteY3" fmla="*/ 334563 h 334562"/>
                      </a:gdLst>
                      <a:ahLst/>
                      <a:cxnLst>
                        <a:cxn ang="0">
                          <a:pos x="connsiteX0" y="connsiteY0"/>
                        </a:cxn>
                        <a:cxn ang="0">
                          <a:pos x="connsiteX1" y="connsiteY1"/>
                        </a:cxn>
                        <a:cxn ang="0">
                          <a:pos x="connsiteX2" y="connsiteY2"/>
                        </a:cxn>
                        <a:cxn ang="0">
                          <a:pos x="connsiteX3" y="connsiteY3"/>
                        </a:cxn>
                      </a:cxnLst>
                      <a:rect l="l" t="t" r="r" b="b"/>
                      <a:pathLst>
                        <a:path w="78868" h="334562">
                          <a:moveTo>
                            <a:pt x="0" y="0"/>
                          </a:moveTo>
                          <a:lnTo>
                            <a:pt x="52456" y="83557"/>
                          </a:lnTo>
                          <a:lnTo>
                            <a:pt x="78868" y="264793"/>
                          </a:lnTo>
                          <a:lnTo>
                            <a:pt x="60265" y="334563"/>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109" name="Graphic 6">
                    <a:extLst>
                      <a:ext uri="{FF2B5EF4-FFF2-40B4-BE49-F238E27FC236}">
                        <a16:creationId xmlns:a16="http://schemas.microsoft.com/office/drawing/2014/main" id="{815E9D3D-E81A-DF5C-E061-0A9732D8400B}"/>
                      </a:ext>
                    </a:extLst>
                  </p:cNvPr>
                  <p:cNvGrpSpPr/>
                  <p:nvPr/>
                </p:nvGrpSpPr>
                <p:grpSpPr>
                  <a:xfrm>
                    <a:off x="47768754" y="13964421"/>
                    <a:ext cx="1100252" cy="1054125"/>
                    <a:chOff x="32275990" y="23952915"/>
                    <a:chExt cx="1718812" cy="1646883"/>
                  </a:xfrm>
                </p:grpSpPr>
                <p:sp>
                  <p:nvSpPr>
                    <p:cNvPr id="8110" name="Freeform 8109">
                      <a:extLst>
                        <a:ext uri="{FF2B5EF4-FFF2-40B4-BE49-F238E27FC236}">
                          <a16:creationId xmlns:a16="http://schemas.microsoft.com/office/drawing/2014/main" id="{7B817052-C77D-D5E7-8955-46A9ABF01769}"/>
                        </a:ext>
                      </a:extLst>
                    </p:cNvPr>
                    <p:cNvSpPr/>
                    <p:nvPr/>
                  </p:nvSpPr>
                  <p:spPr>
                    <a:xfrm>
                      <a:off x="32878200" y="24912169"/>
                      <a:ext cx="164353" cy="225430"/>
                    </a:xfrm>
                    <a:custGeom>
                      <a:avLst/>
                      <a:gdLst>
                        <a:gd name="connsiteX0" fmla="*/ 127970 w 164353"/>
                        <a:gd name="connsiteY0" fmla="*/ 131109 h 225430"/>
                        <a:gd name="connsiteX1" fmla="*/ 164353 w 164353"/>
                        <a:gd name="connsiteY1" fmla="*/ 225430 h 225430"/>
                        <a:gd name="connsiteX2" fmla="*/ 120442 w 164353"/>
                        <a:gd name="connsiteY2" fmla="*/ 191851 h 225430"/>
                        <a:gd name="connsiteX3" fmla="*/ 0 w 164353"/>
                        <a:gd name="connsiteY3" fmla="*/ 0 h 225430"/>
                      </a:gdLst>
                      <a:ahLst/>
                      <a:cxnLst>
                        <a:cxn ang="0">
                          <a:pos x="connsiteX0" y="connsiteY0"/>
                        </a:cxn>
                        <a:cxn ang="0">
                          <a:pos x="connsiteX1" y="connsiteY1"/>
                        </a:cxn>
                        <a:cxn ang="0">
                          <a:pos x="connsiteX2" y="connsiteY2"/>
                        </a:cxn>
                        <a:cxn ang="0">
                          <a:pos x="connsiteX3" y="connsiteY3"/>
                        </a:cxn>
                      </a:cxnLst>
                      <a:rect l="l" t="t" r="r" b="b"/>
                      <a:pathLst>
                        <a:path w="164353" h="225430">
                          <a:moveTo>
                            <a:pt x="127970" y="131109"/>
                          </a:moveTo>
                          <a:lnTo>
                            <a:pt x="164353" y="225430"/>
                          </a:lnTo>
                          <a:lnTo>
                            <a:pt x="120442" y="191851"/>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11" name="Freeform 8110">
                      <a:extLst>
                        <a:ext uri="{FF2B5EF4-FFF2-40B4-BE49-F238E27FC236}">
                          <a16:creationId xmlns:a16="http://schemas.microsoft.com/office/drawing/2014/main" id="{239413FF-D2A7-D65C-AE66-94C3C85759D8}"/>
                        </a:ext>
                      </a:extLst>
                    </p:cNvPr>
                    <p:cNvSpPr/>
                    <p:nvPr/>
                  </p:nvSpPr>
                  <p:spPr>
                    <a:xfrm>
                      <a:off x="32998642" y="25104020"/>
                      <a:ext cx="171881" cy="164688"/>
                    </a:xfrm>
                    <a:custGeom>
                      <a:avLst/>
                      <a:gdLst>
                        <a:gd name="connsiteX0" fmla="*/ 80295 w 171881"/>
                        <a:gd name="connsiteY0" fmla="*/ 127901 h 164688"/>
                        <a:gd name="connsiteX1" fmla="*/ 0 w 171881"/>
                        <a:gd name="connsiteY1" fmla="*/ 0 h 164688"/>
                        <a:gd name="connsiteX2" fmla="*/ 43911 w 171881"/>
                        <a:gd name="connsiteY2" fmla="*/ 33580 h 164688"/>
                        <a:gd name="connsiteX3" fmla="*/ 171881 w 171881"/>
                        <a:gd name="connsiteY3" fmla="*/ 164688 h 164688"/>
                      </a:gdLst>
                      <a:ahLst/>
                      <a:cxnLst>
                        <a:cxn ang="0">
                          <a:pos x="connsiteX0" y="connsiteY0"/>
                        </a:cxn>
                        <a:cxn ang="0">
                          <a:pos x="connsiteX1" y="connsiteY1"/>
                        </a:cxn>
                        <a:cxn ang="0">
                          <a:pos x="connsiteX2" y="connsiteY2"/>
                        </a:cxn>
                        <a:cxn ang="0">
                          <a:pos x="connsiteX3" y="connsiteY3"/>
                        </a:cxn>
                      </a:cxnLst>
                      <a:rect l="l" t="t" r="r" b="b"/>
                      <a:pathLst>
                        <a:path w="171881" h="164688">
                          <a:moveTo>
                            <a:pt x="80295" y="127901"/>
                          </a:moveTo>
                          <a:lnTo>
                            <a:pt x="0" y="0"/>
                          </a:lnTo>
                          <a:lnTo>
                            <a:pt x="43911" y="33580"/>
                          </a:lnTo>
                          <a:lnTo>
                            <a:pt x="171881" y="164688"/>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112" name="Freeform 8111">
                      <a:extLst>
                        <a:ext uri="{FF2B5EF4-FFF2-40B4-BE49-F238E27FC236}">
                          <a16:creationId xmlns:a16="http://schemas.microsoft.com/office/drawing/2014/main" id="{9E1D4D76-E119-2B6D-0601-5544690A592A}"/>
                        </a:ext>
                      </a:extLst>
                    </p:cNvPr>
                    <p:cNvSpPr/>
                    <p:nvPr/>
                  </p:nvSpPr>
                  <p:spPr>
                    <a:xfrm>
                      <a:off x="32476727" y="24272667"/>
                      <a:ext cx="164353" cy="225430"/>
                    </a:xfrm>
                    <a:custGeom>
                      <a:avLst/>
                      <a:gdLst>
                        <a:gd name="connsiteX0" fmla="*/ 127970 w 164353"/>
                        <a:gd name="connsiteY0" fmla="*/ 131109 h 225430"/>
                        <a:gd name="connsiteX1" fmla="*/ 164353 w 164353"/>
                        <a:gd name="connsiteY1" fmla="*/ 225430 h 225430"/>
                        <a:gd name="connsiteX2" fmla="*/ 120442 w 164353"/>
                        <a:gd name="connsiteY2" fmla="*/ 191851 h 225430"/>
                        <a:gd name="connsiteX3" fmla="*/ 0 w 164353"/>
                        <a:gd name="connsiteY3" fmla="*/ 0 h 225430"/>
                      </a:gdLst>
                      <a:ahLst/>
                      <a:cxnLst>
                        <a:cxn ang="0">
                          <a:pos x="connsiteX0" y="connsiteY0"/>
                        </a:cxn>
                        <a:cxn ang="0">
                          <a:pos x="connsiteX1" y="connsiteY1"/>
                        </a:cxn>
                        <a:cxn ang="0">
                          <a:pos x="connsiteX2" y="connsiteY2"/>
                        </a:cxn>
                        <a:cxn ang="0">
                          <a:pos x="connsiteX3" y="connsiteY3"/>
                        </a:cxn>
                      </a:cxnLst>
                      <a:rect l="l" t="t" r="r" b="b"/>
                      <a:pathLst>
                        <a:path w="164353" h="225430">
                          <a:moveTo>
                            <a:pt x="127970" y="131109"/>
                          </a:moveTo>
                          <a:lnTo>
                            <a:pt x="164353" y="225430"/>
                          </a:lnTo>
                          <a:lnTo>
                            <a:pt x="120442" y="191851"/>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13" name="Freeform 8112">
                      <a:extLst>
                        <a:ext uri="{FF2B5EF4-FFF2-40B4-BE49-F238E27FC236}">
                          <a16:creationId xmlns:a16="http://schemas.microsoft.com/office/drawing/2014/main" id="{F7314EBB-4AA8-2130-EA9B-463EB884B8E5}"/>
                        </a:ext>
                      </a:extLst>
                    </p:cNvPr>
                    <p:cNvSpPr/>
                    <p:nvPr/>
                  </p:nvSpPr>
                  <p:spPr>
                    <a:xfrm>
                      <a:off x="32597169" y="24464517"/>
                      <a:ext cx="336234" cy="390118"/>
                    </a:xfrm>
                    <a:custGeom>
                      <a:avLst/>
                      <a:gdLst>
                        <a:gd name="connsiteX0" fmla="*/ 43911 w 336234"/>
                        <a:gd name="connsiteY0" fmla="*/ 33580 h 390118"/>
                        <a:gd name="connsiteX1" fmla="*/ 299851 w 336234"/>
                        <a:gd name="connsiteY1" fmla="*/ 295797 h 390118"/>
                        <a:gd name="connsiteX2" fmla="*/ 336234 w 336234"/>
                        <a:gd name="connsiteY2" fmla="*/ 390119 h 390118"/>
                        <a:gd name="connsiteX3" fmla="*/ 160589 w 336234"/>
                        <a:gd name="connsiteY3" fmla="*/ 255801 h 390118"/>
                        <a:gd name="connsiteX4" fmla="*/ 0 w 336234"/>
                        <a:gd name="connsiteY4" fmla="*/ 0 h 390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34" h="390118">
                          <a:moveTo>
                            <a:pt x="43911" y="33580"/>
                          </a:moveTo>
                          <a:lnTo>
                            <a:pt x="299851" y="295797"/>
                          </a:lnTo>
                          <a:lnTo>
                            <a:pt x="336234" y="390119"/>
                          </a:lnTo>
                          <a:lnTo>
                            <a:pt x="160589" y="255801"/>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14" name="Freeform 8113">
                      <a:extLst>
                        <a:ext uri="{FF2B5EF4-FFF2-40B4-BE49-F238E27FC236}">
                          <a16:creationId xmlns:a16="http://schemas.microsoft.com/office/drawing/2014/main" id="{85DA0104-F644-401E-D628-7E853395A41A}"/>
                        </a:ext>
                      </a:extLst>
                    </p:cNvPr>
                    <p:cNvSpPr/>
                    <p:nvPr/>
                  </p:nvSpPr>
                  <p:spPr>
                    <a:xfrm>
                      <a:off x="32757758" y="24720318"/>
                      <a:ext cx="467968" cy="490856"/>
                    </a:xfrm>
                    <a:custGeom>
                      <a:avLst/>
                      <a:gdLst>
                        <a:gd name="connsiteX0" fmla="*/ 175646 w 467968"/>
                        <a:gd name="connsiteY0" fmla="*/ 134318 h 490856"/>
                        <a:gd name="connsiteX1" fmla="*/ 431585 w 467968"/>
                        <a:gd name="connsiteY1" fmla="*/ 396536 h 490856"/>
                        <a:gd name="connsiteX2" fmla="*/ 467969 w 467968"/>
                        <a:gd name="connsiteY2" fmla="*/ 490857 h 490856"/>
                        <a:gd name="connsiteX3" fmla="*/ 248412 w 467968"/>
                        <a:gd name="connsiteY3" fmla="*/ 322960 h 490856"/>
                        <a:gd name="connsiteX4" fmla="*/ 120442 w 467968"/>
                        <a:gd name="connsiteY4" fmla="*/ 191851 h 490856"/>
                        <a:gd name="connsiteX5" fmla="*/ 0 w 467968"/>
                        <a:gd name="connsiteY5" fmla="*/ 0 h 49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968" h="490856">
                          <a:moveTo>
                            <a:pt x="175646" y="134318"/>
                          </a:moveTo>
                          <a:lnTo>
                            <a:pt x="431585" y="396536"/>
                          </a:lnTo>
                          <a:lnTo>
                            <a:pt x="467969" y="490857"/>
                          </a:lnTo>
                          <a:lnTo>
                            <a:pt x="248412" y="322960"/>
                          </a:lnTo>
                          <a:lnTo>
                            <a:pt x="120442" y="191851"/>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15" name="Freeform 8114">
                      <a:extLst>
                        <a:ext uri="{FF2B5EF4-FFF2-40B4-BE49-F238E27FC236}">
                          <a16:creationId xmlns:a16="http://schemas.microsoft.com/office/drawing/2014/main" id="{5608738F-AF33-413A-4953-EC3656110746}"/>
                        </a:ext>
                      </a:extLst>
                    </p:cNvPr>
                    <p:cNvSpPr/>
                    <p:nvPr/>
                  </p:nvSpPr>
                  <p:spPr>
                    <a:xfrm>
                      <a:off x="33006170" y="25043278"/>
                      <a:ext cx="347526" cy="299006"/>
                    </a:xfrm>
                    <a:custGeom>
                      <a:avLst/>
                      <a:gdLst>
                        <a:gd name="connsiteX0" fmla="*/ 0 w 347526"/>
                        <a:gd name="connsiteY0" fmla="*/ 0 h 299006"/>
                        <a:gd name="connsiteX1" fmla="*/ 219556 w 347526"/>
                        <a:gd name="connsiteY1" fmla="*/ 167897 h 299006"/>
                        <a:gd name="connsiteX2" fmla="*/ 347526 w 347526"/>
                        <a:gd name="connsiteY2" fmla="*/ 299006 h 299006"/>
                        <a:gd name="connsiteX3" fmla="*/ 164353 w 347526"/>
                        <a:gd name="connsiteY3" fmla="*/ 225430 h 299006"/>
                        <a:gd name="connsiteX4" fmla="*/ 36383 w 347526"/>
                        <a:gd name="connsiteY4" fmla="*/ 94322 h 29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26" h="299006">
                          <a:moveTo>
                            <a:pt x="0" y="0"/>
                          </a:moveTo>
                          <a:lnTo>
                            <a:pt x="219556" y="167897"/>
                          </a:lnTo>
                          <a:lnTo>
                            <a:pt x="347526" y="299006"/>
                          </a:lnTo>
                          <a:lnTo>
                            <a:pt x="164353" y="225430"/>
                          </a:lnTo>
                          <a:lnTo>
                            <a:pt x="36383" y="943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16" name="Freeform 8115">
                      <a:extLst>
                        <a:ext uri="{FF2B5EF4-FFF2-40B4-BE49-F238E27FC236}">
                          <a16:creationId xmlns:a16="http://schemas.microsoft.com/office/drawing/2014/main" id="{235E4D6E-A544-3210-09B4-EE1BDDDB5B95}"/>
                        </a:ext>
                      </a:extLst>
                    </p:cNvPr>
                    <p:cNvSpPr/>
                    <p:nvPr/>
                  </p:nvSpPr>
                  <p:spPr>
                    <a:xfrm>
                      <a:off x="32275990" y="23952915"/>
                      <a:ext cx="255940" cy="262217"/>
                    </a:xfrm>
                    <a:custGeom>
                      <a:avLst/>
                      <a:gdLst>
                        <a:gd name="connsiteX0" fmla="*/ 0 w 255940"/>
                        <a:gd name="connsiteY0" fmla="*/ 0 h 262217"/>
                        <a:gd name="connsiteX1" fmla="*/ 245545 w 255940"/>
                        <a:gd name="connsiteY1" fmla="*/ 235269 h 262217"/>
                        <a:gd name="connsiteX2" fmla="*/ 255940 w 255940"/>
                        <a:gd name="connsiteY2" fmla="*/ 262218 h 262217"/>
                        <a:gd name="connsiteX3" fmla="*/ 80295 w 255940"/>
                        <a:gd name="connsiteY3" fmla="*/ 127901 h 262217"/>
                      </a:gdLst>
                      <a:ahLst/>
                      <a:cxnLst>
                        <a:cxn ang="0">
                          <a:pos x="connsiteX0" y="connsiteY0"/>
                        </a:cxn>
                        <a:cxn ang="0">
                          <a:pos x="connsiteX1" y="connsiteY1"/>
                        </a:cxn>
                        <a:cxn ang="0">
                          <a:pos x="connsiteX2" y="connsiteY2"/>
                        </a:cxn>
                        <a:cxn ang="0">
                          <a:pos x="connsiteX3" y="connsiteY3"/>
                        </a:cxn>
                      </a:cxnLst>
                      <a:rect l="l" t="t" r="r" b="b"/>
                      <a:pathLst>
                        <a:path w="255940" h="262217">
                          <a:moveTo>
                            <a:pt x="0" y="0"/>
                          </a:moveTo>
                          <a:lnTo>
                            <a:pt x="245545" y="235269"/>
                          </a:lnTo>
                          <a:lnTo>
                            <a:pt x="255940" y="262218"/>
                          </a:lnTo>
                          <a:lnTo>
                            <a:pt x="80295" y="127901"/>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117" name="Freeform 8116">
                      <a:extLst>
                        <a:ext uri="{FF2B5EF4-FFF2-40B4-BE49-F238E27FC236}">
                          <a16:creationId xmlns:a16="http://schemas.microsoft.com/office/drawing/2014/main" id="{A87DA3FE-BD8C-285A-7026-2E97D43BDD5A}"/>
                        </a:ext>
                      </a:extLst>
                    </p:cNvPr>
                    <p:cNvSpPr/>
                    <p:nvPr/>
                  </p:nvSpPr>
                  <p:spPr>
                    <a:xfrm>
                      <a:off x="32356285" y="24080815"/>
                      <a:ext cx="467968" cy="490856"/>
                    </a:xfrm>
                    <a:custGeom>
                      <a:avLst/>
                      <a:gdLst>
                        <a:gd name="connsiteX0" fmla="*/ 175645 w 467968"/>
                        <a:gd name="connsiteY0" fmla="*/ 134318 h 490856"/>
                        <a:gd name="connsiteX1" fmla="*/ 431585 w 467968"/>
                        <a:gd name="connsiteY1" fmla="*/ 396536 h 490856"/>
                        <a:gd name="connsiteX2" fmla="*/ 467968 w 467968"/>
                        <a:gd name="connsiteY2" fmla="*/ 490857 h 490856"/>
                        <a:gd name="connsiteX3" fmla="*/ 248412 w 467968"/>
                        <a:gd name="connsiteY3" fmla="*/ 322960 h 490856"/>
                        <a:gd name="connsiteX4" fmla="*/ 120442 w 467968"/>
                        <a:gd name="connsiteY4" fmla="*/ 191851 h 490856"/>
                        <a:gd name="connsiteX5" fmla="*/ 0 w 467968"/>
                        <a:gd name="connsiteY5" fmla="*/ 0 h 49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968" h="490856">
                          <a:moveTo>
                            <a:pt x="175645" y="134318"/>
                          </a:moveTo>
                          <a:lnTo>
                            <a:pt x="431585" y="396536"/>
                          </a:lnTo>
                          <a:lnTo>
                            <a:pt x="467968" y="490857"/>
                          </a:lnTo>
                          <a:lnTo>
                            <a:pt x="248412" y="322960"/>
                          </a:lnTo>
                          <a:lnTo>
                            <a:pt x="120442" y="191851"/>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18" name="Freeform 8117">
                      <a:extLst>
                        <a:ext uri="{FF2B5EF4-FFF2-40B4-BE49-F238E27FC236}">
                          <a16:creationId xmlns:a16="http://schemas.microsoft.com/office/drawing/2014/main" id="{B6EFE2C6-49F8-C061-70E4-D7B79FDDD48D}"/>
                        </a:ext>
                      </a:extLst>
                    </p:cNvPr>
                    <p:cNvSpPr/>
                    <p:nvPr/>
                  </p:nvSpPr>
                  <p:spPr>
                    <a:xfrm>
                      <a:off x="32604697" y="24403775"/>
                      <a:ext cx="511879" cy="524436"/>
                    </a:xfrm>
                    <a:custGeom>
                      <a:avLst/>
                      <a:gdLst>
                        <a:gd name="connsiteX0" fmla="*/ 0 w 511879"/>
                        <a:gd name="connsiteY0" fmla="*/ 0 h 524436"/>
                        <a:gd name="connsiteX1" fmla="*/ 219557 w 511879"/>
                        <a:gd name="connsiteY1" fmla="*/ 167897 h 524436"/>
                        <a:gd name="connsiteX2" fmla="*/ 475496 w 511879"/>
                        <a:gd name="connsiteY2" fmla="*/ 430115 h 524436"/>
                        <a:gd name="connsiteX3" fmla="*/ 511880 w 511879"/>
                        <a:gd name="connsiteY3" fmla="*/ 524436 h 524436"/>
                        <a:gd name="connsiteX4" fmla="*/ 292323 w 511879"/>
                        <a:gd name="connsiteY4" fmla="*/ 356539 h 524436"/>
                        <a:gd name="connsiteX5" fmla="*/ 36383 w 511879"/>
                        <a:gd name="connsiteY5" fmla="*/ 94322 h 52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79" h="524436">
                          <a:moveTo>
                            <a:pt x="0" y="0"/>
                          </a:moveTo>
                          <a:lnTo>
                            <a:pt x="219557" y="167897"/>
                          </a:lnTo>
                          <a:lnTo>
                            <a:pt x="475496" y="430115"/>
                          </a:lnTo>
                          <a:lnTo>
                            <a:pt x="511880" y="524436"/>
                          </a:lnTo>
                          <a:lnTo>
                            <a:pt x="292323" y="356539"/>
                          </a:lnTo>
                          <a:lnTo>
                            <a:pt x="36383" y="943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19" name="Freeform 8118">
                      <a:extLst>
                        <a:ext uri="{FF2B5EF4-FFF2-40B4-BE49-F238E27FC236}">
                          <a16:creationId xmlns:a16="http://schemas.microsoft.com/office/drawing/2014/main" id="{40A8C8D1-BB81-4E0F-95C4-1052980E7B97}"/>
                        </a:ext>
                      </a:extLst>
                    </p:cNvPr>
                    <p:cNvSpPr/>
                    <p:nvPr/>
                  </p:nvSpPr>
                  <p:spPr>
                    <a:xfrm>
                      <a:off x="32897020" y="24760315"/>
                      <a:ext cx="511879" cy="524435"/>
                    </a:xfrm>
                    <a:custGeom>
                      <a:avLst/>
                      <a:gdLst>
                        <a:gd name="connsiteX0" fmla="*/ 0 w 511879"/>
                        <a:gd name="connsiteY0" fmla="*/ 0 h 524435"/>
                        <a:gd name="connsiteX1" fmla="*/ 219556 w 511879"/>
                        <a:gd name="connsiteY1" fmla="*/ 167897 h 524435"/>
                        <a:gd name="connsiteX2" fmla="*/ 475497 w 511879"/>
                        <a:gd name="connsiteY2" fmla="*/ 430115 h 524435"/>
                        <a:gd name="connsiteX3" fmla="*/ 511880 w 511879"/>
                        <a:gd name="connsiteY3" fmla="*/ 524436 h 524435"/>
                        <a:gd name="connsiteX4" fmla="*/ 292323 w 511879"/>
                        <a:gd name="connsiteY4" fmla="*/ 356539 h 524435"/>
                        <a:gd name="connsiteX5" fmla="*/ 36383 w 511879"/>
                        <a:gd name="connsiteY5" fmla="*/ 94321 h 52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79" h="524435">
                          <a:moveTo>
                            <a:pt x="0" y="0"/>
                          </a:moveTo>
                          <a:lnTo>
                            <a:pt x="219556" y="167897"/>
                          </a:lnTo>
                          <a:lnTo>
                            <a:pt x="475497" y="430115"/>
                          </a:lnTo>
                          <a:lnTo>
                            <a:pt x="511880" y="524436"/>
                          </a:lnTo>
                          <a:lnTo>
                            <a:pt x="292323" y="356539"/>
                          </a:lnTo>
                          <a:lnTo>
                            <a:pt x="36383" y="9432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20" name="Freeform 8119">
                      <a:extLst>
                        <a:ext uri="{FF2B5EF4-FFF2-40B4-BE49-F238E27FC236}">
                          <a16:creationId xmlns:a16="http://schemas.microsoft.com/office/drawing/2014/main" id="{FA63D9FD-8527-3A74-5B9E-743BCA19DDBB}"/>
                        </a:ext>
                      </a:extLst>
                    </p:cNvPr>
                    <p:cNvSpPr/>
                    <p:nvPr/>
                  </p:nvSpPr>
                  <p:spPr>
                    <a:xfrm>
                      <a:off x="33189343" y="25116854"/>
                      <a:ext cx="347526" cy="299005"/>
                    </a:xfrm>
                    <a:custGeom>
                      <a:avLst/>
                      <a:gdLst>
                        <a:gd name="connsiteX0" fmla="*/ 0 w 347526"/>
                        <a:gd name="connsiteY0" fmla="*/ 0 h 299005"/>
                        <a:gd name="connsiteX1" fmla="*/ 219556 w 347526"/>
                        <a:gd name="connsiteY1" fmla="*/ 167897 h 299005"/>
                        <a:gd name="connsiteX2" fmla="*/ 347526 w 347526"/>
                        <a:gd name="connsiteY2" fmla="*/ 299005 h 299005"/>
                        <a:gd name="connsiteX3" fmla="*/ 164353 w 347526"/>
                        <a:gd name="connsiteY3" fmla="*/ 225430 h 299005"/>
                        <a:gd name="connsiteX4" fmla="*/ 36383 w 347526"/>
                        <a:gd name="connsiteY4" fmla="*/ 94321 h 299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26" h="299005">
                          <a:moveTo>
                            <a:pt x="0" y="0"/>
                          </a:moveTo>
                          <a:lnTo>
                            <a:pt x="219556" y="167897"/>
                          </a:lnTo>
                          <a:lnTo>
                            <a:pt x="347526" y="299005"/>
                          </a:lnTo>
                          <a:lnTo>
                            <a:pt x="164353" y="225430"/>
                          </a:lnTo>
                          <a:lnTo>
                            <a:pt x="36383" y="9432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21" name="Freeform 8120">
                      <a:extLst>
                        <a:ext uri="{FF2B5EF4-FFF2-40B4-BE49-F238E27FC236}">
                          <a16:creationId xmlns:a16="http://schemas.microsoft.com/office/drawing/2014/main" id="{4B7509BC-AA91-1B48-025D-F96F35C6E386}"/>
                        </a:ext>
                      </a:extLst>
                    </p:cNvPr>
                    <p:cNvSpPr/>
                    <p:nvPr/>
                  </p:nvSpPr>
                  <p:spPr>
                    <a:xfrm>
                      <a:off x="32521534" y="24188185"/>
                      <a:ext cx="441980" cy="423483"/>
                    </a:xfrm>
                    <a:custGeom>
                      <a:avLst/>
                      <a:gdLst>
                        <a:gd name="connsiteX0" fmla="*/ 266335 w 441980"/>
                        <a:gd name="connsiteY0" fmla="*/ 289166 h 423483"/>
                        <a:gd name="connsiteX1" fmla="*/ 10396 w 441980"/>
                        <a:gd name="connsiteY1" fmla="*/ 26949 h 423483"/>
                        <a:gd name="connsiteX2" fmla="*/ 0 w 441980"/>
                        <a:gd name="connsiteY2" fmla="*/ 0 h 423483"/>
                        <a:gd name="connsiteX3" fmla="*/ 441980 w 441980"/>
                        <a:gd name="connsiteY3" fmla="*/ 423484 h 423483"/>
                      </a:gdLst>
                      <a:ahLst/>
                      <a:cxnLst>
                        <a:cxn ang="0">
                          <a:pos x="connsiteX0" y="connsiteY0"/>
                        </a:cxn>
                        <a:cxn ang="0">
                          <a:pos x="connsiteX1" y="connsiteY1"/>
                        </a:cxn>
                        <a:cxn ang="0">
                          <a:pos x="connsiteX2" y="connsiteY2"/>
                        </a:cxn>
                        <a:cxn ang="0">
                          <a:pos x="connsiteX3" y="connsiteY3"/>
                        </a:cxn>
                      </a:cxnLst>
                      <a:rect l="l" t="t" r="r" b="b"/>
                      <a:pathLst>
                        <a:path w="441980" h="423483">
                          <a:moveTo>
                            <a:pt x="266335" y="289166"/>
                          </a:moveTo>
                          <a:lnTo>
                            <a:pt x="10396" y="26949"/>
                          </a:lnTo>
                          <a:lnTo>
                            <a:pt x="0" y="0"/>
                          </a:lnTo>
                          <a:lnTo>
                            <a:pt x="441980" y="4234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22" name="Freeform 8121">
                      <a:extLst>
                        <a:ext uri="{FF2B5EF4-FFF2-40B4-BE49-F238E27FC236}">
                          <a16:creationId xmlns:a16="http://schemas.microsoft.com/office/drawing/2014/main" id="{EFDFAE32-5E16-060E-AF78-7AF58B877769}"/>
                        </a:ext>
                      </a:extLst>
                    </p:cNvPr>
                    <p:cNvSpPr/>
                    <p:nvPr/>
                  </p:nvSpPr>
                  <p:spPr>
                    <a:xfrm>
                      <a:off x="32787870" y="24477351"/>
                      <a:ext cx="511879" cy="524435"/>
                    </a:xfrm>
                    <a:custGeom>
                      <a:avLst/>
                      <a:gdLst>
                        <a:gd name="connsiteX0" fmla="*/ 0 w 511879"/>
                        <a:gd name="connsiteY0" fmla="*/ 0 h 524435"/>
                        <a:gd name="connsiteX1" fmla="*/ 175645 w 511879"/>
                        <a:gd name="connsiteY1" fmla="*/ 134317 h 524435"/>
                        <a:gd name="connsiteX2" fmla="*/ 347526 w 511879"/>
                        <a:gd name="connsiteY2" fmla="*/ 299006 h 524435"/>
                        <a:gd name="connsiteX3" fmla="*/ 475497 w 511879"/>
                        <a:gd name="connsiteY3" fmla="*/ 430115 h 524435"/>
                        <a:gd name="connsiteX4" fmla="*/ 511880 w 511879"/>
                        <a:gd name="connsiteY4" fmla="*/ 524436 h 524435"/>
                        <a:gd name="connsiteX5" fmla="*/ 292323 w 511879"/>
                        <a:gd name="connsiteY5" fmla="*/ 356539 h 524435"/>
                        <a:gd name="connsiteX6" fmla="*/ 36384 w 511879"/>
                        <a:gd name="connsiteY6" fmla="*/ 94321 h 52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79" h="524435">
                          <a:moveTo>
                            <a:pt x="0" y="0"/>
                          </a:moveTo>
                          <a:lnTo>
                            <a:pt x="175645" y="134317"/>
                          </a:lnTo>
                          <a:lnTo>
                            <a:pt x="347526" y="299006"/>
                          </a:lnTo>
                          <a:lnTo>
                            <a:pt x="475497" y="430115"/>
                          </a:lnTo>
                          <a:lnTo>
                            <a:pt x="511880" y="524436"/>
                          </a:lnTo>
                          <a:lnTo>
                            <a:pt x="292323" y="356539"/>
                          </a:lnTo>
                          <a:lnTo>
                            <a:pt x="36384" y="9432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23" name="Freeform 8122">
                      <a:extLst>
                        <a:ext uri="{FF2B5EF4-FFF2-40B4-BE49-F238E27FC236}">
                          <a16:creationId xmlns:a16="http://schemas.microsoft.com/office/drawing/2014/main" id="{73CE3B7E-3E81-320A-6D1F-A669957E649E}"/>
                        </a:ext>
                      </a:extLst>
                    </p:cNvPr>
                    <p:cNvSpPr/>
                    <p:nvPr/>
                  </p:nvSpPr>
                  <p:spPr>
                    <a:xfrm>
                      <a:off x="33080193" y="24833890"/>
                      <a:ext cx="511879" cy="524436"/>
                    </a:xfrm>
                    <a:custGeom>
                      <a:avLst/>
                      <a:gdLst>
                        <a:gd name="connsiteX0" fmla="*/ 0 w 511879"/>
                        <a:gd name="connsiteY0" fmla="*/ 0 h 524436"/>
                        <a:gd name="connsiteX1" fmla="*/ 219556 w 511879"/>
                        <a:gd name="connsiteY1" fmla="*/ 167897 h 524436"/>
                        <a:gd name="connsiteX2" fmla="*/ 475497 w 511879"/>
                        <a:gd name="connsiteY2" fmla="*/ 430115 h 524436"/>
                        <a:gd name="connsiteX3" fmla="*/ 511880 w 511879"/>
                        <a:gd name="connsiteY3" fmla="*/ 524436 h 524436"/>
                        <a:gd name="connsiteX4" fmla="*/ 292323 w 511879"/>
                        <a:gd name="connsiteY4" fmla="*/ 356539 h 524436"/>
                        <a:gd name="connsiteX5" fmla="*/ 36383 w 511879"/>
                        <a:gd name="connsiteY5" fmla="*/ 94322 h 52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79" h="524436">
                          <a:moveTo>
                            <a:pt x="0" y="0"/>
                          </a:moveTo>
                          <a:lnTo>
                            <a:pt x="219556" y="167897"/>
                          </a:lnTo>
                          <a:lnTo>
                            <a:pt x="475497" y="430115"/>
                          </a:lnTo>
                          <a:lnTo>
                            <a:pt x="511880" y="524436"/>
                          </a:lnTo>
                          <a:lnTo>
                            <a:pt x="292323" y="356539"/>
                          </a:lnTo>
                          <a:lnTo>
                            <a:pt x="36383" y="943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24" name="Freeform 8123">
                      <a:extLst>
                        <a:ext uri="{FF2B5EF4-FFF2-40B4-BE49-F238E27FC236}">
                          <a16:creationId xmlns:a16="http://schemas.microsoft.com/office/drawing/2014/main" id="{E05C81BE-C522-93B7-0D97-0EE57CEB2757}"/>
                        </a:ext>
                      </a:extLst>
                    </p:cNvPr>
                    <p:cNvSpPr/>
                    <p:nvPr/>
                  </p:nvSpPr>
                  <p:spPr>
                    <a:xfrm>
                      <a:off x="33372517" y="25190430"/>
                      <a:ext cx="347526" cy="299005"/>
                    </a:xfrm>
                    <a:custGeom>
                      <a:avLst/>
                      <a:gdLst>
                        <a:gd name="connsiteX0" fmla="*/ 0 w 347526"/>
                        <a:gd name="connsiteY0" fmla="*/ 0 h 299005"/>
                        <a:gd name="connsiteX1" fmla="*/ 219556 w 347526"/>
                        <a:gd name="connsiteY1" fmla="*/ 167897 h 299005"/>
                        <a:gd name="connsiteX2" fmla="*/ 347526 w 347526"/>
                        <a:gd name="connsiteY2" fmla="*/ 299005 h 299005"/>
                        <a:gd name="connsiteX3" fmla="*/ 164353 w 347526"/>
                        <a:gd name="connsiteY3" fmla="*/ 225430 h 299005"/>
                        <a:gd name="connsiteX4" fmla="*/ 36383 w 347526"/>
                        <a:gd name="connsiteY4" fmla="*/ 94321 h 299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26" h="299005">
                          <a:moveTo>
                            <a:pt x="0" y="0"/>
                          </a:moveTo>
                          <a:lnTo>
                            <a:pt x="219556" y="167897"/>
                          </a:lnTo>
                          <a:lnTo>
                            <a:pt x="347526" y="299005"/>
                          </a:lnTo>
                          <a:lnTo>
                            <a:pt x="164353" y="225430"/>
                          </a:lnTo>
                          <a:lnTo>
                            <a:pt x="36383" y="9432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25" name="Freeform 8124">
                      <a:extLst>
                        <a:ext uri="{FF2B5EF4-FFF2-40B4-BE49-F238E27FC236}">
                          <a16:creationId xmlns:a16="http://schemas.microsoft.com/office/drawing/2014/main" id="{77696F73-D0C3-95DB-6841-21A63ABF5005}"/>
                        </a:ext>
                      </a:extLst>
                    </p:cNvPr>
                    <p:cNvSpPr/>
                    <p:nvPr/>
                  </p:nvSpPr>
                  <p:spPr>
                    <a:xfrm>
                      <a:off x="33135396" y="24776357"/>
                      <a:ext cx="171881" cy="164688"/>
                    </a:xfrm>
                    <a:custGeom>
                      <a:avLst/>
                      <a:gdLst>
                        <a:gd name="connsiteX0" fmla="*/ 127970 w 171881"/>
                        <a:gd name="connsiteY0" fmla="*/ 131109 h 164688"/>
                        <a:gd name="connsiteX1" fmla="*/ 0 w 171881"/>
                        <a:gd name="connsiteY1" fmla="*/ 0 h 164688"/>
                        <a:gd name="connsiteX2" fmla="*/ 171881 w 171881"/>
                        <a:gd name="connsiteY2" fmla="*/ 164688 h 164688"/>
                      </a:gdLst>
                      <a:ahLst/>
                      <a:cxnLst>
                        <a:cxn ang="0">
                          <a:pos x="connsiteX0" y="connsiteY0"/>
                        </a:cxn>
                        <a:cxn ang="0">
                          <a:pos x="connsiteX1" y="connsiteY1"/>
                        </a:cxn>
                        <a:cxn ang="0">
                          <a:pos x="connsiteX2" y="connsiteY2"/>
                        </a:cxn>
                      </a:cxnLst>
                      <a:rect l="l" t="t" r="r" b="b"/>
                      <a:pathLst>
                        <a:path w="171881" h="164688">
                          <a:moveTo>
                            <a:pt x="127970" y="131109"/>
                          </a:moveTo>
                          <a:lnTo>
                            <a:pt x="0" y="0"/>
                          </a:lnTo>
                          <a:lnTo>
                            <a:pt x="171881" y="16468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26" name="Freeform 8125">
                      <a:extLst>
                        <a:ext uri="{FF2B5EF4-FFF2-40B4-BE49-F238E27FC236}">
                          <a16:creationId xmlns:a16="http://schemas.microsoft.com/office/drawing/2014/main" id="{B2D9047F-4F22-E494-FBFB-D4C663654120}"/>
                        </a:ext>
                      </a:extLst>
                    </p:cNvPr>
                    <p:cNvSpPr/>
                    <p:nvPr/>
                  </p:nvSpPr>
                  <p:spPr>
                    <a:xfrm>
                      <a:off x="33263366" y="24907466"/>
                      <a:ext cx="511879" cy="524435"/>
                    </a:xfrm>
                    <a:custGeom>
                      <a:avLst/>
                      <a:gdLst>
                        <a:gd name="connsiteX0" fmla="*/ 0 w 511879"/>
                        <a:gd name="connsiteY0" fmla="*/ 0 h 524435"/>
                        <a:gd name="connsiteX1" fmla="*/ 43911 w 511879"/>
                        <a:gd name="connsiteY1" fmla="*/ 33580 h 524435"/>
                        <a:gd name="connsiteX2" fmla="*/ 485892 w 511879"/>
                        <a:gd name="connsiteY2" fmla="*/ 457064 h 524435"/>
                        <a:gd name="connsiteX3" fmla="*/ 511880 w 511879"/>
                        <a:gd name="connsiteY3" fmla="*/ 524436 h 524435"/>
                        <a:gd name="connsiteX4" fmla="*/ 292323 w 511879"/>
                        <a:gd name="connsiteY4" fmla="*/ 356539 h 524435"/>
                        <a:gd name="connsiteX5" fmla="*/ 36383 w 511879"/>
                        <a:gd name="connsiteY5" fmla="*/ 94321 h 52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79" h="524435">
                          <a:moveTo>
                            <a:pt x="0" y="0"/>
                          </a:moveTo>
                          <a:lnTo>
                            <a:pt x="43911" y="33580"/>
                          </a:lnTo>
                          <a:lnTo>
                            <a:pt x="485892" y="457064"/>
                          </a:lnTo>
                          <a:lnTo>
                            <a:pt x="511880" y="524436"/>
                          </a:lnTo>
                          <a:lnTo>
                            <a:pt x="292323" y="356539"/>
                          </a:lnTo>
                          <a:lnTo>
                            <a:pt x="36383" y="9432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27" name="Freeform 8126">
                      <a:extLst>
                        <a:ext uri="{FF2B5EF4-FFF2-40B4-BE49-F238E27FC236}">
                          <a16:creationId xmlns:a16="http://schemas.microsoft.com/office/drawing/2014/main" id="{4C5F08C1-FF6F-FBA8-15C3-C0262737AFCA}"/>
                        </a:ext>
                      </a:extLst>
                    </p:cNvPr>
                    <p:cNvSpPr/>
                    <p:nvPr/>
                  </p:nvSpPr>
                  <p:spPr>
                    <a:xfrm>
                      <a:off x="33555690" y="25264005"/>
                      <a:ext cx="347526" cy="299006"/>
                    </a:xfrm>
                    <a:custGeom>
                      <a:avLst/>
                      <a:gdLst>
                        <a:gd name="connsiteX0" fmla="*/ 0 w 347526"/>
                        <a:gd name="connsiteY0" fmla="*/ 0 h 299006"/>
                        <a:gd name="connsiteX1" fmla="*/ 219556 w 347526"/>
                        <a:gd name="connsiteY1" fmla="*/ 167897 h 299006"/>
                        <a:gd name="connsiteX2" fmla="*/ 347526 w 347526"/>
                        <a:gd name="connsiteY2" fmla="*/ 299006 h 299006"/>
                        <a:gd name="connsiteX3" fmla="*/ 164353 w 347526"/>
                        <a:gd name="connsiteY3" fmla="*/ 225430 h 299006"/>
                        <a:gd name="connsiteX4" fmla="*/ 36383 w 347526"/>
                        <a:gd name="connsiteY4" fmla="*/ 94322 h 29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26" h="299006">
                          <a:moveTo>
                            <a:pt x="0" y="0"/>
                          </a:moveTo>
                          <a:lnTo>
                            <a:pt x="219556" y="167897"/>
                          </a:lnTo>
                          <a:lnTo>
                            <a:pt x="347526" y="299006"/>
                          </a:lnTo>
                          <a:lnTo>
                            <a:pt x="164353" y="225430"/>
                          </a:lnTo>
                          <a:lnTo>
                            <a:pt x="36383" y="9432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28" name="Freeform 8127">
                      <a:extLst>
                        <a:ext uri="{FF2B5EF4-FFF2-40B4-BE49-F238E27FC236}">
                          <a16:creationId xmlns:a16="http://schemas.microsoft.com/office/drawing/2014/main" id="{1DE7A416-E157-75F8-27D0-13F9FF91CB5D}"/>
                        </a:ext>
                      </a:extLst>
                    </p:cNvPr>
                    <p:cNvSpPr/>
                    <p:nvPr/>
                  </p:nvSpPr>
                  <p:spPr>
                    <a:xfrm>
                      <a:off x="33749258" y="25364529"/>
                      <a:ext cx="245544" cy="235269"/>
                    </a:xfrm>
                    <a:custGeom>
                      <a:avLst/>
                      <a:gdLst>
                        <a:gd name="connsiteX0" fmla="*/ 245544 w 245544"/>
                        <a:gd name="connsiteY0" fmla="*/ 235269 h 235269"/>
                        <a:gd name="connsiteX1" fmla="*/ 153958 w 245544"/>
                        <a:gd name="connsiteY1" fmla="*/ 198482 h 235269"/>
                        <a:gd name="connsiteX2" fmla="*/ 25988 w 245544"/>
                        <a:gd name="connsiteY2" fmla="*/ 67372 h 235269"/>
                        <a:gd name="connsiteX3" fmla="*/ 0 w 245544"/>
                        <a:gd name="connsiteY3" fmla="*/ 0 h 235269"/>
                      </a:gdLst>
                      <a:ahLst/>
                      <a:cxnLst>
                        <a:cxn ang="0">
                          <a:pos x="connsiteX0" y="connsiteY0"/>
                        </a:cxn>
                        <a:cxn ang="0">
                          <a:pos x="connsiteX1" y="connsiteY1"/>
                        </a:cxn>
                        <a:cxn ang="0">
                          <a:pos x="connsiteX2" y="connsiteY2"/>
                        </a:cxn>
                        <a:cxn ang="0">
                          <a:pos x="connsiteX3" y="connsiteY3"/>
                        </a:cxn>
                      </a:cxnLst>
                      <a:rect l="l" t="t" r="r" b="b"/>
                      <a:pathLst>
                        <a:path w="245544" h="235269">
                          <a:moveTo>
                            <a:pt x="245544" y="235269"/>
                          </a:moveTo>
                          <a:lnTo>
                            <a:pt x="153958" y="198482"/>
                          </a:lnTo>
                          <a:lnTo>
                            <a:pt x="25988" y="67372"/>
                          </a:lnTo>
                          <a:lnTo>
                            <a:pt x="0" y="0"/>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129" name="Graphic 6">
                    <a:extLst>
                      <a:ext uri="{FF2B5EF4-FFF2-40B4-BE49-F238E27FC236}">
                        <a16:creationId xmlns:a16="http://schemas.microsoft.com/office/drawing/2014/main" id="{C3150CAD-CA9B-F90F-B45F-6AD04D88F805}"/>
                      </a:ext>
                    </a:extLst>
                  </p:cNvPr>
                  <p:cNvGrpSpPr/>
                  <p:nvPr/>
                </p:nvGrpSpPr>
                <p:grpSpPr>
                  <a:xfrm>
                    <a:off x="48869007" y="14298704"/>
                    <a:ext cx="1343313" cy="719842"/>
                    <a:chOff x="33994802" y="24475173"/>
                    <a:chExt cx="2098521" cy="1124625"/>
                  </a:xfrm>
                </p:grpSpPr>
                <p:sp>
                  <p:nvSpPr>
                    <p:cNvPr id="8130" name="Freeform 8129">
                      <a:extLst>
                        <a:ext uri="{FF2B5EF4-FFF2-40B4-BE49-F238E27FC236}">
                          <a16:creationId xmlns:a16="http://schemas.microsoft.com/office/drawing/2014/main" id="{5341C107-5AC5-F4CE-CB09-56F5E23365AD}"/>
                        </a:ext>
                      </a:extLst>
                    </p:cNvPr>
                    <p:cNvSpPr/>
                    <p:nvPr/>
                  </p:nvSpPr>
                  <p:spPr>
                    <a:xfrm>
                      <a:off x="35093841" y="25237352"/>
                      <a:ext cx="265334" cy="86538"/>
                    </a:xfrm>
                    <a:custGeom>
                      <a:avLst/>
                      <a:gdLst>
                        <a:gd name="connsiteX0" fmla="*/ 164324 w 265334"/>
                        <a:gd name="connsiteY0" fmla="*/ 5432 h 86538"/>
                        <a:gd name="connsiteX1" fmla="*/ 265335 w 265334"/>
                        <a:gd name="connsiteY1" fmla="*/ 0 h 86538"/>
                        <a:gd name="connsiteX2" fmla="*/ 219808 w 265334"/>
                        <a:gd name="connsiteY2" fmla="*/ 31356 h 86538"/>
                        <a:gd name="connsiteX3" fmla="*/ 0 w 265334"/>
                        <a:gd name="connsiteY3" fmla="*/ 86538 h 86538"/>
                      </a:gdLst>
                      <a:ahLst/>
                      <a:cxnLst>
                        <a:cxn ang="0">
                          <a:pos x="connsiteX0" y="connsiteY0"/>
                        </a:cxn>
                        <a:cxn ang="0">
                          <a:pos x="connsiteX1" y="connsiteY1"/>
                        </a:cxn>
                        <a:cxn ang="0">
                          <a:pos x="connsiteX2" y="connsiteY2"/>
                        </a:cxn>
                        <a:cxn ang="0">
                          <a:pos x="connsiteX3" y="connsiteY3"/>
                        </a:cxn>
                      </a:cxnLst>
                      <a:rect l="l" t="t" r="r" b="b"/>
                      <a:pathLst>
                        <a:path w="265334" h="86538">
                          <a:moveTo>
                            <a:pt x="164324" y="5432"/>
                          </a:moveTo>
                          <a:lnTo>
                            <a:pt x="265335" y="0"/>
                          </a:lnTo>
                          <a:lnTo>
                            <a:pt x="219808" y="31356"/>
                          </a:lnTo>
                          <a:lnTo>
                            <a:pt x="0" y="8653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31" name="Freeform 8130">
                      <a:extLst>
                        <a:ext uri="{FF2B5EF4-FFF2-40B4-BE49-F238E27FC236}">
                          <a16:creationId xmlns:a16="http://schemas.microsoft.com/office/drawing/2014/main" id="{2ED8C0E2-04FC-A611-CA46-2E14BA30A60C}"/>
                        </a:ext>
                      </a:extLst>
                    </p:cNvPr>
                    <p:cNvSpPr/>
                    <p:nvPr/>
                  </p:nvSpPr>
                  <p:spPr>
                    <a:xfrm>
                      <a:off x="35313649" y="25156246"/>
                      <a:ext cx="209852" cy="112462"/>
                    </a:xfrm>
                    <a:custGeom>
                      <a:avLst/>
                      <a:gdLst>
                        <a:gd name="connsiteX0" fmla="*/ 146539 w 209852"/>
                        <a:gd name="connsiteY0" fmla="*/ 75675 h 112462"/>
                        <a:gd name="connsiteX1" fmla="*/ 0 w 209852"/>
                        <a:gd name="connsiteY1" fmla="*/ 112462 h 112462"/>
                        <a:gd name="connsiteX2" fmla="*/ 45527 w 209852"/>
                        <a:gd name="connsiteY2" fmla="*/ 81106 h 112462"/>
                        <a:gd name="connsiteX3" fmla="*/ 209852 w 209852"/>
                        <a:gd name="connsiteY3" fmla="*/ 0 h 112462"/>
                      </a:gdLst>
                      <a:ahLst/>
                      <a:cxnLst>
                        <a:cxn ang="0">
                          <a:pos x="connsiteX0" y="connsiteY0"/>
                        </a:cxn>
                        <a:cxn ang="0">
                          <a:pos x="connsiteX1" y="connsiteY1"/>
                        </a:cxn>
                        <a:cxn ang="0">
                          <a:pos x="connsiteX2" y="connsiteY2"/>
                        </a:cxn>
                        <a:cxn ang="0">
                          <a:pos x="connsiteX3" y="connsiteY3"/>
                        </a:cxn>
                      </a:cxnLst>
                      <a:rect l="l" t="t" r="r" b="b"/>
                      <a:pathLst>
                        <a:path w="209852" h="112462">
                          <a:moveTo>
                            <a:pt x="146539" y="75675"/>
                          </a:moveTo>
                          <a:lnTo>
                            <a:pt x="0" y="112462"/>
                          </a:lnTo>
                          <a:lnTo>
                            <a:pt x="45527" y="81106"/>
                          </a:lnTo>
                          <a:lnTo>
                            <a:pt x="209852"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132" name="Freeform 8131">
                      <a:extLst>
                        <a:ext uri="{FF2B5EF4-FFF2-40B4-BE49-F238E27FC236}">
                          <a16:creationId xmlns:a16="http://schemas.microsoft.com/office/drawing/2014/main" id="{8A8B8C75-0727-408D-FDEF-8FA13F0F0638}"/>
                        </a:ext>
                      </a:extLst>
                    </p:cNvPr>
                    <p:cNvSpPr/>
                    <p:nvPr/>
                  </p:nvSpPr>
                  <p:spPr>
                    <a:xfrm>
                      <a:off x="34361149" y="25421291"/>
                      <a:ext cx="265335" cy="86538"/>
                    </a:xfrm>
                    <a:custGeom>
                      <a:avLst/>
                      <a:gdLst>
                        <a:gd name="connsiteX0" fmla="*/ 164325 w 265335"/>
                        <a:gd name="connsiteY0" fmla="*/ 5431 h 86538"/>
                        <a:gd name="connsiteX1" fmla="*/ 265336 w 265335"/>
                        <a:gd name="connsiteY1" fmla="*/ 0 h 86538"/>
                        <a:gd name="connsiteX2" fmla="*/ 219808 w 265335"/>
                        <a:gd name="connsiteY2" fmla="*/ 31356 h 86538"/>
                        <a:gd name="connsiteX3" fmla="*/ 0 w 265335"/>
                        <a:gd name="connsiteY3" fmla="*/ 86538 h 86538"/>
                      </a:gdLst>
                      <a:ahLst/>
                      <a:cxnLst>
                        <a:cxn ang="0">
                          <a:pos x="connsiteX0" y="connsiteY0"/>
                        </a:cxn>
                        <a:cxn ang="0">
                          <a:pos x="connsiteX1" y="connsiteY1"/>
                        </a:cxn>
                        <a:cxn ang="0">
                          <a:pos x="connsiteX2" y="connsiteY2"/>
                        </a:cxn>
                        <a:cxn ang="0">
                          <a:pos x="connsiteX3" y="connsiteY3"/>
                        </a:cxn>
                      </a:cxnLst>
                      <a:rect l="l" t="t" r="r" b="b"/>
                      <a:pathLst>
                        <a:path w="265335" h="86538">
                          <a:moveTo>
                            <a:pt x="164325" y="5431"/>
                          </a:moveTo>
                          <a:lnTo>
                            <a:pt x="265336" y="0"/>
                          </a:lnTo>
                          <a:lnTo>
                            <a:pt x="219808" y="31356"/>
                          </a:lnTo>
                          <a:lnTo>
                            <a:pt x="0" y="8653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33" name="Freeform 8132">
                      <a:extLst>
                        <a:ext uri="{FF2B5EF4-FFF2-40B4-BE49-F238E27FC236}">
                          <a16:creationId xmlns:a16="http://schemas.microsoft.com/office/drawing/2014/main" id="{6645691A-3B43-1057-4E4E-603D7CB49C2D}"/>
                        </a:ext>
                      </a:extLst>
                    </p:cNvPr>
                    <p:cNvSpPr/>
                    <p:nvPr/>
                  </p:nvSpPr>
                  <p:spPr>
                    <a:xfrm>
                      <a:off x="34580957" y="25253647"/>
                      <a:ext cx="475187" cy="199000"/>
                    </a:xfrm>
                    <a:custGeom>
                      <a:avLst/>
                      <a:gdLst>
                        <a:gd name="connsiteX0" fmla="*/ 45527 w 475187"/>
                        <a:gd name="connsiteY0" fmla="*/ 167644 h 199000"/>
                        <a:gd name="connsiteX1" fmla="*/ 374177 w 475187"/>
                        <a:gd name="connsiteY1" fmla="*/ 5431 h 199000"/>
                        <a:gd name="connsiteX2" fmla="*/ 475187 w 475187"/>
                        <a:gd name="connsiteY2" fmla="*/ 0 h 199000"/>
                        <a:gd name="connsiteX3" fmla="*/ 293077 w 475187"/>
                        <a:gd name="connsiteY3" fmla="*/ 125425 h 199000"/>
                        <a:gd name="connsiteX4" fmla="*/ 0 w 475187"/>
                        <a:gd name="connsiteY4" fmla="*/ 199000 h 19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87" h="199000">
                          <a:moveTo>
                            <a:pt x="45527" y="167644"/>
                          </a:moveTo>
                          <a:lnTo>
                            <a:pt x="374177" y="5431"/>
                          </a:lnTo>
                          <a:lnTo>
                            <a:pt x="475187" y="0"/>
                          </a:lnTo>
                          <a:lnTo>
                            <a:pt x="293077" y="125425"/>
                          </a:lnTo>
                          <a:lnTo>
                            <a:pt x="0" y="19900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34" name="Freeform 8133">
                      <a:extLst>
                        <a:ext uri="{FF2B5EF4-FFF2-40B4-BE49-F238E27FC236}">
                          <a16:creationId xmlns:a16="http://schemas.microsoft.com/office/drawing/2014/main" id="{B24E48F7-B000-FE1C-7D84-4608347EF26B}"/>
                        </a:ext>
                      </a:extLst>
                    </p:cNvPr>
                    <p:cNvSpPr/>
                    <p:nvPr/>
                  </p:nvSpPr>
                  <p:spPr>
                    <a:xfrm>
                      <a:off x="34874034" y="25086002"/>
                      <a:ext cx="611770" cy="293069"/>
                    </a:xfrm>
                    <a:custGeom>
                      <a:avLst/>
                      <a:gdLst>
                        <a:gd name="connsiteX0" fmla="*/ 182110 w 611770"/>
                        <a:gd name="connsiteY0" fmla="*/ 167645 h 293069"/>
                        <a:gd name="connsiteX1" fmla="*/ 510760 w 611770"/>
                        <a:gd name="connsiteY1" fmla="*/ 5432 h 293069"/>
                        <a:gd name="connsiteX2" fmla="*/ 611770 w 611770"/>
                        <a:gd name="connsiteY2" fmla="*/ 0 h 293069"/>
                        <a:gd name="connsiteX3" fmla="*/ 384132 w 611770"/>
                        <a:gd name="connsiteY3" fmla="*/ 156781 h 293069"/>
                        <a:gd name="connsiteX4" fmla="*/ 219808 w 611770"/>
                        <a:gd name="connsiteY4" fmla="*/ 237888 h 293069"/>
                        <a:gd name="connsiteX5" fmla="*/ 0 w 611770"/>
                        <a:gd name="connsiteY5" fmla="*/ 293069 h 29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770" h="293069">
                          <a:moveTo>
                            <a:pt x="182110" y="167645"/>
                          </a:moveTo>
                          <a:lnTo>
                            <a:pt x="510760" y="5432"/>
                          </a:lnTo>
                          <a:lnTo>
                            <a:pt x="611770" y="0"/>
                          </a:lnTo>
                          <a:lnTo>
                            <a:pt x="384132" y="156781"/>
                          </a:lnTo>
                          <a:lnTo>
                            <a:pt x="219808" y="237888"/>
                          </a:lnTo>
                          <a:lnTo>
                            <a:pt x="0" y="29306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35" name="Freeform 8134">
                      <a:extLst>
                        <a:ext uri="{FF2B5EF4-FFF2-40B4-BE49-F238E27FC236}">
                          <a16:creationId xmlns:a16="http://schemas.microsoft.com/office/drawing/2014/main" id="{02B688FB-C2BD-26E5-0FFF-64C0F3520E80}"/>
                        </a:ext>
                      </a:extLst>
                    </p:cNvPr>
                    <p:cNvSpPr/>
                    <p:nvPr/>
                  </p:nvSpPr>
                  <p:spPr>
                    <a:xfrm>
                      <a:off x="35258165" y="25004896"/>
                      <a:ext cx="391962" cy="237887"/>
                    </a:xfrm>
                    <a:custGeom>
                      <a:avLst/>
                      <a:gdLst>
                        <a:gd name="connsiteX0" fmla="*/ 0 w 391962"/>
                        <a:gd name="connsiteY0" fmla="*/ 237888 h 237887"/>
                        <a:gd name="connsiteX1" fmla="*/ 227638 w 391962"/>
                        <a:gd name="connsiteY1" fmla="*/ 81106 h 237887"/>
                        <a:gd name="connsiteX2" fmla="*/ 391963 w 391962"/>
                        <a:gd name="connsiteY2" fmla="*/ 0 h 237887"/>
                        <a:gd name="connsiteX3" fmla="*/ 265336 w 391962"/>
                        <a:gd name="connsiteY3" fmla="*/ 151350 h 237887"/>
                        <a:gd name="connsiteX4" fmla="*/ 101011 w 391962"/>
                        <a:gd name="connsiteY4" fmla="*/ 232456 h 237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962" h="237887">
                          <a:moveTo>
                            <a:pt x="0" y="237888"/>
                          </a:moveTo>
                          <a:lnTo>
                            <a:pt x="227638" y="81106"/>
                          </a:lnTo>
                          <a:lnTo>
                            <a:pt x="391963" y="0"/>
                          </a:lnTo>
                          <a:lnTo>
                            <a:pt x="265336" y="151350"/>
                          </a:lnTo>
                          <a:lnTo>
                            <a:pt x="101011" y="23245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36" name="Freeform 8135">
                      <a:extLst>
                        <a:ext uri="{FF2B5EF4-FFF2-40B4-BE49-F238E27FC236}">
                          <a16:creationId xmlns:a16="http://schemas.microsoft.com/office/drawing/2014/main" id="{316A0E88-6F8E-63F1-AC23-5AC0465BAD4D}"/>
                        </a:ext>
                      </a:extLst>
                    </p:cNvPr>
                    <p:cNvSpPr/>
                    <p:nvPr/>
                  </p:nvSpPr>
                  <p:spPr>
                    <a:xfrm>
                      <a:off x="33994802" y="25437586"/>
                      <a:ext cx="328649" cy="162212"/>
                    </a:xfrm>
                    <a:custGeom>
                      <a:avLst/>
                      <a:gdLst>
                        <a:gd name="connsiteX0" fmla="*/ 0 w 328649"/>
                        <a:gd name="connsiteY0" fmla="*/ 162213 h 162212"/>
                        <a:gd name="connsiteX1" fmla="*/ 299789 w 328649"/>
                        <a:gd name="connsiteY1" fmla="*/ 1552 h 162212"/>
                        <a:gd name="connsiteX2" fmla="*/ 328649 w 328649"/>
                        <a:gd name="connsiteY2" fmla="*/ 0 h 162212"/>
                        <a:gd name="connsiteX3" fmla="*/ 146539 w 328649"/>
                        <a:gd name="connsiteY3" fmla="*/ 125425 h 162212"/>
                      </a:gdLst>
                      <a:ahLst/>
                      <a:cxnLst>
                        <a:cxn ang="0">
                          <a:pos x="connsiteX0" y="connsiteY0"/>
                        </a:cxn>
                        <a:cxn ang="0">
                          <a:pos x="connsiteX1" y="connsiteY1"/>
                        </a:cxn>
                        <a:cxn ang="0">
                          <a:pos x="connsiteX2" y="connsiteY2"/>
                        </a:cxn>
                        <a:cxn ang="0">
                          <a:pos x="connsiteX3" y="connsiteY3"/>
                        </a:cxn>
                      </a:cxnLst>
                      <a:rect l="l" t="t" r="r" b="b"/>
                      <a:pathLst>
                        <a:path w="328649" h="162212">
                          <a:moveTo>
                            <a:pt x="0" y="162213"/>
                          </a:moveTo>
                          <a:lnTo>
                            <a:pt x="299789" y="1552"/>
                          </a:lnTo>
                          <a:lnTo>
                            <a:pt x="328649" y="0"/>
                          </a:lnTo>
                          <a:lnTo>
                            <a:pt x="146539" y="125425"/>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137" name="Freeform 8136">
                      <a:extLst>
                        <a:ext uri="{FF2B5EF4-FFF2-40B4-BE49-F238E27FC236}">
                          <a16:creationId xmlns:a16="http://schemas.microsoft.com/office/drawing/2014/main" id="{F0959723-FB19-8F98-E377-9713E1CDD9B2}"/>
                        </a:ext>
                      </a:extLst>
                    </p:cNvPr>
                    <p:cNvSpPr/>
                    <p:nvPr/>
                  </p:nvSpPr>
                  <p:spPr>
                    <a:xfrm>
                      <a:off x="34141341" y="25269942"/>
                      <a:ext cx="611770" cy="293069"/>
                    </a:xfrm>
                    <a:custGeom>
                      <a:avLst/>
                      <a:gdLst>
                        <a:gd name="connsiteX0" fmla="*/ 182110 w 611770"/>
                        <a:gd name="connsiteY0" fmla="*/ 167644 h 293069"/>
                        <a:gd name="connsiteX1" fmla="*/ 510760 w 611770"/>
                        <a:gd name="connsiteY1" fmla="*/ 5431 h 293069"/>
                        <a:gd name="connsiteX2" fmla="*/ 611770 w 611770"/>
                        <a:gd name="connsiteY2" fmla="*/ 0 h 293069"/>
                        <a:gd name="connsiteX3" fmla="*/ 384132 w 611770"/>
                        <a:gd name="connsiteY3" fmla="*/ 156781 h 293069"/>
                        <a:gd name="connsiteX4" fmla="*/ 219808 w 611770"/>
                        <a:gd name="connsiteY4" fmla="*/ 237888 h 293069"/>
                        <a:gd name="connsiteX5" fmla="*/ 0 w 611770"/>
                        <a:gd name="connsiteY5" fmla="*/ 293069 h 29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770" h="293069">
                          <a:moveTo>
                            <a:pt x="182110" y="167644"/>
                          </a:moveTo>
                          <a:lnTo>
                            <a:pt x="510760" y="5431"/>
                          </a:lnTo>
                          <a:lnTo>
                            <a:pt x="611770" y="0"/>
                          </a:lnTo>
                          <a:lnTo>
                            <a:pt x="384132" y="156781"/>
                          </a:lnTo>
                          <a:lnTo>
                            <a:pt x="219808" y="237888"/>
                          </a:lnTo>
                          <a:lnTo>
                            <a:pt x="0" y="29306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38" name="Freeform 8137">
                      <a:extLst>
                        <a:ext uri="{FF2B5EF4-FFF2-40B4-BE49-F238E27FC236}">
                          <a16:creationId xmlns:a16="http://schemas.microsoft.com/office/drawing/2014/main" id="{D8671EEE-6333-4B07-66C0-8DEBD9D2B1EC}"/>
                        </a:ext>
                      </a:extLst>
                    </p:cNvPr>
                    <p:cNvSpPr/>
                    <p:nvPr/>
                  </p:nvSpPr>
                  <p:spPr>
                    <a:xfrm>
                      <a:off x="34525474" y="25102297"/>
                      <a:ext cx="657297" cy="324425"/>
                    </a:xfrm>
                    <a:custGeom>
                      <a:avLst/>
                      <a:gdLst>
                        <a:gd name="connsiteX0" fmla="*/ 0 w 657297"/>
                        <a:gd name="connsiteY0" fmla="*/ 324425 h 324425"/>
                        <a:gd name="connsiteX1" fmla="*/ 227638 w 657297"/>
                        <a:gd name="connsiteY1" fmla="*/ 167644 h 324425"/>
                        <a:gd name="connsiteX2" fmla="*/ 556287 w 657297"/>
                        <a:gd name="connsiteY2" fmla="*/ 5431 h 324425"/>
                        <a:gd name="connsiteX3" fmla="*/ 657298 w 657297"/>
                        <a:gd name="connsiteY3" fmla="*/ 0 h 324425"/>
                        <a:gd name="connsiteX4" fmla="*/ 429660 w 657297"/>
                        <a:gd name="connsiteY4" fmla="*/ 156781 h 324425"/>
                        <a:gd name="connsiteX5" fmla="*/ 101011 w 657297"/>
                        <a:gd name="connsiteY5" fmla="*/ 318994 h 32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297" h="324425">
                          <a:moveTo>
                            <a:pt x="0" y="324425"/>
                          </a:moveTo>
                          <a:lnTo>
                            <a:pt x="227638" y="167644"/>
                          </a:lnTo>
                          <a:lnTo>
                            <a:pt x="556287" y="5431"/>
                          </a:lnTo>
                          <a:lnTo>
                            <a:pt x="657298" y="0"/>
                          </a:lnTo>
                          <a:lnTo>
                            <a:pt x="429660" y="156781"/>
                          </a:lnTo>
                          <a:lnTo>
                            <a:pt x="101011" y="31899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39" name="Freeform 8138">
                      <a:extLst>
                        <a:ext uri="{FF2B5EF4-FFF2-40B4-BE49-F238E27FC236}">
                          <a16:creationId xmlns:a16="http://schemas.microsoft.com/office/drawing/2014/main" id="{0A570F08-C892-4CA5-50E2-0575AA7CBCC7}"/>
                        </a:ext>
                      </a:extLst>
                    </p:cNvPr>
                    <p:cNvSpPr/>
                    <p:nvPr/>
                  </p:nvSpPr>
                  <p:spPr>
                    <a:xfrm>
                      <a:off x="34955133" y="24934653"/>
                      <a:ext cx="657297" cy="324425"/>
                    </a:xfrm>
                    <a:custGeom>
                      <a:avLst/>
                      <a:gdLst>
                        <a:gd name="connsiteX0" fmla="*/ 0 w 657297"/>
                        <a:gd name="connsiteY0" fmla="*/ 324426 h 324425"/>
                        <a:gd name="connsiteX1" fmla="*/ 227638 w 657297"/>
                        <a:gd name="connsiteY1" fmla="*/ 167645 h 324425"/>
                        <a:gd name="connsiteX2" fmla="*/ 556287 w 657297"/>
                        <a:gd name="connsiteY2" fmla="*/ 5432 h 324425"/>
                        <a:gd name="connsiteX3" fmla="*/ 657298 w 657297"/>
                        <a:gd name="connsiteY3" fmla="*/ 0 h 324425"/>
                        <a:gd name="connsiteX4" fmla="*/ 429660 w 657297"/>
                        <a:gd name="connsiteY4" fmla="*/ 156781 h 324425"/>
                        <a:gd name="connsiteX5" fmla="*/ 101011 w 657297"/>
                        <a:gd name="connsiteY5" fmla="*/ 318994 h 32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297" h="324425">
                          <a:moveTo>
                            <a:pt x="0" y="324426"/>
                          </a:moveTo>
                          <a:lnTo>
                            <a:pt x="227638" y="167645"/>
                          </a:lnTo>
                          <a:lnTo>
                            <a:pt x="556287" y="5432"/>
                          </a:lnTo>
                          <a:lnTo>
                            <a:pt x="657298" y="0"/>
                          </a:lnTo>
                          <a:lnTo>
                            <a:pt x="429660" y="156781"/>
                          </a:lnTo>
                          <a:lnTo>
                            <a:pt x="101011" y="31899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40" name="Freeform 8139">
                      <a:extLst>
                        <a:ext uri="{FF2B5EF4-FFF2-40B4-BE49-F238E27FC236}">
                          <a16:creationId xmlns:a16="http://schemas.microsoft.com/office/drawing/2014/main" id="{463D7BE4-B544-6E46-A6BA-F372AE82A9E6}"/>
                        </a:ext>
                      </a:extLst>
                    </p:cNvPr>
                    <p:cNvSpPr/>
                    <p:nvPr/>
                  </p:nvSpPr>
                  <p:spPr>
                    <a:xfrm>
                      <a:off x="35384793" y="24853547"/>
                      <a:ext cx="391962" cy="237887"/>
                    </a:xfrm>
                    <a:custGeom>
                      <a:avLst/>
                      <a:gdLst>
                        <a:gd name="connsiteX0" fmla="*/ 0 w 391962"/>
                        <a:gd name="connsiteY0" fmla="*/ 237888 h 237887"/>
                        <a:gd name="connsiteX1" fmla="*/ 227638 w 391962"/>
                        <a:gd name="connsiteY1" fmla="*/ 81106 h 237887"/>
                        <a:gd name="connsiteX2" fmla="*/ 391962 w 391962"/>
                        <a:gd name="connsiteY2" fmla="*/ 0 h 237887"/>
                        <a:gd name="connsiteX3" fmla="*/ 265335 w 391962"/>
                        <a:gd name="connsiteY3" fmla="*/ 151350 h 237887"/>
                        <a:gd name="connsiteX4" fmla="*/ 101011 w 391962"/>
                        <a:gd name="connsiteY4" fmla="*/ 232456 h 237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962" h="237887">
                          <a:moveTo>
                            <a:pt x="0" y="237888"/>
                          </a:moveTo>
                          <a:lnTo>
                            <a:pt x="227638" y="81106"/>
                          </a:lnTo>
                          <a:lnTo>
                            <a:pt x="391962" y="0"/>
                          </a:lnTo>
                          <a:lnTo>
                            <a:pt x="265335" y="151350"/>
                          </a:lnTo>
                          <a:lnTo>
                            <a:pt x="101011" y="23245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41" name="Freeform 8140">
                      <a:extLst>
                        <a:ext uri="{FF2B5EF4-FFF2-40B4-BE49-F238E27FC236}">
                          <a16:creationId xmlns:a16="http://schemas.microsoft.com/office/drawing/2014/main" id="{6C888F9F-4569-E323-2B2B-BDEE16C1477A}"/>
                        </a:ext>
                      </a:extLst>
                    </p:cNvPr>
                    <p:cNvSpPr/>
                    <p:nvPr/>
                  </p:nvSpPr>
                  <p:spPr>
                    <a:xfrm>
                      <a:off x="34294591" y="25149948"/>
                      <a:ext cx="539619" cy="289189"/>
                    </a:xfrm>
                    <a:custGeom>
                      <a:avLst/>
                      <a:gdLst>
                        <a:gd name="connsiteX0" fmla="*/ 357510 w 539619"/>
                        <a:gd name="connsiteY0" fmla="*/ 125425 h 289189"/>
                        <a:gd name="connsiteX1" fmla="*/ 28860 w 539619"/>
                        <a:gd name="connsiteY1" fmla="*/ 287637 h 289189"/>
                        <a:gd name="connsiteX2" fmla="*/ 0 w 539619"/>
                        <a:gd name="connsiteY2" fmla="*/ 289190 h 289189"/>
                        <a:gd name="connsiteX3" fmla="*/ 539620 w 539619"/>
                        <a:gd name="connsiteY3" fmla="*/ 0 h 289189"/>
                      </a:gdLst>
                      <a:ahLst/>
                      <a:cxnLst>
                        <a:cxn ang="0">
                          <a:pos x="connsiteX0" y="connsiteY0"/>
                        </a:cxn>
                        <a:cxn ang="0">
                          <a:pos x="connsiteX1" y="connsiteY1"/>
                        </a:cxn>
                        <a:cxn ang="0">
                          <a:pos x="connsiteX2" y="connsiteY2"/>
                        </a:cxn>
                        <a:cxn ang="0">
                          <a:pos x="connsiteX3" y="connsiteY3"/>
                        </a:cxn>
                      </a:cxnLst>
                      <a:rect l="l" t="t" r="r" b="b"/>
                      <a:pathLst>
                        <a:path w="539619" h="289189">
                          <a:moveTo>
                            <a:pt x="357510" y="125425"/>
                          </a:moveTo>
                          <a:lnTo>
                            <a:pt x="28860" y="287637"/>
                          </a:lnTo>
                          <a:lnTo>
                            <a:pt x="0" y="289190"/>
                          </a:lnTo>
                          <a:lnTo>
                            <a:pt x="53962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42" name="Freeform 8141">
                      <a:extLst>
                        <a:ext uri="{FF2B5EF4-FFF2-40B4-BE49-F238E27FC236}">
                          <a16:creationId xmlns:a16="http://schemas.microsoft.com/office/drawing/2014/main" id="{754482F0-7495-91AD-931C-E6DAE8E14FE2}"/>
                        </a:ext>
                      </a:extLst>
                    </p:cNvPr>
                    <p:cNvSpPr/>
                    <p:nvPr/>
                  </p:nvSpPr>
                  <p:spPr>
                    <a:xfrm>
                      <a:off x="34652101" y="24950948"/>
                      <a:ext cx="657297" cy="324425"/>
                    </a:xfrm>
                    <a:custGeom>
                      <a:avLst/>
                      <a:gdLst>
                        <a:gd name="connsiteX0" fmla="*/ 0 w 657297"/>
                        <a:gd name="connsiteY0" fmla="*/ 324425 h 324425"/>
                        <a:gd name="connsiteX1" fmla="*/ 182110 w 657297"/>
                        <a:gd name="connsiteY1" fmla="*/ 199000 h 324425"/>
                        <a:gd name="connsiteX2" fmla="*/ 391963 w 657297"/>
                        <a:gd name="connsiteY2" fmla="*/ 86537 h 324425"/>
                        <a:gd name="connsiteX3" fmla="*/ 556287 w 657297"/>
                        <a:gd name="connsiteY3" fmla="*/ 5431 h 324425"/>
                        <a:gd name="connsiteX4" fmla="*/ 657298 w 657297"/>
                        <a:gd name="connsiteY4" fmla="*/ 0 h 324425"/>
                        <a:gd name="connsiteX5" fmla="*/ 429660 w 657297"/>
                        <a:gd name="connsiteY5" fmla="*/ 156781 h 324425"/>
                        <a:gd name="connsiteX6" fmla="*/ 101011 w 657297"/>
                        <a:gd name="connsiteY6" fmla="*/ 318994 h 32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7297" h="324425">
                          <a:moveTo>
                            <a:pt x="0" y="324425"/>
                          </a:moveTo>
                          <a:lnTo>
                            <a:pt x="182110" y="199000"/>
                          </a:lnTo>
                          <a:lnTo>
                            <a:pt x="391963" y="86537"/>
                          </a:lnTo>
                          <a:lnTo>
                            <a:pt x="556287" y="5431"/>
                          </a:lnTo>
                          <a:lnTo>
                            <a:pt x="657298" y="0"/>
                          </a:lnTo>
                          <a:lnTo>
                            <a:pt x="429660" y="156781"/>
                          </a:lnTo>
                          <a:lnTo>
                            <a:pt x="101011" y="31899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43" name="Freeform 8142">
                      <a:extLst>
                        <a:ext uri="{FF2B5EF4-FFF2-40B4-BE49-F238E27FC236}">
                          <a16:creationId xmlns:a16="http://schemas.microsoft.com/office/drawing/2014/main" id="{882CBC24-C4F6-063F-4F42-FBBCAE30F79B}"/>
                        </a:ext>
                      </a:extLst>
                    </p:cNvPr>
                    <p:cNvSpPr/>
                    <p:nvPr/>
                  </p:nvSpPr>
                  <p:spPr>
                    <a:xfrm>
                      <a:off x="35081760" y="24783303"/>
                      <a:ext cx="657297" cy="324425"/>
                    </a:xfrm>
                    <a:custGeom>
                      <a:avLst/>
                      <a:gdLst>
                        <a:gd name="connsiteX0" fmla="*/ 0 w 657297"/>
                        <a:gd name="connsiteY0" fmla="*/ 324426 h 324425"/>
                        <a:gd name="connsiteX1" fmla="*/ 227638 w 657297"/>
                        <a:gd name="connsiteY1" fmla="*/ 167645 h 324425"/>
                        <a:gd name="connsiteX2" fmla="*/ 556287 w 657297"/>
                        <a:gd name="connsiteY2" fmla="*/ 5432 h 324425"/>
                        <a:gd name="connsiteX3" fmla="*/ 657298 w 657297"/>
                        <a:gd name="connsiteY3" fmla="*/ 0 h 324425"/>
                        <a:gd name="connsiteX4" fmla="*/ 429660 w 657297"/>
                        <a:gd name="connsiteY4" fmla="*/ 156781 h 324425"/>
                        <a:gd name="connsiteX5" fmla="*/ 101011 w 657297"/>
                        <a:gd name="connsiteY5" fmla="*/ 318994 h 32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297" h="324425">
                          <a:moveTo>
                            <a:pt x="0" y="324426"/>
                          </a:moveTo>
                          <a:lnTo>
                            <a:pt x="227638" y="167645"/>
                          </a:lnTo>
                          <a:lnTo>
                            <a:pt x="556287" y="5432"/>
                          </a:lnTo>
                          <a:lnTo>
                            <a:pt x="657298" y="0"/>
                          </a:lnTo>
                          <a:lnTo>
                            <a:pt x="429660" y="156781"/>
                          </a:lnTo>
                          <a:lnTo>
                            <a:pt x="101011" y="31899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44" name="Freeform 8143">
                      <a:extLst>
                        <a:ext uri="{FF2B5EF4-FFF2-40B4-BE49-F238E27FC236}">
                          <a16:creationId xmlns:a16="http://schemas.microsoft.com/office/drawing/2014/main" id="{FE8A613B-EF90-6DBD-59CA-B690CEF3932C}"/>
                        </a:ext>
                      </a:extLst>
                    </p:cNvPr>
                    <p:cNvSpPr/>
                    <p:nvPr/>
                  </p:nvSpPr>
                  <p:spPr>
                    <a:xfrm>
                      <a:off x="35511420" y="24702197"/>
                      <a:ext cx="391962" cy="237887"/>
                    </a:xfrm>
                    <a:custGeom>
                      <a:avLst/>
                      <a:gdLst>
                        <a:gd name="connsiteX0" fmla="*/ 0 w 391962"/>
                        <a:gd name="connsiteY0" fmla="*/ 237888 h 237887"/>
                        <a:gd name="connsiteX1" fmla="*/ 227638 w 391962"/>
                        <a:gd name="connsiteY1" fmla="*/ 81106 h 237887"/>
                        <a:gd name="connsiteX2" fmla="*/ 391963 w 391962"/>
                        <a:gd name="connsiteY2" fmla="*/ 0 h 237887"/>
                        <a:gd name="connsiteX3" fmla="*/ 265335 w 391962"/>
                        <a:gd name="connsiteY3" fmla="*/ 151350 h 237887"/>
                        <a:gd name="connsiteX4" fmla="*/ 101011 w 391962"/>
                        <a:gd name="connsiteY4" fmla="*/ 232456 h 237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962" h="237887">
                          <a:moveTo>
                            <a:pt x="0" y="237888"/>
                          </a:moveTo>
                          <a:lnTo>
                            <a:pt x="227638" y="81106"/>
                          </a:lnTo>
                          <a:lnTo>
                            <a:pt x="391963" y="0"/>
                          </a:lnTo>
                          <a:lnTo>
                            <a:pt x="265335" y="151350"/>
                          </a:lnTo>
                          <a:lnTo>
                            <a:pt x="101011" y="23245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45" name="Freeform 8144">
                      <a:extLst>
                        <a:ext uri="{FF2B5EF4-FFF2-40B4-BE49-F238E27FC236}">
                          <a16:creationId xmlns:a16="http://schemas.microsoft.com/office/drawing/2014/main" id="{2FEF4DBF-19AB-A6EC-0B82-B101424AAA17}"/>
                        </a:ext>
                      </a:extLst>
                    </p:cNvPr>
                    <p:cNvSpPr/>
                    <p:nvPr/>
                  </p:nvSpPr>
                  <p:spPr>
                    <a:xfrm>
                      <a:off x="35044063" y="24925023"/>
                      <a:ext cx="209851" cy="112462"/>
                    </a:xfrm>
                    <a:custGeom>
                      <a:avLst/>
                      <a:gdLst>
                        <a:gd name="connsiteX0" fmla="*/ 164324 w 209851"/>
                        <a:gd name="connsiteY0" fmla="*/ 31356 h 112462"/>
                        <a:gd name="connsiteX1" fmla="*/ 0 w 209851"/>
                        <a:gd name="connsiteY1" fmla="*/ 112462 h 112462"/>
                        <a:gd name="connsiteX2" fmla="*/ 209852 w 209851"/>
                        <a:gd name="connsiteY2" fmla="*/ 0 h 112462"/>
                      </a:gdLst>
                      <a:ahLst/>
                      <a:cxnLst>
                        <a:cxn ang="0">
                          <a:pos x="connsiteX0" y="connsiteY0"/>
                        </a:cxn>
                        <a:cxn ang="0">
                          <a:pos x="connsiteX1" y="connsiteY1"/>
                        </a:cxn>
                        <a:cxn ang="0">
                          <a:pos x="connsiteX2" y="connsiteY2"/>
                        </a:cxn>
                      </a:cxnLst>
                      <a:rect l="l" t="t" r="r" b="b"/>
                      <a:pathLst>
                        <a:path w="209851" h="112462">
                          <a:moveTo>
                            <a:pt x="164324" y="31356"/>
                          </a:moveTo>
                          <a:lnTo>
                            <a:pt x="0" y="112462"/>
                          </a:lnTo>
                          <a:lnTo>
                            <a:pt x="209852"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46" name="Freeform 8145">
                      <a:extLst>
                        <a:ext uri="{FF2B5EF4-FFF2-40B4-BE49-F238E27FC236}">
                          <a16:creationId xmlns:a16="http://schemas.microsoft.com/office/drawing/2014/main" id="{ACAB0DA3-B1D3-5254-6065-74C5FD8FC18F}"/>
                        </a:ext>
                      </a:extLst>
                    </p:cNvPr>
                    <p:cNvSpPr/>
                    <p:nvPr/>
                  </p:nvSpPr>
                  <p:spPr>
                    <a:xfrm>
                      <a:off x="35208388" y="24631954"/>
                      <a:ext cx="657298" cy="324425"/>
                    </a:xfrm>
                    <a:custGeom>
                      <a:avLst/>
                      <a:gdLst>
                        <a:gd name="connsiteX0" fmla="*/ 0 w 657298"/>
                        <a:gd name="connsiteY0" fmla="*/ 324426 h 324425"/>
                        <a:gd name="connsiteX1" fmla="*/ 45527 w 657298"/>
                        <a:gd name="connsiteY1" fmla="*/ 293069 h 324425"/>
                        <a:gd name="connsiteX2" fmla="*/ 585147 w 657298"/>
                        <a:gd name="connsiteY2" fmla="*/ 3880 h 324425"/>
                        <a:gd name="connsiteX3" fmla="*/ 657298 w 657298"/>
                        <a:gd name="connsiteY3" fmla="*/ 0 h 324425"/>
                        <a:gd name="connsiteX4" fmla="*/ 429660 w 657298"/>
                        <a:gd name="connsiteY4" fmla="*/ 156781 h 324425"/>
                        <a:gd name="connsiteX5" fmla="*/ 101011 w 657298"/>
                        <a:gd name="connsiteY5" fmla="*/ 318994 h 32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298" h="324425">
                          <a:moveTo>
                            <a:pt x="0" y="324426"/>
                          </a:moveTo>
                          <a:lnTo>
                            <a:pt x="45527" y="293069"/>
                          </a:lnTo>
                          <a:lnTo>
                            <a:pt x="585147" y="3880"/>
                          </a:lnTo>
                          <a:lnTo>
                            <a:pt x="657298" y="0"/>
                          </a:lnTo>
                          <a:lnTo>
                            <a:pt x="429660" y="156781"/>
                          </a:lnTo>
                          <a:lnTo>
                            <a:pt x="101011" y="31899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47" name="Freeform 8146">
                      <a:extLst>
                        <a:ext uri="{FF2B5EF4-FFF2-40B4-BE49-F238E27FC236}">
                          <a16:creationId xmlns:a16="http://schemas.microsoft.com/office/drawing/2014/main" id="{3ADBC74D-3C58-DCEB-34C5-81D5CE811B9B}"/>
                        </a:ext>
                      </a:extLst>
                    </p:cNvPr>
                    <p:cNvSpPr/>
                    <p:nvPr/>
                  </p:nvSpPr>
                  <p:spPr>
                    <a:xfrm>
                      <a:off x="35638047" y="24550847"/>
                      <a:ext cx="391962" cy="237887"/>
                    </a:xfrm>
                    <a:custGeom>
                      <a:avLst/>
                      <a:gdLst>
                        <a:gd name="connsiteX0" fmla="*/ 0 w 391962"/>
                        <a:gd name="connsiteY0" fmla="*/ 237888 h 237887"/>
                        <a:gd name="connsiteX1" fmla="*/ 227638 w 391962"/>
                        <a:gd name="connsiteY1" fmla="*/ 81106 h 237887"/>
                        <a:gd name="connsiteX2" fmla="*/ 391963 w 391962"/>
                        <a:gd name="connsiteY2" fmla="*/ 0 h 237887"/>
                        <a:gd name="connsiteX3" fmla="*/ 265336 w 391962"/>
                        <a:gd name="connsiteY3" fmla="*/ 151350 h 237887"/>
                        <a:gd name="connsiteX4" fmla="*/ 101011 w 391962"/>
                        <a:gd name="connsiteY4" fmla="*/ 232456 h 237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962" h="237887">
                          <a:moveTo>
                            <a:pt x="0" y="237888"/>
                          </a:moveTo>
                          <a:lnTo>
                            <a:pt x="227638" y="81106"/>
                          </a:lnTo>
                          <a:lnTo>
                            <a:pt x="391963" y="0"/>
                          </a:lnTo>
                          <a:lnTo>
                            <a:pt x="265336" y="151350"/>
                          </a:lnTo>
                          <a:lnTo>
                            <a:pt x="101011" y="23245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148" name="Freeform 8147">
                      <a:extLst>
                        <a:ext uri="{FF2B5EF4-FFF2-40B4-BE49-F238E27FC236}">
                          <a16:creationId xmlns:a16="http://schemas.microsoft.com/office/drawing/2014/main" id="{E0602BA5-B3D4-457D-53C5-A8A42D56C279}"/>
                        </a:ext>
                      </a:extLst>
                    </p:cNvPr>
                    <p:cNvSpPr/>
                    <p:nvPr/>
                  </p:nvSpPr>
                  <p:spPr>
                    <a:xfrm>
                      <a:off x="35793535" y="24475173"/>
                      <a:ext cx="299788" cy="160660"/>
                    </a:xfrm>
                    <a:custGeom>
                      <a:avLst/>
                      <a:gdLst>
                        <a:gd name="connsiteX0" fmla="*/ 299789 w 299788"/>
                        <a:gd name="connsiteY0" fmla="*/ 0 h 160660"/>
                        <a:gd name="connsiteX1" fmla="*/ 236475 w 299788"/>
                        <a:gd name="connsiteY1" fmla="*/ 75675 h 160660"/>
                        <a:gd name="connsiteX2" fmla="*/ 72151 w 299788"/>
                        <a:gd name="connsiteY2" fmla="*/ 156781 h 160660"/>
                        <a:gd name="connsiteX3" fmla="*/ 0 w 299788"/>
                        <a:gd name="connsiteY3" fmla="*/ 160661 h 160660"/>
                      </a:gdLst>
                      <a:ahLst/>
                      <a:cxnLst>
                        <a:cxn ang="0">
                          <a:pos x="connsiteX0" y="connsiteY0"/>
                        </a:cxn>
                        <a:cxn ang="0">
                          <a:pos x="connsiteX1" y="connsiteY1"/>
                        </a:cxn>
                        <a:cxn ang="0">
                          <a:pos x="connsiteX2" y="connsiteY2"/>
                        </a:cxn>
                        <a:cxn ang="0">
                          <a:pos x="connsiteX3" y="connsiteY3"/>
                        </a:cxn>
                      </a:cxnLst>
                      <a:rect l="l" t="t" r="r" b="b"/>
                      <a:pathLst>
                        <a:path w="299788" h="160660">
                          <a:moveTo>
                            <a:pt x="299789" y="0"/>
                          </a:moveTo>
                          <a:lnTo>
                            <a:pt x="236475" y="75675"/>
                          </a:lnTo>
                          <a:lnTo>
                            <a:pt x="72151" y="156781"/>
                          </a:lnTo>
                          <a:lnTo>
                            <a:pt x="0" y="160661"/>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149" name="Graphic 6">
                    <a:extLst>
                      <a:ext uri="{FF2B5EF4-FFF2-40B4-BE49-F238E27FC236}">
                        <a16:creationId xmlns:a16="http://schemas.microsoft.com/office/drawing/2014/main" id="{EBCD133F-C7C5-DBD3-CBBE-000C0E9C294A}"/>
                      </a:ext>
                    </a:extLst>
                  </p:cNvPr>
                  <p:cNvGrpSpPr/>
                  <p:nvPr/>
                </p:nvGrpSpPr>
                <p:grpSpPr>
                  <a:xfrm>
                    <a:off x="48224884" y="12616308"/>
                    <a:ext cx="113379" cy="146758"/>
                    <a:chOff x="32988555" y="21846728"/>
                    <a:chExt cx="177121" cy="229284"/>
                  </a:xfrm>
                </p:grpSpPr>
                <p:sp>
                  <p:nvSpPr>
                    <p:cNvPr id="8150" name="Freeform 8149">
                      <a:extLst>
                        <a:ext uri="{FF2B5EF4-FFF2-40B4-BE49-F238E27FC236}">
                          <a16:creationId xmlns:a16="http://schemas.microsoft.com/office/drawing/2014/main" id="{6141CD74-7857-A721-9157-7CA6B48744F6}"/>
                        </a:ext>
                      </a:extLst>
                    </p:cNvPr>
                    <p:cNvSpPr/>
                    <p:nvPr/>
                  </p:nvSpPr>
                  <p:spPr>
                    <a:xfrm>
                      <a:off x="33026655" y="21884801"/>
                      <a:ext cx="139021" cy="191211"/>
                    </a:xfrm>
                    <a:custGeom>
                      <a:avLst/>
                      <a:gdLst>
                        <a:gd name="connsiteX0" fmla="*/ 139021 w 139021"/>
                        <a:gd name="connsiteY0" fmla="*/ 191212 h 191211"/>
                        <a:gd name="connsiteX1" fmla="*/ 0 w 139021"/>
                        <a:gd name="connsiteY1" fmla="*/ 0 h 191211"/>
                      </a:gdLst>
                      <a:ahLst/>
                      <a:cxnLst>
                        <a:cxn ang="0">
                          <a:pos x="connsiteX0" y="connsiteY0"/>
                        </a:cxn>
                        <a:cxn ang="0">
                          <a:pos x="connsiteX1" y="connsiteY1"/>
                        </a:cxn>
                      </a:cxnLst>
                      <a:rect l="l" t="t" r="r" b="b"/>
                      <a:pathLst>
                        <a:path w="139021" h="191211">
                          <a:moveTo>
                            <a:pt x="139021" y="191212"/>
                          </a:moveTo>
                          <a:lnTo>
                            <a:pt x="0" y="0"/>
                          </a:lnTo>
                        </a:path>
                      </a:pathLst>
                    </a:custGeom>
                    <a:noFill/>
                    <a:ln w="38100" cap="rnd">
                      <a:solidFill>
                        <a:srgbClr val="EDED61"/>
                      </a:solidFill>
                      <a:prstDash val="solid"/>
                      <a:round/>
                    </a:ln>
                  </p:spPr>
                  <p:txBody>
                    <a:bodyPr rtlCol="0" anchor="ctr"/>
                    <a:lstStyle/>
                    <a:p>
                      <a:endParaRPr lang="en-US"/>
                    </a:p>
                  </p:txBody>
                </p:sp>
                <p:sp>
                  <p:nvSpPr>
                    <p:cNvPr id="8151" name="Freeform 8150">
                      <a:extLst>
                        <a:ext uri="{FF2B5EF4-FFF2-40B4-BE49-F238E27FC236}">
                          <a16:creationId xmlns:a16="http://schemas.microsoft.com/office/drawing/2014/main" id="{4E362401-FD70-3B62-BE42-E1FC1BAB284B}"/>
                        </a:ext>
                      </a:extLst>
                    </p:cNvPr>
                    <p:cNvSpPr/>
                    <p:nvPr/>
                  </p:nvSpPr>
                  <p:spPr>
                    <a:xfrm>
                      <a:off x="32988555" y="2184672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52" name="Graphic 6">
                    <a:extLst>
                      <a:ext uri="{FF2B5EF4-FFF2-40B4-BE49-F238E27FC236}">
                        <a16:creationId xmlns:a16="http://schemas.microsoft.com/office/drawing/2014/main" id="{04FB7910-6C10-AB54-DB44-EE58EAD9AD31}"/>
                      </a:ext>
                    </a:extLst>
                  </p:cNvPr>
                  <p:cNvGrpSpPr/>
                  <p:nvPr/>
                </p:nvGrpSpPr>
                <p:grpSpPr>
                  <a:xfrm>
                    <a:off x="49751511" y="12616308"/>
                    <a:ext cx="113379" cy="146758"/>
                    <a:chOff x="35373448" y="21846728"/>
                    <a:chExt cx="177120" cy="229284"/>
                  </a:xfrm>
                </p:grpSpPr>
                <p:sp>
                  <p:nvSpPr>
                    <p:cNvPr id="8153" name="Freeform 8152">
                      <a:extLst>
                        <a:ext uri="{FF2B5EF4-FFF2-40B4-BE49-F238E27FC236}">
                          <a16:creationId xmlns:a16="http://schemas.microsoft.com/office/drawing/2014/main" id="{320E4BC3-737C-94B2-96E0-86ECBE7A073C}"/>
                        </a:ext>
                      </a:extLst>
                    </p:cNvPr>
                    <p:cNvSpPr/>
                    <p:nvPr/>
                  </p:nvSpPr>
                  <p:spPr>
                    <a:xfrm>
                      <a:off x="35373448" y="21884801"/>
                      <a:ext cx="139020" cy="191211"/>
                    </a:xfrm>
                    <a:custGeom>
                      <a:avLst/>
                      <a:gdLst>
                        <a:gd name="connsiteX0" fmla="*/ 0 w 139020"/>
                        <a:gd name="connsiteY0" fmla="*/ 191212 h 191211"/>
                        <a:gd name="connsiteX1" fmla="*/ 139021 w 139020"/>
                        <a:gd name="connsiteY1" fmla="*/ 0 h 191211"/>
                      </a:gdLst>
                      <a:ahLst/>
                      <a:cxnLst>
                        <a:cxn ang="0">
                          <a:pos x="connsiteX0" y="connsiteY0"/>
                        </a:cxn>
                        <a:cxn ang="0">
                          <a:pos x="connsiteX1" y="connsiteY1"/>
                        </a:cxn>
                      </a:cxnLst>
                      <a:rect l="l" t="t" r="r" b="b"/>
                      <a:pathLst>
                        <a:path w="139020" h="191211">
                          <a:moveTo>
                            <a:pt x="0" y="191212"/>
                          </a:moveTo>
                          <a:lnTo>
                            <a:pt x="139021" y="0"/>
                          </a:lnTo>
                        </a:path>
                      </a:pathLst>
                    </a:custGeom>
                    <a:noFill/>
                    <a:ln w="38100" cap="rnd">
                      <a:solidFill>
                        <a:srgbClr val="EDED61"/>
                      </a:solidFill>
                      <a:prstDash val="solid"/>
                      <a:round/>
                    </a:ln>
                  </p:spPr>
                  <p:txBody>
                    <a:bodyPr rtlCol="0" anchor="ctr"/>
                    <a:lstStyle/>
                    <a:p>
                      <a:endParaRPr lang="en-US"/>
                    </a:p>
                  </p:txBody>
                </p:sp>
                <p:sp>
                  <p:nvSpPr>
                    <p:cNvPr id="8154" name="Freeform 8153">
                      <a:extLst>
                        <a:ext uri="{FF2B5EF4-FFF2-40B4-BE49-F238E27FC236}">
                          <a16:creationId xmlns:a16="http://schemas.microsoft.com/office/drawing/2014/main" id="{ADAD7210-C153-2A46-05D7-C6A739598EE2}"/>
                        </a:ext>
                      </a:extLst>
                    </p:cNvPr>
                    <p:cNvSpPr/>
                    <p:nvPr/>
                  </p:nvSpPr>
                  <p:spPr>
                    <a:xfrm>
                      <a:off x="35474369" y="2184672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55" name="Graphic 6">
                    <a:extLst>
                      <a:ext uri="{FF2B5EF4-FFF2-40B4-BE49-F238E27FC236}">
                        <a16:creationId xmlns:a16="http://schemas.microsoft.com/office/drawing/2014/main" id="{8DB60F9A-1AF3-3EE4-6005-BED49B72A5B6}"/>
                      </a:ext>
                    </a:extLst>
                  </p:cNvPr>
                  <p:cNvGrpSpPr/>
                  <p:nvPr/>
                </p:nvGrpSpPr>
                <p:grpSpPr>
                  <a:xfrm>
                    <a:off x="50188229" y="14106095"/>
                    <a:ext cx="168378" cy="71118"/>
                    <a:chOff x="36055688" y="24174256"/>
                    <a:chExt cx="263040" cy="111109"/>
                  </a:xfrm>
                </p:grpSpPr>
                <p:sp>
                  <p:nvSpPr>
                    <p:cNvPr id="8156" name="Freeform 8155">
                      <a:extLst>
                        <a:ext uri="{FF2B5EF4-FFF2-40B4-BE49-F238E27FC236}">
                          <a16:creationId xmlns:a16="http://schemas.microsoft.com/office/drawing/2014/main" id="{47B10AC4-B044-A4CE-A168-536C4E0A6240}"/>
                        </a:ext>
                      </a:extLst>
                    </p:cNvPr>
                    <p:cNvSpPr/>
                    <p:nvPr/>
                  </p:nvSpPr>
                  <p:spPr>
                    <a:xfrm>
                      <a:off x="36055688" y="24174256"/>
                      <a:ext cx="224940" cy="73036"/>
                    </a:xfrm>
                    <a:custGeom>
                      <a:avLst/>
                      <a:gdLst>
                        <a:gd name="connsiteX0" fmla="*/ 0 w 224940"/>
                        <a:gd name="connsiteY0" fmla="*/ 0 h 73036"/>
                        <a:gd name="connsiteX1" fmla="*/ 224940 w 224940"/>
                        <a:gd name="connsiteY1" fmla="*/ 73036 h 73036"/>
                      </a:gdLst>
                      <a:ahLst/>
                      <a:cxnLst>
                        <a:cxn ang="0">
                          <a:pos x="connsiteX0" y="connsiteY0"/>
                        </a:cxn>
                        <a:cxn ang="0">
                          <a:pos x="connsiteX1" y="connsiteY1"/>
                        </a:cxn>
                      </a:cxnLst>
                      <a:rect l="l" t="t" r="r" b="b"/>
                      <a:pathLst>
                        <a:path w="224940" h="73036">
                          <a:moveTo>
                            <a:pt x="0" y="0"/>
                          </a:moveTo>
                          <a:lnTo>
                            <a:pt x="224940" y="73036"/>
                          </a:lnTo>
                        </a:path>
                      </a:pathLst>
                    </a:custGeom>
                    <a:noFill/>
                    <a:ln w="38100" cap="rnd">
                      <a:solidFill>
                        <a:srgbClr val="EDED61"/>
                      </a:solidFill>
                      <a:prstDash val="solid"/>
                      <a:round/>
                    </a:ln>
                  </p:spPr>
                  <p:txBody>
                    <a:bodyPr rtlCol="0" anchor="ctr"/>
                    <a:lstStyle/>
                    <a:p>
                      <a:endParaRPr lang="en-US"/>
                    </a:p>
                  </p:txBody>
                </p:sp>
                <p:sp>
                  <p:nvSpPr>
                    <p:cNvPr id="8157" name="Freeform 8156">
                      <a:extLst>
                        <a:ext uri="{FF2B5EF4-FFF2-40B4-BE49-F238E27FC236}">
                          <a16:creationId xmlns:a16="http://schemas.microsoft.com/office/drawing/2014/main" id="{76EE157A-B820-ED39-6E46-953E073EBFA1}"/>
                        </a:ext>
                      </a:extLst>
                    </p:cNvPr>
                    <p:cNvSpPr/>
                    <p:nvPr/>
                  </p:nvSpPr>
                  <p:spPr>
                    <a:xfrm>
                      <a:off x="36242528" y="2420921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58" name="Graphic 6">
                    <a:extLst>
                      <a:ext uri="{FF2B5EF4-FFF2-40B4-BE49-F238E27FC236}">
                        <a16:creationId xmlns:a16="http://schemas.microsoft.com/office/drawing/2014/main" id="{C02C17C3-5010-EAE0-3895-50D2DC965A21}"/>
                      </a:ext>
                    </a:extLst>
                  </p:cNvPr>
                  <p:cNvGrpSpPr/>
                  <p:nvPr/>
                </p:nvGrpSpPr>
                <p:grpSpPr>
                  <a:xfrm>
                    <a:off x="49020498" y="14936132"/>
                    <a:ext cx="48777" cy="175651"/>
                    <a:chOff x="34231462" y="25471041"/>
                    <a:chExt cx="76200" cy="274424"/>
                  </a:xfrm>
                </p:grpSpPr>
                <p:sp>
                  <p:nvSpPr>
                    <p:cNvPr id="8159" name="Freeform 8158">
                      <a:extLst>
                        <a:ext uri="{FF2B5EF4-FFF2-40B4-BE49-F238E27FC236}">
                          <a16:creationId xmlns:a16="http://schemas.microsoft.com/office/drawing/2014/main" id="{384D9CEA-9B45-24FF-C470-13B3CEEDEA3F}"/>
                        </a:ext>
                      </a:extLst>
                    </p:cNvPr>
                    <p:cNvSpPr/>
                    <p:nvPr/>
                  </p:nvSpPr>
                  <p:spPr>
                    <a:xfrm>
                      <a:off x="34269562" y="25471041"/>
                      <a:ext cx="9525" cy="236350"/>
                    </a:xfrm>
                    <a:custGeom>
                      <a:avLst/>
                      <a:gdLst>
                        <a:gd name="connsiteX0" fmla="*/ 0 w 9525"/>
                        <a:gd name="connsiteY0" fmla="*/ 0 h 236350"/>
                        <a:gd name="connsiteX1" fmla="*/ 0 w 9525"/>
                        <a:gd name="connsiteY1" fmla="*/ 236351 h 236350"/>
                      </a:gdLst>
                      <a:ahLst/>
                      <a:cxnLst>
                        <a:cxn ang="0">
                          <a:pos x="connsiteX0" y="connsiteY0"/>
                        </a:cxn>
                        <a:cxn ang="0">
                          <a:pos x="connsiteX1" y="connsiteY1"/>
                        </a:cxn>
                      </a:cxnLst>
                      <a:rect l="l" t="t" r="r" b="b"/>
                      <a:pathLst>
                        <a:path w="9525" h="236350">
                          <a:moveTo>
                            <a:pt x="0" y="0"/>
                          </a:moveTo>
                          <a:lnTo>
                            <a:pt x="0" y="236351"/>
                          </a:lnTo>
                        </a:path>
                      </a:pathLst>
                    </a:custGeom>
                    <a:noFill/>
                    <a:ln w="38100" cap="rnd">
                      <a:solidFill>
                        <a:srgbClr val="EDED61"/>
                      </a:solidFill>
                      <a:prstDash val="solid"/>
                      <a:round/>
                    </a:ln>
                  </p:spPr>
                  <p:txBody>
                    <a:bodyPr rtlCol="0" anchor="ctr"/>
                    <a:lstStyle/>
                    <a:p>
                      <a:endParaRPr lang="en-US"/>
                    </a:p>
                  </p:txBody>
                </p:sp>
                <p:sp>
                  <p:nvSpPr>
                    <p:cNvPr id="8160" name="Freeform 8159">
                      <a:extLst>
                        <a:ext uri="{FF2B5EF4-FFF2-40B4-BE49-F238E27FC236}">
                          <a16:creationId xmlns:a16="http://schemas.microsoft.com/office/drawing/2014/main" id="{F1DF5189-AC4D-685D-92D7-910261790CFA}"/>
                        </a:ext>
                      </a:extLst>
                    </p:cNvPr>
                    <p:cNvSpPr/>
                    <p:nvPr/>
                  </p:nvSpPr>
                  <p:spPr>
                    <a:xfrm>
                      <a:off x="34231462" y="2566931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61" name="Graphic 6">
                    <a:extLst>
                      <a:ext uri="{FF2B5EF4-FFF2-40B4-BE49-F238E27FC236}">
                        <a16:creationId xmlns:a16="http://schemas.microsoft.com/office/drawing/2014/main" id="{01CC7676-3179-EB76-F61C-484FCA7544B0}"/>
                      </a:ext>
                    </a:extLst>
                  </p:cNvPr>
                  <p:cNvGrpSpPr/>
                  <p:nvPr/>
                </p:nvGrpSpPr>
                <p:grpSpPr>
                  <a:xfrm>
                    <a:off x="47733167" y="14106095"/>
                    <a:ext cx="168378" cy="71118"/>
                    <a:chOff x="32220396" y="24174256"/>
                    <a:chExt cx="263040" cy="111109"/>
                  </a:xfrm>
                </p:grpSpPr>
                <p:sp>
                  <p:nvSpPr>
                    <p:cNvPr id="8162" name="Freeform 8161">
                      <a:extLst>
                        <a:ext uri="{FF2B5EF4-FFF2-40B4-BE49-F238E27FC236}">
                          <a16:creationId xmlns:a16="http://schemas.microsoft.com/office/drawing/2014/main" id="{7AAF653C-F9F2-25D2-0EE2-64C932273CA7}"/>
                        </a:ext>
                      </a:extLst>
                    </p:cNvPr>
                    <p:cNvSpPr/>
                    <p:nvPr/>
                  </p:nvSpPr>
                  <p:spPr>
                    <a:xfrm>
                      <a:off x="32258496" y="24174256"/>
                      <a:ext cx="224940" cy="73036"/>
                    </a:xfrm>
                    <a:custGeom>
                      <a:avLst/>
                      <a:gdLst>
                        <a:gd name="connsiteX0" fmla="*/ 224941 w 224940"/>
                        <a:gd name="connsiteY0" fmla="*/ 0 h 73036"/>
                        <a:gd name="connsiteX1" fmla="*/ 0 w 224940"/>
                        <a:gd name="connsiteY1" fmla="*/ 73036 h 73036"/>
                      </a:gdLst>
                      <a:ahLst/>
                      <a:cxnLst>
                        <a:cxn ang="0">
                          <a:pos x="connsiteX0" y="connsiteY0"/>
                        </a:cxn>
                        <a:cxn ang="0">
                          <a:pos x="connsiteX1" y="connsiteY1"/>
                        </a:cxn>
                      </a:cxnLst>
                      <a:rect l="l" t="t" r="r" b="b"/>
                      <a:pathLst>
                        <a:path w="224940" h="73036">
                          <a:moveTo>
                            <a:pt x="224941" y="0"/>
                          </a:moveTo>
                          <a:lnTo>
                            <a:pt x="0" y="73036"/>
                          </a:lnTo>
                        </a:path>
                      </a:pathLst>
                    </a:custGeom>
                    <a:noFill/>
                    <a:ln w="38100" cap="rnd">
                      <a:solidFill>
                        <a:srgbClr val="EDED61"/>
                      </a:solidFill>
                      <a:prstDash val="solid"/>
                      <a:round/>
                    </a:ln>
                  </p:spPr>
                  <p:txBody>
                    <a:bodyPr rtlCol="0" anchor="ctr"/>
                    <a:lstStyle/>
                    <a:p>
                      <a:endParaRPr lang="en-US"/>
                    </a:p>
                  </p:txBody>
                </p:sp>
                <p:sp>
                  <p:nvSpPr>
                    <p:cNvPr id="8163" name="Freeform 8162">
                      <a:extLst>
                        <a:ext uri="{FF2B5EF4-FFF2-40B4-BE49-F238E27FC236}">
                          <a16:creationId xmlns:a16="http://schemas.microsoft.com/office/drawing/2014/main" id="{EDE33863-DC48-738F-C600-4EBC36791DB9}"/>
                        </a:ext>
                      </a:extLst>
                    </p:cNvPr>
                    <p:cNvSpPr/>
                    <p:nvPr/>
                  </p:nvSpPr>
                  <p:spPr>
                    <a:xfrm>
                      <a:off x="32220396" y="2420921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64" name="Graphic 6">
                    <a:extLst>
                      <a:ext uri="{FF2B5EF4-FFF2-40B4-BE49-F238E27FC236}">
                        <a16:creationId xmlns:a16="http://schemas.microsoft.com/office/drawing/2014/main" id="{47166666-71BF-BA45-D906-7D32108FD0A7}"/>
                      </a:ext>
                    </a:extLst>
                  </p:cNvPr>
                  <p:cNvGrpSpPr/>
                  <p:nvPr/>
                </p:nvGrpSpPr>
                <p:grpSpPr>
                  <a:xfrm>
                    <a:off x="48618584" y="12371059"/>
                    <a:ext cx="58615" cy="160506"/>
                    <a:chOff x="33603593" y="21463569"/>
                    <a:chExt cx="91569" cy="250762"/>
                  </a:xfrm>
                </p:grpSpPr>
                <p:sp>
                  <p:nvSpPr>
                    <p:cNvPr id="8165" name="Freeform 8164">
                      <a:extLst>
                        <a:ext uri="{FF2B5EF4-FFF2-40B4-BE49-F238E27FC236}">
                          <a16:creationId xmlns:a16="http://schemas.microsoft.com/office/drawing/2014/main" id="{6F1FB632-FC44-BABF-5A87-C8E676D267F5}"/>
                        </a:ext>
                      </a:extLst>
                    </p:cNvPr>
                    <p:cNvSpPr/>
                    <p:nvPr/>
                  </p:nvSpPr>
                  <p:spPr>
                    <a:xfrm>
                      <a:off x="33641693" y="21501642"/>
                      <a:ext cx="53469" cy="212688"/>
                    </a:xfrm>
                    <a:custGeom>
                      <a:avLst/>
                      <a:gdLst>
                        <a:gd name="connsiteX0" fmla="*/ 53469 w 53469"/>
                        <a:gd name="connsiteY0" fmla="*/ 212689 h 212688"/>
                        <a:gd name="connsiteX1" fmla="*/ 0 w 53469"/>
                        <a:gd name="connsiteY1" fmla="*/ 0 h 212688"/>
                      </a:gdLst>
                      <a:ahLst/>
                      <a:cxnLst>
                        <a:cxn ang="0">
                          <a:pos x="connsiteX0" y="connsiteY0"/>
                        </a:cxn>
                        <a:cxn ang="0">
                          <a:pos x="connsiteX1" y="connsiteY1"/>
                        </a:cxn>
                      </a:cxnLst>
                      <a:rect l="l" t="t" r="r" b="b"/>
                      <a:pathLst>
                        <a:path w="53469" h="212688">
                          <a:moveTo>
                            <a:pt x="53469" y="212689"/>
                          </a:moveTo>
                          <a:lnTo>
                            <a:pt x="0" y="0"/>
                          </a:lnTo>
                        </a:path>
                      </a:pathLst>
                    </a:custGeom>
                    <a:noFill/>
                    <a:ln w="38100" cap="rnd">
                      <a:solidFill>
                        <a:srgbClr val="EDED61"/>
                      </a:solidFill>
                      <a:prstDash val="solid"/>
                      <a:round/>
                    </a:ln>
                  </p:spPr>
                  <p:txBody>
                    <a:bodyPr rtlCol="0" anchor="ctr"/>
                    <a:lstStyle/>
                    <a:p>
                      <a:endParaRPr lang="en-US"/>
                    </a:p>
                  </p:txBody>
                </p:sp>
                <p:sp>
                  <p:nvSpPr>
                    <p:cNvPr id="8166" name="Freeform 8165">
                      <a:extLst>
                        <a:ext uri="{FF2B5EF4-FFF2-40B4-BE49-F238E27FC236}">
                          <a16:creationId xmlns:a16="http://schemas.microsoft.com/office/drawing/2014/main" id="{B7CB321E-3374-2F97-2602-8967008269BE}"/>
                        </a:ext>
                      </a:extLst>
                    </p:cNvPr>
                    <p:cNvSpPr/>
                    <p:nvPr/>
                  </p:nvSpPr>
                  <p:spPr>
                    <a:xfrm>
                      <a:off x="33603593" y="2146356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67" name="Graphic 6">
                    <a:extLst>
                      <a:ext uri="{FF2B5EF4-FFF2-40B4-BE49-F238E27FC236}">
                        <a16:creationId xmlns:a16="http://schemas.microsoft.com/office/drawing/2014/main" id="{EB967402-FAF9-C222-0CF8-6A2608DB1FE8}"/>
                      </a:ext>
                    </a:extLst>
                  </p:cNvPr>
                  <p:cNvGrpSpPr/>
                  <p:nvPr/>
                </p:nvGrpSpPr>
                <p:grpSpPr>
                  <a:xfrm>
                    <a:off x="50076592" y="12914660"/>
                    <a:ext cx="143386" cy="98964"/>
                    <a:chOff x="35881290" y="22312850"/>
                    <a:chExt cx="223997" cy="154614"/>
                  </a:xfrm>
                </p:grpSpPr>
                <p:sp>
                  <p:nvSpPr>
                    <p:cNvPr id="8168" name="Freeform 8167">
                      <a:extLst>
                        <a:ext uri="{FF2B5EF4-FFF2-40B4-BE49-F238E27FC236}">
                          <a16:creationId xmlns:a16="http://schemas.microsoft.com/office/drawing/2014/main" id="{DDC2EFB3-D1C5-0A56-283D-42C735B7EAB9}"/>
                        </a:ext>
                      </a:extLst>
                    </p:cNvPr>
                    <p:cNvSpPr/>
                    <p:nvPr/>
                  </p:nvSpPr>
                  <p:spPr>
                    <a:xfrm>
                      <a:off x="35881290" y="22350923"/>
                      <a:ext cx="185897" cy="116541"/>
                    </a:xfrm>
                    <a:custGeom>
                      <a:avLst/>
                      <a:gdLst>
                        <a:gd name="connsiteX0" fmla="*/ 0 w 185897"/>
                        <a:gd name="connsiteY0" fmla="*/ 116542 h 116541"/>
                        <a:gd name="connsiteX1" fmla="*/ 185898 w 185897"/>
                        <a:gd name="connsiteY1" fmla="*/ 0 h 116541"/>
                      </a:gdLst>
                      <a:ahLst/>
                      <a:cxnLst>
                        <a:cxn ang="0">
                          <a:pos x="connsiteX0" y="connsiteY0"/>
                        </a:cxn>
                        <a:cxn ang="0">
                          <a:pos x="connsiteX1" y="connsiteY1"/>
                        </a:cxn>
                      </a:cxnLst>
                      <a:rect l="l" t="t" r="r" b="b"/>
                      <a:pathLst>
                        <a:path w="185897" h="116541">
                          <a:moveTo>
                            <a:pt x="0" y="116542"/>
                          </a:moveTo>
                          <a:lnTo>
                            <a:pt x="185898" y="0"/>
                          </a:lnTo>
                        </a:path>
                      </a:pathLst>
                    </a:custGeom>
                    <a:noFill/>
                    <a:ln w="38100" cap="rnd">
                      <a:solidFill>
                        <a:srgbClr val="EDED61"/>
                      </a:solidFill>
                      <a:prstDash val="solid"/>
                      <a:round/>
                    </a:ln>
                  </p:spPr>
                  <p:txBody>
                    <a:bodyPr rtlCol="0" anchor="ctr"/>
                    <a:lstStyle/>
                    <a:p>
                      <a:endParaRPr lang="en-US"/>
                    </a:p>
                  </p:txBody>
                </p:sp>
                <p:sp>
                  <p:nvSpPr>
                    <p:cNvPr id="8169" name="Freeform 8168">
                      <a:extLst>
                        <a:ext uri="{FF2B5EF4-FFF2-40B4-BE49-F238E27FC236}">
                          <a16:creationId xmlns:a16="http://schemas.microsoft.com/office/drawing/2014/main" id="{02CC6F63-BF63-568C-086B-A9EB766632E1}"/>
                        </a:ext>
                      </a:extLst>
                    </p:cNvPr>
                    <p:cNvSpPr/>
                    <p:nvPr/>
                  </p:nvSpPr>
                  <p:spPr>
                    <a:xfrm>
                      <a:off x="36029088" y="2231285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70" name="Graphic 6">
                    <a:extLst>
                      <a:ext uri="{FF2B5EF4-FFF2-40B4-BE49-F238E27FC236}">
                        <a16:creationId xmlns:a16="http://schemas.microsoft.com/office/drawing/2014/main" id="{F09BF200-0772-0AE9-3A77-CBBC36171919}"/>
                      </a:ext>
                    </a:extLst>
                  </p:cNvPr>
                  <p:cNvGrpSpPr/>
                  <p:nvPr/>
                </p:nvGrpSpPr>
                <p:grpSpPr>
                  <a:xfrm>
                    <a:off x="47621398" y="13678549"/>
                    <a:ext cx="164540" cy="48739"/>
                    <a:chOff x="32045791" y="23506291"/>
                    <a:chExt cx="257044" cy="76146"/>
                  </a:xfrm>
                </p:grpSpPr>
                <p:sp>
                  <p:nvSpPr>
                    <p:cNvPr id="8171" name="Freeform 8170">
                      <a:extLst>
                        <a:ext uri="{FF2B5EF4-FFF2-40B4-BE49-F238E27FC236}">
                          <a16:creationId xmlns:a16="http://schemas.microsoft.com/office/drawing/2014/main" id="{E08C52BD-0D9D-A4F1-5559-6D2451E7C665}"/>
                        </a:ext>
                      </a:extLst>
                    </p:cNvPr>
                    <p:cNvSpPr/>
                    <p:nvPr/>
                  </p:nvSpPr>
                  <p:spPr>
                    <a:xfrm>
                      <a:off x="32083891" y="23544365"/>
                      <a:ext cx="218944" cy="14907"/>
                    </a:xfrm>
                    <a:custGeom>
                      <a:avLst/>
                      <a:gdLst>
                        <a:gd name="connsiteX0" fmla="*/ 218944 w 218944"/>
                        <a:gd name="connsiteY0" fmla="*/ 14908 h 14907"/>
                        <a:gd name="connsiteX1" fmla="*/ 0 w 218944"/>
                        <a:gd name="connsiteY1" fmla="*/ 0 h 14907"/>
                      </a:gdLst>
                      <a:ahLst/>
                      <a:cxnLst>
                        <a:cxn ang="0">
                          <a:pos x="connsiteX0" y="connsiteY0"/>
                        </a:cxn>
                        <a:cxn ang="0">
                          <a:pos x="connsiteX1" y="connsiteY1"/>
                        </a:cxn>
                      </a:cxnLst>
                      <a:rect l="l" t="t" r="r" b="b"/>
                      <a:pathLst>
                        <a:path w="218944" h="14907">
                          <a:moveTo>
                            <a:pt x="218944" y="14908"/>
                          </a:moveTo>
                          <a:lnTo>
                            <a:pt x="0" y="0"/>
                          </a:lnTo>
                        </a:path>
                      </a:pathLst>
                    </a:custGeom>
                    <a:noFill/>
                    <a:ln w="38100" cap="rnd">
                      <a:solidFill>
                        <a:srgbClr val="EDED61"/>
                      </a:solidFill>
                      <a:prstDash val="solid"/>
                      <a:round/>
                    </a:ln>
                  </p:spPr>
                  <p:txBody>
                    <a:bodyPr rtlCol="0" anchor="ctr"/>
                    <a:lstStyle/>
                    <a:p>
                      <a:endParaRPr lang="en-US"/>
                    </a:p>
                  </p:txBody>
                </p:sp>
                <p:sp>
                  <p:nvSpPr>
                    <p:cNvPr id="8172" name="Freeform 8171">
                      <a:extLst>
                        <a:ext uri="{FF2B5EF4-FFF2-40B4-BE49-F238E27FC236}">
                          <a16:creationId xmlns:a16="http://schemas.microsoft.com/office/drawing/2014/main" id="{D2E684F1-3F7A-9297-F7B8-542F39AE9071}"/>
                        </a:ext>
                      </a:extLst>
                    </p:cNvPr>
                    <p:cNvSpPr/>
                    <p:nvPr/>
                  </p:nvSpPr>
                  <p:spPr>
                    <a:xfrm>
                      <a:off x="32045791" y="2350629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73" name="Graphic 6">
                    <a:extLst>
                      <a:ext uri="{FF2B5EF4-FFF2-40B4-BE49-F238E27FC236}">
                        <a16:creationId xmlns:a16="http://schemas.microsoft.com/office/drawing/2014/main" id="{7B8E5AC4-E110-370A-A53B-F9B2EC8460DF}"/>
                      </a:ext>
                    </a:extLst>
                  </p:cNvPr>
                  <p:cNvGrpSpPr/>
                  <p:nvPr/>
                </p:nvGrpSpPr>
                <p:grpSpPr>
                  <a:xfrm>
                    <a:off x="48557721" y="14924355"/>
                    <a:ext cx="76780" cy="154608"/>
                    <a:chOff x="33508513" y="25452642"/>
                    <a:chExt cx="119945" cy="241548"/>
                  </a:xfrm>
                </p:grpSpPr>
                <p:sp>
                  <p:nvSpPr>
                    <p:cNvPr id="8174" name="Freeform 8173">
                      <a:extLst>
                        <a:ext uri="{FF2B5EF4-FFF2-40B4-BE49-F238E27FC236}">
                          <a16:creationId xmlns:a16="http://schemas.microsoft.com/office/drawing/2014/main" id="{A0440987-5AF4-C8B4-13F2-623A082ECAB2}"/>
                        </a:ext>
                      </a:extLst>
                    </p:cNvPr>
                    <p:cNvSpPr/>
                    <p:nvPr/>
                  </p:nvSpPr>
                  <p:spPr>
                    <a:xfrm>
                      <a:off x="33546613" y="25452642"/>
                      <a:ext cx="81845" cy="203476"/>
                    </a:xfrm>
                    <a:custGeom>
                      <a:avLst/>
                      <a:gdLst>
                        <a:gd name="connsiteX0" fmla="*/ 81846 w 81845"/>
                        <a:gd name="connsiteY0" fmla="*/ 0 h 203476"/>
                        <a:gd name="connsiteX1" fmla="*/ 0 w 81845"/>
                        <a:gd name="connsiteY1" fmla="*/ 203476 h 203476"/>
                      </a:gdLst>
                      <a:ahLst/>
                      <a:cxnLst>
                        <a:cxn ang="0">
                          <a:pos x="connsiteX0" y="connsiteY0"/>
                        </a:cxn>
                        <a:cxn ang="0">
                          <a:pos x="connsiteX1" y="connsiteY1"/>
                        </a:cxn>
                      </a:cxnLst>
                      <a:rect l="l" t="t" r="r" b="b"/>
                      <a:pathLst>
                        <a:path w="81845" h="203476">
                          <a:moveTo>
                            <a:pt x="81846" y="0"/>
                          </a:moveTo>
                          <a:lnTo>
                            <a:pt x="0" y="203476"/>
                          </a:lnTo>
                        </a:path>
                      </a:pathLst>
                    </a:custGeom>
                    <a:noFill/>
                    <a:ln w="38100" cap="rnd">
                      <a:solidFill>
                        <a:srgbClr val="EDED61"/>
                      </a:solidFill>
                      <a:prstDash val="solid"/>
                      <a:round/>
                    </a:ln>
                  </p:spPr>
                  <p:txBody>
                    <a:bodyPr rtlCol="0" anchor="ctr"/>
                    <a:lstStyle/>
                    <a:p>
                      <a:endParaRPr lang="en-US"/>
                    </a:p>
                  </p:txBody>
                </p:sp>
                <p:sp>
                  <p:nvSpPr>
                    <p:cNvPr id="8175" name="Freeform 8174">
                      <a:extLst>
                        <a:ext uri="{FF2B5EF4-FFF2-40B4-BE49-F238E27FC236}">
                          <a16:creationId xmlns:a16="http://schemas.microsoft.com/office/drawing/2014/main" id="{D39753F1-3096-829B-4E09-3B40A93D3601}"/>
                        </a:ext>
                      </a:extLst>
                    </p:cNvPr>
                    <p:cNvSpPr/>
                    <p:nvPr/>
                  </p:nvSpPr>
                  <p:spPr>
                    <a:xfrm>
                      <a:off x="33508513" y="2561804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76" name="Graphic 6">
                    <a:extLst>
                      <a:ext uri="{FF2B5EF4-FFF2-40B4-BE49-F238E27FC236}">
                        <a16:creationId xmlns:a16="http://schemas.microsoft.com/office/drawing/2014/main" id="{78D40BDF-5663-4E40-9386-E58308621C5B}"/>
                      </a:ext>
                    </a:extLst>
                  </p:cNvPr>
                  <p:cNvGrpSpPr/>
                  <p:nvPr/>
                </p:nvGrpSpPr>
                <p:grpSpPr>
                  <a:xfrm>
                    <a:off x="50050203" y="14492451"/>
                    <a:ext cx="132160" cy="114403"/>
                    <a:chOff x="35840065" y="24777868"/>
                    <a:chExt cx="206460" cy="178735"/>
                  </a:xfrm>
                </p:grpSpPr>
                <p:sp>
                  <p:nvSpPr>
                    <p:cNvPr id="8177" name="Freeform 8176">
                      <a:extLst>
                        <a:ext uri="{FF2B5EF4-FFF2-40B4-BE49-F238E27FC236}">
                          <a16:creationId xmlns:a16="http://schemas.microsoft.com/office/drawing/2014/main" id="{6BEC11DC-CB03-639B-36C6-B24B37ABEFC5}"/>
                        </a:ext>
                      </a:extLst>
                    </p:cNvPr>
                    <p:cNvSpPr/>
                    <p:nvPr/>
                  </p:nvSpPr>
                  <p:spPr>
                    <a:xfrm>
                      <a:off x="35840065" y="24777868"/>
                      <a:ext cx="168360" cy="140662"/>
                    </a:xfrm>
                    <a:custGeom>
                      <a:avLst/>
                      <a:gdLst>
                        <a:gd name="connsiteX0" fmla="*/ 0 w 168360"/>
                        <a:gd name="connsiteY0" fmla="*/ 0 h 140662"/>
                        <a:gd name="connsiteX1" fmla="*/ 168361 w 168360"/>
                        <a:gd name="connsiteY1" fmla="*/ 140662 h 140662"/>
                      </a:gdLst>
                      <a:ahLst/>
                      <a:cxnLst>
                        <a:cxn ang="0">
                          <a:pos x="connsiteX0" y="connsiteY0"/>
                        </a:cxn>
                        <a:cxn ang="0">
                          <a:pos x="connsiteX1" y="connsiteY1"/>
                        </a:cxn>
                      </a:cxnLst>
                      <a:rect l="l" t="t" r="r" b="b"/>
                      <a:pathLst>
                        <a:path w="168360" h="140662">
                          <a:moveTo>
                            <a:pt x="0" y="0"/>
                          </a:moveTo>
                          <a:lnTo>
                            <a:pt x="168361" y="140662"/>
                          </a:lnTo>
                        </a:path>
                      </a:pathLst>
                    </a:custGeom>
                    <a:noFill/>
                    <a:ln w="38100" cap="rnd">
                      <a:solidFill>
                        <a:srgbClr val="EDED61"/>
                      </a:solidFill>
                      <a:prstDash val="solid"/>
                      <a:round/>
                    </a:ln>
                  </p:spPr>
                  <p:txBody>
                    <a:bodyPr rtlCol="0" anchor="ctr"/>
                    <a:lstStyle/>
                    <a:p>
                      <a:endParaRPr lang="en-US"/>
                    </a:p>
                  </p:txBody>
                </p:sp>
                <p:sp>
                  <p:nvSpPr>
                    <p:cNvPr id="8178" name="Freeform 8177">
                      <a:extLst>
                        <a:ext uri="{FF2B5EF4-FFF2-40B4-BE49-F238E27FC236}">
                          <a16:creationId xmlns:a16="http://schemas.microsoft.com/office/drawing/2014/main" id="{1E1F687D-0B15-7F91-16C5-BF80BA4BB8C2}"/>
                        </a:ext>
                      </a:extLst>
                    </p:cNvPr>
                    <p:cNvSpPr/>
                    <p:nvPr/>
                  </p:nvSpPr>
                  <p:spPr>
                    <a:xfrm>
                      <a:off x="35970326" y="2488045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79" name="Graphic 6">
                    <a:extLst>
                      <a:ext uri="{FF2B5EF4-FFF2-40B4-BE49-F238E27FC236}">
                        <a16:creationId xmlns:a16="http://schemas.microsoft.com/office/drawing/2014/main" id="{14E2BA21-5C3C-240B-A037-800D180FB96D}"/>
                      </a:ext>
                    </a:extLst>
                  </p:cNvPr>
                  <p:cNvGrpSpPr/>
                  <p:nvPr/>
                </p:nvGrpSpPr>
                <p:grpSpPr>
                  <a:xfrm>
                    <a:off x="47793211" y="13247932"/>
                    <a:ext cx="160701" cy="90202"/>
                    <a:chOff x="32314197" y="22833528"/>
                    <a:chExt cx="251047" cy="140924"/>
                  </a:xfrm>
                </p:grpSpPr>
                <p:sp>
                  <p:nvSpPr>
                    <p:cNvPr id="8180" name="Freeform 8179">
                      <a:extLst>
                        <a:ext uri="{FF2B5EF4-FFF2-40B4-BE49-F238E27FC236}">
                          <a16:creationId xmlns:a16="http://schemas.microsoft.com/office/drawing/2014/main" id="{550F2860-88F9-3515-6E24-C5E69FB31CC2}"/>
                        </a:ext>
                      </a:extLst>
                    </p:cNvPr>
                    <p:cNvSpPr/>
                    <p:nvPr/>
                  </p:nvSpPr>
                  <p:spPr>
                    <a:xfrm>
                      <a:off x="32352297" y="22871601"/>
                      <a:ext cx="212947" cy="102851"/>
                    </a:xfrm>
                    <a:custGeom>
                      <a:avLst/>
                      <a:gdLst>
                        <a:gd name="connsiteX0" fmla="*/ 212948 w 212947"/>
                        <a:gd name="connsiteY0" fmla="*/ 102851 h 102851"/>
                        <a:gd name="connsiteX1" fmla="*/ 0 w 212947"/>
                        <a:gd name="connsiteY1" fmla="*/ 0 h 102851"/>
                      </a:gdLst>
                      <a:ahLst/>
                      <a:cxnLst>
                        <a:cxn ang="0">
                          <a:pos x="connsiteX0" y="connsiteY0"/>
                        </a:cxn>
                        <a:cxn ang="0">
                          <a:pos x="connsiteX1" y="connsiteY1"/>
                        </a:cxn>
                      </a:cxnLst>
                      <a:rect l="l" t="t" r="r" b="b"/>
                      <a:pathLst>
                        <a:path w="212947" h="102851">
                          <a:moveTo>
                            <a:pt x="212948" y="102851"/>
                          </a:moveTo>
                          <a:lnTo>
                            <a:pt x="0" y="0"/>
                          </a:lnTo>
                        </a:path>
                      </a:pathLst>
                    </a:custGeom>
                    <a:noFill/>
                    <a:ln w="38100" cap="rnd">
                      <a:solidFill>
                        <a:srgbClr val="EDED61"/>
                      </a:solidFill>
                      <a:prstDash val="solid"/>
                      <a:round/>
                    </a:ln>
                  </p:spPr>
                  <p:txBody>
                    <a:bodyPr rtlCol="0" anchor="ctr"/>
                    <a:lstStyle/>
                    <a:p>
                      <a:endParaRPr lang="en-US"/>
                    </a:p>
                  </p:txBody>
                </p:sp>
                <p:sp>
                  <p:nvSpPr>
                    <p:cNvPr id="8181" name="Freeform 8180">
                      <a:extLst>
                        <a:ext uri="{FF2B5EF4-FFF2-40B4-BE49-F238E27FC236}">
                          <a16:creationId xmlns:a16="http://schemas.microsoft.com/office/drawing/2014/main" id="{8E7CF798-B29B-1F8A-3136-19FBBB054377}"/>
                        </a:ext>
                      </a:extLst>
                    </p:cNvPr>
                    <p:cNvSpPr/>
                    <p:nvPr/>
                  </p:nvSpPr>
                  <p:spPr>
                    <a:xfrm>
                      <a:off x="32314197" y="2283352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82" name="Graphic 6">
                    <a:extLst>
                      <a:ext uri="{FF2B5EF4-FFF2-40B4-BE49-F238E27FC236}">
                        <a16:creationId xmlns:a16="http://schemas.microsoft.com/office/drawing/2014/main" id="{B65592DA-DBBE-C7F5-A867-437206C6E7A1}"/>
                      </a:ext>
                    </a:extLst>
                  </p:cNvPr>
                  <p:cNvGrpSpPr/>
                  <p:nvPr/>
                </p:nvGrpSpPr>
                <p:grpSpPr>
                  <a:xfrm>
                    <a:off x="49081539" y="12401266"/>
                    <a:ext cx="48777" cy="174253"/>
                    <a:chOff x="34326820" y="21510763"/>
                    <a:chExt cx="76200" cy="272239"/>
                  </a:xfrm>
                </p:grpSpPr>
                <p:sp>
                  <p:nvSpPr>
                    <p:cNvPr id="8183" name="Freeform 8182">
                      <a:extLst>
                        <a:ext uri="{FF2B5EF4-FFF2-40B4-BE49-F238E27FC236}">
                          <a16:creationId xmlns:a16="http://schemas.microsoft.com/office/drawing/2014/main" id="{A9CAE4CC-80C2-EB85-CA38-E8320865459D}"/>
                        </a:ext>
                      </a:extLst>
                    </p:cNvPr>
                    <p:cNvSpPr/>
                    <p:nvPr/>
                  </p:nvSpPr>
                  <p:spPr>
                    <a:xfrm>
                      <a:off x="34332838" y="21548836"/>
                      <a:ext cx="32081" cy="234166"/>
                    </a:xfrm>
                    <a:custGeom>
                      <a:avLst/>
                      <a:gdLst>
                        <a:gd name="connsiteX0" fmla="*/ 0 w 32081"/>
                        <a:gd name="connsiteY0" fmla="*/ 234166 h 234166"/>
                        <a:gd name="connsiteX1" fmla="*/ 32082 w 32081"/>
                        <a:gd name="connsiteY1" fmla="*/ 0 h 234166"/>
                      </a:gdLst>
                      <a:ahLst/>
                      <a:cxnLst>
                        <a:cxn ang="0">
                          <a:pos x="connsiteX0" y="connsiteY0"/>
                        </a:cxn>
                        <a:cxn ang="0">
                          <a:pos x="connsiteX1" y="connsiteY1"/>
                        </a:cxn>
                      </a:cxnLst>
                      <a:rect l="l" t="t" r="r" b="b"/>
                      <a:pathLst>
                        <a:path w="32081" h="234166">
                          <a:moveTo>
                            <a:pt x="0" y="234166"/>
                          </a:moveTo>
                          <a:lnTo>
                            <a:pt x="32082" y="0"/>
                          </a:lnTo>
                        </a:path>
                      </a:pathLst>
                    </a:custGeom>
                    <a:noFill/>
                    <a:ln w="38100" cap="rnd">
                      <a:solidFill>
                        <a:srgbClr val="EDED61"/>
                      </a:solidFill>
                      <a:prstDash val="solid"/>
                      <a:round/>
                    </a:ln>
                  </p:spPr>
                  <p:txBody>
                    <a:bodyPr rtlCol="0" anchor="ctr"/>
                    <a:lstStyle/>
                    <a:p>
                      <a:endParaRPr lang="en-US"/>
                    </a:p>
                  </p:txBody>
                </p:sp>
                <p:sp>
                  <p:nvSpPr>
                    <p:cNvPr id="8184" name="Freeform 8183">
                      <a:extLst>
                        <a:ext uri="{FF2B5EF4-FFF2-40B4-BE49-F238E27FC236}">
                          <a16:creationId xmlns:a16="http://schemas.microsoft.com/office/drawing/2014/main" id="{BFD83BCD-CB27-E062-5352-4C0EF5C69F2C}"/>
                        </a:ext>
                      </a:extLst>
                    </p:cNvPr>
                    <p:cNvSpPr/>
                    <p:nvPr/>
                  </p:nvSpPr>
                  <p:spPr>
                    <a:xfrm>
                      <a:off x="34326820" y="2151076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85" name="Graphic 6">
                    <a:extLst>
                      <a:ext uri="{FF2B5EF4-FFF2-40B4-BE49-F238E27FC236}">
                        <a16:creationId xmlns:a16="http://schemas.microsoft.com/office/drawing/2014/main" id="{47F1C3DB-258B-8B4F-CECC-1B5CA53A6D42}"/>
                      </a:ext>
                    </a:extLst>
                  </p:cNvPr>
                  <p:cNvGrpSpPr/>
                  <p:nvPr/>
                </p:nvGrpSpPr>
                <p:grpSpPr>
                  <a:xfrm>
                    <a:off x="50160895" y="13363947"/>
                    <a:ext cx="173394" cy="51170"/>
                    <a:chOff x="36012987" y="23014781"/>
                    <a:chExt cx="270875" cy="79944"/>
                  </a:xfrm>
                </p:grpSpPr>
                <p:sp>
                  <p:nvSpPr>
                    <p:cNvPr id="8186" name="Freeform 8185">
                      <a:extLst>
                        <a:ext uri="{FF2B5EF4-FFF2-40B4-BE49-F238E27FC236}">
                          <a16:creationId xmlns:a16="http://schemas.microsoft.com/office/drawing/2014/main" id="{02833D3C-7124-11ED-D348-9B459F6C88D9}"/>
                        </a:ext>
                      </a:extLst>
                    </p:cNvPr>
                    <p:cNvSpPr/>
                    <p:nvPr/>
                  </p:nvSpPr>
                  <p:spPr>
                    <a:xfrm>
                      <a:off x="36012987" y="23052855"/>
                      <a:ext cx="232775" cy="41871"/>
                    </a:xfrm>
                    <a:custGeom>
                      <a:avLst/>
                      <a:gdLst>
                        <a:gd name="connsiteX0" fmla="*/ 0 w 232775"/>
                        <a:gd name="connsiteY0" fmla="*/ 41871 h 41871"/>
                        <a:gd name="connsiteX1" fmla="*/ 232775 w 232775"/>
                        <a:gd name="connsiteY1" fmla="*/ 0 h 41871"/>
                      </a:gdLst>
                      <a:ahLst/>
                      <a:cxnLst>
                        <a:cxn ang="0">
                          <a:pos x="connsiteX0" y="connsiteY0"/>
                        </a:cxn>
                        <a:cxn ang="0">
                          <a:pos x="connsiteX1" y="connsiteY1"/>
                        </a:cxn>
                      </a:cxnLst>
                      <a:rect l="l" t="t" r="r" b="b"/>
                      <a:pathLst>
                        <a:path w="232775" h="41871">
                          <a:moveTo>
                            <a:pt x="0" y="41871"/>
                          </a:moveTo>
                          <a:lnTo>
                            <a:pt x="232775" y="0"/>
                          </a:lnTo>
                        </a:path>
                      </a:pathLst>
                    </a:custGeom>
                    <a:noFill/>
                    <a:ln w="38100" cap="rnd">
                      <a:solidFill>
                        <a:srgbClr val="EDED61"/>
                      </a:solidFill>
                      <a:prstDash val="solid"/>
                      <a:round/>
                    </a:ln>
                  </p:spPr>
                  <p:txBody>
                    <a:bodyPr rtlCol="0" anchor="ctr"/>
                    <a:lstStyle/>
                    <a:p>
                      <a:endParaRPr lang="en-US"/>
                    </a:p>
                  </p:txBody>
                </p:sp>
                <p:sp>
                  <p:nvSpPr>
                    <p:cNvPr id="8187" name="Freeform 8186">
                      <a:extLst>
                        <a:ext uri="{FF2B5EF4-FFF2-40B4-BE49-F238E27FC236}">
                          <a16:creationId xmlns:a16="http://schemas.microsoft.com/office/drawing/2014/main" id="{9E57E387-7E8D-DC71-E0CC-8D1F83A16054}"/>
                        </a:ext>
                      </a:extLst>
                    </p:cNvPr>
                    <p:cNvSpPr/>
                    <p:nvPr/>
                  </p:nvSpPr>
                  <p:spPr>
                    <a:xfrm>
                      <a:off x="36207662" y="2301478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88" name="Graphic 6">
                    <a:extLst>
                      <a:ext uri="{FF2B5EF4-FFF2-40B4-BE49-F238E27FC236}">
                        <a16:creationId xmlns:a16="http://schemas.microsoft.com/office/drawing/2014/main" id="{F6239761-F1A4-F2C2-8B15-678224E51CD2}"/>
                      </a:ext>
                    </a:extLst>
                  </p:cNvPr>
                  <p:cNvGrpSpPr/>
                  <p:nvPr/>
                </p:nvGrpSpPr>
                <p:grpSpPr>
                  <a:xfrm>
                    <a:off x="48200952" y="14649054"/>
                    <a:ext cx="129171" cy="133566"/>
                    <a:chOff x="32951169" y="25022533"/>
                    <a:chExt cx="201791" cy="208673"/>
                  </a:xfrm>
                </p:grpSpPr>
                <p:sp>
                  <p:nvSpPr>
                    <p:cNvPr id="8189" name="Freeform 8188">
                      <a:extLst>
                        <a:ext uri="{FF2B5EF4-FFF2-40B4-BE49-F238E27FC236}">
                          <a16:creationId xmlns:a16="http://schemas.microsoft.com/office/drawing/2014/main" id="{2021D517-90AB-EE95-7003-A5AF9CB10D62}"/>
                        </a:ext>
                      </a:extLst>
                    </p:cNvPr>
                    <p:cNvSpPr/>
                    <p:nvPr/>
                  </p:nvSpPr>
                  <p:spPr>
                    <a:xfrm>
                      <a:off x="32989269" y="25022533"/>
                      <a:ext cx="163691" cy="170600"/>
                    </a:xfrm>
                    <a:custGeom>
                      <a:avLst/>
                      <a:gdLst>
                        <a:gd name="connsiteX0" fmla="*/ 163691 w 163691"/>
                        <a:gd name="connsiteY0" fmla="*/ 0 h 170600"/>
                        <a:gd name="connsiteX1" fmla="*/ 0 w 163691"/>
                        <a:gd name="connsiteY1" fmla="*/ 170601 h 170600"/>
                      </a:gdLst>
                      <a:ahLst/>
                      <a:cxnLst>
                        <a:cxn ang="0">
                          <a:pos x="connsiteX0" y="connsiteY0"/>
                        </a:cxn>
                        <a:cxn ang="0">
                          <a:pos x="connsiteX1" y="connsiteY1"/>
                        </a:cxn>
                      </a:cxnLst>
                      <a:rect l="l" t="t" r="r" b="b"/>
                      <a:pathLst>
                        <a:path w="163691" h="170600">
                          <a:moveTo>
                            <a:pt x="163691" y="0"/>
                          </a:moveTo>
                          <a:lnTo>
                            <a:pt x="0" y="170601"/>
                          </a:lnTo>
                        </a:path>
                      </a:pathLst>
                    </a:custGeom>
                    <a:noFill/>
                    <a:ln w="38100" cap="rnd">
                      <a:solidFill>
                        <a:srgbClr val="EDED61"/>
                      </a:solidFill>
                      <a:prstDash val="solid"/>
                      <a:round/>
                    </a:ln>
                  </p:spPr>
                  <p:txBody>
                    <a:bodyPr rtlCol="0" anchor="ctr"/>
                    <a:lstStyle/>
                    <a:p>
                      <a:endParaRPr lang="en-US"/>
                    </a:p>
                  </p:txBody>
                </p:sp>
                <p:sp>
                  <p:nvSpPr>
                    <p:cNvPr id="8190" name="Freeform 8189">
                      <a:extLst>
                        <a:ext uri="{FF2B5EF4-FFF2-40B4-BE49-F238E27FC236}">
                          <a16:creationId xmlns:a16="http://schemas.microsoft.com/office/drawing/2014/main" id="{D1C0BD2E-9108-25C0-D7D1-B3F6E60F9C34}"/>
                        </a:ext>
                      </a:extLst>
                    </p:cNvPr>
                    <p:cNvSpPr/>
                    <p:nvPr/>
                  </p:nvSpPr>
                  <p:spPr>
                    <a:xfrm>
                      <a:off x="32951169" y="2515505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91" name="Graphic 6">
                    <a:extLst>
                      <a:ext uri="{FF2B5EF4-FFF2-40B4-BE49-F238E27FC236}">
                        <a16:creationId xmlns:a16="http://schemas.microsoft.com/office/drawing/2014/main" id="{EAA86A86-EB63-F39D-6C88-87E87739A65A}"/>
                      </a:ext>
                    </a:extLst>
                  </p:cNvPr>
                  <p:cNvGrpSpPr/>
                  <p:nvPr/>
                </p:nvGrpSpPr>
                <p:grpSpPr>
                  <a:xfrm>
                    <a:off x="49694113" y="14696632"/>
                    <a:ext cx="95942" cy="157689"/>
                    <a:chOff x="35283782" y="25096865"/>
                    <a:chExt cx="149881" cy="246361"/>
                  </a:xfrm>
                </p:grpSpPr>
                <p:sp>
                  <p:nvSpPr>
                    <p:cNvPr id="8192" name="Freeform 8191">
                      <a:extLst>
                        <a:ext uri="{FF2B5EF4-FFF2-40B4-BE49-F238E27FC236}">
                          <a16:creationId xmlns:a16="http://schemas.microsoft.com/office/drawing/2014/main" id="{83C5E4B0-23C0-40B3-A889-3ED79C172012}"/>
                        </a:ext>
                      </a:extLst>
                    </p:cNvPr>
                    <p:cNvSpPr/>
                    <p:nvPr/>
                  </p:nvSpPr>
                  <p:spPr>
                    <a:xfrm>
                      <a:off x="35283782" y="25096865"/>
                      <a:ext cx="111781" cy="208288"/>
                    </a:xfrm>
                    <a:custGeom>
                      <a:avLst/>
                      <a:gdLst>
                        <a:gd name="connsiteX0" fmla="*/ 0 w 111781"/>
                        <a:gd name="connsiteY0" fmla="*/ 0 h 208288"/>
                        <a:gd name="connsiteX1" fmla="*/ 111782 w 111781"/>
                        <a:gd name="connsiteY1" fmla="*/ 208288 h 208288"/>
                      </a:gdLst>
                      <a:ahLst/>
                      <a:cxnLst>
                        <a:cxn ang="0">
                          <a:pos x="connsiteX0" y="connsiteY0"/>
                        </a:cxn>
                        <a:cxn ang="0">
                          <a:pos x="connsiteX1" y="connsiteY1"/>
                        </a:cxn>
                      </a:cxnLst>
                      <a:rect l="l" t="t" r="r" b="b"/>
                      <a:pathLst>
                        <a:path w="111781" h="208288">
                          <a:moveTo>
                            <a:pt x="0" y="0"/>
                          </a:moveTo>
                          <a:lnTo>
                            <a:pt x="111782" y="208288"/>
                          </a:lnTo>
                        </a:path>
                      </a:pathLst>
                    </a:custGeom>
                    <a:noFill/>
                    <a:ln w="38100" cap="rnd">
                      <a:solidFill>
                        <a:srgbClr val="EDED61"/>
                      </a:solidFill>
                      <a:prstDash val="solid"/>
                      <a:round/>
                    </a:ln>
                  </p:spPr>
                  <p:txBody>
                    <a:bodyPr rtlCol="0" anchor="ctr"/>
                    <a:lstStyle/>
                    <a:p>
                      <a:endParaRPr lang="en-US"/>
                    </a:p>
                  </p:txBody>
                </p:sp>
                <p:sp>
                  <p:nvSpPr>
                    <p:cNvPr id="8193" name="Freeform 8192">
                      <a:extLst>
                        <a:ext uri="{FF2B5EF4-FFF2-40B4-BE49-F238E27FC236}">
                          <a16:creationId xmlns:a16="http://schemas.microsoft.com/office/drawing/2014/main" id="{5ACF36B6-B31F-9987-F00D-17F104A3EB40}"/>
                        </a:ext>
                      </a:extLst>
                    </p:cNvPr>
                    <p:cNvSpPr/>
                    <p:nvPr/>
                  </p:nvSpPr>
                  <p:spPr>
                    <a:xfrm>
                      <a:off x="35357463" y="2526708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94" name="Graphic 6">
                    <a:extLst>
                      <a:ext uri="{FF2B5EF4-FFF2-40B4-BE49-F238E27FC236}">
                        <a16:creationId xmlns:a16="http://schemas.microsoft.com/office/drawing/2014/main" id="{DB857BB4-E5C8-D4DE-B006-14B9332CAE10}"/>
                      </a:ext>
                    </a:extLst>
                  </p:cNvPr>
                  <p:cNvGrpSpPr/>
                  <p:nvPr/>
                </p:nvGrpSpPr>
                <p:grpSpPr>
                  <a:xfrm>
                    <a:off x="50245192" y="13802216"/>
                    <a:ext cx="170886" cy="48739"/>
                    <a:chOff x="36144676" y="23699498"/>
                    <a:chExt cx="266958" cy="76146"/>
                  </a:xfrm>
                </p:grpSpPr>
                <p:sp>
                  <p:nvSpPr>
                    <p:cNvPr id="8195" name="Freeform 8194">
                      <a:extLst>
                        <a:ext uri="{FF2B5EF4-FFF2-40B4-BE49-F238E27FC236}">
                          <a16:creationId xmlns:a16="http://schemas.microsoft.com/office/drawing/2014/main" id="{486292EF-FB4E-34C7-11A9-B327D30F8CBC}"/>
                        </a:ext>
                      </a:extLst>
                    </p:cNvPr>
                    <p:cNvSpPr/>
                    <p:nvPr/>
                  </p:nvSpPr>
                  <p:spPr>
                    <a:xfrm>
                      <a:off x="36144676" y="23721989"/>
                      <a:ext cx="228858" cy="15582"/>
                    </a:xfrm>
                    <a:custGeom>
                      <a:avLst/>
                      <a:gdLst>
                        <a:gd name="connsiteX0" fmla="*/ 0 w 228858"/>
                        <a:gd name="connsiteY0" fmla="*/ 0 h 15582"/>
                        <a:gd name="connsiteX1" fmla="*/ 228858 w 228858"/>
                        <a:gd name="connsiteY1" fmla="*/ 15583 h 15582"/>
                      </a:gdLst>
                      <a:ahLst/>
                      <a:cxnLst>
                        <a:cxn ang="0">
                          <a:pos x="connsiteX0" y="connsiteY0"/>
                        </a:cxn>
                        <a:cxn ang="0">
                          <a:pos x="connsiteX1" y="connsiteY1"/>
                        </a:cxn>
                      </a:cxnLst>
                      <a:rect l="l" t="t" r="r" b="b"/>
                      <a:pathLst>
                        <a:path w="228858" h="15582">
                          <a:moveTo>
                            <a:pt x="0" y="0"/>
                          </a:moveTo>
                          <a:lnTo>
                            <a:pt x="228858" y="15583"/>
                          </a:lnTo>
                        </a:path>
                      </a:pathLst>
                    </a:custGeom>
                    <a:noFill/>
                    <a:ln w="38100" cap="rnd">
                      <a:solidFill>
                        <a:srgbClr val="EDED61"/>
                      </a:solidFill>
                      <a:prstDash val="solid"/>
                      <a:round/>
                    </a:ln>
                  </p:spPr>
                  <p:txBody>
                    <a:bodyPr rtlCol="0" anchor="ctr"/>
                    <a:lstStyle/>
                    <a:p>
                      <a:endParaRPr lang="en-US"/>
                    </a:p>
                  </p:txBody>
                </p:sp>
                <p:sp>
                  <p:nvSpPr>
                    <p:cNvPr id="8196" name="Freeform 8195">
                      <a:extLst>
                        <a:ext uri="{FF2B5EF4-FFF2-40B4-BE49-F238E27FC236}">
                          <a16:creationId xmlns:a16="http://schemas.microsoft.com/office/drawing/2014/main" id="{4199C4AF-90AF-D9F8-5BA1-B56DC10B2CDD}"/>
                        </a:ext>
                      </a:extLst>
                    </p:cNvPr>
                    <p:cNvSpPr/>
                    <p:nvPr/>
                  </p:nvSpPr>
                  <p:spPr>
                    <a:xfrm>
                      <a:off x="36335434" y="2369949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197" name="Graphic 6">
                    <a:extLst>
                      <a:ext uri="{FF2B5EF4-FFF2-40B4-BE49-F238E27FC236}">
                        <a16:creationId xmlns:a16="http://schemas.microsoft.com/office/drawing/2014/main" id="{69505DEE-BC89-8F3C-DA92-5BF4B4ECFE4F}"/>
                      </a:ext>
                    </a:extLst>
                  </p:cNvPr>
                  <p:cNvGrpSpPr/>
                  <p:nvPr/>
                </p:nvGrpSpPr>
                <p:grpSpPr>
                  <a:xfrm>
                    <a:off x="47984851" y="12845327"/>
                    <a:ext cx="137040" cy="118480"/>
                    <a:chOff x="32613576" y="22204530"/>
                    <a:chExt cx="214084" cy="185104"/>
                  </a:xfrm>
                </p:grpSpPr>
                <p:sp>
                  <p:nvSpPr>
                    <p:cNvPr id="8198" name="Freeform 8197">
                      <a:extLst>
                        <a:ext uri="{FF2B5EF4-FFF2-40B4-BE49-F238E27FC236}">
                          <a16:creationId xmlns:a16="http://schemas.microsoft.com/office/drawing/2014/main" id="{802518DD-A5D8-569C-3BED-D097CEDC5176}"/>
                        </a:ext>
                      </a:extLst>
                    </p:cNvPr>
                    <p:cNvSpPr/>
                    <p:nvPr/>
                  </p:nvSpPr>
                  <p:spPr>
                    <a:xfrm>
                      <a:off x="32651676" y="22242604"/>
                      <a:ext cx="175984" cy="147031"/>
                    </a:xfrm>
                    <a:custGeom>
                      <a:avLst/>
                      <a:gdLst>
                        <a:gd name="connsiteX0" fmla="*/ 175985 w 175984"/>
                        <a:gd name="connsiteY0" fmla="*/ 147031 h 147031"/>
                        <a:gd name="connsiteX1" fmla="*/ 0 w 175984"/>
                        <a:gd name="connsiteY1" fmla="*/ 0 h 147031"/>
                      </a:gdLst>
                      <a:ahLst/>
                      <a:cxnLst>
                        <a:cxn ang="0">
                          <a:pos x="connsiteX0" y="connsiteY0"/>
                        </a:cxn>
                        <a:cxn ang="0">
                          <a:pos x="connsiteX1" y="connsiteY1"/>
                        </a:cxn>
                      </a:cxnLst>
                      <a:rect l="l" t="t" r="r" b="b"/>
                      <a:pathLst>
                        <a:path w="175984" h="147031">
                          <a:moveTo>
                            <a:pt x="175985" y="147031"/>
                          </a:moveTo>
                          <a:lnTo>
                            <a:pt x="0" y="0"/>
                          </a:lnTo>
                        </a:path>
                      </a:pathLst>
                    </a:custGeom>
                    <a:noFill/>
                    <a:ln w="38100" cap="rnd">
                      <a:solidFill>
                        <a:srgbClr val="EDED61"/>
                      </a:solidFill>
                      <a:prstDash val="solid"/>
                      <a:round/>
                    </a:ln>
                  </p:spPr>
                  <p:txBody>
                    <a:bodyPr rtlCol="0" anchor="ctr"/>
                    <a:lstStyle/>
                    <a:p>
                      <a:endParaRPr lang="en-US"/>
                    </a:p>
                  </p:txBody>
                </p:sp>
                <p:sp>
                  <p:nvSpPr>
                    <p:cNvPr id="8199" name="Freeform 8198">
                      <a:extLst>
                        <a:ext uri="{FF2B5EF4-FFF2-40B4-BE49-F238E27FC236}">
                          <a16:creationId xmlns:a16="http://schemas.microsoft.com/office/drawing/2014/main" id="{25DC4451-174A-0BA1-0A86-96D09EF65657}"/>
                        </a:ext>
                      </a:extLst>
                    </p:cNvPr>
                    <p:cNvSpPr/>
                    <p:nvPr/>
                  </p:nvSpPr>
                  <p:spPr>
                    <a:xfrm>
                      <a:off x="32613576" y="2220453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00" name="Graphic 6">
                    <a:extLst>
                      <a:ext uri="{FF2B5EF4-FFF2-40B4-BE49-F238E27FC236}">
                        <a16:creationId xmlns:a16="http://schemas.microsoft.com/office/drawing/2014/main" id="{A641B4E4-E249-D981-F25B-50695D9DBCB5}"/>
                      </a:ext>
                    </a:extLst>
                  </p:cNvPr>
                  <p:cNvGrpSpPr/>
                  <p:nvPr/>
                </p:nvGrpSpPr>
                <p:grpSpPr>
                  <a:xfrm>
                    <a:off x="49493583" y="12458973"/>
                    <a:ext cx="79152" cy="160506"/>
                    <a:chOff x="34970514" y="21600919"/>
                    <a:chExt cx="123651" cy="250762"/>
                  </a:xfrm>
                </p:grpSpPr>
                <p:sp>
                  <p:nvSpPr>
                    <p:cNvPr id="8201" name="Freeform 8200">
                      <a:extLst>
                        <a:ext uri="{FF2B5EF4-FFF2-40B4-BE49-F238E27FC236}">
                          <a16:creationId xmlns:a16="http://schemas.microsoft.com/office/drawing/2014/main" id="{CC9E6D73-0D2D-9B52-B109-0B376727A797}"/>
                        </a:ext>
                      </a:extLst>
                    </p:cNvPr>
                    <p:cNvSpPr/>
                    <p:nvPr/>
                  </p:nvSpPr>
                  <p:spPr>
                    <a:xfrm>
                      <a:off x="34970514" y="21638992"/>
                      <a:ext cx="85551" cy="212688"/>
                    </a:xfrm>
                    <a:custGeom>
                      <a:avLst/>
                      <a:gdLst>
                        <a:gd name="connsiteX0" fmla="*/ 0 w 85551"/>
                        <a:gd name="connsiteY0" fmla="*/ 212689 h 212688"/>
                        <a:gd name="connsiteX1" fmla="*/ 85551 w 85551"/>
                        <a:gd name="connsiteY1" fmla="*/ 0 h 212688"/>
                      </a:gdLst>
                      <a:ahLst/>
                      <a:cxnLst>
                        <a:cxn ang="0">
                          <a:pos x="connsiteX0" y="connsiteY0"/>
                        </a:cxn>
                        <a:cxn ang="0">
                          <a:pos x="connsiteX1" y="connsiteY1"/>
                        </a:cxn>
                      </a:cxnLst>
                      <a:rect l="l" t="t" r="r" b="b"/>
                      <a:pathLst>
                        <a:path w="85551" h="212688">
                          <a:moveTo>
                            <a:pt x="0" y="212689"/>
                          </a:moveTo>
                          <a:lnTo>
                            <a:pt x="85551" y="0"/>
                          </a:lnTo>
                        </a:path>
                      </a:pathLst>
                    </a:custGeom>
                    <a:noFill/>
                    <a:ln w="38100" cap="rnd">
                      <a:solidFill>
                        <a:srgbClr val="EDED61"/>
                      </a:solidFill>
                      <a:prstDash val="solid"/>
                      <a:round/>
                    </a:ln>
                  </p:spPr>
                  <p:txBody>
                    <a:bodyPr rtlCol="0" anchor="ctr"/>
                    <a:lstStyle/>
                    <a:p>
                      <a:endParaRPr lang="en-US"/>
                    </a:p>
                  </p:txBody>
                </p:sp>
                <p:sp>
                  <p:nvSpPr>
                    <p:cNvPr id="8202" name="Freeform 8201">
                      <a:extLst>
                        <a:ext uri="{FF2B5EF4-FFF2-40B4-BE49-F238E27FC236}">
                          <a16:creationId xmlns:a16="http://schemas.microsoft.com/office/drawing/2014/main" id="{85FC141F-1264-478C-A73D-C4A0F6DC6215}"/>
                        </a:ext>
                      </a:extLst>
                    </p:cNvPr>
                    <p:cNvSpPr/>
                    <p:nvPr/>
                  </p:nvSpPr>
                  <p:spPr>
                    <a:xfrm>
                      <a:off x="35017966" y="2160091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03" name="Graphic 6">
                    <a:extLst>
                      <a:ext uri="{FF2B5EF4-FFF2-40B4-BE49-F238E27FC236}">
                        <a16:creationId xmlns:a16="http://schemas.microsoft.com/office/drawing/2014/main" id="{545E8573-4935-44C6-426D-4B2891A4B0E6}"/>
                      </a:ext>
                    </a:extLst>
                  </p:cNvPr>
                  <p:cNvGrpSpPr/>
                  <p:nvPr/>
                </p:nvGrpSpPr>
                <p:grpSpPr>
                  <a:xfrm>
                    <a:off x="49338020" y="14900810"/>
                    <a:ext cx="60165" cy="166670"/>
                    <a:chOff x="34727494" y="25415857"/>
                    <a:chExt cx="93990" cy="260392"/>
                  </a:xfrm>
                </p:grpSpPr>
                <p:sp>
                  <p:nvSpPr>
                    <p:cNvPr id="8204" name="Freeform 8203">
                      <a:extLst>
                        <a:ext uri="{FF2B5EF4-FFF2-40B4-BE49-F238E27FC236}">
                          <a16:creationId xmlns:a16="http://schemas.microsoft.com/office/drawing/2014/main" id="{80C45C1F-11B9-F022-D40C-A65FE0A0ADE4}"/>
                        </a:ext>
                      </a:extLst>
                    </p:cNvPr>
                    <p:cNvSpPr/>
                    <p:nvPr/>
                  </p:nvSpPr>
                  <p:spPr>
                    <a:xfrm>
                      <a:off x="34727494" y="25415857"/>
                      <a:ext cx="55890" cy="222319"/>
                    </a:xfrm>
                    <a:custGeom>
                      <a:avLst/>
                      <a:gdLst>
                        <a:gd name="connsiteX0" fmla="*/ 0 w 55890"/>
                        <a:gd name="connsiteY0" fmla="*/ 0 h 222319"/>
                        <a:gd name="connsiteX1" fmla="*/ 55891 w 55890"/>
                        <a:gd name="connsiteY1" fmla="*/ 222319 h 222319"/>
                      </a:gdLst>
                      <a:ahLst/>
                      <a:cxnLst>
                        <a:cxn ang="0">
                          <a:pos x="connsiteX0" y="connsiteY0"/>
                        </a:cxn>
                        <a:cxn ang="0">
                          <a:pos x="connsiteX1" y="connsiteY1"/>
                        </a:cxn>
                      </a:cxnLst>
                      <a:rect l="l" t="t" r="r" b="b"/>
                      <a:pathLst>
                        <a:path w="55890" h="222319">
                          <a:moveTo>
                            <a:pt x="0" y="0"/>
                          </a:moveTo>
                          <a:lnTo>
                            <a:pt x="55891" y="222319"/>
                          </a:lnTo>
                        </a:path>
                      </a:pathLst>
                    </a:custGeom>
                    <a:noFill/>
                    <a:ln w="38100" cap="rnd">
                      <a:solidFill>
                        <a:srgbClr val="EDED61"/>
                      </a:solidFill>
                      <a:prstDash val="solid"/>
                      <a:round/>
                    </a:ln>
                  </p:spPr>
                  <p:txBody>
                    <a:bodyPr rtlCol="0" anchor="ctr"/>
                    <a:lstStyle/>
                    <a:p>
                      <a:endParaRPr lang="en-US"/>
                    </a:p>
                  </p:txBody>
                </p:sp>
                <p:sp>
                  <p:nvSpPr>
                    <p:cNvPr id="8205" name="Freeform 8204">
                      <a:extLst>
                        <a:ext uri="{FF2B5EF4-FFF2-40B4-BE49-F238E27FC236}">
                          <a16:creationId xmlns:a16="http://schemas.microsoft.com/office/drawing/2014/main" id="{39551A88-1D70-D158-C50F-41F5083A491B}"/>
                        </a:ext>
                      </a:extLst>
                    </p:cNvPr>
                    <p:cNvSpPr/>
                    <p:nvPr/>
                  </p:nvSpPr>
                  <p:spPr>
                    <a:xfrm>
                      <a:off x="34745285" y="2560010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06" name="Graphic 6">
                    <a:extLst>
                      <a:ext uri="{FF2B5EF4-FFF2-40B4-BE49-F238E27FC236}">
                        <a16:creationId xmlns:a16="http://schemas.microsoft.com/office/drawing/2014/main" id="{3EB6DDF8-28F0-B56B-C4C8-8450271218A5}"/>
                      </a:ext>
                    </a:extLst>
                  </p:cNvPr>
                  <p:cNvGrpSpPr/>
                  <p:nvPr/>
                </p:nvGrpSpPr>
                <p:grpSpPr>
                  <a:xfrm>
                    <a:off x="47876974" y="14373748"/>
                    <a:ext cx="148774" cy="102342"/>
                    <a:chOff x="32445050" y="24592416"/>
                    <a:chExt cx="232415" cy="159891"/>
                  </a:xfrm>
                </p:grpSpPr>
                <p:sp>
                  <p:nvSpPr>
                    <p:cNvPr id="8207" name="Freeform 8206">
                      <a:extLst>
                        <a:ext uri="{FF2B5EF4-FFF2-40B4-BE49-F238E27FC236}">
                          <a16:creationId xmlns:a16="http://schemas.microsoft.com/office/drawing/2014/main" id="{3F250906-439D-E955-3A58-6AEDF8A852C2}"/>
                        </a:ext>
                      </a:extLst>
                    </p:cNvPr>
                    <p:cNvSpPr/>
                    <p:nvPr/>
                  </p:nvSpPr>
                  <p:spPr>
                    <a:xfrm>
                      <a:off x="32483150" y="24592416"/>
                      <a:ext cx="194315" cy="121818"/>
                    </a:xfrm>
                    <a:custGeom>
                      <a:avLst/>
                      <a:gdLst>
                        <a:gd name="connsiteX0" fmla="*/ 194315 w 194315"/>
                        <a:gd name="connsiteY0" fmla="*/ 0 h 121818"/>
                        <a:gd name="connsiteX1" fmla="*/ 0 w 194315"/>
                        <a:gd name="connsiteY1" fmla="*/ 121819 h 121818"/>
                      </a:gdLst>
                      <a:ahLst/>
                      <a:cxnLst>
                        <a:cxn ang="0">
                          <a:pos x="connsiteX0" y="connsiteY0"/>
                        </a:cxn>
                        <a:cxn ang="0">
                          <a:pos x="connsiteX1" y="connsiteY1"/>
                        </a:cxn>
                      </a:cxnLst>
                      <a:rect l="l" t="t" r="r" b="b"/>
                      <a:pathLst>
                        <a:path w="194315" h="121818">
                          <a:moveTo>
                            <a:pt x="194315" y="0"/>
                          </a:moveTo>
                          <a:lnTo>
                            <a:pt x="0" y="121819"/>
                          </a:lnTo>
                        </a:path>
                      </a:pathLst>
                    </a:custGeom>
                    <a:noFill/>
                    <a:ln w="38100" cap="rnd">
                      <a:solidFill>
                        <a:srgbClr val="EDED61"/>
                      </a:solidFill>
                      <a:prstDash val="solid"/>
                      <a:round/>
                    </a:ln>
                  </p:spPr>
                  <p:txBody>
                    <a:bodyPr rtlCol="0" anchor="ctr"/>
                    <a:lstStyle/>
                    <a:p>
                      <a:endParaRPr lang="en-US"/>
                    </a:p>
                  </p:txBody>
                </p:sp>
                <p:sp>
                  <p:nvSpPr>
                    <p:cNvPr id="8208" name="Freeform 8207">
                      <a:extLst>
                        <a:ext uri="{FF2B5EF4-FFF2-40B4-BE49-F238E27FC236}">
                          <a16:creationId xmlns:a16="http://schemas.microsoft.com/office/drawing/2014/main" id="{167D002E-D6FD-A931-D05E-658BE4CC3F7B}"/>
                        </a:ext>
                      </a:extLst>
                    </p:cNvPr>
                    <p:cNvSpPr/>
                    <p:nvPr/>
                  </p:nvSpPr>
                  <p:spPr>
                    <a:xfrm>
                      <a:off x="32445050" y="2467616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09" name="Graphic 6">
                    <a:extLst>
                      <a:ext uri="{FF2B5EF4-FFF2-40B4-BE49-F238E27FC236}">
                        <a16:creationId xmlns:a16="http://schemas.microsoft.com/office/drawing/2014/main" id="{50B0BBC6-34E1-B2ED-85A6-F4CEF0AEF021}"/>
                      </a:ext>
                    </a:extLst>
                  </p:cNvPr>
                  <p:cNvGrpSpPr/>
                  <p:nvPr/>
                </p:nvGrpSpPr>
                <p:grpSpPr>
                  <a:xfrm>
                    <a:off x="48347447" y="12585542"/>
                    <a:ext cx="113379" cy="146758"/>
                    <a:chOff x="33180022" y="21798661"/>
                    <a:chExt cx="177120" cy="229284"/>
                  </a:xfrm>
                </p:grpSpPr>
                <p:sp>
                  <p:nvSpPr>
                    <p:cNvPr id="8210" name="Freeform 8209">
                      <a:extLst>
                        <a:ext uri="{FF2B5EF4-FFF2-40B4-BE49-F238E27FC236}">
                          <a16:creationId xmlns:a16="http://schemas.microsoft.com/office/drawing/2014/main" id="{4B4A7955-BFD0-2D85-FAE8-71B342E4354E}"/>
                        </a:ext>
                      </a:extLst>
                    </p:cNvPr>
                    <p:cNvSpPr/>
                    <p:nvPr/>
                  </p:nvSpPr>
                  <p:spPr>
                    <a:xfrm>
                      <a:off x="33218122" y="21836734"/>
                      <a:ext cx="139020" cy="191211"/>
                    </a:xfrm>
                    <a:custGeom>
                      <a:avLst/>
                      <a:gdLst>
                        <a:gd name="connsiteX0" fmla="*/ 139021 w 139020"/>
                        <a:gd name="connsiteY0" fmla="*/ 191212 h 191211"/>
                        <a:gd name="connsiteX1" fmla="*/ 0 w 139020"/>
                        <a:gd name="connsiteY1" fmla="*/ 0 h 191211"/>
                      </a:gdLst>
                      <a:ahLst/>
                      <a:cxnLst>
                        <a:cxn ang="0">
                          <a:pos x="connsiteX0" y="connsiteY0"/>
                        </a:cxn>
                        <a:cxn ang="0">
                          <a:pos x="connsiteX1" y="connsiteY1"/>
                        </a:cxn>
                      </a:cxnLst>
                      <a:rect l="l" t="t" r="r" b="b"/>
                      <a:pathLst>
                        <a:path w="139020" h="191211">
                          <a:moveTo>
                            <a:pt x="139021" y="191212"/>
                          </a:moveTo>
                          <a:lnTo>
                            <a:pt x="0" y="0"/>
                          </a:lnTo>
                        </a:path>
                      </a:pathLst>
                    </a:custGeom>
                    <a:noFill/>
                    <a:ln w="38100" cap="rnd">
                      <a:solidFill>
                        <a:srgbClr val="EDED61"/>
                      </a:solidFill>
                      <a:prstDash val="solid"/>
                      <a:round/>
                    </a:ln>
                  </p:spPr>
                  <p:txBody>
                    <a:bodyPr rtlCol="0" anchor="ctr"/>
                    <a:lstStyle/>
                    <a:p>
                      <a:endParaRPr lang="en-US"/>
                    </a:p>
                  </p:txBody>
                </p:sp>
                <p:sp>
                  <p:nvSpPr>
                    <p:cNvPr id="8211" name="Freeform 8210">
                      <a:extLst>
                        <a:ext uri="{FF2B5EF4-FFF2-40B4-BE49-F238E27FC236}">
                          <a16:creationId xmlns:a16="http://schemas.microsoft.com/office/drawing/2014/main" id="{E36132A1-ADFD-20CC-4BC0-0C89138367D4}"/>
                        </a:ext>
                      </a:extLst>
                    </p:cNvPr>
                    <p:cNvSpPr/>
                    <p:nvPr/>
                  </p:nvSpPr>
                  <p:spPr>
                    <a:xfrm>
                      <a:off x="33180022" y="2179866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12" name="Graphic 6">
                    <a:extLst>
                      <a:ext uri="{FF2B5EF4-FFF2-40B4-BE49-F238E27FC236}">
                        <a16:creationId xmlns:a16="http://schemas.microsoft.com/office/drawing/2014/main" id="{03F4CA38-E338-660A-4FE0-1E647A7B9272}"/>
                      </a:ext>
                    </a:extLst>
                  </p:cNvPr>
                  <p:cNvGrpSpPr/>
                  <p:nvPr/>
                </p:nvGrpSpPr>
                <p:grpSpPr>
                  <a:xfrm>
                    <a:off x="49818668" y="12723274"/>
                    <a:ext cx="113379" cy="146758"/>
                    <a:chOff x="35478361" y="22013843"/>
                    <a:chExt cx="177121" cy="229284"/>
                  </a:xfrm>
                </p:grpSpPr>
                <p:sp>
                  <p:nvSpPr>
                    <p:cNvPr id="8213" name="Freeform 8212">
                      <a:extLst>
                        <a:ext uri="{FF2B5EF4-FFF2-40B4-BE49-F238E27FC236}">
                          <a16:creationId xmlns:a16="http://schemas.microsoft.com/office/drawing/2014/main" id="{7CFD6DFF-4C99-7715-4900-3415E6A96B6E}"/>
                        </a:ext>
                      </a:extLst>
                    </p:cNvPr>
                    <p:cNvSpPr/>
                    <p:nvPr/>
                  </p:nvSpPr>
                  <p:spPr>
                    <a:xfrm>
                      <a:off x="35478361" y="22051916"/>
                      <a:ext cx="139021" cy="191211"/>
                    </a:xfrm>
                    <a:custGeom>
                      <a:avLst/>
                      <a:gdLst>
                        <a:gd name="connsiteX0" fmla="*/ 0 w 139021"/>
                        <a:gd name="connsiteY0" fmla="*/ 191212 h 191211"/>
                        <a:gd name="connsiteX1" fmla="*/ 139021 w 139021"/>
                        <a:gd name="connsiteY1" fmla="*/ 0 h 191211"/>
                      </a:gdLst>
                      <a:ahLst/>
                      <a:cxnLst>
                        <a:cxn ang="0">
                          <a:pos x="connsiteX0" y="connsiteY0"/>
                        </a:cxn>
                        <a:cxn ang="0">
                          <a:pos x="connsiteX1" y="connsiteY1"/>
                        </a:cxn>
                      </a:cxnLst>
                      <a:rect l="l" t="t" r="r" b="b"/>
                      <a:pathLst>
                        <a:path w="139021" h="191211">
                          <a:moveTo>
                            <a:pt x="0" y="191212"/>
                          </a:moveTo>
                          <a:lnTo>
                            <a:pt x="139021" y="0"/>
                          </a:lnTo>
                        </a:path>
                      </a:pathLst>
                    </a:custGeom>
                    <a:noFill/>
                    <a:ln w="38100" cap="rnd">
                      <a:solidFill>
                        <a:srgbClr val="EDED61"/>
                      </a:solidFill>
                      <a:prstDash val="solid"/>
                      <a:round/>
                    </a:ln>
                  </p:spPr>
                  <p:txBody>
                    <a:bodyPr rtlCol="0" anchor="ctr"/>
                    <a:lstStyle/>
                    <a:p>
                      <a:endParaRPr lang="en-US"/>
                    </a:p>
                  </p:txBody>
                </p:sp>
                <p:sp>
                  <p:nvSpPr>
                    <p:cNvPr id="8214" name="Freeform 8213">
                      <a:extLst>
                        <a:ext uri="{FF2B5EF4-FFF2-40B4-BE49-F238E27FC236}">
                          <a16:creationId xmlns:a16="http://schemas.microsoft.com/office/drawing/2014/main" id="{9728F1C9-A070-C6CF-80B0-E78465CE90B5}"/>
                        </a:ext>
                      </a:extLst>
                    </p:cNvPr>
                    <p:cNvSpPr/>
                    <p:nvPr/>
                  </p:nvSpPr>
                  <p:spPr>
                    <a:xfrm>
                      <a:off x="35579282" y="2201384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15" name="Graphic 6">
                    <a:extLst>
                      <a:ext uri="{FF2B5EF4-FFF2-40B4-BE49-F238E27FC236}">
                        <a16:creationId xmlns:a16="http://schemas.microsoft.com/office/drawing/2014/main" id="{9996608A-92C1-C040-29C7-ED7537AE225E}"/>
                      </a:ext>
                    </a:extLst>
                  </p:cNvPr>
                  <p:cNvGrpSpPr/>
                  <p:nvPr/>
                </p:nvGrpSpPr>
                <p:grpSpPr>
                  <a:xfrm>
                    <a:off x="50107172" y="14202969"/>
                    <a:ext cx="168378" cy="71118"/>
                    <a:chOff x="35929061" y="24325605"/>
                    <a:chExt cx="263040" cy="111109"/>
                  </a:xfrm>
                </p:grpSpPr>
                <p:sp>
                  <p:nvSpPr>
                    <p:cNvPr id="8216" name="Freeform 8215">
                      <a:extLst>
                        <a:ext uri="{FF2B5EF4-FFF2-40B4-BE49-F238E27FC236}">
                          <a16:creationId xmlns:a16="http://schemas.microsoft.com/office/drawing/2014/main" id="{35A615BC-2243-B9A0-F2ED-1C87ADECAB68}"/>
                        </a:ext>
                      </a:extLst>
                    </p:cNvPr>
                    <p:cNvSpPr/>
                    <p:nvPr/>
                  </p:nvSpPr>
                  <p:spPr>
                    <a:xfrm>
                      <a:off x="35929061" y="24325605"/>
                      <a:ext cx="224940" cy="73036"/>
                    </a:xfrm>
                    <a:custGeom>
                      <a:avLst/>
                      <a:gdLst>
                        <a:gd name="connsiteX0" fmla="*/ 0 w 224940"/>
                        <a:gd name="connsiteY0" fmla="*/ 0 h 73036"/>
                        <a:gd name="connsiteX1" fmla="*/ 224940 w 224940"/>
                        <a:gd name="connsiteY1" fmla="*/ 73036 h 73036"/>
                      </a:gdLst>
                      <a:ahLst/>
                      <a:cxnLst>
                        <a:cxn ang="0">
                          <a:pos x="connsiteX0" y="connsiteY0"/>
                        </a:cxn>
                        <a:cxn ang="0">
                          <a:pos x="connsiteX1" y="connsiteY1"/>
                        </a:cxn>
                      </a:cxnLst>
                      <a:rect l="l" t="t" r="r" b="b"/>
                      <a:pathLst>
                        <a:path w="224940" h="73036">
                          <a:moveTo>
                            <a:pt x="0" y="0"/>
                          </a:moveTo>
                          <a:lnTo>
                            <a:pt x="224940" y="73036"/>
                          </a:lnTo>
                        </a:path>
                      </a:pathLst>
                    </a:custGeom>
                    <a:noFill/>
                    <a:ln w="38100" cap="rnd">
                      <a:solidFill>
                        <a:srgbClr val="EDED61"/>
                      </a:solidFill>
                      <a:prstDash val="solid"/>
                      <a:round/>
                    </a:ln>
                  </p:spPr>
                  <p:txBody>
                    <a:bodyPr rtlCol="0" anchor="ctr"/>
                    <a:lstStyle/>
                    <a:p>
                      <a:endParaRPr lang="en-US"/>
                    </a:p>
                  </p:txBody>
                </p:sp>
                <p:sp>
                  <p:nvSpPr>
                    <p:cNvPr id="8217" name="Freeform 8216">
                      <a:extLst>
                        <a:ext uri="{FF2B5EF4-FFF2-40B4-BE49-F238E27FC236}">
                          <a16:creationId xmlns:a16="http://schemas.microsoft.com/office/drawing/2014/main" id="{33967931-B9CA-9744-03A9-ECFCFE0E3EB2}"/>
                        </a:ext>
                      </a:extLst>
                    </p:cNvPr>
                    <p:cNvSpPr/>
                    <p:nvPr/>
                  </p:nvSpPr>
                  <p:spPr>
                    <a:xfrm>
                      <a:off x="36115901" y="2436056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18" name="Graphic 6">
                    <a:extLst>
                      <a:ext uri="{FF2B5EF4-FFF2-40B4-BE49-F238E27FC236}">
                        <a16:creationId xmlns:a16="http://schemas.microsoft.com/office/drawing/2014/main" id="{C6BBB15F-5506-285F-753C-CBA8A6F593A6}"/>
                      </a:ext>
                    </a:extLst>
                  </p:cNvPr>
                  <p:cNvGrpSpPr/>
                  <p:nvPr/>
                </p:nvGrpSpPr>
                <p:grpSpPr>
                  <a:xfrm>
                    <a:off x="48903245" y="14889038"/>
                    <a:ext cx="48777" cy="175651"/>
                    <a:chOff x="34048289" y="25397466"/>
                    <a:chExt cx="76200" cy="274423"/>
                  </a:xfrm>
                </p:grpSpPr>
                <p:sp>
                  <p:nvSpPr>
                    <p:cNvPr id="8219" name="Freeform 8218">
                      <a:extLst>
                        <a:ext uri="{FF2B5EF4-FFF2-40B4-BE49-F238E27FC236}">
                          <a16:creationId xmlns:a16="http://schemas.microsoft.com/office/drawing/2014/main" id="{231F07DA-A32C-705E-53A0-78661B562BDA}"/>
                        </a:ext>
                      </a:extLst>
                    </p:cNvPr>
                    <p:cNvSpPr/>
                    <p:nvPr/>
                  </p:nvSpPr>
                  <p:spPr>
                    <a:xfrm>
                      <a:off x="34086389" y="25397466"/>
                      <a:ext cx="9525" cy="236350"/>
                    </a:xfrm>
                    <a:custGeom>
                      <a:avLst/>
                      <a:gdLst>
                        <a:gd name="connsiteX0" fmla="*/ 0 w 9525"/>
                        <a:gd name="connsiteY0" fmla="*/ 0 h 236350"/>
                        <a:gd name="connsiteX1" fmla="*/ 0 w 9525"/>
                        <a:gd name="connsiteY1" fmla="*/ 236350 h 236350"/>
                      </a:gdLst>
                      <a:ahLst/>
                      <a:cxnLst>
                        <a:cxn ang="0">
                          <a:pos x="connsiteX0" y="connsiteY0"/>
                        </a:cxn>
                        <a:cxn ang="0">
                          <a:pos x="connsiteX1" y="connsiteY1"/>
                        </a:cxn>
                      </a:cxnLst>
                      <a:rect l="l" t="t" r="r" b="b"/>
                      <a:pathLst>
                        <a:path w="9525" h="236350">
                          <a:moveTo>
                            <a:pt x="0" y="0"/>
                          </a:moveTo>
                          <a:lnTo>
                            <a:pt x="0" y="236350"/>
                          </a:lnTo>
                        </a:path>
                      </a:pathLst>
                    </a:custGeom>
                    <a:noFill/>
                    <a:ln w="38100" cap="rnd">
                      <a:solidFill>
                        <a:srgbClr val="EDED61"/>
                      </a:solidFill>
                      <a:prstDash val="solid"/>
                      <a:round/>
                    </a:ln>
                  </p:spPr>
                  <p:txBody>
                    <a:bodyPr rtlCol="0" anchor="ctr"/>
                    <a:lstStyle/>
                    <a:p>
                      <a:endParaRPr lang="en-US"/>
                    </a:p>
                  </p:txBody>
                </p:sp>
                <p:sp>
                  <p:nvSpPr>
                    <p:cNvPr id="8220" name="Freeform 8219">
                      <a:extLst>
                        <a:ext uri="{FF2B5EF4-FFF2-40B4-BE49-F238E27FC236}">
                          <a16:creationId xmlns:a16="http://schemas.microsoft.com/office/drawing/2014/main" id="{A05F3652-2ED6-1B55-63EC-009A75D78800}"/>
                        </a:ext>
                      </a:extLst>
                    </p:cNvPr>
                    <p:cNvSpPr/>
                    <p:nvPr/>
                  </p:nvSpPr>
                  <p:spPr>
                    <a:xfrm>
                      <a:off x="34048289" y="2559574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21" name="Graphic 6">
                    <a:extLst>
                      <a:ext uri="{FF2B5EF4-FFF2-40B4-BE49-F238E27FC236}">
                        <a16:creationId xmlns:a16="http://schemas.microsoft.com/office/drawing/2014/main" id="{50678989-C4BD-7640-D651-9C8958746751}"/>
                      </a:ext>
                    </a:extLst>
                  </p:cNvPr>
                  <p:cNvGrpSpPr/>
                  <p:nvPr/>
                </p:nvGrpSpPr>
                <p:grpSpPr>
                  <a:xfrm>
                    <a:off x="47741758" y="13980115"/>
                    <a:ext cx="168378" cy="71118"/>
                    <a:chOff x="32233816" y="23977434"/>
                    <a:chExt cx="263040" cy="111109"/>
                  </a:xfrm>
                </p:grpSpPr>
                <p:sp>
                  <p:nvSpPr>
                    <p:cNvPr id="8222" name="Freeform 8221">
                      <a:extLst>
                        <a:ext uri="{FF2B5EF4-FFF2-40B4-BE49-F238E27FC236}">
                          <a16:creationId xmlns:a16="http://schemas.microsoft.com/office/drawing/2014/main" id="{EC228EA9-2E7C-5BC0-082C-B192A36B0F8E}"/>
                        </a:ext>
                      </a:extLst>
                    </p:cNvPr>
                    <p:cNvSpPr/>
                    <p:nvPr/>
                  </p:nvSpPr>
                  <p:spPr>
                    <a:xfrm>
                      <a:off x="32271916" y="23977434"/>
                      <a:ext cx="224940" cy="73036"/>
                    </a:xfrm>
                    <a:custGeom>
                      <a:avLst/>
                      <a:gdLst>
                        <a:gd name="connsiteX0" fmla="*/ 224941 w 224940"/>
                        <a:gd name="connsiteY0" fmla="*/ 0 h 73036"/>
                        <a:gd name="connsiteX1" fmla="*/ 0 w 224940"/>
                        <a:gd name="connsiteY1" fmla="*/ 73036 h 73036"/>
                      </a:gdLst>
                      <a:ahLst/>
                      <a:cxnLst>
                        <a:cxn ang="0">
                          <a:pos x="connsiteX0" y="connsiteY0"/>
                        </a:cxn>
                        <a:cxn ang="0">
                          <a:pos x="connsiteX1" y="connsiteY1"/>
                        </a:cxn>
                      </a:cxnLst>
                      <a:rect l="l" t="t" r="r" b="b"/>
                      <a:pathLst>
                        <a:path w="224940" h="73036">
                          <a:moveTo>
                            <a:pt x="224941" y="0"/>
                          </a:moveTo>
                          <a:lnTo>
                            <a:pt x="0" y="73036"/>
                          </a:lnTo>
                        </a:path>
                      </a:pathLst>
                    </a:custGeom>
                    <a:noFill/>
                    <a:ln w="38100" cap="rnd">
                      <a:solidFill>
                        <a:srgbClr val="EDED61"/>
                      </a:solidFill>
                      <a:prstDash val="solid"/>
                      <a:round/>
                    </a:ln>
                  </p:spPr>
                  <p:txBody>
                    <a:bodyPr rtlCol="0" anchor="ctr"/>
                    <a:lstStyle/>
                    <a:p>
                      <a:endParaRPr lang="en-US"/>
                    </a:p>
                  </p:txBody>
                </p:sp>
                <p:sp>
                  <p:nvSpPr>
                    <p:cNvPr id="8223" name="Freeform 8222">
                      <a:extLst>
                        <a:ext uri="{FF2B5EF4-FFF2-40B4-BE49-F238E27FC236}">
                          <a16:creationId xmlns:a16="http://schemas.microsoft.com/office/drawing/2014/main" id="{FF62EC39-BFFF-8885-415C-A0FE65EEE2EF}"/>
                        </a:ext>
                      </a:extLst>
                    </p:cNvPr>
                    <p:cNvSpPr/>
                    <p:nvPr/>
                  </p:nvSpPr>
                  <p:spPr>
                    <a:xfrm>
                      <a:off x="32233816" y="2401239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24" name="Graphic 6">
                    <a:extLst>
                      <a:ext uri="{FF2B5EF4-FFF2-40B4-BE49-F238E27FC236}">
                        <a16:creationId xmlns:a16="http://schemas.microsoft.com/office/drawing/2014/main" id="{A3F33092-502B-7AD5-2F0B-E331E1C466C1}"/>
                      </a:ext>
                    </a:extLst>
                  </p:cNvPr>
                  <p:cNvGrpSpPr/>
                  <p:nvPr/>
                </p:nvGrpSpPr>
                <p:grpSpPr>
                  <a:xfrm>
                    <a:off x="48741146" y="12340292"/>
                    <a:ext cx="58615" cy="160506"/>
                    <a:chOff x="33795059" y="21415502"/>
                    <a:chExt cx="91569" cy="250762"/>
                  </a:xfrm>
                </p:grpSpPr>
                <p:sp>
                  <p:nvSpPr>
                    <p:cNvPr id="8225" name="Freeform 8224">
                      <a:extLst>
                        <a:ext uri="{FF2B5EF4-FFF2-40B4-BE49-F238E27FC236}">
                          <a16:creationId xmlns:a16="http://schemas.microsoft.com/office/drawing/2014/main" id="{F1753DEF-D716-640B-80E7-B0D01161C00A}"/>
                        </a:ext>
                      </a:extLst>
                    </p:cNvPr>
                    <p:cNvSpPr/>
                    <p:nvPr/>
                  </p:nvSpPr>
                  <p:spPr>
                    <a:xfrm>
                      <a:off x="33833159" y="21453575"/>
                      <a:ext cx="53469" cy="212688"/>
                    </a:xfrm>
                    <a:custGeom>
                      <a:avLst/>
                      <a:gdLst>
                        <a:gd name="connsiteX0" fmla="*/ 53470 w 53469"/>
                        <a:gd name="connsiteY0" fmla="*/ 212689 h 212688"/>
                        <a:gd name="connsiteX1" fmla="*/ 0 w 53469"/>
                        <a:gd name="connsiteY1" fmla="*/ 0 h 212688"/>
                      </a:gdLst>
                      <a:ahLst/>
                      <a:cxnLst>
                        <a:cxn ang="0">
                          <a:pos x="connsiteX0" y="connsiteY0"/>
                        </a:cxn>
                        <a:cxn ang="0">
                          <a:pos x="connsiteX1" y="connsiteY1"/>
                        </a:cxn>
                      </a:cxnLst>
                      <a:rect l="l" t="t" r="r" b="b"/>
                      <a:pathLst>
                        <a:path w="53469" h="212688">
                          <a:moveTo>
                            <a:pt x="53470" y="212689"/>
                          </a:moveTo>
                          <a:lnTo>
                            <a:pt x="0" y="0"/>
                          </a:lnTo>
                        </a:path>
                      </a:pathLst>
                    </a:custGeom>
                    <a:noFill/>
                    <a:ln w="38100" cap="rnd">
                      <a:solidFill>
                        <a:srgbClr val="EDED61"/>
                      </a:solidFill>
                      <a:prstDash val="solid"/>
                      <a:round/>
                    </a:ln>
                  </p:spPr>
                  <p:txBody>
                    <a:bodyPr rtlCol="0" anchor="ctr"/>
                    <a:lstStyle/>
                    <a:p>
                      <a:endParaRPr lang="en-US"/>
                    </a:p>
                  </p:txBody>
                </p:sp>
                <p:sp>
                  <p:nvSpPr>
                    <p:cNvPr id="8226" name="Freeform 8225">
                      <a:extLst>
                        <a:ext uri="{FF2B5EF4-FFF2-40B4-BE49-F238E27FC236}">
                          <a16:creationId xmlns:a16="http://schemas.microsoft.com/office/drawing/2014/main" id="{1A35E3B1-CF81-BA19-16A6-E1DC93A15FAF}"/>
                        </a:ext>
                      </a:extLst>
                    </p:cNvPr>
                    <p:cNvSpPr/>
                    <p:nvPr/>
                  </p:nvSpPr>
                  <p:spPr>
                    <a:xfrm>
                      <a:off x="33795059" y="2141550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27" name="Graphic 6">
                    <a:extLst>
                      <a:ext uri="{FF2B5EF4-FFF2-40B4-BE49-F238E27FC236}">
                        <a16:creationId xmlns:a16="http://schemas.microsoft.com/office/drawing/2014/main" id="{5ED2C116-076F-68C1-81E0-5903C7FE8830}"/>
                      </a:ext>
                    </a:extLst>
                  </p:cNvPr>
                  <p:cNvGrpSpPr/>
                  <p:nvPr/>
                </p:nvGrpSpPr>
                <p:grpSpPr>
                  <a:xfrm>
                    <a:off x="50143750" y="13021626"/>
                    <a:ext cx="143386" cy="98964"/>
                    <a:chOff x="35986204" y="22479965"/>
                    <a:chExt cx="223997" cy="154614"/>
                  </a:xfrm>
                </p:grpSpPr>
                <p:sp>
                  <p:nvSpPr>
                    <p:cNvPr id="8228" name="Freeform 8227">
                      <a:extLst>
                        <a:ext uri="{FF2B5EF4-FFF2-40B4-BE49-F238E27FC236}">
                          <a16:creationId xmlns:a16="http://schemas.microsoft.com/office/drawing/2014/main" id="{3035AFF2-DAF4-E172-454B-97849C349B6A}"/>
                        </a:ext>
                      </a:extLst>
                    </p:cNvPr>
                    <p:cNvSpPr/>
                    <p:nvPr/>
                  </p:nvSpPr>
                  <p:spPr>
                    <a:xfrm>
                      <a:off x="35986204" y="22518038"/>
                      <a:ext cx="185897" cy="116541"/>
                    </a:xfrm>
                    <a:custGeom>
                      <a:avLst/>
                      <a:gdLst>
                        <a:gd name="connsiteX0" fmla="*/ 0 w 185897"/>
                        <a:gd name="connsiteY0" fmla="*/ 116542 h 116541"/>
                        <a:gd name="connsiteX1" fmla="*/ 185898 w 185897"/>
                        <a:gd name="connsiteY1" fmla="*/ 0 h 116541"/>
                      </a:gdLst>
                      <a:ahLst/>
                      <a:cxnLst>
                        <a:cxn ang="0">
                          <a:pos x="connsiteX0" y="connsiteY0"/>
                        </a:cxn>
                        <a:cxn ang="0">
                          <a:pos x="connsiteX1" y="connsiteY1"/>
                        </a:cxn>
                      </a:cxnLst>
                      <a:rect l="l" t="t" r="r" b="b"/>
                      <a:pathLst>
                        <a:path w="185897" h="116541">
                          <a:moveTo>
                            <a:pt x="0" y="116542"/>
                          </a:moveTo>
                          <a:lnTo>
                            <a:pt x="185898" y="0"/>
                          </a:lnTo>
                        </a:path>
                      </a:pathLst>
                    </a:custGeom>
                    <a:noFill/>
                    <a:ln w="38100" cap="rnd">
                      <a:solidFill>
                        <a:srgbClr val="EDED61"/>
                      </a:solidFill>
                      <a:prstDash val="solid"/>
                      <a:round/>
                    </a:ln>
                  </p:spPr>
                  <p:txBody>
                    <a:bodyPr rtlCol="0" anchor="ctr"/>
                    <a:lstStyle/>
                    <a:p>
                      <a:endParaRPr lang="en-US"/>
                    </a:p>
                  </p:txBody>
                </p:sp>
                <p:sp>
                  <p:nvSpPr>
                    <p:cNvPr id="8229" name="Freeform 8228">
                      <a:extLst>
                        <a:ext uri="{FF2B5EF4-FFF2-40B4-BE49-F238E27FC236}">
                          <a16:creationId xmlns:a16="http://schemas.microsoft.com/office/drawing/2014/main" id="{797B3870-CF3D-F048-6697-4E87C4B8607D}"/>
                        </a:ext>
                      </a:extLst>
                    </p:cNvPr>
                    <p:cNvSpPr/>
                    <p:nvPr/>
                  </p:nvSpPr>
                  <p:spPr>
                    <a:xfrm>
                      <a:off x="36134001" y="2247996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30" name="Graphic 6">
                    <a:extLst>
                      <a:ext uri="{FF2B5EF4-FFF2-40B4-BE49-F238E27FC236}">
                        <a16:creationId xmlns:a16="http://schemas.microsoft.com/office/drawing/2014/main" id="{49591BEB-E16D-A494-4BB5-B07ACECF036D}"/>
                      </a:ext>
                    </a:extLst>
                  </p:cNvPr>
                  <p:cNvGrpSpPr/>
                  <p:nvPr/>
                </p:nvGrpSpPr>
                <p:grpSpPr>
                  <a:xfrm>
                    <a:off x="47629989" y="13552569"/>
                    <a:ext cx="164540" cy="48739"/>
                    <a:chOff x="32059211" y="23309469"/>
                    <a:chExt cx="257044" cy="76146"/>
                  </a:xfrm>
                </p:grpSpPr>
                <p:sp>
                  <p:nvSpPr>
                    <p:cNvPr id="8231" name="Freeform 8230">
                      <a:extLst>
                        <a:ext uri="{FF2B5EF4-FFF2-40B4-BE49-F238E27FC236}">
                          <a16:creationId xmlns:a16="http://schemas.microsoft.com/office/drawing/2014/main" id="{0CD7907E-088A-1A89-E110-D6636D2BAFA8}"/>
                        </a:ext>
                      </a:extLst>
                    </p:cNvPr>
                    <p:cNvSpPr/>
                    <p:nvPr/>
                  </p:nvSpPr>
                  <p:spPr>
                    <a:xfrm>
                      <a:off x="32097311" y="23347543"/>
                      <a:ext cx="218944" cy="14907"/>
                    </a:xfrm>
                    <a:custGeom>
                      <a:avLst/>
                      <a:gdLst>
                        <a:gd name="connsiteX0" fmla="*/ 218944 w 218944"/>
                        <a:gd name="connsiteY0" fmla="*/ 14908 h 14907"/>
                        <a:gd name="connsiteX1" fmla="*/ 0 w 218944"/>
                        <a:gd name="connsiteY1" fmla="*/ 0 h 14907"/>
                      </a:gdLst>
                      <a:ahLst/>
                      <a:cxnLst>
                        <a:cxn ang="0">
                          <a:pos x="connsiteX0" y="connsiteY0"/>
                        </a:cxn>
                        <a:cxn ang="0">
                          <a:pos x="connsiteX1" y="connsiteY1"/>
                        </a:cxn>
                      </a:cxnLst>
                      <a:rect l="l" t="t" r="r" b="b"/>
                      <a:pathLst>
                        <a:path w="218944" h="14907">
                          <a:moveTo>
                            <a:pt x="218944" y="14908"/>
                          </a:moveTo>
                          <a:lnTo>
                            <a:pt x="0" y="0"/>
                          </a:lnTo>
                        </a:path>
                      </a:pathLst>
                    </a:custGeom>
                    <a:noFill/>
                    <a:ln w="38100" cap="rnd">
                      <a:solidFill>
                        <a:srgbClr val="EDED61"/>
                      </a:solidFill>
                      <a:prstDash val="solid"/>
                      <a:round/>
                    </a:ln>
                  </p:spPr>
                  <p:txBody>
                    <a:bodyPr rtlCol="0" anchor="ctr"/>
                    <a:lstStyle/>
                    <a:p>
                      <a:endParaRPr lang="en-US"/>
                    </a:p>
                  </p:txBody>
                </p:sp>
                <p:sp>
                  <p:nvSpPr>
                    <p:cNvPr id="8232" name="Freeform 8231">
                      <a:extLst>
                        <a:ext uri="{FF2B5EF4-FFF2-40B4-BE49-F238E27FC236}">
                          <a16:creationId xmlns:a16="http://schemas.microsoft.com/office/drawing/2014/main" id="{7AA92963-CA1A-0B6A-E2BA-4C1B63B5C016}"/>
                        </a:ext>
                      </a:extLst>
                    </p:cNvPr>
                    <p:cNvSpPr/>
                    <p:nvPr/>
                  </p:nvSpPr>
                  <p:spPr>
                    <a:xfrm>
                      <a:off x="32059211" y="2330946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33" name="Graphic 6">
                    <a:extLst>
                      <a:ext uri="{FF2B5EF4-FFF2-40B4-BE49-F238E27FC236}">
                        <a16:creationId xmlns:a16="http://schemas.microsoft.com/office/drawing/2014/main" id="{0E6E6439-B245-1EBF-3862-18DEF67FA655}"/>
                      </a:ext>
                    </a:extLst>
                  </p:cNvPr>
                  <p:cNvGrpSpPr/>
                  <p:nvPr/>
                </p:nvGrpSpPr>
                <p:grpSpPr>
                  <a:xfrm>
                    <a:off x="48440468" y="14877262"/>
                    <a:ext cx="76780" cy="154608"/>
                    <a:chOff x="33325340" y="25379067"/>
                    <a:chExt cx="119945" cy="241548"/>
                  </a:xfrm>
                </p:grpSpPr>
                <p:sp>
                  <p:nvSpPr>
                    <p:cNvPr id="8234" name="Freeform 8233">
                      <a:extLst>
                        <a:ext uri="{FF2B5EF4-FFF2-40B4-BE49-F238E27FC236}">
                          <a16:creationId xmlns:a16="http://schemas.microsoft.com/office/drawing/2014/main" id="{5DB4E4EB-A901-6859-F28F-AD539BE491F8}"/>
                        </a:ext>
                      </a:extLst>
                    </p:cNvPr>
                    <p:cNvSpPr/>
                    <p:nvPr/>
                  </p:nvSpPr>
                  <p:spPr>
                    <a:xfrm>
                      <a:off x="33363440" y="25379067"/>
                      <a:ext cx="81845" cy="203475"/>
                    </a:xfrm>
                    <a:custGeom>
                      <a:avLst/>
                      <a:gdLst>
                        <a:gd name="connsiteX0" fmla="*/ 81846 w 81845"/>
                        <a:gd name="connsiteY0" fmla="*/ 0 h 203475"/>
                        <a:gd name="connsiteX1" fmla="*/ 0 w 81845"/>
                        <a:gd name="connsiteY1" fmla="*/ 203476 h 203475"/>
                      </a:gdLst>
                      <a:ahLst/>
                      <a:cxnLst>
                        <a:cxn ang="0">
                          <a:pos x="connsiteX0" y="connsiteY0"/>
                        </a:cxn>
                        <a:cxn ang="0">
                          <a:pos x="connsiteX1" y="connsiteY1"/>
                        </a:cxn>
                      </a:cxnLst>
                      <a:rect l="l" t="t" r="r" b="b"/>
                      <a:pathLst>
                        <a:path w="81845" h="203475">
                          <a:moveTo>
                            <a:pt x="81846" y="0"/>
                          </a:moveTo>
                          <a:lnTo>
                            <a:pt x="0" y="203476"/>
                          </a:lnTo>
                        </a:path>
                      </a:pathLst>
                    </a:custGeom>
                    <a:noFill/>
                    <a:ln w="38100" cap="rnd">
                      <a:solidFill>
                        <a:srgbClr val="EDED61"/>
                      </a:solidFill>
                      <a:prstDash val="solid"/>
                      <a:round/>
                    </a:ln>
                  </p:spPr>
                  <p:txBody>
                    <a:bodyPr rtlCol="0" anchor="ctr"/>
                    <a:lstStyle/>
                    <a:p>
                      <a:endParaRPr lang="en-US"/>
                    </a:p>
                  </p:txBody>
                </p:sp>
                <p:sp>
                  <p:nvSpPr>
                    <p:cNvPr id="8235" name="Freeform 8234">
                      <a:extLst>
                        <a:ext uri="{FF2B5EF4-FFF2-40B4-BE49-F238E27FC236}">
                          <a16:creationId xmlns:a16="http://schemas.microsoft.com/office/drawing/2014/main" id="{E96F1AB5-8D64-77DA-B628-001C9FE079CF}"/>
                        </a:ext>
                      </a:extLst>
                    </p:cNvPr>
                    <p:cNvSpPr/>
                    <p:nvPr/>
                  </p:nvSpPr>
                  <p:spPr>
                    <a:xfrm>
                      <a:off x="33325340" y="2554446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36" name="Graphic 6">
                    <a:extLst>
                      <a:ext uri="{FF2B5EF4-FFF2-40B4-BE49-F238E27FC236}">
                        <a16:creationId xmlns:a16="http://schemas.microsoft.com/office/drawing/2014/main" id="{8830B98E-FFB7-E457-B6CE-DAF8A0E59D0C}"/>
                      </a:ext>
                    </a:extLst>
                  </p:cNvPr>
                  <p:cNvGrpSpPr/>
                  <p:nvPr/>
                </p:nvGrpSpPr>
                <p:grpSpPr>
                  <a:xfrm>
                    <a:off x="49969146" y="14589326"/>
                    <a:ext cx="132161" cy="114403"/>
                    <a:chOff x="35713438" y="24929218"/>
                    <a:chExt cx="206461" cy="178735"/>
                  </a:xfrm>
                </p:grpSpPr>
                <p:sp>
                  <p:nvSpPr>
                    <p:cNvPr id="8237" name="Freeform 8236">
                      <a:extLst>
                        <a:ext uri="{FF2B5EF4-FFF2-40B4-BE49-F238E27FC236}">
                          <a16:creationId xmlns:a16="http://schemas.microsoft.com/office/drawing/2014/main" id="{0BC413D7-ABA2-7AD5-334A-BD3291780DF1}"/>
                        </a:ext>
                      </a:extLst>
                    </p:cNvPr>
                    <p:cNvSpPr/>
                    <p:nvPr/>
                  </p:nvSpPr>
                  <p:spPr>
                    <a:xfrm>
                      <a:off x="35713438" y="24929218"/>
                      <a:ext cx="168361" cy="140662"/>
                    </a:xfrm>
                    <a:custGeom>
                      <a:avLst/>
                      <a:gdLst>
                        <a:gd name="connsiteX0" fmla="*/ 0 w 168361"/>
                        <a:gd name="connsiteY0" fmla="*/ 0 h 140662"/>
                        <a:gd name="connsiteX1" fmla="*/ 168361 w 168361"/>
                        <a:gd name="connsiteY1" fmla="*/ 140662 h 140662"/>
                      </a:gdLst>
                      <a:ahLst/>
                      <a:cxnLst>
                        <a:cxn ang="0">
                          <a:pos x="connsiteX0" y="connsiteY0"/>
                        </a:cxn>
                        <a:cxn ang="0">
                          <a:pos x="connsiteX1" y="connsiteY1"/>
                        </a:cxn>
                      </a:cxnLst>
                      <a:rect l="l" t="t" r="r" b="b"/>
                      <a:pathLst>
                        <a:path w="168361" h="140662">
                          <a:moveTo>
                            <a:pt x="0" y="0"/>
                          </a:moveTo>
                          <a:lnTo>
                            <a:pt x="168361" y="140662"/>
                          </a:lnTo>
                        </a:path>
                      </a:pathLst>
                    </a:custGeom>
                    <a:noFill/>
                    <a:ln w="38100" cap="rnd">
                      <a:solidFill>
                        <a:srgbClr val="EDED61"/>
                      </a:solidFill>
                      <a:prstDash val="solid"/>
                      <a:round/>
                    </a:ln>
                  </p:spPr>
                  <p:txBody>
                    <a:bodyPr rtlCol="0" anchor="ctr"/>
                    <a:lstStyle/>
                    <a:p>
                      <a:endParaRPr lang="en-US"/>
                    </a:p>
                  </p:txBody>
                </p:sp>
                <p:sp>
                  <p:nvSpPr>
                    <p:cNvPr id="8238" name="Freeform 8237">
                      <a:extLst>
                        <a:ext uri="{FF2B5EF4-FFF2-40B4-BE49-F238E27FC236}">
                          <a16:creationId xmlns:a16="http://schemas.microsoft.com/office/drawing/2014/main" id="{5F7DF40F-546D-C4CA-3015-38FE0D544517}"/>
                        </a:ext>
                      </a:extLst>
                    </p:cNvPr>
                    <p:cNvSpPr/>
                    <p:nvPr/>
                  </p:nvSpPr>
                  <p:spPr>
                    <a:xfrm>
                      <a:off x="35843699" y="2503180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39" name="Graphic 6">
                    <a:extLst>
                      <a:ext uri="{FF2B5EF4-FFF2-40B4-BE49-F238E27FC236}">
                        <a16:creationId xmlns:a16="http://schemas.microsoft.com/office/drawing/2014/main" id="{72D24C33-5DCC-3F35-5CD6-58D2CE96F06A}"/>
                      </a:ext>
                    </a:extLst>
                  </p:cNvPr>
                  <p:cNvGrpSpPr/>
                  <p:nvPr/>
                </p:nvGrpSpPr>
                <p:grpSpPr>
                  <a:xfrm>
                    <a:off x="49204102" y="12370500"/>
                    <a:ext cx="48777" cy="174253"/>
                    <a:chOff x="34518287" y="21462696"/>
                    <a:chExt cx="76200" cy="272239"/>
                  </a:xfrm>
                </p:grpSpPr>
                <p:sp>
                  <p:nvSpPr>
                    <p:cNvPr id="8240" name="Freeform 8239">
                      <a:extLst>
                        <a:ext uri="{FF2B5EF4-FFF2-40B4-BE49-F238E27FC236}">
                          <a16:creationId xmlns:a16="http://schemas.microsoft.com/office/drawing/2014/main" id="{4E225520-B64F-909D-4C0C-F4BAF46C9FE1}"/>
                        </a:ext>
                      </a:extLst>
                    </p:cNvPr>
                    <p:cNvSpPr/>
                    <p:nvPr/>
                  </p:nvSpPr>
                  <p:spPr>
                    <a:xfrm>
                      <a:off x="34524305" y="21500769"/>
                      <a:ext cx="32081" cy="234166"/>
                    </a:xfrm>
                    <a:custGeom>
                      <a:avLst/>
                      <a:gdLst>
                        <a:gd name="connsiteX0" fmla="*/ 0 w 32081"/>
                        <a:gd name="connsiteY0" fmla="*/ 234166 h 234166"/>
                        <a:gd name="connsiteX1" fmla="*/ 32082 w 32081"/>
                        <a:gd name="connsiteY1" fmla="*/ 0 h 234166"/>
                      </a:gdLst>
                      <a:ahLst/>
                      <a:cxnLst>
                        <a:cxn ang="0">
                          <a:pos x="connsiteX0" y="connsiteY0"/>
                        </a:cxn>
                        <a:cxn ang="0">
                          <a:pos x="connsiteX1" y="connsiteY1"/>
                        </a:cxn>
                      </a:cxnLst>
                      <a:rect l="l" t="t" r="r" b="b"/>
                      <a:pathLst>
                        <a:path w="32081" h="234166">
                          <a:moveTo>
                            <a:pt x="0" y="234166"/>
                          </a:moveTo>
                          <a:lnTo>
                            <a:pt x="32082" y="0"/>
                          </a:lnTo>
                        </a:path>
                      </a:pathLst>
                    </a:custGeom>
                    <a:noFill/>
                    <a:ln w="38100" cap="rnd">
                      <a:solidFill>
                        <a:srgbClr val="EDED61"/>
                      </a:solidFill>
                      <a:prstDash val="solid"/>
                      <a:round/>
                    </a:ln>
                  </p:spPr>
                  <p:txBody>
                    <a:bodyPr rtlCol="0" anchor="ctr"/>
                    <a:lstStyle/>
                    <a:p>
                      <a:endParaRPr lang="en-US"/>
                    </a:p>
                  </p:txBody>
                </p:sp>
                <p:sp>
                  <p:nvSpPr>
                    <p:cNvPr id="8241" name="Freeform 8240">
                      <a:extLst>
                        <a:ext uri="{FF2B5EF4-FFF2-40B4-BE49-F238E27FC236}">
                          <a16:creationId xmlns:a16="http://schemas.microsoft.com/office/drawing/2014/main" id="{7DF9C628-EBF2-F58F-CFB2-6FDA16A9A758}"/>
                        </a:ext>
                      </a:extLst>
                    </p:cNvPr>
                    <p:cNvSpPr/>
                    <p:nvPr/>
                  </p:nvSpPr>
                  <p:spPr>
                    <a:xfrm>
                      <a:off x="34518287" y="2146269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42" name="Graphic 6">
                    <a:extLst>
                      <a:ext uri="{FF2B5EF4-FFF2-40B4-BE49-F238E27FC236}">
                        <a16:creationId xmlns:a16="http://schemas.microsoft.com/office/drawing/2014/main" id="{30BAA0B8-1FE6-62D0-CF10-D8BACB265DF4}"/>
                      </a:ext>
                    </a:extLst>
                  </p:cNvPr>
                  <p:cNvGrpSpPr/>
                  <p:nvPr/>
                </p:nvGrpSpPr>
                <p:grpSpPr>
                  <a:xfrm>
                    <a:off x="50228052" y="13470913"/>
                    <a:ext cx="173394" cy="51170"/>
                    <a:chOff x="36117900" y="23181896"/>
                    <a:chExt cx="270875" cy="79944"/>
                  </a:xfrm>
                </p:grpSpPr>
                <p:sp>
                  <p:nvSpPr>
                    <p:cNvPr id="8243" name="Freeform 8242">
                      <a:extLst>
                        <a:ext uri="{FF2B5EF4-FFF2-40B4-BE49-F238E27FC236}">
                          <a16:creationId xmlns:a16="http://schemas.microsoft.com/office/drawing/2014/main" id="{B7763FFB-C3C7-3BE2-F7E4-62C8E7A2427A}"/>
                        </a:ext>
                      </a:extLst>
                    </p:cNvPr>
                    <p:cNvSpPr/>
                    <p:nvPr/>
                  </p:nvSpPr>
                  <p:spPr>
                    <a:xfrm>
                      <a:off x="36117900" y="23219969"/>
                      <a:ext cx="232775" cy="41870"/>
                    </a:xfrm>
                    <a:custGeom>
                      <a:avLst/>
                      <a:gdLst>
                        <a:gd name="connsiteX0" fmla="*/ 0 w 232775"/>
                        <a:gd name="connsiteY0" fmla="*/ 41871 h 41870"/>
                        <a:gd name="connsiteX1" fmla="*/ 232776 w 232775"/>
                        <a:gd name="connsiteY1" fmla="*/ 0 h 41870"/>
                      </a:gdLst>
                      <a:ahLst/>
                      <a:cxnLst>
                        <a:cxn ang="0">
                          <a:pos x="connsiteX0" y="connsiteY0"/>
                        </a:cxn>
                        <a:cxn ang="0">
                          <a:pos x="connsiteX1" y="connsiteY1"/>
                        </a:cxn>
                      </a:cxnLst>
                      <a:rect l="l" t="t" r="r" b="b"/>
                      <a:pathLst>
                        <a:path w="232775" h="41870">
                          <a:moveTo>
                            <a:pt x="0" y="41871"/>
                          </a:moveTo>
                          <a:lnTo>
                            <a:pt x="232776" y="0"/>
                          </a:lnTo>
                        </a:path>
                      </a:pathLst>
                    </a:custGeom>
                    <a:noFill/>
                    <a:ln w="38100" cap="rnd">
                      <a:solidFill>
                        <a:srgbClr val="EDED61"/>
                      </a:solidFill>
                      <a:prstDash val="solid"/>
                      <a:round/>
                    </a:ln>
                  </p:spPr>
                  <p:txBody>
                    <a:bodyPr rtlCol="0" anchor="ctr"/>
                    <a:lstStyle/>
                    <a:p>
                      <a:endParaRPr lang="en-US"/>
                    </a:p>
                  </p:txBody>
                </p:sp>
                <p:sp>
                  <p:nvSpPr>
                    <p:cNvPr id="8244" name="Freeform 8243">
                      <a:extLst>
                        <a:ext uri="{FF2B5EF4-FFF2-40B4-BE49-F238E27FC236}">
                          <a16:creationId xmlns:a16="http://schemas.microsoft.com/office/drawing/2014/main" id="{2D80C27A-5AE7-76CD-15FB-14C8573360FB}"/>
                        </a:ext>
                      </a:extLst>
                    </p:cNvPr>
                    <p:cNvSpPr/>
                    <p:nvPr/>
                  </p:nvSpPr>
                  <p:spPr>
                    <a:xfrm>
                      <a:off x="36312575" y="2318189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45" name="Graphic 6">
                    <a:extLst>
                      <a:ext uri="{FF2B5EF4-FFF2-40B4-BE49-F238E27FC236}">
                        <a16:creationId xmlns:a16="http://schemas.microsoft.com/office/drawing/2014/main" id="{F2A1EF9E-ACCB-32B7-3435-48D6C4189479}"/>
                      </a:ext>
                    </a:extLst>
                  </p:cNvPr>
                  <p:cNvGrpSpPr/>
                  <p:nvPr/>
                </p:nvGrpSpPr>
                <p:grpSpPr>
                  <a:xfrm>
                    <a:off x="47801802" y="13121951"/>
                    <a:ext cx="160701" cy="90202"/>
                    <a:chOff x="32327617" y="22636706"/>
                    <a:chExt cx="251047" cy="140924"/>
                  </a:xfrm>
                </p:grpSpPr>
                <p:sp>
                  <p:nvSpPr>
                    <p:cNvPr id="8246" name="Freeform 8245">
                      <a:extLst>
                        <a:ext uri="{FF2B5EF4-FFF2-40B4-BE49-F238E27FC236}">
                          <a16:creationId xmlns:a16="http://schemas.microsoft.com/office/drawing/2014/main" id="{B313693D-35FB-AFC9-1531-00A49E6F193B}"/>
                        </a:ext>
                      </a:extLst>
                    </p:cNvPr>
                    <p:cNvSpPr/>
                    <p:nvPr/>
                  </p:nvSpPr>
                  <p:spPr>
                    <a:xfrm>
                      <a:off x="32365717" y="22674779"/>
                      <a:ext cx="212947" cy="102851"/>
                    </a:xfrm>
                    <a:custGeom>
                      <a:avLst/>
                      <a:gdLst>
                        <a:gd name="connsiteX0" fmla="*/ 212948 w 212947"/>
                        <a:gd name="connsiteY0" fmla="*/ 102851 h 102851"/>
                        <a:gd name="connsiteX1" fmla="*/ 0 w 212947"/>
                        <a:gd name="connsiteY1" fmla="*/ 0 h 102851"/>
                      </a:gdLst>
                      <a:ahLst/>
                      <a:cxnLst>
                        <a:cxn ang="0">
                          <a:pos x="connsiteX0" y="connsiteY0"/>
                        </a:cxn>
                        <a:cxn ang="0">
                          <a:pos x="connsiteX1" y="connsiteY1"/>
                        </a:cxn>
                      </a:cxnLst>
                      <a:rect l="l" t="t" r="r" b="b"/>
                      <a:pathLst>
                        <a:path w="212947" h="102851">
                          <a:moveTo>
                            <a:pt x="212948" y="102851"/>
                          </a:moveTo>
                          <a:lnTo>
                            <a:pt x="0" y="0"/>
                          </a:lnTo>
                        </a:path>
                      </a:pathLst>
                    </a:custGeom>
                    <a:noFill/>
                    <a:ln w="38100" cap="rnd">
                      <a:solidFill>
                        <a:srgbClr val="EDED61"/>
                      </a:solidFill>
                      <a:prstDash val="solid"/>
                      <a:round/>
                    </a:ln>
                  </p:spPr>
                  <p:txBody>
                    <a:bodyPr rtlCol="0" anchor="ctr"/>
                    <a:lstStyle/>
                    <a:p>
                      <a:endParaRPr lang="en-US"/>
                    </a:p>
                  </p:txBody>
                </p:sp>
                <p:sp>
                  <p:nvSpPr>
                    <p:cNvPr id="8247" name="Freeform 8246">
                      <a:extLst>
                        <a:ext uri="{FF2B5EF4-FFF2-40B4-BE49-F238E27FC236}">
                          <a16:creationId xmlns:a16="http://schemas.microsoft.com/office/drawing/2014/main" id="{849BA6E2-4F3F-539C-7065-27AF79A10B0B}"/>
                        </a:ext>
                      </a:extLst>
                    </p:cNvPr>
                    <p:cNvSpPr/>
                    <p:nvPr/>
                  </p:nvSpPr>
                  <p:spPr>
                    <a:xfrm>
                      <a:off x="32327617" y="2263670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48" name="Graphic 6">
                    <a:extLst>
                      <a:ext uri="{FF2B5EF4-FFF2-40B4-BE49-F238E27FC236}">
                        <a16:creationId xmlns:a16="http://schemas.microsoft.com/office/drawing/2014/main" id="{10F1BD6E-17CC-82F5-57FE-2FC5FD54F81E}"/>
                      </a:ext>
                    </a:extLst>
                  </p:cNvPr>
                  <p:cNvGrpSpPr/>
                  <p:nvPr/>
                </p:nvGrpSpPr>
                <p:grpSpPr>
                  <a:xfrm>
                    <a:off x="49613056" y="14793507"/>
                    <a:ext cx="95942" cy="157689"/>
                    <a:chOff x="35157155" y="25248215"/>
                    <a:chExt cx="149881" cy="246361"/>
                  </a:xfrm>
                </p:grpSpPr>
                <p:sp>
                  <p:nvSpPr>
                    <p:cNvPr id="8249" name="Freeform 8248">
                      <a:extLst>
                        <a:ext uri="{FF2B5EF4-FFF2-40B4-BE49-F238E27FC236}">
                          <a16:creationId xmlns:a16="http://schemas.microsoft.com/office/drawing/2014/main" id="{3C455D91-5275-BEFC-D901-4849320FCE81}"/>
                        </a:ext>
                      </a:extLst>
                    </p:cNvPr>
                    <p:cNvSpPr/>
                    <p:nvPr/>
                  </p:nvSpPr>
                  <p:spPr>
                    <a:xfrm>
                      <a:off x="35157155" y="25248215"/>
                      <a:ext cx="111781" cy="208288"/>
                    </a:xfrm>
                    <a:custGeom>
                      <a:avLst/>
                      <a:gdLst>
                        <a:gd name="connsiteX0" fmla="*/ 0 w 111781"/>
                        <a:gd name="connsiteY0" fmla="*/ 0 h 208288"/>
                        <a:gd name="connsiteX1" fmla="*/ 111782 w 111781"/>
                        <a:gd name="connsiteY1" fmla="*/ 208288 h 208288"/>
                      </a:gdLst>
                      <a:ahLst/>
                      <a:cxnLst>
                        <a:cxn ang="0">
                          <a:pos x="connsiteX0" y="connsiteY0"/>
                        </a:cxn>
                        <a:cxn ang="0">
                          <a:pos x="connsiteX1" y="connsiteY1"/>
                        </a:cxn>
                      </a:cxnLst>
                      <a:rect l="l" t="t" r="r" b="b"/>
                      <a:pathLst>
                        <a:path w="111781" h="208288">
                          <a:moveTo>
                            <a:pt x="0" y="0"/>
                          </a:moveTo>
                          <a:lnTo>
                            <a:pt x="111782" y="208288"/>
                          </a:lnTo>
                        </a:path>
                      </a:pathLst>
                    </a:custGeom>
                    <a:noFill/>
                    <a:ln w="38100" cap="rnd">
                      <a:solidFill>
                        <a:srgbClr val="EDED61"/>
                      </a:solidFill>
                      <a:prstDash val="solid"/>
                      <a:round/>
                    </a:ln>
                  </p:spPr>
                  <p:txBody>
                    <a:bodyPr rtlCol="0" anchor="ctr"/>
                    <a:lstStyle/>
                    <a:p>
                      <a:endParaRPr lang="en-US"/>
                    </a:p>
                  </p:txBody>
                </p:sp>
                <p:sp>
                  <p:nvSpPr>
                    <p:cNvPr id="8250" name="Freeform 8249">
                      <a:extLst>
                        <a:ext uri="{FF2B5EF4-FFF2-40B4-BE49-F238E27FC236}">
                          <a16:creationId xmlns:a16="http://schemas.microsoft.com/office/drawing/2014/main" id="{9E9384A1-6742-A6F3-D695-B0F6649FEFB8}"/>
                        </a:ext>
                      </a:extLst>
                    </p:cNvPr>
                    <p:cNvSpPr/>
                    <p:nvPr/>
                  </p:nvSpPr>
                  <p:spPr>
                    <a:xfrm>
                      <a:off x="35230836" y="2541843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51" name="Graphic 6">
                    <a:extLst>
                      <a:ext uri="{FF2B5EF4-FFF2-40B4-BE49-F238E27FC236}">
                        <a16:creationId xmlns:a16="http://schemas.microsoft.com/office/drawing/2014/main" id="{8909E6A4-2EF5-694C-2A1C-3BFDAD158DB7}"/>
                      </a:ext>
                    </a:extLst>
                  </p:cNvPr>
                  <p:cNvGrpSpPr/>
                  <p:nvPr/>
                </p:nvGrpSpPr>
                <p:grpSpPr>
                  <a:xfrm>
                    <a:off x="48083699" y="14601960"/>
                    <a:ext cx="129171" cy="133566"/>
                    <a:chOff x="32767996" y="24948957"/>
                    <a:chExt cx="201790" cy="208673"/>
                  </a:xfrm>
                </p:grpSpPr>
                <p:sp>
                  <p:nvSpPr>
                    <p:cNvPr id="8252" name="Freeform 8251">
                      <a:extLst>
                        <a:ext uri="{FF2B5EF4-FFF2-40B4-BE49-F238E27FC236}">
                          <a16:creationId xmlns:a16="http://schemas.microsoft.com/office/drawing/2014/main" id="{0D38CE03-70E8-4BB9-E766-E80E9262C376}"/>
                        </a:ext>
                      </a:extLst>
                    </p:cNvPr>
                    <p:cNvSpPr/>
                    <p:nvPr/>
                  </p:nvSpPr>
                  <p:spPr>
                    <a:xfrm>
                      <a:off x="32806096" y="24948957"/>
                      <a:ext cx="163690" cy="170600"/>
                    </a:xfrm>
                    <a:custGeom>
                      <a:avLst/>
                      <a:gdLst>
                        <a:gd name="connsiteX0" fmla="*/ 163691 w 163690"/>
                        <a:gd name="connsiteY0" fmla="*/ 0 h 170600"/>
                        <a:gd name="connsiteX1" fmla="*/ 0 w 163690"/>
                        <a:gd name="connsiteY1" fmla="*/ 170601 h 170600"/>
                      </a:gdLst>
                      <a:ahLst/>
                      <a:cxnLst>
                        <a:cxn ang="0">
                          <a:pos x="connsiteX0" y="connsiteY0"/>
                        </a:cxn>
                        <a:cxn ang="0">
                          <a:pos x="connsiteX1" y="connsiteY1"/>
                        </a:cxn>
                      </a:cxnLst>
                      <a:rect l="l" t="t" r="r" b="b"/>
                      <a:pathLst>
                        <a:path w="163690" h="170600">
                          <a:moveTo>
                            <a:pt x="163691" y="0"/>
                          </a:moveTo>
                          <a:lnTo>
                            <a:pt x="0" y="170601"/>
                          </a:lnTo>
                        </a:path>
                      </a:pathLst>
                    </a:custGeom>
                    <a:noFill/>
                    <a:ln w="38100" cap="rnd">
                      <a:solidFill>
                        <a:srgbClr val="EDED61"/>
                      </a:solidFill>
                      <a:prstDash val="solid"/>
                      <a:round/>
                    </a:ln>
                  </p:spPr>
                  <p:txBody>
                    <a:bodyPr rtlCol="0" anchor="ctr"/>
                    <a:lstStyle/>
                    <a:p>
                      <a:endParaRPr lang="en-US"/>
                    </a:p>
                  </p:txBody>
                </p:sp>
                <p:sp>
                  <p:nvSpPr>
                    <p:cNvPr id="8253" name="Freeform 8252">
                      <a:extLst>
                        <a:ext uri="{FF2B5EF4-FFF2-40B4-BE49-F238E27FC236}">
                          <a16:creationId xmlns:a16="http://schemas.microsoft.com/office/drawing/2014/main" id="{C3AFDE72-C323-D1A8-9E60-76153232C1B5}"/>
                        </a:ext>
                      </a:extLst>
                    </p:cNvPr>
                    <p:cNvSpPr/>
                    <p:nvPr/>
                  </p:nvSpPr>
                  <p:spPr>
                    <a:xfrm>
                      <a:off x="32767996" y="2508148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254" name="Graphic 6">
                    <a:extLst>
                      <a:ext uri="{FF2B5EF4-FFF2-40B4-BE49-F238E27FC236}">
                        <a16:creationId xmlns:a16="http://schemas.microsoft.com/office/drawing/2014/main" id="{8CA419AB-C400-070D-DD1E-D0874C298D04}"/>
                      </a:ext>
                    </a:extLst>
                  </p:cNvPr>
                  <p:cNvGrpSpPr/>
                  <p:nvPr/>
                </p:nvGrpSpPr>
                <p:grpSpPr>
                  <a:xfrm>
                    <a:off x="47811707" y="12439262"/>
                    <a:ext cx="1233180" cy="895257"/>
                    <a:chOff x="32343090" y="21570125"/>
                    <a:chExt cx="1926471" cy="1398681"/>
                  </a:xfrm>
                </p:grpSpPr>
                <p:sp>
                  <p:nvSpPr>
                    <p:cNvPr id="8255" name="Freeform 8254">
                      <a:extLst>
                        <a:ext uri="{FF2B5EF4-FFF2-40B4-BE49-F238E27FC236}">
                          <a16:creationId xmlns:a16="http://schemas.microsoft.com/office/drawing/2014/main" id="{9EA41164-7FCB-58EB-A7A2-DC5BA27AC0D9}"/>
                        </a:ext>
                      </a:extLst>
                    </p:cNvPr>
                    <p:cNvSpPr/>
                    <p:nvPr/>
                  </p:nvSpPr>
                  <p:spPr>
                    <a:xfrm>
                      <a:off x="33069943" y="21898977"/>
                      <a:ext cx="193433" cy="201068"/>
                    </a:xfrm>
                    <a:custGeom>
                      <a:avLst/>
                      <a:gdLst>
                        <a:gd name="connsiteX0" fmla="*/ 144584 w 193433"/>
                        <a:gd name="connsiteY0" fmla="*/ 88518 h 201068"/>
                        <a:gd name="connsiteX1" fmla="*/ 193434 w 193433"/>
                        <a:gd name="connsiteY1" fmla="*/ 0 h 201068"/>
                        <a:gd name="connsiteX2" fmla="*/ 145370 w 193433"/>
                        <a:gd name="connsiteY2" fmla="*/ 27317 h 201068"/>
                        <a:gd name="connsiteX3" fmla="*/ 0 w 193433"/>
                        <a:gd name="connsiteY3" fmla="*/ 201069 h 201068"/>
                      </a:gdLst>
                      <a:ahLst/>
                      <a:cxnLst>
                        <a:cxn ang="0">
                          <a:pos x="connsiteX0" y="connsiteY0"/>
                        </a:cxn>
                        <a:cxn ang="0">
                          <a:pos x="connsiteX1" y="connsiteY1"/>
                        </a:cxn>
                        <a:cxn ang="0">
                          <a:pos x="connsiteX2" y="connsiteY2"/>
                        </a:cxn>
                        <a:cxn ang="0">
                          <a:pos x="connsiteX3" y="connsiteY3"/>
                        </a:cxn>
                      </a:cxnLst>
                      <a:rect l="l" t="t" r="r" b="b"/>
                      <a:pathLst>
                        <a:path w="193433" h="201068">
                          <a:moveTo>
                            <a:pt x="144584" y="88518"/>
                          </a:moveTo>
                          <a:lnTo>
                            <a:pt x="193434" y="0"/>
                          </a:lnTo>
                          <a:lnTo>
                            <a:pt x="145370" y="27317"/>
                          </a:lnTo>
                          <a:lnTo>
                            <a:pt x="0" y="20106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56" name="Freeform 8255">
                      <a:extLst>
                        <a:ext uri="{FF2B5EF4-FFF2-40B4-BE49-F238E27FC236}">
                          <a16:creationId xmlns:a16="http://schemas.microsoft.com/office/drawing/2014/main" id="{023F70BD-D800-0AE7-1C9A-8542D5478DF0}"/>
                        </a:ext>
                      </a:extLst>
                    </p:cNvPr>
                    <p:cNvSpPr/>
                    <p:nvPr/>
                  </p:nvSpPr>
                  <p:spPr>
                    <a:xfrm>
                      <a:off x="33215313" y="21786426"/>
                      <a:ext cx="192646" cy="139868"/>
                    </a:xfrm>
                    <a:custGeom>
                      <a:avLst/>
                      <a:gdLst>
                        <a:gd name="connsiteX0" fmla="*/ 96914 w 192646"/>
                        <a:gd name="connsiteY0" fmla="*/ 24033 h 139868"/>
                        <a:gd name="connsiteX1" fmla="*/ 0 w 192646"/>
                        <a:gd name="connsiteY1" fmla="*/ 139868 h 139868"/>
                        <a:gd name="connsiteX2" fmla="*/ 48063 w 192646"/>
                        <a:gd name="connsiteY2" fmla="*/ 112551 h 139868"/>
                        <a:gd name="connsiteX3" fmla="*/ 192647 w 192646"/>
                        <a:gd name="connsiteY3" fmla="*/ 0 h 139868"/>
                      </a:gdLst>
                      <a:ahLst/>
                      <a:cxnLst>
                        <a:cxn ang="0">
                          <a:pos x="connsiteX0" y="connsiteY0"/>
                        </a:cxn>
                        <a:cxn ang="0">
                          <a:pos x="connsiteX1" y="connsiteY1"/>
                        </a:cxn>
                        <a:cxn ang="0">
                          <a:pos x="connsiteX2" y="connsiteY2"/>
                        </a:cxn>
                        <a:cxn ang="0">
                          <a:pos x="connsiteX3" y="connsiteY3"/>
                        </a:cxn>
                      </a:cxnLst>
                      <a:rect l="l" t="t" r="r" b="b"/>
                      <a:pathLst>
                        <a:path w="192646" h="139868">
                          <a:moveTo>
                            <a:pt x="96914" y="24033"/>
                          </a:moveTo>
                          <a:lnTo>
                            <a:pt x="0" y="139868"/>
                          </a:lnTo>
                          <a:lnTo>
                            <a:pt x="48063" y="112551"/>
                          </a:lnTo>
                          <a:lnTo>
                            <a:pt x="192647"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257" name="Freeform 8256">
                      <a:extLst>
                        <a:ext uri="{FF2B5EF4-FFF2-40B4-BE49-F238E27FC236}">
                          <a16:creationId xmlns:a16="http://schemas.microsoft.com/office/drawing/2014/main" id="{331DAD04-4D65-9728-663A-819DF8DB92F5}"/>
                        </a:ext>
                      </a:extLst>
                    </p:cNvPr>
                    <p:cNvSpPr/>
                    <p:nvPr/>
                  </p:nvSpPr>
                  <p:spPr>
                    <a:xfrm>
                      <a:off x="32585374" y="22478151"/>
                      <a:ext cx="193433" cy="201068"/>
                    </a:xfrm>
                    <a:custGeom>
                      <a:avLst/>
                      <a:gdLst>
                        <a:gd name="connsiteX0" fmla="*/ 144584 w 193433"/>
                        <a:gd name="connsiteY0" fmla="*/ 88518 h 201068"/>
                        <a:gd name="connsiteX1" fmla="*/ 193434 w 193433"/>
                        <a:gd name="connsiteY1" fmla="*/ 0 h 201068"/>
                        <a:gd name="connsiteX2" fmla="*/ 145370 w 193433"/>
                        <a:gd name="connsiteY2" fmla="*/ 27317 h 201068"/>
                        <a:gd name="connsiteX3" fmla="*/ 0 w 193433"/>
                        <a:gd name="connsiteY3" fmla="*/ 201069 h 201068"/>
                      </a:gdLst>
                      <a:ahLst/>
                      <a:cxnLst>
                        <a:cxn ang="0">
                          <a:pos x="connsiteX0" y="connsiteY0"/>
                        </a:cxn>
                        <a:cxn ang="0">
                          <a:pos x="connsiteX1" y="connsiteY1"/>
                        </a:cxn>
                        <a:cxn ang="0">
                          <a:pos x="connsiteX2" y="connsiteY2"/>
                        </a:cxn>
                        <a:cxn ang="0">
                          <a:pos x="connsiteX3" y="connsiteY3"/>
                        </a:cxn>
                      </a:cxnLst>
                      <a:rect l="l" t="t" r="r" b="b"/>
                      <a:pathLst>
                        <a:path w="193433" h="201068">
                          <a:moveTo>
                            <a:pt x="144584" y="88518"/>
                          </a:moveTo>
                          <a:lnTo>
                            <a:pt x="193434" y="0"/>
                          </a:lnTo>
                          <a:lnTo>
                            <a:pt x="145370" y="27317"/>
                          </a:lnTo>
                          <a:lnTo>
                            <a:pt x="0" y="20106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58" name="Freeform 8257">
                      <a:extLst>
                        <a:ext uri="{FF2B5EF4-FFF2-40B4-BE49-F238E27FC236}">
                          <a16:creationId xmlns:a16="http://schemas.microsoft.com/office/drawing/2014/main" id="{D4BD22BE-6F50-566D-ABF2-8EE7F92E442E}"/>
                        </a:ext>
                      </a:extLst>
                    </p:cNvPr>
                    <p:cNvSpPr/>
                    <p:nvPr/>
                  </p:nvSpPr>
                  <p:spPr>
                    <a:xfrm>
                      <a:off x="32730745" y="22164531"/>
                      <a:ext cx="386081" cy="340937"/>
                    </a:xfrm>
                    <a:custGeom>
                      <a:avLst/>
                      <a:gdLst>
                        <a:gd name="connsiteX0" fmla="*/ 48063 w 386081"/>
                        <a:gd name="connsiteY0" fmla="*/ 313620 h 340937"/>
                        <a:gd name="connsiteX1" fmla="*/ 337231 w 386081"/>
                        <a:gd name="connsiteY1" fmla="*/ 88518 h 340937"/>
                        <a:gd name="connsiteX2" fmla="*/ 386081 w 386081"/>
                        <a:gd name="connsiteY2" fmla="*/ 0 h 340937"/>
                        <a:gd name="connsiteX3" fmla="*/ 193827 w 386081"/>
                        <a:gd name="connsiteY3" fmla="*/ 109268 h 340937"/>
                        <a:gd name="connsiteX4" fmla="*/ 0 w 386081"/>
                        <a:gd name="connsiteY4" fmla="*/ 340937 h 340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081" h="340937">
                          <a:moveTo>
                            <a:pt x="48063" y="313620"/>
                          </a:moveTo>
                          <a:lnTo>
                            <a:pt x="337231" y="88518"/>
                          </a:lnTo>
                          <a:lnTo>
                            <a:pt x="386081" y="0"/>
                          </a:lnTo>
                          <a:lnTo>
                            <a:pt x="193827" y="109268"/>
                          </a:lnTo>
                          <a:lnTo>
                            <a:pt x="0" y="34093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59" name="Freeform 8258">
                      <a:extLst>
                        <a:ext uri="{FF2B5EF4-FFF2-40B4-BE49-F238E27FC236}">
                          <a16:creationId xmlns:a16="http://schemas.microsoft.com/office/drawing/2014/main" id="{4EBF8245-E196-F974-FE09-814863084FB8}"/>
                        </a:ext>
                      </a:extLst>
                    </p:cNvPr>
                    <p:cNvSpPr/>
                    <p:nvPr/>
                  </p:nvSpPr>
                  <p:spPr>
                    <a:xfrm>
                      <a:off x="32924572" y="21850910"/>
                      <a:ext cx="530271" cy="422887"/>
                    </a:xfrm>
                    <a:custGeom>
                      <a:avLst/>
                      <a:gdLst>
                        <a:gd name="connsiteX0" fmla="*/ 192254 w 530271"/>
                        <a:gd name="connsiteY0" fmla="*/ 313620 h 422887"/>
                        <a:gd name="connsiteX1" fmla="*/ 481421 w 530271"/>
                        <a:gd name="connsiteY1" fmla="*/ 88518 h 422887"/>
                        <a:gd name="connsiteX2" fmla="*/ 530272 w 530271"/>
                        <a:gd name="connsiteY2" fmla="*/ 0 h 422887"/>
                        <a:gd name="connsiteX3" fmla="*/ 289954 w 530271"/>
                        <a:gd name="connsiteY3" fmla="*/ 136585 h 422887"/>
                        <a:gd name="connsiteX4" fmla="*/ 145371 w 530271"/>
                        <a:gd name="connsiteY4" fmla="*/ 249136 h 422887"/>
                        <a:gd name="connsiteX5" fmla="*/ 0 w 530271"/>
                        <a:gd name="connsiteY5" fmla="*/ 422888 h 42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271" h="422887">
                          <a:moveTo>
                            <a:pt x="192254" y="313620"/>
                          </a:moveTo>
                          <a:lnTo>
                            <a:pt x="481421" y="88518"/>
                          </a:lnTo>
                          <a:lnTo>
                            <a:pt x="530272" y="0"/>
                          </a:lnTo>
                          <a:lnTo>
                            <a:pt x="289954" y="136585"/>
                          </a:lnTo>
                          <a:lnTo>
                            <a:pt x="145371" y="249136"/>
                          </a:lnTo>
                          <a:lnTo>
                            <a:pt x="0" y="42288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60" name="Freeform 8259">
                      <a:extLst>
                        <a:ext uri="{FF2B5EF4-FFF2-40B4-BE49-F238E27FC236}">
                          <a16:creationId xmlns:a16="http://schemas.microsoft.com/office/drawing/2014/main" id="{922F8610-F13A-4665-764C-E2A4DFF7813C}"/>
                        </a:ext>
                      </a:extLst>
                    </p:cNvPr>
                    <p:cNvSpPr/>
                    <p:nvPr/>
                  </p:nvSpPr>
                  <p:spPr>
                    <a:xfrm>
                      <a:off x="33214526" y="21738359"/>
                      <a:ext cx="384900" cy="249135"/>
                    </a:xfrm>
                    <a:custGeom>
                      <a:avLst/>
                      <a:gdLst>
                        <a:gd name="connsiteX0" fmla="*/ 0 w 384900"/>
                        <a:gd name="connsiteY0" fmla="*/ 249136 h 249135"/>
                        <a:gd name="connsiteX1" fmla="*/ 240317 w 384900"/>
                        <a:gd name="connsiteY1" fmla="*/ 112551 h 249135"/>
                        <a:gd name="connsiteX2" fmla="*/ 384901 w 384900"/>
                        <a:gd name="connsiteY2" fmla="*/ 0 h 249135"/>
                        <a:gd name="connsiteX3" fmla="*/ 193434 w 384900"/>
                        <a:gd name="connsiteY3" fmla="*/ 48067 h 249135"/>
                        <a:gd name="connsiteX4" fmla="*/ 48850 w 384900"/>
                        <a:gd name="connsiteY4" fmla="*/ 160618 h 24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00" h="249135">
                          <a:moveTo>
                            <a:pt x="0" y="249136"/>
                          </a:moveTo>
                          <a:lnTo>
                            <a:pt x="240317" y="112551"/>
                          </a:lnTo>
                          <a:lnTo>
                            <a:pt x="384901" y="0"/>
                          </a:lnTo>
                          <a:lnTo>
                            <a:pt x="193434" y="48067"/>
                          </a:lnTo>
                          <a:lnTo>
                            <a:pt x="48850" y="16061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61" name="Freeform 8260">
                      <a:extLst>
                        <a:ext uri="{FF2B5EF4-FFF2-40B4-BE49-F238E27FC236}">
                          <a16:creationId xmlns:a16="http://schemas.microsoft.com/office/drawing/2014/main" id="{E53C08A7-4482-B667-97FB-22FF3ED40A45}"/>
                        </a:ext>
                      </a:extLst>
                    </p:cNvPr>
                    <p:cNvSpPr/>
                    <p:nvPr/>
                  </p:nvSpPr>
                  <p:spPr>
                    <a:xfrm>
                      <a:off x="32343090" y="22743704"/>
                      <a:ext cx="289167" cy="225102"/>
                    </a:xfrm>
                    <a:custGeom>
                      <a:avLst/>
                      <a:gdLst>
                        <a:gd name="connsiteX0" fmla="*/ 0 w 289167"/>
                        <a:gd name="connsiteY0" fmla="*/ 225103 h 225102"/>
                        <a:gd name="connsiteX1" fmla="*/ 275210 w 289167"/>
                        <a:gd name="connsiteY1" fmla="*/ 25291 h 225102"/>
                        <a:gd name="connsiteX2" fmla="*/ 289168 w 289167"/>
                        <a:gd name="connsiteY2" fmla="*/ 0 h 225102"/>
                        <a:gd name="connsiteX3" fmla="*/ 96914 w 289167"/>
                        <a:gd name="connsiteY3" fmla="*/ 109268 h 225102"/>
                      </a:gdLst>
                      <a:ahLst/>
                      <a:cxnLst>
                        <a:cxn ang="0">
                          <a:pos x="connsiteX0" y="connsiteY0"/>
                        </a:cxn>
                        <a:cxn ang="0">
                          <a:pos x="connsiteX1" y="connsiteY1"/>
                        </a:cxn>
                        <a:cxn ang="0">
                          <a:pos x="connsiteX2" y="connsiteY2"/>
                        </a:cxn>
                        <a:cxn ang="0">
                          <a:pos x="connsiteX3" y="connsiteY3"/>
                        </a:cxn>
                      </a:cxnLst>
                      <a:rect l="l" t="t" r="r" b="b"/>
                      <a:pathLst>
                        <a:path w="289167" h="225102">
                          <a:moveTo>
                            <a:pt x="0" y="225103"/>
                          </a:moveTo>
                          <a:lnTo>
                            <a:pt x="275210" y="25291"/>
                          </a:lnTo>
                          <a:lnTo>
                            <a:pt x="289168" y="0"/>
                          </a:lnTo>
                          <a:lnTo>
                            <a:pt x="96914" y="109268"/>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262" name="Freeform 8261">
                      <a:extLst>
                        <a:ext uri="{FF2B5EF4-FFF2-40B4-BE49-F238E27FC236}">
                          <a16:creationId xmlns:a16="http://schemas.microsoft.com/office/drawing/2014/main" id="{7B4EB142-F9A7-B049-6AD9-D92AF08830E9}"/>
                        </a:ext>
                      </a:extLst>
                    </p:cNvPr>
                    <p:cNvSpPr/>
                    <p:nvPr/>
                  </p:nvSpPr>
                  <p:spPr>
                    <a:xfrm>
                      <a:off x="32440004" y="22430084"/>
                      <a:ext cx="530271" cy="422887"/>
                    </a:xfrm>
                    <a:custGeom>
                      <a:avLst/>
                      <a:gdLst>
                        <a:gd name="connsiteX0" fmla="*/ 192254 w 530271"/>
                        <a:gd name="connsiteY0" fmla="*/ 313620 h 422887"/>
                        <a:gd name="connsiteX1" fmla="*/ 481422 w 530271"/>
                        <a:gd name="connsiteY1" fmla="*/ 88518 h 422887"/>
                        <a:gd name="connsiteX2" fmla="*/ 530271 w 530271"/>
                        <a:gd name="connsiteY2" fmla="*/ 0 h 422887"/>
                        <a:gd name="connsiteX3" fmla="*/ 289954 w 530271"/>
                        <a:gd name="connsiteY3" fmla="*/ 136585 h 422887"/>
                        <a:gd name="connsiteX4" fmla="*/ 145370 w 530271"/>
                        <a:gd name="connsiteY4" fmla="*/ 249136 h 422887"/>
                        <a:gd name="connsiteX5" fmla="*/ 0 w 530271"/>
                        <a:gd name="connsiteY5" fmla="*/ 422888 h 42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271" h="422887">
                          <a:moveTo>
                            <a:pt x="192254" y="313620"/>
                          </a:moveTo>
                          <a:lnTo>
                            <a:pt x="481422" y="88518"/>
                          </a:lnTo>
                          <a:lnTo>
                            <a:pt x="530271" y="0"/>
                          </a:lnTo>
                          <a:lnTo>
                            <a:pt x="289954" y="136585"/>
                          </a:lnTo>
                          <a:lnTo>
                            <a:pt x="145370" y="249136"/>
                          </a:lnTo>
                          <a:lnTo>
                            <a:pt x="0" y="42288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63" name="Freeform 8262">
                      <a:extLst>
                        <a:ext uri="{FF2B5EF4-FFF2-40B4-BE49-F238E27FC236}">
                          <a16:creationId xmlns:a16="http://schemas.microsoft.com/office/drawing/2014/main" id="{519A2B7C-8258-5A54-883D-B96EFD5A043D}"/>
                        </a:ext>
                      </a:extLst>
                    </p:cNvPr>
                    <p:cNvSpPr/>
                    <p:nvPr/>
                  </p:nvSpPr>
                  <p:spPr>
                    <a:xfrm>
                      <a:off x="32729958" y="22116463"/>
                      <a:ext cx="578335" cy="450204"/>
                    </a:xfrm>
                    <a:custGeom>
                      <a:avLst/>
                      <a:gdLst>
                        <a:gd name="connsiteX0" fmla="*/ 0 w 578335"/>
                        <a:gd name="connsiteY0" fmla="*/ 450205 h 450204"/>
                        <a:gd name="connsiteX1" fmla="*/ 240317 w 578335"/>
                        <a:gd name="connsiteY1" fmla="*/ 313620 h 450204"/>
                        <a:gd name="connsiteX2" fmla="*/ 529485 w 578335"/>
                        <a:gd name="connsiteY2" fmla="*/ 88518 h 450204"/>
                        <a:gd name="connsiteX3" fmla="*/ 578335 w 578335"/>
                        <a:gd name="connsiteY3" fmla="*/ 0 h 450204"/>
                        <a:gd name="connsiteX4" fmla="*/ 338018 w 578335"/>
                        <a:gd name="connsiteY4" fmla="*/ 136585 h 450204"/>
                        <a:gd name="connsiteX5" fmla="*/ 48850 w 578335"/>
                        <a:gd name="connsiteY5" fmla="*/ 361687 h 45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335" h="450204">
                          <a:moveTo>
                            <a:pt x="0" y="450205"/>
                          </a:moveTo>
                          <a:lnTo>
                            <a:pt x="240317" y="313620"/>
                          </a:lnTo>
                          <a:lnTo>
                            <a:pt x="529485" y="88518"/>
                          </a:lnTo>
                          <a:lnTo>
                            <a:pt x="578335" y="0"/>
                          </a:lnTo>
                          <a:lnTo>
                            <a:pt x="338018" y="136585"/>
                          </a:lnTo>
                          <a:lnTo>
                            <a:pt x="48850" y="36168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64" name="Freeform 8263">
                      <a:extLst>
                        <a:ext uri="{FF2B5EF4-FFF2-40B4-BE49-F238E27FC236}">
                          <a16:creationId xmlns:a16="http://schemas.microsoft.com/office/drawing/2014/main" id="{6EA70F9D-C6BD-DA39-AD9A-875EF38109CC}"/>
                        </a:ext>
                      </a:extLst>
                    </p:cNvPr>
                    <p:cNvSpPr/>
                    <p:nvPr/>
                  </p:nvSpPr>
                  <p:spPr>
                    <a:xfrm>
                      <a:off x="33067976" y="21802844"/>
                      <a:ext cx="578334" cy="450204"/>
                    </a:xfrm>
                    <a:custGeom>
                      <a:avLst/>
                      <a:gdLst>
                        <a:gd name="connsiteX0" fmla="*/ 0 w 578334"/>
                        <a:gd name="connsiteY0" fmla="*/ 450205 h 450204"/>
                        <a:gd name="connsiteX1" fmla="*/ 240317 w 578334"/>
                        <a:gd name="connsiteY1" fmla="*/ 313620 h 450204"/>
                        <a:gd name="connsiteX2" fmla="*/ 529485 w 578334"/>
                        <a:gd name="connsiteY2" fmla="*/ 88518 h 450204"/>
                        <a:gd name="connsiteX3" fmla="*/ 578334 w 578334"/>
                        <a:gd name="connsiteY3" fmla="*/ 0 h 450204"/>
                        <a:gd name="connsiteX4" fmla="*/ 338017 w 578334"/>
                        <a:gd name="connsiteY4" fmla="*/ 136585 h 450204"/>
                        <a:gd name="connsiteX5" fmla="*/ 48850 w 578334"/>
                        <a:gd name="connsiteY5" fmla="*/ 361687 h 45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334" h="450204">
                          <a:moveTo>
                            <a:pt x="0" y="450205"/>
                          </a:moveTo>
                          <a:lnTo>
                            <a:pt x="240317" y="313620"/>
                          </a:lnTo>
                          <a:lnTo>
                            <a:pt x="529485" y="88518"/>
                          </a:lnTo>
                          <a:lnTo>
                            <a:pt x="578334" y="0"/>
                          </a:lnTo>
                          <a:lnTo>
                            <a:pt x="338017" y="136585"/>
                          </a:lnTo>
                          <a:lnTo>
                            <a:pt x="48850" y="36168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65" name="Freeform 8264">
                      <a:extLst>
                        <a:ext uri="{FF2B5EF4-FFF2-40B4-BE49-F238E27FC236}">
                          <a16:creationId xmlns:a16="http://schemas.microsoft.com/office/drawing/2014/main" id="{ECEF4D1B-ADE5-C861-4357-9CCF17373C88}"/>
                        </a:ext>
                      </a:extLst>
                    </p:cNvPr>
                    <p:cNvSpPr/>
                    <p:nvPr/>
                  </p:nvSpPr>
                  <p:spPr>
                    <a:xfrm>
                      <a:off x="33405993" y="21690292"/>
                      <a:ext cx="384901" cy="249135"/>
                    </a:xfrm>
                    <a:custGeom>
                      <a:avLst/>
                      <a:gdLst>
                        <a:gd name="connsiteX0" fmla="*/ 0 w 384901"/>
                        <a:gd name="connsiteY0" fmla="*/ 249136 h 249135"/>
                        <a:gd name="connsiteX1" fmla="*/ 240317 w 384901"/>
                        <a:gd name="connsiteY1" fmla="*/ 112551 h 249135"/>
                        <a:gd name="connsiteX2" fmla="*/ 384902 w 384901"/>
                        <a:gd name="connsiteY2" fmla="*/ 0 h 249135"/>
                        <a:gd name="connsiteX3" fmla="*/ 193434 w 384901"/>
                        <a:gd name="connsiteY3" fmla="*/ 48067 h 249135"/>
                        <a:gd name="connsiteX4" fmla="*/ 48851 w 384901"/>
                        <a:gd name="connsiteY4" fmla="*/ 160618 h 24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01" h="249135">
                          <a:moveTo>
                            <a:pt x="0" y="249136"/>
                          </a:moveTo>
                          <a:lnTo>
                            <a:pt x="240317" y="112551"/>
                          </a:lnTo>
                          <a:lnTo>
                            <a:pt x="384902" y="0"/>
                          </a:lnTo>
                          <a:lnTo>
                            <a:pt x="193434" y="48067"/>
                          </a:lnTo>
                          <a:lnTo>
                            <a:pt x="48851" y="16061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66" name="Freeform 8265">
                      <a:extLst>
                        <a:ext uri="{FF2B5EF4-FFF2-40B4-BE49-F238E27FC236}">
                          <a16:creationId xmlns:a16="http://schemas.microsoft.com/office/drawing/2014/main" id="{1D0E0FE4-5538-E066-7BE9-E096512D631B}"/>
                        </a:ext>
                      </a:extLst>
                    </p:cNvPr>
                    <p:cNvSpPr/>
                    <p:nvPr/>
                  </p:nvSpPr>
                  <p:spPr>
                    <a:xfrm>
                      <a:off x="32618301" y="22409334"/>
                      <a:ext cx="495378" cy="359660"/>
                    </a:xfrm>
                    <a:custGeom>
                      <a:avLst/>
                      <a:gdLst>
                        <a:gd name="connsiteX0" fmla="*/ 303125 w 495378"/>
                        <a:gd name="connsiteY0" fmla="*/ 109268 h 359660"/>
                        <a:gd name="connsiteX1" fmla="*/ 13957 w 495378"/>
                        <a:gd name="connsiteY1" fmla="*/ 334370 h 359660"/>
                        <a:gd name="connsiteX2" fmla="*/ 0 w 495378"/>
                        <a:gd name="connsiteY2" fmla="*/ 359661 h 359660"/>
                        <a:gd name="connsiteX3" fmla="*/ 495378 w 495378"/>
                        <a:gd name="connsiteY3" fmla="*/ 0 h 359660"/>
                      </a:gdLst>
                      <a:ahLst/>
                      <a:cxnLst>
                        <a:cxn ang="0">
                          <a:pos x="connsiteX0" y="connsiteY0"/>
                        </a:cxn>
                        <a:cxn ang="0">
                          <a:pos x="connsiteX1" y="connsiteY1"/>
                        </a:cxn>
                        <a:cxn ang="0">
                          <a:pos x="connsiteX2" y="connsiteY2"/>
                        </a:cxn>
                        <a:cxn ang="0">
                          <a:pos x="connsiteX3" y="connsiteY3"/>
                        </a:cxn>
                      </a:cxnLst>
                      <a:rect l="l" t="t" r="r" b="b"/>
                      <a:pathLst>
                        <a:path w="495378" h="359660">
                          <a:moveTo>
                            <a:pt x="303125" y="109268"/>
                          </a:moveTo>
                          <a:lnTo>
                            <a:pt x="13957" y="334370"/>
                          </a:lnTo>
                          <a:lnTo>
                            <a:pt x="0" y="359661"/>
                          </a:lnTo>
                          <a:lnTo>
                            <a:pt x="495378"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67" name="Freeform 8266">
                      <a:extLst>
                        <a:ext uri="{FF2B5EF4-FFF2-40B4-BE49-F238E27FC236}">
                          <a16:creationId xmlns:a16="http://schemas.microsoft.com/office/drawing/2014/main" id="{E34D23C4-AD57-9C6F-D13B-E7DBAAFBA758}"/>
                        </a:ext>
                      </a:extLst>
                    </p:cNvPr>
                    <p:cNvSpPr/>
                    <p:nvPr/>
                  </p:nvSpPr>
                  <p:spPr>
                    <a:xfrm>
                      <a:off x="32921425" y="22068397"/>
                      <a:ext cx="578334" cy="450204"/>
                    </a:xfrm>
                    <a:custGeom>
                      <a:avLst/>
                      <a:gdLst>
                        <a:gd name="connsiteX0" fmla="*/ 0 w 578334"/>
                        <a:gd name="connsiteY0" fmla="*/ 450205 h 450204"/>
                        <a:gd name="connsiteX1" fmla="*/ 192254 w 578334"/>
                        <a:gd name="connsiteY1" fmla="*/ 340937 h 450204"/>
                        <a:gd name="connsiteX2" fmla="*/ 384901 w 578334"/>
                        <a:gd name="connsiteY2" fmla="*/ 201069 h 450204"/>
                        <a:gd name="connsiteX3" fmla="*/ 529485 w 578334"/>
                        <a:gd name="connsiteY3" fmla="*/ 88518 h 450204"/>
                        <a:gd name="connsiteX4" fmla="*/ 578334 w 578334"/>
                        <a:gd name="connsiteY4" fmla="*/ 0 h 450204"/>
                        <a:gd name="connsiteX5" fmla="*/ 338017 w 578334"/>
                        <a:gd name="connsiteY5" fmla="*/ 136585 h 450204"/>
                        <a:gd name="connsiteX6" fmla="*/ 48850 w 578334"/>
                        <a:gd name="connsiteY6" fmla="*/ 361687 h 45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334" h="450204">
                          <a:moveTo>
                            <a:pt x="0" y="450205"/>
                          </a:moveTo>
                          <a:lnTo>
                            <a:pt x="192254" y="340937"/>
                          </a:lnTo>
                          <a:lnTo>
                            <a:pt x="384901" y="201069"/>
                          </a:lnTo>
                          <a:lnTo>
                            <a:pt x="529485" y="88518"/>
                          </a:lnTo>
                          <a:lnTo>
                            <a:pt x="578334" y="0"/>
                          </a:lnTo>
                          <a:lnTo>
                            <a:pt x="338017" y="136585"/>
                          </a:lnTo>
                          <a:lnTo>
                            <a:pt x="48850" y="36168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68" name="Freeform 8267">
                      <a:extLst>
                        <a:ext uri="{FF2B5EF4-FFF2-40B4-BE49-F238E27FC236}">
                          <a16:creationId xmlns:a16="http://schemas.microsoft.com/office/drawing/2014/main" id="{8347B4CC-B1AE-585B-6C9C-26313365FAB2}"/>
                        </a:ext>
                      </a:extLst>
                    </p:cNvPr>
                    <p:cNvSpPr/>
                    <p:nvPr/>
                  </p:nvSpPr>
                  <p:spPr>
                    <a:xfrm>
                      <a:off x="33259443" y="21754776"/>
                      <a:ext cx="578335" cy="450204"/>
                    </a:xfrm>
                    <a:custGeom>
                      <a:avLst/>
                      <a:gdLst>
                        <a:gd name="connsiteX0" fmla="*/ 0 w 578335"/>
                        <a:gd name="connsiteY0" fmla="*/ 450205 h 450204"/>
                        <a:gd name="connsiteX1" fmla="*/ 240317 w 578335"/>
                        <a:gd name="connsiteY1" fmla="*/ 313620 h 450204"/>
                        <a:gd name="connsiteX2" fmla="*/ 529485 w 578335"/>
                        <a:gd name="connsiteY2" fmla="*/ 88518 h 450204"/>
                        <a:gd name="connsiteX3" fmla="*/ 578335 w 578335"/>
                        <a:gd name="connsiteY3" fmla="*/ 0 h 450204"/>
                        <a:gd name="connsiteX4" fmla="*/ 338018 w 578335"/>
                        <a:gd name="connsiteY4" fmla="*/ 136585 h 450204"/>
                        <a:gd name="connsiteX5" fmla="*/ 48851 w 578335"/>
                        <a:gd name="connsiteY5" fmla="*/ 361687 h 45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335" h="450204">
                          <a:moveTo>
                            <a:pt x="0" y="450205"/>
                          </a:moveTo>
                          <a:lnTo>
                            <a:pt x="240317" y="313620"/>
                          </a:lnTo>
                          <a:lnTo>
                            <a:pt x="529485" y="88518"/>
                          </a:lnTo>
                          <a:lnTo>
                            <a:pt x="578335" y="0"/>
                          </a:lnTo>
                          <a:lnTo>
                            <a:pt x="338018" y="136585"/>
                          </a:lnTo>
                          <a:lnTo>
                            <a:pt x="48851" y="36168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69" name="Freeform 8268">
                      <a:extLst>
                        <a:ext uri="{FF2B5EF4-FFF2-40B4-BE49-F238E27FC236}">
                          <a16:creationId xmlns:a16="http://schemas.microsoft.com/office/drawing/2014/main" id="{7AF16BB3-B0A9-A3DD-4E67-AF72D8E760F1}"/>
                        </a:ext>
                      </a:extLst>
                    </p:cNvPr>
                    <p:cNvSpPr/>
                    <p:nvPr/>
                  </p:nvSpPr>
                  <p:spPr>
                    <a:xfrm>
                      <a:off x="33597460" y="21642225"/>
                      <a:ext cx="384900" cy="249135"/>
                    </a:xfrm>
                    <a:custGeom>
                      <a:avLst/>
                      <a:gdLst>
                        <a:gd name="connsiteX0" fmla="*/ 0 w 384900"/>
                        <a:gd name="connsiteY0" fmla="*/ 249136 h 249135"/>
                        <a:gd name="connsiteX1" fmla="*/ 240317 w 384900"/>
                        <a:gd name="connsiteY1" fmla="*/ 112551 h 249135"/>
                        <a:gd name="connsiteX2" fmla="*/ 384901 w 384900"/>
                        <a:gd name="connsiteY2" fmla="*/ 0 h 249135"/>
                        <a:gd name="connsiteX3" fmla="*/ 193434 w 384900"/>
                        <a:gd name="connsiteY3" fmla="*/ 48067 h 249135"/>
                        <a:gd name="connsiteX4" fmla="*/ 48850 w 384900"/>
                        <a:gd name="connsiteY4" fmla="*/ 160618 h 24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00" h="249135">
                          <a:moveTo>
                            <a:pt x="0" y="249136"/>
                          </a:moveTo>
                          <a:lnTo>
                            <a:pt x="240317" y="112551"/>
                          </a:lnTo>
                          <a:lnTo>
                            <a:pt x="384901" y="0"/>
                          </a:lnTo>
                          <a:lnTo>
                            <a:pt x="193434" y="48067"/>
                          </a:lnTo>
                          <a:lnTo>
                            <a:pt x="48850" y="16061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70" name="Freeform 8269">
                      <a:extLst>
                        <a:ext uri="{FF2B5EF4-FFF2-40B4-BE49-F238E27FC236}">
                          <a16:creationId xmlns:a16="http://schemas.microsoft.com/office/drawing/2014/main" id="{B0A17E62-A3AB-41C6-6E34-BEB948F82C55}"/>
                        </a:ext>
                      </a:extLst>
                    </p:cNvPr>
                    <p:cNvSpPr/>
                    <p:nvPr/>
                  </p:nvSpPr>
                  <p:spPr>
                    <a:xfrm>
                      <a:off x="33306326" y="22129597"/>
                      <a:ext cx="192646" cy="139868"/>
                    </a:xfrm>
                    <a:custGeom>
                      <a:avLst/>
                      <a:gdLst>
                        <a:gd name="connsiteX0" fmla="*/ 144584 w 192646"/>
                        <a:gd name="connsiteY0" fmla="*/ 27317 h 139868"/>
                        <a:gd name="connsiteX1" fmla="*/ 0 w 192646"/>
                        <a:gd name="connsiteY1" fmla="*/ 139868 h 139868"/>
                        <a:gd name="connsiteX2" fmla="*/ 192647 w 192646"/>
                        <a:gd name="connsiteY2" fmla="*/ 0 h 139868"/>
                      </a:gdLst>
                      <a:ahLst/>
                      <a:cxnLst>
                        <a:cxn ang="0">
                          <a:pos x="connsiteX0" y="connsiteY0"/>
                        </a:cxn>
                        <a:cxn ang="0">
                          <a:pos x="connsiteX1" y="connsiteY1"/>
                        </a:cxn>
                        <a:cxn ang="0">
                          <a:pos x="connsiteX2" y="connsiteY2"/>
                        </a:cxn>
                      </a:cxnLst>
                      <a:rect l="l" t="t" r="r" b="b"/>
                      <a:pathLst>
                        <a:path w="192646" h="139868">
                          <a:moveTo>
                            <a:pt x="144584" y="27317"/>
                          </a:moveTo>
                          <a:lnTo>
                            <a:pt x="0" y="139868"/>
                          </a:lnTo>
                          <a:lnTo>
                            <a:pt x="192647"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71" name="Freeform 8270">
                      <a:extLst>
                        <a:ext uri="{FF2B5EF4-FFF2-40B4-BE49-F238E27FC236}">
                          <a16:creationId xmlns:a16="http://schemas.microsoft.com/office/drawing/2014/main" id="{21E8FCCB-3ADA-391F-A356-A1CCBA8F674E}"/>
                        </a:ext>
                      </a:extLst>
                    </p:cNvPr>
                    <p:cNvSpPr/>
                    <p:nvPr/>
                  </p:nvSpPr>
                  <p:spPr>
                    <a:xfrm>
                      <a:off x="33450910" y="21706710"/>
                      <a:ext cx="578335" cy="450204"/>
                    </a:xfrm>
                    <a:custGeom>
                      <a:avLst/>
                      <a:gdLst>
                        <a:gd name="connsiteX0" fmla="*/ 0 w 578335"/>
                        <a:gd name="connsiteY0" fmla="*/ 450205 h 450204"/>
                        <a:gd name="connsiteX1" fmla="*/ 48063 w 578335"/>
                        <a:gd name="connsiteY1" fmla="*/ 422888 h 450204"/>
                        <a:gd name="connsiteX2" fmla="*/ 543442 w 578335"/>
                        <a:gd name="connsiteY2" fmla="*/ 63227 h 450204"/>
                        <a:gd name="connsiteX3" fmla="*/ 578335 w 578335"/>
                        <a:gd name="connsiteY3" fmla="*/ 0 h 450204"/>
                        <a:gd name="connsiteX4" fmla="*/ 338018 w 578335"/>
                        <a:gd name="connsiteY4" fmla="*/ 136585 h 450204"/>
                        <a:gd name="connsiteX5" fmla="*/ 48850 w 578335"/>
                        <a:gd name="connsiteY5" fmla="*/ 361687 h 45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335" h="450204">
                          <a:moveTo>
                            <a:pt x="0" y="450205"/>
                          </a:moveTo>
                          <a:lnTo>
                            <a:pt x="48063" y="422888"/>
                          </a:lnTo>
                          <a:lnTo>
                            <a:pt x="543442" y="63227"/>
                          </a:lnTo>
                          <a:lnTo>
                            <a:pt x="578335" y="0"/>
                          </a:lnTo>
                          <a:lnTo>
                            <a:pt x="338018" y="136585"/>
                          </a:lnTo>
                          <a:lnTo>
                            <a:pt x="48850" y="36168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72" name="Freeform 8271">
                      <a:extLst>
                        <a:ext uri="{FF2B5EF4-FFF2-40B4-BE49-F238E27FC236}">
                          <a16:creationId xmlns:a16="http://schemas.microsoft.com/office/drawing/2014/main" id="{1BDF228F-DDF9-EAD6-AD59-F8CDFDA775B3}"/>
                        </a:ext>
                      </a:extLst>
                    </p:cNvPr>
                    <p:cNvSpPr/>
                    <p:nvPr/>
                  </p:nvSpPr>
                  <p:spPr>
                    <a:xfrm>
                      <a:off x="33788928" y="21594158"/>
                      <a:ext cx="384900" cy="249135"/>
                    </a:xfrm>
                    <a:custGeom>
                      <a:avLst/>
                      <a:gdLst>
                        <a:gd name="connsiteX0" fmla="*/ 0 w 384900"/>
                        <a:gd name="connsiteY0" fmla="*/ 249136 h 249135"/>
                        <a:gd name="connsiteX1" fmla="*/ 240317 w 384900"/>
                        <a:gd name="connsiteY1" fmla="*/ 112551 h 249135"/>
                        <a:gd name="connsiteX2" fmla="*/ 384901 w 384900"/>
                        <a:gd name="connsiteY2" fmla="*/ 0 h 249135"/>
                        <a:gd name="connsiteX3" fmla="*/ 193434 w 384900"/>
                        <a:gd name="connsiteY3" fmla="*/ 48067 h 249135"/>
                        <a:gd name="connsiteX4" fmla="*/ 48850 w 384900"/>
                        <a:gd name="connsiteY4" fmla="*/ 160618 h 24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00" h="249135">
                          <a:moveTo>
                            <a:pt x="0" y="249136"/>
                          </a:moveTo>
                          <a:lnTo>
                            <a:pt x="240317" y="112551"/>
                          </a:lnTo>
                          <a:lnTo>
                            <a:pt x="384901" y="0"/>
                          </a:lnTo>
                          <a:lnTo>
                            <a:pt x="193434" y="48067"/>
                          </a:lnTo>
                          <a:lnTo>
                            <a:pt x="48850" y="16061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73" name="Freeform 8272">
                      <a:extLst>
                        <a:ext uri="{FF2B5EF4-FFF2-40B4-BE49-F238E27FC236}">
                          <a16:creationId xmlns:a16="http://schemas.microsoft.com/office/drawing/2014/main" id="{7819CB6D-C0C1-D7B1-7F89-DB849DD6F4A9}"/>
                        </a:ext>
                      </a:extLst>
                    </p:cNvPr>
                    <p:cNvSpPr/>
                    <p:nvPr/>
                  </p:nvSpPr>
                  <p:spPr>
                    <a:xfrm>
                      <a:off x="33994352" y="21570125"/>
                      <a:ext cx="275210" cy="199811"/>
                    </a:xfrm>
                    <a:custGeom>
                      <a:avLst/>
                      <a:gdLst>
                        <a:gd name="connsiteX0" fmla="*/ 275211 w 275210"/>
                        <a:gd name="connsiteY0" fmla="*/ 0 h 199811"/>
                        <a:gd name="connsiteX1" fmla="*/ 179477 w 275210"/>
                        <a:gd name="connsiteY1" fmla="*/ 24033 h 199811"/>
                        <a:gd name="connsiteX2" fmla="*/ 34893 w 275210"/>
                        <a:gd name="connsiteY2" fmla="*/ 136585 h 199811"/>
                        <a:gd name="connsiteX3" fmla="*/ 0 w 275210"/>
                        <a:gd name="connsiteY3" fmla="*/ 199812 h 199811"/>
                      </a:gdLst>
                      <a:ahLst/>
                      <a:cxnLst>
                        <a:cxn ang="0">
                          <a:pos x="connsiteX0" y="connsiteY0"/>
                        </a:cxn>
                        <a:cxn ang="0">
                          <a:pos x="connsiteX1" y="connsiteY1"/>
                        </a:cxn>
                        <a:cxn ang="0">
                          <a:pos x="connsiteX2" y="connsiteY2"/>
                        </a:cxn>
                        <a:cxn ang="0">
                          <a:pos x="connsiteX3" y="connsiteY3"/>
                        </a:cxn>
                      </a:cxnLst>
                      <a:rect l="l" t="t" r="r" b="b"/>
                      <a:pathLst>
                        <a:path w="275210" h="199811">
                          <a:moveTo>
                            <a:pt x="275211" y="0"/>
                          </a:moveTo>
                          <a:lnTo>
                            <a:pt x="179477" y="24033"/>
                          </a:lnTo>
                          <a:lnTo>
                            <a:pt x="34893" y="136585"/>
                          </a:lnTo>
                          <a:lnTo>
                            <a:pt x="0" y="199812"/>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274" name="Graphic 6">
                    <a:extLst>
                      <a:ext uri="{FF2B5EF4-FFF2-40B4-BE49-F238E27FC236}">
                        <a16:creationId xmlns:a16="http://schemas.microsoft.com/office/drawing/2014/main" id="{D5740706-2755-B463-1F70-C27E25782A0D}"/>
                      </a:ext>
                    </a:extLst>
                  </p:cNvPr>
                  <p:cNvGrpSpPr/>
                  <p:nvPr/>
                </p:nvGrpSpPr>
                <p:grpSpPr>
                  <a:xfrm>
                    <a:off x="49044887" y="12439262"/>
                    <a:ext cx="1233180" cy="895257"/>
                    <a:chOff x="34269562" y="21570125"/>
                    <a:chExt cx="1926471" cy="1398681"/>
                  </a:xfrm>
                </p:grpSpPr>
                <p:sp>
                  <p:nvSpPr>
                    <p:cNvPr id="8275" name="Freeform 8274">
                      <a:extLst>
                        <a:ext uri="{FF2B5EF4-FFF2-40B4-BE49-F238E27FC236}">
                          <a16:creationId xmlns:a16="http://schemas.microsoft.com/office/drawing/2014/main" id="{F880C6D0-D6D5-8F31-8DCF-C6D2C773401F}"/>
                        </a:ext>
                      </a:extLst>
                    </p:cNvPr>
                    <p:cNvSpPr/>
                    <p:nvPr/>
                  </p:nvSpPr>
                  <p:spPr>
                    <a:xfrm>
                      <a:off x="35320992" y="21992456"/>
                      <a:ext cx="251136" cy="121703"/>
                    </a:xfrm>
                    <a:custGeom>
                      <a:avLst/>
                      <a:gdLst>
                        <a:gd name="connsiteX0" fmla="*/ 151797 w 251136"/>
                        <a:gd name="connsiteY0" fmla="*/ 102631 h 121703"/>
                        <a:gd name="connsiteX1" fmla="*/ 251136 w 251136"/>
                        <a:gd name="connsiteY1" fmla="*/ 121704 h 121703"/>
                        <a:gd name="connsiteX2" fmla="*/ 210286 w 251136"/>
                        <a:gd name="connsiteY2" fmla="*/ 84466 h 121703"/>
                        <a:gd name="connsiteX3" fmla="*/ 0 w 251136"/>
                        <a:gd name="connsiteY3" fmla="*/ 0 h 121703"/>
                      </a:gdLst>
                      <a:ahLst/>
                      <a:cxnLst>
                        <a:cxn ang="0">
                          <a:pos x="connsiteX0" y="connsiteY0"/>
                        </a:cxn>
                        <a:cxn ang="0">
                          <a:pos x="connsiteX1" y="connsiteY1"/>
                        </a:cxn>
                        <a:cxn ang="0">
                          <a:pos x="connsiteX2" y="connsiteY2"/>
                        </a:cxn>
                        <a:cxn ang="0">
                          <a:pos x="connsiteX3" y="connsiteY3"/>
                        </a:cxn>
                      </a:cxnLst>
                      <a:rect l="l" t="t" r="r" b="b"/>
                      <a:pathLst>
                        <a:path w="251136" h="121703">
                          <a:moveTo>
                            <a:pt x="151797" y="102631"/>
                          </a:moveTo>
                          <a:lnTo>
                            <a:pt x="251136" y="121704"/>
                          </a:lnTo>
                          <a:lnTo>
                            <a:pt x="210286" y="84466"/>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76" name="Freeform 8275">
                      <a:extLst>
                        <a:ext uri="{FF2B5EF4-FFF2-40B4-BE49-F238E27FC236}">
                          <a16:creationId xmlns:a16="http://schemas.microsoft.com/office/drawing/2014/main" id="{83FE146E-51E4-6BE3-55A1-F47ECD10FE74}"/>
                        </a:ext>
                      </a:extLst>
                    </p:cNvPr>
                    <p:cNvSpPr/>
                    <p:nvPr/>
                  </p:nvSpPr>
                  <p:spPr>
                    <a:xfrm>
                      <a:off x="35531278" y="22076922"/>
                      <a:ext cx="192646" cy="139868"/>
                    </a:xfrm>
                    <a:custGeom>
                      <a:avLst/>
                      <a:gdLst>
                        <a:gd name="connsiteX0" fmla="*/ 140191 w 192646"/>
                        <a:gd name="connsiteY0" fmla="*/ 56311 h 139868"/>
                        <a:gd name="connsiteX1" fmla="*/ 0 w 192646"/>
                        <a:gd name="connsiteY1" fmla="*/ 0 h 139868"/>
                        <a:gd name="connsiteX2" fmla="*/ 40850 w 192646"/>
                        <a:gd name="connsiteY2" fmla="*/ 37238 h 139868"/>
                        <a:gd name="connsiteX3" fmla="*/ 192647 w 192646"/>
                        <a:gd name="connsiteY3" fmla="*/ 139868 h 139868"/>
                      </a:gdLst>
                      <a:ahLst/>
                      <a:cxnLst>
                        <a:cxn ang="0">
                          <a:pos x="connsiteX0" y="connsiteY0"/>
                        </a:cxn>
                        <a:cxn ang="0">
                          <a:pos x="connsiteX1" y="connsiteY1"/>
                        </a:cxn>
                        <a:cxn ang="0">
                          <a:pos x="connsiteX2" y="connsiteY2"/>
                        </a:cxn>
                        <a:cxn ang="0">
                          <a:pos x="connsiteX3" y="connsiteY3"/>
                        </a:cxn>
                      </a:cxnLst>
                      <a:rect l="l" t="t" r="r" b="b"/>
                      <a:pathLst>
                        <a:path w="192646" h="139868">
                          <a:moveTo>
                            <a:pt x="140191" y="56311"/>
                          </a:moveTo>
                          <a:lnTo>
                            <a:pt x="0" y="0"/>
                          </a:lnTo>
                          <a:lnTo>
                            <a:pt x="40850" y="37238"/>
                          </a:lnTo>
                          <a:lnTo>
                            <a:pt x="192647" y="139868"/>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277" name="Freeform 8276">
                      <a:extLst>
                        <a:ext uri="{FF2B5EF4-FFF2-40B4-BE49-F238E27FC236}">
                          <a16:creationId xmlns:a16="http://schemas.microsoft.com/office/drawing/2014/main" id="{BF9C8BF9-9CEB-004B-69C5-950266E50029}"/>
                        </a:ext>
                      </a:extLst>
                    </p:cNvPr>
                    <p:cNvSpPr/>
                    <p:nvPr/>
                  </p:nvSpPr>
                  <p:spPr>
                    <a:xfrm>
                      <a:off x="34620039" y="21710902"/>
                      <a:ext cx="251136" cy="121703"/>
                    </a:xfrm>
                    <a:custGeom>
                      <a:avLst/>
                      <a:gdLst>
                        <a:gd name="connsiteX0" fmla="*/ 151797 w 251136"/>
                        <a:gd name="connsiteY0" fmla="*/ 102630 h 121703"/>
                        <a:gd name="connsiteX1" fmla="*/ 251136 w 251136"/>
                        <a:gd name="connsiteY1" fmla="*/ 121704 h 121703"/>
                        <a:gd name="connsiteX2" fmla="*/ 210286 w 251136"/>
                        <a:gd name="connsiteY2" fmla="*/ 84466 h 121703"/>
                        <a:gd name="connsiteX3" fmla="*/ 0 w 251136"/>
                        <a:gd name="connsiteY3" fmla="*/ 0 h 121703"/>
                      </a:gdLst>
                      <a:ahLst/>
                      <a:cxnLst>
                        <a:cxn ang="0">
                          <a:pos x="connsiteX0" y="connsiteY0"/>
                        </a:cxn>
                        <a:cxn ang="0">
                          <a:pos x="connsiteX1" y="connsiteY1"/>
                        </a:cxn>
                        <a:cxn ang="0">
                          <a:pos x="connsiteX2" y="connsiteY2"/>
                        </a:cxn>
                        <a:cxn ang="0">
                          <a:pos x="connsiteX3" y="connsiteY3"/>
                        </a:cxn>
                      </a:cxnLst>
                      <a:rect l="l" t="t" r="r" b="b"/>
                      <a:pathLst>
                        <a:path w="251136" h="121703">
                          <a:moveTo>
                            <a:pt x="151797" y="102630"/>
                          </a:moveTo>
                          <a:lnTo>
                            <a:pt x="251136" y="121704"/>
                          </a:lnTo>
                          <a:lnTo>
                            <a:pt x="210286" y="84466"/>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78" name="Freeform 8277">
                      <a:extLst>
                        <a:ext uri="{FF2B5EF4-FFF2-40B4-BE49-F238E27FC236}">
                          <a16:creationId xmlns:a16="http://schemas.microsoft.com/office/drawing/2014/main" id="{A9E2C9D5-6908-90D8-DA69-7AC74EF2376A}"/>
                        </a:ext>
                      </a:extLst>
                    </p:cNvPr>
                    <p:cNvSpPr/>
                    <p:nvPr/>
                  </p:nvSpPr>
                  <p:spPr>
                    <a:xfrm>
                      <a:off x="34830325" y="21795368"/>
                      <a:ext cx="443783" cy="261571"/>
                    </a:xfrm>
                    <a:custGeom>
                      <a:avLst/>
                      <a:gdLst>
                        <a:gd name="connsiteX0" fmla="*/ 40850 w 443783"/>
                        <a:gd name="connsiteY0" fmla="*/ 37238 h 261571"/>
                        <a:gd name="connsiteX1" fmla="*/ 344444 w 443783"/>
                        <a:gd name="connsiteY1" fmla="*/ 242499 h 261571"/>
                        <a:gd name="connsiteX2" fmla="*/ 443784 w 443783"/>
                        <a:gd name="connsiteY2" fmla="*/ 261572 h 261571"/>
                        <a:gd name="connsiteX3" fmla="*/ 280381 w 443783"/>
                        <a:gd name="connsiteY3" fmla="*/ 112622 h 261571"/>
                        <a:gd name="connsiteX4" fmla="*/ 0 w 443783"/>
                        <a:gd name="connsiteY4" fmla="*/ 0 h 261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783" h="261571">
                          <a:moveTo>
                            <a:pt x="40850" y="37238"/>
                          </a:moveTo>
                          <a:lnTo>
                            <a:pt x="344444" y="242499"/>
                          </a:lnTo>
                          <a:lnTo>
                            <a:pt x="443784" y="261572"/>
                          </a:lnTo>
                          <a:lnTo>
                            <a:pt x="280381" y="112622"/>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79" name="Freeform 8278">
                      <a:extLst>
                        <a:ext uri="{FF2B5EF4-FFF2-40B4-BE49-F238E27FC236}">
                          <a16:creationId xmlns:a16="http://schemas.microsoft.com/office/drawing/2014/main" id="{EDF04DB1-FA40-C932-B0EA-F0AEDBF3591B}"/>
                        </a:ext>
                      </a:extLst>
                    </p:cNvPr>
                    <p:cNvSpPr/>
                    <p:nvPr/>
                  </p:nvSpPr>
                  <p:spPr>
                    <a:xfrm>
                      <a:off x="35110706" y="21907989"/>
                      <a:ext cx="566335" cy="373284"/>
                    </a:xfrm>
                    <a:custGeom>
                      <a:avLst/>
                      <a:gdLst>
                        <a:gd name="connsiteX0" fmla="*/ 163403 w 566335"/>
                        <a:gd name="connsiteY0" fmla="*/ 148950 h 373284"/>
                        <a:gd name="connsiteX1" fmla="*/ 466996 w 566335"/>
                        <a:gd name="connsiteY1" fmla="*/ 354211 h 373284"/>
                        <a:gd name="connsiteX2" fmla="*/ 566336 w 566335"/>
                        <a:gd name="connsiteY2" fmla="*/ 373285 h 373284"/>
                        <a:gd name="connsiteX3" fmla="*/ 362083 w 566335"/>
                        <a:gd name="connsiteY3" fmla="*/ 187097 h 373284"/>
                        <a:gd name="connsiteX4" fmla="*/ 210286 w 566335"/>
                        <a:gd name="connsiteY4" fmla="*/ 84466 h 373284"/>
                        <a:gd name="connsiteX5" fmla="*/ 0 w 566335"/>
                        <a:gd name="connsiteY5" fmla="*/ 0 h 37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6335" h="373284">
                          <a:moveTo>
                            <a:pt x="163403" y="148950"/>
                          </a:moveTo>
                          <a:lnTo>
                            <a:pt x="466996" y="354211"/>
                          </a:lnTo>
                          <a:lnTo>
                            <a:pt x="566336" y="373285"/>
                          </a:lnTo>
                          <a:lnTo>
                            <a:pt x="362083" y="187097"/>
                          </a:lnTo>
                          <a:lnTo>
                            <a:pt x="210286" y="84466"/>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80" name="Freeform 8279">
                      <a:extLst>
                        <a:ext uri="{FF2B5EF4-FFF2-40B4-BE49-F238E27FC236}">
                          <a16:creationId xmlns:a16="http://schemas.microsoft.com/office/drawing/2014/main" id="{1906040C-6110-4FE2-7617-5EEB707EAC20}"/>
                        </a:ext>
                      </a:extLst>
                    </p:cNvPr>
                    <p:cNvSpPr/>
                    <p:nvPr/>
                  </p:nvSpPr>
                  <p:spPr>
                    <a:xfrm>
                      <a:off x="35472788" y="22095086"/>
                      <a:ext cx="356049" cy="288818"/>
                    </a:xfrm>
                    <a:custGeom>
                      <a:avLst/>
                      <a:gdLst>
                        <a:gd name="connsiteX0" fmla="*/ 0 w 356049"/>
                        <a:gd name="connsiteY0" fmla="*/ 0 h 288818"/>
                        <a:gd name="connsiteX1" fmla="*/ 204253 w 356049"/>
                        <a:gd name="connsiteY1" fmla="*/ 186188 h 288818"/>
                        <a:gd name="connsiteX2" fmla="*/ 356050 w 356049"/>
                        <a:gd name="connsiteY2" fmla="*/ 288819 h 288818"/>
                        <a:gd name="connsiteX3" fmla="*/ 251137 w 356049"/>
                        <a:gd name="connsiteY3" fmla="*/ 121704 h 288818"/>
                        <a:gd name="connsiteX4" fmla="*/ 99340 w 356049"/>
                        <a:gd name="connsiteY4" fmla="*/ 19073 h 288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49" h="288818">
                          <a:moveTo>
                            <a:pt x="0" y="0"/>
                          </a:moveTo>
                          <a:lnTo>
                            <a:pt x="204253" y="186188"/>
                          </a:lnTo>
                          <a:lnTo>
                            <a:pt x="356050" y="288819"/>
                          </a:lnTo>
                          <a:lnTo>
                            <a:pt x="251137" y="121704"/>
                          </a:lnTo>
                          <a:lnTo>
                            <a:pt x="99340" y="1907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81" name="Freeform 8280">
                      <a:extLst>
                        <a:ext uri="{FF2B5EF4-FFF2-40B4-BE49-F238E27FC236}">
                          <a16:creationId xmlns:a16="http://schemas.microsoft.com/office/drawing/2014/main" id="{C7773AA5-BD3C-1C76-AFF8-AAA6C272EF0D}"/>
                        </a:ext>
                      </a:extLst>
                    </p:cNvPr>
                    <p:cNvSpPr/>
                    <p:nvPr/>
                  </p:nvSpPr>
                  <p:spPr>
                    <a:xfrm>
                      <a:off x="34269562" y="21570125"/>
                      <a:ext cx="303593" cy="205261"/>
                    </a:xfrm>
                    <a:custGeom>
                      <a:avLst/>
                      <a:gdLst>
                        <a:gd name="connsiteX0" fmla="*/ 0 w 303593"/>
                        <a:gd name="connsiteY0" fmla="*/ 0 h 205261"/>
                        <a:gd name="connsiteX1" fmla="*/ 275210 w 303593"/>
                        <a:gd name="connsiteY1" fmla="*/ 199812 h 205261"/>
                        <a:gd name="connsiteX2" fmla="*/ 303593 w 303593"/>
                        <a:gd name="connsiteY2" fmla="*/ 205261 h 205261"/>
                        <a:gd name="connsiteX3" fmla="*/ 140190 w 303593"/>
                        <a:gd name="connsiteY3" fmla="*/ 56311 h 205261"/>
                      </a:gdLst>
                      <a:ahLst/>
                      <a:cxnLst>
                        <a:cxn ang="0">
                          <a:pos x="connsiteX0" y="connsiteY0"/>
                        </a:cxn>
                        <a:cxn ang="0">
                          <a:pos x="connsiteX1" y="connsiteY1"/>
                        </a:cxn>
                        <a:cxn ang="0">
                          <a:pos x="connsiteX2" y="connsiteY2"/>
                        </a:cxn>
                        <a:cxn ang="0">
                          <a:pos x="connsiteX3" y="connsiteY3"/>
                        </a:cxn>
                      </a:cxnLst>
                      <a:rect l="l" t="t" r="r" b="b"/>
                      <a:pathLst>
                        <a:path w="303593" h="205261">
                          <a:moveTo>
                            <a:pt x="0" y="0"/>
                          </a:moveTo>
                          <a:lnTo>
                            <a:pt x="275210" y="199812"/>
                          </a:lnTo>
                          <a:lnTo>
                            <a:pt x="303593" y="205261"/>
                          </a:lnTo>
                          <a:lnTo>
                            <a:pt x="140190" y="56311"/>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282" name="Freeform 8281">
                      <a:extLst>
                        <a:ext uri="{FF2B5EF4-FFF2-40B4-BE49-F238E27FC236}">
                          <a16:creationId xmlns:a16="http://schemas.microsoft.com/office/drawing/2014/main" id="{E1EE875F-F0D8-E90D-B453-7E40A010DE1F}"/>
                        </a:ext>
                      </a:extLst>
                    </p:cNvPr>
                    <p:cNvSpPr/>
                    <p:nvPr/>
                  </p:nvSpPr>
                  <p:spPr>
                    <a:xfrm>
                      <a:off x="34409753" y="21626436"/>
                      <a:ext cx="566335" cy="373284"/>
                    </a:xfrm>
                    <a:custGeom>
                      <a:avLst/>
                      <a:gdLst>
                        <a:gd name="connsiteX0" fmla="*/ 163403 w 566335"/>
                        <a:gd name="connsiteY0" fmla="*/ 148950 h 373284"/>
                        <a:gd name="connsiteX1" fmla="*/ 466996 w 566335"/>
                        <a:gd name="connsiteY1" fmla="*/ 354211 h 373284"/>
                        <a:gd name="connsiteX2" fmla="*/ 566336 w 566335"/>
                        <a:gd name="connsiteY2" fmla="*/ 373285 h 373284"/>
                        <a:gd name="connsiteX3" fmla="*/ 362083 w 566335"/>
                        <a:gd name="connsiteY3" fmla="*/ 187097 h 373284"/>
                        <a:gd name="connsiteX4" fmla="*/ 210286 w 566335"/>
                        <a:gd name="connsiteY4" fmla="*/ 84466 h 373284"/>
                        <a:gd name="connsiteX5" fmla="*/ 0 w 566335"/>
                        <a:gd name="connsiteY5" fmla="*/ 0 h 37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6335" h="373284">
                          <a:moveTo>
                            <a:pt x="163403" y="148950"/>
                          </a:moveTo>
                          <a:lnTo>
                            <a:pt x="466996" y="354211"/>
                          </a:lnTo>
                          <a:lnTo>
                            <a:pt x="566336" y="373285"/>
                          </a:lnTo>
                          <a:lnTo>
                            <a:pt x="362083" y="187097"/>
                          </a:lnTo>
                          <a:lnTo>
                            <a:pt x="210286" y="84466"/>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83" name="Freeform 8282">
                      <a:extLst>
                        <a:ext uri="{FF2B5EF4-FFF2-40B4-BE49-F238E27FC236}">
                          <a16:creationId xmlns:a16="http://schemas.microsoft.com/office/drawing/2014/main" id="{1459D1B1-AEC6-0F21-792B-997A292D1D13}"/>
                        </a:ext>
                      </a:extLst>
                    </p:cNvPr>
                    <p:cNvSpPr/>
                    <p:nvPr/>
                  </p:nvSpPr>
                  <p:spPr>
                    <a:xfrm>
                      <a:off x="34771835" y="21813532"/>
                      <a:ext cx="607186" cy="410522"/>
                    </a:xfrm>
                    <a:custGeom>
                      <a:avLst/>
                      <a:gdLst>
                        <a:gd name="connsiteX0" fmla="*/ 0 w 607186"/>
                        <a:gd name="connsiteY0" fmla="*/ 0 h 410522"/>
                        <a:gd name="connsiteX1" fmla="*/ 204253 w 607186"/>
                        <a:gd name="connsiteY1" fmla="*/ 186188 h 410522"/>
                        <a:gd name="connsiteX2" fmla="*/ 507846 w 607186"/>
                        <a:gd name="connsiteY2" fmla="*/ 391449 h 410522"/>
                        <a:gd name="connsiteX3" fmla="*/ 607186 w 607186"/>
                        <a:gd name="connsiteY3" fmla="*/ 410522 h 410522"/>
                        <a:gd name="connsiteX4" fmla="*/ 402933 w 607186"/>
                        <a:gd name="connsiteY4" fmla="*/ 224334 h 410522"/>
                        <a:gd name="connsiteX5" fmla="*/ 99340 w 607186"/>
                        <a:gd name="connsiteY5" fmla="*/ 19073 h 4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186" h="410522">
                          <a:moveTo>
                            <a:pt x="0" y="0"/>
                          </a:moveTo>
                          <a:lnTo>
                            <a:pt x="204253" y="186188"/>
                          </a:lnTo>
                          <a:lnTo>
                            <a:pt x="507846" y="391449"/>
                          </a:lnTo>
                          <a:lnTo>
                            <a:pt x="607186" y="410522"/>
                          </a:lnTo>
                          <a:lnTo>
                            <a:pt x="402933" y="224334"/>
                          </a:lnTo>
                          <a:lnTo>
                            <a:pt x="99340" y="1907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84" name="Freeform 8283">
                      <a:extLst>
                        <a:ext uri="{FF2B5EF4-FFF2-40B4-BE49-F238E27FC236}">
                          <a16:creationId xmlns:a16="http://schemas.microsoft.com/office/drawing/2014/main" id="{20DDC256-ABC5-7D94-4B3C-6B591763AA0C}"/>
                        </a:ext>
                      </a:extLst>
                    </p:cNvPr>
                    <p:cNvSpPr/>
                    <p:nvPr/>
                  </p:nvSpPr>
                  <p:spPr>
                    <a:xfrm>
                      <a:off x="35174768" y="22037867"/>
                      <a:ext cx="607186" cy="410522"/>
                    </a:xfrm>
                    <a:custGeom>
                      <a:avLst/>
                      <a:gdLst>
                        <a:gd name="connsiteX0" fmla="*/ 0 w 607186"/>
                        <a:gd name="connsiteY0" fmla="*/ 0 h 410522"/>
                        <a:gd name="connsiteX1" fmla="*/ 204253 w 607186"/>
                        <a:gd name="connsiteY1" fmla="*/ 186188 h 410522"/>
                        <a:gd name="connsiteX2" fmla="*/ 507846 w 607186"/>
                        <a:gd name="connsiteY2" fmla="*/ 391449 h 410522"/>
                        <a:gd name="connsiteX3" fmla="*/ 607187 w 607186"/>
                        <a:gd name="connsiteY3" fmla="*/ 410522 h 410522"/>
                        <a:gd name="connsiteX4" fmla="*/ 402934 w 607186"/>
                        <a:gd name="connsiteY4" fmla="*/ 224335 h 410522"/>
                        <a:gd name="connsiteX5" fmla="*/ 99340 w 607186"/>
                        <a:gd name="connsiteY5" fmla="*/ 19073 h 4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186" h="410522">
                          <a:moveTo>
                            <a:pt x="0" y="0"/>
                          </a:moveTo>
                          <a:lnTo>
                            <a:pt x="204253" y="186188"/>
                          </a:lnTo>
                          <a:lnTo>
                            <a:pt x="507846" y="391449"/>
                          </a:lnTo>
                          <a:lnTo>
                            <a:pt x="607187" y="410522"/>
                          </a:lnTo>
                          <a:lnTo>
                            <a:pt x="402934" y="224335"/>
                          </a:lnTo>
                          <a:lnTo>
                            <a:pt x="99340" y="1907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85" name="Freeform 8284">
                      <a:extLst>
                        <a:ext uri="{FF2B5EF4-FFF2-40B4-BE49-F238E27FC236}">
                          <a16:creationId xmlns:a16="http://schemas.microsoft.com/office/drawing/2014/main" id="{C0F646C6-B58A-B6ED-D2DB-FB47242F2908}"/>
                        </a:ext>
                      </a:extLst>
                    </p:cNvPr>
                    <p:cNvSpPr/>
                    <p:nvPr/>
                  </p:nvSpPr>
                  <p:spPr>
                    <a:xfrm>
                      <a:off x="35577702" y="22262201"/>
                      <a:ext cx="356049" cy="288818"/>
                    </a:xfrm>
                    <a:custGeom>
                      <a:avLst/>
                      <a:gdLst>
                        <a:gd name="connsiteX0" fmla="*/ 0 w 356049"/>
                        <a:gd name="connsiteY0" fmla="*/ 0 h 288818"/>
                        <a:gd name="connsiteX1" fmla="*/ 204253 w 356049"/>
                        <a:gd name="connsiteY1" fmla="*/ 186188 h 288818"/>
                        <a:gd name="connsiteX2" fmla="*/ 356050 w 356049"/>
                        <a:gd name="connsiteY2" fmla="*/ 288819 h 288818"/>
                        <a:gd name="connsiteX3" fmla="*/ 251136 w 356049"/>
                        <a:gd name="connsiteY3" fmla="*/ 121704 h 288818"/>
                        <a:gd name="connsiteX4" fmla="*/ 99340 w 356049"/>
                        <a:gd name="connsiteY4" fmla="*/ 19073 h 288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49" h="288818">
                          <a:moveTo>
                            <a:pt x="0" y="0"/>
                          </a:moveTo>
                          <a:lnTo>
                            <a:pt x="204253" y="186188"/>
                          </a:lnTo>
                          <a:lnTo>
                            <a:pt x="356050" y="288819"/>
                          </a:lnTo>
                          <a:lnTo>
                            <a:pt x="251136" y="121704"/>
                          </a:lnTo>
                          <a:lnTo>
                            <a:pt x="99340" y="1907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86" name="Freeform 8285">
                      <a:extLst>
                        <a:ext uri="{FF2B5EF4-FFF2-40B4-BE49-F238E27FC236}">
                          <a16:creationId xmlns:a16="http://schemas.microsoft.com/office/drawing/2014/main" id="{1BA8A124-289C-F7E9-784D-ED42CC56FC17}"/>
                        </a:ext>
                      </a:extLst>
                    </p:cNvPr>
                    <p:cNvSpPr/>
                    <p:nvPr/>
                  </p:nvSpPr>
                  <p:spPr>
                    <a:xfrm>
                      <a:off x="34544772" y="21769937"/>
                      <a:ext cx="495378" cy="359660"/>
                    </a:xfrm>
                    <a:custGeom>
                      <a:avLst/>
                      <a:gdLst>
                        <a:gd name="connsiteX0" fmla="*/ 331976 w 495378"/>
                        <a:gd name="connsiteY0" fmla="*/ 210710 h 359660"/>
                        <a:gd name="connsiteX1" fmla="*/ 28383 w 495378"/>
                        <a:gd name="connsiteY1" fmla="*/ 5449 h 359660"/>
                        <a:gd name="connsiteX2" fmla="*/ 0 w 495378"/>
                        <a:gd name="connsiteY2" fmla="*/ 0 h 359660"/>
                        <a:gd name="connsiteX3" fmla="*/ 495378 w 495378"/>
                        <a:gd name="connsiteY3" fmla="*/ 359661 h 359660"/>
                      </a:gdLst>
                      <a:ahLst/>
                      <a:cxnLst>
                        <a:cxn ang="0">
                          <a:pos x="connsiteX0" y="connsiteY0"/>
                        </a:cxn>
                        <a:cxn ang="0">
                          <a:pos x="connsiteX1" y="connsiteY1"/>
                        </a:cxn>
                        <a:cxn ang="0">
                          <a:pos x="connsiteX2" y="connsiteY2"/>
                        </a:cxn>
                        <a:cxn ang="0">
                          <a:pos x="connsiteX3" y="connsiteY3"/>
                        </a:cxn>
                      </a:cxnLst>
                      <a:rect l="l" t="t" r="r" b="b"/>
                      <a:pathLst>
                        <a:path w="495378" h="359660">
                          <a:moveTo>
                            <a:pt x="331976" y="210710"/>
                          </a:moveTo>
                          <a:lnTo>
                            <a:pt x="28383" y="5449"/>
                          </a:lnTo>
                          <a:lnTo>
                            <a:pt x="0" y="0"/>
                          </a:lnTo>
                          <a:lnTo>
                            <a:pt x="495378" y="35966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87" name="Freeform 8286">
                      <a:extLst>
                        <a:ext uri="{FF2B5EF4-FFF2-40B4-BE49-F238E27FC236}">
                          <a16:creationId xmlns:a16="http://schemas.microsoft.com/office/drawing/2014/main" id="{146C675B-C1D5-DEED-3EF2-0823E7E134DE}"/>
                        </a:ext>
                      </a:extLst>
                    </p:cNvPr>
                    <p:cNvSpPr/>
                    <p:nvPr/>
                  </p:nvSpPr>
                  <p:spPr>
                    <a:xfrm>
                      <a:off x="34876749" y="21980647"/>
                      <a:ext cx="607186" cy="410522"/>
                    </a:xfrm>
                    <a:custGeom>
                      <a:avLst/>
                      <a:gdLst>
                        <a:gd name="connsiteX0" fmla="*/ 0 w 607186"/>
                        <a:gd name="connsiteY0" fmla="*/ 0 h 410522"/>
                        <a:gd name="connsiteX1" fmla="*/ 163402 w 607186"/>
                        <a:gd name="connsiteY1" fmla="*/ 148950 h 410522"/>
                        <a:gd name="connsiteX2" fmla="*/ 356050 w 607186"/>
                        <a:gd name="connsiteY2" fmla="*/ 288819 h 410522"/>
                        <a:gd name="connsiteX3" fmla="*/ 507846 w 607186"/>
                        <a:gd name="connsiteY3" fmla="*/ 391449 h 410522"/>
                        <a:gd name="connsiteX4" fmla="*/ 607186 w 607186"/>
                        <a:gd name="connsiteY4" fmla="*/ 410522 h 410522"/>
                        <a:gd name="connsiteX5" fmla="*/ 402933 w 607186"/>
                        <a:gd name="connsiteY5" fmla="*/ 224334 h 410522"/>
                        <a:gd name="connsiteX6" fmla="*/ 99340 w 607186"/>
                        <a:gd name="connsiteY6" fmla="*/ 19073 h 4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186" h="410522">
                          <a:moveTo>
                            <a:pt x="0" y="0"/>
                          </a:moveTo>
                          <a:lnTo>
                            <a:pt x="163402" y="148950"/>
                          </a:lnTo>
                          <a:lnTo>
                            <a:pt x="356050" y="288819"/>
                          </a:lnTo>
                          <a:lnTo>
                            <a:pt x="507846" y="391449"/>
                          </a:lnTo>
                          <a:lnTo>
                            <a:pt x="607186" y="410522"/>
                          </a:lnTo>
                          <a:lnTo>
                            <a:pt x="402933" y="224334"/>
                          </a:lnTo>
                          <a:lnTo>
                            <a:pt x="99340" y="1907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88" name="Freeform 8287">
                      <a:extLst>
                        <a:ext uri="{FF2B5EF4-FFF2-40B4-BE49-F238E27FC236}">
                          <a16:creationId xmlns:a16="http://schemas.microsoft.com/office/drawing/2014/main" id="{C8B27D09-9293-D5F5-A1F5-3AF7286C25F2}"/>
                        </a:ext>
                      </a:extLst>
                    </p:cNvPr>
                    <p:cNvSpPr/>
                    <p:nvPr/>
                  </p:nvSpPr>
                  <p:spPr>
                    <a:xfrm>
                      <a:off x="35279682" y="22204981"/>
                      <a:ext cx="607186" cy="410522"/>
                    </a:xfrm>
                    <a:custGeom>
                      <a:avLst/>
                      <a:gdLst>
                        <a:gd name="connsiteX0" fmla="*/ 0 w 607186"/>
                        <a:gd name="connsiteY0" fmla="*/ 0 h 410522"/>
                        <a:gd name="connsiteX1" fmla="*/ 204253 w 607186"/>
                        <a:gd name="connsiteY1" fmla="*/ 186188 h 410522"/>
                        <a:gd name="connsiteX2" fmla="*/ 507846 w 607186"/>
                        <a:gd name="connsiteY2" fmla="*/ 391449 h 410522"/>
                        <a:gd name="connsiteX3" fmla="*/ 607186 w 607186"/>
                        <a:gd name="connsiteY3" fmla="*/ 410522 h 410522"/>
                        <a:gd name="connsiteX4" fmla="*/ 402933 w 607186"/>
                        <a:gd name="connsiteY4" fmla="*/ 224334 h 410522"/>
                        <a:gd name="connsiteX5" fmla="*/ 99340 w 607186"/>
                        <a:gd name="connsiteY5" fmla="*/ 19073 h 4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186" h="410522">
                          <a:moveTo>
                            <a:pt x="0" y="0"/>
                          </a:moveTo>
                          <a:lnTo>
                            <a:pt x="204253" y="186188"/>
                          </a:lnTo>
                          <a:lnTo>
                            <a:pt x="507846" y="391449"/>
                          </a:lnTo>
                          <a:lnTo>
                            <a:pt x="607186" y="410522"/>
                          </a:lnTo>
                          <a:lnTo>
                            <a:pt x="402933" y="224334"/>
                          </a:lnTo>
                          <a:lnTo>
                            <a:pt x="99340" y="1907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89" name="Freeform 8288">
                      <a:extLst>
                        <a:ext uri="{FF2B5EF4-FFF2-40B4-BE49-F238E27FC236}">
                          <a16:creationId xmlns:a16="http://schemas.microsoft.com/office/drawing/2014/main" id="{1D066A9E-0E14-9294-DE36-5195F0C9AE38}"/>
                        </a:ext>
                      </a:extLst>
                    </p:cNvPr>
                    <p:cNvSpPr/>
                    <p:nvPr/>
                  </p:nvSpPr>
                  <p:spPr>
                    <a:xfrm>
                      <a:off x="35682615" y="22429316"/>
                      <a:ext cx="356049" cy="288818"/>
                    </a:xfrm>
                    <a:custGeom>
                      <a:avLst/>
                      <a:gdLst>
                        <a:gd name="connsiteX0" fmla="*/ 0 w 356049"/>
                        <a:gd name="connsiteY0" fmla="*/ 0 h 288818"/>
                        <a:gd name="connsiteX1" fmla="*/ 204253 w 356049"/>
                        <a:gd name="connsiteY1" fmla="*/ 186188 h 288818"/>
                        <a:gd name="connsiteX2" fmla="*/ 356050 w 356049"/>
                        <a:gd name="connsiteY2" fmla="*/ 288819 h 288818"/>
                        <a:gd name="connsiteX3" fmla="*/ 251137 w 356049"/>
                        <a:gd name="connsiteY3" fmla="*/ 121704 h 288818"/>
                        <a:gd name="connsiteX4" fmla="*/ 99340 w 356049"/>
                        <a:gd name="connsiteY4" fmla="*/ 19073 h 288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49" h="288818">
                          <a:moveTo>
                            <a:pt x="0" y="0"/>
                          </a:moveTo>
                          <a:lnTo>
                            <a:pt x="204253" y="186188"/>
                          </a:lnTo>
                          <a:lnTo>
                            <a:pt x="356050" y="288819"/>
                          </a:lnTo>
                          <a:lnTo>
                            <a:pt x="251137" y="121704"/>
                          </a:lnTo>
                          <a:lnTo>
                            <a:pt x="99340" y="1907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90" name="Freeform 8289">
                      <a:extLst>
                        <a:ext uri="{FF2B5EF4-FFF2-40B4-BE49-F238E27FC236}">
                          <a16:creationId xmlns:a16="http://schemas.microsoft.com/office/drawing/2014/main" id="{DF89514A-05CB-1806-CEB0-9DE36C6C8022}"/>
                        </a:ext>
                      </a:extLst>
                    </p:cNvPr>
                    <p:cNvSpPr/>
                    <p:nvPr/>
                  </p:nvSpPr>
                  <p:spPr>
                    <a:xfrm>
                      <a:off x="35232798" y="22269466"/>
                      <a:ext cx="192646" cy="139868"/>
                    </a:xfrm>
                    <a:custGeom>
                      <a:avLst/>
                      <a:gdLst>
                        <a:gd name="connsiteX0" fmla="*/ 151797 w 192646"/>
                        <a:gd name="connsiteY0" fmla="*/ 102631 h 139868"/>
                        <a:gd name="connsiteX1" fmla="*/ 0 w 192646"/>
                        <a:gd name="connsiteY1" fmla="*/ 0 h 139868"/>
                        <a:gd name="connsiteX2" fmla="*/ 192647 w 192646"/>
                        <a:gd name="connsiteY2" fmla="*/ 139868 h 139868"/>
                      </a:gdLst>
                      <a:ahLst/>
                      <a:cxnLst>
                        <a:cxn ang="0">
                          <a:pos x="connsiteX0" y="connsiteY0"/>
                        </a:cxn>
                        <a:cxn ang="0">
                          <a:pos x="connsiteX1" y="connsiteY1"/>
                        </a:cxn>
                        <a:cxn ang="0">
                          <a:pos x="connsiteX2" y="connsiteY2"/>
                        </a:cxn>
                      </a:cxnLst>
                      <a:rect l="l" t="t" r="r" b="b"/>
                      <a:pathLst>
                        <a:path w="192646" h="139868">
                          <a:moveTo>
                            <a:pt x="151797" y="102631"/>
                          </a:moveTo>
                          <a:lnTo>
                            <a:pt x="0" y="0"/>
                          </a:lnTo>
                          <a:lnTo>
                            <a:pt x="192647" y="1398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91" name="Freeform 8290">
                      <a:extLst>
                        <a:ext uri="{FF2B5EF4-FFF2-40B4-BE49-F238E27FC236}">
                          <a16:creationId xmlns:a16="http://schemas.microsoft.com/office/drawing/2014/main" id="{77D9C22A-4933-542C-AD12-F0A648D9F504}"/>
                        </a:ext>
                      </a:extLst>
                    </p:cNvPr>
                    <p:cNvSpPr/>
                    <p:nvPr/>
                  </p:nvSpPr>
                  <p:spPr>
                    <a:xfrm>
                      <a:off x="35384595" y="22372096"/>
                      <a:ext cx="607186" cy="410522"/>
                    </a:xfrm>
                    <a:custGeom>
                      <a:avLst/>
                      <a:gdLst>
                        <a:gd name="connsiteX0" fmla="*/ 0 w 607186"/>
                        <a:gd name="connsiteY0" fmla="*/ 0 h 410522"/>
                        <a:gd name="connsiteX1" fmla="*/ 40850 w 607186"/>
                        <a:gd name="connsiteY1" fmla="*/ 37238 h 410522"/>
                        <a:gd name="connsiteX2" fmla="*/ 536229 w 607186"/>
                        <a:gd name="connsiteY2" fmla="*/ 396899 h 410522"/>
                        <a:gd name="connsiteX3" fmla="*/ 607186 w 607186"/>
                        <a:gd name="connsiteY3" fmla="*/ 410522 h 410522"/>
                        <a:gd name="connsiteX4" fmla="*/ 402933 w 607186"/>
                        <a:gd name="connsiteY4" fmla="*/ 224334 h 410522"/>
                        <a:gd name="connsiteX5" fmla="*/ 99340 w 607186"/>
                        <a:gd name="connsiteY5" fmla="*/ 19073 h 4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186" h="410522">
                          <a:moveTo>
                            <a:pt x="0" y="0"/>
                          </a:moveTo>
                          <a:lnTo>
                            <a:pt x="40850" y="37238"/>
                          </a:lnTo>
                          <a:lnTo>
                            <a:pt x="536229" y="396899"/>
                          </a:lnTo>
                          <a:lnTo>
                            <a:pt x="607186" y="410522"/>
                          </a:lnTo>
                          <a:lnTo>
                            <a:pt x="402933" y="224334"/>
                          </a:lnTo>
                          <a:lnTo>
                            <a:pt x="99340" y="1907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92" name="Freeform 8291">
                      <a:extLst>
                        <a:ext uri="{FF2B5EF4-FFF2-40B4-BE49-F238E27FC236}">
                          <a16:creationId xmlns:a16="http://schemas.microsoft.com/office/drawing/2014/main" id="{FF43058B-D02C-500B-8090-4DC54814668B}"/>
                        </a:ext>
                      </a:extLst>
                    </p:cNvPr>
                    <p:cNvSpPr/>
                    <p:nvPr/>
                  </p:nvSpPr>
                  <p:spPr>
                    <a:xfrm>
                      <a:off x="35787528" y="22596431"/>
                      <a:ext cx="356049" cy="288818"/>
                    </a:xfrm>
                    <a:custGeom>
                      <a:avLst/>
                      <a:gdLst>
                        <a:gd name="connsiteX0" fmla="*/ 0 w 356049"/>
                        <a:gd name="connsiteY0" fmla="*/ 0 h 288818"/>
                        <a:gd name="connsiteX1" fmla="*/ 204253 w 356049"/>
                        <a:gd name="connsiteY1" fmla="*/ 186188 h 288818"/>
                        <a:gd name="connsiteX2" fmla="*/ 356050 w 356049"/>
                        <a:gd name="connsiteY2" fmla="*/ 288819 h 288818"/>
                        <a:gd name="connsiteX3" fmla="*/ 251136 w 356049"/>
                        <a:gd name="connsiteY3" fmla="*/ 121704 h 288818"/>
                        <a:gd name="connsiteX4" fmla="*/ 99340 w 356049"/>
                        <a:gd name="connsiteY4" fmla="*/ 19073 h 288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49" h="288818">
                          <a:moveTo>
                            <a:pt x="0" y="0"/>
                          </a:moveTo>
                          <a:lnTo>
                            <a:pt x="204253" y="186188"/>
                          </a:lnTo>
                          <a:lnTo>
                            <a:pt x="356050" y="288819"/>
                          </a:lnTo>
                          <a:lnTo>
                            <a:pt x="251136" y="121704"/>
                          </a:lnTo>
                          <a:lnTo>
                            <a:pt x="99340" y="1907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93" name="Freeform 8292">
                      <a:extLst>
                        <a:ext uri="{FF2B5EF4-FFF2-40B4-BE49-F238E27FC236}">
                          <a16:creationId xmlns:a16="http://schemas.microsoft.com/office/drawing/2014/main" id="{5C558554-FC81-4E84-30C0-9A535EE836BA}"/>
                        </a:ext>
                      </a:extLst>
                    </p:cNvPr>
                    <p:cNvSpPr/>
                    <p:nvPr/>
                  </p:nvSpPr>
                  <p:spPr>
                    <a:xfrm>
                      <a:off x="35920824" y="22768995"/>
                      <a:ext cx="275209" cy="199811"/>
                    </a:xfrm>
                    <a:custGeom>
                      <a:avLst/>
                      <a:gdLst>
                        <a:gd name="connsiteX0" fmla="*/ 275210 w 275209"/>
                        <a:gd name="connsiteY0" fmla="*/ 199812 h 199811"/>
                        <a:gd name="connsiteX1" fmla="*/ 222754 w 275209"/>
                        <a:gd name="connsiteY1" fmla="*/ 116254 h 199811"/>
                        <a:gd name="connsiteX2" fmla="*/ 70957 w 275209"/>
                        <a:gd name="connsiteY2" fmla="*/ 13624 h 199811"/>
                        <a:gd name="connsiteX3" fmla="*/ 0 w 275209"/>
                        <a:gd name="connsiteY3" fmla="*/ 0 h 199811"/>
                      </a:gdLst>
                      <a:ahLst/>
                      <a:cxnLst>
                        <a:cxn ang="0">
                          <a:pos x="connsiteX0" y="connsiteY0"/>
                        </a:cxn>
                        <a:cxn ang="0">
                          <a:pos x="connsiteX1" y="connsiteY1"/>
                        </a:cxn>
                        <a:cxn ang="0">
                          <a:pos x="connsiteX2" y="connsiteY2"/>
                        </a:cxn>
                        <a:cxn ang="0">
                          <a:pos x="connsiteX3" y="connsiteY3"/>
                        </a:cxn>
                      </a:cxnLst>
                      <a:rect l="l" t="t" r="r" b="b"/>
                      <a:pathLst>
                        <a:path w="275209" h="199811">
                          <a:moveTo>
                            <a:pt x="275210" y="199812"/>
                          </a:moveTo>
                          <a:lnTo>
                            <a:pt x="222754" y="116254"/>
                          </a:lnTo>
                          <a:lnTo>
                            <a:pt x="70957" y="13624"/>
                          </a:lnTo>
                          <a:lnTo>
                            <a:pt x="0" y="0"/>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294" name="Graphic 6">
                    <a:extLst>
                      <a:ext uri="{FF2B5EF4-FFF2-40B4-BE49-F238E27FC236}">
                        <a16:creationId xmlns:a16="http://schemas.microsoft.com/office/drawing/2014/main" id="{EBCF2ED4-F393-BF2C-269A-6E6C7039008E}"/>
                      </a:ext>
                    </a:extLst>
                  </p:cNvPr>
                  <p:cNvGrpSpPr/>
                  <p:nvPr/>
                </p:nvGrpSpPr>
                <p:grpSpPr>
                  <a:xfrm>
                    <a:off x="47768754" y="13334520"/>
                    <a:ext cx="513985" cy="1448557"/>
                    <a:chOff x="32275990" y="22968806"/>
                    <a:chExt cx="802947" cy="2263114"/>
                  </a:xfrm>
                </p:grpSpPr>
                <p:sp>
                  <p:nvSpPr>
                    <p:cNvPr id="8295" name="Freeform 8294">
                      <a:extLst>
                        <a:ext uri="{FF2B5EF4-FFF2-40B4-BE49-F238E27FC236}">
                          <a16:creationId xmlns:a16="http://schemas.microsoft.com/office/drawing/2014/main" id="{2358FFE3-7FE6-24C0-78E1-993FE9B07863}"/>
                        </a:ext>
                      </a:extLst>
                    </p:cNvPr>
                    <p:cNvSpPr/>
                    <p:nvPr/>
                  </p:nvSpPr>
                  <p:spPr>
                    <a:xfrm>
                      <a:off x="32345139" y="24026696"/>
                      <a:ext cx="131587" cy="245970"/>
                    </a:xfrm>
                    <a:custGeom>
                      <a:avLst/>
                      <a:gdLst>
                        <a:gd name="connsiteX0" fmla="*/ 69149 w 131587"/>
                        <a:gd name="connsiteY0" fmla="*/ 73780 h 245970"/>
                        <a:gd name="connsiteX1" fmla="*/ 0 w 131587"/>
                        <a:gd name="connsiteY1" fmla="*/ 0 h 245970"/>
                        <a:gd name="connsiteX2" fmla="*/ 11146 w 131587"/>
                        <a:gd name="connsiteY2" fmla="*/ 54120 h 245970"/>
                        <a:gd name="connsiteX3" fmla="*/ 131588 w 131587"/>
                        <a:gd name="connsiteY3" fmla="*/ 245971 h 245970"/>
                      </a:gdLst>
                      <a:ahLst/>
                      <a:cxnLst>
                        <a:cxn ang="0">
                          <a:pos x="connsiteX0" y="connsiteY0"/>
                        </a:cxn>
                        <a:cxn ang="0">
                          <a:pos x="connsiteX1" y="connsiteY1"/>
                        </a:cxn>
                        <a:cxn ang="0">
                          <a:pos x="connsiteX2" y="connsiteY2"/>
                        </a:cxn>
                        <a:cxn ang="0">
                          <a:pos x="connsiteX3" y="connsiteY3"/>
                        </a:cxn>
                      </a:cxnLst>
                      <a:rect l="l" t="t" r="r" b="b"/>
                      <a:pathLst>
                        <a:path w="131587" h="245970">
                          <a:moveTo>
                            <a:pt x="69149" y="73780"/>
                          </a:moveTo>
                          <a:lnTo>
                            <a:pt x="0" y="0"/>
                          </a:lnTo>
                          <a:lnTo>
                            <a:pt x="11146" y="54120"/>
                          </a:lnTo>
                          <a:lnTo>
                            <a:pt x="131588" y="24597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96" name="Freeform 8295">
                      <a:extLst>
                        <a:ext uri="{FF2B5EF4-FFF2-40B4-BE49-F238E27FC236}">
                          <a16:creationId xmlns:a16="http://schemas.microsoft.com/office/drawing/2014/main" id="{63D6274D-B35D-D55D-853B-AE61D93D4F21}"/>
                        </a:ext>
                      </a:extLst>
                    </p:cNvPr>
                    <p:cNvSpPr/>
                    <p:nvPr/>
                  </p:nvSpPr>
                  <p:spPr>
                    <a:xfrm>
                      <a:off x="32275990" y="23854505"/>
                      <a:ext cx="80294" cy="226311"/>
                    </a:xfrm>
                    <a:custGeom>
                      <a:avLst/>
                      <a:gdLst>
                        <a:gd name="connsiteX0" fmla="*/ 0 w 80294"/>
                        <a:gd name="connsiteY0" fmla="*/ 98411 h 226311"/>
                        <a:gd name="connsiteX1" fmla="*/ 80295 w 80294"/>
                        <a:gd name="connsiteY1" fmla="*/ 226312 h 226311"/>
                        <a:gd name="connsiteX2" fmla="*/ 69149 w 80294"/>
                        <a:gd name="connsiteY2" fmla="*/ 172191 h 226311"/>
                        <a:gd name="connsiteX3" fmla="*/ 6710 w 80294"/>
                        <a:gd name="connsiteY3" fmla="*/ 0 h 226311"/>
                      </a:gdLst>
                      <a:ahLst/>
                      <a:cxnLst>
                        <a:cxn ang="0">
                          <a:pos x="connsiteX0" y="connsiteY0"/>
                        </a:cxn>
                        <a:cxn ang="0">
                          <a:pos x="connsiteX1" y="connsiteY1"/>
                        </a:cxn>
                        <a:cxn ang="0">
                          <a:pos x="connsiteX2" y="connsiteY2"/>
                        </a:cxn>
                        <a:cxn ang="0">
                          <a:pos x="connsiteX3" y="connsiteY3"/>
                        </a:cxn>
                      </a:cxnLst>
                      <a:rect l="l" t="t" r="r" b="b"/>
                      <a:pathLst>
                        <a:path w="80294" h="226311">
                          <a:moveTo>
                            <a:pt x="0" y="98411"/>
                          </a:moveTo>
                          <a:lnTo>
                            <a:pt x="80295" y="226312"/>
                          </a:lnTo>
                          <a:lnTo>
                            <a:pt x="69149" y="172191"/>
                          </a:lnTo>
                          <a:lnTo>
                            <a:pt x="6710"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297" name="Freeform 8296">
                      <a:extLst>
                        <a:ext uri="{FF2B5EF4-FFF2-40B4-BE49-F238E27FC236}">
                          <a16:creationId xmlns:a16="http://schemas.microsoft.com/office/drawing/2014/main" id="{B4EF4579-982B-9CE6-A89A-E82692092E0E}"/>
                        </a:ext>
                      </a:extLst>
                    </p:cNvPr>
                    <p:cNvSpPr/>
                    <p:nvPr/>
                  </p:nvSpPr>
                  <p:spPr>
                    <a:xfrm>
                      <a:off x="32746613" y="24666198"/>
                      <a:ext cx="131587" cy="245970"/>
                    </a:xfrm>
                    <a:custGeom>
                      <a:avLst/>
                      <a:gdLst>
                        <a:gd name="connsiteX0" fmla="*/ 69149 w 131587"/>
                        <a:gd name="connsiteY0" fmla="*/ 73780 h 245970"/>
                        <a:gd name="connsiteX1" fmla="*/ 0 w 131587"/>
                        <a:gd name="connsiteY1" fmla="*/ 0 h 245970"/>
                        <a:gd name="connsiteX2" fmla="*/ 11146 w 131587"/>
                        <a:gd name="connsiteY2" fmla="*/ 54120 h 245970"/>
                        <a:gd name="connsiteX3" fmla="*/ 131588 w 131587"/>
                        <a:gd name="connsiteY3" fmla="*/ 245971 h 245970"/>
                      </a:gdLst>
                      <a:ahLst/>
                      <a:cxnLst>
                        <a:cxn ang="0">
                          <a:pos x="connsiteX0" y="connsiteY0"/>
                        </a:cxn>
                        <a:cxn ang="0">
                          <a:pos x="connsiteX1" y="connsiteY1"/>
                        </a:cxn>
                        <a:cxn ang="0">
                          <a:pos x="connsiteX2" y="connsiteY2"/>
                        </a:cxn>
                        <a:cxn ang="0">
                          <a:pos x="connsiteX3" y="connsiteY3"/>
                        </a:cxn>
                      </a:cxnLst>
                      <a:rect l="l" t="t" r="r" b="b"/>
                      <a:pathLst>
                        <a:path w="131587" h="245970">
                          <a:moveTo>
                            <a:pt x="69149" y="73780"/>
                          </a:moveTo>
                          <a:lnTo>
                            <a:pt x="0" y="0"/>
                          </a:lnTo>
                          <a:lnTo>
                            <a:pt x="11146" y="54120"/>
                          </a:lnTo>
                          <a:lnTo>
                            <a:pt x="131588" y="24597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98" name="Freeform 8297">
                      <a:extLst>
                        <a:ext uri="{FF2B5EF4-FFF2-40B4-BE49-F238E27FC236}">
                          <a16:creationId xmlns:a16="http://schemas.microsoft.com/office/drawing/2014/main" id="{3ECD5F22-0E20-CC92-D77E-FC044A488F5F}"/>
                        </a:ext>
                      </a:extLst>
                    </p:cNvPr>
                    <p:cNvSpPr/>
                    <p:nvPr/>
                  </p:nvSpPr>
                  <p:spPr>
                    <a:xfrm>
                      <a:off x="32552586" y="24248036"/>
                      <a:ext cx="205172" cy="472282"/>
                    </a:xfrm>
                    <a:custGeom>
                      <a:avLst/>
                      <a:gdLst>
                        <a:gd name="connsiteX0" fmla="*/ 194027 w 205172"/>
                        <a:gd name="connsiteY0" fmla="*/ 418162 h 472282"/>
                        <a:gd name="connsiteX1" fmla="*/ 69149 w 205172"/>
                        <a:gd name="connsiteY1" fmla="*/ 73780 h 472282"/>
                        <a:gd name="connsiteX2" fmla="*/ 0 w 205172"/>
                        <a:gd name="connsiteY2" fmla="*/ 0 h 472282"/>
                        <a:gd name="connsiteX3" fmla="*/ 44583 w 205172"/>
                        <a:gd name="connsiteY3" fmla="*/ 216481 h 472282"/>
                        <a:gd name="connsiteX4" fmla="*/ 205172 w 205172"/>
                        <a:gd name="connsiteY4" fmla="*/ 472283 h 47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72" h="472282">
                          <a:moveTo>
                            <a:pt x="194027" y="418162"/>
                          </a:moveTo>
                          <a:lnTo>
                            <a:pt x="69149" y="73780"/>
                          </a:lnTo>
                          <a:lnTo>
                            <a:pt x="0" y="0"/>
                          </a:lnTo>
                          <a:lnTo>
                            <a:pt x="44583" y="216481"/>
                          </a:lnTo>
                          <a:lnTo>
                            <a:pt x="205172" y="47228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299" name="Freeform 8298">
                      <a:extLst>
                        <a:ext uri="{FF2B5EF4-FFF2-40B4-BE49-F238E27FC236}">
                          <a16:creationId xmlns:a16="http://schemas.microsoft.com/office/drawing/2014/main" id="{5F943E94-1F3F-0543-4240-71D206B9AF54}"/>
                        </a:ext>
                      </a:extLst>
                    </p:cNvPr>
                    <p:cNvSpPr/>
                    <p:nvPr/>
                  </p:nvSpPr>
                  <p:spPr>
                    <a:xfrm>
                      <a:off x="32358559" y="23829874"/>
                      <a:ext cx="238609" cy="634643"/>
                    </a:xfrm>
                    <a:custGeom>
                      <a:avLst/>
                      <a:gdLst>
                        <a:gd name="connsiteX0" fmla="*/ 194027 w 238609"/>
                        <a:gd name="connsiteY0" fmla="*/ 418163 h 634643"/>
                        <a:gd name="connsiteX1" fmla="*/ 69149 w 238609"/>
                        <a:gd name="connsiteY1" fmla="*/ 73780 h 634643"/>
                        <a:gd name="connsiteX2" fmla="*/ 0 w 238609"/>
                        <a:gd name="connsiteY2" fmla="*/ 0 h 634643"/>
                        <a:gd name="connsiteX3" fmla="*/ 55729 w 238609"/>
                        <a:gd name="connsiteY3" fmla="*/ 270602 h 634643"/>
                        <a:gd name="connsiteX4" fmla="*/ 118168 w 238609"/>
                        <a:gd name="connsiteY4" fmla="*/ 442793 h 634643"/>
                        <a:gd name="connsiteX5" fmla="*/ 238610 w 238609"/>
                        <a:gd name="connsiteY5" fmla="*/ 634644 h 63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609" h="634643">
                          <a:moveTo>
                            <a:pt x="194027" y="418163"/>
                          </a:moveTo>
                          <a:lnTo>
                            <a:pt x="69149" y="73780"/>
                          </a:lnTo>
                          <a:lnTo>
                            <a:pt x="0" y="0"/>
                          </a:lnTo>
                          <a:lnTo>
                            <a:pt x="55729" y="270602"/>
                          </a:lnTo>
                          <a:lnTo>
                            <a:pt x="118168" y="442793"/>
                          </a:lnTo>
                          <a:lnTo>
                            <a:pt x="238610" y="63464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00" name="Freeform 8299">
                      <a:extLst>
                        <a:ext uri="{FF2B5EF4-FFF2-40B4-BE49-F238E27FC236}">
                          <a16:creationId xmlns:a16="http://schemas.microsoft.com/office/drawing/2014/main" id="{730FC908-C4C9-C3EF-A4C6-85BD65829BCD}"/>
                        </a:ext>
                      </a:extLst>
                    </p:cNvPr>
                    <p:cNvSpPr/>
                    <p:nvPr/>
                  </p:nvSpPr>
                  <p:spPr>
                    <a:xfrm>
                      <a:off x="32282700" y="23657683"/>
                      <a:ext cx="131587" cy="442792"/>
                    </a:xfrm>
                    <a:custGeom>
                      <a:avLst/>
                      <a:gdLst>
                        <a:gd name="connsiteX0" fmla="*/ 131588 w 131587"/>
                        <a:gd name="connsiteY0" fmla="*/ 442793 h 442792"/>
                        <a:gd name="connsiteX1" fmla="*/ 75859 w 131587"/>
                        <a:gd name="connsiteY1" fmla="*/ 172191 h 442792"/>
                        <a:gd name="connsiteX2" fmla="*/ 13420 w 131587"/>
                        <a:gd name="connsiteY2" fmla="*/ 0 h 442792"/>
                        <a:gd name="connsiteX3" fmla="*/ 0 w 131587"/>
                        <a:gd name="connsiteY3" fmla="*/ 196822 h 442792"/>
                        <a:gd name="connsiteX4" fmla="*/ 62439 w 131587"/>
                        <a:gd name="connsiteY4" fmla="*/ 369013 h 442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87" h="442792">
                          <a:moveTo>
                            <a:pt x="131588" y="442793"/>
                          </a:moveTo>
                          <a:lnTo>
                            <a:pt x="75859" y="172191"/>
                          </a:lnTo>
                          <a:lnTo>
                            <a:pt x="13420" y="0"/>
                          </a:lnTo>
                          <a:lnTo>
                            <a:pt x="0" y="196822"/>
                          </a:lnTo>
                          <a:lnTo>
                            <a:pt x="62439" y="36901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01" name="Freeform 8300">
                      <a:extLst>
                        <a:ext uri="{FF2B5EF4-FFF2-40B4-BE49-F238E27FC236}">
                          <a16:creationId xmlns:a16="http://schemas.microsoft.com/office/drawing/2014/main" id="{9B0DC521-4F15-9EFB-DC9F-AF87F317CD1C}"/>
                        </a:ext>
                      </a:extLst>
                    </p:cNvPr>
                    <p:cNvSpPr/>
                    <p:nvPr/>
                  </p:nvSpPr>
                  <p:spPr>
                    <a:xfrm>
                      <a:off x="32954060" y="24887539"/>
                      <a:ext cx="124877" cy="344381"/>
                    </a:xfrm>
                    <a:custGeom>
                      <a:avLst/>
                      <a:gdLst>
                        <a:gd name="connsiteX0" fmla="*/ 124878 w 124877"/>
                        <a:gd name="connsiteY0" fmla="*/ 344382 h 344381"/>
                        <a:gd name="connsiteX1" fmla="*/ 19757 w 124877"/>
                        <a:gd name="connsiteY1" fmla="*/ 21080 h 344381"/>
                        <a:gd name="connsiteX2" fmla="*/ 0 w 124877"/>
                        <a:gd name="connsiteY2" fmla="*/ 0 h 344381"/>
                        <a:gd name="connsiteX3" fmla="*/ 44583 w 124877"/>
                        <a:gd name="connsiteY3" fmla="*/ 216481 h 344381"/>
                      </a:gdLst>
                      <a:ahLst/>
                      <a:cxnLst>
                        <a:cxn ang="0">
                          <a:pos x="connsiteX0" y="connsiteY0"/>
                        </a:cxn>
                        <a:cxn ang="0">
                          <a:pos x="connsiteX1" y="connsiteY1"/>
                        </a:cxn>
                        <a:cxn ang="0">
                          <a:pos x="connsiteX2" y="connsiteY2"/>
                        </a:cxn>
                        <a:cxn ang="0">
                          <a:pos x="connsiteX3" y="connsiteY3"/>
                        </a:cxn>
                      </a:cxnLst>
                      <a:rect l="l" t="t" r="r" b="b"/>
                      <a:pathLst>
                        <a:path w="124877" h="344381">
                          <a:moveTo>
                            <a:pt x="124878" y="344382"/>
                          </a:moveTo>
                          <a:lnTo>
                            <a:pt x="19757" y="21080"/>
                          </a:lnTo>
                          <a:lnTo>
                            <a:pt x="0" y="0"/>
                          </a:lnTo>
                          <a:lnTo>
                            <a:pt x="44583" y="216481"/>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302" name="Freeform 8301">
                      <a:extLst>
                        <a:ext uri="{FF2B5EF4-FFF2-40B4-BE49-F238E27FC236}">
                          <a16:creationId xmlns:a16="http://schemas.microsoft.com/office/drawing/2014/main" id="{939A4A90-E54A-62AE-6F87-09B9969B6169}"/>
                        </a:ext>
                      </a:extLst>
                    </p:cNvPr>
                    <p:cNvSpPr/>
                    <p:nvPr/>
                  </p:nvSpPr>
                  <p:spPr>
                    <a:xfrm>
                      <a:off x="32760033" y="24469376"/>
                      <a:ext cx="238609" cy="634644"/>
                    </a:xfrm>
                    <a:custGeom>
                      <a:avLst/>
                      <a:gdLst>
                        <a:gd name="connsiteX0" fmla="*/ 194027 w 238609"/>
                        <a:gd name="connsiteY0" fmla="*/ 418162 h 634644"/>
                        <a:gd name="connsiteX1" fmla="*/ 69149 w 238609"/>
                        <a:gd name="connsiteY1" fmla="*/ 73780 h 634644"/>
                        <a:gd name="connsiteX2" fmla="*/ 0 w 238609"/>
                        <a:gd name="connsiteY2" fmla="*/ 0 h 634644"/>
                        <a:gd name="connsiteX3" fmla="*/ 55729 w 238609"/>
                        <a:gd name="connsiteY3" fmla="*/ 270602 h 634644"/>
                        <a:gd name="connsiteX4" fmla="*/ 118168 w 238609"/>
                        <a:gd name="connsiteY4" fmla="*/ 442793 h 634644"/>
                        <a:gd name="connsiteX5" fmla="*/ 238610 w 238609"/>
                        <a:gd name="connsiteY5" fmla="*/ 634644 h 63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609" h="634644">
                          <a:moveTo>
                            <a:pt x="194027" y="418162"/>
                          </a:moveTo>
                          <a:lnTo>
                            <a:pt x="69149" y="73780"/>
                          </a:lnTo>
                          <a:lnTo>
                            <a:pt x="0" y="0"/>
                          </a:lnTo>
                          <a:lnTo>
                            <a:pt x="55729" y="270602"/>
                          </a:lnTo>
                          <a:lnTo>
                            <a:pt x="118168" y="442793"/>
                          </a:lnTo>
                          <a:lnTo>
                            <a:pt x="238610" y="63464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03" name="Freeform 8302">
                      <a:extLst>
                        <a:ext uri="{FF2B5EF4-FFF2-40B4-BE49-F238E27FC236}">
                          <a16:creationId xmlns:a16="http://schemas.microsoft.com/office/drawing/2014/main" id="{4F0B25E6-95DF-022C-A7FA-1CB0469EC8A0}"/>
                        </a:ext>
                      </a:extLst>
                    </p:cNvPr>
                    <p:cNvSpPr/>
                    <p:nvPr/>
                  </p:nvSpPr>
                  <p:spPr>
                    <a:xfrm>
                      <a:off x="32566006" y="24051214"/>
                      <a:ext cx="249755" cy="688763"/>
                    </a:xfrm>
                    <a:custGeom>
                      <a:avLst/>
                      <a:gdLst>
                        <a:gd name="connsiteX0" fmla="*/ 249756 w 249755"/>
                        <a:gd name="connsiteY0" fmla="*/ 688764 h 688763"/>
                        <a:gd name="connsiteX1" fmla="*/ 194027 w 249755"/>
                        <a:gd name="connsiteY1" fmla="*/ 418162 h 688763"/>
                        <a:gd name="connsiteX2" fmla="*/ 69149 w 249755"/>
                        <a:gd name="connsiteY2" fmla="*/ 73780 h 688763"/>
                        <a:gd name="connsiteX3" fmla="*/ 0 w 249755"/>
                        <a:gd name="connsiteY3" fmla="*/ 0 h 688763"/>
                        <a:gd name="connsiteX4" fmla="*/ 55729 w 249755"/>
                        <a:gd name="connsiteY4" fmla="*/ 270602 h 688763"/>
                        <a:gd name="connsiteX5" fmla="*/ 180607 w 249755"/>
                        <a:gd name="connsiteY5" fmla="*/ 614984 h 68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55" h="688763">
                          <a:moveTo>
                            <a:pt x="249756" y="688764"/>
                          </a:moveTo>
                          <a:lnTo>
                            <a:pt x="194027" y="418162"/>
                          </a:lnTo>
                          <a:lnTo>
                            <a:pt x="69149" y="73780"/>
                          </a:lnTo>
                          <a:lnTo>
                            <a:pt x="0" y="0"/>
                          </a:lnTo>
                          <a:lnTo>
                            <a:pt x="55729" y="270602"/>
                          </a:lnTo>
                          <a:lnTo>
                            <a:pt x="180607" y="6149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04" name="Freeform 8303">
                      <a:extLst>
                        <a:ext uri="{FF2B5EF4-FFF2-40B4-BE49-F238E27FC236}">
                          <a16:creationId xmlns:a16="http://schemas.microsoft.com/office/drawing/2014/main" id="{EB410E7D-E3C7-E085-5FA3-3AFC2C06093E}"/>
                        </a:ext>
                      </a:extLst>
                    </p:cNvPr>
                    <p:cNvSpPr/>
                    <p:nvPr/>
                  </p:nvSpPr>
                  <p:spPr>
                    <a:xfrm>
                      <a:off x="32371979" y="23633052"/>
                      <a:ext cx="249755" cy="688763"/>
                    </a:xfrm>
                    <a:custGeom>
                      <a:avLst/>
                      <a:gdLst>
                        <a:gd name="connsiteX0" fmla="*/ 249756 w 249755"/>
                        <a:gd name="connsiteY0" fmla="*/ 688764 h 688763"/>
                        <a:gd name="connsiteX1" fmla="*/ 194027 w 249755"/>
                        <a:gd name="connsiteY1" fmla="*/ 418162 h 688763"/>
                        <a:gd name="connsiteX2" fmla="*/ 69149 w 249755"/>
                        <a:gd name="connsiteY2" fmla="*/ 73780 h 688763"/>
                        <a:gd name="connsiteX3" fmla="*/ 0 w 249755"/>
                        <a:gd name="connsiteY3" fmla="*/ 0 h 688763"/>
                        <a:gd name="connsiteX4" fmla="*/ 55729 w 249755"/>
                        <a:gd name="connsiteY4" fmla="*/ 270602 h 688763"/>
                        <a:gd name="connsiteX5" fmla="*/ 180607 w 249755"/>
                        <a:gd name="connsiteY5" fmla="*/ 614984 h 68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55" h="688763">
                          <a:moveTo>
                            <a:pt x="249756" y="688764"/>
                          </a:moveTo>
                          <a:lnTo>
                            <a:pt x="194027" y="418162"/>
                          </a:lnTo>
                          <a:lnTo>
                            <a:pt x="69149" y="73780"/>
                          </a:lnTo>
                          <a:lnTo>
                            <a:pt x="0" y="0"/>
                          </a:lnTo>
                          <a:lnTo>
                            <a:pt x="55729" y="270602"/>
                          </a:lnTo>
                          <a:lnTo>
                            <a:pt x="180607" y="6149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05" name="Freeform 8304">
                      <a:extLst>
                        <a:ext uri="{FF2B5EF4-FFF2-40B4-BE49-F238E27FC236}">
                          <a16:creationId xmlns:a16="http://schemas.microsoft.com/office/drawing/2014/main" id="{910FF14F-FCFA-F34E-F6A1-8220114FD98E}"/>
                        </a:ext>
                      </a:extLst>
                    </p:cNvPr>
                    <p:cNvSpPr/>
                    <p:nvPr/>
                  </p:nvSpPr>
                  <p:spPr>
                    <a:xfrm>
                      <a:off x="32296120" y="23460861"/>
                      <a:ext cx="131587" cy="442793"/>
                    </a:xfrm>
                    <a:custGeom>
                      <a:avLst/>
                      <a:gdLst>
                        <a:gd name="connsiteX0" fmla="*/ 131588 w 131587"/>
                        <a:gd name="connsiteY0" fmla="*/ 442793 h 442793"/>
                        <a:gd name="connsiteX1" fmla="*/ 75859 w 131587"/>
                        <a:gd name="connsiteY1" fmla="*/ 172191 h 442793"/>
                        <a:gd name="connsiteX2" fmla="*/ 13420 w 131587"/>
                        <a:gd name="connsiteY2" fmla="*/ 0 h 442793"/>
                        <a:gd name="connsiteX3" fmla="*/ 0 w 131587"/>
                        <a:gd name="connsiteY3" fmla="*/ 196822 h 442793"/>
                        <a:gd name="connsiteX4" fmla="*/ 62439 w 131587"/>
                        <a:gd name="connsiteY4" fmla="*/ 369013 h 44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87" h="442793">
                          <a:moveTo>
                            <a:pt x="131588" y="442793"/>
                          </a:moveTo>
                          <a:lnTo>
                            <a:pt x="75859" y="172191"/>
                          </a:lnTo>
                          <a:lnTo>
                            <a:pt x="13420" y="0"/>
                          </a:lnTo>
                          <a:lnTo>
                            <a:pt x="0" y="196822"/>
                          </a:lnTo>
                          <a:lnTo>
                            <a:pt x="62439" y="36901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06" name="Freeform 8305">
                      <a:extLst>
                        <a:ext uri="{FF2B5EF4-FFF2-40B4-BE49-F238E27FC236}">
                          <a16:creationId xmlns:a16="http://schemas.microsoft.com/office/drawing/2014/main" id="{1D4A607A-AB33-50D6-1032-4D560EC4F848}"/>
                        </a:ext>
                      </a:extLst>
                    </p:cNvPr>
                    <p:cNvSpPr/>
                    <p:nvPr/>
                  </p:nvSpPr>
                  <p:spPr>
                    <a:xfrm>
                      <a:off x="32784598" y="24326675"/>
                      <a:ext cx="189218" cy="581943"/>
                    </a:xfrm>
                    <a:custGeom>
                      <a:avLst/>
                      <a:gdLst>
                        <a:gd name="connsiteX0" fmla="*/ 44583 w 189218"/>
                        <a:gd name="connsiteY0" fmla="*/ 216481 h 581943"/>
                        <a:gd name="connsiteX1" fmla="*/ 169461 w 189218"/>
                        <a:gd name="connsiteY1" fmla="*/ 560864 h 581943"/>
                        <a:gd name="connsiteX2" fmla="*/ 189218 w 189218"/>
                        <a:gd name="connsiteY2" fmla="*/ 581944 h 581943"/>
                        <a:gd name="connsiteX3" fmla="*/ 0 w 189218"/>
                        <a:gd name="connsiteY3" fmla="*/ 0 h 581943"/>
                      </a:gdLst>
                      <a:ahLst/>
                      <a:cxnLst>
                        <a:cxn ang="0">
                          <a:pos x="connsiteX0" y="connsiteY0"/>
                        </a:cxn>
                        <a:cxn ang="0">
                          <a:pos x="connsiteX1" y="connsiteY1"/>
                        </a:cxn>
                        <a:cxn ang="0">
                          <a:pos x="connsiteX2" y="connsiteY2"/>
                        </a:cxn>
                        <a:cxn ang="0">
                          <a:pos x="connsiteX3" y="connsiteY3"/>
                        </a:cxn>
                      </a:cxnLst>
                      <a:rect l="l" t="t" r="r" b="b"/>
                      <a:pathLst>
                        <a:path w="189218" h="581943">
                          <a:moveTo>
                            <a:pt x="44583" y="216481"/>
                          </a:moveTo>
                          <a:lnTo>
                            <a:pt x="169461" y="560864"/>
                          </a:lnTo>
                          <a:lnTo>
                            <a:pt x="189218" y="581944"/>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07" name="Freeform 8306">
                      <a:extLst>
                        <a:ext uri="{FF2B5EF4-FFF2-40B4-BE49-F238E27FC236}">
                          <a16:creationId xmlns:a16="http://schemas.microsoft.com/office/drawing/2014/main" id="{11DF42BB-AEB3-E7C9-C7F0-5731A9638D2A}"/>
                        </a:ext>
                      </a:extLst>
                    </p:cNvPr>
                    <p:cNvSpPr/>
                    <p:nvPr/>
                  </p:nvSpPr>
                  <p:spPr>
                    <a:xfrm>
                      <a:off x="32579426" y="23854392"/>
                      <a:ext cx="249755" cy="688763"/>
                    </a:xfrm>
                    <a:custGeom>
                      <a:avLst/>
                      <a:gdLst>
                        <a:gd name="connsiteX0" fmla="*/ 249756 w 249755"/>
                        <a:gd name="connsiteY0" fmla="*/ 688764 h 688763"/>
                        <a:gd name="connsiteX1" fmla="*/ 205172 w 249755"/>
                        <a:gd name="connsiteY1" fmla="*/ 472283 h 688763"/>
                        <a:gd name="connsiteX2" fmla="*/ 131588 w 249755"/>
                        <a:gd name="connsiteY2" fmla="*/ 245971 h 688763"/>
                        <a:gd name="connsiteX3" fmla="*/ 69149 w 249755"/>
                        <a:gd name="connsiteY3" fmla="*/ 73780 h 688763"/>
                        <a:gd name="connsiteX4" fmla="*/ 0 w 249755"/>
                        <a:gd name="connsiteY4" fmla="*/ 0 h 688763"/>
                        <a:gd name="connsiteX5" fmla="*/ 55729 w 249755"/>
                        <a:gd name="connsiteY5" fmla="*/ 270602 h 688763"/>
                        <a:gd name="connsiteX6" fmla="*/ 180606 w 249755"/>
                        <a:gd name="connsiteY6" fmla="*/ 614984 h 68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755" h="688763">
                          <a:moveTo>
                            <a:pt x="249756" y="688764"/>
                          </a:moveTo>
                          <a:lnTo>
                            <a:pt x="205172" y="472283"/>
                          </a:lnTo>
                          <a:lnTo>
                            <a:pt x="131588" y="245971"/>
                          </a:lnTo>
                          <a:lnTo>
                            <a:pt x="69149" y="73780"/>
                          </a:lnTo>
                          <a:lnTo>
                            <a:pt x="0" y="0"/>
                          </a:lnTo>
                          <a:lnTo>
                            <a:pt x="55729" y="270602"/>
                          </a:lnTo>
                          <a:lnTo>
                            <a:pt x="180606" y="6149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08" name="Freeform 8307">
                      <a:extLst>
                        <a:ext uri="{FF2B5EF4-FFF2-40B4-BE49-F238E27FC236}">
                          <a16:creationId xmlns:a16="http://schemas.microsoft.com/office/drawing/2014/main" id="{39CFDD86-77E4-B00C-3580-01473475D6F9}"/>
                        </a:ext>
                      </a:extLst>
                    </p:cNvPr>
                    <p:cNvSpPr/>
                    <p:nvPr/>
                  </p:nvSpPr>
                  <p:spPr>
                    <a:xfrm>
                      <a:off x="32385399" y="23436230"/>
                      <a:ext cx="249755" cy="688763"/>
                    </a:xfrm>
                    <a:custGeom>
                      <a:avLst/>
                      <a:gdLst>
                        <a:gd name="connsiteX0" fmla="*/ 249756 w 249755"/>
                        <a:gd name="connsiteY0" fmla="*/ 688764 h 688763"/>
                        <a:gd name="connsiteX1" fmla="*/ 194027 w 249755"/>
                        <a:gd name="connsiteY1" fmla="*/ 418162 h 688763"/>
                        <a:gd name="connsiteX2" fmla="*/ 69149 w 249755"/>
                        <a:gd name="connsiteY2" fmla="*/ 73780 h 688763"/>
                        <a:gd name="connsiteX3" fmla="*/ 0 w 249755"/>
                        <a:gd name="connsiteY3" fmla="*/ 0 h 688763"/>
                        <a:gd name="connsiteX4" fmla="*/ 55729 w 249755"/>
                        <a:gd name="connsiteY4" fmla="*/ 270602 h 688763"/>
                        <a:gd name="connsiteX5" fmla="*/ 180607 w 249755"/>
                        <a:gd name="connsiteY5" fmla="*/ 614984 h 68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55" h="688763">
                          <a:moveTo>
                            <a:pt x="249756" y="688764"/>
                          </a:moveTo>
                          <a:lnTo>
                            <a:pt x="194027" y="418162"/>
                          </a:lnTo>
                          <a:lnTo>
                            <a:pt x="69149" y="73780"/>
                          </a:lnTo>
                          <a:lnTo>
                            <a:pt x="0" y="0"/>
                          </a:lnTo>
                          <a:lnTo>
                            <a:pt x="55729" y="270602"/>
                          </a:lnTo>
                          <a:lnTo>
                            <a:pt x="180607" y="6149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09" name="Freeform 8308">
                      <a:extLst>
                        <a:ext uri="{FF2B5EF4-FFF2-40B4-BE49-F238E27FC236}">
                          <a16:creationId xmlns:a16="http://schemas.microsoft.com/office/drawing/2014/main" id="{3621E9F4-F542-E350-B47C-7054984594DB}"/>
                        </a:ext>
                      </a:extLst>
                    </p:cNvPr>
                    <p:cNvSpPr/>
                    <p:nvPr/>
                  </p:nvSpPr>
                  <p:spPr>
                    <a:xfrm>
                      <a:off x="32309540" y="23264039"/>
                      <a:ext cx="131587" cy="442793"/>
                    </a:xfrm>
                    <a:custGeom>
                      <a:avLst/>
                      <a:gdLst>
                        <a:gd name="connsiteX0" fmla="*/ 131588 w 131587"/>
                        <a:gd name="connsiteY0" fmla="*/ 442793 h 442793"/>
                        <a:gd name="connsiteX1" fmla="*/ 75859 w 131587"/>
                        <a:gd name="connsiteY1" fmla="*/ 172191 h 442793"/>
                        <a:gd name="connsiteX2" fmla="*/ 13420 w 131587"/>
                        <a:gd name="connsiteY2" fmla="*/ 0 h 442793"/>
                        <a:gd name="connsiteX3" fmla="*/ 0 w 131587"/>
                        <a:gd name="connsiteY3" fmla="*/ 196822 h 442793"/>
                        <a:gd name="connsiteX4" fmla="*/ 62439 w 131587"/>
                        <a:gd name="connsiteY4" fmla="*/ 369013 h 44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87" h="442793">
                          <a:moveTo>
                            <a:pt x="131588" y="442793"/>
                          </a:moveTo>
                          <a:lnTo>
                            <a:pt x="75859" y="172191"/>
                          </a:lnTo>
                          <a:lnTo>
                            <a:pt x="13420" y="0"/>
                          </a:lnTo>
                          <a:lnTo>
                            <a:pt x="0" y="196822"/>
                          </a:lnTo>
                          <a:lnTo>
                            <a:pt x="62439" y="36901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10" name="Freeform 8309">
                      <a:extLst>
                        <a:ext uri="{FF2B5EF4-FFF2-40B4-BE49-F238E27FC236}">
                          <a16:creationId xmlns:a16="http://schemas.microsoft.com/office/drawing/2014/main" id="{98739374-EF5E-A7DF-C6E4-D67F670C3328}"/>
                        </a:ext>
                      </a:extLst>
                    </p:cNvPr>
                    <p:cNvSpPr/>
                    <p:nvPr/>
                  </p:nvSpPr>
                  <p:spPr>
                    <a:xfrm>
                      <a:off x="32637429" y="23874052"/>
                      <a:ext cx="73584" cy="226311"/>
                    </a:xfrm>
                    <a:custGeom>
                      <a:avLst/>
                      <a:gdLst>
                        <a:gd name="connsiteX0" fmla="*/ 11146 w 73584"/>
                        <a:gd name="connsiteY0" fmla="*/ 54120 h 226311"/>
                        <a:gd name="connsiteX1" fmla="*/ 73584 w 73584"/>
                        <a:gd name="connsiteY1" fmla="*/ 226311 h 226311"/>
                        <a:gd name="connsiteX2" fmla="*/ 0 w 73584"/>
                        <a:gd name="connsiteY2" fmla="*/ 0 h 226311"/>
                      </a:gdLst>
                      <a:ahLst/>
                      <a:cxnLst>
                        <a:cxn ang="0">
                          <a:pos x="connsiteX0" y="connsiteY0"/>
                        </a:cxn>
                        <a:cxn ang="0">
                          <a:pos x="connsiteX1" y="connsiteY1"/>
                        </a:cxn>
                        <a:cxn ang="0">
                          <a:pos x="connsiteX2" y="connsiteY2"/>
                        </a:cxn>
                      </a:cxnLst>
                      <a:rect l="l" t="t" r="r" b="b"/>
                      <a:pathLst>
                        <a:path w="73584" h="226311">
                          <a:moveTo>
                            <a:pt x="11146" y="54120"/>
                          </a:moveTo>
                          <a:lnTo>
                            <a:pt x="73584" y="226311"/>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11" name="Freeform 8310">
                      <a:extLst>
                        <a:ext uri="{FF2B5EF4-FFF2-40B4-BE49-F238E27FC236}">
                          <a16:creationId xmlns:a16="http://schemas.microsoft.com/office/drawing/2014/main" id="{CD8AAD39-96EE-DB8C-5F6C-F9F7DDA68513}"/>
                        </a:ext>
                      </a:extLst>
                    </p:cNvPr>
                    <p:cNvSpPr/>
                    <p:nvPr/>
                  </p:nvSpPr>
                  <p:spPr>
                    <a:xfrm>
                      <a:off x="32398819" y="23239408"/>
                      <a:ext cx="249755" cy="688764"/>
                    </a:xfrm>
                    <a:custGeom>
                      <a:avLst/>
                      <a:gdLst>
                        <a:gd name="connsiteX0" fmla="*/ 249756 w 249755"/>
                        <a:gd name="connsiteY0" fmla="*/ 688764 h 688764"/>
                        <a:gd name="connsiteX1" fmla="*/ 238610 w 249755"/>
                        <a:gd name="connsiteY1" fmla="*/ 634644 h 688764"/>
                        <a:gd name="connsiteX2" fmla="*/ 49392 w 249755"/>
                        <a:gd name="connsiteY2" fmla="*/ 52700 h 688764"/>
                        <a:gd name="connsiteX3" fmla="*/ 0 w 249755"/>
                        <a:gd name="connsiteY3" fmla="*/ 0 h 688764"/>
                        <a:gd name="connsiteX4" fmla="*/ 55729 w 249755"/>
                        <a:gd name="connsiteY4" fmla="*/ 270602 h 688764"/>
                        <a:gd name="connsiteX5" fmla="*/ 180607 w 249755"/>
                        <a:gd name="connsiteY5" fmla="*/ 614984 h 68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55" h="688764">
                          <a:moveTo>
                            <a:pt x="249756" y="688764"/>
                          </a:moveTo>
                          <a:lnTo>
                            <a:pt x="238610" y="634644"/>
                          </a:lnTo>
                          <a:lnTo>
                            <a:pt x="49392" y="52700"/>
                          </a:lnTo>
                          <a:lnTo>
                            <a:pt x="0" y="0"/>
                          </a:lnTo>
                          <a:lnTo>
                            <a:pt x="55729" y="270602"/>
                          </a:lnTo>
                          <a:lnTo>
                            <a:pt x="180607" y="61498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12" name="Freeform 8311">
                      <a:extLst>
                        <a:ext uri="{FF2B5EF4-FFF2-40B4-BE49-F238E27FC236}">
                          <a16:creationId xmlns:a16="http://schemas.microsoft.com/office/drawing/2014/main" id="{037537E8-A60A-DA45-6D3B-1E39A265ABFA}"/>
                        </a:ext>
                      </a:extLst>
                    </p:cNvPr>
                    <p:cNvSpPr/>
                    <p:nvPr/>
                  </p:nvSpPr>
                  <p:spPr>
                    <a:xfrm>
                      <a:off x="32322960" y="23067217"/>
                      <a:ext cx="131587" cy="442792"/>
                    </a:xfrm>
                    <a:custGeom>
                      <a:avLst/>
                      <a:gdLst>
                        <a:gd name="connsiteX0" fmla="*/ 131588 w 131587"/>
                        <a:gd name="connsiteY0" fmla="*/ 442793 h 442792"/>
                        <a:gd name="connsiteX1" fmla="*/ 75859 w 131587"/>
                        <a:gd name="connsiteY1" fmla="*/ 172191 h 442792"/>
                        <a:gd name="connsiteX2" fmla="*/ 13420 w 131587"/>
                        <a:gd name="connsiteY2" fmla="*/ 0 h 442792"/>
                        <a:gd name="connsiteX3" fmla="*/ 0 w 131587"/>
                        <a:gd name="connsiteY3" fmla="*/ 196822 h 442792"/>
                        <a:gd name="connsiteX4" fmla="*/ 62439 w 131587"/>
                        <a:gd name="connsiteY4" fmla="*/ 369013 h 442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87" h="442792">
                          <a:moveTo>
                            <a:pt x="131588" y="442793"/>
                          </a:moveTo>
                          <a:lnTo>
                            <a:pt x="75859" y="172191"/>
                          </a:lnTo>
                          <a:lnTo>
                            <a:pt x="13420" y="0"/>
                          </a:lnTo>
                          <a:lnTo>
                            <a:pt x="0" y="196822"/>
                          </a:lnTo>
                          <a:lnTo>
                            <a:pt x="62439" y="36901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13" name="Freeform 8312">
                      <a:extLst>
                        <a:ext uri="{FF2B5EF4-FFF2-40B4-BE49-F238E27FC236}">
                          <a16:creationId xmlns:a16="http://schemas.microsoft.com/office/drawing/2014/main" id="{F62B9E69-37C4-2CCF-66EF-50EA3CE27940}"/>
                        </a:ext>
                      </a:extLst>
                    </p:cNvPr>
                    <p:cNvSpPr/>
                    <p:nvPr/>
                  </p:nvSpPr>
                  <p:spPr>
                    <a:xfrm>
                      <a:off x="32336380" y="22968806"/>
                      <a:ext cx="111830" cy="323301"/>
                    </a:xfrm>
                    <a:custGeom>
                      <a:avLst/>
                      <a:gdLst>
                        <a:gd name="connsiteX0" fmla="*/ 6710 w 111830"/>
                        <a:gd name="connsiteY0" fmla="*/ 0 h 323301"/>
                        <a:gd name="connsiteX1" fmla="*/ 0 w 111830"/>
                        <a:gd name="connsiteY1" fmla="*/ 98411 h 323301"/>
                        <a:gd name="connsiteX2" fmla="*/ 62439 w 111830"/>
                        <a:gd name="connsiteY2" fmla="*/ 270602 h 323301"/>
                        <a:gd name="connsiteX3" fmla="*/ 111831 w 111830"/>
                        <a:gd name="connsiteY3" fmla="*/ 323302 h 323301"/>
                      </a:gdLst>
                      <a:ahLst/>
                      <a:cxnLst>
                        <a:cxn ang="0">
                          <a:pos x="connsiteX0" y="connsiteY0"/>
                        </a:cxn>
                        <a:cxn ang="0">
                          <a:pos x="connsiteX1" y="connsiteY1"/>
                        </a:cxn>
                        <a:cxn ang="0">
                          <a:pos x="connsiteX2" y="connsiteY2"/>
                        </a:cxn>
                        <a:cxn ang="0">
                          <a:pos x="connsiteX3" y="connsiteY3"/>
                        </a:cxn>
                      </a:cxnLst>
                      <a:rect l="l" t="t" r="r" b="b"/>
                      <a:pathLst>
                        <a:path w="111830" h="323301">
                          <a:moveTo>
                            <a:pt x="6710" y="0"/>
                          </a:moveTo>
                          <a:lnTo>
                            <a:pt x="0" y="98411"/>
                          </a:lnTo>
                          <a:lnTo>
                            <a:pt x="62439" y="270602"/>
                          </a:lnTo>
                          <a:lnTo>
                            <a:pt x="111831" y="323302"/>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314" name="Graphic 6">
                    <a:extLst>
                      <a:ext uri="{FF2B5EF4-FFF2-40B4-BE49-F238E27FC236}">
                        <a16:creationId xmlns:a16="http://schemas.microsoft.com/office/drawing/2014/main" id="{E89F7F1A-E2DC-0325-7825-B1FC5D5F95C9}"/>
                      </a:ext>
                    </a:extLst>
                  </p:cNvPr>
                  <p:cNvGrpSpPr/>
                  <p:nvPr/>
                </p:nvGrpSpPr>
                <p:grpSpPr>
                  <a:xfrm>
                    <a:off x="49807034" y="13334520"/>
                    <a:ext cx="471032" cy="1448557"/>
                    <a:chOff x="35460187" y="22968806"/>
                    <a:chExt cx="735846" cy="2263114"/>
                  </a:xfrm>
                </p:grpSpPr>
                <p:sp>
                  <p:nvSpPr>
                    <p:cNvPr id="8315" name="Freeform 8314">
                      <a:extLst>
                        <a:ext uri="{FF2B5EF4-FFF2-40B4-BE49-F238E27FC236}">
                          <a16:creationId xmlns:a16="http://schemas.microsoft.com/office/drawing/2014/main" id="{8015D282-6A41-1FBD-125E-2AA6453C8DD2}"/>
                        </a:ext>
                      </a:extLst>
                    </p:cNvPr>
                    <p:cNvSpPr/>
                    <p:nvPr/>
                  </p:nvSpPr>
                  <p:spPr>
                    <a:xfrm>
                      <a:off x="36068233" y="24098581"/>
                      <a:ext cx="50768" cy="276286"/>
                    </a:xfrm>
                    <a:custGeom>
                      <a:avLst/>
                      <a:gdLst>
                        <a:gd name="connsiteX0" fmla="*/ 0 w 50768"/>
                        <a:gd name="connsiteY0" fmla="*/ 175980 h 276286"/>
                        <a:gd name="connsiteX1" fmla="*/ 12546 w 50768"/>
                        <a:gd name="connsiteY1" fmla="*/ 276286 h 276286"/>
                        <a:gd name="connsiteX2" fmla="*/ 35362 w 50768"/>
                        <a:gd name="connsiteY2" fmla="*/ 225955 h 276286"/>
                        <a:gd name="connsiteX3" fmla="*/ 50768 w 50768"/>
                        <a:gd name="connsiteY3" fmla="*/ 0 h 276286"/>
                      </a:gdLst>
                      <a:ahLst/>
                      <a:cxnLst>
                        <a:cxn ang="0">
                          <a:pos x="connsiteX0" y="connsiteY0"/>
                        </a:cxn>
                        <a:cxn ang="0">
                          <a:pos x="connsiteX1" y="connsiteY1"/>
                        </a:cxn>
                        <a:cxn ang="0">
                          <a:pos x="connsiteX2" y="connsiteY2"/>
                        </a:cxn>
                        <a:cxn ang="0">
                          <a:pos x="connsiteX3" y="connsiteY3"/>
                        </a:cxn>
                      </a:cxnLst>
                      <a:rect l="l" t="t" r="r" b="b"/>
                      <a:pathLst>
                        <a:path w="50768" h="276286">
                          <a:moveTo>
                            <a:pt x="0" y="175980"/>
                          </a:moveTo>
                          <a:lnTo>
                            <a:pt x="12546" y="276286"/>
                          </a:lnTo>
                          <a:lnTo>
                            <a:pt x="35362" y="225955"/>
                          </a:lnTo>
                          <a:lnTo>
                            <a:pt x="50768"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16" name="Freeform 8315">
                      <a:extLst>
                        <a:ext uri="{FF2B5EF4-FFF2-40B4-BE49-F238E27FC236}">
                          <a16:creationId xmlns:a16="http://schemas.microsoft.com/office/drawing/2014/main" id="{0512F9CB-6E87-96F4-FA13-14F2C7B9F0D0}"/>
                        </a:ext>
                      </a:extLst>
                    </p:cNvPr>
                    <p:cNvSpPr/>
                    <p:nvPr/>
                  </p:nvSpPr>
                  <p:spPr>
                    <a:xfrm>
                      <a:off x="36030010" y="24324536"/>
                      <a:ext cx="73584" cy="226311"/>
                    </a:xfrm>
                    <a:custGeom>
                      <a:avLst/>
                      <a:gdLst>
                        <a:gd name="connsiteX0" fmla="*/ 63314 w 73584"/>
                        <a:gd name="connsiteY0" fmla="*/ 150637 h 226311"/>
                        <a:gd name="connsiteX1" fmla="*/ 73584 w 73584"/>
                        <a:gd name="connsiteY1" fmla="*/ 0 h 226311"/>
                        <a:gd name="connsiteX2" fmla="*/ 50768 w 73584"/>
                        <a:gd name="connsiteY2" fmla="*/ 50331 h 226311"/>
                        <a:gd name="connsiteX3" fmla="*/ 0 w 73584"/>
                        <a:gd name="connsiteY3" fmla="*/ 226312 h 226311"/>
                      </a:gdLst>
                      <a:ahLst/>
                      <a:cxnLst>
                        <a:cxn ang="0">
                          <a:pos x="connsiteX0" y="connsiteY0"/>
                        </a:cxn>
                        <a:cxn ang="0">
                          <a:pos x="connsiteX1" y="connsiteY1"/>
                        </a:cxn>
                        <a:cxn ang="0">
                          <a:pos x="connsiteX2" y="connsiteY2"/>
                        </a:cxn>
                        <a:cxn ang="0">
                          <a:pos x="connsiteX3" y="connsiteY3"/>
                        </a:cxn>
                      </a:cxnLst>
                      <a:rect l="l" t="t" r="r" b="b"/>
                      <a:pathLst>
                        <a:path w="73584" h="226311">
                          <a:moveTo>
                            <a:pt x="63314" y="150637"/>
                          </a:moveTo>
                          <a:lnTo>
                            <a:pt x="73584" y="0"/>
                          </a:lnTo>
                          <a:lnTo>
                            <a:pt x="50768" y="50331"/>
                          </a:lnTo>
                          <a:lnTo>
                            <a:pt x="0" y="226312"/>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317" name="Freeform 8316">
                      <a:extLst>
                        <a:ext uri="{FF2B5EF4-FFF2-40B4-BE49-F238E27FC236}">
                          <a16:creationId xmlns:a16="http://schemas.microsoft.com/office/drawing/2014/main" id="{F07446FA-BC3C-B839-061F-B6CE888AB76D}"/>
                        </a:ext>
                      </a:extLst>
                    </p:cNvPr>
                    <p:cNvSpPr/>
                    <p:nvPr/>
                  </p:nvSpPr>
                  <p:spPr>
                    <a:xfrm>
                      <a:off x="36119588" y="23345398"/>
                      <a:ext cx="50767" cy="276285"/>
                    </a:xfrm>
                    <a:custGeom>
                      <a:avLst/>
                      <a:gdLst>
                        <a:gd name="connsiteX0" fmla="*/ 0 w 50767"/>
                        <a:gd name="connsiteY0" fmla="*/ 175980 h 276285"/>
                        <a:gd name="connsiteX1" fmla="*/ 12545 w 50767"/>
                        <a:gd name="connsiteY1" fmla="*/ 276286 h 276285"/>
                        <a:gd name="connsiteX2" fmla="*/ 35361 w 50767"/>
                        <a:gd name="connsiteY2" fmla="*/ 225955 h 276285"/>
                        <a:gd name="connsiteX3" fmla="*/ 50768 w 50767"/>
                        <a:gd name="connsiteY3" fmla="*/ 0 h 276285"/>
                      </a:gdLst>
                      <a:ahLst/>
                      <a:cxnLst>
                        <a:cxn ang="0">
                          <a:pos x="connsiteX0" y="connsiteY0"/>
                        </a:cxn>
                        <a:cxn ang="0">
                          <a:pos x="connsiteX1" y="connsiteY1"/>
                        </a:cxn>
                        <a:cxn ang="0">
                          <a:pos x="connsiteX2" y="connsiteY2"/>
                        </a:cxn>
                        <a:cxn ang="0">
                          <a:pos x="connsiteX3" y="connsiteY3"/>
                        </a:cxn>
                      </a:cxnLst>
                      <a:rect l="l" t="t" r="r" b="b"/>
                      <a:pathLst>
                        <a:path w="50767" h="276285">
                          <a:moveTo>
                            <a:pt x="0" y="175980"/>
                          </a:moveTo>
                          <a:lnTo>
                            <a:pt x="12545" y="276286"/>
                          </a:lnTo>
                          <a:lnTo>
                            <a:pt x="35361" y="225955"/>
                          </a:lnTo>
                          <a:lnTo>
                            <a:pt x="50768"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18" name="Freeform 8317">
                      <a:extLst>
                        <a:ext uri="{FF2B5EF4-FFF2-40B4-BE49-F238E27FC236}">
                          <a16:creationId xmlns:a16="http://schemas.microsoft.com/office/drawing/2014/main" id="{5DB2DA60-541A-490A-8B0A-0CAB1CBC2519}"/>
                        </a:ext>
                      </a:extLst>
                    </p:cNvPr>
                    <p:cNvSpPr/>
                    <p:nvPr/>
                  </p:nvSpPr>
                  <p:spPr>
                    <a:xfrm>
                      <a:off x="36030597" y="23571353"/>
                      <a:ext cx="124352" cy="502597"/>
                    </a:xfrm>
                    <a:custGeom>
                      <a:avLst/>
                      <a:gdLst>
                        <a:gd name="connsiteX0" fmla="*/ 101537 w 124352"/>
                        <a:gd name="connsiteY0" fmla="*/ 50331 h 502597"/>
                        <a:gd name="connsiteX1" fmla="*/ 0 w 124352"/>
                        <a:gd name="connsiteY1" fmla="*/ 402291 h 502597"/>
                        <a:gd name="connsiteX2" fmla="*/ 12545 w 124352"/>
                        <a:gd name="connsiteY2" fmla="*/ 502597 h 502597"/>
                        <a:gd name="connsiteX3" fmla="*/ 103811 w 124352"/>
                        <a:gd name="connsiteY3" fmla="*/ 301273 h 502597"/>
                        <a:gd name="connsiteX4" fmla="*/ 124353 w 124352"/>
                        <a:gd name="connsiteY4" fmla="*/ 0 h 502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52" h="502597">
                          <a:moveTo>
                            <a:pt x="101537" y="50331"/>
                          </a:moveTo>
                          <a:lnTo>
                            <a:pt x="0" y="402291"/>
                          </a:lnTo>
                          <a:lnTo>
                            <a:pt x="12545" y="502597"/>
                          </a:lnTo>
                          <a:lnTo>
                            <a:pt x="103811" y="301273"/>
                          </a:lnTo>
                          <a:lnTo>
                            <a:pt x="12435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19" name="Freeform 8318">
                      <a:extLst>
                        <a:ext uri="{FF2B5EF4-FFF2-40B4-BE49-F238E27FC236}">
                          <a16:creationId xmlns:a16="http://schemas.microsoft.com/office/drawing/2014/main" id="{82C95D39-AD08-0347-8547-402E355AAC61}"/>
                        </a:ext>
                      </a:extLst>
                    </p:cNvPr>
                    <p:cNvSpPr/>
                    <p:nvPr/>
                  </p:nvSpPr>
                  <p:spPr>
                    <a:xfrm>
                      <a:off x="35941606" y="23872626"/>
                      <a:ext cx="192802" cy="653590"/>
                    </a:xfrm>
                    <a:custGeom>
                      <a:avLst/>
                      <a:gdLst>
                        <a:gd name="connsiteX0" fmla="*/ 101537 w 192802"/>
                        <a:gd name="connsiteY0" fmla="*/ 201324 h 653590"/>
                        <a:gd name="connsiteX1" fmla="*/ 0 w 192802"/>
                        <a:gd name="connsiteY1" fmla="*/ 553285 h 653590"/>
                        <a:gd name="connsiteX2" fmla="*/ 12545 w 192802"/>
                        <a:gd name="connsiteY2" fmla="*/ 653591 h 653590"/>
                        <a:gd name="connsiteX3" fmla="*/ 126627 w 192802"/>
                        <a:gd name="connsiteY3" fmla="*/ 401935 h 653590"/>
                        <a:gd name="connsiteX4" fmla="*/ 177396 w 192802"/>
                        <a:gd name="connsiteY4" fmla="*/ 225955 h 653590"/>
                        <a:gd name="connsiteX5" fmla="*/ 192802 w 192802"/>
                        <a:gd name="connsiteY5" fmla="*/ 0 h 65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02" h="653590">
                          <a:moveTo>
                            <a:pt x="101537" y="201324"/>
                          </a:moveTo>
                          <a:lnTo>
                            <a:pt x="0" y="553285"/>
                          </a:lnTo>
                          <a:lnTo>
                            <a:pt x="12545" y="653591"/>
                          </a:lnTo>
                          <a:lnTo>
                            <a:pt x="126627" y="401935"/>
                          </a:lnTo>
                          <a:lnTo>
                            <a:pt x="177396" y="225955"/>
                          </a:lnTo>
                          <a:lnTo>
                            <a:pt x="192802"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20" name="Freeform 8319">
                      <a:extLst>
                        <a:ext uri="{FF2B5EF4-FFF2-40B4-BE49-F238E27FC236}">
                          <a16:creationId xmlns:a16="http://schemas.microsoft.com/office/drawing/2014/main" id="{850AA790-B754-496C-3BCF-D1B6B294737B}"/>
                        </a:ext>
                      </a:extLst>
                    </p:cNvPr>
                    <p:cNvSpPr/>
                    <p:nvPr/>
                  </p:nvSpPr>
                  <p:spPr>
                    <a:xfrm>
                      <a:off x="35903383" y="24274561"/>
                      <a:ext cx="177395" cy="427635"/>
                    </a:xfrm>
                    <a:custGeom>
                      <a:avLst/>
                      <a:gdLst>
                        <a:gd name="connsiteX0" fmla="*/ 164850 w 177395"/>
                        <a:gd name="connsiteY0" fmla="*/ 0 h 427635"/>
                        <a:gd name="connsiteX1" fmla="*/ 50768 w 177395"/>
                        <a:gd name="connsiteY1" fmla="*/ 251656 h 427635"/>
                        <a:gd name="connsiteX2" fmla="*/ 0 w 177395"/>
                        <a:gd name="connsiteY2" fmla="*/ 427636 h 427635"/>
                        <a:gd name="connsiteX3" fmla="*/ 126627 w 177395"/>
                        <a:gd name="connsiteY3" fmla="*/ 276286 h 427635"/>
                        <a:gd name="connsiteX4" fmla="*/ 177396 w 177395"/>
                        <a:gd name="connsiteY4" fmla="*/ 100305 h 4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95" h="427635">
                          <a:moveTo>
                            <a:pt x="164850" y="0"/>
                          </a:moveTo>
                          <a:lnTo>
                            <a:pt x="50768" y="251656"/>
                          </a:lnTo>
                          <a:lnTo>
                            <a:pt x="0" y="427636"/>
                          </a:lnTo>
                          <a:lnTo>
                            <a:pt x="126627" y="276286"/>
                          </a:lnTo>
                          <a:lnTo>
                            <a:pt x="177396" y="10030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21" name="Freeform 8320">
                      <a:extLst>
                        <a:ext uri="{FF2B5EF4-FFF2-40B4-BE49-F238E27FC236}">
                          <a16:creationId xmlns:a16="http://schemas.microsoft.com/office/drawing/2014/main" id="{6F3280A3-AE5D-8D36-F829-3A6B30FA1575}"/>
                        </a:ext>
                      </a:extLst>
                    </p:cNvPr>
                    <p:cNvSpPr/>
                    <p:nvPr/>
                  </p:nvSpPr>
                  <p:spPr>
                    <a:xfrm>
                      <a:off x="36090913" y="22968806"/>
                      <a:ext cx="105120" cy="351960"/>
                    </a:xfrm>
                    <a:custGeom>
                      <a:avLst/>
                      <a:gdLst>
                        <a:gd name="connsiteX0" fmla="*/ 105121 w 105120"/>
                        <a:gd name="connsiteY0" fmla="*/ 0 h 351960"/>
                        <a:gd name="connsiteX1" fmla="*/ 0 w 105120"/>
                        <a:gd name="connsiteY1" fmla="*/ 323302 h 351960"/>
                        <a:gd name="connsiteX2" fmla="*/ 3585 w 105120"/>
                        <a:gd name="connsiteY2" fmla="*/ 351960 h 351960"/>
                        <a:gd name="connsiteX3" fmla="*/ 94850 w 105120"/>
                        <a:gd name="connsiteY3" fmla="*/ 150636 h 351960"/>
                      </a:gdLst>
                      <a:ahLst/>
                      <a:cxnLst>
                        <a:cxn ang="0">
                          <a:pos x="connsiteX0" y="connsiteY0"/>
                        </a:cxn>
                        <a:cxn ang="0">
                          <a:pos x="connsiteX1" y="connsiteY1"/>
                        </a:cxn>
                        <a:cxn ang="0">
                          <a:pos x="connsiteX2" y="connsiteY2"/>
                        </a:cxn>
                        <a:cxn ang="0">
                          <a:pos x="connsiteX3" y="connsiteY3"/>
                        </a:cxn>
                      </a:cxnLst>
                      <a:rect l="l" t="t" r="r" b="b"/>
                      <a:pathLst>
                        <a:path w="105120" h="351960">
                          <a:moveTo>
                            <a:pt x="105121" y="0"/>
                          </a:moveTo>
                          <a:lnTo>
                            <a:pt x="0" y="323302"/>
                          </a:lnTo>
                          <a:lnTo>
                            <a:pt x="3585" y="351960"/>
                          </a:lnTo>
                          <a:lnTo>
                            <a:pt x="94850" y="150636"/>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322" name="Freeform 8321">
                      <a:extLst>
                        <a:ext uri="{FF2B5EF4-FFF2-40B4-BE49-F238E27FC236}">
                          <a16:creationId xmlns:a16="http://schemas.microsoft.com/office/drawing/2014/main" id="{3B076576-DC74-A633-024A-2E464C830EBA}"/>
                        </a:ext>
                      </a:extLst>
                    </p:cNvPr>
                    <p:cNvSpPr/>
                    <p:nvPr/>
                  </p:nvSpPr>
                  <p:spPr>
                    <a:xfrm>
                      <a:off x="35992961" y="23119443"/>
                      <a:ext cx="192802" cy="653590"/>
                    </a:xfrm>
                    <a:custGeom>
                      <a:avLst/>
                      <a:gdLst>
                        <a:gd name="connsiteX0" fmla="*/ 101537 w 192802"/>
                        <a:gd name="connsiteY0" fmla="*/ 201324 h 653590"/>
                        <a:gd name="connsiteX1" fmla="*/ 0 w 192802"/>
                        <a:gd name="connsiteY1" fmla="*/ 553285 h 653590"/>
                        <a:gd name="connsiteX2" fmla="*/ 12546 w 192802"/>
                        <a:gd name="connsiteY2" fmla="*/ 653590 h 653590"/>
                        <a:gd name="connsiteX3" fmla="*/ 126628 w 192802"/>
                        <a:gd name="connsiteY3" fmla="*/ 401935 h 653590"/>
                        <a:gd name="connsiteX4" fmla="*/ 177396 w 192802"/>
                        <a:gd name="connsiteY4" fmla="*/ 225955 h 653590"/>
                        <a:gd name="connsiteX5" fmla="*/ 192802 w 192802"/>
                        <a:gd name="connsiteY5" fmla="*/ 0 h 65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02" h="653590">
                          <a:moveTo>
                            <a:pt x="101537" y="201324"/>
                          </a:moveTo>
                          <a:lnTo>
                            <a:pt x="0" y="553285"/>
                          </a:lnTo>
                          <a:lnTo>
                            <a:pt x="12546" y="653590"/>
                          </a:lnTo>
                          <a:lnTo>
                            <a:pt x="126628" y="401935"/>
                          </a:lnTo>
                          <a:lnTo>
                            <a:pt x="177396" y="225955"/>
                          </a:lnTo>
                          <a:lnTo>
                            <a:pt x="192802"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23" name="Freeform 8322">
                      <a:extLst>
                        <a:ext uri="{FF2B5EF4-FFF2-40B4-BE49-F238E27FC236}">
                          <a16:creationId xmlns:a16="http://schemas.microsoft.com/office/drawing/2014/main" id="{148112C3-7A8D-F63A-099D-17AAEE38489C}"/>
                        </a:ext>
                      </a:extLst>
                    </p:cNvPr>
                    <p:cNvSpPr/>
                    <p:nvPr/>
                  </p:nvSpPr>
                  <p:spPr>
                    <a:xfrm>
                      <a:off x="35903970" y="23521378"/>
                      <a:ext cx="228163" cy="703921"/>
                    </a:xfrm>
                    <a:custGeom>
                      <a:avLst/>
                      <a:gdLst>
                        <a:gd name="connsiteX0" fmla="*/ 215619 w 228163"/>
                        <a:gd name="connsiteY0" fmla="*/ 0 h 703921"/>
                        <a:gd name="connsiteX1" fmla="*/ 101537 w 228163"/>
                        <a:gd name="connsiteY1" fmla="*/ 251655 h 703921"/>
                        <a:gd name="connsiteX2" fmla="*/ 0 w 228163"/>
                        <a:gd name="connsiteY2" fmla="*/ 603616 h 703921"/>
                        <a:gd name="connsiteX3" fmla="*/ 12545 w 228163"/>
                        <a:gd name="connsiteY3" fmla="*/ 703922 h 703921"/>
                        <a:gd name="connsiteX4" fmla="*/ 126627 w 228163"/>
                        <a:gd name="connsiteY4" fmla="*/ 452266 h 703921"/>
                        <a:gd name="connsiteX5" fmla="*/ 228164 w 228163"/>
                        <a:gd name="connsiteY5" fmla="*/ 100306 h 7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163" h="703921">
                          <a:moveTo>
                            <a:pt x="215619" y="0"/>
                          </a:moveTo>
                          <a:lnTo>
                            <a:pt x="101537" y="251655"/>
                          </a:lnTo>
                          <a:lnTo>
                            <a:pt x="0" y="603616"/>
                          </a:lnTo>
                          <a:lnTo>
                            <a:pt x="12545" y="703922"/>
                          </a:lnTo>
                          <a:lnTo>
                            <a:pt x="126627" y="452266"/>
                          </a:lnTo>
                          <a:lnTo>
                            <a:pt x="228164" y="10030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24" name="Freeform 8323">
                      <a:extLst>
                        <a:ext uri="{FF2B5EF4-FFF2-40B4-BE49-F238E27FC236}">
                          <a16:creationId xmlns:a16="http://schemas.microsoft.com/office/drawing/2014/main" id="{33586885-1B7F-0CE4-FD9A-46F2746DC409}"/>
                        </a:ext>
                      </a:extLst>
                    </p:cNvPr>
                    <p:cNvSpPr/>
                    <p:nvPr/>
                  </p:nvSpPr>
                  <p:spPr>
                    <a:xfrm>
                      <a:off x="35814979" y="23973644"/>
                      <a:ext cx="228163" cy="703921"/>
                    </a:xfrm>
                    <a:custGeom>
                      <a:avLst/>
                      <a:gdLst>
                        <a:gd name="connsiteX0" fmla="*/ 215618 w 228163"/>
                        <a:gd name="connsiteY0" fmla="*/ 0 h 703921"/>
                        <a:gd name="connsiteX1" fmla="*/ 101536 w 228163"/>
                        <a:gd name="connsiteY1" fmla="*/ 251656 h 703921"/>
                        <a:gd name="connsiteX2" fmla="*/ 0 w 228163"/>
                        <a:gd name="connsiteY2" fmla="*/ 603616 h 703921"/>
                        <a:gd name="connsiteX3" fmla="*/ 12545 w 228163"/>
                        <a:gd name="connsiteY3" fmla="*/ 703922 h 703921"/>
                        <a:gd name="connsiteX4" fmla="*/ 126627 w 228163"/>
                        <a:gd name="connsiteY4" fmla="*/ 452266 h 703921"/>
                        <a:gd name="connsiteX5" fmla="*/ 228164 w 228163"/>
                        <a:gd name="connsiteY5" fmla="*/ 100306 h 7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163" h="703921">
                          <a:moveTo>
                            <a:pt x="215618" y="0"/>
                          </a:moveTo>
                          <a:lnTo>
                            <a:pt x="101536" y="251656"/>
                          </a:lnTo>
                          <a:lnTo>
                            <a:pt x="0" y="603616"/>
                          </a:lnTo>
                          <a:lnTo>
                            <a:pt x="12545" y="703922"/>
                          </a:lnTo>
                          <a:lnTo>
                            <a:pt x="126627" y="452266"/>
                          </a:lnTo>
                          <a:lnTo>
                            <a:pt x="228164" y="10030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25" name="Freeform 8324">
                      <a:extLst>
                        <a:ext uri="{FF2B5EF4-FFF2-40B4-BE49-F238E27FC236}">
                          <a16:creationId xmlns:a16="http://schemas.microsoft.com/office/drawing/2014/main" id="{FD99766E-815F-411D-CB3C-5D6429342076}"/>
                        </a:ext>
                      </a:extLst>
                    </p:cNvPr>
                    <p:cNvSpPr/>
                    <p:nvPr/>
                  </p:nvSpPr>
                  <p:spPr>
                    <a:xfrm>
                      <a:off x="35776755" y="24425911"/>
                      <a:ext cx="177395" cy="427635"/>
                    </a:xfrm>
                    <a:custGeom>
                      <a:avLst/>
                      <a:gdLst>
                        <a:gd name="connsiteX0" fmla="*/ 164850 w 177395"/>
                        <a:gd name="connsiteY0" fmla="*/ 0 h 427635"/>
                        <a:gd name="connsiteX1" fmla="*/ 50768 w 177395"/>
                        <a:gd name="connsiteY1" fmla="*/ 251655 h 427635"/>
                        <a:gd name="connsiteX2" fmla="*/ 0 w 177395"/>
                        <a:gd name="connsiteY2" fmla="*/ 427636 h 427635"/>
                        <a:gd name="connsiteX3" fmla="*/ 126628 w 177395"/>
                        <a:gd name="connsiteY3" fmla="*/ 276286 h 427635"/>
                        <a:gd name="connsiteX4" fmla="*/ 177396 w 177395"/>
                        <a:gd name="connsiteY4" fmla="*/ 100305 h 4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95" h="427635">
                          <a:moveTo>
                            <a:pt x="164850" y="0"/>
                          </a:moveTo>
                          <a:lnTo>
                            <a:pt x="50768" y="251655"/>
                          </a:lnTo>
                          <a:lnTo>
                            <a:pt x="0" y="427636"/>
                          </a:lnTo>
                          <a:lnTo>
                            <a:pt x="126628" y="276286"/>
                          </a:lnTo>
                          <a:lnTo>
                            <a:pt x="177396" y="10030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26" name="Freeform 8325">
                      <a:extLst>
                        <a:ext uri="{FF2B5EF4-FFF2-40B4-BE49-F238E27FC236}">
                          <a16:creationId xmlns:a16="http://schemas.microsoft.com/office/drawing/2014/main" id="{51C24494-DB70-3D7B-DD65-EBBE038ACAE4}"/>
                        </a:ext>
                      </a:extLst>
                    </p:cNvPr>
                    <p:cNvSpPr/>
                    <p:nvPr/>
                  </p:nvSpPr>
                  <p:spPr>
                    <a:xfrm>
                      <a:off x="35901695" y="23292109"/>
                      <a:ext cx="192802" cy="581943"/>
                    </a:xfrm>
                    <a:custGeom>
                      <a:avLst/>
                      <a:gdLst>
                        <a:gd name="connsiteX0" fmla="*/ 91265 w 192802"/>
                        <a:gd name="connsiteY0" fmla="*/ 380619 h 581943"/>
                        <a:gd name="connsiteX1" fmla="*/ 192802 w 192802"/>
                        <a:gd name="connsiteY1" fmla="*/ 28659 h 581943"/>
                        <a:gd name="connsiteX2" fmla="*/ 189218 w 192802"/>
                        <a:gd name="connsiteY2" fmla="*/ 0 h 581943"/>
                        <a:gd name="connsiteX3" fmla="*/ 0 w 192802"/>
                        <a:gd name="connsiteY3" fmla="*/ 581944 h 581943"/>
                      </a:gdLst>
                      <a:ahLst/>
                      <a:cxnLst>
                        <a:cxn ang="0">
                          <a:pos x="connsiteX0" y="connsiteY0"/>
                        </a:cxn>
                        <a:cxn ang="0">
                          <a:pos x="connsiteX1" y="connsiteY1"/>
                        </a:cxn>
                        <a:cxn ang="0">
                          <a:pos x="connsiteX2" y="connsiteY2"/>
                        </a:cxn>
                        <a:cxn ang="0">
                          <a:pos x="connsiteX3" y="connsiteY3"/>
                        </a:cxn>
                      </a:cxnLst>
                      <a:rect l="l" t="t" r="r" b="b"/>
                      <a:pathLst>
                        <a:path w="192802" h="581943">
                          <a:moveTo>
                            <a:pt x="91265" y="380619"/>
                          </a:moveTo>
                          <a:lnTo>
                            <a:pt x="192802" y="28659"/>
                          </a:lnTo>
                          <a:lnTo>
                            <a:pt x="189218" y="0"/>
                          </a:lnTo>
                          <a:lnTo>
                            <a:pt x="0" y="58194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27" name="Freeform 8326">
                      <a:extLst>
                        <a:ext uri="{FF2B5EF4-FFF2-40B4-BE49-F238E27FC236}">
                          <a16:creationId xmlns:a16="http://schemas.microsoft.com/office/drawing/2014/main" id="{790010EA-17A9-F8B1-CAA2-709520955EF3}"/>
                        </a:ext>
                      </a:extLst>
                    </p:cNvPr>
                    <p:cNvSpPr/>
                    <p:nvPr/>
                  </p:nvSpPr>
                  <p:spPr>
                    <a:xfrm>
                      <a:off x="35777342" y="23672728"/>
                      <a:ext cx="228163" cy="703921"/>
                    </a:xfrm>
                    <a:custGeom>
                      <a:avLst/>
                      <a:gdLst>
                        <a:gd name="connsiteX0" fmla="*/ 215618 w 228163"/>
                        <a:gd name="connsiteY0" fmla="*/ 0 h 703921"/>
                        <a:gd name="connsiteX1" fmla="*/ 124353 w 228163"/>
                        <a:gd name="connsiteY1" fmla="*/ 201324 h 703921"/>
                        <a:gd name="connsiteX2" fmla="*/ 50768 w 228163"/>
                        <a:gd name="connsiteY2" fmla="*/ 427636 h 703921"/>
                        <a:gd name="connsiteX3" fmla="*/ 0 w 228163"/>
                        <a:gd name="connsiteY3" fmla="*/ 603616 h 703921"/>
                        <a:gd name="connsiteX4" fmla="*/ 12545 w 228163"/>
                        <a:gd name="connsiteY4" fmla="*/ 703922 h 703921"/>
                        <a:gd name="connsiteX5" fmla="*/ 126627 w 228163"/>
                        <a:gd name="connsiteY5" fmla="*/ 452266 h 703921"/>
                        <a:gd name="connsiteX6" fmla="*/ 228164 w 228163"/>
                        <a:gd name="connsiteY6" fmla="*/ 100305 h 7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163" h="703921">
                          <a:moveTo>
                            <a:pt x="215618" y="0"/>
                          </a:moveTo>
                          <a:lnTo>
                            <a:pt x="124353" y="201324"/>
                          </a:lnTo>
                          <a:lnTo>
                            <a:pt x="50768" y="427636"/>
                          </a:lnTo>
                          <a:lnTo>
                            <a:pt x="0" y="603616"/>
                          </a:lnTo>
                          <a:lnTo>
                            <a:pt x="12545" y="703922"/>
                          </a:lnTo>
                          <a:lnTo>
                            <a:pt x="126627" y="452266"/>
                          </a:lnTo>
                          <a:lnTo>
                            <a:pt x="228164" y="10030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28" name="Freeform 8327">
                      <a:extLst>
                        <a:ext uri="{FF2B5EF4-FFF2-40B4-BE49-F238E27FC236}">
                          <a16:creationId xmlns:a16="http://schemas.microsoft.com/office/drawing/2014/main" id="{07358F8A-76E1-E256-3295-614E6CE02C88}"/>
                        </a:ext>
                      </a:extLst>
                    </p:cNvPr>
                    <p:cNvSpPr/>
                    <p:nvPr/>
                  </p:nvSpPr>
                  <p:spPr>
                    <a:xfrm>
                      <a:off x="35688351" y="24124994"/>
                      <a:ext cx="228163" cy="703921"/>
                    </a:xfrm>
                    <a:custGeom>
                      <a:avLst/>
                      <a:gdLst>
                        <a:gd name="connsiteX0" fmla="*/ 215619 w 228163"/>
                        <a:gd name="connsiteY0" fmla="*/ 0 h 703921"/>
                        <a:gd name="connsiteX1" fmla="*/ 101537 w 228163"/>
                        <a:gd name="connsiteY1" fmla="*/ 251656 h 703921"/>
                        <a:gd name="connsiteX2" fmla="*/ 0 w 228163"/>
                        <a:gd name="connsiteY2" fmla="*/ 603616 h 703921"/>
                        <a:gd name="connsiteX3" fmla="*/ 12546 w 228163"/>
                        <a:gd name="connsiteY3" fmla="*/ 703922 h 703921"/>
                        <a:gd name="connsiteX4" fmla="*/ 126628 w 228163"/>
                        <a:gd name="connsiteY4" fmla="*/ 452266 h 703921"/>
                        <a:gd name="connsiteX5" fmla="*/ 228164 w 228163"/>
                        <a:gd name="connsiteY5" fmla="*/ 100306 h 7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163" h="703921">
                          <a:moveTo>
                            <a:pt x="215619" y="0"/>
                          </a:moveTo>
                          <a:lnTo>
                            <a:pt x="101537" y="251656"/>
                          </a:lnTo>
                          <a:lnTo>
                            <a:pt x="0" y="603616"/>
                          </a:lnTo>
                          <a:lnTo>
                            <a:pt x="12546" y="703922"/>
                          </a:lnTo>
                          <a:lnTo>
                            <a:pt x="126628" y="452266"/>
                          </a:lnTo>
                          <a:lnTo>
                            <a:pt x="228164" y="10030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29" name="Freeform 8328">
                      <a:extLst>
                        <a:ext uri="{FF2B5EF4-FFF2-40B4-BE49-F238E27FC236}">
                          <a16:creationId xmlns:a16="http://schemas.microsoft.com/office/drawing/2014/main" id="{ABB9B5AE-2BD3-DFBA-002B-8A3EEF2794C4}"/>
                        </a:ext>
                      </a:extLst>
                    </p:cNvPr>
                    <p:cNvSpPr/>
                    <p:nvPr/>
                  </p:nvSpPr>
                  <p:spPr>
                    <a:xfrm>
                      <a:off x="35650128" y="24577260"/>
                      <a:ext cx="177395" cy="427635"/>
                    </a:xfrm>
                    <a:custGeom>
                      <a:avLst/>
                      <a:gdLst>
                        <a:gd name="connsiteX0" fmla="*/ 164850 w 177395"/>
                        <a:gd name="connsiteY0" fmla="*/ 0 h 427635"/>
                        <a:gd name="connsiteX1" fmla="*/ 50768 w 177395"/>
                        <a:gd name="connsiteY1" fmla="*/ 251655 h 427635"/>
                        <a:gd name="connsiteX2" fmla="*/ 0 w 177395"/>
                        <a:gd name="connsiteY2" fmla="*/ 427636 h 427635"/>
                        <a:gd name="connsiteX3" fmla="*/ 126627 w 177395"/>
                        <a:gd name="connsiteY3" fmla="*/ 276286 h 427635"/>
                        <a:gd name="connsiteX4" fmla="*/ 177396 w 177395"/>
                        <a:gd name="connsiteY4" fmla="*/ 100305 h 4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95" h="427635">
                          <a:moveTo>
                            <a:pt x="164850" y="0"/>
                          </a:moveTo>
                          <a:lnTo>
                            <a:pt x="50768" y="251655"/>
                          </a:lnTo>
                          <a:lnTo>
                            <a:pt x="0" y="427636"/>
                          </a:lnTo>
                          <a:lnTo>
                            <a:pt x="126627" y="276286"/>
                          </a:lnTo>
                          <a:lnTo>
                            <a:pt x="177396" y="10030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30" name="Freeform 8329">
                      <a:extLst>
                        <a:ext uri="{FF2B5EF4-FFF2-40B4-BE49-F238E27FC236}">
                          <a16:creationId xmlns:a16="http://schemas.microsoft.com/office/drawing/2014/main" id="{F1787D54-9AF1-A40D-E369-B81A5AE18A6D}"/>
                        </a:ext>
                      </a:extLst>
                    </p:cNvPr>
                    <p:cNvSpPr/>
                    <p:nvPr/>
                  </p:nvSpPr>
                  <p:spPr>
                    <a:xfrm>
                      <a:off x="35754526" y="24100363"/>
                      <a:ext cx="73585" cy="226311"/>
                    </a:xfrm>
                    <a:custGeom>
                      <a:avLst/>
                      <a:gdLst>
                        <a:gd name="connsiteX0" fmla="*/ 22817 w 73585"/>
                        <a:gd name="connsiteY0" fmla="*/ 175980 h 226311"/>
                        <a:gd name="connsiteX1" fmla="*/ 73585 w 73585"/>
                        <a:gd name="connsiteY1" fmla="*/ 0 h 226311"/>
                        <a:gd name="connsiteX2" fmla="*/ 0 w 73585"/>
                        <a:gd name="connsiteY2" fmla="*/ 226312 h 226311"/>
                      </a:gdLst>
                      <a:ahLst/>
                      <a:cxnLst>
                        <a:cxn ang="0">
                          <a:pos x="connsiteX0" y="connsiteY0"/>
                        </a:cxn>
                        <a:cxn ang="0">
                          <a:pos x="connsiteX1" y="connsiteY1"/>
                        </a:cxn>
                        <a:cxn ang="0">
                          <a:pos x="connsiteX2" y="connsiteY2"/>
                        </a:cxn>
                      </a:cxnLst>
                      <a:rect l="l" t="t" r="r" b="b"/>
                      <a:pathLst>
                        <a:path w="73585" h="226311">
                          <a:moveTo>
                            <a:pt x="22817" y="175980"/>
                          </a:moveTo>
                          <a:lnTo>
                            <a:pt x="73585" y="0"/>
                          </a:lnTo>
                          <a:lnTo>
                            <a:pt x="0" y="22631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31" name="Freeform 8330">
                      <a:extLst>
                        <a:ext uri="{FF2B5EF4-FFF2-40B4-BE49-F238E27FC236}">
                          <a16:creationId xmlns:a16="http://schemas.microsoft.com/office/drawing/2014/main" id="{9BFD3713-7269-BCEB-6F07-E1A485D2DB60}"/>
                        </a:ext>
                      </a:extLst>
                    </p:cNvPr>
                    <p:cNvSpPr/>
                    <p:nvPr/>
                  </p:nvSpPr>
                  <p:spPr>
                    <a:xfrm>
                      <a:off x="35565308" y="24276344"/>
                      <a:ext cx="224579" cy="703921"/>
                    </a:xfrm>
                    <a:custGeom>
                      <a:avLst/>
                      <a:gdLst>
                        <a:gd name="connsiteX0" fmla="*/ 212034 w 224579"/>
                        <a:gd name="connsiteY0" fmla="*/ 0 h 703921"/>
                        <a:gd name="connsiteX1" fmla="*/ 189218 w 224579"/>
                        <a:gd name="connsiteY1" fmla="*/ 50331 h 703921"/>
                        <a:gd name="connsiteX2" fmla="*/ 0 w 224579"/>
                        <a:gd name="connsiteY2" fmla="*/ 632275 h 703921"/>
                        <a:gd name="connsiteX3" fmla="*/ 8961 w 224579"/>
                        <a:gd name="connsiteY3" fmla="*/ 703922 h 703921"/>
                        <a:gd name="connsiteX4" fmla="*/ 123043 w 224579"/>
                        <a:gd name="connsiteY4" fmla="*/ 452266 h 703921"/>
                        <a:gd name="connsiteX5" fmla="*/ 224579 w 224579"/>
                        <a:gd name="connsiteY5" fmla="*/ 100306 h 7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579" h="703921">
                          <a:moveTo>
                            <a:pt x="212034" y="0"/>
                          </a:moveTo>
                          <a:lnTo>
                            <a:pt x="189218" y="50331"/>
                          </a:lnTo>
                          <a:lnTo>
                            <a:pt x="0" y="632275"/>
                          </a:lnTo>
                          <a:lnTo>
                            <a:pt x="8961" y="703922"/>
                          </a:lnTo>
                          <a:lnTo>
                            <a:pt x="123043" y="452266"/>
                          </a:lnTo>
                          <a:lnTo>
                            <a:pt x="224579" y="10030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32" name="Freeform 8331">
                      <a:extLst>
                        <a:ext uri="{FF2B5EF4-FFF2-40B4-BE49-F238E27FC236}">
                          <a16:creationId xmlns:a16="http://schemas.microsoft.com/office/drawing/2014/main" id="{675ACB8B-F352-A105-B910-2697045E2B9D}"/>
                        </a:ext>
                      </a:extLst>
                    </p:cNvPr>
                    <p:cNvSpPr/>
                    <p:nvPr/>
                  </p:nvSpPr>
                  <p:spPr>
                    <a:xfrm>
                      <a:off x="35523501" y="24728610"/>
                      <a:ext cx="177395" cy="427635"/>
                    </a:xfrm>
                    <a:custGeom>
                      <a:avLst/>
                      <a:gdLst>
                        <a:gd name="connsiteX0" fmla="*/ 164850 w 177395"/>
                        <a:gd name="connsiteY0" fmla="*/ 0 h 427635"/>
                        <a:gd name="connsiteX1" fmla="*/ 50768 w 177395"/>
                        <a:gd name="connsiteY1" fmla="*/ 251655 h 427635"/>
                        <a:gd name="connsiteX2" fmla="*/ 0 w 177395"/>
                        <a:gd name="connsiteY2" fmla="*/ 427636 h 427635"/>
                        <a:gd name="connsiteX3" fmla="*/ 126627 w 177395"/>
                        <a:gd name="connsiteY3" fmla="*/ 276286 h 427635"/>
                        <a:gd name="connsiteX4" fmla="*/ 177396 w 177395"/>
                        <a:gd name="connsiteY4" fmla="*/ 100305 h 42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95" h="427635">
                          <a:moveTo>
                            <a:pt x="164850" y="0"/>
                          </a:moveTo>
                          <a:lnTo>
                            <a:pt x="50768" y="251655"/>
                          </a:lnTo>
                          <a:lnTo>
                            <a:pt x="0" y="427636"/>
                          </a:lnTo>
                          <a:lnTo>
                            <a:pt x="126627" y="276286"/>
                          </a:lnTo>
                          <a:lnTo>
                            <a:pt x="177396" y="10030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33" name="Freeform 8332">
                      <a:extLst>
                        <a:ext uri="{FF2B5EF4-FFF2-40B4-BE49-F238E27FC236}">
                          <a16:creationId xmlns:a16="http://schemas.microsoft.com/office/drawing/2014/main" id="{B64ACA19-9F29-497F-8386-063B987D6862}"/>
                        </a:ext>
                      </a:extLst>
                    </p:cNvPr>
                    <p:cNvSpPr/>
                    <p:nvPr/>
                  </p:nvSpPr>
                  <p:spPr>
                    <a:xfrm>
                      <a:off x="35460187" y="24908618"/>
                      <a:ext cx="114081" cy="323302"/>
                    </a:xfrm>
                    <a:custGeom>
                      <a:avLst/>
                      <a:gdLst>
                        <a:gd name="connsiteX0" fmla="*/ 0 w 114081"/>
                        <a:gd name="connsiteY0" fmla="*/ 323302 h 323302"/>
                        <a:gd name="connsiteX1" fmla="*/ 63314 w 114081"/>
                        <a:gd name="connsiteY1" fmla="*/ 247627 h 323302"/>
                        <a:gd name="connsiteX2" fmla="*/ 114082 w 114081"/>
                        <a:gd name="connsiteY2" fmla="*/ 71647 h 323302"/>
                        <a:gd name="connsiteX3" fmla="*/ 105121 w 114081"/>
                        <a:gd name="connsiteY3" fmla="*/ 0 h 323302"/>
                      </a:gdLst>
                      <a:ahLst/>
                      <a:cxnLst>
                        <a:cxn ang="0">
                          <a:pos x="connsiteX0" y="connsiteY0"/>
                        </a:cxn>
                        <a:cxn ang="0">
                          <a:pos x="connsiteX1" y="connsiteY1"/>
                        </a:cxn>
                        <a:cxn ang="0">
                          <a:pos x="connsiteX2" y="connsiteY2"/>
                        </a:cxn>
                        <a:cxn ang="0">
                          <a:pos x="connsiteX3" y="connsiteY3"/>
                        </a:cxn>
                      </a:cxnLst>
                      <a:rect l="l" t="t" r="r" b="b"/>
                      <a:pathLst>
                        <a:path w="114081" h="323302">
                          <a:moveTo>
                            <a:pt x="0" y="323302"/>
                          </a:moveTo>
                          <a:lnTo>
                            <a:pt x="63314" y="247627"/>
                          </a:lnTo>
                          <a:lnTo>
                            <a:pt x="114082" y="71647"/>
                          </a:lnTo>
                          <a:lnTo>
                            <a:pt x="105121" y="0"/>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334" name="Graphic 6">
                    <a:extLst>
                      <a:ext uri="{FF2B5EF4-FFF2-40B4-BE49-F238E27FC236}">
                        <a16:creationId xmlns:a16="http://schemas.microsoft.com/office/drawing/2014/main" id="{1602FEB0-5566-F834-374D-7F937DDD7987}"/>
                      </a:ext>
                    </a:extLst>
                  </p:cNvPr>
                  <p:cNvGrpSpPr/>
                  <p:nvPr/>
                </p:nvGrpSpPr>
                <p:grpSpPr>
                  <a:xfrm>
                    <a:off x="48282740" y="14783078"/>
                    <a:ext cx="1524295" cy="235468"/>
                    <a:chOff x="33078937" y="25231921"/>
                    <a:chExt cx="2381250" cy="367877"/>
                  </a:xfrm>
                </p:grpSpPr>
                <p:sp>
                  <p:nvSpPr>
                    <p:cNvPr id="8335" name="Freeform 8334">
                      <a:extLst>
                        <a:ext uri="{FF2B5EF4-FFF2-40B4-BE49-F238E27FC236}">
                          <a16:creationId xmlns:a16="http://schemas.microsoft.com/office/drawing/2014/main" id="{1580D675-9D2B-B0C4-948E-41F002F81341}"/>
                        </a:ext>
                      </a:extLst>
                    </p:cNvPr>
                    <p:cNvSpPr/>
                    <p:nvPr/>
                  </p:nvSpPr>
                  <p:spPr>
                    <a:xfrm>
                      <a:off x="34086389" y="25507829"/>
                      <a:ext cx="274759" cy="55181"/>
                    </a:xfrm>
                    <a:custGeom>
                      <a:avLst/>
                      <a:gdLst>
                        <a:gd name="connsiteX0" fmla="*/ 91586 w 274759"/>
                        <a:gd name="connsiteY0" fmla="*/ 6131 h 55181"/>
                        <a:gd name="connsiteX1" fmla="*/ 0 w 274759"/>
                        <a:gd name="connsiteY1" fmla="*/ 49050 h 55181"/>
                        <a:gd name="connsiteX2" fmla="*/ 54952 w 274759"/>
                        <a:gd name="connsiteY2" fmla="*/ 55182 h 55181"/>
                        <a:gd name="connsiteX3" fmla="*/ 274759 w 274759"/>
                        <a:gd name="connsiteY3" fmla="*/ 0 h 55181"/>
                      </a:gdLst>
                      <a:ahLst/>
                      <a:cxnLst>
                        <a:cxn ang="0">
                          <a:pos x="connsiteX0" y="connsiteY0"/>
                        </a:cxn>
                        <a:cxn ang="0">
                          <a:pos x="connsiteX1" y="connsiteY1"/>
                        </a:cxn>
                        <a:cxn ang="0">
                          <a:pos x="connsiteX2" y="connsiteY2"/>
                        </a:cxn>
                        <a:cxn ang="0">
                          <a:pos x="connsiteX3" y="connsiteY3"/>
                        </a:cxn>
                      </a:cxnLst>
                      <a:rect l="l" t="t" r="r" b="b"/>
                      <a:pathLst>
                        <a:path w="274759" h="55181">
                          <a:moveTo>
                            <a:pt x="91586" y="6131"/>
                          </a:moveTo>
                          <a:lnTo>
                            <a:pt x="0" y="49050"/>
                          </a:lnTo>
                          <a:lnTo>
                            <a:pt x="54952" y="55182"/>
                          </a:lnTo>
                          <a:lnTo>
                            <a:pt x="274759"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36" name="Freeform 8335">
                      <a:extLst>
                        <a:ext uri="{FF2B5EF4-FFF2-40B4-BE49-F238E27FC236}">
                          <a16:creationId xmlns:a16="http://schemas.microsoft.com/office/drawing/2014/main" id="{E2D70E4B-BF2A-DA12-916B-2403BED9625F}"/>
                        </a:ext>
                      </a:extLst>
                    </p:cNvPr>
                    <p:cNvSpPr/>
                    <p:nvPr/>
                  </p:nvSpPr>
                  <p:spPr>
                    <a:xfrm>
                      <a:off x="33903216" y="25556879"/>
                      <a:ext cx="238125" cy="42918"/>
                    </a:xfrm>
                    <a:custGeom>
                      <a:avLst/>
                      <a:gdLst>
                        <a:gd name="connsiteX0" fmla="*/ 91586 w 238125"/>
                        <a:gd name="connsiteY0" fmla="*/ 42919 h 42918"/>
                        <a:gd name="connsiteX1" fmla="*/ 238125 w 238125"/>
                        <a:gd name="connsiteY1" fmla="*/ 6131 h 42918"/>
                        <a:gd name="connsiteX2" fmla="*/ 183173 w 238125"/>
                        <a:gd name="connsiteY2" fmla="*/ 0 h 42918"/>
                        <a:gd name="connsiteX3" fmla="*/ 0 w 238125"/>
                        <a:gd name="connsiteY3" fmla="*/ 6131 h 42918"/>
                      </a:gdLst>
                      <a:ahLst/>
                      <a:cxnLst>
                        <a:cxn ang="0">
                          <a:pos x="connsiteX0" y="connsiteY0"/>
                        </a:cxn>
                        <a:cxn ang="0">
                          <a:pos x="connsiteX1" y="connsiteY1"/>
                        </a:cxn>
                        <a:cxn ang="0">
                          <a:pos x="connsiteX2" y="connsiteY2"/>
                        </a:cxn>
                        <a:cxn ang="0">
                          <a:pos x="connsiteX3" y="connsiteY3"/>
                        </a:cxn>
                      </a:cxnLst>
                      <a:rect l="l" t="t" r="r" b="b"/>
                      <a:pathLst>
                        <a:path w="238125" h="42918">
                          <a:moveTo>
                            <a:pt x="91586" y="42919"/>
                          </a:moveTo>
                          <a:lnTo>
                            <a:pt x="238125" y="6131"/>
                          </a:lnTo>
                          <a:lnTo>
                            <a:pt x="183173" y="0"/>
                          </a:lnTo>
                          <a:lnTo>
                            <a:pt x="0" y="6131"/>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337" name="Freeform 8336">
                      <a:extLst>
                        <a:ext uri="{FF2B5EF4-FFF2-40B4-BE49-F238E27FC236}">
                          <a16:creationId xmlns:a16="http://schemas.microsoft.com/office/drawing/2014/main" id="{86D0A5F9-C458-9D2C-0759-DC12610C659E}"/>
                        </a:ext>
                      </a:extLst>
                    </p:cNvPr>
                    <p:cNvSpPr/>
                    <p:nvPr/>
                  </p:nvSpPr>
                  <p:spPr>
                    <a:xfrm>
                      <a:off x="34819082" y="25323890"/>
                      <a:ext cx="274759" cy="55181"/>
                    </a:xfrm>
                    <a:custGeom>
                      <a:avLst/>
                      <a:gdLst>
                        <a:gd name="connsiteX0" fmla="*/ 91586 w 274759"/>
                        <a:gd name="connsiteY0" fmla="*/ 6131 h 55181"/>
                        <a:gd name="connsiteX1" fmla="*/ 0 w 274759"/>
                        <a:gd name="connsiteY1" fmla="*/ 49050 h 55181"/>
                        <a:gd name="connsiteX2" fmla="*/ 54952 w 274759"/>
                        <a:gd name="connsiteY2" fmla="*/ 55182 h 55181"/>
                        <a:gd name="connsiteX3" fmla="*/ 274759 w 274759"/>
                        <a:gd name="connsiteY3" fmla="*/ 0 h 55181"/>
                      </a:gdLst>
                      <a:ahLst/>
                      <a:cxnLst>
                        <a:cxn ang="0">
                          <a:pos x="connsiteX0" y="connsiteY0"/>
                        </a:cxn>
                        <a:cxn ang="0">
                          <a:pos x="connsiteX1" y="connsiteY1"/>
                        </a:cxn>
                        <a:cxn ang="0">
                          <a:pos x="connsiteX2" y="connsiteY2"/>
                        </a:cxn>
                        <a:cxn ang="0">
                          <a:pos x="connsiteX3" y="connsiteY3"/>
                        </a:cxn>
                      </a:cxnLst>
                      <a:rect l="l" t="t" r="r" b="b"/>
                      <a:pathLst>
                        <a:path w="274759" h="55181">
                          <a:moveTo>
                            <a:pt x="91586" y="6131"/>
                          </a:moveTo>
                          <a:lnTo>
                            <a:pt x="0" y="49050"/>
                          </a:lnTo>
                          <a:lnTo>
                            <a:pt x="54952" y="55182"/>
                          </a:lnTo>
                          <a:lnTo>
                            <a:pt x="274759"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38" name="Freeform 8337">
                      <a:extLst>
                        <a:ext uri="{FF2B5EF4-FFF2-40B4-BE49-F238E27FC236}">
                          <a16:creationId xmlns:a16="http://schemas.microsoft.com/office/drawing/2014/main" id="{D83E6D73-B54B-620E-AC25-90477388D511}"/>
                        </a:ext>
                      </a:extLst>
                    </p:cNvPr>
                    <p:cNvSpPr/>
                    <p:nvPr/>
                  </p:nvSpPr>
                  <p:spPr>
                    <a:xfrm>
                      <a:off x="34361149" y="25372940"/>
                      <a:ext cx="512884" cy="79707"/>
                    </a:xfrm>
                    <a:custGeom>
                      <a:avLst/>
                      <a:gdLst>
                        <a:gd name="connsiteX0" fmla="*/ 457933 w 512884"/>
                        <a:gd name="connsiteY0" fmla="*/ 0 h 79707"/>
                        <a:gd name="connsiteX1" fmla="*/ 91587 w 512884"/>
                        <a:gd name="connsiteY1" fmla="*/ 12263 h 79707"/>
                        <a:gd name="connsiteX2" fmla="*/ 0 w 512884"/>
                        <a:gd name="connsiteY2" fmla="*/ 55182 h 79707"/>
                        <a:gd name="connsiteX3" fmla="*/ 219808 w 512884"/>
                        <a:gd name="connsiteY3" fmla="*/ 79707 h 79707"/>
                        <a:gd name="connsiteX4" fmla="*/ 512884 w 512884"/>
                        <a:gd name="connsiteY4" fmla="*/ 6131 h 79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884" h="79707">
                          <a:moveTo>
                            <a:pt x="457933" y="0"/>
                          </a:moveTo>
                          <a:lnTo>
                            <a:pt x="91587" y="12263"/>
                          </a:lnTo>
                          <a:lnTo>
                            <a:pt x="0" y="55182"/>
                          </a:lnTo>
                          <a:lnTo>
                            <a:pt x="219808" y="79707"/>
                          </a:lnTo>
                          <a:lnTo>
                            <a:pt x="512884" y="613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39" name="Freeform 8338">
                      <a:extLst>
                        <a:ext uri="{FF2B5EF4-FFF2-40B4-BE49-F238E27FC236}">
                          <a16:creationId xmlns:a16="http://schemas.microsoft.com/office/drawing/2014/main" id="{1B4C42BC-8DDA-38A9-A517-A49E33A8C54C}"/>
                        </a:ext>
                      </a:extLst>
                    </p:cNvPr>
                    <p:cNvSpPr/>
                    <p:nvPr/>
                  </p:nvSpPr>
                  <p:spPr>
                    <a:xfrm>
                      <a:off x="33903216" y="25428122"/>
                      <a:ext cx="677740" cy="85838"/>
                    </a:xfrm>
                    <a:custGeom>
                      <a:avLst/>
                      <a:gdLst>
                        <a:gd name="connsiteX0" fmla="*/ 457933 w 677740"/>
                        <a:gd name="connsiteY0" fmla="*/ 0 h 85838"/>
                        <a:gd name="connsiteX1" fmla="*/ 91586 w 677740"/>
                        <a:gd name="connsiteY1" fmla="*/ 12263 h 85838"/>
                        <a:gd name="connsiteX2" fmla="*/ 0 w 677740"/>
                        <a:gd name="connsiteY2" fmla="*/ 55182 h 85838"/>
                        <a:gd name="connsiteX3" fmla="*/ 274759 w 677740"/>
                        <a:gd name="connsiteY3" fmla="*/ 85839 h 85838"/>
                        <a:gd name="connsiteX4" fmla="*/ 457933 w 677740"/>
                        <a:gd name="connsiteY4" fmla="*/ 79707 h 85838"/>
                        <a:gd name="connsiteX5" fmla="*/ 677740 w 677740"/>
                        <a:gd name="connsiteY5" fmla="*/ 24525 h 8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740" h="85838">
                          <a:moveTo>
                            <a:pt x="457933" y="0"/>
                          </a:moveTo>
                          <a:lnTo>
                            <a:pt x="91586" y="12263"/>
                          </a:lnTo>
                          <a:lnTo>
                            <a:pt x="0" y="55182"/>
                          </a:lnTo>
                          <a:lnTo>
                            <a:pt x="274759" y="85839"/>
                          </a:lnTo>
                          <a:lnTo>
                            <a:pt x="457933" y="79707"/>
                          </a:lnTo>
                          <a:lnTo>
                            <a:pt x="677740" y="2452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40" name="Freeform 8339">
                      <a:extLst>
                        <a:ext uri="{FF2B5EF4-FFF2-40B4-BE49-F238E27FC236}">
                          <a16:creationId xmlns:a16="http://schemas.microsoft.com/office/drawing/2014/main" id="{7824AF1A-B81E-F9DB-2B7A-744EFD9E56F4}"/>
                        </a:ext>
                      </a:extLst>
                    </p:cNvPr>
                    <p:cNvSpPr/>
                    <p:nvPr/>
                  </p:nvSpPr>
                  <p:spPr>
                    <a:xfrm>
                      <a:off x="33720043" y="25483304"/>
                      <a:ext cx="457932" cy="79707"/>
                    </a:xfrm>
                    <a:custGeom>
                      <a:avLst/>
                      <a:gdLst>
                        <a:gd name="connsiteX0" fmla="*/ 457933 w 457932"/>
                        <a:gd name="connsiteY0" fmla="*/ 30657 h 79707"/>
                        <a:gd name="connsiteX1" fmla="*/ 183173 w 457932"/>
                        <a:gd name="connsiteY1" fmla="*/ 0 h 79707"/>
                        <a:gd name="connsiteX2" fmla="*/ 0 w 457932"/>
                        <a:gd name="connsiteY2" fmla="*/ 6131 h 79707"/>
                        <a:gd name="connsiteX3" fmla="*/ 183173 w 457932"/>
                        <a:gd name="connsiteY3" fmla="*/ 79707 h 79707"/>
                        <a:gd name="connsiteX4" fmla="*/ 366346 w 457932"/>
                        <a:gd name="connsiteY4" fmla="*/ 73576 h 79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932" h="79707">
                          <a:moveTo>
                            <a:pt x="457933" y="30657"/>
                          </a:moveTo>
                          <a:lnTo>
                            <a:pt x="183173" y="0"/>
                          </a:lnTo>
                          <a:lnTo>
                            <a:pt x="0" y="6131"/>
                          </a:lnTo>
                          <a:lnTo>
                            <a:pt x="183173" y="79707"/>
                          </a:lnTo>
                          <a:lnTo>
                            <a:pt x="366346" y="7357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41" name="Freeform 8340">
                      <a:extLst>
                        <a:ext uri="{FF2B5EF4-FFF2-40B4-BE49-F238E27FC236}">
                          <a16:creationId xmlns:a16="http://schemas.microsoft.com/office/drawing/2014/main" id="{5085DBF2-08EE-E21C-A147-7FABA00344A0}"/>
                        </a:ext>
                      </a:extLst>
                    </p:cNvPr>
                    <p:cNvSpPr/>
                    <p:nvPr/>
                  </p:nvSpPr>
                  <p:spPr>
                    <a:xfrm>
                      <a:off x="35093841" y="25231921"/>
                      <a:ext cx="366346" cy="36787"/>
                    </a:xfrm>
                    <a:custGeom>
                      <a:avLst/>
                      <a:gdLst>
                        <a:gd name="connsiteX0" fmla="*/ 366346 w 366346"/>
                        <a:gd name="connsiteY0" fmla="*/ 0 h 36787"/>
                        <a:gd name="connsiteX1" fmla="*/ 26168 w 366346"/>
                        <a:gd name="connsiteY1" fmla="*/ 0 h 36787"/>
                        <a:gd name="connsiteX2" fmla="*/ 0 w 366346"/>
                        <a:gd name="connsiteY2" fmla="*/ 12263 h 36787"/>
                        <a:gd name="connsiteX3" fmla="*/ 219808 w 366346"/>
                        <a:gd name="connsiteY3" fmla="*/ 36788 h 36787"/>
                      </a:gdLst>
                      <a:ahLst/>
                      <a:cxnLst>
                        <a:cxn ang="0">
                          <a:pos x="connsiteX0" y="connsiteY0"/>
                        </a:cxn>
                        <a:cxn ang="0">
                          <a:pos x="connsiteX1" y="connsiteY1"/>
                        </a:cxn>
                        <a:cxn ang="0">
                          <a:pos x="connsiteX2" y="connsiteY2"/>
                        </a:cxn>
                        <a:cxn ang="0">
                          <a:pos x="connsiteX3" y="connsiteY3"/>
                        </a:cxn>
                      </a:cxnLst>
                      <a:rect l="l" t="t" r="r" b="b"/>
                      <a:pathLst>
                        <a:path w="366346" h="36787">
                          <a:moveTo>
                            <a:pt x="366346" y="0"/>
                          </a:moveTo>
                          <a:lnTo>
                            <a:pt x="26168" y="0"/>
                          </a:lnTo>
                          <a:lnTo>
                            <a:pt x="0" y="12263"/>
                          </a:lnTo>
                          <a:lnTo>
                            <a:pt x="219808" y="36788"/>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342" name="Freeform 8341">
                      <a:extLst>
                        <a:ext uri="{FF2B5EF4-FFF2-40B4-BE49-F238E27FC236}">
                          <a16:creationId xmlns:a16="http://schemas.microsoft.com/office/drawing/2014/main" id="{093F856E-0F50-A5A0-A9DF-44C93B0A1F93}"/>
                        </a:ext>
                      </a:extLst>
                    </p:cNvPr>
                    <p:cNvSpPr/>
                    <p:nvPr/>
                  </p:nvSpPr>
                  <p:spPr>
                    <a:xfrm>
                      <a:off x="34635909" y="25244183"/>
                      <a:ext cx="677740" cy="85838"/>
                    </a:xfrm>
                    <a:custGeom>
                      <a:avLst/>
                      <a:gdLst>
                        <a:gd name="connsiteX0" fmla="*/ 457933 w 677740"/>
                        <a:gd name="connsiteY0" fmla="*/ 0 h 85838"/>
                        <a:gd name="connsiteX1" fmla="*/ 91586 w 677740"/>
                        <a:gd name="connsiteY1" fmla="*/ 12263 h 85838"/>
                        <a:gd name="connsiteX2" fmla="*/ 0 w 677740"/>
                        <a:gd name="connsiteY2" fmla="*/ 55182 h 85838"/>
                        <a:gd name="connsiteX3" fmla="*/ 274759 w 677740"/>
                        <a:gd name="connsiteY3" fmla="*/ 85839 h 85838"/>
                        <a:gd name="connsiteX4" fmla="*/ 457933 w 677740"/>
                        <a:gd name="connsiteY4" fmla="*/ 79707 h 85838"/>
                        <a:gd name="connsiteX5" fmla="*/ 677740 w 677740"/>
                        <a:gd name="connsiteY5" fmla="*/ 24525 h 8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740" h="85838">
                          <a:moveTo>
                            <a:pt x="457933" y="0"/>
                          </a:moveTo>
                          <a:lnTo>
                            <a:pt x="91586" y="12263"/>
                          </a:lnTo>
                          <a:lnTo>
                            <a:pt x="0" y="55182"/>
                          </a:lnTo>
                          <a:lnTo>
                            <a:pt x="274759" y="85839"/>
                          </a:lnTo>
                          <a:lnTo>
                            <a:pt x="457933" y="79707"/>
                          </a:lnTo>
                          <a:lnTo>
                            <a:pt x="677740" y="2452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43" name="Freeform 8342">
                      <a:extLst>
                        <a:ext uri="{FF2B5EF4-FFF2-40B4-BE49-F238E27FC236}">
                          <a16:creationId xmlns:a16="http://schemas.microsoft.com/office/drawing/2014/main" id="{17089BFF-5358-979D-217A-A2F83BCEFAE7}"/>
                        </a:ext>
                      </a:extLst>
                    </p:cNvPr>
                    <p:cNvSpPr/>
                    <p:nvPr/>
                  </p:nvSpPr>
                  <p:spPr>
                    <a:xfrm>
                      <a:off x="34177976" y="25299365"/>
                      <a:ext cx="732692" cy="85837"/>
                    </a:xfrm>
                    <a:custGeom>
                      <a:avLst/>
                      <a:gdLst>
                        <a:gd name="connsiteX0" fmla="*/ 732693 w 732692"/>
                        <a:gd name="connsiteY0" fmla="*/ 30656 h 85837"/>
                        <a:gd name="connsiteX1" fmla="*/ 457933 w 732692"/>
                        <a:gd name="connsiteY1" fmla="*/ 0 h 85837"/>
                        <a:gd name="connsiteX2" fmla="*/ 91587 w 732692"/>
                        <a:gd name="connsiteY2" fmla="*/ 12262 h 85837"/>
                        <a:gd name="connsiteX3" fmla="*/ 0 w 732692"/>
                        <a:gd name="connsiteY3" fmla="*/ 55182 h 85837"/>
                        <a:gd name="connsiteX4" fmla="*/ 274760 w 732692"/>
                        <a:gd name="connsiteY4" fmla="*/ 85838 h 85837"/>
                        <a:gd name="connsiteX5" fmla="*/ 641106 w 732692"/>
                        <a:gd name="connsiteY5" fmla="*/ 73575 h 8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2692" h="85837">
                          <a:moveTo>
                            <a:pt x="732693" y="30656"/>
                          </a:moveTo>
                          <a:lnTo>
                            <a:pt x="457933" y="0"/>
                          </a:lnTo>
                          <a:lnTo>
                            <a:pt x="91587" y="12262"/>
                          </a:lnTo>
                          <a:lnTo>
                            <a:pt x="0" y="55182"/>
                          </a:lnTo>
                          <a:lnTo>
                            <a:pt x="274760" y="85838"/>
                          </a:lnTo>
                          <a:lnTo>
                            <a:pt x="641106" y="7357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44" name="Freeform 8343">
                      <a:extLst>
                        <a:ext uri="{FF2B5EF4-FFF2-40B4-BE49-F238E27FC236}">
                          <a16:creationId xmlns:a16="http://schemas.microsoft.com/office/drawing/2014/main" id="{FD19BA5D-9181-E718-6D4D-0AEBBC3A809C}"/>
                        </a:ext>
                      </a:extLst>
                    </p:cNvPr>
                    <p:cNvSpPr/>
                    <p:nvPr/>
                  </p:nvSpPr>
                  <p:spPr>
                    <a:xfrm>
                      <a:off x="33720043" y="25354546"/>
                      <a:ext cx="732692" cy="85838"/>
                    </a:xfrm>
                    <a:custGeom>
                      <a:avLst/>
                      <a:gdLst>
                        <a:gd name="connsiteX0" fmla="*/ 732693 w 732692"/>
                        <a:gd name="connsiteY0" fmla="*/ 30657 h 85838"/>
                        <a:gd name="connsiteX1" fmla="*/ 457933 w 732692"/>
                        <a:gd name="connsiteY1" fmla="*/ 0 h 85838"/>
                        <a:gd name="connsiteX2" fmla="*/ 91587 w 732692"/>
                        <a:gd name="connsiteY2" fmla="*/ 12263 h 85838"/>
                        <a:gd name="connsiteX3" fmla="*/ 0 w 732692"/>
                        <a:gd name="connsiteY3" fmla="*/ 55182 h 85838"/>
                        <a:gd name="connsiteX4" fmla="*/ 274759 w 732692"/>
                        <a:gd name="connsiteY4" fmla="*/ 85839 h 85838"/>
                        <a:gd name="connsiteX5" fmla="*/ 641106 w 732692"/>
                        <a:gd name="connsiteY5" fmla="*/ 73576 h 8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2692" h="85838">
                          <a:moveTo>
                            <a:pt x="732693" y="30657"/>
                          </a:moveTo>
                          <a:lnTo>
                            <a:pt x="457933" y="0"/>
                          </a:lnTo>
                          <a:lnTo>
                            <a:pt x="91587" y="12263"/>
                          </a:lnTo>
                          <a:lnTo>
                            <a:pt x="0" y="55182"/>
                          </a:lnTo>
                          <a:lnTo>
                            <a:pt x="274759" y="85839"/>
                          </a:lnTo>
                          <a:lnTo>
                            <a:pt x="641106" y="7357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45" name="Freeform 8344">
                      <a:extLst>
                        <a:ext uri="{FF2B5EF4-FFF2-40B4-BE49-F238E27FC236}">
                          <a16:creationId xmlns:a16="http://schemas.microsoft.com/office/drawing/2014/main" id="{9A80B39C-D039-9881-6253-640C1146FDFA}"/>
                        </a:ext>
                      </a:extLst>
                    </p:cNvPr>
                    <p:cNvSpPr/>
                    <p:nvPr/>
                  </p:nvSpPr>
                  <p:spPr>
                    <a:xfrm>
                      <a:off x="33536870" y="25409728"/>
                      <a:ext cx="457932" cy="79706"/>
                    </a:xfrm>
                    <a:custGeom>
                      <a:avLst/>
                      <a:gdLst>
                        <a:gd name="connsiteX0" fmla="*/ 457933 w 457932"/>
                        <a:gd name="connsiteY0" fmla="*/ 30656 h 79706"/>
                        <a:gd name="connsiteX1" fmla="*/ 183173 w 457932"/>
                        <a:gd name="connsiteY1" fmla="*/ 0 h 79706"/>
                        <a:gd name="connsiteX2" fmla="*/ 0 w 457932"/>
                        <a:gd name="connsiteY2" fmla="*/ 6131 h 79706"/>
                        <a:gd name="connsiteX3" fmla="*/ 183173 w 457932"/>
                        <a:gd name="connsiteY3" fmla="*/ 79707 h 79706"/>
                        <a:gd name="connsiteX4" fmla="*/ 366346 w 457932"/>
                        <a:gd name="connsiteY4" fmla="*/ 73575 h 7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932" h="79706">
                          <a:moveTo>
                            <a:pt x="457933" y="30656"/>
                          </a:moveTo>
                          <a:lnTo>
                            <a:pt x="183173" y="0"/>
                          </a:lnTo>
                          <a:lnTo>
                            <a:pt x="0" y="6131"/>
                          </a:lnTo>
                          <a:lnTo>
                            <a:pt x="183173" y="79707"/>
                          </a:lnTo>
                          <a:lnTo>
                            <a:pt x="366346" y="7357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46" name="Freeform 8345">
                      <a:extLst>
                        <a:ext uri="{FF2B5EF4-FFF2-40B4-BE49-F238E27FC236}">
                          <a16:creationId xmlns:a16="http://schemas.microsoft.com/office/drawing/2014/main" id="{90FBE5C2-E752-E920-9898-DAC2091733D2}"/>
                        </a:ext>
                      </a:extLst>
                    </p:cNvPr>
                    <p:cNvSpPr/>
                    <p:nvPr/>
                  </p:nvSpPr>
                  <p:spPr>
                    <a:xfrm>
                      <a:off x="34507687" y="25231921"/>
                      <a:ext cx="612321" cy="24524"/>
                    </a:xfrm>
                    <a:custGeom>
                      <a:avLst/>
                      <a:gdLst>
                        <a:gd name="connsiteX0" fmla="*/ 219808 w 612321"/>
                        <a:gd name="connsiteY0" fmla="*/ 24525 h 24524"/>
                        <a:gd name="connsiteX1" fmla="*/ 586154 w 612321"/>
                        <a:gd name="connsiteY1" fmla="*/ 12262 h 24524"/>
                        <a:gd name="connsiteX2" fmla="*/ 612321 w 612321"/>
                        <a:gd name="connsiteY2" fmla="*/ 0 h 24524"/>
                        <a:gd name="connsiteX3" fmla="*/ 0 w 612321"/>
                        <a:gd name="connsiteY3" fmla="*/ 0 h 24524"/>
                      </a:gdLst>
                      <a:ahLst/>
                      <a:cxnLst>
                        <a:cxn ang="0">
                          <a:pos x="connsiteX0" y="connsiteY0"/>
                        </a:cxn>
                        <a:cxn ang="0">
                          <a:pos x="connsiteX1" y="connsiteY1"/>
                        </a:cxn>
                        <a:cxn ang="0">
                          <a:pos x="connsiteX2" y="connsiteY2"/>
                        </a:cxn>
                        <a:cxn ang="0">
                          <a:pos x="connsiteX3" y="connsiteY3"/>
                        </a:cxn>
                      </a:cxnLst>
                      <a:rect l="l" t="t" r="r" b="b"/>
                      <a:pathLst>
                        <a:path w="612321" h="24524">
                          <a:moveTo>
                            <a:pt x="219808" y="24525"/>
                          </a:moveTo>
                          <a:lnTo>
                            <a:pt x="586154" y="12262"/>
                          </a:lnTo>
                          <a:lnTo>
                            <a:pt x="612321" y="0"/>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47" name="Freeform 8346">
                      <a:extLst>
                        <a:ext uri="{FF2B5EF4-FFF2-40B4-BE49-F238E27FC236}">
                          <a16:creationId xmlns:a16="http://schemas.microsoft.com/office/drawing/2014/main" id="{95CBE0B5-B546-A5C3-C8D3-72212E13E40F}"/>
                        </a:ext>
                      </a:extLst>
                    </p:cNvPr>
                    <p:cNvSpPr/>
                    <p:nvPr/>
                  </p:nvSpPr>
                  <p:spPr>
                    <a:xfrm>
                      <a:off x="33994802" y="25231921"/>
                      <a:ext cx="732692" cy="79706"/>
                    </a:xfrm>
                    <a:custGeom>
                      <a:avLst/>
                      <a:gdLst>
                        <a:gd name="connsiteX0" fmla="*/ 732693 w 732692"/>
                        <a:gd name="connsiteY0" fmla="*/ 24525 h 79706"/>
                        <a:gd name="connsiteX1" fmla="*/ 512885 w 732692"/>
                        <a:gd name="connsiteY1" fmla="*/ 0 h 79706"/>
                        <a:gd name="connsiteX2" fmla="*/ 274760 w 732692"/>
                        <a:gd name="connsiteY2" fmla="*/ 0 h 79706"/>
                        <a:gd name="connsiteX3" fmla="*/ 91587 w 732692"/>
                        <a:gd name="connsiteY3" fmla="*/ 6131 h 79706"/>
                        <a:gd name="connsiteX4" fmla="*/ 0 w 732692"/>
                        <a:gd name="connsiteY4" fmla="*/ 49050 h 79706"/>
                        <a:gd name="connsiteX5" fmla="*/ 274760 w 732692"/>
                        <a:gd name="connsiteY5" fmla="*/ 79707 h 79706"/>
                        <a:gd name="connsiteX6" fmla="*/ 641106 w 732692"/>
                        <a:gd name="connsiteY6" fmla="*/ 67444 h 7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692" h="79706">
                          <a:moveTo>
                            <a:pt x="732693" y="24525"/>
                          </a:moveTo>
                          <a:lnTo>
                            <a:pt x="512885" y="0"/>
                          </a:lnTo>
                          <a:lnTo>
                            <a:pt x="274760" y="0"/>
                          </a:lnTo>
                          <a:lnTo>
                            <a:pt x="91587" y="6131"/>
                          </a:lnTo>
                          <a:lnTo>
                            <a:pt x="0" y="49050"/>
                          </a:lnTo>
                          <a:lnTo>
                            <a:pt x="274760" y="79707"/>
                          </a:lnTo>
                          <a:lnTo>
                            <a:pt x="641106" y="6744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48" name="Freeform 8347">
                      <a:extLst>
                        <a:ext uri="{FF2B5EF4-FFF2-40B4-BE49-F238E27FC236}">
                          <a16:creationId xmlns:a16="http://schemas.microsoft.com/office/drawing/2014/main" id="{406ACB0A-29CE-0315-9E05-A8686A63C50C}"/>
                        </a:ext>
                      </a:extLst>
                    </p:cNvPr>
                    <p:cNvSpPr/>
                    <p:nvPr/>
                  </p:nvSpPr>
                  <p:spPr>
                    <a:xfrm>
                      <a:off x="33536870" y="25280971"/>
                      <a:ext cx="732692" cy="85837"/>
                    </a:xfrm>
                    <a:custGeom>
                      <a:avLst/>
                      <a:gdLst>
                        <a:gd name="connsiteX0" fmla="*/ 732693 w 732692"/>
                        <a:gd name="connsiteY0" fmla="*/ 30656 h 85837"/>
                        <a:gd name="connsiteX1" fmla="*/ 457933 w 732692"/>
                        <a:gd name="connsiteY1" fmla="*/ 0 h 85837"/>
                        <a:gd name="connsiteX2" fmla="*/ 91587 w 732692"/>
                        <a:gd name="connsiteY2" fmla="*/ 12263 h 85837"/>
                        <a:gd name="connsiteX3" fmla="*/ 0 w 732692"/>
                        <a:gd name="connsiteY3" fmla="*/ 55182 h 85837"/>
                        <a:gd name="connsiteX4" fmla="*/ 274760 w 732692"/>
                        <a:gd name="connsiteY4" fmla="*/ 85838 h 85837"/>
                        <a:gd name="connsiteX5" fmla="*/ 641106 w 732692"/>
                        <a:gd name="connsiteY5" fmla="*/ 73575 h 8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2692" h="85837">
                          <a:moveTo>
                            <a:pt x="732693" y="30656"/>
                          </a:moveTo>
                          <a:lnTo>
                            <a:pt x="457933" y="0"/>
                          </a:lnTo>
                          <a:lnTo>
                            <a:pt x="91587" y="12263"/>
                          </a:lnTo>
                          <a:lnTo>
                            <a:pt x="0" y="55182"/>
                          </a:lnTo>
                          <a:lnTo>
                            <a:pt x="274760" y="85838"/>
                          </a:lnTo>
                          <a:lnTo>
                            <a:pt x="641106" y="7357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49" name="Freeform 8348">
                      <a:extLst>
                        <a:ext uri="{FF2B5EF4-FFF2-40B4-BE49-F238E27FC236}">
                          <a16:creationId xmlns:a16="http://schemas.microsoft.com/office/drawing/2014/main" id="{18BFEA66-AA70-E685-6DCD-227C99B9ECCA}"/>
                        </a:ext>
                      </a:extLst>
                    </p:cNvPr>
                    <p:cNvSpPr/>
                    <p:nvPr/>
                  </p:nvSpPr>
                  <p:spPr>
                    <a:xfrm>
                      <a:off x="33353697" y="25336153"/>
                      <a:ext cx="457932" cy="79706"/>
                    </a:xfrm>
                    <a:custGeom>
                      <a:avLst/>
                      <a:gdLst>
                        <a:gd name="connsiteX0" fmla="*/ 457933 w 457932"/>
                        <a:gd name="connsiteY0" fmla="*/ 30656 h 79706"/>
                        <a:gd name="connsiteX1" fmla="*/ 183173 w 457932"/>
                        <a:gd name="connsiteY1" fmla="*/ 0 h 79706"/>
                        <a:gd name="connsiteX2" fmla="*/ 0 w 457932"/>
                        <a:gd name="connsiteY2" fmla="*/ 6131 h 79706"/>
                        <a:gd name="connsiteX3" fmla="*/ 183173 w 457932"/>
                        <a:gd name="connsiteY3" fmla="*/ 79707 h 79706"/>
                        <a:gd name="connsiteX4" fmla="*/ 366346 w 457932"/>
                        <a:gd name="connsiteY4" fmla="*/ 73576 h 79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932" h="79706">
                          <a:moveTo>
                            <a:pt x="457933" y="30656"/>
                          </a:moveTo>
                          <a:lnTo>
                            <a:pt x="183173" y="0"/>
                          </a:lnTo>
                          <a:lnTo>
                            <a:pt x="0" y="6131"/>
                          </a:lnTo>
                          <a:lnTo>
                            <a:pt x="183173" y="79707"/>
                          </a:lnTo>
                          <a:lnTo>
                            <a:pt x="366346" y="7357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50" name="Freeform 8349">
                      <a:extLst>
                        <a:ext uri="{FF2B5EF4-FFF2-40B4-BE49-F238E27FC236}">
                          <a16:creationId xmlns:a16="http://schemas.microsoft.com/office/drawing/2014/main" id="{B4793B28-38C7-5E28-B7EF-500D146C8040}"/>
                        </a:ext>
                      </a:extLst>
                    </p:cNvPr>
                    <p:cNvSpPr/>
                    <p:nvPr/>
                  </p:nvSpPr>
                  <p:spPr>
                    <a:xfrm>
                      <a:off x="34031437" y="25231921"/>
                      <a:ext cx="238125" cy="6131"/>
                    </a:xfrm>
                    <a:custGeom>
                      <a:avLst/>
                      <a:gdLst>
                        <a:gd name="connsiteX0" fmla="*/ 54952 w 238125"/>
                        <a:gd name="connsiteY0" fmla="*/ 6131 h 6131"/>
                        <a:gd name="connsiteX1" fmla="*/ 238125 w 238125"/>
                        <a:gd name="connsiteY1" fmla="*/ 0 h 6131"/>
                        <a:gd name="connsiteX2" fmla="*/ 0 w 238125"/>
                        <a:gd name="connsiteY2" fmla="*/ 0 h 6131"/>
                      </a:gdLst>
                      <a:ahLst/>
                      <a:cxnLst>
                        <a:cxn ang="0">
                          <a:pos x="connsiteX0" y="connsiteY0"/>
                        </a:cxn>
                        <a:cxn ang="0">
                          <a:pos x="connsiteX1" y="connsiteY1"/>
                        </a:cxn>
                        <a:cxn ang="0">
                          <a:pos x="connsiteX2" y="connsiteY2"/>
                        </a:cxn>
                      </a:cxnLst>
                      <a:rect l="l" t="t" r="r" b="b"/>
                      <a:pathLst>
                        <a:path w="238125" h="6131">
                          <a:moveTo>
                            <a:pt x="54952" y="6131"/>
                          </a:moveTo>
                          <a:lnTo>
                            <a:pt x="238125" y="0"/>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51" name="Freeform 8350">
                      <a:extLst>
                        <a:ext uri="{FF2B5EF4-FFF2-40B4-BE49-F238E27FC236}">
                          <a16:creationId xmlns:a16="http://schemas.microsoft.com/office/drawing/2014/main" id="{4EFB8EED-3785-5D97-099D-7ED0CD8C641B}"/>
                        </a:ext>
                      </a:extLst>
                    </p:cNvPr>
                    <p:cNvSpPr/>
                    <p:nvPr/>
                  </p:nvSpPr>
                  <p:spPr>
                    <a:xfrm>
                      <a:off x="33353697" y="25231921"/>
                      <a:ext cx="732692" cy="61313"/>
                    </a:xfrm>
                    <a:custGeom>
                      <a:avLst/>
                      <a:gdLst>
                        <a:gd name="connsiteX0" fmla="*/ 732693 w 732692"/>
                        <a:gd name="connsiteY0" fmla="*/ 6131 h 61313"/>
                        <a:gd name="connsiteX1" fmla="*/ 677741 w 732692"/>
                        <a:gd name="connsiteY1" fmla="*/ 0 h 61313"/>
                        <a:gd name="connsiteX2" fmla="*/ 65419 w 732692"/>
                        <a:gd name="connsiteY2" fmla="*/ 0 h 61313"/>
                        <a:gd name="connsiteX3" fmla="*/ 0 w 732692"/>
                        <a:gd name="connsiteY3" fmla="*/ 30656 h 61313"/>
                        <a:gd name="connsiteX4" fmla="*/ 274760 w 732692"/>
                        <a:gd name="connsiteY4" fmla="*/ 61313 h 61313"/>
                        <a:gd name="connsiteX5" fmla="*/ 641106 w 732692"/>
                        <a:gd name="connsiteY5" fmla="*/ 49050 h 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2692" h="61313">
                          <a:moveTo>
                            <a:pt x="732693" y="6131"/>
                          </a:moveTo>
                          <a:lnTo>
                            <a:pt x="677741" y="0"/>
                          </a:lnTo>
                          <a:lnTo>
                            <a:pt x="65419" y="0"/>
                          </a:lnTo>
                          <a:lnTo>
                            <a:pt x="0" y="30656"/>
                          </a:lnTo>
                          <a:lnTo>
                            <a:pt x="274760" y="61313"/>
                          </a:lnTo>
                          <a:lnTo>
                            <a:pt x="641106" y="4905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52" name="Freeform 8351">
                      <a:extLst>
                        <a:ext uri="{FF2B5EF4-FFF2-40B4-BE49-F238E27FC236}">
                          <a16:creationId xmlns:a16="http://schemas.microsoft.com/office/drawing/2014/main" id="{80EDC926-DD45-2811-EB2F-4A523EAF7D18}"/>
                        </a:ext>
                      </a:extLst>
                    </p:cNvPr>
                    <p:cNvSpPr/>
                    <p:nvPr/>
                  </p:nvSpPr>
                  <p:spPr>
                    <a:xfrm>
                      <a:off x="33170524" y="25262577"/>
                      <a:ext cx="457932" cy="79707"/>
                    </a:xfrm>
                    <a:custGeom>
                      <a:avLst/>
                      <a:gdLst>
                        <a:gd name="connsiteX0" fmla="*/ 457933 w 457932"/>
                        <a:gd name="connsiteY0" fmla="*/ 30657 h 79707"/>
                        <a:gd name="connsiteX1" fmla="*/ 183173 w 457932"/>
                        <a:gd name="connsiteY1" fmla="*/ 0 h 79707"/>
                        <a:gd name="connsiteX2" fmla="*/ 0 w 457932"/>
                        <a:gd name="connsiteY2" fmla="*/ 6131 h 79707"/>
                        <a:gd name="connsiteX3" fmla="*/ 183173 w 457932"/>
                        <a:gd name="connsiteY3" fmla="*/ 79707 h 79707"/>
                        <a:gd name="connsiteX4" fmla="*/ 366346 w 457932"/>
                        <a:gd name="connsiteY4" fmla="*/ 73576 h 79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932" h="79707">
                          <a:moveTo>
                            <a:pt x="457933" y="30657"/>
                          </a:moveTo>
                          <a:lnTo>
                            <a:pt x="183173" y="0"/>
                          </a:lnTo>
                          <a:lnTo>
                            <a:pt x="0" y="6131"/>
                          </a:lnTo>
                          <a:lnTo>
                            <a:pt x="183173" y="79707"/>
                          </a:lnTo>
                          <a:lnTo>
                            <a:pt x="366346" y="7357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353" name="Freeform 8352">
                      <a:extLst>
                        <a:ext uri="{FF2B5EF4-FFF2-40B4-BE49-F238E27FC236}">
                          <a16:creationId xmlns:a16="http://schemas.microsoft.com/office/drawing/2014/main" id="{A582C3B0-7D25-1E7C-641E-A5F7D8195D16}"/>
                        </a:ext>
                      </a:extLst>
                    </p:cNvPr>
                    <p:cNvSpPr/>
                    <p:nvPr/>
                  </p:nvSpPr>
                  <p:spPr>
                    <a:xfrm>
                      <a:off x="33078937" y="25231921"/>
                      <a:ext cx="340178" cy="36787"/>
                    </a:xfrm>
                    <a:custGeom>
                      <a:avLst/>
                      <a:gdLst>
                        <a:gd name="connsiteX0" fmla="*/ 0 w 340178"/>
                        <a:gd name="connsiteY0" fmla="*/ 0 h 36787"/>
                        <a:gd name="connsiteX1" fmla="*/ 91586 w 340178"/>
                        <a:gd name="connsiteY1" fmla="*/ 36788 h 36787"/>
                        <a:gd name="connsiteX2" fmla="*/ 274759 w 340178"/>
                        <a:gd name="connsiteY2" fmla="*/ 30656 h 36787"/>
                        <a:gd name="connsiteX3" fmla="*/ 340179 w 340178"/>
                        <a:gd name="connsiteY3" fmla="*/ 0 h 36787"/>
                      </a:gdLst>
                      <a:ahLst/>
                      <a:cxnLst>
                        <a:cxn ang="0">
                          <a:pos x="connsiteX0" y="connsiteY0"/>
                        </a:cxn>
                        <a:cxn ang="0">
                          <a:pos x="connsiteX1" y="connsiteY1"/>
                        </a:cxn>
                        <a:cxn ang="0">
                          <a:pos x="connsiteX2" y="connsiteY2"/>
                        </a:cxn>
                        <a:cxn ang="0">
                          <a:pos x="connsiteX3" y="connsiteY3"/>
                        </a:cxn>
                      </a:cxnLst>
                      <a:rect l="l" t="t" r="r" b="b"/>
                      <a:pathLst>
                        <a:path w="340178" h="36787">
                          <a:moveTo>
                            <a:pt x="0" y="0"/>
                          </a:moveTo>
                          <a:lnTo>
                            <a:pt x="91586" y="36788"/>
                          </a:lnTo>
                          <a:lnTo>
                            <a:pt x="274759" y="30656"/>
                          </a:lnTo>
                          <a:lnTo>
                            <a:pt x="340179" y="0"/>
                          </a:lnTo>
                          <a:close/>
                        </a:path>
                      </a:pathLst>
                    </a:custGeom>
                    <a:solidFill>
                      <a:srgbClr val="942092"/>
                    </a:solidFill>
                    <a:ln w="28575" cap="rnd">
                      <a:solidFill>
                        <a:srgbClr val="FFFFFF"/>
                      </a:solidFill>
                      <a:prstDash val="solid"/>
                      <a:round/>
                    </a:ln>
                  </p:spPr>
                  <p:txBody>
                    <a:bodyPr rtlCol="0" anchor="ctr"/>
                    <a:lstStyle/>
                    <a:p>
                      <a:endParaRPr lang="en-US"/>
                    </a:p>
                  </p:txBody>
                </p:sp>
              </p:grpSp>
              <p:grpSp>
                <p:nvGrpSpPr>
                  <p:cNvPr id="8354" name="Graphic 6">
                    <a:extLst>
                      <a:ext uri="{FF2B5EF4-FFF2-40B4-BE49-F238E27FC236}">
                        <a16:creationId xmlns:a16="http://schemas.microsoft.com/office/drawing/2014/main" id="{915F574F-5709-C27B-8785-2F3A70CE96A0}"/>
                      </a:ext>
                    </a:extLst>
                  </p:cNvPr>
                  <p:cNvGrpSpPr/>
                  <p:nvPr/>
                </p:nvGrpSpPr>
                <p:grpSpPr>
                  <a:xfrm>
                    <a:off x="48131074" y="12786281"/>
                    <a:ext cx="113379" cy="146758"/>
                    <a:chOff x="32842005" y="22112281"/>
                    <a:chExt cx="177120" cy="229284"/>
                  </a:xfrm>
                </p:grpSpPr>
                <p:sp>
                  <p:nvSpPr>
                    <p:cNvPr id="8355" name="Freeform 8354">
                      <a:extLst>
                        <a:ext uri="{FF2B5EF4-FFF2-40B4-BE49-F238E27FC236}">
                          <a16:creationId xmlns:a16="http://schemas.microsoft.com/office/drawing/2014/main" id="{082BF3A8-AC17-BC93-6F45-5B4305980E95}"/>
                        </a:ext>
                      </a:extLst>
                    </p:cNvPr>
                    <p:cNvSpPr/>
                    <p:nvPr/>
                  </p:nvSpPr>
                  <p:spPr>
                    <a:xfrm>
                      <a:off x="32880105" y="22150354"/>
                      <a:ext cx="139020" cy="191211"/>
                    </a:xfrm>
                    <a:custGeom>
                      <a:avLst/>
                      <a:gdLst>
                        <a:gd name="connsiteX0" fmla="*/ 139021 w 139020"/>
                        <a:gd name="connsiteY0" fmla="*/ 191212 h 191211"/>
                        <a:gd name="connsiteX1" fmla="*/ 0 w 139020"/>
                        <a:gd name="connsiteY1" fmla="*/ 0 h 191211"/>
                      </a:gdLst>
                      <a:ahLst/>
                      <a:cxnLst>
                        <a:cxn ang="0">
                          <a:pos x="connsiteX0" y="connsiteY0"/>
                        </a:cxn>
                        <a:cxn ang="0">
                          <a:pos x="connsiteX1" y="connsiteY1"/>
                        </a:cxn>
                      </a:cxnLst>
                      <a:rect l="l" t="t" r="r" b="b"/>
                      <a:pathLst>
                        <a:path w="139020" h="191211">
                          <a:moveTo>
                            <a:pt x="139021" y="191212"/>
                          </a:moveTo>
                          <a:lnTo>
                            <a:pt x="0" y="0"/>
                          </a:lnTo>
                        </a:path>
                      </a:pathLst>
                    </a:custGeom>
                    <a:noFill/>
                    <a:ln w="38100" cap="rnd">
                      <a:solidFill>
                        <a:srgbClr val="EDED61"/>
                      </a:solidFill>
                      <a:prstDash val="solid"/>
                      <a:round/>
                    </a:ln>
                  </p:spPr>
                  <p:txBody>
                    <a:bodyPr rtlCol="0" anchor="ctr"/>
                    <a:lstStyle/>
                    <a:p>
                      <a:endParaRPr lang="en-US"/>
                    </a:p>
                  </p:txBody>
                </p:sp>
                <p:sp>
                  <p:nvSpPr>
                    <p:cNvPr id="8356" name="Freeform 8355">
                      <a:extLst>
                        <a:ext uri="{FF2B5EF4-FFF2-40B4-BE49-F238E27FC236}">
                          <a16:creationId xmlns:a16="http://schemas.microsoft.com/office/drawing/2014/main" id="{4E5D9440-2EA2-8483-0E7F-5BD8E489508F}"/>
                        </a:ext>
                      </a:extLst>
                    </p:cNvPr>
                    <p:cNvSpPr/>
                    <p:nvPr/>
                  </p:nvSpPr>
                  <p:spPr>
                    <a:xfrm>
                      <a:off x="32842005" y="2211228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57" name="Graphic 6">
                    <a:extLst>
                      <a:ext uri="{FF2B5EF4-FFF2-40B4-BE49-F238E27FC236}">
                        <a16:creationId xmlns:a16="http://schemas.microsoft.com/office/drawing/2014/main" id="{CBE40567-2347-74A7-B973-B753EDB0ED68}"/>
                      </a:ext>
                    </a:extLst>
                  </p:cNvPr>
                  <p:cNvGrpSpPr/>
                  <p:nvPr/>
                </p:nvGrpSpPr>
                <p:grpSpPr>
                  <a:xfrm>
                    <a:off x="49560741" y="12579683"/>
                    <a:ext cx="113379" cy="146759"/>
                    <a:chOff x="35075428" y="21789508"/>
                    <a:chExt cx="177121" cy="229285"/>
                  </a:xfrm>
                </p:grpSpPr>
                <p:sp>
                  <p:nvSpPr>
                    <p:cNvPr id="8358" name="Freeform 8357">
                      <a:extLst>
                        <a:ext uri="{FF2B5EF4-FFF2-40B4-BE49-F238E27FC236}">
                          <a16:creationId xmlns:a16="http://schemas.microsoft.com/office/drawing/2014/main" id="{8A463915-E5DD-2817-8468-7DC871C39237}"/>
                        </a:ext>
                      </a:extLst>
                    </p:cNvPr>
                    <p:cNvSpPr/>
                    <p:nvPr/>
                  </p:nvSpPr>
                  <p:spPr>
                    <a:xfrm>
                      <a:off x="35075428" y="21827582"/>
                      <a:ext cx="139021" cy="191211"/>
                    </a:xfrm>
                    <a:custGeom>
                      <a:avLst/>
                      <a:gdLst>
                        <a:gd name="connsiteX0" fmla="*/ 0 w 139021"/>
                        <a:gd name="connsiteY0" fmla="*/ 191212 h 191211"/>
                        <a:gd name="connsiteX1" fmla="*/ 139021 w 139021"/>
                        <a:gd name="connsiteY1" fmla="*/ 0 h 191211"/>
                      </a:gdLst>
                      <a:ahLst/>
                      <a:cxnLst>
                        <a:cxn ang="0">
                          <a:pos x="connsiteX0" y="connsiteY0"/>
                        </a:cxn>
                        <a:cxn ang="0">
                          <a:pos x="connsiteX1" y="connsiteY1"/>
                        </a:cxn>
                      </a:cxnLst>
                      <a:rect l="l" t="t" r="r" b="b"/>
                      <a:pathLst>
                        <a:path w="139021" h="191211">
                          <a:moveTo>
                            <a:pt x="0" y="191212"/>
                          </a:moveTo>
                          <a:lnTo>
                            <a:pt x="139021" y="0"/>
                          </a:lnTo>
                        </a:path>
                      </a:pathLst>
                    </a:custGeom>
                    <a:noFill/>
                    <a:ln w="38100" cap="rnd">
                      <a:solidFill>
                        <a:srgbClr val="EDED61"/>
                      </a:solidFill>
                      <a:prstDash val="solid"/>
                      <a:round/>
                    </a:ln>
                  </p:spPr>
                  <p:txBody>
                    <a:bodyPr rtlCol="0" anchor="ctr"/>
                    <a:lstStyle/>
                    <a:p>
                      <a:endParaRPr lang="en-US"/>
                    </a:p>
                  </p:txBody>
                </p:sp>
                <p:sp>
                  <p:nvSpPr>
                    <p:cNvPr id="8359" name="Freeform 8358">
                      <a:extLst>
                        <a:ext uri="{FF2B5EF4-FFF2-40B4-BE49-F238E27FC236}">
                          <a16:creationId xmlns:a16="http://schemas.microsoft.com/office/drawing/2014/main" id="{6F501698-5BF6-4945-576D-0DAEF62FB49D}"/>
                        </a:ext>
                      </a:extLst>
                    </p:cNvPr>
                    <p:cNvSpPr/>
                    <p:nvPr/>
                  </p:nvSpPr>
                  <p:spPr>
                    <a:xfrm>
                      <a:off x="35176349" y="2178950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60" name="Graphic 6">
                    <a:extLst>
                      <a:ext uri="{FF2B5EF4-FFF2-40B4-BE49-F238E27FC236}">
                        <a16:creationId xmlns:a16="http://schemas.microsoft.com/office/drawing/2014/main" id="{CF643373-DDAF-2DDB-80F8-51C81F6EB2B8}"/>
                      </a:ext>
                    </a:extLst>
                  </p:cNvPr>
                  <p:cNvGrpSpPr/>
                  <p:nvPr/>
                </p:nvGrpSpPr>
                <p:grpSpPr>
                  <a:xfrm>
                    <a:off x="50164137" y="13913486"/>
                    <a:ext cx="168378" cy="71118"/>
                    <a:chOff x="36018052" y="23873339"/>
                    <a:chExt cx="263040" cy="111109"/>
                  </a:xfrm>
                </p:grpSpPr>
                <p:sp>
                  <p:nvSpPr>
                    <p:cNvPr id="8361" name="Freeform 8360">
                      <a:extLst>
                        <a:ext uri="{FF2B5EF4-FFF2-40B4-BE49-F238E27FC236}">
                          <a16:creationId xmlns:a16="http://schemas.microsoft.com/office/drawing/2014/main" id="{7254D783-9E70-3327-85C7-442019B084FB}"/>
                        </a:ext>
                      </a:extLst>
                    </p:cNvPr>
                    <p:cNvSpPr/>
                    <p:nvPr/>
                  </p:nvSpPr>
                  <p:spPr>
                    <a:xfrm>
                      <a:off x="36018052" y="23873339"/>
                      <a:ext cx="224940" cy="73036"/>
                    </a:xfrm>
                    <a:custGeom>
                      <a:avLst/>
                      <a:gdLst>
                        <a:gd name="connsiteX0" fmla="*/ 0 w 224940"/>
                        <a:gd name="connsiteY0" fmla="*/ 0 h 73036"/>
                        <a:gd name="connsiteX1" fmla="*/ 224940 w 224940"/>
                        <a:gd name="connsiteY1" fmla="*/ 73036 h 73036"/>
                      </a:gdLst>
                      <a:ahLst/>
                      <a:cxnLst>
                        <a:cxn ang="0">
                          <a:pos x="connsiteX0" y="connsiteY0"/>
                        </a:cxn>
                        <a:cxn ang="0">
                          <a:pos x="connsiteX1" y="connsiteY1"/>
                        </a:cxn>
                      </a:cxnLst>
                      <a:rect l="l" t="t" r="r" b="b"/>
                      <a:pathLst>
                        <a:path w="224940" h="73036">
                          <a:moveTo>
                            <a:pt x="0" y="0"/>
                          </a:moveTo>
                          <a:lnTo>
                            <a:pt x="224940" y="73036"/>
                          </a:lnTo>
                        </a:path>
                      </a:pathLst>
                    </a:custGeom>
                    <a:noFill/>
                    <a:ln w="38100" cap="rnd">
                      <a:solidFill>
                        <a:srgbClr val="EDED61"/>
                      </a:solidFill>
                      <a:prstDash val="solid"/>
                      <a:round/>
                    </a:ln>
                  </p:spPr>
                  <p:txBody>
                    <a:bodyPr rtlCol="0" anchor="ctr"/>
                    <a:lstStyle/>
                    <a:p>
                      <a:endParaRPr lang="en-US"/>
                    </a:p>
                  </p:txBody>
                </p:sp>
                <p:sp>
                  <p:nvSpPr>
                    <p:cNvPr id="8362" name="Freeform 8361">
                      <a:extLst>
                        <a:ext uri="{FF2B5EF4-FFF2-40B4-BE49-F238E27FC236}">
                          <a16:creationId xmlns:a16="http://schemas.microsoft.com/office/drawing/2014/main" id="{F8738BE6-B2DF-1998-2480-5282131C27EF}"/>
                        </a:ext>
                      </a:extLst>
                    </p:cNvPr>
                    <p:cNvSpPr/>
                    <p:nvPr/>
                  </p:nvSpPr>
                  <p:spPr>
                    <a:xfrm>
                      <a:off x="36204892" y="2390830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6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6"/>
                            <a:pt x="38100" y="76146"/>
                          </a:cubicBezTo>
                          <a:cubicBezTo>
                            <a:pt x="17058" y="76146"/>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63" name="Graphic 6">
                    <a:extLst>
                      <a:ext uri="{FF2B5EF4-FFF2-40B4-BE49-F238E27FC236}">
                        <a16:creationId xmlns:a16="http://schemas.microsoft.com/office/drawing/2014/main" id="{9414CF75-136F-0CBC-5F6D-D833B20F9622}"/>
                      </a:ext>
                    </a:extLst>
                  </p:cNvPr>
                  <p:cNvGrpSpPr/>
                  <p:nvPr/>
                </p:nvGrpSpPr>
                <p:grpSpPr>
                  <a:xfrm>
                    <a:off x="49196379" y="14853718"/>
                    <a:ext cx="48777" cy="175651"/>
                    <a:chOff x="34506222" y="25342284"/>
                    <a:chExt cx="76200" cy="274423"/>
                  </a:xfrm>
                </p:grpSpPr>
                <p:sp>
                  <p:nvSpPr>
                    <p:cNvPr id="8364" name="Freeform 8363">
                      <a:extLst>
                        <a:ext uri="{FF2B5EF4-FFF2-40B4-BE49-F238E27FC236}">
                          <a16:creationId xmlns:a16="http://schemas.microsoft.com/office/drawing/2014/main" id="{8351811D-24F1-18CA-CAF8-D4A3CB50677B}"/>
                        </a:ext>
                      </a:extLst>
                    </p:cNvPr>
                    <p:cNvSpPr/>
                    <p:nvPr/>
                  </p:nvSpPr>
                  <p:spPr>
                    <a:xfrm>
                      <a:off x="34544322" y="25342284"/>
                      <a:ext cx="9525" cy="236350"/>
                    </a:xfrm>
                    <a:custGeom>
                      <a:avLst/>
                      <a:gdLst>
                        <a:gd name="connsiteX0" fmla="*/ 0 w 9525"/>
                        <a:gd name="connsiteY0" fmla="*/ 0 h 236350"/>
                        <a:gd name="connsiteX1" fmla="*/ 0 w 9525"/>
                        <a:gd name="connsiteY1" fmla="*/ 236350 h 236350"/>
                      </a:gdLst>
                      <a:ahLst/>
                      <a:cxnLst>
                        <a:cxn ang="0">
                          <a:pos x="connsiteX0" y="connsiteY0"/>
                        </a:cxn>
                        <a:cxn ang="0">
                          <a:pos x="connsiteX1" y="connsiteY1"/>
                        </a:cxn>
                      </a:cxnLst>
                      <a:rect l="l" t="t" r="r" b="b"/>
                      <a:pathLst>
                        <a:path w="9525" h="236350">
                          <a:moveTo>
                            <a:pt x="0" y="0"/>
                          </a:moveTo>
                          <a:lnTo>
                            <a:pt x="0" y="236350"/>
                          </a:lnTo>
                        </a:path>
                      </a:pathLst>
                    </a:custGeom>
                    <a:noFill/>
                    <a:ln w="38100" cap="rnd">
                      <a:solidFill>
                        <a:srgbClr val="EDED61"/>
                      </a:solidFill>
                      <a:prstDash val="solid"/>
                      <a:round/>
                    </a:ln>
                  </p:spPr>
                  <p:txBody>
                    <a:bodyPr rtlCol="0" anchor="ctr"/>
                    <a:lstStyle/>
                    <a:p>
                      <a:endParaRPr lang="en-US"/>
                    </a:p>
                  </p:txBody>
                </p:sp>
                <p:sp>
                  <p:nvSpPr>
                    <p:cNvPr id="8365" name="Freeform 8364">
                      <a:extLst>
                        <a:ext uri="{FF2B5EF4-FFF2-40B4-BE49-F238E27FC236}">
                          <a16:creationId xmlns:a16="http://schemas.microsoft.com/office/drawing/2014/main" id="{DBBA3E3F-327F-F606-F315-9ED11CECCFB2}"/>
                        </a:ext>
                      </a:extLst>
                    </p:cNvPr>
                    <p:cNvSpPr/>
                    <p:nvPr/>
                  </p:nvSpPr>
                  <p:spPr>
                    <a:xfrm>
                      <a:off x="34506222" y="2554056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66" name="Graphic 6">
                    <a:extLst>
                      <a:ext uri="{FF2B5EF4-FFF2-40B4-BE49-F238E27FC236}">
                        <a16:creationId xmlns:a16="http://schemas.microsoft.com/office/drawing/2014/main" id="{8BE8FA29-C13A-1FF3-F6AD-3221396869C8}"/>
                      </a:ext>
                    </a:extLst>
                  </p:cNvPr>
                  <p:cNvGrpSpPr/>
                  <p:nvPr/>
                </p:nvGrpSpPr>
                <p:grpSpPr>
                  <a:xfrm>
                    <a:off x="47865959" y="14247769"/>
                    <a:ext cx="168378" cy="71118"/>
                    <a:chOff x="32427843" y="24395596"/>
                    <a:chExt cx="263040" cy="111109"/>
                  </a:xfrm>
                </p:grpSpPr>
                <p:sp>
                  <p:nvSpPr>
                    <p:cNvPr id="8367" name="Freeform 8366">
                      <a:extLst>
                        <a:ext uri="{FF2B5EF4-FFF2-40B4-BE49-F238E27FC236}">
                          <a16:creationId xmlns:a16="http://schemas.microsoft.com/office/drawing/2014/main" id="{B0765122-3C08-B861-A811-4679096AA086}"/>
                        </a:ext>
                      </a:extLst>
                    </p:cNvPr>
                    <p:cNvSpPr/>
                    <p:nvPr/>
                  </p:nvSpPr>
                  <p:spPr>
                    <a:xfrm>
                      <a:off x="32465943" y="24395596"/>
                      <a:ext cx="224940" cy="73036"/>
                    </a:xfrm>
                    <a:custGeom>
                      <a:avLst/>
                      <a:gdLst>
                        <a:gd name="connsiteX0" fmla="*/ 224941 w 224940"/>
                        <a:gd name="connsiteY0" fmla="*/ 0 h 73036"/>
                        <a:gd name="connsiteX1" fmla="*/ 0 w 224940"/>
                        <a:gd name="connsiteY1" fmla="*/ 73036 h 73036"/>
                      </a:gdLst>
                      <a:ahLst/>
                      <a:cxnLst>
                        <a:cxn ang="0">
                          <a:pos x="connsiteX0" y="connsiteY0"/>
                        </a:cxn>
                        <a:cxn ang="0">
                          <a:pos x="connsiteX1" y="connsiteY1"/>
                        </a:cxn>
                      </a:cxnLst>
                      <a:rect l="l" t="t" r="r" b="b"/>
                      <a:pathLst>
                        <a:path w="224940" h="73036">
                          <a:moveTo>
                            <a:pt x="224941" y="0"/>
                          </a:moveTo>
                          <a:lnTo>
                            <a:pt x="0" y="73036"/>
                          </a:lnTo>
                        </a:path>
                      </a:pathLst>
                    </a:custGeom>
                    <a:noFill/>
                    <a:ln w="38100" cap="rnd">
                      <a:solidFill>
                        <a:srgbClr val="EDED61"/>
                      </a:solidFill>
                      <a:prstDash val="solid"/>
                      <a:round/>
                    </a:ln>
                  </p:spPr>
                  <p:txBody>
                    <a:bodyPr rtlCol="0" anchor="ctr"/>
                    <a:lstStyle/>
                    <a:p>
                      <a:endParaRPr lang="en-US"/>
                    </a:p>
                  </p:txBody>
                </p:sp>
                <p:sp>
                  <p:nvSpPr>
                    <p:cNvPr id="8368" name="Freeform 8367">
                      <a:extLst>
                        <a:ext uri="{FF2B5EF4-FFF2-40B4-BE49-F238E27FC236}">
                          <a16:creationId xmlns:a16="http://schemas.microsoft.com/office/drawing/2014/main" id="{F71A76BC-78C8-EE9F-5D12-44F33B53A0BC}"/>
                        </a:ext>
                      </a:extLst>
                    </p:cNvPr>
                    <p:cNvSpPr/>
                    <p:nvPr/>
                  </p:nvSpPr>
                  <p:spPr>
                    <a:xfrm>
                      <a:off x="32427843" y="2443055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69" name="Graphic 6">
                    <a:extLst>
                      <a:ext uri="{FF2B5EF4-FFF2-40B4-BE49-F238E27FC236}">
                        <a16:creationId xmlns:a16="http://schemas.microsoft.com/office/drawing/2014/main" id="{AAE63CC0-46B2-E995-9CA7-A4AECA4298C4}"/>
                      </a:ext>
                    </a:extLst>
                  </p:cNvPr>
                  <p:cNvGrpSpPr/>
                  <p:nvPr/>
                </p:nvGrpSpPr>
                <p:grpSpPr>
                  <a:xfrm>
                    <a:off x="48470009" y="12554775"/>
                    <a:ext cx="113379" cy="146758"/>
                    <a:chOff x="33371489" y="21750594"/>
                    <a:chExt cx="177121" cy="229284"/>
                  </a:xfrm>
                </p:grpSpPr>
                <p:sp>
                  <p:nvSpPr>
                    <p:cNvPr id="8370" name="Freeform 8369">
                      <a:extLst>
                        <a:ext uri="{FF2B5EF4-FFF2-40B4-BE49-F238E27FC236}">
                          <a16:creationId xmlns:a16="http://schemas.microsoft.com/office/drawing/2014/main" id="{BAE35C8E-D8FB-9277-14C9-C152A003C418}"/>
                        </a:ext>
                      </a:extLst>
                    </p:cNvPr>
                    <p:cNvSpPr/>
                    <p:nvPr/>
                  </p:nvSpPr>
                  <p:spPr>
                    <a:xfrm>
                      <a:off x="33409589" y="21788667"/>
                      <a:ext cx="139021" cy="191211"/>
                    </a:xfrm>
                    <a:custGeom>
                      <a:avLst/>
                      <a:gdLst>
                        <a:gd name="connsiteX0" fmla="*/ 139021 w 139021"/>
                        <a:gd name="connsiteY0" fmla="*/ 191212 h 191211"/>
                        <a:gd name="connsiteX1" fmla="*/ 0 w 139021"/>
                        <a:gd name="connsiteY1" fmla="*/ 0 h 191211"/>
                      </a:gdLst>
                      <a:ahLst/>
                      <a:cxnLst>
                        <a:cxn ang="0">
                          <a:pos x="connsiteX0" y="connsiteY0"/>
                        </a:cxn>
                        <a:cxn ang="0">
                          <a:pos x="connsiteX1" y="connsiteY1"/>
                        </a:cxn>
                      </a:cxnLst>
                      <a:rect l="l" t="t" r="r" b="b"/>
                      <a:pathLst>
                        <a:path w="139021" h="191211">
                          <a:moveTo>
                            <a:pt x="139021" y="191212"/>
                          </a:moveTo>
                          <a:lnTo>
                            <a:pt x="0" y="0"/>
                          </a:lnTo>
                        </a:path>
                      </a:pathLst>
                    </a:custGeom>
                    <a:noFill/>
                    <a:ln w="38100" cap="rnd">
                      <a:solidFill>
                        <a:srgbClr val="EDED61"/>
                      </a:solidFill>
                      <a:prstDash val="solid"/>
                      <a:round/>
                    </a:ln>
                  </p:spPr>
                  <p:txBody>
                    <a:bodyPr rtlCol="0" anchor="ctr"/>
                    <a:lstStyle/>
                    <a:p>
                      <a:endParaRPr lang="en-US"/>
                    </a:p>
                  </p:txBody>
                </p:sp>
                <p:sp>
                  <p:nvSpPr>
                    <p:cNvPr id="8371" name="Freeform 8370">
                      <a:extLst>
                        <a:ext uri="{FF2B5EF4-FFF2-40B4-BE49-F238E27FC236}">
                          <a16:creationId xmlns:a16="http://schemas.microsoft.com/office/drawing/2014/main" id="{FCBFC6CB-E185-89AE-BE64-B41410ACB089}"/>
                        </a:ext>
                      </a:extLst>
                    </p:cNvPr>
                    <p:cNvSpPr/>
                    <p:nvPr/>
                  </p:nvSpPr>
                  <p:spPr>
                    <a:xfrm>
                      <a:off x="33371489" y="2175059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72" name="Graphic 6">
                    <a:extLst>
                      <a:ext uri="{FF2B5EF4-FFF2-40B4-BE49-F238E27FC236}">
                        <a16:creationId xmlns:a16="http://schemas.microsoft.com/office/drawing/2014/main" id="{77E11C91-9004-E6E3-907D-F693EC03FE3A}"/>
                      </a:ext>
                    </a:extLst>
                  </p:cNvPr>
                  <p:cNvGrpSpPr/>
                  <p:nvPr/>
                </p:nvGrpSpPr>
                <p:grpSpPr>
                  <a:xfrm>
                    <a:off x="49885826" y="12830240"/>
                    <a:ext cx="113379" cy="146758"/>
                    <a:chOff x="35583275" y="22180958"/>
                    <a:chExt cx="177121" cy="229284"/>
                  </a:xfrm>
                </p:grpSpPr>
                <p:sp>
                  <p:nvSpPr>
                    <p:cNvPr id="8373" name="Freeform 8372">
                      <a:extLst>
                        <a:ext uri="{FF2B5EF4-FFF2-40B4-BE49-F238E27FC236}">
                          <a16:creationId xmlns:a16="http://schemas.microsoft.com/office/drawing/2014/main" id="{68F19825-23DD-6CEB-F1CD-F4F6BAFED49B}"/>
                        </a:ext>
                      </a:extLst>
                    </p:cNvPr>
                    <p:cNvSpPr/>
                    <p:nvPr/>
                  </p:nvSpPr>
                  <p:spPr>
                    <a:xfrm>
                      <a:off x="35583275" y="22219031"/>
                      <a:ext cx="139021" cy="191211"/>
                    </a:xfrm>
                    <a:custGeom>
                      <a:avLst/>
                      <a:gdLst>
                        <a:gd name="connsiteX0" fmla="*/ 0 w 139021"/>
                        <a:gd name="connsiteY0" fmla="*/ 191212 h 191211"/>
                        <a:gd name="connsiteX1" fmla="*/ 139021 w 139021"/>
                        <a:gd name="connsiteY1" fmla="*/ 0 h 191211"/>
                      </a:gdLst>
                      <a:ahLst/>
                      <a:cxnLst>
                        <a:cxn ang="0">
                          <a:pos x="connsiteX0" y="connsiteY0"/>
                        </a:cxn>
                        <a:cxn ang="0">
                          <a:pos x="connsiteX1" y="connsiteY1"/>
                        </a:cxn>
                      </a:cxnLst>
                      <a:rect l="l" t="t" r="r" b="b"/>
                      <a:pathLst>
                        <a:path w="139021" h="191211">
                          <a:moveTo>
                            <a:pt x="0" y="191212"/>
                          </a:moveTo>
                          <a:lnTo>
                            <a:pt x="139021" y="0"/>
                          </a:lnTo>
                        </a:path>
                      </a:pathLst>
                    </a:custGeom>
                    <a:noFill/>
                    <a:ln w="38100" cap="rnd">
                      <a:solidFill>
                        <a:srgbClr val="EDED61"/>
                      </a:solidFill>
                      <a:prstDash val="solid"/>
                      <a:round/>
                    </a:ln>
                  </p:spPr>
                  <p:txBody>
                    <a:bodyPr rtlCol="0" anchor="ctr"/>
                    <a:lstStyle/>
                    <a:p>
                      <a:endParaRPr lang="en-US"/>
                    </a:p>
                  </p:txBody>
                </p:sp>
                <p:sp>
                  <p:nvSpPr>
                    <p:cNvPr id="8374" name="Freeform 8373">
                      <a:extLst>
                        <a:ext uri="{FF2B5EF4-FFF2-40B4-BE49-F238E27FC236}">
                          <a16:creationId xmlns:a16="http://schemas.microsoft.com/office/drawing/2014/main" id="{D3990A1E-33FC-665F-01FE-6B7F7558409F}"/>
                        </a:ext>
                      </a:extLst>
                    </p:cNvPr>
                    <p:cNvSpPr/>
                    <p:nvPr/>
                  </p:nvSpPr>
                  <p:spPr>
                    <a:xfrm>
                      <a:off x="35684196" y="2218095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75" name="Graphic 6">
                    <a:extLst>
                      <a:ext uri="{FF2B5EF4-FFF2-40B4-BE49-F238E27FC236}">
                        <a16:creationId xmlns:a16="http://schemas.microsoft.com/office/drawing/2014/main" id="{EF0CE6FD-66A8-DC07-9B04-9081A7A9E2BD}"/>
                      </a:ext>
                    </a:extLst>
                  </p:cNvPr>
                  <p:cNvGrpSpPr/>
                  <p:nvPr/>
                </p:nvGrpSpPr>
                <p:grpSpPr>
                  <a:xfrm>
                    <a:off x="50026114" y="14299844"/>
                    <a:ext cx="168378" cy="71118"/>
                    <a:chOff x="35802433" y="24476955"/>
                    <a:chExt cx="263040" cy="111109"/>
                  </a:xfrm>
                </p:grpSpPr>
                <p:sp>
                  <p:nvSpPr>
                    <p:cNvPr id="8376" name="Freeform 8375">
                      <a:extLst>
                        <a:ext uri="{FF2B5EF4-FFF2-40B4-BE49-F238E27FC236}">
                          <a16:creationId xmlns:a16="http://schemas.microsoft.com/office/drawing/2014/main" id="{D7C16FFB-390A-65EA-6601-558CDF060759}"/>
                        </a:ext>
                      </a:extLst>
                    </p:cNvPr>
                    <p:cNvSpPr/>
                    <p:nvPr/>
                  </p:nvSpPr>
                  <p:spPr>
                    <a:xfrm>
                      <a:off x="35802433" y="24476955"/>
                      <a:ext cx="224940" cy="73036"/>
                    </a:xfrm>
                    <a:custGeom>
                      <a:avLst/>
                      <a:gdLst>
                        <a:gd name="connsiteX0" fmla="*/ 0 w 224940"/>
                        <a:gd name="connsiteY0" fmla="*/ 0 h 73036"/>
                        <a:gd name="connsiteX1" fmla="*/ 224941 w 224940"/>
                        <a:gd name="connsiteY1" fmla="*/ 73036 h 73036"/>
                      </a:gdLst>
                      <a:ahLst/>
                      <a:cxnLst>
                        <a:cxn ang="0">
                          <a:pos x="connsiteX0" y="connsiteY0"/>
                        </a:cxn>
                        <a:cxn ang="0">
                          <a:pos x="connsiteX1" y="connsiteY1"/>
                        </a:cxn>
                      </a:cxnLst>
                      <a:rect l="l" t="t" r="r" b="b"/>
                      <a:pathLst>
                        <a:path w="224940" h="73036">
                          <a:moveTo>
                            <a:pt x="0" y="0"/>
                          </a:moveTo>
                          <a:lnTo>
                            <a:pt x="224941" y="73036"/>
                          </a:lnTo>
                        </a:path>
                      </a:pathLst>
                    </a:custGeom>
                    <a:noFill/>
                    <a:ln w="38100" cap="rnd">
                      <a:solidFill>
                        <a:srgbClr val="EDED61"/>
                      </a:solidFill>
                      <a:prstDash val="solid"/>
                      <a:round/>
                    </a:ln>
                  </p:spPr>
                  <p:txBody>
                    <a:bodyPr rtlCol="0" anchor="ctr"/>
                    <a:lstStyle/>
                    <a:p>
                      <a:endParaRPr lang="en-US"/>
                    </a:p>
                  </p:txBody>
                </p:sp>
                <p:sp>
                  <p:nvSpPr>
                    <p:cNvPr id="8377" name="Freeform 8376">
                      <a:extLst>
                        <a:ext uri="{FF2B5EF4-FFF2-40B4-BE49-F238E27FC236}">
                          <a16:creationId xmlns:a16="http://schemas.microsoft.com/office/drawing/2014/main" id="{2175D893-93CD-CB2A-4836-09CA637A0018}"/>
                        </a:ext>
                      </a:extLst>
                    </p:cNvPr>
                    <p:cNvSpPr/>
                    <p:nvPr/>
                  </p:nvSpPr>
                  <p:spPr>
                    <a:xfrm>
                      <a:off x="35989274" y="2451191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78" name="Graphic 6">
                    <a:extLst>
                      <a:ext uri="{FF2B5EF4-FFF2-40B4-BE49-F238E27FC236}">
                        <a16:creationId xmlns:a16="http://schemas.microsoft.com/office/drawing/2014/main" id="{3207E7E6-6F81-E5D2-21D7-FDCD7AE95177}"/>
                      </a:ext>
                    </a:extLst>
                  </p:cNvPr>
                  <p:cNvGrpSpPr/>
                  <p:nvPr/>
                </p:nvGrpSpPr>
                <p:grpSpPr>
                  <a:xfrm>
                    <a:off x="48785991" y="14841944"/>
                    <a:ext cx="48777" cy="175651"/>
                    <a:chOff x="33865116" y="25323890"/>
                    <a:chExt cx="76200" cy="274423"/>
                  </a:xfrm>
                </p:grpSpPr>
                <p:sp>
                  <p:nvSpPr>
                    <p:cNvPr id="8379" name="Freeform 8378">
                      <a:extLst>
                        <a:ext uri="{FF2B5EF4-FFF2-40B4-BE49-F238E27FC236}">
                          <a16:creationId xmlns:a16="http://schemas.microsoft.com/office/drawing/2014/main" id="{D0FFB1DF-F727-89DF-C1E4-0F365E500733}"/>
                        </a:ext>
                      </a:extLst>
                    </p:cNvPr>
                    <p:cNvSpPr/>
                    <p:nvPr/>
                  </p:nvSpPr>
                  <p:spPr>
                    <a:xfrm>
                      <a:off x="33903216" y="25323890"/>
                      <a:ext cx="9525" cy="236350"/>
                    </a:xfrm>
                    <a:custGeom>
                      <a:avLst/>
                      <a:gdLst>
                        <a:gd name="connsiteX0" fmla="*/ 0 w 9525"/>
                        <a:gd name="connsiteY0" fmla="*/ 0 h 236350"/>
                        <a:gd name="connsiteX1" fmla="*/ 0 w 9525"/>
                        <a:gd name="connsiteY1" fmla="*/ 236350 h 236350"/>
                      </a:gdLst>
                      <a:ahLst/>
                      <a:cxnLst>
                        <a:cxn ang="0">
                          <a:pos x="connsiteX0" y="connsiteY0"/>
                        </a:cxn>
                        <a:cxn ang="0">
                          <a:pos x="connsiteX1" y="connsiteY1"/>
                        </a:cxn>
                      </a:cxnLst>
                      <a:rect l="l" t="t" r="r" b="b"/>
                      <a:pathLst>
                        <a:path w="9525" h="236350">
                          <a:moveTo>
                            <a:pt x="0" y="0"/>
                          </a:moveTo>
                          <a:lnTo>
                            <a:pt x="0" y="236350"/>
                          </a:lnTo>
                        </a:path>
                      </a:pathLst>
                    </a:custGeom>
                    <a:noFill/>
                    <a:ln w="38100" cap="rnd">
                      <a:solidFill>
                        <a:srgbClr val="EDED61"/>
                      </a:solidFill>
                      <a:prstDash val="solid"/>
                      <a:round/>
                    </a:ln>
                  </p:spPr>
                  <p:txBody>
                    <a:bodyPr rtlCol="0" anchor="ctr"/>
                    <a:lstStyle/>
                    <a:p>
                      <a:endParaRPr lang="en-US"/>
                    </a:p>
                  </p:txBody>
                </p:sp>
                <p:sp>
                  <p:nvSpPr>
                    <p:cNvPr id="8380" name="Freeform 8379">
                      <a:extLst>
                        <a:ext uri="{FF2B5EF4-FFF2-40B4-BE49-F238E27FC236}">
                          <a16:creationId xmlns:a16="http://schemas.microsoft.com/office/drawing/2014/main" id="{222FBC1D-0F6D-A58D-752D-F90B5BE38EBD}"/>
                        </a:ext>
                      </a:extLst>
                    </p:cNvPr>
                    <p:cNvSpPr/>
                    <p:nvPr/>
                  </p:nvSpPr>
                  <p:spPr>
                    <a:xfrm>
                      <a:off x="33865116" y="2552216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81" name="Graphic 6">
                    <a:extLst>
                      <a:ext uri="{FF2B5EF4-FFF2-40B4-BE49-F238E27FC236}">
                        <a16:creationId xmlns:a16="http://schemas.microsoft.com/office/drawing/2014/main" id="{A6061FA0-A8D0-566F-FD44-28782939F3A7}"/>
                      </a:ext>
                    </a:extLst>
                  </p:cNvPr>
                  <p:cNvGrpSpPr/>
                  <p:nvPr/>
                </p:nvGrpSpPr>
                <p:grpSpPr>
                  <a:xfrm>
                    <a:off x="47750348" y="13854134"/>
                    <a:ext cx="168378" cy="71118"/>
                    <a:chOff x="32247236" y="23780612"/>
                    <a:chExt cx="263040" cy="111109"/>
                  </a:xfrm>
                </p:grpSpPr>
                <p:sp>
                  <p:nvSpPr>
                    <p:cNvPr id="8382" name="Freeform 8381">
                      <a:extLst>
                        <a:ext uri="{FF2B5EF4-FFF2-40B4-BE49-F238E27FC236}">
                          <a16:creationId xmlns:a16="http://schemas.microsoft.com/office/drawing/2014/main" id="{DC6F5AEE-DF39-5B4E-BEA4-BE845D29CCFA}"/>
                        </a:ext>
                      </a:extLst>
                    </p:cNvPr>
                    <p:cNvSpPr/>
                    <p:nvPr/>
                  </p:nvSpPr>
                  <p:spPr>
                    <a:xfrm>
                      <a:off x="32285336" y="23780612"/>
                      <a:ext cx="224940" cy="73036"/>
                    </a:xfrm>
                    <a:custGeom>
                      <a:avLst/>
                      <a:gdLst>
                        <a:gd name="connsiteX0" fmla="*/ 224941 w 224940"/>
                        <a:gd name="connsiteY0" fmla="*/ 0 h 73036"/>
                        <a:gd name="connsiteX1" fmla="*/ 0 w 224940"/>
                        <a:gd name="connsiteY1" fmla="*/ 73036 h 73036"/>
                      </a:gdLst>
                      <a:ahLst/>
                      <a:cxnLst>
                        <a:cxn ang="0">
                          <a:pos x="connsiteX0" y="connsiteY0"/>
                        </a:cxn>
                        <a:cxn ang="0">
                          <a:pos x="connsiteX1" y="connsiteY1"/>
                        </a:cxn>
                      </a:cxnLst>
                      <a:rect l="l" t="t" r="r" b="b"/>
                      <a:pathLst>
                        <a:path w="224940" h="73036">
                          <a:moveTo>
                            <a:pt x="224941" y="0"/>
                          </a:moveTo>
                          <a:lnTo>
                            <a:pt x="0" y="73036"/>
                          </a:lnTo>
                        </a:path>
                      </a:pathLst>
                    </a:custGeom>
                    <a:noFill/>
                    <a:ln w="38100" cap="rnd">
                      <a:solidFill>
                        <a:srgbClr val="EDED61"/>
                      </a:solidFill>
                      <a:prstDash val="solid"/>
                      <a:round/>
                    </a:ln>
                  </p:spPr>
                  <p:txBody>
                    <a:bodyPr rtlCol="0" anchor="ctr"/>
                    <a:lstStyle/>
                    <a:p>
                      <a:endParaRPr lang="en-US"/>
                    </a:p>
                  </p:txBody>
                </p:sp>
                <p:sp>
                  <p:nvSpPr>
                    <p:cNvPr id="8383" name="Freeform 8382">
                      <a:extLst>
                        <a:ext uri="{FF2B5EF4-FFF2-40B4-BE49-F238E27FC236}">
                          <a16:creationId xmlns:a16="http://schemas.microsoft.com/office/drawing/2014/main" id="{13085D62-9CD0-FF33-CC03-CBA56192A8EF}"/>
                        </a:ext>
                      </a:extLst>
                    </p:cNvPr>
                    <p:cNvSpPr/>
                    <p:nvPr/>
                  </p:nvSpPr>
                  <p:spPr>
                    <a:xfrm>
                      <a:off x="32247236" y="2381557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84" name="Graphic 6">
                    <a:extLst>
                      <a:ext uri="{FF2B5EF4-FFF2-40B4-BE49-F238E27FC236}">
                        <a16:creationId xmlns:a16="http://schemas.microsoft.com/office/drawing/2014/main" id="{4F6CEFF5-210E-E8A2-C69D-ADB826258687}"/>
                      </a:ext>
                    </a:extLst>
                  </p:cNvPr>
                  <p:cNvGrpSpPr/>
                  <p:nvPr/>
                </p:nvGrpSpPr>
                <p:grpSpPr>
                  <a:xfrm>
                    <a:off x="48863710" y="12309526"/>
                    <a:ext cx="58615" cy="160506"/>
                    <a:chOff x="33986527" y="21367435"/>
                    <a:chExt cx="91569" cy="250762"/>
                  </a:xfrm>
                </p:grpSpPr>
                <p:sp>
                  <p:nvSpPr>
                    <p:cNvPr id="8385" name="Freeform 8384">
                      <a:extLst>
                        <a:ext uri="{FF2B5EF4-FFF2-40B4-BE49-F238E27FC236}">
                          <a16:creationId xmlns:a16="http://schemas.microsoft.com/office/drawing/2014/main" id="{9C726F62-B0D5-BDFD-89F7-84957A6A96BC}"/>
                        </a:ext>
                      </a:extLst>
                    </p:cNvPr>
                    <p:cNvSpPr/>
                    <p:nvPr/>
                  </p:nvSpPr>
                  <p:spPr>
                    <a:xfrm>
                      <a:off x="34024627" y="21405508"/>
                      <a:ext cx="53469" cy="212688"/>
                    </a:xfrm>
                    <a:custGeom>
                      <a:avLst/>
                      <a:gdLst>
                        <a:gd name="connsiteX0" fmla="*/ 53469 w 53469"/>
                        <a:gd name="connsiteY0" fmla="*/ 212689 h 212688"/>
                        <a:gd name="connsiteX1" fmla="*/ 0 w 53469"/>
                        <a:gd name="connsiteY1" fmla="*/ 0 h 212688"/>
                      </a:gdLst>
                      <a:ahLst/>
                      <a:cxnLst>
                        <a:cxn ang="0">
                          <a:pos x="connsiteX0" y="connsiteY0"/>
                        </a:cxn>
                        <a:cxn ang="0">
                          <a:pos x="connsiteX1" y="connsiteY1"/>
                        </a:cxn>
                      </a:cxnLst>
                      <a:rect l="l" t="t" r="r" b="b"/>
                      <a:pathLst>
                        <a:path w="53469" h="212688">
                          <a:moveTo>
                            <a:pt x="53469" y="212689"/>
                          </a:moveTo>
                          <a:lnTo>
                            <a:pt x="0" y="0"/>
                          </a:lnTo>
                        </a:path>
                      </a:pathLst>
                    </a:custGeom>
                    <a:noFill/>
                    <a:ln w="38100" cap="rnd">
                      <a:solidFill>
                        <a:srgbClr val="EDED61"/>
                      </a:solidFill>
                      <a:prstDash val="solid"/>
                      <a:round/>
                    </a:ln>
                  </p:spPr>
                  <p:txBody>
                    <a:bodyPr rtlCol="0" anchor="ctr"/>
                    <a:lstStyle/>
                    <a:p>
                      <a:endParaRPr lang="en-US"/>
                    </a:p>
                  </p:txBody>
                </p:sp>
                <p:sp>
                  <p:nvSpPr>
                    <p:cNvPr id="8386" name="Freeform 8385">
                      <a:extLst>
                        <a:ext uri="{FF2B5EF4-FFF2-40B4-BE49-F238E27FC236}">
                          <a16:creationId xmlns:a16="http://schemas.microsoft.com/office/drawing/2014/main" id="{8B184900-D7CD-8A00-9451-EF7AA52D9751}"/>
                        </a:ext>
                      </a:extLst>
                    </p:cNvPr>
                    <p:cNvSpPr/>
                    <p:nvPr/>
                  </p:nvSpPr>
                  <p:spPr>
                    <a:xfrm>
                      <a:off x="33986527" y="2136743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87" name="Graphic 6">
                    <a:extLst>
                      <a:ext uri="{FF2B5EF4-FFF2-40B4-BE49-F238E27FC236}">
                        <a16:creationId xmlns:a16="http://schemas.microsoft.com/office/drawing/2014/main" id="{622AF796-B046-CEFD-BCD4-BED5A140ADDC}"/>
                      </a:ext>
                    </a:extLst>
                  </p:cNvPr>
                  <p:cNvGrpSpPr/>
                  <p:nvPr/>
                </p:nvGrpSpPr>
                <p:grpSpPr>
                  <a:xfrm>
                    <a:off x="50210907" y="13128592"/>
                    <a:ext cx="143386" cy="98964"/>
                    <a:chOff x="36091116" y="22647080"/>
                    <a:chExt cx="223998" cy="154614"/>
                  </a:xfrm>
                </p:grpSpPr>
                <p:sp>
                  <p:nvSpPr>
                    <p:cNvPr id="8388" name="Freeform 8387">
                      <a:extLst>
                        <a:ext uri="{FF2B5EF4-FFF2-40B4-BE49-F238E27FC236}">
                          <a16:creationId xmlns:a16="http://schemas.microsoft.com/office/drawing/2014/main" id="{011FF60D-E264-FD91-5AEE-2046F15AAB65}"/>
                        </a:ext>
                      </a:extLst>
                    </p:cNvPr>
                    <p:cNvSpPr/>
                    <p:nvPr/>
                  </p:nvSpPr>
                  <p:spPr>
                    <a:xfrm>
                      <a:off x="36091116" y="22685153"/>
                      <a:ext cx="185898" cy="116541"/>
                    </a:xfrm>
                    <a:custGeom>
                      <a:avLst/>
                      <a:gdLst>
                        <a:gd name="connsiteX0" fmla="*/ 0 w 185898"/>
                        <a:gd name="connsiteY0" fmla="*/ 116541 h 116541"/>
                        <a:gd name="connsiteX1" fmla="*/ 185899 w 185898"/>
                        <a:gd name="connsiteY1" fmla="*/ 0 h 116541"/>
                      </a:gdLst>
                      <a:ahLst/>
                      <a:cxnLst>
                        <a:cxn ang="0">
                          <a:pos x="connsiteX0" y="connsiteY0"/>
                        </a:cxn>
                        <a:cxn ang="0">
                          <a:pos x="connsiteX1" y="connsiteY1"/>
                        </a:cxn>
                      </a:cxnLst>
                      <a:rect l="l" t="t" r="r" b="b"/>
                      <a:pathLst>
                        <a:path w="185898" h="116541">
                          <a:moveTo>
                            <a:pt x="0" y="116541"/>
                          </a:moveTo>
                          <a:lnTo>
                            <a:pt x="185899" y="0"/>
                          </a:lnTo>
                        </a:path>
                      </a:pathLst>
                    </a:custGeom>
                    <a:noFill/>
                    <a:ln w="38100" cap="rnd">
                      <a:solidFill>
                        <a:srgbClr val="EDED61"/>
                      </a:solidFill>
                      <a:prstDash val="solid"/>
                      <a:round/>
                    </a:ln>
                  </p:spPr>
                  <p:txBody>
                    <a:bodyPr rtlCol="0" anchor="ctr"/>
                    <a:lstStyle/>
                    <a:p>
                      <a:endParaRPr lang="en-US"/>
                    </a:p>
                  </p:txBody>
                </p:sp>
                <p:sp>
                  <p:nvSpPr>
                    <p:cNvPr id="8389" name="Freeform 8388">
                      <a:extLst>
                        <a:ext uri="{FF2B5EF4-FFF2-40B4-BE49-F238E27FC236}">
                          <a16:creationId xmlns:a16="http://schemas.microsoft.com/office/drawing/2014/main" id="{9CFAAFFC-FB3A-B7A0-6B91-F6C0FA1C3FB4}"/>
                        </a:ext>
                      </a:extLst>
                    </p:cNvPr>
                    <p:cNvSpPr/>
                    <p:nvPr/>
                  </p:nvSpPr>
                  <p:spPr>
                    <a:xfrm>
                      <a:off x="36238915" y="2264708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90" name="Graphic 6">
                    <a:extLst>
                      <a:ext uri="{FF2B5EF4-FFF2-40B4-BE49-F238E27FC236}">
                        <a16:creationId xmlns:a16="http://schemas.microsoft.com/office/drawing/2014/main" id="{7DE48A1B-7B52-C71B-216A-EDD9D26984ED}"/>
                      </a:ext>
                    </a:extLst>
                  </p:cNvPr>
                  <p:cNvGrpSpPr/>
                  <p:nvPr/>
                </p:nvGrpSpPr>
                <p:grpSpPr>
                  <a:xfrm>
                    <a:off x="47638579" y="13426589"/>
                    <a:ext cx="164540" cy="48739"/>
                    <a:chOff x="32072631" y="23112648"/>
                    <a:chExt cx="257044" cy="76146"/>
                  </a:xfrm>
                </p:grpSpPr>
                <p:sp>
                  <p:nvSpPr>
                    <p:cNvPr id="8391" name="Freeform 8390">
                      <a:extLst>
                        <a:ext uri="{FF2B5EF4-FFF2-40B4-BE49-F238E27FC236}">
                          <a16:creationId xmlns:a16="http://schemas.microsoft.com/office/drawing/2014/main" id="{DA7DAD40-7A78-AA4D-3E8B-ECDE9841298E}"/>
                        </a:ext>
                      </a:extLst>
                    </p:cNvPr>
                    <p:cNvSpPr/>
                    <p:nvPr/>
                  </p:nvSpPr>
                  <p:spPr>
                    <a:xfrm>
                      <a:off x="32110731" y="23150721"/>
                      <a:ext cx="218944" cy="14907"/>
                    </a:xfrm>
                    <a:custGeom>
                      <a:avLst/>
                      <a:gdLst>
                        <a:gd name="connsiteX0" fmla="*/ 218944 w 218944"/>
                        <a:gd name="connsiteY0" fmla="*/ 14908 h 14907"/>
                        <a:gd name="connsiteX1" fmla="*/ 0 w 218944"/>
                        <a:gd name="connsiteY1" fmla="*/ 0 h 14907"/>
                      </a:gdLst>
                      <a:ahLst/>
                      <a:cxnLst>
                        <a:cxn ang="0">
                          <a:pos x="connsiteX0" y="connsiteY0"/>
                        </a:cxn>
                        <a:cxn ang="0">
                          <a:pos x="connsiteX1" y="connsiteY1"/>
                        </a:cxn>
                      </a:cxnLst>
                      <a:rect l="l" t="t" r="r" b="b"/>
                      <a:pathLst>
                        <a:path w="218944" h="14907">
                          <a:moveTo>
                            <a:pt x="218944" y="14908"/>
                          </a:moveTo>
                          <a:lnTo>
                            <a:pt x="0" y="0"/>
                          </a:lnTo>
                        </a:path>
                      </a:pathLst>
                    </a:custGeom>
                    <a:noFill/>
                    <a:ln w="38100" cap="rnd">
                      <a:solidFill>
                        <a:srgbClr val="EDED61"/>
                      </a:solidFill>
                      <a:prstDash val="solid"/>
                      <a:round/>
                    </a:ln>
                  </p:spPr>
                  <p:txBody>
                    <a:bodyPr rtlCol="0" anchor="ctr"/>
                    <a:lstStyle/>
                    <a:p>
                      <a:endParaRPr lang="en-US"/>
                    </a:p>
                  </p:txBody>
                </p:sp>
                <p:sp>
                  <p:nvSpPr>
                    <p:cNvPr id="8392" name="Freeform 8391">
                      <a:extLst>
                        <a:ext uri="{FF2B5EF4-FFF2-40B4-BE49-F238E27FC236}">
                          <a16:creationId xmlns:a16="http://schemas.microsoft.com/office/drawing/2014/main" id="{4E65E044-37F3-1B3D-3A5F-399EE00A3CB9}"/>
                        </a:ext>
                      </a:extLst>
                    </p:cNvPr>
                    <p:cNvSpPr/>
                    <p:nvPr/>
                  </p:nvSpPr>
                  <p:spPr>
                    <a:xfrm>
                      <a:off x="32072631" y="23112648"/>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93" name="Graphic 6">
                    <a:extLst>
                      <a:ext uri="{FF2B5EF4-FFF2-40B4-BE49-F238E27FC236}">
                        <a16:creationId xmlns:a16="http://schemas.microsoft.com/office/drawing/2014/main" id="{3D406408-14D4-9BFC-EF77-5E3AEFA071FA}"/>
                      </a:ext>
                    </a:extLst>
                  </p:cNvPr>
                  <p:cNvGrpSpPr/>
                  <p:nvPr/>
                </p:nvGrpSpPr>
                <p:grpSpPr>
                  <a:xfrm>
                    <a:off x="48323215" y="14830168"/>
                    <a:ext cx="76780" cy="154608"/>
                    <a:chOff x="33142167" y="25305491"/>
                    <a:chExt cx="119945" cy="241548"/>
                  </a:xfrm>
                </p:grpSpPr>
                <p:sp>
                  <p:nvSpPr>
                    <p:cNvPr id="8394" name="Freeform 8393">
                      <a:extLst>
                        <a:ext uri="{FF2B5EF4-FFF2-40B4-BE49-F238E27FC236}">
                          <a16:creationId xmlns:a16="http://schemas.microsoft.com/office/drawing/2014/main" id="{18ACCA9C-DE10-8B50-DCD7-3DB272D9C59C}"/>
                        </a:ext>
                      </a:extLst>
                    </p:cNvPr>
                    <p:cNvSpPr/>
                    <p:nvPr/>
                  </p:nvSpPr>
                  <p:spPr>
                    <a:xfrm>
                      <a:off x="33180267" y="25305491"/>
                      <a:ext cx="81845" cy="203475"/>
                    </a:xfrm>
                    <a:custGeom>
                      <a:avLst/>
                      <a:gdLst>
                        <a:gd name="connsiteX0" fmla="*/ 81846 w 81845"/>
                        <a:gd name="connsiteY0" fmla="*/ 0 h 203475"/>
                        <a:gd name="connsiteX1" fmla="*/ 0 w 81845"/>
                        <a:gd name="connsiteY1" fmla="*/ 203476 h 203475"/>
                      </a:gdLst>
                      <a:ahLst/>
                      <a:cxnLst>
                        <a:cxn ang="0">
                          <a:pos x="connsiteX0" y="connsiteY0"/>
                        </a:cxn>
                        <a:cxn ang="0">
                          <a:pos x="connsiteX1" y="connsiteY1"/>
                        </a:cxn>
                      </a:cxnLst>
                      <a:rect l="l" t="t" r="r" b="b"/>
                      <a:pathLst>
                        <a:path w="81845" h="203475">
                          <a:moveTo>
                            <a:pt x="81846" y="0"/>
                          </a:moveTo>
                          <a:lnTo>
                            <a:pt x="0" y="203476"/>
                          </a:lnTo>
                        </a:path>
                      </a:pathLst>
                    </a:custGeom>
                    <a:noFill/>
                    <a:ln w="38100" cap="rnd">
                      <a:solidFill>
                        <a:srgbClr val="EDED61"/>
                      </a:solidFill>
                      <a:prstDash val="solid"/>
                      <a:round/>
                    </a:ln>
                  </p:spPr>
                  <p:txBody>
                    <a:bodyPr rtlCol="0" anchor="ctr"/>
                    <a:lstStyle/>
                    <a:p>
                      <a:endParaRPr lang="en-US"/>
                    </a:p>
                  </p:txBody>
                </p:sp>
                <p:sp>
                  <p:nvSpPr>
                    <p:cNvPr id="8395" name="Freeform 8394">
                      <a:extLst>
                        <a:ext uri="{FF2B5EF4-FFF2-40B4-BE49-F238E27FC236}">
                          <a16:creationId xmlns:a16="http://schemas.microsoft.com/office/drawing/2014/main" id="{45354E7D-63C8-AF67-3C8E-3FDD7771D0F3}"/>
                        </a:ext>
                      </a:extLst>
                    </p:cNvPr>
                    <p:cNvSpPr/>
                    <p:nvPr/>
                  </p:nvSpPr>
                  <p:spPr>
                    <a:xfrm>
                      <a:off x="33142167" y="2547089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96" name="Graphic 6">
                    <a:extLst>
                      <a:ext uri="{FF2B5EF4-FFF2-40B4-BE49-F238E27FC236}">
                        <a16:creationId xmlns:a16="http://schemas.microsoft.com/office/drawing/2014/main" id="{D9286D48-B97E-A57F-A11B-AF59A47EF6EE}"/>
                      </a:ext>
                    </a:extLst>
                  </p:cNvPr>
                  <p:cNvGrpSpPr/>
                  <p:nvPr/>
                </p:nvGrpSpPr>
                <p:grpSpPr>
                  <a:xfrm>
                    <a:off x="49888089" y="14686200"/>
                    <a:ext cx="132161" cy="114403"/>
                    <a:chOff x="35586810" y="25080567"/>
                    <a:chExt cx="206461" cy="178735"/>
                  </a:xfrm>
                </p:grpSpPr>
                <p:sp>
                  <p:nvSpPr>
                    <p:cNvPr id="8397" name="Freeform 8396">
                      <a:extLst>
                        <a:ext uri="{FF2B5EF4-FFF2-40B4-BE49-F238E27FC236}">
                          <a16:creationId xmlns:a16="http://schemas.microsoft.com/office/drawing/2014/main" id="{51A4630C-140B-427B-9B5E-4A514325406D}"/>
                        </a:ext>
                      </a:extLst>
                    </p:cNvPr>
                    <p:cNvSpPr/>
                    <p:nvPr/>
                  </p:nvSpPr>
                  <p:spPr>
                    <a:xfrm>
                      <a:off x="35586810" y="25080567"/>
                      <a:ext cx="168361" cy="140662"/>
                    </a:xfrm>
                    <a:custGeom>
                      <a:avLst/>
                      <a:gdLst>
                        <a:gd name="connsiteX0" fmla="*/ 0 w 168361"/>
                        <a:gd name="connsiteY0" fmla="*/ 0 h 140662"/>
                        <a:gd name="connsiteX1" fmla="*/ 168361 w 168361"/>
                        <a:gd name="connsiteY1" fmla="*/ 140662 h 140662"/>
                      </a:gdLst>
                      <a:ahLst/>
                      <a:cxnLst>
                        <a:cxn ang="0">
                          <a:pos x="connsiteX0" y="connsiteY0"/>
                        </a:cxn>
                        <a:cxn ang="0">
                          <a:pos x="connsiteX1" y="connsiteY1"/>
                        </a:cxn>
                      </a:cxnLst>
                      <a:rect l="l" t="t" r="r" b="b"/>
                      <a:pathLst>
                        <a:path w="168361" h="140662">
                          <a:moveTo>
                            <a:pt x="0" y="0"/>
                          </a:moveTo>
                          <a:lnTo>
                            <a:pt x="168361" y="140662"/>
                          </a:lnTo>
                        </a:path>
                      </a:pathLst>
                    </a:custGeom>
                    <a:noFill/>
                    <a:ln w="38100" cap="rnd">
                      <a:solidFill>
                        <a:srgbClr val="EDED61"/>
                      </a:solidFill>
                      <a:prstDash val="solid"/>
                      <a:round/>
                    </a:ln>
                  </p:spPr>
                  <p:txBody>
                    <a:bodyPr rtlCol="0" anchor="ctr"/>
                    <a:lstStyle/>
                    <a:p>
                      <a:endParaRPr lang="en-US"/>
                    </a:p>
                  </p:txBody>
                </p:sp>
                <p:sp>
                  <p:nvSpPr>
                    <p:cNvPr id="8398" name="Freeform 8397">
                      <a:extLst>
                        <a:ext uri="{FF2B5EF4-FFF2-40B4-BE49-F238E27FC236}">
                          <a16:creationId xmlns:a16="http://schemas.microsoft.com/office/drawing/2014/main" id="{CD3D4117-88CF-5588-5D7C-9204D731D78F}"/>
                        </a:ext>
                      </a:extLst>
                    </p:cNvPr>
                    <p:cNvSpPr/>
                    <p:nvPr/>
                  </p:nvSpPr>
                  <p:spPr>
                    <a:xfrm>
                      <a:off x="35717072" y="2518315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399" name="Graphic 6">
                    <a:extLst>
                      <a:ext uri="{FF2B5EF4-FFF2-40B4-BE49-F238E27FC236}">
                        <a16:creationId xmlns:a16="http://schemas.microsoft.com/office/drawing/2014/main" id="{959CFA9E-52FB-584D-4625-6DEE4AC14CCB}"/>
                      </a:ext>
                    </a:extLst>
                  </p:cNvPr>
                  <p:cNvGrpSpPr/>
                  <p:nvPr/>
                </p:nvGrpSpPr>
                <p:grpSpPr>
                  <a:xfrm>
                    <a:off x="49302814" y="12436093"/>
                    <a:ext cx="113379" cy="146758"/>
                    <a:chOff x="34672495" y="21565174"/>
                    <a:chExt cx="177121" cy="229284"/>
                  </a:xfrm>
                </p:grpSpPr>
                <p:sp>
                  <p:nvSpPr>
                    <p:cNvPr id="8400" name="Freeform 8399">
                      <a:extLst>
                        <a:ext uri="{FF2B5EF4-FFF2-40B4-BE49-F238E27FC236}">
                          <a16:creationId xmlns:a16="http://schemas.microsoft.com/office/drawing/2014/main" id="{9E8853E3-C4D0-988B-D0D7-01184BB159D8}"/>
                        </a:ext>
                      </a:extLst>
                    </p:cNvPr>
                    <p:cNvSpPr/>
                    <p:nvPr/>
                  </p:nvSpPr>
                  <p:spPr>
                    <a:xfrm>
                      <a:off x="34672495" y="21603248"/>
                      <a:ext cx="139020" cy="191211"/>
                    </a:xfrm>
                    <a:custGeom>
                      <a:avLst/>
                      <a:gdLst>
                        <a:gd name="connsiteX0" fmla="*/ 0 w 139020"/>
                        <a:gd name="connsiteY0" fmla="*/ 191212 h 191211"/>
                        <a:gd name="connsiteX1" fmla="*/ 139021 w 139020"/>
                        <a:gd name="connsiteY1" fmla="*/ 0 h 191211"/>
                      </a:gdLst>
                      <a:ahLst/>
                      <a:cxnLst>
                        <a:cxn ang="0">
                          <a:pos x="connsiteX0" y="connsiteY0"/>
                        </a:cxn>
                        <a:cxn ang="0">
                          <a:pos x="connsiteX1" y="connsiteY1"/>
                        </a:cxn>
                      </a:cxnLst>
                      <a:rect l="l" t="t" r="r" b="b"/>
                      <a:pathLst>
                        <a:path w="139020" h="191211">
                          <a:moveTo>
                            <a:pt x="0" y="191212"/>
                          </a:moveTo>
                          <a:lnTo>
                            <a:pt x="139021" y="0"/>
                          </a:lnTo>
                        </a:path>
                      </a:pathLst>
                    </a:custGeom>
                    <a:noFill/>
                    <a:ln w="38100" cap="rnd">
                      <a:solidFill>
                        <a:srgbClr val="EDED61"/>
                      </a:solidFill>
                      <a:prstDash val="solid"/>
                      <a:round/>
                    </a:ln>
                  </p:spPr>
                  <p:txBody>
                    <a:bodyPr rtlCol="0" anchor="ctr"/>
                    <a:lstStyle/>
                    <a:p>
                      <a:endParaRPr lang="en-US"/>
                    </a:p>
                  </p:txBody>
                </p:sp>
                <p:sp>
                  <p:nvSpPr>
                    <p:cNvPr id="8401" name="Freeform 8400">
                      <a:extLst>
                        <a:ext uri="{FF2B5EF4-FFF2-40B4-BE49-F238E27FC236}">
                          <a16:creationId xmlns:a16="http://schemas.microsoft.com/office/drawing/2014/main" id="{5A769EDA-4476-E018-6A93-87FDA2219295}"/>
                        </a:ext>
                      </a:extLst>
                    </p:cNvPr>
                    <p:cNvSpPr/>
                    <p:nvPr/>
                  </p:nvSpPr>
                  <p:spPr>
                    <a:xfrm>
                      <a:off x="34773417" y="2156517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02" name="Graphic 6">
                    <a:extLst>
                      <a:ext uri="{FF2B5EF4-FFF2-40B4-BE49-F238E27FC236}">
                        <a16:creationId xmlns:a16="http://schemas.microsoft.com/office/drawing/2014/main" id="{4CC42160-C01D-8AE3-D93D-590827A60CC6}"/>
                      </a:ext>
                    </a:extLst>
                  </p:cNvPr>
                  <p:cNvGrpSpPr/>
                  <p:nvPr/>
                </p:nvGrpSpPr>
                <p:grpSpPr>
                  <a:xfrm>
                    <a:off x="47914701" y="12987021"/>
                    <a:ext cx="113379" cy="146758"/>
                    <a:chOff x="32503987" y="22425901"/>
                    <a:chExt cx="177121" cy="229284"/>
                  </a:xfrm>
                </p:grpSpPr>
                <p:sp>
                  <p:nvSpPr>
                    <p:cNvPr id="8403" name="Freeform 8402">
                      <a:extLst>
                        <a:ext uri="{FF2B5EF4-FFF2-40B4-BE49-F238E27FC236}">
                          <a16:creationId xmlns:a16="http://schemas.microsoft.com/office/drawing/2014/main" id="{1F2F6FFE-0901-2B4A-7FC8-7EBC6C9451FC}"/>
                        </a:ext>
                      </a:extLst>
                    </p:cNvPr>
                    <p:cNvSpPr/>
                    <p:nvPr/>
                  </p:nvSpPr>
                  <p:spPr>
                    <a:xfrm>
                      <a:off x="32542087" y="22463975"/>
                      <a:ext cx="139020" cy="191211"/>
                    </a:xfrm>
                    <a:custGeom>
                      <a:avLst/>
                      <a:gdLst>
                        <a:gd name="connsiteX0" fmla="*/ 139021 w 139020"/>
                        <a:gd name="connsiteY0" fmla="*/ 191212 h 191211"/>
                        <a:gd name="connsiteX1" fmla="*/ 0 w 139020"/>
                        <a:gd name="connsiteY1" fmla="*/ 0 h 191211"/>
                      </a:gdLst>
                      <a:ahLst/>
                      <a:cxnLst>
                        <a:cxn ang="0">
                          <a:pos x="connsiteX0" y="connsiteY0"/>
                        </a:cxn>
                        <a:cxn ang="0">
                          <a:pos x="connsiteX1" y="connsiteY1"/>
                        </a:cxn>
                      </a:cxnLst>
                      <a:rect l="l" t="t" r="r" b="b"/>
                      <a:pathLst>
                        <a:path w="139020" h="191211">
                          <a:moveTo>
                            <a:pt x="139021" y="191212"/>
                          </a:moveTo>
                          <a:lnTo>
                            <a:pt x="0" y="0"/>
                          </a:lnTo>
                        </a:path>
                      </a:pathLst>
                    </a:custGeom>
                    <a:noFill/>
                    <a:ln w="38100" cap="rnd">
                      <a:solidFill>
                        <a:srgbClr val="EDED61"/>
                      </a:solidFill>
                      <a:prstDash val="solid"/>
                      <a:round/>
                    </a:ln>
                  </p:spPr>
                  <p:txBody>
                    <a:bodyPr rtlCol="0" anchor="ctr"/>
                    <a:lstStyle/>
                    <a:p>
                      <a:endParaRPr lang="en-US"/>
                    </a:p>
                  </p:txBody>
                </p:sp>
                <p:sp>
                  <p:nvSpPr>
                    <p:cNvPr id="8404" name="Freeform 8403">
                      <a:extLst>
                        <a:ext uri="{FF2B5EF4-FFF2-40B4-BE49-F238E27FC236}">
                          <a16:creationId xmlns:a16="http://schemas.microsoft.com/office/drawing/2014/main" id="{AA4F3C04-C8C4-EFDE-38BF-215C80C3F6EE}"/>
                        </a:ext>
                      </a:extLst>
                    </p:cNvPr>
                    <p:cNvSpPr/>
                    <p:nvPr/>
                  </p:nvSpPr>
                  <p:spPr>
                    <a:xfrm>
                      <a:off x="32503987" y="2242590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05" name="Graphic 6">
                    <a:extLst>
                      <a:ext uri="{FF2B5EF4-FFF2-40B4-BE49-F238E27FC236}">
                        <a16:creationId xmlns:a16="http://schemas.microsoft.com/office/drawing/2014/main" id="{04BB75ED-3556-FF67-9190-5CF16522FD95}"/>
                      </a:ext>
                    </a:extLst>
                  </p:cNvPr>
                  <p:cNvGrpSpPr/>
                  <p:nvPr/>
                </p:nvGrpSpPr>
                <p:grpSpPr>
                  <a:xfrm>
                    <a:off x="50221102" y="13624003"/>
                    <a:ext cx="168378" cy="71118"/>
                    <a:chOff x="36107043" y="23421073"/>
                    <a:chExt cx="263040" cy="111109"/>
                  </a:xfrm>
                </p:grpSpPr>
                <p:sp>
                  <p:nvSpPr>
                    <p:cNvPr id="8406" name="Freeform 8405">
                      <a:extLst>
                        <a:ext uri="{FF2B5EF4-FFF2-40B4-BE49-F238E27FC236}">
                          <a16:creationId xmlns:a16="http://schemas.microsoft.com/office/drawing/2014/main" id="{44104056-82A6-90CB-BF68-5E2EF1A55D60}"/>
                        </a:ext>
                      </a:extLst>
                    </p:cNvPr>
                    <p:cNvSpPr/>
                    <p:nvPr/>
                  </p:nvSpPr>
                  <p:spPr>
                    <a:xfrm>
                      <a:off x="36107043" y="23421073"/>
                      <a:ext cx="224940" cy="73036"/>
                    </a:xfrm>
                    <a:custGeom>
                      <a:avLst/>
                      <a:gdLst>
                        <a:gd name="connsiteX0" fmla="*/ 0 w 224940"/>
                        <a:gd name="connsiteY0" fmla="*/ 0 h 73036"/>
                        <a:gd name="connsiteX1" fmla="*/ 224941 w 224940"/>
                        <a:gd name="connsiteY1" fmla="*/ 73036 h 73036"/>
                      </a:gdLst>
                      <a:ahLst/>
                      <a:cxnLst>
                        <a:cxn ang="0">
                          <a:pos x="connsiteX0" y="connsiteY0"/>
                        </a:cxn>
                        <a:cxn ang="0">
                          <a:pos x="connsiteX1" y="connsiteY1"/>
                        </a:cxn>
                      </a:cxnLst>
                      <a:rect l="l" t="t" r="r" b="b"/>
                      <a:pathLst>
                        <a:path w="224940" h="73036">
                          <a:moveTo>
                            <a:pt x="0" y="0"/>
                          </a:moveTo>
                          <a:lnTo>
                            <a:pt x="224941" y="73036"/>
                          </a:lnTo>
                        </a:path>
                      </a:pathLst>
                    </a:custGeom>
                    <a:noFill/>
                    <a:ln w="38100" cap="rnd">
                      <a:solidFill>
                        <a:srgbClr val="EDED61"/>
                      </a:solidFill>
                      <a:prstDash val="solid"/>
                      <a:round/>
                    </a:ln>
                  </p:spPr>
                  <p:txBody>
                    <a:bodyPr rtlCol="0" anchor="ctr"/>
                    <a:lstStyle/>
                    <a:p>
                      <a:endParaRPr lang="en-US"/>
                    </a:p>
                  </p:txBody>
                </p:sp>
                <p:sp>
                  <p:nvSpPr>
                    <p:cNvPr id="8407" name="Freeform 8406">
                      <a:extLst>
                        <a:ext uri="{FF2B5EF4-FFF2-40B4-BE49-F238E27FC236}">
                          <a16:creationId xmlns:a16="http://schemas.microsoft.com/office/drawing/2014/main" id="{B80355B2-288D-C225-EE9B-8FCF96FE3406}"/>
                        </a:ext>
                      </a:extLst>
                    </p:cNvPr>
                    <p:cNvSpPr/>
                    <p:nvPr/>
                  </p:nvSpPr>
                  <p:spPr>
                    <a:xfrm>
                      <a:off x="36293883" y="2345603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08" name="Graphic 6">
                    <a:extLst>
                      <a:ext uri="{FF2B5EF4-FFF2-40B4-BE49-F238E27FC236}">
                        <a16:creationId xmlns:a16="http://schemas.microsoft.com/office/drawing/2014/main" id="{D2E8141E-83B5-889B-4A89-F73A125EE427}"/>
                      </a:ext>
                    </a:extLst>
                  </p:cNvPr>
                  <p:cNvGrpSpPr/>
                  <p:nvPr/>
                </p:nvGrpSpPr>
                <p:grpSpPr>
                  <a:xfrm>
                    <a:off x="49489512" y="14818397"/>
                    <a:ext cx="48777" cy="175651"/>
                    <a:chOff x="34964154" y="25287102"/>
                    <a:chExt cx="76200" cy="274423"/>
                  </a:xfrm>
                </p:grpSpPr>
                <p:sp>
                  <p:nvSpPr>
                    <p:cNvPr id="8409" name="Freeform 8408">
                      <a:extLst>
                        <a:ext uri="{FF2B5EF4-FFF2-40B4-BE49-F238E27FC236}">
                          <a16:creationId xmlns:a16="http://schemas.microsoft.com/office/drawing/2014/main" id="{292D6FD8-DC7B-DC1E-6ED0-724114D762AE}"/>
                        </a:ext>
                      </a:extLst>
                    </p:cNvPr>
                    <p:cNvSpPr/>
                    <p:nvPr/>
                  </p:nvSpPr>
                  <p:spPr>
                    <a:xfrm>
                      <a:off x="35002254" y="25287102"/>
                      <a:ext cx="9525" cy="236350"/>
                    </a:xfrm>
                    <a:custGeom>
                      <a:avLst/>
                      <a:gdLst>
                        <a:gd name="connsiteX0" fmla="*/ 0 w 9525"/>
                        <a:gd name="connsiteY0" fmla="*/ 0 h 236350"/>
                        <a:gd name="connsiteX1" fmla="*/ 0 w 9525"/>
                        <a:gd name="connsiteY1" fmla="*/ 236350 h 236350"/>
                      </a:gdLst>
                      <a:ahLst/>
                      <a:cxnLst>
                        <a:cxn ang="0">
                          <a:pos x="connsiteX0" y="connsiteY0"/>
                        </a:cxn>
                        <a:cxn ang="0">
                          <a:pos x="connsiteX1" y="connsiteY1"/>
                        </a:cxn>
                      </a:cxnLst>
                      <a:rect l="l" t="t" r="r" b="b"/>
                      <a:pathLst>
                        <a:path w="9525" h="236350">
                          <a:moveTo>
                            <a:pt x="0" y="0"/>
                          </a:moveTo>
                          <a:lnTo>
                            <a:pt x="0" y="236350"/>
                          </a:lnTo>
                        </a:path>
                      </a:pathLst>
                    </a:custGeom>
                    <a:noFill/>
                    <a:ln w="38100" cap="rnd">
                      <a:solidFill>
                        <a:srgbClr val="EDED61"/>
                      </a:solidFill>
                      <a:prstDash val="solid"/>
                      <a:round/>
                    </a:ln>
                  </p:spPr>
                  <p:txBody>
                    <a:bodyPr rtlCol="0" anchor="ctr"/>
                    <a:lstStyle/>
                    <a:p>
                      <a:endParaRPr lang="en-US"/>
                    </a:p>
                  </p:txBody>
                </p:sp>
                <p:sp>
                  <p:nvSpPr>
                    <p:cNvPr id="8410" name="Freeform 8409">
                      <a:extLst>
                        <a:ext uri="{FF2B5EF4-FFF2-40B4-BE49-F238E27FC236}">
                          <a16:creationId xmlns:a16="http://schemas.microsoft.com/office/drawing/2014/main" id="{A8C30A43-1D69-1E71-E54D-61C86FF621DC}"/>
                        </a:ext>
                      </a:extLst>
                    </p:cNvPr>
                    <p:cNvSpPr/>
                    <p:nvPr/>
                  </p:nvSpPr>
                  <p:spPr>
                    <a:xfrm>
                      <a:off x="34964154" y="2548537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11" name="Graphic 6">
                    <a:extLst>
                      <a:ext uri="{FF2B5EF4-FFF2-40B4-BE49-F238E27FC236}">
                        <a16:creationId xmlns:a16="http://schemas.microsoft.com/office/drawing/2014/main" id="{09277C8D-9AF3-5739-5AB2-AC9CD647AB1D}"/>
                      </a:ext>
                    </a:extLst>
                  </p:cNvPr>
                  <p:cNvGrpSpPr/>
                  <p:nvPr/>
                </p:nvGrpSpPr>
                <p:grpSpPr>
                  <a:xfrm>
                    <a:off x="47990160" y="14515423"/>
                    <a:ext cx="168378" cy="71118"/>
                    <a:chOff x="32621870" y="24813758"/>
                    <a:chExt cx="263040" cy="111109"/>
                  </a:xfrm>
                </p:grpSpPr>
                <p:sp>
                  <p:nvSpPr>
                    <p:cNvPr id="8412" name="Freeform 8411">
                      <a:extLst>
                        <a:ext uri="{FF2B5EF4-FFF2-40B4-BE49-F238E27FC236}">
                          <a16:creationId xmlns:a16="http://schemas.microsoft.com/office/drawing/2014/main" id="{A9DAF8CC-F999-D07F-43E7-B47656EB6196}"/>
                        </a:ext>
                      </a:extLst>
                    </p:cNvPr>
                    <p:cNvSpPr/>
                    <p:nvPr/>
                  </p:nvSpPr>
                  <p:spPr>
                    <a:xfrm>
                      <a:off x="32659970" y="24813758"/>
                      <a:ext cx="224940" cy="73036"/>
                    </a:xfrm>
                    <a:custGeom>
                      <a:avLst/>
                      <a:gdLst>
                        <a:gd name="connsiteX0" fmla="*/ 224940 w 224940"/>
                        <a:gd name="connsiteY0" fmla="*/ 0 h 73036"/>
                        <a:gd name="connsiteX1" fmla="*/ 0 w 224940"/>
                        <a:gd name="connsiteY1" fmla="*/ 73036 h 73036"/>
                      </a:gdLst>
                      <a:ahLst/>
                      <a:cxnLst>
                        <a:cxn ang="0">
                          <a:pos x="connsiteX0" y="connsiteY0"/>
                        </a:cxn>
                        <a:cxn ang="0">
                          <a:pos x="connsiteX1" y="connsiteY1"/>
                        </a:cxn>
                      </a:cxnLst>
                      <a:rect l="l" t="t" r="r" b="b"/>
                      <a:pathLst>
                        <a:path w="224940" h="73036">
                          <a:moveTo>
                            <a:pt x="224940" y="0"/>
                          </a:moveTo>
                          <a:lnTo>
                            <a:pt x="0" y="73036"/>
                          </a:lnTo>
                        </a:path>
                      </a:pathLst>
                    </a:custGeom>
                    <a:noFill/>
                    <a:ln w="38100" cap="rnd">
                      <a:solidFill>
                        <a:srgbClr val="EDED61"/>
                      </a:solidFill>
                      <a:prstDash val="solid"/>
                      <a:round/>
                    </a:ln>
                  </p:spPr>
                  <p:txBody>
                    <a:bodyPr rtlCol="0" anchor="ctr"/>
                    <a:lstStyle/>
                    <a:p>
                      <a:endParaRPr lang="en-US"/>
                    </a:p>
                  </p:txBody>
                </p:sp>
                <p:sp>
                  <p:nvSpPr>
                    <p:cNvPr id="8413" name="Freeform 8412">
                      <a:extLst>
                        <a:ext uri="{FF2B5EF4-FFF2-40B4-BE49-F238E27FC236}">
                          <a16:creationId xmlns:a16="http://schemas.microsoft.com/office/drawing/2014/main" id="{C7A84652-09F3-F133-CFEA-C2CB835D6CB1}"/>
                        </a:ext>
                      </a:extLst>
                    </p:cNvPr>
                    <p:cNvSpPr/>
                    <p:nvPr/>
                  </p:nvSpPr>
                  <p:spPr>
                    <a:xfrm>
                      <a:off x="32621870" y="2484872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14" name="Graphic 6">
                    <a:extLst>
                      <a:ext uri="{FF2B5EF4-FFF2-40B4-BE49-F238E27FC236}">
                        <a16:creationId xmlns:a16="http://schemas.microsoft.com/office/drawing/2014/main" id="{8F13391B-D98A-8F1F-A991-AC1AF7ABF8A2}"/>
                      </a:ext>
                    </a:extLst>
                  </p:cNvPr>
                  <p:cNvGrpSpPr/>
                  <p:nvPr/>
                </p:nvGrpSpPr>
                <p:grpSpPr>
                  <a:xfrm>
                    <a:off x="49627899" y="12686649"/>
                    <a:ext cx="113379" cy="146758"/>
                    <a:chOff x="35180342" y="21956623"/>
                    <a:chExt cx="177120" cy="229284"/>
                  </a:xfrm>
                </p:grpSpPr>
                <p:sp>
                  <p:nvSpPr>
                    <p:cNvPr id="8415" name="Freeform 8414">
                      <a:extLst>
                        <a:ext uri="{FF2B5EF4-FFF2-40B4-BE49-F238E27FC236}">
                          <a16:creationId xmlns:a16="http://schemas.microsoft.com/office/drawing/2014/main" id="{60F9B1B1-FA0C-75E0-4E50-FA2D4D3D58EA}"/>
                        </a:ext>
                      </a:extLst>
                    </p:cNvPr>
                    <p:cNvSpPr/>
                    <p:nvPr/>
                  </p:nvSpPr>
                  <p:spPr>
                    <a:xfrm>
                      <a:off x="35180342" y="21994697"/>
                      <a:ext cx="139020" cy="191211"/>
                    </a:xfrm>
                    <a:custGeom>
                      <a:avLst/>
                      <a:gdLst>
                        <a:gd name="connsiteX0" fmla="*/ 0 w 139020"/>
                        <a:gd name="connsiteY0" fmla="*/ 191212 h 191211"/>
                        <a:gd name="connsiteX1" fmla="*/ 139021 w 139020"/>
                        <a:gd name="connsiteY1" fmla="*/ 0 h 191211"/>
                      </a:gdLst>
                      <a:ahLst/>
                      <a:cxnLst>
                        <a:cxn ang="0">
                          <a:pos x="connsiteX0" y="connsiteY0"/>
                        </a:cxn>
                        <a:cxn ang="0">
                          <a:pos x="connsiteX1" y="connsiteY1"/>
                        </a:cxn>
                      </a:cxnLst>
                      <a:rect l="l" t="t" r="r" b="b"/>
                      <a:pathLst>
                        <a:path w="139020" h="191211">
                          <a:moveTo>
                            <a:pt x="0" y="191212"/>
                          </a:moveTo>
                          <a:lnTo>
                            <a:pt x="139021" y="0"/>
                          </a:lnTo>
                        </a:path>
                      </a:pathLst>
                    </a:custGeom>
                    <a:noFill/>
                    <a:ln w="38100" cap="rnd">
                      <a:solidFill>
                        <a:srgbClr val="EDED61"/>
                      </a:solidFill>
                      <a:prstDash val="solid"/>
                      <a:round/>
                    </a:ln>
                  </p:spPr>
                  <p:txBody>
                    <a:bodyPr rtlCol="0" anchor="ctr"/>
                    <a:lstStyle/>
                    <a:p>
                      <a:endParaRPr lang="en-US"/>
                    </a:p>
                  </p:txBody>
                </p:sp>
                <p:sp>
                  <p:nvSpPr>
                    <p:cNvPr id="8416" name="Freeform 8415">
                      <a:extLst>
                        <a:ext uri="{FF2B5EF4-FFF2-40B4-BE49-F238E27FC236}">
                          <a16:creationId xmlns:a16="http://schemas.microsoft.com/office/drawing/2014/main" id="{88C250E4-AEF4-CC94-F0B7-459A670E14DE}"/>
                        </a:ext>
                      </a:extLst>
                    </p:cNvPr>
                    <p:cNvSpPr/>
                    <p:nvPr/>
                  </p:nvSpPr>
                  <p:spPr>
                    <a:xfrm>
                      <a:off x="35281262" y="2195662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17" name="Graphic 6">
                    <a:extLst>
                      <a:ext uri="{FF2B5EF4-FFF2-40B4-BE49-F238E27FC236}">
                        <a16:creationId xmlns:a16="http://schemas.microsoft.com/office/drawing/2014/main" id="{5FDB085C-04F3-B100-799A-DC870B0ED97A}"/>
                      </a:ext>
                    </a:extLst>
                  </p:cNvPr>
                  <p:cNvGrpSpPr/>
                  <p:nvPr/>
                </p:nvGrpSpPr>
                <p:grpSpPr>
                  <a:xfrm>
                    <a:off x="48253636" y="12755515"/>
                    <a:ext cx="113379" cy="146758"/>
                    <a:chOff x="33033472" y="22064214"/>
                    <a:chExt cx="177120" cy="229284"/>
                  </a:xfrm>
                </p:grpSpPr>
                <p:sp>
                  <p:nvSpPr>
                    <p:cNvPr id="8418" name="Freeform 8417">
                      <a:extLst>
                        <a:ext uri="{FF2B5EF4-FFF2-40B4-BE49-F238E27FC236}">
                          <a16:creationId xmlns:a16="http://schemas.microsoft.com/office/drawing/2014/main" id="{B2A9D8C9-338E-A3B2-E635-3714B73FE3A8}"/>
                        </a:ext>
                      </a:extLst>
                    </p:cNvPr>
                    <p:cNvSpPr/>
                    <p:nvPr/>
                  </p:nvSpPr>
                  <p:spPr>
                    <a:xfrm>
                      <a:off x="33071572" y="22102287"/>
                      <a:ext cx="139020" cy="191211"/>
                    </a:xfrm>
                    <a:custGeom>
                      <a:avLst/>
                      <a:gdLst>
                        <a:gd name="connsiteX0" fmla="*/ 139021 w 139020"/>
                        <a:gd name="connsiteY0" fmla="*/ 191212 h 191211"/>
                        <a:gd name="connsiteX1" fmla="*/ 0 w 139020"/>
                        <a:gd name="connsiteY1" fmla="*/ 0 h 191211"/>
                      </a:gdLst>
                      <a:ahLst/>
                      <a:cxnLst>
                        <a:cxn ang="0">
                          <a:pos x="connsiteX0" y="connsiteY0"/>
                        </a:cxn>
                        <a:cxn ang="0">
                          <a:pos x="connsiteX1" y="connsiteY1"/>
                        </a:cxn>
                      </a:cxnLst>
                      <a:rect l="l" t="t" r="r" b="b"/>
                      <a:pathLst>
                        <a:path w="139020" h="191211">
                          <a:moveTo>
                            <a:pt x="139021" y="191212"/>
                          </a:moveTo>
                          <a:lnTo>
                            <a:pt x="0" y="0"/>
                          </a:lnTo>
                        </a:path>
                      </a:pathLst>
                    </a:custGeom>
                    <a:noFill/>
                    <a:ln w="38100" cap="rnd">
                      <a:solidFill>
                        <a:srgbClr val="EDED61"/>
                      </a:solidFill>
                      <a:prstDash val="solid"/>
                      <a:round/>
                    </a:ln>
                  </p:spPr>
                  <p:txBody>
                    <a:bodyPr rtlCol="0" anchor="ctr"/>
                    <a:lstStyle/>
                    <a:p>
                      <a:endParaRPr lang="en-US"/>
                    </a:p>
                  </p:txBody>
                </p:sp>
                <p:sp>
                  <p:nvSpPr>
                    <p:cNvPr id="8419" name="Freeform 8418">
                      <a:extLst>
                        <a:ext uri="{FF2B5EF4-FFF2-40B4-BE49-F238E27FC236}">
                          <a16:creationId xmlns:a16="http://schemas.microsoft.com/office/drawing/2014/main" id="{DFCAFF28-51A7-6056-0BED-153654F8F877}"/>
                        </a:ext>
                      </a:extLst>
                    </p:cNvPr>
                    <p:cNvSpPr/>
                    <p:nvPr/>
                  </p:nvSpPr>
                  <p:spPr>
                    <a:xfrm>
                      <a:off x="33033472" y="2206421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20" name="Graphic 6">
                    <a:extLst>
                      <a:ext uri="{FF2B5EF4-FFF2-40B4-BE49-F238E27FC236}">
                        <a16:creationId xmlns:a16="http://schemas.microsoft.com/office/drawing/2014/main" id="{36759408-4E73-945C-5DCD-A2E05B18402C}"/>
                      </a:ext>
                    </a:extLst>
                  </p:cNvPr>
                  <p:cNvGrpSpPr/>
                  <p:nvPr/>
                </p:nvGrpSpPr>
                <p:grpSpPr>
                  <a:xfrm>
                    <a:off x="50083079" y="14010361"/>
                    <a:ext cx="168378" cy="71118"/>
                    <a:chOff x="35891424" y="24024689"/>
                    <a:chExt cx="263040" cy="111109"/>
                  </a:xfrm>
                </p:grpSpPr>
                <p:sp>
                  <p:nvSpPr>
                    <p:cNvPr id="8421" name="Freeform 8420">
                      <a:extLst>
                        <a:ext uri="{FF2B5EF4-FFF2-40B4-BE49-F238E27FC236}">
                          <a16:creationId xmlns:a16="http://schemas.microsoft.com/office/drawing/2014/main" id="{3F240B5E-3405-49A0-D34D-DC0A6E7E0FE4}"/>
                        </a:ext>
                      </a:extLst>
                    </p:cNvPr>
                    <p:cNvSpPr/>
                    <p:nvPr/>
                  </p:nvSpPr>
                  <p:spPr>
                    <a:xfrm>
                      <a:off x="35891424" y="24024689"/>
                      <a:ext cx="224940" cy="73036"/>
                    </a:xfrm>
                    <a:custGeom>
                      <a:avLst/>
                      <a:gdLst>
                        <a:gd name="connsiteX0" fmla="*/ 0 w 224940"/>
                        <a:gd name="connsiteY0" fmla="*/ 0 h 73036"/>
                        <a:gd name="connsiteX1" fmla="*/ 224940 w 224940"/>
                        <a:gd name="connsiteY1" fmla="*/ 73036 h 73036"/>
                      </a:gdLst>
                      <a:ahLst/>
                      <a:cxnLst>
                        <a:cxn ang="0">
                          <a:pos x="connsiteX0" y="connsiteY0"/>
                        </a:cxn>
                        <a:cxn ang="0">
                          <a:pos x="connsiteX1" y="connsiteY1"/>
                        </a:cxn>
                      </a:cxnLst>
                      <a:rect l="l" t="t" r="r" b="b"/>
                      <a:pathLst>
                        <a:path w="224940" h="73036">
                          <a:moveTo>
                            <a:pt x="0" y="0"/>
                          </a:moveTo>
                          <a:lnTo>
                            <a:pt x="224940" y="73036"/>
                          </a:lnTo>
                        </a:path>
                      </a:pathLst>
                    </a:custGeom>
                    <a:noFill/>
                    <a:ln w="38100" cap="rnd">
                      <a:solidFill>
                        <a:srgbClr val="EDED61"/>
                      </a:solidFill>
                      <a:prstDash val="solid"/>
                      <a:round/>
                    </a:ln>
                  </p:spPr>
                  <p:txBody>
                    <a:bodyPr rtlCol="0" anchor="ctr"/>
                    <a:lstStyle/>
                    <a:p>
                      <a:endParaRPr lang="en-US"/>
                    </a:p>
                  </p:txBody>
                </p:sp>
                <p:sp>
                  <p:nvSpPr>
                    <p:cNvPr id="8422" name="Freeform 8421">
                      <a:extLst>
                        <a:ext uri="{FF2B5EF4-FFF2-40B4-BE49-F238E27FC236}">
                          <a16:creationId xmlns:a16="http://schemas.microsoft.com/office/drawing/2014/main" id="{4E6E0DAE-5E1A-D9A4-2A4E-B535377C9941}"/>
                        </a:ext>
                      </a:extLst>
                    </p:cNvPr>
                    <p:cNvSpPr/>
                    <p:nvPr/>
                  </p:nvSpPr>
                  <p:spPr>
                    <a:xfrm>
                      <a:off x="36078265" y="2405965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23" name="Graphic 6">
                    <a:extLst>
                      <a:ext uri="{FF2B5EF4-FFF2-40B4-BE49-F238E27FC236}">
                        <a16:creationId xmlns:a16="http://schemas.microsoft.com/office/drawing/2014/main" id="{2AF4B306-AFCF-95AA-6ED4-974F00D9E261}"/>
                      </a:ext>
                    </a:extLst>
                  </p:cNvPr>
                  <p:cNvGrpSpPr/>
                  <p:nvPr/>
                </p:nvGrpSpPr>
                <p:grpSpPr>
                  <a:xfrm>
                    <a:off x="49079125" y="14806624"/>
                    <a:ext cx="48777" cy="175651"/>
                    <a:chOff x="34323049" y="25268708"/>
                    <a:chExt cx="76200" cy="274423"/>
                  </a:xfrm>
                </p:grpSpPr>
                <p:sp>
                  <p:nvSpPr>
                    <p:cNvPr id="8424" name="Freeform 8423">
                      <a:extLst>
                        <a:ext uri="{FF2B5EF4-FFF2-40B4-BE49-F238E27FC236}">
                          <a16:creationId xmlns:a16="http://schemas.microsoft.com/office/drawing/2014/main" id="{F403C725-F6B7-364C-AFAE-41580F2AEFD4}"/>
                        </a:ext>
                      </a:extLst>
                    </p:cNvPr>
                    <p:cNvSpPr/>
                    <p:nvPr/>
                  </p:nvSpPr>
                  <p:spPr>
                    <a:xfrm>
                      <a:off x="34361149" y="25268708"/>
                      <a:ext cx="9525" cy="236350"/>
                    </a:xfrm>
                    <a:custGeom>
                      <a:avLst/>
                      <a:gdLst>
                        <a:gd name="connsiteX0" fmla="*/ 0 w 9525"/>
                        <a:gd name="connsiteY0" fmla="*/ 0 h 236350"/>
                        <a:gd name="connsiteX1" fmla="*/ 0 w 9525"/>
                        <a:gd name="connsiteY1" fmla="*/ 236350 h 236350"/>
                      </a:gdLst>
                      <a:ahLst/>
                      <a:cxnLst>
                        <a:cxn ang="0">
                          <a:pos x="connsiteX0" y="connsiteY0"/>
                        </a:cxn>
                        <a:cxn ang="0">
                          <a:pos x="connsiteX1" y="connsiteY1"/>
                        </a:cxn>
                      </a:cxnLst>
                      <a:rect l="l" t="t" r="r" b="b"/>
                      <a:pathLst>
                        <a:path w="9525" h="236350">
                          <a:moveTo>
                            <a:pt x="0" y="0"/>
                          </a:moveTo>
                          <a:lnTo>
                            <a:pt x="0" y="236350"/>
                          </a:lnTo>
                        </a:path>
                      </a:pathLst>
                    </a:custGeom>
                    <a:noFill/>
                    <a:ln w="38100" cap="rnd">
                      <a:solidFill>
                        <a:srgbClr val="EDED61"/>
                      </a:solidFill>
                      <a:prstDash val="solid"/>
                      <a:round/>
                    </a:ln>
                  </p:spPr>
                  <p:txBody>
                    <a:bodyPr rtlCol="0" anchor="ctr"/>
                    <a:lstStyle/>
                    <a:p>
                      <a:endParaRPr lang="en-US"/>
                    </a:p>
                  </p:txBody>
                </p:sp>
                <p:sp>
                  <p:nvSpPr>
                    <p:cNvPr id="8425" name="Freeform 8424">
                      <a:extLst>
                        <a:ext uri="{FF2B5EF4-FFF2-40B4-BE49-F238E27FC236}">
                          <a16:creationId xmlns:a16="http://schemas.microsoft.com/office/drawing/2014/main" id="{E94188A5-8975-752C-1824-27350107888C}"/>
                        </a:ext>
                      </a:extLst>
                    </p:cNvPr>
                    <p:cNvSpPr/>
                    <p:nvPr/>
                  </p:nvSpPr>
                  <p:spPr>
                    <a:xfrm>
                      <a:off x="34323049" y="2546698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26" name="Graphic 6">
                    <a:extLst>
                      <a:ext uri="{FF2B5EF4-FFF2-40B4-BE49-F238E27FC236}">
                        <a16:creationId xmlns:a16="http://schemas.microsoft.com/office/drawing/2014/main" id="{F87956C3-B1BC-D355-B5B7-32BA0687952C}"/>
                      </a:ext>
                    </a:extLst>
                  </p:cNvPr>
                  <p:cNvGrpSpPr/>
                  <p:nvPr/>
                </p:nvGrpSpPr>
                <p:grpSpPr>
                  <a:xfrm>
                    <a:off x="47874549" y="14121788"/>
                    <a:ext cx="168378" cy="71118"/>
                    <a:chOff x="32441263" y="24198774"/>
                    <a:chExt cx="263040" cy="111109"/>
                  </a:xfrm>
                </p:grpSpPr>
                <p:sp>
                  <p:nvSpPr>
                    <p:cNvPr id="8427" name="Freeform 8426">
                      <a:extLst>
                        <a:ext uri="{FF2B5EF4-FFF2-40B4-BE49-F238E27FC236}">
                          <a16:creationId xmlns:a16="http://schemas.microsoft.com/office/drawing/2014/main" id="{4EFC1D4B-1BD6-8F8C-27C9-BE72C41D2322}"/>
                        </a:ext>
                      </a:extLst>
                    </p:cNvPr>
                    <p:cNvSpPr/>
                    <p:nvPr/>
                  </p:nvSpPr>
                  <p:spPr>
                    <a:xfrm>
                      <a:off x="32479363" y="24198774"/>
                      <a:ext cx="224940" cy="73036"/>
                    </a:xfrm>
                    <a:custGeom>
                      <a:avLst/>
                      <a:gdLst>
                        <a:gd name="connsiteX0" fmla="*/ 224941 w 224940"/>
                        <a:gd name="connsiteY0" fmla="*/ 0 h 73036"/>
                        <a:gd name="connsiteX1" fmla="*/ 0 w 224940"/>
                        <a:gd name="connsiteY1" fmla="*/ 73036 h 73036"/>
                      </a:gdLst>
                      <a:ahLst/>
                      <a:cxnLst>
                        <a:cxn ang="0">
                          <a:pos x="connsiteX0" y="connsiteY0"/>
                        </a:cxn>
                        <a:cxn ang="0">
                          <a:pos x="connsiteX1" y="connsiteY1"/>
                        </a:cxn>
                      </a:cxnLst>
                      <a:rect l="l" t="t" r="r" b="b"/>
                      <a:pathLst>
                        <a:path w="224940" h="73036">
                          <a:moveTo>
                            <a:pt x="224941" y="0"/>
                          </a:moveTo>
                          <a:lnTo>
                            <a:pt x="0" y="73036"/>
                          </a:lnTo>
                        </a:path>
                      </a:pathLst>
                    </a:custGeom>
                    <a:noFill/>
                    <a:ln w="38100" cap="rnd">
                      <a:solidFill>
                        <a:srgbClr val="EDED61"/>
                      </a:solidFill>
                      <a:prstDash val="solid"/>
                      <a:round/>
                    </a:ln>
                  </p:spPr>
                  <p:txBody>
                    <a:bodyPr rtlCol="0" anchor="ctr"/>
                    <a:lstStyle/>
                    <a:p>
                      <a:endParaRPr lang="en-US"/>
                    </a:p>
                  </p:txBody>
                </p:sp>
                <p:sp>
                  <p:nvSpPr>
                    <p:cNvPr id="8428" name="Freeform 8427">
                      <a:extLst>
                        <a:ext uri="{FF2B5EF4-FFF2-40B4-BE49-F238E27FC236}">
                          <a16:creationId xmlns:a16="http://schemas.microsoft.com/office/drawing/2014/main" id="{9D2811E5-B1DD-CA6B-73D4-4E035284CAA0}"/>
                        </a:ext>
                      </a:extLst>
                    </p:cNvPr>
                    <p:cNvSpPr/>
                    <p:nvPr/>
                  </p:nvSpPr>
                  <p:spPr>
                    <a:xfrm>
                      <a:off x="32441263" y="2423373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29" name="Graphic 6">
                    <a:extLst>
                      <a:ext uri="{FF2B5EF4-FFF2-40B4-BE49-F238E27FC236}">
                        <a16:creationId xmlns:a16="http://schemas.microsoft.com/office/drawing/2014/main" id="{43C9249C-D55F-8C08-5591-D8ECF22D4957}"/>
                      </a:ext>
                    </a:extLst>
                  </p:cNvPr>
                  <p:cNvGrpSpPr/>
                  <p:nvPr/>
                </p:nvGrpSpPr>
                <p:grpSpPr>
                  <a:xfrm>
                    <a:off x="48592572" y="12524009"/>
                    <a:ext cx="113379" cy="146758"/>
                    <a:chOff x="33562957" y="21702527"/>
                    <a:chExt cx="177120" cy="229284"/>
                  </a:xfrm>
                </p:grpSpPr>
                <p:sp>
                  <p:nvSpPr>
                    <p:cNvPr id="8430" name="Freeform 8429">
                      <a:extLst>
                        <a:ext uri="{FF2B5EF4-FFF2-40B4-BE49-F238E27FC236}">
                          <a16:creationId xmlns:a16="http://schemas.microsoft.com/office/drawing/2014/main" id="{1D94061B-EF2C-1878-F0F1-DCA0129A127E}"/>
                        </a:ext>
                      </a:extLst>
                    </p:cNvPr>
                    <p:cNvSpPr/>
                    <p:nvPr/>
                  </p:nvSpPr>
                  <p:spPr>
                    <a:xfrm>
                      <a:off x="33601057" y="21740600"/>
                      <a:ext cx="139020" cy="191211"/>
                    </a:xfrm>
                    <a:custGeom>
                      <a:avLst/>
                      <a:gdLst>
                        <a:gd name="connsiteX0" fmla="*/ 139021 w 139020"/>
                        <a:gd name="connsiteY0" fmla="*/ 191212 h 191211"/>
                        <a:gd name="connsiteX1" fmla="*/ 0 w 139020"/>
                        <a:gd name="connsiteY1" fmla="*/ 0 h 191211"/>
                      </a:gdLst>
                      <a:ahLst/>
                      <a:cxnLst>
                        <a:cxn ang="0">
                          <a:pos x="connsiteX0" y="connsiteY0"/>
                        </a:cxn>
                        <a:cxn ang="0">
                          <a:pos x="connsiteX1" y="connsiteY1"/>
                        </a:cxn>
                      </a:cxnLst>
                      <a:rect l="l" t="t" r="r" b="b"/>
                      <a:pathLst>
                        <a:path w="139020" h="191211">
                          <a:moveTo>
                            <a:pt x="139021" y="191212"/>
                          </a:moveTo>
                          <a:lnTo>
                            <a:pt x="0" y="0"/>
                          </a:lnTo>
                        </a:path>
                      </a:pathLst>
                    </a:custGeom>
                    <a:noFill/>
                    <a:ln w="38100" cap="rnd">
                      <a:solidFill>
                        <a:srgbClr val="EDED61"/>
                      </a:solidFill>
                      <a:prstDash val="solid"/>
                      <a:round/>
                    </a:ln>
                  </p:spPr>
                  <p:txBody>
                    <a:bodyPr rtlCol="0" anchor="ctr"/>
                    <a:lstStyle/>
                    <a:p>
                      <a:endParaRPr lang="en-US"/>
                    </a:p>
                  </p:txBody>
                </p:sp>
                <p:sp>
                  <p:nvSpPr>
                    <p:cNvPr id="8431" name="Freeform 8430">
                      <a:extLst>
                        <a:ext uri="{FF2B5EF4-FFF2-40B4-BE49-F238E27FC236}">
                          <a16:creationId xmlns:a16="http://schemas.microsoft.com/office/drawing/2014/main" id="{7CAC2DA6-7D69-F999-A76E-087D737938FC}"/>
                        </a:ext>
                      </a:extLst>
                    </p:cNvPr>
                    <p:cNvSpPr/>
                    <p:nvPr/>
                  </p:nvSpPr>
                  <p:spPr>
                    <a:xfrm>
                      <a:off x="33562957" y="2170252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32" name="Graphic 6">
                    <a:extLst>
                      <a:ext uri="{FF2B5EF4-FFF2-40B4-BE49-F238E27FC236}">
                        <a16:creationId xmlns:a16="http://schemas.microsoft.com/office/drawing/2014/main" id="{26CDDD06-C22D-2573-1DC3-733AC01C1963}"/>
                      </a:ext>
                    </a:extLst>
                  </p:cNvPr>
                  <p:cNvGrpSpPr/>
                  <p:nvPr/>
                </p:nvGrpSpPr>
                <p:grpSpPr>
                  <a:xfrm>
                    <a:off x="49952983" y="12937205"/>
                    <a:ext cx="113379" cy="146758"/>
                    <a:chOff x="35688188" y="22348072"/>
                    <a:chExt cx="177120" cy="229284"/>
                  </a:xfrm>
                </p:grpSpPr>
                <p:sp>
                  <p:nvSpPr>
                    <p:cNvPr id="8433" name="Freeform 8432">
                      <a:extLst>
                        <a:ext uri="{FF2B5EF4-FFF2-40B4-BE49-F238E27FC236}">
                          <a16:creationId xmlns:a16="http://schemas.microsoft.com/office/drawing/2014/main" id="{E0B2C815-957E-3783-2749-7F4F12C99F06}"/>
                        </a:ext>
                      </a:extLst>
                    </p:cNvPr>
                    <p:cNvSpPr/>
                    <p:nvPr/>
                  </p:nvSpPr>
                  <p:spPr>
                    <a:xfrm>
                      <a:off x="35688188" y="22386146"/>
                      <a:ext cx="139020" cy="191211"/>
                    </a:xfrm>
                    <a:custGeom>
                      <a:avLst/>
                      <a:gdLst>
                        <a:gd name="connsiteX0" fmla="*/ 0 w 139020"/>
                        <a:gd name="connsiteY0" fmla="*/ 191212 h 191211"/>
                        <a:gd name="connsiteX1" fmla="*/ 139021 w 139020"/>
                        <a:gd name="connsiteY1" fmla="*/ 0 h 191211"/>
                      </a:gdLst>
                      <a:ahLst/>
                      <a:cxnLst>
                        <a:cxn ang="0">
                          <a:pos x="connsiteX0" y="connsiteY0"/>
                        </a:cxn>
                        <a:cxn ang="0">
                          <a:pos x="connsiteX1" y="connsiteY1"/>
                        </a:cxn>
                      </a:cxnLst>
                      <a:rect l="l" t="t" r="r" b="b"/>
                      <a:pathLst>
                        <a:path w="139020" h="191211">
                          <a:moveTo>
                            <a:pt x="0" y="191212"/>
                          </a:moveTo>
                          <a:lnTo>
                            <a:pt x="139021" y="0"/>
                          </a:lnTo>
                        </a:path>
                      </a:pathLst>
                    </a:custGeom>
                    <a:noFill/>
                    <a:ln w="38100" cap="rnd">
                      <a:solidFill>
                        <a:srgbClr val="EDED61"/>
                      </a:solidFill>
                      <a:prstDash val="solid"/>
                      <a:round/>
                    </a:ln>
                  </p:spPr>
                  <p:txBody>
                    <a:bodyPr rtlCol="0" anchor="ctr"/>
                    <a:lstStyle/>
                    <a:p>
                      <a:endParaRPr lang="en-US"/>
                    </a:p>
                  </p:txBody>
                </p:sp>
                <p:sp>
                  <p:nvSpPr>
                    <p:cNvPr id="8434" name="Freeform 8433">
                      <a:extLst>
                        <a:ext uri="{FF2B5EF4-FFF2-40B4-BE49-F238E27FC236}">
                          <a16:creationId xmlns:a16="http://schemas.microsoft.com/office/drawing/2014/main" id="{F9C5307C-E32C-0E33-2296-95D61B4F03A2}"/>
                        </a:ext>
                      </a:extLst>
                    </p:cNvPr>
                    <p:cNvSpPr/>
                    <p:nvPr/>
                  </p:nvSpPr>
                  <p:spPr>
                    <a:xfrm>
                      <a:off x="35789109" y="2234807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35" name="Graphic 6">
                    <a:extLst>
                      <a:ext uri="{FF2B5EF4-FFF2-40B4-BE49-F238E27FC236}">
                        <a16:creationId xmlns:a16="http://schemas.microsoft.com/office/drawing/2014/main" id="{04B2A5F3-F685-C7C3-3AD6-8B27F6B7541C}"/>
                      </a:ext>
                    </a:extLst>
                  </p:cNvPr>
                  <p:cNvGrpSpPr/>
                  <p:nvPr/>
                </p:nvGrpSpPr>
                <p:grpSpPr>
                  <a:xfrm>
                    <a:off x="47758939" y="13728154"/>
                    <a:ext cx="168378" cy="71118"/>
                    <a:chOff x="32260657" y="23583790"/>
                    <a:chExt cx="263040" cy="111109"/>
                  </a:xfrm>
                </p:grpSpPr>
                <p:sp>
                  <p:nvSpPr>
                    <p:cNvPr id="8436" name="Freeform 8435">
                      <a:extLst>
                        <a:ext uri="{FF2B5EF4-FFF2-40B4-BE49-F238E27FC236}">
                          <a16:creationId xmlns:a16="http://schemas.microsoft.com/office/drawing/2014/main" id="{2763DDD4-23CB-8510-2C3D-30F64ECC040D}"/>
                        </a:ext>
                      </a:extLst>
                    </p:cNvPr>
                    <p:cNvSpPr/>
                    <p:nvPr/>
                  </p:nvSpPr>
                  <p:spPr>
                    <a:xfrm>
                      <a:off x="32298757" y="23583790"/>
                      <a:ext cx="224940" cy="73036"/>
                    </a:xfrm>
                    <a:custGeom>
                      <a:avLst/>
                      <a:gdLst>
                        <a:gd name="connsiteX0" fmla="*/ 224941 w 224940"/>
                        <a:gd name="connsiteY0" fmla="*/ 0 h 73036"/>
                        <a:gd name="connsiteX1" fmla="*/ 0 w 224940"/>
                        <a:gd name="connsiteY1" fmla="*/ 73036 h 73036"/>
                      </a:gdLst>
                      <a:ahLst/>
                      <a:cxnLst>
                        <a:cxn ang="0">
                          <a:pos x="connsiteX0" y="connsiteY0"/>
                        </a:cxn>
                        <a:cxn ang="0">
                          <a:pos x="connsiteX1" y="connsiteY1"/>
                        </a:cxn>
                      </a:cxnLst>
                      <a:rect l="l" t="t" r="r" b="b"/>
                      <a:pathLst>
                        <a:path w="224940" h="73036">
                          <a:moveTo>
                            <a:pt x="224941" y="0"/>
                          </a:moveTo>
                          <a:lnTo>
                            <a:pt x="0" y="73036"/>
                          </a:lnTo>
                        </a:path>
                      </a:pathLst>
                    </a:custGeom>
                    <a:noFill/>
                    <a:ln w="38100" cap="rnd">
                      <a:solidFill>
                        <a:srgbClr val="EDED61"/>
                      </a:solidFill>
                      <a:prstDash val="solid"/>
                      <a:round/>
                    </a:ln>
                  </p:spPr>
                  <p:txBody>
                    <a:bodyPr rtlCol="0" anchor="ctr"/>
                    <a:lstStyle/>
                    <a:p>
                      <a:endParaRPr lang="en-US"/>
                    </a:p>
                  </p:txBody>
                </p:sp>
                <p:sp>
                  <p:nvSpPr>
                    <p:cNvPr id="8437" name="Freeform 8436">
                      <a:extLst>
                        <a:ext uri="{FF2B5EF4-FFF2-40B4-BE49-F238E27FC236}">
                          <a16:creationId xmlns:a16="http://schemas.microsoft.com/office/drawing/2014/main" id="{C390BFEA-05BE-45F2-B603-3DFD03E5FBCA}"/>
                        </a:ext>
                      </a:extLst>
                    </p:cNvPr>
                    <p:cNvSpPr/>
                    <p:nvPr/>
                  </p:nvSpPr>
                  <p:spPr>
                    <a:xfrm>
                      <a:off x="32260657" y="2361875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38" name="Graphic 6">
                    <a:extLst>
                      <a:ext uri="{FF2B5EF4-FFF2-40B4-BE49-F238E27FC236}">
                        <a16:creationId xmlns:a16="http://schemas.microsoft.com/office/drawing/2014/main" id="{3EDFB01E-53A8-7D01-F420-922FFBEF4019}"/>
                      </a:ext>
                    </a:extLst>
                  </p:cNvPr>
                  <p:cNvGrpSpPr/>
                  <p:nvPr/>
                </p:nvGrpSpPr>
                <p:grpSpPr>
                  <a:xfrm>
                    <a:off x="49945057" y="14396719"/>
                    <a:ext cx="168378" cy="71118"/>
                    <a:chOff x="35675806" y="24628305"/>
                    <a:chExt cx="263040" cy="111109"/>
                  </a:xfrm>
                </p:grpSpPr>
                <p:sp>
                  <p:nvSpPr>
                    <p:cNvPr id="8439" name="Freeform 8438">
                      <a:extLst>
                        <a:ext uri="{FF2B5EF4-FFF2-40B4-BE49-F238E27FC236}">
                          <a16:creationId xmlns:a16="http://schemas.microsoft.com/office/drawing/2014/main" id="{7A6E7666-5A4C-25BE-BB03-4585E5637309}"/>
                        </a:ext>
                      </a:extLst>
                    </p:cNvPr>
                    <p:cNvSpPr/>
                    <p:nvPr/>
                  </p:nvSpPr>
                  <p:spPr>
                    <a:xfrm>
                      <a:off x="35675806" y="24628305"/>
                      <a:ext cx="224940" cy="73036"/>
                    </a:xfrm>
                    <a:custGeom>
                      <a:avLst/>
                      <a:gdLst>
                        <a:gd name="connsiteX0" fmla="*/ 0 w 224940"/>
                        <a:gd name="connsiteY0" fmla="*/ 0 h 73036"/>
                        <a:gd name="connsiteX1" fmla="*/ 224941 w 224940"/>
                        <a:gd name="connsiteY1" fmla="*/ 73036 h 73036"/>
                      </a:gdLst>
                      <a:ahLst/>
                      <a:cxnLst>
                        <a:cxn ang="0">
                          <a:pos x="connsiteX0" y="connsiteY0"/>
                        </a:cxn>
                        <a:cxn ang="0">
                          <a:pos x="connsiteX1" y="connsiteY1"/>
                        </a:cxn>
                      </a:cxnLst>
                      <a:rect l="l" t="t" r="r" b="b"/>
                      <a:pathLst>
                        <a:path w="224940" h="73036">
                          <a:moveTo>
                            <a:pt x="0" y="0"/>
                          </a:moveTo>
                          <a:lnTo>
                            <a:pt x="224941" y="73036"/>
                          </a:lnTo>
                        </a:path>
                      </a:pathLst>
                    </a:custGeom>
                    <a:noFill/>
                    <a:ln w="38100" cap="rnd">
                      <a:solidFill>
                        <a:srgbClr val="EDED61"/>
                      </a:solidFill>
                      <a:prstDash val="solid"/>
                      <a:round/>
                    </a:ln>
                  </p:spPr>
                  <p:txBody>
                    <a:bodyPr rtlCol="0" anchor="ctr"/>
                    <a:lstStyle/>
                    <a:p>
                      <a:endParaRPr lang="en-US"/>
                    </a:p>
                  </p:txBody>
                </p:sp>
                <p:sp>
                  <p:nvSpPr>
                    <p:cNvPr id="8440" name="Freeform 8439">
                      <a:extLst>
                        <a:ext uri="{FF2B5EF4-FFF2-40B4-BE49-F238E27FC236}">
                          <a16:creationId xmlns:a16="http://schemas.microsoft.com/office/drawing/2014/main" id="{DD9FDC2C-1627-9782-44FB-2B349C90D5B5}"/>
                        </a:ext>
                      </a:extLst>
                    </p:cNvPr>
                    <p:cNvSpPr/>
                    <p:nvPr/>
                  </p:nvSpPr>
                  <p:spPr>
                    <a:xfrm>
                      <a:off x="35862647" y="2466326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41" name="Graphic 6">
                    <a:extLst>
                      <a:ext uri="{FF2B5EF4-FFF2-40B4-BE49-F238E27FC236}">
                        <a16:creationId xmlns:a16="http://schemas.microsoft.com/office/drawing/2014/main" id="{7573DF2A-45E7-F625-7D3D-95F4C5D3C784}"/>
                      </a:ext>
                    </a:extLst>
                  </p:cNvPr>
                  <p:cNvGrpSpPr/>
                  <p:nvPr/>
                </p:nvGrpSpPr>
                <p:grpSpPr>
                  <a:xfrm>
                    <a:off x="48668738" y="14794850"/>
                    <a:ext cx="48777" cy="175651"/>
                    <a:chOff x="33681943" y="25250314"/>
                    <a:chExt cx="76200" cy="274424"/>
                  </a:xfrm>
                </p:grpSpPr>
                <p:sp>
                  <p:nvSpPr>
                    <p:cNvPr id="8442" name="Freeform 8441">
                      <a:extLst>
                        <a:ext uri="{FF2B5EF4-FFF2-40B4-BE49-F238E27FC236}">
                          <a16:creationId xmlns:a16="http://schemas.microsoft.com/office/drawing/2014/main" id="{CC9164ED-6261-325D-0336-49D7D1F39ECB}"/>
                        </a:ext>
                      </a:extLst>
                    </p:cNvPr>
                    <p:cNvSpPr/>
                    <p:nvPr/>
                  </p:nvSpPr>
                  <p:spPr>
                    <a:xfrm>
                      <a:off x="33720043" y="25250314"/>
                      <a:ext cx="9525" cy="236350"/>
                    </a:xfrm>
                    <a:custGeom>
                      <a:avLst/>
                      <a:gdLst>
                        <a:gd name="connsiteX0" fmla="*/ 0 w 9525"/>
                        <a:gd name="connsiteY0" fmla="*/ 0 h 236350"/>
                        <a:gd name="connsiteX1" fmla="*/ 0 w 9525"/>
                        <a:gd name="connsiteY1" fmla="*/ 236351 h 236350"/>
                      </a:gdLst>
                      <a:ahLst/>
                      <a:cxnLst>
                        <a:cxn ang="0">
                          <a:pos x="connsiteX0" y="connsiteY0"/>
                        </a:cxn>
                        <a:cxn ang="0">
                          <a:pos x="connsiteX1" y="connsiteY1"/>
                        </a:cxn>
                      </a:cxnLst>
                      <a:rect l="l" t="t" r="r" b="b"/>
                      <a:pathLst>
                        <a:path w="9525" h="236350">
                          <a:moveTo>
                            <a:pt x="0" y="0"/>
                          </a:moveTo>
                          <a:lnTo>
                            <a:pt x="0" y="236351"/>
                          </a:lnTo>
                        </a:path>
                      </a:pathLst>
                    </a:custGeom>
                    <a:noFill/>
                    <a:ln w="38100" cap="rnd">
                      <a:solidFill>
                        <a:srgbClr val="EDED61"/>
                      </a:solidFill>
                      <a:prstDash val="solid"/>
                      <a:round/>
                    </a:ln>
                  </p:spPr>
                  <p:txBody>
                    <a:bodyPr rtlCol="0" anchor="ctr"/>
                    <a:lstStyle/>
                    <a:p>
                      <a:endParaRPr lang="en-US"/>
                    </a:p>
                  </p:txBody>
                </p:sp>
                <p:sp>
                  <p:nvSpPr>
                    <p:cNvPr id="8443" name="Freeform 8442">
                      <a:extLst>
                        <a:ext uri="{FF2B5EF4-FFF2-40B4-BE49-F238E27FC236}">
                          <a16:creationId xmlns:a16="http://schemas.microsoft.com/office/drawing/2014/main" id="{9AA6DF6C-9B46-BAA9-3DE8-77526C5D94B5}"/>
                        </a:ext>
                      </a:extLst>
                    </p:cNvPr>
                    <p:cNvSpPr/>
                    <p:nvPr/>
                  </p:nvSpPr>
                  <p:spPr>
                    <a:xfrm>
                      <a:off x="33681943" y="2544859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44" name="Graphic 6">
                    <a:extLst>
                      <a:ext uri="{FF2B5EF4-FFF2-40B4-BE49-F238E27FC236}">
                        <a16:creationId xmlns:a16="http://schemas.microsoft.com/office/drawing/2014/main" id="{50871440-A065-5D21-7D12-FF5EFA83FE3E}"/>
                      </a:ext>
                    </a:extLst>
                  </p:cNvPr>
                  <p:cNvGrpSpPr/>
                  <p:nvPr/>
                </p:nvGrpSpPr>
                <p:grpSpPr>
                  <a:xfrm>
                    <a:off x="49024606" y="12306047"/>
                    <a:ext cx="48777" cy="133223"/>
                    <a:chOff x="34237879" y="21362000"/>
                    <a:chExt cx="76200" cy="208137"/>
                  </a:xfrm>
                </p:grpSpPr>
                <p:sp>
                  <p:nvSpPr>
                    <p:cNvPr id="8445" name="Freeform 8444">
                      <a:extLst>
                        <a:ext uri="{FF2B5EF4-FFF2-40B4-BE49-F238E27FC236}">
                          <a16:creationId xmlns:a16="http://schemas.microsoft.com/office/drawing/2014/main" id="{5DC131ED-4FF4-A117-117E-FDCD928AB901}"/>
                        </a:ext>
                      </a:extLst>
                    </p:cNvPr>
                    <p:cNvSpPr/>
                    <p:nvPr/>
                  </p:nvSpPr>
                  <p:spPr>
                    <a:xfrm>
                      <a:off x="34269563" y="21400074"/>
                      <a:ext cx="6415" cy="170064"/>
                    </a:xfrm>
                    <a:custGeom>
                      <a:avLst/>
                      <a:gdLst>
                        <a:gd name="connsiteX0" fmla="*/ 0 w 6415"/>
                        <a:gd name="connsiteY0" fmla="*/ 170065 h 170064"/>
                        <a:gd name="connsiteX1" fmla="*/ 6416 w 6415"/>
                        <a:gd name="connsiteY1" fmla="*/ 0 h 170064"/>
                      </a:gdLst>
                      <a:ahLst/>
                      <a:cxnLst>
                        <a:cxn ang="0">
                          <a:pos x="connsiteX0" y="connsiteY0"/>
                        </a:cxn>
                        <a:cxn ang="0">
                          <a:pos x="connsiteX1" y="connsiteY1"/>
                        </a:cxn>
                      </a:cxnLst>
                      <a:rect l="l" t="t" r="r" b="b"/>
                      <a:pathLst>
                        <a:path w="6415" h="170064">
                          <a:moveTo>
                            <a:pt x="0" y="170065"/>
                          </a:moveTo>
                          <a:lnTo>
                            <a:pt x="6416" y="0"/>
                          </a:lnTo>
                        </a:path>
                      </a:pathLst>
                    </a:custGeom>
                    <a:noFill/>
                    <a:ln w="38100" cap="rnd">
                      <a:solidFill>
                        <a:srgbClr val="EDED61"/>
                      </a:solidFill>
                      <a:prstDash val="solid"/>
                      <a:round/>
                    </a:ln>
                  </p:spPr>
                  <p:txBody>
                    <a:bodyPr rtlCol="0" anchor="ctr"/>
                    <a:lstStyle/>
                    <a:p>
                      <a:endParaRPr lang="en-US"/>
                    </a:p>
                  </p:txBody>
                </p:sp>
                <p:sp>
                  <p:nvSpPr>
                    <p:cNvPr id="8446" name="Freeform 8445">
                      <a:extLst>
                        <a:ext uri="{FF2B5EF4-FFF2-40B4-BE49-F238E27FC236}">
                          <a16:creationId xmlns:a16="http://schemas.microsoft.com/office/drawing/2014/main" id="{B49D80A8-2C73-7B41-92CF-A378F59C2877}"/>
                        </a:ext>
                      </a:extLst>
                    </p:cNvPr>
                    <p:cNvSpPr/>
                    <p:nvPr/>
                  </p:nvSpPr>
                  <p:spPr>
                    <a:xfrm>
                      <a:off x="34237879" y="2136200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47" name="Graphic 6">
                    <a:extLst>
                      <a:ext uri="{FF2B5EF4-FFF2-40B4-BE49-F238E27FC236}">
                        <a16:creationId xmlns:a16="http://schemas.microsoft.com/office/drawing/2014/main" id="{D116CFC7-7A67-FAE8-C422-27430C92A6C5}"/>
                      </a:ext>
                    </a:extLst>
                  </p:cNvPr>
                  <p:cNvGrpSpPr/>
                  <p:nvPr/>
                </p:nvGrpSpPr>
                <p:grpSpPr>
                  <a:xfrm>
                    <a:off x="47684988" y="13272612"/>
                    <a:ext cx="126726" cy="61910"/>
                    <a:chOff x="32145131" y="22872086"/>
                    <a:chExt cx="197971" cy="96724"/>
                  </a:xfrm>
                </p:grpSpPr>
                <p:sp>
                  <p:nvSpPr>
                    <p:cNvPr id="8448" name="Freeform 8447">
                      <a:extLst>
                        <a:ext uri="{FF2B5EF4-FFF2-40B4-BE49-F238E27FC236}">
                          <a16:creationId xmlns:a16="http://schemas.microsoft.com/office/drawing/2014/main" id="{08951137-83EE-DF6C-B4EF-DCFC4CAEE426}"/>
                        </a:ext>
                      </a:extLst>
                    </p:cNvPr>
                    <p:cNvSpPr/>
                    <p:nvPr/>
                  </p:nvSpPr>
                  <p:spPr>
                    <a:xfrm>
                      <a:off x="32183231" y="22910159"/>
                      <a:ext cx="159871" cy="58650"/>
                    </a:xfrm>
                    <a:custGeom>
                      <a:avLst/>
                      <a:gdLst>
                        <a:gd name="connsiteX0" fmla="*/ 159872 w 159871"/>
                        <a:gd name="connsiteY0" fmla="*/ 58651 h 58650"/>
                        <a:gd name="connsiteX1" fmla="*/ 0 w 159871"/>
                        <a:gd name="connsiteY1" fmla="*/ 0 h 58650"/>
                      </a:gdLst>
                      <a:ahLst/>
                      <a:cxnLst>
                        <a:cxn ang="0">
                          <a:pos x="connsiteX0" y="connsiteY0"/>
                        </a:cxn>
                        <a:cxn ang="0">
                          <a:pos x="connsiteX1" y="connsiteY1"/>
                        </a:cxn>
                      </a:cxnLst>
                      <a:rect l="l" t="t" r="r" b="b"/>
                      <a:pathLst>
                        <a:path w="159871" h="58650">
                          <a:moveTo>
                            <a:pt x="159872" y="58651"/>
                          </a:moveTo>
                          <a:lnTo>
                            <a:pt x="0" y="0"/>
                          </a:lnTo>
                        </a:path>
                      </a:pathLst>
                    </a:custGeom>
                    <a:noFill/>
                    <a:ln w="38100" cap="rnd">
                      <a:solidFill>
                        <a:srgbClr val="EDED61"/>
                      </a:solidFill>
                      <a:prstDash val="solid"/>
                      <a:round/>
                    </a:ln>
                  </p:spPr>
                  <p:txBody>
                    <a:bodyPr rtlCol="0" anchor="ctr"/>
                    <a:lstStyle/>
                    <a:p>
                      <a:endParaRPr lang="en-US"/>
                    </a:p>
                  </p:txBody>
                </p:sp>
                <p:sp>
                  <p:nvSpPr>
                    <p:cNvPr id="8449" name="Freeform 8448">
                      <a:extLst>
                        <a:ext uri="{FF2B5EF4-FFF2-40B4-BE49-F238E27FC236}">
                          <a16:creationId xmlns:a16="http://schemas.microsoft.com/office/drawing/2014/main" id="{BF441BBC-D2AD-3290-0CEB-2C32A99BD957}"/>
                        </a:ext>
                      </a:extLst>
                    </p:cNvPr>
                    <p:cNvSpPr/>
                    <p:nvPr/>
                  </p:nvSpPr>
                  <p:spPr>
                    <a:xfrm>
                      <a:off x="32145131" y="2287208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50" name="Graphic 6">
                    <a:extLst>
                      <a:ext uri="{FF2B5EF4-FFF2-40B4-BE49-F238E27FC236}">
                        <a16:creationId xmlns:a16="http://schemas.microsoft.com/office/drawing/2014/main" id="{1C653CC0-2B2E-99A7-2B5A-C48288E572F6}"/>
                      </a:ext>
                    </a:extLst>
                  </p:cNvPr>
                  <p:cNvGrpSpPr/>
                  <p:nvPr/>
                </p:nvGrpSpPr>
                <p:grpSpPr>
                  <a:xfrm>
                    <a:off x="50278060" y="13280419"/>
                    <a:ext cx="129265" cy="54104"/>
                    <a:chOff x="36196022" y="22884283"/>
                    <a:chExt cx="201937" cy="84528"/>
                  </a:xfrm>
                </p:grpSpPr>
                <p:sp>
                  <p:nvSpPr>
                    <p:cNvPr id="8451" name="Freeform 8450">
                      <a:extLst>
                        <a:ext uri="{FF2B5EF4-FFF2-40B4-BE49-F238E27FC236}">
                          <a16:creationId xmlns:a16="http://schemas.microsoft.com/office/drawing/2014/main" id="{23A881A9-0589-8DE5-E8C3-9B3CE128FFE8}"/>
                        </a:ext>
                      </a:extLst>
                    </p:cNvPr>
                    <p:cNvSpPr/>
                    <p:nvPr/>
                  </p:nvSpPr>
                  <p:spPr>
                    <a:xfrm>
                      <a:off x="36196022" y="22922356"/>
                      <a:ext cx="163837" cy="46454"/>
                    </a:xfrm>
                    <a:custGeom>
                      <a:avLst/>
                      <a:gdLst>
                        <a:gd name="connsiteX0" fmla="*/ 0 w 163837"/>
                        <a:gd name="connsiteY0" fmla="*/ 46455 h 46454"/>
                        <a:gd name="connsiteX1" fmla="*/ 163838 w 163837"/>
                        <a:gd name="connsiteY1" fmla="*/ 0 h 46454"/>
                      </a:gdLst>
                      <a:ahLst/>
                      <a:cxnLst>
                        <a:cxn ang="0">
                          <a:pos x="connsiteX0" y="connsiteY0"/>
                        </a:cxn>
                        <a:cxn ang="0">
                          <a:pos x="connsiteX1" y="connsiteY1"/>
                        </a:cxn>
                      </a:cxnLst>
                      <a:rect l="l" t="t" r="r" b="b"/>
                      <a:pathLst>
                        <a:path w="163837" h="46454">
                          <a:moveTo>
                            <a:pt x="0" y="46455"/>
                          </a:moveTo>
                          <a:lnTo>
                            <a:pt x="163838" y="0"/>
                          </a:lnTo>
                        </a:path>
                      </a:pathLst>
                    </a:custGeom>
                    <a:noFill/>
                    <a:ln w="38100" cap="rnd">
                      <a:solidFill>
                        <a:srgbClr val="EDED61"/>
                      </a:solidFill>
                      <a:prstDash val="solid"/>
                      <a:round/>
                    </a:ln>
                  </p:spPr>
                  <p:txBody>
                    <a:bodyPr rtlCol="0" anchor="ctr"/>
                    <a:lstStyle/>
                    <a:p>
                      <a:endParaRPr lang="en-US"/>
                    </a:p>
                  </p:txBody>
                </p:sp>
                <p:sp>
                  <p:nvSpPr>
                    <p:cNvPr id="8452" name="Freeform 8451">
                      <a:extLst>
                        <a:ext uri="{FF2B5EF4-FFF2-40B4-BE49-F238E27FC236}">
                          <a16:creationId xmlns:a16="http://schemas.microsoft.com/office/drawing/2014/main" id="{ACFDFB75-57C3-6CC8-0DA4-50AEFEA9A578}"/>
                        </a:ext>
                      </a:extLst>
                    </p:cNvPr>
                    <p:cNvSpPr/>
                    <p:nvPr/>
                  </p:nvSpPr>
                  <p:spPr>
                    <a:xfrm>
                      <a:off x="36321759" y="2288428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53" name="Graphic 6">
                    <a:extLst>
                      <a:ext uri="{FF2B5EF4-FFF2-40B4-BE49-F238E27FC236}">
                        <a16:creationId xmlns:a16="http://schemas.microsoft.com/office/drawing/2014/main" id="{D38E1AF9-7488-508C-E61D-F126DDECABDB}"/>
                      </a:ext>
                    </a:extLst>
                  </p:cNvPr>
                  <p:cNvGrpSpPr/>
                  <p:nvPr/>
                </p:nvGrpSpPr>
                <p:grpSpPr>
                  <a:xfrm>
                    <a:off x="49807029" y="14783071"/>
                    <a:ext cx="85098" cy="114846"/>
                    <a:chOff x="35460179" y="25231910"/>
                    <a:chExt cx="132940" cy="179426"/>
                  </a:xfrm>
                </p:grpSpPr>
                <p:sp>
                  <p:nvSpPr>
                    <p:cNvPr id="8454" name="Freeform 8453">
                      <a:extLst>
                        <a:ext uri="{FF2B5EF4-FFF2-40B4-BE49-F238E27FC236}">
                          <a16:creationId xmlns:a16="http://schemas.microsoft.com/office/drawing/2014/main" id="{B566285E-E170-9CAE-3D97-2F36A3DBBB96}"/>
                        </a:ext>
                      </a:extLst>
                    </p:cNvPr>
                    <p:cNvSpPr/>
                    <p:nvPr/>
                  </p:nvSpPr>
                  <p:spPr>
                    <a:xfrm>
                      <a:off x="35460179" y="25231910"/>
                      <a:ext cx="94840" cy="141353"/>
                    </a:xfrm>
                    <a:custGeom>
                      <a:avLst/>
                      <a:gdLst>
                        <a:gd name="connsiteX0" fmla="*/ 0 w 94840"/>
                        <a:gd name="connsiteY0" fmla="*/ 0 h 141353"/>
                        <a:gd name="connsiteX1" fmla="*/ 94841 w 94840"/>
                        <a:gd name="connsiteY1" fmla="*/ 141354 h 141353"/>
                      </a:gdLst>
                      <a:ahLst/>
                      <a:cxnLst>
                        <a:cxn ang="0">
                          <a:pos x="connsiteX0" y="connsiteY0"/>
                        </a:cxn>
                        <a:cxn ang="0">
                          <a:pos x="connsiteX1" y="connsiteY1"/>
                        </a:cxn>
                      </a:cxnLst>
                      <a:rect l="l" t="t" r="r" b="b"/>
                      <a:pathLst>
                        <a:path w="94840" h="141353">
                          <a:moveTo>
                            <a:pt x="0" y="0"/>
                          </a:moveTo>
                          <a:lnTo>
                            <a:pt x="94841" y="141354"/>
                          </a:lnTo>
                        </a:path>
                      </a:pathLst>
                    </a:custGeom>
                    <a:noFill/>
                    <a:ln w="38100" cap="rnd">
                      <a:solidFill>
                        <a:srgbClr val="EDED61"/>
                      </a:solidFill>
                      <a:prstDash val="solid"/>
                      <a:round/>
                    </a:ln>
                  </p:spPr>
                  <p:txBody>
                    <a:bodyPr rtlCol="0" anchor="ctr"/>
                    <a:lstStyle/>
                    <a:p>
                      <a:endParaRPr lang="en-US"/>
                    </a:p>
                  </p:txBody>
                </p:sp>
                <p:sp>
                  <p:nvSpPr>
                    <p:cNvPr id="8455" name="Freeform 8454">
                      <a:extLst>
                        <a:ext uri="{FF2B5EF4-FFF2-40B4-BE49-F238E27FC236}">
                          <a16:creationId xmlns:a16="http://schemas.microsoft.com/office/drawing/2014/main" id="{75136012-E36F-2E8E-05C1-4839F8160452}"/>
                        </a:ext>
                      </a:extLst>
                    </p:cNvPr>
                    <p:cNvSpPr/>
                    <p:nvPr/>
                  </p:nvSpPr>
                  <p:spPr>
                    <a:xfrm>
                      <a:off x="35516920" y="2533519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56" name="Graphic 6">
                    <a:extLst>
                      <a:ext uri="{FF2B5EF4-FFF2-40B4-BE49-F238E27FC236}">
                        <a16:creationId xmlns:a16="http://schemas.microsoft.com/office/drawing/2014/main" id="{2237BC4F-A2C7-057A-F2DB-58792B893582}"/>
                      </a:ext>
                    </a:extLst>
                  </p:cNvPr>
                  <p:cNvGrpSpPr/>
                  <p:nvPr/>
                </p:nvGrpSpPr>
                <p:grpSpPr>
                  <a:xfrm>
                    <a:off x="48191000" y="14783071"/>
                    <a:ext cx="91744" cy="110021"/>
                    <a:chOff x="32935622" y="25231910"/>
                    <a:chExt cx="143322" cy="171889"/>
                  </a:xfrm>
                </p:grpSpPr>
                <p:sp>
                  <p:nvSpPr>
                    <p:cNvPr id="8457" name="Freeform 8456">
                      <a:extLst>
                        <a:ext uri="{FF2B5EF4-FFF2-40B4-BE49-F238E27FC236}">
                          <a16:creationId xmlns:a16="http://schemas.microsoft.com/office/drawing/2014/main" id="{E6F141EE-47CA-C9D6-C03B-65386D160B0A}"/>
                        </a:ext>
                      </a:extLst>
                    </p:cNvPr>
                    <p:cNvSpPr/>
                    <p:nvPr/>
                  </p:nvSpPr>
                  <p:spPr>
                    <a:xfrm>
                      <a:off x="32973722" y="25231910"/>
                      <a:ext cx="105222" cy="133816"/>
                    </a:xfrm>
                    <a:custGeom>
                      <a:avLst/>
                      <a:gdLst>
                        <a:gd name="connsiteX0" fmla="*/ 105223 w 105222"/>
                        <a:gd name="connsiteY0" fmla="*/ 0 h 133816"/>
                        <a:gd name="connsiteX1" fmla="*/ 0 w 105222"/>
                        <a:gd name="connsiteY1" fmla="*/ 133816 h 133816"/>
                      </a:gdLst>
                      <a:ahLst/>
                      <a:cxnLst>
                        <a:cxn ang="0">
                          <a:pos x="connsiteX0" y="connsiteY0"/>
                        </a:cxn>
                        <a:cxn ang="0">
                          <a:pos x="connsiteX1" y="connsiteY1"/>
                        </a:cxn>
                      </a:cxnLst>
                      <a:rect l="l" t="t" r="r" b="b"/>
                      <a:pathLst>
                        <a:path w="105222" h="133816">
                          <a:moveTo>
                            <a:pt x="105223" y="0"/>
                          </a:moveTo>
                          <a:lnTo>
                            <a:pt x="0" y="133816"/>
                          </a:lnTo>
                        </a:path>
                      </a:pathLst>
                    </a:custGeom>
                    <a:noFill/>
                    <a:ln w="38100" cap="rnd">
                      <a:solidFill>
                        <a:srgbClr val="EDED61"/>
                      </a:solidFill>
                      <a:prstDash val="solid"/>
                      <a:round/>
                    </a:ln>
                  </p:spPr>
                  <p:txBody>
                    <a:bodyPr rtlCol="0" anchor="ctr"/>
                    <a:lstStyle/>
                    <a:p>
                      <a:endParaRPr lang="en-US"/>
                    </a:p>
                  </p:txBody>
                </p:sp>
                <p:sp>
                  <p:nvSpPr>
                    <p:cNvPr id="8458" name="Freeform 8457">
                      <a:extLst>
                        <a:ext uri="{FF2B5EF4-FFF2-40B4-BE49-F238E27FC236}">
                          <a16:creationId xmlns:a16="http://schemas.microsoft.com/office/drawing/2014/main" id="{2058B8CE-EE51-490A-72B5-D97E8DF8DE30}"/>
                        </a:ext>
                      </a:extLst>
                    </p:cNvPr>
                    <p:cNvSpPr/>
                    <p:nvPr/>
                  </p:nvSpPr>
                  <p:spPr>
                    <a:xfrm>
                      <a:off x="32935622" y="2532765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59" name="Graphic 6">
                    <a:extLst>
                      <a:ext uri="{FF2B5EF4-FFF2-40B4-BE49-F238E27FC236}">
                        <a16:creationId xmlns:a16="http://schemas.microsoft.com/office/drawing/2014/main" id="{98879A9C-4491-51D6-D4FF-8503C4B5C792}"/>
                      </a:ext>
                    </a:extLst>
                  </p:cNvPr>
                  <p:cNvGrpSpPr/>
                  <p:nvPr/>
                </p:nvGrpSpPr>
                <p:grpSpPr>
                  <a:xfrm>
                    <a:off x="49329467" y="12646351"/>
                    <a:ext cx="78779" cy="99172"/>
                    <a:chOff x="34714132" y="21893665"/>
                    <a:chExt cx="123068" cy="154939"/>
                  </a:xfrm>
                </p:grpSpPr>
                <p:sp>
                  <p:nvSpPr>
                    <p:cNvPr id="8460" name="Freeform 8459">
                      <a:extLst>
                        <a:ext uri="{FF2B5EF4-FFF2-40B4-BE49-F238E27FC236}">
                          <a16:creationId xmlns:a16="http://schemas.microsoft.com/office/drawing/2014/main" id="{4900888F-F8B1-FA49-FF3F-8977E7ED1593}"/>
                        </a:ext>
                      </a:extLst>
                    </p:cNvPr>
                    <p:cNvSpPr/>
                    <p:nvPr/>
                  </p:nvSpPr>
                  <p:spPr>
                    <a:xfrm>
                      <a:off x="34714132" y="21931738"/>
                      <a:ext cx="84968" cy="116866"/>
                    </a:xfrm>
                    <a:custGeom>
                      <a:avLst/>
                      <a:gdLst>
                        <a:gd name="connsiteX0" fmla="*/ 0 w 84968"/>
                        <a:gd name="connsiteY0" fmla="*/ 116867 h 116866"/>
                        <a:gd name="connsiteX1" fmla="*/ 84969 w 84968"/>
                        <a:gd name="connsiteY1" fmla="*/ 0 h 116866"/>
                      </a:gdLst>
                      <a:ahLst/>
                      <a:cxnLst>
                        <a:cxn ang="0">
                          <a:pos x="connsiteX0" y="connsiteY0"/>
                        </a:cxn>
                        <a:cxn ang="0">
                          <a:pos x="connsiteX1" y="connsiteY1"/>
                        </a:cxn>
                      </a:cxnLst>
                      <a:rect l="l" t="t" r="r" b="b"/>
                      <a:pathLst>
                        <a:path w="84968" h="116866">
                          <a:moveTo>
                            <a:pt x="0" y="116867"/>
                          </a:moveTo>
                          <a:lnTo>
                            <a:pt x="84969" y="0"/>
                          </a:lnTo>
                        </a:path>
                      </a:pathLst>
                    </a:custGeom>
                    <a:noFill/>
                    <a:ln w="38100" cap="rnd">
                      <a:solidFill>
                        <a:srgbClr val="EDED61"/>
                      </a:solidFill>
                      <a:prstDash val="solid"/>
                      <a:round/>
                    </a:ln>
                  </p:spPr>
                  <p:txBody>
                    <a:bodyPr rtlCol="0" anchor="ctr"/>
                    <a:lstStyle/>
                    <a:p>
                      <a:endParaRPr lang="en-US"/>
                    </a:p>
                  </p:txBody>
                </p:sp>
                <p:sp>
                  <p:nvSpPr>
                    <p:cNvPr id="8461" name="Freeform 8460">
                      <a:extLst>
                        <a:ext uri="{FF2B5EF4-FFF2-40B4-BE49-F238E27FC236}">
                          <a16:creationId xmlns:a16="http://schemas.microsoft.com/office/drawing/2014/main" id="{08326045-6CE0-9B43-950C-CE53246C1C28}"/>
                        </a:ext>
                      </a:extLst>
                    </p:cNvPr>
                    <p:cNvSpPr/>
                    <p:nvPr/>
                  </p:nvSpPr>
                  <p:spPr>
                    <a:xfrm>
                      <a:off x="34761001" y="2189366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62" name="Graphic 6">
                    <a:extLst>
                      <a:ext uri="{FF2B5EF4-FFF2-40B4-BE49-F238E27FC236}">
                        <a16:creationId xmlns:a16="http://schemas.microsoft.com/office/drawing/2014/main" id="{AE567CF5-1DEC-8A8A-7133-5C82BDE39BAE}"/>
                      </a:ext>
                    </a:extLst>
                  </p:cNvPr>
                  <p:cNvGrpSpPr/>
                  <p:nvPr/>
                </p:nvGrpSpPr>
                <p:grpSpPr>
                  <a:xfrm>
                    <a:off x="48112368" y="13059547"/>
                    <a:ext cx="78779" cy="99173"/>
                    <a:chOff x="32812783" y="22539210"/>
                    <a:chExt cx="123068" cy="154940"/>
                  </a:xfrm>
                </p:grpSpPr>
                <p:sp>
                  <p:nvSpPr>
                    <p:cNvPr id="8463" name="Freeform 8462">
                      <a:extLst>
                        <a:ext uri="{FF2B5EF4-FFF2-40B4-BE49-F238E27FC236}">
                          <a16:creationId xmlns:a16="http://schemas.microsoft.com/office/drawing/2014/main" id="{B32C01CD-D9FA-C625-CB5B-DA34701EEA01}"/>
                        </a:ext>
                      </a:extLst>
                    </p:cNvPr>
                    <p:cNvSpPr/>
                    <p:nvPr/>
                  </p:nvSpPr>
                  <p:spPr>
                    <a:xfrm>
                      <a:off x="32850883" y="22577283"/>
                      <a:ext cx="84968" cy="116866"/>
                    </a:xfrm>
                    <a:custGeom>
                      <a:avLst/>
                      <a:gdLst>
                        <a:gd name="connsiteX0" fmla="*/ 84968 w 84968"/>
                        <a:gd name="connsiteY0" fmla="*/ 116867 h 116866"/>
                        <a:gd name="connsiteX1" fmla="*/ 0 w 84968"/>
                        <a:gd name="connsiteY1" fmla="*/ 0 h 116866"/>
                      </a:gdLst>
                      <a:ahLst/>
                      <a:cxnLst>
                        <a:cxn ang="0">
                          <a:pos x="connsiteX0" y="connsiteY0"/>
                        </a:cxn>
                        <a:cxn ang="0">
                          <a:pos x="connsiteX1" y="connsiteY1"/>
                        </a:cxn>
                      </a:cxnLst>
                      <a:rect l="l" t="t" r="r" b="b"/>
                      <a:pathLst>
                        <a:path w="84968" h="116866">
                          <a:moveTo>
                            <a:pt x="84968" y="116867"/>
                          </a:moveTo>
                          <a:lnTo>
                            <a:pt x="0" y="0"/>
                          </a:lnTo>
                        </a:path>
                      </a:pathLst>
                    </a:custGeom>
                    <a:noFill/>
                    <a:ln w="38100" cap="rnd">
                      <a:solidFill>
                        <a:srgbClr val="EDED61"/>
                      </a:solidFill>
                      <a:prstDash val="solid"/>
                      <a:round/>
                    </a:ln>
                  </p:spPr>
                  <p:txBody>
                    <a:bodyPr rtlCol="0" anchor="ctr"/>
                    <a:lstStyle/>
                    <a:p>
                      <a:endParaRPr lang="en-US"/>
                    </a:p>
                  </p:txBody>
                </p:sp>
                <p:sp>
                  <p:nvSpPr>
                    <p:cNvPr id="8464" name="Freeform 8463">
                      <a:extLst>
                        <a:ext uri="{FF2B5EF4-FFF2-40B4-BE49-F238E27FC236}">
                          <a16:creationId xmlns:a16="http://schemas.microsoft.com/office/drawing/2014/main" id="{1A45B6D6-F972-B61E-A887-A93A92AFAC19}"/>
                        </a:ext>
                      </a:extLst>
                    </p:cNvPr>
                    <p:cNvSpPr/>
                    <p:nvPr/>
                  </p:nvSpPr>
                  <p:spPr>
                    <a:xfrm>
                      <a:off x="32812783" y="2253921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65" name="Graphic 6">
                    <a:extLst>
                      <a:ext uri="{FF2B5EF4-FFF2-40B4-BE49-F238E27FC236}">
                        <a16:creationId xmlns:a16="http://schemas.microsoft.com/office/drawing/2014/main" id="{7100496B-4FEA-2421-F92E-0B8EB40944F7}"/>
                      </a:ext>
                    </a:extLst>
                  </p:cNvPr>
                  <p:cNvGrpSpPr/>
                  <p:nvPr/>
                </p:nvGrpSpPr>
                <p:grpSpPr>
                  <a:xfrm>
                    <a:off x="49372258" y="14702448"/>
                    <a:ext cx="48777" cy="116831"/>
                    <a:chOff x="34780981" y="25105951"/>
                    <a:chExt cx="76200" cy="182528"/>
                  </a:xfrm>
                </p:grpSpPr>
                <p:sp>
                  <p:nvSpPr>
                    <p:cNvPr id="8466" name="Freeform 8465">
                      <a:extLst>
                        <a:ext uri="{FF2B5EF4-FFF2-40B4-BE49-F238E27FC236}">
                          <a16:creationId xmlns:a16="http://schemas.microsoft.com/office/drawing/2014/main" id="{D9DC19A6-7635-477D-AE3D-02796BE1E8AC}"/>
                        </a:ext>
                      </a:extLst>
                    </p:cNvPr>
                    <p:cNvSpPr/>
                    <p:nvPr/>
                  </p:nvSpPr>
                  <p:spPr>
                    <a:xfrm>
                      <a:off x="34819081" y="25105951"/>
                      <a:ext cx="9525" cy="144454"/>
                    </a:xfrm>
                    <a:custGeom>
                      <a:avLst/>
                      <a:gdLst>
                        <a:gd name="connsiteX0" fmla="*/ 0 w 9525"/>
                        <a:gd name="connsiteY0" fmla="*/ 0 h 144454"/>
                        <a:gd name="connsiteX1" fmla="*/ 0 w 9525"/>
                        <a:gd name="connsiteY1" fmla="*/ 144455 h 144454"/>
                      </a:gdLst>
                      <a:ahLst/>
                      <a:cxnLst>
                        <a:cxn ang="0">
                          <a:pos x="connsiteX0" y="connsiteY0"/>
                        </a:cxn>
                        <a:cxn ang="0">
                          <a:pos x="connsiteX1" y="connsiteY1"/>
                        </a:cxn>
                      </a:cxnLst>
                      <a:rect l="l" t="t" r="r" b="b"/>
                      <a:pathLst>
                        <a:path w="9525" h="144454">
                          <a:moveTo>
                            <a:pt x="0" y="0"/>
                          </a:moveTo>
                          <a:lnTo>
                            <a:pt x="0" y="144455"/>
                          </a:lnTo>
                        </a:path>
                      </a:pathLst>
                    </a:custGeom>
                    <a:noFill/>
                    <a:ln w="38100" cap="rnd">
                      <a:solidFill>
                        <a:srgbClr val="EDED61"/>
                      </a:solidFill>
                      <a:prstDash val="solid"/>
                      <a:round/>
                    </a:ln>
                  </p:spPr>
                  <p:txBody>
                    <a:bodyPr rtlCol="0" anchor="ctr"/>
                    <a:lstStyle/>
                    <a:p>
                      <a:endParaRPr lang="en-US"/>
                    </a:p>
                  </p:txBody>
                </p:sp>
                <p:sp>
                  <p:nvSpPr>
                    <p:cNvPr id="8467" name="Freeform 8466">
                      <a:extLst>
                        <a:ext uri="{FF2B5EF4-FFF2-40B4-BE49-F238E27FC236}">
                          <a16:creationId xmlns:a16="http://schemas.microsoft.com/office/drawing/2014/main" id="{20D244D3-B2CE-5823-D0BE-C1F937A06C71}"/>
                        </a:ext>
                      </a:extLst>
                    </p:cNvPr>
                    <p:cNvSpPr/>
                    <p:nvPr/>
                  </p:nvSpPr>
                  <p:spPr>
                    <a:xfrm>
                      <a:off x="34780981" y="2521233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68" name="Graphic 6">
                    <a:extLst>
                      <a:ext uri="{FF2B5EF4-FFF2-40B4-BE49-F238E27FC236}">
                        <a16:creationId xmlns:a16="http://schemas.microsoft.com/office/drawing/2014/main" id="{6A21AAD4-F645-6F29-900B-4973B79911B6}"/>
                      </a:ext>
                    </a:extLst>
                  </p:cNvPr>
                  <p:cNvGrpSpPr/>
                  <p:nvPr/>
                </p:nvGrpSpPr>
                <p:grpSpPr>
                  <a:xfrm>
                    <a:off x="48120272" y="14368165"/>
                    <a:ext cx="112394" cy="52942"/>
                    <a:chOff x="32825131" y="24583694"/>
                    <a:chExt cx="175581" cy="82712"/>
                  </a:xfrm>
                </p:grpSpPr>
                <p:sp>
                  <p:nvSpPr>
                    <p:cNvPr id="8469" name="Freeform 8468">
                      <a:extLst>
                        <a:ext uri="{FF2B5EF4-FFF2-40B4-BE49-F238E27FC236}">
                          <a16:creationId xmlns:a16="http://schemas.microsoft.com/office/drawing/2014/main" id="{8438CC0C-C7DE-33ED-50B2-36FF825224F8}"/>
                        </a:ext>
                      </a:extLst>
                    </p:cNvPr>
                    <p:cNvSpPr/>
                    <p:nvPr/>
                  </p:nvSpPr>
                  <p:spPr>
                    <a:xfrm>
                      <a:off x="32863231" y="24583694"/>
                      <a:ext cx="137481" cy="44639"/>
                    </a:xfrm>
                    <a:custGeom>
                      <a:avLst/>
                      <a:gdLst>
                        <a:gd name="connsiteX0" fmla="*/ 137482 w 137481"/>
                        <a:gd name="connsiteY0" fmla="*/ 0 h 44639"/>
                        <a:gd name="connsiteX1" fmla="*/ 0 w 137481"/>
                        <a:gd name="connsiteY1" fmla="*/ 44639 h 44639"/>
                      </a:gdLst>
                      <a:ahLst/>
                      <a:cxnLst>
                        <a:cxn ang="0">
                          <a:pos x="connsiteX0" y="connsiteY0"/>
                        </a:cxn>
                        <a:cxn ang="0">
                          <a:pos x="connsiteX1" y="connsiteY1"/>
                        </a:cxn>
                      </a:cxnLst>
                      <a:rect l="l" t="t" r="r" b="b"/>
                      <a:pathLst>
                        <a:path w="137481" h="44639">
                          <a:moveTo>
                            <a:pt x="137482" y="0"/>
                          </a:moveTo>
                          <a:lnTo>
                            <a:pt x="0" y="44639"/>
                          </a:lnTo>
                        </a:path>
                      </a:pathLst>
                    </a:custGeom>
                    <a:noFill/>
                    <a:ln w="38100" cap="rnd">
                      <a:solidFill>
                        <a:srgbClr val="EDED61"/>
                      </a:solidFill>
                      <a:prstDash val="solid"/>
                      <a:round/>
                    </a:ln>
                  </p:spPr>
                  <p:txBody>
                    <a:bodyPr rtlCol="0" anchor="ctr"/>
                    <a:lstStyle/>
                    <a:p>
                      <a:endParaRPr lang="en-US"/>
                    </a:p>
                  </p:txBody>
                </p:sp>
                <p:sp>
                  <p:nvSpPr>
                    <p:cNvPr id="8470" name="Freeform 8469">
                      <a:extLst>
                        <a:ext uri="{FF2B5EF4-FFF2-40B4-BE49-F238E27FC236}">
                          <a16:creationId xmlns:a16="http://schemas.microsoft.com/office/drawing/2014/main" id="{165B7DB4-F6E0-AAE0-6301-D9E7210B6A71}"/>
                        </a:ext>
                      </a:extLst>
                    </p:cNvPr>
                    <p:cNvSpPr/>
                    <p:nvPr/>
                  </p:nvSpPr>
                  <p:spPr>
                    <a:xfrm>
                      <a:off x="32825131" y="2459026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71" name="Graphic 6">
                    <a:extLst>
                      <a:ext uri="{FF2B5EF4-FFF2-40B4-BE49-F238E27FC236}">
                        <a16:creationId xmlns:a16="http://schemas.microsoft.com/office/drawing/2014/main" id="{E0C00FA1-3556-65BA-B67B-9DC860BDDA6B}"/>
                      </a:ext>
                    </a:extLst>
                  </p:cNvPr>
                  <p:cNvGrpSpPr/>
                  <p:nvPr/>
                </p:nvGrpSpPr>
                <p:grpSpPr>
                  <a:xfrm>
                    <a:off x="50074507" y="13699600"/>
                    <a:ext cx="112394" cy="52942"/>
                    <a:chOff x="35878033" y="23539180"/>
                    <a:chExt cx="175581" cy="82712"/>
                  </a:xfrm>
                </p:grpSpPr>
                <p:sp>
                  <p:nvSpPr>
                    <p:cNvPr id="8472" name="Freeform 8471">
                      <a:extLst>
                        <a:ext uri="{FF2B5EF4-FFF2-40B4-BE49-F238E27FC236}">
                          <a16:creationId xmlns:a16="http://schemas.microsoft.com/office/drawing/2014/main" id="{9097462F-E078-9964-105A-06DC8133C414}"/>
                        </a:ext>
                      </a:extLst>
                    </p:cNvPr>
                    <p:cNvSpPr/>
                    <p:nvPr/>
                  </p:nvSpPr>
                  <p:spPr>
                    <a:xfrm>
                      <a:off x="35878033" y="23539180"/>
                      <a:ext cx="137481" cy="44639"/>
                    </a:xfrm>
                    <a:custGeom>
                      <a:avLst/>
                      <a:gdLst>
                        <a:gd name="connsiteX0" fmla="*/ 0 w 137481"/>
                        <a:gd name="connsiteY0" fmla="*/ 0 h 44639"/>
                        <a:gd name="connsiteX1" fmla="*/ 137482 w 137481"/>
                        <a:gd name="connsiteY1" fmla="*/ 44639 h 44639"/>
                      </a:gdLst>
                      <a:ahLst/>
                      <a:cxnLst>
                        <a:cxn ang="0">
                          <a:pos x="connsiteX0" y="connsiteY0"/>
                        </a:cxn>
                        <a:cxn ang="0">
                          <a:pos x="connsiteX1" y="connsiteY1"/>
                        </a:cxn>
                      </a:cxnLst>
                      <a:rect l="l" t="t" r="r" b="b"/>
                      <a:pathLst>
                        <a:path w="137481" h="44639">
                          <a:moveTo>
                            <a:pt x="0" y="0"/>
                          </a:moveTo>
                          <a:lnTo>
                            <a:pt x="137482" y="44639"/>
                          </a:lnTo>
                        </a:path>
                      </a:pathLst>
                    </a:custGeom>
                    <a:noFill/>
                    <a:ln w="38100" cap="rnd">
                      <a:solidFill>
                        <a:srgbClr val="EDED61"/>
                      </a:solidFill>
                      <a:prstDash val="solid"/>
                      <a:round/>
                    </a:ln>
                  </p:spPr>
                  <p:txBody>
                    <a:bodyPr rtlCol="0" anchor="ctr"/>
                    <a:lstStyle/>
                    <a:p>
                      <a:endParaRPr lang="en-US"/>
                    </a:p>
                  </p:txBody>
                </p:sp>
                <p:sp>
                  <p:nvSpPr>
                    <p:cNvPr id="8473" name="Freeform 8472">
                      <a:extLst>
                        <a:ext uri="{FF2B5EF4-FFF2-40B4-BE49-F238E27FC236}">
                          <a16:creationId xmlns:a16="http://schemas.microsoft.com/office/drawing/2014/main" id="{C807020C-5A1A-E3D4-2B03-B4DDE3F167EF}"/>
                        </a:ext>
                      </a:extLst>
                    </p:cNvPr>
                    <p:cNvSpPr/>
                    <p:nvPr/>
                  </p:nvSpPr>
                  <p:spPr>
                    <a:xfrm>
                      <a:off x="35977415" y="2354574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74" name="Graphic 6">
                    <a:extLst>
                      <a:ext uri="{FF2B5EF4-FFF2-40B4-BE49-F238E27FC236}">
                        <a16:creationId xmlns:a16="http://schemas.microsoft.com/office/drawing/2014/main" id="{0FE3CD5B-1B12-58B7-7AAF-D6FBD0D2EC53}"/>
                      </a:ext>
                    </a:extLst>
                  </p:cNvPr>
                  <p:cNvGrpSpPr/>
                  <p:nvPr/>
                </p:nvGrpSpPr>
                <p:grpSpPr>
                  <a:xfrm>
                    <a:off x="48491808" y="12883746"/>
                    <a:ext cx="78779" cy="99172"/>
                    <a:chOff x="33405543" y="22264553"/>
                    <a:chExt cx="123068" cy="154939"/>
                  </a:xfrm>
                </p:grpSpPr>
                <p:sp>
                  <p:nvSpPr>
                    <p:cNvPr id="8475" name="Freeform 8474">
                      <a:extLst>
                        <a:ext uri="{FF2B5EF4-FFF2-40B4-BE49-F238E27FC236}">
                          <a16:creationId xmlns:a16="http://schemas.microsoft.com/office/drawing/2014/main" id="{864BBEC0-2E02-B37C-46AA-2CEE382B6C51}"/>
                        </a:ext>
                      </a:extLst>
                    </p:cNvPr>
                    <p:cNvSpPr/>
                    <p:nvPr/>
                  </p:nvSpPr>
                  <p:spPr>
                    <a:xfrm>
                      <a:off x="33443643" y="22302627"/>
                      <a:ext cx="84968" cy="116866"/>
                    </a:xfrm>
                    <a:custGeom>
                      <a:avLst/>
                      <a:gdLst>
                        <a:gd name="connsiteX0" fmla="*/ 84969 w 84968"/>
                        <a:gd name="connsiteY0" fmla="*/ 116867 h 116866"/>
                        <a:gd name="connsiteX1" fmla="*/ 0 w 84968"/>
                        <a:gd name="connsiteY1" fmla="*/ 0 h 116866"/>
                      </a:gdLst>
                      <a:ahLst/>
                      <a:cxnLst>
                        <a:cxn ang="0">
                          <a:pos x="connsiteX0" y="connsiteY0"/>
                        </a:cxn>
                        <a:cxn ang="0">
                          <a:pos x="connsiteX1" y="connsiteY1"/>
                        </a:cxn>
                      </a:cxnLst>
                      <a:rect l="l" t="t" r="r" b="b"/>
                      <a:pathLst>
                        <a:path w="84968" h="116866">
                          <a:moveTo>
                            <a:pt x="84969" y="116867"/>
                          </a:moveTo>
                          <a:lnTo>
                            <a:pt x="0" y="0"/>
                          </a:lnTo>
                        </a:path>
                      </a:pathLst>
                    </a:custGeom>
                    <a:noFill/>
                    <a:ln w="38100" cap="rnd">
                      <a:solidFill>
                        <a:srgbClr val="EDED61"/>
                      </a:solidFill>
                      <a:prstDash val="solid"/>
                      <a:round/>
                    </a:ln>
                  </p:spPr>
                  <p:txBody>
                    <a:bodyPr rtlCol="0" anchor="ctr"/>
                    <a:lstStyle/>
                    <a:p>
                      <a:endParaRPr lang="en-US"/>
                    </a:p>
                  </p:txBody>
                </p:sp>
                <p:sp>
                  <p:nvSpPr>
                    <p:cNvPr id="8476" name="Freeform 8475">
                      <a:extLst>
                        <a:ext uri="{FF2B5EF4-FFF2-40B4-BE49-F238E27FC236}">
                          <a16:creationId xmlns:a16="http://schemas.microsoft.com/office/drawing/2014/main" id="{B38B3B96-4142-3529-0D5E-69FCECB124B0}"/>
                        </a:ext>
                      </a:extLst>
                    </p:cNvPr>
                    <p:cNvSpPr/>
                    <p:nvPr/>
                  </p:nvSpPr>
                  <p:spPr>
                    <a:xfrm>
                      <a:off x="33405543" y="2226455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77" name="Graphic 6">
                    <a:extLst>
                      <a:ext uri="{FF2B5EF4-FFF2-40B4-BE49-F238E27FC236}">
                        <a16:creationId xmlns:a16="http://schemas.microsoft.com/office/drawing/2014/main" id="{AF1B2E2D-728F-FAAF-8272-0DE6ED33B0A5}"/>
                      </a:ext>
                    </a:extLst>
                  </p:cNvPr>
                  <p:cNvGrpSpPr/>
                  <p:nvPr/>
                </p:nvGrpSpPr>
                <p:grpSpPr>
                  <a:xfrm>
                    <a:off x="49614047" y="12952613"/>
                    <a:ext cx="78779" cy="99172"/>
                    <a:chOff x="35158703" y="22372144"/>
                    <a:chExt cx="123068" cy="154939"/>
                  </a:xfrm>
                </p:grpSpPr>
                <p:sp>
                  <p:nvSpPr>
                    <p:cNvPr id="8478" name="Freeform 8477">
                      <a:extLst>
                        <a:ext uri="{FF2B5EF4-FFF2-40B4-BE49-F238E27FC236}">
                          <a16:creationId xmlns:a16="http://schemas.microsoft.com/office/drawing/2014/main" id="{8CFF31A9-E082-FC68-F8F1-571AFE571F31}"/>
                        </a:ext>
                      </a:extLst>
                    </p:cNvPr>
                    <p:cNvSpPr/>
                    <p:nvPr/>
                  </p:nvSpPr>
                  <p:spPr>
                    <a:xfrm>
                      <a:off x="35158703" y="22410217"/>
                      <a:ext cx="84968" cy="116866"/>
                    </a:xfrm>
                    <a:custGeom>
                      <a:avLst/>
                      <a:gdLst>
                        <a:gd name="connsiteX0" fmla="*/ 0 w 84968"/>
                        <a:gd name="connsiteY0" fmla="*/ 116867 h 116866"/>
                        <a:gd name="connsiteX1" fmla="*/ 84968 w 84968"/>
                        <a:gd name="connsiteY1" fmla="*/ 0 h 116866"/>
                      </a:gdLst>
                      <a:ahLst/>
                      <a:cxnLst>
                        <a:cxn ang="0">
                          <a:pos x="connsiteX0" y="connsiteY0"/>
                        </a:cxn>
                        <a:cxn ang="0">
                          <a:pos x="connsiteX1" y="connsiteY1"/>
                        </a:cxn>
                      </a:cxnLst>
                      <a:rect l="l" t="t" r="r" b="b"/>
                      <a:pathLst>
                        <a:path w="84968" h="116866">
                          <a:moveTo>
                            <a:pt x="0" y="116867"/>
                          </a:moveTo>
                          <a:lnTo>
                            <a:pt x="84968" y="0"/>
                          </a:lnTo>
                        </a:path>
                      </a:pathLst>
                    </a:custGeom>
                    <a:noFill/>
                    <a:ln w="38100" cap="rnd">
                      <a:solidFill>
                        <a:srgbClr val="EDED61"/>
                      </a:solidFill>
                      <a:prstDash val="solid"/>
                      <a:round/>
                    </a:ln>
                  </p:spPr>
                  <p:txBody>
                    <a:bodyPr rtlCol="0" anchor="ctr"/>
                    <a:lstStyle/>
                    <a:p>
                      <a:endParaRPr lang="en-US"/>
                    </a:p>
                  </p:txBody>
                </p:sp>
                <p:sp>
                  <p:nvSpPr>
                    <p:cNvPr id="8479" name="Freeform 8478">
                      <a:extLst>
                        <a:ext uri="{FF2B5EF4-FFF2-40B4-BE49-F238E27FC236}">
                          <a16:creationId xmlns:a16="http://schemas.microsoft.com/office/drawing/2014/main" id="{06EF26F5-A8DB-27EA-C498-53497B61CF3F}"/>
                        </a:ext>
                      </a:extLst>
                    </p:cNvPr>
                    <p:cNvSpPr/>
                    <p:nvPr/>
                  </p:nvSpPr>
                  <p:spPr>
                    <a:xfrm>
                      <a:off x="35205571" y="2237214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80" name="Graphic 6">
                    <a:extLst>
                      <a:ext uri="{FF2B5EF4-FFF2-40B4-BE49-F238E27FC236}">
                        <a16:creationId xmlns:a16="http://schemas.microsoft.com/office/drawing/2014/main" id="{D4D91857-D656-5E75-EC2C-5FA40D14CBCA}"/>
                      </a:ext>
                    </a:extLst>
                  </p:cNvPr>
                  <p:cNvGrpSpPr/>
                  <p:nvPr/>
                </p:nvGrpSpPr>
                <p:grpSpPr>
                  <a:xfrm>
                    <a:off x="48070199" y="13953253"/>
                    <a:ext cx="112394" cy="52942"/>
                    <a:chOff x="32746907" y="23935467"/>
                    <a:chExt cx="175581" cy="82712"/>
                  </a:xfrm>
                </p:grpSpPr>
                <p:sp>
                  <p:nvSpPr>
                    <p:cNvPr id="8481" name="Freeform 8480">
                      <a:extLst>
                        <a:ext uri="{FF2B5EF4-FFF2-40B4-BE49-F238E27FC236}">
                          <a16:creationId xmlns:a16="http://schemas.microsoft.com/office/drawing/2014/main" id="{0982C53D-9DF2-6A61-A7F8-3E3F9EDEDC0F}"/>
                        </a:ext>
                      </a:extLst>
                    </p:cNvPr>
                    <p:cNvSpPr/>
                    <p:nvPr/>
                  </p:nvSpPr>
                  <p:spPr>
                    <a:xfrm>
                      <a:off x="32785007" y="23935467"/>
                      <a:ext cx="137481" cy="44639"/>
                    </a:xfrm>
                    <a:custGeom>
                      <a:avLst/>
                      <a:gdLst>
                        <a:gd name="connsiteX0" fmla="*/ 137482 w 137481"/>
                        <a:gd name="connsiteY0" fmla="*/ 0 h 44639"/>
                        <a:gd name="connsiteX1" fmla="*/ 0 w 137481"/>
                        <a:gd name="connsiteY1" fmla="*/ 44639 h 44639"/>
                      </a:gdLst>
                      <a:ahLst/>
                      <a:cxnLst>
                        <a:cxn ang="0">
                          <a:pos x="connsiteX0" y="connsiteY0"/>
                        </a:cxn>
                        <a:cxn ang="0">
                          <a:pos x="connsiteX1" y="connsiteY1"/>
                        </a:cxn>
                      </a:cxnLst>
                      <a:rect l="l" t="t" r="r" b="b"/>
                      <a:pathLst>
                        <a:path w="137481" h="44639">
                          <a:moveTo>
                            <a:pt x="137482" y="0"/>
                          </a:moveTo>
                          <a:lnTo>
                            <a:pt x="0" y="44639"/>
                          </a:lnTo>
                        </a:path>
                      </a:pathLst>
                    </a:custGeom>
                    <a:noFill/>
                    <a:ln w="38100" cap="rnd">
                      <a:solidFill>
                        <a:srgbClr val="EDED61"/>
                      </a:solidFill>
                      <a:prstDash val="solid"/>
                      <a:round/>
                    </a:ln>
                  </p:spPr>
                  <p:txBody>
                    <a:bodyPr rtlCol="0" anchor="ctr"/>
                    <a:lstStyle/>
                    <a:p>
                      <a:endParaRPr lang="en-US"/>
                    </a:p>
                  </p:txBody>
                </p:sp>
                <p:sp>
                  <p:nvSpPr>
                    <p:cNvPr id="8482" name="Freeform 8481">
                      <a:extLst>
                        <a:ext uri="{FF2B5EF4-FFF2-40B4-BE49-F238E27FC236}">
                          <a16:creationId xmlns:a16="http://schemas.microsoft.com/office/drawing/2014/main" id="{5A0B5213-7870-47B5-CDAF-4AE1A0680002}"/>
                        </a:ext>
                      </a:extLst>
                    </p:cNvPr>
                    <p:cNvSpPr/>
                    <p:nvPr/>
                  </p:nvSpPr>
                  <p:spPr>
                    <a:xfrm>
                      <a:off x="32746907" y="2394203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83" name="Graphic 6">
                    <a:extLst>
                      <a:ext uri="{FF2B5EF4-FFF2-40B4-BE49-F238E27FC236}">
                        <a16:creationId xmlns:a16="http://schemas.microsoft.com/office/drawing/2014/main" id="{7CE392E7-1AFE-5AF9-0C1E-6EF50EABE4C1}"/>
                      </a:ext>
                    </a:extLst>
                  </p:cNvPr>
                  <p:cNvGrpSpPr/>
                  <p:nvPr/>
                </p:nvGrpSpPr>
                <p:grpSpPr>
                  <a:xfrm>
                    <a:off x="49870947" y="14064681"/>
                    <a:ext cx="112394" cy="52942"/>
                    <a:chOff x="35560032" y="24109553"/>
                    <a:chExt cx="175581" cy="82712"/>
                  </a:xfrm>
                </p:grpSpPr>
                <p:sp>
                  <p:nvSpPr>
                    <p:cNvPr id="8484" name="Freeform 8483">
                      <a:extLst>
                        <a:ext uri="{FF2B5EF4-FFF2-40B4-BE49-F238E27FC236}">
                          <a16:creationId xmlns:a16="http://schemas.microsoft.com/office/drawing/2014/main" id="{AC9BB49A-864F-80FD-6A6D-C178B64FE352}"/>
                        </a:ext>
                      </a:extLst>
                    </p:cNvPr>
                    <p:cNvSpPr/>
                    <p:nvPr/>
                  </p:nvSpPr>
                  <p:spPr>
                    <a:xfrm>
                      <a:off x="35560032" y="24109553"/>
                      <a:ext cx="137481" cy="44639"/>
                    </a:xfrm>
                    <a:custGeom>
                      <a:avLst/>
                      <a:gdLst>
                        <a:gd name="connsiteX0" fmla="*/ 0 w 137481"/>
                        <a:gd name="connsiteY0" fmla="*/ 0 h 44639"/>
                        <a:gd name="connsiteX1" fmla="*/ 137482 w 137481"/>
                        <a:gd name="connsiteY1" fmla="*/ 44639 h 44639"/>
                      </a:gdLst>
                      <a:ahLst/>
                      <a:cxnLst>
                        <a:cxn ang="0">
                          <a:pos x="connsiteX0" y="connsiteY0"/>
                        </a:cxn>
                        <a:cxn ang="0">
                          <a:pos x="connsiteX1" y="connsiteY1"/>
                        </a:cxn>
                      </a:cxnLst>
                      <a:rect l="l" t="t" r="r" b="b"/>
                      <a:pathLst>
                        <a:path w="137481" h="44639">
                          <a:moveTo>
                            <a:pt x="0" y="0"/>
                          </a:moveTo>
                          <a:lnTo>
                            <a:pt x="137482" y="44639"/>
                          </a:lnTo>
                        </a:path>
                      </a:pathLst>
                    </a:custGeom>
                    <a:noFill/>
                    <a:ln w="38100" cap="rnd">
                      <a:solidFill>
                        <a:srgbClr val="EDED61"/>
                      </a:solidFill>
                      <a:prstDash val="solid"/>
                      <a:round/>
                    </a:ln>
                  </p:spPr>
                  <p:txBody>
                    <a:bodyPr rtlCol="0" anchor="ctr"/>
                    <a:lstStyle/>
                    <a:p>
                      <a:endParaRPr lang="en-US"/>
                    </a:p>
                  </p:txBody>
                </p:sp>
                <p:sp>
                  <p:nvSpPr>
                    <p:cNvPr id="8485" name="Freeform 8484">
                      <a:extLst>
                        <a:ext uri="{FF2B5EF4-FFF2-40B4-BE49-F238E27FC236}">
                          <a16:creationId xmlns:a16="http://schemas.microsoft.com/office/drawing/2014/main" id="{A0C8F75A-E17E-2C1C-1A8B-F8464C3EF60E}"/>
                        </a:ext>
                      </a:extLst>
                    </p:cNvPr>
                    <p:cNvSpPr/>
                    <p:nvPr/>
                  </p:nvSpPr>
                  <p:spPr>
                    <a:xfrm>
                      <a:off x="35659414" y="2411611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86" name="Graphic 6">
                    <a:extLst>
                      <a:ext uri="{FF2B5EF4-FFF2-40B4-BE49-F238E27FC236}">
                        <a16:creationId xmlns:a16="http://schemas.microsoft.com/office/drawing/2014/main" id="{C099995A-1B82-DBA0-1757-35DD9DD8D699}"/>
                      </a:ext>
                    </a:extLst>
                  </p:cNvPr>
                  <p:cNvGrpSpPr/>
                  <p:nvPr/>
                </p:nvGrpSpPr>
                <p:grpSpPr>
                  <a:xfrm>
                    <a:off x="48961872" y="14621818"/>
                    <a:ext cx="48777" cy="116831"/>
                    <a:chOff x="34139876" y="24979981"/>
                    <a:chExt cx="76200" cy="182528"/>
                  </a:xfrm>
                </p:grpSpPr>
                <p:sp>
                  <p:nvSpPr>
                    <p:cNvPr id="8487" name="Freeform 8486">
                      <a:extLst>
                        <a:ext uri="{FF2B5EF4-FFF2-40B4-BE49-F238E27FC236}">
                          <a16:creationId xmlns:a16="http://schemas.microsoft.com/office/drawing/2014/main" id="{5A449937-5BBE-DAB0-EBC1-B620FF59DEA0}"/>
                        </a:ext>
                      </a:extLst>
                    </p:cNvPr>
                    <p:cNvSpPr/>
                    <p:nvPr/>
                  </p:nvSpPr>
                  <p:spPr>
                    <a:xfrm>
                      <a:off x="34177976" y="24979981"/>
                      <a:ext cx="9525" cy="144455"/>
                    </a:xfrm>
                    <a:custGeom>
                      <a:avLst/>
                      <a:gdLst>
                        <a:gd name="connsiteX0" fmla="*/ 0 w 9525"/>
                        <a:gd name="connsiteY0" fmla="*/ 0 h 144455"/>
                        <a:gd name="connsiteX1" fmla="*/ 0 w 9525"/>
                        <a:gd name="connsiteY1" fmla="*/ 144455 h 144455"/>
                      </a:gdLst>
                      <a:ahLst/>
                      <a:cxnLst>
                        <a:cxn ang="0">
                          <a:pos x="connsiteX0" y="connsiteY0"/>
                        </a:cxn>
                        <a:cxn ang="0">
                          <a:pos x="connsiteX1" y="connsiteY1"/>
                        </a:cxn>
                      </a:cxnLst>
                      <a:rect l="l" t="t" r="r" b="b"/>
                      <a:pathLst>
                        <a:path w="9525" h="144455">
                          <a:moveTo>
                            <a:pt x="0" y="0"/>
                          </a:moveTo>
                          <a:lnTo>
                            <a:pt x="0" y="144455"/>
                          </a:lnTo>
                        </a:path>
                      </a:pathLst>
                    </a:custGeom>
                    <a:noFill/>
                    <a:ln w="38100" cap="rnd">
                      <a:solidFill>
                        <a:srgbClr val="EDED61"/>
                      </a:solidFill>
                      <a:prstDash val="solid"/>
                      <a:round/>
                    </a:ln>
                  </p:spPr>
                  <p:txBody>
                    <a:bodyPr rtlCol="0" anchor="ctr"/>
                    <a:lstStyle/>
                    <a:p>
                      <a:endParaRPr lang="en-US"/>
                    </a:p>
                  </p:txBody>
                </p:sp>
                <p:sp>
                  <p:nvSpPr>
                    <p:cNvPr id="8488" name="Freeform 8487">
                      <a:extLst>
                        <a:ext uri="{FF2B5EF4-FFF2-40B4-BE49-F238E27FC236}">
                          <a16:creationId xmlns:a16="http://schemas.microsoft.com/office/drawing/2014/main" id="{0C03813B-97E3-D2EF-5BAA-12CD290132C5}"/>
                        </a:ext>
                      </a:extLst>
                    </p:cNvPr>
                    <p:cNvSpPr/>
                    <p:nvPr/>
                  </p:nvSpPr>
                  <p:spPr>
                    <a:xfrm>
                      <a:off x="34139876" y="2508636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89" name="Graphic 6">
                    <a:extLst>
                      <a:ext uri="{FF2B5EF4-FFF2-40B4-BE49-F238E27FC236}">
                        <a16:creationId xmlns:a16="http://schemas.microsoft.com/office/drawing/2014/main" id="{62CED996-372B-CB89-301F-D795426536E8}"/>
                      </a:ext>
                    </a:extLst>
                  </p:cNvPr>
                  <p:cNvGrpSpPr/>
                  <p:nvPr/>
                </p:nvGrpSpPr>
                <p:grpSpPr>
                  <a:xfrm>
                    <a:off x="48871248" y="12707947"/>
                    <a:ext cx="78779" cy="99173"/>
                    <a:chOff x="33998304" y="21989897"/>
                    <a:chExt cx="123068" cy="154940"/>
                  </a:xfrm>
                </p:grpSpPr>
                <p:sp>
                  <p:nvSpPr>
                    <p:cNvPr id="8490" name="Freeform 8489">
                      <a:extLst>
                        <a:ext uri="{FF2B5EF4-FFF2-40B4-BE49-F238E27FC236}">
                          <a16:creationId xmlns:a16="http://schemas.microsoft.com/office/drawing/2014/main" id="{98477B9A-A35C-FDE1-9EEC-F06C43BDEBB3}"/>
                        </a:ext>
                      </a:extLst>
                    </p:cNvPr>
                    <p:cNvSpPr/>
                    <p:nvPr/>
                  </p:nvSpPr>
                  <p:spPr>
                    <a:xfrm>
                      <a:off x="34036404" y="22027970"/>
                      <a:ext cx="84968" cy="116866"/>
                    </a:xfrm>
                    <a:custGeom>
                      <a:avLst/>
                      <a:gdLst>
                        <a:gd name="connsiteX0" fmla="*/ 84968 w 84968"/>
                        <a:gd name="connsiteY0" fmla="*/ 116867 h 116866"/>
                        <a:gd name="connsiteX1" fmla="*/ 0 w 84968"/>
                        <a:gd name="connsiteY1" fmla="*/ 0 h 116866"/>
                      </a:gdLst>
                      <a:ahLst/>
                      <a:cxnLst>
                        <a:cxn ang="0">
                          <a:pos x="connsiteX0" y="connsiteY0"/>
                        </a:cxn>
                        <a:cxn ang="0">
                          <a:pos x="connsiteX1" y="connsiteY1"/>
                        </a:cxn>
                      </a:cxnLst>
                      <a:rect l="l" t="t" r="r" b="b"/>
                      <a:pathLst>
                        <a:path w="84968" h="116866">
                          <a:moveTo>
                            <a:pt x="84968" y="116867"/>
                          </a:moveTo>
                          <a:lnTo>
                            <a:pt x="0" y="0"/>
                          </a:lnTo>
                        </a:path>
                      </a:pathLst>
                    </a:custGeom>
                    <a:noFill/>
                    <a:ln w="38100" cap="rnd">
                      <a:solidFill>
                        <a:srgbClr val="EDED61"/>
                      </a:solidFill>
                      <a:prstDash val="solid"/>
                      <a:round/>
                    </a:ln>
                  </p:spPr>
                  <p:txBody>
                    <a:bodyPr rtlCol="0" anchor="ctr"/>
                    <a:lstStyle/>
                    <a:p>
                      <a:endParaRPr lang="en-US"/>
                    </a:p>
                  </p:txBody>
                </p:sp>
                <p:sp>
                  <p:nvSpPr>
                    <p:cNvPr id="8491" name="Freeform 8490">
                      <a:extLst>
                        <a:ext uri="{FF2B5EF4-FFF2-40B4-BE49-F238E27FC236}">
                          <a16:creationId xmlns:a16="http://schemas.microsoft.com/office/drawing/2014/main" id="{522E50B2-633E-0FC2-9662-15416B6A1B1F}"/>
                        </a:ext>
                      </a:extLst>
                    </p:cNvPr>
                    <p:cNvSpPr/>
                    <p:nvPr/>
                  </p:nvSpPr>
                  <p:spPr>
                    <a:xfrm>
                      <a:off x="33998304" y="2198989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92" name="Graphic 6">
                    <a:extLst>
                      <a:ext uri="{FF2B5EF4-FFF2-40B4-BE49-F238E27FC236}">
                        <a16:creationId xmlns:a16="http://schemas.microsoft.com/office/drawing/2014/main" id="{243F7416-3F79-7E50-E969-D82E368EFFA3}"/>
                      </a:ext>
                    </a:extLst>
                  </p:cNvPr>
                  <p:cNvGrpSpPr/>
                  <p:nvPr/>
                </p:nvGrpSpPr>
                <p:grpSpPr>
                  <a:xfrm>
                    <a:off x="48020126" y="13538340"/>
                    <a:ext cx="112394" cy="52942"/>
                    <a:chOff x="32668683" y="23287240"/>
                    <a:chExt cx="175581" cy="82712"/>
                  </a:xfrm>
                </p:grpSpPr>
                <p:sp>
                  <p:nvSpPr>
                    <p:cNvPr id="8493" name="Freeform 8492">
                      <a:extLst>
                        <a:ext uri="{FF2B5EF4-FFF2-40B4-BE49-F238E27FC236}">
                          <a16:creationId xmlns:a16="http://schemas.microsoft.com/office/drawing/2014/main" id="{80C9B3CC-FDC3-382C-C16B-F38C4963D78C}"/>
                        </a:ext>
                      </a:extLst>
                    </p:cNvPr>
                    <p:cNvSpPr/>
                    <p:nvPr/>
                  </p:nvSpPr>
                  <p:spPr>
                    <a:xfrm>
                      <a:off x="32706783" y="23287240"/>
                      <a:ext cx="137481" cy="44638"/>
                    </a:xfrm>
                    <a:custGeom>
                      <a:avLst/>
                      <a:gdLst>
                        <a:gd name="connsiteX0" fmla="*/ 137481 w 137481"/>
                        <a:gd name="connsiteY0" fmla="*/ 0 h 44638"/>
                        <a:gd name="connsiteX1" fmla="*/ 0 w 137481"/>
                        <a:gd name="connsiteY1" fmla="*/ 44639 h 44638"/>
                      </a:gdLst>
                      <a:ahLst/>
                      <a:cxnLst>
                        <a:cxn ang="0">
                          <a:pos x="connsiteX0" y="connsiteY0"/>
                        </a:cxn>
                        <a:cxn ang="0">
                          <a:pos x="connsiteX1" y="connsiteY1"/>
                        </a:cxn>
                      </a:cxnLst>
                      <a:rect l="l" t="t" r="r" b="b"/>
                      <a:pathLst>
                        <a:path w="137481" h="44638">
                          <a:moveTo>
                            <a:pt x="137481" y="0"/>
                          </a:moveTo>
                          <a:lnTo>
                            <a:pt x="0" y="44639"/>
                          </a:lnTo>
                        </a:path>
                      </a:pathLst>
                    </a:custGeom>
                    <a:noFill/>
                    <a:ln w="38100" cap="rnd">
                      <a:solidFill>
                        <a:srgbClr val="EDED61"/>
                      </a:solidFill>
                      <a:prstDash val="solid"/>
                      <a:round/>
                    </a:ln>
                  </p:spPr>
                  <p:txBody>
                    <a:bodyPr rtlCol="0" anchor="ctr"/>
                    <a:lstStyle/>
                    <a:p>
                      <a:endParaRPr lang="en-US"/>
                    </a:p>
                  </p:txBody>
                </p:sp>
                <p:sp>
                  <p:nvSpPr>
                    <p:cNvPr id="8494" name="Freeform 8493">
                      <a:extLst>
                        <a:ext uri="{FF2B5EF4-FFF2-40B4-BE49-F238E27FC236}">
                          <a16:creationId xmlns:a16="http://schemas.microsoft.com/office/drawing/2014/main" id="{86949383-FD38-FCC1-EFD0-6C26CD91E350}"/>
                        </a:ext>
                      </a:extLst>
                    </p:cNvPr>
                    <p:cNvSpPr/>
                    <p:nvPr/>
                  </p:nvSpPr>
                  <p:spPr>
                    <a:xfrm>
                      <a:off x="32668683" y="2329380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95" name="Graphic 6">
                    <a:extLst>
                      <a:ext uri="{FF2B5EF4-FFF2-40B4-BE49-F238E27FC236}">
                        <a16:creationId xmlns:a16="http://schemas.microsoft.com/office/drawing/2014/main" id="{FB3A873A-09C4-7960-B361-FD2371328023}"/>
                      </a:ext>
                    </a:extLst>
                  </p:cNvPr>
                  <p:cNvGrpSpPr/>
                  <p:nvPr/>
                </p:nvGrpSpPr>
                <p:grpSpPr>
                  <a:xfrm>
                    <a:off x="49898627" y="13258875"/>
                    <a:ext cx="78779" cy="99173"/>
                    <a:chOff x="35603273" y="22850624"/>
                    <a:chExt cx="123068" cy="154940"/>
                  </a:xfrm>
                </p:grpSpPr>
                <p:sp>
                  <p:nvSpPr>
                    <p:cNvPr id="8496" name="Freeform 8495">
                      <a:extLst>
                        <a:ext uri="{FF2B5EF4-FFF2-40B4-BE49-F238E27FC236}">
                          <a16:creationId xmlns:a16="http://schemas.microsoft.com/office/drawing/2014/main" id="{4DF1FA36-18A1-654F-8FB5-88FD320AB231}"/>
                        </a:ext>
                      </a:extLst>
                    </p:cNvPr>
                    <p:cNvSpPr/>
                    <p:nvPr/>
                  </p:nvSpPr>
                  <p:spPr>
                    <a:xfrm>
                      <a:off x="35603273" y="22888697"/>
                      <a:ext cx="84968" cy="116866"/>
                    </a:xfrm>
                    <a:custGeom>
                      <a:avLst/>
                      <a:gdLst>
                        <a:gd name="connsiteX0" fmla="*/ 0 w 84968"/>
                        <a:gd name="connsiteY0" fmla="*/ 116867 h 116866"/>
                        <a:gd name="connsiteX1" fmla="*/ 84968 w 84968"/>
                        <a:gd name="connsiteY1" fmla="*/ 0 h 116866"/>
                      </a:gdLst>
                      <a:ahLst/>
                      <a:cxnLst>
                        <a:cxn ang="0">
                          <a:pos x="connsiteX0" y="connsiteY0"/>
                        </a:cxn>
                        <a:cxn ang="0">
                          <a:pos x="connsiteX1" y="connsiteY1"/>
                        </a:cxn>
                      </a:cxnLst>
                      <a:rect l="l" t="t" r="r" b="b"/>
                      <a:pathLst>
                        <a:path w="84968" h="116866">
                          <a:moveTo>
                            <a:pt x="0" y="116867"/>
                          </a:moveTo>
                          <a:lnTo>
                            <a:pt x="84968" y="0"/>
                          </a:lnTo>
                        </a:path>
                      </a:pathLst>
                    </a:custGeom>
                    <a:noFill/>
                    <a:ln w="38100" cap="rnd">
                      <a:solidFill>
                        <a:srgbClr val="EDED61"/>
                      </a:solidFill>
                      <a:prstDash val="solid"/>
                      <a:round/>
                    </a:ln>
                  </p:spPr>
                  <p:txBody>
                    <a:bodyPr rtlCol="0" anchor="ctr"/>
                    <a:lstStyle/>
                    <a:p>
                      <a:endParaRPr lang="en-US"/>
                    </a:p>
                  </p:txBody>
                </p:sp>
                <p:sp>
                  <p:nvSpPr>
                    <p:cNvPr id="8497" name="Freeform 8496">
                      <a:extLst>
                        <a:ext uri="{FF2B5EF4-FFF2-40B4-BE49-F238E27FC236}">
                          <a16:creationId xmlns:a16="http://schemas.microsoft.com/office/drawing/2014/main" id="{D01FB9AB-0D00-A395-9A8B-CB23BC884DE7}"/>
                        </a:ext>
                      </a:extLst>
                    </p:cNvPr>
                    <p:cNvSpPr/>
                    <p:nvPr/>
                  </p:nvSpPr>
                  <p:spPr>
                    <a:xfrm>
                      <a:off x="35650141" y="2285062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498" name="Graphic 6">
                    <a:extLst>
                      <a:ext uri="{FF2B5EF4-FFF2-40B4-BE49-F238E27FC236}">
                        <a16:creationId xmlns:a16="http://schemas.microsoft.com/office/drawing/2014/main" id="{02CEABF2-6DFA-DA4A-1AF2-8181829765E7}"/>
                      </a:ext>
                    </a:extLst>
                  </p:cNvPr>
                  <p:cNvGrpSpPr/>
                  <p:nvPr/>
                </p:nvGrpSpPr>
                <p:grpSpPr>
                  <a:xfrm>
                    <a:off x="48551485" y="14541188"/>
                    <a:ext cx="48777" cy="116831"/>
                    <a:chOff x="33498770" y="24854011"/>
                    <a:chExt cx="76200" cy="182528"/>
                  </a:xfrm>
                </p:grpSpPr>
                <p:sp>
                  <p:nvSpPr>
                    <p:cNvPr id="8499" name="Freeform 8498">
                      <a:extLst>
                        <a:ext uri="{FF2B5EF4-FFF2-40B4-BE49-F238E27FC236}">
                          <a16:creationId xmlns:a16="http://schemas.microsoft.com/office/drawing/2014/main" id="{8397E854-BE9B-4BC1-7260-E1910D1A91AE}"/>
                        </a:ext>
                      </a:extLst>
                    </p:cNvPr>
                    <p:cNvSpPr/>
                    <p:nvPr/>
                  </p:nvSpPr>
                  <p:spPr>
                    <a:xfrm>
                      <a:off x="33536870" y="24854011"/>
                      <a:ext cx="9525" cy="144455"/>
                    </a:xfrm>
                    <a:custGeom>
                      <a:avLst/>
                      <a:gdLst>
                        <a:gd name="connsiteX0" fmla="*/ 0 w 9525"/>
                        <a:gd name="connsiteY0" fmla="*/ 0 h 144455"/>
                        <a:gd name="connsiteX1" fmla="*/ 0 w 9525"/>
                        <a:gd name="connsiteY1" fmla="*/ 144455 h 144455"/>
                      </a:gdLst>
                      <a:ahLst/>
                      <a:cxnLst>
                        <a:cxn ang="0">
                          <a:pos x="connsiteX0" y="connsiteY0"/>
                        </a:cxn>
                        <a:cxn ang="0">
                          <a:pos x="connsiteX1" y="connsiteY1"/>
                        </a:cxn>
                      </a:cxnLst>
                      <a:rect l="l" t="t" r="r" b="b"/>
                      <a:pathLst>
                        <a:path w="9525" h="144455">
                          <a:moveTo>
                            <a:pt x="0" y="0"/>
                          </a:moveTo>
                          <a:lnTo>
                            <a:pt x="0" y="144455"/>
                          </a:lnTo>
                        </a:path>
                      </a:pathLst>
                    </a:custGeom>
                    <a:noFill/>
                    <a:ln w="38100" cap="rnd">
                      <a:solidFill>
                        <a:srgbClr val="EDED61"/>
                      </a:solidFill>
                      <a:prstDash val="solid"/>
                      <a:round/>
                    </a:ln>
                  </p:spPr>
                  <p:txBody>
                    <a:bodyPr rtlCol="0" anchor="ctr"/>
                    <a:lstStyle/>
                    <a:p>
                      <a:endParaRPr lang="en-US"/>
                    </a:p>
                  </p:txBody>
                </p:sp>
                <p:sp>
                  <p:nvSpPr>
                    <p:cNvPr id="8500" name="Freeform 8499">
                      <a:extLst>
                        <a:ext uri="{FF2B5EF4-FFF2-40B4-BE49-F238E27FC236}">
                          <a16:creationId xmlns:a16="http://schemas.microsoft.com/office/drawing/2014/main" id="{9D2A781B-0C25-CA36-5FD9-4F6790FC9C61}"/>
                        </a:ext>
                      </a:extLst>
                    </p:cNvPr>
                    <p:cNvSpPr/>
                    <p:nvPr/>
                  </p:nvSpPr>
                  <p:spPr>
                    <a:xfrm>
                      <a:off x="33498770" y="2496039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501" name="Graphic 6">
                    <a:extLst>
                      <a:ext uri="{FF2B5EF4-FFF2-40B4-BE49-F238E27FC236}">
                        <a16:creationId xmlns:a16="http://schemas.microsoft.com/office/drawing/2014/main" id="{A277F3C1-1736-81AD-0393-4045A6EF4EF2}"/>
                      </a:ext>
                    </a:extLst>
                  </p:cNvPr>
                  <p:cNvGrpSpPr/>
                  <p:nvPr/>
                </p:nvGrpSpPr>
                <p:grpSpPr>
                  <a:xfrm>
                    <a:off x="49667387" y="14429761"/>
                    <a:ext cx="112394" cy="52942"/>
                    <a:chOff x="35242031" y="24679926"/>
                    <a:chExt cx="175581" cy="82712"/>
                  </a:xfrm>
                </p:grpSpPr>
                <p:sp>
                  <p:nvSpPr>
                    <p:cNvPr id="8502" name="Freeform 8501">
                      <a:extLst>
                        <a:ext uri="{FF2B5EF4-FFF2-40B4-BE49-F238E27FC236}">
                          <a16:creationId xmlns:a16="http://schemas.microsoft.com/office/drawing/2014/main" id="{FE859CA5-5172-8CB6-5A54-72C9210B1DAE}"/>
                        </a:ext>
                      </a:extLst>
                    </p:cNvPr>
                    <p:cNvSpPr/>
                    <p:nvPr/>
                  </p:nvSpPr>
                  <p:spPr>
                    <a:xfrm>
                      <a:off x="35242031" y="24679926"/>
                      <a:ext cx="137481" cy="44639"/>
                    </a:xfrm>
                    <a:custGeom>
                      <a:avLst/>
                      <a:gdLst>
                        <a:gd name="connsiteX0" fmla="*/ 0 w 137481"/>
                        <a:gd name="connsiteY0" fmla="*/ 0 h 44639"/>
                        <a:gd name="connsiteX1" fmla="*/ 137482 w 137481"/>
                        <a:gd name="connsiteY1" fmla="*/ 44639 h 44639"/>
                      </a:gdLst>
                      <a:ahLst/>
                      <a:cxnLst>
                        <a:cxn ang="0">
                          <a:pos x="connsiteX0" y="connsiteY0"/>
                        </a:cxn>
                        <a:cxn ang="0">
                          <a:pos x="connsiteX1" y="connsiteY1"/>
                        </a:cxn>
                      </a:cxnLst>
                      <a:rect l="l" t="t" r="r" b="b"/>
                      <a:pathLst>
                        <a:path w="137481" h="44639">
                          <a:moveTo>
                            <a:pt x="0" y="0"/>
                          </a:moveTo>
                          <a:lnTo>
                            <a:pt x="137482" y="44639"/>
                          </a:lnTo>
                        </a:path>
                      </a:pathLst>
                    </a:custGeom>
                    <a:noFill/>
                    <a:ln w="38100" cap="rnd">
                      <a:solidFill>
                        <a:srgbClr val="EDED61"/>
                      </a:solidFill>
                      <a:prstDash val="solid"/>
                      <a:round/>
                    </a:ln>
                  </p:spPr>
                  <p:txBody>
                    <a:bodyPr rtlCol="0" anchor="ctr"/>
                    <a:lstStyle/>
                    <a:p>
                      <a:endParaRPr lang="en-US"/>
                    </a:p>
                  </p:txBody>
                </p:sp>
                <p:sp>
                  <p:nvSpPr>
                    <p:cNvPr id="8503" name="Freeform 8502">
                      <a:extLst>
                        <a:ext uri="{FF2B5EF4-FFF2-40B4-BE49-F238E27FC236}">
                          <a16:creationId xmlns:a16="http://schemas.microsoft.com/office/drawing/2014/main" id="{C519749E-0376-D9D5-B898-E109973631BA}"/>
                        </a:ext>
                      </a:extLst>
                    </p:cNvPr>
                    <p:cNvSpPr/>
                    <p:nvPr/>
                  </p:nvSpPr>
                  <p:spPr>
                    <a:xfrm>
                      <a:off x="35341413" y="2468649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504" name="Graphic 6">
                    <a:extLst>
                      <a:ext uri="{FF2B5EF4-FFF2-40B4-BE49-F238E27FC236}">
                        <a16:creationId xmlns:a16="http://schemas.microsoft.com/office/drawing/2014/main" id="{24331DA0-8920-C96C-5647-84FEC39F719A}"/>
                      </a:ext>
                    </a:extLst>
                  </p:cNvPr>
                  <p:cNvGrpSpPr/>
                  <p:nvPr/>
                </p:nvGrpSpPr>
                <p:grpSpPr>
                  <a:xfrm>
                    <a:off x="47811707" y="12439262"/>
                    <a:ext cx="1233180" cy="1295629"/>
                    <a:chOff x="32343090" y="21570125"/>
                    <a:chExt cx="1926472" cy="2024191"/>
                  </a:xfrm>
                </p:grpSpPr>
                <p:sp>
                  <p:nvSpPr>
                    <p:cNvPr id="8505" name="Freeform 8504">
                      <a:extLst>
                        <a:ext uri="{FF2B5EF4-FFF2-40B4-BE49-F238E27FC236}">
                          <a16:creationId xmlns:a16="http://schemas.microsoft.com/office/drawing/2014/main" id="{0DD4E617-BCE0-05ED-B004-6DEC29788C3D}"/>
                        </a:ext>
                      </a:extLst>
                    </p:cNvPr>
                    <p:cNvSpPr/>
                    <p:nvPr/>
                  </p:nvSpPr>
                  <p:spPr>
                    <a:xfrm>
                      <a:off x="32343090" y="22768995"/>
                      <a:ext cx="345777" cy="289170"/>
                    </a:xfrm>
                    <a:custGeom>
                      <a:avLst/>
                      <a:gdLst>
                        <a:gd name="connsiteX0" fmla="*/ 0 w 345777"/>
                        <a:gd name="connsiteY0" fmla="*/ 199812 h 289170"/>
                        <a:gd name="connsiteX1" fmla="*/ 275210 w 345777"/>
                        <a:gd name="connsiteY1" fmla="*/ 289170 h 289170"/>
                        <a:gd name="connsiteX2" fmla="*/ 345777 w 345777"/>
                        <a:gd name="connsiteY2" fmla="*/ 208278 h 289170"/>
                        <a:gd name="connsiteX3" fmla="*/ 275210 w 345777"/>
                        <a:gd name="connsiteY3" fmla="*/ 0 h 289170"/>
                      </a:gdLst>
                      <a:ahLst/>
                      <a:cxnLst>
                        <a:cxn ang="0">
                          <a:pos x="connsiteX0" y="connsiteY0"/>
                        </a:cxn>
                        <a:cxn ang="0">
                          <a:pos x="connsiteX1" y="connsiteY1"/>
                        </a:cxn>
                        <a:cxn ang="0">
                          <a:pos x="connsiteX2" y="connsiteY2"/>
                        </a:cxn>
                        <a:cxn ang="0">
                          <a:pos x="connsiteX3" y="connsiteY3"/>
                        </a:cxn>
                      </a:cxnLst>
                      <a:rect l="l" t="t" r="r" b="b"/>
                      <a:pathLst>
                        <a:path w="345777" h="289170">
                          <a:moveTo>
                            <a:pt x="0" y="199812"/>
                          </a:moveTo>
                          <a:lnTo>
                            <a:pt x="275210" y="289170"/>
                          </a:lnTo>
                          <a:lnTo>
                            <a:pt x="345777" y="208278"/>
                          </a:lnTo>
                          <a:lnTo>
                            <a:pt x="275210"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506" name="Freeform 8505">
                      <a:extLst>
                        <a:ext uri="{FF2B5EF4-FFF2-40B4-BE49-F238E27FC236}">
                          <a16:creationId xmlns:a16="http://schemas.microsoft.com/office/drawing/2014/main" id="{FAF1DB94-E49C-EE52-D524-AA9655571D4D}"/>
                        </a:ext>
                      </a:extLst>
                    </p:cNvPr>
                    <p:cNvSpPr/>
                    <p:nvPr/>
                  </p:nvSpPr>
                  <p:spPr>
                    <a:xfrm>
                      <a:off x="32618301" y="22977273"/>
                      <a:ext cx="495378" cy="241737"/>
                    </a:xfrm>
                    <a:custGeom>
                      <a:avLst/>
                      <a:gdLst>
                        <a:gd name="connsiteX0" fmla="*/ 416344 w 495378"/>
                        <a:gd name="connsiteY0" fmla="*/ 8466 h 241737"/>
                        <a:gd name="connsiteX1" fmla="*/ 70567 w 495378"/>
                        <a:gd name="connsiteY1" fmla="*/ 0 h 241737"/>
                        <a:gd name="connsiteX2" fmla="*/ 0 w 495378"/>
                        <a:gd name="connsiteY2" fmla="*/ 80892 h 241737"/>
                        <a:gd name="connsiteX3" fmla="*/ 495378 w 495378"/>
                        <a:gd name="connsiteY3" fmla="*/ 241738 h 241737"/>
                      </a:gdLst>
                      <a:ahLst/>
                      <a:cxnLst>
                        <a:cxn ang="0">
                          <a:pos x="connsiteX0" y="connsiteY0"/>
                        </a:cxn>
                        <a:cxn ang="0">
                          <a:pos x="connsiteX1" y="connsiteY1"/>
                        </a:cxn>
                        <a:cxn ang="0">
                          <a:pos x="connsiteX2" y="connsiteY2"/>
                        </a:cxn>
                        <a:cxn ang="0">
                          <a:pos x="connsiteX3" y="connsiteY3"/>
                        </a:cxn>
                      </a:cxnLst>
                      <a:rect l="l" t="t" r="r" b="b"/>
                      <a:pathLst>
                        <a:path w="495378" h="241737">
                          <a:moveTo>
                            <a:pt x="416344" y="8466"/>
                          </a:moveTo>
                          <a:lnTo>
                            <a:pt x="70567" y="0"/>
                          </a:lnTo>
                          <a:lnTo>
                            <a:pt x="0" y="80892"/>
                          </a:lnTo>
                          <a:lnTo>
                            <a:pt x="495378" y="24173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07" name="Freeform 8506">
                      <a:extLst>
                        <a:ext uri="{FF2B5EF4-FFF2-40B4-BE49-F238E27FC236}">
                          <a16:creationId xmlns:a16="http://schemas.microsoft.com/office/drawing/2014/main" id="{2F455446-55C5-865B-F644-AB9D8BE0EF35}"/>
                        </a:ext>
                      </a:extLst>
                    </p:cNvPr>
                    <p:cNvSpPr/>
                    <p:nvPr/>
                  </p:nvSpPr>
                  <p:spPr>
                    <a:xfrm>
                      <a:off x="32618301" y="22409334"/>
                      <a:ext cx="663327" cy="576405"/>
                    </a:xfrm>
                    <a:custGeom>
                      <a:avLst/>
                      <a:gdLst>
                        <a:gd name="connsiteX0" fmla="*/ 70567 w 663327"/>
                        <a:gd name="connsiteY0" fmla="*/ 567939 h 576405"/>
                        <a:gd name="connsiteX1" fmla="*/ 416343 w 663327"/>
                        <a:gd name="connsiteY1" fmla="*/ 576405 h 576405"/>
                        <a:gd name="connsiteX2" fmla="*/ 663327 w 663327"/>
                        <a:gd name="connsiteY2" fmla="*/ 293282 h 576405"/>
                        <a:gd name="connsiteX3" fmla="*/ 564534 w 663327"/>
                        <a:gd name="connsiteY3" fmla="*/ 1693 h 576405"/>
                        <a:gd name="connsiteX4" fmla="*/ 495378 w 663327"/>
                        <a:gd name="connsiteY4" fmla="*/ 0 h 576405"/>
                        <a:gd name="connsiteX5" fmla="*/ 0 w 663327"/>
                        <a:gd name="connsiteY5" fmla="*/ 359661 h 57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327" h="576405">
                          <a:moveTo>
                            <a:pt x="70567" y="567939"/>
                          </a:moveTo>
                          <a:lnTo>
                            <a:pt x="416343" y="576405"/>
                          </a:lnTo>
                          <a:lnTo>
                            <a:pt x="663327" y="293282"/>
                          </a:lnTo>
                          <a:lnTo>
                            <a:pt x="564534" y="1693"/>
                          </a:lnTo>
                          <a:lnTo>
                            <a:pt x="495378" y="0"/>
                          </a:lnTo>
                          <a:lnTo>
                            <a:pt x="0" y="35966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08" name="Freeform 8507">
                      <a:extLst>
                        <a:ext uri="{FF2B5EF4-FFF2-40B4-BE49-F238E27FC236}">
                          <a16:creationId xmlns:a16="http://schemas.microsoft.com/office/drawing/2014/main" id="{67C091D5-247E-A5AB-3BD8-6280D6998C89}"/>
                        </a:ext>
                      </a:extLst>
                    </p:cNvPr>
                    <p:cNvSpPr/>
                    <p:nvPr/>
                  </p:nvSpPr>
                  <p:spPr>
                    <a:xfrm>
                      <a:off x="33113679" y="22269466"/>
                      <a:ext cx="192646" cy="141561"/>
                    </a:xfrm>
                    <a:custGeom>
                      <a:avLst/>
                      <a:gdLst>
                        <a:gd name="connsiteX0" fmla="*/ 69155 w 192646"/>
                        <a:gd name="connsiteY0" fmla="*/ 141561 h 141561"/>
                        <a:gd name="connsiteX1" fmla="*/ 192647 w 192646"/>
                        <a:gd name="connsiteY1" fmla="*/ 0 h 141561"/>
                        <a:gd name="connsiteX2" fmla="*/ 0 w 192646"/>
                        <a:gd name="connsiteY2" fmla="*/ 139868 h 141561"/>
                      </a:gdLst>
                      <a:ahLst/>
                      <a:cxnLst>
                        <a:cxn ang="0">
                          <a:pos x="connsiteX0" y="connsiteY0"/>
                        </a:cxn>
                        <a:cxn ang="0">
                          <a:pos x="connsiteX1" y="connsiteY1"/>
                        </a:cxn>
                        <a:cxn ang="0">
                          <a:pos x="connsiteX2" y="connsiteY2"/>
                        </a:cxn>
                      </a:cxnLst>
                      <a:rect l="l" t="t" r="r" b="b"/>
                      <a:pathLst>
                        <a:path w="192646" h="141561">
                          <a:moveTo>
                            <a:pt x="69155" y="141561"/>
                          </a:moveTo>
                          <a:lnTo>
                            <a:pt x="192647" y="0"/>
                          </a:lnTo>
                          <a:lnTo>
                            <a:pt x="0" y="13986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09" name="Freeform 8508">
                      <a:extLst>
                        <a:ext uri="{FF2B5EF4-FFF2-40B4-BE49-F238E27FC236}">
                          <a16:creationId xmlns:a16="http://schemas.microsoft.com/office/drawing/2014/main" id="{74A7EFA5-3B50-0342-912D-31FFDAA70576}"/>
                        </a:ext>
                      </a:extLst>
                    </p:cNvPr>
                    <p:cNvSpPr/>
                    <p:nvPr/>
                  </p:nvSpPr>
                  <p:spPr>
                    <a:xfrm>
                      <a:off x="33306326" y="23281561"/>
                      <a:ext cx="192646" cy="62551"/>
                    </a:xfrm>
                    <a:custGeom>
                      <a:avLst/>
                      <a:gdLst>
                        <a:gd name="connsiteX0" fmla="*/ 172888 w 192646"/>
                        <a:gd name="connsiteY0" fmla="*/ 4233 h 62551"/>
                        <a:gd name="connsiteX1" fmla="*/ 0 w 192646"/>
                        <a:gd name="connsiteY1" fmla="*/ 0 h 62551"/>
                        <a:gd name="connsiteX2" fmla="*/ 192647 w 192646"/>
                        <a:gd name="connsiteY2" fmla="*/ 62551 h 62551"/>
                      </a:gdLst>
                      <a:ahLst/>
                      <a:cxnLst>
                        <a:cxn ang="0">
                          <a:pos x="connsiteX0" y="connsiteY0"/>
                        </a:cxn>
                        <a:cxn ang="0">
                          <a:pos x="connsiteX1" y="connsiteY1"/>
                        </a:cxn>
                        <a:cxn ang="0">
                          <a:pos x="connsiteX2" y="connsiteY2"/>
                        </a:cxn>
                      </a:cxnLst>
                      <a:rect l="l" t="t" r="r" b="b"/>
                      <a:pathLst>
                        <a:path w="192646" h="62551">
                          <a:moveTo>
                            <a:pt x="172888" y="4233"/>
                          </a:moveTo>
                          <a:lnTo>
                            <a:pt x="0" y="0"/>
                          </a:lnTo>
                          <a:lnTo>
                            <a:pt x="192647" y="6255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10" name="Freeform 8509">
                      <a:extLst>
                        <a:ext uri="{FF2B5EF4-FFF2-40B4-BE49-F238E27FC236}">
                          <a16:creationId xmlns:a16="http://schemas.microsoft.com/office/drawing/2014/main" id="{D47B4C39-09EE-6B5C-CA94-5A039B1F9F1E}"/>
                        </a:ext>
                      </a:extLst>
                    </p:cNvPr>
                    <p:cNvSpPr/>
                    <p:nvPr/>
                  </p:nvSpPr>
                  <p:spPr>
                    <a:xfrm>
                      <a:off x="33034645" y="22702616"/>
                      <a:ext cx="691553" cy="583178"/>
                    </a:xfrm>
                    <a:custGeom>
                      <a:avLst/>
                      <a:gdLst>
                        <a:gd name="connsiteX0" fmla="*/ 444570 w 691553"/>
                        <a:gd name="connsiteY0" fmla="*/ 583178 h 583178"/>
                        <a:gd name="connsiteX1" fmla="*/ 691554 w 691553"/>
                        <a:gd name="connsiteY1" fmla="*/ 300055 h 583178"/>
                        <a:gd name="connsiteX2" fmla="*/ 592760 w 691553"/>
                        <a:gd name="connsiteY2" fmla="*/ 8466 h 583178"/>
                        <a:gd name="connsiteX3" fmla="*/ 246983 w 691553"/>
                        <a:gd name="connsiteY3" fmla="*/ 0 h 583178"/>
                        <a:gd name="connsiteX4" fmla="*/ 0 w 691553"/>
                        <a:gd name="connsiteY4" fmla="*/ 283123 h 583178"/>
                        <a:gd name="connsiteX5" fmla="*/ 79035 w 691553"/>
                        <a:gd name="connsiteY5" fmla="*/ 516394 h 583178"/>
                        <a:gd name="connsiteX6" fmla="*/ 271682 w 691553"/>
                        <a:gd name="connsiteY6" fmla="*/ 578945 h 58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553" h="583178">
                          <a:moveTo>
                            <a:pt x="444570" y="583178"/>
                          </a:moveTo>
                          <a:lnTo>
                            <a:pt x="691554" y="300055"/>
                          </a:lnTo>
                          <a:lnTo>
                            <a:pt x="592760" y="8466"/>
                          </a:lnTo>
                          <a:lnTo>
                            <a:pt x="246983" y="0"/>
                          </a:lnTo>
                          <a:lnTo>
                            <a:pt x="0" y="283123"/>
                          </a:lnTo>
                          <a:lnTo>
                            <a:pt x="79035" y="516394"/>
                          </a:lnTo>
                          <a:lnTo>
                            <a:pt x="271682" y="57894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11" name="Freeform 8510">
                      <a:extLst>
                        <a:ext uri="{FF2B5EF4-FFF2-40B4-BE49-F238E27FC236}">
                          <a16:creationId xmlns:a16="http://schemas.microsoft.com/office/drawing/2014/main" id="{87D088B2-ED16-F997-6295-DAF06F4CE449}"/>
                        </a:ext>
                      </a:extLst>
                    </p:cNvPr>
                    <p:cNvSpPr/>
                    <p:nvPr/>
                  </p:nvSpPr>
                  <p:spPr>
                    <a:xfrm>
                      <a:off x="33182835" y="22129597"/>
                      <a:ext cx="691553" cy="581484"/>
                    </a:xfrm>
                    <a:custGeom>
                      <a:avLst/>
                      <a:gdLst>
                        <a:gd name="connsiteX0" fmla="*/ 98793 w 691553"/>
                        <a:gd name="connsiteY0" fmla="*/ 573019 h 581484"/>
                        <a:gd name="connsiteX1" fmla="*/ 444571 w 691553"/>
                        <a:gd name="connsiteY1" fmla="*/ 581485 h 581484"/>
                        <a:gd name="connsiteX2" fmla="*/ 691554 w 691553"/>
                        <a:gd name="connsiteY2" fmla="*/ 298362 h 581484"/>
                        <a:gd name="connsiteX3" fmla="*/ 592760 w 691553"/>
                        <a:gd name="connsiteY3" fmla="*/ 6773 h 581484"/>
                        <a:gd name="connsiteX4" fmla="*/ 316139 w 691553"/>
                        <a:gd name="connsiteY4" fmla="*/ 0 h 581484"/>
                        <a:gd name="connsiteX5" fmla="*/ 123492 w 691553"/>
                        <a:gd name="connsiteY5" fmla="*/ 139868 h 581484"/>
                        <a:gd name="connsiteX6" fmla="*/ 0 w 691553"/>
                        <a:gd name="connsiteY6" fmla="*/ 281430 h 58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553" h="581484">
                          <a:moveTo>
                            <a:pt x="98793" y="573019"/>
                          </a:moveTo>
                          <a:lnTo>
                            <a:pt x="444571" y="581485"/>
                          </a:lnTo>
                          <a:lnTo>
                            <a:pt x="691554" y="298362"/>
                          </a:lnTo>
                          <a:lnTo>
                            <a:pt x="592760" y="6773"/>
                          </a:lnTo>
                          <a:lnTo>
                            <a:pt x="316139" y="0"/>
                          </a:lnTo>
                          <a:lnTo>
                            <a:pt x="123492" y="139868"/>
                          </a:lnTo>
                          <a:lnTo>
                            <a:pt x="0" y="28143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12" name="Freeform 8511">
                      <a:extLst>
                        <a:ext uri="{FF2B5EF4-FFF2-40B4-BE49-F238E27FC236}">
                          <a16:creationId xmlns:a16="http://schemas.microsoft.com/office/drawing/2014/main" id="{5F0AB7E2-D4F0-8AF3-4A93-514F6E1EC088}"/>
                        </a:ext>
                      </a:extLst>
                    </p:cNvPr>
                    <p:cNvSpPr/>
                    <p:nvPr/>
                  </p:nvSpPr>
                  <p:spPr>
                    <a:xfrm>
                      <a:off x="33498973" y="21769937"/>
                      <a:ext cx="523605" cy="366433"/>
                    </a:xfrm>
                    <a:custGeom>
                      <a:avLst/>
                      <a:gdLst>
                        <a:gd name="connsiteX0" fmla="*/ 276622 w 523605"/>
                        <a:gd name="connsiteY0" fmla="*/ 366434 h 366433"/>
                        <a:gd name="connsiteX1" fmla="*/ 523605 w 523605"/>
                        <a:gd name="connsiteY1" fmla="*/ 83311 h 366433"/>
                        <a:gd name="connsiteX2" fmla="*/ 495378 w 523605"/>
                        <a:gd name="connsiteY2" fmla="*/ 0 h 366433"/>
                        <a:gd name="connsiteX3" fmla="*/ 0 w 523605"/>
                        <a:gd name="connsiteY3" fmla="*/ 359661 h 366433"/>
                      </a:gdLst>
                      <a:ahLst/>
                      <a:cxnLst>
                        <a:cxn ang="0">
                          <a:pos x="connsiteX0" y="connsiteY0"/>
                        </a:cxn>
                        <a:cxn ang="0">
                          <a:pos x="connsiteX1" y="connsiteY1"/>
                        </a:cxn>
                        <a:cxn ang="0">
                          <a:pos x="connsiteX2" y="connsiteY2"/>
                        </a:cxn>
                        <a:cxn ang="0">
                          <a:pos x="connsiteX3" y="connsiteY3"/>
                        </a:cxn>
                      </a:cxnLst>
                      <a:rect l="l" t="t" r="r" b="b"/>
                      <a:pathLst>
                        <a:path w="523605" h="366433">
                          <a:moveTo>
                            <a:pt x="276622" y="366434"/>
                          </a:moveTo>
                          <a:lnTo>
                            <a:pt x="523605" y="83311"/>
                          </a:lnTo>
                          <a:lnTo>
                            <a:pt x="495378" y="0"/>
                          </a:lnTo>
                          <a:lnTo>
                            <a:pt x="0" y="35966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13" name="Freeform 8512">
                      <a:extLst>
                        <a:ext uri="{FF2B5EF4-FFF2-40B4-BE49-F238E27FC236}">
                          <a16:creationId xmlns:a16="http://schemas.microsoft.com/office/drawing/2014/main" id="{E6E20AF2-3CB7-AE5E-3E02-038A095EEB8D}"/>
                        </a:ext>
                      </a:extLst>
                    </p:cNvPr>
                    <p:cNvSpPr/>
                    <p:nvPr/>
                  </p:nvSpPr>
                  <p:spPr>
                    <a:xfrm>
                      <a:off x="33479215" y="23002671"/>
                      <a:ext cx="691554" cy="502285"/>
                    </a:xfrm>
                    <a:custGeom>
                      <a:avLst/>
                      <a:gdLst>
                        <a:gd name="connsiteX0" fmla="*/ 691554 w 691554"/>
                        <a:gd name="connsiteY0" fmla="*/ 300055 h 502285"/>
                        <a:gd name="connsiteX1" fmla="*/ 592761 w 691554"/>
                        <a:gd name="connsiteY1" fmla="*/ 8466 h 502285"/>
                        <a:gd name="connsiteX2" fmla="*/ 246984 w 691554"/>
                        <a:gd name="connsiteY2" fmla="*/ 0 h 502285"/>
                        <a:gd name="connsiteX3" fmla="*/ 0 w 691554"/>
                        <a:gd name="connsiteY3" fmla="*/ 283123 h 502285"/>
                        <a:gd name="connsiteX4" fmla="*/ 19759 w 691554"/>
                        <a:gd name="connsiteY4" fmla="*/ 341441 h 502285"/>
                        <a:gd name="connsiteX5" fmla="*/ 515137 w 691554"/>
                        <a:gd name="connsiteY5" fmla="*/ 502286 h 50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1554" h="502285">
                          <a:moveTo>
                            <a:pt x="691554" y="300055"/>
                          </a:moveTo>
                          <a:lnTo>
                            <a:pt x="592761" y="8466"/>
                          </a:lnTo>
                          <a:lnTo>
                            <a:pt x="246984" y="0"/>
                          </a:lnTo>
                          <a:lnTo>
                            <a:pt x="0" y="283123"/>
                          </a:lnTo>
                          <a:lnTo>
                            <a:pt x="19759" y="341441"/>
                          </a:lnTo>
                          <a:lnTo>
                            <a:pt x="515137" y="50228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14" name="Freeform 8513">
                      <a:extLst>
                        <a:ext uri="{FF2B5EF4-FFF2-40B4-BE49-F238E27FC236}">
                          <a16:creationId xmlns:a16="http://schemas.microsoft.com/office/drawing/2014/main" id="{FB1AFB46-0A2F-40C5-049E-8BE8A173754B}"/>
                        </a:ext>
                      </a:extLst>
                    </p:cNvPr>
                    <p:cNvSpPr/>
                    <p:nvPr/>
                  </p:nvSpPr>
                  <p:spPr>
                    <a:xfrm>
                      <a:off x="33627405" y="22427959"/>
                      <a:ext cx="642157" cy="583178"/>
                    </a:xfrm>
                    <a:custGeom>
                      <a:avLst/>
                      <a:gdLst>
                        <a:gd name="connsiteX0" fmla="*/ 98793 w 642157"/>
                        <a:gd name="connsiteY0" fmla="*/ 574712 h 583178"/>
                        <a:gd name="connsiteX1" fmla="*/ 444571 w 642157"/>
                        <a:gd name="connsiteY1" fmla="*/ 583178 h 583178"/>
                        <a:gd name="connsiteX2" fmla="*/ 642157 w 642157"/>
                        <a:gd name="connsiteY2" fmla="*/ 356680 h 583178"/>
                        <a:gd name="connsiteX3" fmla="*/ 642157 w 642157"/>
                        <a:gd name="connsiteY3" fmla="*/ 154261 h 583178"/>
                        <a:gd name="connsiteX4" fmla="*/ 592760 w 642157"/>
                        <a:gd name="connsiteY4" fmla="*/ 8467 h 583178"/>
                        <a:gd name="connsiteX5" fmla="*/ 246984 w 642157"/>
                        <a:gd name="connsiteY5" fmla="*/ 0 h 583178"/>
                        <a:gd name="connsiteX6" fmla="*/ 0 w 642157"/>
                        <a:gd name="connsiteY6" fmla="*/ 283123 h 58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157" h="583178">
                          <a:moveTo>
                            <a:pt x="98793" y="574712"/>
                          </a:moveTo>
                          <a:lnTo>
                            <a:pt x="444571" y="583178"/>
                          </a:lnTo>
                          <a:lnTo>
                            <a:pt x="642157" y="356680"/>
                          </a:lnTo>
                          <a:lnTo>
                            <a:pt x="642157" y="154261"/>
                          </a:lnTo>
                          <a:lnTo>
                            <a:pt x="592760" y="8467"/>
                          </a:lnTo>
                          <a:lnTo>
                            <a:pt x="246984" y="0"/>
                          </a:lnTo>
                          <a:lnTo>
                            <a:pt x="0" y="28312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15" name="Freeform 8514">
                      <a:extLst>
                        <a:ext uri="{FF2B5EF4-FFF2-40B4-BE49-F238E27FC236}">
                          <a16:creationId xmlns:a16="http://schemas.microsoft.com/office/drawing/2014/main" id="{5DE4A3C3-9D25-0CEB-1B38-51D35997A198}"/>
                        </a:ext>
                      </a:extLst>
                    </p:cNvPr>
                    <p:cNvSpPr/>
                    <p:nvPr/>
                  </p:nvSpPr>
                  <p:spPr>
                    <a:xfrm>
                      <a:off x="33775590" y="21853251"/>
                      <a:ext cx="493965" cy="583178"/>
                    </a:xfrm>
                    <a:custGeom>
                      <a:avLst/>
                      <a:gdLst>
                        <a:gd name="connsiteX0" fmla="*/ 98793 w 493966"/>
                        <a:gd name="connsiteY0" fmla="*/ 574712 h 583178"/>
                        <a:gd name="connsiteX1" fmla="*/ 444570 w 493966"/>
                        <a:gd name="connsiteY1" fmla="*/ 583178 h 583178"/>
                        <a:gd name="connsiteX2" fmla="*/ 493967 w 493966"/>
                        <a:gd name="connsiteY2" fmla="*/ 526553 h 583178"/>
                        <a:gd name="connsiteX3" fmla="*/ 493967 w 493966"/>
                        <a:gd name="connsiteY3" fmla="*/ 6047 h 583178"/>
                        <a:gd name="connsiteX4" fmla="*/ 246983 w 493966"/>
                        <a:gd name="connsiteY4" fmla="*/ 0 h 583178"/>
                        <a:gd name="connsiteX5" fmla="*/ 0 w 493966"/>
                        <a:gd name="connsiteY5" fmla="*/ 283123 h 58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966" h="583178">
                          <a:moveTo>
                            <a:pt x="98793" y="574712"/>
                          </a:moveTo>
                          <a:lnTo>
                            <a:pt x="444570" y="583178"/>
                          </a:lnTo>
                          <a:lnTo>
                            <a:pt x="493967" y="526553"/>
                          </a:lnTo>
                          <a:lnTo>
                            <a:pt x="493967" y="6047"/>
                          </a:lnTo>
                          <a:lnTo>
                            <a:pt x="246983" y="0"/>
                          </a:lnTo>
                          <a:lnTo>
                            <a:pt x="0" y="28312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16" name="Freeform 8515">
                      <a:extLst>
                        <a:ext uri="{FF2B5EF4-FFF2-40B4-BE49-F238E27FC236}">
                          <a16:creationId xmlns:a16="http://schemas.microsoft.com/office/drawing/2014/main" id="{2D3C70B1-1934-E812-B1B4-A9779C5778E3}"/>
                        </a:ext>
                      </a:extLst>
                    </p:cNvPr>
                    <p:cNvSpPr/>
                    <p:nvPr/>
                  </p:nvSpPr>
                  <p:spPr>
                    <a:xfrm>
                      <a:off x="33994352" y="21570125"/>
                      <a:ext cx="275210" cy="289169"/>
                    </a:xfrm>
                    <a:custGeom>
                      <a:avLst/>
                      <a:gdLst>
                        <a:gd name="connsiteX0" fmla="*/ 275211 w 275210"/>
                        <a:gd name="connsiteY0" fmla="*/ 0 h 289169"/>
                        <a:gd name="connsiteX1" fmla="*/ 0 w 275210"/>
                        <a:gd name="connsiteY1" fmla="*/ 199812 h 289169"/>
                        <a:gd name="connsiteX2" fmla="*/ 28227 w 275210"/>
                        <a:gd name="connsiteY2" fmla="*/ 283123 h 289169"/>
                        <a:gd name="connsiteX3" fmla="*/ 275211 w 275210"/>
                        <a:gd name="connsiteY3" fmla="*/ 289170 h 289169"/>
                      </a:gdLst>
                      <a:ahLst/>
                      <a:cxnLst>
                        <a:cxn ang="0">
                          <a:pos x="connsiteX0" y="connsiteY0"/>
                        </a:cxn>
                        <a:cxn ang="0">
                          <a:pos x="connsiteX1" y="connsiteY1"/>
                        </a:cxn>
                        <a:cxn ang="0">
                          <a:pos x="connsiteX2" y="connsiteY2"/>
                        </a:cxn>
                        <a:cxn ang="0">
                          <a:pos x="connsiteX3" y="connsiteY3"/>
                        </a:cxn>
                      </a:cxnLst>
                      <a:rect l="l" t="t" r="r" b="b"/>
                      <a:pathLst>
                        <a:path w="275210" h="289169">
                          <a:moveTo>
                            <a:pt x="275211" y="0"/>
                          </a:moveTo>
                          <a:lnTo>
                            <a:pt x="0" y="199812"/>
                          </a:lnTo>
                          <a:lnTo>
                            <a:pt x="28227" y="283123"/>
                          </a:lnTo>
                          <a:lnTo>
                            <a:pt x="275211" y="28917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517" name="Freeform 8516">
                      <a:extLst>
                        <a:ext uri="{FF2B5EF4-FFF2-40B4-BE49-F238E27FC236}">
                          <a16:creationId xmlns:a16="http://schemas.microsoft.com/office/drawing/2014/main" id="{E3B259F6-6C89-7167-C69A-ED04623F949E}"/>
                        </a:ext>
                      </a:extLst>
                    </p:cNvPr>
                    <p:cNvSpPr/>
                    <p:nvPr/>
                  </p:nvSpPr>
                  <p:spPr>
                    <a:xfrm>
                      <a:off x="33994352" y="23302727"/>
                      <a:ext cx="275210" cy="291589"/>
                    </a:xfrm>
                    <a:custGeom>
                      <a:avLst/>
                      <a:gdLst>
                        <a:gd name="connsiteX0" fmla="*/ 275211 w 275210"/>
                        <a:gd name="connsiteY0" fmla="*/ 291589 h 291589"/>
                        <a:gd name="connsiteX1" fmla="*/ 275211 w 275210"/>
                        <a:gd name="connsiteY1" fmla="*/ 2419 h 291589"/>
                        <a:gd name="connsiteX2" fmla="*/ 176417 w 275210"/>
                        <a:gd name="connsiteY2" fmla="*/ 0 h 291589"/>
                        <a:gd name="connsiteX3" fmla="*/ 0 w 275210"/>
                        <a:gd name="connsiteY3" fmla="*/ 202231 h 291589"/>
                      </a:gdLst>
                      <a:ahLst/>
                      <a:cxnLst>
                        <a:cxn ang="0">
                          <a:pos x="connsiteX0" y="connsiteY0"/>
                        </a:cxn>
                        <a:cxn ang="0">
                          <a:pos x="connsiteX1" y="connsiteY1"/>
                        </a:cxn>
                        <a:cxn ang="0">
                          <a:pos x="connsiteX2" y="connsiteY2"/>
                        </a:cxn>
                        <a:cxn ang="0">
                          <a:pos x="connsiteX3" y="connsiteY3"/>
                        </a:cxn>
                      </a:cxnLst>
                      <a:rect l="l" t="t" r="r" b="b"/>
                      <a:pathLst>
                        <a:path w="275210" h="291589">
                          <a:moveTo>
                            <a:pt x="275211" y="291589"/>
                          </a:moveTo>
                          <a:lnTo>
                            <a:pt x="275211" y="2419"/>
                          </a:lnTo>
                          <a:lnTo>
                            <a:pt x="176417" y="0"/>
                          </a:lnTo>
                          <a:lnTo>
                            <a:pt x="0" y="202231"/>
                          </a:lnTo>
                          <a:close/>
                        </a:path>
                      </a:pathLst>
                    </a:custGeom>
                    <a:solidFill>
                      <a:srgbClr val="98C880"/>
                    </a:solidFill>
                    <a:ln w="28575" cap="rnd">
                      <a:solidFill>
                        <a:srgbClr val="FFFFFF"/>
                      </a:solidFill>
                      <a:prstDash val="solid"/>
                      <a:round/>
                    </a:ln>
                  </p:spPr>
                  <p:txBody>
                    <a:bodyPr rtlCol="0" anchor="ctr"/>
                    <a:lstStyle/>
                    <a:p>
                      <a:endParaRPr lang="en-US"/>
                    </a:p>
                  </p:txBody>
                </p:sp>
                <p:sp>
                  <p:nvSpPr>
                    <p:cNvPr id="8518" name="Freeform 8517">
                      <a:extLst>
                        <a:ext uri="{FF2B5EF4-FFF2-40B4-BE49-F238E27FC236}">
                          <a16:creationId xmlns:a16="http://schemas.microsoft.com/office/drawing/2014/main" id="{B471A09F-3B86-99C5-1D78-16CD75EAA8A8}"/>
                        </a:ext>
                      </a:extLst>
                    </p:cNvPr>
                    <p:cNvSpPr/>
                    <p:nvPr/>
                  </p:nvSpPr>
                  <p:spPr>
                    <a:xfrm>
                      <a:off x="34071975" y="22784639"/>
                      <a:ext cx="197587" cy="520506"/>
                    </a:xfrm>
                    <a:custGeom>
                      <a:avLst/>
                      <a:gdLst>
                        <a:gd name="connsiteX0" fmla="*/ 98794 w 197587"/>
                        <a:gd name="connsiteY0" fmla="*/ 518087 h 520506"/>
                        <a:gd name="connsiteX1" fmla="*/ 197587 w 197587"/>
                        <a:gd name="connsiteY1" fmla="*/ 520506 h 520506"/>
                        <a:gd name="connsiteX2" fmla="*/ 197587 w 197587"/>
                        <a:gd name="connsiteY2" fmla="*/ 0 h 520506"/>
                        <a:gd name="connsiteX3" fmla="*/ 0 w 197587"/>
                        <a:gd name="connsiteY3" fmla="*/ 226498 h 520506"/>
                      </a:gdLst>
                      <a:ahLst/>
                      <a:cxnLst>
                        <a:cxn ang="0">
                          <a:pos x="connsiteX0" y="connsiteY0"/>
                        </a:cxn>
                        <a:cxn ang="0">
                          <a:pos x="connsiteX1" y="connsiteY1"/>
                        </a:cxn>
                        <a:cxn ang="0">
                          <a:pos x="connsiteX2" y="connsiteY2"/>
                        </a:cxn>
                        <a:cxn ang="0">
                          <a:pos x="connsiteX3" y="connsiteY3"/>
                        </a:cxn>
                      </a:cxnLst>
                      <a:rect l="l" t="t" r="r" b="b"/>
                      <a:pathLst>
                        <a:path w="197587" h="520506">
                          <a:moveTo>
                            <a:pt x="98794" y="518087"/>
                          </a:moveTo>
                          <a:lnTo>
                            <a:pt x="197587" y="520506"/>
                          </a:lnTo>
                          <a:lnTo>
                            <a:pt x="197587" y="0"/>
                          </a:lnTo>
                          <a:lnTo>
                            <a:pt x="0" y="22649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19" name="Freeform 8518">
                      <a:extLst>
                        <a:ext uri="{FF2B5EF4-FFF2-40B4-BE49-F238E27FC236}">
                          <a16:creationId xmlns:a16="http://schemas.microsoft.com/office/drawing/2014/main" id="{68188E17-3B1C-1348-C8F6-DB52C86862AF}"/>
                        </a:ext>
                      </a:extLst>
                    </p:cNvPr>
                    <p:cNvSpPr/>
                    <p:nvPr/>
                  </p:nvSpPr>
                  <p:spPr>
                    <a:xfrm>
                      <a:off x="34220165" y="22379801"/>
                      <a:ext cx="49396" cy="202419"/>
                    </a:xfrm>
                    <a:custGeom>
                      <a:avLst/>
                      <a:gdLst>
                        <a:gd name="connsiteX0" fmla="*/ 0 w 49396"/>
                        <a:gd name="connsiteY0" fmla="*/ 56625 h 202419"/>
                        <a:gd name="connsiteX1" fmla="*/ 49397 w 49396"/>
                        <a:gd name="connsiteY1" fmla="*/ 202419 h 202419"/>
                        <a:gd name="connsiteX2" fmla="*/ 49397 w 49396"/>
                        <a:gd name="connsiteY2" fmla="*/ 0 h 202419"/>
                      </a:gdLst>
                      <a:ahLst/>
                      <a:cxnLst>
                        <a:cxn ang="0">
                          <a:pos x="connsiteX0" y="connsiteY0"/>
                        </a:cxn>
                        <a:cxn ang="0">
                          <a:pos x="connsiteX1" y="connsiteY1"/>
                        </a:cxn>
                        <a:cxn ang="0">
                          <a:pos x="connsiteX2" y="connsiteY2"/>
                        </a:cxn>
                      </a:cxnLst>
                      <a:rect l="l" t="t" r="r" b="b"/>
                      <a:pathLst>
                        <a:path w="49396" h="202419">
                          <a:moveTo>
                            <a:pt x="0" y="56625"/>
                          </a:moveTo>
                          <a:lnTo>
                            <a:pt x="49397" y="202419"/>
                          </a:lnTo>
                          <a:lnTo>
                            <a:pt x="49397"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8520" name="Graphic 6">
                    <a:extLst>
                      <a:ext uri="{FF2B5EF4-FFF2-40B4-BE49-F238E27FC236}">
                        <a16:creationId xmlns:a16="http://schemas.microsoft.com/office/drawing/2014/main" id="{10D9487A-97D5-6E78-EB3B-BECD6FD7F153}"/>
                      </a:ext>
                    </a:extLst>
                  </p:cNvPr>
                  <p:cNvGrpSpPr/>
                  <p:nvPr/>
                </p:nvGrpSpPr>
                <p:grpSpPr>
                  <a:xfrm>
                    <a:off x="49044887" y="12439262"/>
                    <a:ext cx="1233180" cy="1295629"/>
                    <a:chOff x="34269562" y="21570125"/>
                    <a:chExt cx="1926471" cy="2024190"/>
                  </a:xfrm>
                </p:grpSpPr>
                <p:sp>
                  <p:nvSpPr>
                    <p:cNvPr id="8521" name="Freeform 8520">
                      <a:extLst>
                        <a:ext uri="{FF2B5EF4-FFF2-40B4-BE49-F238E27FC236}">
                          <a16:creationId xmlns:a16="http://schemas.microsoft.com/office/drawing/2014/main" id="{F4A74F26-6283-AB69-9240-6C48DE265D3C}"/>
                        </a:ext>
                      </a:extLst>
                    </p:cNvPr>
                    <p:cNvSpPr/>
                    <p:nvPr/>
                  </p:nvSpPr>
                  <p:spPr>
                    <a:xfrm>
                      <a:off x="34269562" y="21570125"/>
                      <a:ext cx="275209" cy="331239"/>
                    </a:xfrm>
                    <a:custGeom>
                      <a:avLst/>
                      <a:gdLst>
                        <a:gd name="connsiteX0" fmla="*/ 0 w 275209"/>
                        <a:gd name="connsiteY0" fmla="*/ 0 h 331239"/>
                        <a:gd name="connsiteX1" fmla="*/ 0 w 275209"/>
                        <a:gd name="connsiteY1" fmla="*/ 289170 h 331239"/>
                        <a:gd name="connsiteX2" fmla="*/ 98793 w 275209"/>
                        <a:gd name="connsiteY2" fmla="*/ 331239 h 331239"/>
                        <a:gd name="connsiteX3" fmla="*/ 275210 w 275209"/>
                        <a:gd name="connsiteY3" fmla="*/ 199812 h 331239"/>
                      </a:gdLst>
                      <a:ahLst/>
                      <a:cxnLst>
                        <a:cxn ang="0">
                          <a:pos x="connsiteX0" y="connsiteY0"/>
                        </a:cxn>
                        <a:cxn ang="0">
                          <a:pos x="connsiteX1" y="connsiteY1"/>
                        </a:cxn>
                        <a:cxn ang="0">
                          <a:pos x="connsiteX2" y="connsiteY2"/>
                        </a:cxn>
                        <a:cxn ang="0">
                          <a:pos x="connsiteX3" y="connsiteY3"/>
                        </a:cxn>
                      </a:cxnLst>
                      <a:rect l="l" t="t" r="r" b="b"/>
                      <a:pathLst>
                        <a:path w="275209" h="331239">
                          <a:moveTo>
                            <a:pt x="0" y="0"/>
                          </a:moveTo>
                          <a:lnTo>
                            <a:pt x="0" y="289170"/>
                          </a:lnTo>
                          <a:lnTo>
                            <a:pt x="98793" y="331239"/>
                          </a:lnTo>
                          <a:lnTo>
                            <a:pt x="275210" y="199812"/>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522" name="Freeform 8521">
                      <a:extLst>
                        <a:ext uri="{FF2B5EF4-FFF2-40B4-BE49-F238E27FC236}">
                          <a16:creationId xmlns:a16="http://schemas.microsoft.com/office/drawing/2014/main" id="{0E65EEBE-562B-AF3C-9EBB-04D2B7E3CF1C}"/>
                        </a:ext>
                      </a:extLst>
                    </p:cNvPr>
                    <p:cNvSpPr/>
                    <p:nvPr/>
                  </p:nvSpPr>
                  <p:spPr>
                    <a:xfrm>
                      <a:off x="34269562" y="21859295"/>
                      <a:ext cx="197586" cy="520506"/>
                    </a:xfrm>
                    <a:custGeom>
                      <a:avLst/>
                      <a:gdLst>
                        <a:gd name="connsiteX0" fmla="*/ 197587 w 197586"/>
                        <a:gd name="connsiteY0" fmla="*/ 373308 h 520506"/>
                        <a:gd name="connsiteX1" fmla="*/ 98793 w 197586"/>
                        <a:gd name="connsiteY1" fmla="*/ 42069 h 520506"/>
                        <a:gd name="connsiteX2" fmla="*/ 0 w 197586"/>
                        <a:gd name="connsiteY2" fmla="*/ 0 h 520506"/>
                        <a:gd name="connsiteX3" fmla="*/ 0 w 197586"/>
                        <a:gd name="connsiteY3" fmla="*/ 520506 h 520506"/>
                      </a:gdLst>
                      <a:ahLst/>
                      <a:cxnLst>
                        <a:cxn ang="0">
                          <a:pos x="connsiteX0" y="connsiteY0"/>
                        </a:cxn>
                        <a:cxn ang="0">
                          <a:pos x="connsiteX1" y="connsiteY1"/>
                        </a:cxn>
                        <a:cxn ang="0">
                          <a:pos x="connsiteX2" y="connsiteY2"/>
                        </a:cxn>
                        <a:cxn ang="0">
                          <a:pos x="connsiteX3" y="connsiteY3"/>
                        </a:cxn>
                      </a:cxnLst>
                      <a:rect l="l" t="t" r="r" b="b"/>
                      <a:pathLst>
                        <a:path w="197586" h="520506">
                          <a:moveTo>
                            <a:pt x="197587" y="373308"/>
                          </a:moveTo>
                          <a:lnTo>
                            <a:pt x="98793" y="42069"/>
                          </a:lnTo>
                          <a:lnTo>
                            <a:pt x="0" y="0"/>
                          </a:lnTo>
                          <a:lnTo>
                            <a:pt x="0" y="52050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23" name="Freeform 8522">
                      <a:extLst>
                        <a:ext uri="{FF2B5EF4-FFF2-40B4-BE49-F238E27FC236}">
                          <a16:creationId xmlns:a16="http://schemas.microsoft.com/office/drawing/2014/main" id="{F0FCB609-6334-DA67-5EC7-921E70BF685A}"/>
                        </a:ext>
                      </a:extLst>
                    </p:cNvPr>
                    <p:cNvSpPr/>
                    <p:nvPr/>
                  </p:nvSpPr>
                  <p:spPr>
                    <a:xfrm>
                      <a:off x="34368356" y="21769937"/>
                      <a:ext cx="691553" cy="609906"/>
                    </a:xfrm>
                    <a:custGeom>
                      <a:avLst/>
                      <a:gdLst>
                        <a:gd name="connsiteX0" fmla="*/ 0 w 691553"/>
                        <a:gd name="connsiteY0" fmla="*/ 131427 h 609906"/>
                        <a:gd name="connsiteX1" fmla="*/ 98793 w 691553"/>
                        <a:gd name="connsiteY1" fmla="*/ 462666 h 609906"/>
                        <a:gd name="connsiteX2" fmla="*/ 444570 w 691553"/>
                        <a:gd name="connsiteY2" fmla="*/ 609907 h 609906"/>
                        <a:gd name="connsiteX3" fmla="*/ 691554 w 691553"/>
                        <a:gd name="connsiteY3" fmla="*/ 425909 h 609906"/>
                        <a:gd name="connsiteX4" fmla="*/ 671795 w 691553"/>
                        <a:gd name="connsiteY4" fmla="*/ 359661 h 609906"/>
                        <a:gd name="connsiteX5" fmla="*/ 176417 w 691553"/>
                        <a:gd name="connsiteY5" fmla="*/ 0 h 60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1553" h="609906">
                          <a:moveTo>
                            <a:pt x="0" y="131427"/>
                          </a:moveTo>
                          <a:lnTo>
                            <a:pt x="98793" y="462666"/>
                          </a:lnTo>
                          <a:lnTo>
                            <a:pt x="444570" y="609907"/>
                          </a:lnTo>
                          <a:lnTo>
                            <a:pt x="691554" y="425909"/>
                          </a:lnTo>
                          <a:lnTo>
                            <a:pt x="671795" y="359661"/>
                          </a:lnTo>
                          <a:lnTo>
                            <a:pt x="176417"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24" name="Freeform 8523">
                      <a:extLst>
                        <a:ext uri="{FF2B5EF4-FFF2-40B4-BE49-F238E27FC236}">
                          <a16:creationId xmlns:a16="http://schemas.microsoft.com/office/drawing/2014/main" id="{97B205AD-E2B3-0148-D89B-F9207FC0BB8F}"/>
                        </a:ext>
                      </a:extLst>
                    </p:cNvPr>
                    <p:cNvSpPr/>
                    <p:nvPr/>
                  </p:nvSpPr>
                  <p:spPr>
                    <a:xfrm>
                      <a:off x="35040151" y="22129597"/>
                      <a:ext cx="192647" cy="139868"/>
                    </a:xfrm>
                    <a:custGeom>
                      <a:avLst/>
                      <a:gdLst>
                        <a:gd name="connsiteX0" fmla="*/ 19759 w 192647"/>
                        <a:gd name="connsiteY0" fmla="*/ 66248 h 139868"/>
                        <a:gd name="connsiteX1" fmla="*/ 192648 w 192647"/>
                        <a:gd name="connsiteY1" fmla="*/ 139868 h 139868"/>
                        <a:gd name="connsiteX2" fmla="*/ 0 w 192647"/>
                        <a:gd name="connsiteY2" fmla="*/ 0 h 139868"/>
                      </a:gdLst>
                      <a:ahLst/>
                      <a:cxnLst>
                        <a:cxn ang="0">
                          <a:pos x="connsiteX0" y="connsiteY0"/>
                        </a:cxn>
                        <a:cxn ang="0">
                          <a:pos x="connsiteX1" y="connsiteY1"/>
                        </a:cxn>
                        <a:cxn ang="0">
                          <a:pos x="connsiteX2" y="connsiteY2"/>
                        </a:cxn>
                      </a:cxnLst>
                      <a:rect l="l" t="t" r="r" b="b"/>
                      <a:pathLst>
                        <a:path w="192647" h="139868">
                          <a:moveTo>
                            <a:pt x="19759" y="66248"/>
                          </a:moveTo>
                          <a:lnTo>
                            <a:pt x="192648" y="139868"/>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25" name="Freeform 8524">
                      <a:extLst>
                        <a:ext uri="{FF2B5EF4-FFF2-40B4-BE49-F238E27FC236}">
                          <a16:creationId xmlns:a16="http://schemas.microsoft.com/office/drawing/2014/main" id="{729FC14F-31E9-5A10-B20D-BB79C928EA09}"/>
                        </a:ext>
                      </a:extLst>
                    </p:cNvPr>
                    <p:cNvSpPr/>
                    <p:nvPr/>
                  </p:nvSpPr>
                  <p:spPr>
                    <a:xfrm>
                      <a:off x="34269562" y="22582220"/>
                      <a:ext cx="49396" cy="202419"/>
                    </a:xfrm>
                    <a:custGeom>
                      <a:avLst/>
                      <a:gdLst>
                        <a:gd name="connsiteX0" fmla="*/ 49396 w 49396"/>
                        <a:gd name="connsiteY0" fmla="*/ 165619 h 202419"/>
                        <a:gd name="connsiteX1" fmla="*/ 0 w 49396"/>
                        <a:gd name="connsiteY1" fmla="*/ 0 h 202419"/>
                        <a:gd name="connsiteX2" fmla="*/ 0 w 49396"/>
                        <a:gd name="connsiteY2" fmla="*/ 202419 h 202419"/>
                      </a:gdLst>
                      <a:ahLst/>
                      <a:cxnLst>
                        <a:cxn ang="0">
                          <a:pos x="connsiteX0" y="connsiteY0"/>
                        </a:cxn>
                        <a:cxn ang="0">
                          <a:pos x="connsiteX1" y="connsiteY1"/>
                        </a:cxn>
                        <a:cxn ang="0">
                          <a:pos x="connsiteX2" y="connsiteY2"/>
                        </a:cxn>
                      </a:cxnLst>
                      <a:rect l="l" t="t" r="r" b="b"/>
                      <a:pathLst>
                        <a:path w="49396" h="202419">
                          <a:moveTo>
                            <a:pt x="49396" y="165619"/>
                          </a:moveTo>
                          <a:lnTo>
                            <a:pt x="0" y="0"/>
                          </a:lnTo>
                          <a:lnTo>
                            <a:pt x="0" y="20241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26" name="Freeform 8525">
                      <a:extLst>
                        <a:ext uri="{FF2B5EF4-FFF2-40B4-BE49-F238E27FC236}">
                          <a16:creationId xmlns:a16="http://schemas.microsoft.com/office/drawing/2014/main" id="{45E791F7-DE08-CE8B-50BF-C1C25DC47CA6}"/>
                        </a:ext>
                      </a:extLst>
                    </p:cNvPr>
                    <p:cNvSpPr/>
                    <p:nvPr/>
                  </p:nvSpPr>
                  <p:spPr>
                    <a:xfrm>
                      <a:off x="34269562" y="22232603"/>
                      <a:ext cx="642156" cy="662477"/>
                    </a:xfrm>
                    <a:custGeom>
                      <a:avLst/>
                      <a:gdLst>
                        <a:gd name="connsiteX0" fmla="*/ 49396 w 642156"/>
                        <a:gd name="connsiteY0" fmla="*/ 515237 h 662477"/>
                        <a:gd name="connsiteX1" fmla="*/ 395174 w 642156"/>
                        <a:gd name="connsiteY1" fmla="*/ 662478 h 662477"/>
                        <a:gd name="connsiteX2" fmla="*/ 642157 w 642156"/>
                        <a:gd name="connsiteY2" fmla="*/ 478480 h 662477"/>
                        <a:gd name="connsiteX3" fmla="*/ 543363 w 642156"/>
                        <a:gd name="connsiteY3" fmla="*/ 147241 h 662477"/>
                        <a:gd name="connsiteX4" fmla="*/ 197587 w 642156"/>
                        <a:gd name="connsiteY4" fmla="*/ 0 h 662477"/>
                        <a:gd name="connsiteX5" fmla="*/ 0 w 642156"/>
                        <a:gd name="connsiteY5" fmla="*/ 147198 h 662477"/>
                        <a:gd name="connsiteX6" fmla="*/ 0 w 642156"/>
                        <a:gd name="connsiteY6" fmla="*/ 349618 h 662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156" h="662477">
                          <a:moveTo>
                            <a:pt x="49396" y="515237"/>
                          </a:moveTo>
                          <a:lnTo>
                            <a:pt x="395174" y="662478"/>
                          </a:lnTo>
                          <a:lnTo>
                            <a:pt x="642157" y="478480"/>
                          </a:lnTo>
                          <a:lnTo>
                            <a:pt x="543363" y="147241"/>
                          </a:lnTo>
                          <a:lnTo>
                            <a:pt x="197587" y="0"/>
                          </a:lnTo>
                          <a:lnTo>
                            <a:pt x="0" y="147198"/>
                          </a:lnTo>
                          <a:lnTo>
                            <a:pt x="0" y="34961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27" name="Freeform 8526">
                      <a:extLst>
                        <a:ext uri="{FF2B5EF4-FFF2-40B4-BE49-F238E27FC236}">
                          <a16:creationId xmlns:a16="http://schemas.microsoft.com/office/drawing/2014/main" id="{CDC54DC4-1598-AEB0-AEF5-353CAECA3B15}"/>
                        </a:ext>
                      </a:extLst>
                    </p:cNvPr>
                    <p:cNvSpPr/>
                    <p:nvPr/>
                  </p:nvSpPr>
                  <p:spPr>
                    <a:xfrm>
                      <a:off x="34812926" y="22195845"/>
                      <a:ext cx="691553" cy="662477"/>
                    </a:xfrm>
                    <a:custGeom>
                      <a:avLst/>
                      <a:gdLst>
                        <a:gd name="connsiteX0" fmla="*/ 0 w 691553"/>
                        <a:gd name="connsiteY0" fmla="*/ 183998 h 662477"/>
                        <a:gd name="connsiteX1" fmla="*/ 98793 w 691553"/>
                        <a:gd name="connsiteY1" fmla="*/ 515237 h 662477"/>
                        <a:gd name="connsiteX2" fmla="*/ 444570 w 691553"/>
                        <a:gd name="connsiteY2" fmla="*/ 662478 h 662477"/>
                        <a:gd name="connsiteX3" fmla="*/ 691554 w 691553"/>
                        <a:gd name="connsiteY3" fmla="*/ 478480 h 662477"/>
                        <a:gd name="connsiteX4" fmla="*/ 612519 w 691553"/>
                        <a:gd name="connsiteY4" fmla="*/ 213488 h 662477"/>
                        <a:gd name="connsiteX5" fmla="*/ 419872 w 691553"/>
                        <a:gd name="connsiteY5" fmla="*/ 73620 h 662477"/>
                        <a:gd name="connsiteX6" fmla="*/ 246983 w 691553"/>
                        <a:gd name="connsiteY6" fmla="*/ 0 h 662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553" h="662477">
                          <a:moveTo>
                            <a:pt x="0" y="183998"/>
                          </a:moveTo>
                          <a:lnTo>
                            <a:pt x="98793" y="515237"/>
                          </a:lnTo>
                          <a:lnTo>
                            <a:pt x="444570" y="662478"/>
                          </a:lnTo>
                          <a:lnTo>
                            <a:pt x="691554" y="478480"/>
                          </a:lnTo>
                          <a:lnTo>
                            <a:pt x="612519" y="213488"/>
                          </a:lnTo>
                          <a:lnTo>
                            <a:pt x="419872" y="73620"/>
                          </a:lnTo>
                          <a:lnTo>
                            <a:pt x="24698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28" name="Freeform 8527">
                      <a:extLst>
                        <a:ext uri="{FF2B5EF4-FFF2-40B4-BE49-F238E27FC236}">
                          <a16:creationId xmlns:a16="http://schemas.microsoft.com/office/drawing/2014/main" id="{4960A300-B45D-9A10-67E5-C42479C17BD7}"/>
                        </a:ext>
                      </a:extLst>
                    </p:cNvPr>
                    <p:cNvSpPr/>
                    <p:nvPr/>
                  </p:nvSpPr>
                  <p:spPr>
                    <a:xfrm>
                      <a:off x="35425445" y="22409334"/>
                      <a:ext cx="495378" cy="412231"/>
                    </a:xfrm>
                    <a:custGeom>
                      <a:avLst/>
                      <a:gdLst>
                        <a:gd name="connsiteX0" fmla="*/ 79035 w 495378"/>
                        <a:gd name="connsiteY0" fmla="*/ 264991 h 412231"/>
                        <a:gd name="connsiteX1" fmla="*/ 424812 w 495378"/>
                        <a:gd name="connsiteY1" fmla="*/ 412232 h 412231"/>
                        <a:gd name="connsiteX2" fmla="*/ 495378 w 495378"/>
                        <a:gd name="connsiteY2" fmla="*/ 359661 h 412231"/>
                        <a:gd name="connsiteX3" fmla="*/ 0 w 495378"/>
                        <a:gd name="connsiteY3" fmla="*/ 0 h 412231"/>
                      </a:gdLst>
                      <a:ahLst/>
                      <a:cxnLst>
                        <a:cxn ang="0">
                          <a:pos x="connsiteX0" y="connsiteY0"/>
                        </a:cxn>
                        <a:cxn ang="0">
                          <a:pos x="connsiteX1" y="connsiteY1"/>
                        </a:cxn>
                        <a:cxn ang="0">
                          <a:pos x="connsiteX2" y="connsiteY2"/>
                        </a:cxn>
                        <a:cxn ang="0">
                          <a:pos x="connsiteX3" y="connsiteY3"/>
                        </a:cxn>
                      </a:cxnLst>
                      <a:rect l="l" t="t" r="r" b="b"/>
                      <a:pathLst>
                        <a:path w="495378" h="412231">
                          <a:moveTo>
                            <a:pt x="79035" y="264991"/>
                          </a:moveTo>
                          <a:lnTo>
                            <a:pt x="424812" y="412232"/>
                          </a:lnTo>
                          <a:lnTo>
                            <a:pt x="495378" y="359661"/>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29" name="Freeform 8528">
                      <a:extLst>
                        <a:ext uri="{FF2B5EF4-FFF2-40B4-BE49-F238E27FC236}">
                          <a16:creationId xmlns:a16="http://schemas.microsoft.com/office/drawing/2014/main" id="{C3C76931-46A6-D018-B47E-CB2F40854B4D}"/>
                        </a:ext>
                      </a:extLst>
                    </p:cNvPr>
                    <p:cNvSpPr/>
                    <p:nvPr/>
                  </p:nvSpPr>
                  <p:spPr>
                    <a:xfrm>
                      <a:off x="34269562" y="22747840"/>
                      <a:ext cx="493966" cy="662477"/>
                    </a:xfrm>
                    <a:custGeom>
                      <a:avLst/>
                      <a:gdLst>
                        <a:gd name="connsiteX0" fmla="*/ 246983 w 493966"/>
                        <a:gd name="connsiteY0" fmla="*/ 662478 h 662477"/>
                        <a:gd name="connsiteX1" fmla="*/ 493967 w 493966"/>
                        <a:gd name="connsiteY1" fmla="*/ 478480 h 662477"/>
                        <a:gd name="connsiteX2" fmla="*/ 395174 w 493966"/>
                        <a:gd name="connsiteY2" fmla="*/ 147241 h 662477"/>
                        <a:gd name="connsiteX3" fmla="*/ 49396 w 493966"/>
                        <a:gd name="connsiteY3" fmla="*/ 0 h 662477"/>
                        <a:gd name="connsiteX4" fmla="*/ 0 w 493966"/>
                        <a:gd name="connsiteY4" fmla="*/ 36800 h 662477"/>
                        <a:gd name="connsiteX5" fmla="*/ 0 w 493966"/>
                        <a:gd name="connsiteY5" fmla="*/ 557306 h 662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966" h="662477">
                          <a:moveTo>
                            <a:pt x="246983" y="662478"/>
                          </a:moveTo>
                          <a:lnTo>
                            <a:pt x="493967" y="478480"/>
                          </a:lnTo>
                          <a:lnTo>
                            <a:pt x="395174" y="147241"/>
                          </a:lnTo>
                          <a:lnTo>
                            <a:pt x="49396" y="0"/>
                          </a:lnTo>
                          <a:lnTo>
                            <a:pt x="0" y="36800"/>
                          </a:lnTo>
                          <a:lnTo>
                            <a:pt x="0" y="55730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30" name="Freeform 8529">
                      <a:extLst>
                        <a:ext uri="{FF2B5EF4-FFF2-40B4-BE49-F238E27FC236}">
                          <a16:creationId xmlns:a16="http://schemas.microsoft.com/office/drawing/2014/main" id="{D77E7F9B-2F24-0304-E66D-68766B280007}"/>
                        </a:ext>
                      </a:extLst>
                    </p:cNvPr>
                    <p:cNvSpPr/>
                    <p:nvPr/>
                  </p:nvSpPr>
                  <p:spPr>
                    <a:xfrm>
                      <a:off x="34664736" y="22711082"/>
                      <a:ext cx="691553" cy="633029"/>
                    </a:xfrm>
                    <a:custGeom>
                      <a:avLst/>
                      <a:gdLst>
                        <a:gd name="connsiteX0" fmla="*/ 0 w 691553"/>
                        <a:gd name="connsiteY0" fmla="*/ 183998 h 633029"/>
                        <a:gd name="connsiteX1" fmla="*/ 98793 w 691553"/>
                        <a:gd name="connsiteY1" fmla="*/ 515237 h 633029"/>
                        <a:gd name="connsiteX2" fmla="*/ 375415 w 691553"/>
                        <a:gd name="connsiteY2" fmla="*/ 633030 h 633029"/>
                        <a:gd name="connsiteX3" fmla="*/ 568062 w 691553"/>
                        <a:gd name="connsiteY3" fmla="*/ 570479 h 633029"/>
                        <a:gd name="connsiteX4" fmla="*/ 691554 w 691553"/>
                        <a:gd name="connsiteY4" fmla="*/ 478480 h 633029"/>
                        <a:gd name="connsiteX5" fmla="*/ 592760 w 691553"/>
                        <a:gd name="connsiteY5" fmla="*/ 147241 h 633029"/>
                        <a:gd name="connsiteX6" fmla="*/ 246984 w 691553"/>
                        <a:gd name="connsiteY6" fmla="*/ 0 h 63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553" h="633029">
                          <a:moveTo>
                            <a:pt x="0" y="183998"/>
                          </a:moveTo>
                          <a:lnTo>
                            <a:pt x="98793" y="515237"/>
                          </a:lnTo>
                          <a:lnTo>
                            <a:pt x="375415" y="633030"/>
                          </a:lnTo>
                          <a:lnTo>
                            <a:pt x="568062" y="570479"/>
                          </a:lnTo>
                          <a:lnTo>
                            <a:pt x="691554" y="478480"/>
                          </a:lnTo>
                          <a:lnTo>
                            <a:pt x="592760" y="147241"/>
                          </a:lnTo>
                          <a:lnTo>
                            <a:pt x="246984"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31" name="Freeform 8530">
                      <a:extLst>
                        <a:ext uri="{FF2B5EF4-FFF2-40B4-BE49-F238E27FC236}">
                          <a16:creationId xmlns:a16="http://schemas.microsoft.com/office/drawing/2014/main" id="{26317C63-069F-6062-6F70-8BDEF62B969B}"/>
                        </a:ext>
                      </a:extLst>
                    </p:cNvPr>
                    <p:cNvSpPr/>
                    <p:nvPr/>
                  </p:nvSpPr>
                  <p:spPr>
                    <a:xfrm>
                      <a:off x="35257496" y="22674325"/>
                      <a:ext cx="663327" cy="544685"/>
                    </a:xfrm>
                    <a:custGeom>
                      <a:avLst/>
                      <a:gdLst>
                        <a:gd name="connsiteX0" fmla="*/ 0 w 663327"/>
                        <a:gd name="connsiteY0" fmla="*/ 183998 h 544685"/>
                        <a:gd name="connsiteX1" fmla="*/ 98793 w 663327"/>
                        <a:gd name="connsiteY1" fmla="*/ 515237 h 544685"/>
                        <a:gd name="connsiteX2" fmla="*/ 167949 w 663327"/>
                        <a:gd name="connsiteY2" fmla="*/ 544685 h 544685"/>
                        <a:gd name="connsiteX3" fmla="*/ 663328 w 663327"/>
                        <a:gd name="connsiteY3" fmla="*/ 383840 h 544685"/>
                        <a:gd name="connsiteX4" fmla="*/ 592761 w 663327"/>
                        <a:gd name="connsiteY4" fmla="*/ 147241 h 544685"/>
                        <a:gd name="connsiteX5" fmla="*/ 246984 w 663327"/>
                        <a:gd name="connsiteY5" fmla="*/ 0 h 54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3327" h="544685">
                          <a:moveTo>
                            <a:pt x="0" y="183998"/>
                          </a:moveTo>
                          <a:lnTo>
                            <a:pt x="98793" y="515237"/>
                          </a:lnTo>
                          <a:lnTo>
                            <a:pt x="167949" y="544685"/>
                          </a:lnTo>
                          <a:lnTo>
                            <a:pt x="663328" y="383840"/>
                          </a:lnTo>
                          <a:lnTo>
                            <a:pt x="592761" y="147241"/>
                          </a:lnTo>
                          <a:lnTo>
                            <a:pt x="246984"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32" name="Freeform 8531">
                      <a:extLst>
                        <a:ext uri="{FF2B5EF4-FFF2-40B4-BE49-F238E27FC236}">
                          <a16:creationId xmlns:a16="http://schemas.microsoft.com/office/drawing/2014/main" id="{1B98A504-4B8D-DEE2-6E15-0A2BB27F82E9}"/>
                        </a:ext>
                      </a:extLst>
                    </p:cNvPr>
                    <p:cNvSpPr/>
                    <p:nvPr/>
                  </p:nvSpPr>
                  <p:spPr>
                    <a:xfrm>
                      <a:off x="35850257" y="22768995"/>
                      <a:ext cx="345776" cy="289170"/>
                    </a:xfrm>
                    <a:custGeom>
                      <a:avLst/>
                      <a:gdLst>
                        <a:gd name="connsiteX0" fmla="*/ 345777 w 345776"/>
                        <a:gd name="connsiteY0" fmla="*/ 199812 h 289170"/>
                        <a:gd name="connsiteX1" fmla="*/ 70567 w 345776"/>
                        <a:gd name="connsiteY1" fmla="*/ 0 h 289170"/>
                        <a:gd name="connsiteX2" fmla="*/ 0 w 345776"/>
                        <a:gd name="connsiteY2" fmla="*/ 52571 h 289170"/>
                        <a:gd name="connsiteX3" fmla="*/ 70567 w 345776"/>
                        <a:gd name="connsiteY3" fmla="*/ 289170 h 289170"/>
                      </a:gdLst>
                      <a:ahLst/>
                      <a:cxnLst>
                        <a:cxn ang="0">
                          <a:pos x="connsiteX0" y="connsiteY0"/>
                        </a:cxn>
                        <a:cxn ang="0">
                          <a:pos x="connsiteX1" y="connsiteY1"/>
                        </a:cxn>
                        <a:cxn ang="0">
                          <a:pos x="connsiteX2" y="connsiteY2"/>
                        </a:cxn>
                        <a:cxn ang="0">
                          <a:pos x="connsiteX3" y="connsiteY3"/>
                        </a:cxn>
                      </a:cxnLst>
                      <a:rect l="l" t="t" r="r" b="b"/>
                      <a:pathLst>
                        <a:path w="345776" h="289170">
                          <a:moveTo>
                            <a:pt x="345777" y="199812"/>
                          </a:moveTo>
                          <a:lnTo>
                            <a:pt x="70567" y="0"/>
                          </a:lnTo>
                          <a:lnTo>
                            <a:pt x="0" y="52571"/>
                          </a:lnTo>
                          <a:lnTo>
                            <a:pt x="70567" y="28917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533" name="Freeform 8532">
                      <a:extLst>
                        <a:ext uri="{FF2B5EF4-FFF2-40B4-BE49-F238E27FC236}">
                          <a16:creationId xmlns:a16="http://schemas.microsoft.com/office/drawing/2014/main" id="{286AA8C1-E066-EFF4-0BC5-3593484CB8BB}"/>
                        </a:ext>
                      </a:extLst>
                    </p:cNvPr>
                    <p:cNvSpPr/>
                    <p:nvPr/>
                  </p:nvSpPr>
                  <p:spPr>
                    <a:xfrm>
                      <a:off x="34269562" y="23305146"/>
                      <a:ext cx="275209" cy="289169"/>
                    </a:xfrm>
                    <a:custGeom>
                      <a:avLst/>
                      <a:gdLst>
                        <a:gd name="connsiteX0" fmla="*/ 0 w 275209"/>
                        <a:gd name="connsiteY0" fmla="*/ 289170 h 289169"/>
                        <a:gd name="connsiteX1" fmla="*/ 275210 w 275209"/>
                        <a:gd name="connsiteY1" fmla="*/ 199811 h 289169"/>
                        <a:gd name="connsiteX2" fmla="*/ 246983 w 275209"/>
                        <a:gd name="connsiteY2" fmla="*/ 105172 h 289169"/>
                        <a:gd name="connsiteX3" fmla="*/ 0 w 275209"/>
                        <a:gd name="connsiteY3" fmla="*/ 0 h 289169"/>
                      </a:gdLst>
                      <a:ahLst/>
                      <a:cxnLst>
                        <a:cxn ang="0">
                          <a:pos x="connsiteX0" y="connsiteY0"/>
                        </a:cxn>
                        <a:cxn ang="0">
                          <a:pos x="connsiteX1" y="connsiteY1"/>
                        </a:cxn>
                        <a:cxn ang="0">
                          <a:pos x="connsiteX2" y="connsiteY2"/>
                        </a:cxn>
                        <a:cxn ang="0">
                          <a:pos x="connsiteX3" y="connsiteY3"/>
                        </a:cxn>
                      </a:cxnLst>
                      <a:rect l="l" t="t" r="r" b="b"/>
                      <a:pathLst>
                        <a:path w="275209" h="289169">
                          <a:moveTo>
                            <a:pt x="0" y="289170"/>
                          </a:moveTo>
                          <a:lnTo>
                            <a:pt x="275210" y="199811"/>
                          </a:lnTo>
                          <a:lnTo>
                            <a:pt x="246983" y="105172"/>
                          </a:lnTo>
                          <a:lnTo>
                            <a:pt x="0" y="0"/>
                          </a:lnTo>
                          <a:close/>
                        </a:path>
                      </a:pathLst>
                    </a:custGeom>
                    <a:solidFill>
                      <a:srgbClr val="98C880"/>
                    </a:solidFill>
                    <a:ln w="28575" cap="rnd">
                      <a:solidFill>
                        <a:srgbClr val="FFFFFF"/>
                      </a:solidFill>
                      <a:prstDash val="solid"/>
                      <a:round/>
                    </a:ln>
                  </p:spPr>
                  <p:txBody>
                    <a:bodyPr rtlCol="0" anchor="ctr"/>
                    <a:lstStyle/>
                    <a:p>
                      <a:endParaRPr lang="en-US"/>
                    </a:p>
                  </p:txBody>
                </p:sp>
                <p:sp>
                  <p:nvSpPr>
                    <p:cNvPr id="8534" name="Freeform 8533">
                      <a:extLst>
                        <a:ext uri="{FF2B5EF4-FFF2-40B4-BE49-F238E27FC236}">
                          <a16:creationId xmlns:a16="http://schemas.microsoft.com/office/drawing/2014/main" id="{149EDF3F-B51E-3635-B082-8363BB9C83F2}"/>
                        </a:ext>
                      </a:extLst>
                    </p:cNvPr>
                    <p:cNvSpPr/>
                    <p:nvPr/>
                  </p:nvSpPr>
                  <p:spPr>
                    <a:xfrm>
                      <a:off x="34516546" y="23226319"/>
                      <a:ext cx="523605" cy="278637"/>
                    </a:xfrm>
                    <a:custGeom>
                      <a:avLst/>
                      <a:gdLst>
                        <a:gd name="connsiteX0" fmla="*/ 0 w 523605"/>
                        <a:gd name="connsiteY0" fmla="*/ 183998 h 278637"/>
                        <a:gd name="connsiteX1" fmla="*/ 28227 w 523605"/>
                        <a:gd name="connsiteY1" fmla="*/ 278638 h 278637"/>
                        <a:gd name="connsiteX2" fmla="*/ 523605 w 523605"/>
                        <a:gd name="connsiteY2" fmla="*/ 117793 h 278637"/>
                        <a:gd name="connsiteX3" fmla="*/ 246984 w 523605"/>
                        <a:gd name="connsiteY3" fmla="*/ 0 h 278637"/>
                      </a:gdLst>
                      <a:ahLst/>
                      <a:cxnLst>
                        <a:cxn ang="0">
                          <a:pos x="connsiteX0" y="connsiteY0"/>
                        </a:cxn>
                        <a:cxn ang="0">
                          <a:pos x="connsiteX1" y="connsiteY1"/>
                        </a:cxn>
                        <a:cxn ang="0">
                          <a:pos x="connsiteX2" y="connsiteY2"/>
                        </a:cxn>
                        <a:cxn ang="0">
                          <a:pos x="connsiteX3" y="connsiteY3"/>
                        </a:cxn>
                      </a:cxnLst>
                      <a:rect l="l" t="t" r="r" b="b"/>
                      <a:pathLst>
                        <a:path w="523605" h="278637">
                          <a:moveTo>
                            <a:pt x="0" y="183998"/>
                          </a:moveTo>
                          <a:lnTo>
                            <a:pt x="28227" y="278638"/>
                          </a:lnTo>
                          <a:lnTo>
                            <a:pt x="523605" y="117793"/>
                          </a:lnTo>
                          <a:lnTo>
                            <a:pt x="246984"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35" name="Freeform 8534">
                      <a:extLst>
                        <a:ext uri="{FF2B5EF4-FFF2-40B4-BE49-F238E27FC236}">
                          <a16:creationId xmlns:a16="http://schemas.microsoft.com/office/drawing/2014/main" id="{8FD901AA-E960-BBB1-31B6-FAB61F1594CD}"/>
                        </a:ext>
                      </a:extLst>
                    </p:cNvPr>
                    <p:cNvSpPr/>
                    <p:nvPr/>
                  </p:nvSpPr>
                  <p:spPr>
                    <a:xfrm>
                      <a:off x="35232798" y="23189562"/>
                      <a:ext cx="192646" cy="91999"/>
                    </a:xfrm>
                    <a:custGeom>
                      <a:avLst/>
                      <a:gdLst>
                        <a:gd name="connsiteX0" fmla="*/ 123491 w 192646"/>
                        <a:gd name="connsiteY0" fmla="*/ 0 h 91999"/>
                        <a:gd name="connsiteX1" fmla="*/ 0 w 192646"/>
                        <a:gd name="connsiteY1" fmla="*/ 91999 h 91999"/>
                        <a:gd name="connsiteX2" fmla="*/ 192647 w 192646"/>
                        <a:gd name="connsiteY2" fmla="*/ 29448 h 91999"/>
                      </a:gdLst>
                      <a:ahLst/>
                      <a:cxnLst>
                        <a:cxn ang="0">
                          <a:pos x="connsiteX0" y="connsiteY0"/>
                        </a:cxn>
                        <a:cxn ang="0">
                          <a:pos x="connsiteX1" y="connsiteY1"/>
                        </a:cxn>
                        <a:cxn ang="0">
                          <a:pos x="connsiteX2" y="connsiteY2"/>
                        </a:cxn>
                      </a:cxnLst>
                      <a:rect l="l" t="t" r="r" b="b"/>
                      <a:pathLst>
                        <a:path w="192646" h="91999">
                          <a:moveTo>
                            <a:pt x="123491" y="0"/>
                          </a:moveTo>
                          <a:lnTo>
                            <a:pt x="0" y="91999"/>
                          </a:lnTo>
                          <a:lnTo>
                            <a:pt x="192647" y="2944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8536" name="Graphic 6">
                    <a:extLst>
                      <a:ext uri="{FF2B5EF4-FFF2-40B4-BE49-F238E27FC236}">
                        <a16:creationId xmlns:a16="http://schemas.microsoft.com/office/drawing/2014/main" id="{A6CC26BD-A68A-16D4-AEF0-88B587A8531F}"/>
                      </a:ext>
                    </a:extLst>
                  </p:cNvPr>
                  <p:cNvGrpSpPr/>
                  <p:nvPr/>
                </p:nvGrpSpPr>
                <p:grpSpPr>
                  <a:xfrm>
                    <a:off x="48282740" y="13734891"/>
                    <a:ext cx="1524295" cy="1048186"/>
                    <a:chOff x="33078937" y="23594316"/>
                    <a:chExt cx="2381250" cy="1637604"/>
                  </a:xfrm>
                </p:grpSpPr>
                <p:sp>
                  <p:nvSpPr>
                    <p:cNvPr id="8537" name="Freeform 8536">
                      <a:extLst>
                        <a:ext uri="{FF2B5EF4-FFF2-40B4-BE49-F238E27FC236}">
                          <a16:creationId xmlns:a16="http://schemas.microsoft.com/office/drawing/2014/main" id="{B0AC1334-E75F-E340-B7E3-06CFE0C893FF}"/>
                        </a:ext>
                      </a:extLst>
                    </p:cNvPr>
                    <p:cNvSpPr/>
                    <p:nvPr/>
                  </p:nvSpPr>
                  <p:spPr>
                    <a:xfrm>
                      <a:off x="35120009" y="24997977"/>
                      <a:ext cx="340178" cy="233943"/>
                    </a:xfrm>
                    <a:custGeom>
                      <a:avLst/>
                      <a:gdLst>
                        <a:gd name="connsiteX0" fmla="*/ 340179 w 340178"/>
                        <a:gd name="connsiteY0" fmla="*/ 233944 h 233943"/>
                        <a:gd name="connsiteX1" fmla="*/ 170089 w 340178"/>
                        <a:gd name="connsiteY1" fmla="*/ 0 h 233943"/>
                        <a:gd name="connsiteX2" fmla="*/ 65419 w 340178"/>
                        <a:gd name="connsiteY2" fmla="*/ 23994 h 233943"/>
                        <a:gd name="connsiteX3" fmla="*/ 0 w 340178"/>
                        <a:gd name="connsiteY3" fmla="*/ 233944 h 233943"/>
                      </a:gdLst>
                      <a:ahLst/>
                      <a:cxnLst>
                        <a:cxn ang="0">
                          <a:pos x="connsiteX0" y="connsiteY0"/>
                        </a:cxn>
                        <a:cxn ang="0">
                          <a:pos x="connsiteX1" y="connsiteY1"/>
                        </a:cxn>
                        <a:cxn ang="0">
                          <a:pos x="connsiteX2" y="connsiteY2"/>
                        </a:cxn>
                        <a:cxn ang="0">
                          <a:pos x="connsiteX3" y="connsiteY3"/>
                        </a:cxn>
                      </a:cxnLst>
                      <a:rect l="l" t="t" r="r" b="b"/>
                      <a:pathLst>
                        <a:path w="340178" h="233943">
                          <a:moveTo>
                            <a:pt x="340179" y="233944"/>
                          </a:moveTo>
                          <a:lnTo>
                            <a:pt x="170089" y="0"/>
                          </a:lnTo>
                          <a:lnTo>
                            <a:pt x="65419" y="23994"/>
                          </a:lnTo>
                          <a:lnTo>
                            <a:pt x="0" y="23394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538" name="Freeform 8537">
                      <a:extLst>
                        <a:ext uri="{FF2B5EF4-FFF2-40B4-BE49-F238E27FC236}">
                          <a16:creationId xmlns:a16="http://schemas.microsoft.com/office/drawing/2014/main" id="{3BEE0D5B-7DFC-871F-D83C-7826819CFAF7}"/>
                        </a:ext>
                      </a:extLst>
                    </p:cNvPr>
                    <p:cNvSpPr/>
                    <p:nvPr/>
                  </p:nvSpPr>
                  <p:spPr>
                    <a:xfrm>
                      <a:off x="34910668" y="24576878"/>
                      <a:ext cx="379429" cy="445092"/>
                    </a:xfrm>
                    <a:custGeom>
                      <a:avLst/>
                      <a:gdLst>
                        <a:gd name="connsiteX0" fmla="*/ 0 w 379429"/>
                        <a:gd name="connsiteY0" fmla="*/ 235144 h 445092"/>
                        <a:gd name="connsiteX1" fmla="*/ 274759 w 379429"/>
                        <a:gd name="connsiteY1" fmla="*/ 445093 h 445092"/>
                        <a:gd name="connsiteX2" fmla="*/ 379430 w 379429"/>
                        <a:gd name="connsiteY2" fmla="*/ 421099 h 445092"/>
                        <a:gd name="connsiteX3" fmla="*/ 73269 w 379429"/>
                        <a:gd name="connsiteY3" fmla="*/ 0 h 445092"/>
                      </a:gdLst>
                      <a:ahLst/>
                      <a:cxnLst>
                        <a:cxn ang="0">
                          <a:pos x="connsiteX0" y="connsiteY0"/>
                        </a:cxn>
                        <a:cxn ang="0">
                          <a:pos x="connsiteX1" y="connsiteY1"/>
                        </a:cxn>
                        <a:cxn ang="0">
                          <a:pos x="connsiteX2" y="connsiteY2"/>
                        </a:cxn>
                        <a:cxn ang="0">
                          <a:pos x="connsiteX3" y="connsiteY3"/>
                        </a:cxn>
                      </a:cxnLst>
                      <a:rect l="l" t="t" r="r" b="b"/>
                      <a:pathLst>
                        <a:path w="379429" h="445092">
                          <a:moveTo>
                            <a:pt x="0" y="235144"/>
                          </a:moveTo>
                          <a:lnTo>
                            <a:pt x="274759" y="445093"/>
                          </a:lnTo>
                          <a:lnTo>
                            <a:pt x="379430" y="421099"/>
                          </a:lnTo>
                          <a:lnTo>
                            <a:pt x="73269"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39" name="Freeform 8538">
                      <a:extLst>
                        <a:ext uri="{FF2B5EF4-FFF2-40B4-BE49-F238E27FC236}">
                          <a16:creationId xmlns:a16="http://schemas.microsoft.com/office/drawing/2014/main" id="{1459305B-FE44-BD02-5D2D-61E743E7B8BE}"/>
                        </a:ext>
                      </a:extLst>
                    </p:cNvPr>
                    <p:cNvSpPr/>
                    <p:nvPr/>
                  </p:nvSpPr>
                  <p:spPr>
                    <a:xfrm>
                      <a:off x="34452736" y="24812022"/>
                      <a:ext cx="732691" cy="419898"/>
                    </a:xfrm>
                    <a:custGeom>
                      <a:avLst/>
                      <a:gdLst>
                        <a:gd name="connsiteX0" fmla="*/ 732692 w 732691"/>
                        <a:gd name="connsiteY0" fmla="*/ 209949 h 419898"/>
                        <a:gd name="connsiteX1" fmla="*/ 457933 w 732691"/>
                        <a:gd name="connsiteY1" fmla="*/ 0 h 419898"/>
                        <a:gd name="connsiteX2" fmla="*/ 91586 w 732691"/>
                        <a:gd name="connsiteY2" fmla="*/ 83980 h 419898"/>
                        <a:gd name="connsiteX3" fmla="*/ 0 w 732691"/>
                        <a:gd name="connsiteY3" fmla="*/ 377909 h 419898"/>
                        <a:gd name="connsiteX4" fmla="*/ 54952 w 732691"/>
                        <a:gd name="connsiteY4" fmla="*/ 419899 h 419898"/>
                        <a:gd name="connsiteX5" fmla="*/ 667273 w 732691"/>
                        <a:gd name="connsiteY5" fmla="*/ 419899 h 419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2691" h="419898">
                          <a:moveTo>
                            <a:pt x="732692" y="209949"/>
                          </a:moveTo>
                          <a:lnTo>
                            <a:pt x="457933" y="0"/>
                          </a:lnTo>
                          <a:lnTo>
                            <a:pt x="91586" y="83980"/>
                          </a:lnTo>
                          <a:lnTo>
                            <a:pt x="0" y="377909"/>
                          </a:lnTo>
                          <a:lnTo>
                            <a:pt x="54952" y="419899"/>
                          </a:lnTo>
                          <a:lnTo>
                            <a:pt x="667273" y="41989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40" name="Freeform 8539">
                      <a:extLst>
                        <a:ext uri="{FF2B5EF4-FFF2-40B4-BE49-F238E27FC236}">
                          <a16:creationId xmlns:a16="http://schemas.microsoft.com/office/drawing/2014/main" id="{20835EBA-5620-4F3E-54A2-3C799061E1C7}"/>
                        </a:ext>
                      </a:extLst>
                    </p:cNvPr>
                    <p:cNvSpPr/>
                    <p:nvPr/>
                  </p:nvSpPr>
                  <p:spPr>
                    <a:xfrm>
                      <a:off x="34269562" y="25189931"/>
                      <a:ext cx="238125" cy="41990"/>
                    </a:xfrm>
                    <a:custGeom>
                      <a:avLst/>
                      <a:gdLst>
                        <a:gd name="connsiteX0" fmla="*/ 183173 w 238125"/>
                        <a:gd name="connsiteY0" fmla="*/ 0 h 41990"/>
                        <a:gd name="connsiteX1" fmla="*/ 0 w 238125"/>
                        <a:gd name="connsiteY1" fmla="*/ 41990 h 41990"/>
                        <a:gd name="connsiteX2" fmla="*/ 238125 w 238125"/>
                        <a:gd name="connsiteY2" fmla="*/ 41990 h 41990"/>
                      </a:gdLst>
                      <a:ahLst/>
                      <a:cxnLst>
                        <a:cxn ang="0">
                          <a:pos x="connsiteX0" y="connsiteY0"/>
                        </a:cxn>
                        <a:cxn ang="0">
                          <a:pos x="connsiteX1" y="connsiteY1"/>
                        </a:cxn>
                        <a:cxn ang="0">
                          <a:pos x="connsiteX2" y="connsiteY2"/>
                        </a:cxn>
                      </a:cxnLst>
                      <a:rect l="l" t="t" r="r" b="b"/>
                      <a:pathLst>
                        <a:path w="238125" h="41990">
                          <a:moveTo>
                            <a:pt x="183173" y="0"/>
                          </a:moveTo>
                          <a:lnTo>
                            <a:pt x="0" y="41990"/>
                          </a:lnTo>
                          <a:lnTo>
                            <a:pt x="238125" y="4199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41" name="Freeform 8540">
                      <a:extLst>
                        <a:ext uri="{FF2B5EF4-FFF2-40B4-BE49-F238E27FC236}">
                          <a16:creationId xmlns:a16="http://schemas.microsoft.com/office/drawing/2014/main" id="{785220A5-CC1C-F318-0100-0312915D2DF8}"/>
                        </a:ext>
                      </a:extLst>
                    </p:cNvPr>
                    <p:cNvSpPr/>
                    <p:nvPr/>
                  </p:nvSpPr>
                  <p:spPr>
                    <a:xfrm>
                      <a:off x="34727495" y="24249358"/>
                      <a:ext cx="137379" cy="163760"/>
                    </a:xfrm>
                    <a:custGeom>
                      <a:avLst/>
                      <a:gdLst>
                        <a:gd name="connsiteX0" fmla="*/ 0 w 137379"/>
                        <a:gd name="connsiteY0" fmla="*/ 58785 h 163760"/>
                        <a:gd name="connsiteX1" fmla="*/ 137380 w 137379"/>
                        <a:gd name="connsiteY1" fmla="*/ 163760 h 163760"/>
                        <a:gd name="connsiteX2" fmla="*/ 18317 w 137379"/>
                        <a:gd name="connsiteY2" fmla="*/ 0 h 163760"/>
                      </a:gdLst>
                      <a:ahLst/>
                      <a:cxnLst>
                        <a:cxn ang="0">
                          <a:pos x="connsiteX0" y="connsiteY0"/>
                        </a:cxn>
                        <a:cxn ang="0">
                          <a:pos x="connsiteX1" y="connsiteY1"/>
                        </a:cxn>
                        <a:cxn ang="0">
                          <a:pos x="connsiteX2" y="connsiteY2"/>
                        </a:cxn>
                      </a:cxnLst>
                      <a:rect l="l" t="t" r="r" b="b"/>
                      <a:pathLst>
                        <a:path w="137379" h="163760">
                          <a:moveTo>
                            <a:pt x="0" y="58785"/>
                          </a:moveTo>
                          <a:lnTo>
                            <a:pt x="137380" y="163760"/>
                          </a:lnTo>
                          <a:lnTo>
                            <a:pt x="18317"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42" name="Freeform 8541">
                      <a:extLst>
                        <a:ext uri="{FF2B5EF4-FFF2-40B4-BE49-F238E27FC236}">
                          <a16:creationId xmlns:a16="http://schemas.microsoft.com/office/drawing/2014/main" id="{1DF5A32F-D6D8-43A2-C869-2F93B4C6BADE}"/>
                        </a:ext>
                      </a:extLst>
                    </p:cNvPr>
                    <p:cNvSpPr/>
                    <p:nvPr/>
                  </p:nvSpPr>
                  <p:spPr>
                    <a:xfrm>
                      <a:off x="34269562" y="24308143"/>
                      <a:ext cx="714375" cy="587858"/>
                    </a:xfrm>
                    <a:custGeom>
                      <a:avLst/>
                      <a:gdLst>
                        <a:gd name="connsiteX0" fmla="*/ 457933 w 714375"/>
                        <a:gd name="connsiteY0" fmla="*/ 0 h 587858"/>
                        <a:gd name="connsiteX1" fmla="*/ 91586 w 714375"/>
                        <a:gd name="connsiteY1" fmla="*/ 83980 h 587858"/>
                        <a:gd name="connsiteX2" fmla="*/ 0 w 714375"/>
                        <a:gd name="connsiteY2" fmla="*/ 377909 h 587858"/>
                        <a:gd name="connsiteX3" fmla="*/ 274759 w 714375"/>
                        <a:gd name="connsiteY3" fmla="*/ 587858 h 587858"/>
                        <a:gd name="connsiteX4" fmla="*/ 641106 w 714375"/>
                        <a:gd name="connsiteY4" fmla="*/ 503879 h 587858"/>
                        <a:gd name="connsiteX5" fmla="*/ 714375 w 714375"/>
                        <a:gd name="connsiteY5" fmla="*/ 268736 h 587858"/>
                        <a:gd name="connsiteX6" fmla="*/ 595313 w 714375"/>
                        <a:gd name="connsiteY6" fmla="*/ 104975 h 5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375" h="587858">
                          <a:moveTo>
                            <a:pt x="457933" y="0"/>
                          </a:moveTo>
                          <a:lnTo>
                            <a:pt x="91586" y="83980"/>
                          </a:lnTo>
                          <a:lnTo>
                            <a:pt x="0" y="377909"/>
                          </a:lnTo>
                          <a:lnTo>
                            <a:pt x="274759" y="587858"/>
                          </a:lnTo>
                          <a:lnTo>
                            <a:pt x="641106" y="503879"/>
                          </a:lnTo>
                          <a:lnTo>
                            <a:pt x="714375" y="268736"/>
                          </a:lnTo>
                          <a:lnTo>
                            <a:pt x="595313" y="10497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43" name="Freeform 8542">
                      <a:extLst>
                        <a:ext uri="{FF2B5EF4-FFF2-40B4-BE49-F238E27FC236}">
                          <a16:creationId xmlns:a16="http://schemas.microsoft.com/office/drawing/2014/main" id="{AE3E503E-FC3F-D876-19D2-0AD83F1CD50D}"/>
                        </a:ext>
                      </a:extLst>
                    </p:cNvPr>
                    <p:cNvSpPr/>
                    <p:nvPr/>
                  </p:nvSpPr>
                  <p:spPr>
                    <a:xfrm>
                      <a:off x="33811630" y="24686052"/>
                      <a:ext cx="732691" cy="545868"/>
                    </a:xfrm>
                    <a:custGeom>
                      <a:avLst/>
                      <a:gdLst>
                        <a:gd name="connsiteX0" fmla="*/ 732692 w 732691"/>
                        <a:gd name="connsiteY0" fmla="*/ 209949 h 545868"/>
                        <a:gd name="connsiteX1" fmla="*/ 457933 w 732691"/>
                        <a:gd name="connsiteY1" fmla="*/ 0 h 545868"/>
                        <a:gd name="connsiteX2" fmla="*/ 91586 w 732691"/>
                        <a:gd name="connsiteY2" fmla="*/ 83980 h 545868"/>
                        <a:gd name="connsiteX3" fmla="*/ 0 w 732691"/>
                        <a:gd name="connsiteY3" fmla="*/ 377909 h 545868"/>
                        <a:gd name="connsiteX4" fmla="*/ 219808 w 732691"/>
                        <a:gd name="connsiteY4" fmla="*/ 545868 h 545868"/>
                        <a:gd name="connsiteX5" fmla="*/ 457933 w 732691"/>
                        <a:gd name="connsiteY5" fmla="*/ 545868 h 545868"/>
                        <a:gd name="connsiteX6" fmla="*/ 641106 w 732691"/>
                        <a:gd name="connsiteY6" fmla="*/ 503878 h 54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691" h="545868">
                          <a:moveTo>
                            <a:pt x="732692" y="209949"/>
                          </a:moveTo>
                          <a:lnTo>
                            <a:pt x="457933" y="0"/>
                          </a:lnTo>
                          <a:lnTo>
                            <a:pt x="91586" y="83980"/>
                          </a:lnTo>
                          <a:lnTo>
                            <a:pt x="0" y="377909"/>
                          </a:lnTo>
                          <a:lnTo>
                            <a:pt x="219808" y="545868"/>
                          </a:lnTo>
                          <a:lnTo>
                            <a:pt x="457933" y="545868"/>
                          </a:lnTo>
                          <a:lnTo>
                            <a:pt x="641106" y="50387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44" name="Freeform 8543">
                      <a:extLst>
                        <a:ext uri="{FF2B5EF4-FFF2-40B4-BE49-F238E27FC236}">
                          <a16:creationId xmlns:a16="http://schemas.microsoft.com/office/drawing/2014/main" id="{B9E8D827-FB68-1A32-238E-C93D0DD566EB}"/>
                        </a:ext>
                      </a:extLst>
                    </p:cNvPr>
                    <p:cNvSpPr/>
                    <p:nvPr/>
                  </p:nvSpPr>
                  <p:spPr>
                    <a:xfrm>
                      <a:off x="33419116" y="25063961"/>
                      <a:ext cx="612321" cy="167959"/>
                    </a:xfrm>
                    <a:custGeom>
                      <a:avLst/>
                      <a:gdLst>
                        <a:gd name="connsiteX0" fmla="*/ 392513 w 612321"/>
                        <a:gd name="connsiteY0" fmla="*/ 0 h 167959"/>
                        <a:gd name="connsiteX1" fmla="*/ 26167 w 612321"/>
                        <a:gd name="connsiteY1" fmla="*/ 83980 h 167959"/>
                        <a:gd name="connsiteX2" fmla="*/ 0 w 612321"/>
                        <a:gd name="connsiteY2" fmla="*/ 167960 h 167959"/>
                        <a:gd name="connsiteX3" fmla="*/ 612321 w 612321"/>
                        <a:gd name="connsiteY3" fmla="*/ 167960 h 167959"/>
                      </a:gdLst>
                      <a:ahLst/>
                      <a:cxnLst>
                        <a:cxn ang="0">
                          <a:pos x="connsiteX0" y="connsiteY0"/>
                        </a:cxn>
                        <a:cxn ang="0">
                          <a:pos x="connsiteX1" y="connsiteY1"/>
                        </a:cxn>
                        <a:cxn ang="0">
                          <a:pos x="connsiteX2" y="connsiteY2"/>
                        </a:cxn>
                        <a:cxn ang="0">
                          <a:pos x="connsiteX3" y="connsiteY3"/>
                        </a:cxn>
                      </a:cxnLst>
                      <a:rect l="l" t="t" r="r" b="b"/>
                      <a:pathLst>
                        <a:path w="612321" h="167959">
                          <a:moveTo>
                            <a:pt x="392513" y="0"/>
                          </a:moveTo>
                          <a:lnTo>
                            <a:pt x="26167" y="83980"/>
                          </a:lnTo>
                          <a:lnTo>
                            <a:pt x="0" y="167960"/>
                          </a:lnTo>
                          <a:lnTo>
                            <a:pt x="612321" y="16796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45" name="Freeform 8544">
                      <a:extLst>
                        <a:ext uri="{FF2B5EF4-FFF2-40B4-BE49-F238E27FC236}">
                          <a16:creationId xmlns:a16="http://schemas.microsoft.com/office/drawing/2014/main" id="{95394E98-7627-2339-1D43-DCE4A649C92B}"/>
                        </a:ext>
                      </a:extLst>
                    </p:cNvPr>
                    <p:cNvSpPr/>
                    <p:nvPr/>
                  </p:nvSpPr>
                  <p:spPr>
                    <a:xfrm>
                      <a:off x="34086389" y="23828259"/>
                      <a:ext cx="659423" cy="563864"/>
                    </a:xfrm>
                    <a:custGeom>
                      <a:avLst/>
                      <a:gdLst>
                        <a:gd name="connsiteX0" fmla="*/ 91586 w 659423"/>
                        <a:gd name="connsiteY0" fmla="*/ 59986 h 563864"/>
                        <a:gd name="connsiteX1" fmla="*/ 0 w 659423"/>
                        <a:gd name="connsiteY1" fmla="*/ 353914 h 563864"/>
                        <a:gd name="connsiteX2" fmla="*/ 274759 w 659423"/>
                        <a:gd name="connsiteY2" fmla="*/ 563864 h 563864"/>
                        <a:gd name="connsiteX3" fmla="*/ 641106 w 659423"/>
                        <a:gd name="connsiteY3" fmla="*/ 479884 h 563864"/>
                        <a:gd name="connsiteX4" fmla="*/ 659423 w 659423"/>
                        <a:gd name="connsiteY4" fmla="*/ 421099 h 563864"/>
                        <a:gd name="connsiteX5" fmla="*/ 353262 w 659423"/>
                        <a:gd name="connsiteY5" fmla="*/ 0 h 56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423" h="563864">
                          <a:moveTo>
                            <a:pt x="91586" y="59986"/>
                          </a:moveTo>
                          <a:lnTo>
                            <a:pt x="0" y="353914"/>
                          </a:lnTo>
                          <a:lnTo>
                            <a:pt x="274759" y="563864"/>
                          </a:lnTo>
                          <a:lnTo>
                            <a:pt x="641106" y="479884"/>
                          </a:lnTo>
                          <a:lnTo>
                            <a:pt x="659423" y="421099"/>
                          </a:lnTo>
                          <a:lnTo>
                            <a:pt x="353262"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46" name="Freeform 8545">
                      <a:extLst>
                        <a:ext uri="{FF2B5EF4-FFF2-40B4-BE49-F238E27FC236}">
                          <a16:creationId xmlns:a16="http://schemas.microsoft.com/office/drawing/2014/main" id="{2BA017DA-52EA-5F09-8D69-5897070CF6FA}"/>
                        </a:ext>
                      </a:extLst>
                    </p:cNvPr>
                    <p:cNvSpPr/>
                    <p:nvPr/>
                  </p:nvSpPr>
                  <p:spPr>
                    <a:xfrm>
                      <a:off x="33628457" y="24182174"/>
                      <a:ext cx="732691" cy="587858"/>
                    </a:xfrm>
                    <a:custGeom>
                      <a:avLst/>
                      <a:gdLst>
                        <a:gd name="connsiteX0" fmla="*/ 732692 w 732691"/>
                        <a:gd name="connsiteY0" fmla="*/ 209950 h 587858"/>
                        <a:gd name="connsiteX1" fmla="*/ 457933 w 732691"/>
                        <a:gd name="connsiteY1" fmla="*/ 0 h 587858"/>
                        <a:gd name="connsiteX2" fmla="*/ 164856 w 732691"/>
                        <a:gd name="connsiteY2" fmla="*/ 67184 h 587858"/>
                        <a:gd name="connsiteX3" fmla="*/ 45793 w 732691"/>
                        <a:gd name="connsiteY3" fmla="*/ 230945 h 587858"/>
                        <a:gd name="connsiteX4" fmla="*/ 0 w 732691"/>
                        <a:gd name="connsiteY4" fmla="*/ 377909 h 587858"/>
                        <a:gd name="connsiteX5" fmla="*/ 274759 w 732691"/>
                        <a:gd name="connsiteY5" fmla="*/ 587858 h 587858"/>
                        <a:gd name="connsiteX6" fmla="*/ 641106 w 732691"/>
                        <a:gd name="connsiteY6" fmla="*/ 503879 h 5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691" h="587858">
                          <a:moveTo>
                            <a:pt x="732692" y="209950"/>
                          </a:moveTo>
                          <a:lnTo>
                            <a:pt x="457933" y="0"/>
                          </a:lnTo>
                          <a:lnTo>
                            <a:pt x="164856" y="67184"/>
                          </a:lnTo>
                          <a:lnTo>
                            <a:pt x="45793" y="230945"/>
                          </a:lnTo>
                          <a:lnTo>
                            <a:pt x="0" y="377909"/>
                          </a:lnTo>
                          <a:lnTo>
                            <a:pt x="274759" y="587858"/>
                          </a:lnTo>
                          <a:lnTo>
                            <a:pt x="641106" y="503879"/>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47" name="Freeform 8546">
                      <a:extLst>
                        <a:ext uri="{FF2B5EF4-FFF2-40B4-BE49-F238E27FC236}">
                          <a16:creationId xmlns:a16="http://schemas.microsoft.com/office/drawing/2014/main" id="{73683213-EC55-EBA3-33CD-691AD3E53E2B}"/>
                        </a:ext>
                      </a:extLst>
                    </p:cNvPr>
                    <p:cNvSpPr/>
                    <p:nvPr/>
                  </p:nvSpPr>
                  <p:spPr>
                    <a:xfrm>
                      <a:off x="33249026" y="24560083"/>
                      <a:ext cx="654189" cy="587857"/>
                    </a:xfrm>
                    <a:custGeom>
                      <a:avLst/>
                      <a:gdLst>
                        <a:gd name="connsiteX0" fmla="*/ 654190 w 654189"/>
                        <a:gd name="connsiteY0" fmla="*/ 209949 h 587857"/>
                        <a:gd name="connsiteX1" fmla="*/ 379430 w 654189"/>
                        <a:gd name="connsiteY1" fmla="*/ 0 h 587857"/>
                        <a:gd name="connsiteX2" fmla="*/ 306161 w 654189"/>
                        <a:gd name="connsiteY2" fmla="*/ 16796 h 587857"/>
                        <a:gd name="connsiteX3" fmla="*/ 0 w 654189"/>
                        <a:gd name="connsiteY3" fmla="*/ 437894 h 587857"/>
                        <a:gd name="connsiteX4" fmla="*/ 196257 w 654189"/>
                        <a:gd name="connsiteY4" fmla="*/ 587858 h 587857"/>
                        <a:gd name="connsiteX5" fmla="*/ 562603 w 654189"/>
                        <a:gd name="connsiteY5" fmla="*/ 503878 h 58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189" h="587857">
                          <a:moveTo>
                            <a:pt x="654190" y="209949"/>
                          </a:moveTo>
                          <a:lnTo>
                            <a:pt x="379430" y="0"/>
                          </a:lnTo>
                          <a:lnTo>
                            <a:pt x="306161" y="16796"/>
                          </a:lnTo>
                          <a:lnTo>
                            <a:pt x="0" y="437894"/>
                          </a:lnTo>
                          <a:lnTo>
                            <a:pt x="196257" y="587858"/>
                          </a:lnTo>
                          <a:lnTo>
                            <a:pt x="562603" y="503878"/>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48" name="Freeform 8547">
                      <a:extLst>
                        <a:ext uri="{FF2B5EF4-FFF2-40B4-BE49-F238E27FC236}">
                          <a16:creationId xmlns:a16="http://schemas.microsoft.com/office/drawing/2014/main" id="{3BFC24F3-9B2E-08A6-A2C3-D8B38F488A1C}"/>
                        </a:ext>
                      </a:extLst>
                    </p:cNvPr>
                    <p:cNvSpPr/>
                    <p:nvPr/>
                  </p:nvSpPr>
                  <p:spPr>
                    <a:xfrm>
                      <a:off x="33078937" y="24997977"/>
                      <a:ext cx="366346" cy="233943"/>
                    </a:xfrm>
                    <a:custGeom>
                      <a:avLst/>
                      <a:gdLst>
                        <a:gd name="connsiteX0" fmla="*/ 0 w 366346"/>
                        <a:gd name="connsiteY0" fmla="*/ 233944 h 233943"/>
                        <a:gd name="connsiteX1" fmla="*/ 340179 w 366346"/>
                        <a:gd name="connsiteY1" fmla="*/ 233944 h 233943"/>
                        <a:gd name="connsiteX2" fmla="*/ 366346 w 366346"/>
                        <a:gd name="connsiteY2" fmla="*/ 149963 h 233943"/>
                        <a:gd name="connsiteX3" fmla="*/ 170089 w 366346"/>
                        <a:gd name="connsiteY3" fmla="*/ 0 h 233943"/>
                      </a:gdLst>
                      <a:ahLst/>
                      <a:cxnLst>
                        <a:cxn ang="0">
                          <a:pos x="connsiteX0" y="connsiteY0"/>
                        </a:cxn>
                        <a:cxn ang="0">
                          <a:pos x="connsiteX1" y="connsiteY1"/>
                        </a:cxn>
                        <a:cxn ang="0">
                          <a:pos x="connsiteX2" y="connsiteY2"/>
                        </a:cxn>
                        <a:cxn ang="0">
                          <a:pos x="connsiteX3" y="connsiteY3"/>
                        </a:cxn>
                      </a:cxnLst>
                      <a:rect l="l" t="t" r="r" b="b"/>
                      <a:pathLst>
                        <a:path w="366346" h="233943">
                          <a:moveTo>
                            <a:pt x="0" y="233944"/>
                          </a:moveTo>
                          <a:lnTo>
                            <a:pt x="340179" y="233944"/>
                          </a:lnTo>
                          <a:lnTo>
                            <a:pt x="366346" y="149963"/>
                          </a:lnTo>
                          <a:lnTo>
                            <a:pt x="170089" y="0"/>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549" name="Freeform 8548">
                      <a:extLst>
                        <a:ext uri="{FF2B5EF4-FFF2-40B4-BE49-F238E27FC236}">
                          <a16:creationId xmlns:a16="http://schemas.microsoft.com/office/drawing/2014/main" id="{A749B49A-D518-B74A-1E1F-A9D229CE0CE1}"/>
                        </a:ext>
                      </a:extLst>
                    </p:cNvPr>
                    <p:cNvSpPr/>
                    <p:nvPr/>
                  </p:nvSpPr>
                  <p:spPr>
                    <a:xfrm>
                      <a:off x="34099473" y="23594316"/>
                      <a:ext cx="340178" cy="293929"/>
                    </a:xfrm>
                    <a:custGeom>
                      <a:avLst/>
                      <a:gdLst>
                        <a:gd name="connsiteX0" fmla="*/ 170090 w 340178"/>
                        <a:gd name="connsiteY0" fmla="*/ 0 h 293929"/>
                        <a:gd name="connsiteX1" fmla="*/ 0 w 340178"/>
                        <a:gd name="connsiteY1" fmla="*/ 233944 h 293929"/>
                        <a:gd name="connsiteX2" fmla="*/ 78503 w 340178"/>
                        <a:gd name="connsiteY2" fmla="*/ 293929 h 293929"/>
                        <a:gd name="connsiteX3" fmla="*/ 340179 w 340178"/>
                        <a:gd name="connsiteY3" fmla="*/ 233944 h 293929"/>
                      </a:gdLst>
                      <a:ahLst/>
                      <a:cxnLst>
                        <a:cxn ang="0">
                          <a:pos x="connsiteX0" y="connsiteY0"/>
                        </a:cxn>
                        <a:cxn ang="0">
                          <a:pos x="connsiteX1" y="connsiteY1"/>
                        </a:cxn>
                        <a:cxn ang="0">
                          <a:pos x="connsiteX2" y="connsiteY2"/>
                        </a:cxn>
                        <a:cxn ang="0">
                          <a:pos x="connsiteX3" y="connsiteY3"/>
                        </a:cxn>
                      </a:cxnLst>
                      <a:rect l="l" t="t" r="r" b="b"/>
                      <a:pathLst>
                        <a:path w="340178" h="293929">
                          <a:moveTo>
                            <a:pt x="170090" y="0"/>
                          </a:moveTo>
                          <a:lnTo>
                            <a:pt x="0" y="233944"/>
                          </a:lnTo>
                          <a:lnTo>
                            <a:pt x="78503" y="293929"/>
                          </a:lnTo>
                          <a:lnTo>
                            <a:pt x="340179" y="233944"/>
                          </a:lnTo>
                          <a:close/>
                        </a:path>
                      </a:pathLst>
                    </a:custGeom>
                    <a:solidFill>
                      <a:srgbClr val="98C880"/>
                    </a:solidFill>
                    <a:ln w="28575" cap="rnd">
                      <a:solidFill>
                        <a:srgbClr val="FFFFFF"/>
                      </a:solidFill>
                      <a:prstDash val="solid"/>
                      <a:round/>
                    </a:ln>
                  </p:spPr>
                  <p:txBody>
                    <a:bodyPr rtlCol="0" anchor="ctr"/>
                    <a:lstStyle/>
                    <a:p>
                      <a:endParaRPr lang="en-US"/>
                    </a:p>
                  </p:txBody>
                </p:sp>
                <p:sp>
                  <p:nvSpPr>
                    <p:cNvPr id="8550" name="Freeform 8549">
                      <a:extLst>
                        <a:ext uri="{FF2B5EF4-FFF2-40B4-BE49-F238E27FC236}">
                          <a16:creationId xmlns:a16="http://schemas.microsoft.com/office/drawing/2014/main" id="{268FAEBC-7594-447D-BA4A-AABE3EA15D65}"/>
                        </a:ext>
                      </a:extLst>
                    </p:cNvPr>
                    <p:cNvSpPr/>
                    <p:nvPr/>
                  </p:nvSpPr>
                  <p:spPr>
                    <a:xfrm>
                      <a:off x="33793312" y="23828259"/>
                      <a:ext cx="384663" cy="421098"/>
                    </a:xfrm>
                    <a:custGeom>
                      <a:avLst/>
                      <a:gdLst>
                        <a:gd name="connsiteX0" fmla="*/ 384663 w 384663"/>
                        <a:gd name="connsiteY0" fmla="*/ 59986 h 421098"/>
                        <a:gd name="connsiteX1" fmla="*/ 306160 w 384663"/>
                        <a:gd name="connsiteY1" fmla="*/ 0 h 421098"/>
                        <a:gd name="connsiteX2" fmla="*/ 0 w 384663"/>
                        <a:gd name="connsiteY2" fmla="*/ 421099 h 421098"/>
                        <a:gd name="connsiteX3" fmla="*/ 293077 w 384663"/>
                        <a:gd name="connsiteY3" fmla="*/ 353914 h 421098"/>
                      </a:gdLst>
                      <a:ahLst/>
                      <a:cxnLst>
                        <a:cxn ang="0">
                          <a:pos x="connsiteX0" y="connsiteY0"/>
                        </a:cxn>
                        <a:cxn ang="0">
                          <a:pos x="connsiteX1" y="connsiteY1"/>
                        </a:cxn>
                        <a:cxn ang="0">
                          <a:pos x="connsiteX2" y="connsiteY2"/>
                        </a:cxn>
                        <a:cxn ang="0">
                          <a:pos x="connsiteX3" y="connsiteY3"/>
                        </a:cxn>
                      </a:cxnLst>
                      <a:rect l="l" t="t" r="r" b="b"/>
                      <a:pathLst>
                        <a:path w="384663" h="421098">
                          <a:moveTo>
                            <a:pt x="384663" y="59986"/>
                          </a:moveTo>
                          <a:lnTo>
                            <a:pt x="306160" y="0"/>
                          </a:lnTo>
                          <a:lnTo>
                            <a:pt x="0" y="421099"/>
                          </a:lnTo>
                          <a:lnTo>
                            <a:pt x="293077" y="35391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51" name="Freeform 8550">
                      <a:extLst>
                        <a:ext uri="{FF2B5EF4-FFF2-40B4-BE49-F238E27FC236}">
                          <a16:creationId xmlns:a16="http://schemas.microsoft.com/office/drawing/2014/main" id="{21C01CB0-0C38-C3A4-8D99-73CF155F72D0}"/>
                        </a:ext>
                      </a:extLst>
                    </p:cNvPr>
                    <p:cNvSpPr/>
                    <p:nvPr/>
                  </p:nvSpPr>
                  <p:spPr>
                    <a:xfrm>
                      <a:off x="33555187" y="24413118"/>
                      <a:ext cx="119062" cy="163760"/>
                    </a:xfrm>
                    <a:custGeom>
                      <a:avLst/>
                      <a:gdLst>
                        <a:gd name="connsiteX0" fmla="*/ 73269 w 119062"/>
                        <a:gd name="connsiteY0" fmla="*/ 146965 h 163760"/>
                        <a:gd name="connsiteX1" fmla="*/ 119063 w 119062"/>
                        <a:gd name="connsiteY1" fmla="*/ 0 h 163760"/>
                        <a:gd name="connsiteX2" fmla="*/ 0 w 119062"/>
                        <a:gd name="connsiteY2" fmla="*/ 163760 h 163760"/>
                      </a:gdLst>
                      <a:ahLst/>
                      <a:cxnLst>
                        <a:cxn ang="0">
                          <a:pos x="connsiteX0" y="connsiteY0"/>
                        </a:cxn>
                        <a:cxn ang="0">
                          <a:pos x="connsiteX1" y="connsiteY1"/>
                        </a:cxn>
                        <a:cxn ang="0">
                          <a:pos x="connsiteX2" y="connsiteY2"/>
                        </a:cxn>
                      </a:cxnLst>
                      <a:rect l="l" t="t" r="r" b="b"/>
                      <a:pathLst>
                        <a:path w="119062" h="163760">
                          <a:moveTo>
                            <a:pt x="73269" y="146965"/>
                          </a:moveTo>
                          <a:lnTo>
                            <a:pt x="119063" y="0"/>
                          </a:lnTo>
                          <a:lnTo>
                            <a:pt x="0" y="16376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8552" name="Graphic 6">
                    <a:extLst>
                      <a:ext uri="{FF2B5EF4-FFF2-40B4-BE49-F238E27FC236}">
                        <a16:creationId xmlns:a16="http://schemas.microsoft.com/office/drawing/2014/main" id="{601D6D8D-E027-4E88-B18B-EBC9A9121002}"/>
                      </a:ext>
                    </a:extLst>
                  </p:cNvPr>
                  <p:cNvGrpSpPr/>
                  <p:nvPr/>
                </p:nvGrpSpPr>
                <p:grpSpPr>
                  <a:xfrm>
                    <a:off x="47811707" y="13334520"/>
                    <a:ext cx="1233180" cy="1448557"/>
                    <a:chOff x="32343090" y="22968806"/>
                    <a:chExt cx="1926471" cy="2263114"/>
                  </a:xfrm>
                </p:grpSpPr>
                <p:sp>
                  <p:nvSpPr>
                    <p:cNvPr id="8553" name="Freeform 8552">
                      <a:extLst>
                        <a:ext uri="{FF2B5EF4-FFF2-40B4-BE49-F238E27FC236}">
                          <a16:creationId xmlns:a16="http://schemas.microsoft.com/office/drawing/2014/main" id="{7472E52A-A2CA-F8F6-67AC-8A5B6C8DB49A}"/>
                        </a:ext>
                      </a:extLst>
                    </p:cNvPr>
                    <p:cNvSpPr/>
                    <p:nvPr/>
                  </p:nvSpPr>
                  <p:spPr>
                    <a:xfrm>
                      <a:off x="32973816" y="24905914"/>
                      <a:ext cx="275209" cy="326006"/>
                    </a:xfrm>
                    <a:custGeom>
                      <a:avLst/>
                      <a:gdLst>
                        <a:gd name="connsiteX0" fmla="*/ 105121 w 275209"/>
                        <a:gd name="connsiteY0" fmla="*/ 326006 h 326006"/>
                        <a:gd name="connsiteX1" fmla="*/ 275210 w 275209"/>
                        <a:gd name="connsiteY1" fmla="*/ 92063 h 326006"/>
                        <a:gd name="connsiteX2" fmla="*/ 220029 w 275209"/>
                        <a:gd name="connsiteY2" fmla="*/ 0 h 326006"/>
                        <a:gd name="connsiteX3" fmla="*/ 0 w 275209"/>
                        <a:gd name="connsiteY3" fmla="*/ 2704 h 326006"/>
                      </a:gdLst>
                      <a:ahLst/>
                      <a:cxnLst>
                        <a:cxn ang="0">
                          <a:pos x="connsiteX0" y="connsiteY0"/>
                        </a:cxn>
                        <a:cxn ang="0">
                          <a:pos x="connsiteX1" y="connsiteY1"/>
                        </a:cxn>
                        <a:cxn ang="0">
                          <a:pos x="connsiteX2" y="connsiteY2"/>
                        </a:cxn>
                        <a:cxn ang="0">
                          <a:pos x="connsiteX3" y="connsiteY3"/>
                        </a:cxn>
                      </a:cxnLst>
                      <a:rect l="l" t="t" r="r" b="b"/>
                      <a:pathLst>
                        <a:path w="275209" h="326006">
                          <a:moveTo>
                            <a:pt x="105121" y="326006"/>
                          </a:moveTo>
                          <a:lnTo>
                            <a:pt x="275210" y="92063"/>
                          </a:lnTo>
                          <a:lnTo>
                            <a:pt x="220029" y="0"/>
                          </a:lnTo>
                          <a:lnTo>
                            <a:pt x="0" y="2704"/>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554" name="Freeform 8553">
                      <a:extLst>
                        <a:ext uri="{FF2B5EF4-FFF2-40B4-BE49-F238E27FC236}">
                          <a16:creationId xmlns:a16="http://schemas.microsoft.com/office/drawing/2014/main" id="{6DDB4D50-F106-3EC4-BF98-FACCA2516156}"/>
                        </a:ext>
                      </a:extLst>
                    </p:cNvPr>
                    <p:cNvSpPr/>
                    <p:nvPr/>
                  </p:nvSpPr>
                  <p:spPr>
                    <a:xfrm>
                      <a:off x="33193846" y="24576879"/>
                      <a:ext cx="361341" cy="421098"/>
                    </a:xfrm>
                    <a:custGeom>
                      <a:avLst/>
                      <a:gdLst>
                        <a:gd name="connsiteX0" fmla="*/ 114908 w 361341"/>
                        <a:gd name="connsiteY0" fmla="*/ 3029 h 421098"/>
                        <a:gd name="connsiteX1" fmla="*/ 0 w 361341"/>
                        <a:gd name="connsiteY1" fmla="*/ 329035 h 421098"/>
                        <a:gd name="connsiteX2" fmla="*/ 55180 w 361341"/>
                        <a:gd name="connsiteY2" fmla="*/ 421098 h 421098"/>
                        <a:gd name="connsiteX3" fmla="*/ 361341 w 361341"/>
                        <a:gd name="connsiteY3" fmla="*/ 0 h 421098"/>
                      </a:gdLst>
                      <a:ahLst/>
                      <a:cxnLst>
                        <a:cxn ang="0">
                          <a:pos x="connsiteX0" y="connsiteY0"/>
                        </a:cxn>
                        <a:cxn ang="0">
                          <a:pos x="connsiteX1" y="connsiteY1"/>
                        </a:cxn>
                        <a:cxn ang="0">
                          <a:pos x="connsiteX2" y="connsiteY2"/>
                        </a:cxn>
                        <a:cxn ang="0">
                          <a:pos x="connsiteX3" y="connsiteY3"/>
                        </a:cxn>
                      </a:cxnLst>
                      <a:rect l="l" t="t" r="r" b="b"/>
                      <a:pathLst>
                        <a:path w="361341" h="421098">
                          <a:moveTo>
                            <a:pt x="114908" y="3029"/>
                          </a:moveTo>
                          <a:lnTo>
                            <a:pt x="0" y="329035"/>
                          </a:lnTo>
                          <a:lnTo>
                            <a:pt x="55180" y="421098"/>
                          </a:lnTo>
                          <a:lnTo>
                            <a:pt x="361341"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55" name="Freeform 8554">
                      <a:extLst>
                        <a:ext uri="{FF2B5EF4-FFF2-40B4-BE49-F238E27FC236}">
                          <a16:creationId xmlns:a16="http://schemas.microsoft.com/office/drawing/2014/main" id="{02FA2F01-D191-D084-F55B-44A1BD03D79D}"/>
                        </a:ext>
                      </a:extLst>
                    </p:cNvPr>
                    <p:cNvSpPr/>
                    <p:nvPr/>
                  </p:nvSpPr>
                  <p:spPr>
                    <a:xfrm>
                      <a:off x="32784598" y="24257687"/>
                      <a:ext cx="524155" cy="650931"/>
                    </a:xfrm>
                    <a:custGeom>
                      <a:avLst/>
                      <a:gdLst>
                        <a:gd name="connsiteX0" fmla="*/ 409247 w 524155"/>
                        <a:gd name="connsiteY0" fmla="*/ 648227 h 650931"/>
                        <a:gd name="connsiteX1" fmla="*/ 524156 w 524155"/>
                        <a:gd name="connsiteY1" fmla="*/ 322220 h 650931"/>
                        <a:gd name="connsiteX2" fmla="*/ 331023 w 524155"/>
                        <a:gd name="connsiteY2" fmla="*/ 0 h 650931"/>
                        <a:gd name="connsiteX3" fmla="*/ 22982 w 524155"/>
                        <a:gd name="connsiteY3" fmla="*/ 3786 h 650931"/>
                        <a:gd name="connsiteX4" fmla="*/ 0 w 524155"/>
                        <a:gd name="connsiteY4" fmla="*/ 68987 h 650931"/>
                        <a:gd name="connsiteX5" fmla="*/ 189218 w 524155"/>
                        <a:gd name="connsiteY5" fmla="*/ 650931 h 65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155" h="650931">
                          <a:moveTo>
                            <a:pt x="409247" y="648227"/>
                          </a:moveTo>
                          <a:lnTo>
                            <a:pt x="524156" y="322220"/>
                          </a:lnTo>
                          <a:lnTo>
                            <a:pt x="331023" y="0"/>
                          </a:lnTo>
                          <a:lnTo>
                            <a:pt x="22982" y="3786"/>
                          </a:lnTo>
                          <a:lnTo>
                            <a:pt x="0" y="68987"/>
                          </a:lnTo>
                          <a:lnTo>
                            <a:pt x="189218" y="65093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56" name="Freeform 8555">
                      <a:extLst>
                        <a:ext uri="{FF2B5EF4-FFF2-40B4-BE49-F238E27FC236}">
                          <a16:creationId xmlns:a16="http://schemas.microsoft.com/office/drawing/2014/main" id="{A3D89E23-B2EE-A397-D183-78F193DEED23}"/>
                        </a:ext>
                      </a:extLst>
                    </p:cNvPr>
                    <p:cNvSpPr/>
                    <p:nvPr/>
                  </p:nvSpPr>
                  <p:spPr>
                    <a:xfrm>
                      <a:off x="32711014" y="24100363"/>
                      <a:ext cx="96566" cy="226311"/>
                    </a:xfrm>
                    <a:custGeom>
                      <a:avLst/>
                      <a:gdLst>
                        <a:gd name="connsiteX0" fmla="*/ 96566 w 96566"/>
                        <a:gd name="connsiteY0" fmla="*/ 161110 h 226311"/>
                        <a:gd name="connsiteX1" fmla="*/ 0 w 96566"/>
                        <a:gd name="connsiteY1" fmla="*/ 0 h 226311"/>
                        <a:gd name="connsiteX2" fmla="*/ 73584 w 96566"/>
                        <a:gd name="connsiteY2" fmla="*/ 226312 h 226311"/>
                      </a:gdLst>
                      <a:ahLst/>
                      <a:cxnLst>
                        <a:cxn ang="0">
                          <a:pos x="connsiteX0" y="connsiteY0"/>
                        </a:cxn>
                        <a:cxn ang="0">
                          <a:pos x="connsiteX1" y="connsiteY1"/>
                        </a:cxn>
                        <a:cxn ang="0">
                          <a:pos x="connsiteX2" y="connsiteY2"/>
                        </a:cxn>
                      </a:cxnLst>
                      <a:rect l="l" t="t" r="r" b="b"/>
                      <a:pathLst>
                        <a:path w="96566" h="226311">
                          <a:moveTo>
                            <a:pt x="96566" y="161110"/>
                          </a:moveTo>
                          <a:lnTo>
                            <a:pt x="0" y="0"/>
                          </a:lnTo>
                          <a:lnTo>
                            <a:pt x="73584" y="22631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57" name="Freeform 8556">
                      <a:extLst>
                        <a:ext uri="{FF2B5EF4-FFF2-40B4-BE49-F238E27FC236}">
                          <a16:creationId xmlns:a16="http://schemas.microsoft.com/office/drawing/2014/main" id="{989B9D16-3748-1567-0D13-764EAC77A190}"/>
                        </a:ext>
                      </a:extLst>
                    </p:cNvPr>
                    <p:cNvSpPr/>
                    <p:nvPr/>
                  </p:nvSpPr>
                  <p:spPr>
                    <a:xfrm>
                      <a:off x="33674250" y="24249358"/>
                      <a:ext cx="119062" cy="163760"/>
                    </a:xfrm>
                    <a:custGeom>
                      <a:avLst/>
                      <a:gdLst>
                        <a:gd name="connsiteX0" fmla="*/ 57454 w 119062"/>
                        <a:gd name="connsiteY0" fmla="*/ 757 h 163760"/>
                        <a:gd name="connsiteX1" fmla="*/ 0 w 119062"/>
                        <a:gd name="connsiteY1" fmla="*/ 163760 h 163760"/>
                        <a:gd name="connsiteX2" fmla="*/ 119063 w 119062"/>
                        <a:gd name="connsiteY2" fmla="*/ 0 h 163760"/>
                      </a:gdLst>
                      <a:ahLst/>
                      <a:cxnLst>
                        <a:cxn ang="0">
                          <a:pos x="connsiteX0" y="connsiteY0"/>
                        </a:cxn>
                        <a:cxn ang="0">
                          <a:pos x="connsiteX1" y="connsiteY1"/>
                        </a:cxn>
                        <a:cxn ang="0">
                          <a:pos x="connsiteX2" y="connsiteY2"/>
                        </a:cxn>
                      </a:cxnLst>
                      <a:rect l="l" t="t" r="r" b="b"/>
                      <a:pathLst>
                        <a:path w="119062" h="163760">
                          <a:moveTo>
                            <a:pt x="57454" y="757"/>
                          </a:moveTo>
                          <a:lnTo>
                            <a:pt x="0" y="163760"/>
                          </a:lnTo>
                          <a:lnTo>
                            <a:pt x="119063"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58" name="Freeform 8557">
                      <a:extLst>
                        <a:ext uri="{FF2B5EF4-FFF2-40B4-BE49-F238E27FC236}">
                          <a16:creationId xmlns:a16="http://schemas.microsoft.com/office/drawing/2014/main" id="{94458DF9-EABB-A238-4076-30D6ED18D352}"/>
                        </a:ext>
                      </a:extLst>
                    </p:cNvPr>
                    <p:cNvSpPr/>
                    <p:nvPr/>
                  </p:nvSpPr>
                  <p:spPr>
                    <a:xfrm>
                      <a:off x="33115622" y="23927895"/>
                      <a:ext cx="616082" cy="652012"/>
                    </a:xfrm>
                    <a:custGeom>
                      <a:avLst/>
                      <a:gdLst>
                        <a:gd name="connsiteX0" fmla="*/ 616082 w 616082"/>
                        <a:gd name="connsiteY0" fmla="*/ 322220 h 652012"/>
                        <a:gd name="connsiteX1" fmla="*/ 422950 w 616082"/>
                        <a:gd name="connsiteY1" fmla="*/ 0 h 652012"/>
                        <a:gd name="connsiteX2" fmla="*/ 114908 w 616082"/>
                        <a:gd name="connsiteY2" fmla="*/ 3786 h 652012"/>
                        <a:gd name="connsiteX3" fmla="*/ 0 w 616082"/>
                        <a:gd name="connsiteY3" fmla="*/ 329793 h 652012"/>
                        <a:gd name="connsiteX4" fmla="*/ 193132 w 616082"/>
                        <a:gd name="connsiteY4" fmla="*/ 652013 h 652012"/>
                        <a:gd name="connsiteX5" fmla="*/ 439566 w 616082"/>
                        <a:gd name="connsiteY5" fmla="*/ 648983 h 652012"/>
                        <a:gd name="connsiteX6" fmla="*/ 558628 w 616082"/>
                        <a:gd name="connsiteY6" fmla="*/ 485224 h 65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082" h="652012">
                          <a:moveTo>
                            <a:pt x="616082" y="322220"/>
                          </a:moveTo>
                          <a:lnTo>
                            <a:pt x="422950" y="0"/>
                          </a:lnTo>
                          <a:lnTo>
                            <a:pt x="114908" y="3786"/>
                          </a:lnTo>
                          <a:lnTo>
                            <a:pt x="0" y="329793"/>
                          </a:lnTo>
                          <a:lnTo>
                            <a:pt x="193132" y="652013"/>
                          </a:lnTo>
                          <a:lnTo>
                            <a:pt x="439566" y="648983"/>
                          </a:lnTo>
                          <a:lnTo>
                            <a:pt x="558628" y="485224"/>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59" name="Freeform 8558">
                      <a:extLst>
                        <a:ext uri="{FF2B5EF4-FFF2-40B4-BE49-F238E27FC236}">
                          <a16:creationId xmlns:a16="http://schemas.microsoft.com/office/drawing/2014/main" id="{3B752861-37C3-EEF0-E990-7F323EBE5DE6}"/>
                        </a:ext>
                      </a:extLst>
                    </p:cNvPr>
                    <p:cNvSpPr/>
                    <p:nvPr/>
                  </p:nvSpPr>
                  <p:spPr>
                    <a:xfrm>
                      <a:off x="32637429" y="23609461"/>
                      <a:ext cx="593100" cy="652012"/>
                    </a:xfrm>
                    <a:custGeom>
                      <a:avLst/>
                      <a:gdLst>
                        <a:gd name="connsiteX0" fmla="*/ 478192 w 593100"/>
                        <a:gd name="connsiteY0" fmla="*/ 648227 h 652012"/>
                        <a:gd name="connsiteX1" fmla="*/ 593101 w 593100"/>
                        <a:gd name="connsiteY1" fmla="*/ 322220 h 652012"/>
                        <a:gd name="connsiteX2" fmla="*/ 399968 w 593100"/>
                        <a:gd name="connsiteY2" fmla="*/ 0 h 652012"/>
                        <a:gd name="connsiteX3" fmla="*/ 91927 w 593100"/>
                        <a:gd name="connsiteY3" fmla="*/ 3786 h 652012"/>
                        <a:gd name="connsiteX4" fmla="*/ 0 w 593100"/>
                        <a:gd name="connsiteY4" fmla="*/ 264591 h 652012"/>
                        <a:gd name="connsiteX5" fmla="*/ 73584 w 593100"/>
                        <a:gd name="connsiteY5" fmla="*/ 490903 h 652012"/>
                        <a:gd name="connsiteX6" fmla="*/ 170151 w 593100"/>
                        <a:gd name="connsiteY6" fmla="*/ 652013 h 65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00" h="652012">
                          <a:moveTo>
                            <a:pt x="478192" y="648227"/>
                          </a:moveTo>
                          <a:lnTo>
                            <a:pt x="593101" y="322220"/>
                          </a:lnTo>
                          <a:lnTo>
                            <a:pt x="399968" y="0"/>
                          </a:lnTo>
                          <a:lnTo>
                            <a:pt x="91927" y="3786"/>
                          </a:lnTo>
                          <a:lnTo>
                            <a:pt x="0" y="264591"/>
                          </a:lnTo>
                          <a:lnTo>
                            <a:pt x="73584" y="490903"/>
                          </a:lnTo>
                          <a:lnTo>
                            <a:pt x="170151" y="652013"/>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60" name="Freeform 8559">
                      <a:extLst>
                        <a:ext uri="{FF2B5EF4-FFF2-40B4-BE49-F238E27FC236}">
                          <a16:creationId xmlns:a16="http://schemas.microsoft.com/office/drawing/2014/main" id="{83E11499-6B65-CB60-4748-B19032A74910}"/>
                        </a:ext>
                      </a:extLst>
                    </p:cNvPr>
                    <p:cNvSpPr/>
                    <p:nvPr/>
                  </p:nvSpPr>
                  <p:spPr>
                    <a:xfrm>
                      <a:off x="32448212" y="23291027"/>
                      <a:ext cx="281144" cy="583025"/>
                    </a:xfrm>
                    <a:custGeom>
                      <a:avLst/>
                      <a:gdLst>
                        <a:gd name="connsiteX0" fmla="*/ 281144 w 281144"/>
                        <a:gd name="connsiteY0" fmla="*/ 322220 h 583025"/>
                        <a:gd name="connsiteX1" fmla="*/ 88012 w 281144"/>
                        <a:gd name="connsiteY1" fmla="*/ 0 h 583025"/>
                        <a:gd name="connsiteX2" fmla="*/ 0 w 281144"/>
                        <a:gd name="connsiteY2" fmla="*/ 1082 h 583025"/>
                        <a:gd name="connsiteX3" fmla="*/ 189218 w 281144"/>
                        <a:gd name="connsiteY3" fmla="*/ 583026 h 583025"/>
                      </a:gdLst>
                      <a:ahLst/>
                      <a:cxnLst>
                        <a:cxn ang="0">
                          <a:pos x="connsiteX0" y="connsiteY0"/>
                        </a:cxn>
                        <a:cxn ang="0">
                          <a:pos x="connsiteX1" y="connsiteY1"/>
                        </a:cxn>
                        <a:cxn ang="0">
                          <a:pos x="connsiteX2" y="connsiteY2"/>
                        </a:cxn>
                        <a:cxn ang="0">
                          <a:pos x="connsiteX3" y="connsiteY3"/>
                        </a:cxn>
                      </a:cxnLst>
                      <a:rect l="l" t="t" r="r" b="b"/>
                      <a:pathLst>
                        <a:path w="281144" h="583025">
                          <a:moveTo>
                            <a:pt x="281144" y="322220"/>
                          </a:moveTo>
                          <a:lnTo>
                            <a:pt x="88012" y="0"/>
                          </a:lnTo>
                          <a:lnTo>
                            <a:pt x="0" y="1082"/>
                          </a:lnTo>
                          <a:lnTo>
                            <a:pt x="189218" y="58302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61" name="Freeform 8560">
                      <a:extLst>
                        <a:ext uri="{FF2B5EF4-FFF2-40B4-BE49-F238E27FC236}">
                          <a16:creationId xmlns:a16="http://schemas.microsoft.com/office/drawing/2014/main" id="{31235753-57E5-E04A-788B-83812CF78327}"/>
                        </a:ext>
                      </a:extLst>
                    </p:cNvPr>
                    <p:cNvSpPr/>
                    <p:nvPr/>
                  </p:nvSpPr>
                  <p:spPr>
                    <a:xfrm>
                      <a:off x="33538572" y="23598102"/>
                      <a:ext cx="560901" cy="652012"/>
                    </a:xfrm>
                    <a:custGeom>
                      <a:avLst/>
                      <a:gdLst>
                        <a:gd name="connsiteX0" fmla="*/ 422949 w 560901"/>
                        <a:gd name="connsiteY0" fmla="*/ 0 h 652012"/>
                        <a:gd name="connsiteX1" fmla="*/ 114908 w 560901"/>
                        <a:gd name="connsiteY1" fmla="*/ 3786 h 652012"/>
                        <a:gd name="connsiteX2" fmla="*/ 0 w 560901"/>
                        <a:gd name="connsiteY2" fmla="*/ 329792 h 652012"/>
                        <a:gd name="connsiteX3" fmla="*/ 193132 w 560901"/>
                        <a:gd name="connsiteY3" fmla="*/ 652013 h 652012"/>
                        <a:gd name="connsiteX4" fmla="*/ 254741 w 560901"/>
                        <a:gd name="connsiteY4" fmla="*/ 651255 h 652012"/>
                        <a:gd name="connsiteX5" fmla="*/ 560901 w 560901"/>
                        <a:gd name="connsiteY5" fmla="*/ 230157 h 65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0901" h="652012">
                          <a:moveTo>
                            <a:pt x="422949" y="0"/>
                          </a:moveTo>
                          <a:lnTo>
                            <a:pt x="114908" y="3786"/>
                          </a:lnTo>
                          <a:lnTo>
                            <a:pt x="0" y="329792"/>
                          </a:lnTo>
                          <a:lnTo>
                            <a:pt x="193132" y="652013"/>
                          </a:lnTo>
                          <a:lnTo>
                            <a:pt x="254741" y="651255"/>
                          </a:lnTo>
                          <a:lnTo>
                            <a:pt x="560901" y="230157"/>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62" name="Freeform 8561">
                      <a:extLst>
                        <a:ext uri="{FF2B5EF4-FFF2-40B4-BE49-F238E27FC236}">
                          <a16:creationId xmlns:a16="http://schemas.microsoft.com/office/drawing/2014/main" id="{5C50FA3C-2DA5-643C-0980-576224B5A548}"/>
                        </a:ext>
                      </a:extLst>
                    </p:cNvPr>
                    <p:cNvSpPr/>
                    <p:nvPr/>
                  </p:nvSpPr>
                  <p:spPr>
                    <a:xfrm>
                      <a:off x="33037397" y="23281561"/>
                      <a:ext cx="616082" cy="650119"/>
                    </a:xfrm>
                    <a:custGeom>
                      <a:avLst/>
                      <a:gdLst>
                        <a:gd name="connsiteX0" fmla="*/ 501174 w 616082"/>
                        <a:gd name="connsiteY0" fmla="*/ 646334 h 650119"/>
                        <a:gd name="connsiteX1" fmla="*/ 616082 w 616082"/>
                        <a:gd name="connsiteY1" fmla="*/ 320327 h 650119"/>
                        <a:gd name="connsiteX2" fmla="*/ 461576 w 616082"/>
                        <a:gd name="connsiteY2" fmla="*/ 62551 h 650119"/>
                        <a:gd name="connsiteX3" fmla="*/ 268929 w 616082"/>
                        <a:gd name="connsiteY3" fmla="*/ 0 h 650119"/>
                        <a:gd name="connsiteX4" fmla="*/ 114908 w 616082"/>
                        <a:gd name="connsiteY4" fmla="*/ 1893 h 650119"/>
                        <a:gd name="connsiteX5" fmla="*/ 0 w 616082"/>
                        <a:gd name="connsiteY5" fmla="*/ 327899 h 650119"/>
                        <a:gd name="connsiteX6" fmla="*/ 193132 w 616082"/>
                        <a:gd name="connsiteY6" fmla="*/ 650120 h 65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082" h="650119">
                          <a:moveTo>
                            <a:pt x="501174" y="646334"/>
                          </a:moveTo>
                          <a:lnTo>
                            <a:pt x="616082" y="320327"/>
                          </a:lnTo>
                          <a:lnTo>
                            <a:pt x="461576" y="62551"/>
                          </a:lnTo>
                          <a:lnTo>
                            <a:pt x="268929" y="0"/>
                          </a:lnTo>
                          <a:lnTo>
                            <a:pt x="114908" y="1893"/>
                          </a:lnTo>
                          <a:lnTo>
                            <a:pt x="0" y="327899"/>
                          </a:lnTo>
                          <a:lnTo>
                            <a:pt x="193132" y="65012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63" name="Freeform 8562">
                      <a:extLst>
                        <a:ext uri="{FF2B5EF4-FFF2-40B4-BE49-F238E27FC236}">
                          <a16:creationId xmlns:a16="http://schemas.microsoft.com/office/drawing/2014/main" id="{A49EC5D8-3FC5-CC12-D104-414B0333A36F}"/>
                        </a:ext>
                      </a:extLst>
                    </p:cNvPr>
                    <p:cNvSpPr/>
                    <p:nvPr/>
                  </p:nvSpPr>
                  <p:spPr>
                    <a:xfrm>
                      <a:off x="32536223" y="23058165"/>
                      <a:ext cx="616082" cy="555081"/>
                    </a:xfrm>
                    <a:custGeom>
                      <a:avLst/>
                      <a:gdLst>
                        <a:gd name="connsiteX0" fmla="*/ 501174 w 616082"/>
                        <a:gd name="connsiteY0" fmla="*/ 551295 h 555081"/>
                        <a:gd name="connsiteX1" fmla="*/ 616082 w 616082"/>
                        <a:gd name="connsiteY1" fmla="*/ 225289 h 555081"/>
                        <a:gd name="connsiteX2" fmla="*/ 577456 w 616082"/>
                        <a:gd name="connsiteY2" fmla="*/ 160845 h 555081"/>
                        <a:gd name="connsiteX3" fmla="*/ 82078 w 616082"/>
                        <a:gd name="connsiteY3" fmla="*/ 0 h 555081"/>
                        <a:gd name="connsiteX4" fmla="*/ 0 w 616082"/>
                        <a:gd name="connsiteY4" fmla="*/ 232862 h 555081"/>
                        <a:gd name="connsiteX5" fmla="*/ 193133 w 616082"/>
                        <a:gd name="connsiteY5" fmla="*/ 555082 h 5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082" h="555081">
                          <a:moveTo>
                            <a:pt x="501174" y="551295"/>
                          </a:moveTo>
                          <a:lnTo>
                            <a:pt x="616082" y="225289"/>
                          </a:lnTo>
                          <a:lnTo>
                            <a:pt x="577456" y="160845"/>
                          </a:lnTo>
                          <a:lnTo>
                            <a:pt x="82078" y="0"/>
                          </a:lnTo>
                          <a:lnTo>
                            <a:pt x="0" y="232862"/>
                          </a:lnTo>
                          <a:lnTo>
                            <a:pt x="193133" y="55508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64" name="Freeform 8563">
                      <a:extLst>
                        <a:ext uri="{FF2B5EF4-FFF2-40B4-BE49-F238E27FC236}">
                          <a16:creationId xmlns:a16="http://schemas.microsoft.com/office/drawing/2014/main" id="{186F0731-F578-B57D-16DB-0E1CB2765D1B}"/>
                        </a:ext>
                      </a:extLst>
                    </p:cNvPr>
                    <p:cNvSpPr/>
                    <p:nvPr/>
                  </p:nvSpPr>
                  <p:spPr>
                    <a:xfrm>
                      <a:off x="32343090" y="22968806"/>
                      <a:ext cx="275210" cy="323301"/>
                    </a:xfrm>
                    <a:custGeom>
                      <a:avLst/>
                      <a:gdLst>
                        <a:gd name="connsiteX0" fmla="*/ 0 w 275210"/>
                        <a:gd name="connsiteY0" fmla="*/ 0 h 323301"/>
                        <a:gd name="connsiteX1" fmla="*/ 105121 w 275210"/>
                        <a:gd name="connsiteY1" fmla="*/ 323302 h 323301"/>
                        <a:gd name="connsiteX2" fmla="*/ 193133 w 275210"/>
                        <a:gd name="connsiteY2" fmla="*/ 322220 h 323301"/>
                        <a:gd name="connsiteX3" fmla="*/ 275210 w 275210"/>
                        <a:gd name="connsiteY3" fmla="*/ 89358 h 323301"/>
                      </a:gdLst>
                      <a:ahLst/>
                      <a:cxnLst>
                        <a:cxn ang="0">
                          <a:pos x="connsiteX0" y="connsiteY0"/>
                        </a:cxn>
                        <a:cxn ang="0">
                          <a:pos x="connsiteX1" y="connsiteY1"/>
                        </a:cxn>
                        <a:cxn ang="0">
                          <a:pos x="connsiteX2" y="connsiteY2"/>
                        </a:cxn>
                        <a:cxn ang="0">
                          <a:pos x="connsiteX3" y="connsiteY3"/>
                        </a:cxn>
                      </a:cxnLst>
                      <a:rect l="l" t="t" r="r" b="b"/>
                      <a:pathLst>
                        <a:path w="275210" h="323301">
                          <a:moveTo>
                            <a:pt x="0" y="0"/>
                          </a:moveTo>
                          <a:lnTo>
                            <a:pt x="105121" y="323302"/>
                          </a:lnTo>
                          <a:lnTo>
                            <a:pt x="193133" y="322220"/>
                          </a:lnTo>
                          <a:lnTo>
                            <a:pt x="275210" y="89358"/>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565" name="Freeform 8564">
                      <a:extLst>
                        <a:ext uri="{FF2B5EF4-FFF2-40B4-BE49-F238E27FC236}">
                          <a16:creationId xmlns:a16="http://schemas.microsoft.com/office/drawing/2014/main" id="{F5708B35-B27D-8B17-23F5-859EB88F4114}"/>
                        </a:ext>
                      </a:extLst>
                    </p:cNvPr>
                    <p:cNvSpPr/>
                    <p:nvPr/>
                  </p:nvSpPr>
                  <p:spPr>
                    <a:xfrm>
                      <a:off x="33961521" y="23504957"/>
                      <a:ext cx="308041" cy="323302"/>
                    </a:xfrm>
                    <a:custGeom>
                      <a:avLst/>
                      <a:gdLst>
                        <a:gd name="connsiteX0" fmla="*/ 308041 w 308041"/>
                        <a:gd name="connsiteY0" fmla="*/ 89359 h 323302"/>
                        <a:gd name="connsiteX1" fmla="*/ 32831 w 308041"/>
                        <a:gd name="connsiteY1" fmla="*/ 0 h 323302"/>
                        <a:gd name="connsiteX2" fmla="*/ 0 w 308041"/>
                        <a:gd name="connsiteY2" fmla="*/ 93145 h 323302"/>
                        <a:gd name="connsiteX3" fmla="*/ 137952 w 308041"/>
                        <a:gd name="connsiteY3" fmla="*/ 323302 h 323302"/>
                      </a:gdLst>
                      <a:ahLst/>
                      <a:cxnLst>
                        <a:cxn ang="0">
                          <a:pos x="connsiteX0" y="connsiteY0"/>
                        </a:cxn>
                        <a:cxn ang="0">
                          <a:pos x="connsiteX1" y="connsiteY1"/>
                        </a:cxn>
                        <a:cxn ang="0">
                          <a:pos x="connsiteX2" y="connsiteY2"/>
                        </a:cxn>
                        <a:cxn ang="0">
                          <a:pos x="connsiteX3" y="connsiteY3"/>
                        </a:cxn>
                      </a:cxnLst>
                      <a:rect l="l" t="t" r="r" b="b"/>
                      <a:pathLst>
                        <a:path w="308041" h="323302">
                          <a:moveTo>
                            <a:pt x="308041" y="89359"/>
                          </a:moveTo>
                          <a:lnTo>
                            <a:pt x="32831" y="0"/>
                          </a:lnTo>
                          <a:lnTo>
                            <a:pt x="0" y="93145"/>
                          </a:lnTo>
                          <a:lnTo>
                            <a:pt x="137952" y="323302"/>
                          </a:lnTo>
                          <a:close/>
                        </a:path>
                      </a:pathLst>
                    </a:custGeom>
                    <a:solidFill>
                      <a:srgbClr val="98C880"/>
                    </a:solidFill>
                    <a:ln w="28575" cap="rnd">
                      <a:solidFill>
                        <a:srgbClr val="FFFFFF"/>
                      </a:solidFill>
                      <a:prstDash val="solid"/>
                      <a:round/>
                    </a:ln>
                  </p:spPr>
                  <p:txBody>
                    <a:bodyPr rtlCol="0" anchor="ctr"/>
                    <a:lstStyle/>
                    <a:p>
                      <a:endParaRPr lang="en-US"/>
                    </a:p>
                  </p:txBody>
                </p:sp>
                <p:sp>
                  <p:nvSpPr>
                    <p:cNvPr id="8566" name="Freeform 8565">
                      <a:extLst>
                        <a:ext uri="{FF2B5EF4-FFF2-40B4-BE49-F238E27FC236}">
                          <a16:creationId xmlns:a16="http://schemas.microsoft.com/office/drawing/2014/main" id="{CC8E953E-3589-59F7-61B8-0AE6F21F8DBF}"/>
                        </a:ext>
                      </a:extLst>
                    </p:cNvPr>
                    <p:cNvSpPr/>
                    <p:nvPr/>
                  </p:nvSpPr>
                  <p:spPr>
                    <a:xfrm>
                      <a:off x="33498973" y="23344112"/>
                      <a:ext cx="495378" cy="257776"/>
                    </a:xfrm>
                    <a:custGeom>
                      <a:avLst/>
                      <a:gdLst>
                        <a:gd name="connsiteX0" fmla="*/ 462547 w 495378"/>
                        <a:gd name="connsiteY0" fmla="*/ 253990 h 257776"/>
                        <a:gd name="connsiteX1" fmla="*/ 495378 w 495378"/>
                        <a:gd name="connsiteY1" fmla="*/ 160845 h 257776"/>
                        <a:gd name="connsiteX2" fmla="*/ 0 w 495378"/>
                        <a:gd name="connsiteY2" fmla="*/ 0 h 257776"/>
                        <a:gd name="connsiteX3" fmla="*/ 154506 w 495378"/>
                        <a:gd name="connsiteY3" fmla="*/ 257776 h 257776"/>
                      </a:gdLst>
                      <a:ahLst/>
                      <a:cxnLst>
                        <a:cxn ang="0">
                          <a:pos x="connsiteX0" y="connsiteY0"/>
                        </a:cxn>
                        <a:cxn ang="0">
                          <a:pos x="connsiteX1" y="connsiteY1"/>
                        </a:cxn>
                        <a:cxn ang="0">
                          <a:pos x="connsiteX2" y="connsiteY2"/>
                        </a:cxn>
                        <a:cxn ang="0">
                          <a:pos x="connsiteX3" y="connsiteY3"/>
                        </a:cxn>
                      </a:cxnLst>
                      <a:rect l="l" t="t" r="r" b="b"/>
                      <a:pathLst>
                        <a:path w="495378" h="257776">
                          <a:moveTo>
                            <a:pt x="462547" y="253990"/>
                          </a:moveTo>
                          <a:lnTo>
                            <a:pt x="495378" y="160845"/>
                          </a:lnTo>
                          <a:lnTo>
                            <a:pt x="0" y="0"/>
                          </a:lnTo>
                          <a:lnTo>
                            <a:pt x="154506" y="257776"/>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67" name="Freeform 8566">
                      <a:extLst>
                        <a:ext uri="{FF2B5EF4-FFF2-40B4-BE49-F238E27FC236}">
                          <a16:creationId xmlns:a16="http://schemas.microsoft.com/office/drawing/2014/main" id="{FC24D007-E841-7DEF-5609-F44B7C8DAB6E}"/>
                        </a:ext>
                      </a:extLst>
                    </p:cNvPr>
                    <p:cNvSpPr/>
                    <p:nvPr/>
                  </p:nvSpPr>
                  <p:spPr>
                    <a:xfrm>
                      <a:off x="33113679" y="23219010"/>
                      <a:ext cx="192646" cy="64444"/>
                    </a:xfrm>
                    <a:custGeom>
                      <a:avLst/>
                      <a:gdLst>
                        <a:gd name="connsiteX0" fmla="*/ 38626 w 192646"/>
                        <a:gd name="connsiteY0" fmla="*/ 64444 h 64444"/>
                        <a:gd name="connsiteX1" fmla="*/ 192647 w 192646"/>
                        <a:gd name="connsiteY1" fmla="*/ 62551 h 64444"/>
                        <a:gd name="connsiteX2" fmla="*/ 0 w 192646"/>
                        <a:gd name="connsiteY2" fmla="*/ 0 h 64444"/>
                      </a:gdLst>
                      <a:ahLst/>
                      <a:cxnLst>
                        <a:cxn ang="0">
                          <a:pos x="connsiteX0" y="connsiteY0"/>
                        </a:cxn>
                        <a:cxn ang="0">
                          <a:pos x="connsiteX1" y="connsiteY1"/>
                        </a:cxn>
                        <a:cxn ang="0">
                          <a:pos x="connsiteX2" y="connsiteY2"/>
                        </a:cxn>
                      </a:cxnLst>
                      <a:rect l="l" t="t" r="r" b="b"/>
                      <a:pathLst>
                        <a:path w="192646" h="64444">
                          <a:moveTo>
                            <a:pt x="38626" y="64444"/>
                          </a:moveTo>
                          <a:lnTo>
                            <a:pt x="192647" y="62551"/>
                          </a:lnTo>
                          <a:lnTo>
                            <a:pt x="0"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8568" name="Graphic 6">
                    <a:extLst>
                      <a:ext uri="{FF2B5EF4-FFF2-40B4-BE49-F238E27FC236}">
                        <a16:creationId xmlns:a16="http://schemas.microsoft.com/office/drawing/2014/main" id="{D6742307-9EF5-FD70-E5C7-AFD2FA4669B5}"/>
                      </a:ext>
                    </a:extLst>
                  </p:cNvPr>
                  <p:cNvGrpSpPr/>
                  <p:nvPr/>
                </p:nvGrpSpPr>
                <p:grpSpPr>
                  <a:xfrm>
                    <a:off x="49044887" y="13334520"/>
                    <a:ext cx="1233180" cy="1448557"/>
                    <a:chOff x="34269562" y="22968806"/>
                    <a:chExt cx="1926471" cy="2263114"/>
                  </a:xfrm>
                </p:grpSpPr>
                <p:sp>
                  <p:nvSpPr>
                    <p:cNvPr id="8569" name="Freeform 8568">
                      <a:extLst>
                        <a:ext uri="{FF2B5EF4-FFF2-40B4-BE49-F238E27FC236}">
                          <a16:creationId xmlns:a16="http://schemas.microsoft.com/office/drawing/2014/main" id="{20DFB2D3-E575-D68E-4ABC-D934FBC9C3E3}"/>
                        </a:ext>
                      </a:extLst>
                    </p:cNvPr>
                    <p:cNvSpPr/>
                    <p:nvPr/>
                  </p:nvSpPr>
                  <p:spPr>
                    <a:xfrm>
                      <a:off x="35911315" y="22968806"/>
                      <a:ext cx="284719" cy="323301"/>
                    </a:xfrm>
                    <a:custGeom>
                      <a:avLst/>
                      <a:gdLst>
                        <a:gd name="connsiteX0" fmla="*/ 284719 w 284719"/>
                        <a:gd name="connsiteY0" fmla="*/ 0 h 323301"/>
                        <a:gd name="connsiteX1" fmla="*/ 9509 w 284719"/>
                        <a:gd name="connsiteY1" fmla="*/ 89359 h 323301"/>
                        <a:gd name="connsiteX2" fmla="*/ 0 w 284719"/>
                        <a:gd name="connsiteY2" fmla="*/ 196250 h 323301"/>
                        <a:gd name="connsiteX3" fmla="*/ 179598 w 284719"/>
                        <a:gd name="connsiteY3" fmla="*/ 323302 h 323301"/>
                      </a:gdLst>
                      <a:ahLst/>
                      <a:cxnLst>
                        <a:cxn ang="0">
                          <a:pos x="connsiteX0" y="connsiteY0"/>
                        </a:cxn>
                        <a:cxn ang="0">
                          <a:pos x="connsiteX1" y="connsiteY1"/>
                        </a:cxn>
                        <a:cxn ang="0">
                          <a:pos x="connsiteX2" y="connsiteY2"/>
                        </a:cxn>
                        <a:cxn ang="0">
                          <a:pos x="connsiteX3" y="connsiteY3"/>
                        </a:cxn>
                      </a:cxnLst>
                      <a:rect l="l" t="t" r="r" b="b"/>
                      <a:pathLst>
                        <a:path w="284719" h="323301">
                          <a:moveTo>
                            <a:pt x="284719" y="0"/>
                          </a:moveTo>
                          <a:lnTo>
                            <a:pt x="9509" y="89359"/>
                          </a:lnTo>
                          <a:lnTo>
                            <a:pt x="0" y="196250"/>
                          </a:lnTo>
                          <a:lnTo>
                            <a:pt x="179598" y="323302"/>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570" name="Freeform 8569">
                      <a:extLst>
                        <a:ext uri="{FF2B5EF4-FFF2-40B4-BE49-F238E27FC236}">
                          <a16:creationId xmlns:a16="http://schemas.microsoft.com/office/drawing/2014/main" id="{715A5CA4-AAE1-9754-F7B0-EC8494963AFE}"/>
                        </a:ext>
                      </a:extLst>
                    </p:cNvPr>
                    <p:cNvSpPr/>
                    <p:nvPr/>
                  </p:nvSpPr>
                  <p:spPr>
                    <a:xfrm>
                      <a:off x="35425445" y="23058165"/>
                      <a:ext cx="495378" cy="303142"/>
                    </a:xfrm>
                    <a:custGeom>
                      <a:avLst/>
                      <a:gdLst>
                        <a:gd name="connsiteX0" fmla="*/ 201150 w 495378"/>
                        <a:gd name="connsiteY0" fmla="*/ 303143 h 303142"/>
                        <a:gd name="connsiteX1" fmla="*/ 485869 w 495378"/>
                        <a:gd name="connsiteY1" fmla="*/ 106892 h 303142"/>
                        <a:gd name="connsiteX2" fmla="*/ 495378 w 495378"/>
                        <a:gd name="connsiteY2" fmla="*/ 0 h 303142"/>
                        <a:gd name="connsiteX3" fmla="*/ 0 w 495378"/>
                        <a:gd name="connsiteY3" fmla="*/ 160845 h 303142"/>
                      </a:gdLst>
                      <a:ahLst/>
                      <a:cxnLst>
                        <a:cxn ang="0">
                          <a:pos x="connsiteX0" y="connsiteY0"/>
                        </a:cxn>
                        <a:cxn ang="0">
                          <a:pos x="connsiteX1" y="connsiteY1"/>
                        </a:cxn>
                        <a:cxn ang="0">
                          <a:pos x="connsiteX2" y="connsiteY2"/>
                        </a:cxn>
                        <a:cxn ang="0">
                          <a:pos x="connsiteX3" y="connsiteY3"/>
                        </a:cxn>
                      </a:cxnLst>
                      <a:rect l="l" t="t" r="r" b="b"/>
                      <a:pathLst>
                        <a:path w="495378" h="303142">
                          <a:moveTo>
                            <a:pt x="201150" y="303143"/>
                          </a:moveTo>
                          <a:lnTo>
                            <a:pt x="485869" y="106892"/>
                          </a:lnTo>
                          <a:lnTo>
                            <a:pt x="495378" y="0"/>
                          </a:lnTo>
                          <a:lnTo>
                            <a:pt x="0" y="16084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71" name="Freeform 8570">
                      <a:extLst>
                        <a:ext uri="{FF2B5EF4-FFF2-40B4-BE49-F238E27FC236}">
                          <a16:creationId xmlns:a16="http://schemas.microsoft.com/office/drawing/2014/main" id="{B736BA65-8886-9ACC-E1FC-A6D004DA41D5}"/>
                        </a:ext>
                      </a:extLst>
                    </p:cNvPr>
                    <p:cNvSpPr/>
                    <p:nvPr/>
                  </p:nvSpPr>
                  <p:spPr>
                    <a:xfrm>
                      <a:off x="35593314" y="23165057"/>
                      <a:ext cx="497599" cy="748245"/>
                    </a:xfrm>
                    <a:custGeom>
                      <a:avLst/>
                      <a:gdLst>
                        <a:gd name="connsiteX0" fmla="*/ 318001 w 497599"/>
                        <a:gd name="connsiteY0" fmla="*/ 0 h 748245"/>
                        <a:gd name="connsiteX1" fmla="*/ 33282 w 497599"/>
                        <a:gd name="connsiteY1" fmla="*/ 196251 h 748245"/>
                        <a:gd name="connsiteX2" fmla="*/ 0 w 497599"/>
                        <a:gd name="connsiteY2" fmla="*/ 570373 h 748245"/>
                        <a:gd name="connsiteX3" fmla="*/ 251438 w 497599"/>
                        <a:gd name="connsiteY3" fmla="*/ 748245 h 748245"/>
                        <a:gd name="connsiteX4" fmla="*/ 308382 w 497599"/>
                        <a:gd name="connsiteY4" fmla="*/ 708995 h 748245"/>
                        <a:gd name="connsiteX5" fmla="*/ 497599 w 497599"/>
                        <a:gd name="connsiteY5" fmla="*/ 127051 h 74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599" h="748245">
                          <a:moveTo>
                            <a:pt x="318001" y="0"/>
                          </a:moveTo>
                          <a:lnTo>
                            <a:pt x="33282" y="196251"/>
                          </a:lnTo>
                          <a:lnTo>
                            <a:pt x="0" y="570373"/>
                          </a:lnTo>
                          <a:lnTo>
                            <a:pt x="251438" y="748245"/>
                          </a:lnTo>
                          <a:lnTo>
                            <a:pt x="308382" y="708995"/>
                          </a:lnTo>
                          <a:lnTo>
                            <a:pt x="497599" y="12705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72" name="Freeform 8571">
                      <a:extLst>
                        <a:ext uri="{FF2B5EF4-FFF2-40B4-BE49-F238E27FC236}">
                          <a16:creationId xmlns:a16="http://schemas.microsoft.com/office/drawing/2014/main" id="{32F6F43D-2D21-3C1D-25A6-60B99D9D6329}"/>
                        </a:ext>
                      </a:extLst>
                    </p:cNvPr>
                    <p:cNvSpPr/>
                    <p:nvPr/>
                  </p:nvSpPr>
                  <p:spPr>
                    <a:xfrm>
                      <a:off x="35828111" y="23874052"/>
                      <a:ext cx="73584" cy="226311"/>
                    </a:xfrm>
                    <a:custGeom>
                      <a:avLst/>
                      <a:gdLst>
                        <a:gd name="connsiteX0" fmla="*/ 16640 w 73584"/>
                        <a:gd name="connsiteY0" fmla="*/ 39250 h 226311"/>
                        <a:gd name="connsiteX1" fmla="*/ 0 w 73584"/>
                        <a:gd name="connsiteY1" fmla="*/ 226311 h 226311"/>
                        <a:gd name="connsiteX2" fmla="*/ 73584 w 73584"/>
                        <a:gd name="connsiteY2" fmla="*/ 0 h 226311"/>
                      </a:gdLst>
                      <a:ahLst/>
                      <a:cxnLst>
                        <a:cxn ang="0">
                          <a:pos x="connsiteX0" y="connsiteY0"/>
                        </a:cxn>
                        <a:cxn ang="0">
                          <a:pos x="connsiteX1" y="connsiteY1"/>
                        </a:cxn>
                        <a:cxn ang="0">
                          <a:pos x="connsiteX2" y="connsiteY2"/>
                        </a:cxn>
                      </a:cxnLst>
                      <a:rect l="l" t="t" r="r" b="b"/>
                      <a:pathLst>
                        <a:path w="73584" h="226311">
                          <a:moveTo>
                            <a:pt x="16640" y="39250"/>
                          </a:moveTo>
                          <a:lnTo>
                            <a:pt x="0" y="226311"/>
                          </a:lnTo>
                          <a:lnTo>
                            <a:pt x="73584"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73" name="Freeform 8572">
                      <a:extLst>
                        <a:ext uri="{FF2B5EF4-FFF2-40B4-BE49-F238E27FC236}">
                          <a16:creationId xmlns:a16="http://schemas.microsoft.com/office/drawing/2014/main" id="{B2959F43-92A2-918B-8461-F10D36F32710}"/>
                        </a:ext>
                      </a:extLst>
                    </p:cNvPr>
                    <p:cNvSpPr/>
                    <p:nvPr/>
                  </p:nvSpPr>
                  <p:spPr>
                    <a:xfrm>
                      <a:off x="35040151" y="23281561"/>
                      <a:ext cx="192647" cy="98125"/>
                    </a:xfrm>
                    <a:custGeom>
                      <a:avLst/>
                      <a:gdLst>
                        <a:gd name="connsiteX0" fmla="*/ 50288 w 192647"/>
                        <a:gd name="connsiteY0" fmla="*/ 98125 h 98125"/>
                        <a:gd name="connsiteX1" fmla="*/ 192648 w 192647"/>
                        <a:gd name="connsiteY1" fmla="*/ 0 h 98125"/>
                        <a:gd name="connsiteX2" fmla="*/ 0 w 192647"/>
                        <a:gd name="connsiteY2" fmla="*/ 62551 h 98125"/>
                      </a:gdLst>
                      <a:ahLst/>
                      <a:cxnLst>
                        <a:cxn ang="0">
                          <a:pos x="connsiteX0" y="connsiteY0"/>
                        </a:cxn>
                        <a:cxn ang="0">
                          <a:pos x="connsiteX1" y="connsiteY1"/>
                        </a:cxn>
                        <a:cxn ang="0">
                          <a:pos x="connsiteX2" y="connsiteY2"/>
                        </a:cxn>
                      </a:cxnLst>
                      <a:rect l="l" t="t" r="r" b="b"/>
                      <a:pathLst>
                        <a:path w="192647" h="98125">
                          <a:moveTo>
                            <a:pt x="50288" y="98125"/>
                          </a:moveTo>
                          <a:lnTo>
                            <a:pt x="192648" y="0"/>
                          </a:lnTo>
                          <a:lnTo>
                            <a:pt x="0" y="6255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74" name="Freeform 8573">
                      <a:extLst>
                        <a:ext uri="{FF2B5EF4-FFF2-40B4-BE49-F238E27FC236}">
                          <a16:creationId xmlns:a16="http://schemas.microsoft.com/office/drawing/2014/main" id="{92105442-C66B-4717-8C2E-22731F1A60DA}"/>
                        </a:ext>
                      </a:extLst>
                    </p:cNvPr>
                    <p:cNvSpPr/>
                    <p:nvPr/>
                  </p:nvSpPr>
                  <p:spPr>
                    <a:xfrm>
                      <a:off x="35057157" y="23219010"/>
                      <a:ext cx="569438" cy="712670"/>
                    </a:xfrm>
                    <a:custGeom>
                      <a:avLst/>
                      <a:gdLst>
                        <a:gd name="connsiteX0" fmla="*/ 33282 w 569438"/>
                        <a:gd name="connsiteY0" fmla="*/ 160676 h 712670"/>
                        <a:gd name="connsiteX1" fmla="*/ 0 w 569438"/>
                        <a:gd name="connsiteY1" fmla="*/ 534799 h 712670"/>
                        <a:gd name="connsiteX2" fmla="*/ 251438 w 569438"/>
                        <a:gd name="connsiteY2" fmla="*/ 712671 h 712670"/>
                        <a:gd name="connsiteX3" fmla="*/ 536157 w 569438"/>
                        <a:gd name="connsiteY3" fmla="*/ 516420 h 712670"/>
                        <a:gd name="connsiteX4" fmla="*/ 569439 w 569438"/>
                        <a:gd name="connsiteY4" fmla="*/ 142298 h 712670"/>
                        <a:gd name="connsiteX5" fmla="*/ 368289 w 569438"/>
                        <a:gd name="connsiteY5" fmla="*/ 0 h 712670"/>
                        <a:gd name="connsiteX6" fmla="*/ 175642 w 569438"/>
                        <a:gd name="connsiteY6" fmla="*/ 62551 h 71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438" h="712670">
                          <a:moveTo>
                            <a:pt x="33282" y="160676"/>
                          </a:moveTo>
                          <a:lnTo>
                            <a:pt x="0" y="534799"/>
                          </a:lnTo>
                          <a:lnTo>
                            <a:pt x="251438" y="712671"/>
                          </a:lnTo>
                          <a:lnTo>
                            <a:pt x="536157" y="516420"/>
                          </a:lnTo>
                          <a:lnTo>
                            <a:pt x="569439" y="142298"/>
                          </a:lnTo>
                          <a:lnTo>
                            <a:pt x="368289" y="0"/>
                          </a:lnTo>
                          <a:lnTo>
                            <a:pt x="175642" y="62551"/>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75" name="Freeform 8574">
                      <a:extLst>
                        <a:ext uri="{FF2B5EF4-FFF2-40B4-BE49-F238E27FC236}">
                          <a16:creationId xmlns:a16="http://schemas.microsoft.com/office/drawing/2014/main" id="{3EAC401E-D57A-56F3-C765-1D3E4DFAC0EF}"/>
                        </a:ext>
                      </a:extLst>
                    </p:cNvPr>
                    <p:cNvSpPr/>
                    <p:nvPr/>
                  </p:nvSpPr>
                  <p:spPr>
                    <a:xfrm>
                      <a:off x="35275313" y="23735430"/>
                      <a:ext cx="569438" cy="748245"/>
                    </a:xfrm>
                    <a:custGeom>
                      <a:avLst/>
                      <a:gdLst>
                        <a:gd name="connsiteX0" fmla="*/ 318001 w 569438"/>
                        <a:gd name="connsiteY0" fmla="*/ 0 h 748245"/>
                        <a:gd name="connsiteX1" fmla="*/ 33282 w 569438"/>
                        <a:gd name="connsiteY1" fmla="*/ 196250 h 748245"/>
                        <a:gd name="connsiteX2" fmla="*/ 0 w 569438"/>
                        <a:gd name="connsiteY2" fmla="*/ 570373 h 748245"/>
                        <a:gd name="connsiteX3" fmla="*/ 251438 w 569438"/>
                        <a:gd name="connsiteY3" fmla="*/ 748245 h 748245"/>
                        <a:gd name="connsiteX4" fmla="*/ 479213 w 569438"/>
                        <a:gd name="connsiteY4" fmla="*/ 591245 h 748245"/>
                        <a:gd name="connsiteX5" fmla="*/ 552798 w 569438"/>
                        <a:gd name="connsiteY5" fmla="*/ 364933 h 748245"/>
                        <a:gd name="connsiteX6" fmla="*/ 569439 w 569438"/>
                        <a:gd name="connsiteY6" fmla="*/ 177872 h 74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438" h="748245">
                          <a:moveTo>
                            <a:pt x="318001" y="0"/>
                          </a:moveTo>
                          <a:lnTo>
                            <a:pt x="33282" y="196250"/>
                          </a:lnTo>
                          <a:lnTo>
                            <a:pt x="0" y="570373"/>
                          </a:lnTo>
                          <a:lnTo>
                            <a:pt x="251438" y="748245"/>
                          </a:lnTo>
                          <a:lnTo>
                            <a:pt x="479213" y="591245"/>
                          </a:lnTo>
                          <a:lnTo>
                            <a:pt x="552798" y="364933"/>
                          </a:lnTo>
                          <a:lnTo>
                            <a:pt x="569439" y="17787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76" name="Freeform 8575">
                      <a:extLst>
                        <a:ext uri="{FF2B5EF4-FFF2-40B4-BE49-F238E27FC236}">
                          <a16:creationId xmlns:a16="http://schemas.microsoft.com/office/drawing/2014/main" id="{F36DB4C2-DCF9-B7F5-3E16-A2B626C0688D}"/>
                        </a:ext>
                      </a:extLst>
                    </p:cNvPr>
                    <p:cNvSpPr/>
                    <p:nvPr/>
                  </p:nvSpPr>
                  <p:spPr>
                    <a:xfrm>
                      <a:off x="35493469" y="24326675"/>
                      <a:ext cx="261056" cy="581943"/>
                    </a:xfrm>
                    <a:custGeom>
                      <a:avLst/>
                      <a:gdLst>
                        <a:gd name="connsiteX0" fmla="*/ 33282 w 261056"/>
                        <a:gd name="connsiteY0" fmla="*/ 157001 h 581943"/>
                        <a:gd name="connsiteX1" fmla="*/ 0 w 261056"/>
                        <a:gd name="connsiteY1" fmla="*/ 531123 h 581943"/>
                        <a:gd name="connsiteX2" fmla="*/ 71839 w 261056"/>
                        <a:gd name="connsiteY2" fmla="*/ 581944 h 581943"/>
                        <a:gd name="connsiteX3" fmla="*/ 261057 w 261056"/>
                        <a:gd name="connsiteY3" fmla="*/ 0 h 581943"/>
                      </a:gdLst>
                      <a:ahLst/>
                      <a:cxnLst>
                        <a:cxn ang="0">
                          <a:pos x="connsiteX0" y="connsiteY0"/>
                        </a:cxn>
                        <a:cxn ang="0">
                          <a:pos x="connsiteX1" y="connsiteY1"/>
                        </a:cxn>
                        <a:cxn ang="0">
                          <a:pos x="connsiteX2" y="connsiteY2"/>
                        </a:cxn>
                        <a:cxn ang="0">
                          <a:pos x="connsiteX3" y="connsiteY3"/>
                        </a:cxn>
                      </a:cxnLst>
                      <a:rect l="l" t="t" r="r" b="b"/>
                      <a:pathLst>
                        <a:path w="261056" h="581943">
                          <a:moveTo>
                            <a:pt x="33282" y="157001"/>
                          </a:moveTo>
                          <a:lnTo>
                            <a:pt x="0" y="531123"/>
                          </a:lnTo>
                          <a:lnTo>
                            <a:pt x="71839" y="581944"/>
                          </a:lnTo>
                          <a:lnTo>
                            <a:pt x="261057" y="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77" name="Freeform 8576">
                      <a:extLst>
                        <a:ext uri="{FF2B5EF4-FFF2-40B4-BE49-F238E27FC236}">
                          <a16:creationId xmlns:a16="http://schemas.microsoft.com/office/drawing/2014/main" id="{FA284A0A-34E8-B7A8-563A-FA91287A4A78}"/>
                        </a:ext>
                      </a:extLst>
                    </p:cNvPr>
                    <p:cNvSpPr/>
                    <p:nvPr/>
                  </p:nvSpPr>
                  <p:spPr>
                    <a:xfrm>
                      <a:off x="34521000" y="23344112"/>
                      <a:ext cx="569438" cy="605947"/>
                    </a:xfrm>
                    <a:custGeom>
                      <a:avLst/>
                      <a:gdLst>
                        <a:gd name="connsiteX0" fmla="*/ 0 w 569438"/>
                        <a:gd name="connsiteY0" fmla="*/ 428076 h 605947"/>
                        <a:gd name="connsiteX1" fmla="*/ 251438 w 569438"/>
                        <a:gd name="connsiteY1" fmla="*/ 605948 h 605947"/>
                        <a:gd name="connsiteX2" fmla="*/ 536157 w 569438"/>
                        <a:gd name="connsiteY2" fmla="*/ 409697 h 605947"/>
                        <a:gd name="connsiteX3" fmla="*/ 569439 w 569438"/>
                        <a:gd name="connsiteY3" fmla="*/ 35575 h 605947"/>
                        <a:gd name="connsiteX4" fmla="*/ 519151 w 569438"/>
                        <a:gd name="connsiteY4" fmla="*/ 0 h 605947"/>
                        <a:gd name="connsiteX5" fmla="*/ 23772 w 569438"/>
                        <a:gd name="connsiteY5" fmla="*/ 160845 h 60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438" h="605947">
                          <a:moveTo>
                            <a:pt x="0" y="428076"/>
                          </a:moveTo>
                          <a:lnTo>
                            <a:pt x="251438" y="605948"/>
                          </a:lnTo>
                          <a:lnTo>
                            <a:pt x="536157" y="409697"/>
                          </a:lnTo>
                          <a:lnTo>
                            <a:pt x="569439" y="35575"/>
                          </a:lnTo>
                          <a:lnTo>
                            <a:pt x="519151" y="0"/>
                          </a:lnTo>
                          <a:lnTo>
                            <a:pt x="23772" y="160845"/>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78" name="Freeform 8577">
                      <a:extLst>
                        <a:ext uri="{FF2B5EF4-FFF2-40B4-BE49-F238E27FC236}">
                          <a16:creationId xmlns:a16="http://schemas.microsoft.com/office/drawing/2014/main" id="{29E03396-1696-910C-98FD-0D3B5E235E69}"/>
                        </a:ext>
                      </a:extLst>
                    </p:cNvPr>
                    <p:cNvSpPr/>
                    <p:nvPr/>
                  </p:nvSpPr>
                  <p:spPr>
                    <a:xfrm>
                      <a:off x="34745812" y="23753809"/>
                      <a:ext cx="562781" cy="748244"/>
                    </a:xfrm>
                    <a:custGeom>
                      <a:avLst/>
                      <a:gdLst>
                        <a:gd name="connsiteX0" fmla="*/ 311344 w 562781"/>
                        <a:gd name="connsiteY0" fmla="*/ 0 h 748244"/>
                        <a:gd name="connsiteX1" fmla="*/ 26625 w 562781"/>
                        <a:gd name="connsiteY1" fmla="*/ 196250 h 748244"/>
                        <a:gd name="connsiteX2" fmla="*/ 0 w 562781"/>
                        <a:gd name="connsiteY2" fmla="*/ 495549 h 748244"/>
                        <a:gd name="connsiteX3" fmla="*/ 119063 w 562781"/>
                        <a:gd name="connsiteY3" fmla="*/ 659309 h 748244"/>
                        <a:gd name="connsiteX4" fmla="*/ 244781 w 562781"/>
                        <a:gd name="connsiteY4" fmla="*/ 748245 h 748244"/>
                        <a:gd name="connsiteX5" fmla="*/ 529500 w 562781"/>
                        <a:gd name="connsiteY5" fmla="*/ 551994 h 748244"/>
                        <a:gd name="connsiteX6" fmla="*/ 562782 w 562781"/>
                        <a:gd name="connsiteY6" fmla="*/ 177872 h 748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2781" h="748244">
                          <a:moveTo>
                            <a:pt x="311344" y="0"/>
                          </a:moveTo>
                          <a:lnTo>
                            <a:pt x="26625" y="196250"/>
                          </a:lnTo>
                          <a:lnTo>
                            <a:pt x="0" y="495549"/>
                          </a:lnTo>
                          <a:lnTo>
                            <a:pt x="119063" y="659309"/>
                          </a:lnTo>
                          <a:lnTo>
                            <a:pt x="244781" y="748245"/>
                          </a:lnTo>
                          <a:lnTo>
                            <a:pt x="529500" y="551994"/>
                          </a:lnTo>
                          <a:lnTo>
                            <a:pt x="562782" y="17787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79" name="Freeform 8578">
                      <a:extLst>
                        <a:ext uri="{FF2B5EF4-FFF2-40B4-BE49-F238E27FC236}">
                          <a16:creationId xmlns:a16="http://schemas.microsoft.com/office/drawing/2014/main" id="{B6BC2560-1CD7-EC3E-57EA-E70B25B60755}"/>
                        </a:ext>
                      </a:extLst>
                    </p:cNvPr>
                    <p:cNvSpPr/>
                    <p:nvPr/>
                  </p:nvSpPr>
                  <p:spPr>
                    <a:xfrm>
                      <a:off x="34983937" y="24305803"/>
                      <a:ext cx="542812" cy="692173"/>
                    </a:xfrm>
                    <a:custGeom>
                      <a:avLst/>
                      <a:gdLst>
                        <a:gd name="connsiteX0" fmla="*/ 291375 w 542812"/>
                        <a:gd name="connsiteY0" fmla="*/ 0 h 692173"/>
                        <a:gd name="connsiteX1" fmla="*/ 6656 w 542812"/>
                        <a:gd name="connsiteY1" fmla="*/ 196251 h 692173"/>
                        <a:gd name="connsiteX2" fmla="*/ 0 w 542812"/>
                        <a:gd name="connsiteY2" fmla="*/ 271076 h 692173"/>
                        <a:gd name="connsiteX3" fmla="*/ 306160 w 542812"/>
                        <a:gd name="connsiteY3" fmla="*/ 692174 h 692173"/>
                        <a:gd name="connsiteX4" fmla="*/ 509532 w 542812"/>
                        <a:gd name="connsiteY4" fmla="*/ 551995 h 692173"/>
                        <a:gd name="connsiteX5" fmla="*/ 542813 w 542812"/>
                        <a:gd name="connsiteY5" fmla="*/ 177872 h 6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812" h="692173">
                          <a:moveTo>
                            <a:pt x="291375" y="0"/>
                          </a:moveTo>
                          <a:lnTo>
                            <a:pt x="6656" y="196251"/>
                          </a:lnTo>
                          <a:lnTo>
                            <a:pt x="0" y="271076"/>
                          </a:lnTo>
                          <a:lnTo>
                            <a:pt x="306160" y="692174"/>
                          </a:lnTo>
                          <a:lnTo>
                            <a:pt x="509532" y="551995"/>
                          </a:lnTo>
                          <a:lnTo>
                            <a:pt x="542813" y="17787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80" name="Freeform 8579">
                      <a:extLst>
                        <a:ext uri="{FF2B5EF4-FFF2-40B4-BE49-F238E27FC236}">
                          <a16:creationId xmlns:a16="http://schemas.microsoft.com/office/drawing/2014/main" id="{1BCAE94D-D600-8587-6C8A-9B474B932CA6}"/>
                        </a:ext>
                      </a:extLst>
                    </p:cNvPr>
                    <p:cNvSpPr/>
                    <p:nvPr/>
                  </p:nvSpPr>
                  <p:spPr>
                    <a:xfrm>
                      <a:off x="35290098" y="24857798"/>
                      <a:ext cx="275210" cy="374122"/>
                    </a:xfrm>
                    <a:custGeom>
                      <a:avLst/>
                      <a:gdLst>
                        <a:gd name="connsiteX0" fmla="*/ 170090 w 275210"/>
                        <a:gd name="connsiteY0" fmla="*/ 374123 h 374122"/>
                        <a:gd name="connsiteX1" fmla="*/ 275211 w 275210"/>
                        <a:gd name="connsiteY1" fmla="*/ 50821 h 374122"/>
                        <a:gd name="connsiteX2" fmla="*/ 203371 w 275210"/>
                        <a:gd name="connsiteY2" fmla="*/ 0 h 374122"/>
                        <a:gd name="connsiteX3" fmla="*/ 0 w 275210"/>
                        <a:gd name="connsiteY3" fmla="*/ 140179 h 374122"/>
                      </a:gdLst>
                      <a:ahLst/>
                      <a:cxnLst>
                        <a:cxn ang="0">
                          <a:pos x="connsiteX0" y="connsiteY0"/>
                        </a:cxn>
                        <a:cxn ang="0">
                          <a:pos x="connsiteX1" y="connsiteY1"/>
                        </a:cxn>
                        <a:cxn ang="0">
                          <a:pos x="connsiteX2" y="connsiteY2"/>
                        </a:cxn>
                        <a:cxn ang="0">
                          <a:pos x="connsiteX3" y="connsiteY3"/>
                        </a:cxn>
                      </a:cxnLst>
                      <a:rect l="l" t="t" r="r" b="b"/>
                      <a:pathLst>
                        <a:path w="275210" h="374122">
                          <a:moveTo>
                            <a:pt x="170090" y="374123"/>
                          </a:moveTo>
                          <a:lnTo>
                            <a:pt x="275211" y="50821"/>
                          </a:lnTo>
                          <a:lnTo>
                            <a:pt x="203371" y="0"/>
                          </a:lnTo>
                          <a:lnTo>
                            <a:pt x="0" y="140179"/>
                          </a:lnTo>
                          <a:close/>
                        </a:path>
                      </a:pathLst>
                    </a:custGeom>
                    <a:solidFill>
                      <a:srgbClr val="942092"/>
                    </a:solidFill>
                    <a:ln w="28575" cap="rnd">
                      <a:solidFill>
                        <a:srgbClr val="FFFFFF"/>
                      </a:solidFill>
                      <a:prstDash val="solid"/>
                      <a:round/>
                    </a:ln>
                  </p:spPr>
                  <p:txBody>
                    <a:bodyPr rtlCol="0" anchor="ctr"/>
                    <a:lstStyle/>
                    <a:p>
                      <a:endParaRPr lang="en-US"/>
                    </a:p>
                  </p:txBody>
                </p:sp>
                <p:sp>
                  <p:nvSpPr>
                    <p:cNvPr id="8581" name="Freeform 8580">
                      <a:extLst>
                        <a:ext uri="{FF2B5EF4-FFF2-40B4-BE49-F238E27FC236}">
                          <a16:creationId xmlns:a16="http://schemas.microsoft.com/office/drawing/2014/main" id="{5FA8DB0B-971E-FAFD-BAA7-98361BC48B07}"/>
                        </a:ext>
                      </a:extLst>
                    </p:cNvPr>
                    <p:cNvSpPr/>
                    <p:nvPr/>
                  </p:nvSpPr>
                  <p:spPr>
                    <a:xfrm>
                      <a:off x="34269562" y="23504957"/>
                      <a:ext cx="275209" cy="323302"/>
                    </a:xfrm>
                    <a:custGeom>
                      <a:avLst/>
                      <a:gdLst>
                        <a:gd name="connsiteX0" fmla="*/ 0 w 275209"/>
                        <a:gd name="connsiteY0" fmla="*/ 89359 h 323302"/>
                        <a:gd name="connsiteX1" fmla="*/ 170089 w 275209"/>
                        <a:gd name="connsiteY1" fmla="*/ 323302 h 323302"/>
                        <a:gd name="connsiteX2" fmla="*/ 251438 w 275209"/>
                        <a:gd name="connsiteY2" fmla="*/ 267231 h 323302"/>
                        <a:gd name="connsiteX3" fmla="*/ 275210 w 275209"/>
                        <a:gd name="connsiteY3" fmla="*/ 0 h 323302"/>
                      </a:gdLst>
                      <a:ahLst/>
                      <a:cxnLst>
                        <a:cxn ang="0">
                          <a:pos x="connsiteX0" y="connsiteY0"/>
                        </a:cxn>
                        <a:cxn ang="0">
                          <a:pos x="connsiteX1" y="connsiteY1"/>
                        </a:cxn>
                        <a:cxn ang="0">
                          <a:pos x="connsiteX2" y="connsiteY2"/>
                        </a:cxn>
                        <a:cxn ang="0">
                          <a:pos x="connsiteX3" y="connsiteY3"/>
                        </a:cxn>
                      </a:cxnLst>
                      <a:rect l="l" t="t" r="r" b="b"/>
                      <a:pathLst>
                        <a:path w="275209" h="323302">
                          <a:moveTo>
                            <a:pt x="0" y="89359"/>
                          </a:moveTo>
                          <a:lnTo>
                            <a:pt x="170089" y="323302"/>
                          </a:lnTo>
                          <a:lnTo>
                            <a:pt x="251438" y="267231"/>
                          </a:lnTo>
                          <a:lnTo>
                            <a:pt x="275210" y="0"/>
                          </a:lnTo>
                          <a:close/>
                        </a:path>
                      </a:pathLst>
                    </a:custGeom>
                    <a:solidFill>
                      <a:srgbClr val="98C880"/>
                    </a:solidFill>
                    <a:ln w="28575" cap="rnd">
                      <a:solidFill>
                        <a:srgbClr val="FFFFFF"/>
                      </a:solidFill>
                      <a:prstDash val="solid"/>
                      <a:round/>
                    </a:ln>
                  </p:spPr>
                  <p:txBody>
                    <a:bodyPr rtlCol="0" anchor="ctr"/>
                    <a:lstStyle/>
                    <a:p>
                      <a:endParaRPr lang="en-US"/>
                    </a:p>
                  </p:txBody>
                </p:sp>
                <p:sp>
                  <p:nvSpPr>
                    <p:cNvPr id="8582" name="Freeform 8581">
                      <a:extLst>
                        <a:ext uri="{FF2B5EF4-FFF2-40B4-BE49-F238E27FC236}">
                          <a16:creationId xmlns:a16="http://schemas.microsoft.com/office/drawing/2014/main" id="{2267285E-701D-E27C-152C-94D4174C3F93}"/>
                        </a:ext>
                      </a:extLst>
                    </p:cNvPr>
                    <p:cNvSpPr/>
                    <p:nvPr/>
                  </p:nvSpPr>
                  <p:spPr>
                    <a:xfrm>
                      <a:off x="34439651" y="23772188"/>
                      <a:ext cx="332786" cy="477170"/>
                    </a:xfrm>
                    <a:custGeom>
                      <a:avLst/>
                      <a:gdLst>
                        <a:gd name="connsiteX0" fmla="*/ 81349 w 332786"/>
                        <a:gd name="connsiteY0" fmla="*/ 0 h 477170"/>
                        <a:gd name="connsiteX1" fmla="*/ 0 w 332786"/>
                        <a:gd name="connsiteY1" fmla="*/ 56071 h 477170"/>
                        <a:gd name="connsiteX2" fmla="*/ 306161 w 332786"/>
                        <a:gd name="connsiteY2" fmla="*/ 477170 h 477170"/>
                        <a:gd name="connsiteX3" fmla="*/ 332786 w 332786"/>
                        <a:gd name="connsiteY3" fmla="*/ 177872 h 477170"/>
                      </a:gdLst>
                      <a:ahLst/>
                      <a:cxnLst>
                        <a:cxn ang="0">
                          <a:pos x="connsiteX0" y="connsiteY0"/>
                        </a:cxn>
                        <a:cxn ang="0">
                          <a:pos x="connsiteX1" y="connsiteY1"/>
                        </a:cxn>
                        <a:cxn ang="0">
                          <a:pos x="connsiteX2" y="connsiteY2"/>
                        </a:cxn>
                        <a:cxn ang="0">
                          <a:pos x="connsiteX3" y="connsiteY3"/>
                        </a:cxn>
                      </a:cxnLst>
                      <a:rect l="l" t="t" r="r" b="b"/>
                      <a:pathLst>
                        <a:path w="332786" h="477170">
                          <a:moveTo>
                            <a:pt x="81349" y="0"/>
                          </a:moveTo>
                          <a:lnTo>
                            <a:pt x="0" y="56071"/>
                          </a:lnTo>
                          <a:lnTo>
                            <a:pt x="306161" y="477170"/>
                          </a:lnTo>
                          <a:lnTo>
                            <a:pt x="332786" y="177872"/>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sp>
                  <p:nvSpPr>
                    <p:cNvPr id="8583" name="Freeform 8582">
                      <a:extLst>
                        <a:ext uri="{FF2B5EF4-FFF2-40B4-BE49-F238E27FC236}">
                          <a16:creationId xmlns:a16="http://schemas.microsoft.com/office/drawing/2014/main" id="{8646BDE9-EF64-900A-5AA4-BEF176CEB7D5}"/>
                        </a:ext>
                      </a:extLst>
                    </p:cNvPr>
                    <p:cNvSpPr/>
                    <p:nvPr/>
                  </p:nvSpPr>
                  <p:spPr>
                    <a:xfrm>
                      <a:off x="34864875" y="24413118"/>
                      <a:ext cx="125718" cy="163759"/>
                    </a:xfrm>
                    <a:custGeom>
                      <a:avLst/>
                      <a:gdLst>
                        <a:gd name="connsiteX0" fmla="*/ 125718 w 125718"/>
                        <a:gd name="connsiteY0" fmla="*/ 88936 h 163759"/>
                        <a:gd name="connsiteX1" fmla="*/ 0 w 125718"/>
                        <a:gd name="connsiteY1" fmla="*/ 0 h 163759"/>
                        <a:gd name="connsiteX2" fmla="*/ 119063 w 125718"/>
                        <a:gd name="connsiteY2" fmla="*/ 163760 h 163759"/>
                      </a:gdLst>
                      <a:ahLst/>
                      <a:cxnLst>
                        <a:cxn ang="0">
                          <a:pos x="connsiteX0" y="connsiteY0"/>
                        </a:cxn>
                        <a:cxn ang="0">
                          <a:pos x="connsiteX1" y="connsiteY1"/>
                        </a:cxn>
                        <a:cxn ang="0">
                          <a:pos x="connsiteX2" y="connsiteY2"/>
                        </a:cxn>
                      </a:cxnLst>
                      <a:rect l="l" t="t" r="r" b="b"/>
                      <a:pathLst>
                        <a:path w="125718" h="163759">
                          <a:moveTo>
                            <a:pt x="125718" y="88936"/>
                          </a:moveTo>
                          <a:lnTo>
                            <a:pt x="0" y="0"/>
                          </a:lnTo>
                          <a:lnTo>
                            <a:pt x="119063" y="163760"/>
                          </a:lnTo>
                          <a:close/>
                        </a:path>
                      </a:pathLst>
                    </a:custGeom>
                    <a:solidFill>
                      <a:srgbClr val="9EC2D1">
                        <a:alpha val="78000"/>
                      </a:srgbClr>
                    </a:solidFill>
                    <a:ln w="28575" cap="rnd">
                      <a:solidFill>
                        <a:srgbClr val="FFFFFF"/>
                      </a:solidFill>
                      <a:prstDash val="solid"/>
                      <a:round/>
                    </a:ln>
                  </p:spPr>
                  <p:txBody>
                    <a:bodyPr rtlCol="0" anchor="ctr"/>
                    <a:lstStyle/>
                    <a:p>
                      <a:endParaRPr lang="en-US"/>
                    </a:p>
                  </p:txBody>
                </p:sp>
              </p:grpSp>
              <p:grpSp>
                <p:nvGrpSpPr>
                  <p:cNvPr id="8584" name="Graphic 6">
                    <a:extLst>
                      <a:ext uri="{FF2B5EF4-FFF2-40B4-BE49-F238E27FC236}">
                        <a16:creationId xmlns:a16="http://schemas.microsoft.com/office/drawing/2014/main" id="{57144231-818C-2159-4229-9511B9C2684F}"/>
                      </a:ext>
                    </a:extLst>
                  </p:cNvPr>
                  <p:cNvGrpSpPr/>
                  <p:nvPr/>
                </p:nvGrpSpPr>
                <p:grpSpPr>
                  <a:xfrm>
                    <a:off x="48396948" y="13251604"/>
                    <a:ext cx="78779" cy="99172"/>
                    <a:chOff x="33257353" y="22839265"/>
                    <a:chExt cx="123068" cy="154939"/>
                  </a:xfrm>
                </p:grpSpPr>
                <p:sp>
                  <p:nvSpPr>
                    <p:cNvPr id="8585" name="Freeform 8584">
                      <a:extLst>
                        <a:ext uri="{FF2B5EF4-FFF2-40B4-BE49-F238E27FC236}">
                          <a16:creationId xmlns:a16="http://schemas.microsoft.com/office/drawing/2014/main" id="{48531684-9057-7034-6658-2E0C91B3FDC0}"/>
                        </a:ext>
                      </a:extLst>
                    </p:cNvPr>
                    <p:cNvSpPr/>
                    <p:nvPr/>
                  </p:nvSpPr>
                  <p:spPr>
                    <a:xfrm>
                      <a:off x="33295453" y="22877339"/>
                      <a:ext cx="84968" cy="116866"/>
                    </a:xfrm>
                    <a:custGeom>
                      <a:avLst/>
                      <a:gdLst>
                        <a:gd name="connsiteX0" fmla="*/ 84968 w 84968"/>
                        <a:gd name="connsiteY0" fmla="*/ 116867 h 116866"/>
                        <a:gd name="connsiteX1" fmla="*/ 0 w 84968"/>
                        <a:gd name="connsiteY1" fmla="*/ 0 h 116866"/>
                      </a:gdLst>
                      <a:ahLst/>
                      <a:cxnLst>
                        <a:cxn ang="0">
                          <a:pos x="connsiteX0" y="connsiteY0"/>
                        </a:cxn>
                        <a:cxn ang="0">
                          <a:pos x="connsiteX1" y="connsiteY1"/>
                        </a:cxn>
                      </a:cxnLst>
                      <a:rect l="l" t="t" r="r" b="b"/>
                      <a:pathLst>
                        <a:path w="84968" h="116866">
                          <a:moveTo>
                            <a:pt x="84968" y="116867"/>
                          </a:moveTo>
                          <a:lnTo>
                            <a:pt x="0" y="0"/>
                          </a:lnTo>
                        </a:path>
                      </a:pathLst>
                    </a:custGeom>
                    <a:noFill/>
                    <a:ln w="38100" cap="rnd">
                      <a:solidFill>
                        <a:srgbClr val="EDED61"/>
                      </a:solidFill>
                      <a:prstDash val="solid"/>
                      <a:round/>
                    </a:ln>
                  </p:spPr>
                  <p:txBody>
                    <a:bodyPr rtlCol="0" anchor="ctr"/>
                    <a:lstStyle/>
                    <a:p>
                      <a:endParaRPr lang="en-US"/>
                    </a:p>
                  </p:txBody>
                </p:sp>
                <p:sp>
                  <p:nvSpPr>
                    <p:cNvPr id="8586" name="Freeform 8585">
                      <a:extLst>
                        <a:ext uri="{FF2B5EF4-FFF2-40B4-BE49-F238E27FC236}">
                          <a16:creationId xmlns:a16="http://schemas.microsoft.com/office/drawing/2014/main" id="{CA1E9C0D-4A23-74CD-C7D3-177EA1D20C8C}"/>
                        </a:ext>
                      </a:extLst>
                    </p:cNvPr>
                    <p:cNvSpPr/>
                    <p:nvPr/>
                  </p:nvSpPr>
                  <p:spPr>
                    <a:xfrm>
                      <a:off x="33257353" y="2283926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587" name="Graphic 6">
                    <a:extLst>
                      <a:ext uri="{FF2B5EF4-FFF2-40B4-BE49-F238E27FC236}">
                        <a16:creationId xmlns:a16="http://schemas.microsoft.com/office/drawing/2014/main" id="{B4761E6F-7549-EBFB-C1D4-AE6FD7BF1282}"/>
                      </a:ext>
                    </a:extLst>
                  </p:cNvPr>
                  <p:cNvGrpSpPr/>
                  <p:nvPr/>
                </p:nvGrpSpPr>
                <p:grpSpPr>
                  <a:xfrm>
                    <a:off x="49234607" y="12976140"/>
                    <a:ext cx="78779" cy="99172"/>
                    <a:chOff x="34565943" y="22408902"/>
                    <a:chExt cx="123068" cy="154939"/>
                  </a:xfrm>
                </p:grpSpPr>
                <p:sp>
                  <p:nvSpPr>
                    <p:cNvPr id="8588" name="Freeform 8587">
                      <a:extLst>
                        <a:ext uri="{FF2B5EF4-FFF2-40B4-BE49-F238E27FC236}">
                          <a16:creationId xmlns:a16="http://schemas.microsoft.com/office/drawing/2014/main" id="{5CFA31F6-77CE-FC99-2285-C18E2337F21A}"/>
                        </a:ext>
                      </a:extLst>
                    </p:cNvPr>
                    <p:cNvSpPr/>
                    <p:nvPr/>
                  </p:nvSpPr>
                  <p:spPr>
                    <a:xfrm>
                      <a:off x="34565943" y="22446975"/>
                      <a:ext cx="84968" cy="116866"/>
                    </a:xfrm>
                    <a:custGeom>
                      <a:avLst/>
                      <a:gdLst>
                        <a:gd name="connsiteX0" fmla="*/ 0 w 84968"/>
                        <a:gd name="connsiteY0" fmla="*/ 116867 h 116866"/>
                        <a:gd name="connsiteX1" fmla="*/ 84968 w 84968"/>
                        <a:gd name="connsiteY1" fmla="*/ 0 h 116866"/>
                      </a:gdLst>
                      <a:ahLst/>
                      <a:cxnLst>
                        <a:cxn ang="0">
                          <a:pos x="connsiteX0" y="connsiteY0"/>
                        </a:cxn>
                        <a:cxn ang="0">
                          <a:pos x="connsiteX1" y="connsiteY1"/>
                        </a:cxn>
                      </a:cxnLst>
                      <a:rect l="l" t="t" r="r" b="b"/>
                      <a:pathLst>
                        <a:path w="84968" h="116866">
                          <a:moveTo>
                            <a:pt x="0" y="116867"/>
                          </a:moveTo>
                          <a:lnTo>
                            <a:pt x="84968" y="0"/>
                          </a:lnTo>
                        </a:path>
                      </a:pathLst>
                    </a:custGeom>
                    <a:noFill/>
                    <a:ln w="38100" cap="rnd">
                      <a:solidFill>
                        <a:srgbClr val="EDED61"/>
                      </a:solidFill>
                      <a:prstDash val="solid"/>
                      <a:round/>
                    </a:ln>
                  </p:spPr>
                  <p:txBody>
                    <a:bodyPr rtlCol="0" anchor="ctr"/>
                    <a:lstStyle/>
                    <a:p>
                      <a:endParaRPr lang="en-US"/>
                    </a:p>
                  </p:txBody>
                </p:sp>
                <p:sp>
                  <p:nvSpPr>
                    <p:cNvPr id="8589" name="Freeform 8588">
                      <a:extLst>
                        <a:ext uri="{FF2B5EF4-FFF2-40B4-BE49-F238E27FC236}">
                          <a16:creationId xmlns:a16="http://schemas.microsoft.com/office/drawing/2014/main" id="{01D0C76F-8CA7-2FCC-DA7B-777EDF477B81}"/>
                        </a:ext>
                      </a:extLst>
                    </p:cNvPr>
                    <p:cNvSpPr/>
                    <p:nvPr/>
                  </p:nvSpPr>
                  <p:spPr>
                    <a:xfrm>
                      <a:off x="34612811" y="2240890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590" name="Graphic 6">
                    <a:extLst>
                      <a:ext uri="{FF2B5EF4-FFF2-40B4-BE49-F238E27FC236}">
                        <a16:creationId xmlns:a16="http://schemas.microsoft.com/office/drawing/2014/main" id="{D686D2C9-6049-D4FC-D7D1-80135EEDDB2D}"/>
                      </a:ext>
                    </a:extLst>
                  </p:cNvPr>
                  <p:cNvGrpSpPr/>
                  <p:nvPr/>
                </p:nvGrpSpPr>
                <p:grpSpPr>
                  <a:xfrm>
                    <a:off x="49255005" y="14379928"/>
                    <a:ext cx="48777" cy="116831"/>
                    <a:chOff x="34597808" y="24602072"/>
                    <a:chExt cx="76200" cy="182528"/>
                  </a:xfrm>
                </p:grpSpPr>
                <p:sp>
                  <p:nvSpPr>
                    <p:cNvPr id="8591" name="Freeform 8590">
                      <a:extLst>
                        <a:ext uri="{FF2B5EF4-FFF2-40B4-BE49-F238E27FC236}">
                          <a16:creationId xmlns:a16="http://schemas.microsoft.com/office/drawing/2014/main" id="{5C93110E-138E-9A0E-35A1-DF2E6FB82CA7}"/>
                        </a:ext>
                      </a:extLst>
                    </p:cNvPr>
                    <p:cNvSpPr/>
                    <p:nvPr/>
                  </p:nvSpPr>
                  <p:spPr>
                    <a:xfrm>
                      <a:off x="34635908" y="24602072"/>
                      <a:ext cx="9525" cy="144455"/>
                    </a:xfrm>
                    <a:custGeom>
                      <a:avLst/>
                      <a:gdLst>
                        <a:gd name="connsiteX0" fmla="*/ 0 w 9525"/>
                        <a:gd name="connsiteY0" fmla="*/ 0 h 144455"/>
                        <a:gd name="connsiteX1" fmla="*/ 0 w 9525"/>
                        <a:gd name="connsiteY1" fmla="*/ 144455 h 144455"/>
                      </a:gdLst>
                      <a:ahLst/>
                      <a:cxnLst>
                        <a:cxn ang="0">
                          <a:pos x="connsiteX0" y="connsiteY0"/>
                        </a:cxn>
                        <a:cxn ang="0">
                          <a:pos x="connsiteX1" y="connsiteY1"/>
                        </a:cxn>
                      </a:cxnLst>
                      <a:rect l="l" t="t" r="r" b="b"/>
                      <a:pathLst>
                        <a:path w="9525" h="144455">
                          <a:moveTo>
                            <a:pt x="0" y="0"/>
                          </a:moveTo>
                          <a:lnTo>
                            <a:pt x="0" y="144455"/>
                          </a:lnTo>
                        </a:path>
                      </a:pathLst>
                    </a:custGeom>
                    <a:noFill/>
                    <a:ln w="38100" cap="rnd">
                      <a:solidFill>
                        <a:srgbClr val="EDED61"/>
                      </a:solidFill>
                      <a:prstDash val="solid"/>
                      <a:round/>
                    </a:ln>
                  </p:spPr>
                  <p:txBody>
                    <a:bodyPr rtlCol="0" anchor="ctr"/>
                    <a:lstStyle/>
                    <a:p>
                      <a:endParaRPr lang="en-US"/>
                    </a:p>
                  </p:txBody>
                </p:sp>
                <p:sp>
                  <p:nvSpPr>
                    <p:cNvPr id="8592" name="Freeform 8591">
                      <a:extLst>
                        <a:ext uri="{FF2B5EF4-FFF2-40B4-BE49-F238E27FC236}">
                          <a16:creationId xmlns:a16="http://schemas.microsoft.com/office/drawing/2014/main" id="{636129D8-E7F7-3C56-4772-759C52762143}"/>
                        </a:ext>
                      </a:extLst>
                    </p:cNvPr>
                    <p:cNvSpPr/>
                    <p:nvPr/>
                  </p:nvSpPr>
                  <p:spPr>
                    <a:xfrm>
                      <a:off x="34597808" y="2470845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593" name="Graphic 6">
                    <a:extLst>
                      <a:ext uri="{FF2B5EF4-FFF2-40B4-BE49-F238E27FC236}">
                        <a16:creationId xmlns:a16="http://schemas.microsoft.com/office/drawing/2014/main" id="{0DAB4248-95FB-92D2-18B3-A1B7786D518E}"/>
                      </a:ext>
                    </a:extLst>
                  </p:cNvPr>
                  <p:cNvGrpSpPr/>
                  <p:nvPr/>
                </p:nvGrpSpPr>
                <p:grpSpPr>
                  <a:xfrm>
                    <a:off x="48391013" y="14157074"/>
                    <a:ext cx="112394" cy="52942"/>
                    <a:chOff x="33248081" y="24253901"/>
                    <a:chExt cx="175581" cy="82712"/>
                  </a:xfrm>
                </p:grpSpPr>
                <p:sp>
                  <p:nvSpPr>
                    <p:cNvPr id="8594" name="Freeform 8593">
                      <a:extLst>
                        <a:ext uri="{FF2B5EF4-FFF2-40B4-BE49-F238E27FC236}">
                          <a16:creationId xmlns:a16="http://schemas.microsoft.com/office/drawing/2014/main" id="{8A88ADA3-6F63-DADB-1AA3-93640B904400}"/>
                        </a:ext>
                      </a:extLst>
                    </p:cNvPr>
                    <p:cNvSpPr/>
                    <p:nvPr/>
                  </p:nvSpPr>
                  <p:spPr>
                    <a:xfrm>
                      <a:off x="33286181" y="24253901"/>
                      <a:ext cx="137481" cy="44639"/>
                    </a:xfrm>
                    <a:custGeom>
                      <a:avLst/>
                      <a:gdLst>
                        <a:gd name="connsiteX0" fmla="*/ 137482 w 137481"/>
                        <a:gd name="connsiteY0" fmla="*/ 0 h 44639"/>
                        <a:gd name="connsiteX1" fmla="*/ 0 w 137481"/>
                        <a:gd name="connsiteY1" fmla="*/ 44639 h 44639"/>
                      </a:gdLst>
                      <a:ahLst/>
                      <a:cxnLst>
                        <a:cxn ang="0">
                          <a:pos x="connsiteX0" y="connsiteY0"/>
                        </a:cxn>
                        <a:cxn ang="0">
                          <a:pos x="connsiteX1" y="connsiteY1"/>
                        </a:cxn>
                      </a:cxnLst>
                      <a:rect l="l" t="t" r="r" b="b"/>
                      <a:pathLst>
                        <a:path w="137481" h="44639">
                          <a:moveTo>
                            <a:pt x="137482" y="0"/>
                          </a:moveTo>
                          <a:lnTo>
                            <a:pt x="0" y="44639"/>
                          </a:lnTo>
                        </a:path>
                      </a:pathLst>
                    </a:custGeom>
                    <a:noFill/>
                    <a:ln w="38100" cap="rnd">
                      <a:solidFill>
                        <a:srgbClr val="EDED61"/>
                      </a:solidFill>
                      <a:prstDash val="solid"/>
                      <a:round/>
                    </a:ln>
                  </p:spPr>
                  <p:txBody>
                    <a:bodyPr rtlCol="0" anchor="ctr"/>
                    <a:lstStyle/>
                    <a:p>
                      <a:endParaRPr lang="en-US"/>
                    </a:p>
                  </p:txBody>
                </p:sp>
                <p:sp>
                  <p:nvSpPr>
                    <p:cNvPr id="8595" name="Freeform 8594">
                      <a:extLst>
                        <a:ext uri="{FF2B5EF4-FFF2-40B4-BE49-F238E27FC236}">
                          <a16:creationId xmlns:a16="http://schemas.microsoft.com/office/drawing/2014/main" id="{0A2418DC-0593-AB10-7BB8-DFD27CE0253E}"/>
                        </a:ext>
                      </a:extLst>
                    </p:cNvPr>
                    <p:cNvSpPr/>
                    <p:nvPr/>
                  </p:nvSpPr>
                  <p:spPr>
                    <a:xfrm>
                      <a:off x="33248081" y="2426046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596" name="Graphic 6">
                    <a:extLst>
                      <a:ext uri="{FF2B5EF4-FFF2-40B4-BE49-F238E27FC236}">
                        <a16:creationId xmlns:a16="http://schemas.microsoft.com/office/drawing/2014/main" id="{32FC7A02-B586-6A1D-A922-F8351EF34BFF}"/>
                      </a:ext>
                    </a:extLst>
                  </p:cNvPr>
                  <p:cNvGrpSpPr/>
                  <p:nvPr/>
                </p:nvGrpSpPr>
                <p:grpSpPr>
                  <a:xfrm>
                    <a:off x="49731301" y="13711364"/>
                    <a:ext cx="112394" cy="52942"/>
                    <a:chOff x="35341876" y="23557558"/>
                    <a:chExt cx="175581" cy="82712"/>
                  </a:xfrm>
                </p:grpSpPr>
                <p:sp>
                  <p:nvSpPr>
                    <p:cNvPr id="8597" name="Freeform 8596">
                      <a:extLst>
                        <a:ext uri="{FF2B5EF4-FFF2-40B4-BE49-F238E27FC236}">
                          <a16:creationId xmlns:a16="http://schemas.microsoft.com/office/drawing/2014/main" id="{E8693C7E-00F9-D72A-5353-1B4F85265C16}"/>
                        </a:ext>
                      </a:extLst>
                    </p:cNvPr>
                    <p:cNvSpPr/>
                    <p:nvPr/>
                  </p:nvSpPr>
                  <p:spPr>
                    <a:xfrm>
                      <a:off x="35341876" y="23557558"/>
                      <a:ext cx="137481" cy="44639"/>
                    </a:xfrm>
                    <a:custGeom>
                      <a:avLst/>
                      <a:gdLst>
                        <a:gd name="connsiteX0" fmla="*/ 0 w 137481"/>
                        <a:gd name="connsiteY0" fmla="*/ 0 h 44639"/>
                        <a:gd name="connsiteX1" fmla="*/ 137482 w 137481"/>
                        <a:gd name="connsiteY1" fmla="*/ 44639 h 44639"/>
                      </a:gdLst>
                      <a:ahLst/>
                      <a:cxnLst>
                        <a:cxn ang="0">
                          <a:pos x="connsiteX0" y="connsiteY0"/>
                        </a:cxn>
                        <a:cxn ang="0">
                          <a:pos x="connsiteX1" y="connsiteY1"/>
                        </a:cxn>
                      </a:cxnLst>
                      <a:rect l="l" t="t" r="r" b="b"/>
                      <a:pathLst>
                        <a:path w="137481" h="44639">
                          <a:moveTo>
                            <a:pt x="0" y="0"/>
                          </a:moveTo>
                          <a:lnTo>
                            <a:pt x="137482" y="44639"/>
                          </a:lnTo>
                        </a:path>
                      </a:pathLst>
                    </a:custGeom>
                    <a:noFill/>
                    <a:ln w="38100" cap="rnd">
                      <a:solidFill>
                        <a:srgbClr val="EDED61"/>
                      </a:solidFill>
                      <a:prstDash val="solid"/>
                      <a:round/>
                    </a:ln>
                  </p:spPr>
                  <p:txBody>
                    <a:bodyPr rtlCol="0" anchor="ctr"/>
                    <a:lstStyle/>
                    <a:p>
                      <a:endParaRPr lang="en-US"/>
                    </a:p>
                  </p:txBody>
                </p:sp>
                <p:sp>
                  <p:nvSpPr>
                    <p:cNvPr id="8598" name="Freeform 8597">
                      <a:extLst>
                        <a:ext uri="{FF2B5EF4-FFF2-40B4-BE49-F238E27FC236}">
                          <a16:creationId xmlns:a16="http://schemas.microsoft.com/office/drawing/2014/main" id="{6DAA5858-6B60-D6AA-A32F-CBDD75E4719E}"/>
                        </a:ext>
                      </a:extLst>
                    </p:cNvPr>
                    <p:cNvSpPr/>
                    <p:nvPr/>
                  </p:nvSpPr>
                  <p:spPr>
                    <a:xfrm>
                      <a:off x="35441258" y="2356412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599" name="Graphic 6">
                    <a:extLst>
                      <a:ext uri="{FF2B5EF4-FFF2-40B4-BE49-F238E27FC236}">
                        <a16:creationId xmlns:a16="http://schemas.microsoft.com/office/drawing/2014/main" id="{3290014C-A3DC-6B14-3A98-A0725F8B19C5}"/>
                      </a:ext>
                    </a:extLst>
                  </p:cNvPr>
                  <p:cNvGrpSpPr/>
                  <p:nvPr/>
                </p:nvGrpSpPr>
                <p:grpSpPr>
                  <a:xfrm>
                    <a:off x="48340940" y="13742161"/>
                    <a:ext cx="112394" cy="52942"/>
                    <a:chOff x="33169857" y="23605674"/>
                    <a:chExt cx="175581" cy="82712"/>
                  </a:xfrm>
                </p:grpSpPr>
                <p:sp>
                  <p:nvSpPr>
                    <p:cNvPr id="8600" name="Freeform 8599">
                      <a:extLst>
                        <a:ext uri="{FF2B5EF4-FFF2-40B4-BE49-F238E27FC236}">
                          <a16:creationId xmlns:a16="http://schemas.microsoft.com/office/drawing/2014/main" id="{C9AB728E-1669-224E-B086-3D6D25E572AC}"/>
                        </a:ext>
                      </a:extLst>
                    </p:cNvPr>
                    <p:cNvSpPr/>
                    <p:nvPr/>
                  </p:nvSpPr>
                  <p:spPr>
                    <a:xfrm>
                      <a:off x="33207957" y="23605674"/>
                      <a:ext cx="137481" cy="44639"/>
                    </a:xfrm>
                    <a:custGeom>
                      <a:avLst/>
                      <a:gdLst>
                        <a:gd name="connsiteX0" fmla="*/ 137482 w 137481"/>
                        <a:gd name="connsiteY0" fmla="*/ 0 h 44639"/>
                        <a:gd name="connsiteX1" fmla="*/ 0 w 137481"/>
                        <a:gd name="connsiteY1" fmla="*/ 44639 h 44639"/>
                      </a:gdLst>
                      <a:ahLst/>
                      <a:cxnLst>
                        <a:cxn ang="0">
                          <a:pos x="connsiteX0" y="connsiteY0"/>
                        </a:cxn>
                        <a:cxn ang="0">
                          <a:pos x="connsiteX1" y="connsiteY1"/>
                        </a:cxn>
                      </a:cxnLst>
                      <a:rect l="l" t="t" r="r" b="b"/>
                      <a:pathLst>
                        <a:path w="137481" h="44639">
                          <a:moveTo>
                            <a:pt x="137482" y="0"/>
                          </a:moveTo>
                          <a:lnTo>
                            <a:pt x="0" y="44639"/>
                          </a:lnTo>
                        </a:path>
                      </a:pathLst>
                    </a:custGeom>
                    <a:noFill/>
                    <a:ln w="38100" cap="rnd">
                      <a:solidFill>
                        <a:srgbClr val="EDED61"/>
                      </a:solidFill>
                      <a:prstDash val="solid"/>
                      <a:round/>
                    </a:ln>
                  </p:spPr>
                  <p:txBody>
                    <a:bodyPr rtlCol="0" anchor="ctr"/>
                    <a:lstStyle/>
                    <a:p>
                      <a:endParaRPr lang="en-US"/>
                    </a:p>
                  </p:txBody>
                </p:sp>
                <p:sp>
                  <p:nvSpPr>
                    <p:cNvPr id="8601" name="Freeform 8600">
                      <a:extLst>
                        <a:ext uri="{FF2B5EF4-FFF2-40B4-BE49-F238E27FC236}">
                          <a16:creationId xmlns:a16="http://schemas.microsoft.com/office/drawing/2014/main" id="{DD5DA9D6-29BA-83AF-F91D-0FD819B31172}"/>
                        </a:ext>
                      </a:extLst>
                    </p:cNvPr>
                    <p:cNvSpPr/>
                    <p:nvPr/>
                  </p:nvSpPr>
                  <p:spPr>
                    <a:xfrm>
                      <a:off x="33169857" y="2361224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02" name="Graphic 6">
                    <a:extLst>
                      <a:ext uri="{FF2B5EF4-FFF2-40B4-BE49-F238E27FC236}">
                        <a16:creationId xmlns:a16="http://schemas.microsoft.com/office/drawing/2014/main" id="{16ADCF22-834F-6F94-4F23-F1A67D1F2311}"/>
                      </a:ext>
                    </a:extLst>
                  </p:cNvPr>
                  <p:cNvGrpSpPr/>
                  <p:nvPr/>
                </p:nvGrpSpPr>
                <p:grpSpPr>
                  <a:xfrm>
                    <a:off x="48776388" y="13075804"/>
                    <a:ext cx="78779" cy="99172"/>
                    <a:chOff x="33850114" y="22564609"/>
                    <a:chExt cx="123068" cy="154939"/>
                  </a:xfrm>
                </p:grpSpPr>
                <p:sp>
                  <p:nvSpPr>
                    <p:cNvPr id="8603" name="Freeform 8602">
                      <a:extLst>
                        <a:ext uri="{FF2B5EF4-FFF2-40B4-BE49-F238E27FC236}">
                          <a16:creationId xmlns:a16="http://schemas.microsoft.com/office/drawing/2014/main" id="{1DDCA8F1-880A-8627-77CE-6367DCF89706}"/>
                        </a:ext>
                      </a:extLst>
                    </p:cNvPr>
                    <p:cNvSpPr/>
                    <p:nvPr/>
                  </p:nvSpPr>
                  <p:spPr>
                    <a:xfrm>
                      <a:off x="33888214" y="22602682"/>
                      <a:ext cx="84968" cy="116866"/>
                    </a:xfrm>
                    <a:custGeom>
                      <a:avLst/>
                      <a:gdLst>
                        <a:gd name="connsiteX0" fmla="*/ 84969 w 84968"/>
                        <a:gd name="connsiteY0" fmla="*/ 116867 h 116866"/>
                        <a:gd name="connsiteX1" fmla="*/ 0 w 84968"/>
                        <a:gd name="connsiteY1" fmla="*/ 0 h 116866"/>
                      </a:gdLst>
                      <a:ahLst/>
                      <a:cxnLst>
                        <a:cxn ang="0">
                          <a:pos x="connsiteX0" y="connsiteY0"/>
                        </a:cxn>
                        <a:cxn ang="0">
                          <a:pos x="connsiteX1" y="connsiteY1"/>
                        </a:cxn>
                      </a:cxnLst>
                      <a:rect l="l" t="t" r="r" b="b"/>
                      <a:pathLst>
                        <a:path w="84968" h="116866">
                          <a:moveTo>
                            <a:pt x="84969" y="116867"/>
                          </a:moveTo>
                          <a:lnTo>
                            <a:pt x="0" y="0"/>
                          </a:lnTo>
                        </a:path>
                      </a:pathLst>
                    </a:custGeom>
                    <a:noFill/>
                    <a:ln w="38100" cap="rnd">
                      <a:solidFill>
                        <a:srgbClr val="EDED61"/>
                      </a:solidFill>
                      <a:prstDash val="solid"/>
                      <a:round/>
                    </a:ln>
                  </p:spPr>
                  <p:txBody>
                    <a:bodyPr rtlCol="0" anchor="ctr"/>
                    <a:lstStyle/>
                    <a:p>
                      <a:endParaRPr lang="en-US"/>
                    </a:p>
                  </p:txBody>
                </p:sp>
                <p:sp>
                  <p:nvSpPr>
                    <p:cNvPr id="8604" name="Freeform 8603">
                      <a:extLst>
                        <a:ext uri="{FF2B5EF4-FFF2-40B4-BE49-F238E27FC236}">
                          <a16:creationId xmlns:a16="http://schemas.microsoft.com/office/drawing/2014/main" id="{1B4C00C3-68DA-0131-D82F-9DC9E4E43E10}"/>
                        </a:ext>
                      </a:extLst>
                    </p:cNvPr>
                    <p:cNvSpPr/>
                    <p:nvPr/>
                  </p:nvSpPr>
                  <p:spPr>
                    <a:xfrm>
                      <a:off x="33850114" y="2256460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05" name="Graphic 6">
                    <a:extLst>
                      <a:ext uri="{FF2B5EF4-FFF2-40B4-BE49-F238E27FC236}">
                        <a16:creationId xmlns:a16="http://schemas.microsoft.com/office/drawing/2014/main" id="{1F02EF42-E8CB-BBF4-3935-6B2DF95BE0A0}"/>
                      </a:ext>
                    </a:extLst>
                  </p:cNvPr>
                  <p:cNvGrpSpPr/>
                  <p:nvPr/>
                </p:nvGrpSpPr>
                <p:grpSpPr>
                  <a:xfrm>
                    <a:off x="49519187" y="13282402"/>
                    <a:ext cx="78779" cy="99173"/>
                    <a:chOff x="35010513" y="22887381"/>
                    <a:chExt cx="123068" cy="154940"/>
                  </a:xfrm>
                </p:grpSpPr>
                <p:sp>
                  <p:nvSpPr>
                    <p:cNvPr id="8606" name="Freeform 8605">
                      <a:extLst>
                        <a:ext uri="{FF2B5EF4-FFF2-40B4-BE49-F238E27FC236}">
                          <a16:creationId xmlns:a16="http://schemas.microsoft.com/office/drawing/2014/main" id="{88C8F967-E16A-0279-5389-0CFEA69F5210}"/>
                        </a:ext>
                      </a:extLst>
                    </p:cNvPr>
                    <p:cNvSpPr/>
                    <p:nvPr/>
                  </p:nvSpPr>
                  <p:spPr>
                    <a:xfrm>
                      <a:off x="35010513" y="22925454"/>
                      <a:ext cx="84968" cy="116866"/>
                    </a:xfrm>
                    <a:custGeom>
                      <a:avLst/>
                      <a:gdLst>
                        <a:gd name="connsiteX0" fmla="*/ 0 w 84968"/>
                        <a:gd name="connsiteY0" fmla="*/ 116867 h 116866"/>
                        <a:gd name="connsiteX1" fmla="*/ 84968 w 84968"/>
                        <a:gd name="connsiteY1" fmla="*/ 0 h 116866"/>
                      </a:gdLst>
                      <a:ahLst/>
                      <a:cxnLst>
                        <a:cxn ang="0">
                          <a:pos x="connsiteX0" y="connsiteY0"/>
                        </a:cxn>
                        <a:cxn ang="0">
                          <a:pos x="connsiteX1" y="connsiteY1"/>
                        </a:cxn>
                      </a:cxnLst>
                      <a:rect l="l" t="t" r="r" b="b"/>
                      <a:pathLst>
                        <a:path w="84968" h="116866">
                          <a:moveTo>
                            <a:pt x="0" y="116867"/>
                          </a:moveTo>
                          <a:lnTo>
                            <a:pt x="84968" y="0"/>
                          </a:lnTo>
                        </a:path>
                      </a:pathLst>
                    </a:custGeom>
                    <a:noFill/>
                    <a:ln w="38100" cap="rnd">
                      <a:solidFill>
                        <a:srgbClr val="EDED61"/>
                      </a:solidFill>
                      <a:prstDash val="solid"/>
                      <a:round/>
                    </a:ln>
                  </p:spPr>
                  <p:txBody>
                    <a:bodyPr rtlCol="0" anchor="ctr"/>
                    <a:lstStyle/>
                    <a:p>
                      <a:endParaRPr lang="en-US"/>
                    </a:p>
                  </p:txBody>
                </p:sp>
                <p:sp>
                  <p:nvSpPr>
                    <p:cNvPr id="8607" name="Freeform 8606">
                      <a:extLst>
                        <a:ext uri="{FF2B5EF4-FFF2-40B4-BE49-F238E27FC236}">
                          <a16:creationId xmlns:a16="http://schemas.microsoft.com/office/drawing/2014/main" id="{DAA8BA11-23FB-100D-42B4-3A9875E2A855}"/>
                        </a:ext>
                      </a:extLst>
                    </p:cNvPr>
                    <p:cNvSpPr/>
                    <p:nvPr/>
                  </p:nvSpPr>
                  <p:spPr>
                    <a:xfrm>
                      <a:off x="35057381" y="22887381"/>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08" name="Graphic 6">
                    <a:extLst>
                      <a:ext uri="{FF2B5EF4-FFF2-40B4-BE49-F238E27FC236}">
                        <a16:creationId xmlns:a16="http://schemas.microsoft.com/office/drawing/2014/main" id="{8308E593-2FD1-B10C-3AC4-9ED5FBEB7149}"/>
                      </a:ext>
                    </a:extLst>
                  </p:cNvPr>
                  <p:cNvGrpSpPr/>
                  <p:nvPr/>
                </p:nvGrpSpPr>
                <p:grpSpPr>
                  <a:xfrm>
                    <a:off x="48844618" y="14299299"/>
                    <a:ext cx="48777" cy="116831"/>
                    <a:chOff x="33956702" y="24476103"/>
                    <a:chExt cx="76200" cy="182528"/>
                  </a:xfrm>
                </p:grpSpPr>
                <p:sp>
                  <p:nvSpPr>
                    <p:cNvPr id="8609" name="Freeform 8608">
                      <a:extLst>
                        <a:ext uri="{FF2B5EF4-FFF2-40B4-BE49-F238E27FC236}">
                          <a16:creationId xmlns:a16="http://schemas.microsoft.com/office/drawing/2014/main" id="{76D36980-8E86-6370-21EA-E006C68A0FB2}"/>
                        </a:ext>
                      </a:extLst>
                    </p:cNvPr>
                    <p:cNvSpPr/>
                    <p:nvPr/>
                  </p:nvSpPr>
                  <p:spPr>
                    <a:xfrm>
                      <a:off x="33994802" y="24476103"/>
                      <a:ext cx="9525" cy="144455"/>
                    </a:xfrm>
                    <a:custGeom>
                      <a:avLst/>
                      <a:gdLst>
                        <a:gd name="connsiteX0" fmla="*/ 0 w 9525"/>
                        <a:gd name="connsiteY0" fmla="*/ 0 h 144455"/>
                        <a:gd name="connsiteX1" fmla="*/ 0 w 9525"/>
                        <a:gd name="connsiteY1" fmla="*/ 144455 h 144455"/>
                      </a:gdLst>
                      <a:ahLst/>
                      <a:cxnLst>
                        <a:cxn ang="0">
                          <a:pos x="connsiteX0" y="connsiteY0"/>
                        </a:cxn>
                        <a:cxn ang="0">
                          <a:pos x="connsiteX1" y="connsiteY1"/>
                        </a:cxn>
                      </a:cxnLst>
                      <a:rect l="l" t="t" r="r" b="b"/>
                      <a:pathLst>
                        <a:path w="9525" h="144455">
                          <a:moveTo>
                            <a:pt x="0" y="0"/>
                          </a:moveTo>
                          <a:lnTo>
                            <a:pt x="0" y="144455"/>
                          </a:lnTo>
                        </a:path>
                      </a:pathLst>
                    </a:custGeom>
                    <a:noFill/>
                    <a:ln w="38100" cap="rnd">
                      <a:solidFill>
                        <a:srgbClr val="EDED61"/>
                      </a:solidFill>
                      <a:prstDash val="solid"/>
                      <a:round/>
                    </a:ln>
                  </p:spPr>
                  <p:txBody>
                    <a:bodyPr rtlCol="0" anchor="ctr"/>
                    <a:lstStyle/>
                    <a:p>
                      <a:endParaRPr lang="en-US"/>
                    </a:p>
                  </p:txBody>
                </p:sp>
                <p:sp>
                  <p:nvSpPr>
                    <p:cNvPr id="8610" name="Freeform 8609">
                      <a:extLst>
                        <a:ext uri="{FF2B5EF4-FFF2-40B4-BE49-F238E27FC236}">
                          <a16:creationId xmlns:a16="http://schemas.microsoft.com/office/drawing/2014/main" id="{8B1556C9-BD72-7858-56B4-8C8BC77A3334}"/>
                        </a:ext>
                      </a:extLst>
                    </p:cNvPr>
                    <p:cNvSpPr/>
                    <p:nvPr/>
                  </p:nvSpPr>
                  <p:spPr>
                    <a:xfrm>
                      <a:off x="33956702" y="24582485"/>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11" name="Graphic 6">
                    <a:extLst>
                      <a:ext uri="{FF2B5EF4-FFF2-40B4-BE49-F238E27FC236}">
                        <a16:creationId xmlns:a16="http://schemas.microsoft.com/office/drawing/2014/main" id="{EE221531-663D-FBB9-CBE9-12CAE2A1E0EA}"/>
                      </a:ext>
                    </a:extLst>
                  </p:cNvPr>
                  <p:cNvGrpSpPr/>
                  <p:nvPr/>
                </p:nvGrpSpPr>
                <p:grpSpPr>
                  <a:xfrm>
                    <a:off x="49527741" y="14076444"/>
                    <a:ext cx="112394" cy="52942"/>
                    <a:chOff x="35023875" y="24127931"/>
                    <a:chExt cx="175581" cy="82712"/>
                  </a:xfrm>
                </p:grpSpPr>
                <p:sp>
                  <p:nvSpPr>
                    <p:cNvPr id="8612" name="Freeform 8611">
                      <a:extLst>
                        <a:ext uri="{FF2B5EF4-FFF2-40B4-BE49-F238E27FC236}">
                          <a16:creationId xmlns:a16="http://schemas.microsoft.com/office/drawing/2014/main" id="{67479A64-D41B-07D0-60D1-714ADC09B890}"/>
                        </a:ext>
                      </a:extLst>
                    </p:cNvPr>
                    <p:cNvSpPr/>
                    <p:nvPr/>
                  </p:nvSpPr>
                  <p:spPr>
                    <a:xfrm>
                      <a:off x="35023875" y="24127931"/>
                      <a:ext cx="137481" cy="44639"/>
                    </a:xfrm>
                    <a:custGeom>
                      <a:avLst/>
                      <a:gdLst>
                        <a:gd name="connsiteX0" fmla="*/ 0 w 137481"/>
                        <a:gd name="connsiteY0" fmla="*/ 0 h 44639"/>
                        <a:gd name="connsiteX1" fmla="*/ 137482 w 137481"/>
                        <a:gd name="connsiteY1" fmla="*/ 44639 h 44639"/>
                      </a:gdLst>
                      <a:ahLst/>
                      <a:cxnLst>
                        <a:cxn ang="0">
                          <a:pos x="connsiteX0" y="connsiteY0"/>
                        </a:cxn>
                        <a:cxn ang="0">
                          <a:pos x="connsiteX1" y="connsiteY1"/>
                        </a:cxn>
                      </a:cxnLst>
                      <a:rect l="l" t="t" r="r" b="b"/>
                      <a:pathLst>
                        <a:path w="137481" h="44639">
                          <a:moveTo>
                            <a:pt x="0" y="0"/>
                          </a:moveTo>
                          <a:lnTo>
                            <a:pt x="137482" y="44639"/>
                          </a:lnTo>
                        </a:path>
                      </a:pathLst>
                    </a:custGeom>
                    <a:noFill/>
                    <a:ln w="38100" cap="rnd">
                      <a:solidFill>
                        <a:srgbClr val="EDED61"/>
                      </a:solidFill>
                      <a:prstDash val="solid"/>
                      <a:round/>
                    </a:ln>
                  </p:spPr>
                  <p:txBody>
                    <a:bodyPr rtlCol="0" anchor="ctr"/>
                    <a:lstStyle/>
                    <a:p>
                      <a:endParaRPr lang="en-US"/>
                    </a:p>
                  </p:txBody>
                </p:sp>
                <p:sp>
                  <p:nvSpPr>
                    <p:cNvPr id="8613" name="Freeform 8612">
                      <a:extLst>
                        <a:ext uri="{FF2B5EF4-FFF2-40B4-BE49-F238E27FC236}">
                          <a16:creationId xmlns:a16="http://schemas.microsoft.com/office/drawing/2014/main" id="{D5956150-71AB-401A-6DA8-80175FE1EB9E}"/>
                        </a:ext>
                      </a:extLst>
                    </p:cNvPr>
                    <p:cNvSpPr/>
                    <p:nvPr/>
                  </p:nvSpPr>
                  <p:spPr>
                    <a:xfrm>
                      <a:off x="35123257" y="24134497"/>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14" name="Graphic 6">
                    <a:extLst>
                      <a:ext uri="{FF2B5EF4-FFF2-40B4-BE49-F238E27FC236}">
                        <a16:creationId xmlns:a16="http://schemas.microsoft.com/office/drawing/2014/main" id="{3A201396-5D16-ED75-FB8B-DE111C0FFA11}"/>
                      </a:ext>
                    </a:extLst>
                  </p:cNvPr>
                  <p:cNvGrpSpPr/>
                  <p:nvPr/>
                </p:nvGrpSpPr>
                <p:grpSpPr>
                  <a:xfrm>
                    <a:off x="49139747" y="13305929"/>
                    <a:ext cx="78779" cy="99172"/>
                    <a:chOff x="34417752" y="22924139"/>
                    <a:chExt cx="123068" cy="154939"/>
                  </a:xfrm>
                </p:grpSpPr>
                <p:sp>
                  <p:nvSpPr>
                    <p:cNvPr id="8615" name="Freeform 8614">
                      <a:extLst>
                        <a:ext uri="{FF2B5EF4-FFF2-40B4-BE49-F238E27FC236}">
                          <a16:creationId xmlns:a16="http://schemas.microsoft.com/office/drawing/2014/main" id="{F5DF3E1F-D727-E85E-01F6-E22DD7A67FB3}"/>
                        </a:ext>
                      </a:extLst>
                    </p:cNvPr>
                    <p:cNvSpPr/>
                    <p:nvPr/>
                  </p:nvSpPr>
                  <p:spPr>
                    <a:xfrm>
                      <a:off x="34417752" y="22962212"/>
                      <a:ext cx="84968" cy="116866"/>
                    </a:xfrm>
                    <a:custGeom>
                      <a:avLst/>
                      <a:gdLst>
                        <a:gd name="connsiteX0" fmla="*/ 0 w 84968"/>
                        <a:gd name="connsiteY0" fmla="*/ 116867 h 116866"/>
                        <a:gd name="connsiteX1" fmla="*/ 84969 w 84968"/>
                        <a:gd name="connsiteY1" fmla="*/ 0 h 116866"/>
                      </a:gdLst>
                      <a:ahLst/>
                      <a:cxnLst>
                        <a:cxn ang="0">
                          <a:pos x="connsiteX0" y="connsiteY0"/>
                        </a:cxn>
                        <a:cxn ang="0">
                          <a:pos x="connsiteX1" y="connsiteY1"/>
                        </a:cxn>
                      </a:cxnLst>
                      <a:rect l="l" t="t" r="r" b="b"/>
                      <a:pathLst>
                        <a:path w="84968" h="116866">
                          <a:moveTo>
                            <a:pt x="0" y="116867"/>
                          </a:moveTo>
                          <a:lnTo>
                            <a:pt x="84969" y="0"/>
                          </a:lnTo>
                        </a:path>
                      </a:pathLst>
                    </a:custGeom>
                    <a:noFill/>
                    <a:ln w="38100" cap="rnd">
                      <a:solidFill>
                        <a:srgbClr val="EDED61"/>
                      </a:solidFill>
                      <a:prstDash val="solid"/>
                      <a:round/>
                    </a:ln>
                  </p:spPr>
                  <p:txBody>
                    <a:bodyPr rtlCol="0" anchor="ctr"/>
                    <a:lstStyle/>
                    <a:p>
                      <a:endParaRPr lang="en-US"/>
                    </a:p>
                  </p:txBody>
                </p:sp>
                <p:sp>
                  <p:nvSpPr>
                    <p:cNvPr id="8616" name="Freeform 8615">
                      <a:extLst>
                        <a:ext uri="{FF2B5EF4-FFF2-40B4-BE49-F238E27FC236}">
                          <a16:creationId xmlns:a16="http://schemas.microsoft.com/office/drawing/2014/main" id="{F6DD8B1C-46ED-6D0A-2022-CBF2BE14F6D3}"/>
                        </a:ext>
                      </a:extLst>
                    </p:cNvPr>
                    <p:cNvSpPr/>
                    <p:nvPr/>
                  </p:nvSpPr>
                  <p:spPr>
                    <a:xfrm>
                      <a:off x="34464621" y="22924139"/>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17" name="Graphic 6">
                    <a:extLst>
                      <a:ext uri="{FF2B5EF4-FFF2-40B4-BE49-F238E27FC236}">
                        <a16:creationId xmlns:a16="http://schemas.microsoft.com/office/drawing/2014/main" id="{CC7E7616-E8F3-5983-399F-A096AF655096}"/>
                      </a:ext>
                    </a:extLst>
                  </p:cNvPr>
                  <p:cNvGrpSpPr/>
                  <p:nvPr/>
                </p:nvGrpSpPr>
                <p:grpSpPr>
                  <a:xfrm>
                    <a:off x="49137752" y="14057410"/>
                    <a:ext cx="48777" cy="116831"/>
                    <a:chOff x="34414636" y="24098194"/>
                    <a:chExt cx="76200" cy="182528"/>
                  </a:xfrm>
                </p:grpSpPr>
                <p:sp>
                  <p:nvSpPr>
                    <p:cNvPr id="8618" name="Freeform 8617">
                      <a:extLst>
                        <a:ext uri="{FF2B5EF4-FFF2-40B4-BE49-F238E27FC236}">
                          <a16:creationId xmlns:a16="http://schemas.microsoft.com/office/drawing/2014/main" id="{64B5A10F-C9BA-B0A1-4DD6-763F9DFF433F}"/>
                        </a:ext>
                      </a:extLst>
                    </p:cNvPr>
                    <p:cNvSpPr/>
                    <p:nvPr/>
                  </p:nvSpPr>
                  <p:spPr>
                    <a:xfrm>
                      <a:off x="34452736" y="24098194"/>
                      <a:ext cx="9525" cy="144454"/>
                    </a:xfrm>
                    <a:custGeom>
                      <a:avLst/>
                      <a:gdLst>
                        <a:gd name="connsiteX0" fmla="*/ 0 w 9525"/>
                        <a:gd name="connsiteY0" fmla="*/ 0 h 144454"/>
                        <a:gd name="connsiteX1" fmla="*/ 0 w 9525"/>
                        <a:gd name="connsiteY1" fmla="*/ 144455 h 144454"/>
                      </a:gdLst>
                      <a:ahLst/>
                      <a:cxnLst>
                        <a:cxn ang="0">
                          <a:pos x="connsiteX0" y="connsiteY0"/>
                        </a:cxn>
                        <a:cxn ang="0">
                          <a:pos x="connsiteX1" y="connsiteY1"/>
                        </a:cxn>
                      </a:cxnLst>
                      <a:rect l="l" t="t" r="r" b="b"/>
                      <a:pathLst>
                        <a:path w="9525" h="144454">
                          <a:moveTo>
                            <a:pt x="0" y="0"/>
                          </a:moveTo>
                          <a:lnTo>
                            <a:pt x="0" y="144455"/>
                          </a:lnTo>
                        </a:path>
                      </a:pathLst>
                    </a:custGeom>
                    <a:noFill/>
                    <a:ln w="38100" cap="rnd">
                      <a:solidFill>
                        <a:srgbClr val="EDED61"/>
                      </a:solidFill>
                      <a:prstDash val="solid"/>
                      <a:round/>
                    </a:ln>
                  </p:spPr>
                  <p:txBody>
                    <a:bodyPr rtlCol="0" anchor="ctr"/>
                    <a:lstStyle/>
                    <a:p>
                      <a:endParaRPr lang="en-US"/>
                    </a:p>
                  </p:txBody>
                </p:sp>
                <p:sp>
                  <p:nvSpPr>
                    <p:cNvPr id="8619" name="Freeform 8618">
                      <a:extLst>
                        <a:ext uri="{FF2B5EF4-FFF2-40B4-BE49-F238E27FC236}">
                          <a16:creationId xmlns:a16="http://schemas.microsoft.com/office/drawing/2014/main" id="{D5DDEA3C-C181-465B-3764-9CAFF1E536EE}"/>
                        </a:ext>
                      </a:extLst>
                    </p:cNvPr>
                    <p:cNvSpPr/>
                    <p:nvPr/>
                  </p:nvSpPr>
                  <p:spPr>
                    <a:xfrm>
                      <a:off x="34414636" y="24204576"/>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20" name="Graphic 6">
                    <a:extLst>
                      <a:ext uri="{FF2B5EF4-FFF2-40B4-BE49-F238E27FC236}">
                        <a16:creationId xmlns:a16="http://schemas.microsoft.com/office/drawing/2014/main" id="{1156E6CF-41FD-1581-E204-FFA4E392056B}"/>
                      </a:ext>
                    </a:extLst>
                  </p:cNvPr>
                  <p:cNvGrpSpPr/>
                  <p:nvPr/>
                </p:nvGrpSpPr>
                <p:grpSpPr>
                  <a:xfrm>
                    <a:off x="48661753" y="13945982"/>
                    <a:ext cx="112394" cy="52942"/>
                    <a:chOff x="33671031" y="23924108"/>
                    <a:chExt cx="175581" cy="82712"/>
                  </a:xfrm>
                </p:grpSpPr>
                <p:sp>
                  <p:nvSpPr>
                    <p:cNvPr id="8621" name="Freeform 8620">
                      <a:extLst>
                        <a:ext uri="{FF2B5EF4-FFF2-40B4-BE49-F238E27FC236}">
                          <a16:creationId xmlns:a16="http://schemas.microsoft.com/office/drawing/2014/main" id="{B33A559B-60A5-D442-595A-0DC5DD78BCF8}"/>
                        </a:ext>
                      </a:extLst>
                    </p:cNvPr>
                    <p:cNvSpPr/>
                    <p:nvPr/>
                  </p:nvSpPr>
                  <p:spPr>
                    <a:xfrm>
                      <a:off x="33709131" y="23924108"/>
                      <a:ext cx="137481" cy="44639"/>
                    </a:xfrm>
                    <a:custGeom>
                      <a:avLst/>
                      <a:gdLst>
                        <a:gd name="connsiteX0" fmla="*/ 137482 w 137481"/>
                        <a:gd name="connsiteY0" fmla="*/ 0 h 44639"/>
                        <a:gd name="connsiteX1" fmla="*/ 0 w 137481"/>
                        <a:gd name="connsiteY1" fmla="*/ 44639 h 44639"/>
                      </a:gdLst>
                      <a:ahLst/>
                      <a:cxnLst>
                        <a:cxn ang="0">
                          <a:pos x="connsiteX0" y="connsiteY0"/>
                        </a:cxn>
                        <a:cxn ang="0">
                          <a:pos x="connsiteX1" y="connsiteY1"/>
                        </a:cxn>
                      </a:cxnLst>
                      <a:rect l="l" t="t" r="r" b="b"/>
                      <a:pathLst>
                        <a:path w="137481" h="44639">
                          <a:moveTo>
                            <a:pt x="137482" y="0"/>
                          </a:moveTo>
                          <a:lnTo>
                            <a:pt x="0" y="44639"/>
                          </a:lnTo>
                        </a:path>
                      </a:pathLst>
                    </a:custGeom>
                    <a:noFill/>
                    <a:ln w="38100" cap="rnd">
                      <a:solidFill>
                        <a:srgbClr val="EDED61"/>
                      </a:solidFill>
                      <a:prstDash val="solid"/>
                      <a:round/>
                    </a:ln>
                  </p:spPr>
                  <p:txBody>
                    <a:bodyPr rtlCol="0" anchor="ctr"/>
                    <a:lstStyle/>
                    <a:p>
                      <a:endParaRPr lang="en-US"/>
                    </a:p>
                  </p:txBody>
                </p:sp>
                <p:sp>
                  <p:nvSpPr>
                    <p:cNvPr id="8622" name="Freeform 8621">
                      <a:extLst>
                        <a:ext uri="{FF2B5EF4-FFF2-40B4-BE49-F238E27FC236}">
                          <a16:creationId xmlns:a16="http://schemas.microsoft.com/office/drawing/2014/main" id="{64941193-297C-4FFB-C8E0-2826922DEF3F}"/>
                        </a:ext>
                      </a:extLst>
                    </p:cNvPr>
                    <p:cNvSpPr/>
                    <p:nvPr/>
                  </p:nvSpPr>
                  <p:spPr>
                    <a:xfrm>
                      <a:off x="33671031" y="23930674"/>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0"/>
                            <a:pt x="59142" y="76147"/>
                            <a:pt x="38100" y="76147"/>
                          </a:cubicBezTo>
                          <a:cubicBezTo>
                            <a:pt x="17058" y="76147"/>
                            <a:pt x="0" y="59100"/>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23" name="Graphic 6">
                    <a:extLst>
                      <a:ext uri="{FF2B5EF4-FFF2-40B4-BE49-F238E27FC236}">
                        <a16:creationId xmlns:a16="http://schemas.microsoft.com/office/drawing/2014/main" id="{C5BB0F84-72F8-8EB2-00C3-1FA268C72D7E}"/>
                      </a:ext>
                    </a:extLst>
                  </p:cNvPr>
                  <p:cNvGrpSpPr/>
                  <p:nvPr/>
                </p:nvGrpSpPr>
                <p:grpSpPr>
                  <a:xfrm>
                    <a:off x="48681528" y="13443661"/>
                    <a:ext cx="78779" cy="99172"/>
                    <a:chOff x="33701924" y="23139320"/>
                    <a:chExt cx="123068" cy="154939"/>
                  </a:xfrm>
                </p:grpSpPr>
                <p:sp>
                  <p:nvSpPr>
                    <p:cNvPr id="8624" name="Freeform 8623">
                      <a:extLst>
                        <a:ext uri="{FF2B5EF4-FFF2-40B4-BE49-F238E27FC236}">
                          <a16:creationId xmlns:a16="http://schemas.microsoft.com/office/drawing/2014/main" id="{6C2F5956-6574-4EB9-24B2-0CB9EFE46E05}"/>
                        </a:ext>
                      </a:extLst>
                    </p:cNvPr>
                    <p:cNvSpPr/>
                    <p:nvPr/>
                  </p:nvSpPr>
                  <p:spPr>
                    <a:xfrm>
                      <a:off x="33740024" y="23177394"/>
                      <a:ext cx="84968" cy="116866"/>
                    </a:xfrm>
                    <a:custGeom>
                      <a:avLst/>
                      <a:gdLst>
                        <a:gd name="connsiteX0" fmla="*/ 84968 w 84968"/>
                        <a:gd name="connsiteY0" fmla="*/ 116867 h 116866"/>
                        <a:gd name="connsiteX1" fmla="*/ 0 w 84968"/>
                        <a:gd name="connsiteY1" fmla="*/ 0 h 116866"/>
                      </a:gdLst>
                      <a:ahLst/>
                      <a:cxnLst>
                        <a:cxn ang="0">
                          <a:pos x="connsiteX0" y="connsiteY0"/>
                        </a:cxn>
                        <a:cxn ang="0">
                          <a:pos x="connsiteX1" y="connsiteY1"/>
                        </a:cxn>
                      </a:cxnLst>
                      <a:rect l="l" t="t" r="r" b="b"/>
                      <a:pathLst>
                        <a:path w="84968" h="116866">
                          <a:moveTo>
                            <a:pt x="84968" y="116867"/>
                          </a:moveTo>
                          <a:lnTo>
                            <a:pt x="0" y="0"/>
                          </a:lnTo>
                        </a:path>
                      </a:pathLst>
                    </a:custGeom>
                    <a:noFill/>
                    <a:ln w="38100" cap="rnd">
                      <a:solidFill>
                        <a:srgbClr val="EDED61"/>
                      </a:solidFill>
                      <a:prstDash val="solid"/>
                      <a:round/>
                    </a:ln>
                  </p:spPr>
                  <p:txBody>
                    <a:bodyPr rtlCol="0" anchor="ctr"/>
                    <a:lstStyle/>
                    <a:p>
                      <a:endParaRPr lang="en-US"/>
                    </a:p>
                  </p:txBody>
                </p:sp>
                <p:sp>
                  <p:nvSpPr>
                    <p:cNvPr id="8625" name="Freeform 8624">
                      <a:extLst>
                        <a:ext uri="{FF2B5EF4-FFF2-40B4-BE49-F238E27FC236}">
                          <a16:creationId xmlns:a16="http://schemas.microsoft.com/office/drawing/2014/main" id="{0F0694E0-294E-E8B1-A786-D4E60CF55DFE}"/>
                        </a:ext>
                      </a:extLst>
                    </p:cNvPr>
                    <p:cNvSpPr/>
                    <p:nvPr/>
                  </p:nvSpPr>
                  <p:spPr>
                    <a:xfrm>
                      <a:off x="33701924" y="23139320"/>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26" name="Graphic 6">
                    <a:extLst>
                      <a:ext uri="{FF2B5EF4-FFF2-40B4-BE49-F238E27FC236}">
                        <a16:creationId xmlns:a16="http://schemas.microsoft.com/office/drawing/2014/main" id="{9B2A2534-3E27-82B1-DC22-73017514E6D8}"/>
                      </a:ext>
                    </a:extLst>
                  </p:cNvPr>
                  <p:cNvGrpSpPr/>
                  <p:nvPr/>
                </p:nvGrpSpPr>
                <p:grpSpPr>
                  <a:xfrm>
                    <a:off x="49388094" y="13723128"/>
                    <a:ext cx="112394" cy="52942"/>
                    <a:chOff x="34805719" y="23575937"/>
                    <a:chExt cx="175581" cy="82712"/>
                  </a:xfrm>
                </p:grpSpPr>
                <p:sp>
                  <p:nvSpPr>
                    <p:cNvPr id="8627" name="Freeform 8626">
                      <a:extLst>
                        <a:ext uri="{FF2B5EF4-FFF2-40B4-BE49-F238E27FC236}">
                          <a16:creationId xmlns:a16="http://schemas.microsoft.com/office/drawing/2014/main" id="{2D1AC8A7-D730-B7DC-ED0E-57B6CDE00AFD}"/>
                        </a:ext>
                      </a:extLst>
                    </p:cNvPr>
                    <p:cNvSpPr/>
                    <p:nvPr/>
                  </p:nvSpPr>
                  <p:spPr>
                    <a:xfrm>
                      <a:off x="34805719" y="23575937"/>
                      <a:ext cx="137481" cy="44639"/>
                    </a:xfrm>
                    <a:custGeom>
                      <a:avLst/>
                      <a:gdLst>
                        <a:gd name="connsiteX0" fmla="*/ 0 w 137481"/>
                        <a:gd name="connsiteY0" fmla="*/ 0 h 44639"/>
                        <a:gd name="connsiteX1" fmla="*/ 137482 w 137481"/>
                        <a:gd name="connsiteY1" fmla="*/ 44639 h 44639"/>
                      </a:gdLst>
                      <a:ahLst/>
                      <a:cxnLst>
                        <a:cxn ang="0">
                          <a:pos x="connsiteX0" y="connsiteY0"/>
                        </a:cxn>
                        <a:cxn ang="0">
                          <a:pos x="connsiteX1" y="connsiteY1"/>
                        </a:cxn>
                      </a:cxnLst>
                      <a:rect l="l" t="t" r="r" b="b"/>
                      <a:pathLst>
                        <a:path w="137481" h="44639">
                          <a:moveTo>
                            <a:pt x="0" y="0"/>
                          </a:moveTo>
                          <a:lnTo>
                            <a:pt x="137482" y="44639"/>
                          </a:lnTo>
                        </a:path>
                      </a:pathLst>
                    </a:custGeom>
                    <a:noFill/>
                    <a:ln w="38100" cap="rnd">
                      <a:solidFill>
                        <a:srgbClr val="EDED61"/>
                      </a:solidFill>
                      <a:prstDash val="solid"/>
                      <a:round/>
                    </a:ln>
                  </p:spPr>
                  <p:txBody>
                    <a:bodyPr rtlCol="0" anchor="ctr"/>
                    <a:lstStyle/>
                    <a:p>
                      <a:endParaRPr lang="en-US"/>
                    </a:p>
                  </p:txBody>
                </p:sp>
                <p:sp>
                  <p:nvSpPr>
                    <p:cNvPr id="8628" name="Freeform 8627">
                      <a:extLst>
                        <a:ext uri="{FF2B5EF4-FFF2-40B4-BE49-F238E27FC236}">
                          <a16:creationId xmlns:a16="http://schemas.microsoft.com/office/drawing/2014/main" id="{13F2B6C9-A427-594E-E6FC-79AF85705C57}"/>
                        </a:ext>
                      </a:extLst>
                    </p:cNvPr>
                    <p:cNvSpPr/>
                    <p:nvPr/>
                  </p:nvSpPr>
                  <p:spPr>
                    <a:xfrm>
                      <a:off x="34905101" y="23582503"/>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nvGrpSpPr>
                  <p:cNvPr id="8629" name="Graphic 6">
                    <a:extLst>
                      <a:ext uri="{FF2B5EF4-FFF2-40B4-BE49-F238E27FC236}">
                        <a16:creationId xmlns:a16="http://schemas.microsoft.com/office/drawing/2014/main" id="{55E5033A-F207-CA8D-3E67-81DBBEED72D4}"/>
                      </a:ext>
                    </a:extLst>
                  </p:cNvPr>
                  <p:cNvGrpSpPr/>
                  <p:nvPr/>
                </p:nvGrpSpPr>
                <p:grpSpPr>
                  <a:xfrm>
                    <a:off x="49020498" y="13710521"/>
                    <a:ext cx="48777" cy="48739"/>
                    <a:chOff x="34231462" y="23556242"/>
                    <a:chExt cx="76200" cy="76146"/>
                  </a:xfrm>
                </p:grpSpPr>
                <p:sp>
                  <p:nvSpPr>
                    <p:cNvPr id="8630" name="Freeform 8629">
                      <a:extLst>
                        <a:ext uri="{FF2B5EF4-FFF2-40B4-BE49-F238E27FC236}">
                          <a16:creationId xmlns:a16="http://schemas.microsoft.com/office/drawing/2014/main" id="{49FC55A8-345C-4B26-201A-0F71C70616F8}"/>
                        </a:ext>
                      </a:extLst>
                    </p:cNvPr>
                    <p:cNvSpPr/>
                    <p:nvPr/>
                  </p:nvSpPr>
                  <p:spPr>
                    <a:xfrm>
                      <a:off x="34269562" y="23594316"/>
                      <a:ext cx="9525" cy="9518"/>
                    </a:xfrm>
                    <a:custGeom>
                      <a:avLst/>
                      <a:gdLst>
                        <a:gd name="connsiteX0" fmla="*/ 0 w 9525"/>
                        <a:gd name="connsiteY0" fmla="*/ 0 h 9518"/>
                        <a:gd name="connsiteX1" fmla="*/ 0 w 9525"/>
                        <a:gd name="connsiteY1" fmla="*/ 0 h 9518"/>
                      </a:gdLst>
                      <a:ahLst/>
                      <a:cxnLst>
                        <a:cxn ang="0">
                          <a:pos x="connsiteX0" y="connsiteY0"/>
                        </a:cxn>
                        <a:cxn ang="0">
                          <a:pos x="connsiteX1" y="connsiteY1"/>
                        </a:cxn>
                      </a:cxnLst>
                      <a:rect l="l" t="t" r="r" b="b"/>
                      <a:pathLst>
                        <a:path w="9525" h="9518">
                          <a:moveTo>
                            <a:pt x="0" y="0"/>
                          </a:moveTo>
                          <a:lnTo>
                            <a:pt x="0" y="0"/>
                          </a:lnTo>
                        </a:path>
                      </a:pathLst>
                    </a:custGeom>
                    <a:noFill/>
                    <a:ln w="38100" cap="rnd">
                      <a:solidFill>
                        <a:srgbClr val="EDED61"/>
                      </a:solidFill>
                      <a:prstDash val="solid"/>
                      <a:round/>
                    </a:ln>
                  </p:spPr>
                  <p:txBody>
                    <a:bodyPr rtlCol="0" anchor="ctr"/>
                    <a:lstStyle/>
                    <a:p>
                      <a:endParaRPr lang="en-US"/>
                    </a:p>
                  </p:txBody>
                </p:sp>
                <p:sp>
                  <p:nvSpPr>
                    <p:cNvPr id="8631" name="Freeform 8630">
                      <a:extLst>
                        <a:ext uri="{FF2B5EF4-FFF2-40B4-BE49-F238E27FC236}">
                          <a16:creationId xmlns:a16="http://schemas.microsoft.com/office/drawing/2014/main" id="{8B21602C-1773-FD4B-87E7-7C731DE67390}"/>
                        </a:ext>
                      </a:extLst>
                    </p:cNvPr>
                    <p:cNvSpPr/>
                    <p:nvPr/>
                  </p:nvSpPr>
                  <p:spPr>
                    <a:xfrm>
                      <a:off x="34231462" y="23556242"/>
                      <a:ext cx="76200" cy="76146"/>
                    </a:xfrm>
                    <a:custGeom>
                      <a:avLst/>
                      <a:gdLst>
                        <a:gd name="connsiteX0" fmla="*/ 0 w 76200"/>
                        <a:gd name="connsiteY0" fmla="*/ 38073 h 76146"/>
                        <a:gd name="connsiteX1" fmla="*/ 38100 w 76200"/>
                        <a:gd name="connsiteY1" fmla="*/ 0 h 76146"/>
                        <a:gd name="connsiteX2" fmla="*/ 76200 w 76200"/>
                        <a:gd name="connsiteY2" fmla="*/ 38073 h 76146"/>
                        <a:gd name="connsiteX3" fmla="*/ 38100 w 76200"/>
                        <a:gd name="connsiteY3" fmla="*/ 76147 h 76146"/>
                        <a:gd name="connsiteX4" fmla="*/ 0 w 76200"/>
                        <a:gd name="connsiteY4" fmla="*/ 38073 h 7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146">
                          <a:moveTo>
                            <a:pt x="0" y="38073"/>
                          </a:moveTo>
                          <a:cubicBezTo>
                            <a:pt x="0" y="17046"/>
                            <a:pt x="17058" y="0"/>
                            <a:pt x="38100" y="0"/>
                          </a:cubicBezTo>
                          <a:cubicBezTo>
                            <a:pt x="59142" y="0"/>
                            <a:pt x="76200" y="17046"/>
                            <a:pt x="76200" y="38073"/>
                          </a:cubicBezTo>
                          <a:cubicBezTo>
                            <a:pt x="76200" y="59101"/>
                            <a:pt x="59142" y="76147"/>
                            <a:pt x="38100" y="76147"/>
                          </a:cubicBezTo>
                          <a:cubicBezTo>
                            <a:pt x="17058" y="76147"/>
                            <a:pt x="0" y="59101"/>
                            <a:pt x="0" y="38073"/>
                          </a:cubicBezTo>
                          <a:close/>
                        </a:path>
                      </a:pathLst>
                    </a:custGeom>
                    <a:solidFill>
                      <a:srgbClr val="FFA500"/>
                    </a:solidFill>
                    <a:ln w="9525" cap="rnd">
                      <a:noFill/>
                      <a:prstDash val="solid"/>
                      <a:round/>
                    </a:ln>
                  </p:spPr>
                  <p:txBody>
                    <a:bodyPr rtlCol="0" anchor="ctr"/>
                    <a:lstStyle/>
                    <a:p>
                      <a:endParaRPr lang="en-US"/>
                    </a:p>
                  </p:txBody>
                </p:sp>
              </p:grpSp>
            </p:grpSp>
            <p:grpSp>
              <p:nvGrpSpPr>
                <p:cNvPr id="9519" name="Group 9518">
                  <a:extLst>
                    <a:ext uri="{FF2B5EF4-FFF2-40B4-BE49-F238E27FC236}">
                      <a16:creationId xmlns:a16="http://schemas.microsoft.com/office/drawing/2014/main" id="{CAE2464C-F705-0472-6BA2-DCFC2A3D8ED9}"/>
                    </a:ext>
                  </a:extLst>
                </p:cNvPr>
                <p:cNvGrpSpPr/>
                <p:nvPr/>
              </p:nvGrpSpPr>
              <p:grpSpPr>
                <a:xfrm>
                  <a:off x="48282726" y="13734895"/>
                  <a:ext cx="1524319" cy="1048187"/>
                  <a:chOff x="31486700" y="23094032"/>
                  <a:chExt cx="1427017" cy="981356"/>
                </a:xfrm>
              </p:grpSpPr>
              <p:cxnSp>
                <p:nvCxnSpPr>
                  <p:cNvPr id="9511" name="Straight Connector 9510">
                    <a:extLst>
                      <a:ext uri="{FF2B5EF4-FFF2-40B4-BE49-F238E27FC236}">
                        <a16:creationId xmlns:a16="http://schemas.microsoft.com/office/drawing/2014/main" id="{CB839BA7-610F-4611-4E3B-EF334A8428B0}"/>
                      </a:ext>
                    </a:extLst>
                  </p:cNvPr>
                  <p:cNvCxnSpPr>
                    <a:stCxn id="8548" idx="0"/>
                    <a:endCxn id="8549" idx="0"/>
                  </p:cNvCxnSpPr>
                  <p:nvPr/>
                </p:nvCxnSpPr>
                <p:spPr>
                  <a:xfrm flipV="1">
                    <a:off x="31486722" y="23094032"/>
                    <a:ext cx="713498" cy="981356"/>
                  </a:xfrm>
                  <a:prstGeom prst="line">
                    <a:avLst/>
                  </a:prstGeom>
                  <a:ln w="28575">
                    <a:solidFill>
                      <a:srgbClr val="3F327D"/>
                    </a:solidFill>
                  </a:ln>
                </p:spPr>
                <p:style>
                  <a:lnRef idx="1">
                    <a:schemeClr val="dk1"/>
                  </a:lnRef>
                  <a:fillRef idx="0">
                    <a:schemeClr val="dk1"/>
                  </a:fillRef>
                  <a:effectRef idx="0">
                    <a:schemeClr val="dk1"/>
                  </a:effectRef>
                  <a:fontRef idx="minor">
                    <a:schemeClr val="tx1"/>
                  </a:fontRef>
                </p:style>
              </p:cxnSp>
              <p:cxnSp>
                <p:nvCxnSpPr>
                  <p:cNvPr id="9515" name="Straight Connector 9514">
                    <a:extLst>
                      <a:ext uri="{FF2B5EF4-FFF2-40B4-BE49-F238E27FC236}">
                        <a16:creationId xmlns:a16="http://schemas.microsoft.com/office/drawing/2014/main" id="{142EAB59-CA55-DC43-2CA4-21DB074EBF14}"/>
                      </a:ext>
                    </a:extLst>
                  </p:cNvPr>
                  <p:cNvCxnSpPr>
                    <a:stCxn id="8553" idx="0"/>
                    <a:endCxn id="8537" idx="0"/>
                  </p:cNvCxnSpPr>
                  <p:nvPr/>
                </p:nvCxnSpPr>
                <p:spPr>
                  <a:xfrm>
                    <a:off x="31486721" y="24075387"/>
                    <a:ext cx="1426996" cy="1"/>
                  </a:xfrm>
                  <a:prstGeom prst="line">
                    <a:avLst/>
                  </a:prstGeom>
                  <a:ln w="28575">
                    <a:solidFill>
                      <a:srgbClr val="3F327D"/>
                    </a:solidFill>
                  </a:ln>
                </p:spPr>
                <p:style>
                  <a:lnRef idx="1">
                    <a:schemeClr val="dk1"/>
                  </a:lnRef>
                  <a:fillRef idx="0">
                    <a:schemeClr val="dk1"/>
                  </a:fillRef>
                  <a:effectRef idx="0">
                    <a:schemeClr val="dk1"/>
                  </a:effectRef>
                  <a:fontRef idx="minor">
                    <a:schemeClr val="tx1"/>
                  </a:fontRef>
                </p:style>
              </p:cxnSp>
              <p:cxnSp>
                <p:nvCxnSpPr>
                  <p:cNvPr id="9517" name="Straight Connector 9516">
                    <a:extLst>
                      <a:ext uri="{FF2B5EF4-FFF2-40B4-BE49-F238E27FC236}">
                        <a16:creationId xmlns:a16="http://schemas.microsoft.com/office/drawing/2014/main" id="{68D17E40-5DC7-22C8-F727-BB10E4670963}"/>
                      </a:ext>
                    </a:extLst>
                  </p:cNvPr>
                  <p:cNvCxnSpPr>
                    <a:cxnSpLocks/>
                    <a:stCxn id="8581" idx="0"/>
                    <a:endCxn id="8537" idx="0"/>
                  </p:cNvCxnSpPr>
                  <p:nvPr/>
                </p:nvCxnSpPr>
                <p:spPr>
                  <a:xfrm>
                    <a:off x="32200219" y="23094032"/>
                    <a:ext cx="713498" cy="981356"/>
                  </a:xfrm>
                  <a:prstGeom prst="line">
                    <a:avLst/>
                  </a:prstGeom>
                  <a:ln w="28575">
                    <a:solidFill>
                      <a:srgbClr val="3F327D"/>
                    </a:solidFill>
                  </a:ln>
                </p:spPr>
                <p:style>
                  <a:lnRef idx="1">
                    <a:schemeClr val="dk1"/>
                  </a:lnRef>
                  <a:fillRef idx="0">
                    <a:schemeClr val="dk1"/>
                  </a:fillRef>
                  <a:effectRef idx="0">
                    <a:schemeClr val="dk1"/>
                  </a:effectRef>
                  <a:fontRef idx="minor">
                    <a:schemeClr val="tx1"/>
                  </a:fontRef>
                </p:style>
              </p:cxnSp>
            </p:grpSp>
          </p:grpSp>
        </p:grpSp>
        <p:sp>
          <p:nvSpPr>
            <p:cNvPr id="5897" name="TextBox 5896">
              <a:extLst>
                <a:ext uri="{FF2B5EF4-FFF2-40B4-BE49-F238E27FC236}">
                  <a16:creationId xmlns:a16="http://schemas.microsoft.com/office/drawing/2014/main" id="{5427392B-5911-8418-3BD5-A19988CCB327}"/>
                </a:ext>
              </a:extLst>
            </p:cNvPr>
            <p:cNvSpPr txBox="1"/>
            <p:nvPr/>
          </p:nvSpPr>
          <p:spPr>
            <a:xfrm>
              <a:off x="45131724" y="25243248"/>
              <a:ext cx="2830205" cy="369332"/>
            </a:xfrm>
            <a:prstGeom prst="rect">
              <a:avLst/>
            </a:prstGeom>
            <a:noFill/>
          </p:spPr>
          <p:txBody>
            <a:bodyPr wrap="square" anchor="ctr">
              <a:spAutoFit/>
            </a:bodyPr>
            <a:lstStyle/>
            <a:p>
              <a:pPr algn="ctr"/>
              <a:r>
                <a:rPr lang="en-US">
                  <a:latin typeface="Consolas" panose="020B0609020204030204" pitchFamily="49" charset="0"/>
                  <a:cs typeface="Consolas" panose="020B0609020204030204" pitchFamily="49" charset="0"/>
                </a:rPr>
                <a:t>(Fokine et al., 2004)</a:t>
              </a:r>
            </a:p>
          </p:txBody>
        </p:sp>
      </p:grpSp>
      <p:grpSp>
        <p:nvGrpSpPr>
          <p:cNvPr id="6921" name="Group 6920">
            <a:extLst>
              <a:ext uri="{FF2B5EF4-FFF2-40B4-BE49-F238E27FC236}">
                <a16:creationId xmlns:a16="http://schemas.microsoft.com/office/drawing/2014/main" id="{40BC07CF-092A-FA0B-CC5C-50F30E26A5B5}"/>
              </a:ext>
            </a:extLst>
          </p:cNvPr>
          <p:cNvGrpSpPr/>
          <p:nvPr/>
        </p:nvGrpSpPr>
        <p:grpSpPr>
          <a:xfrm>
            <a:off x="40258326" y="6918284"/>
            <a:ext cx="9547992" cy="4944494"/>
            <a:chOff x="40260205" y="5463359"/>
            <a:chExt cx="9547992" cy="4944494"/>
          </a:xfrm>
        </p:grpSpPr>
        <p:pic>
          <p:nvPicPr>
            <p:cNvPr id="11957" name="Picture 3" descr="page20image65758976">
              <a:extLst>
                <a:ext uri="{FF2B5EF4-FFF2-40B4-BE49-F238E27FC236}">
                  <a16:creationId xmlns:a16="http://schemas.microsoft.com/office/drawing/2014/main" id="{5497D312-F9A3-5843-D546-9AF896714F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7038"/>
            <a:stretch/>
          </p:blipFill>
          <p:spPr bwMode="auto">
            <a:xfrm>
              <a:off x="40260205" y="5463359"/>
              <a:ext cx="6196497" cy="4944494"/>
            </a:xfrm>
            <a:prstGeom prst="rect">
              <a:avLst/>
            </a:prstGeom>
            <a:noFill/>
            <a:extLst>
              <a:ext uri="{909E8E84-426E-40DD-AFC4-6F175D3DCCD1}">
                <a14:hiddenFill xmlns:a14="http://schemas.microsoft.com/office/drawing/2010/main">
                  <a:solidFill>
                    <a:srgbClr val="FFFFFF"/>
                  </a:solidFill>
                </a14:hiddenFill>
              </a:ext>
            </a:extLst>
          </p:spPr>
        </p:pic>
        <p:grpSp>
          <p:nvGrpSpPr>
            <p:cNvPr id="12978" name="Group 12977">
              <a:extLst>
                <a:ext uri="{FF2B5EF4-FFF2-40B4-BE49-F238E27FC236}">
                  <a16:creationId xmlns:a16="http://schemas.microsoft.com/office/drawing/2014/main" id="{BAF20A8D-DD2D-D976-1450-E9283A5D3DC9}"/>
                </a:ext>
              </a:extLst>
            </p:cNvPr>
            <p:cNvGrpSpPr>
              <a:grpSpLocks noChangeAspect="1"/>
            </p:cNvGrpSpPr>
            <p:nvPr/>
          </p:nvGrpSpPr>
          <p:grpSpPr>
            <a:xfrm>
              <a:off x="46709949" y="6148230"/>
              <a:ext cx="3098248" cy="3574753"/>
              <a:chOff x="42583625" y="5960052"/>
              <a:chExt cx="2743200" cy="3165351"/>
            </a:xfrm>
          </p:grpSpPr>
          <p:grpSp>
            <p:nvGrpSpPr>
              <p:cNvPr id="12531" name="Graphic 12529">
                <a:extLst>
                  <a:ext uri="{FF2B5EF4-FFF2-40B4-BE49-F238E27FC236}">
                    <a16:creationId xmlns:a16="http://schemas.microsoft.com/office/drawing/2014/main" id="{D507187A-BA18-FD43-A55F-D5F711EEE789}"/>
                  </a:ext>
                </a:extLst>
              </p:cNvPr>
              <p:cNvGrpSpPr>
                <a:grpSpLocks noChangeAspect="1"/>
              </p:cNvGrpSpPr>
              <p:nvPr/>
            </p:nvGrpSpPr>
            <p:grpSpPr>
              <a:xfrm>
                <a:off x="42583625" y="5960052"/>
                <a:ext cx="2743200" cy="3165351"/>
                <a:chOff x="23676728" y="16064587"/>
                <a:chExt cx="3852943" cy="4445873"/>
              </a:xfrm>
            </p:grpSpPr>
            <p:grpSp>
              <p:nvGrpSpPr>
                <p:cNvPr id="12532" name="Graphic 12529">
                  <a:extLst>
                    <a:ext uri="{FF2B5EF4-FFF2-40B4-BE49-F238E27FC236}">
                      <a16:creationId xmlns:a16="http://schemas.microsoft.com/office/drawing/2014/main" id="{15A0817D-48CD-C5D5-A919-6DCD3FE25D3C}"/>
                    </a:ext>
                  </a:extLst>
                </p:cNvPr>
                <p:cNvGrpSpPr/>
                <p:nvPr/>
              </p:nvGrpSpPr>
              <p:grpSpPr>
                <a:xfrm>
                  <a:off x="24412575" y="17600598"/>
                  <a:ext cx="2381250" cy="2060776"/>
                  <a:chOff x="24412575" y="17600598"/>
                  <a:chExt cx="2381250" cy="2060776"/>
                </a:xfrm>
              </p:grpSpPr>
              <p:sp>
                <p:nvSpPr>
                  <p:cNvPr id="12533" name="Freeform 12532">
                    <a:extLst>
                      <a:ext uri="{FF2B5EF4-FFF2-40B4-BE49-F238E27FC236}">
                        <a16:creationId xmlns:a16="http://schemas.microsoft.com/office/drawing/2014/main" id="{6D0C5D05-A40B-F7F2-3C49-728261F239CC}"/>
                      </a:ext>
                    </a:extLst>
                  </p:cNvPr>
                  <p:cNvSpPr/>
                  <p:nvPr/>
                </p:nvSpPr>
                <p:spPr>
                  <a:xfrm>
                    <a:off x="26555700" y="17600598"/>
                    <a:ext cx="238125" cy="206077"/>
                  </a:xfrm>
                  <a:custGeom>
                    <a:avLst/>
                    <a:gdLst>
                      <a:gd name="connsiteX0" fmla="*/ 238125 w 238125"/>
                      <a:gd name="connsiteY0" fmla="*/ 0 h 206077"/>
                      <a:gd name="connsiteX1" fmla="*/ 119063 w 238125"/>
                      <a:gd name="connsiteY1" fmla="*/ 206078 h 206077"/>
                      <a:gd name="connsiteX2" fmla="*/ 0 w 238125"/>
                      <a:gd name="connsiteY2" fmla="*/ 137385 h 206077"/>
                      <a:gd name="connsiteX3" fmla="*/ 0 w 238125"/>
                      <a:gd name="connsiteY3" fmla="*/ 0 h 206077"/>
                    </a:gdLst>
                    <a:ahLst/>
                    <a:cxnLst>
                      <a:cxn ang="0">
                        <a:pos x="connsiteX0" y="connsiteY0"/>
                      </a:cxn>
                      <a:cxn ang="0">
                        <a:pos x="connsiteX1" y="connsiteY1"/>
                      </a:cxn>
                      <a:cxn ang="0">
                        <a:pos x="connsiteX2" y="connsiteY2"/>
                      </a:cxn>
                      <a:cxn ang="0">
                        <a:pos x="connsiteX3" y="connsiteY3"/>
                      </a:cxn>
                    </a:cxnLst>
                    <a:rect l="l" t="t" r="r" b="b"/>
                    <a:pathLst>
                      <a:path w="238125" h="206077">
                        <a:moveTo>
                          <a:pt x="238125" y="0"/>
                        </a:moveTo>
                        <a:lnTo>
                          <a:pt x="119063" y="206078"/>
                        </a:lnTo>
                        <a:lnTo>
                          <a:pt x="0" y="137385"/>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534" name="Freeform 12533">
                    <a:extLst>
                      <a:ext uri="{FF2B5EF4-FFF2-40B4-BE49-F238E27FC236}">
                        <a16:creationId xmlns:a16="http://schemas.microsoft.com/office/drawing/2014/main" id="{37313FA9-2299-AAB8-8E21-28CFA973620B}"/>
                      </a:ext>
                    </a:extLst>
                  </p:cNvPr>
                  <p:cNvSpPr/>
                  <p:nvPr/>
                </p:nvSpPr>
                <p:spPr>
                  <a:xfrm>
                    <a:off x="26317575" y="17737984"/>
                    <a:ext cx="357187" cy="480847"/>
                  </a:xfrm>
                  <a:custGeom>
                    <a:avLst/>
                    <a:gdLst>
                      <a:gd name="connsiteX0" fmla="*/ 0 w 357187"/>
                      <a:gd name="connsiteY0" fmla="*/ 412155 h 480847"/>
                      <a:gd name="connsiteX1" fmla="*/ 0 w 357187"/>
                      <a:gd name="connsiteY1" fmla="*/ 137385 h 480847"/>
                      <a:gd name="connsiteX2" fmla="*/ 238125 w 357187"/>
                      <a:gd name="connsiteY2" fmla="*/ 0 h 480847"/>
                      <a:gd name="connsiteX3" fmla="*/ 357188 w 357187"/>
                      <a:gd name="connsiteY3" fmla="*/ 68693 h 480847"/>
                      <a:gd name="connsiteX4" fmla="*/ 119063 w 357187"/>
                      <a:gd name="connsiteY4" fmla="*/ 480848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0" y="412155"/>
                        </a:moveTo>
                        <a:lnTo>
                          <a:pt x="0" y="137385"/>
                        </a:lnTo>
                        <a:lnTo>
                          <a:pt x="238125" y="0"/>
                        </a:lnTo>
                        <a:lnTo>
                          <a:pt x="357188" y="68693"/>
                        </a:lnTo>
                        <a:lnTo>
                          <a:pt x="119063" y="48084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35" name="Freeform 12534">
                    <a:extLst>
                      <a:ext uri="{FF2B5EF4-FFF2-40B4-BE49-F238E27FC236}">
                        <a16:creationId xmlns:a16="http://schemas.microsoft.com/office/drawing/2014/main" id="{56DEED08-C164-C9F6-C753-BCF59B9385B1}"/>
                      </a:ext>
                    </a:extLst>
                  </p:cNvPr>
                  <p:cNvSpPr/>
                  <p:nvPr/>
                </p:nvSpPr>
                <p:spPr>
                  <a:xfrm>
                    <a:off x="26079450" y="17600598"/>
                    <a:ext cx="476250" cy="274770"/>
                  </a:xfrm>
                  <a:custGeom>
                    <a:avLst/>
                    <a:gdLst>
                      <a:gd name="connsiteX0" fmla="*/ 476250 w 476250"/>
                      <a:gd name="connsiteY0" fmla="*/ 137385 h 274770"/>
                      <a:gd name="connsiteX1" fmla="*/ 238125 w 476250"/>
                      <a:gd name="connsiteY1" fmla="*/ 274770 h 274770"/>
                      <a:gd name="connsiteX2" fmla="*/ 0 w 476250"/>
                      <a:gd name="connsiteY2" fmla="*/ 137385 h 274770"/>
                      <a:gd name="connsiteX3" fmla="*/ 0 w 476250"/>
                      <a:gd name="connsiteY3" fmla="*/ 0 h 274770"/>
                      <a:gd name="connsiteX4" fmla="*/ 476250 w 476250"/>
                      <a:gd name="connsiteY4" fmla="*/ 0 h 27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74770">
                        <a:moveTo>
                          <a:pt x="476250" y="137385"/>
                        </a:moveTo>
                        <a:lnTo>
                          <a:pt x="238125" y="274770"/>
                        </a:lnTo>
                        <a:lnTo>
                          <a:pt x="0" y="137385"/>
                        </a:lnTo>
                        <a:lnTo>
                          <a:pt x="0" y="0"/>
                        </a:lnTo>
                        <a:lnTo>
                          <a:pt x="47625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36" name="Freeform 12535">
                    <a:extLst>
                      <a:ext uri="{FF2B5EF4-FFF2-40B4-BE49-F238E27FC236}">
                        <a16:creationId xmlns:a16="http://schemas.microsoft.com/office/drawing/2014/main" id="{03991604-D1D0-9561-643B-6595800ADFF5}"/>
                      </a:ext>
                    </a:extLst>
                  </p:cNvPr>
                  <p:cNvSpPr/>
                  <p:nvPr/>
                </p:nvSpPr>
                <p:spPr>
                  <a:xfrm>
                    <a:off x="26079450" y="18150139"/>
                    <a:ext cx="357187" cy="480847"/>
                  </a:xfrm>
                  <a:custGeom>
                    <a:avLst/>
                    <a:gdLst>
                      <a:gd name="connsiteX0" fmla="*/ 0 w 357187"/>
                      <a:gd name="connsiteY0" fmla="*/ 412155 h 480847"/>
                      <a:gd name="connsiteX1" fmla="*/ 0 w 357187"/>
                      <a:gd name="connsiteY1" fmla="*/ 137385 h 480847"/>
                      <a:gd name="connsiteX2" fmla="*/ 238125 w 357187"/>
                      <a:gd name="connsiteY2" fmla="*/ 0 h 480847"/>
                      <a:gd name="connsiteX3" fmla="*/ 357188 w 357187"/>
                      <a:gd name="connsiteY3" fmla="*/ 68693 h 480847"/>
                      <a:gd name="connsiteX4" fmla="*/ 119063 w 357187"/>
                      <a:gd name="connsiteY4" fmla="*/ 480848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0" y="412155"/>
                        </a:moveTo>
                        <a:lnTo>
                          <a:pt x="0" y="137385"/>
                        </a:lnTo>
                        <a:lnTo>
                          <a:pt x="238125" y="0"/>
                        </a:lnTo>
                        <a:lnTo>
                          <a:pt x="357188" y="68693"/>
                        </a:lnTo>
                        <a:lnTo>
                          <a:pt x="119063" y="48084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37" name="Freeform 12536">
                    <a:extLst>
                      <a:ext uri="{FF2B5EF4-FFF2-40B4-BE49-F238E27FC236}">
                        <a16:creationId xmlns:a16="http://schemas.microsoft.com/office/drawing/2014/main" id="{67BB1700-7A77-AE9F-6052-12E5007C429D}"/>
                      </a:ext>
                    </a:extLst>
                  </p:cNvPr>
                  <p:cNvSpPr/>
                  <p:nvPr/>
                </p:nvSpPr>
                <p:spPr>
                  <a:xfrm>
                    <a:off x="25841325" y="17737984"/>
                    <a:ext cx="476250" cy="549540"/>
                  </a:xfrm>
                  <a:custGeom>
                    <a:avLst/>
                    <a:gdLst>
                      <a:gd name="connsiteX0" fmla="*/ 476250 w 476250"/>
                      <a:gd name="connsiteY0" fmla="*/ 412155 h 549540"/>
                      <a:gd name="connsiteX1" fmla="*/ 238125 w 476250"/>
                      <a:gd name="connsiteY1" fmla="*/ 549540 h 549540"/>
                      <a:gd name="connsiteX2" fmla="*/ 0 w 476250"/>
                      <a:gd name="connsiteY2" fmla="*/ 412155 h 549540"/>
                      <a:gd name="connsiteX3" fmla="*/ 0 w 476250"/>
                      <a:gd name="connsiteY3" fmla="*/ 137385 h 549540"/>
                      <a:gd name="connsiteX4" fmla="*/ 238125 w 476250"/>
                      <a:gd name="connsiteY4" fmla="*/ 0 h 549540"/>
                      <a:gd name="connsiteX5" fmla="*/ 476250 w 476250"/>
                      <a:gd name="connsiteY5" fmla="*/ 137385 h 54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549540">
                        <a:moveTo>
                          <a:pt x="476250" y="412155"/>
                        </a:moveTo>
                        <a:lnTo>
                          <a:pt x="238125" y="549540"/>
                        </a:lnTo>
                        <a:lnTo>
                          <a:pt x="0" y="412155"/>
                        </a:lnTo>
                        <a:lnTo>
                          <a:pt x="0" y="137385"/>
                        </a:lnTo>
                        <a:lnTo>
                          <a:pt x="238125" y="0"/>
                        </a:lnTo>
                        <a:lnTo>
                          <a:pt x="476250" y="1373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38" name="Freeform 12537">
                    <a:extLst>
                      <a:ext uri="{FF2B5EF4-FFF2-40B4-BE49-F238E27FC236}">
                        <a16:creationId xmlns:a16="http://schemas.microsoft.com/office/drawing/2014/main" id="{D70843EB-4830-6C42-E741-09BF12C27B7C}"/>
                      </a:ext>
                    </a:extLst>
                  </p:cNvPr>
                  <p:cNvSpPr/>
                  <p:nvPr/>
                </p:nvSpPr>
                <p:spPr>
                  <a:xfrm>
                    <a:off x="25603200" y="17600598"/>
                    <a:ext cx="476250" cy="274770"/>
                  </a:xfrm>
                  <a:custGeom>
                    <a:avLst/>
                    <a:gdLst>
                      <a:gd name="connsiteX0" fmla="*/ 476250 w 476250"/>
                      <a:gd name="connsiteY0" fmla="*/ 137385 h 274770"/>
                      <a:gd name="connsiteX1" fmla="*/ 238125 w 476250"/>
                      <a:gd name="connsiteY1" fmla="*/ 274770 h 274770"/>
                      <a:gd name="connsiteX2" fmla="*/ 0 w 476250"/>
                      <a:gd name="connsiteY2" fmla="*/ 137385 h 274770"/>
                      <a:gd name="connsiteX3" fmla="*/ 0 w 476250"/>
                      <a:gd name="connsiteY3" fmla="*/ 0 h 274770"/>
                      <a:gd name="connsiteX4" fmla="*/ 476250 w 476250"/>
                      <a:gd name="connsiteY4" fmla="*/ 0 h 27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74770">
                        <a:moveTo>
                          <a:pt x="476250" y="137385"/>
                        </a:moveTo>
                        <a:lnTo>
                          <a:pt x="238125" y="274770"/>
                        </a:lnTo>
                        <a:lnTo>
                          <a:pt x="0" y="137385"/>
                        </a:lnTo>
                        <a:lnTo>
                          <a:pt x="0" y="0"/>
                        </a:lnTo>
                        <a:lnTo>
                          <a:pt x="47625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39" name="Freeform 12538">
                    <a:extLst>
                      <a:ext uri="{FF2B5EF4-FFF2-40B4-BE49-F238E27FC236}">
                        <a16:creationId xmlns:a16="http://schemas.microsoft.com/office/drawing/2014/main" id="{51E7B889-02E7-DF74-DF97-1B8769402D18}"/>
                      </a:ext>
                    </a:extLst>
                  </p:cNvPr>
                  <p:cNvSpPr/>
                  <p:nvPr/>
                </p:nvSpPr>
                <p:spPr>
                  <a:xfrm>
                    <a:off x="25841325" y="18562294"/>
                    <a:ext cx="357187" cy="480847"/>
                  </a:xfrm>
                  <a:custGeom>
                    <a:avLst/>
                    <a:gdLst>
                      <a:gd name="connsiteX0" fmla="*/ 0 w 357187"/>
                      <a:gd name="connsiteY0" fmla="*/ 412155 h 480847"/>
                      <a:gd name="connsiteX1" fmla="*/ 0 w 357187"/>
                      <a:gd name="connsiteY1" fmla="*/ 137385 h 480847"/>
                      <a:gd name="connsiteX2" fmla="*/ 238125 w 357187"/>
                      <a:gd name="connsiteY2" fmla="*/ 0 h 480847"/>
                      <a:gd name="connsiteX3" fmla="*/ 357188 w 357187"/>
                      <a:gd name="connsiteY3" fmla="*/ 68693 h 480847"/>
                      <a:gd name="connsiteX4" fmla="*/ 119063 w 357187"/>
                      <a:gd name="connsiteY4" fmla="*/ 480848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0" y="412155"/>
                        </a:moveTo>
                        <a:lnTo>
                          <a:pt x="0" y="137385"/>
                        </a:lnTo>
                        <a:lnTo>
                          <a:pt x="238125" y="0"/>
                        </a:lnTo>
                        <a:lnTo>
                          <a:pt x="357188" y="68693"/>
                        </a:lnTo>
                        <a:lnTo>
                          <a:pt x="119063" y="48084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40" name="Freeform 12539">
                    <a:extLst>
                      <a:ext uri="{FF2B5EF4-FFF2-40B4-BE49-F238E27FC236}">
                        <a16:creationId xmlns:a16="http://schemas.microsoft.com/office/drawing/2014/main" id="{475A01C7-51C7-82BC-F8E4-FDF31232E65C}"/>
                      </a:ext>
                    </a:extLst>
                  </p:cNvPr>
                  <p:cNvSpPr/>
                  <p:nvPr/>
                </p:nvSpPr>
                <p:spPr>
                  <a:xfrm>
                    <a:off x="25603200" y="18150139"/>
                    <a:ext cx="476250" cy="549540"/>
                  </a:xfrm>
                  <a:custGeom>
                    <a:avLst/>
                    <a:gdLst>
                      <a:gd name="connsiteX0" fmla="*/ 476250 w 476250"/>
                      <a:gd name="connsiteY0" fmla="*/ 412155 h 549540"/>
                      <a:gd name="connsiteX1" fmla="*/ 238125 w 476250"/>
                      <a:gd name="connsiteY1" fmla="*/ 549540 h 549540"/>
                      <a:gd name="connsiteX2" fmla="*/ 0 w 476250"/>
                      <a:gd name="connsiteY2" fmla="*/ 412155 h 549540"/>
                      <a:gd name="connsiteX3" fmla="*/ 0 w 476250"/>
                      <a:gd name="connsiteY3" fmla="*/ 137385 h 549540"/>
                      <a:gd name="connsiteX4" fmla="*/ 238125 w 476250"/>
                      <a:gd name="connsiteY4" fmla="*/ 0 h 549540"/>
                      <a:gd name="connsiteX5" fmla="*/ 476250 w 476250"/>
                      <a:gd name="connsiteY5" fmla="*/ 137385 h 54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549540">
                        <a:moveTo>
                          <a:pt x="476250" y="412155"/>
                        </a:moveTo>
                        <a:lnTo>
                          <a:pt x="238125" y="549540"/>
                        </a:lnTo>
                        <a:lnTo>
                          <a:pt x="0" y="412155"/>
                        </a:lnTo>
                        <a:lnTo>
                          <a:pt x="0" y="137385"/>
                        </a:lnTo>
                        <a:lnTo>
                          <a:pt x="238125" y="0"/>
                        </a:lnTo>
                        <a:lnTo>
                          <a:pt x="476250" y="1373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41" name="Freeform 12540">
                    <a:extLst>
                      <a:ext uri="{FF2B5EF4-FFF2-40B4-BE49-F238E27FC236}">
                        <a16:creationId xmlns:a16="http://schemas.microsoft.com/office/drawing/2014/main" id="{017ED242-42DA-5B55-1AE2-3CDC22C2E95F}"/>
                      </a:ext>
                    </a:extLst>
                  </p:cNvPr>
                  <p:cNvSpPr/>
                  <p:nvPr/>
                </p:nvSpPr>
                <p:spPr>
                  <a:xfrm>
                    <a:off x="25365075" y="17737984"/>
                    <a:ext cx="476250" cy="549540"/>
                  </a:xfrm>
                  <a:custGeom>
                    <a:avLst/>
                    <a:gdLst>
                      <a:gd name="connsiteX0" fmla="*/ 476250 w 476250"/>
                      <a:gd name="connsiteY0" fmla="*/ 412155 h 549540"/>
                      <a:gd name="connsiteX1" fmla="*/ 238125 w 476250"/>
                      <a:gd name="connsiteY1" fmla="*/ 549540 h 549540"/>
                      <a:gd name="connsiteX2" fmla="*/ 0 w 476250"/>
                      <a:gd name="connsiteY2" fmla="*/ 412155 h 549540"/>
                      <a:gd name="connsiteX3" fmla="*/ 0 w 476250"/>
                      <a:gd name="connsiteY3" fmla="*/ 137385 h 549540"/>
                      <a:gd name="connsiteX4" fmla="*/ 238125 w 476250"/>
                      <a:gd name="connsiteY4" fmla="*/ 0 h 549540"/>
                      <a:gd name="connsiteX5" fmla="*/ 476250 w 476250"/>
                      <a:gd name="connsiteY5" fmla="*/ 137385 h 54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549540">
                        <a:moveTo>
                          <a:pt x="476250" y="412155"/>
                        </a:moveTo>
                        <a:lnTo>
                          <a:pt x="238125" y="549540"/>
                        </a:lnTo>
                        <a:lnTo>
                          <a:pt x="0" y="412155"/>
                        </a:lnTo>
                        <a:lnTo>
                          <a:pt x="0" y="137385"/>
                        </a:lnTo>
                        <a:lnTo>
                          <a:pt x="238125" y="0"/>
                        </a:lnTo>
                        <a:lnTo>
                          <a:pt x="476250" y="1373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42" name="Freeform 12541">
                    <a:extLst>
                      <a:ext uri="{FF2B5EF4-FFF2-40B4-BE49-F238E27FC236}">
                        <a16:creationId xmlns:a16="http://schemas.microsoft.com/office/drawing/2014/main" id="{3A50FD83-FD84-77F4-295B-376ABC18AA9E}"/>
                      </a:ext>
                    </a:extLst>
                  </p:cNvPr>
                  <p:cNvSpPr/>
                  <p:nvPr/>
                </p:nvSpPr>
                <p:spPr>
                  <a:xfrm>
                    <a:off x="25126950" y="17600598"/>
                    <a:ext cx="476250" cy="274770"/>
                  </a:xfrm>
                  <a:custGeom>
                    <a:avLst/>
                    <a:gdLst>
                      <a:gd name="connsiteX0" fmla="*/ 476250 w 476250"/>
                      <a:gd name="connsiteY0" fmla="*/ 137385 h 274770"/>
                      <a:gd name="connsiteX1" fmla="*/ 238125 w 476250"/>
                      <a:gd name="connsiteY1" fmla="*/ 274770 h 274770"/>
                      <a:gd name="connsiteX2" fmla="*/ 0 w 476250"/>
                      <a:gd name="connsiteY2" fmla="*/ 137385 h 274770"/>
                      <a:gd name="connsiteX3" fmla="*/ 0 w 476250"/>
                      <a:gd name="connsiteY3" fmla="*/ 0 h 274770"/>
                      <a:gd name="connsiteX4" fmla="*/ 476250 w 476250"/>
                      <a:gd name="connsiteY4" fmla="*/ 0 h 27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74770">
                        <a:moveTo>
                          <a:pt x="476250" y="137385"/>
                        </a:moveTo>
                        <a:lnTo>
                          <a:pt x="238125" y="274770"/>
                        </a:lnTo>
                        <a:lnTo>
                          <a:pt x="0" y="137385"/>
                        </a:lnTo>
                        <a:lnTo>
                          <a:pt x="0" y="0"/>
                        </a:lnTo>
                        <a:lnTo>
                          <a:pt x="47625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43" name="Freeform 12542">
                    <a:extLst>
                      <a:ext uri="{FF2B5EF4-FFF2-40B4-BE49-F238E27FC236}">
                        <a16:creationId xmlns:a16="http://schemas.microsoft.com/office/drawing/2014/main" id="{3F01C448-B528-567D-F807-233071872D8F}"/>
                      </a:ext>
                    </a:extLst>
                  </p:cNvPr>
                  <p:cNvSpPr/>
                  <p:nvPr/>
                </p:nvSpPr>
                <p:spPr>
                  <a:xfrm>
                    <a:off x="25603200" y="18974449"/>
                    <a:ext cx="357187" cy="480848"/>
                  </a:xfrm>
                  <a:custGeom>
                    <a:avLst/>
                    <a:gdLst>
                      <a:gd name="connsiteX0" fmla="*/ 0 w 357187"/>
                      <a:gd name="connsiteY0" fmla="*/ 412155 h 480848"/>
                      <a:gd name="connsiteX1" fmla="*/ 0 w 357187"/>
                      <a:gd name="connsiteY1" fmla="*/ 137385 h 480848"/>
                      <a:gd name="connsiteX2" fmla="*/ 238125 w 357187"/>
                      <a:gd name="connsiteY2" fmla="*/ 0 h 480848"/>
                      <a:gd name="connsiteX3" fmla="*/ 357188 w 357187"/>
                      <a:gd name="connsiteY3" fmla="*/ 68693 h 480848"/>
                      <a:gd name="connsiteX4" fmla="*/ 119063 w 357187"/>
                      <a:gd name="connsiteY4" fmla="*/ 480848 h 480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8">
                        <a:moveTo>
                          <a:pt x="0" y="412155"/>
                        </a:moveTo>
                        <a:lnTo>
                          <a:pt x="0" y="137385"/>
                        </a:lnTo>
                        <a:lnTo>
                          <a:pt x="238125" y="0"/>
                        </a:lnTo>
                        <a:lnTo>
                          <a:pt x="357188" y="68693"/>
                        </a:lnTo>
                        <a:lnTo>
                          <a:pt x="119063" y="48084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44" name="Freeform 12543">
                    <a:extLst>
                      <a:ext uri="{FF2B5EF4-FFF2-40B4-BE49-F238E27FC236}">
                        <a16:creationId xmlns:a16="http://schemas.microsoft.com/office/drawing/2014/main" id="{365190C2-5F3F-B23F-6236-7F84F7BA8E75}"/>
                      </a:ext>
                    </a:extLst>
                  </p:cNvPr>
                  <p:cNvSpPr/>
                  <p:nvPr/>
                </p:nvSpPr>
                <p:spPr>
                  <a:xfrm>
                    <a:off x="25365075" y="18562294"/>
                    <a:ext cx="476250" cy="549540"/>
                  </a:xfrm>
                  <a:custGeom>
                    <a:avLst/>
                    <a:gdLst>
                      <a:gd name="connsiteX0" fmla="*/ 476250 w 476250"/>
                      <a:gd name="connsiteY0" fmla="*/ 412155 h 549540"/>
                      <a:gd name="connsiteX1" fmla="*/ 238125 w 476250"/>
                      <a:gd name="connsiteY1" fmla="*/ 549540 h 549540"/>
                      <a:gd name="connsiteX2" fmla="*/ 0 w 476250"/>
                      <a:gd name="connsiteY2" fmla="*/ 412155 h 549540"/>
                      <a:gd name="connsiteX3" fmla="*/ 0 w 476250"/>
                      <a:gd name="connsiteY3" fmla="*/ 137385 h 549540"/>
                      <a:gd name="connsiteX4" fmla="*/ 238125 w 476250"/>
                      <a:gd name="connsiteY4" fmla="*/ 0 h 549540"/>
                      <a:gd name="connsiteX5" fmla="*/ 476250 w 476250"/>
                      <a:gd name="connsiteY5" fmla="*/ 137385 h 54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549540">
                        <a:moveTo>
                          <a:pt x="476250" y="412155"/>
                        </a:moveTo>
                        <a:lnTo>
                          <a:pt x="238125" y="549540"/>
                        </a:lnTo>
                        <a:lnTo>
                          <a:pt x="0" y="412155"/>
                        </a:lnTo>
                        <a:lnTo>
                          <a:pt x="0" y="137385"/>
                        </a:lnTo>
                        <a:lnTo>
                          <a:pt x="238125" y="0"/>
                        </a:lnTo>
                        <a:lnTo>
                          <a:pt x="476250" y="1373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45" name="Freeform 12544">
                    <a:extLst>
                      <a:ext uri="{FF2B5EF4-FFF2-40B4-BE49-F238E27FC236}">
                        <a16:creationId xmlns:a16="http://schemas.microsoft.com/office/drawing/2014/main" id="{236CBDFE-C89A-A4FB-3807-5CEC16EDCD55}"/>
                      </a:ext>
                    </a:extLst>
                  </p:cNvPr>
                  <p:cNvSpPr/>
                  <p:nvPr/>
                </p:nvSpPr>
                <p:spPr>
                  <a:xfrm>
                    <a:off x="25126950" y="18150139"/>
                    <a:ext cx="476250" cy="549540"/>
                  </a:xfrm>
                  <a:custGeom>
                    <a:avLst/>
                    <a:gdLst>
                      <a:gd name="connsiteX0" fmla="*/ 476250 w 476250"/>
                      <a:gd name="connsiteY0" fmla="*/ 412155 h 549540"/>
                      <a:gd name="connsiteX1" fmla="*/ 238125 w 476250"/>
                      <a:gd name="connsiteY1" fmla="*/ 549540 h 549540"/>
                      <a:gd name="connsiteX2" fmla="*/ 0 w 476250"/>
                      <a:gd name="connsiteY2" fmla="*/ 412155 h 549540"/>
                      <a:gd name="connsiteX3" fmla="*/ 0 w 476250"/>
                      <a:gd name="connsiteY3" fmla="*/ 137385 h 549540"/>
                      <a:gd name="connsiteX4" fmla="*/ 238125 w 476250"/>
                      <a:gd name="connsiteY4" fmla="*/ 0 h 549540"/>
                      <a:gd name="connsiteX5" fmla="*/ 476250 w 476250"/>
                      <a:gd name="connsiteY5" fmla="*/ 137385 h 54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549540">
                        <a:moveTo>
                          <a:pt x="476250" y="412155"/>
                        </a:moveTo>
                        <a:lnTo>
                          <a:pt x="238125" y="549540"/>
                        </a:lnTo>
                        <a:lnTo>
                          <a:pt x="0" y="412155"/>
                        </a:lnTo>
                        <a:lnTo>
                          <a:pt x="0" y="137385"/>
                        </a:lnTo>
                        <a:lnTo>
                          <a:pt x="238125" y="0"/>
                        </a:lnTo>
                        <a:lnTo>
                          <a:pt x="476250" y="1373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46" name="Freeform 12545">
                    <a:extLst>
                      <a:ext uri="{FF2B5EF4-FFF2-40B4-BE49-F238E27FC236}">
                        <a16:creationId xmlns:a16="http://schemas.microsoft.com/office/drawing/2014/main" id="{16D66B62-48E6-E22B-4240-C3E004660BDD}"/>
                      </a:ext>
                    </a:extLst>
                  </p:cNvPr>
                  <p:cNvSpPr/>
                  <p:nvPr/>
                </p:nvSpPr>
                <p:spPr>
                  <a:xfrm>
                    <a:off x="24888825" y="17737984"/>
                    <a:ext cx="476250" cy="549540"/>
                  </a:xfrm>
                  <a:custGeom>
                    <a:avLst/>
                    <a:gdLst>
                      <a:gd name="connsiteX0" fmla="*/ 476250 w 476250"/>
                      <a:gd name="connsiteY0" fmla="*/ 412155 h 549540"/>
                      <a:gd name="connsiteX1" fmla="*/ 238125 w 476250"/>
                      <a:gd name="connsiteY1" fmla="*/ 549540 h 549540"/>
                      <a:gd name="connsiteX2" fmla="*/ 0 w 476250"/>
                      <a:gd name="connsiteY2" fmla="*/ 412155 h 549540"/>
                      <a:gd name="connsiteX3" fmla="*/ 0 w 476250"/>
                      <a:gd name="connsiteY3" fmla="*/ 137385 h 549540"/>
                      <a:gd name="connsiteX4" fmla="*/ 238125 w 476250"/>
                      <a:gd name="connsiteY4" fmla="*/ 0 h 549540"/>
                      <a:gd name="connsiteX5" fmla="*/ 476250 w 476250"/>
                      <a:gd name="connsiteY5" fmla="*/ 137385 h 54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549540">
                        <a:moveTo>
                          <a:pt x="476250" y="412155"/>
                        </a:moveTo>
                        <a:lnTo>
                          <a:pt x="238125" y="549540"/>
                        </a:lnTo>
                        <a:lnTo>
                          <a:pt x="0" y="412155"/>
                        </a:lnTo>
                        <a:lnTo>
                          <a:pt x="0" y="137385"/>
                        </a:lnTo>
                        <a:lnTo>
                          <a:pt x="238125" y="0"/>
                        </a:lnTo>
                        <a:lnTo>
                          <a:pt x="476250" y="1373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47" name="Freeform 12546">
                    <a:extLst>
                      <a:ext uri="{FF2B5EF4-FFF2-40B4-BE49-F238E27FC236}">
                        <a16:creationId xmlns:a16="http://schemas.microsoft.com/office/drawing/2014/main" id="{F6E7C021-BAA5-58F5-308C-76A3F0D4A47C}"/>
                      </a:ext>
                    </a:extLst>
                  </p:cNvPr>
                  <p:cNvSpPr/>
                  <p:nvPr/>
                </p:nvSpPr>
                <p:spPr>
                  <a:xfrm>
                    <a:off x="24650700" y="17600598"/>
                    <a:ext cx="476250" cy="274770"/>
                  </a:xfrm>
                  <a:custGeom>
                    <a:avLst/>
                    <a:gdLst>
                      <a:gd name="connsiteX0" fmla="*/ 476250 w 476250"/>
                      <a:gd name="connsiteY0" fmla="*/ 137385 h 274770"/>
                      <a:gd name="connsiteX1" fmla="*/ 238125 w 476250"/>
                      <a:gd name="connsiteY1" fmla="*/ 274770 h 274770"/>
                      <a:gd name="connsiteX2" fmla="*/ 0 w 476250"/>
                      <a:gd name="connsiteY2" fmla="*/ 137385 h 274770"/>
                      <a:gd name="connsiteX3" fmla="*/ 0 w 476250"/>
                      <a:gd name="connsiteY3" fmla="*/ 0 h 274770"/>
                      <a:gd name="connsiteX4" fmla="*/ 476250 w 476250"/>
                      <a:gd name="connsiteY4" fmla="*/ 0 h 27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74770">
                        <a:moveTo>
                          <a:pt x="476250" y="137385"/>
                        </a:moveTo>
                        <a:lnTo>
                          <a:pt x="238125" y="274770"/>
                        </a:lnTo>
                        <a:lnTo>
                          <a:pt x="0" y="137385"/>
                        </a:lnTo>
                        <a:lnTo>
                          <a:pt x="0" y="0"/>
                        </a:lnTo>
                        <a:lnTo>
                          <a:pt x="47625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48" name="Freeform 12547">
                    <a:extLst>
                      <a:ext uri="{FF2B5EF4-FFF2-40B4-BE49-F238E27FC236}">
                        <a16:creationId xmlns:a16="http://schemas.microsoft.com/office/drawing/2014/main" id="{DD959BBF-E797-809A-89F6-D5D76B987608}"/>
                      </a:ext>
                    </a:extLst>
                  </p:cNvPr>
                  <p:cNvSpPr/>
                  <p:nvPr/>
                </p:nvSpPr>
                <p:spPr>
                  <a:xfrm>
                    <a:off x="25484137" y="19386604"/>
                    <a:ext cx="238125" cy="274770"/>
                  </a:xfrm>
                  <a:custGeom>
                    <a:avLst/>
                    <a:gdLst>
                      <a:gd name="connsiteX0" fmla="*/ 119063 w 238125"/>
                      <a:gd name="connsiteY0" fmla="*/ 274771 h 274770"/>
                      <a:gd name="connsiteX1" fmla="*/ 0 w 238125"/>
                      <a:gd name="connsiteY1" fmla="*/ 68693 h 274770"/>
                      <a:gd name="connsiteX2" fmla="*/ 119063 w 238125"/>
                      <a:gd name="connsiteY2" fmla="*/ 0 h 274770"/>
                      <a:gd name="connsiteX3" fmla="*/ 238125 w 238125"/>
                      <a:gd name="connsiteY3" fmla="*/ 68693 h 274770"/>
                    </a:gdLst>
                    <a:ahLst/>
                    <a:cxnLst>
                      <a:cxn ang="0">
                        <a:pos x="connsiteX0" y="connsiteY0"/>
                      </a:cxn>
                      <a:cxn ang="0">
                        <a:pos x="connsiteX1" y="connsiteY1"/>
                      </a:cxn>
                      <a:cxn ang="0">
                        <a:pos x="connsiteX2" y="connsiteY2"/>
                      </a:cxn>
                      <a:cxn ang="0">
                        <a:pos x="connsiteX3" y="connsiteY3"/>
                      </a:cxn>
                    </a:cxnLst>
                    <a:rect l="l" t="t" r="r" b="b"/>
                    <a:pathLst>
                      <a:path w="238125" h="274770">
                        <a:moveTo>
                          <a:pt x="119063" y="274771"/>
                        </a:moveTo>
                        <a:lnTo>
                          <a:pt x="0" y="68693"/>
                        </a:lnTo>
                        <a:lnTo>
                          <a:pt x="119063" y="0"/>
                        </a:lnTo>
                        <a:lnTo>
                          <a:pt x="238125" y="6869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549" name="Freeform 12548">
                    <a:extLst>
                      <a:ext uri="{FF2B5EF4-FFF2-40B4-BE49-F238E27FC236}">
                        <a16:creationId xmlns:a16="http://schemas.microsoft.com/office/drawing/2014/main" id="{2B43F59B-6533-5222-102B-70183117C9A6}"/>
                      </a:ext>
                    </a:extLst>
                  </p:cNvPr>
                  <p:cNvSpPr/>
                  <p:nvPr/>
                </p:nvSpPr>
                <p:spPr>
                  <a:xfrm>
                    <a:off x="25246012" y="18974449"/>
                    <a:ext cx="357187" cy="480848"/>
                  </a:xfrm>
                  <a:custGeom>
                    <a:avLst/>
                    <a:gdLst>
                      <a:gd name="connsiteX0" fmla="*/ 357188 w 357187"/>
                      <a:gd name="connsiteY0" fmla="*/ 412155 h 480848"/>
                      <a:gd name="connsiteX1" fmla="*/ 238125 w 357187"/>
                      <a:gd name="connsiteY1" fmla="*/ 480848 h 480848"/>
                      <a:gd name="connsiteX2" fmla="*/ 0 w 357187"/>
                      <a:gd name="connsiteY2" fmla="*/ 68693 h 480848"/>
                      <a:gd name="connsiteX3" fmla="*/ 119063 w 357187"/>
                      <a:gd name="connsiteY3" fmla="*/ 0 h 480848"/>
                      <a:gd name="connsiteX4" fmla="*/ 357188 w 357187"/>
                      <a:gd name="connsiteY4" fmla="*/ 137385 h 480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8">
                        <a:moveTo>
                          <a:pt x="357188" y="412155"/>
                        </a:moveTo>
                        <a:lnTo>
                          <a:pt x="238125" y="480848"/>
                        </a:lnTo>
                        <a:lnTo>
                          <a:pt x="0" y="68693"/>
                        </a:lnTo>
                        <a:lnTo>
                          <a:pt x="119063" y="0"/>
                        </a:lnTo>
                        <a:lnTo>
                          <a:pt x="357188" y="1373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50" name="Freeform 12549">
                    <a:extLst>
                      <a:ext uri="{FF2B5EF4-FFF2-40B4-BE49-F238E27FC236}">
                        <a16:creationId xmlns:a16="http://schemas.microsoft.com/office/drawing/2014/main" id="{8DCE05F5-4B49-7482-1942-79452EF6379B}"/>
                      </a:ext>
                    </a:extLst>
                  </p:cNvPr>
                  <p:cNvSpPr/>
                  <p:nvPr/>
                </p:nvSpPr>
                <p:spPr>
                  <a:xfrm>
                    <a:off x="25007887" y="18562294"/>
                    <a:ext cx="357187" cy="480847"/>
                  </a:xfrm>
                  <a:custGeom>
                    <a:avLst/>
                    <a:gdLst>
                      <a:gd name="connsiteX0" fmla="*/ 357188 w 357187"/>
                      <a:gd name="connsiteY0" fmla="*/ 412155 h 480847"/>
                      <a:gd name="connsiteX1" fmla="*/ 238125 w 357187"/>
                      <a:gd name="connsiteY1" fmla="*/ 480848 h 480847"/>
                      <a:gd name="connsiteX2" fmla="*/ 0 w 357187"/>
                      <a:gd name="connsiteY2" fmla="*/ 68693 h 480847"/>
                      <a:gd name="connsiteX3" fmla="*/ 119063 w 357187"/>
                      <a:gd name="connsiteY3" fmla="*/ 0 h 480847"/>
                      <a:gd name="connsiteX4" fmla="*/ 357188 w 357187"/>
                      <a:gd name="connsiteY4" fmla="*/ 137385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357188" y="412155"/>
                        </a:moveTo>
                        <a:lnTo>
                          <a:pt x="238125" y="480848"/>
                        </a:lnTo>
                        <a:lnTo>
                          <a:pt x="0" y="68693"/>
                        </a:lnTo>
                        <a:lnTo>
                          <a:pt x="119063" y="0"/>
                        </a:lnTo>
                        <a:lnTo>
                          <a:pt x="357188" y="1373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51" name="Freeform 12550">
                    <a:extLst>
                      <a:ext uri="{FF2B5EF4-FFF2-40B4-BE49-F238E27FC236}">
                        <a16:creationId xmlns:a16="http://schemas.microsoft.com/office/drawing/2014/main" id="{F0FCFDF1-7A60-C869-2C85-E1EAD3D89B4F}"/>
                      </a:ext>
                    </a:extLst>
                  </p:cNvPr>
                  <p:cNvSpPr/>
                  <p:nvPr/>
                </p:nvSpPr>
                <p:spPr>
                  <a:xfrm>
                    <a:off x="24769762" y="18150139"/>
                    <a:ext cx="357187" cy="480847"/>
                  </a:xfrm>
                  <a:custGeom>
                    <a:avLst/>
                    <a:gdLst>
                      <a:gd name="connsiteX0" fmla="*/ 357188 w 357187"/>
                      <a:gd name="connsiteY0" fmla="*/ 412155 h 480847"/>
                      <a:gd name="connsiteX1" fmla="*/ 238125 w 357187"/>
                      <a:gd name="connsiteY1" fmla="*/ 480848 h 480847"/>
                      <a:gd name="connsiteX2" fmla="*/ 0 w 357187"/>
                      <a:gd name="connsiteY2" fmla="*/ 68693 h 480847"/>
                      <a:gd name="connsiteX3" fmla="*/ 119063 w 357187"/>
                      <a:gd name="connsiteY3" fmla="*/ 0 h 480847"/>
                      <a:gd name="connsiteX4" fmla="*/ 357188 w 357187"/>
                      <a:gd name="connsiteY4" fmla="*/ 137385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357188" y="412155"/>
                        </a:moveTo>
                        <a:lnTo>
                          <a:pt x="238125" y="480848"/>
                        </a:lnTo>
                        <a:lnTo>
                          <a:pt x="0" y="68693"/>
                        </a:lnTo>
                        <a:lnTo>
                          <a:pt x="119063" y="0"/>
                        </a:lnTo>
                        <a:lnTo>
                          <a:pt x="357188" y="1373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52" name="Freeform 12551">
                    <a:extLst>
                      <a:ext uri="{FF2B5EF4-FFF2-40B4-BE49-F238E27FC236}">
                        <a16:creationId xmlns:a16="http://schemas.microsoft.com/office/drawing/2014/main" id="{6B052F8E-A60C-754F-BE56-677686296082}"/>
                      </a:ext>
                    </a:extLst>
                  </p:cNvPr>
                  <p:cNvSpPr/>
                  <p:nvPr/>
                </p:nvSpPr>
                <p:spPr>
                  <a:xfrm>
                    <a:off x="24531637" y="17737984"/>
                    <a:ext cx="357187" cy="480847"/>
                  </a:xfrm>
                  <a:custGeom>
                    <a:avLst/>
                    <a:gdLst>
                      <a:gd name="connsiteX0" fmla="*/ 357188 w 357187"/>
                      <a:gd name="connsiteY0" fmla="*/ 412155 h 480847"/>
                      <a:gd name="connsiteX1" fmla="*/ 238125 w 357187"/>
                      <a:gd name="connsiteY1" fmla="*/ 480848 h 480847"/>
                      <a:gd name="connsiteX2" fmla="*/ 0 w 357187"/>
                      <a:gd name="connsiteY2" fmla="*/ 68693 h 480847"/>
                      <a:gd name="connsiteX3" fmla="*/ 119063 w 357187"/>
                      <a:gd name="connsiteY3" fmla="*/ 0 h 480847"/>
                      <a:gd name="connsiteX4" fmla="*/ 357188 w 357187"/>
                      <a:gd name="connsiteY4" fmla="*/ 137385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357188" y="412155"/>
                        </a:moveTo>
                        <a:lnTo>
                          <a:pt x="238125" y="480848"/>
                        </a:lnTo>
                        <a:lnTo>
                          <a:pt x="0" y="68693"/>
                        </a:lnTo>
                        <a:lnTo>
                          <a:pt x="119063" y="0"/>
                        </a:lnTo>
                        <a:lnTo>
                          <a:pt x="357188" y="1373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53" name="Freeform 12552">
                    <a:extLst>
                      <a:ext uri="{FF2B5EF4-FFF2-40B4-BE49-F238E27FC236}">
                        <a16:creationId xmlns:a16="http://schemas.microsoft.com/office/drawing/2014/main" id="{00F2BAAE-3729-44E5-E59D-8653CE3943D0}"/>
                      </a:ext>
                    </a:extLst>
                  </p:cNvPr>
                  <p:cNvSpPr/>
                  <p:nvPr/>
                </p:nvSpPr>
                <p:spPr>
                  <a:xfrm>
                    <a:off x="24412575" y="17600598"/>
                    <a:ext cx="238125" cy="206077"/>
                  </a:xfrm>
                  <a:custGeom>
                    <a:avLst/>
                    <a:gdLst>
                      <a:gd name="connsiteX0" fmla="*/ 0 w 238125"/>
                      <a:gd name="connsiteY0" fmla="*/ 0 h 206077"/>
                      <a:gd name="connsiteX1" fmla="*/ 238125 w 238125"/>
                      <a:gd name="connsiteY1" fmla="*/ 0 h 206077"/>
                      <a:gd name="connsiteX2" fmla="*/ 238125 w 238125"/>
                      <a:gd name="connsiteY2" fmla="*/ 137385 h 206077"/>
                      <a:gd name="connsiteX3" fmla="*/ 119063 w 238125"/>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238125" h="206077">
                        <a:moveTo>
                          <a:pt x="0" y="0"/>
                        </a:moveTo>
                        <a:lnTo>
                          <a:pt x="238125" y="0"/>
                        </a:lnTo>
                        <a:lnTo>
                          <a:pt x="238125" y="137385"/>
                        </a:lnTo>
                        <a:lnTo>
                          <a:pt x="119063" y="20607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554" name="Graphic 12529">
                  <a:extLst>
                    <a:ext uri="{FF2B5EF4-FFF2-40B4-BE49-F238E27FC236}">
                      <a16:creationId xmlns:a16="http://schemas.microsoft.com/office/drawing/2014/main" id="{80321DA9-68DD-EAB2-F447-19D902825CE3}"/>
                    </a:ext>
                  </a:extLst>
                </p:cNvPr>
                <p:cNvGrpSpPr/>
                <p:nvPr/>
              </p:nvGrpSpPr>
              <p:grpSpPr>
                <a:xfrm>
                  <a:off x="25603200" y="17600598"/>
                  <a:ext cx="1926471" cy="2060776"/>
                  <a:chOff x="25603200" y="17600598"/>
                  <a:chExt cx="1926471" cy="2060776"/>
                </a:xfrm>
              </p:grpSpPr>
              <p:sp>
                <p:nvSpPr>
                  <p:cNvPr id="12555" name="Freeform 12554">
                    <a:extLst>
                      <a:ext uri="{FF2B5EF4-FFF2-40B4-BE49-F238E27FC236}">
                        <a16:creationId xmlns:a16="http://schemas.microsoft.com/office/drawing/2014/main" id="{B3281A65-61D7-C12E-B82C-97CEC715CA06}"/>
                      </a:ext>
                    </a:extLst>
                  </p:cNvPr>
                  <p:cNvSpPr/>
                  <p:nvPr/>
                </p:nvSpPr>
                <p:spPr>
                  <a:xfrm>
                    <a:off x="25603200" y="19455297"/>
                    <a:ext cx="207806" cy="206077"/>
                  </a:xfrm>
                  <a:custGeom>
                    <a:avLst/>
                    <a:gdLst>
                      <a:gd name="connsiteX0" fmla="*/ 0 w 207806"/>
                      <a:gd name="connsiteY0" fmla="*/ 206078 h 206077"/>
                      <a:gd name="connsiteX1" fmla="*/ 119063 w 207806"/>
                      <a:gd name="connsiteY1" fmla="*/ 0 h 206077"/>
                      <a:gd name="connsiteX2" fmla="*/ 207807 w 207806"/>
                      <a:gd name="connsiteY2" fmla="*/ 51200 h 206077"/>
                      <a:gd name="connsiteX3" fmla="*/ 192647 w 207806"/>
                      <a:gd name="connsiteY3" fmla="*/ 179839 h 206077"/>
                    </a:gdLst>
                    <a:ahLst/>
                    <a:cxnLst>
                      <a:cxn ang="0">
                        <a:pos x="connsiteX0" y="connsiteY0"/>
                      </a:cxn>
                      <a:cxn ang="0">
                        <a:pos x="connsiteX1" y="connsiteY1"/>
                      </a:cxn>
                      <a:cxn ang="0">
                        <a:pos x="connsiteX2" y="connsiteY2"/>
                      </a:cxn>
                      <a:cxn ang="0">
                        <a:pos x="connsiteX3" y="connsiteY3"/>
                      </a:cxn>
                    </a:cxnLst>
                    <a:rect l="l" t="t" r="r" b="b"/>
                    <a:pathLst>
                      <a:path w="207806" h="206077">
                        <a:moveTo>
                          <a:pt x="0" y="206078"/>
                        </a:moveTo>
                        <a:lnTo>
                          <a:pt x="119063" y="0"/>
                        </a:lnTo>
                        <a:lnTo>
                          <a:pt x="207807" y="51200"/>
                        </a:lnTo>
                        <a:lnTo>
                          <a:pt x="192647" y="17983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556" name="Freeform 12555">
                    <a:extLst>
                      <a:ext uri="{FF2B5EF4-FFF2-40B4-BE49-F238E27FC236}">
                        <a16:creationId xmlns:a16="http://schemas.microsoft.com/office/drawing/2014/main" id="{BACBCD40-7E7A-BDA6-5AFD-6C9D38D9B57F}"/>
                      </a:ext>
                    </a:extLst>
                  </p:cNvPr>
                  <p:cNvSpPr/>
                  <p:nvPr/>
                </p:nvSpPr>
                <p:spPr>
                  <a:xfrm>
                    <a:off x="25722262" y="19043142"/>
                    <a:ext cx="326869" cy="463355"/>
                  </a:xfrm>
                  <a:custGeom>
                    <a:avLst/>
                    <a:gdLst>
                      <a:gd name="connsiteX0" fmla="*/ 326869 w 326869"/>
                      <a:gd name="connsiteY0" fmla="*/ 51200 h 463355"/>
                      <a:gd name="connsiteX1" fmla="*/ 296551 w 326869"/>
                      <a:gd name="connsiteY1" fmla="*/ 308478 h 463355"/>
                      <a:gd name="connsiteX2" fmla="*/ 88744 w 326869"/>
                      <a:gd name="connsiteY2" fmla="*/ 463356 h 463355"/>
                      <a:gd name="connsiteX3" fmla="*/ 0 w 326869"/>
                      <a:gd name="connsiteY3" fmla="*/ 412155 h 463355"/>
                      <a:gd name="connsiteX4" fmla="*/ 238125 w 326869"/>
                      <a:gd name="connsiteY4" fmla="*/ 0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326869" y="51200"/>
                        </a:moveTo>
                        <a:lnTo>
                          <a:pt x="296551" y="308478"/>
                        </a:lnTo>
                        <a:lnTo>
                          <a:pt x="88744" y="463356"/>
                        </a:lnTo>
                        <a:lnTo>
                          <a:pt x="0" y="41215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57" name="Freeform 12556">
                    <a:extLst>
                      <a:ext uri="{FF2B5EF4-FFF2-40B4-BE49-F238E27FC236}">
                        <a16:creationId xmlns:a16="http://schemas.microsoft.com/office/drawing/2014/main" id="{27FE239B-20A1-7887-1578-486E7FD50F71}"/>
                      </a:ext>
                    </a:extLst>
                  </p:cNvPr>
                  <p:cNvSpPr/>
                  <p:nvPr/>
                </p:nvSpPr>
                <p:spPr>
                  <a:xfrm>
                    <a:off x="25795846" y="19351620"/>
                    <a:ext cx="400454" cy="283516"/>
                  </a:xfrm>
                  <a:custGeom>
                    <a:avLst/>
                    <a:gdLst>
                      <a:gd name="connsiteX0" fmla="*/ 15160 w 400454"/>
                      <a:gd name="connsiteY0" fmla="*/ 154877 h 283516"/>
                      <a:gd name="connsiteX1" fmla="*/ 222966 w 400454"/>
                      <a:gd name="connsiteY1" fmla="*/ 0 h 283516"/>
                      <a:gd name="connsiteX2" fmla="*/ 400454 w 400454"/>
                      <a:gd name="connsiteY2" fmla="*/ 102400 h 283516"/>
                      <a:gd name="connsiteX3" fmla="*/ 385295 w 400454"/>
                      <a:gd name="connsiteY3" fmla="*/ 231039 h 283516"/>
                      <a:gd name="connsiteX4" fmla="*/ 0 w 400454"/>
                      <a:gd name="connsiteY4" fmla="*/ 283516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3516">
                        <a:moveTo>
                          <a:pt x="15160" y="154877"/>
                        </a:moveTo>
                        <a:lnTo>
                          <a:pt x="222966" y="0"/>
                        </a:lnTo>
                        <a:lnTo>
                          <a:pt x="400454" y="102400"/>
                        </a:lnTo>
                        <a:lnTo>
                          <a:pt x="385295" y="231039"/>
                        </a:lnTo>
                        <a:lnTo>
                          <a:pt x="0" y="2835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58" name="Freeform 12557">
                    <a:extLst>
                      <a:ext uri="{FF2B5EF4-FFF2-40B4-BE49-F238E27FC236}">
                        <a16:creationId xmlns:a16="http://schemas.microsoft.com/office/drawing/2014/main" id="{8B8AB61F-FF3C-1357-5395-39261DD8D2A7}"/>
                      </a:ext>
                    </a:extLst>
                  </p:cNvPr>
                  <p:cNvSpPr/>
                  <p:nvPr/>
                </p:nvSpPr>
                <p:spPr>
                  <a:xfrm>
                    <a:off x="25960387" y="18630987"/>
                    <a:ext cx="326869" cy="463355"/>
                  </a:xfrm>
                  <a:custGeom>
                    <a:avLst/>
                    <a:gdLst>
                      <a:gd name="connsiteX0" fmla="*/ 326869 w 326869"/>
                      <a:gd name="connsiteY0" fmla="*/ 51200 h 463355"/>
                      <a:gd name="connsiteX1" fmla="*/ 296551 w 326869"/>
                      <a:gd name="connsiteY1" fmla="*/ 308478 h 463355"/>
                      <a:gd name="connsiteX2" fmla="*/ 88744 w 326869"/>
                      <a:gd name="connsiteY2" fmla="*/ 463356 h 463355"/>
                      <a:gd name="connsiteX3" fmla="*/ 0 w 326869"/>
                      <a:gd name="connsiteY3" fmla="*/ 412155 h 463355"/>
                      <a:gd name="connsiteX4" fmla="*/ 238125 w 326869"/>
                      <a:gd name="connsiteY4" fmla="*/ 0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326869" y="51200"/>
                        </a:moveTo>
                        <a:lnTo>
                          <a:pt x="296551" y="308478"/>
                        </a:lnTo>
                        <a:lnTo>
                          <a:pt x="88744" y="463356"/>
                        </a:lnTo>
                        <a:lnTo>
                          <a:pt x="0" y="41215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59" name="Freeform 12558">
                    <a:extLst>
                      <a:ext uri="{FF2B5EF4-FFF2-40B4-BE49-F238E27FC236}">
                        <a16:creationId xmlns:a16="http://schemas.microsoft.com/office/drawing/2014/main" id="{266A975A-A58B-874D-0C6E-FA678A77E2F0}"/>
                      </a:ext>
                    </a:extLst>
                  </p:cNvPr>
                  <p:cNvSpPr/>
                  <p:nvPr/>
                </p:nvSpPr>
                <p:spPr>
                  <a:xfrm>
                    <a:off x="26018813" y="18939465"/>
                    <a:ext cx="415613" cy="514555"/>
                  </a:xfrm>
                  <a:custGeom>
                    <a:avLst/>
                    <a:gdLst>
                      <a:gd name="connsiteX0" fmla="*/ 30318 w 415613"/>
                      <a:gd name="connsiteY0" fmla="*/ 154877 h 514555"/>
                      <a:gd name="connsiteX1" fmla="*/ 238125 w 415613"/>
                      <a:gd name="connsiteY1" fmla="*/ 0 h 514555"/>
                      <a:gd name="connsiteX2" fmla="*/ 415613 w 415613"/>
                      <a:gd name="connsiteY2" fmla="*/ 102400 h 514555"/>
                      <a:gd name="connsiteX3" fmla="*/ 385295 w 415613"/>
                      <a:gd name="connsiteY3" fmla="*/ 359678 h 514555"/>
                      <a:gd name="connsiteX4" fmla="*/ 177488 w 415613"/>
                      <a:gd name="connsiteY4" fmla="*/ 514555 h 514555"/>
                      <a:gd name="connsiteX5" fmla="*/ 0 w 415613"/>
                      <a:gd name="connsiteY5" fmla="*/ 412155 h 51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5">
                        <a:moveTo>
                          <a:pt x="30318" y="154877"/>
                        </a:moveTo>
                        <a:lnTo>
                          <a:pt x="238125" y="0"/>
                        </a:lnTo>
                        <a:lnTo>
                          <a:pt x="415613" y="102400"/>
                        </a:lnTo>
                        <a:lnTo>
                          <a:pt x="385295" y="359678"/>
                        </a:lnTo>
                        <a:lnTo>
                          <a:pt x="177488" y="514555"/>
                        </a:lnTo>
                        <a:lnTo>
                          <a:pt x="0"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60" name="Freeform 12559">
                    <a:extLst>
                      <a:ext uri="{FF2B5EF4-FFF2-40B4-BE49-F238E27FC236}">
                        <a16:creationId xmlns:a16="http://schemas.microsoft.com/office/drawing/2014/main" id="{874FC29D-A1F7-B4A3-C23E-607B34BCA80E}"/>
                      </a:ext>
                    </a:extLst>
                  </p:cNvPr>
                  <p:cNvSpPr/>
                  <p:nvPr/>
                </p:nvSpPr>
                <p:spPr>
                  <a:xfrm>
                    <a:off x="26181141" y="19299143"/>
                    <a:ext cx="400453" cy="283516"/>
                  </a:xfrm>
                  <a:custGeom>
                    <a:avLst/>
                    <a:gdLst>
                      <a:gd name="connsiteX0" fmla="*/ 15160 w 400453"/>
                      <a:gd name="connsiteY0" fmla="*/ 154877 h 283516"/>
                      <a:gd name="connsiteX1" fmla="*/ 222966 w 400453"/>
                      <a:gd name="connsiteY1" fmla="*/ 0 h 283516"/>
                      <a:gd name="connsiteX2" fmla="*/ 400453 w 400453"/>
                      <a:gd name="connsiteY2" fmla="*/ 102401 h 283516"/>
                      <a:gd name="connsiteX3" fmla="*/ 385295 w 400453"/>
                      <a:gd name="connsiteY3" fmla="*/ 231040 h 283516"/>
                      <a:gd name="connsiteX4" fmla="*/ 0 w 400453"/>
                      <a:gd name="connsiteY4" fmla="*/ 283516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3516">
                        <a:moveTo>
                          <a:pt x="15160" y="154877"/>
                        </a:moveTo>
                        <a:lnTo>
                          <a:pt x="222966" y="0"/>
                        </a:lnTo>
                        <a:lnTo>
                          <a:pt x="400453" y="102401"/>
                        </a:lnTo>
                        <a:lnTo>
                          <a:pt x="385295" y="231040"/>
                        </a:lnTo>
                        <a:lnTo>
                          <a:pt x="0" y="2835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61" name="Freeform 12560">
                    <a:extLst>
                      <a:ext uri="{FF2B5EF4-FFF2-40B4-BE49-F238E27FC236}">
                        <a16:creationId xmlns:a16="http://schemas.microsoft.com/office/drawing/2014/main" id="{C95BFE85-DFB6-6E28-7411-E52B0D0DEE55}"/>
                      </a:ext>
                    </a:extLst>
                  </p:cNvPr>
                  <p:cNvSpPr/>
                  <p:nvPr/>
                </p:nvSpPr>
                <p:spPr>
                  <a:xfrm>
                    <a:off x="26198512" y="18218831"/>
                    <a:ext cx="326869" cy="463355"/>
                  </a:xfrm>
                  <a:custGeom>
                    <a:avLst/>
                    <a:gdLst>
                      <a:gd name="connsiteX0" fmla="*/ 326869 w 326869"/>
                      <a:gd name="connsiteY0" fmla="*/ 51200 h 463355"/>
                      <a:gd name="connsiteX1" fmla="*/ 296551 w 326869"/>
                      <a:gd name="connsiteY1" fmla="*/ 308478 h 463355"/>
                      <a:gd name="connsiteX2" fmla="*/ 88744 w 326869"/>
                      <a:gd name="connsiteY2" fmla="*/ 463356 h 463355"/>
                      <a:gd name="connsiteX3" fmla="*/ 0 w 326869"/>
                      <a:gd name="connsiteY3" fmla="*/ 412155 h 463355"/>
                      <a:gd name="connsiteX4" fmla="*/ 238125 w 326869"/>
                      <a:gd name="connsiteY4" fmla="*/ 0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326869" y="51200"/>
                        </a:moveTo>
                        <a:lnTo>
                          <a:pt x="296551" y="308478"/>
                        </a:lnTo>
                        <a:lnTo>
                          <a:pt x="88744" y="463356"/>
                        </a:lnTo>
                        <a:lnTo>
                          <a:pt x="0" y="41215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62" name="Freeform 12561">
                    <a:extLst>
                      <a:ext uri="{FF2B5EF4-FFF2-40B4-BE49-F238E27FC236}">
                        <a16:creationId xmlns:a16="http://schemas.microsoft.com/office/drawing/2014/main" id="{ECFF1715-C3FF-1E46-D2DD-F90B35BE24A1}"/>
                      </a:ext>
                    </a:extLst>
                  </p:cNvPr>
                  <p:cNvSpPr/>
                  <p:nvPr/>
                </p:nvSpPr>
                <p:spPr>
                  <a:xfrm>
                    <a:off x="26256938" y="18527310"/>
                    <a:ext cx="415613" cy="514555"/>
                  </a:xfrm>
                  <a:custGeom>
                    <a:avLst/>
                    <a:gdLst>
                      <a:gd name="connsiteX0" fmla="*/ 30318 w 415613"/>
                      <a:gd name="connsiteY0" fmla="*/ 154877 h 514555"/>
                      <a:gd name="connsiteX1" fmla="*/ 238125 w 415613"/>
                      <a:gd name="connsiteY1" fmla="*/ 0 h 514555"/>
                      <a:gd name="connsiteX2" fmla="*/ 415613 w 415613"/>
                      <a:gd name="connsiteY2" fmla="*/ 102401 h 514555"/>
                      <a:gd name="connsiteX3" fmla="*/ 385295 w 415613"/>
                      <a:gd name="connsiteY3" fmla="*/ 359679 h 514555"/>
                      <a:gd name="connsiteX4" fmla="*/ 177488 w 415613"/>
                      <a:gd name="connsiteY4" fmla="*/ 514556 h 514555"/>
                      <a:gd name="connsiteX5" fmla="*/ 0 w 415613"/>
                      <a:gd name="connsiteY5" fmla="*/ 412155 h 51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5">
                        <a:moveTo>
                          <a:pt x="30318" y="154877"/>
                        </a:moveTo>
                        <a:lnTo>
                          <a:pt x="238125" y="0"/>
                        </a:lnTo>
                        <a:lnTo>
                          <a:pt x="415613" y="102401"/>
                        </a:lnTo>
                        <a:lnTo>
                          <a:pt x="385295" y="359679"/>
                        </a:lnTo>
                        <a:lnTo>
                          <a:pt x="177488" y="514556"/>
                        </a:lnTo>
                        <a:lnTo>
                          <a:pt x="0"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63" name="Freeform 12562">
                    <a:extLst>
                      <a:ext uri="{FF2B5EF4-FFF2-40B4-BE49-F238E27FC236}">
                        <a16:creationId xmlns:a16="http://schemas.microsoft.com/office/drawing/2014/main" id="{A94CA288-0DEF-F1D6-DD1E-3C0142FE22DD}"/>
                      </a:ext>
                    </a:extLst>
                  </p:cNvPr>
                  <p:cNvSpPr/>
                  <p:nvPr/>
                </p:nvSpPr>
                <p:spPr>
                  <a:xfrm>
                    <a:off x="26404107" y="18886988"/>
                    <a:ext cx="415612" cy="514556"/>
                  </a:xfrm>
                  <a:custGeom>
                    <a:avLst/>
                    <a:gdLst>
                      <a:gd name="connsiteX0" fmla="*/ 30318 w 415612"/>
                      <a:gd name="connsiteY0" fmla="*/ 154877 h 514556"/>
                      <a:gd name="connsiteX1" fmla="*/ 238125 w 415612"/>
                      <a:gd name="connsiteY1" fmla="*/ 0 h 514556"/>
                      <a:gd name="connsiteX2" fmla="*/ 415612 w 415612"/>
                      <a:gd name="connsiteY2" fmla="*/ 102401 h 514556"/>
                      <a:gd name="connsiteX3" fmla="*/ 385294 w 415612"/>
                      <a:gd name="connsiteY3" fmla="*/ 359679 h 514556"/>
                      <a:gd name="connsiteX4" fmla="*/ 177487 w 415612"/>
                      <a:gd name="connsiteY4" fmla="*/ 514556 h 514556"/>
                      <a:gd name="connsiteX5" fmla="*/ 0 w 415612"/>
                      <a:gd name="connsiteY5" fmla="*/ 412155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514556">
                        <a:moveTo>
                          <a:pt x="30318" y="154877"/>
                        </a:moveTo>
                        <a:lnTo>
                          <a:pt x="238125" y="0"/>
                        </a:lnTo>
                        <a:lnTo>
                          <a:pt x="415612" y="102401"/>
                        </a:lnTo>
                        <a:lnTo>
                          <a:pt x="385294" y="359679"/>
                        </a:lnTo>
                        <a:lnTo>
                          <a:pt x="177487" y="514556"/>
                        </a:lnTo>
                        <a:lnTo>
                          <a:pt x="0"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64" name="Freeform 12563">
                    <a:extLst>
                      <a:ext uri="{FF2B5EF4-FFF2-40B4-BE49-F238E27FC236}">
                        <a16:creationId xmlns:a16="http://schemas.microsoft.com/office/drawing/2014/main" id="{AFC10EEE-B1EE-45F3-3D1F-6469455FBF44}"/>
                      </a:ext>
                    </a:extLst>
                  </p:cNvPr>
                  <p:cNvSpPr/>
                  <p:nvPr/>
                </p:nvSpPr>
                <p:spPr>
                  <a:xfrm>
                    <a:off x="26566435" y="19246667"/>
                    <a:ext cx="400453" cy="283516"/>
                  </a:xfrm>
                  <a:custGeom>
                    <a:avLst/>
                    <a:gdLst>
                      <a:gd name="connsiteX0" fmla="*/ 15159 w 400453"/>
                      <a:gd name="connsiteY0" fmla="*/ 154877 h 283516"/>
                      <a:gd name="connsiteX1" fmla="*/ 222965 w 400453"/>
                      <a:gd name="connsiteY1" fmla="*/ 0 h 283516"/>
                      <a:gd name="connsiteX2" fmla="*/ 400453 w 400453"/>
                      <a:gd name="connsiteY2" fmla="*/ 102401 h 283516"/>
                      <a:gd name="connsiteX3" fmla="*/ 385294 w 400453"/>
                      <a:gd name="connsiteY3" fmla="*/ 231040 h 283516"/>
                      <a:gd name="connsiteX4" fmla="*/ 0 w 400453"/>
                      <a:gd name="connsiteY4" fmla="*/ 283516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3516">
                        <a:moveTo>
                          <a:pt x="15159" y="154877"/>
                        </a:moveTo>
                        <a:lnTo>
                          <a:pt x="222965" y="0"/>
                        </a:lnTo>
                        <a:lnTo>
                          <a:pt x="400453" y="102401"/>
                        </a:lnTo>
                        <a:lnTo>
                          <a:pt x="385294" y="231040"/>
                        </a:lnTo>
                        <a:lnTo>
                          <a:pt x="0" y="2835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65" name="Freeform 12564">
                    <a:extLst>
                      <a:ext uri="{FF2B5EF4-FFF2-40B4-BE49-F238E27FC236}">
                        <a16:creationId xmlns:a16="http://schemas.microsoft.com/office/drawing/2014/main" id="{313FE491-5E07-1ECD-A13B-F03F090E845A}"/>
                      </a:ext>
                    </a:extLst>
                  </p:cNvPr>
                  <p:cNvSpPr/>
                  <p:nvPr/>
                </p:nvSpPr>
                <p:spPr>
                  <a:xfrm>
                    <a:off x="26436637" y="17806676"/>
                    <a:ext cx="326869" cy="463355"/>
                  </a:xfrm>
                  <a:custGeom>
                    <a:avLst/>
                    <a:gdLst>
                      <a:gd name="connsiteX0" fmla="*/ 326869 w 326869"/>
                      <a:gd name="connsiteY0" fmla="*/ 51200 h 463355"/>
                      <a:gd name="connsiteX1" fmla="*/ 296551 w 326869"/>
                      <a:gd name="connsiteY1" fmla="*/ 308478 h 463355"/>
                      <a:gd name="connsiteX2" fmla="*/ 88744 w 326869"/>
                      <a:gd name="connsiteY2" fmla="*/ 463355 h 463355"/>
                      <a:gd name="connsiteX3" fmla="*/ 0 w 326869"/>
                      <a:gd name="connsiteY3" fmla="*/ 412155 h 463355"/>
                      <a:gd name="connsiteX4" fmla="*/ 238125 w 326869"/>
                      <a:gd name="connsiteY4" fmla="*/ 0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326869" y="51200"/>
                        </a:moveTo>
                        <a:lnTo>
                          <a:pt x="296551" y="308478"/>
                        </a:lnTo>
                        <a:lnTo>
                          <a:pt x="88744" y="463355"/>
                        </a:lnTo>
                        <a:lnTo>
                          <a:pt x="0" y="41215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66" name="Freeform 12565">
                    <a:extLst>
                      <a:ext uri="{FF2B5EF4-FFF2-40B4-BE49-F238E27FC236}">
                        <a16:creationId xmlns:a16="http://schemas.microsoft.com/office/drawing/2014/main" id="{CA107AFB-148A-589F-B7B1-9255B9DB143C}"/>
                      </a:ext>
                    </a:extLst>
                  </p:cNvPr>
                  <p:cNvSpPr/>
                  <p:nvPr/>
                </p:nvSpPr>
                <p:spPr>
                  <a:xfrm>
                    <a:off x="26495063" y="18115154"/>
                    <a:ext cx="415613" cy="514556"/>
                  </a:xfrm>
                  <a:custGeom>
                    <a:avLst/>
                    <a:gdLst>
                      <a:gd name="connsiteX0" fmla="*/ 30318 w 415613"/>
                      <a:gd name="connsiteY0" fmla="*/ 154877 h 514556"/>
                      <a:gd name="connsiteX1" fmla="*/ 238125 w 415613"/>
                      <a:gd name="connsiteY1" fmla="*/ 0 h 514556"/>
                      <a:gd name="connsiteX2" fmla="*/ 415613 w 415613"/>
                      <a:gd name="connsiteY2" fmla="*/ 102401 h 514556"/>
                      <a:gd name="connsiteX3" fmla="*/ 385295 w 415613"/>
                      <a:gd name="connsiteY3" fmla="*/ 359679 h 514556"/>
                      <a:gd name="connsiteX4" fmla="*/ 177488 w 415613"/>
                      <a:gd name="connsiteY4" fmla="*/ 514556 h 514556"/>
                      <a:gd name="connsiteX5" fmla="*/ 0 w 415613"/>
                      <a:gd name="connsiteY5" fmla="*/ 412155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6">
                        <a:moveTo>
                          <a:pt x="30318" y="154877"/>
                        </a:moveTo>
                        <a:lnTo>
                          <a:pt x="238125" y="0"/>
                        </a:lnTo>
                        <a:lnTo>
                          <a:pt x="415613" y="102401"/>
                        </a:lnTo>
                        <a:lnTo>
                          <a:pt x="385295" y="359679"/>
                        </a:lnTo>
                        <a:lnTo>
                          <a:pt x="177488" y="514556"/>
                        </a:lnTo>
                        <a:lnTo>
                          <a:pt x="0"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67" name="Freeform 12566">
                    <a:extLst>
                      <a:ext uri="{FF2B5EF4-FFF2-40B4-BE49-F238E27FC236}">
                        <a16:creationId xmlns:a16="http://schemas.microsoft.com/office/drawing/2014/main" id="{C06DD448-2B1A-B6DA-A73C-D12F79142436}"/>
                      </a:ext>
                    </a:extLst>
                  </p:cNvPr>
                  <p:cNvSpPr/>
                  <p:nvPr/>
                </p:nvSpPr>
                <p:spPr>
                  <a:xfrm>
                    <a:off x="26642232" y="18474833"/>
                    <a:ext cx="415612" cy="514556"/>
                  </a:xfrm>
                  <a:custGeom>
                    <a:avLst/>
                    <a:gdLst>
                      <a:gd name="connsiteX0" fmla="*/ 30318 w 415612"/>
                      <a:gd name="connsiteY0" fmla="*/ 154877 h 514556"/>
                      <a:gd name="connsiteX1" fmla="*/ 238125 w 415612"/>
                      <a:gd name="connsiteY1" fmla="*/ 0 h 514556"/>
                      <a:gd name="connsiteX2" fmla="*/ 415612 w 415612"/>
                      <a:gd name="connsiteY2" fmla="*/ 102401 h 514556"/>
                      <a:gd name="connsiteX3" fmla="*/ 385294 w 415612"/>
                      <a:gd name="connsiteY3" fmla="*/ 359679 h 514556"/>
                      <a:gd name="connsiteX4" fmla="*/ 177487 w 415612"/>
                      <a:gd name="connsiteY4" fmla="*/ 514556 h 514556"/>
                      <a:gd name="connsiteX5" fmla="*/ 0 w 415612"/>
                      <a:gd name="connsiteY5" fmla="*/ 412155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514556">
                        <a:moveTo>
                          <a:pt x="30318" y="154877"/>
                        </a:moveTo>
                        <a:lnTo>
                          <a:pt x="238125" y="0"/>
                        </a:lnTo>
                        <a:lnTo>
                          <a:pt x="415612" y="102401"/>
                        </a:lnTo>
                        <a:lnTo>
                          <a:pt x="385294" y="359679"/>
                        </a:lnTo>
                        <a:lnTo>
                          <a:pt x="177487" y="514556"/>
                        </a:lnTo>
                        <a:lnTo>
                          <a:pt x="0"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68" name="Freeform 12567">
                    <a:extLst>
                      <a:ext uri="{FF2B5EF4-FFF2-40B4-BE49-F238E27FC236}">
                        <a16:creationId xmlns:a16="http://schemas.microsoft.com/office/drawing/2014/main" id="{D51C8B88-185B-F189-C32A-F6877F293BCA}"/>
                      </a:ext>
                    </a:extLst>
                  </p:cNvPr>
                  <p:cNvSpPr/>
                  <p:nvPr/>
                </p:nvSpPr>
                <p:spPr>
                  <a:xfrm>
                    <a:off x="26789401" y="18834512"/>
                    <a:ext cx="415613" cy="514556"/>
                  </a:xfrm>
                  <a:custGeom>
                    <a:avLst/>
                    <a:gdLst>
                      <a:gd name="connsiteX0" fmla="*/ 30318 w 415613"/>
                      <a:gd name="connsiteY0" fmla="*/ 154877 h 514556"/>
                      <a:gd name="connsiteX1" fmla="*/ 238125 w 415613"/>
                      <a:gd name="connsiteY1" fmla="*/ 0 h 514556"/>
                      <a:gd name="connsiteX2" fmla="*/ 415613 w 415613"/>
                      <a:gd name="connsiteY2" fmla="*/ 102401 h 514556"/>
                      <a:gd name="connsiteX3" fmla="*/ 385295 w 415613"/>
                      <a:gd name="connsiteY3" fmla="*/ 359679 h 514556"/>
                      <a:gd name="connsiteX4" fmla="*/ 177488 w 415613"/>
                      <a:gd name="connsiteY4" fmla="*/ 514556 h 514556"/>
                      <a:gd name="connsiteX5" fmla="*/ 0 w 415613"/>
                      <a:gd name="connsiteY5" fmla="*/ 412155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6">
                        <a:moveTo>
                          <a:pt x="30318" y="154877"/>
                        </a:moveTo>
                        <a:lnTo>
                          <a:pt x="238125" y="0"/>
                        </a:lnTo>
                        <a:lnTo>
                          <a:pt x="415613" y="102401"/>
                        </a:lnTo>
                        <a:lnTo>
                          <a:pt x="385295" y="359679"/>
                        </a:lnTo>
                        <a:lnTo>
                          <a:pt x="177488" y="514556"/>
                        </a:lnTo>
                        <a:lnTo>
                          <a:pt x="0"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69" name="Freeform 12568">
                    <a:extLst>
                      <a:ext uri="{FF2B5EF4-FFF2-40B4-BE49-F238E27FC236}">
                        <a16:creationId xmlns:a16="http://schemas.microsoft.com/office/drawing/2014/main" id="{E571F9B1-B237-C574-54CB-B3C52D309CD3}"/>
                      </a:ext>
                    </a:extLst>
                  </p:cNvPr>
                  <p:cNvSpPr/>
                  <p:nvPr/>
                </p:nvSpPr>
                <p:spPr>
                  <a:xfrm>
                    <a:off x="26951729" y="19194190"/>
                    <a:ext cx="400454" cy="283516"/>
                  </a:xfrm>
                  <a:custGeom>
                    <a:avLst/>
                    <a:gdLst>
                      <a:gd name="connsiteX0" fmla="*/ 15160 w 400454"/>
                      <a:gd name="connsiteY0" fmla="*/ 154877 h 283516"/>
                      <a:gd name="connsiteX1" fmla="*/ 222966 w 400454"/>
                      <a:gd name="connsiteY1" fmla="*/ 0 h 283516"/>
                      <a:gd name="connsiteX2" fmla="*/ 400454 w 400454"/>
                      <a:gd name="connsiteY2" fmla="*/ 102401 h 283516"/>
                      <a:gd name="connsiteX3" fmla="*/ 385295 w 400454"/>
                      <a:gd name="connsiteY3" fmla="*/ 231040 h 283516"/>
                      <a:gd name="connsiteX4" fmla="*/ 0 w 400454"/>
                      <a:gd name="connsiteY4" fmla="*/ 283516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3516">
                        <a:moveTo>
                          <a:pt x="15160" y="154877"/>
                        </a:moveTo>
                        <a:lnTo>
                          <a:pt x="222966" y="0"/>
                        </a:lnTo>
                        <a:lnTo>
                          <a:pt x="400454" y="102401"/>
                        </a:lnTo>
                        <a:lnTo>
                          <a:pt x="385295" y="231040"/>
                        </a:lnTo>
                        <a:lnTo>
                          <a:pt x="0" y="2835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70" name="Freeform 12569">
                    <a:extLst>
                      <a:ext uri="{FF2B5EF4-FFF2-40B4-BE49-F238E27FC236}">
                        <a16:creationId xmlns:a16="http://schemas.microsoft.com/office/drawing/2014/main" id="{DB17467E-F9FC-C1A8-905D-B2D20EF66F2E}"/>
                      </a:ext>
                    </a:extLst>
                  </p:cNvPr>
                  <p:cNvSpPr/>
                  <p:nvPr/>
                </p:nvSpPr>
                <p:spPr>
                  <a:xfrm>
                    <a:off x="26674762" y="17600598"/>
                    <a:ext cx="192646" cy="257278"/>
                  </a:xfrm>
                  <a:custGeom>
                    <a:avLst/>
                    <a:gdLst>
                      <a:gd name="connsiteX0" fmla="*/ 119063 w 192646"/>
                      <a:gd name="connsiteY0" fmla="*/ 0 h 257278"/>
                      <a:gd name="connsiteX1" fmla="*/ 192647 w 192646"/>
                      <a:gd name="connsiteY1" fmla="*/ 179839 h 257278"/>
                      <a:gd name="connsiteX2" fmla="*/ 88744 w 192646"/>
                      <a:gd name="connsiteY2" fmla="*/ 257278 h 257278"/>
                      <a:gd name="connsiteX3" fmla="*/ 0 w 192646"/>
                      <a:gd name="connsiteY3" fmla="*/ 206078 h 257278"/>
                    </a:gdLst>
                    <a:ahLst/>
                    <a:cxnLst>
                      <a:cxn ang="0">
                        <a:pos x="connsiteX0" y="connsiteY0"/>
                      </a:cxn>
                      <a:cxn ang="0">
                        <a:pos x="connsiteX1" y="connsiteY1"/>
                      </a:cxn>
                      <a:cxn ang="0">
                        <a:pos x="connsiteX2" y="connsiteY2"/>
                      </a:cxn>
                      <a:cxn ang="0">
                        <a:pos x="connsiteX3" y="connsiteY3"/>
                      </a:cxn>
                    </a:cxnLst>
                    <a:rect l="l" t="t" r="r" b="b"/>
                    <a:pathLst>
                      <a:path w="192646" h="257278">
                        <a:moveTo>
                          <a:pt x="119063" y="0"/>
                        </a:moveTo>
                        <a:lnTo>
                          <a:pt x="192647" y="179839"/>
                        </a:lnTo>
                        <a:lnTo>
                          <a:pt x="88744" y="257278"/>
                        </a:lnTo>
                        <a:lnTo>
                          <a:pt x="0"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571" name="Freeform 12570">
                    <a:extLst>
                      <a:ext uri="{FF2B5EF4-FFF2-40B4-BE49-F238E27FC236}">
                        <a16:creationId xmlns:a16="http://schemas.microsoft.com/office/drawing/2014/main" id="{4F3F0428-313C-D878-C4C2-6032253649D2}"/>
                      </a:ext>
                    </a:extLst>
                  </p:cNvPr>
                  <p:cNvSpPr/>
                  <p:nvPr/>
                </p:nvSpPr>
                <p:spPr>
                  <a:xfrm>
                    <a:off x="26733188" y="17780438"/>
                    <a:ext cx="281390" cy="437117"/>
                  </a:xfrm>
                  <a:custGeom>
                    <a:avLst/>
                    <a:gdLst>
                      <a:gd name="connsiteX0" fmla="*/ 30318 w 281390"/>
                      <a:gd name="connsiteY0" fmla="*/ 77439 h 437117"/>
                      <a:gd name="connsiteX1" fmla="*/ 134221 w 281390"/>
                      <a:gd name="connsiteY1" fmla="*/ 0 h 437117"/>
                      <a:gd name="connsiteX2" fmla="*/ 281391 w 281390"/>
                      <a:gd name="connsiteY2" fmla="*/ 359679 h 437117"/>
                      <a:gd name="connsiteX3" fmla="*/ 177488 w 281390"/>
                      <a:gd name="connsiteY3" fmla="*/ 437118 h 437117"/>
                      <a:gd name="connsiteX4" fmla="*/ 0 w 281390"/>
                      <a:gd name="connsiteY4" fmla="*/ 334717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30318" y="77439"/>
                        </a:moveTo>
                        <a:lnTo>
                          <a:pt x="134221" y="0"/>
                        </a:lnTo>
                        <a:lnTo>
                          <a:pt x="281391" y="359679"/>
                        </a:lnTo>
                        <a:lnTo>
                          <a:pt x="177488" y="437118"/>
                        </a:lnTo>
                        <a:lnTo>
                          <a:pt x="0" y="3347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72" name="Freeform 12571">
                    <a:extLst>
                      <a:ext uri="{FF2B5EF4-FFF2-40B4-BE49-F238E27FC236}">
                        <a16:creationId xmlns:a16="http://schemas.microsoft.com/office/drawing/2014/main" id="{132ACCF0-B6A1-827E-ED3D-1FA35BBF3E95}"/>
                      </a:ext>
                    </a:extLst>
                  </p:cNvPr>
                  <p:cNvSpPr/>
                  <p:nvPr/>
                </p:nvSpPr>
                <p:spPr>
                  <a:xfrm>
                    <a:off x="26880357" y="18140116"/>
                    <a:ext cx="281390" cy="437117"/>
                  </a:xfrm>
                  <a:custGeom>
                    <a:avLst/>
                    <a:gdLst>
                      <a:gd name="connsiteX0" fmla="*/ 30318 w 281390"/>
                      <a:gd name="connsiteY0" fmla="*/ 77439 h 437117"/>
                      <a:gd name="connsiteX1" fmla="*/ 134221 w 281390"/>
                      <a:gd name="connsiteY1" fmla="*/ 0 h 437117"/>
                      <a:gd name="connsiteX2" fmla="*/ 281391 w 281390"/>
                      <a:gd name="connsiteY2" fmla="*/ 359679 h 437117"/>
                      <a:gd name="connsiteX3" fmla="*/ 177487 w 281390"/>
                      <a:gd name="connsiteY3" fmla="*/ 437118 h 437117"/>
                      <a:gd name="connsiteX4" fmla="*/ 0 w 281390"/>
                      <a:gd name="connsiteY4" fmla="*/ 334717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30318" y="77439"/>
                        </a:moveTo>
                        <a:lnTo>
                          <a:pt x="134221" y="0"/>
                        </a:lnTo>
                        <a:lnTo>
                          <a:pt x="281391" y="359679"/>
                        </a:lnTo>
                        <a:lnTo>
                          <a:pt x="177487" y="437118"/>
                        </a:lnTo>
                        <a:lnTo>
                          <a:pt x="0" y="3347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73" name="Freeform 12572">
                    <a:extLst>
                      <a:ext uri="{FF2B5EF4-FFF2-40B4-BE49-F238E27FC236}">
                        <a16:creationId xmlns:a16="http://schemas.microsoft.com/office/drawing/2014/main" id="{073DE655-CCC6-DF23-96A2-EE7ADFED246E}"/>
                      </a:ext>
                    </a:extLst>
                  </p:cNvPr>
                  <p:cNvSpPr/>
                  <p:nvPr/>
                </p:nvSpPr>
                <p:spPr>
                  <a:xfrm>
                    <a:off x="27027526" y="18499795"/>
                    <a:ext cx="281390" cy="437117"/>
                  </a:xfrm>
                  <a:custGeom>
                    <a:avLst/>
                    <a:gdLst>
                      <a:gd name="connsiteX0" fmla="*/ 30318 w 281390"/>
                      <a:gd name="connsiteY0" fmla="*/ 77439 h 437117"/>
                      <a:gd name="connsiteX1" fmla="*/ 134222 w 281390"/>
                      <a:gd name="connsiteY1" fmla="*/ 0 h 437117"/>
                      <a:gd name="connsiteX2" fmla="*/ 281391 w 281390"/>
                      <a:gd name="connsiteY2" fmla="*/ 359679 h 437117"/>
                      <a:gd name="connsiteX3" fmla="*/ 177488 w 281390"/>
                      <a:gd name="connsiteY3" fmla="*/ 437118 h 437117"/>
                      <a:gd name="connsiteX4" fmla="*/ 0 w 281390"/>
                      <a:gd name="connsiteY4" fmla="*/ 334717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30318" y="77439"/>
                        </a:moveTo>
                        <a:lnTo>
                          <a:pt x="134222" y="0"/>
                        </a:lnTo>
                        <a:lnTo>
                          <a:pt x="281391" y="359679"/>
                        </a:lnTo>
                        <a:lnTo>
                          <a:pt x="177488" y="437118"/>
                        </a:lnTo>
                        <a:lnTo>
                          <a:pt x="0" y="3347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74" name="Freeform 12573">
                    <a:extLst>
                      <a:ext uri="{FF2B5EF4-FFF2-40B4-BE49-F238E27FC236}">
                        <a16:creationId xmlns:a16="http://schemas.microsoft.com/office/drawing/2014/main" id="{9F1F7898-EF6A-99BE-D206-A2E2AF133456}"/>
                      </a:ext>
                    </a:extLst>
                  </p:cNvPr>
                  <p:cNvSpPr/>
                  <p:nvPr/>
                </p:nvSpPr>
                <p:spPr>
                  <a:xfrm>
                    <a:off x="27174695" y="18859474"/>
                    <a:ext cx="281390" cy="437117"/>
                  </a:xfrm>
                  <a:custGeom>
                    <a:avLst/>
                    <a:gdLst>
                      <a:gd name="connsiteX0" fmla="*/ 30318 w 281390"/>
                      <a:gd name="connsiteY0" fmla="*/ 77439 h 437117"/>
                      <a:gd name="connsiteX1" fmla="*/ 134221 w 281390"/>
                      <a:gd name="connsiteY1" fmla="*/ 0 h 437117"/>
                      <a:gd name="connsiteX2" fmla="*/ 281391 w 281390"/>
                      <a:gd name="connsiteY2" fmla="*/ 359679 h 437117"/>
                      <a:gd name="connsiteX3" fmla="*/ 177488 w 281390"/>
                      <a:gd name="connsiteY3" fmla="*/ 437118 h 437117"/>
                      <a:gd name="connsiteX4" fmla="*/ 0 w 281390"/>
                      <a:gd name="connsiteY4" fmla="*/ 334717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30318" y="77439"/>
                        </a:moveTo>
                        <a:lnTo>
                          <a:pt x="134221" y="0"/>
                        </a:lnTo>
                        <a:lnTo>
                          <a:pt x="281391" y="359679"/>
                        </a:lnTo>
                        <a:lnTo>
                          <a:pt x="177488" y="437118"/>
                        </a:lnTo>
                        <a:lnTo>
                          <a:pt x="0" y="3347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75" name="Freeform 12574">
                    <a:extLst>
                      <a:ext uri="{FF2B5EF4-FFF2-40B4-BE49-F238E27FC236}">
                        <a16:creationId xmlns:a16="http://schemas.microsoft.com/office/drawing/2014/main" id="{43B4517A-6A64-D466-EC63-60DF304A1588}"/>
                      </a:ext>
                    </a:extLst>
                  </p:cNvPr>
                  <p:cNvSpPr/>
                  <p:nvPr/>
                </p:nvSpPr>
                <p:spPr>
                  <a:xfrm>
                    <a:off x="27337024" y="19219153"/>
                    <a:ext cx="192647" cy="206077"/>
                  </a:xfrm>
                  <a:custGeom>
                    <a:avLst/>
                    <a:gdLst>
                      <a:gd name="connsiteX0" fmla="*/ 192648 w 192647"/>
                      <a:gd name="connsiteY0" fmla="*/ 179839 h 206077"/>
                      <a:gd name="connsiteX1" fmla="*/ 0 w 192647"/>
                      <a:gd name="connsiteY1" fmla="*/ 206078 h 206077"/>
                      <a:gd name="connsiteX2" fmla="*/ 15160 w 192647"/>
                      <a:gd name="connsiteY2" fmla="*/ 77439 h 206077"/>
                      <a:gd name="connsiteX3" fmla="*/ 119063 w 192647"/>
                      <a:gd name="connsiteY3" fmla="*/ 0 h 206077"/>
                    </a:gdLst>
                    <a:ahLst/>
                    <a:cxnLst>
                      <a:cxn ang="0">
                        <a:pos x="connsiteX0" y="connsiteY0"/>
                      </a:cxn>
                      <a:cxn ang="0">
                        <a:pos x="connsiteX1" y="connsiteY1"/>
                      </a:cxn>
                      <a:cxn ang="0">
                        <a:pos x="connsiteX2" y="connsiteY2"/>
                      </a:cxn>
                      <a:cxn ang="0">
                        <a:pos x="connsiteX3" y="connsiteY3"/>
                      </a:cxn>
                    </a:cxnLst>
                    <a:rect l="l" t="t" r="r" b="b"/>
                    <a:pathLst>
                      <a:path w="192647" h="206077">
                        <a:moveTo>
                          <a:pt x="192648" y="179839"/>
                        </a:moveTo>
                        <a:lnTo>
                          <a:pt x="0" y="206078"/>
                        </a:lnTo>
                        <a:lnTo>
                          <a:pt x="15160" y="77439"/>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576" name="Graphic 12529">
                  <a:extLst>
                    <a:ext uri="{FF2B5EF4-FFF2-40B4-BE49-F238E27FC236}">
                      <a16:creationId xmlns:a16="http://schemas.microsoft.com/office/drawing/2014/main" id="{9423CA68-95AA-CF93-897A-AA5CE1D505BA}"/>
                    </a:ext>
                  </a:extLst>
                </p:cNvPr>
                <p:cNvGrpSpPr/>
                <p:nvPr/>
              </p:nvGrpSpPr>
              <p:grpSpPr>
                <a:xfrm>
                  <a:off x="24412575" y="16064587"/>
                  <a:ext cx="2381250" cy="1536011"/>
                  <a:chOff x="24412575" y="16064587"/>
                  <a:chExt cx="2381250" cy="1536011"/>
                </a:xfrm>
              </p:grpSpPr>
              <p:sp>
                <p:nvSpPr>
                  <p:cNvPr id="12577" name="Freeform 12576">
                    <a:extLst>
                      <a:ext uri="{FF2B5EF4-FFF2-40B4-BE49-F238E27FC236}">
                        <a16:creationId xmlns:a16="http://schemas.microsoft.com/office/drawing/2014/main" id="{9E4AE08D-C73C-7585-6948-3468C4E7BC1B}"/>
                      </a:ext>
                    </a:extLst>
                  </p:cNvPr>
                  <p:cNvSpPr/>
                  <p:nvPr/>
                </p:nvSpPr>
                <p:spPr>
                  <a:xfrm>
                    <a:off x="24412575" y="17446997"/>
                    <a:ext cx="238125" cy="153601"/>
                  </a:xfrm>
                  <a:custGeom>
                    <a:avLst/>
                    <a:gdLst>
                      <a:gd name="connsiteX0" fmla="*/ 0 w 238125"/>
                      <a:gd name="connsiteY0" fmla="*/ 153601 h 153601"/>
                      <a:gd name="connsiteX1" fmla="*/ 119063 w 238125"/>
                      <a:gd name="connsiteY1" fmla="*/ 0 h 153601"/>
                      <a:gd name="connsiteX2" fmla="*/ 238125 w 238125"/>
                      <a:gd name="connsiteY2" fmla="*/ 51200 h 153601"/>
                      <a:gd name="connsiteX3" fmla="*/ 238125 w 238125"/>
                      <a:gd name="connsiteY3" fmla="*/ 153601 h 153601"/>
                    </a:gdLst>
                    <a:ahLst/>
                    <a:cxnLst>
                      <a:cxn ang="0">
                        <a:pos x="connsiteX0" y="connsiteY0"/>
                      </a:cxn>
                      <a:cxn ang="0">
                        <a:pos x="connsiteX1" y="connsiteY1"/>
                      </a:cxn>
                      <a:cxn ang="0">
                        <a:pos x="connsiteX2" y="connsiteY2"/>
                      </a:cxn>
                      <a:cxn ang="0">
                        <a:pos x="connsiteX3" y="connsiteY3"/>
                      </a:cxn>
                    </a:cxnLst>
                    <a:rect l="l" t="t" r="r" b="b"/>
                    <a:pathLst>
                      <a:path w="238125" h="153601">
                        <a:moveTo>
                          <a:pt x="0" y="153601"/>
                        </a:moveTo>
                        <a:lnTo>
                          <a:pt x="119063" y="0"/>
                        </a:lnTo>
                        <a:lnTo>
                          <a:pt x="238125" y="51200"/>
                        </a:lnTo>
                        <a:lnTo>
                          <a:pt x="238125" y="15360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578" name="Freeform 12577">
                    <a:extLst>
                      <a:ext uri="{FF2B5EF4-FFF2-40B4-BE49-F238E27FC236}">
                        <a16:creationId xmlns:a16="http://schemas.microsoft.com/office/drawing/2014/main" id="{2E4D617F-0A2D-6932-779A-4770A062B98E}"/>
                      </a:ext>
                    </a:extLst>
                  </p:cNvPr>
                  <p:cNvSpPr/>
                  <p:nvPr/>
                </p:nvSpPr>
                <p:spPr>
                  <a:xfrm>
                    <a:off x="24531637" y="17139795"/>
                    <a:ext cx="357187" cy="358402"/>
                  </a:xfrm>
                  <a:custGeom>
                    <a:avLst/>
                    <a:gdLst>
                      <a:gd name="connsiteX0" fmla="*/ 357188 w 357187"/>
                      <a:gd name="connsiteY0" fmla="*/ 51200 h 358402"/>
                      <a:gd name="connsiteX1" fmla="*/ 357188 w 357187"/>
                      <a:gd name="connsiteY1" fmla="*/ 256002 h 358402"/>
                      <a:gd name="connsiteX2" fmla="*/ 119063 w 357187"/>
                      <a:gd name="connsiteY2" fmla="*/ 358403 h 358402"/>
                      <a:gd name="connsiteX3" fmla="*/ 0 w 357187"/>
                      <a:gd name="connsiteY3" fmla="*/ 307202 h 358402"/>
                      <a:gd name="connsiteX4" fmla="*/ 238125 w 357187"/>
                      <a:gd name="connsiteY4" fmla="*/ 0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357188" y="51200"/>
                        </a:moveTo>
                        <a:lnTo>
                          <a:pt x="357188" y="256002"/>
                        </a:lnTo>
                        <a:lnTo>
                          <a:pt x="119063" y="358403"/>
                        </a:lnTo>
                        <a:lnTo>
                          <a:pt x="0" y="307202"/>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79" name="Freeform 12578">
                    <a:extLst>
                      <a:ext uri="{FF2B5EF4-FFF2-40B4-BE49-F238E27FC236}">
                        <a16:creationId xmlns:a16="http://schemas.microsoft.com/office/drawing/2014/main" id="{2818B9FD-D3FA-D70F-87C7-522D95DC852A}"/>
                      </a:ext>
                    </a:extLst>
                  </p:cNvPr>
                  <p:cNvSpPr/>
                  <p:nvPr/>
                </p:nvSpPr>
                <p:spPr>
                  <a:xfrm>
                    <a:off x="24650700" y="17395797"/>
                    <a:ext cx="476250" cy="204801"/>
                  </a:xfrm>
                  <a:custGeom>
                    <a:avLst/>
                    <a:gdLst>
                      <a:gd name="connsiteX0" fmla="*/ 0 w 476250"/>
                      <a:gd name="connsiteY0" fmla="*/ 102401 h 204801"/>
                      <a:gd name="connsiteX1" fmla="*/ 238125 w 476250"/>
                      <a:gd name="connsiteY1" fmla="*/ 0 h 204801"/>
                      <a:gd name="connsiteX2" fmla="*/ 476250 w 476250"/>
                      <a:gd name="connsiteY2" fmla="*/ 102401 h 204801"/>
                      <a:gd name="connsiteX3" fmla="*/ 476250 w 476250"/>
                      <a:gd name="connsiteY3" fmla="*/ 204802 h 204801"/>
                      <a:gd name="connsiteX4" fmla="*/ 0 w 476250"/>
                      <a:gd name="connsiteY4" fmla="*/ 204802 h 204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04801">
                        <a:moveTo>
                          <a:pt x="0" y="102401"/>
                        </a:moveTo>
                        <a:lnTo>
                          <a:pt x="238125" y="0"/>
                        </a:lnTo>
                        <a:lnTo>
                          <a:pt x="476250" y="102401"/>
                        </a:lnTo>
                        <a:lnTo>
                          <a:pt x="476250" y="204802"/>
                        </a:lnTo>
                        <a:lnTo>
                          <a:pt x="0" y="2048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80" name="Freeform 12579">
                    <a:extLst>
                      <a:ext uri="{FF2B5EF4-FFF2-40B4-BE49-F238E27FC236}">
                        <a16:creationId xmlns:a16="http://schemas.microsoft.com/office/drawing/2014/main" id="{D2C49054-E9C1-6F17-B0A5-A517C62CABD2}"/>
                      </a:ext>
                    </a:extLst>
                  </p:cNvPr>
                  <p:cNvSpPr/>
                  <p:nvPr/>
                </p:nvSpPr>
                <p:spPr>
                  <a:xfrm>
                    <a:off x="24769762" y="16832593"/>
                    <a:ext cx="357187" cy="358402"/>
                  </a:xfrm>
                  <a:custGeom>
                    <a:avLst/>
                    <a:gdLst>
                      <a:gd name="connsiteX0" fmla="*/ 357188 w 357187"/>
                      <a:gd name="connsiteY0" fmla="*/ 51200 h 358402"/>
                      <a:gd name="connsiteX1" fmla="*/ 357188 w 357187"/>
                      <a:gd name="connsiteY1" fmla="*/ 256002 h 358402"/>
                      <a:gd name="connsiteX2" fmla="*/ 119063 w 357187"/>
                      <a:gd name="connsiteY2" fmla="*/ 358403 h 358402"/>
                      <a:gd name="connsiteX3" fmla="*/ 0 w 357187"/>
                      <a:gd name="connsiteY3" fmla="*/ 307202 h 358402"/>
                      <a:gd name="connsiteX4" fmla="*/ 238125 w 357187"/>
                      <a:gd name="connsiteY4" fmla="*/ 0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357188" y="51200"/>
                        </a:moveTo>
                        <a:lnTo>
                          <a:pt x="357188" y="256002"/>
                        </a:lnTo>
                        <a:lnTo>
                          <a:pt x="119063" y="358403"/>
                        </a:lnTo>
                        <a:lnTo>
                          <a:pt x="0" y="307202"/>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81" name="Freeform 12580">
                    <a:extLst>
                      <a:ext uri="{FF2B5EF4-FFF2-40B4-BE49-F238E27FC236}">
                        <a16:creationId xmlns:a16="http://schemas.microsoft.com/office/drawing/2014/main" id="{57BEE216-123E-FCC2-F295-88B6D8AB1B60}"/>
                      </a:ext>
                    </a:extLst>
                  </p:cNvPr>
                  <p:cNvSpPr/>
                  <p:nvPr/>
                </p:nvSpPr>
                <p:spPr>
                  <a:xfrm>
                    <a:off x="24888825" y="17088594"/>
                    <a:ext cx="476250" cy="409603"/>
                  </a:xfrm>
                  <a:custGeom>
                    <a:avLst/>
                    <a:gdLst>
                      <a:gd name="connsiteX0" fmla="*/ 0 w 476250"/>
                      <a:gd name="connsiteY0" fmla="*/ 102401 h 409603"/>
                      <a:gd name="connsiteX1" fmla="*/ 238125 w 476250"/>
                      <a:gd name="connsiteY1" fmla="*/ 0 h 409603"/>
                      <a:gd name="connsiteX2" fmla="*/ 476250 w 476250"/>
                      <a:gd name="connsiteY2" fmla="*/ 102401 h 409603"/>
                      <a:gd name="connsiteX3" fmla="*/ 476250 w 476250"/>
                      <a:gd name="connsiteY3" fmla="*/ 307202 h 409603"/>
                      <a:gd name="connsiteX4" fmla="*/ 238125 w 476250"/>
                      <a:gd name="connsiteY4" fmla="*/ 409603 h 409603"/>
                      <a:gd name="connsiteX5" fmla="*/ 0 w 476250"/>
                      <a:gd name="connsiteY5" fmla="*/ 307202 h 40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09603">
                        <a:moveTo>
                          <a:pt x="0" y="102401"/>
                        </a:moveTo>
                        <a:lnTo>
                          <a:pt x="238125" y="0"/>
                        </a:lnTo>
                        <a:lnTo>
                          <a:pt x="476250" y="102401"/>
                        </a:lnTo>
                        <a:lnTo>
                          <a:pt x="476250" y="307202"/>
                        </a:lnTo>
                        <a:lnTo>
                          <a:pt x="238125" y="409603"/>
                        </a:lnTo>
                        <a:lnTo>
                          <a:pt x="0"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82" name="Freeform 12581">
                    <a:extLst>
                      <a:ext uri="{FF2B5EF4-FFF2-40B4-BE49-F238E27FC236}">
                        <a16:creationId xmlns:a16="http://schemas.microsoft.com/office/drawing/2014/main" id="{A5D9397F-F4D3-D1D2-D4C2-D2D22E6E5472}"/>
                      </a:ext>
                    </a:extLst>
                  </p:cNvPr>
                  <p:cNvSpPr/>
                  <p:nvPr/>
                </p:nvSpPr>
                <p:spPr>
                  <a:xfrm>
                    <a:off x="25126950" y="17395797"/>
                    <a:ext cx="476250" cy="204801"/>
                  </a:xfrm>
                  <a:custGeom>
                    <a:avLst/>
                    <a:gdLst>
                      <a:gd name="connsiteX0" fmla="*/ 0 w 476250"/>
                      <a:gd name="connsiteY0" fmla="*/ 102401 h 204801"/>
                      <a:gd name="connsiteX1" fmla="*/ 238125 w 476250"/>
                      <a:gd name="connsiteY1" fmla="*/ 0 h 204801"/>
                      <a:gd name="connsiteX2" fmla="*/ 476250 w 476250"/>
                      <a:gd name="connsiteY2" fmla="*/ 102401 h 204801"/>
                      <a:gd name="connsiteX3" fmla="*/ 476250 w 476250"/>
                      <a:gd name="connsiteY3" fmla="*/ 204802 h 204801"/>
                      <a:gd name="connsiteX4" fmla="*/ 0 w 476250"/>
                      <a:gd name="connsiteY4" fmla="*/ 204802 h 204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04801">
                        <a:moveTo>
                          <a:pt x="0" y="102401"/>
                        </a:moveTo>
                        <a:lnTo>
                          <a:pt x="238125" y="0"/>
                        </a:lnTo>
                        <a:lnTo>
                          <a:pt x="476250" y="102401"/>
                        </a:lnTo>
                        <a:lnTo>
                          <a:pt x="476250" y="204802"/>
                        </a:lnTo>
                        <a:lnTo>
                          <a:pt x="0" y="2048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83" name="Freeform 12582">
                    <a:extLst>
                      <a:ext uri="{FF2B5EF4-FFF2-40B4-BE49-F238E27FC236}">
                        <a16:creationId xmlns:a16="http://schemas.microsoft.com/office/drawing/2014/main" id="{53C07D28-D4D1-A539-20EA-CAB65DF17B71}"/>
                      </a:ext>
                    </a:extLst>
                  </p:cNvPr>
                  <p:cNvSpPr/>
                  <p:nvPr/>
                </p:nvSpPr>
                <p:spPr>
                  <a:xfrm>
                    <a:off x="25007887" y="16525390"/>
                    <a:ext cx="357187" cy="358402"/>
                  </a:xfrm>
                  <a:custGeom>
                    <a:avLst/>
                    <a:gdLst>
                      <a:gd name="connsiteX0" fmla="*/ 357188 w 357187"/>
                      <a:gd name="connsiteY0" fmla="*/ 51200 h 358402"/>
                      <a:gd name="connsiteX1" fmla="*/ 357188 w 357187"/>
                      <a:gd name="connsiteY1" fmla="*/ 256002 h 358402"/>
                      <a:gd name="connsiteX2" fmla="*/ 119063 w 357187"/>
                      <a:gd name="connsiteY2" fmla="*/ 358403 h 358402"/>
                      <a:gd name="connsiteX3" fmla="*/ 0 w 357187"/>
                      <a:gd name="connsiteY3" fmla="*/ 307202 h 358402"/>
                      <a:gd name="connsiteX4" fmla="*/ 238125 w 357187"/>
                      <a:gd name="connsiteY4" fmla="*/ 0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357188" y="51200"/>
                        </a:moveTo>
                        <a:lnTo>
                          <a:pt x="357188" y="256002"/>
                        </a:lnTo>
                        <a:lnTo>
                          <a:pt x="119063" y="358403"/>
                        </a:lnTo>
                        <a:lnTo>
                          <a:pt x="0" y="307202"/>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84" name="Freeform 12583">
                    <a:extLst>
                      <a:ext uri="{FF2B5EF4-FFF2-40B4-BE49-F238E27FC236}">
                        <a16:creationId xmlns:a16="http://schemas.microsoft.com/office/drawing/2014/main" id="{F32464A8-AFEF-C696-5EC1-557065009C86}"/>
                      </a:ext>
                    </a:extLst>
                  </p:cNvPr>
                  <p:cNvSpPr/>
                  <p:nvPr/>
                </p:nvSpPr>
                <p:spPr>
                  <a:xfrm>
                    <a:off x="25126950" y="16781392"/>
                    <a:ext cx="476250" cy="409603"/>
                  </a:xfrm>
                  <a:custGeom>
                    <a:avLst/>
                    <a:gdLst>
                      <a:gd name="connsiteX0" fmla="*/ 0 w 476250"/>
                      <a:gd name="connsiteY0" fmla="*/ 102401 h 409603"/>
                      <a:gd name="connsiteX1" fmla="*/ 238125 w 476250"/>
                      <a:gd name="connsiteY1" fmla="*/ 0 h 409603"/>
                      <a:gd name="connsiteX2" fmla="*/ 476250 w 476250"/>
                      <a:gd name="connsiteY2" fmla="*/ 102401 h 409603"/>
                      <a:gd name="connsiteX3" fmla="*/ 476250 w 476250"/>
                      <a:gd name="connsiteY3" fmla="*/ 307202 h 409603"/>
                      <a:gd name="connsiteX4" fmla="*/ 238125 w 476250"/>
                      <a:gd name="connsiteY4" fmla="*/ 409603 h 409603"/>
                      <a:gd name="connsiteX5" fmla="*/ 0 w 476250"/>
                      <a:gd name="connsiteY5" fmla="*/ 307202 h 40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09603">
                        <a:moveTo>
                          <a:pt x="0" y="102401"/>
                        </a:moveTo>
                        <a:lnTo>
                          <a:pt x="238125" y="0"/>
                        </a:lnTo>
                        <a:lnTo>
                          <a:pt x="476250" y="102401"/>
                        </a:lnTo>
                        <a:lnTo>
                          <a:pt x="476250" y="307202"/>
                        </a:lnTo>
                        <a:lnTo>
                          <a:pt x="238125" y="409603"/>
                        </a:lnTo>
                        <a:lnTo>
                          <a:pt x="0"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85" name="Freeform 12584">
                    <a:extLst>
                      <a:ext uri="{FF2B5EF4-FFF2-40B4-BE49-F238E27FC236}">
                        <a16:creationId xmlns:a16="http://schemas.microsoft.com/office/drawing/2014/main" id="{B1BBBC7D-9417-9AB4-98C6-E77C8AF082B3}"/>
                      </a:ext>
                    </a:extLst>
                  </p:cNvPr>
                  <p:cNvSpPr/>
                  <p:nvPr/>
                </p:nvSpPr>
                <p:spPr>
                  <a:xfrm>
                    <a:off x="25365075" y="17088594"/>
                    <a:ext cx="476250" cy="409603"/>
                  </a:xfrm>
                  <a:custGeom>
                    <a:avLst/>
                    <a:gdLst>
                      <a:gd name="connsiteX0" fmla="*/ 0 w 476250"/>
                      <a:gd name="connsiteY0" fmla="*/ 102401 h 409603"/>
                      <a:gd name="connsiteX1" fmla="*/ 238125 w 476250"/>
                      <a:gd name="connsiteY1" fmla="*/ 0 h 409603"/>
                      <a:gd name="connsiteX2" fmla="*/ 476250 w 476250"/>
                      <a:gd name="connsiteY2" fmla="*/ 102401 h 409603"/>
                      <a:gd name="connsiteX3" fmla="*/ 476250 w 476250"/>
                      <a:gd name="connsiteY3" fmla="*/ 307202 h 409603"/>
                      <a:gd name="connsiteX4" fmla="*/ 238125 w 476250"/>
                      <a:gd name="connsiteY4" fmla="*/ 409603 h 409603"/>
                      <a:gd name="connsiteX5" fmla="*/ 0 w 476250"/>
                      <a:gd name="connsiteY5" fmla="*/ 307202 h 40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09603">
                        <a:moveTo>
                          <a:pt x="0" y="102401"/>
                        </a:moveTo>
                        <a:lnTo>
                          <a:pt x="238125" y="0"/>
                        </a:lnTo>
                        <a:lnTo>
                          <a:pt x="476250" y="102401"/>
                        </a:lnTo>
                        <a:lnTo>
                          <a:pt x="476250" y="307202"/>
                        </a:lnTo>
                        <a:lnTo>
                          <a:pt x="238125" y="409603"/>
                        </a:lnTo>
                        <a:lnTo>
                          <a:pt x="0"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86" name="Freeform 12585">
                    <a:extLst>
                      <a:ext uri="{FF2B5EF4-FFF2-40B4-BE49-F238E27FC236}">
                        <a16:creationId xmlns:a16="http://schemas.microsoft.com/office/drawing/2014/main" id="{79CA0A82-C533-0964-5D15-5939490981A8}"/>
                      </a:ext>
                    </a:extLst>
                  </p:cNvPr>
                  <p:cNvSpPr/>
                  <p:nvPr/>
                </p:nvSpPr>
                <p:spPr>
                  <a:xfrm>
                    <a:off x="25603200" y="17395797"/>
                    <a:ext cx="476250" cy="204801"/>
                  </a:xfrm>
                  <a:custGeom>
                    <a:avLst/>
                    <a:gdLst>
                      <a:gd name="connsiteX0" fmla="*/ 0 w 476250"/>
                      <a:gd name="connsiteY0" fmla="*/ 102401 h 204801"/>
                      <a:gd name="connsiteX1" fmla="*/ 238125 w 476250"/>
                      <a:gd name="connsiteY1" fmla="*/ 0 h 204801"/>
                      <a:gd name="connsiteX2" fmla="*/ 476250 w 476250"/>
                      <a:gd name="connsiteY2" fmla="*/ 102401 h 204801"/>
                      <a:gd name="connsiteX3" fmla="*/ 476250 w 476250"/>
                      <a:gd name="connsiteY3" fmla="*/ 204802 h 204801"/>
                      <a:gd name="connsiteX4" fmla="*/ 0 w 476250"/>
                      <a:gd name="connsiteY4" fmla="*/ 204802 h 204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04801">
                        <a:moveTo>
                          <a:pt x="0" y="102401"/>
                        </a:moveTo>
                        <a:lnTo>
                          <a:pt x="238125" y="0"/>
                        </a:lnTo>
                        <a:lnTo>
                          <a:pt x="476250" y="102401"/>
                        </a:lnTo>
                        <a:lnTo>
                          <a:pt x="476250" y="204802"/>
                        </a:lnTo>
                        <a:lnTo>
                          <a:pt x="0" y="2048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87" name="Freeform 12586">
                    <a:extLst>
                      <a:ext uri="{FF2B5EF4-FFF2-40B4-BE49-F238E27FC236}">
                        <a16:creationId xmlns:a16="http://schemas.microsoft.com/office/drawing/2014/main" id="{749A579B-10C3-B31C-E530-4A86AF27B748}"/>
                      </a:ext>
                    </a:extLst>
                  </p:cNvPr>
                  <p:cNvSpPr/>
                  <p:nvPr/>
                </p:nvSpPr>
                <p:spPr>
                  <a:xfrm>
                    <a:off x="25246012" y="16218188"/>
                    <a:ext cx="357187" cy="358402"/>
                  </a:xfrm>
                  <a:custGeom>
                    <a:avLst/>
                    <a:gdLst>
                      <a:gd name="connsiteX0" fmla="*/ 357188 w 357187"/>
                      <a:gd name="connsiteY0" fmla="*/ 51200 h 358402"/>
                      <a:gd name="connsiteX1" fmla="*/ 357188 w 357187"/>
                      <a:gd name="connsiteY1" fmla="*/ 256002 h 358402"/>
                      <a:gd name="connsiteX2" fmla="*/ 119063 w 357187"/>
                      <a:gd name="connsiteY2" fmla="*/ 358403 h 358402"/>
                      <a:gd name="connsiteX3" fmla="*/ 0 w 357187"/>
                      <a:gd name="connsiteY3" fmla="*/ 307202 h 358402"/>
                      <a:gd name="connsiteX4" fmla="*/ 238125 w 357187"/>
                      <a:gd name="connsiteY4" fmla="*/ 0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357188" y="51200"/>
                        </a:moveTo>
                        <a:lnTo>
                          <a:pt x="357188" y="256002"/>
                        </a:lnTo>
                        <a:lnTo>
                          <a:pt x="119063" y="358403"/>
                        </a:lnTo>
                        <a:lnTo>
                          <a:pt x="0" y="307202"/>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88" name="Freeform 12587">
                    <a:extLst>
                      <a:ext uri="{FF2B5EF4-FFF2-40B4-BE49-F238E27FC236}">
                        <a16:creationId xmlns:a16="http://schemas.microsoft.com/office/drawing/2014/main" id="{C96E3F6D-EF54-5E6F-F9E7-A19FD109AEDB}"/>
                      </a:ext>
                    </a:extLst>
                  </p:cNvPr>
                  <p:cNvSpPr/>
                  <p:nvPr/>
                </p:nvSpPr>
                <p:spPr>
                  <a:xfrm>
                    <a:off x="25365075" y="16474190"/>
                    <a:ext cx="476250" cy="409603"/>
                  </a:xfrm>
                  <a:custGeom>
                    <a:avLst/>
                    <a:gdLst>
                      <a:gd name="connsiteX0" fmla="*/ 0 w 476250"/>
                      <a:gd name="connsiteY0" fmla="*/ 102401 h 409603"/>
                      <a:gd name="connsiteX1" fmla="*/ 238125 w 476250"/>
                      <a:gd name="connsiteY1" fmla="*/ 0 h 409603"/>
                      <a:gd name="connsiteX2" fmla="*/ 476250 w 476250"/>
                      <a:gd name="connsiteY2" fmla="*/ 102401 h 409603"/>
                      <a:gd name="connsiteX3" fmla="*/ 476250 w 476250"/>
                      <a:gd name="connsiteY3" fmla="*/ 307202 h 409603"/>
                      <a:gd name="connsiteX4" fmla="*/ 238125 w 476250"/>
                      <a:gd name="connsiteY4" fmla="*/ 409603 h 409603"/>
                      <a:gd name="connsiteX5" fmla="*/ 0 w 476250"/>
                      <a:gd name="connsiteY5" fmla="*/ 307202 h 40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09603">
                        <a:moveTo>
                          <a:pt x="0" y="102401"/>
                        </a:moveTo>
                        <a:lnTo>
                          <a:pt x="238125" y="0"/>
                        </a:lnTo>
                        <a:lnTo>
                          <a:pt x="476250" y="102401"/>
                        </a:lnTo>
                        <a:lnTo>
                          <a:pt x="476250" y="307202"/>
                        </a:lnTo>
                        <a:lnTo>
                          <a:pt x="238125" y="409603"/>
                        </a:lnTo>
                        <a:lnTo>
                          <a:pt x="0"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89" name="Freeform 12588">
                    <a:extLst>
                      <a:ext uri="{FF2B5EF4-FFF2-40B4-BE49-F238E27FC236}">
                        <a16:creationId xmlns:a16="http://schemas.microsoft.com/office/drawing/2014/main" id="{962089EE-2AFF-1580-A242-F8CEC36C97DA}"/>
                      </a:ext>
                    </a:extLst>
                  </p:cNvPr>
                  <p:cNvSpPr/>
                  <p:nvPr/>
                </p:nvSpPr>
                <p:spPr>
                  <a:xfrm>
                    <a:off x="25603200" y="16781392"/>
                    <a:ext cx="476250" cy="409603"/>
                  </a:xfrm>
                  <a:custGeom>
                    <a:avLst/>
                    <a:gdLst>
                      <a:gd name="connsiteX0" fmla="*/ 0 w 476250"/>
                      <a:gd name="connsiteY0" fmla="*/ 102401 h 409603"/>
                      <a:gd name="connsiteX1" fmla="*/ 238125 w 476250"/>
                      <a:gd name="connsiteY1" fmla="*/ 0 h 409603"/>
                      <a:gd name="connsiteX2" fmla="*/ 476250 w 476250"/>
                      <a:gd name="connsiteY2" fmla="*/ 102401 h 409603"/>
                      <a:gd name="connsiteX3" fmla="*/ 476250 w 476250"/>
                      <a:gd name="connsiteY3" fmla="*/ 307202 h 409603"/>
                      <a:gd name="connsiteX4" fmla="*/ 238125 w 476250"/>
                      <a:gd name="connsiteY4" fmla="*/ 409603 h 409603"/>
                      <a:gd name="connsiteX5" fmla="*/ 0 w 476250"/>
                      <a:gd name="connsiteY5" fmla="*/ 307202 h 40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09603">
                        <a:moveTo>
                          <a:pt x="0" y="102401"/>
                        </a:moveTo>
                        <a:lnTo>
                          <a:pt x="238125" y="0"/>
                        </a:lnTo>
                        <a:lnTo>
                          <a:pt x="476250" y="102401"/>
                        </a:lnTo>
                        <a:lnTo>
                          <a:pt x="476250" y="307202"/>
                        </a:lnTo>
                        <a:lnTo>
                          <a:pt x="238125" y="409603"/>
                        </a:lnTo>
                        <a:lnTo>
                          <a:pt x="0"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90" name="Freeform 12589">
                    <a:extLst>
                      <a:ext uri="{FF2B5EF4-FFF2-40B4-BE49-F238E27FC236}">
                        <a16:creationId xmlns:a16="http://schemas.microsoft.com/office/drawing/2014/main" id="{3FD7D8D6-428E-CFA4-5EF9-BAAF42884F1F}"/>
                      </a:ext>
                    </a:extLst>
                  </p:cNvPr>
                  <p:cNvSpPr/>
                  <p:nvPr/>
                </p:nvSpPr>
                <p:spPr>
                  <a:xfrm>
                    <a:off x="25841325" y="17088594"/>
                    <a:ext cx="476250" cy="409603"/>
                  </a:xfrm>
                  <a:custGeom>
                    <a:avLst/>
                    <a:gdLst>
                      <a:gd name="connsiteX0" fmla="*/ 0 w 476250"/>
                      <a:gd name="connsiteY0" fmla="*/ 102401 h 409603"/>
                      <a:gd name="connsiteX1" fmla="*/ 238125 w 476250"/>
                      <a:gd name="connsiteY1" fmla="*/ 0 h 409603"/>
                      <a:gd name="connsiteX2" fmla="*/ 476250 w 476250"/>
                      <a:gd name="connsiteY2" fmla="*/ 102401 h 409603"/>
                      <a:gd name="connsiteX3" fmla="*/ 476250 w 476250"/>
                      <a:gd name="connsiteY3" fmla="*/ 307202 h 409603"/>
                      <a:gd name="connsiteX4" fmla="*/ 238125 w 476250"/>
                      <a:gd name="connsiteY4" fmla="*/ 409603 h 409603"/>
                      <a:gd name="connsiteX5" fmla="*/ 0 w 476250"/>
                      <a:gd name="connsiteY5" fmla="*/ 307202 h 40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09603">
                        <a:moveTo>
                          <a:pt x="0" y="102401"/>
                        </a:moveTo>
                        <a:lnTo>
                          <a:pt x="238125" y="0"/>
                        </a:lnTo>
                        <a:lnTo>
                          <a:pt x="476250" y="102401"/>
                        </a:lnTo>
                        <a:lnTo>
                          <a:pt x="476250" y="307202"/>
                        </a:lnTo>
                        <a:lnTo>
                          <a:pt x="238125" y="409603"/>
                        </a:lnTo>
                        <a:lnTo>
                          <a:pt x="0"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91" name="Freeform 12590">
                    <a:extLst>
                      <a:ext uri="{FF2B5EF4-FFF2-40B4-BE49-F238E27FC236}">
                        <a16:creationId xmlns:a16="http://schemas.microsoft.com/office/drawing/2014/main" id="{B264B6F4-43DF-13E5-5D71-C50D76DBA460}"/>
                      </a:ext>
                    </a:extLst>
                  </p:cNvPr>
                  <p:cNvSpPr/>
                  <p:nvPr/>
                </p:nvSpPr>
                <p:spPr>
                  <a:xfrm>
                    <a:off x="26079450" y="17395797"/>
                    <a:ext cx="476250" cy="204801"/>
                  </a:xfrm>
                  <a:custGeom>
                    <a:avLst/>
                    <a:gdLst>
                      <a:gd name="connsiteX0" fmla="*/ 0 w 476250"/>
                      <a:gd name="connsiteY0" fmla="*/ 102401 h 204801"/>
                      <a:gd name="connsiteX1" fmla="*/ 238125 w 476250"/>
                      <a:gd name="connsiteY1" fmla="*/ 0 h 204801"/>
                      <a:gd name="connsiteX2" fmla="*/ 476250 w 476250"/>
                      <a:gd name="connsiteY2" fmla="*/ 102401 h 204801"/>
                      <a:gd name="connsiteX3" fmla="*/ 476250 w 476250"/>
                      <a:gd name="connsiteY3" fmla="*/ 204802 h 204801"/>
                      <a:gd name="connsiteX4" fmla="*/ 0 w 476250"/>
                      <a:gd name="connsiteY4" fmla="*/ 204802 h 204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04801">
                        <a:moveTo>
                          <a:pt x="0" y="102401"/>
                        </a:moveTo>
                        <a:lnTo>
                          <a:pt x="238125" y="0"/>
                        </a:lnTo>
                        <a:lnTo>
                          <a:pt x="476250" y="102401"/>
                        </a:lnTo>
                        <a:lnTo>
                          <a:pt x="476250" y="204802"/>
                        </a:lnTo>
                        <a:lnTo>
                          <a:pt x="0" y="2048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92" name="Freeform 12591">
                    <a:extLst>
                      <a:ext uri="{FF2B5EF4-FFF2-40B4-BE49-F238E27FC236}">
                        <a16:creationId xmlns:a16="http://schemas.microsoft.com/office/drawing/2014/main" id="{369C6708-5132-361A-D8DB-0B1A7099E0A0}"/>
                      </a:ext>
                    </a:extLst>
                  </p:cNvPr>
                  <p:cNvSpPr/>
                  <p:nvPr/>
                </p:nvSpPr>
                <p:spPr>
                  <a:xfrm>
                    <a:off x="25484137" y="16064587"/>
                    <a:ext cx="238125" cy="204801"/>
                  </a:xfrm>
                  <a:custGeom>
                    <a:avLst/>
                    <a:gdLst>
                      <a:gd name="connsiteX0" fmla="*/ 119063 w 238125"/>
                      <a:gd name="connsiteY0" fmla="*/ 0 h 204801"/>
                      <a:gd name="connsiteX1" fmla="*/ 238125 w 238125"/>
                      <a:gd name="connsiteY1" fmla="*/ 153601 h 204801"/>
                      <a:gd name="connsiteX2" fmla="*/ 119063 w 238125"/>
                      <a:gd name="connsiteY2" fmla="*/ 204802 h 204801"/>
                      <a:gd name="connsiteX3" fmla="*/ 0 w 238125"/>
                      <a:gd name="connsiteY3" fmla="*/ 153601 h 204801"/>
                    </a:gdLst>
                    <a:ahLst/>
                    <a:cxnLst>
                      <a:cxn ang="0">
                        <a:pos x="connsiteX0" y="connsiteY0"/>
                      </a:cxn>
                      <a:cxn ang="0">
                        <a:pos x="connsiteX1" y="connsiteY1"/>
                      </a:cxn>
                      <a:cxn ang="0">
                        <a:pos x="connsiteX2" y="connsiteY2"/>
                      </a:cxn>
                      <a:cxn ang="0">
                        <a:pos x="connsiteX3" y="connsiteY3"/>
                      </a:cxn>
                    </a:cxnLst>
                    <a:rect l="l" t="t" r="r" b="b"/>
                    <a:pathLst>
                      <a:path w="238125" h="204801">
                        <a:moveTo>
                          <a:pt x="119063" y="0"/>
                        </a:moveTo>
                        <a:lnTo>
                          <a:pt x="238125" y="153601"/>
                        </a:lnTo>
                        <a:lnTo>
                          <a:pt x="119063" y="204802"/>
                        </a:lnTo>
                        <a:lnTo>
                          <a:pt x="0" y="15360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593" name="Freeform 12592">
                    <a:extLst>
                      <a:ext uri="{FF2B5EF4-FFF2-40B4-BE49-F238E27FC236}">
                        <a16:creationId xmlns:a16="http://schemas.microsoft.com/office/drawing/2014/main" id="{DA1AF499-8B45-89E3-0131-0A51E1EC619E}"/>
                      </a:ext>
                    </a:extLst>
                  </p:cNvPr>
                  <p:cNvSpPr/>
                  <p:nvPr/>
                </p:nvSpPr>
                <p:spPr>
                  <a:xfrm>
                    <a:off x="25603200" y="16218188"/>
                    <a:ext cx="357187" cy="358402"/>
                  </a:xfrm>
                  <a:custGeom>
                    <a:avLst/>
                    <a:gdLst>
                      <a:gd name="connsiteX0" fmla="*/ 0 w 357187"/>
                      <a:gd name="connsiteY0" fmla="*/ 51200 h 358402"/>
                      <a:gd name="connsiteX1" fmla="*/ 119063 w 357187"/>
                      <a:gd name="connsiteY1" fmla="*/ 0 h 358402"/>
                      <a:gd name="connsiteX2" fmla="*/ 357188 w 357187"/>
                      <a:gd name="connsiteY2" fmla="*/ 307202 h 358402"/>
                      <a:gd name="connsiteX3" fmla="*/ 238125 w 357187"/>
                      <a:gd name="connsiteY3" fmla="*/ 358403 h 358402"/>
                      <a:gd name="connsiteX4" fmla="*/ 0 w 357187"/>
                      <a:gd name="connsiteY4" fmla="*/ 256002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0" y="51200"/>
                        </a:moveTo>
                        <a:lnTo>
                          <a:pt x="119063" y="0"/>
                        </a:lnTo>
                        <a:lnTo>
                          <a:pt x="357188" y="307202"/>
                        </a:lnTo>
                        <a:lnTo>
                          <a:pt x="238125" y="358403"/>
                        </a:lnTo>
                        <a:lnTo>
                          <a:pt x="0" y="2560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94" name="Freeform 12593">
                    <a:extLst>
                      <a:ext uri="{FF2B5EF4-FFF2-40B4-BE49-F238E27FC236}">
                        <a16:creationId xmlns:a16="http://schemas.microsoft.com/office/drawing/2014/main" id="{D1D9F763-F122-1FCC-2965-0E9FC22D5088}"/>
                      </a:ext>
                    </a:extLst>
                  </p:cNvPr>
                  <p:cNvSpPr/>
                  <p:nvPr/>
                </p:nvSpPr>
                <p:spPr>
                  <a:xfrm>
                    <a:off x="25841325" y="16525390"/>
                    <a:ext cx="357187" cy="358402"/>
                  </a:xfrm>
                  <a:custGeom>
                    <a:avLst/>
                    <a:gdLst>
                      <a:gd name="connsiteX0" fmla="*/ 0 w 357187"/>
                      <a:gd name="connsiteY0" fmla="*/ 51200 h 358402"/>
                      <a:gd name="connsiteX1" fmla="*/ 119063 w 357187"/>
                      <a:gd name="connsiteY1" fmla="*/ 0 h 358402"/>
                      <a:gd name="connsiteX2" fmla="*/ 357188 w 357187"/>
                      <a:gd name="connsiteY2" fmla="*/ 307202 h 358402"/>
                      <a:gd name="connsiteX3" fmla="*/ 238125 w 357187"/>
                      <a:gd name="connsiteY3" fmla="*/ 358403 h 358402"/>
                      <a:gd name="connsiteX4" fmla="*/ 0 w 357187"/>
                      <a:gd name="connsiteY4" fmla="*/ 256002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0" y="51200"/>
                        </a:moveTo>
                        <a:lnTo>
                          <a:pt x="119063" y="0"/>
                        </a:lnTo>
                        <a:lnTo>
                          <a:pt x="357188" y="307202"/>
                        </a:lnTo>
                        <a:lnTo>
                          <a:pt x="238125" y="358403"/>
                        </a:lnTo>
                        <a:lnTo>
                          <a:pt x="0" y="2560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95" name="Freeform 12594">
                    <a:extLst>
                      <a:ext uri="{FF2B5EF4-FFF2-40B4-BE49-F238E27FC236}">
                        <a16:creationId xmlns:a16="http://schemas.microsoft.com/office/drawing/2014/main" id="{5C10B654-F65E-24B7-9C4C-77302B0329AD}"/>
                      </a:ext>
                    </a:extLst>
                  </p:cNvPr>
                  <p:cNvSpPr/>
                  <p:nvPr/>
                </p:nvSpPr>
                <p:spPr>
                  <a:xfrm>
                    <a:off x="26079450" y="16832593"/>
                    <a:ext cx="357187" cy="358402"/>
                  </a:xfrm>
                  <a:custGeom>
                    <a:avLst/>
                    <a:gdLst>
                      <a:gd name="connsiteX0" fmla="*/ 0 w 357187"/>
                      <a:gd name="connsiteY0" fmla="*/ 51200 h 358402"/>
                      <a:gd name="connsiteX1" fmla="*/ 119063 w 357187"/>
                      <a:gd name="connsiteY1" fmla="*/ 0 h 358402"/>
                      <a:gd name="connsiteX2" fmla="*/ 357188 w 357187"/>
                      <a:gd name="connsiteY2" fmla="*/ 307202 h 358402"/>
                      <a:gd name="connsiteX3" fmla="*/ 238125 w 357187"/>
                      <a:gd name="connsiteY3" fmla="*/ 358403 h 358402"/>
                      <a:gd name="connsiteX4" fmla="*/ 0 w 357187"/>
                      <a:gd name="connsiteY4" fmla="*/ 256002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0" y="51200"/>
                        </a:moveTo>
                        <a:lnTo>
                          <a:pt x="119063" y="0"/>
                        </a:lnTo>
                        <a:lnTo>
                          <a:pt x="357188" y="307202"/>
                        </a:lnTo>
                        <a:lnTo>
                          <a:pt x="238125" y="358403"/>
                        </a:lnTo>
                        <a:lnTo>
                          <a:pt x="0" y="2560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96" name="Freeform 12595">
                    <a:extLst>
                      <a:ext uri="{FF2B5EF4-FFF2-40B4-BE49-F238E27FC236}">
                        <a16:creationId xmlns:a16="http://schemas.microsoft.com/office/drawing/2014/main" id="{0A5CFA60-1B1C-C0C1-6F67-548A25BFFC27}"/>
                      </a:ext>
                    </a:extLst>
                  </p:cNvPr>
                  <p:cNvSpPr/>
                  <p:nvPr/>
                </p:nvSpPr>
                <p:spPr>
                  <a:xfrm>
                    <a:off x="26317575" y="17139795"/>
                    <a:ext cx="357187" cy="358402"/>
                  </a:xfrm>
                  <a:custGeom>
                    <a:avLst/>
                    <a:gdLst>
                      <a:gd name="connsiteX0" fmla="*/ 0 w 357187"/>
                      <a:gd name="connsiteY0" fmla="*/ 51200 h 358402"/>
                      <a:gd name="connsiteX1" fmla="*/ 119063 w 357187"/>
                      <a:gd name="connsiteY1" fmla="*/ 0 h 358402"/>
                      <a:gd name="connsiteX2" fmla="*/ 357188 w 357187"/>
                      <a:gd name="connsiteY2" fmla="*/ 307202 h 358402"/>
                      <a:gd name="connsiteX3" fmla="*/ 238125 w 357187"/>
                      <a:gd name="connsiteY3" fmla="*/ 358403 h 358402"/>
                      <a:gd name="connsiteX4" fmla="*/ 0 w 357187"/>
                      <a:gd name="connsiteY4" fmla="*/ 256002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0" y="51200"/>
                        </a:moveTo>
                        <a:lnTo>
                          <a:pt x="119063" y="0"/>
                        </a:lnTo>
                        <a:lnTo>
                          <a:pt x="357188" y="307202"/>
                        </a:lnTo>
                        <a:lnTo>
                          <a:pt x="238125" y="358403"/>
                        </a:lnTo>
                        <a:lnTo>
                          <a:pt x="0" y="2560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97" name="Freeform 12596">
                    <a:extLst>
                      <a:ext uri="{FF2B5EF4-FFF2-40B4-BE49-F238E27FC236}">
                        <a16:creationId xmlns:a16="http://schemas.microsoft.com/office/drawing/2014/main" id="{7228D262-4A4E-4E69-7195-E1A9EC23BFCE}"/>
                      </a:ext>
                    </a:extLst>
                  </p:cNvPr>
                  <p:cNvSpPr/>
                  <p:nvPr/>
                </p:nvSpPr>
                <p:spPr>
                  <a:xfrm>
                    <a:off x="26555700" y="17446997"/>
                    <a:ext cx="238125" cy="153601"/>
                  </a:xfrm>
                  <a:custGeom>
                    <a:avLst/>
                    <a:gdLst>
                      <a:gd name="connsiteX0" fmla="*/ 238125 w 238125"/>
                      <a:gd name="connsiteY0" fmla="*/ 153601 h 153601"/>
                      <a:gd name="connsiteX1" fmla="*/ 0 w 238125"/>
                      <a:gd name="connsiteY1" fmla="*/ 153601 h 153601"/>
                      <a:gd name="connsiteX2" fmla="*/ 0 w 238125"/>
                      <a:gd name="connsiteY2" fmla="*/ 51200 h 153601"/>
                      <a:gd name="connsiteX3" fmla="*/ 119063 w 238125"/>
                      <a:gd name="connsiteY3" fmla="*/ 0 h 153601"/>
                    </a:gdLst>
                    <a:ahLst/>
                    <a:cxnLst>
                      <a:cxn ang="0">
                        <a:pos x="connsiteX0" y="connsiteY0"/>
                      </a:cxn>
                      <a:cxn ang="0">
                        <a:pos x="connsiteX1" y="connsiteY1"/>
                      </a:cxn>
                      <a:cxn ang="0">
                        <a:pos x="connsiteX2" y="connsiteY2"/>
                      </a:cxn>
                      <a:cxn ang="0">
                        <a:pos x="connsiteX3" y="connsiteY3"/>
                      </a:cxn>
                    </a:cxnLst>
                    <a:rect l="l" t="t" r="r" b="b"/>
                    <a:pathLst>
                      <a:path w="238125" h="153601">
                        <a:moveTo>
                          <a:pt x="238125" y="153601"/>
                        </a:moveTo>
                        <a:lnTo>
                          <a:pt x="0" y="153601"/>
                        </a:lnTo>
                        <a:lnTo>
                          <a:pt x="0" y="51200"/>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598" name="Graphic 12529">
                  <a:extLst>
                    <a:ext uri="{FF2B5EF4-FFF2-40B4-BE49-F238E27FC236}">
                      <a16:creationId xmlns:a16="http://schemas.microsoft.com/office/drawing/2014/main" id="{1DD2A128-68BC-1CC3-8F1C-EB0AC760E124}"/>
                    </a:ext>
                  </a:extLst>
                </p:cNvPr>
                <p:cNvGrpSpPr/>
                <p:nvPr/>
              </p:nvGrpSpPr>
              <p:grpSpPr>
                <a:xfrm>
                  <a:off x="23676728" y="17600598"/>
                  <a:ext cx="1926471" cy="2060776"/>
                  <a:chOff x="23676728" y="17600598"/>
                  <a:chExt cx="1926471" cy="2060776"/>
                </a:xfrm>
              </p:grpSpPr>
              <p:sp>
                <p:nvSpPr>
                  <p:cNvPr id="12599" name="Freeform 12598">
                    <a:extLst>
                      <a:ext uri="{FF2B5EF4-FFF2-40B4-BE49-F238E27FC236}">
                        <a16:creationId xmlns:a16="http://schemas.microsoft.com/office/drawing/2014/main" id="{9853885A-094E-E171-D8AE-38385255A833}"/>
                      </a:ext>
                    </a:extLst>
                  </p:cNvPr>
                  <p:cNvSpPr/>
                  <p:nvPr/>
                </p:nvSpPr>
                <p:spPr>
                  <a:xfrm>
                    <a:off x="23676728" y="19219153"/>
                    <a:ext cx="192646" cy="206077"/>
                  </a:xfrm>
                  <a:custGeom>
                    <a:avLst/>
                    <a:gdLst>
                      <a:gd name="connsiteX0" fmla="*/ 0 w 192646"/>
                      <a:gd name="connsiteY0" fmla="*/ 179839 h 206077"/>
                      <a:gd name="connsiteX1" fmla="*/ 73584 w 192646"/>
                      <a:gd name="connsiteY1" fmla="*/ 0 h 206077"/>
                      <a:gd name="connsiteX2" fmla="*/ 177488 w 192646"/>
                      <a:gd name="connsiteY2" fmla="*/ 77439 h 206077"/>
                      <a:gd name="connsiteX3" fmla="*/ 192647 w 192646"/>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92646" h="206077">
                        <a:moveTo>
                          <a:pt x="0" y="179839"/>
                        </a:moveTo>
                        <a:lnTo>
                          <a:pt x="73584" y="0"/>
                        </a:lnTo>
                        <a:lnTo>
                          <a:pt x="177488" y="77439"/>
                        </a:lnTo>
                        <a:lnTo>
                          <a:pt x="192647"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600" name="Freeform 12599">
                    <a:extLst>
                      <a:ext uri="{FF2B5EF4-FFF2-40B4-BE49-F238E27FC236}">
                        <a16:creationId xmlns:a16="http://schemas.microsoft.com/office/drawing/2014/main" id="{B5D11FC3-2B8E-9592-B177-06D7B3752824}"/>
                      </a:ext>
                    </a:extLst>
                  </p:cNvPr>
                  <p:cNvSpPr/>
                  <p:nvPr/>
                </p:nvSpPr>
                <p:spPr>
                  <a:xfrm>
                    <a:off x="23750313" y="18859474"/>
                    <a:ext cx="281390" cy="437117"/>
                  </a:xfrm>
                  <a:custGeom>
                    <a:avLst/>
                    <a:gdLst>
                      <a:gd name="connsiteX0" fmla="*/ 251072 w 281390"/>
                      <a:gd name="connsiteY0" fmla="*/ 77439 h 437117"/>
                      <a:gd name="connsiteX1" fmla="*/ 281391 w 281390"/>
                      <a:gd name="connsiteY1" fmla="*/ 334717 h 437117"/>
                      <a:gd name="connsiteX2" fmla="*/ 103903 w 281390"/>
                      <a:gd name="connsiteY2" fmla="*/ 437118 h 437117"/>
                      <a:gd name="connsiteX3" fmla="*/ 0 w 281390"/>
                      <a:gd name="connsiteY3" fmla="*/ 359679 h 437117"/>
                      <a:gd name="connsiteX4" fmla="*/ 147169 w 281390"/>
                      <a:gd name="connsiteY4" fmla="*/ 0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251072" y="77439"/>
                        </a:moveTo>
                        <a:lnTo>
                          <a:pt x="281391" y="334717"/>
                        </a:lnTo>
                        <a:lnTo>
                          <a:pt x="103903" y="437118"/>
                        </a:lnTo>
                        <a:lnTo>
                          <a:pt x="0" y="359679"/>
                        </a:lnTo>
                        <a:lnTo>
                          <a:pt x="14716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01" name="Freeform 12600">
                    <a:extLst>
                      <a:ext uri="{FF2B5EF4-FFF2-40B4-BE49-F238E27FC236}">
                        <a16:creationId xmlns:a16="http://schemas.microsoft.com/office/drawing/2014/main" id="{E4EF7965-F3F3-5CB2-E6E9-DEE0E07A80DE}"/>
                      </a:ext>
                    </a:extLst>
                  </p:cNvPr>
                  <p:cNvSpPr/>
                  <p:nvPr/>
                </p:nvSpPr>
                <p:spPr>
                  <a:xfrm>
                    <a:off x="23854216" y="19194190"/>
                    <a:ext cx="400454" cy="283516"/>
                  </a:xfrm>
                  <a:custGeom>
                    <a:avLst/>
                    <a:gdLst>
                      <a:gd name="connsiteX0" fmla="*/ 0 w 400454"/>
                      <a:gd name="connsiteY0" fmla="*/ 102401 h 283516"/>
                      <a:gd name="connsiteX1" fmla="*/ 177488 w 400454"/>
                      <a:gd name="connsiteY1" fmla="*/ 0 h 283516"/>
                      <a:gd name="connsiteX2" fmla="*/ 385295 w 400454"/>
                      <a:gd name="connsiteY2" fmla="*/ 154877 h 283516"/>
                      <a:gd name="connsiteX3" fmla="*/ 400454 w 400454"/>
                      <a:gd name="connsiteY3" fmla="*/ 283516 h 283516"/>
                      <a:gd name="connsiteX4" fmla="*/ 15160 w 400454"/>
                      <a:gd name="connsiteY4" fmla="*/ 231040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3516">
                        <a:moveTo>
                          <a:pt x="0" y="102401"/>
                        </a:moveTo>
                        <a:lnTo>
                          <a:pt x="177488" y="0"/>
                        </a:lnTo>
                        <a:lnTo>
                          <a:pt x="385295" y="154877"/>
                        </a:lnTo>
                        <a:lnTo>
                          <a:pt x="400454" y="283516"/>
                        </a:lnTo>
                        <a:lnTo>
                          <a:pt x="15160" y="23104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02" name="Freeform 12601">
                    <a:extLst>
                      <a:ext uri="{FF2B5EF4-FFF2-40B4-BE49-F238E27FC236}">
                        <a16:creationId xmlns:a16="http://schemas.microsoft.com/office/drawing/2014/main" id="{0267BAA9-B51E-F8C7-F2EA-B168F4140F7D}"/>
                      </a:ext>
                    </a:extLst>
                  </p:cNvPr>
                  <p:cNvSpPr/>
                  <p:nvPr/>
                </p:nvSpPr>
                <p:spPr>
                  <a:xfrm>
                    <a:off x="23897482" y="18499795"/>
                    <a:ext cx="281391" cy="437117"/>
                  </a:xfrm>
                  <a:custGeom>
                    <a:avLst/>
                    <a:gdLst>
                      <a:gd name="connsiteX0" fmla="*/ 251073 w 281391"/>
                      <a:gd name="connsiteY0" fmla="*/ 77439 h 437117"/>
                      <a:gd name="connsiteX1" fmla="*/ 281391 w 281391"/>
                      <a:gd name="connsiteY1" fmla="*/ 334717 h 437117"/>
                      <a:gd name="connsiteX2" fmla="*/ 103903 w 281391"/>
                      <a:gd name="connsiteY2" fmla="*/ 437118 h 437117"/>
                      <a:gd name="connsiteX3" fmla="*/ 0 w 281391"/>
                      <a:gd name="connsiteY3" fmla="*/ 359679 h 437117"/>
                      <a:gd name="connsiteX4" fmla="*/ 147170 w 281391"/>
                      <a:gd name="connsiteY4" fmla="*/ 0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1" h="437117">
                        <a:moveTo>
                          <a:pt x="251073" y="77439"/>
                        </a:moveTo>
                        <a:lnTo>
                          <a:pt x="281391" y="334717"/>
                        </a:lnTo>
                        <a:lnTo>
                          <a:pt x="103903" y="437118"/>
                        </a:lnTo>
                        <a:lnTo>
                          <a:pt x="0" y="359679"/>
                        </a:lnTo>
                        <a:lnTo>
                          <a:pt x="14717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03" name="Freeform 12602">
                    <a:extLst>
                      <a:ext uri="{FF2B5EF4-FFF2-40B4-BE49-F238E27FC236}">
                        <a16:creationId xmlns:a16="http://schemas.microsoft.com/office/drawing/2014/main" id="{994B9BC3-DDD2-50B0-1F70-4963AD050C45}"/>
                      </a:ext>
                    </a:extLst>
                  </p:cNvPr>
                  <p:cNvSpPr/>
                  <p:nvPr/>
                </p:nvSpPr>
                <p:spPr>
                  <a:xfrm>
                    <a:off x="24001385" y="18834512"/>
                    <a:ext cx="415613" cy="514555"/>
                  </a:xfrm>
                  <a:custGeom>
                    <a:avLst/>
                    <a:gdLst>
                      <a:gd name="connsiteX0" fmla="*/ 0 w 415613"/>
                      <a:gd name="connsiteY0" fmla="*/ 102400 h 514555"/>
                      <a:gd name="connsiteX1" fmla="*/ 177488 w 415613"/>
                      <a:gd name="connsiteY1" fmla="*/ 0 h 514555"/>
                      <a:gd name="connsiteX2" fmla="*/ 385295 w 415613"/>
                      <a:gd name="connsiteY2" fmla="*/ 154877 h 514555"/>
                      <a:gd name="connsiteX3" fmla="*/ 415613 w 415613"/>
                      <a:gd name="connsiteY3" fmla="*/ 412155 h 514555"/>
                      <a:gd name="connsiteX4" fmla="*/ 238125 w 415613"/>
                      <a:gd name="connsiteY4" fmla="*/ 514555 h 514555"/>
                      <a:gd name="connsiteX5" fmla="*/ 30318 w 415613"/>
                      <a:gd name="connsiteY5" fmla="*/ 359678 h 51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5">
                        <a:moveTo>
                          <a:pt x="0" y="102400"/>
                        </a:moveTo>
                        <a:lnTo>
                          <a:pt x="177488" y="0"/>
                        </a:lnTo>
                        <a:lnTo>
                          <a:pt x="385295" y="154877"/>
                        </a:lnTo>
                        <a:lnTo>
                          <a:pt x="415613" y="412155"/>
                        </a:lnTo>
                        <a:lnTo>
                          <a:pt x="238125" y="514555"/>
                        </a:lnTo>
                        <a:lnTo>
                          <a:pt x="30318" y="3596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04" name="Freeform 12603">
                    <a:extLst>
                      <a:ext uri="{FF2B5EF4-FFF2-40B4-BE49-F238E27FC236}">
                        <a16:creationId xmlns:a16="http://schemas.microsoft.com/office/drawing/2014/main" id="{A5BCD84C-F378-F2AF-542C-AEABD56D3166}"/>
                      </a:ext>
                    </a:extLst>
                  </p:cNvPr>
                  <p:cNvSpPr/>
                  <p:nvPr/>
                </p:nvSpPr>
                <p:spPr>
                  <a:xfrm>
                    <a:off x="24239510" y="19246667"/>
                    <a:ext cx="400453" cy="283516"/>
                  </a:xfrm>
                  <a:custGeom>
                    <a:avLst/>
                    <a:gdLst>
                      <a:gd name="connsiteX0" fmla="*/ 0 w 400453"/>
                      <a:gd name="connsiteY0" fmla="*/ 102400 h 283516"/>
                      <a:gd name="connsiteX1" fmla="*/ 177488 w 400453"/>
                      <a:gd name="connsiteY1" fmla="*/ 0 h 283516"/>
                      <a:gd name="connsiteX2" fmla="*/ 385295 w 400453"/>
                      <a:gd name="connsiteY2" fmla="*/ 154877 h 283516"/>
                      <a:gd name="connsiteX3" fmla="*/ 400453 w 400453"/>
                      <a:gd name="connsiteY3" fmla="*/ 283516 h 283516"/>
                      <a:gd name="connsiteX4" fmla="*/ 15160 w 400453"/>
                      <a:gd name="connsiteY4" fmla="*/ 231039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3516">
                        <a:moveTo>
                          <a:pt x="0" y="102400"/>
                        </a:moveTo>
                        <a:lnTo>
                          <a:pt x="177488" y="0"/>
                        </a:lnTo>
                        <a:lnTo>
                          <a:pt x="385295" y="154877"/>
                        </a:lnTo>
                        <a:lnTo>
                          <a:pt x="400453" y="283516"/>
                        </a:lnTo>
                        <a:lnTo>
                          <a:pt x="15160" y="2310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05" name="Freeform 12604">
                    <a:extLst>
                      <a:ext uri="{FF2B5EF4-FFF2-40B4-BE49-F238E27FC236}">
                        <a16:creationId xmlns:a16="http://schemas.microsoft.com/office/drawing/2014/main" id="{D9643548-090A-FED6-16AF-A27D286101C4}"/>
                      </a:ext>
                    </a:extLst>
                  </p:cNvPr>
                  <p:cNvSpPr/>
                  <p:nvPr/>
                </p:nvSpPr>
                <p:spPr>
                  <a:xfrm>
                    <a:off x="24044651" y="18140116"/>
                    <a:ext cx="281390" cy="437117"/>
                  </a:xfrm>
                  <a:custGeom>
                    <a:avLst/>
                    <a:gdLst>
                      <a:gd name="connsiteX0" fmla="*/ 251072 w 281390"/>
                      <a:gd name="connsiteY0" fmla="*/ 77439 h 437117"/>
                      <a:gd name="connsiteX1" fmla="*/ 281391 w 281390"/>
                      <a:gd name="connsiteY1" fmla="*/ 334717 h 437117"/>
                      <a:gd name="connsiteX2" fmla="*/ 103903 w 281390"/>
                      <a:gd name="connsiteY2" fmla="*/ 437118 h 437117"/>
                      <a:gd name="connsiteX3" fmla="*/ 0 w 281390"/>
                      <a:gd name="connsiteY3" fmla="*/ 359679 h 437117"/>
                      <a:gd name="connsiteX4" fmla="*/ 147169 w 281390"/>
                      <a:gd name="connsiteY4" fmla="*/ 0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251072" y="77439"/>
                        </a:moveTo>
                        <a:lnTo>
                          <a:pt x="281391" y="334717"/>
                        </a:lnTo>
                        <a:lnTo>
                          <a:pt x="103903" y="437118"/>
                        </a:lnTo>
                        <a:lnTo>
                          <a:pt x="0" y="359679"/>
                        </a:lnTo>
                        <a:lnTo>
                          <a:pt x="14716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06" name="Freeform 12605">
                    <a:extLst>
                      <a:ext uri="{FF2B5EF4-FFF2-40B4-BE49-F238E27FC236}">
                        <a16:creationId xmlns:a16="http://schemas.microsoft.com/office/drawing/2014/main" id="{1C6E84AE-3A0E-B090-99A1-455BD0821384}"/>
                      </a:ext>
                    </a:extLst>
                  </p:cNvPr>
                  <p:cNvSpPr/>
                  <p:nvPr/>
                </p:nvSpPr>
                <p:spPr>
                  <a:xfrm>
                    <a:off x="24148555" y="18474833"/>
                    <a:ext cx="415612" cy="514556"/>
                  </a:xfrm>
                  <a:custGeom>
                    <a:avLst/>
                    <a:gdLst>
                      <a:gd name="connsiteX0" fmla="*/ 0 w 415612"/>
                      <a:gd name="connsiteY0" fmla="*/ 102401 h 514556"/>
                      <a:gd name="connsiteX1" fmla="*/ 177487 w 415612"/>
                      <a:gd name="connsiteY1" fmla="*/ 0 h 514556"/>
                      <a:gd name="connsiteX2" fmla="*/ 385294 w 415612"/>
                      <a:gd name="connsiteY2" fmla="*/ 154877 h 514556"/>
                      <a:gd name="connsiteX3" fmla="*/ 415612 w 415612"/>
                      <a:gd name="connsiteY3" fmla="*/ 412155 h 514556"/>
                      <a:gd name="connsiteX4" fmla="*/ 238125 w 415612"/>
                      <a:gd name="connsiteY4" fmla="*/ 514556 h 514556"/>
                      <a:gd name="connsiteX5" fmla="*/ 30318 w 415612"/>
                      <a:gd name="connsiteY5" fmla="*/ 359679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514556">
                        <a:moveTo>
                          <a:pt x="0" y="102401"/>
                        </a:moveTo>
                        <a:lnTo>
                          <a:pt x="177487" y="0"/>
                        </a:lnTo>
                        <a:lnTo>
                          <a:pt x="385294" y="154877"/>
                        </a:lnTo>
                        <a:lnTo>
                          <a:pt x="415612" y="412155"/>
                        </a:lnTo>
                        <a:lnTo>
                          <a:pt x="238125" y="514556"/>
                        </a:lnTo>
                        <a:lnTo>
                          <a:pt x="30318"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07" name="Freeform 12606">
                    <a:extLst>
                      <a:ext uri="{FF2B5EF4-FFF2-40B4-BE49-F238E27FC236}">
                        <a16:creationId xmlns:a16="http://schemas.microsoft.com/office/drawing/2014/main" id="{A5311EDA-39E2-7E8B-03B0-CED6ED68F547}"/>
                      </a:ext>
                    </a:extLst>
                  </p:cNvPr>
                  <p:cNvSpPr/>
                  <p:nvPr/>
                </p:nvSpPr>
                <p:spPr>
                  <a:xfrm>
                    <a:off x="24386680" y="18886988"/>
                    <a:ext cx="415612" cy="514556"/>
                  </a:xfrm>
                  <a:custGeom>
                    <a:avLst/>
                    <a:gdLst>
                      <a:gd name="connsiteX0" fmla="*/ 0 w 415612"/>
                      <a:gd name="connsiteY0" fmla="*/ 102401 h 514556"/>
                      <a:gd name="connsiteX1" fmla="*/ 177487 w 415612"/>
                      <a:gd name="connsiteY1" fmla="*/ 0 h 514556"/>
                      <a:gd name="connsiteX2" fmla="*/ 385294 w 415612"/>
                      <a:gd name="connsiteY2" fmla="*/ 154877 h 514556"/>
                      <a:gd name="connsiteX3" fmla="*/ 415612 w 415612"/>
                      <a:gd name="connsiteY3" fmla="*/ 412155 h 514556"/>
                      <a:gd name="connsiteX4" fmla="*/ 238125 w 415612"/>
                      <a:gd name="connsiteY4" fmla="*/ 514556 h 514556"/>
                      <a:gd name="connsiteX5" fmla="*/ 30318 w 415612"/>
                      <a:gd name="connsiteY5" fmla="*/ 359679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514556">
                        <a:moveTo>
                          <a:pt x="0" y="102401"/>
                        </a:moveTo>
                        <a:lnTo>
                          <a:pt x="177487" y="0"/>
                        </a:lnTo>
                        <a:lnTo>
                          <a:pt x="385294" y="154877"/>
                        </a:lnTo>
                        <a:lnTo>
                          <a:pt x="415612" y="412155"/>
                        </a:lnTo>
                        <a:lnTo>
                          <a:pt x="238125" y="514556"/>
                        </a:lnTo>
                        <a:lnTo>
                          <a:pt x="30318"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08" name="Freeform 12607">
                    <a:extLst>
                      <a:ext uri="{FF2B5EF4-FFF2-40B4-BE49-F238E27FC236}">
                        <a16:creationId xmlns:a16="http://schemas.microsoft.com/office/drawing/2014/main" id="{83F76364-1006-2FE8-86CD-983B80A5CEA9}"/>
                      </a:ext>
                    </a:extLst>
                  </p:cNvPr>
                  <p:cNvSpPr/>
                  <p:nvPr/>
                </p:nvSpPr>
                <p:spPr>
                  <a:xfrm>
                    <a:off x="24624805" y="19299143"/>
                    <a:ext cx="400453" cy="283516"/>
                  </a:xfrm>
                  <a:custGeom>
                    <a:avLst/>
                    <a:gdLst>
                      <a:gd name="connsiteX0" fmla="*/ 0 w 400453"/>
                      <a:gd name="connsiteY0" fmla="*/ 102401 h 283516"/>
                      <a:gd name="connsiteX1" fmla="*/ 177487 w 400453"/>
                      <a:gd name="connsiteY1" fmla="*/ 0 h 283516"/>
                      <a:gd name="connsiteX2" fmla="*/ 385294 w 400453"/>
                      <a:gd name="connsiteY2" fmla="*/ 154877 h 283516"/>
                      <a:gd name="connsiteX3" fmla="*/ 400453 w 400453"/>
                      <a:gd name="connsiteY3" fmla="*/ 283516 h 283516"/>
                      <a:gd name="connsiteX4" fmla="*/ 15159 w 400453"/>
                      <a:gd name="connsiteY4" fmla="*/ 231040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3516">
                        <a:moveTo>
                          <a:pt x="0" y="102401"/>
                        </a:moveTo>
                        <a:lnTo>
                          <a:pt x="177487" y="0"/>
                        </a:lnTo>
                        <a:lnTo>
                          <a:pt x="385294" y="154877"/>
                        </a:lnTo>
                        <a:lnTo>
                          <a:pt x="400453" y="283516"/>
                        </a:lnTo>
                        <a:lnTo>
                          <a:pt x="15159" y="23104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09" name="Freeform 12608">
                    <a:extLst>
                      <a:ext uri="{FF2B5EF4-FFF2-40B4-BE49-F238E27FC236}">
                        <a16:creationId xmlns:a16="http://schemas.microsoft.com/office/drawing/2014/main" id="{AA31BEF7-AFD3-9C6F-8E0F-A1479A884AF2}"/>
                      </a:ext>
                    </a:extLst>
                  </p:cNvPr>
                  <p:cNvSpPr/>
                  <p:nvPr/>
                </p:nvSpPr>
                <p:spPr>
                  <a:xfrm>
                    <a:off x="24191821" y="17780438"/>
                    <a:ext cx="281390" cy="437117"/>
                  </a:xfrm>
                  <a:custGeom>
                    <a:avLst/>
                    <a:gdLst>
                      <a:gd name="connsiteX0" fmla="*/ 251072 w 281390"/>
                      <a:gd name="connsiteY0" fmla="*/ 77439 h 437117"/>
                      <a:gd name="connsiteX1" fmla="*/ 281391 w 281390"/>
                      <a:gd name="connsiteY1" fmla="*/ 334717 h 437117"/>
                      <a:gd name="connsiteX2" fmla="*/ 103903 w 281390"/>
                      <a:gd name="connsiteY2" fmla="*/ 437118 h 437117"/>
                      <a:gd name="connsiteX3" fmla="*/ 0 w 281390"/>
                      <a:gd name="connsiteY3" fmla="*/ 359679 h 437117"/>
                      <a:gd name="connsiteX4" fmla="*/ 147170 w 281390"/>
                      <a:gd name="connsiteY4" fmla="*/ 0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251072" y="77439"/>
                        </a:moveTo>
                        <a:lnTo>
                          <a:pt x="281391" y="334717"/>
                        </a:lnTo>
                        <a:lnTo>
                          <a:pt x="103903" y="437118"/>
                        </a:lnTo>
                        <a:lnTo>
                          <a:pt x="0" y="359679"/>
                        </a:lnTo>
                        <a:lnTo>
                          <a:pt x="14717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10" name="Freeform 12609">
                    <a:extLst>
                      <a:ext uri="{FF2B5EF4-FFF2-40B4-BE49-F238E27FC236}">
                        <a16:creationId xmlns:a16="http://schemas.microsoft.com/office/drawing/2014/main" id="{19C91432-98B3-B609-D983-3AE3452D066A}"/>
                      </a:ext>
                    </a:extLst>
                  </p:cNvPr>
                  <p:cNvSpPr/>
                  <p:nvPr/>
                </p:nvSpPr>
                <p:spPr>
                  <a:xfrm>
                    <a:off x="24295723" y="18115154"/>
                    <a:ext cx="415613" cy="514555"/>
                  </a:xfrm>
                  <a:custGeom>
                    <a:avLst/>
                    <a:gdLst>
                      <a:gd name="connsiteX0" fmla="*/ 0 w 415613"/>
                      <a:gd name="connsiteY0" fmla="*/ 102401 h 514555"/>
                      <a:gd name="connsiteX1" fmla="*/ 177488 w 415613"/>
                      <a:gd name="connsiteY1" fmla="*/ 0 h 514555"/>
                      <a:gd name="connsiteX2" fmla="*/ 385295 w 415613"/>
                      <a:gd name="connsiteY2" fmla="*/ 154877 h 514555"/>
                      <a:gd name="connsiteX3" fmla="*/ 415613 w 415613"/>
                      <a:gd name="connsiteY3" fmla="*/ 412155 h 514555"/>
                      <a:gd name="connsiteX4" fmla="*/ 238125 w 415613"/>
                      <a:gd name="connsiteY4" fmla="*/ 514556 h 514555"/>
                      <a:gd name="connsiteX5" fmla="*/ 30318 w 415613"/>
                      <a:gd name="connsiteY5" fmla="*/ 359679 h 51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5">
                        <a:moveTo>
                          <a:pt x="0" y="102401"/>
                        </a:moveTo>
                        <a:lnTo>
                          <a:pt x="177488" y="0"/>
                        </a:lnTo>
                        <a:lnTo>
                          <a:pt x="385295" y="154877"/>
                        </a:lnTo>
                        <a:lnTo>
                          <a:pt x="415613" y="412155"/>
                        </a:lnTo>
                        <a:lnTo>
                          <a:pt x="238125" y="514556"/>
                        </a:lnTo>
                        <a:lnTo>
                          <a:pt x="30318"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11" name="Freeform 12610">
                    <a:extLst>
                      <a:ext uri="{FF2B5EF4-FFF2-40B4-BE49-F238E27FC236}">
                        <a16:creationId xmlns:a16="http://schemas.microsoft.com/office/drawing/2014/main" id="{E6E5D583-BFCF-FA58-A0B3-2300A849660D}"/>
                      </a:ext>
                    </a:extLst>
                  </p:cNvPr>
                  <p:cNvSpPr/>
                  <p:nvPr/>
                </p:nvSpPr>
                <p:spPr>
                  <a:xfrm>
                    <a:off x="24533848" y="18527310"/>
                    <a:ext cx="415613" cy="514555"/>
                  </a:xfrm>
                  <a:custGeom>
                    <a:avLst/>
                    <a:gdLst>
                      <a:gd name="connsiteX0" fmla="*/ 0 w 415613"/>
                      <a:gd name="connsiteY0" fmla="*/ 102401 h 514555"/>
                      <a:gd name="connsiteX1" fmla="*/ 177488 w 415613"/>
                      <a:gd name="connsiteY1" fmla="*/ 0 h 514555"/>
                      <a:gd name="connsiteX2" fmla="*/ 385295 w 415613"/>
                      <a:gd name="connsiteY2" fmla="*/ 154877 h 514555"/>
                      <a:gd name="connsiteX3" fmla="*/ 415613 w 415613"/>
                      <a:gd name="connsiteY3" fmla="*/ 412155 h 514555"/>
                      <a:gd name="connsiteX4" fmla="*/ 238125 w 415613"/>
                      <a:gd name="connsiteY4" fmla="*/ 514556 h 514555"/>
                      <a:gd name="connsiteX5" fmla="*/ 30318 w 415613"/>
                      <a:gd name="connsiteY5" fmla="*/ 359679 h 51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5">
                        <a:moveTo>
                          <a:pt x="0" y="102401"/>
                        </a:moveTo>
                        <a:lnTo>
                          <a:pt x="177488" y="0"/>
                        </a:lnTo>
                        <a:lnTo>
                          <a:pt x="385295" y="154877"/>
                        </a:lnTo>
                        <a:lnTo>
                          <a:pt x="415613" y="412155"/>
                        </a:lnTo>
                        <a:lnTo>
                          <a:pt x="238125" y="514556"/>
                        </a:lnTo>
                        <a:lnTo>
                          <a:pt x="30318"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12" name="Freeform 12611">
                    <a:extLst>
                      <a:ext uri="{FF2B5EF4-FFF2-40B4-BE49-F238E27FC236}">
                        <a16:creationId xmlns:a16="http://schemas.microsoft.com/office/drawing/2014/main" id="{70C29BEB-1136-B10F-165C-8131C51B62D8}"/>
                      </a:ext>
                    </a:extLst>
                  </p:cNvPr>
                  <p:cNvSpPr/>
                  <p:nvPr/>
                </p:nvSpPr>
                <p:spPr>
                  <a:xfrm>
                    <a:off x="24771973" y="18939464"/>
                    <a:ext cx="415613" cy="514556"/>
                  </a:xfrm>
                  <a:custGeom>
                    <a:avLst/>
                    <a:gdLst>
                      <a:gd name="connsiteX0" fmla="*/ 0 w 415613"/>
                      <a:gd name="connsiteY0" fmla="*/ 102401 h 514556"/>
                      <a:gd name="connsiteX1" fmla="*/ 177488 w 415613"/>
                      <a:gd name="connsiteY1" fmla="*/ 0 h 514556"/>
                      <a:gd name="connsiteX2" fmla="*/ 385295 w 415613"/>
                      <a:gd name="connsiteY2" fmla="*/ 154877 h 514556"/>
                      <a:gd name="connsiteX3" fmla="*/ 415613 w 415613"/>
                      <a:gd name="connsiteY3" fmla="*/ 412155 h 514556"/>
                      <a:gd name="connsiteX4" fmla="*/ 238125 w 415613"/>
                      <a:gd name="connsiteY4" fmla="*/ 514556 h 514556"/>
                      <a:gd name="connsiteX5" fmla="*/ 30318 w 415613"/>
                      <a:gd name="connsiteY5" fmla="*/ 359679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6">
                        <a:moveTo>
                          <a:pt x="0" y="102401"/>
                        </a:moveTo>
                        <a:lnTo>
                          <a:pt x="177488" y="0"/>
                        </a:lnTo>
                        <a:lnTo>
                          <a:pt x="385295" y="154877"/>
                        </a:lnTo>
                        <a:lnTo>
                          <a:pt x="415613" y="412155"/>
                        </a:lnTo>
                        <a:lnTo>
                          <a:pt x="238125" y="514556"/>
                        </a:lnTo>
                        <a:lnTo>
                          <a:pt x="30318"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13" name="Freeform 12612">
                    <a:extLst>
                      <a:ext uri="{FF2B5EF4-FFF2-40B4-BE49-F238E27FC236}">
                        <a16:creationId xmlns:a16="http://schemas.microsoft.com/office/drawing/2014/main" id="{5BC07AFF-D75E-A9A9-D1BC-85FF33C79C7D}"/>
                      </a:ext>
                    </a:extLst>
                  </p:cNvPr>
                  <p:cNvSpPr/>
                  <p:nvPr/>
                </p:nvSpPr>
                <p:spPr>
                  <a:xfrm>
                    <a:off x="25010098" y="19351620"/>
                    <a:ext cx="400454" cy="283516"/>
                  </a:xfrm>
                  <a:custGeom>
                    <a:avLst/>
                    <a:gdLst>
                      <a:gd name="connsiteX0" fmla="*/ 0 w 400454"/>
                      <a:gd name="connsiteY0" fmla="*/ 102401 h 283516"/>
                      <a:gd name="connsiteX1" fmla="*/ 177488 w 400454"/>
                      <a:gd name="connsiteY1" fmla="*/ 0 h 283516"/>
                      <a:gd name="connsiteX2" fmla="*/ 385295 w 400454"/>
                      <a:gd name="connsiteY2" fmla="*/ 154877 h 283516"/>
                      <a:gd name="connsiteX3" fmla="*/ 400454 w 400454"/>
                      <a:gd name="connsiteY3" fmla="*/ 283516 h 283516"/>
                      <a:gd name="connsiteX4" fmla="*/ 15160 w 400454"/>
                      <a:gd name="connsiteY4" fmla="*/ 231040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3516">
                        <a:moveTo>
                          <a:pt x="0" y="102401"/>
                        </a:moveTo>
                        <a:lnTo>
                          <a:pt x="177488" y="0"/>
                        </a:lnTo>
                        <a:lnTo>
                          <a:pt x="385295" y="154877"/>
                        </a:lnTo>
                        <a:lnTo>
                          <a:pt x="400454" y="283516"/>
                        </a:lnTo>
                        <a:lnTo>
                          <a:pt x="15160" y="23104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14" name="Freeform 12613">
                    <a:extLst>
                      <a:ext uri="{FF2B5EF4-FFF2-40B4-BE49-F238E27FC236}">
                        <a16:creationId xmlns:a16="http://schemas.microsoft.com/office/drawing/2014/main" id="{F854AF9E-ED61-C7FA-D9CF-E65B247ABBC9}"/>
                      </a:ext>
                    </a:extLst>
                  </p:cNvPr>
                  <p:cNvSpPr/>
                  <p:nvPr/>
                </p:nvSpPr>
                <p:spPr>
                  <a:xfrm>
                    <a:off x="24338990" y="17600598"/>
                    <a:ext cx="192646" cy="257278"/>
                  </a:xfrm>
                  <a:custGeom>
                    <a:avLst/>
                    <a:gdLst>
                      <a:gd name="connsiteX0" fmla="*/ 73584 w 192646"/>
                      <a:gd name="connsiteY0" fmla="*/ 0 h 257278"/>
                      <a:gd name="connsiteX1" fmla="*/ 192647 w 192646"/>
                      <a:gd name="connsiteY1" fmla="*/ 206078 h 257278"/>
                      <a:gd name="connsiteX2" fmla="*/ 103903 w 192646"/>
                      <a:gd name="connsiteY2" fmla="*/ 257278 h 257278"/>
                      <a:gd name="connsiteX3" fmla="*/ 0 w 192646"/>
                      <a:gd name="connsiteY3" fmla="*/ 179839 h 257278"/>
                    </a:gdLst>
                    <a:ahLst/>
                    <a:cxnLst>
                      <a:cxn ang="0">
                        <a:pos x="connsiteX0" y="connsiteY0"/>
                      </a:cxn>
                      <a:cxn ang="0">
                        <a:pos x="connsiteX1" y="connsiteY1"/>
                      </a:cxn>
                      <a:cxn ang="0">
                        <a:pos x="connsiteX2" y="connsiteY2"/>
                      </a:cxn>
                      <a:cxn ang="0">
                        <a:pos x="connsiteX3" y="connsiteY3"/>
                      </a:cxn>
                    </a:cxnLst>
                    <a:rect l="l" t="t" r="r" b="b"/>
                    <a:pathLst>
                      <a:path w="192646" h="257278">
                        <a:moveTo>
                          <a:pt x="73584" y="0"/>
                        </a:moveTo>
                        <a:lnTo>
                          <a:pt x="192647" y="206078"/>
                        </a:lnTo>
                        <a:lnTo>
                          <a:pt x="103903" y="257278"/>
                        </a:lnTo>
                        <a:lnTo>
                          <a:pt x="0" y="17983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615" name="Freeform 12614">
                    <a:extLst>
                      <a:ext uri="{FF2B5EF4-FFF2-40B4-BE49-F238E27FC236}">
                        <a16:creationId xmlns:a16="http://schemas.microsoft.com/office/drawing/2014/main" id="{81C67D1B-DCC9-627E-EBF3-142A7DDAF898}"/>
                      </a:ext>
                    </a:extLst>
                  </p:cNvPr>
                  <p:cNvSpPr/>
                  <p:nvPr/>
                </p:nvSpPr>
                <p:spPr>
                  <a:xfrm>
                    <a:off x="24442893" y="17806676"/>
                    <a:ext cx="326869" cy="463355"/>
                  </a:xfrm>
                  <a:custGeom>
                    <a:avLst/>
                    <a:gdLst>
                      <a:gd name="connsiteX0" fmla="*/ 0 w 326869"/>
                      <a:gd name="connsiteY0" fmla="*/ 51200 h 463355"/>
                      <a:gd name="connsiteX1" fmla="*/ 88744 w 326869"/>
                      <a:gd name="connsiteY1" fmla="*/ 0 h 463355"/>
                      <a:gd name="connsiteX2" fmla="*/ 326869 w 326869"/>
                      <a:gd name="connsiteY2" fmla="*/ 412155 h 463355"/>
                      <a:gd name="connsiteX3" fmla="*/ 238125 w 326869"/>
                      <a:gd name="connsiteY3" fmla="*/ 463355 h 463355"/>
                      <a:gd name="connsiteX4" fmla="*/ 30318 w 326869"/>
                      <a:gd name="connsiteY4" fmla="*/ 308478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0" y="51200"/>
                        </a:moveTo>
                        <a:lnTo>
                          <a:pt x="88744" y="0"/>
                        </a:lnTo>
                        <a:lnTo>
                          <a:pt x="326869" y="412155"/>
                        </a:lnTo>
                        <a:lnTo>
                          <a:pt x="238125" y="463355"/>
                        </a:lnTo>
                        <a:lnTo>
                          <a:pt x="30318" y="3084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16" name="Freeform 12615">
                    <a:extLst>
                      <a:ext uri="{FF2B5EF4-FFF2-40B4-BE49-F238E27FC236}">
                        <a16:creationId xmlns:a16="http://schemas.microsoft.com/office/drawing/2014/main" id="{ACBC35B7-B4C8-68E2-15CE-1922DFD28E71}"/>
                      </a:ext>
                    </a:extLst>
                  </p:cNvPr>
                  <p:cNvSpPr/>
                  <p:nvPr/>
                </p:nvSpPr>
                <p:spPr>
                  <a:xfrm>
                    <a:off x="24681018" y="18218831"/>
                    <a:ext cx="326869" cy="463355"/>
                  </a:xfrm>
                  <a:custGeom>
                    <a:avLst/>
                    <a:gdLst>
                      <a:gd name="connsiteX0" fmla="*/ 0 w 326869"/>
                      <a:gd name="connsiteY0" fmla="*/ 51200 h 463355"/>
                      <a:gd name="connsiteX1" fmla="*/ 88744 w 326869"/>
                      <a:gd name="connsiteY1" fmla="*/ 0 h 463355"/>
                      <a:gd name="connsiteX2" fmla="*/ 326869 w 326869"/>
                      <a:gd name="connsiteY2" fmla="*/ 412155 h 463355"/>
                      <a:gd name="connsiteX3" fmla="*/ 238125 w 326869"/>
                      <a:gd name="connsiteY3" fmla="*/ 463356 h 463355"/>
                      <a:gd name="connsiteX4" fmla="*/ 30318 w 326869"/>
                      <a:gd name="connsiteY4" fmla="*/ 308478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0" y="51200"/>
                        </a:moveTo>
                        <a:lnTo>
                          <a:pt x="88744" y="0"/>
                        </a:lnTo>
                        <a:lnTo>
                          <a:pt x="326869" y="412155"/>
                        </a:lnTo>
                        <a:lnTo>
                          <a:pt x="238125" y="463356"/>
                        </a:lnTo>
                        <a:lnTo>
                          <a:pt x="30318" y="3084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17" name="Freeform 12616">
                    <a:extLst>
                      <a:ext uri="{FF2B5EF4-FFF2-40B4-BE49-F238E27FC236}">
                        <a16:creationId xmlns:a16="http://schemas.microsoft.com/office/drawing/2014/main" id="{3027CEAD-0601-C88D-6341-D26D7404CDF9}"/>
                      </a:ext>
                    </a:extLst>
                  </p:cNvPr>
                  <p:cNvSpPr/>
                  <p:nvPr/>
                </p:nvSpPr>
                <p:spPr>
                  <a:xfrm>
                    <a:off x="24919143" y="18630987"/>
                    <a:ext cx="326869" cy="463355"/>
                  </a:xfrm>
                  <a:custGeom>
                    <a:avLst/>
                    <a:gdLst>
                      <a:gd name="connsiteX0" fmla="*/ 0 w 326869"/>
                      <a:gd name="connsiteY0" fmla="*/ 51200 h 463355"/>
                      <a:gd name="connsiteX1" fmla="*/ 88744 w 326869"/>
                      <a:gd name="connsiteY1" fmla="*/ 0 h 463355"/>
                      <a:gd name="connsiteX2" fmla="*/ 326869 w 326869"/>
                      <a:gd name="connsiteY2" fmla="*/ 412155 h 463355"/>
                      <a:gd name="connsiteX3" fmla="*/ 238125 w 326869"/>
                      <a:gd name="connsiteY3" fmla="*/ 463356 h 463355"/>
                      <a:gd name="connsiteX4" fmla="*/ 30318 w 326869"/>
                      <a:gd name="connsiteY4" fmla="*/ 308478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0" y="51200"/>
                        </a:moveTo>
                        <a:lnTo>
                          <a:pt x="88744" y="0"/>
                        </a:lnTo>
                        <a:lnTo>
                          <a:pt x="326869" y="412155"/>
                        </a:lnTo>
                        <a:lnTo>
                          <a:pt x="238125" y="463356"/>
                        </a:lnTo>
                        <a:lnTo>
                          <a:pt x="30318" y="3084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18" name="Freeform 12617">
                    <a:extLst>
                      <a:ext uri="{FF2B5EF4-FFF2-40B4-BE49-F238E27FC236}">
                        <a16:creationId xmlns:a16="http://schemas.microsoft.com/office/drawing/2014/main" id="{C609FE88-317F-545C-299E-9BD89C6010F2}"/>
                      </a:ext>
                    </a:extLst>
                  </p:cNvPr>
                  <p:cNvSpPr/>
                  <p:nvPr/>
                </p:nvSpPr>
                <p:spPr>
                  <a:xfrm>
                    <a:off x="25157268" y="19043142"/>
                    <a:ext cx="326869" cy="463355"/>
                  </a:xfrm>
                  <a:custGeom>
                    <a:avLst/>
                    <a:gdLst>
                      <a:gd name="connsiteX0" fmla="*/ 0 w 326869"/>
                      <a:gd name="connsiteY0" fmla="*/ 51200 h 463355"/>
                      <a:gd name="connsiteX1" fmla="*/ 88744 w 326869"/>
                      <a:gd name="connsiteY1" fmla="*/ 0 h 463355"/>
                      <a:gd name="connsiteX2" fmla="*/ 326869 w 326869"/>
                      <a:gd name="connsiteY2" fmla="*/ 412155 h 463355"/>
                      <a:gd name="connsiteX3" fmla="*/ 238125 w 326869"/>
                      <a:gd name="connsiteY3" fmla="*/ 463356 h 463355"/>
                      <a:gd name="connsiteX4" fmla="*/ 30318 w 326869"/>
                      <a:gd name="connsiteY4" fmla="*/ 308478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0" y="51200"/>
                        </a:moveTo>
                        <a:lnTo>
                          <a:pt x="88744" y="0"/>
                        </a:lnTo>
                        <a:lnTo>
                          <a:pt x="326869" y="412155"/>
                        </a:lnTo>
                        <a:lnTo>
                          <a:pt x="238125" y="463356"/>
                        </a:lnTo>
                        <a:lnTo>
                          <a:pt x="30318" y="3084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19" name="Freeform 12618">
                    <a:extLst>
                      <a:ext uri="{FF2B5EF4-FFF2-40B4-BE49-F238E27FC236}">
                        <a16:creationId xmlns:a16="http://schemas.microsoft.com/office/drawing/2014/main" id="{E3531457-212D-6F74-CA35-1315DC358B16}"/>
                      </a:ext>
                    </a:extLst>
                  </p:cNvPr>
                  <p:cNvSpPr/>
                  <p:nvPr/>
                </p:nvSpPr>
                <p:spPr>
                  <a:xfrm>
                    <a:off x="25395393" y="19455297"/>
                    <a:ext cx="207806" cy="206077"/>
                  </a:xfrm>
                  <a:custGeom>
                    <a:avLst/>
                    <a:gdLst>
                      <a:gd name="connsiteX0" fmla="*/ 207807 w 207806"/>
                      <a:gd name="connsiteY0" fmla="*/ 206078 h 206077"/>
                      <a:gd name="connsiteX1" fmla="*/ 15160 w 207806"/>
                      <a:gd name="connsiteY1" fmla="*/ 179839 h 206077"/>
                      <a:gd name="connsiteX2" fmla="*/ 0 w 207806"/>
                      <a:gd name="connsiteY2" fmla="*/ 51200 h 206077"/>
                      <a:gd name="connsiteX3" fmla="*/ 88744 w 207806"/>
                      <a:gd name="connsiteY3" fmla="*/ 0 h 206077"/>
                    </a:gdLst>
                    <a:ahLst/>
                    <a:cxnLst>
                      <a:cxn ang="0">
                        <a:pos x="connsiteX0" y="connsiteY0"/>
                      </a:cxn>
                      <a:cxn ang="0">
                        <a:pos x="connsiteX1" y="connsiteY1"/>
                      </a:cxn>
                      <a:cxn ang="0">
                        <a:pos x="connsiteX2" y="connsiteY2"/>
                      </a:cxn>
                      <a:cxn ang="0">
                        <a:pos x="connsiteX3" y="connsiteY3"/>
                      </a:cxn>
                    </a:cxnLst>
                    <a:rect l="l" t="t" r="r" b="b"/>
                    <a:pathLst>
                      <a:path w="207806" h="206077">
                        <a:moveTo>
                          <a:pt x="207807" y="206078"/>
                        </a:moveTo>
                        <a:lnTo>
                          <a:pt x="15160" y="179839"/>
                        </a:lnTo>
                        <a:lnTo>
                          <a:pt x="0" y="51200"/>
                        </a:lnTo>
                        <a:lnTo>
                          <a:pt x="88744"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620" name="Graphic 12529">
                  <a:extLst>
                    <a:ext uri="{FF2B5EF4-FFF2-40B4-BE49-F238E27FC236}">
                      <a16:creationId xmlns:a16="http://schemas.microsoft.com/office/drawing/2014/main" id="{AE289925-9890-2073-32E2-EDC6534A6476}"/>
                    </a:ext>
                  </a:extLst>
                </p:cNvPr>
                <p:cNvGrpSpPr/>
                <p:nvPr/>
              </p:nvGrpSpPr>
              <p:grpSpPr>
                <a:xfrm>
                  <a:off x="26793825" y="17176055"/>
                  <a:ext cx="735846" cy="2222936"/>
                  <a:chOff x="26793825" y="17176055"/>
                  <a:chExt cx="735846" cy="2222936"/>
                </a:xfrm>
              </p:grpSpPr>
              <p:sp>
                <p:nvSpPr>
                  <p:cNvPr id="12621" name="Freeform 12620">
                    <a:extLst>
                      <a:ext uri="{FF2B5EF4-FFF2-40B4-BE49-F238E27FC236}">
                        <a16:creationId xmlns:a16="http://schemas.microsoft.com/office/drawing/2014/main" id="{F0765D41-A02F-08E5-371E-F6BF63F5059D}"/>
                      </a:ext>
                    </a:extLst>
                  </p:cNvPr>
                  <p:cNvSpPr/>
                  <p:nvPr/>
                </p:nvSpPr>
                <p:spPr>
                  <a:xfrm>
                    <a:off x="26793825" y="17558144"/>
                    <a:ext cx="98112" cy="222293"/>
                  </a:xfrm>
                  <a:custGeom>
                    <a:avLst/>
                    <a:gdLst>
                      <a:gd name="connsiteX0" fmla="*/ 0 w 98112"/>
                      <a:gd name="connsiteY0" fmla="*/ 42454 h 222293"/>
                      <a:gd name="connsiteX1" fmla="*/ 73584 w 98112"/>
                      <a:gd name="connsiteY1" fmla="*/ 0 h 222293"/>
                      <a:gd name="connsiteX2" fmla="*/ 98113 w 98112"/>
                      <a:gd name="connsiteY2" fmla="*/ 134044 h 222293"/>
                      <a:gd name="connsiteX3" fmla="*/ 73584 w 98112"/>
                      <a:gd name="connsiteY3" fmla="*/ 222294 h 222293"/>
                    </a:gdLst>
                    <a:ahLst/>
                    <a:cxnLst>
                      <a:cxn ang="0">
                        <a:pos x="connsiteX0" y="connsiteY0"/>
                      </a:cxn>
                      <a:cxn ang="0">
                        <a:pos x="connsiteX1" y="connsiteY1"/>
                      </a:cxn>
                      <a:cxn ang="0">
                        <a:pos x="connsiteX2" y="connsiteY2"/>
                      </a:cxn>
                      <a:cxn ang="0">
                        <a:pos x="connsiteX3" y="connsiteY3"/>
                      </a:cxn>
                    </a:cxnLst>
                    <a:rect l="l" t="t" r="r" b="b"/>
                    <a:pathLst>
                      <a:path w="98112" h="222293">
                        <a:moveTo>
                          <a:pt x="0" y="42454"/>
                        </a:moveTo>
                        <a:lnTo>
                          <a:pt x="73584" y="0"/>
                        </a:lnTo>
                        <a:lnTo>
                          <a:pt x="98113" y="134044"/>
                        </a:lnTo>
                        <a:lnTo>
                          <a:pt x="73584" y="222294"/>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622" name="Freeform 12621">
                    <a:extLst>
                      <a:ext uri="{FF2B5EF4-FFF2-40B4-BE49-F238E27FC236}">
                        <a16:creationId xmlns:a16="http://schemas.microsoft.com/office/drawing/2014/main" id="{6C30BBDD-9492-B942-5D3C-0EBF44060596}"/>
                      </a:ext>
                    </a:extLst>
                  </p:cNvPr>
                  <p:cNvSpPr/>
                  <p:nvPr/>
                </p:nvSpPr>
                <p:spPr>
                  <a:xfrm>
                    <a:off x="26867409" y="17473236"/>
                    <a:ext cx="171697" cy="310542"/>
                  </a:xfrm>
                  <a:custGeom>
                    <a:avLst/>
                    <a:gdLst>
                      <a:gd name="connsiteX0" fmla="*/ 171698 w 171697"/>
                      <a:gd name="connsiteY0" fmla="*/ 134044 h 310542"/>
                      <a:gd name="connsiteX1" fmla="*/ 122641 w 171697"/>
                      <a:gd name="connsiteY1" fmla="*/ 310543 h 310542"/>
                      <a:gd name="connsiteX2" fmla="*/ 24529 w 171697"/>
                      <a:gd name="connsiteY2" fmla="*/ 218953 h 310542"/>
                      <a:gd name="connsiteX3" fmla="*/ 0 w 171697"/>
                      <a:gd name="connsiteY3" fmla="*/ 84908 h 310542"/>
                      <a:gd name="connsiteX4" fmla="*/ 147170 w 171697"/>
                      <a:gd name="connsiteY4" fmla="*/ 0 h 31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2">
                        <a:moveTo>
                          <a:pt x="171698" y="134044"/>
                        </a:moveTo>
                        <a:lnTo>
                          <a:pt x="122641" y="310543"/>
                        </a:lnTo>
                        <a:lnTo>
                          <a:pt x="24529" y="218953"/>
                        </a:lnTo>
                        <a:lnTo>
                          <a:pt x="0" y="84908"/>
                        </a:lnTo>
                        <a:lnTo>
                          <a:pt x="14717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23" name="Freeform 12622">
                    <a:extLst>
                      <a:ext uri="{FF2B5EF4-FFF2-40B4-BE49-F238E27FC236}">
                        <a16:creationId xmlns:a16="http://schemas.microsoft.com/office/drawing/2014/main" id="{A3679CF3-5B52-6D46-B325-3EEADBB1EE38}"/>
                      </a:ext>
                    </a:extLst>
                  </p:cNvPr>
                  <p:cNvSpPr/>
                  <p:nvPr/>
                </p:nvSpPr>
                <p:spPr>
                  <a:xfrm>
                    <a:off x="26867409" y="17692188"/>
                    <a:ext cx="171697" cy="447928"/>
                  </a:xfrm>
                  <a:custGeom>
                    <a:avLst/>
                    <a:gdLst>
                      <a:gd name="connsiteX0" fmla="*/ 24529 w 171697"/>
                      <a:gd name="connsiteY0" fmla="*/ 0 h 447928"/>
                      <a:gd name="connsiteX1" fmla="*/ 122641 w 171697"/>
                      <a:gd name="connsiteY1" fmla="*/ 91590 h 447928"/>
                      <a:gd name="connsiteX2" fmla="*/ 171698 w 171697"/>
                      <a:gd name="connsiteY2" fmla="*/ 359679 h 447928"/>
                      <a:gd name="connsiteX3" fmla="*/ 147170 w 171697"/>
                      <a:gd name="connsiteY3" fmla="*/ 447928 h 447928"/>
                      <a:gd name="connsiteX4" fmla="*/ 0 w 171697"/>
                      <a:gd name="connsiteY4" fmla="*/ 88250 h 447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8">
                        <a:moveTo>
                          <a:pt x="24529" y="0"/>
                        </a:moveTo>
                        <a:lnTo>
                          <a:pt x="122641" y="91590"/>
                        </a:lnTo>
                        <a:lnTo>
                          <a:pt x="171698" y="359679"/>
                        </a:lnTo>
                        <a:lnTo>
                          <a:pt x="147170" y="447928"/>
                        </a:lnTo>
                        <a:lnTo>
                          <a:pt x="0" y="8825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24" name="Freeform 12623">
                    <a:extLst>
                      <a:ext uri="{FF2B5EF4-FFF2-40B4-BE49-F238E27FC236}">
                        <a16:creationId xmlns:a16="http://schemas.microsoft.com/office/drawing/2014/main" id="{08128633-C181-53C7-A051-FADE7B50E222}"/>
                      </a:ext>
                    </a:extLst>
                  </p:cNvPr>
                  <p:cNvSpPr/>
                  <p:nvPr/>
                </p:nvSpPr>
                <p:spPr>
                  <a:xfrm>
                    <a:off x="27014578" y="17388327"/>
                    <a:ext cx="171697" cy="310542"/>
                  </a:xfrm>
                  <a:custGeom>
                    <a:avLst/>
                    <a:gdLst>
                      <a:gd name="connsiteX0" fmla="*/ 171698 w 171697"/>
                      <a:gd name="connsiteY0" fmla="*/ 134044 h 310542"/>
                      <a:gd name="connsiteX1" fmla="*/ 122641 w 171697"/>
                      <a:gd name="connsiteY1" fmla="*/ 310543 h 310542"/>
                      <a:gd name="connsiteX2" fmla="*/ 24528 w 171697"/>
                      <a:gd name="connsiteY2" fmla="*/ 218953 h 310542"/>
                      <a:gd name="connsiteX3" fmla="*/ 0 w 171697"/>
                      <a:gd name="connsiteY3" fmla="*/ 84909 h 310542"/>
                      <a:gd name="connsiteX4" fmla="*/ 147170 w 171697"/>
                      <a:gd name="connsiteY4" fmla="*/ 0 h 31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2">
                        <a:moveTo>
                          <a:pt x="171698" y="134044"/>
                        </a:moveTo>
                        <a:lnTo>
                          <a:pt x="122641" y="310543"/>
                        </a:lnTo>
                        <a:lnTo>
                          <a:pt x="24528" y="218953"/>
                        </a:lnTo>
                        <a:lnTo>
                          <a:pt x="0" y="84909"/>
                        </a:lnTo>
                        <a:lnTo>
                          <a:pt x="14717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25" name="Freeform 12624">
                    <a:extLst>
                      <a:ext uri="{FF2B5EF4-FFF2-40B4-BE49-F238E27FC236}">
                        <a16:creationId xmlns:a16="http://schemas.microsoft.com/office/drawing/2014/main" id="{375668D0-AD8E-FC09-F5CC-D38985519819}"/>
                      </a:ext>
                    </a:extLst>
                  </p:cNvPr>
                  <p:cNvSpPr/>
                  <p:nvPr/>
                </p:nvSpPr>
                <p:spPr>
                  <a:xfrm>
                    <a:off x="26990050" y="17607280"/>
                    <a:ext cx="196225" cy="536177"/>
                  </a:xfrm>
                  <a:custGeom>
                    <a:avLst/>
                    <a:gdLst>
                      <a:gd name="connsiteX0" fmla="*/ 49056 w 196225"/>
                      <a:gd name="connsiteY0" fmla="*/ 0 h 536177"/>
                      <a:gd name="connsiteX1" fmla="*/ 147170 w 196225"/>
                      <a:gd name="connsiteY1" fmla="*/ 91590 h 536177"/>
                      <a:gd name="connsiteX2" fmla="*/ 196226 w 196225"/>
                      <a:gd name="connsiteY2" fmla="*/ 359679 h 536177"/>
                      <a:gd name="connsiteX3" fmla="*/ 147170 w 196225"/>
                      <a:gd name="connsiteY3" fmla="*/ 536177 h 536177"/>
                      <a:gd name="connsiteX4" fmla="*/ 49056 w 196225"/>
                      <a:gd name="connsiteY4" fmla="*/ 444587 h 536177"/>
                      <a:gd name="connsiteX5" fmla="*/ 0 w 196225"/>
                      <a:gd name="connsiteY5" fmla="*/ 176499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49056" y="0"/>
                        </a:moveTo>
                        <a:lnTo>
                          <a:pt x="147170" y="91590"/>
                        </a:lnTo>
                        <a:lnTo>
                          <a:pt x="196226" y="359679"/>
                        </a:lnTo>
                        <a:lnTo>
                          <a:pt x="147170" y="536177"/>
                        </a:lnTo>
                        <a:lnTo>
                          <a:pt x="49056" y="444587"/>
                        </a:lnTo>
                        <a:lnTo>
                          <a:pt x="0" y="1764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26" name="Freeform 12625">
                    <a:extLst>
                      <a:ext uri="{FF2B5EF4-FFF2-40B4-BE49-F238E27FC236}">
                        <a16:creationId xmlns:a16="http://schemas.microsoft.com/office/drawing/2014/main" id="{83626965-CB4D-DA77-3CB4-47DDFD6C6278}"/>
                      </a:ext>
                    </a:extLst>
                  </p:cNvPr>
                  <p:cNvSpPr/>
                  <p:nvPr/>
                </p:nvSpPr>
                <p:spPr>
                  <a:xfrm>
                    <a:off x="27014578" y="18051867"/>
                    <a:ext cx="171697" cy="447928"/>
                  </a:xfrm>
                  <a:custGeom>
                    <a:avLst/>
                    <a:gdLst>
                      <a:gd name="connsiteX0" fmla="*/ 24528 w 171697"/>
                      <a:gd name="connsiteY0" fmla="*/ 0 h 447928"/>
                      <a:gd name="connsiteX1" fmla="*/ 122641 w 171697"/>
                      <a:gd name="connsiteY1" fmla="*/ 91590 h 447928"/>
                      <a:gd name="connsiteX2" fmla="*/ 171698 w 171697"/>
                      <a:gd name="connsiteY2" fmla="*/ 359679 h 447928"/>
                      <a:gd name="connsiteX3" fmla="*/ 147170 w 171697"/>
                      <a:gd name="connsiteY3" fmla="*/ 447928 h 447928"/>
                      <a:gd name="connsiteX4" fmla="*/ 0 w 171697"/>
                      <a:gd name="connsiteY4" fmla="*/ 88249 h 447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8">
                        <a:moveTo>
                          <a:pt x="24528" y="0"/>
                        </a:moveTo>
                        <a:lnTo>
                          <a:pt x="122641" y="91590"/>
                        </a:lnTo>
                        <a:lnTo>
                          <a:pt x="171698" y="359679"/>
                        </a:lnTo>
                        <a:lnTo>
                          <a:pt x="147170" y="447928"/>
                        </a:lnTo>
                        <a:lnTo>
                          <a:pt x="0" y="8824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27" name="Freeform 12626">
                    <a:extLst>
                      <a:ext uri="{FF2B5EF4-FFF2-40B4-BE49-F238E27FC236}">
                        <a16:creationId xmlns:a16="http://schemas.microsoft.com/office/drawing/2014/main" id="{A422C011-C84F-A327-CC4C-41B02F269DAE}"/>
                      </a:ext>
                    </a:extLst>
                  </p:cNvPr>
                  <p:cNvSpPr/>
                  <p:nvPr/>
                </p:nvSpPr>
                <p:spPr>
                  <a:xfrm>
                    <a:off x="27161748" y="17303418"/>
                    <a:ext cx="171697" cy="310543"/>
                  </a:xfrm>
                  <a:custGeom>
                    <a:avLst/>
                    <a:gdLst>
                      <a:gd name="connsiteX0" fmla="*/ 171698 w 171697"/>
                      <a:gd name="connsiteY0" fmla="*/ 134044 h 310543"/>
                      <a:gd name="connsiteX1" fmla="*/ 122641 w 171697"/>
                      <a:gd name="connsiteY1" fmla="*/ 310543 h 310543"/>
                      <a:gd name="connsiteX2" fmla="*/ 24528 w 171697"/>
                      <a:gd name="connsiteY2" fmla="*/ 218953 h 310543"/>
                      <a:gd name="connsiteX3" fmla="*/ 0 w 171697"/>
                      <a:gd name="connsiteY3" fmla="*/ 84909 h 310543"/>
                      <a:gd name="connsiteX4" fmla="*/ 147170 w 171697"/>
                      <a:gd name="connsiteY4" fmla="*/ 0 h 310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3">
                        <a:moveTo>
                          <a:pt x="171698" y="134044"/>
                        </a:moveTo>
                        <a:lnTo>
                          <a:pt x="122641" y="310543"/>
                        </a:lnTo>
                        <a:lnTo>
                          <a:pt x="24528" y="218953"/>
                        </a:lnTo>
                        <a:lnTo>
                          <a:pt x="0" y="84909"/>
                        </a:lnTo>
                        <a:lnTo>
                          <a:pt x="14717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28" name="Freeform 12627">
                    <a:extLst>
                      <a:ext uri="{FF2B5EF4-FFF2-40B4-BE49-F238E27FC236}">
                        <a16:creationId xmlns:a16="http://schemas.microsoft.com/office/drawing/2014/main" id="{C9F85147-C4DF-0A11-52CE-4312940A6B39}"/>
                      </a:ext>
                    </a:extLst>
                  </p:cNvPr>
                  <p:cNvSpPr/>
                  <p:nvPr/>
                </p:nvSpPr>
                <p:spPr>
                  <a:xfrm>
                    <a:off x="27137220" y="17522371"/>
                    <a:ext cx="196225" cy="536177"/>
                  </a:xfrm>
                  <a:custGeom>
                    <a:avLst/>
                    <a:gdLst>
                      <a:gd name="connsiteX0" fmla="*/ 49056 w 196225"/>
                      <a:gd name="connsiteY0" fmla="*/ 0 h 536177"/>
                      <a:gd name="connsiteX1" fmla="*/ 147170 w 196225"/>
                      <a:gd name="connsiteY1" fmla="*/ 91590 h 536177"/>
                      <a:gd name="connsiteX2" fmla="*/ 196226 w 196225"/>
                      <a:gd name="connsiteY2" fmla="*/ 359679 h 536177"/>
                      <a:gd name="connsiteX3" fmla="*/ 147170 w 196225"/>
                      <a:gd name="connsiteY3" fmla="*/ 536177 h 536177"/>
                      <a:gd name="connsiteX4" fmla="*/ 49056 w 196225"/>
                      <a:gd name="connsiteY4" fmla="*/ 444587 h 536177"/>
                      <a:gd name="connsiteX5" fmla="*/ 0 w 196225"/>
                      <a:gd name="connsiteY5" fmla="*/ 176499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49056" y="0"/>
                        </a:moveTo>
                        <a:lnTo>
                          <a:pt x="147170" y="91590"/>
                        </a:lnTo>
                        <a:lnTo>
                          <a:pt x="196226" y="359679"/>
                        </a:lnTo>
                        <a:lnTo>
                          <a:pt x="147170" y="536177"/>
                        </a:lnTo>
                        <a:lnTo>
                          <a:pt x="49056" y="444587"/>
                        </a:lnTo>
                        <a:lnTo>
                          <a:pt x="0" y="1764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29" name="Freeform 12628">
                    <a:extLst>
                      <a:ext uri="{FF2B5EF4-FFF2-40B4-BE49-F238E27FC236}">
                        <a16:creationId xmlns:a16="http://schemas.microsoft.com/office/drawing/2014/main" id="{A7ADCF10-38F3-4452-D799-56B5C7653038}"/>
                      </a:ext>
                    </a:extLst>
                  </p:cNvPr>
                  <p:cNvSpPr/>
                  <p:nvPr/>
                </p:nvSpPr>
                <p:spPr>
                  <a:xfrm>
                    <a:off x="27137220" y="17966959"/>
                    <a:ext cx="196225" cy="536177"/>
                  </a:xfrm>
                  <a:custGeom>
                    <a:avLst/>
                    <a:gdLst>
                      <a:gd name="connsiteX0" fmla="*/ 49056 w 196225"/>
                      <a:gd name="connsiteY0" fmla="*/ 0 h 536177"/>
                      <a:gd name="connsiteX1" fmla="*/ 147170 w 196225"/>
                      <a:gd name="connsiteY1" fmla="*/ 91590 h 536177"/>
                      <a:gd name="connsiteX2" fmla="*/ 196226 w 196225"/>
                      <a:gd name="connsiteY2" fmla="*/ 359679 h 536177"/>
                      <a:gd name="connsiteX3" fmla="*/ 147170 w 196225"/>
                      <a:gd name="connsiteY3" fmla="*/ 536177 h 536177"/>
                      <a:gd name="connsiteX4" fmla="*/ 49056 w 196225"/>
                      <a:gd name="connsiteY4" fmla="*/ 444587 h 536177"/>
                      <a:gd name="connsiteX5" fmla="*/ 0 w 196225"/>
                      <a:gd name="connsiteY5" fmla="*/ 176499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49056" y="0"/>
                        </a:moveTo>
                        <a:lnTo>
                          <a:pt x="147170" y="91590"/>
                        </a:lnTo>
                        <a:lnTo>
                          <a:pt x="196226" y="359679"/>
                        </a:lnTo>
                        <a:lnTo>
                          <a:pt x="147170" y="536177"/>
                        </a:lnTo>
                        <a:lnTo>
                          <a:pt x="49056" y="444587"/>
                        </a:lnTo>
                        <a:lnTo>
                          <a:pt x="0" y="1764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30" name="Freeform 12629">
                    <a:extLst>
                      <a:ext uri="{FF2B5EF4-FFF2-40B4-BE49-F238E27FC236}">
                        <a16:creationId xmlns:a16="http://schemas.microsoft.com/office/drawing/2014/main" id="{4168AD17-CDA0-768B-35A7-1E0C849830C0}"/>
                      </a:ext>
                    </a:extLst>
                  </p:cNvPr>
                  <p:cNvSpPr/>
                  <p:nvPr/>
                </p:nvSpPr>
                <p:spPr>
                  <a:xfrm>
                    <a:off x="27161748" y="18411546"/>
                    <a:ext cx="171697" cy="447927"/>
                  </a:xfrm>
                  <a:custGeom>
                    <a:avLst/>
                    <a:gdLst>
                      <a:gd name="connsiteX0" fmla="*/ 24528 w 171697"/>
                      <a:gd name="connsiteY0" fmla="*/ 0 h 447927"/>
                      <a:gd name="connsiteX1" fmla="*/ 122641 w 171697"/>
                      <a:gd name="connsiteY1" fmla="*/ 91590 h 447927"/>
                      <a:gd name="connsiteX2" fmla="*/ 171698 w 171697"/>
                      <a:gd name="connsiteY2" fmla="*/ 359679 h 447927"/>
                      <a:gd name="connsiteX3" fmla="*/ 147170 w 171697"/>
                      <a:gd name="connsiteY3" fmla="*/ 447928 h 447927"/>
                      <a:gd name="connsiteX4" fmla="*/ 0 w 171697"/>
                      <a:gd name="connsiteY4" fmla="*/ 88249 h 44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7">
                        <a:moveTo>
                          <a:pt x="24528" y="0"/>
                        </a:moveTo>
                        <a:lnTo>
                          <a:pt x="122641" y="91590"/>
                        </a:lnTo>
                        <a:lnTo>
                          <a:pt x="171698" y="359679"/>
                        </a:lnTo>
                        <a:lnTo>
                          <a:pt x="147170" y="447928"/>
                        </a:lnTo>
                        <a:lnTo>
                          <a:pt x="0" y="8824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31" name="Freeform 12630">
                    <a:extLst>
                      <a:ext uri="{FF2B5EF4-FFF2-40B4-BE49-F238E27FC236}">
                        <a16:creationId xmlns:a16="http://schemas.microsoft.com/office/drawing/2014/main" id="{F4241CE9-B0E3-E772-9956-6236284FCF76}"/>
                      </a:ext>
                    </a:extLst>
                  </p:cNvPr>
                  <p:cNvSpPr/>
                  <p:nvPr/>
                </p:nvSpPr>
                <p:spPr>
                  <a:xfrm>
                    <a:off x="27308917" y="17218510"/>
                    <a:ext cx="171697" cy="310542"/>
                  </a:xfrm>
                  <a:custGeom>
                    <a:avLst/>
                    <a:gdLst>
                      <a:gd name="connsiteX0" fmla="*/ 171697 w 171697"/>
                      <a:gd name="connsiteY0" fmla="*/ 134044 h 310542"/>
                      <a:gd name="connsiteX1" fmla="*/ 122641 w 171697"/>
                      <a:gd name="connsiteY1" fmla="*/ 310543 h 310542"/>
                      <a:gd name="connsiteX2" fmla="*/ 24528 w 171697"/>
                      <a:gd name="connsiteY2" fmla="*/ 218953 h 310542"/>
                      <a:gd name="connsiteX3" fmla="*/ 0 w 171697"/>
                      <a:gd name="connsiteY3" fmla="*/ 84908 h 310542"/>
                      <a:gd name="connsiteX4" fmla="*/ 147169 w 171697"/>
                      <a:gd name="connsiteY4" fmla="*/ 0 h 31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2">
                        <a:moveTo>
                          <a:pt x="171697" y="134044"/>
                        </a:moveTo>
                        <a:lnTo>
                          <a:pt x="122641" y="310543"/>
                        </a:lnTo>
                        <a:lnTo>
                          <a:pt x="24528" y="218953"/>
                        </a:lnTo>
                        <a:lnTo>
                          <a:pt x="0" y="84908"/>
                        </a:lnTo>
                        <a:lnTo>
                          <a:pt x="14716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32" name="Freeform 12631">
                    <a:extLst>
                      <a:ext uri="{FF2B5EF4-FFF2-40B4-BE49-F238E27FC236}">
                        <a16:creationId xmlns:a16="http://schemas.microsoft.com/office/drawing/2014/main" id="{4862AF8F-177F-93F4-FAEC-49D487A8AF19}"/>
                      </a:ext>
                    </a:extLst>
                  </p:cNvPr>
                  <p:cNvSpPr/>
                  <p:nvPr/>
                </p:nvSpPr>
                <p:spPr>
                  <a:xfrm>
                    <a:off x="27284389" y="17437463"/>
                    <a:ext cx="196225" cy="536177"/>
                  </a:xfrm>
                  <a:custGeom>
                    <a:avLst/>
                    <a:gdLst>
                      <a:gd name="connsiteX0" fmla="*/ 49056 w 196225"/>
                      <a:gd name="connsiteY0" fmla="*/ 0 h 536177"/>
                      <a:gd name="connsiteX1" fmla="*/ 147169 w 196225"/>
                      <a:gd name="connsiteY1" fmla="*/ 91590 h 536177"/>
                      <a:gd name="connsiteX2" fmla="*/ 196225 w 196225"/>
                      <a:gd name="connsiteY2" fmla="*/ 359679 h 536177"/>
                      <a:gd name="connsiteX3" fmla="*/ 147169 w 196225"/>
                      <a:gd name="connsiteY3" fmla="*/ 536177 h 536177"/>
                      <a:gd name="connsiteX4" fmla="*/ 49056 w 196225"/>
                      <a:gd name="connsiteY4" fmla="*/ 444587 h 536177"/>
                      <a:gd name="connsiteX5" fmla="*/ 0 w 196225"/>
                      <a:gd name="connsiteY5" fmla="*/ 176499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49056" y="0"/>
                        </a:moveTo>
                        <a:lnTo>
                          <a:pt x="147169" y="91590"/>
                        </a:lnTo>
                        <a:lnTo>
                          <a:pt x="196225" y="359679"/>
                        </a:lnTo>
                        <a:lnTo>
                          <a:pt x="147169" y="536177"/>
                        </a:lnTo>
                        <a:lnTo>
                          <a:pt x="49056" y="444587"/>
                        </a:lnTo>
                        <a:lnTo>
                          <a:pt x="0" y="1764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33" name="Freeform 12632">
                    <a:extLst>
                      <a:ext uri="{FF2B5EF4-FFF2-40B4-BE49-F238E27FC236}">
                        <a16:creationId xmlns:a16="http://schemas.microsoft.com/office/drawing/2014/main" id="{112B3DC6-D909-722D-C260-420C05DFEF8D}"/>
                      </a:ext>
                    </a:extLst>
                  </p:cNvPr>
                  <p:cNvSpPr/>
                  <p:nvPr/>
                </p:nvSpPr>
                <p:spPr>
                  <a:xfrm>
                    <a:off x="27284389" y="17882050"/>
                    <a:ext cx="196225" cy="536177"/>
                  </a:xfrm>
                  <a:custGeom>
                    <a:avLst/>
                    <a:gdLst>
                      <a:gd name="connsiteX0" fmla="*/ 49056 w 196225"/>
                      <a:gd name="connsiteY0" fmla="*/ 0 h 536177"/>
                      <a:gd name="connsiteX1" fmla="*/ 147169 w 196225"/>
                      <a:gd name="connsiteY1" fmla="*/ 91590 h 536177"/>
                      <a:gd name="connsiteX2" fmla="*/ 196225 w 196225"/>
                      <a:gd name="connsiteY2" fmla="*/ 359679 h 536177"/>
                      <a:gd name="connsiteX3" fmla="*/ 147169 w 196225"/>
                      <a:gd name="connsiteY3" fmla="*/ 536178 h 536177"/>
                      <a:gd name="connsiteX4" fmla="*/ 49056 w 196225"/>
                      <a:gd name="connsiteY4" fmla="*/ 444587 h 536177"/>
                      <a:gd name="connsiteX5" fmla="*/ 0 w 196225"/>
                      <a:gd name="connsiteY5" fmla="*/ 176499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49056" y="0"/>
                        </a:moveTo>
                        <a:lnTo>
                          <a:pt x="147169" y="91590"/>
                        </a:lnTo>
                        <a:lnTo>
                          <a:pt x="196225" y="359679"/>
                        </a:lnTo>
                        <a:lnTo>
                          <a:pt x="147169" y="536178"/>
                        </a:lnTo>
                        <a:lnTo>
                          <a:pt x="49056" y="444587"/>
                        </a:lnTo>
                        <a:lnTo>
                          <a:pt x="0" y="1764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34" name="Freeform 12633">
                    <a:extLst>
                      <a:ext uri="{FF2B5EF4-FFF2-40B4-BE49-F238E27FC236}">
                        <a16:creationId xmlns:a16="http://schemas.microsoft.com/office/drawing/2014/main" id="{38BCBD4A-3403-9AD2-8695-0BC35515F49D}"/>
                      </a:ext>
                    </a:extLst>
                  </p:cNvPr>
                  <p:cNvSpPr/>
                  <p:nvPr/>
                </p:nvSpPr>
                <p:spPr>
                  <a:xfrm>
                    <a:off x="27284389" y="18326637"/>
                    <a:ext cx="196225" cy="536177"/>
                  </a:xfrm>
                  <a:custGeom>
                    <a:avLst/>
                    <a:gdLst>
                      <a:gd name="connsiteX0" fmla="*/ 49056 w 196225"/>
                      <a:gd name="connsiteY0" fmla="*/ 0 h 536177"/>
                      <a:gd name="connsiteX1" fmla="*/ 147169 w 196225"/>
                      <a:gd name="connsiteY1" fmla="*/ 91590 h 536177"/>
                      <a:gd name="connsiteX2" fmla="*/ 196225 w 196225"/>
                      <a:gd name="connsiteY2" fmla="*/ 359679 h 536177"/>
                      <a:gd name="connsiteX3" fmla="*/ 147169 w 196225"/>
                      <a:gd name="connsiteY3" fmla="*/ 536178 h 536177"/>
                      <a:gd name="connsiteX4" fmla="*/ 49056 w 196225"/>
                      <a:gd name="connsiteY4" fmla="*/ 444588 h 536177"/>
                      <a:gd name="connsiteX5" fmla="*/ 0 w 196225"/>
                      <a:gd name="connsiteY5" fmla="*/ 176499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49056" y="0"/>
                        </a:moveTo>
                        <a:lnTo>
                          <a:pt x="147169" y="91590"/>
                        </a:lnTo>
                        <a:lnTo>
                          <a:pt x="196225" y="359679"/>
                        </a:lnTo>
                        <a:lnTo>
                          <a:pt x="147169" y="536178"/>
                        </a:lnTo>
                        <a:lnTo>
                          <a:pt x="49056" y="444588"/>
                        </a:lnTo>
                        <a:lnTo>
                          <a:pt x="0" y="1764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35" name="Freeform 12634">
                    <a:extLst>
                      <a:ext uri="{FF2B5EF4-FFF2-40B4-BE49-F238E27FC236}">
                        <a16:creationId xmlns:a16="http://schemas.microsoft.com/office/drawing/2014/main" id="{CBEDB1C6-55FC-8178-C638-FFAE4857457A}"/>
                      </a:ext>
                    </a:extLst>
                  </p:cNvPr>
                  <p:cNvSpPr/>
                  <p:nvPr/>
                </p:nvSpPr>
                <p:spPr>
                  <a:xfrm>
                    <a:off x="27308917" y="18771225"/>
                    <a:ext cx="171697" cy="447927"/>
                  </a:xfrm>
                  <a:custGeom>
                    <a:avLst/>
                    <a:gdLst>
                      <a:gd name="connsiteX0" fmla="*/ 24528 w 171697"/>
                      <a:gd name="connsiteY0" fmla="*/ 0 h 447927"/>
                      <a:gd name="connsiteX1" fmla="*/ 122641 w 171697"/>
                      <a:gd name="connsiteY1" fmla="*/ 91590 h 447927"/>
                      <a:gd name="connsiteX2" fmla="*/ 171697 w 171697"/>
                      <a:gd name="connsiteY2" fmla="*/ 359678 h 447927"/>
                      <a:gd name="connsiteX3" fmla="*/ 147169 w 171697"/>
                      <a:gd name="connsiteY3" fmla="*/ 447928 h 447927"/>
                      <a:gd name="connsiteX4" fmla="*/ 0 w 171697"/>
                      <a:gd name="connsiteY4" fmla="*/ 88249 h 44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7">
                        <a:moveTo>
                          <a:pt x="24528" y="0"/>
                        </a:moveTo>
                        <a:lnTo>
                          <a:pt x="122641" y="91590"/>
                        </a:lnTo>
                        <a:lnTo>
                          <a:pt x="171697" y="359678"/>
                        </a:lnTo>
                        <a:lnTo>
                          <a:pt x="147169" y="447928"/>
                        </a:lnTo>
                        <a:lnTo>
                          <a:pt x="0" y="8824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36" name="Freeform 12635">
                    <a:extLst>
                      <a:ext uri="{FF2B5EF4-FFF2-40B4-BE49-F238E27FC236}">
                        <a16:creationId xmlns:a16="http://schemas.microsoft.com/office/drawing/2014/main" id="{563661C2-B4BC-1074-7686-583A81CD5F87}"/>
                      </a:ext>
                    </a:extLst>
                  </p:cNvPr>
                  <p:cNvSpPr/>
                  <p:nvPr/>
                </p:nvSpPr>
                <p:spPr>
                  <a:xfrm>
                    <a:off x="27456086" y="17176055"/>
                    <a:ext cx="73585" cy="222293"/>
                  </a:xfrm>
                  <a:custGeom>
                    <a:avLst/>
                    <a:gdLst>
                      <a:gd name="connsiteX0" fmla="*/ 73585 w 73585"/>
                      <a:gd name="connsiteY0" fmla="*/ 0 h 222293"/>
                      <a:gd name="connsiteX1" fmla="*/ 73585 w 73585"/>
                      <a:gd name="connsiteY1" fmla="*/ 222294 h 222293"/>
                      <a:gd name="connsiteX2" fmla="*/ 24528 w 73585"/>
                      <a:gd name="connsiteY2" fmla="*/ 176499 h 222293"/>
                      <a:gd name="connsiteX3" fmla="*/ 0 w 73585"/>
                      <a:gd name="connsiteY3" fmla="*/ 42455 h 222293"/>
                    </a:gdLst>
                    <a:ahLst/>
                    <a:cxnLst>
                      <a:cxn ang="0">
                        <a:pos x="connsiteX0" y="connsiteY0"/>
                      </a:cxn>
                      <a:cxn ang="0">
                        <a:pos x="connsiteX1" y="connsiteY1"/>
                      </a:cxn>
                      <a:cxn ang="0">
                        <a:pos x="connsiteX2" y="connsiteY2"/>
                      </a:cxn>
                      <a:cxn ang="0">
                        <a:pos x="connsiteX3" y="connsiteY3"/>
                      </a:cxn>
                    </a:cxnLst>
                    <a:rect l="l" t="t" r="r" b="b"/>
                    <a:pathLst>
                      <a:path w="73585" h="222293">
                        <a:moveTo>
                          <a:pt x="73585" y="0"/>
                        </a:moveTo>
                        <a:lnTo>
                          <a:pt x="73585" y="222294"/>
                        </a:lnTo>
                        <a:lnTo>
                          <a:pt x="24528" y="176499"/>
                        </a:lnTo>
                        <a:lnTo>
                          <a:pt x="0" y="4245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637" name="Freeform 12636">
                    <a:extLst>
                      <a:ext uri="{FF2B5EF4-FFF2-40B4-BE49-F238E27FC236}">
                        <a16:creationId xmlns:a16="http://schemas.microsoft.com/office/drawing/2014/main" id="{70C974AF-9185-0270-5B22-5EB586D2E3AD}"/>
                      </a:ext>
                    </a:extLst>
                  </p:cNvPr>
                  <p:cNvSpPr/>
                  <p:nvPr/>
                </p:nvSpPr>
                <p:spPr>
                  <a:xfrm>
                    <a:off x="27431558" y="17352554"/>
                    <a:ext cx="98113" cy="490382"/>
                  </a:xfrm>
                  <a:custGeom>
                    <a:avLst/>
                    <a:gdLst>
                      <a:gd name="connsiteX0" fmla="*/ 49056 w 98113"/>
                      <a:gd name="connsiteY0" fmla="*/ 0 h 490382"/>
                      <a:gd name="connsiteX1" fmla="*/ 98113 w 98113"/>
                      <a:gd name="connsiteY1" fmla="*/ 45795 h 490382"/>
                      <a:gd name="connsiteX2" fmla="*/ 98113 w 98113"/>
                      <a:gd name="connsiteY2" fmla="*/ 490382 h 490382"/>
                      <a:gd name="connsiteX3" fmla="*/ 49056 w 98113"/>
                      <a:gd name="connsiteY3" fmla="*/ 444587 h 490382"/>
                      <a:gd name="connsiteX4" fmla="*/ 0 w 98113"/>
                      <a:gd name="connsiteY4" fmla="*/ 176499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3" h="490382">
                        <a:moveTo>
                          <a:pt x="49056" y="0"/>
                        </a:moveTo>
                        <a:lnTo>
                          <a:pt x="98113" y="45795"/>
                        </a:lnTo>
                        <a:lnTo>
                          <a:pt x="98113" y="490382"/>
                        </a:lnTo>
                        <a:lnTo>
                          <a:pt x="49056" y="444587"/>
                        </a:lnTo>
                        <a:lnTo>
                          <a:pt x="0" y="1764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38" name="Freeform 12637">
                    <a:extLst>
                      <a:ext uri="{FF2B5EF4-FFF2-40B4-BE49-F238E27FC236}">
                        <a16:creationId xmlns:a16="http://schemas.microsoft.com/office/drawing/2014/main" id="{F258A4A6-8EF8-D31C-5AF0-F4E3F0600816}"/>
                      </a:ext>
                    </a:extLst>
                  </p:cNvPr>
                  <p:cNvSpPr/>
                  <p:nvPr/>
                </p:nvSpPr>
                <p:spPr>
                  <a:xfrm>
                    <a:off x="27431558" y="17797141"/>
                    <a:ext cx="98113" cy="490382"/>
                  </a:xfrm>
                  <a:custGeom>
                    <a:avLst/>
                    <a:gdLst>
                      <a:gd name="connsiteX0" fmla="*/ 49056 w 98113"/>
                      <a:gd name="connsiteY0" fmla="*/ 0 h 490382"/>
                      <a:gd name="connsiteX1" fmla="*/ 98113 w 98113"/>
                      <a:gd name="connsiteY1" fmla="*/ 45795 h 490382"/>
                      <a:gd name="connsiteX2" fmla="*/ 98113 w 98113"/>
                      <a:gd name="connsiteY2" fmla="*/ 490382 h 490382"/>
                      <a:gd name="connsiteX3" fmla="*/ 49056 w 98113"/>
                      <a:gd name="connsiteY3" fmla="*/ 444587 h 490382"/>
                      <a:gd name="connsiteX4" fmla="*/ 0 w 98113"/>
                      <a:gd name="connsiteY4" fmla="*/ 176499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3" h="490382">
                        <a:moveTo>
                          <a:pt x="49056" y="0"/>
                        </a:moveTo>
                        <a:lnTo>
                          <a:pt x="98113" y="45795"/>
                        </a:lnTo>
                        <a:lnTo>
                          <a:pt x="98113" y="490382"/>
                        </a:lnTo>
                        <a:lnTo>
                          <a:pt x="49056" y="444587"/>
                        </a:lnTo>
                        <a:lnTo>
                          <a:pt x="0" y="1764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39" name="Freeform 12638">
                    <a:extLst>
                      <a:ext uri="{FF2B5EF4-FFF2-40B4-BE49-F238E27FC236}">
                        <a16:creationId xmlns:a16="http://schemas.microsoft.com/office/drawing/2014/main" id="{18CF3944-75E7-DDBB-CD01-6110670D6AB6}"/>
                      </a:ext>
                    </a:extLst>
                  </p:cNvPr>
                  <p:cNvSpPr/>
                  <p:nvPr/>
                </p:nvSpPr>
                <p:spPr>
                  <a:xfrm>
                    <a:off x="27431558" y="18241729"/>
                    <a:ext cx="98113" cy="490382"/>
                  </a:xfrm>
                  <a:custGeom>
                    <a:avLst/>
                    <a:gdLst>
                      <a:gd name="connsiteX0" fmla="*/ 49056 w 98113"/>
                      <a:gd name="connsiteY0" fmla="*/ 0 h 490382"/>
                      <a:gd name="connsiteX1" fmla="*/ 98113 w 98113"/>
                      <a:gd name="connsiteY1" fmla="*/ 45795 h 490382"/>
                      <a:gd name="connsiteX2" fmla="*/ 98113 w 98113"/>
                      <a:gd name="connsiteY2" fmla="*/ 490382 h 490382"/>
                      <a:gd name="connsiteX3" fmla="*/ 49056 w 98113"/>
                      <a:gd name="connsiteY3" fmla="*/ 444587 h 490382"/>
                      <a:gd name="connsiteX4" fmla="*/ 0 w 98113"/>
                      <a:gd name="connsiteY4" fmla="*/ 176499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3" h="490382">
                        <a:moveTo>
                          <a:pt x="49056" y="0"/>
                        </a:moveTo>
                        <a:lnTo>
                          <a:pt x="98113" y="45795"/>
                        </a:lnTo>
                        <a:lnTo>
                          <a:pt x="98113" y="490382"/>
                        </a:lnTo>
                        <a:lnTo>
                          <a:pt x="49056" y="444587"/>
                        </a:lnTo>
                        <a:lnTo>
                          <a:pt x="0" y="1764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40" name="Freeform 12639">
                    <a:extLst>
                      <a:ext uri="{FF2B5EF4-FFF2-40B4-BE49-F238E27FC236}">
                        <a16:creationId xmlns:a16="http://schemas.microsoft.com/office/drawing/2014/main" id="{E4A455E2-76DA-7D32-4879-B8CB3B7ED93D}"/>
                      </a:ext>
                    </a:extLst>
                  </p:cNvPr>
                  <p:cNvSpPr/>
                  <p:nvPr/>
                </p:nvSpPr>
                <p:spPr>
                  <a:xfrm>
                    <a:off x="27431558" y="18686316"/>
                    <a:ext cx="98113" cy="490382"/>
                  </a:xfrm>
                  <a:custGeom>
                    <a:avLst/>
                    <a:gdLst>
                      <a:gd name="connsiteX0" fmla="*/ 49056 w 98113"/>
                      <a:gd name="connsiteY0" fmla="*/ 0 h 490382"/>
                      <a:gd name="connsiteX1" fmla="*/ 98113 w 98113"/>
                      <a:gd name="connsiteY1" fmla="*/ 45795 h 490382"/>
                      <a:gd name="connsiteX2" fmla="*/ 98113 w 98113"/>
                      <a:gd name="connsiteY2" fmla="*/ 490383 h 490382"/>
                      <a:gd name="connsiteX3" fmla="*/ 49056 w 98113"/>
                      <a:gd name="connsiteY3" fmla="*/ 444588 h 490382"/>
                      <a:gd name="connsiteX4" fmla="*/ 0 w 98113"/>
                      <a:gd name="connsiteY4" fmla="*/ 176499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3" h="490382">
                        <a:moveTo>
                          <a:pt x="49056" y="0"/>
                        </a:moveTo>
                        <a:lnTo>
                          <a:pt x="98113" y="45795"/>
                        </a:lnTo>
                        <a:lnTo>
                          <a:pt x="98113" y="490383"/>
                        </a:lnTo>
                        <a:lnTo>
                          <a:pt x="49056" y="444588"/>
                        </a:lnTo>
                        <a:lnTo>
                          <a:pt x="0" y="17649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41" name="Freeform 12640">
                    <a:extLst>
                      <a:ext uri="{FF2B5EF4-FFF2-40B4-BE49-F238E27FC236}">
                        <a16:creationId xmlns:a16="http://schemas.microsoft.com/office/drawing/2014/main" id="{20EAA70F-B5E9-CB83-EFE6-7793378C3A71}"/>
                      </a:ext>
                    </a:extLst>
                  </p:cNvPr>
                  <p:cNvSpPr/>
                  <p:nvPr/>
                </p:nvSpPr>
                <p:spPr>
                  <a:xfrm>
                    <a:off x="27456086" y="19130904"/>
                    <a:ext cx="73585" cy="268088"/>
                  </a:xfrm>
                  <a:custGeom>
                    <a:avLst/>
                    <a:gdLst>
                      <a:gd name="connsiteX0" fmla="*/ 73585 w 73585"/>
                      <a:gd name="connsiteY0" fmla="*/ 268088 h 268088"/>
                      <a:gd name="connsiteX1" fmla="*/ 0 w 73585"/>
                      <a:gd name="connsiteY1" fmla="*/ 88249 h 268088"/>
                      <a:gd name="connsiteX2" fmla="*/ 24528 w 73585"/>
                      <a:gd name="connsiteY2" fmla="*/ 0 h 268088"/>
                      <a:gd name="connsiteX3" fmla="*/ 73585 w 73585"/>
                      <a:gd name="connsiteY3" fmla="*/ 45795 h 268088"/>
                    </a:gdLst>
                    <a:ahLst/>
                    <a:cxnLst>
                      <a:cxn ang="0">
                        <a:pos x="connsiteX0" y="connsiteY0"/>
                      </a:cxn>
                      <a:cxn ang="0">
                        <a:pos x="connsiteX1" y="connsiteY1"/>
                      </a:cxn>
                      <a:cxn ang="0">
                        <a:pos x="connsiteX2" y="connsiteY2"/>
                      </a:cxn>
                      <a:cxn ang="0">
                        <a:pos x="connsiteX3" y="connsiteY3"/>
                      </a:cxn>
                    </a:cxnLst>
                    <a:rect l="l" t="t" r="r" b="b"/>
                    <a:pathLst>
                      <a:path w="73585" h="268088">
                        <a:moveTo>
                          <a:pt x="73585" y="268088"/>
                        </a:moveTo>
                        <a:lnTo>
                          <a:pt x="0" y="88249"/>
                        </a:lnTo>
                        <a:lnTo>
                          <a:pt x="24528" y="0"/>
                        </a:lnTo>
                        <a:lnTo>
                          <a:pt x="73585" y="45795"/>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642" name="Graphic 12529">
                  <a:extLst>
                    <a:ext uri="{FF2B5EF4-FFF2-40B4-BE49-F238E27FC236}">
                      <a16:creationId xmlns:a16="http://schemas.microsoft.com/office/drawing/2014/main" id="{A91E262F-7326-4E71-436A-261B60ECB39C}"/>
                    </a:ext>
                  </a:extLst>
                </p:cNvPr>
                <p:cNvGrpSpPr/>
                <p:nvPr/>
              </p:nvGrpSpPr>
              <p:grpSpPr>
                <a:xfrm>
                  <a:off x="25603200" y="19398992"/>
                  <a:ext cx="1926471" cy="1111468"/>
                  <a:chOff x="25603200" y="19398992"/>
                  <a:chExt cx="1926471" cy="1111468"/>
                </a:xfrm>
              </p:grpSpPr>
              <p:sp>
                <p:nvSpPr>
                  <p:cNvPr id="12643" name="Freeform 12642">
                    <a:extLst>
                      <a:ext uri="{FF2B5EF4-FFF2-40B4-BE49-F238E27FC236}">
                        <a16:creationId xmlns:a16="http://schemas.microsoft.com/office/drawing/2014/main" id="{6D141341-50E4-0065-B633-E84110F0428B}"/>
                      </a:ext>
                    </a:extLst>
                  </p:cNvPr>
                  <p:cNvSpPr/>
                  <p:nvPr/>
                </p:nvSpPr>
                <p:spPr>
                  <a:xfrm>
                    <a:off x="25603200" y="20379757"/>
                    <a:ext cx="192646" cy="130703"/>
                  </a:xfrm>
                  <a:custGeom>
                    <a:avLst/>
                    <a:gdLst>
                      <a:gd name="connsiteX0" fmla="*/ 0 w 192646"/>
                      <a:gd name="connsiteY0" fmla="*/ 130704 h 130703"/>
                      <a:gd name="connsiteX1" fmla="*/ 0 w 192646"/>
                      <a:gd name="connsiteY1" fmla="*/ 45795 h 130703"/>
                      <a:gd name="connsiteX2" fmla="*/ 128432 w 192646"/>
                      <a:gd name="connsiteY2" fmla="*/ 0 h 130703"/>
                      <a:gd name="connsiteX3" fmla="*/ 192647 w 192646"/>
                      <a:gd name="connsiteY3" fmla="*/ 19557 h 130703"/>
                    </a:gdLst>
                    <a:ahLst/>
                    <a:cxnLst>
                      <a:cxn ang="0">
                        <a:pos x="connsiteX0" y="connsiteY0"/>
                      </a:cxn>
                      <a:cxn ang="0">
                        <a:pos x="connsiteX1" y="connsiteY1"/>
                      </a:cxn>
                      <a:cxn ang="0">
                        <a:pos x="connsiteX2" y="connsiteY2"/>
                      </a:cxn>
                      <a:cxn ang="0">
                        <a:pos x="connsiteX3" y="connsiteY3"/>
                      </a:cxn>
                    </a:cxnLst>
                    <a:rect l="l" t="t" r="r" b="b"/>
                    <a:pathLst>
                      <a:path w="192646" h="130703">
                        <a:moveTo>
                          <a:pt x="0" y="130704"/>
                        </a:moveTo>
                        <a:lnTo>
                          <a:pt x="0" y="45795"/>
                        </a:lnTo>
                        <a:lnTo>
                          <a:pt x="128432" y="0"/>
                        </a:lnTo>
                        <a:lnTo>
                          <a:pt x="192647" y="1955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644" name="Freeform 12643">
                    <a:extLst>
                      <a:ext uri="{FF2B5EF4-FFF2-40B4-BE49-F238E27FC236}">
                        <a16:creationId xmlns:a16="http://schemas.microsoft.com/office/drawing/2014/main" id="{437043E3-82FB-E303-4169-374B33C75BAE}"/>
                      </a:ext>
                    </a:extLst>
                  </p:cNvPr>
                  <p:cNvSpPr/>
                  <p:nvPr/>
                </p:nvSpPr>
                <p:spPr>
                  <a:xfrm>
                    <a:off x="25603200" y="20209939"/>
                    <a:ext cx="256862" cy="215612"/>
                  </a:xfrm>
                  <a:custGeom>
                    <a:avLst/>
                    <a:gdLst>
                      <a:gd name="connsiteX0" fmla="*/ 128432 w 256862"/>
                      <a:gd name="connsiteY0" fmla="*/ 0 h 215612"/>
                      <a:gd name="connsiteX1" fmla="*/ 256863 w 256862"/>
                      <a:gd name="connsiteY1" fmla="*/ 39114 h 215612"/>
                      <a:gd name="connsiteX2" fmla="*/ 128432 w 256862"/>
                      <a:gd name="connsiteY2" fmla="*/ 169817 h 215612"/>
                      <a:gd name="connsiteX3" fmla="*/ 0 w 256862"/>
                      <a:gd name="connsiteY3" fmla="*/ 215612 h 215612"/>
                      <a:gd name="connsiteX4" fmla="*/ 0 w 256862"/>
                      <a:gd name="connsiteY4" fmla="*/ 45795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2" y="0"/>
                        </a:moveTo>
                        <a:lnTo>
                          <a:pt x="256863" y="39114"/>
                        </a:lnTo>
                        <a:lnTo>
                          <a:pt x="128432" y="169817"/>
                        </a:lnTo>
                        <a:lnTo>
                          <a:pt x="0" y="215612"/>
                        </a:lnTo>
                        <a:lnTo>
                          <a:pt x="0"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45" name="Freeform 12644">
                    <a:extLst>
                      <a:ext uri="{FF2B5EF4-FFF2-40B4-BE49-F238E27FC236}">
                        <a16:creationId xmlns:a16="http://schemas.microsoft.com/office/drawing/2014/main" id="{0D57DC15-06B9-9011-7A92-5974B28CAD5E}"/>
                      </a:ext>
                    </a:extLst>
                  </p:cNvPr>
                  <p:cNvSpPr/>
                  <p:nvPr/>
                </p:nvSpPr>
                <p:spPr>
                  <a:xfrm>
                    <a:off x="25731631" y="20157463"/>
                    <a:ext cx="449509" cy="241850"/>
                  </a:xfrm>
                  <a:custGeom>
                    <a:avLst/>
                    <a:gdLst>
                      <a:gd name="connsiteX0" fmla="*/ 0 w 449509"/>
                      <a:gd name="connsiteY0" fmla="*/ 222294 h 241850"/>
                      <a:gd name="connsiteX1" fmla="*/ 128431 w 449509"/>
                      <a:gd name="connsiteY1" fmla="*/ 91590 h 241850"/>
                      <a:gd name="connsiteX2" fmla="*/ 385294 w 449509"/>
                      <a:gd name="connsiteY2" fmla="*/ 0 h 241850"/>
                      <a:gd name="connsiteX3" fmla="*/ 449510 w 449509"/>
                      <a:gd name="connsiteY3" fmla="*/ 19557 h 241850"/>
                      <a:gd name="connsiteX4" fmla="*/ 64215 w 449509"/>
                      <a:gd name="connsiteY4" fmla="*/ 241851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09" h="241850">
                        <a:moveTo>
                          <a:pt x="0" y="222294"/>
                        </a:moveTo>
                        <a:lnTo>
                          <a:pt x="128431" y="91590"/>
                        </a:lnTo>
                        <a:lnTo>
                          <a:pt x="385294" y="0"/>
                        </a:lnTo>
                        <a:lnTo>
                          <a:pt x="449510" y="19557"/>
                        </a:lnTo>
                        <a:lnTo>
                          <a:pt x="64215" y="24185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46" name="Freeform 12645">
                    <a:extLst>
                      <a:ext uri="{FF2B5EF4-FFF2-40B4-BE49-F238E27FC236}">
                        <a16:creationId xmlns:a16="http://schemas.microsoft.com/office/drawing/2014/main" id="{7B1C7453-8BA4-2627-858C-F55D48E5CE86}"/>
                      </a:ext>
                    </a:extLst>
                  </p:cNvPr>
                  <p:cNvSpPr/>
                  <p:nvPr/>
                </p:nvSpPr>
                <p:spPr>
                  <a:xfrm>
                    <a:off x="25603200" y="20040123"/>
                    <a:ext cx="256862" cy="215612"/>
                  </a:xfrm>
                  <a:custGeom>
                    <a:avLst/>
                    <a:gdLst>
                      <a:gd name="connsiteX0" fmla="*/ 128432 w 256862"/>
                      <a:gd name="connsiteY0" fmla="*/ 0 h 215612"/>
                      <a:gd name="connsiteX1" fmla="*/ 256863 w 256862"/>
                      <a:gd name="connsiteY1" fmla="*/ 39114 h 215612"/>
                      <a:gd name="connsiteX2" fmla="*/ 128432 w 256862"/>
                      <a:gd name="connsiteY2" fmla="*/ 169817 h 215612"/>
                      <a:gd name="connsiteX3" fmla="*/ 0 w 256862"/>
                      <a:gd name="connsiteY3" fmla="*/ 215612 h 215612"/>
                      <a:gd name="connsiteX4" fmla="*/ 0 w 256862"/>
                      <a:gd name="connsiteY4" fmla="*/ 45795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2" y="0"/>
                        </a:moveTo>
                        <a:lnTo>
                          <a:pt x="256863" y="39114"/>
                        </a:lnTo>
                        <a:lnTo>
                          <a:pt x="128432" y="169817"/>
                        </a:lnTo>
                        <a:lnTo>
                          <a:pt x="0" y="215612"/>
                        </a:lnTo>
                        <a:lnTo>
                          <a:pt x="0"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47" name="Freeform 12646">
                    <a:extLst>
                      <a:ext uri="{FF2B5EF4-FFF2-40B4-BE49-F238E27FC236}">
                        <a16:creationId xmlns:a16="http://schemas.microsoft.com/office/drawing/2014/main" id="{3C5E6389-4E73-358D-5A71-5E3ED2105F22}"/>
                      </a:ext>
                    </a:extLst>
                  </p:cNvPr>
                  <p:cNvSpPr/>
                  <p:nvPr/>
                </p:nvSpPr>
                <p:spPr>
                  <a:xfrm>
                    <a:off x="25731631" y="19987646"/>
                    <a:ext cx="513725" cy="261406"/>
                  </a:xfrm>
                  <a:custGeom>
                    <a:avLst/>
                    <a:gdLst>
                      <a:gd name="connsiteX0" fmla="*/ 0 w 513725"/>
                      <a:gd name="connsiteY0" fmla="*/ 222293 h 261406"/>
                      <a:gd name="connsiteX1" fmla="*/ 128431 w 513725"/>
                      <a:gd name="connsiteY1" fmla="*/ 91590 h 261406"/>
                      <a:gd name="connsiteX2" fmla="*/ 385294 w 513725"/>
                      <a:gd name="connsiteY2" fmla="*/ 0 h 261406"/>
                      <a:gd name="connsiteX3" fmla="*/ 513726 w 513725"/>
                      <a:gd name="connsiteY3" fmla="*/ 39113 h 261406"/>
                      <a:gd name="connsiteX4" fmla="*/ 385294 w 513725"/>
                      <a:gd name="connsiteY4" fmla="*/ 169817 h 261406"/>
                      <a:gd name="connsiteX5" fmla="*/ 128431 w 513725"/>
                      <a:gd name="connsiteY5" fmla="*/ 261407 h 26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6">
                        <a:moveTo>
                          <a:pt x="0" y="222293"/>
                        </a:moveTo>
                        <a:lnTo>
                          <a:pt x="128431" y="91590"/>
                        </a:lnTo>
                        <a:lnTo>
                          <a:pt x="385294" y="0"/>
                        </a:lnTo>
                        <a:lnTo>
                          <a:pt x="513726" y="39113"/>
                        </a:lnTo>
                        <a:lnTo>
                          <a:pt x="385294" y="169817"/>
                        </a:lnTo>
                        <a:lnTo>
                          <a:pt x="128431" y="2614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48" name="Freeform 12647">
                    <a:extLst>
                      <a:ext uri="{FF2B5EF4-FFF2-40B4-BE49-F238E27FC236}">
                        <a16:creationId xmlns:a16="http://schemas.microsoft.com/office/drawing/2014/main" id="{45A5984B-A567-201E-BA25-4BA7CB790F23}"/>
                      </a:ext>
                    </a:extLst>
                  </p:cNvPr>
                  <p:cNvSpPr/>
                  <p:nvPr/>
                </p:nvSpPr>
                <p:spPr>
                  <a:xfrm>
                    <a:off x="26116925" y="19935169"/>
                    <a:ext cx="449510" cy="241850"/>
                  </a:xfrm>
                  <a:custGeom>
                    <a:avLst/>
                    <a:gdLst>
                      <a:gd name="connsiteX0" fmla="*/ 0 w 449510"/>
                      <a:gd name="connsiteY0" fmla="*/ 222294 h 241850"/>
                      <a:gd name="connsiteX1" fmla="*/ 128432 w 449510"/>
                      <a:gd name="connsiteY1" fmla="*/ 91590 h 241850"/>
                      <a:gd name="connsiteX2" fmla="*/ 385295 w 449510"/>
                      <a:gd name="connsiteY2" fmla="*/ 0 h 241850"/>
                      <a:gd name="connsiteX3" fmla="*/ 449510 w 449510"/>
                      <a:gd name="connsiteY3" fmla="*/ 19557 h 241850"/>
                      <a:gd name="connsiteX4" fmla="*/ 64216 w 449510"/>
                      <a:gd name="connsiteY4" fmla="*/ 241851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241850">
                        <a:moveTo>
                          <a:pt x="0" y="222294"/>
                        </a:moveTo>
                        <a:lnTo>
                          <a:pt x="128432" y="91590"/>
                        </a:lnTo>
                        <a:lnTo>
                          <a:pt x="385295" y="0"/>
                        </a:lnTo>
                        <a:lnTo>
                          <a:pt x="449510" y="19557"/>
                        </a:lnTo>
                        <a:lnTo>
                          <a:pt x="64216" y="24185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49" name="Freeform 12648">
                    <a:extLst>
                      <a:ext uri="{FF2B5EF4-FFF2-40B4-BE49-F238E27FC236}">
                        <a16:creationId xmlns:a16="http://schemas.microsoft.com/office/drawing/2014/main" id="{7D3627B8-C6D2-E0BD-0298-8FB27AB4CC58}"/>
                      </a:ext>
                    </a:extLst>
                  </p:cNvPr>
                  <p:cNvSpPr/>
                  <p:nvPr/>
                </p:nvSpPr>
                <p:spPr>
                  <a:xfrm>
                    <a:off x="25603200" y="19870305"/>
                    <a:ext cx="256862" cy="215612"/>
                  </a:xfrm>
                  <a:custGeom>
                    <a:avLst/>
                    <a:gdLst>
                      <a:gd name="connsiteX0" fmla="*/ 128432 w 256862"/>
                      <a:gd name="connsiteY0" fmla="*/ 0 h 215612"/>
                      <a:gd name="connsiteX1" fmla="*/ 256863 w 256862"/>
                      <a:gd name="connsiteY1" fmla="*/ 39114 h 215612"/>
                      <a:gd name="connsiteX2" fmla="*/ 128432 w 256862"/>
                      <a:gd name="connsiteY2" fmla="*/ 169817 h 215612"/>
                      <a:gd name="connsiteX3" fmla="*/ 0 w 256862"/>
                      <a:gd name="connsiteY3" fmla="*/ 215612 h 215612"/>
                      <a:gd name="connsiteX4" fmla="*/ 0 w 256862"/>
                      <a:gd name="connsiteY4" fmla="*/ 45795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2" y="0"/>
                        </a:moveTo>
                        <a:lnTo>
                          <a:pt x="256863" y="39114"/>
                        </a:lnTo>
                        <a:lnTo>
                          <a:pt x="128432" y="169817"/>
                        </a:lnTo>
                        <a:lnTo>
                          <a:pt x="0" y="215612"/>
                        </a:lnTo>
                        <a:lnTo>
                          <a:pt x="0"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50" name="Freeform 12649">
                    <a:extLst>
                      <a:ext uri="{FF2B5EF4-FFF2-40B4-BE49-F238E27FC236}">
                        <a16:creationId xmlns:a16="http://schemas.microsoft.com/office/drawing/2014/main" id="{0643E86B-6958-22D4-CDB3-697A0D25CFCB}"/>
                      </a:ext>
                    </a:extLst>
                  </p:cNvPr>
                  <p:cNvSpPr/>
                  <p:nvPr/>
                </p:nvSpPr>
                <p:spPr>
                  <a:xfrm>
                    <a:off x="25731631" y="19817829"/>
                    <a:ext cx="513725" cy="261407"/>
                  </a:xfrm>
                  <a:custGeom>
                    <a:avLst/>
                    <a:gdLst>
                      <a:gd name="connsiteX0" fmla="*/ 0 w 513725"/>
                      <a:gd name="connsiteY0" fmla="*/ 222294 h 261407"/>
                      <a:gd name="connsiteX1" fmla="*/ 128431 w 513725"/>
                      <a:gd name="connsiteY1" fmla="*/ 91590 h 261407"/>
                      <a:gd name="connsiteX2" fmla="*/ 385294 w 513725"/>
                      <a:gd name="connsiteY2" fmla="*/ 0 h 261407"/>
                      <a:gd name="connsiteX3" fmla="*/ 513726 w 513725"/>
                      <a:gd name="connsiteY3" fmla="*/ 39114 h 261407"/>
                      <a:gd name="connsiteX4" fmla="*/ 385294 w 513725"/>
                      <a:gd name="connsiteY4" fmla="*/ 169817 h 261407"/>
                      <a:gd name="connsiteX5" fmla="*/ 128431 w 513725"/>
                      <a:gd name="connsiteY5" fmla="*/ 261407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7">
                        <a:moveTo>
                          <a:pt x="0" y="222294"/>
                        </a:moveTo>
                        <a:lnTo>
                          <a:pt x="128431" y="91590"/>
                        </a:lnTo>
                        <a:lnTo>
                          <a:pt x="385294" y="0"/>
                        </a:lnTo>
                        <a:lnTo>
                          <a:pt x="513726" y="39114"/>
                        </a:lnTo>
                        <a:lnTo>
                          <a:pt x="385294" y="169817"/>
                        </a:lnTo>
                        <a:lnTo>
                          <a:pt x="128431" y="2614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51" name="Freeform 12650">
                    <a:extLst>
                      <a:ext uri="{FF2B5EF4-FFF2-40B4-BE49-F238E27FC236}">
                        <a16:creationId xmlns:a16="http://schemas.microsoft.com/office/drawing/2014/main" id="{312127C5-7040-7570-2B39-8BE7AC8C43BA}"/>
                      </a:ext>
                    </a:extLst>
                  </p:cNvPr>
                  <p:cNvSpPr/>
                  <p:nvPr/>
                </p:nvSpPr>
                <p:spPr>
                  <a:xfrm>
                    <a:off x="26116925" y="19765353"/>
                    <a:ext cx="513726" cy="261406"/>
                  </a:xfrm>
                  <a:custGeom>
                    <a:avLst/>
                    <a:gdLst>
                      <a:gd name="connsiteX0" fmla="*/ 0 w 513726"/>
                      <a:gd name="connsiteY0" fmla="*/ 222293 h 261406"/>
                      <a:gd name="connsiteX1" fmla="*/ 128432 w 513726"/>
                      <a:gd name="connsiteY1" fmla="*/ 91590 h 261406"/>
                      <a:gd name="connsiteX2" fmla="*/ 385295 w 513726"/>
                      <a:gd name="connsiteY2" fmla="*/ 0 h 261406"/>
                      <a:gd name="connsiteX3" fmla="*/ 513726 w 513726"/>
                      <a:gd name="connsiteY3" fmla="*/ 39113 h 261406"/>
                      <a:gd name="connsiteX4" fmla="*/ 385295 w 513726"/>
                      <a:gd name="connsiteY4" fmla="*/ 169817 h 261406"/>
                      <a:gd name="connsiteX5" fmla="*/ 128432 w 513726"/>
                      <a:gd name="connsiteY5" fmla="*/ 261407 h 26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6" h="261406">
                        <a:moveTo>
                          <a:pt x="0" y="222293"/>
                        </a:moveTo>
                        <a:lnTo>
                          <a:pt x="128432" y="91590"/>
                        </a:lnTo>
                        <a:lnTo>
                          <a:pt x="385295" y="0"/>
                        </a:lnTo>
                        <a:lnTo>
                          <a:pt x="513726" y="39113"/>
                        </a:lnTo>
                        <a:lnTo>
                          <a:pt x="385295" y="169817"/>
                        </a:lnTo>
                        <a:lnTo>
                          <a:pt x="128432" y="2614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52" name="Freeform 12651">
                    <a:extLst>
                      <a:ext uri="{FF2B5EF4-FFF2-40B4-BE49-F238E27FC236}">
                        <a16:creationId xmlns:a16="http://schemas.microsoft.com/office/drawing/2014/main" id="{3FBBCA6B-9213-4E6C-10A6-9CD9C2E09C36}"/>
                      </a:ext>
                    </a:extLst>
                  </p:cNvPr>
                  <p:cNvSpPr/>
                  <p:nvPr/>
                </p:nvSpPr>
                <p:spPr>
                  <a:xfrm>
                    <a:off x="26502220" y="19712876"/>
                    <a:ext cx="449510" cy="241850"/>
                  </a:xfrm>
                  <a:custGeom>
                    <a:avLst/>
                    <a:gdLst>
                      <a:gd name="connsiteX0" fmla="*/ 0 w 449510"/>
                      <a:gd name="connsiteY0" fmla="*/ 222294 h 241850"/>
                      <a:gd name="connsiteX1" fmla="*/ 128432 w 449510"/>
                      <a:gd name="connsiteY1" fmla="*/ 91590 h 241850"/>
                      <a:gd name="connsiteX2" fmla="*/ 385295 w 449510"/>
                      <a:gd name="connsiteY2" fmla="*/ 0 h 241850"/>
                      <a:gd name="connsiteX3" fmla="*/ 449510 w 449510"/>
                      <a:gd name="connsiteY3" fmla="*/ 19557 h 241850"/>
                      <a:gd name="connsiteX4" fmla="*/ 64216 w 449510"/>
                      <a:gd name="connsiteY4" fmla="*/ 241851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241850">
                        <a:moveTo>
                          <a:pt x="0" y="222294"/>
                        </a:moveTo>
                        <a:lnTo>
                          <a:pt x="128432" y="91590"/>
                        </a:lnTo>
                        <a:lnTo>
                          <a:pt x="385295" y="0"/>
                        </a:lnTo>
                        <a:lnTo>
                          <a:pt x="449510" y="19557"/>
                        </a:lnTo>
                        <a:lnTo>
                          <a:pt x="64216" y="24185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53" name="Freeform 12652">
                    <a:extLst>
                      <a:ext uri="{FF2B5EF4-FFF2-40B4-BE49-F238E27FC236}">
                        <a16:creationId xmlns:a16="http://schemas.microsoft.com/office/drawing/2014/main" id="{D9A8EF6B-1CFB-9BD5-1DFB-80F9DCE67F23}"/>
                      </a:ext>
                    </a:extLst>
                  </p:cNvPr>
                  <p:cNvSpPr/>
                  <p:nvPr/>
                </p:nvSpPr>
                <p:spPr>
                  <a:xfrm>
                    <a:off x="25603200" y="19700488"/>
                    <a:ext cx="256862" cy="215612"/>
                  </a:xfrm>
                  <a:custGeom>
                    <a:avLst/>
                    <a:gdLst>
                      <a:gd name="connsiteX0" fmla="*/ 128432 w 256862"/>
                      <a:gd name="connsiteY0" fmla="*/ 0 h 215612"/>
                      <a:gd name="connsiteX1" fmla="*/ 256863 w 256862"/>
                      <a:gd name="connsiteY1" fmla="*/ 39114 h 215612"/>
                      <a:gd name="connsiteX2" fmla="*/ 128432 w 256862"/>
                      <a:gd name="connsiteY2" fmla="*/ 169817 h 215612"/>
                      <a:gd name="connsiteX3" fmla="*/ 0 w 256862"/>
                      <a:gd name="connsiteY3" fmla="*/ 215613 h 215612"/>
                      <a:gd name="connsiteX4" fmla="*/ 0 w 256862"/>
                      <a:gd name="connsiteY4" fmla="*/ 45795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2" y="0"/>
                        </a:moveTo>
                        <a:lnTo>
                          <a:pt x="256863" y="39114"/>
                        </a:lnTo>
                        <a:lnTo>
                          <a:pt x="128432" y="169817"/>
                        </a:lnTo>
                        <a:lnTo>
                          <a:pt x="0" y="215613"/>
                        </a:lnTo>
                        <a:lnTo>
                          <a:pt x="0"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54" name="Freeform 12653">
                    <a:extLst>
                      <a:ext uri="{FF2B5EF4-FFF2-40B4-BE49-F238E27FC236}">
                        <a16:creationId xmlns:a16="http://schemas.microsoft.com/office/drawing/2014/main" id="{7039AC1B-5F87-5FE3-A696-2C21D967B3C2}"/>
                      </a:ext>
                    </a:extLst>
                  </p:cNvPr>
                  <p:cNvSpPr/>
                  <p:nvPr/>
                </p:nvSpPr>
                <p:spPr>
                  <a:xfrm>
                    <a:off x="25731631" y="19648011"/>
                    <a:ext cx="513725" cy="261407"/>
                  </a:xfrm>
                  <a:custGeom>
                    <a:avLst/>
                    <a:gdLst>
                      <a:gd name="connsiteX0" fmla="*/ 0 w 513725"/>
                      <a:gd name="connsiteY0" fmla="*/ 222294 h 261407"/>
                      <a:gd name="connsiteX1" fmla="*/ 128431 w 513725"/>
                      <a:gd name="connsiteY1" fmla="*/ 91590 h 261407"/>
                      <a:gd name="connsiteX2" fmla="*/ 385294 w 513725"/>
                      <a:gd name="connsiteY2" fmla="*/ 0 h 261407"/>
                      <a:gd name="connsiteX3" fmla="*/ 513726 w 513725"/>
                      <a:gd name="connsiteY3" fmla="*/ 39114 h 261407"/>
                      <a:gd name="connsiteX4" fmla="*/ 385294 w 513725"/>
                      <a:gd name="connsiteY4" fmla="*/ 169817 h 261407"/>
                      <a:gd name="connsiteX5" fmla="*/ 128431 w 513725"/>
                      <a:gd name="connsiteY5" fmla="*/ 261407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7">
                        <a:moveTo>
                          <a:pt x="0" y="222294"/>
                        </a:moveTo>
                        <a:lnTo>
                          <a:pt x="128431" y="91590"/>
                        </a:lnTo>
                        <a:lnTo>
                          <a:pt x="385294" y="0"/>
                        </a:lnTo>
                        <a:lnTo>
                          <a:pt x="513726" y="39114"/>
                        </a:lnTo>
                        <a:lnTo>
                          <a:pt x="385294" y="169817"/>
                        </a:lnTo>
                        <a:lnTo>
                          <a:pt x="128431" y="2614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55" name="Freeform 12654">
                    <a:extLst>
                      <a:ext uri="{FF2B5EF4-FFF2-40B4-BE49-F238E27FC236}">
                        <a16:creationId xmlns:a16="http://schemas.microsoft.com/office/drawing/2014/main" id="{C5936593-06C4-B580-8F73-DD18D91F2F30}"/>
                      </a:ext>
                    </a:extLst>
                  </p:cNvPr>
                  <p:cNvSpPr/>
                  <p:nvPr/>
                </p:nvSpPr>
                <p:spPr>
                  <a:xfrm>
                    <a:off x="26116925" y="19595535"/>
                    <a:ext cx="513726" cy="261407"/>
                  </a:xfrm>
                  <a:custGeom>
                    <a:avLst/>
                    <a:gdLst>
                      <a:gd name="connsiteX0" fmla="*/ 0 w 513726"/>
                      <a:gd name="connsiteY0" fmla="*/ 222294 h 261407"/>
                      <a:gd name="connsiteX1" fmla="*/ 128432 w 513726"/>
                      <a:gd name="connsiteY1" fmla="*/ 91590 h 261407"/>
                      <a:gd name="connsiteX2" fmla="*/ 385295 w 513726"/>
                      <a:gd name="connsiteY2" fmla="*/ 0 h 261407"/>
                      <a:gd name="connsiteX3" fmla="*/ 513726 w 513726"/>
                      <a:gd name="connsiteY3" fmla="*/ 39114 h 261407"/>
                      <a:gd name="connsiteX4" fmla="*/ 385295 w 513726"/>
                      <a:gd name="connsiteY4" fmla="*/ 169817 h 261407"/>
                      <a:gd name="connsiteX5" fmla="*/ 128432 w 513726"/>
                      <a:gd name="connsiteY5" fmla="*/ 261407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6" h="261407">
                        <a:moveTo>
                          <a:pt x="0" y="222294"/>
                        </a:moveTo>
                        <a:lnTo>
                          <a:pt x="128432" y="91590"/>
                        </a:lnTo>
                        <a:lnTo>
                          <a:pt x="385295" y="0"/>
                        </a:lnTo>
                        <a:lnTo>
                          <a:pt x="513726" y="39114"/>
                        </a:lnTo>
                        <a:lnTo>
                          <a:pt x="385295" y="169817"/>
                        </a:lnTo>
                        <a:lnTo>
                          <a:pt x="128432" y="2614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56" name="Freeform 12655">
                    <a:extLst>
                      <a:ext uri="{FF2B5EF4-FFF2-40B4-BE49-F238E27FC236}">
                        <a16:creationId xmlns:a16="http://schemas.microsoft.com/office/drawing/2014/main" id="{0E89AC40-D6BF-4F5B-FDD8-A8717D65464D}"/>
                      </a:ext>
                    </a:extLst>
                  </p:cNvPr>
                  <p:cNvSpPr/>
                  <p:nvPr/>
                </p:nvSpPr>
                <p:spPr>
                  <a:xfrm>
                    <a:off x="26502220" y="19543059"/>
                    <a:ext cx="513725" cy="261406"/>
                  </a:xfrm>
                  <a:custGeom>
                    <a:avLst/>
                    <a:gdLst>
                      <a:gd name="connsiteX0" fmla="*/ 0 w 513725"/>
                      <a:gd name="connsiteY0" fmla="*/ 222294 h 261406"/>
                      <a:gd name="connsiteX1" fmla="*/ 128432 w 513725"/>
                      <a:gd name="connsiteY1" fmla="*/ 91590 h 261406"/>
                      <a:gd name="connsiteX2" fmla="*/ 385295 w 513725"/>
                      <a:gd name="connsiteY2" fmla="*/ 0 h 261406"/>
                      <a:gd name="connsiteX3" fmla="*/ 513726 w 513725"/>
                      <a:gd name="connsiteY3" fmla="*/ 39113 h 261406"/>
                      <a:gd name="connsiteX4" fmla="*/ 385295 w 513725"/>
                      <a:gd name="connsiteY4" fmla="*/ 169817 h 261406"/>
                      <a:gd name="connsiteX5" fmla="*/ 128432 w 513725"/>
                      <a:gd name="connsiteY5" fmla="*/ 261407 h 26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6">
                        <a:moveTo>
                          <a:pt x="0" y="222294"/>
                        </a:moveTo>
                        <a:lnTo>
                          <a:pt x="128432" y="91590"/>
                        </a:lnTo>
                        <a:lnTo>
                          <a:pt x="385295" y="0"/>
                        </a:lnTo>
                        <a:lnTo>
                          <a:pt x="513726" y="39113"/>
                        </a:lnTo>
                        <a:lnTo>
                          <a:pt x="385295" y="169817"/>
                        </a:lnTo>
                        <a:lnTo>
                          <a:pt x="128432" y="26140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57" name="Freeform 12656">
                    <a:extLst>
                      <a:ext uri="{FF2B5EF4-FFF2-40B4-BE49-F238E27FC236}">
                        <a16:creationId xmlns:a16="http://schemas.microsoft.com/office/drawing/2014/main" id="{DCE62FF2-F30D-F025-D206-0A38928F0CFC}"/>
                      </a:ext>
                    </a:extLst>
                  </p:cNvPr>
                  <p:cNvSpPr/>
                  <p:nvPr/>
                </p:nvSpPr>
                <p:spPr>
                  <a:xfrm>
                    <a:off x="26887514" y="19490582"/>
                    <a:ext cx="449509" cy="241850"/>
                  </a:xfrm>
                  <a:custGeom>
                    <a:avLst/>
                    <a:gdLst>
                      <a:gd name="connsiteX0" fmla="*/ 0 w 449509"/>
                      <a:gd name="connsiteY0" fmla="*/ 222294 h 241850"/>
                      <a:gd name="connsiteX1" fmla="*/ 128431 w 449509"/>
                      <a:gd name="connsiteY1" fmla="*/ 91590 h 241850"/>
                      <a:gd name="connsiteX2" fmla="*/ 385295 w 449509"/>
                      <a:gd name="connsiteY2" fmla="*/ 0 h 241850"/>
                      <a:gd name="connsiteX3" fmla="*/ 449510 w 449509"/>
                      <a:gd name="connsiteY3" fmla="*/ 19557 h 241850"/>
                      <a:gd name="connsiteX4" fmla="*/ 64216 w 449509"/>
                      <a:gd name="connsiteY4" fmla="*/ 241851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09" h="241850">
                        <a:moveTo>
                          <a:pt x="0" y="222294"/>
                        </a:moveTo>
                        <a:lnTo>
                          <a:pt x="128431" y="91590"/>
                        </a:lnTo>
                        <a:lnTo>
                          <a:pt x="385295" y="0"/>
                        </a:lnTo>
                        <a:lnTo>
                          <a:pt x="449510" y="19557"/>
                        </a:lnTo>
                        <a:lnTo>
                          <a:pt x="64216" y="24185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58" name="Freeform 12657">
                    <a:extLst>
                      <a:ext uri="{FF2B5EF4-FFF2-40B4-BE49-F238E27FC236}">
                        <a16:creationId xmlns:a16="http://schemas.microsoft.com/office/drawing/2014/main" id="{475EF521-1BD3-9050-B7B9-1D9E180FE2A1}"/>
                      </a:ext>
                    </a:extLst>
                  </p:cNvPr>
                  <p:cNvSpPr/>
                  <p:nvPr/>
                </p:nvSpPr>
                <p:spPr>
                  <a:xfrm>
                    <a:off x="25603200" y="19635136"/>
                    <a:ext cx="192646" cy="111146"/>
                  </a:xfrm>
                  <a:custGeom>
                    <a:avLst/>
                    <a:gdLst>
                      <a:gd name="connsiteX0" fmla="*/ 0 w 192646"/>
                      <a:gd name="connsiteY0" fmla="*/ 26238 h 111146"/>
                      <a:gd name="connsiteX1" fmla="*/ 192647 w 192646"/>
                      <a:gd name="connsiteY1" fmla="*/ 0 h 111146"/>
                      <a:gd name="connsiteX2" fmla="*/ 128431 w 192646"/>
                      <a:gd name="connsiteY2" fmla="*/ 65351 h 111146"/>
                      <a:gd name="connsiteX3" fmla="*/ 0 w 192646"/>
                      <a:gd name="connsiteY3" fmla="*/ 111147 h 111146"/>
                    </a:gdLst>
                    <a:ahLst/>
                    <a:cxnLst>
                      <a:cxn ang="0">
                        <a:pos x="connsiteX0" y="connsiteY0"/>
                      </a:cxn>
                      <a:cxn ang="0">
                        <a:pos x="connsiteX1" y="connsiteY1"/>
                      </a:cxn>
                      <a:cxn ang="0">
                        <a:pos x="connsiteX2" y="connsiteY2"/>
                      </a:cxn>
                      <a:cxn ang="0">
                        <a:pos x="connsiteX3" y="connsiteY3"/>
                      </a:cxn>
                    </a:cxnLst>
                    <a:rect l="l" t="t" r="r" b="b"/>
                    <a:pathLst>
                      <a:path w="192646" h="111146">
                        <a:moveTo>
                          <a:pt x="0" y="26238"/>
                        </a:moveTo>
                        <a:lnTo>
                          <a:pt x="192647" y="0"/>
                        </a:lnTo>
                        <a:lnTo>
                          <a:pt x="128431" y="65351"/>
                        </a:lnTo>
                        <a:lnTo>
                          <a:pt x="0" y="11114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659" name="Freeform 12658">
                    <a:extLst>
                      <a:ext uri="{FF2B5EF4-FFF2-40B4-BE49-F238E27FC236}">
                        <a16:creationId xmlns:a16="http://schemas.microsoft.com/office/drawing/2014/main" id="{35E77CB2-EA68-57AB-9F6D-EA9A1A99B1CF}"/>
                      </a:ext>
                    </a:extLst>
                  </p:cNvPr>
                  <p:cNvSpPr/>
                  <p:nvPr/>
                </p:nvSpPr>
                <p:spPr>
                  <a:xfrm>
                    <a:off x="25731631" y="19582660"/>
                    <a:ext cx="449509" cy="156941"/>
                  </a:xfrm>
                  <a:custGeom>
                    <a:avLst/>
                    <a:gdLst>
                      <a:gd name="connsiteX0" fmla="*/ 0 w 449509"/>
                      <a:gd name="connsiteY0" fmla="*/ 117828 h 156941"/>
                      <a:gd name="connsiteX1" fmla="*/ 64215 w 449509"/>
                      <a:gd name="connsiteY1" fmla="*/ 52477 h 156941"/>
                      <a:gd name="connsiteX2" fmla="*/ 449510 w 449509"/>
                      <a:gd name="connsiteY2" fmla="*/ 0 h 156941"/>
                      <a:gd name="connsiteX3" fmla="*/ 385294 w 449509"/>
                      <a:gd name="connsiteY3" fmla="*/ 65352 h 156941"/>
                      <a:gd name="connsiteX4" fmla="*/ 128431 w 449509"/>
                      <a:gd name="connsiteY4" fmla="*/ 156942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09" h="156941">
                        <a:moveTo>
                          <a:pt x="0" y="117828"/>
                        </a:moveTo>
                        <a:lnTo>
                          <a:pt x="64215" y="52477"/>
                        </a:lnTo>
                        <a:lnTo>
                          <a:pt x="449510" y="0"/>
                        </a:lnTo>
                        <a:lnTo>
                          <a:pt x="385294" y="65352"/>
                        </a:lnTo>
                        <a:lnTo>
                          <a:pt x="128431" y="15694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60" name="Freeform 12659">
                    <a:extLst>
                      <a:ext uri="{FF2B5EF4-FFF2-40B4-BE49-F238E27FC236}">
                        <a16:creationId xmlns:a16="http://schemas.microsoft.com/office/drawing/2014/main" id="{730D84E7-45D4-5F11-6F00-0ADEFD29FD7A}"/>
                      </a:ext>
                    </a:extLst>
                  </p:cNvPr>
                  <p:cNvSpPr/>
                  <p:nvPr/>
                </p:nvSpPr>
                <p:spPr>
                  <a:xfrm>
                    <a:off x="26116925" y="19530183"/>
                    <a:ext cx="449510" cy="156941"/>
                  </a:xfrm>
                  <a:custGeom>
                    <a:avLst/>
                    <a:gdLst>
                      <a:gd name="connsiteX0" fmla="*/ 0 w 449510"/>
                      <a:gd name="connsiteY0" fmla="*/ 117828 h 156941"/>
                      <a:gd name="connsiteX1" fmla="*/ 64216 w 449510"/>
                      <a:gd name="connsiteY1" fmla="*/ 52476 h 156941"/>
                      <a:gd name="connsiteX2" fmla="*/ 449510 w 449510"/>
                      <a:gd name="connsiteY2" fmla="*/ 0 h 156941"/>
                      <a:gd name="connsiteX3" fmla="*/ 385295 w 449510"/>
                      <a:gd name="connsiteY3" fmla="*/ 65352 h 156941"/>
                      <a:gd name="connsiteX4" fmla="*/ 128432 w 449510"/>
                      <a:gd name="connsiteY4" fmla="*/ 156942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156941">
                        <a:moveTo>
                          <a:pt x="0" y="117828"/>
                        </a:moveTo>
                        <a:lnTo>
                          <a:pt x="64216" y="52476"/>
                        </a:lnTo>
                        <a:lnTo>
                          <a:pt x="449510" y="0"/>
                        </a:lnTo>
                        <a:lnTo>
                          <a:pt x="385295" y="65352"/>
                        </a:lnTo>
                        <a:lnTo>
                          <a:pt x="128432" y="15694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61" name="Freeform 12660">
                    <a:extLst>
                      <a:ext uri="{FF2B5EF4-FFF2-40B4-BE49-F238E27FC236}">
                        <a16:creationId xmlns:a16="http://schemas.microsoft.com/office/drawing/2014/main" id="{FAA19434-337D-B619-9086-81C79356C8BC}"/>
                      </a:ext>
                    </a:extLst>
                  </p:cNvPr>
                  <p:cNvSpPr/>
                  <p:nvPr/>
                </p:nvSpPr>
                <p:spPr>
                  <a:xfrm>
                    <a:off x="26502220" y="19477707"/>
                    <a:ext cx="449510" cy="156941"/>
                  </a:xfrm>
                  <a:custGeom>
                    <a:avLst/>
                    <a:gdLst>
                      <a:gd name="connsiteX0" fmla="*/ 0 w 449510"/>
                      <a:gd name="connsiteY0" fmla="*/ 117828 h 156941"/>
                      <a:gd name="connsiteX1" fmla="*/ 64216 w 449510"/>
                      <a:gd name="connsiteY1" fmla="*/ 52476 h 156941"/>
                      <a:gd name="connsiteX2" fmla="*/ 449510 w 449510"/>
                      <a:gd name="connsiteY2" fmla="*/ 0 h 156941"/>
                      <a:gd name="connsiteX3" fmla="*/ 385295 w 449510"/>
                      <a:gd name="connsiteY3" fmla="*/ 65352 h 156941"/>
                      <a:gd name="connsiteX4" fmla="*/ 128432 w 449510"/>
                      <a:gd name="connsiteY4" fmla="*/ 156942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156941">
                        <a:moveTo>
                          <a:pt x="0" y="117828"/>
                        </a:moveTo>
                        <a:lnTo>
                          <a:pt x="64216" y="52476"/>
                        </a:lnTo>
                        <a:lnTo>
                          <a:pt x="449510" y="0"/>
                        </a:lnTo>
                        <a:lnTo>
                          <a:pt x="385295" y="65352"/>
                        </a:lnTo>
                        <a:lnTo>
                          <a:pt x="128432" y="15694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62" name="Freeform 12661">
                    <a:extLst>
                      <a:ext uri="{FF2B5EF4-FFF2-40B4-BE49-F238E27FC236}">
                        <a16:creationId xmlns:a16="http://schemas.microsoft.com/office/drawing/2014/main" id="{7B15C115-018C-27FE-108F-13C7C5CB7DF1}"/>
                      </a:ext>
                    </a:extLst>
                  </p:cNvPr>
                  <p:cNvSpPr/>
                  <p:nvPr/>
                </p:nvSpPr>
                <p:spPr>
                  <a:xfrm>
                    <a:off x="26887514" y="19425230"/>
                    <a:ext cx="449509" cy="156941"/>
                  </a:xfrm>
                  <a:custGeom>
                    <a:avLst/>
                    <a:gdLst>
                      <a:gd name="connsiteX0" fmla="*/ 0 w 449509"/>
                      <a:gd name="connsiteY0" fmla="*/ 117829 h 156941"/>
                      <a:gd name="connsiteX1" fmla="*/ 64216 w 449509"/>
                      <a:gd name="connsiteY1" fmla="*/ 52477 h 156941"/>
                      <a:gd name="connsiteX2" fmla="*/ 449510 w 449509"/>
                      <a:gd name="connsiteY2" fmla="*/ 0 h 156941"/>
                      <a:gd name="connsiteX3" fmla="*/ 385295 w 449509"/>
                      <a:gd name="connsiteY3" fmla="*/ 65352 h 156941"/>
                      <a:gd name="connsiteX4" fmla="*/ 128431 w 449509"/>
                      <a:gd name="connsiteY4" fmla="*/ 156942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09" h="156941">
                        <a:moveTo>
                          <a:pt x="0" y="117829"/>
                        </a:moveTo>
                        <a:lnTo>
                          <a:pt x="64216" y="52477"/>
                        </a:lnTo>
                        <a:lnTo>
                          <a:pt x="449510" y="0"/>
                        </a:lnTo>
                        <a:lnTo>
                          <a:pt x="385295" y="65352"/>
                        </a:lnTo>
                        <a:lnTo>
                          <a:pt x="128431" y="15694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63" name="Freeform 12662">
                    <a:extLst>
                      <a:ext uri="{FF2B5EF4-FFF2-40B4-BE49-F238E27FC236}">
                        <a16:creationId xmlns:a16="http://schemas.microsoft.com/office/drawing/2014/main" id="{39FEB8F0-2A1C-2B40-16BD-530834B5A2FC}"/>
                      </a:ext>
                    </a:extLst>
                  </p:cNvPr>
                  <p:cNvSpPr/>
                  <p:nvPr/>
                </p:nvSpPr>
                <p:spPr>
                  <a:xfrm>
                    <a:off x="27272809" y="19398992"/>
                    <a:ext cx="256862" cy="111146"/>
                  </a:xfrm>
                  <a:custGeom>
                    <a:avLst/>
                    <a:gdLst>
                      <a:gd name="connsiteX0" fmla="*/ 256863 w 256862"/>
                      <a:gd name="connsiteY0" fmla="*/ 0 h 111146"/>
                      <a:gd name="connsiteX1" fmla="*/ 64215 w 256862"/>
                      <a:gd name="connsiteY1" fmla="*/ 111147 h 111146"/>
                      <a:gd name="connsiteX2" fmla="*/ 0 w 256862"/>
                      <a:gd name="connsiteY2" fmla="*/ 91590 h 111146"/>
                      <a:gd name="connsiteX3" fmla="*/ 64215 w 256862"/>
                      <a:gd name="connsiteY3" fmla="*/ 26238 h 111146"/>
                    </a:gdLst>
                    <a:ahLst/>
                    <a:cxnLst>
                      <a:cxn ang="0">
                        <a:pos x="connsiteX0" y="connsiteY0"/>
                      </a:cxn>
                      <a:cxn ang="0">
                        <a:pos x="connsiteX1" y="connsiteY1"/>
                      </a:cxn>
                      <a:cxn ang="0">
                        <a:pos x="connsiteX2" y="connsiteY2"/>
                      </a:cxn>
                      <a:cxn ang="0">
                        <a:pos x="connsiteX3" y="connsiteY3"/>
                      </a:cxn>
                    </a:cxnLst>
                    <a:rect l="l" t="t" r="r" b="b"/>
                    <a:pathLst>
                      <a:path w="256862" h="111146">
                        <a:moveTo>
                          <a:pt x="256863" y="0"/>
                        </a:moveTo>
                        <a:lnTo>
                          <a:pt x="64215" y="111147"/>
                        </a:lnTo>
                        <a:lnTo>
                          <a:pt x="0" y="91590"/>
                        </a:lnTo>
                        <a:lnTo>
                          <a:pt x="64215" y="2623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664" name="Graphic 12529">
                  <a:extLst>
                    <a:ext uri="{FF2B5EF4-FFF2-40B4-BE49-F238E27FC236}">
                      <a16:creationId xmlns:a16="http://schemas.microsoft.com/office/drawing/2014/main" id="{EF34AB10-E782-D9E3-B148-80D0896327D4}"/>
                    </a:ext>
                  </a:extLst>
                </p:cNvPr>
                <p:cNvGrpSpPr/>
                <p:nvPr/>
              </p:nvGrpSpPr>
              <p:grpSpPr>
                <a:xfrm>
                  <a:off x="25603200" y="16064587"/>
                  <a:ext cx="1926471" cy="1536011"/>
                  <a:chOff x="25603200" y="16064587"/>
                  <a:chExt cx="1926471" cy="1536011"/>
                </a:xfrm>
              </p:grpSpPr>
              <p:sp>
                <p:nvSpPr>
                  <p:cNvPr id="12665" name="Freeform 12664">
                    <a:extLst>
                      <a:ext uri="{FF2B5EF4-FFF2-40B4-BE49-F238E27FC236}">
                        <a16:creationId xmlns:a16="http://schemas.microsoft.com/office/drawing/2014/main" id="{24711097-9B1A-EBA1-C125-AB376BFBEB8A}"/>
                      </a:ext>
                    </a:extLst>
                  </p:cNvPr>
                  <p:cNvSpPr/>
                  <p:nvPr/>
                </p:nvSpPr>
                <p:spPr>
                  <a:xfrm>
                    <a:off x="27337024" y="17064908"/>
                    <a:ext cx="192647" cy="153601"/>
                  </a:xfrm>
                  <a:custGeom>
                    <a:avLst/>
                    <a:gdLst>
                      <a:gd name="connsiteX0" fmla="*/ 192648 w 192647"/>
                      <a:gd name="connsiteY0" fmla="*/ 111147 h 153601"/>
                      <a:gd name="connsiteX1" fmla="*/ 119063 w 192647"/>
                      <a:gd name="connsiteY1" fmla="*/ 153601 h 153601"/>
                      <a:gd name="connsiteX2" fmla="*/ 15160 w 192647"/>
                      <a:gd name="connsiteY2" fmla="*/ 65352 h 153601"/>
                      <a:gd name="connsiteX3" fmla="*/ 0 w 192647"/>
                      <a:gd name="connsiteY3" fmla="*/ 0 h 153601"/>
                    </a:gdLst>
                    <a:ahLst/>
                    <a:cxnLst>
                      <a:cxn ang="0">
                        <a:pos x="connsiteX0" y="connsiteY0"/>
                      </a:cxn>
                      <a:cxn ang="0">
                        <a:pos x="connsiteX1" y="connsiteY1"/>
                      </a:cxn>
                      <a:cxn ang="0">
                        <a:pos x="connsiteX2" y="connsiteY2"/>
                      </a:cxn>
                      <a:cxn ang="0">
                        <a:pos x="connsiteX3" y="connsiteY3"/>
                      </a:cxn>
                    </a:cxnLst>
                    <a:rect l="l" t="t" r="r" b="b"/>
                    <a:pathLst>
                      <a:path w="192647" h="153601">
                        <a:moveTo>
                          <a:pt x="192648" y="111147"/>
                        </a:moveTo>
                        <a:lnTo>
                          <a:pt x="119063" y="153601"/>
                        </a:lnTo>
                        <a:lnTo>
                          <a:pt x="15160" y="65352"/>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666" name="Freeform 12665">
                    <a:extLst>
                      <a:ext uri="{FF2B5EF4-FFF2-40B4-BE49-F238E27FC236}">
                        <a16:creationId xmlns:a16="http://schemas.microsoft.com/office/drawing/2014/main" id="{FDBC3671-4BF2-8F6B-61B2-BADB624F236E}"/>
                      </a:ext>
                    </a:extLst>
                  </p:cNvPr>
                  <p:cNvSpPr/>
                  <p:nvPr/>
                </p:nvSpPr>
                <p:spPr>
                  <a:xfrm>
                    <a:off x="27174695" y="17084465"/>
                    <a:ext cx="281390" cy="218952"/>
                  </a:xfrm>
                  <a:custGeom>
                    <a:avLst/>
                    <a:gdLst>
                      <a:gd name="connsiteX0" fmla="*/ 30318 w 281390"/>
                      <a:gd name="connsiteY0" fmla="*/ 130704 h 218952"/>
                      <a:gd name="connsiteX1" fmla="*/ 0 w 281390"/>
                      <a:gd name="connsiteY1" fmla="*/ 0 h 218952"/>
                      <a:gd name="connsiteX2" fmla="*/ 177488 w 281390"/>
                      <a:gd name="connsiteY2" fmla="*/ 45795 h 218952"/>
                      <a:gd name="connsiteX3" fmla="*/ 281391 w 281390"/>
                      <a:gd name="connsiteY3" fmla="*/ 134044 h 218952"/>
                      <a:gd name="connsiteX4" fmla="*/ 134221 w 281390"/>
                      <a:gd name="connsiteY4" fmla="*/ 218953 h 21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2">
                        <a:moveTo>
                          <a:pt x="30318" y="130704"/>
                        </a:moveTo>
                        <a:lnTo>
                          <a:pt x="0" y="0"/>
                        </a:lnTo>
                        <a:lnTo>
                          <a:pt x="177488" y="45795"/>
                        </a:lnTo>
                        <a:lnTo>
                          <a:pt x="281391" y="134044"/>
                        </a:lnTo>
                        <a:lnTo>
                          <a:pt x="134221" y="2189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67" name="Freeform 12666">
                    <a:extLst>
                      <a:ext uri="{FF2B5EF4-FFF2-40B4-BE49-F238E27FC236}">
                        <a16:creationId xmlns:a16="http://schemas.microsoft.com/office/drawing/2014/main" id="{2453392A-0E11-5525-F3D8-299677F4F786}"/>
                      </a:ext>
                    </a:extLst>
                  </p:cNvPr>
                  <p:cNvSpPr/>
                  <p:nvPr/>
                </p:nvSpPr>
                <p:spPr>
                  <a:xfrm>
                    <a:off x="26951729" y="16842615"/>
                    <a:ext cx="400454" cy="287645"/>
                  </a:xfrm>
                  <a:custGeom>
                    <a:avLst/>
                    <a:gdLst>
                      <a:gd name="connsiteX0" fmla="*/ 400454 w 400454"/>
                      <a:gd name="connsiteY0" fmla="*/ 287646 h 287645"/>
                      <a:gd name="connsiteX1" fmla="*/ 222966 w 400454"/>
                      <a:gd name="connsiteY1" fmla="*/ 241851 h 287645"/>
                      <a:gd name="connsiteX2" fmla="*/ 15160 w 400454"/>
                      <a:gd name="connsiteY2" fmla="*/ 65352 h 287645"/>
                      <a:gd name="connsiteX3" fmla="*/ 0 w 400454"/>
                      <a:gd name="connsiteY3" fmla="*/ 0 h 287645"/>
                      <a:gd name="connsiteX4" fmla="*/ 385295 w 400454"/>
                      <a:gd name="connsiteY4" fmla="*/ 222294 h 28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7645">
                        <a:moveTo>
                          <a:pt x="400454" y="287646"/>
                        </a:moveTo>
                        <a:lnTo>
                          <a:pt x="222966" y="241851"/>
                        </a:lnTo>
                        <a:lnTo>
                          <a:pt x="15160" y="65352"/>
                        </a:lnTo>
                        <a:lnTo>
                          <a:pt x="0" y="0"/>
                        </a:lnTo>
                        <a:lnTo>
                          <a:pt x="385295"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68" name="Freeform 12667">
                    <a:extLst>
                      <a:ext uri="{FF2B5EF4-FFF2-40B4-BE49-F238E27FC236}">
                        <a16:creationId xmlns:a16="http://schemas.microsoft.com/office/drawing/2014/main" id="{3087BF83-85E5-A3E0-168C-FAEBE91644AE}"/>
                      </a:ext>
                    </a:extLst>
                  </p:cNvPr>
                  <p:cNvSpPr/>
                  <p:nvPr/>
                </p:nvSpPr>
                <p:spPr>
                  <a:xfrm>
                    <a:off x="27027526" y="17169374"/>
                    <a:ext cx="281390" cy="218952"/>
                  </a:xfrm>
                  <a:custGeom>
                    <a:avLst/>
                    <a:gdLst>
                      <a:gd name="connsiteX0" fmla="*/ 30318 w 281390"/>
                      <a:gd name="connsiteY0" fmla="*/ 130703 h 218952"/>
                      <a:gd name="connsiteX1" fmla="*/ 0 w 281390"/>
                      <a:gd name="connsiteY1" fmla="*/ 0 h 218952"/>
                      <a:gd name="connsiteX2" fmla="*/ 177488 w 281390"/>
                      <a:gd name="connsiteY2" fmla="*/ 45795 h 218952"/>
                      <a:gd name="connsiteX3" fmla="*/ 281391 w 281390"/>
                      <a:gd name="connsiteY3" fmla="*/ 134044 h 218952"/>
                      <a:gd name="connsiteX4" fmla="*/ 134222 w 281390"/>
                      <a:gd name="connsiteY4" fmla="*/ 218953 h 21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2">
                        <a:moveTo>
                          <a:pt x="30318" y="130703"/>
                        </a:moveTo>
                        <a:lnTo>
                          <a:pt x="0" y="0"/>
                        </a:lnTo>
                        <a:lnTo>
                          <a:pt x="177488" y="45795"/>
                        </a:lnTo>
                        <a:lnTo>
                          <a:pt x="281391" y="134044"/>
                        </a:lnTo>
                        <a:lnTo>
                          <a:pt x="134222" y="2189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69" name="Freeform 12668">
                    <a:extLst>
                      <a:ext uri="{FF2B5EF4-FFF2-40B4-BE49-F238E27FC236}">
                        <a16:creationId xmlns:a16="http://schemas.microsoft.com/office/drawing/2014/main" id="{08B1BB14-EDA1-C433-AE77-4228B85C6048}"/>
                      </a:ext>
                    </a:extLst>
                  </p:cNvPr>
                  <p:cNvSpPr/>
                  <p:nvPr/>
                </p:nvSpPr>
                <p:spPr>
                  <a:xfrm>
                    <a:off x="26789401" y="16862172"/>
                    <a:ext cx="415613" cy="352997"/>
                  </a:xfrm>
                  <a:custGeom>
                    <a:avLst/>
                    <a:gdLst>
                      <a:gd name="connsiteX0" fmla="*/ 415613 w 415613"/>
                      <a:gd name="connsiteY0" fmla="*/ 352997 h 352997"/>
                      <a:gd name="connsiteX1" fmla="*/ 238125 w 415613"/>
                      <a:gd name="connsiteY1" fmla="*/ 307202 h 352997"/>
                      <a:gd name="connsiteX2" fmla="*/ 30318 w 415613"/>
                      <a:gd name="connsiteY2" fmla="*/ 130704 h 352997"/>
                      <a:gd name="connsiteX3" fmla="*/ 0 w 415613"/>
                      <a:gd name="connsiteY3" fmla="*/ 0 h 352997"/>
                      <a:gd name="connsiteX4" fmla="*/ 177488 w 415613"/>
                      <a:gd name="connsiteY4" fmla="*/ 45795 h 352997"/>
                      <a:gd name="connsiteX5" fmla="*/ 385295 w 415613"/>
                      <a:gd name="connsiteY5" fmla="*/ 222294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415613" y="352997"/>
                        </a:moveTo>
                        <a:lnTo>
                          <a:pt x="238125" y="307202"/>
                        </a:lnTo>
                        <a:lnTo>
                          <a:pt x="30318" y="130704"/>
                        </a:lnTo>
                        <a:lnTo>
                          <a:pt x="0" y="0"/>
                        </a:lnTo>
                        <a:lnTo>
                          <a:pt x="177488" y="45795"/>
                        </a:lnTo>
                        <a:lnTo>
                          <a:pt x="385295"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70" name="Freeform 12669">
                    <a:extLst>
                      <a:ext uri="{FF2B5EF4-FFF2-40B4-BE49-F238E27FC236}">
                        <a16:creationId xmlns:a16="http://schemas.microsoft.com/office/drawing/2014/main" id="{F2E41F6C-CC56-C5A6-3B57-732D90A69A20}"/>
                      </a:ext>
                    </a:extLst>
                  </p:cNvPr>
                  <p:cNvSpPr/>
                  <p:nvPr/>
                </p:nvSpPr>
                <p:spPr>
                  <a:xfrm>
                    <a:off x="26566435" y="16620321"/>
                    <a:ext cx="400453" cy="287645"/>
                  </a:xfrm>
                  <a:custGeom>
                    <a:avLst/>
                    <a:gdLst>
                      <a:gd name="connsiteX0" fmla="*/ 400453 w 400453"/>
                      <a:gd name="connsiteY0" fmla="*/ 287646 h 287645"/>
                      <a:gd name="connsiteX1" fmla="*/ 222965 w 400453"/>
                      <a:gd name="connsiteY1" fmla="*/ 241851 h 287645"/>
                      <a:gd name="connsiteX2" fmla="*/ 15159 w 400453"/>
                      <a:gd name="connsiteY2" fmla="*/ 65352 h 287645"/>
                      <a:gd name="connsiteX3" fmla="*/ 0 w 400453"/>
                      <a:gd name="connsiteY3" fmla="*/ 0 h 287645"/>
                      <a:gd name="connsiteX4" fmla="*/ 385294 w 400453"/>
                      <a:gd name="connsiteY4" fmla="*/ 222294 h 28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7645">
                        <a:moveTo>
                          <a:pt x="400453" y="287646"/>
                        </a:moveTo>
                        <a:lnTo>
                          <a:pt x="222965" y="241851"/>
                        </a:lnTo>
                        <a:lnTo>
                          <a:pt x="15159" y="65352"/>
                        </a:lnTo>
                        <a:lnTo>
                          <a:pt x="0" y="0"/>
                        </a:lnTo>
                        <a:lnTo>
                          <a:pt x="385294"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71" name="Freeform 12670">
                    <a:extLst>
                      <a:ext uri="{FF2B5EF4-FFF2-40B4-BE49-F238E27FC236}">
                        <a16:creationId xmlns:a16="http://schemas.microsoft.com/office/drawing/2014/main" id="{45924AB2-6A1A-B873-EEF8-171DA72AFDC8}"/>
                      </a:ext>
                    </a:extLst>
                  </p:cNvPr>
                  <p:cNvSpPr/>
                  <p:nvPr/>
                </p:nvSpPr>
                <p:spPr>
                  <a:xfrm>
                    <a:off x="26880357" y="17254282"/>
                    <a:ext cx="281390" cy="218952"/>
                  </a:xfrm>
                  <a:custGeom>
                    <a:avLst/>
                    <a:gdLst>
                      <a:gd name="connsiteX0" fmla="*/ 30318 w 281390"/>
                      <a:gd name="connsiteY0" fmla="*/ 130704 h 218952"/>
                      <a:gd name="connsiteX1" fmla="*/ 0 w 281390"/>
                      <a:gd name="connsiteY1" fmla="*/ 0 h 218952"/>
                      <a:gd name="connsiteX2" fmla="*/ 177487 w 281390"/>
                      <a:gd name="connsiteY2" fmla="*/ 45795 h 218952"/>
                      <a:gd name="connsiteX3" fmla="*/ 281391 w 281390"/>
                      <a:gd name="connsiteY3" fmla="*/ 134044 h 218952"/>
                      <a:gd name="connsiteX4" fmla="*/ 134221 w 281390"/>
                      <a:gd name="connsiteY4" fmla="*/ 218953 h 21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2">
                        <a:moveTo>
                          <a:pt x="30318" y="130704"/>
                        </a:moveTo>
                        <a:lnTo>
                          <a:pt x="0" y="0"/>
                        </a:lnTo>
                        <a:lnTo>
                          <a:pt x="177487" y="45795"/>
                        </a:lnTo>
                        <a:lnTo>
                          <a:pt x="281391" y="134044"/>
                        </a:lnTo>
                        <a:lnTo>
                          <a:pt x="134221" y="2189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72" name="Freeform 12671">
                    <a:extLst>
                      <a:ext uri="{FF2B5EF4-FFF2-40B4-BE49-F238E27FC236}">
                        <a16:creationId xmlns:a16="http://schemas.microsoft.com/office/drawing/2014/main" id="{8EDFEDE1-2807-2F26-F15F-4CEE93299C9E}"/>
                      </a:ext>
                    </a:extLst>
                  </p:cNvPr>
                  <p:cNvSpPr/>
                  <p:nvPr/>
                </p:nvSpPr>
                <p:spPr>
                  <a:xfrm>
                    <a:off x="26642232" y="16947080"/>
                    <a:ext cx="415612" cy="352997"/>
                  </a:xfrm>
                  <a:custGeom>
                    <a:avLst/>
                    <a:gdLst>
                      <a:gd name="connsiteX0" fmla="*/ 415612 w 415612"/>
                      <a:gd name="connsiteY0" fmla="*/ 352997 h 352997"/>
                      <a:gd name="connsiteX1" fmla="*/ 238125 w 415612"/>
                      <a:gd name="connsiteY1" fmla="*/ 307202 h 352997"/>
                      <a:gd name="connsiteX2" fmla="*/ 30318 w 415612"/>
                      <a:gd name="connsiteY2" fmla="*/ 130703 h 352997"/>
                      <a:gd name="connsiteX3" fmla="*/ 0 w 415612"/>
                      <a:gd name="connsiteY3" fmla="*/ 0 h 352997"/>
                      <a:gd name="connsiteX4" fmla="*/ 177487 w 415612"/>
                      <a:gd name="connsiteY4" fmla="*/ 45795 h 352997"/>
                      <a:gd name="connsiteX5" fmla="*/ 385294 w 415612"/>
                      <a:gd name="connsiteY5" fmla="*/ 222294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352997">
                        <a:moveTo>
                          <a:pt x="415612" y="352997"/>
                        </a:moveTo>
                        <a:lnTo>
                          <a:pt x="238125" y="307202"/>
                        </a:lnTo>
                        <a:lnTo>
                          <a:pt x="30318" y="130703"/>
                        </a:lnTo>
                        <a:lnTo>
                          <a:pt x="0" y="0"/>
                        </a:lnTo>
                        <a:lnTo>
                          <a:pt x="177487" y="45795"/>
                        </a:lnTo>
                        <a:lnTo>
                          <a:pt x="385294"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73" name="Freeform 12672">
                    <a:extLst>
                      <a:ext uri="{FF2B5EF4-FFF2-40B4-BE49-F238E27FC236}">
                        <a16:creationId xmlns:a16="http://schemas.microsoft.com/office/drawing/2014/main" id="{5156618B-3949-3C0D-569A-D2AA342C2779}"/>
                      </a:ext>
                    </a:extLst>
                  </p:cNvPr>
                  <p:cNvSpPr/>
                  <p:nvPr/>
                </p:nvSpPr>
                <p:spPr>
                  <a:xfrm>
                    <a:off x="26404107" y="16639878"/>
                    <a:ext cx="415612" cy="352997"/>
                  </a:xfrm>
                  <a:custGeom>
                    <a:avLst/>
                    <a:gdLst>
                      <a:gd name="connsiteX0" fmla="*/ 415612 w 415612"/>
                      <a:gd name="connsiteY0" fmla="*/ 352997 h 352997"/>
                      <a:gd name="connsiteX1" fmla="*/ 238125 w 415612"/>
                      <a:gd name="connsiteY1" fmla="*/ 307202 h 352997"/>
                      <a:gd name="connsiteX2" fmla="*/ 30318 w 415612"/>
                      <a:gd name="connsiteY2" fmla="*/ 130704 h 352997"/>
                      <a:gd name="connsiteX3" fmla="*/ 0 w 415612"/>
                      <a:gd name="connsiteY3" fmla="*/ 0 h 352997"/>
                      <a:gd name="connsiteX4" fmla="*/ 177487 w 415612"/>
                      <a:gd name="connsiteY4" fmla="*/ 45795 h 352997"/>
                      <a:gd name="connsiteX5" fmla="*/ 385294 w 415612"/>
                      <a:gd name="connsiteY5" fmla="*/ 222294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352997">
                        <a:moveTo>
                          <a:pt x="415612" y="352997"/>
                        </a:moveTo>
                        <a:lnTo>
                          <a:pt x="238125" y="307202"/>
                        </a:lnTo>
                        <a:lnTo>
                          <a:pt x="30318" y="130704"/>
                        </a:lnTo>
                        <a:lnTo>
                          <a:pt x="0" y="0"/>
                        </a:lnTo>
                        <a:lnTo>
                          <a:pt x="177487" y="45795"/>
                        </a:lnTo>
                        <a:lnTo>
                          <a:pt x="385294"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74" name="Freeform 12673">
                    <a:extLst>
                      <a:ext uri="{FF2B5EF4-FFF2-40B4-BE49-F238E27FC236}">
                        <a16:creationId xmlns:a16="http://schemas.microsoft.com/office/drawing/2014/main" id="{9D2B0A72-50E0-AC1A-7C9B-63E43AC2188A}"/>
                      </a:ext>
                    </a:extLst>
                  </p:cNvPr>
                  <p:cNvSpPr/>
                  <p:nvPr/>
                </p:nvSpPr>
                <p:spPr>
                  <a:xfrm>
                    <a:off x="26181141" y="16398027"/>
                    <a:ext cx="400453" cy="287645"/>
                  </a:xfrm>
                  <a:custGeom>
                    <a:avLst/>
                    <a:gdLst>
                      <a:gd name="connsiteX0" fmla="*/ 400453 w 400453"/>
                      <a:gd name="connsiteY0" fmla="*/ 287646 h 287645"/>
                      <a:gd name="connsiteX1" fmla="*/ 222966 w 400453"/>
                      <a:gd name="connsiteY1" fmla="*/ 241851 h 287645"/>
                      <a:gd name="connsiteX2" fmla="*/ 15160 w 400453"/>
                      <a:gd name="connsiteY2" fmla="*/ 65352 h 287645"/>
                      <a:gd name="connsiteX3" fmla="*/ 0 w 400453"/>
                      <a:gd name="connsiteY3" fmla="*/ 0 h 287645"/>
                      <a:gd name="connsiteX4" fmla="*/ 385295 w 400453"/>
                      <a:gd name="connsiteY4" fmla="*/ 222294 h 28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7645">
                        <a:moveTo>
                          <a:pt x="400453" y="287646"/>
                        </a:moveTo>
                        <a:lnTo>
                          <a:pt x="222966" y="241851"/>
                        </a:lnTo>
                        <a:lnTo>
                          <a:pt x="15160" y="65352"/>
                        </a:lnTo>
                        <a:lnTo>
                          <a:pt x="0" y="0"/>
                        </a:lnTo>
                        <a:lnTo>
                          <a:pt x="385295"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75" name="Freeform 12674">
                    <a:extLst>
                      <a:ext uri="{FF2B5EF4-FFF2-40B4-BE49-F238E27FC236}">
                        <a16:creationId xmlns:a16="http://schemas.microsoft.com/office/drawing/2014/main" id="{78A1B31F-F69C-FA0F-10EB-FBDD58512CF0}"/>
                      </a:ext>
                    </a:extLst>
                  </p:cNvPr>
                  <p:cNvSpPr/>
                  <p:nvPr/>
                </p:nvSpPr>
                <p:spPr>
                  <a:xfrm>
                    <a:off x="26733188" y="17339191"/>
                    <a:ext cx="281390" cy="218952"/>
                  </a:xfrm>
                  <a:custGeom>
                    <a:avLst/>
                    <a:gdLst>
                      <a:gd name="connsiteX0" fmla="*/ 30318 w 281390"/>
                      <a:gd name="connsiteY0" fmla="*/ 130703 h 218952"/>
                      <a:gd name="connsiteX1" fmla="*/ 0 w 281390"/>
                      <a:gd name="connsiteY1" fmla="*/ 0 h 218952"/>
                      <a:gd name="connsiteX2" fmla="*/ 177488 w 281390"/>
                      <a:gd name="connsiteY2" fmla="*/ 45795 h 218952"/>
                      <a:gd name="connsiteX3" fmla="*/ 281391 w 281390"/>
                      <a:gd name="connsiteY3" fmla="*/ 134044 h 218952"/>
                      <a:gd name="connsiteX4" fmla="*/ 134221 w 281390"/>
                      <a:gd name="connsiteY4" fmla="*/ 218953 h 21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2">
                        <a:moveTo>
                          <a:pt x="30318" y="130703"/>
                        </a:moveTo>
                        <a:lnTo>
                          <a:pt x="0" y="0"/>
                        </a:lnTo>
                        <a:lnTo>
                          <a:pt x="177488" y="45795"/>
                        </a:lnTo>
                        <a:lnTo>
                          <a:pt x="281391" y="134044"/>
                        </a:lnTo>
                        <a:lnTo>
                          <a:pt x="134221" y="2189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76" name="Freeform 12675">
                    <a:extLst>
                      <a:ext uri="{FF2B5EF4-FFF2-40B4-BE49-F238E27FC236}">
                        <a16:creationId xmlns:a16="http://schemas.microsoft.com/office/drawing/2014/main" id="{9AA225D6-9631-BBF9-D00C-B875D2AD1319}"/>
                      </a:ext>
                    </a:extLst>
                  </p:cNvPr>
                  <p:cNvSpPr/>
                  <p:nvPr/>
                </p:nvSpPr>
                <p:spPr>
                  <a:xfrm>
                    <a:off x="26495063" y="17031989"/>
                    <a:ext cx="415613" cy="352997"/>
                  </a:xfrm>
                  <a:custGeom>
                    <a:avLst/>
                    <a:gdLst>
                      <a:gd name="connsiteX0" fmla="*/ 415613 w 415613"/>
                      <a:gd name="connsiteY0" fmla="*/ 352997 h 352997"/>
                      <a:gd name="connsiteX1" fmla="*/ 238125 w 415613"/>
                      <a:gd name="connsiteY1" fmla="*/ 307202 h 352997"/>
                      <a:gd name="connsiteX2" fmla="*/ 30318 w 415613"/>
                      <a:gd name="connsiteY2" fmla="*/ 130704 h 352997"/>
                      <a:gd name="connsiteX3" fmla="*/ 0 w 415613"/>
                      <a:gd name="connsiteY3" fmla="*/ 0 h 352997"/>
                      <a:gd name="connsiteX4" fmla="*/ 177488 w 415613"/>
                      <a:gd name="connsiteY4" fmla="*/ 45795 h 352997"/>
                      <a:gd name="connsiteX5" fmla="*/ 385295 w 415613"/>
                      <a:gd name="connsiteY5" fmla="*/ 222294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415613" y="352997"/>
                        </a:moveTo>
                        <a:lnTo>
                          <a:pt x="238125" y="307202"/>
                        </a:lnTo>
                        <a:lnTo>
                          <a:pt x="30318" y="130704"/>
                        </a:lnTo>
                        <a:lnTo>
                          <a:pt x="0" y="0"/>
                        </a:lnTo>
                        <a:lnTo>
                          <a:pt x="177488" y="45795"/>
                        </a:lnTo>
                        <a:lnTo>
                          <a:pt x="385295"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77" name="Freeform 12676">
                    <a:extLst>
                      <a:ext uri="{FF2B5EF4-FFF2-40B4-BE49-F238E27FC236}">
                        <a16:creationId xmlns:a16="http://schemas.microsoft.com/office/drawing/2014/main" id="{C12A48C6-F0B9-80B2-93DD-3C9BA2175E0F}"/>
                      </a:ext>
                    </a:extLst>
                  </p:cNvPr>
                  <p:cNvSpPr/>
                  <p:nvPr/>
                </p:nvSpPr>
                <p:spPr>
                  <a:xfrm>
                    <a:off x="26256938" y="16724787"/>
                    <a:ext cx="415613" cy="352997"/>
                  </a:xfrm>
                  <a:custGeom>
                    <a:avLst/>
                    <a:gdLst>
                      <a:gd name="connsiteX0" fmla="*/ 415613 w 415613"/>
                      <a:gd name="connsiteY0" fmla="*/ 352997 h 352997"/>
                      <a:gd name="connsiteX1" fmla="*/ 238125 w 415613"/>
                      <a:gd name="connsiteY1" fmla="*/ 307202 h 352997"/>
                      <a:gd name="connsiteX2" fmla="*/ 30318 w 415613"/>
                      <a:gd name="connsiteY2" fmla="*/ 130703 h 352997"/>
                      <a:gd name="connsiteX3" fmla="*/ 0 w 415613"/>
                      <a:gd name="connsiteY3" fmla="*/ 0 h 352997"/>
                      <a:gd name="connsiteX4" fmla="*/ 177488 w 415613"/>
                      <a:gd name="connsiteY4" fmla="*/ 45795 h 352997"/>
                      <a:gd name="connsiteX5" fmla="*/ 385295 w 415613"/>
                      <a:gd name="connsiteY5" fmla="*/ 222294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415613" y="352997"/>
                        </a:moveTo>
                        <a:lnTo>
                          <a:pt x="238125" y="307202"/>
                        </a:lnTo>
                        <a:lnTo>
                          <a:pt x="30318" y="130703"/>
                        </a:lnTo>
                        <a:lnTo>
                          <a:pt x="0" y="0"/>
                        </a:lnTo>
                        <a:lnTo>
                          <a:pt x="177488" y="45795"/>
                        </a:lnTo>
                        <a:lnTo>
                          <a:pt x="385295"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78" name="Freeform 12677">
                    <a:extLst>
                      <a:ext uri="{FF2B5EF4-FFF2-40B4-BE49-F238E27FC236}">
                        <a16:creationId xmlns:a16="http://schemas.microsoft.com/office/drawing/2014/main" id="{49114A9A-3036-8351-C454-BDAE0DE155D5}"/>
                      </a:ext>
                    </a:extLst>
                  </p:cNvPr>
                  <p:cNvSpPr/>
                  <p:nvPr/>
                </p:nvSpPr>
                <p:spPr>
                  <a:xfrm>
                    <a:off x="26018813" y="16417584"/>
                    <a:ext cx="415613" cy="352997"/>
                  </a:xfrm>
                  <a:custGeom>
                    <a:avLst/>
                    <a:gdLst>
                      <a:gd name="connsiteX0" fmla="*/ 415613 w 415613"/>
                      <a:gd name="connsiteY0" fmla="*/ 352997 h 352997"/>
                      <a:gd name="connsiteX1" fmla="*/ 238125 w 415613"/>
                      <a:gd name="connsiteY1" fmla="*/ 307202 h 352997"/>
                      <a:gd name="connsiteX2" fmla="*/ 30318 w 415613"/>
                      <a:gd name="connsiteY2" fmla="*/ 130704 h 352997"/>
                      <a:gd name="connsiteX3" fmla="*/ 0 w 415613"/>
                      <a:gd name="connsiteY3" fmla="*/ 0 h 352997"/>
                      <a:gd name="connsiteX4" fmla="*/ 177488 w 415613"/>
                      <a:gd name="connsiteY4" fmla="*/ 45795 h 352997"/>
                      <a:gd name="connsiteX5" fmla="*/ 385295 w 415613"/>
                      <a:gd name="connsiteY5" fmla="*/ 222294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415613" y="352997"/>
                        </a:moveTo>
                        <a:lnTo>
                          <a:pt x="238125" y="307202"/>
                        </a:lnTo>
                        <a:lnTo>
                          <a:pt x="30318" y="130704"/>
                        </a:lnTo>
                        <a:lnTo>
                          <a:pt x="0" y="0"/>
                        </a:lnTo>
                        <a:lnTo>
                          <a:pt x="177488" y="45795"/>
                        </a:lnTo>
                        <a:lnTo>
                          <a:pt x="385295"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79" name="Freeform 12678">
                    <a:extLst>
                      <a:ext uri="{FF2B5EF4-FFF2-40B4-BE49-F238E27FC236}">
                        <a16:creationId xmlns:a16="http://schemas.microsoft.com/office/drawing/2014/main" id="{51619F96-D926-B373-A105-E3F6C0885C59}"/>
                      </a:ext>
                    </a:extLst>
                  </p:cNvPr>
                  <p:cNvSpPr/>
                  <p:nvPr/>
                </p:nvSpPr>
                <p:spPr>
                  <a:xfrm>
                    <a:off x="25795846" y="16175734"/>
                    <a:ext cx="400454" cy="287645"/>
                  </a:xfrm>
                  <a:custGeom>
                    <a:avLst/>
                    <a:gdLst>
                      <a:gd name="connsiteX0" fmla="*/ 400454 w 400454"/>
                      <a:gd name="connsiteY0" fmla="*/ 287646 h 287645"/>
                      <a:gd name="connsiteX1" fmla="*/ 222966 w 400454"/>
                      <a:gd name="connsiteY1" fmla="*/ 241851 h 287645"/>
                      <a:gd name="connsiteX2" fmla="*/ 15160 w 400454"/>
                      <a:gd name="connsiteY2" fmla="*/ 65352 h 287645"/>
                      <a:gd name="connsiteX3" fmla="*/ 0 w 400454"/>
                      <a:gd name="connsiteY3" fmla="*/ 0 h 287645"/>
                      <a:gd name="connsiteX4" fmla="*/ 385295 w 400454"/>
                      <a:gd name="connsiteY4" fmla="*/ 222294 h 28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7645">
                        <a:moveTo>
                          <a:pt x="400454" y="287646"/>
                        </a:moveTo>
                        <a:lnTo>
                          <a:pt x="222966" y="241851"/>
                        </a:lnTo>
                        <a:lnTo>
                          <a:pt x="15160" y="65352"/>
                        </a:lnTo>
                        <a:lnTo>
                          <a:pt x="0" y="0"/>
                        </a:lnTo>
                        <a:lnTo>
                          <a:pt x="385295"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80" name="Freeform 12679">
                    <a:extLst>
                      <a:ext uri="{FF2B5EF4-FFF2-40B4-BE49-F238E27FC236}">
                        <a16:creationId xmlns:a16="http://schemas.microsoft.com/office/drawing/2014/main" id="{DBEE5AF5-1830-D7BB-E8EC-329993BEAA16}"/>
                      </a:ext>
                    </a:extLst>
                  </p:cNvPr>
                  <p:cNvSpPr/>
                  <p:nvPr/>
                </p:nvSpPr>
                <p:spPr>
                  <a:xfrm>
                    <a:off x="26674762" y="17446997"/>
                    <a:ext cx="192646" cy="153601"/>
                  </a:xfrm>
                  <a:custGeom>
                    <a:avLst/>
                    <a:gdLst>
                      <a:gd name="connsiteX0" fmla="*/ 119063 w 192646"/>
                      <a:gd name="connsiteY0" fmla="*/ 153601 h 153601"/>
                      <a:gd name="connsiteX1" fmla="*/ 0 w 192646"/>
                      <a:gd name="connsiteY1" fmla="*/ 0 h 153601"/>
                      <a:gd name="connsiteX2" fmla="*/ 88744 w 192646"/>
                      <a:gd name="connsiteY2" fmla="*/ 22898 h 153601"/>
                      <a:gd name="connsiteX3" fmla="*/ 192647 w 192646"/>
                      <a:gd name="connsiteY3" fmla="*/ 111147 h 153601"/>
                    </a:gdLst>
                    <a:ahLst/>
                    <a:cxnLst>
                      <a:cxn ang="0">
                        <a:pos x="connsiteX0" y="connsiteY0"/>
                      </a:cxn>
                      <a:cxn ang="0">
                        <a:pos x="connsiteX1" y="connsiteY1"/>
                      </a:cxn>
                      <a:cxn ang="0">
                        <a:pos x="connsiteX2" y="connsiteY2"/>
                      </a:cxn>
                      <a:cxn ang="0">
                        <a:pos x="connsiteX3" y="connsiteY3"/>
                      </a:cxn>
                    </a:cxnLst>
                    <a:rect l="l" t="t" r="r" b="b"/>
                    <a:pathLst>
                      <a:path w="192646" h="153601">
                        <a:moveTo>
                          <a:pt x="119063" y="153601"/>
                        </a:moveTo>
                        <a:lnTo>
                          <a:pt x="0" y="0"/>
                        </a:lnTo>
                        <a:lnTo>
                          <a:pt x="88744" y="22898"/>
                        </a:lnTo>
                        <a:lnTo>
                          <a:pt x="192647" y="11114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681" name="Freeform 12680">
                    <a:extLst>
                      <a:ext uri="{FF2B5EF4-FFF2-40B4-BE49-F238E27FC236}">
                        <a16:creationId xmlns:a16="http://schemas.microsoft.com/office/drawing/2014/main" id="{B1C8A3EC-6692-A234-22A6-CE3D638765DF}"/>
                      </a:ext>
                    </a:extLst>
                  </p:cNvPr>
                  <p:cNvSpPr/>
                  <p:nvPr/>
                </p:nvSpPr>
                <p:spPr>
                  <a:xfrm>
                    <a:off x="26436637" y="17139795"/>
                    <a:ext cx="326869" cy="330099"/>
                  </a:xfrm>
                  <a:custGeom>
                    <a:avLst/>
                    <a:gdLst>
                      <a:gd name="connsiteX0" fmla="*/ 326869 w 326869"/>
                      <a:gd name="connsiteY0" fmla="*/ 330100 h 330099"/>
                      <a:gd name="connsiteX1" fmla="*/ 238125 w 326869"/>
                      <a:gd name="connsiteY1" fmla="*/ 307202 h 330099"/>
                      <a:gd name="connsiteX2" fmla="*/ 0 w 326869"/>
                      <a:gd name="connsiteY2" fmla="*/ 0 h 330099"/>
                      <a:gd name="connsiteX3" fmla="*/ 88744 w 326869"/>
                      <a:gd name="connsiteY3" fmla="*/ 22898 h 330099"/>
                      <a:gd name="connsiteX4" fmla="*/ 296551 w 326869"/>
                      <a:gd name="connsiteY4" fmla="*/ 199396 h 33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099">
                        <a:moveTo>
                          <a:pt x="326869" y="330100"/>
                        </a:moveTo>
                        <a:lnTo>
                          <a:pt x="238125" y="307202"/>
                        </a:lnTo>
                        <a:lnTo>
                          <a:pt x="0" y="0"/>
                        </a:lnTo>
                        <a:lnTo>
                          <a:pt x="88744" y="22898"/>
                        </a:lnTo>
                        <a:lnTo>
                          <a:pt x="296551" y="1993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82" name="Freeform 12681">
                    <a:extLst>
                      <a:ext uri="{FF2B5EF4-FFF2-40B4-BE49-F238E27FC236}">
                        <a16:creationId xmlns:a16="http://schemas.microsoft.com/office/drawing/2014/main" id="{D7F00AE7-1794-7ECB-5615-E01C0D69EF8F}"/>
                      </a:ext>
                    </a:extLst>
                  </p:cNvPr>
                  <p:cNvSpPr/>
                  <p:nvPr/>
                </p:nvSpPr>
                <p:spPr>
                  <a:xfrm>
                    <a:off x="26198512" y="16832592"/>
                    <a:ext cx="326869" cy="330100"/>
                  </a:xfrm>
                  <a:custGeom>
                    <a:avLst/>
                    <a:gdLst>
                      <a:gd name="connsiteX0" fmla="*/ 326869 w 326869"/>
                      <a:gd name="connsiteY0" fmla="*/ 330100 h 330100"/>
                      <a:gd name="connsiteX1" fmla="*/ 238125 w 326869"/>
                      <a:gd name="connsiteY1" fmla="*/ 307202 h 330100"/>
                      <a:gd name="connsiteX2" fmla="*/ 0 w 326869"/>
                      <a:gd name="connsiteY2" fmla="*/ 0 h 330100"/>
                      <a:gd name="connsiteX3" fmla="*/ 88744 w 326869"/>
                      <a:gd name="connsiteY3" fmla="*/ 22898 h 330100"/>
                      <a:gd name="connsiteX4" fmla="*/ 296551 w 326869"/>
                      <a:gd name="connsiteY4" fmla="*/ 199396 h 33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100">
                        <a:moveTo>
                          <a:pt x="326869" y="330100"/>
                        </a:moveTo>
                        <a:lnTo>
                          <a:pt x="238125" y="307202"/>
                        </a:lnTo>
                        <a:lnTo>
                          <a:pt x="0" y="0"/>
                        </a:lnTo>
                        <a:lnTo>
                          <a:pt x="88744" y="22898"/>
                        </a:lnTo>
                        <a:lnTo>
                          <a:pt x="296551" y="1993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83" name="Freeform 12682">
                    <a:extLst>
                      <a:ext uri="{FF2B5EF4-FFF2-40B4-BE49-F238E27FC236}">
                        <a16:creationId xmlns:a16="http://schemas.microsoft.com/office/drawing/2014/main" id="{A6EF6AAF-86B2-1055-ED0E-1B7BC336524E}"/>
                      </a:ext>
                    </a:extLst>
                  </p:cNvPr>
                  <p:cNvSpPr/>
                  <p:nvPr/>
                </p:nvSpPr>
                <p:spPr>
                  <a:xfrm>
                    <a:off x="25960387" y="16525390"/>
                    <a:ext cx="326869" cy="330099"/>
                  </a:xfrm>
                  <a:custGeom>
                    <a:avLst/>
                    <a:gdLst>
                      <a:gd name="connsiteX0" fmla="*/ 326869 w 326869"/>
                      <a:gd name="connsiteY0" fmla="*/ 330100 h 330099"/>
                      <a:gd name="connsiteX1" fmla="*/ 238125 w 326869"/>
                      <a:gd name="connsiteY1" fmla="*/ 307202 h 330099"/>
                      <a:gd name="connsiteX2" fmla="*/ 0 w 326869"/>
                      <a:gd name="connsiteY2" fmla="*/ 0 h 330099"/>
                      <a:gd name="connsiteX3" fmla="*/ 88744 w 326869"/>
                      <a:gd name="connsiteY3" fmla="*/ 22898 h 330099"/>
                      <a:gd name="connsiteX4" fmla="*/ 296551 w 326869"/>
                      <a:gd name="connsiteY4" fmla="*/ 199396 h 33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099">
                        <a:moveTo>
                          <a:pt x="326869" y="330100"/>
                        </a:moveTo>
                        <a:lnTo>
                          <a:pt x="238125" y="307202"/>
                        </a:lnTo>
                        <a:lnTo>
                          <a:pt x="0" y="0"/>
                        </a:lnTo>
                        <a:lnTo>
                          <a:pt x="88744" y="22898"/>
                        </a:lnTo>
                        <a:lnTo>
                          <a:pt x="296551" y="1993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84" name="Freeform 12683">
                    <a:extLst>
                      <a:ext uri="{FF2B5EF4-FFF2-40B4-BE49-F238E27FC236}">
                        <a16:creationId xmlns:a16="http://schemas.microsoft.com/office/drawing/2014/main" id="{0DE7CABF-4FA0-9CA1-7A3A-C2ED360D9906}"/>
                      </a:ext>
                    </a:extLst>
                  </p:cNvPr>
                  <p:cNvSpPr/>
                  <p:nvPr/>
                </p:nvSpPr>
                <p:spPr>
                  <a:xfrm>
                    <a:off x="25722262" y="16218188"/>
                    <a:ext cx="326869" cy="330100"/>
                  </a:xfrm>
                  <a:custGeom>
                    <a:avLst/>
                    <a:gdLst>
                      <a:gd name="connsiteX0" fmla="*/ 326869 w 326869"/>
                      <a:gd name="connsiteY0" fmla="*/ 330100 h 330100"/>
                      <a:gd name="connsiteX1" fmla="*/ 238125 w 326869"/>
                      <a:gd name="connsiteY1" fmla="*/ 307202 h 330100"/>
                      <a:gd name="connsiteX2" fmla="*/ 0 w 326869"/>
                      <a:gd name="connsiteY2" fmla="*/ 0 h 330100"/>
                      <a:gd name="connsiteX3" fmla="*/ 88744 w 326869"/>
                      <a:gd name="connsiteY3" fmla="*/ 22898 h 330100"/>
                      <a:gd name="connsiteX4" fmla="*/ 296551 w 326869"/>
                      <a:gd name="connsiteY4" fmla="*/ 199396 h 33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100">
                        <a:moveTo>
                          <a:pt x="326869" y="330100"/>
                        </a:moveTo>
                        <a:lnTo>
                          <a:pt x="238125" y="307202"/>
                        </a:lnTo>
                        <a:lnTo>
                          <a:pt x="0" y="0"/>
                        </a:lnTo>
                        <a:lnTo>
                          <a:pt x="88744" y="22898"/>
                        </a:lnTo>
                        <a:lnTo>
                          <a:pt x="296551" y="1993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85" name="Freeform 12684">
                    <a:extLst>
                      <a:ext uri="{FF2B5EF4-FFF2-40B4-BE49-F238E27FC236}">
                        <a16:creationId xmlns:a16="http://schemas.microsoft.com/office/drawing/2014/main" id="{EC9F53CE-1136-0B5A-65B0-139D8CBA4381}"/>
                      </a:ext>
                    </a:extLst>
                  </p:cNvPr>
                  <p:cNvSpPr/>
                  <p:nvPr/>
                </p:nvSpPr>
                <p:spPr>
                  <a:xfrm>
                    <a:off x="25603200" y="16064587"/>
                    <a:ext cx="207806" cy="176498"/>
                  </a:xfrm>
                  <a:custGeom>
                    <a:avLst/>
                    <a:gdLst>
                      <a:gd name="connsiteX0" fmla="*/ 0 w 207806"/>
                      <a:gd name="connsiteY0" fmla="*/ 0 h 176498"/>
                      <a:gd name="connsiteX1" fmla="*/ 192647 w 207806"/>
                      <a:gd name="connsiteY1" fmla="*/ 111147 h 176498"/>
                      <a:gd name="connsiteX2" fmla="*/ 207807 w 207806"/>
                      <a:gd name="connsiteY2" fmla="*/ 176499 h 176498"/>
                      <a:gd name="connsiteX3" fmla="*/ 119063 w 207806"/>
                      <a:gd name="connsiteY3" fmla="*/ 153601 h 176498"/>
                    </a:gdLst>
                    <a:ahLst/>
                    <a:cxnLst>
                      <a:cxn ang="0">
                        <a:pos x="connsiteX0" y="connsiteY0"/>
                      </a:cxn>
                      <a:cxn ang="0">
                        <a:pos x="connsiteX1" y="connsiteY1"/>
                      </a:cxn>
                      <a:cxn ang="0">
                        <a:pos x="connsiteX2" y="connsiteY2"/>
                      </a:cxn>
                      <a:cxn ang="0">
                        <a:pos x="connsiteX3" y="connsiteY3"/>
                      </a:cxn>
                    </a:cxnLst>
                    <a:rect l="l" t="t" r="r" b="b"/>
                    <a:pathLst>
                      <a:path w="207806" h="176498">
                        <a:moveTo>
                          <a:pt x="0" y="0"/>
                        </a:moveTo>
                        <a:lnTo>
                          <a:pt x="192647" y="111147"/>
                        </a:lnTo>
                        <a:lnTo>
                          <a:pt x="207807" y="176499"/>
                        </a:lnTo>
                        <a:lnTo>
                          <a:pt x="119063" y="15360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686" name="Graphic 12529">
                  <a:extLst>
                    <a:ext uri="{FF2B5EF4-FFF2-40B4-BE49-F238E27FC236}">
                      <a16:creationId xmlns:a16="http://schemas.microsoft.com/office/drawing/2014/main" id="{D61F45FE-9EB8-7655-2DE8-F215AC2981B7}"/>
                    </a:ext>
                  </a:extLst>
                </p:cNvPr>
                <p:cNvGrpSpPr/>
                <p:nvPr/>
              </p:nvGrpSpPr>
              <p:grpSpPr>
                <a:xfrm>
                  <a:off x="23676728" y="19398992"/>
                  <a:ext cx="1926471" cy="1111468"/>
                  <a:chOff x="23676728" y="19398992"/>
                  <a:chExt cx="1926471" cy="1111468"/>
                </a:xfrm>
              </p:grpSpPr>
              <p:sp>
                <p:nvSpPr>
                  <p:cNvPr id="12687" name="Freeform 12686">
                    <a:extLst>
                      <a:ext uri="{FF2B5EF4-FFF2-40B4-BE49-F238E27FC236}">
                        <a16:creationId xmlns:a16="http://schemas.microsoft.com/office/drawing/2014/main" id="{CBF033AA-48AA-CA02-2B06-EDC1A2E5D894}"/>
                      </a:ext>
                    </a:extLst>
                  </p:cNvPr>
                  <p:cNvSpPr/>
                  <p:nvPr/>
                </p:nvSpPr>
                <p:spPr>
                  <a:xfrm>
                    <a:off x="25410553" y="19635136"/>
                    <a:ext cx="192646" cy="111146"/>
                  </a:xfrm>
                  <a:custGeom>
                    <a:avLst/>
                    <a:gdLst>
                      <a:gd name="connsiteX0" fmla="*/ 192647 w 192646"/>
                      <a:gd name="connsiteY0" fmla="*/ 26238 h 111146"/>
                      <a:gd name="connsiteX1" fmla="*/ 192647 w 192646"/>
                      <a:gd name="connsiteY1" fmla="*/ 111147 h 111146"/>
                      <a:gd name="connsiteX2" fmla="*/ 64215 w 192646"/>
                      <a:gd name="connsiteY2" fmla="*/ 65351 h 111146"/>
                      <a:gd name="connsiteX3" fmla="*/ 0 w 192646"/>
                      <a:gd name="connsiteY3" fmla="*/ 0 h 111146"/>
                    </a:gdLst>
                    <a:ahLst/>
                    <a:cxnLst>
                      <a:cxn ang="0">
                        <a:pos x="connsiteX0" y="connsiteY0"/>
                      </a:cxn>
                      <a:cxn ang="0">
                        <a:pos x="connsiteX1" y="connsiteY1"/>
                      </a:cxn>
                      <a:cxn ang="0">
                        <a:pos x="connsiteX2" y="connsiteY2"/>
                      </a:cxn>
                      <a:cxn ang="0">
                        <a:pos x="connsiteX3" y="connsiteY3"/>
                      </a:cxn>
                    </a:cxnLst>
                    <a:rect l="l" t="t" r="r" b="b"/>
                    <a:pathLst>
                      <a:path w="192646" h="111146">
                        <a:moveTo>
                          <a:pt x="192647" y="26238"/>
                        </a:moveTo>
                        <a:lnTo>
                          <a:pt x="192647" y="111147"/>
                        </a:lnTo>
                        <a:lnTo>
                          <a:pt x="64215" y="65351"/>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688" name="Freeform 12687">
                    <a:extLst>
                      <a:ext uri="{FF2B5EF4-FFF2-40B4-BE49-F238E27FC236}">
                        <a16:creationId xmlns:a16="http://schemas.microsoft.com/office/drawing/2014/main" id="{6E3DA59C-05EE-10F7-880D-7BE9FA583C17}"/>
                      </a:ext>
                    </a:extLst>
                  </p:cNvPr>
                  <p:cNvSpPr/>
                  <p:nvPr/>
                </p:nvSpPr>
                <p:spPr>
                  <a:xfrm>
                    <a:off x="25346337" y="19700488"/>
                    <a:ext cx="256862" cy="215612"/>
                  </a:xfrm>
                  <a:custGeom>
                    <a:avLst/>
                    <a:gdLst>
                      <a:gd name="connsiteX0" fmla="*/ 128431 w 256862"/>
                      <a:gd name="connsiteY0" fmla="*/ 169817 h 215612"/>
                      <a:gd name="connsiteX1" fmla="*/ 0 w 256862"/>
                      <a:gd name="connsiteY1" fmla="*/ 39114 h 215612"/>
                      <a:gd name="connsiteX2" fmla="*/ 128431 w 256862"/>
                      <a:gd name="connsiteY2" fmla="*/ 0 h 215612"/>
                      <a:gd name="connsiteX3" fmla="*/ 256863 w 256862"/>
                      <a:gd name="connsiteY3" fmla="*/ 45795 h 215612"/>
                      <a:gd name="connsiteX4" fmla="*/ 256863 w 256862"/>
                      <a:gd name="connsiteY4" fmla="*/ 215613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1" y="169817"/>
                        </a:moveTo>
                        <a:lnTo>
                          <a:pt x="0" y="39114"/>
                        </a:lnTo>
                        <a:lnTo>
                          <a:pt x="128431" y="0"/>
                        </a:lnTo>
                        <a:lnTo>
                          <a:pt x="256863" y="45795"/>
                        </a:lnTo>
                        <a:lnTo>
                          <a:pt x="256863" y="21561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89" name="Freeform 12688">
                    <a:extLst>
                      <a:ext uri="{FF2B5EF4-FFF2-40B4-BE49-F238E27FC236}">
                        <a16:creationId xmlns:a16="http://schemas.microsoft.com/office/drawing/2014/main" id="{B658C8AB-F8A4-48A2-6862-EE63FB88396B}"/>
                      </a:ext>
                    </a:extLst>
                  </p:cNvPr>
                  <p:cNvSpPr/>
                  <p:nvPr/>
                </p:nvSpPr>
                <p:spPr>
                  <a:xfrm>
                    <a:off x="25025258" y="19582660"/>
                    <a:ext cx="449509" cy="156941"/>
                  </a:xfrm>
                  <a:custGeom>
                    <a:avLst/>
                    <a:gdLst>
                      <a:gd name="connsiteX0" fmla="*/ 449510 w 449509"/>
                      <a:gd name="connsiteY0" fmla="*/ 117828 h 156941"/>
                      <a:gd name="connsiteX1" fmla="*/ 321079 w 449509"/>
                      <a:gd name="connsiteY1" fmla="*/ 156942 h 156941"/>
                      <a:gd name="connsiteX2" fmla="*/ 64216 w 449509"/>
                      <a:gd name="connsiteY2" fmla="*/ 65352 h 156941"/>
                      <a:gd name="connsiteX3" fmla="*/ 0 w 449509"/>
                      <a:gd name="connsiteY3" fmla="*/ 0 h 156941"/>
                      <a:gd name="connsiteX4" fmla="*/ 385295 w 449509"/>
                      <a:gd name="connsiteY4" fmla="*/ 52477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09" h="156941">
                        <a:moveTo>
                          <a:pt x="449510" y="117828"/>
                        </a:moveTo>
                        <a:lnTo>
                          <a:pt x="321079" y="156942"/>
                        </a:lnTo>
                        <a:lnTo>
                          <a:pt x="64216" y="65352"/>
                        </a:lnTo>
                        <a:lnTo>
                          <a:pt x="0" y="0"/>
                        </a:lnTo>
                        <a:lnTo>
                          <a:pt x="385295" y="5247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90" name="Freeform 12689">
                    <a:extLst>
                      <a:ext uri="{FF2B5EF4-FFF2-40B4-BE49-F238E27FC236}">
                        <a16:creationId xmlns:a16="http://schemas.microsoft.com/office/drawing/2014/main" id="{CC298166-4FAF-E7B4-33BA-414CCD5646CE}"/>
                      </a:ext>
                    </a:extLst>
                  </p:cNvPr>
                  <p:cNvSpPr/>
                  <p:nvPr/>
                </p:nvSpPr>
                <p:spPr>
                  <a:xfrm>
                    <a:off x="25346337" y="19870305"/>
                    <a:ext cx="256862" cy="215612"/>
                  </a:xfrm>
                  <a:custGeom>
                    <a:avLst/>
                    <a:gdLst>
                      <a:gd name="connsiteX0" fmla="*/ 128431 w 256862"/>
                      <a:gd name="connsiteY0" fmla="*/ 169817 h 215612"/>
                      <a:gd name="connsiteX1" fmla="*/ 0 w 256862"/>
                      <a:gd name="connsiteY1" fmla="*/ 39114 h 215612"/>
                      <a:gd name="connsiteX2" fmla="*/ 128431 w 256862"/>
                      <a:gd name="connsiteY2" fmla="*/ 0 h 215612"/>
                      <a:gd name="connsiteX3" fmla="*/ 256863 w 256862"/>
                      <a:gd name="connsiteY3" fmla="*/ 45795 h 215612"/>
                      <a:gd name="connsiteX4" fmla="*/ 256863 w 256862"/>
                      <a:gd name="connsiteY4" fmla="*/ 215612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1" y="169817"/>
                        </a:moveTo>
                        <a:lnTo>
                          <a:pt x="0" y="39114"/>
                        </a:lnTo>
                        <a:lnTo>
                          <a:pt x="128431" y="0"/>
                        </a:lnTo>
                        <a:lnTo>
                          <a:pt x="256863" y="45795"/>
                        </a:lnTo>
                        <a:lnTo>
                          <a:pt x="256863" y="21561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91" name="Freeform 12690">
                    <a:extLst>
                      <a:ext uri="{FF2B5EF4-FFF2-40B4-BE49-F238E27FC236}">
                        <a16:creationId xmlns:a16="http://schemas.microsoft.com/office/drawing/2014/main" id="{4D0DFB08-08B8-4C56-BD0F-D2EC0585C1A0}"/>
                      </a:ext>
                    </a:extLst>
                  </p:cNvPr>
                  <p:cNvSpPr/>
                  <p:nvPr/>
                </p:nvSpPr>
                <p:spPr>
                  <a:xfrm>
                    <a:off x="24961042" y="19648011"/>
                    <a:ext cx="513725" cy="261407"/>
                  </a:xfrm>
                  <a:custGeom>
                    <a:avLst/>
                    <a:gdLst>
                      <a:gd name="connsiteX0" fmla="*/ 513726 w 513725"/>
                      <a:gd name="connsiteY0" fmla="*/ 222294 h 261407"/>
                      <a:gd name="connsiteX1" fmla="*/ 385295 w 513725"/>
                      <a:gd name="connsiteY1" fmla="*/ 261407 h 261407"/>
                      <a:gd name="connsiteX2" fmla="*/ 128432 w 513725"/>
                      <a:gd name="connsiteY2" fmla="*/ 169817 h 261407"/>
                      <a:gd name="connsiteX3" fmla="*/ 0 w 513725"/>
                      <a:gd name="connsiteY3" fmla="*/ 39114 h 261407"/>
                      <a:gd name="connsiteX4" fmla="*/ 128432 w 513725"/>
                      <a:gd name="connsiteY4" fmla="*/ 0 h 261407"/>
                      <a:gd name="connsiteX5" fmla="*/ 385295 w 513725"/>
                      <a:gd name="connsiteY5" fmla="*/ 9159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7">
                        <a:moveTo>
                          <a:pt x="513726" y="222294"/>
                        </a:moveTo>
                        <a:lnTo>
                          <a:pt x="385295" y="261407"/>
                        </a:lnTo>
                        <a:lnTo>
                          <a:pt x="128432" y="169817"/>
                        </a:lnTo>
                        <a:lnTo>
                          <a:pt x="0" y="39114"/>
                        </a:lnTo>
                        <a:lnTo>
                          <a:pt x="128432" y="0"/>
                        </a:lnTo>
                        <a:lnTo>
                          <a:pt x="385295" y="9159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92" name="Freeform 12691">
                    <a:extLst>
                      <a:ext uri="{FF2B5EF4-FFF2-40B4-BE49-F238E27FC236}">
                        <a16:creationId xmlns:a16="http://schemas.microsoft.com/office/drawing/2014/main" id="{E23E1E75-0200-A8A8-C94B-AB9849CEDBE3}"/>
                      </a:ext>
                    </a:extLst>
                  </p:cNvPr>
                  <p:cNvSpPr/>
                  <p:nvPr/>
                </p:nvSpPr>
                <p:spPr>
                  <a:xfrm>
                    <a:off x="24639964" y="19530183"/>
                    <a:ext cx="449510" cy="156941"/>
                  </a:xfrm>
                  <a:custGeom>
                    <a:avLst/>
                    <a:gdLst>
                      <a:gd name="connsiteX0" fmla="*/ 449510 w 449510"/>
                      <a:gd name="connsiteY0" fmla="*/ 117828 h 156941"/>
                      <a:gd name="connsiteX1" fmla="*/ 321079 w 449510"/>
                      <a:gd name="connsiteY1" fmla="*/ 156942 h 156941"/>
                      <a:gd name="connsiteX2" fmla="*/ 64216 w 449510"/>
                      <a:gd name="connsiteY2" fmla="*/ 65352 h 156941"/>
                      <a:gd name="connsiteX3" fmla="*/ 0 w 449510"/>
                      <a:gd name="connsiteY3" fmla="*/ 0 h 156941"/>
                      <a:gd name="connsiteX4" fmla="*/ 385295 w 449510"/>
                      <a:gd name="connsiteY4" fmla="*/ 52476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156941">
                        <a:moveTo>
                          <a:pt x="449510" y="117828"/>
                        </a:moveTo>
                        <a:lnTo>
                          <a:pt x="321079" y="156942"/>
                        </a:lnTo>
                        <a:lnTo>
                          <a:pt x="64216" y="65352"/>
                        </a:lnTo>
                        <a:lnTo>
                          <a:pt x="0" y="0"/>
                        </a:lnTo>
                        <a:lnTo>
                          <a:pt x="385295" y="5247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93" name="Freeform 12692">
                    <a:extLst>
                      <a:ext uri="{FF2B5EF4-FFF2-40B4-BE49-F238E27FC236}">
                        <a16:creationId xmlns:a16="http://schemas.microsoft.com/office/drawing/2014/main" id="{B0F375B0-56C3-F048-C1E6-B389C0958839}"/>
                      </a:ext>
                    </a:extLst>
                  </p:cNvPr>
                  <p:cNvSpPr/>
                  <p:nvPr/>
                </p:nvSpPr>
                <p:spPr>
                  <a:xfrm>
                    <a:off x="25346337" y="20040123"/>
                    <a:ext cx="256862" cy="215612"/>
                  </a:xfrm>
                  <a:custGeom>
                    <a:avLst/>
                    <a:gdLst>
                      <a:gd name="connsiteX0" fmla="*/ 128431 w 256862"/>
                      <a:gd name="connsiteY0" fmla="*/ 169817 h 215612"/>
                      <a:gd name="connsiteX1" fmla="*/ 0 w 256862"/>
                      <a:gd name="connsiteY1" fmla="*/ 39114 h 215612"/>
                      <a:gd name="connsiteX2" fmla="*/ 128431 w 256862"/>
                      <a:gd name="connsiteY2" fmla="*/ 0 h 215612"/>
                      <a:gd name="connsiteX3" fmla="*/ 256863 w 256862"/>
                      <a:gd name="connsiteY3" fmla="*/ 45795 h 215612"/>
                      <a:gd name="connsiteX4" fmla="*/ 256863 w 256862"/>
                      <a:gd name="connsiteY4" fmla="*/ 215612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1" y="169817"/>
                        </a:moveTo>
                        <a:lnTo>
                          <a:pt x="0" y="39114"/>
                        </a:lnTo>
                        <a:lnTo>
                          <a:pt x="128431" y="0"/>
                        </a:lnTo>
                        <a:lnTo>
                          <a:pt x="256863" y="45795"/>
                        </a:lnTo>
                        <a:lnTo>
                          <a:pt x="256863" y="21561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94" name="Freeform 12693">
                    <a:extLst>
                      <a:ext uri="{FF2B5EF4-FFF2-40B4-BE49-F238E27FC236}">
                        <a16:creationId xmlns:a16="http://schemas.microsoft.com/office/drawing/2014/main" id="{8A2D62BE-A006-7F81-F459-F53B77BF7D0B}"/>
                      </a:ext>
                    </a:extLst>
                  </p:cNvPr>
                  <p:cNvSpPr/>
                  <p:nvPr/>
                </p:nvSpPr>
                <p:spPr>
                  <a:xfrm>
                    <a:off x="24961042" y="19817829"/>
                    <a:ext cx="513725" cy="261407"/>
                  </a:xfrm>
                  <a:custGeom>
                    <a:avLst/>
                    <a:gdLst>
                      <a:gd name="connsiteX0" fmla="*/ 513726 w 513725"/>
                      <a:gd name="connsiteY0" fmla="*/ 222294 h 261407"/>
                      <a:gd name="connsiteX1" fmla="*/ 385295 w 513725"/>
                      <a:gd name="connsiteY1" fmla="*/ 261407 h 261407"/>
                      <a:gd name="connsiteX2" fmla="*/ 128432 w 513725"/>
                      <a:gd name="connsiteY2" fmla="*/ 169817 h 261407"/>
                      <a:gd name="connsiteX3" fmla="*/ 0 w 513725"/>
                      <a:gd name="connsiteY3" fmla="*/ 39114 h 261407"/>
                      <a:gd name="connsiteX4" fmla="*/ 128432 w 513725"/>
                      <a:gd name="connsiteY4" fmla="*/ 0 h 261407"/>
                      <a:gd name="connsiteX5" fmla="*/ 385295 w 513725"/>
                      <a:gd name="connsiteY5" fmla="*/ 9159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7">
                        <a:moveTo>
                          <a:pt x="513726" y="222294"/>
                        </a:moveTo>
                        <a:lnTo>
                          <a:pt x="385295" y="261407"/>
                        </a:lnTo>
                        <a:lnTo>
                          <a:pt x="128432" y="169817"/>
                        </a:lnTo>
                        <a:lnTo>
                          <a:pt x="0" y="39114"/>
                        </a:lnTo>
                        <a:lnTo>
                          <a:pt x="128432" y="0"/>
                        </a:lnTo>
                        <a:lnTo>
                          <a:pt x="385295" y="9159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95" name="Freeform 12694">
                    <a:extLst>
                      <a:ext uri="{FF2B5EF4-FFF2-40B4-BE49-F238E27FC236}">
                        <a16:creationId xmlns:a16="http://schemas.microsoft.com/office/drawing/2014/main" id="{0C35EE3E-0539-5383-2B2A-DB0FD52FC70C}"/>
                      </a:ext>
                    </a:extLst>
                  </p:cNvPr>
                  <p:cNvSpPr/>
                  <p:nvPr/>
                </p:nvSpPr>
                <p:spPr>
                  <a:xfrm>
                    <a:off x="24575748" y="19595535"/>
                    <a:ext cx="513726" cy="261407"/>
                  </a:xfrm>
                  <a:custGeom>
                    <a:avLst/>
                    <a:gdLst>
                      <a:gd name="connsiteX0" fmla="*/ 513726 w 513726"/>
                      <a:gd name="connsiteY0" fmla="*/ 222294 h 261407"/>
                      <a:gd name="connsiteX1" fmla="*/ 385295 w 513726"/>
                      <a:gd name="connsiteY1" fmla="*/ 261407 h 261407"/>
                      <a:gd name="connsiteX2" fmla="*/ 128432 w 513726"/>
                      <a:gd name="connsiteY2" fmla="*/ 169817 h 261407"/>
                      <a:gd name="connsiteX3" fmla="*/ 0 w 513726"/>
                      <a:gd name="connsiteY3" fmla="*/ 39114 h 261407"/>
                      <a:gd name="connsiteX4" fmla="*/ 128432 w 513726"/>
                      <a:gd name="connsiteY4" fmla="*/ 0 h 261407"/>
                      <a:gd name="connsiteX5" fmla="*/ 385295 w 513726"/>
                      <a:gd name="connsiteY5" fmla="*/ 9159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6" h="261407">
                        <a:moveTo>
                          <a:pt x="513726" y="222294"/>
                        </a:moveTo>
                        <a:lnTo>
                          <a:pt x="385295" y="261407"/>
                        </a:lnTo>
                        <a:lnTo>
                          <a:pt x="128432" y="169817"/>
                        </a:lnTo>
                        <a:lnTo>
                          <a:pt x="0" y="39114"/>
                        </a:lnTo>
                        <a:lnTo>
                          <a:pt x="128432" y="0"/>
                        </a:lnTo>
                        <a:lnTo>
                          <a:pt x="385295" y="9159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96" name="Freeform 12695">
                    <a:extLst>
                      <a:ext uri="{FF2B5EF4-FFF2-40B4-BE49-F238E27FC236}">
                        <a16:creationId xmlns:a16="http://schemas.microsoft.com/office/drawing/2014/main" id="{81C03142-2F8E-C627-D07B-04F958FB6E68}"/>
                      </a:ext>
                    </a:extLst>
                  </p:cNvPr>
                  <p:cNvSpPr/>
                  <p:nvPr/>
                </p:nvSpPr>
                <p:spPr>
                  <a:xfrm>
                    <a:off x="24254669" y="19477707"/>
                    <a:ext cx="449510" cy="156941"/>
                  </a:xfrm>
                  <a:custGeom>
                    <a:avLst/>
                    <a:gdLst>
                      <a:gd name="connsiteX0" fmla="*/ 449510 w 449510"/>
                      <a:gd name="connsiteY0" fmla="*/ 117828 h 156941"/>
                      <a:gd name="connsiteX1" fmla="*/ 321079 w 449510"/>
                      <a:gd name="connsiteY1" fmla="*/ 156942 h 156941"/>
                      <a:gd name="connsiteX2" fmla="*/ 64216 w 449510"/>
                      <a:gd name="connsiteY2" fmla="*/ 65352 h 156941"/>
                      <a:gd name="connsiteX3" fmla="*/ 0 w 449510"/>
                      <a:gd name="connsiteY3" fmla="*/ 0 h 156941"/>
                      <a:gd name="connsiteX4" fmla="*/ 385295 w 449510"/>
                      <a:gd name="connsiteY4" fmla="*/ 52476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156941">
                        <a:moveTo>
                          <a:pt x="449510" y="117828"/>
                        </a:moveTo>
                        <a:lnTo>
                          <a:pt x="321079" y="156942"/>
                        </a:lnTo>
                        <a:lnTo>
                          <a:pt x="64216" y="65352"/>
                        </a:lnTo>
                        <a:lnTo>
                          <a:pt x="0" y="0"/>
                        </a:lnTo>
                        <a:lnTo>
                          <a:pt x="385295" y="5247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97" name="Freeform 12696">
                    <a:extLst>
                      <a:ext uri="{FF2B5EF4-FFF2-40B4-BE49-F238E27FC236}">
                        <a16:creationId xmlns:a16="http://schemas.microsoft.com/office/drawing/2014/main" id="{FFF28476-27B8-EDCB-AE14-5B14A484BAE4}"/>
                      </a:ext>
                    </a:extLst>
                  </p:cNvPr>
                  <p:cNvSpPr/>
                  <p:nvPr/>
                </p:nvSpPr>
                <p:spPr>
                  <a:xfrm>
                    <a:off x="25346337" y="20209940"/>
                    <a:ext cx="256862" cy="215612"/>
                  </a:xfrm>
                  <a:custGeom>
                    <a:avLst/>
                    <a:gdLst>
                      <a:gd name="connsiteX0" fmla="*/ 128431 w 256862"/>
                      <a:gd name="connsiteY0" fmla="*/ 169817 h 215612"/>
                      <a:gd name="connsiteX1" fmla="*/ 0 w 256862"/>
                      <a:gd name="connsiteY1" fmla="*/ 39113 h 215612"/>
                      <a:gd name="connsiteX2" fmla="*/ 128431 w 256862"/>
                      <a:gd name="connsiteY2" fmla="*/ 0 h 215612"/>
                      <a:gd name="connsiteX3" fmla="*/ 256863 w 256862"/>
                      <a:gd name="connsiteY3" fmla="*/ 45795 h 215612"/>
                      <a:gd name="connsiteX4" fmla="*/ 256863 w 256862"/>
                      <a:gd name="connsiteY4" fmla="*/ 215612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1" y="169817"/>
                        </a:moveTo>
                        <a:lnTo>
                          <a:pt x="0" y="39113"/>
                        </a:lnTo>
                        <a:lnTo>
                          <a:pt x="128431" y="0"/>
                        </a:lnTo>
                        <a:lnTo>
                          <a:pt x="256863" y="45795"/>
                        </a:lnTo>
                        <a:lnTo>
                          <a:pt x="256863" y="21561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98" name="Freeform 12697">
                    <a:extLst>
                      <a:ext uri="{FF2B5EF4-FFF2-40B4-BE49-F238E27FC236}">
                        <a16:creationId xmlns:a16="http://schemas.microsoft.com/office/drawing/2014/main" id="{320B419D-5B38-07A7-2E4E-9C4618CCE913}"/>
                      </a:ext>
                    </a:extLst>
                  </p:cNvPr>
                  <p:cNvSpPr/>
                  <p:nvPr/>
                </p:nvSpPr>
                <p:spPr>
                  <a:xfrm>
                    <a:off x="24961042" y="19987646"/>
                    <a:ext cx="513725" cy="261406"/>
                  </a:xfrm>
                  <a:custGeom>
                    <a:avLst/>
                    <a:gdLst>
                      <a:gd name="connsiteX0" fmla="*/ 513726 w 513725"/>
                      <a:gd name="connsiteY0" fmla="*/ 222293 h 261406"/>
                      <a:gd name="connsiteX1" fmla="*/ 385295 w 513725"/>
                      <a:gd name="connsiteY1" fmla="*/ 261407 h 261406"/>
                      <a:gd name="connsiteX2" fmla="*/ 128432 w 513725"/>
                      <a:gd name="connsiteY2" fmla="*/ 169817 h 261406"/>
                      <a:gd name="connsiteX3" fmla="*/ 0 w 513725"/>
                      <a:gd name="connsiteY3" fmla="*/ 39113 h 261406"/>
                      <a:gd name="connsiteX4" fmla="*/ 128432 w 513725"/>
                      <a:gd name="connsiteY4" fmla="*/ 0 h 261406"/>
                      <a:gd name="connsiteX5" fmla="*/ 385295 w 513725"/>
                      <a:gd name="connsiteY5" fmla="*/ 91590 h 26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6">
                        <a:moveTo>
                          <a:pt x="513726" y="222293"/>
                        </a:moveTo>
                        <a:lnTo>
                          <a:pt x="385295" y="261407"/>
                        </a:lnTo>
                        <a:lnTo>
                          <a:pt x="128432" y="169817"/>
                        </a:lnTo>
                        <a:lnTo>
                          <a:pt x="0" y="39113"/>
                        </a:lnTo>
                        <a:lnTo>
                          <a:pt x="128432" y="0"/>
                        </a:lnTo>
                        <a:lnTo>
                          <a:pt x="385295" y="9159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99" name="Freeform 12698">
                    <a:extLst>
                      <a:ext uri="{FF2B5EF4-FFF2-40B4-BE49-F238E27FC236}">
                        <a16:creationId xmlns:a16="http://schemas.microsoft.com/office/drawing/2014/main" id="{3A924132-EB60-A511-47C0-990341B5D2A6}"/>
                      </a:ext>
                    </a:extLst>
                  </p:cNvPr>
                  <p:cNvSpPr/>
                  <p:nvPr/>
                </p:nvSpPr>
                <p:spPr>
                  <a:xfrm>
                    <a:off x="24575748" y="19765353"/>
                    <a:ext cx="513726" cy="261406"/>
                  </a:xfrm>
                  <a:custGeom>
                    <a:avLst/>
                    <a:gdLst>
                      <a:gd name="connsiteX0" fmla="*/ 513726 w 513726"/>
                      <a:gd name="connsiteY0" fmla="*/ 222293 h 261406"/>
                      <a:gd name="connsiteX1" fmla="*/ 385295 w 513726"/>
                      <a:gd name="connsiteY1" fmla="*/ 261407 h 261406"/>
                      <a:gd name="connsiteX2" fmla="*/ 128432 w 513726"/>
                      <a:gd name="connsiteY2" fmla="*/ 169817 h 261406"/>
                      <a:gd name="connsiteX3" fmla="*/ 0 w 513726"/>
                      <a:gd name="connsiteY3" fmla="*/ 39113 h 261406"/>
                      <a:gd name="connsiteX4" fmla="*/ 128432 w 513726"/>
                      <a:gd name="connsiteY4" fmla="*/ 0 h 261406"/>
                      <a:gd name="connsiteX5" fmla="*/ 385295 w 513726"/>
                      <a:gd name="connsiteY5" fmla="*/ 91590 h 26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6" h="261406">
                        <a:moveTo>
                          <a:pt x="513726" y="222293"/>
                        </a:moveTo>
                        <a:lnTo>
                          <a:pt x="385295" y="261407"/>
                        </a:lnTo>
                        <a:lnTo>
                          <a:pt x="128432" y="169817"/>
                        </a:lnTo>
                        <a:lnTo>
                          <a:pt x="0" y="39113"/>
                        </a:lnTo>
                        <a:lnTo>
                          <a:pt x="128432" y="0"/>
                        </a:lnTo>
                        <a:lnTo>
                          <a:pt x="385295" y="9159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00" name="Freeform 12699">
                    <a:extLst>
                      <a:ext uri="{FF2B5EF4-FFF2-40B4-BE49-F238E27FC236}">
                        <a16:creationId xmlns:a16="http://schemas.microsoft.com/office/drawing/2014/main" id="{A6497F4D-6EBC-8047-941B-E47EC2F84C7C}"/>
                      </a:ext>
                    </a:extLst>
                  </p:cNvPr>
                  <p:cNvSpPr/>
                  <p:nvPr/>
                </p:nvSpPr>
                <p:spPr>
                  <a:xfrm>
                    <a:off x="24190454" y="19543059"/>
                    <a:ext cx="513725" cy="261406"/>
                  </a:xfrm>
                  <a:custGeom>
                    <a:avLst/>
                    <a:gdLst>
                      <a:gd name="connsiteX0" fmla="*/ 513726 w 513725"/>
                      <a:gd name="connsiteY0" fmla="*/ 222294 h 261406"/>
                      <a:gd name="connsiteX1" fmla="*/ 385294 w 513725"/>
                      <a:gd name="connsiteY1" fmla="*/ 261407 h 261406"/>
                      <a:gd name="connsiteX2" fmla="*/ 128431 w 513725"/>
                      <a:gd name="connsiteY2" fmla="*/ 169817 h 261406"/>
                      <a:gd name="connsiteX3" fmla="*/ 0 w 513725"/>
                      <a:gd name="connsiteY3" fmla="*/ 39113 h 261406"/>
                      <a:gd name="connsiteX4" fmla="*/ 128431 w 513725"/>
                      <a:gd name="connsiteY4" fmla="*/ 0 h 261406"/>
                      <a:gd name="connsiteX5" fmla="*/ 385294 w 513725"/>
                      <a:gd name="connsiteY5" fmla="*/ 91590 h 26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6">
                        <a:moveTo>
                          <a:pt x="513726" y="222294"/>
                        </a:moveTo>
                        <a:lnTo>
                          <a:pt x="385294" y="261407"/>
                        </a:lnTo>
                        <a:lnTo>
                          <a:pt x="128431" y="169817"/>
                        </a:lnTo>
                        <a:lnTo>
                          <a:pt x="0" y="39113"/>
                        </a:lnTo>
                        <a:lnTo>
                          <a:pt x="128431" y="0"/>
                        </a:lnTo>
                        <a:lnTo>
                          <a:pt x="385294" y="9159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01" name="Freeform 12700">
                    <a:extLst>
                      <a:ext uri="{FF2B5EF4-FFF2-40B4-BE49-F238E27FC236}">
                        <a16:creationId xmlns:a16="http://schemas.microsoft.com/office/drawing/2014/main" id="{D7C13247-E777-A4CC-32DF-C0E96AF77409}"/>
                      </a:ext>
                    </a:extLst>
                  </p:cNvPr>
                  <p:cNvSpPr/>
                  <p:nvPr/>
                </p:nvSpPr>
                <p:spPr>
                  <a:xfrm>
                    <a:off x="23869375" y="19425230"/>
                    <a:ext cx="449510" cy="156941"/>
                  </a:xfrm>
                  <a:custGeom>
                    <a:avLst/>
                    <a:gdLst>
                      <a:gd name="connsiteX0" fmla="*/ 449510 w 449510"/>
                      <a:gd name="connsiteY0" fmla="*/ 117829 h 156941"/>
                      <a:gd name="connsiteX1" fmla="*/ 321079 w 449510"/>
                      <a:gd name="connsiteY1" fmla="*/ 156942 h 156941"/>
                      <a:gd name="connsiteX2" fmla="*/ 64216 w 449510"/>
                      <a:gd name="connsiteY2" fmla="*/ 65352 h 156941"/>
                      <a:gd name="connsiteX3" fmla="*/ 0 w 449510"/>
                      <a:gd name="connsiteY3" fmla="*/ 0 h 156941"/>
                      <a:gd name="connsiteX4" fmla="*/ 385294 w 449510"/>
                      <a:gd name="connsiteY4" fmla="*/ 52477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156941">
                        <a:moveTo>
                          <a:pt x="449510" y="117829"/>
                        </a:moveTo>
                        <a:lnTo>
                          <a:pt x="321079" y="156942"/>
                        </a:lnTo>
                        <a:lnTo>
                          <a:pt x="64216" y="65352"/>
                        </a:lnTo>
                        <a:lnTo>
                          <a:pt x="0" y="0"/>
                        </a:lnTo>
                        <a:lnTo>
                          <a:pt x="385294" y="5247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02" name="Freeform 12701">
                    <a:extLst>
                      <a:ext uri="{FF2B5EF4-FFF2-40B4-BE49-F238E27FC236}">
                        <a16:creationId xmlns:a16="http://schemas.microsoft.com/office/drawing/2014/main" id="{C4D6C190-D7DA-609E-BE3F-73A028E96B93}"/>
                      </a:ext>
                    </a:extLst>
                  </p:cNvPr>
                  <p:cNvSpPr/>
                  <p:nvPr/>
                </p:nvSpPr>
                <p:spPr>
                  <a:xfrm>
                    <a:off x="25410553" y="20379757"/>
                    <a:ext cx="192646" cy="130703"/>
                  </a:xfrm>
                  <a:custGeom>
                    <a:avLst/>
                    <a:gdLst>
                      <a:gd name="connsiteX0" fmla="*/ 192647 w 192646"/>
                      <a:gd name="connsiteY0" fmla="*/ 130704 h 130703"/>
                      <a:gd name="connsiteX1" fmla="*/ 0 w 192646"/>
                      <a:gd name="connsiteY1" fmla="*/ 19557 h 130703"/>
                      <a:gd name="connsiteX2" fmla="*/ 64216 w 192646"/>
                      <a:gd name="connsiteY2" fmla="*/ 0 h 130703"/>
                      <a:gd name="connsiteX3" fmla="*/ 192647 w 192646"/>
                      <a:gd name="connsiteY3" fmla="*/ 45795 h 130703"/>
                    </a:gdLst>
                    <a:ahLst/>
                    <a:cxnLst>
                      <a:cxn ang="0">
                        <a:pos x="connsiteX0" y="connsiteY0"/>
                      </a:cxn>
                      <a:cxn ang="0">
                        <a:pos x="connsiteX1" y="connsiteY1"/>
                      </a:cxn>
                      <a:cxn ang="0">
                        <a:pos x="connsiteX2" y="connsiteY2"/>
                      </a:cxn>
                      <a:cxn ang="0">
                        <a:pos x="connsiteX3" y="connsiteY3"/>
                      </a:cxn>
                    </a:cxnLst>
                    <a:rect l="l" t="t" r="r" b="b"/>
                    <a:pathLst>
                      <a:path w="192646" h="130703">
                        <a:moveTo>
                          <a:pt x="192647" y="130704"/>
                        </a:moveTo>
                        <a:lnTo>
                          <a:pt x="0" y="19557"/>
                        </a:lnTo>
                        <a:lnTo>
                          <a:pt x="64216" y="0"/>
                        </a:lnTo>
                        <a:lnTo>
                          <a:pt x="192647" y="4579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703" name="Freeform 12702">
                    <a:extLst>
                      <a:ext uri="{FF2B5EF4-FFF2-40B4-BE49-F238E27FC236}">
                        <a16:creationId xmlns:a16="http://schemas.microsoft.com/office/drawing/2014/main" id="{5D468495-63BA-1A20-6172-B06E2C2580E5}"/>
                      </a:ext>
                    </a:extLst>
                  </p:cNvPr>
                  <p:cNvSpPr/>
                  <p:nvPr/>
                </p:nvSpPr>
                <p:spPr>
                  <a:xfrm>
                    <a:off x="25025258" y="20157463"/>
                    <a:ext cx="449509" cy="241850"/>
                  </a:xfrm>
                  <a:custGeom>
                    <a:avLst/>
                    <a:gdLst>
                      <a:gd name="connsiteX0" fmla="*/ 449510 w 449509"/>
                      <a:gd name="connsiteY0" fmla="*/ 222294 h 241850"/>
                      <a:gd name="connsiteX1" fmla="*/ 385295 w 449509"/>
                      <a:gd name="connsiteY1" fmla="*/ 241851 h 241850"/>
                      <a:gd name="connsiteX2" fmla="*/ 0 w 449509"/>
                      <a:gd name="connsiteY2" fmla="*/ 19557 h 241850"/>
                      <a:gd name="connsiteX3" fmla="*/ 64216 w 449509"/>
                      <a:gd name="connsiteY3" fmla="*/ 0 h 241850"/>
                      <a:gd name="connsiteX4" fmla="*/ 321079 w 449509"/>
                      <a:gd name="connsiteY4" fmla="*/ 91590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09" h="241850">
                        <a:moveTo>
                          <a:pt x="449510" y="222294"/>
                        </a:moveTo>
                        <a:lnTo>
                          <a:pt x="385295" y="241851"/>
                        </a:lnTo>
                        <a:lnTo>
                          <a:pt x="0" y="19557"/>
                        </a:lnTo>
                        <a:lnTo>
                          <a:pt x="64216" y="0"/>
                        </a:lnTo>
                        <a:lnTo>
                          <a:pt x="321079" y="9159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04" name="Freeform 12703">
                    <a:extLst>
                      <a:ext uri="{FF2B5EF4-FFF2-40B4-BE49-F238E27FC236}">
                        <a16:creationId xmlns:a16="http://schemas.microsoft.com/office/drawing/2014/main" id="{9B3411A2-15A3-A93C-E777-330663A19CD7}"/>
                      </a:ext>
                    </a:extLst>
                  </p:cNvPr>
                  <p:cNvSpPr/>
                  <p:nvPr/>
                </p:nvSpPr>
                <p:spPr>
                  <a:xfrm>
                    <a:off x="24639964" y="19935169"/>
                    <a:ext cx="449510" cy="241850"/>
                  </a:xfrm>
                  <a:custGeom>
                    <a:avLst/>
                    <a:gdLst>
                      <a:gd name="connsiteX0" fmla="*/ 449510 w 449510"/>
                      <a:gd name="connsiteY0" fmla="*/ 222294 h 241850"/>
                      <a:gd name="connsiteX1" fmla="*/ 385295 w 449510"/>
                      <a:gd name="connsiteY1" fmla="*/ 241851 h 241850"/>
                      <a:gd name="connsiteX2" fmla="*/ 0 w 449510"/>
                      <a:gd name="connsiteY2" fmla="*/ 19557 h 241850"/>
                      <a:gd name="connsiteX3" fmla="*/ 64216 w 449510"/>
                      <a:gd name="connsiteY3" fmla="*/ 0 h 241850"/>
                      <a:gd name="connsiteX4" fmla="*/ 321079 w 449510"/>
                      <a:gd name="connsiteY4" fmla="*/ 91590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241850">
                        <a:moveTo>
                          <a:pt x="449510" y="222294"/>
                        </a:moveTo>
                        <a:lnTo>
                          <a:pt x="385295" y="241851"/>
                        </a:lnTo>
                        <a:lnTo>
                          <a:pt x="0" y="19557"/>
                        </a:lnTo>
                        <a:lnTo>
                          <a:pt x="64216" y="0"/>
                        </a:lnTo>
                        <a:lnTo>
                          <a:pt x="321079" y="9159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05" name="Freeform 12704">
                    <a:extLst>
                      <a:ext uri="{FF2B5EF4-FFF2-40B4-BE49-F238E27FC236}">
                        <a16:creationId xmlns:a16="http://schemas.microsoft.com/office/drawing/2014/main" id="{90C81EB4-15F2-2B52-D1AD-455DB9FD7903}"/>
                      </a:ext>
                    </a:extLst>
                  </p:cNvPr>
                  <p:cNvSpPr/>
                  <p:nvPr/>
                </p:nvSpPr>
                <p:spPr>
                  <a:xfrm>
                    <a:off x="24254669" y="19712876"/>
                    <a:ext cx="449510" cy="241850"/>
                  </a:xfrm>
                  <a:custGeom>
                    <a:avLst/>
                    <a:gdLst>
                      <a:gd name="connsiteX0" fmla="*/ 449510 w 449510"/>
                      <a:gd name="connsiteY0" fmla="*/ 222294 h 241850"/>
                      <a:gd name="connsiteX1" fmla="*/ 385295 w 449510"/>
                      <a:gd name="connsiteY1" fmla="*/ 241850 h 241850"/>
                      <a:gd name="connsiteX2" fmla="*/ 0 w 449510"/>
                      <a:gd name="connsiteY2" fmla="*/ 19557 h 241850"/>
                      <a:gd name="connsiteX3" fmla="*/ 64216 w 449510"/>
                      <a:gd name="connsiteY3" fmla="*/ 0 h 241850"/>
                      <a:gd name="connsiteX4" fmla="*/ 321079 w 449510"/>
                      <a:gd name="connsiteY4" fmla="*/ 91590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241850">
                        <a:moveTo>
                          <a:pt x="449510" y="222294"/>
                        </a:moveTo>
                        <a:lnTo>
                          <a:pt x="385295" y="241850"/>
                        </a:lnTo>
                        <a:lnTo>
                          <a:pt x="0" y="19557"/>
                        </a:lnTo>
                        <a:lnTo>
                          <a:pt x="64216" y="0"/>
                        </a:lnTo>
                        <a:lnTo>
                          <a:pt x="321079" y="9159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06" name="Freeform 12705">
                    <a:extLst>
                      <a:ext uri="{FF2B5EF4-FFF2-40B4-BE49-F238E27FC236}">
                        <a16:creationId xmlns:a16="http://schemas.microsoft.com/office/drawing/2014/main" id="{CF7E1B6A-9233-0273-E5E7-F77C402FF694}"/>
                      </a:ext>
                    </a:extLst>
                  </p:cNvPr>
                  <p:cNvSpPr/>
                  <p:nvPr/>
                </p:nvSpPr>
                <p:spPr>
                  <a:xfrm>
                    <a:off x="23869375" y="19490582"/>
                    <a:ext cx="449510" cy="241850"/>
                  </a:xfrm>
                  <a:custGeom>
                    <a:avLst/>
                    <a:gdLst>
                      <a:gd name="connsiteX0" fmla="*/ 449510 w 449510"/>
                      <a:gd name="connsiteY0" fmla="*/ 222294 h 241850"/>
                      <a:gd name="connsiteX1" fmla="*/ 385294 w 449510"/>
                      <a:gd name="connsiteY1" fmla="*/ 241850 h 241850"/>
                      <a:gd name="connsiteX2" fmla="*/ 0 w 449510"/>
                      <a:gd name="connsiteY2" fmla="*/ 19557 h 241850"/>
                      <a:gd name="connsiteX3" fmla="*/ 64216 w 449510"/>
                      <a:gd name="connsiteY3" fmla="*/ 0 h 241850"/>
                      <a:gd name="connsiteX4" fmla="*/ 321079 w 449510"/>
                      <a:gd name="connsiteY4" fmla="*/ 91590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241850">
                        <a:moveTo>
                          <a:pt x="449510" y="222294"/>
                        </a:moveTo>
                        <a:lnTo>
                          <a:pt x="385294" y="241850"/>
                        </a:lnTo>
                        <a:lnTo>
                          <a:pt x="0" y="19557"/>
                        </a:lnTo>
                        <a:lnTo>
                          <a:pt x="64216" y="0"/>
                        </a:lnTo>
                        <a:lnTo>
                          <a:pt x="321079" y="9159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07" name="Freeform 12706">
                    <a:extLst>
                      <a:ext uri="{FF2B5EF4-FFF2-40B4-BE49-F238E27FC236}">
                        <a16:creationId xmlns:a16="http://schemas.microsoft.com/office/drawing/2014/main" id="{805FBAD2-EB07-6F2B-EC60-99D9400597EF}"/>
                      </a:ext>
                    </a:extLst>
                  </p:cNvPr>
                  <p:cNvSpPr/>
                  <p:nvPr/>
                </p:nvSpPr>
                <p:spPr>
                  <a:xfrm>
                    <a:off x="23676728" y="19398992"/>
                    <a:ext cx="256862" cy="111146"/>
                  </a:xfrm>
                  <a:custGeom>
                    <a:avLst/>
                    <a:gdLst>
                      <a:gd name="connsiteX0" fmla="*/ 0 w 256862"/>
                      <a:gd name="connsiteY0" fmla="*/ 0 h 111146"/>
                      <a:gd name="connsiteX1" fmla="*/ 192647 w 256862"/>
                      <a:gd name="connsiteY1" fmla="*/ 26238 h 111146"/>
                      <a:gd name="connsiteX2" fmla="*/ 256863 w 256862"/>
                      <a:gd name="connsiteY2" fmla="*/ 91590 h 111146"/>
                      <a:gd name="connsiteX3" fmla="*/ 192647 w 256862"/>
                      <a:gd name="connsiteY3" fmla="*/ 111147 h 111146"/>
                    </a:gdLst>
                    <a:ahLst/>
                    <a:cxnLst>
                      <a:cxn ang="0">
                        <a:pos x="connsiteX0" y="connsiteY0"/>
                      </a:cxn>
                      <a:cxn ang="0">
                        <a:pos x="connsiteX1" y="connsiteY1"/>
                      </a:cxn>
                      <a:cxn ang="0">
                        <a:pos x="connsiteX2" y="connsiteY2"/>
                      </a:cxn>
                      <a:cxn ang="0">
                        <a:pos x="connsiteX3" y="connsiteY3"/>
                      </a:cxn>
                    </a:cxnLst>
                    <a:rect l="l" t="t" r="r" b="b"/>
                    <a:pathLst>
                      <a:path w="256862" h="111146">
                        <a:moveTo>
                          <a:pt x="0" y="0"/>
                        </a:moveTo>
                        <a:lnTo>
                          <a:pt x="192647" y="26238"/>
                        </a:lnTo>
                        <a:lnTo>
                          <a:pt x="256863" y="91590"/>
                        </a:lnTo>
                        <a:lnTo>
                          <a:pt x="192647" y="111147"/>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708" name="Graphic 12529">
                  <a:extLst>
                    <a:ext uri="{FF2B5EF4-FFF2-40B4-BE49-F238E27FC236}">
                      <a16:creationId xmlns:a16="http://schemas.microsoft.com/office/drawing/2014/main" id="{B78FCF69-DB78-DA2D-F290-C36C3F1B1E29}"/>
                    </a:ext>
                  </a:extLst>
                </p:cNvPr>
                <p:cNvGrpSpPr/>
                <p:nvPr/>
              </p:nvGrpSpPr>
              <p:grpSpPr>
                <a:xfrm>
                  <a:off x="23676728" y="16064587"/>
                  <a:ext cx="1926471" cy="1536011"/>
                  <a:chOff x="23676728" y="16064587"/>
                  <a:chExt cx="1926471" cy="1536011"/>
                </a:xfrm>
              </p:grpSpPr>
              <p:sp>
                <p:nvSpPr>
                  <p:cNvPr id="12709" name="Freeform 12708">
                    <a:extLst>
                      <a:ext uri="{FF2B5EF4-FFF2-40B4-BE49-F238E27FC236}">
                        <a16:creationId xmlns:a16="http://schemas.microsoft.com/office/drawing/2014/main" id="{47B941A9-4112-C5F4-E19F-A9B3881B8CB9}"/>
                      </a:ext>
                    </a:extLst>
                  </p:cNvPr>
                  <p:cNvSpPr/>
                  <p:nvPr/>
                </p:nvSpPr>
                <p:spPr>
                  <a:xfrm>
                    <a:off x="24338990" y="17446997"/>
                    <a:ext cx="192646" cy="153601"/>
                  </a:xfrm>
                  <a:custGeom>
                    <a:avLst/>
                    <a:gdLst>
                      <a:gd name="connsiteX0" fmla="*/ 73584 w 192646"/>
                      <a:gd name="connsiteY0" fmla="*/ 153601 h 153601"/>
                      <a:gd name="connsiteX1" fmla="*/ 0 w 192646"/>
                      <a:gd name="connsiteY1" fmla="*/ 111147 h 153601"/>
                      <a:gd name="connsiteX2" fmla="*/ 103903 w 192646"/>
                      <a:gd name="connsiteY2" fmla="*/ 22897 h 153601"/>
                      <a:gd name="connsiteX3" fmla="*/ 192647 w 192646"/>
                      <a:gd name="connsiteY3" fmla="*/ 0 h 153601"/>
                    </a:gdLst>
                    <a:ahLst/>
                    <a:cxnLst>
                      <a:cxn ang="0">
                        <a:pos x="connsiteX0" y="connsiteY0"/>
                      </a:cxn>
                      <a:cxn ang="0">
                        <a:pos x="connsiteX1" y="connsiteY1"/>
                      </a:cxn>
                      <a:cxn ang="0">
                        <a:pos x="connsiteX2" y="connsiteY2"/>
                      </a:cxn>
                      <a:cxn ang="0">
                        <a:pos x="connsiteX3" y="connsiteY3"/>
                      </a:cxn>
                    </a:cxnLst>
                    <a:rect l="l" t="t" r="r" b="b"/>
                    <a:pathLst>
                      <a:path w="192646" h="153601">
                        <a:moveTo>
                          <a:pt x="73584" y="153601"/>
                        </a:moveTo>
                        <a:lnTo>
                          <a:pt x="0" y="111147"/>
                        </a:lnTo>
                        <a:lnTo>
                          <a:pt x="103903" y="22897"/>
                        </a:lnTo>
                        <a:lnTo>
                          <a:pt x="19264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710" name="Freeform 12709">
                    <a:extLst>
                      <a:ext uri="{FF2B5EF4-FFF2-40B4-BE49-F238E27FC236}">
                        <a16:creationId xmlns:a16="http://schemas.microsoft.com/office/drawing/2014/main" id="{F29E5C4C-4E02-40BD-FCA1-71214D0EDCFE}"/>
                      </a:ext>
                    </a:extLst>
                  </p:cNvPr>
                  <p:cNvSpPr/>
                  <p:nvPr/>
                </p:nvSpPr>
                <p:spPr>
                  <a:xfrm>
                    <a:off x="24191821" y="17339191"/>
                    <a:ext cx="281390" cy="218952"/>
                  </a:xfrm>
                  <a:custGeom>
                    <a:avLst/>
                    <a:gdLst>
                      <a:gd name="connsiteX0" fmla="*/ 103903 w 281390"/>
                      <a:gd name="connsiteY0" fmla="*/ 45795 h 218952"/>
                      <a:gd name="connsiteX1" fmla="*/ 281391 w 281390"/>
                      <a:gd name="connsiteY1" fmla="*/ 0 h 218952"/>
                      <a:gd name="connsiteX2" fmla="*/ 251072 w 281390"/>
                      <a:gd name="connsiteY2" fmla="*/ 130703 h 218952"/>
                      <a:gd name="connsiteX3" fmla="*/ 147170 w 281390"/>
                      <a:gd name="connsiteY3" fmla="*/ 218953 h 218952"/>
                      <a:gd name="connsiteX4" fmla="*/ 0 w 281390"/>
                      <a:gd name="connsiteY4" fmla="*/ 134044 h 21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2">
                        <a:moveTo>
                          <a:pt x="103903" y="45795"/>
                        </a:moveTo>
                        <a:lnTo>
                          <a:pt x="281391" y="0"/>
                        </a:lnTo>
                        <a:lnTo>
                          <a:pt x="251072" y="130703"/>
                        </a:lnTo>
                        <a:lnTo>
                          <a:pt x="147170" y="218953"/>
                        </a:lnTo>
                        <a:lnTo>
                          <a:pt x="0" y="13404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11" name="Freeform 12710">
                    <a:extLst>
                      <a:ext uri="{FF2B5EF4-FFF2-40B4-BE49-F238E27FC236}">
                        <a16:creationId xmlns:a16="http://schemas.microsoft.com/office/drawing/2014/main" id="{4A9DB7AE-ACDC-8D7E-AE51-9780EB1CF232}"/>
                      </a:ext>
                    </a:extLst>
                  </p:cNvPr>
                  <p:cNvSpPr/>
                  <p:nvPr/>
                </p:nvSpPr>
                <p:spPr>
                  <a:xfrm>
                    <a:off x="24442893" y="17139795"/>
                    <a:ext cx="326869" cy="330099"/>
                  </a:xfrm>
                  <a:custGeom>
                    <a:avLst/>
                    <a:gdLst>
                      <a:gd name="connsiteX0" fmla="*/ 0 w 326869"/>
                      <a:gd name="connsiteY0" fmla="*/ 330100 h 330099"/>
                      <a:gd name="connsiteX1" fmla="*/ 30318 w 326869"/>
                      <a:gd name="connsiteY1" fmla="*/ 199396 h 330099"/>
                      <a:gd name="connsiteX2" fmla="*/ 238125 w 326869"/>
                      <a:gd name="connsiteY2" fmla="*/ 22898 h 330099"/>
                      <a:gd name="connsiteX3" fmla="*/ 326869 w 326869"/>
                      <a:gd name="connsiteY3" fmla="*/ 0 h 330099"/>
                      <a:gd name="connsiteX4" fmla="*/ 88744 w 326869"/>
                      <a:gd name="connsiteY4" fmla="*/ 307202 h 33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099">
                        <a:moveTo>
                          <a:pt x="0" y="330100"/>
                        </a:moveTo>
                        <a:lnTo>
                          <a:pt x="30318" y="199396"/>
                        </a:lnTo>
                        <a:lnTo>
                          <a:pt x="238125" y="22898"/>
                        </a:lnTo>
                        <a:lnTo>
                          <a:pt x="326869" y="0"/>
                        </a:lnTo>
                        <a:lnTo>
                          <a:pt x="88744"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12" name="Freeform 12711">
                    <a:extLst>
                      <a:ext uri="{FF2B5EF4-FFF2-40B4-BE49-F238E27FC236}">
                        <a16:creationId xmlns:a16="http://schemas.microsoft.com/office/drawing/2014/main" id="{82DB171D-A7CA-DDFE-C0BF-CF462C4AB83E}"/>
                      </a:ext>
                    </a:extLst>
                  </p:cNvPr>
                  <p:cNvSpPr/>
                  <p:nvPr/>
                </p:nvSpPr>
                <p:spPr>
                  <a:xfrm>
                    <a:off x="24044651" y="17254282"/>
                    <a:ext cx="281390" cy="218952"/>
                  </a:xfrm>
                  <a:custGeom>
                    <a:avLst/>
                    <a:gdLst>
                      <a:gd name="connsiteX0" fmla="*/ 103903 w 281390"/>
                      <a:gd name="connsiteY0" fmla="*/ 45795 h 218952"/>
                      <a:gd name="connsiteX1" fmla="*/ 281391 w 281390"/>
                      <a:gd name="connsiteY1" fmla="*/ 0 h 218952"/>
                      <a:gd name="connsiteX2" fmla="*/ 251072 w 281390"/>
                      <a:gd name="connsiteY2" fmla="*/ 130704 h 218952"/>
                      <a:gd name="connsiteX3" fmla="*/ 147169 w 281390"/>
                      <a:gd name="connsiteY3" fmla="*/ 218953 h 218952"/>
                      <a:gd name="connsiteX4" fmla="*/ 0 w 281390"/>
                      <a:gd name="connsiteY4" fmla="*/ 134044 h 21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2">
                        <a:moveTo>
                          <a:pt x="103903" y="45795"/>
                        </a:moveTo>
                        <a:lnTo>
                          <a:pt x="281391" y="0"/>
                        </a:lnTo>
                        <a:lnTo>
                          <a:pt x="251072" y="130704"/>
                        </a:lnTo>
                        <a:lnTo>
                          <a:pt x="147169" y="218953"/>
                        </a:lnTo>
                        <a:lnTo>
                          <a:pt x="0" y="13404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13" name="Freeform 12712">
                    <a:extLst>
                      <a:ext uri="{FF2B5EF4-FFF2-40B4-BE49-F238E27FC236}">
                        <a16:creationId xmlns:a16="http://schemas.microsoft.com/office/drawing/2014/main" id="{581148C1-4989-8D84-3B08-2A7FE12B31BA}"/>
                      </a:ext>
                    </a:extLst>
                  </p:cNvPr>
                  <p:cNvSpPr/>
                  <p:nvPr/>
                </p:nvSpPr>
                <p:spPr>
                  <a:xfrm>
                    <a:off x="24295723" y="17031989"/>
                    <a:ext cx="415613" cy="352997"/>
                  </a:xfrm>
                  <a:custGeom>
                    <a:avLst/>
                    <a:gdLst>
                      <a:gd name="connsiteX0" fmla="*/ 0 w 415613"/>
                      <a:gd name="connsiteY0" fmla="*/ 352997 h 352997"/>
                      <a:gd name="connsiteX1" fmla="*/ 30318 w 415613"/>
                      <a:gd name="connsiteY1" fmla="*/ 222294 h 352997"/>
                      <a:gd name="connsiteX2" fmla="*/ 238125 w 415613"/>
                      <a:gd name="connsiteY2" fmla="*/ 45795 h 352997"/>
                      <a:gd name="connsiteX3" fmla="*/ 415613 w 415613"/>
                      <a:gd name="connsiteY3" fmla="*/ 0 h 352997"/>
                      <a:gd name="connsiteX4" fmla="*/ 385295 w 415613"/>
                      <a:gd name="connsiteY4" fmla="*/ 130704 h 352997"/>
                      <a:gd name="connsiteX5" fmla="*/ 177488 w 415613"/>
                      <a:gd name="connsiteY5" fmla="*/ 307202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0" y="352997"/>
                        </a:moveTo>
                        <a:lnTo>
                          <a:pt x="30318" y="222294"/>
                        </a:lnTo>
                        <a:lnTo>
                          <a:pt x="238125" y="45795"/>
                        </a:lnTo>
                        <a:lnTo>
                          <a:pt x="415613" y="0"/>
                        </a:lnTo>
                        <a:lnTo>
                          <a:pt x="385295" y="130704"/>
                        </a:lnTo>
                        <a:lnTo>
                          <a:pt x="177488"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14" name="Freeform 12713">
                    <a:extLst>
                      <a:ext uri="{FF2B5EF4-FFF2-40B4-BE49-F238E27FC236}">
                        <a16:creationId xmlns:a16="http://schemas.microsoft.com/office/drawing/2014/main" id="{E9FDB68C-B0CF-05E3-96DB-9B79C530239A}"/>
                      </a:ext>
                    </a:extLst>
                  </p:cNvPr>
                  <p:cNvSpPr/>
                  <p:nvPr/>
                </p:nvSpPr>
                <p:spPr>
                  <a:xfrm>
                    <a:off x="24681018" y="16832592"/>
                    <a:ext cx="326869" cy="330100"/>
                  </a:xfrm>
                  <a:custGeom>
                    <a:avLst/>
                    <a:gdLst>
                      <a:gd name="connsiteX0" fmla="*/ 0 w 326869"/>
                      <a:gd name="connsiteY0" fmla="*/ 330100 h 330100"/>
                      <a:gd name="connsiteX1" fmla="*/ 30318 w 326869"/>
                      <a:gd name="connsiteY1" fmla="*/ 199396 h 330100"/>
                      <a:gd name="connsiteX2" fmla="*/ 238125 w 326869"/>
                      <a:gd name="connsiteY2" fmla="*/ 22898 h 330100"/>
                      <a:gd name="connsiteX3" fmla="*/ 326869 w 326869"/>
                      <a:gd name="connsiteY3" fmla="*/ 0 h 330100"/>
                      <a:gd name="connsiteX4" fmla="*/ 88744 w 326869"/>
                      <a:gd name="connsiteY4" fmla="*/ 307202 h 33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100">
                        <a:moveTo>
                          <a:pt x="0" y="330100"/>
                        </a:moveTo>
                        <a:lnTo>
                          <a:pt x="30318" y="199396"/>
                        </a:lnTo>
                        <a:lnTo>
                          <a:pt x="238125" y="22898"/>
                        </a:lnTo>
                        <a:lnTo>
                          <a:pt x="326869" y="0"/>
                        </a:lnTo>
                        <a:lnTo>
                          <a:pt x="88744"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15" name="Freeform 12714">
                    <a:extLst>
                      <a:ext uri="{FF2B5EF4-FFF2-40B4-BE49-F238E27FC236}">
                        <a16:creationId xmlns:a16="http://schemas.microsoft.com/office/drawing/2014/main" id="{1A302206-F246-9DC9-38FA-332A9B8CAB01}"/>
                      </a:ext>
                    </a:extLst>
                  </p:cNvPr>
                  <p:cNvSpPr/>
                  <p:nvPr/>
                </p:nvSpPr>
                <p:spPr>
                  <a:xfrm>
                    <a:off x="23897482" y="17169374"/>
                    <a:ext cx="281391" cy="218952"/>
                  </a:xfrm>
                  <a:custGeom>
                    <a:avLst/>
                    <a:gdLst>
                      <a:gd name="connsiteX0" fmla="*/ 103903 w 281391"/>
                      <a:gd name="connsiteY0" fmla="*/ 45795 h 218952"/>
                      <a:gd name="connsiteX1" fmla="*/ 281391 w 281391"/>
                      <a:gd name="connsiteY1" fmla="*/ 0 h 218952"/>
                      <a:gd name="connsiteX2" fmla="*/ 251073 w 281391"/>
                      <a:gd name="connsiteY2" fmla="*/ 130703 h 218952"/>
                      <a:gd name="connsiteX3" fmla="*/ 147170 w 281391"/>
                      <a:gd name="connsiteY3" fmla="*/ 218953 h 218952"/>
                      <a:gd name="connsiteX4" fmla="*/ 0 w 281391"/>
                      <a:gd name="connsiteY4" fmla="*/ 134044 h 21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1" h="218952">
                        <a:moveTo>
                          <a:pt x="103903" y="45795"/>
                        </a:moveTo>
                        <a:lnTo>
                          <a:pt x="281391" y="0"/>
                        </a:lnTo>
                        <a:lnTo>
                          <a:pt x="251073" y="130703"/>
                        </a:lnTo>
                        <a:lnTo>
                          <a:pt x="147170" y="218953"/>
                        </a:lnTo>
                        <a:lnTo>
                          <a:pt x="0" y="13404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16" name="Freeform 12715">
                    <a:extLst>
                      <a:ext uri="{FF2B5EF4-FFF2-40B4-BE49-F238E27FC236}">
                        <a16:creationId xmlns:a16="http://schemas.microsoft.com/office/drawing/2014/main" id="{55FE3D59-833A-BBA1-239C-53F7254EAAD1}"/>
                      </a:ext>
                    </a:extLst>
                  </p:cNvPr>
                  <p:cNvSpPr/>
                  <p:nvPr/>
                </p:nvSpPr>
                <p:spPr>
                  <a:xfrm>
                    <a:off x="24148555" y="16947080"/>
                    <a:ext cx="415612" cy="352997"/>
                  </a:xfrm>
                  <a:custGeom>
                    <a:avLst/>
                    <a:gdLst>
                      <a:gd name="connsiteX0" fmla="*/ 0 w 415612"/>
                      <a:gd name="connsiteY0" fmla="*/ 352997 h 352997"/>
                      <a:gd name="connsiteX1" fmla="*/ 30318 w 415612"/>
                      <a:gd name="connsiteY1" fmla="*/ 222294 h 352997"/>
                      <a:gd name="connsiteX2" fmla="*/ 238125 w 415612"/>
                      <a:gd name="connsiteY2" fmla="*/ 45795 h 352997"/>
                      <a:gd name="connsiteX3" fmla="*/ 415612 w 415612"/>
                      <a:gd name="connsiteY3" fmla="*/ 0 h 352997"/>
                      <a:gd name="connsiteX4" fmla="*/ 385294 w 415612"/>
                      <a:gd name="connsiteY4" fmla="*/ 130703 h 352997"/>
                      <a:gd name="connsiteX5" fmla="*/ 177487 w 415612"/>
                      <a:gd name="connsiteY5" fmla="*/ 307202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352997">
                        <a:moveTo>
                          <a:pt x="0" y="352997"/>
                        </a:moveTo>
                        <a:lnTo>
                          <a:pt x="30318" y="222294"/>
                        </a:lnTo>
                        <a:lnTo>
                          <a:pt x="238125" y="45795"/>
                        </a:lnTo>
                        <a:lnTo>
                          <a:pt x="415612" y="0"/>
                        </a:lnTo>
                        <a:lnTo>
                          <a:pt x="385294" y="130703"/>
                        </a:lnTo>
                        <a:lnTo>
                          <a:pt x="177487"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17" name="Freeform 12716">
                    <a:extLst>
                      <a:ext uri="{FF2B5EF4-FFF2-40B4-BE49-F238E27FC236}">
                        <a16:creationId xmlns:a16="http://schemas.microsoft.com/office/drawing/2014/main" id="{DA84D98E-47C1-3AB5-164A-A74BBC84D4F5}"/>
                      </a:ext>
                    </a:extLst>
                  </p:cNvPr>
                  <p:cNvSpPr/>
                  <p:nvPr/>
                </p:nvSpPr>
                <p:spPr>
                  <a:xfrm>
                    <a:off x="24533848" y="16724787"/>
                    <a:ext cx="415613" cy="352997"/>
                  </a:xfrm>
                  <a:custGeom>
                    <a:avLst/>
                    <a:gdLst>
                      <a:gd name="connsiteX0" fmla="*/ 0 w 415613"/>
                      <a:gd name="connsiteY0" fmla="*/ 352997 h 352997"/>
                      <a:gd name="connsiteX1" fmla="*/ 30318 w 415613"/>
                      <a:gd name="connsiteY1" fmla="*/ 222294 h 352997"/>
                      <a:gd name="connsiteX2" fmla="*/ 238125 w 415613"/>
                      <a:gd name="connsiteY2" fmla="*/ 45795 h 352997"/>
                      <a:gd name="connsiteX3" fmla="*/ 415613 w 415613"/>
                      <a:gd name="connsiteY3" fmla="*/ 0 h 352997"/>
                      <a:gd name="connsiteX4" fmla="*/ 385295 w 415613"/>
                      <a:gd name="connsiteY4" fmla="*/ 130703 h 352997"/>
                      <a:gd name="connsiteX5" fmla="*/ 177488 w 415613"/>
                      <a:gd name="connsiteY5" fmla="*/ 307202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0" y="352997"/>
                        </a:moveTo>
                        <a:lnTo>
                          <a:pt x="30318" y="222294"/>
                        </a:lnTo>
                        <a:lnTo>
                          <a:pt x="238125" y="45795"/>
                        </a:lnTo>
                        <a:lnTo>
                          <a:pt x="415613" y="0"/>
                        </a:lnTo>
                        <a:lnTo>
                          <a:pt x="385295" y="130703"/>
                        </a:lnTo>
                        <a:lnTo>
                          <a:pt x="177488"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18" name="Freeform 12717">
                    <a:extLst>
                      <a:ext uri="{FF2B5EF4-FFF2-40B4-BE49-F238E27FC236}">
                        <a16:creationId xmlns:a16="http://schemas.microsoft.com/office/drawing/2014/main" id="{0E0E1C15-6CAB-1E31-5A1F-AFC34EEDD895}"/>
                      </a:ext>
                    </a:extLst>
                  </p:cNvPr>
                  <p:cNvSpPr/>
                  <p:nvPr/>
                </p:nvSpPr>
                <p:spPr>
                  <a:xfrm>
                    <a:off x="24919143" y="16525390"/>
                    <a:ext cx="326869" cy="330099"/>
                  </a:xfrm>
                  <a:custGeom>
                    <a:avLst/>
                    <a:gdLst>
                      <a:gd name="connsiteX0" fmla="*/ 0 w 326869"/>
                      <a:gd name="connsiteY0" fmla="*/ 330100 h 330099"/>
                      <a:gd name="connsiteX1" fmla="*/ 30318 w 326869"/>
                      <a:gd name="connsiteY1" fmla="*/ 199396 h 330099"/>
                      <a:gd name="connsiteX2" fmla="*/ 238125 w 326869"/>
                      <a:gd name="connsiteY2" fmla="*/ 22898 h 330099"/>
                      <a:gd name="connsiteX3" fmla="*/ 326869 w 326869"/>
                      <a:gd name="connsiteY3" fmla="*/ 0 h 330099"/>
                      <a:gd name="connsiteX4" fmla="*/ 88744 w 326869"/>
                      <a:gd name="connsiteY4" fmla="*/ 307202 h 33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099">
                        <a:moveTo>
                          <a:pt x="0" y="330100"/>
                        </a:moveTo>
                        <a:lnTo>
                          <a:pt x="30318" y="199396"/>
                        </a:lnTo>
                        <a:lnTo>
                          <a:pt x="238125" y="22898"/>
                        </a:lnTo>
                        <a:lnTo>
                          <a:pt x="326869" y="0"/>
                        </a:lnTo>
                        <a:lnTo>
                          <a:pt x="88744"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19" name="Freeform 12718">
                    <a:extLst>
                      <a:ext uri="{FF2B5EF4-FFF2-40B4-BE49-F238E27FC236}">
                        <a16:creationId xmlns:a16="http://schemas.microsoft.com/office/drawing/2014/main" id="{A3885F58-3D80-B33D-A590-2057424BED1A}"/>
                      </a:ext>
                    </a:extLst>
                  </p:cNvPr>
                  <p:cNvSpPr/>
                  <p:nvPr/>
                </p:nvSpPr>
                <p:spPr>
                  <a:xfrm>
                    <a:off x="23750313" y="17084465"/>
                    <a:ext cx="281390" cy="218952"/>
                  </a:xfrm>
                  <a:custGeom>
                    <a:avLst/>
                    <a:gdLst>
                      <a:gd name="connsiteX0" fmla="*/ 103903 w 281390"/>
                      <a:gd name="connsiteY0" fmla="*/ 45795 h 218952"/>
                      <a:gd name="connsiteX1" fmla="*/ 281391 w 281390"/>
                      <a:gd name="connsiteY1" fmla="*/ 0 h 218952"/>
                      <a:gd name="connsiteX2" fmla="*/ 251072 w 281390"/>
                      <a:gd name="connsiteY2" fmla="*/ 130704 h 218952"/>
                      <a:gd name="connsiteX3" fmla="*/ 147169 w 281390"/>
                      <a:gd name="connsiteY3" fmla="*/ 218953 h 218952"/>
                      <a:gd name="connsiteX4" fmla="*/ 0 w 281390"/>
                      <a:gd name="connsiteY4" fmla="*/ 134044 h 21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2">
                        <a:moveTo>
                          <a:pt x="103903" y="45795"/>
                        </a:moveTo>
                        <a:lnTo>
                          <a:pt x="281391" y="0"/>
                        </a:lnTo>
                        <a:lnTo>
                          <a:pt x="251072" y="130704"/>
                        </a:lnTo>
                        <a:lnTo>
                          <a:pt x="147169" y="218953"/>
                        </a:lnTo>
                        <a:lnTo>
                          <a:pt x="0" y="13404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20" name="Freeform 12719">
                    <a:extLst>
                      <a:ext uri="{FF2B5EF4-FFF2-40B4-BE49-F238E27FC236}">
                        <a16:creationId xmlns:a16="http://schemas.microsoft.com/office/drawing/2014/main" id="{0552954B-A62F-7793-99C5-6602E8CD62D5}"/>
                      </a:ext>
                    </a:extLst>
                  </p:cNvPr>
                  <p:cNvSpPr/>
                  <p:nvPr/>
                </p:nvSpPr>
                <p:spPr>
                  <a:xfrm>
                    <a:off x="24001385" y="16862172"/>
                    <a:ext cx="415613" cy="352997"/>
                  </a:xfrm>
                  <a:custGeom>
                    <a:avLst/>
                    <a:gdLst>
                      <a:gd name="connsiteX0" fmla="*/ 0 w 415613"/>
                      <a:gd name="connsiteY0" fmla="*/ 352997 h 352997"/>
                      <a:gd name="connsiteX1" fmla="*/ 30318 w 415613"/>
                      <a:gd name="connsiteY1" fmla="*/ 222294 h 352997"/>
                      <a:gd name="connsiteX2" fmla="*/ 238125 w 415613"/>
                      <a:gd name="connsiteY2" fmla="*/ 45795 h 352997"/>
                      <a:gd name="connsiteX3" fmla="*/ 415613 w 415613"/>
                      <a:gd name="connsiteY3" fmla="*/ 0 h 352997"/>
                      <a:gd name="connsiteX4" fmla="*/ 385295 w 415613"/>
                      <a:gd name="connsiteY4" fmla="*/ 130704 h 352997"/>
                      <a:gd name="connsiteX5" fmla="*/ 177488 w 415613"/>
                      <a:gd name="connsiteY5" fmla="*/ 307202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0" y="352997"/>
                        </a:moveTo>
                        <a:lnTo>
                          <a:pt x="30318" y="222294"/>
                        </a:lnTo>
                        <a:lnTo>
                          <a:pt x="238125" y="45795"/>
                        </a:lnTo>
                        <a:lnTo>
                          <a:pt x="415613" y="0"/>
                        </a:lnTo>
                        <a:lnTo>
                          <a:pt x="385295" y="130704"/>
                        </a:lnTo>
                        <a:lnTo>
                          <a:pt x="177488"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21" name="Freeform 12720">
                    <a:extLst>
                      <a:ext uri="{FF2B5EF4-FFF2-40B4-BE49-F238E27FC236}">
                        <a16:creationId xmlns:a16="http://schemas.microsoft.com/office/drawing/2014/main" id="{F9C3BFC1-608C-CD95-5B71-049B972320E3}"/>
                      </a:ext>
                    </a:extLst>
                  </p:cNvPr>
                  <p:cNvSpPr/>
                  <p:nvPr/>
                </p:nvSpPr>
                <p:spPr>
                  <a:xfrm>
                    <a:off x="24386680" y="16639878"/>
                    <a:ext cx="415612" cy="352997"/>
                  </a:xfrm>
                  <a:custGeom>
                    <a:avLst/>
                    <a:gdLst>
                      <a:gd name="connsiteX0" fmla="*/ 0 w 415612"/>
                      <a:gd name="connsiteY0" fmla="*/ 352997 h 352997"/>
                      <a:gd name="connsiteX1" fmla="*/ 30318 w 415612"/>
                      <a:gd name="connsiteY1" fmla="*/ 222294 h 352997"/>
                      <a:gd name="connsiteX2" fmla="*/ 238125 w 415612"/>
                      <a:gd name="connsiteY2" fmla="*/ 45795 h 352997"/>
                      <a:gd name="connsiteX3" fmla="*/ 415612 w 415612"/>
                      <a:gd name="connsiteY3" fmla="*/ 0 h 352997"/>
                      <a:gd name="connsiteX4" fmla="*/ 385294 w 415612"/>
                      <a:gd name="connsiteY4" fmla="*/ 130704 h 352997"/>
                      <a:gd name="connsiteX5" fmla="*/ 177487 w 415612"/>
                      <a:gd name="connsiteY5" fmla="*/ 307202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352997">
                        <a:moveTo>
                          <a:pt x="0" y="352997"/>
                        </a:moveTo>
                        <a:lnTo>
                          <a:pt x="30318" y="222294"/>
                        </a:lnTo>
                        <a:lnTo>
                          <a:pt x="238125" y="45795"/>
                        </a:lnTo>
                        <a:lnTo>
                          <a:pt x="415612" y="0"/>
                        </a:lnTo>
                        <a:lnTo>
                          <a:pt x="385294" y="130704"/>
                        </a:lnTo>
                        <a:lnTo>
                          <a:pt x="177487"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22" name="Freeform 12721">
                    <a:extLst>
                      <a:ext uri="{FF2B5EF4-FFF2-40B4-BE49-F238E27FC236}">
                        <a16:creationId xmlns:a16="http://schemas.microsoft.com/office/drawing/2014/main" id="{612C3585-456D-4542-94D5-270C05D3BBF8}"/>
                      </a:ext>
                    </a:extLst>
                  </p:cNvPr>
                  <p:cNvSpPr/>
                  <p:nvPr/>
                </p:nvSpPr>
                <p:spPr>
                  <a:xfrm>
                    <a:off x="24771973" y="16417584"/>
                    <a:ext cx="415613" cy="352997"/>
                  </a:xfrm>
                  <a:custGeom>
                    <a:avLst/>
                    <a:gdLst>
                      <a:gd name="connsiteX0" fmla="*/ 0 w 415613"/>
                      <a:gd name="connsiteY0" fmla="*/ 352997 h 352997"/>
                      <a:gd name="connsiteX1" fmla="*/ 30318 w 415613"/>
                      <a:gd name="connsiteY1" fmla="*/ 222294 h 352997"/>
                      <a:gd name="connsiteX2" fmla="*/ 238125 w 415613"/>
                      <a:gd name="connsiteY2" fmla="*/ 45795 h 352997"/>
                      <a:gd name="connsiteX3" fmla="*/ 415613 w 415613"/>
                      <a:gd name="connsiteY3" fmla="*/ 0 h 352997"/>
                      <a:gd name="connsiteX4" fmla="*/ 385295 w 415613"/>
                      <a:gd name="connsiteY4" fmla="*/ 130704 h 352997"/>
                      <a:gd name="connsiteX5" fmla="*/ 177488 w 415613"/>
                      <a:gd name="connsiteY5" fmla="*/ 307202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0" y="352997"/>
                        </a:moveTo>
                        <a:lnTo>
                          <a:pt x="30318" y="222294"/>
                        </a:lnTo>
                        <a:lnTo>
                          <a:pt x="238125" y="45795"/>
                        </a:lnTo>
                        <a:lnTo>
                          <a:pt x="415613" y="0"/>
                        </a:lnTo>
                        <a:lnTo>
                          <a:pt x="385295" y="130704"/>
                        </a:lnTo>
                        <a:lnTo>
                          <a:pt x="177488"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23" name="Freeform 12722">
                    <a:extLst>
                      <a:ext uri="{FF2B5EF4-FFF2-40B4-BE49-F238E27FC236}">
                        <a16:creationId xmlns:a16="http://schemas.microsoft.com/office/drawing/2014/main" id="{52A196FC-5843-5329-30A6-DEB29CC2DFF5}"/>
                      </a:ext>
                    </a:extLst>
                  </p:cNvPr>
                  <p:cNvSpPr/>
                  <p:nvPr/>
                </p:nvSpPr>
                <p:spPr>
                  <a:xfrm>
                    <a:off x="25157268" y="16218188"/>
                    <a:ext cx="326869" cy="330100"/>
                  </a:xfrm>
                  <a:custGeom>
                    <a:avLst/>
                    <a:gdLst>
                      <a:gd name="connsiteX0" fmla="*/ 0 w 326869"/>
                      <a:gd name="connsiteY0" fmla="*/ 330100 h 330100"/>
                      <a:gd name="connsiteX1" fmla="*/ 30318 w 326869"/>
                      <a:gd name="connsiteY1" fmla="*/ 199396 h 330100"/>
                      <a:gd name="connsiteX2" fmla="*/ 238125 w 326869"/>
                      <a:gd name="connsiteY2" fmla="*/ 22898 h 330100"/>
                      <a:gd name="connsiteX3" fmla="*/ 326869 w 326869"/>
                      <a:gd name="connsiteY3" fmla="*/ 0 h 330100"/>
                      <a:gd name="connsiteX4" fmla="*/ 88744 w 326869"/>
                      <a:gd name="connsiteY4" fmla="*/ 307202 h 33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100">
                        <a:moveTo>
                          <a:pt x="0" y="330100"/>
                        </a:moveTo>
                        <a:lnTo>
                          <a:pt x="30318" y="199396"/>
                        </a:lnTo>
                        <a:lnTo>
                          <a:pt x="238125" y="22898"/>
                        </a:lnTo>
                        <a:lnTo>
                          <a:pt x="326869" y="0"/>
                        </a:lnTo>
                        <a:lnTo>
                          <a:pt x="88744" y="3072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24" name="Freeform 12723">
                    <a:extLst>
                      <a:ext uri="{FF2B5EF4-FFF2-40B4-BE49-F238E27FC236}">
                        <a16:creationId xmlns:a16="http://schemas.microsoft.com/office/drawing/2014/main" id="{BD4EE264-E2F6-BC63-81A2-53FC80A12B0A}"/>
                      </a:ext>
                    </a:extLst>
                  </p:cNvPr>
                  <p:cNvSpPr/>
                  <p:nvPr/>
                </p:nvSpPr>
                <p:spPr>
                  <a:xfrm>
                    <a:off x="23676728" y="17064908"/>
                    <a:ext cx="192646" cy="153601"/>
                  </a:xfrm>
                  <a:custGeom>
                    <a:avLst/>
                    <a:gdLst>
                      <a:gd name="connsiteX0" fmla="*/ 0 w 192646"/>
                      <a:gd name="connsiteY0" fmla="*/ 111147 h 153601"/>
                      <a:gd name="connsiteX1" fmla="*/ 192647 w 192646"/>
                      <a:gd name="connsiteY1" fmla="*/ 0 h 153601"/>
                      <a:gd name="connsiteX2" fmla="*/ 177488 w 192646"/>
                      <a:gd name="connsiteY2" fmla="*/ 65352 h 153601"/>
                      <a:gd name="connsiteX3" fmla="*/ 73584 w 192646"/>
                      <a:gd name="connsiteY3" fmla="*/ 153601 h 153601"/>
                    </a:gdLst>
                    <a:ahLst/>
                    <a:cxnLst>
                      <a:cxn ang="0">
                        <a:pos x="connsiteX0" y="connsiteY0"/>
                      </a:cxn>
                      <a:cxn ang="0">
                        <a:pos x="connsiteX1" y="connsiteY1"/>
                      </a:cxn>
                      <a:cxn ang="0">
                        <a:pos x="connsiteX2" y="connsiteY2"/>
                      </a:cxn>
                      <a:cxn ang="0">
                        <a:pos x="connsiteX3" y="connsiteY3"/>
                      </a:cxn>
                    </a:cxnLst>
                    <a:rect l="l" t="t" r="r" b="b"/>
                    <a:pathLst>
                      <a:path w="192646" h="153601">
                        <a:moveTo>
                          <a:pt x="0" y="111147"/>
                        </a:moveTo>
                        <a:lnTo>
                          <a:pt x="192647" y="0"/>
                        </a:lnTo>
                        <a:lnTo>
                          <a:pt x="177488" y="65352"/>
                        </a:lnTo>
                        <a:lnTo>
                          <a:pt x="73584" y="15360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725" name="Freeform 12724">
                    <a:extLst>
                      <a:ext uri="{FF2B5EF4-FFF2-40B4-BE49-F238E27FC236}">
                        <a16:creationId xmlns:a16="http://schemas.microsoft.com/office/drawing/2014/main" id="{9C36BC51-CE9A-36BF-7B7A-851ABC1E35EA}"/>
                      </a:ext>
                    </a:extLst>
                  </p:cNvPr>
                  <p:cNvSpPr/>
                  <p:nvPr/>
                </p:nvSpPr>
                <p:spPr>
                  <a:xfrm>
                    <a:off x="23854216" y="16842615"/>
                    <a:ext cx="400454" cy="287645"/>
                  </a:xfrm>
                  <a:custGeom>
                    <a:avLst/>
                    <a:gdLst>
                      <a:gd name="connsiteX0" fmla="*/ 0 w 400454"/>
                      <a:gd name="connsiteY0" fmla="*/ 287646 h 287645"/>
                      <a:gd name="connsiteX1" fmla="*/ 15160 w 400454"/>
                      <a:gd name="connsiteY1" fmla="*/ 222294 h 287645"/>
                      <a:gd name="connsiteX2" fmla="*/ 400454 w 400454"/>
                      <a:gd name="connsiteY2" fmla="*/ 0 h 287645"/>
                      <a:gd name="connsiteX3" fmla="*/ 385295 w 400454"/>
                      <a:gd name="connsiteY3" fmla="*/ 65352 h 287645"/>
                      <a:gd name="connsiteX4" fmla="*/ 177488 w 400454"/>
                      <a:gd name="connsiteY4" fmla="*/ 241851 h 28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7645">
                        <a:moveTo>
                          <a:pt x="0" y="287646"/>
                        </a:moveTo>
                        <a:lnTo>
                          <a:pt x="15160" y="222294"/>
                        </a:lnTo>
                        <a:lnTo>
                          <a:pt x="400454" y="0"/>
                        </a:lnTo>
                        <a:lnTo>
                          <a:pt x="385295" y="65352"/>
                        </a:lnTo>
                        <a:lnTo>
                          <a:pt x="177488" y="24185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26" name="Freeform 12725">
                    <a:extLst>
                      <a:ext uri="{FF2B5EF4-FFF2-40B4-BE49-F238E27FC236}">
                        <a16:creationId xmlns:a16="http://schemas.microsoft.com/office/drawing/2014/main" id="{44FF2739-2235-04BF-CCC1-349DD382ACCD}"/>
                      </a:ext>
                    </a:extLst>
                  </p:cNvPr>
                  <p:cNvSpPr/>
                  <p:nvPr/>
                </p:nvSpPr>
                <p:spPr>
                  <a:xfrm>
                    <a:off x="24239510" y="16620321"/>
                    <a:ext cx="400453" cy="287645"/>
                  </a:xfrm>
                  <a:custGeom>
                    <a:avLst/>
                    <a:gdLst>
                      <a:gd name="connsiteX0" fmla="*/ 0 w 400453"/>
                      <a:gd name="connsiteY0" fmla="*/ 287646 h 287645"/>
                      <a:gd name="connsiteX1" fmla="*/ 15160 w 400453"/>
                      <a:gd name="connsiteY1" fmla="*/ 222294 h 287645"/>
                      <a:gd name="connsiteX2" fmla="*/ 400453 w 400453"/>
                      <a:gd name="connsiteY2" fmla="*/ 0 h 287645"/>
                      <a:gd name="connsiteX3" fmla="*/ 385295 w 400453"/>
                      <a:gd name="connsiteY3" fmla="*/ 65352 h 287645"/>
                      <a:gd name="connsiteX4" fmla="*/ 177488 w 400453"/>
                      <a:gd name="connsiteY4" fmla="*/ 241851 h 28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7645">
                        <a:moveTo>
                          <a:pt x="0" y="287646"/>
                        </a:moveTo>
                        <a:lnTo>
                          <a:pt x="15160" y="222294"/>
                        </a:lnTo>
                        <a:lnTo>
                          <a:pt x="400453" y="0"/>
                        </a:lnTo>
                        <a:lnTo>
                          <a:pt x="385295" y="65352"/>
                        </a:lnTo>
                        <a:lnTo>
                          <a:pt x="177488" y="24185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27" name="Freeform 12726">
                    <a:extLst>
                      <a:ext uri="{FF2B5EF4-FFF2-40B4-BE49-F238E27FC236}">
                        <a16:creationId xmlns:a16="http://schemas.microsoft.com/office/drawing/2014/main" id="{07932249-056E-499C-487C-2ECE13C6BC7D}"/>
                      </a:ext>
                    </a:extLst>
                  </p:cNvPr>
                  <p:cNvSpPr/>
                  <p:nvPr/>
                </p:nvSpPr>
                <p:spPr>
                  <a:xfrm>
                    <a:off x="24624805" y="16398027"/>
                    <a:ext cx="400453" cy="287645"/>
                  </a:xfrm>
                  <a:custGeom>
                    <a:avLst/>
                    <a:gdLst>
                      <a:gd name="connsiteX0" fmla="*/ 0 w 400453"/>
                      <a:gd name="connsiteY0" fmla="*/ 287646 h 287645"/>
                      <a:gd name="connsiteX1" fmla="*/ 15159 w 400453"/>
                      <a:gd name="connsiteY1" fmla="*/ 222294 h 287645"/>
                      <a:gd name="connsiteX2" fmla="*/ 400453 w 400453"/>
                      <a:gd name="connsiteY2" fmla="*/ 0 h 287645"/>
                      <a:gd name="connsiteX3" fmla="*/ 385294 w 400453"/>
                      <a:gd name="connsiteY3" fmla="*/ 65352 h 287645"/>
                      <a:gd name="connsiteX4" fmla="*/ 177487 w 400453"/>
                      <a:gd name="connsiteY4" fmla="*/ 241851 h 28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7645">
                        <a:moveTo>
                          <a:pt x="0" y="287646"/>
                        </a:moveTo>
                        <a:lnTo>
                          <a:pt x="15159" y="222294"/>
                        </a:lnTo>
                        <a:lnTo>
                          <a:pt x="400453" y="0"/>
                        </a:lnTo>
                        <a:lnTo>
                          <a:pt x="385294" y="65352"/>
                        </a:lnTo>
                        <a:lnTo>
                          <a:pt x="177487" y="24185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28" name="Freeform 12727">
                    <a:extLst>
                      <a:ext uri="{FF2B5EF4-FFF2-40B4-BE49-F238E27FC236}">
                        <a16:creationId xmlns:a16="http://schemas.microsoft.com/office/drawing/2014/main" id="{93975AF4-8186-85EC-0DE0-B7866A158AF9}"/>
                      </a:ext>
                    </a:extLst>
                  </p:cNvPr>
                  <p:cNvSpPr/>
                  <p:nvPr/>
                </p:nvSpPr>
                <p:spPr>
                  <a:xfrm>
                    <a:off x="25010098" y="16175734"/>
                    <a:ext cx="400454" cy="287645"/>
                  </a:xfrm>
                  <a:custGeom>
                    <a:avLst/>
                    <a:gdLst>
                      <a:gd name="connsiteX0" fmla="*/ 0 w 400454"/>
                      <a:gd name="connsiteY0" fmla="*/ 287646 h 287645"/>
                      <a:gd name="connsiteX1" fmla="*/ 15160 w 400454"/>
                      <a:gd name="connsiteY1" fmla="*/ 222294 h 287645"/>
                      <a:gd name="connsiteX2" fmla="*/ 400454 w 400454"/>
                      <a:gd name="connsiteY2" fmla="*/ 0 h 287645"/>
                      <a:gd name="connsiteX3" fmla="*/ 385295 w 400454"/>
                      <a:gd name="connsiteY3" fmla="*/ 65352 h 287645"/>
                      <a:gd name="connsiteX4" fmla="*/ 177488 w 400454"/>
                      <a:gd name="connsiteY4" fmla="*/ 241851 h 28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7645">
                        <a:moveTo>
                          <a:pt x="0" y="287646"/>
                        </a:moveTo>
                        <a:lnTo>
                          <a:pt x="15160" y="222294"/>
                        </a:lnTo>
                        <a:lnTo>
                          <a:pt x="400454" y="0"/>
                        </a:lnTo>
                        <a:lnTo>
                          <a:pt x="385295" y="65352"/>
                        </a:lnTo>
                        <a:lnTo>
                          <a:pt x="177488" y="24185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29" name="Freeform 12728">
                    <a:extLst>
                      <a:ext uri="{FF2B5EF4-FFF2-40B4-BE49-F238E27FC236}">
                        <a16:creationId xmlns:a16="http://schemas.microsoft.com/office/drawing/2014/main" id="{ACA1E23B-EA06-19D8-ECF4-27FAE287F042}"/>
                      </a:ext>
                    </a:extLst>
                  </p:cNvPr>
                  <p:cNvSpPr/>
                  <p:nvPr/>
                </p:nvSpPr>
                <p:spPr>
                  <a:xfrm>
                    <a:off x="25395393" y="16064587"/>
                    <a:ext cx="207806" cy="176498"/>
                  </a:xfrm>
                  <a:custGeom>
                    <a:avLst/>
                    <a:gdLst>
                      <a:gd name="connsiteX0" fmla="*/ 207807 w 207806"/>
                      <a:gd name="connsiteY0" fmla="*/ 0 h 176498"/>
                      <a:gd name="connsiteX1" fmla="*/ 88744 w 207806"/>
                      <a:gd name="connsiteY1" fmla="*/ 153601 h 176498"/>
                      <a:gd name="connsiteX2" fmla="*/ 0 w 207806"/>
                      <a:gd name="connsiteY2" fmla="*/ 176499 h 176498"/>
                      <a:gd name="connsiteX3" fmla="*/ 15160 w 207806"/>
                      <a:gd name="connsiteY3" fmla="*/ 111147 h 176498"/>
                    </a:gdLst>
                    <a:ahLst/>
                    <a:cxnLst>
                      <a:cxn ang="0">
                        <a:pos x="connsiteX0" y="connsiteY0"/>
                      </a:cxn>
                      <a:cxn ang="0">
                        <a:pos x="connsiteX1" y="connsiteY1"/>
                      </a:cxn>
                      <a:cxn ang="0">
                        <a:pos x="connsiteX2" y="connsiteY2"/>
                      </a:cxn>
                      <a:cxn ang="0">
                        <a:pos x="connsiteX3" y="connsiteY3"/>
                      </a:cxn>
                    </a:cxnLst>
                    <a:rect l="l" t="t" r="r" b="b"/>
                    <a:pathLst>
                      <a:path w="207806" h="176498">
                        <a:moveTo>
                          <a:pt x="207807" y="0"/>
                        </a:moveTo>
                        <a:lnTo>
                          <a:pt x="88744" y="153601"/>
                        </a:lnTo>
                        <a:lnTo>
                          <a:pt x="0" y="176499"/>
                        </a:lnTo>
                        <a:lnTo>
                          <a:pt x="15160" y="111147"/>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730" name="Graphic 12529">
                  <a:extLst>
                    <a:ext uri="{FF2B5EF4-FFF2-40B4-BE49-F238E27FC236}">
                      <a16:creationId xmlns:a16="http://schemas.microsoft.com/office/drawing/2014/main" id="{AACBA7C0-58E3-9EAC-48B4-3562C82A00F8}"/>
                    </a:ext>
                  </a:extLst>
                </p:cNvPr>
                <p:cNvGrpSpPr/>
                <p:nvPr/>
              </p:nvGrpSpPr>
              <p:grpSpPr>
                <a:xfrm>
                  <a:off x="23676728" y="17176055"/>
                  <a:ext cx="735846" cy="2222936"/>
                  <a:chOff x="23676728" y="17176055"/>
                  <a:chExt cx="735846" cy="2222936"/>
                </a:xfrm>
              </p:grpSpPr>
              <p:sp>
                <p:nvSpPr>
                  <p:cNvPr id="12731" name="Freeform 12730">
                    <a:extLst>
                      <a:ext uri="{FF2B5EF4-FFF2-40B4-BE49-F238E27FC236}">
                        <a16:creationId xmlns:a16="http://schemas.microsoft.com/office/drawing/2014/main" id="{BD2AF40F-DEAB-49A7-E13B-8AF7ECA354CE}"/>
                      </a:ext>
                    </a:extLst>
                  </p:cNvPr>
                  <p:cNvSpPr/>
                  <p:nvPr/>
                </p:nvSpPr>
                <p:spPr>
                  <a:xfrm>
                    <a:off x="23676728" y="19130904"/>
                    <a:ext cx="73584" cy="268088"/>
                  </a:xfrm>
                  <a:custGeom>
                    <a:avLst/>
                    <a:gdLst>
                      <a:gd name="connsiteX0" fmla="*/ 0 w 73584"/>
                      <a:gd name="connsiteY0" fmla="*/ 268088 h 268088"/>
                      <a:gd name="connsiteX1" fmla="*/ 0 w 73584"/>
                      <a:gd name="connsiteY1" fmla="*/ 45795 h 268088"/>
                      <a:gd name="connsiteX2" fmla="*/ 49056 w 73584"/>
                      <a:gd name="connsiteY2" fmla="*/ 0 h 268088"/>
                      <a:gd name="connsiteX3" fmla="*/ 73584 w 73584"/>
                      <a:gd name="connsiteY3" fmla="*/ 88249 h 268088"/>
                    </a:gdLst>
                    <a:ahLst/>
                    <a:cxnLst>
                      <a:cxn ang="0">
                        <a:pos x="connsiteX0" y="connsiteY0"/>
                      </a:cxn>
                      <a:cxn ang="0">
                        <a:pos x="connsiteX1" y="connsiteY1"/>
                      </a:cxn>
                      <a:cxn ang="0">
                        <a:pos x="connsiteX2" y="connsiteY2"/>
                      </a:cxn>
                      <a:cxn ang="0">
                        <a:pos x="connsiteX3" y="connsiteY3"/>
                      </a:cxn>
                    </a:cxnLst>
                    <a:rect l="l" t="t" r="r" b="b"/>
                    <a:pathLst>
                      <a:path w="73584" h="268088">
                        <a:moveTo>
                          <a:pt x="0" y="268088"/>
                        </a:moveTo>
                        <a:lnTo>
                          <a:pt x="0" y="45795"/>
                        </a:lnTo>
                        <a:lnTo>
                          <a:pt x="49056" y="0"/>
                        </a:lnTo>
                        <a:lnTo>
                          <a:pt x="73584" y="8824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732" name="Freeform 12731">
                    <a:extLst>
                      <a:ext uri="{FF2B5EF4-FFF2-40B4-BE49-F238E27FC236}">
                        <a16:creationId xmlns:a16="http://schemas.microsoft.com/office/drawing/2014/main" id="{931FE23E-9609-9C35-A483-67992B5BF842}"/>
                      </a:ext>
                    </a:extLst>
                  </p:cNvPr>
                  <p:cNvSpPr/>
                  <p:nvPr/>
                </p:nvSpPr>
                <p:spPr>
                  <a:xfrm>
                    <a:off x="23676728" y="18686316"/>
                    <a:ext cx="98112" cy="490382"/>
                  </a:xfrm>
                  <a:custGeom>
                    <a:avLst/>
                    <a:gdLst>
                      <a:gd name="connsiteX0" fmla="*/ 49056 w 98112"/>
                      <a:gd name="connsiteY0" fmla="*/ 0 h 490382"/>
                      <a:gd name="connsiteX1" fmla="*/ 98113 w 98112"/>
                      <a:gd name="connsiteY1" fmla="*/ 176499 h 490382"/>
                      <a:gd name="connsiteX2" fmla="*/ 49056 w 98112"/>
                      <a:gd name="connsiteY2" fmla="*/ 444588 h 490382"/>
                      <a:gd name="connsiteX3" fmla="*/ 0 w 98112"/>
                      <a:gd name="connsiteY3" fmla="*/ 490383 h 490382"/>
                      <a:gd name="connsiteX4" fmla="*/ 0 w 98112"/>
                      <a:gd name="connsiteY4" fmla="*/ 45795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2" h="490382">
                        <a:moveTo>
                          <a:pt x="49056" y="0"/>
                        </a:moveTo>
                        <a:lnTo>
                          <a:pt x="98113" y="176499"/>
                        </a:lnTo>
                        <a:lnTo>
                          <a:pt x="49056" y="444588"/>
                        </a:lnTo>
                        <a:lnTo>
                          <a:pt x="0" y="490383"/>
                        </a:lnTo>
                        <a:lnTo>
                          <a:pt x="0"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33" name="Freeform 12732">
                    <a:extLst>
                      <a:ext uri="{FF2B5EF4-FFF2-40B4-BE49-F238E27FC236}">
                        <a16:creationId xmlns:a16="http://schemas.microsoft.com/office/drawing/2014/main" id="{A28FA9A3-F29E-5F4E-3CD4-3970C1C2A11F}"/>
                      </a:ext>
                    </a:extLst>
                  </p:cNvPr>
                  <p:cNvSpPr/>
                  <p:nvPr/>
                </p:nvSpPr>
                <p:spPr>
                  <a:xfrm>
                    <a:off x="23725784" y="18771225"/>
                    <a:ext cx="171697" cy="447927"/>
                  </a:xfrm>
                  <a:custGeom>
                    <a:avLst/>
                    <a:gdLst>
                      <a:gd name="connsiteX0" fmla="*/ 0 w 171697"/>
                      <a:gd name="connsiteY0" fmla="*/ 359679 h 447927"/>
                      <a:gd name="connsiteX1" fmla="*/ 49056 w 171697"/>
                      <a:gd name="connsiteY1" fmla="*/ 91590 h 447927"/>
                      <a:gd name="connsiteX2" fmla="*/ 147170 w 171697"/>
                      <a:gd name="connsiteY2" fmla="*/ 0 h 447927"/>
                      <a:gd name="connsiteX3" fmla="*/ 171698 w 171697"/>
                      <a:gd name="connsiteY3" fmla="*/ 88250 h 447927"/>
                      <a:gd name="connsiteX4" fmla="*/ 24528 w 171697"/>
                      <a:gd name="connsiteY4" fmla="*/ 447928 h 44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7">
                        <a:moveTo>
                          <a:pt x="0" y="359679"/>
                        </a:moveTo>
                        <a:lnTo>
                          <a:pt x="49056" y="91590"/>
                        </a:lnTo>
                        <a:lnTo>
                          <a:pt x="147170" y="0"/>
                        </a:lnTo>
                        <a:lnTo>
                          <a:pt x="171698" y="88250"/>
                        </a:lnTo>
                        <a:lnTo>
                          <a:pt x="24528" y="44792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34" name="Freeform 12733">
                    <a:extLst>
                      <a:ext uri="{FF2B5EF4-FFF2-40B4-BE49-F238E27FC236}">
                        <a16:creationId xmlns:a16="http://schemas.microsoft.com/office/drawing/2014/main" id="{1003C4CC-511B-0706-8D56-392777E22E4D}"/>
                      </a:ext>
                    </a:extLst>
                  </p:cNvPr>
                  <p:cNvSpPr/>
                  <p:nvPr/>
                </p:nvSpPr>
                <p:spPr>
                  <a:xfrm>
                    <a:off x="23676728" y="18241729"/>
                    <a:ext cx="98112" cy="490382"/>
                  </a:xfrm>
                  <a:custGeom>
                    <a:avLst/>
                    <a:gdLst>
                      <a:gd name="connsiteX0" fmla="*/ 49056 w 98112"/>
                      <a:gd name="connsiteY0" fmla="*/ 0 h 490382"/>
                      <a:gd name="connsiteX1" fmla="*/ 98113 w 98112"/>
                      <a:gd name="connsiteY1" fmla="*/ 176499 h 490382"/>
                      <a:gd name="connsiteX2" fmla="*/ 49056 w 98112"/>
                      <a:gd name="connsiteY2" fmla="*/ 444587 h 490382"/>
                      <a:gd name="connsiteX3" fmla="*/ 0 w 98112"/>
                      <a:gd name="connsiteY3" fmla="*/ 490382 h 490382"/>
                      <a:gd name="connsiteX4" fmla="*/ 0 w 98112"/>
                      <a:gd name="connsiteY4" fmla="*/ 45795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2" h="490382">
                        <a:moveTo>
                          <a:pt x="49056" y="0"/>
                        </a:moveTo>
                        <a:lnTo>
                          <a:pt x="98113" y="176499"/>
                        </a:lnTo>
                        <a:lnTo>
                          <a:pt x="49056" y="444587"/>
                        </a:lnTo>
                        <a:lnTo>
                          <a:pt x="0" y="490382"/>
                        </a:lnTo>
                        <a:lnTo>
                          <a:pt x="0"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35" name="Freeform 12734">
                    <a:extLst>
                      <a:ext uri="{FF2B5EF4-FFF2-40B4-BE49-F238E27FC236}">
                        <a16:creationId xmlns:a16="http://schemas.microsoft.com/office/drawing/2014/main" id="{4160EBD0-AF63-D0BC-EF3F-432D961C6F43}"/>
                      </a:ext>
                    </a:extLst>
                  </p:cNvPr>
                  <p:cNvSpPr/>
                  <p:nvPr/>
                </p:nvSpPr>
                <p:spPr>
                  <a:xfrm>
                    <a:off x="23725784" y="18326637"/>
                    <a:ext cx="196225" cy="536177"/>
                  </a:xfrm>
                  <a:custGeom>
                    <a:avLst/>
                    <a:gdLst>
                      <a:gd name="connsiteX0" fmla="*/ 0 w 196225"/>
                      <a:gd name="connsiteY0" fmla="*/ 359678 h 536177"/>
                      <a:gd name="connsiteX1" fmla="*/ 49056 w 196225"/>
                      <a:gd name="connsiteY1" fmla="*/ 91590 h 536177"/>
                      <a:gd name="connsiteX2" fmla="*/ 147170 w 196225"/>
                      <a:gd name="connsiteY2" fmla="*/ 0 h 536177"/>
                      <a:gd name="connsiteX3" fmla="*/ 196226 w 196225"/>
                      <a:gd name="connsiteY3" fmla="*/ 176499 h 536177"/>
                      <a:gd name="connsiteX4" fmla="*/ 147170 w 196225"/>
                      <a:gd name="connsiteY4" fmla="*/ 444587 h 536177"/>
                      <a:gd name="connsiteX5" fmla="*/ 49056 w 196225"/>
                      <a:gd name="connsiteY5" fmla="*/ 536177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0" y="359678"/>
                        </a:moveTo>
                        <a:lnTo>
                          <a:pt x="49056" y="91590"/>
                        </a:lnTo>
                        <a:lnTo>
                          <a:pt x="147170" y="0"/>
                        </a:lnTo>
                        <a:lnTo>
                          <a:pt x="196226" y="176499"/>
                        </a:lnTo>
                        <a:lnTo>
                          <a:pt x="147170" y="444587"/>
                        </a:lnTo>
                        <a:lnTo>
                          <a:pt x="49056" y="53617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36" name="Freeform 12735">
                    <a:extLst>
                      <a:ext uri="{FF2B5EF4-FFF2-40B4-BE49-F238E27FC236}">
                        <a16:creationId xmlns:a16="http://schemas.microsoft.com/office/drawing/2014/main" id="{39A9C5E7-A9F8-935D-1DE9-C23CA5CB3F61}"/>
                      </a:ext>
                    </a:extLst>
                  </p:cNvPr>
                  <p:cNvSpPr/>
                  <p:nvPr/>
                </p:nvSpPr>
                <p:spPr>
                  <a:xfrm>
                    <a:off x="23872954" y="18411546"/>
                    <a:ext cx="171697" cy="447928"/>
                  </a:xfrm>
                  <a:custGeom>
                    <a:avLst/>
                    <a:gdLst>
                      <a:gd name="connsiteX0" fmla="*/ 0 w 171697"/>
                      <a:gd name="connsiteY0" fmla="*/ 359679 h 447928"/>
                      <a:gd name="connsiteX1" fmla="*/ 49056 w 171697"/>
                      <a:gd name="connsiteY1" fmla="*/ 91590 h 447928"/>
                      <a:gd name="connsiteX2" fmla="*/ 147169 w 171697"/>
                      <a:gd name="connsiteY2" fmla="*/ 0 h 447928"/>
                      <a:gd name="connsiteX3" fmla="*/ 171697 w 171697"/>
                      <a:gd name="connsiteY3" fmla="*/ 88250 h 447928"/>
                      <a:gd name="connsiteX4" fmla="*/ 24528 w 171697"/>
                      <a:gd name="connsiteY4" fmla="*/ 447928 h 447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8">
                        <a:moveTo>
                          <a:pt x="0" y="359679"/>
                        </a:moveTo>
                        <a:lnTo>
                          <a:pt x="49056" y="91590"/>
                        </a:lnTo>
                        <a:lnTo>
                          <a:pt x="147169" y="0"/>
                        </a:lnTo>
                        <a:lnTo>
                          <a:pt x="171697" y="88250"/>
                        </a:lnTo>
                        <a:lnTo>
                          <a:pt x="24528" y="44792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37" name="Freeform 12736">
                    <a:extLst>
                      <a:ext uri="{FF2B5EF4-FFF2-40B4-BE49-F238E27FC236}">
                        <a16:creationId xmlns:a16="http://schemas.microsoft.com/office/drawing/2014/main" id="{7631195E-7744-21D1-5232-B282F405E44A}"/>
                      </a:ext>
                    </a:extLst>
                  </p:cNvPr>
                  <p:cNvSpPr/>
                  <p:nvPr/>
                </p:nvSpPr>
                <p:spPr>
                  <a:xfrm>
                    <a:off x="23676728" y="17797141"/>
                    <a:ext cx="98112" cy="490382"/>
                  </a:xfrm>
                  <a:custGeom>
                    <a:avLst/>
                    <a:gdLst>
                      <a:gd name="connsiteX0" fmla="*/ 49056 w 98112"/>
                      <a:gd name="connsiteY0" fmla="*/ 0 h 490382"/>
                      <a:gd name="connsiteX1" fmla="*/ 98113 w 98112"/>
                      <a:gd name="connsiteY1" fmla="*/ 176499 h 490382"/>
                      <a:gd name="connsiteX2" fmla="*/ 49056 w 98112"/>
                      <a:gd name="connsiteY2" fmla="*/ 444587 h 490382"/>
                      <a:gd name="connsiteX3" fmla="*/ 0 w 98112"/>
                      <a:gd name="connsiteY3" fmla="*/ 490382 h 490382"/>
                      <a:gd name="connsiteX4" fmla="*/ 0 w 98112"/>
                      <a:gd name="connsiteY4" fmla="*/ 45795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2" h="490382">
                        <a:moveTo>
                          <a:pt x="49056" y="0"/>
                        </a:moveTo>
                        <a:lnTo>
                          <a:pt x="98113" y="176499"/>
                        </a:lnTo>
                        <a:lnTo>
                          <a:pt x="49056" y="444587"/>
                        </a:lnTo>
                        <a:lnTo>
                          <a:pt x="0" y="490382"/>
                        </a:lnTo>
                        <a:lnTo>
                          <a:pt x="0"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38" name="Freeform 12737">
                    <a:extLst>
                      <a:ext uri="{FF2B5EF4-FFF2-40B4-BE49-F238E27FC236}">
                        <a16:creationId xmlns:a16="http://schemas.microsoft.com/office/drawing/2014/main" id="{972C80AE-C4D1-DC9E-D62D-6E4AAEADF9FB}"/>
                      </a:ext>
                    </a:extLst>
                  </p:cNvPr>
                  <p:cNvSpPr/>
                  <p:nvPr/>
                </p:nvSpPr>
                <p:spPr>
                  <a:xfrm>
                    <a:off x="23725784" y="17882050"/>
                    <a:ext cx="196225" cy="536177"/>
                  </a:xfrm>
                  <a:custGeom>
                    <a:avLst/>
                    <a:gdLst>
                      <a:gd name="connsiteX0" fmla="*/ 0 w 196225"/>
                      <a:gd name="connsiteY0" fmla="*/ 359679 h 536177"/>
                      <a:gd name="connsiteX1" fmla="*/ 49056 w 196225"/>
                      <a:gd name="connsiteY1" fmla="*/ 91590 h 536177"/>
                      <a:gd name="connsiteX2" fmla="*/ 147170 w 196225"/>
                      <a:gd name="connsiteY2" fmla="*/ 0 h 536177"/>
                      <a:gd name="connsiteX3" fmla="*/ 196226 w 196225"/>
                      <a:gd name="connsiteY3" fmla="*/ 176499 h 536177"/>
                      <a:gd name="connsiteX4" fmla="*/ 147170 w 196225"/>
                      <a:gd name="connsiteY4" fmla="*/ 444587 h 536177"/>
                      <a:gd name="connsiteX5" fmla="*/ 49056 w 196225"/>
                      <a:gd name="connsiteY5" fmla="*/ 536177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0" y="359679"/>
                        </a:moveTo>
                        <a:lnTo>
                          <a:pt x="49056" y="91590"/>
                        </a:lnTo>
                        <a:lnTo>
                          <a:pt x="147170" y="0"/>
                        </a:lnTo>
                        <a:lnTo>
                          <a:pt x="196226" y="176499"/>
                        </a:lnTo>
                        <a:lnTo>
                          <a:pt x="147170" y="444587"/>
                        </a:lnTo>
                        <a:lnTo>
                          <a:pt x="49056" y="53617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39" name="Freeform 12738">
                    <a:extLst>
                      <a:ext uri="{FF2B5EF4-FFF2-40B4-BE49-F238E27FC236}">
                        <a16:creationId xmlns:a16="http://schemas.microsoft.com/office/drawing/2014/main" id="{93135448-B6D1-87A9-A3E1-8C07D3439258}"/>
                      </a:ext>
                    </a:extLst>
                  </p:cNvPr>
                  <p:cNvSpPr/>
                  <p:nvPr/>
                </p:nvSpPr>
                <p:spPr>
                  <a:xfrm>
                    <a:off x="23872954" y="17966959"/>
                    <a:ext cx="196225" cy="536177"/>
                  </a:xfrm>
                  <a:custGeom>
                    <a:avLst/>
                    <a:gdLst>
                      <a:gd name="connsiteX0" fmla="*/ 0 w 196225"/>
                      <a:gd name="connsiteY0" fmla="*/ 359679 h 536177"/>
                      <a:gd name="connsiteX1" fmla="*/ 49056 w 196225"/>
                      <a:gd name="connsiteY1" fmla="*/ 91590 h 536177"/>
                      <a:gd name="connsiteX2" fmla="*/ 147169 w 196225"/>
                      <a:gd name="connsiteY2" fmla="*/ 0 h 536177"/>
                      <a:gd name="connsiteX3" fmla="*/ 196226 w 196225"/>
                      <a:gd name="connsiteY3" fmla="*/ 176499 h 536177"/>
                      <a:gd name="connsiteX4" fmla="*/ 147169 w 196225"/>
                      <a:gd name="connsiteY4" fmla="*/ 444587 h 536177"/>
                      <a:gd name="connsiteX5" fmla="*/ 49056 w 196225"/>
                      <a:gd name="connsiteY5" fmla="*/ 536177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0" y="359679"/>
                        </a:moveTo>
                        <a:lnTo>
                          <a:pt x="49056" y="91590"/>
                        </a:lnTo>
                        <a:lnTo>
                          <a:pt x="147169" y="0"/>
                        </a:lnTo>
                        <a:lnTo>
                          <a:pt x="196226" y="176499"/>
                        </a:lnTo>
                        <a:lnTo>
                          <a:pt x="147169" y="444587"/>
                        </a:lnTo>
                        <a:lnTo>
                          <a:pt x="49056" y="53617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40" name="Freeform 12739">
                    <a:extLst>
                      <a:ext uri="{FF2B5EF4-FFF2-40B4-BE49-F238E27FC236}">
                        <a16:creationId xmlns:a16="http://schemas.microsoft.com/office/drawing/2014/main" id="{346B1C9A-FD6E-956D-5F59-F0D55ABA3599}"/>
                      </a:ext>
                    </a:extLst>
                  </p:cNvPr>
                  <p:cNvSpPr/>
                  <p:nvPr/>
                </p:nvSpPr>
                <p:spPr>
                  <a:xfrm>
                    <a:off x="24020123" y="18051867"/>
                    <a:ext cx="171697" cy="447928"/>
                  </a:xfrm>
                  <a:custGeom>
                    <a:avLst/>
                    <a:gdLst>
                      <a:gd name="connsiteX0" fmla="*/ 0 w 171697"/>
                      <a:gd name="connsiteY0" fmla="*/ 359679 h 447928"/>
                      <a:gd name="connsiteX1" fmla="*/ 49056 w 171697"/>
                      <a:gd name="connsiteY1" fmla="*/ 91590 h 447928"/>
                      <a:gd name="connsiteX2" fmla="*/ 147170 w 171697"/>
                      <a:gd name="connsiteY2" fmla="*/ 0 h 447928"/>
                      <a:gd name="connsiteX3" fmla="*/ 171698 w 171697"/>
                      <a:gd name="connsiteY3" fmla="*/ 88249 h 447928"/>
                      <a:gd name="connsiteX4" fmla="*/ 24528 w 171697"/>
                      <a:gd name="connsiteY4" fmla="*/ 447928 h 447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8">
                        <a:moveTo>
                          <a:pt x="0" y="359679"/>
                        </a:moveTo>
                        <a:lnTo>
                          <a:pt x="49056" y="91590"/>
                        </a:lnTo>
                        <a:lnTo>
                          <a:pt x="147170" y="0"/>
                        </a:lnTo>
                        <a:lnTo>
                          <a:pt x="171698" y="88249"/>
                        </a:lnTo>
                        <a:lnTo>
                          <a:pt x="24528" y="44792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41" name="Freeform 12740">
                    <a:extLst>
                      <a:ext uri="{FF2B5EF4-FFF2-40B4-BE49-F238E27FC236}">
                        <a16:creationId xmlns:a16="http://schemas.microsoft.com/office/drawing/2014/main" id="{8715BB5C-C9ED-E5FC-8BA1-7C82823B937D}"/>
                      </a:ext>
                    </a:extLst>
                  </p:cNvPr>
                  <p:cNvSpPr/>
                  <p:nvPr/>
                </p:nvSpPr>
                <p:spPr>
                  <a:xfrm>
                    <a:off x="23676728" y="17352554"/>
                    <a:ext cx="98112" cy="490382"/>
                  </a:xfrm>
                  <a:custGeom>
                    <a:avLst/>
                    <a:gdLst>
                      <a:gd name="connsiteX0" fmla="*/ 49056 w 98112"/>
                      <a:gd name="connsiteY0" fmla="*/ 0 h 490382"/>
                      <a:gd name="connsiteX1" fmla="*/ 98113 w 98112"/>
                      <a:gd name="connsiteY1" fmla="*/ 176499 h 490382"/>
                      <a:gd name="connsiteX2" fmla="*/ 49056 w 98112"/>
                      <a:gd name="connsiteY2" fmla="*/ 444587 h 490382"/>
                      <a:gd name="connsiteX3" fmla="*/ 0 w 98112"/>
                      <a:gd name="connsiteY3" fmla="*/ 490382 h 490382"/>
                      <a:gd name="connsiteX4" fmla="*/ 0 w 98112"/>
                      <a:gd name="connsiteY4" fmla="*/ 45795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2" h="490382">
                        <a:moveTo>
                          <a:pt x="49056" y="0"/>
                        </a:moveTo>
                        <a:lnTo>
                          <a:pt x="98113" y="176499"/>
                        </a:lnTo>
                        <a:lnTo>
                          <a:pt x="49056" y="444587"/>
                        </a:lnTo>
                        <a:lnTo>
                          <a:pt x="0" y="490382"/>
                        </a:lnTo>
                        <a:lnTo>
                          <a:pt x="0"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42" name="Freeform 12741">
                    <a:extLst>
                      <a:ext uri="{FF2B5EF4-FFF2-40B4-BE49-F238E27FC236}">
                        <a16:creationId xmlns:a16="http://schemas.microsoft.com/office/drawing/2014/main" id="{F336FC30-345A-9E72-D24F-A7E72AED7227}"/>
                      </a:ext>
                    </a:extLst>
                  </p:cNvPr>
                  <p:cNvSpPr/>
                  <p:nvPr/>
                </p:nvSpPr>
                <p:spPr>
                  <a:xfrm>
                    <a:off x="23725784" y="17437463"/>
                    <a:ext cx="196225" cy="536177"/>
                  </a:xfrm>
                  <a:custGeom>
                    <a:avLst/>
                    <a:gdLst>
                      <a:gd name="connsiteX0" fmla="*/ 0 w 196225"/>
                      <a:gd name="connsiteY0" fmla="*/ 359679 h 536177"/>
                      <a:gd name="connsiteX1" fmla="*/ 49056 w 196225"/>
                      <a:gd name="connsiteY1" fmla="*/ 91590 h 536177"/>
                      <a:gd name="connsiteX2" fmla="*/ 147170 w 196225"/>
                      <a:gd name="connsiteY2" fmla="*/ 0 h 536177"/>
                      <a:gd name="connsiteX3" fmla="*/ 196226 w 196225"/>
                      <a:gd name="connsiteY3" fmla="*/ 176499 h 536177"/>
                      <a:gd name="connsiteX4" fmla="*/ 147170 w 196225"/>
                      <a:gd name="connsiteY4" fmla="*/ 444587 h 536177"/>
                      <a:gd name="connsiteX5" fmla="*/ 49056 w 196225"/>
                      <a:gd name="connsiteY5" fmla="*/ 536177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0" y="359679"/>
                        </a:moveTo>
                        <a:lnTo>
                          <a:pt x="49056" y="91590"/>
                        </a:lnTo>
                        <a:lnTo>
                          <a:pt x="147170" y="0"/>
                        </a:lnTo>
                        <a:lnTo>
                          <a:pt x="196226" y="176499"/>
                        </a:lnTo>
                        <a:lnTo>
                          <a:pt x="147170" y="444587"/>
                        </a:lnTo>
                        <a:lnTo>
                          <a:pt x="49056" y="53617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43" name="Freeform 12742">
                    <a:extLst>
                      <a:ext uri="{FF2B5EF4-FFF2-40B4-BE49-F238E27FC236}">
                        <a16:creationId xmlns:a16="http://schemas.microsoft.com/office/drawing/2014/main" id="{796F15B2-2442-D894-0F38-BE79C7BB57BB}"/>
                      </a:ext>
                    </a:extLst>
                  </p:cNvPr>
                  <p:cNvSpPr/>
                  <p:nvPr/>
                </p:nvSpPr>
                <p:spPr>
                  <a:xfrm>
                    <a:off x="23872954" y="17522371"/>
                    <a:ext cx="196225" cy="536177"/>
                  </a:xfrm>
                  <a:custGeom>
                    <a:avLst/>
                    <a:gdLst>
                      <a:gd name="connsiteX0" fmla="*/ 0 w 196225"/>
                      <a:gd name="connsiteY0" fmla="*/ 359679 h 536177"/>
                      <a:gd name="connsiteX1" fmla="*/ 49056 w 196225"/>
                      <a:gd name="connsiteY1" fmla="*/ 91590 h 536177"/>
                      <a:gd name="connsiteX2" fmla="*/ 147169 w 196225"/>
                      <a:gd name="connsiteY2" fmla="*/ 0 h 536177"/>
                      <a:gd name="connsiteX3" fmla="*/ 196226 w 196225"/>
                      <a:gd name="connsiteY3" fmla="*/ 176499 h 536177"/>
                      <a:gd name="connsiteX4" fmla="*/ 147169 w 196225"/>
                      <a:gd name="connsiteY4" fmla="*/ 444587 h 536177"/>
                      <a:gd name="connsiteX5" fmla="*/ 49056 w 196225"/>
                      <a:gd name="connsiteY5" fmla="*/ 536177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0" y="359679"/>
                        </a:moveTo>
                        <a:lnTo>
                          <a:pt x="49056" y="91590"/>
                        </a:lnTo>
                        <a:lnTo>
                          <a:pt x="147169" y="0"/>
                        </a:lnTo>
                        <a:lnTo>
                          <a:pt x="196226" y="176499"/>
                        </a:lnTo>
                        <a:lnTo>
                          <a:pt x="147169" y="444587"/>
                        </a:lnTo>
                        <a:lnTo>
                          <a:pt x="49056" y="53617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44" name="Freeform 12743">
                    <a:extLst>
                      <a:ext uri="{FF2B5EF4-FFF2-40B4-BE49-F238E27FC236}">
                        <a16:creationId xmlns:a16="http://schemas.microsoft.com/office/drawing/2014/main" id="{53BB2453-B304-9047-D221-269D77C3FA9C}"/>
                      </a:ext>
                    </a:extLst>
                  </p:cNvPr>
                  <p:cNvSpPr/>
                  <p:nvPr/>
                </p:nvSpPr>
                <p:spPr>
                  <a:xfrm>
                    <a:off x="24020123" y="17607280"/>
                    <a:ext cx="196225" cy="536177"/>
                  </a:xfrm>
                  <a:custGeom>
                    <a:avLst/>
                    <a:gdLst>
                      <a:gd name="connsiteX0" fmla="*/ 0 w 196225"/>
                      <a:gd name="connsiteY0" fmla="*/ 359679 h 536177"/>
                      <a:gd name="connsiteX1" fmla="*/ 49056 w 196225"/>
                      <a:gd name="connsiteY1" fmla="*/ 91590 h 536177"/>
                      <a:gd name="connsiteX2" fmla="*/ 147170 w 196225"/>
                      <a:gd name="connsiteY2" fmla="*/ 0 h 536177"/>
                      <a:gd name="connsiteX3" fmla="*/ 196226 w 196225"/>
                      <a:gd name="connsiteY3" fmla="*/ 176499 h 536177"/>
                      <a:gd name="connsiteX4" fmla="*/ 147170 w 196225"/>
                      <a:gd name="connsiteY4" fmla="*/ 444587 h 536177"/>
                      <a:gd name="connsiteX5" fmla="*/ 49056 w 196225"/>
                      <a:gd name="connsiteY5" fmla="*/ 536177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0" y="359679"/>
                        </a:moveTo>
                        <a:lnTo>
                          <a:pt x="49056" y="91590"/>
                        </a:lnTo>
                        <a:lnTo>
                          <a:pt x="147170" y="0"/>
                        </a:lnTo>
                        <a:lnTo>
                          <a:pt x="196226" y="176499"/>
                        </a:lnTo>
                        <a:lnTo>
                          <a:pt x="147170" y="444587"/>
                        </a:lnTo>
                        <a:lnTo>
                          <a:pt x="49056" y="53617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45" name="Freeform 12744">
                    <a:extLst>
                      <a:ext uri="{FF2B5EF4-FFF2-40B4-BE49-F238E27FC236}">
                        <a16:creationId xmlns:a16="http://schemas.microsoft.com/office/drawing/2014/main" id="{741A1BAD-82B4-EE36-DB41-D5CE40FDE298}"/>
                      </a:ext>
                    </a:extLst>
                  </p:cNvPr>
                  <p:cNvSpPr/>
                  <p:nvPr/>
                </p:nvSpPr>
                <p:spPr>
                  <a:xfrm>
                    <a:off x="24167292" y="17692189"/>
                    <a:ext cx="171697" cy="447928"/>
                  </a:xfrm>
                  <a:custGeom>
                    <a:avLst/>
                    <a:gdLst>
                      <a:gd name="connsiteX0" fmla="*/ 0 w 171697"/>
                      <a:gd name="connsiteY0" fmla="*/ 359679 h 447928"/>
                      <a:gd name="connsiteX1" fmla="*/ 49056 w 171697"/>
                      <a:gd name="connsiteY1" fmla="*/ 91590 h 447928"/>
                      <a:gd name="connsiteX2" fmla="*/ 147169 w 171697"/>
                      <a:gd name="connsiteY2" fmla="*/ 0 h 447928"/>
                      <a:gd name="connsiteX3" fmla="*/ 171698 w 171697"/>
                      <a:gd name="connsiteY3" fmla="*/ 88249 h 447928"/>
                      <a:gd name="connsiteX4" fmla="*/ 24528 w 171697"/>
                      <a:gd name="connsiteY4" fmla="*/ 447928 h 447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8">
                        <a:moveTo>
                          <a:pt x="0" y="359679"/>
                        </a:moveTo>
                        <a:lnTo>
                          <a:pt x="49056" y="91590"/>
                        </a:lnTo>
                        <a:lnTo>
                          <a:pt x="147169" y="0"/>
                        </a:lnTo>
                        <a:lnTo>
                          <a:pt x="171698" y="88249"/>
                        </a:lnTo>
                        <a:lnTo>
                          <a:pt x="24528" y="44792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46" name="Freeform 12745">
                    <a:extLst>
                      <a:ext uri="{FF2B5EF4-FFF2-40B4-BE49-F238E27FC236}">
                        <a16:creationId xmlns:a16="http://schemas.microsoft.com/office/drawing/2014/main" id="{16ED415E-930D-3B4B-4896-059B75068E9E}"/>
                      </a:ext>
                    </a:extLst>
                  </p:cNvPr>
                  <p:cNvSpPr/>
                  <p:nvPr/>
                </p:nvSpPr>
                <p:spPr>
                  <a:xfrm>
                    <a:off x="23676728" y="17176055"/>
                    <a:ext cx="73584" cy="222293"/>
                  </a:xfrm>
                  <a:custGeom>
                    <a:avLst/>
                    <a:gdLst>
                      <a:gd name="connsiteX0" fmla="*/ 0 w 73584"/>
                      <a:gd name="connsiteY0" fmla="*/ 0 h 222293"/>
                      <a:gd name="connsiteX1" fmla="*/ 73584 w 73584"/>
                      <a:gd name="connsiteY1" fmla="*/ 42455 h 222293"/>
                      <a:gd name="connsiteX2" fmla="*/ 49056 w 73584"/>
                      <a:gd name="connsiteY2" fmla="*/ 176499 h 222293"/>
                      <a:gd name="connsiteX3" fmla="*/ 0 w 73584"/>
                      <a:gd name="connsiteY3" fmla="*/ 222294 h 222293"/>
                    </a:gdLst>
                    <a:ahLst/>
                    <a:cxnLst>
                      <a:cxn ang="0">
                        <a:pos x="connsiteX0" y="connsiteY0"/>
                      </a:cxn>
                      <a:cxn ang="0">
                        <a:pos x="connsiteX1" y="connsiteY1"/>
                      </a:cxn>
                      <a:cxn ang="0">
                        <a:pos x="connsiteX2" y="connsiteY2"/>
                      </a:cxn>
                      <a:cxn ang="0">
                        <a:pos x="connsiteX3" y="connsiteY3"/>
                      </a:cxn>
                    </a:cxnLst>
                    <a:rect l="l" t="t" r="r" b="b"/>
                    <a:pathLst>
                      <a:path w="73584" h="222293">
                        <a:moveTo>
                          <a:pt x="0" y="0"/>
                        </a:moveTo>
                        <a:lnTo>
                          <a:pt x="73584" y="42455"/>
                        </a:lnTo>
                        <a:lnTo>
                          <a:pt x="49056" y="176499"/>
                        </a:lnTo>
                        <a:lnTo>
                          <a:pt x="0" y="222294"/>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747" name="Freeform 12746">
                    <a:extLst>
                      <a:ext uri="{FF2B5EF4-FFF2-40B4-BE49-F238E27FC236}">
                        <a16:creationId xmlns:a16="http://schemas.microsoft.com/office/drawing/2014/main" id="{AADF9A3A-2DD0-909D-2D10-C2546A225C0E}"/>
                      </a:ext>
                    </a:extLst>
                  </p:cNvPr>
                  <p:cNvSpPr/>
                  <p:nvPr/>
                </p:nvSpPr>
                <p:spPr>
                  <a:xfrm>
                    <a:off x="23725784" y="17218509"/>
                    <a:ext cx="171697" cy="310542"/>
                  </a:xfrm>
                  <a:custGeom>
                    <a:avLst/>
                    <a:gdLst>
                      <a:gd name="connsiteX0" fmla="*/ 0 w 171697"/>
                      <a:gd name="connsiteY0" fmla="*/ 134044 h 310542"/>
                      <a:gd name="connsiteX1" fmla="*/ 24528 w 171697"/>
                      <a:gd name="connsiteY1" fmla="*/ 0 h 310542"/>
                      <a:gd name="connsiteX2" fmla="*/ 171698 w 171697"/>
                      <a:gd name="connsiteY2" fmla="*/ 84909 h 310542"/>
                      <a:gd name="connsiteX3" fmla="*/ 147170 w 171697"/>
                      <a:gd name="connsiteY3" fmla="*/ 218953 h 310542"/>
                      <a:gd name="connsiteX4" fmla="*/ 49056 w 171697"/>
                      <a:gd name="connsiteY4" fmla="*/ 310543 h 31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2">
                        <a:moveTo>
                          <a:pt x="0" y="134044"/>
                        </a:moveTo>
                        <a:lnTo>
                          <a:pt x="24528" y="0"/>
                        </a:lnTo>
                        <a:lnTo>
                          <a:pt x="171698" y="84909"/>
                        </a:lnTo>
                        <a:lnTo>
                          <a:pt x="147170" y="218953"/>
                        </a:lnTo>
                        <a:lnTo>
                          <a:pt x="49056" y="31054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48" name="Freeform 12747">
                    <a:extLst>
                      <a:ext uri="{FF2B5EF4-FFF2-40B4-BE49-F238E27FC236}">
                        <a16:creationId xmlns:a16="http://schemas.microsoft.com/office/drawing/2014/main" id="{18183229-E7DD-49B8-DEE4-7900AA897030}"/>
                      </a:ext>
                    </a:extLst>
                  </p:cNvPr>
                  <p:cNvSpPr/>
                  <p:nvPr/>
                </p:nvSpPr>
                <p:spPr>
                  <a:xfrm>
                    <a:off x="23872954" y="17303418"/>
                    <a:ext cx="171697" cy="310542"/>
                  </a:xfrm>
                  <a:custGeom>
                    <a:avLst/>
                    <a:gdLst>
                      <a:gd name="connsiteX0" fmla="*/ 0 w 171697"/>
                      <a:gd name="connsiteY0" fmla="*/ 134044 h 310542"/>
                      <a:gd name="connsiteX1" fmla="*/ 24528 w 171697"/>
                      <a:gd name="connsiteY1" fmla="*/ 0 h 310542"/>
                      <a:gd name="connsiteX2" fmla="*/ 171697 w 171697"/>
                      <a:gd name="connsiteY2" fmla="*/ 84909 h 310542"/>
                      <a:gd name="connsiteX3" fmla="*/ 147169 w 171697"/>
                      <a:gd name="connsiteY3" fmla="*/ 218953 h 310542"/>
                      <a:gd name="connsiteX4" fmla="*/ 49056 w 171697"/>
                      <a:gd name="connsiteY4" fmla="*/ 310543 h 31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2">
                        <a:moveTo>
                          <a:pt x="0" y="134044"/>
                        </a:moveTo>
                        <a:lnTo>
                          <a:pt x="24528" y="0"/>
                        </a:lnTo>
                        <a:lnTo>
                          <a:pt x="171697" y="84909"/>
                        </a:lnTo>
                        <a:lnTo>
                          <a:pt x="147169" y="218953"/>
                        </a:lnTo>
                        <a:lnTo>
                          <a:pt x="49056" y="31054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49" name="Freeform 12748">
                    <a:extLst>
                      <a:ext uri="{FF2B5EF4-FFF2-40B4-BE49-F238E27FC236}">
                        <a16:creationId xmlns:a16="http://schemas.microsoft.com/office/drawing/2014/main" id="{B98403FF-02CF-EB66-82A7-C3C6DD2972E5}"/>
                      </a:ext>
                    </a:extLst>
                  </p:cNvPr>
                  <p:cNvSpPr/>
                  <p:nvPr/>
                </p:nvSpPr>
                <p:spPr>
                  <a:xfrm>
                    <a:off x="24020123" y="17388327"/>
                    <a:ext cx="171697" cy="310542"/>
                  </a:xfrm>
                  <a:custGeom>
                    <a:avLst/>
                    <a:gdLst>
                      <a:gd name="connsiteX0" fmla="*/ 0 w 171697"/>
                      <a:gd name="connsiteY0" fmla="*/ 134044 h 310542"/>
                      <a:gd name="connsiteX1" fmla="*/ 24528 w 171697"/>
                      <a:gd name="connsiteY1" fmla="*/ 0 h 310542"/>
                      <a:gd name="connsiteX2" fmla="*/ 171698 w 171697"/>
                      <a:gd name="connsiteY2" fmla="*/ 84908 h 310542"/>
                      <a:gd name="connsiteX3" fmla="*/ 147170 w 171697"/>
                      <a:gd name="connsiteY3" fmla="*/ 218953 h 310542"/>
                      <a:gd name="connsiteX4" fmla="*/ 49056 w 171697"/>
                      <a:gd name="connsiteY4" fmla="*/ 310543 h 310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2">
                        <a:moveTo>
                          <a:pt x="0" y="134044"/>
                        </a:moveTo>
                        <a:lnTo>
                          <a:pt x="24528" y="0"/>
                        </a:lnTo>
                        <a:lnTo>
                          <a:pt x="171698" y="84908"/>
                        </a:lnTo>
                        <a:lnTo>
                          <a:pt x="147170" y="218953"/>
                        </a:lnTo>
                        <a:lnTo>
                          <a:pt x="49056" y="31054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50" name="Freeform 12749">
                    <a:extLst>
                      <a:ext uri="{FF2B5EF4-FFF2-40B4-BE49-F238E27FC236}">
                        <a16:creationId xmlns:a16="http://schemas.microsoft.com/office/drawing/2014/main" id="{83BD521C-0EB9-A73C-CBE4-A9FA6D7854CA}"/>
                      </a:ext>
                    </a:extLst>
                  </p:cNvPr>
                  <p:cNvSpPr/>
                  <p:nvPr/>
                </p:nvSpPr>
                <p:spPr>
                  <a:xfrm>
                    <a:off x="24167292" y="17473235"/>
                    <a:ext cx="171697" cy="310543"/>
                  </a:xfrm>
                  <a:custGeom>
                    <a:avLst/>
                    <a:gdLst>
                      <a:gd name="connsiteX0" fmla="*/ 0 w 171697"/>
                      <a:gd name="connsiteY0" fmla="*/ 134044 h 310543"/>
                      <a:gd name="connsiteX1" fmla="*/ 24528 w 171697"/>
                      <a:gd name="connsiteY1" fmla="*/ 0 h 310543"/>
                      <a:gd name="connsiteX2" fmla="*/ 171698 w 171697"/>
                      <a:gd name="connsiteY2" fmla="*/ 84909 h 310543"/>
                      <a:gd name="connsiteX3" fmla="*/ 147169 w 171697"/>
                      <a:gd name="connsiteY3" fmla="*/ 218953 h 310543"/>
                      <a:gd name="connsiteX4" fmla="*/ 49056 w 171697"/>
                      <a:gd name="connsiteY4" fmla="*/ 310543 h 310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3">
                        <a:moveTo>
                          <a:pt x="0" y="134044"/>
                        </a:moveTo>
                        <a:lnTo>
                          <a:pt x="24528" y="0"/>
                        </a:lnTo>
                        <a:lnTo>
                          <a:pt x="171698" y="84909"/>
                        </a:lnTo>
                        <a:lnTo>
                          <a:pt x="147169" y="218953"/>
                        </a:lnTo>
                        <a:lnTo>
                          <a:pt x="49056" y="31054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51" name="Freeform 12750">
                    <a:extLst>
                      <a:ext uri="{FF2B5EF4-FFF2-40B4-BE49-F238E27FC236}">
                        <a16:creationId xmlns:a16="http://schemas.microsoft.com/office/drawing/2014/main" id="{793D77FE-E5BA-2645-C7DC-DC78E59B04A5}"/>
                      </a:ext>
                    </a:extLst>
                  </p:cNvPr>
                  <p:cNvSpPr/>
                  <p:nvPr/>
                </p:nvSpPr>
                <p:spPr>
                  <a:xfrm>
                    <a:off x="24314462" y="17558144"/>
                    <a:ext cx="98112" cy="222293"/>
                  </a:xfrm>
                  <a:custGeom>
                    <a:avLst/>
                    <a:gdLst>
                      <a:gd name="connsiteX0" fmla="*/ 98113 w 98112"/>
                      <a:gd name="connsiteY0" fmla="*/ 42454 h 222293"/>
                      <a:gd name="connsiteX1" fmla="*/ 24528 w 98112"/>
                      <a:gd name="connsiteY1" fmla="*/ 222294 h 222293"/>
                      <a:gd name="connsiteX2" fmla="*/ 0 w 98112"/>
                      <a:gd name="connsiteY2" fmla="*/ 134044 h 222293"/>
                      <a:gd name="connsiteX3" fmla="*/ 24528 w 98112"/>
                      <a:gd name="connsiteY3" fmla="*/ 0 h 222293"/>
                    </a:gdLst>
                    <a:ahLst/>
                    <a:cxnLst>
                      <a:cxn ang="0">
                        <a:pos x="connsiteX0" y="connsiteY0"/>
                      </a:cxn>
                      <a:cxn ang="0">
                        <a:pos x="connsiteX1" y="connsiteY1"/>
                      </a:cxn>
                      <a:cxn ang="0">
                        <a:pos x="connsiteX2" y="connsiteY2"/>
                      </a:cxn>
                      <a:cxn ang="0">
                        <a:pos x="connsiteX3" y="connsiteY3"/>
                      </a:cxn>
                    </a:cxnLst>
                    <a:rect l="l" t="t" r="r" b="b"/>
                    <a:pathLst>
                      <a:path w="98112" h="222293">
                        <a:moveTo>
                          <a:pt x="98113" y="42454"/>
                        </a:moveTo>
                        <a:lnTo>
                          <a:pt x="24528" y="222294"/>
                        </a:lnTo>
                        <a:lnTo>
                          <a:pt x="0" y="134044"/>
                        </a:lnTo>
                        <a:lnTo>
                          <a:pt x="24528"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752" name="Graphic 12529">
                  <a:extLst>
                    <a:ext uri="{FF2B5EF4-FFF2-40B4-BE49-F238E27FC236}">
                      <a16:creationId xmlns:a16="http://schemas.microsoft.com/office/drawing/2014/main" id="{B08D6C24-3F69-F356-7E8B-12EA574B1337}"/>
                    </a:ext>
                  </a:extLst>
                </p:cNvPr>
                <p:cNvGrpSpPr/>
                <p:nvPr/>
              </p:nvGrpSpPr>
              <p:grpSpPr>
                <a:xfrm>
                  <a:off x="26793825" y="17176055"/>
                  <a:ext cx="735846" cy="2222936"/>
                  <a:chOff x="26793825" y="17176055"/>
                  <a:chExt cx="735846" cy="2222936"/>
                </a:xfrm>
              </p:grpSpPr>
              <p:sp>
                <p:nvSpPr>
                  <p:cNvPr id="12753" name="Freeform 12752">
                    <a:extLst>
                      <a:ext uri="{FF2B5EF4-FFF2-40B4-BE49-F238E27FC236}">
                        <a16:creationId xmlns:a16="http://schemas.microsoft.com/office/drawing/2014/main" id="{3116F096-1786-49D7-B78B-BB0B8AE15E70}"/>
                      </a:ext>
                    </a:extLst>
                  </p:cNvPr>
                  <p:cNvSpPr/>
                  <p:nvPr/>
                </p:nvSpPr>
                <p:spPr>
                  <a:xfrm>
                    <a:off x="27456086" y="17176055"/>
                    <a:ext cx="73585" cy="268088"/>
                  </a:xfrm>
                  <a:custGeom>
                    <a:avLst/>
                    <a:gdLst>
                      <a:gd name="connsiteX0" fmla="*/ 73585 w 73585"/>
                      <a:gd name="connsiteY0" fmla="*/ 0 h 268088"/>
                      <a:gd name="connsiteX1" fmla="*/ 0 w 73585"/>
                      <a:gd name="connsiteY1" fmla="*/ 179839 h 268088"/>
                      <a:gd name="connsiteX2" fmla="*/ 24528 w 73585"/>
                      <a:gd name="connsiteY2" fmla="*/ 268089 h 268088"/>
                      <a:gd name="connsiteX3" fmla="*/ 73585 w 73585"/>
                      <a:gd name="connsiteY3" fmla="*/ 222294 h 268088"/>
                    </a:gdLst>
                    <a:ahLst/>
                    <a:cxnLst>
                      <a:cxn ang="0">
                        <a:pos x="connsiteX0" y="connsiteY0"/>
                      </a:cxn>
                      <a:cxn ang="0">
                        <a:pos x="connsiteX1" y="connsiteY1"/>
                      </a:cxn>
                      <a:cxn ang="0">
                        <a:pos x="connsiteX2" y="connsiteY2"/>
                      </a:cxn>
                      <a:cxn ang="0">
                        <a:pos x="connsiteX3" y="connsiteY3"/>
                      </a:cxn>
                    </a:cxnLst>
                    <a:rect l="l" t="t" r="r" b="b"/>
                    <a:pathLst>
                      <a:path w="73585" h="268088">
                        <a:moveTo>
                          <a:pt x="73585" y="0"/>
                        </a:moveTo>
                        <a:lnTo>
                          <a:pt x="0" y="179839"/>
                        </a:lnTo>
                        <a:lnTo>
                          <a:pt x="24528" y="268089"/>
                        </a:lnTo>
                        <a:lnTo>
                          <a:pt x="73585" y="222294"/>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754" name="Freeform 12753">
                    <a:extLst>
                      <a:ext uri="{FF2B5EF4-FFF2-40B4-BE49-F238E27FC236}">
                        <a16:creationId xmlns:a16="http://schemas.microsoft.com/office/drawing/2014/main" id="{B4544BAA-CC14-41F1-AAC2-AA5BDBA529AB}"/>
                      </a:ext>
                    </a:extLst>
                  </p:cNvPr>
                  <p:cNvSpPr/>
                  <p:nvPr/>
                </p:nvSpPr>
                <p:spPr>
                  <a:xfrm>
                    <a:off x="27308917" y="17355895"/>
                    <a:ext cx="171697" cy="447927"/>
                  </a:xfrm>
                  <a:custGeom>
                    <a:avLst/>
                    <a:gdLst>
                      <a:gd name="connsiteX0" fmla="*/ 24528 w 171697"/>
                      <a:gd name="connsiteY0" fmla="*/ 447928 h 447927"/>
                      <a:gd name="connsiteX1" fmla="*/ 122641 w 171697"/>
                      <a:gd name="connsiteY1" fmla="*/ 356338 h 447927"/>
                      <a:gd name="connsiteX2" fmla="*/ 171697 w 171697"/>
                      <a:gd name="connsiteY2" fmla="*/ 88249 h 447927"/>
                      <a:gd name="connsiteX3" fmla="*/ 147169 w 171697"/>
                      <a:gd name="connsiteY3" fmla="*/ 0 h 447927"/>
                      <a:gd name="connsiteX4" fmla="*/ 0 w 171697"/>
                      <a:gd name="connsiteY4" fmla="*/ 359679 h 44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7">
                        <a:moveTo>
                          <a:pt x="24528" y="447928"/>
                        </a:moveTo>
                        <a:lnTo>
                          <a:pt x="122641" y="356338"/>
                        </a:lnTo>
                        <a:lnTo>
                          <a:pt x="171697" y="88249"/>
                        </a:lnTo>
                        <a:lnTo>
                          <a:pt x="147169" y="0"/>
                        </a:lnTo>
                        <a:lnTo>
                          <a:pt x="0"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55" name="Freeform 12754">
                    <a:extLst>
                      <a:ext uri="{FF2B5EF4-FFF2-40B4-BE49-F238E27FC236}">
                        <a16:creationId xmlns:a16="http://schemas.microsoft.com/office/drawing/2014/main" id="{5596FCBF-C5BB-D513-DA59-B795D66D9F90}"/>
                      </a:ext>
                    </a:extLst>
                  </p:cNvPr>
                  <p:cNvSpPr/>
                  <p:nvPr/>
                </p:nvSpPr>
                <p:spPr>
                  <a:xfrm>
                    <a:off x="27431558" y="17398349"/>
                    <a:ext cx="98113" cy="490382"/>
                  </a:xfrm>
                  <a:custGeom>
                    <a:avLst/>
                    <a:gdLst>
                      <a:gd name="connsiteX0" fmla="*/ 49056 w 98113"/>
                      <a:gd name="connsiteY0" fmla="*/ 45795 h 490382"/>
                      <a:gd name="connsiteX1" fmla="*/ 0 w 98113"/>
                      <a:gd name="connsiteY1" fmla="*/ 313884 h 490382"/>
                      <a:gd name="connsiteX2" fmla="*/ 49056 w 98113"/>
                      <a:gd name="connsiteY2" fmla="*/ 490382 h 490382"/>
                      <a:gd name="connsiteX3" fmla="*/ 98113 w 98113"/>
                      <a:gd name="connsiteY3" fmla="*/ 444587 h 490382"/>
                      <a:gd name="connsiteX4" fmla="*/ 98113 w 98113"/>
                      <a:gd name="connsiteY4" fmla="*/ 0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3" h="490382">
                        <a:moveTo>
                          <a:pt x="49056" y="45795"/>
                        </a:moveTo>
                        <a:lnTo>
                          <a:pt x="0" y="313884"/>
                        </a:lnTo>
                        <a:lnTo>
                          <a:pt x="49056" y="490382"/>
                        </a:lnTo>
                        <a:lnTo>
                          <a:pt x="98113" y="444587"/>
                        </a:lnTo>
                        <a:lnTo>
                          <a:pt x="9811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56" name="Freeform 12755">
                    <a:extLst>
                      <a:ext uri="{FF2B5EF4-FFF2-40B4-BE49-F238E27FC236}">
                        <a16:creationId xmlns:a16="http://schemas.microsoft.com/office/drawing/2014/main" id="{5BC219CA-4D46-886D-EA57-A9B106D81AE9}"/>
                      </a:ext>
                    </a:extLst>
                  </p:cNvPr>
                  <p:cNvSpPr/>
                  <p:nvPr/>
                </p:nvSpPr>
                <p:spPr>
                  <a:xfrm>
                    <a:off x="27161748" y="17715573"/>
                    <a:ext cx="171697" cy="447928"/>
                  </a:xfrm>
                  <a:custGeom>
                    <a:avLst/>
                    <a:gdLst>
                      <a:gd name="connsiteX0" fmla="*/ 24528 w 171697"/>
                      <a:gd name="connsiteY0" fmla="*/ 447928 h 447928"/>
                      <a:gd name="connsiteX1" fmla="*/ 122641 w 171697"/>
                      <a:gd name="connsiteY1" fmla="*/ 356338 h 447928"/>
                      <a:gd name="connsiteX2" fmla="*/ 171698 w 171697"/>
                      <a:gd name="connsiteY2" fmla="*/ 88250 h 447928"/>
                      <a:gd name="connsiteX3" fmla="*/ 147170 w 171697"/>
                      <a:gd name="connsiteY3" fmla="*/ 0 h 447928"/>
                      <a:gd name="connsiteX4" fmla="*/ 0 w 171697"/>
                      <a:gd name="connsiteY4" fmla="*/ 359679 h 447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8">
                        <a:moveTo>
                          <a:pt x="24528" y="447928"/>
                        </a:moveTo>
                        <a:lnTo>
                          <a:pt x="122641" y="356338"/>
                        </a:lnTo>
                        <a:lnTo>
                          <a:pt x="171698" y="88250"/>
                        </a:lnTo>
                        <a:lnTo>
                          <a:pt x="147170" y="0"/>
                        </a:lnTo>
                        <a:lnTo>
                          <a:pt x="0"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57" name="Freeform 12756">
                    <a:extLst>
                      <a:ext uri="{FF2B5EF4-FFF2-40B4-BE49-F238E27FC236}">
                        <a16:creationId xmlns:a16="http://schemas.microsoft.com/office/drawing/2014/main" id="{3D7ACF5D-8031-EA20-7354-CE5514653C6A}"/>
                      </a:ext>
                    </a:extLst>
                  </p:cNvPr>
                  <p:cNvSpPr/>
                  <p:nvPr/>
                </p:nvSpPr>
                <p:spPr>
                  <a:xfrm>
                    <a:off x="27284389" y="17712233"/>
                    <a:ext cx="196225" cy="536177"/>
                  </a:xfrm>
                  <a:custGeom>
                    <a:avLst/>
                    <a:gdLst>
                      <a:gd name="connsiteX0" fmla="*/ 49056 w 196225"/>
                      <a:gd name="connsiteY0" fmla="*/ 91590 h 536177"/>
                      <a:gd name="connsiteX1" fmla="*/ 0 w 196225"/>
                      <a:gd name="connsiteY1" fmla="*/ 359679 h 536177"/>
                      <a:gd name="connsiteX2" fmla="*/ 49056 w 196225"/>
                      <a:gd name="connsiteY2" fmla="*/ 536177 h 536177"/>
                      <a:gd name="connsiteX3" fmla="*/ 147169 w 196225"/>
                      <a:gd name="connsiteY3" fmla="*/ 444587 h 536177"/>
                      <a:gd name="connsiteX4" fmla="*/ 196225 w 196225"/>
                      <a:gd name="connsiteY4" fmla="*/ 176499 h 536177"/>
                      <a:gd name="connsiteX5" fmla="*/ 147169 w 196225"/>
                      <a:gd name="connsiteY5" fmla="*/ 0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49056" y="91590"/>
                        </a:moveTo>
                        <a:lnTo>
                          <a:pt x="0" y="359679"/>
                        </a:lnTo>
                        <a:lnTo>
                          <a:pt x="49056" y="536177"/>
                        </a:lnTo>
                        <a:lnTo>
                          <a:pt x="147169" y="444587"/>
                        </a:lnTo>
                        <a:lnTo>
                          <a:pt x="196225" y="176499"/>
                        </a:lnTo>
                        <a:lnTo>
                          <a:pt x="14716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58" name="Freeform 12757">
                    <a:extLst>
                      <a:ext uri="{FF2B5EF4-FFF2-40B4-BE49-F238E27FC236}">
                        <a16:creationId xmlns:a16="http://schemas.microsoft.com/office/drawing/2014/main" id="{0ECF7C12-D5C6-57B0-D7CE-426FA6FA13A3}"/>
                      </a:ext>
                    </a:extLst>
                  </p:cNvPr>
                  <p:cNvSpPr/>
                  <p:nvPr/>
                </p:nvSpPr>
                <p:spPr>
                  <a:xfrm>
                    <a:off x="27431558" y="17842936"/>
                    <a:ext cx="98113" cy="490382"/>
                  </a:xfrm>
                  <a:custGeom>
                    <a:avLst/>
                    <a:gdLst>
                      <a:gd name="connsiteX0" fmla="*/ 49056 w 98113"/>
                      <a:gd name="connsiteY0" fmla="*/ 45795 h 490382"/>
                      <a:gd name="connsiteX1" fmla="*/ 0 w 98113"/>
                      <a:gd name="connsiteY1" fmla="*/ 313884 h 490382"/>
                      <a:gd name="connsiteX2" fmla="*/ 49056 w 98113"/>
                      <a:gd name="connsiteY2" fmla="*/ 490382 h 490382"/>
                      <a:gd name="connsiteX3" fmla="*/ 98113 w 98113"/>
                      <a:gd name="connsiteY3" fmla="*/ 444587 h 490382"/>
                      <a:gd name="connsiteX4" fmla="*/ 98113 w 98113"/>
                      <a:gd name="connsiteY4" fmla="*/ 0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3" h="490382">
                        <a:moveTo>
                          <a:pt x="49056" y="45795"/>
                        </a:moveTo>
                        <a:lnTo>
                          <a:pt x="0" y="313884"/>
                        </a:lnTo>
                        <a:lnTo>
                          <a:pt x="49056" y="490382"/>
                        </a:lnTo>
                        <a:lnTo>
                          <a:pt x="98113" y="444587"/>
                        </a:lnTo>
                        <a:lnTo>
                          <a:pt x="9811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59" name="Freeform 12758">
                    <a:extLst>
                      <a:ext uri="{FF2B5EF4-FFF2-40B4-BE49-F238E27FC236}">
                        <a16:creationId xmlns:a16="http://schemas.microsoft.com/office/drawing/2014/main" id="{0C915F47-D599-C841-5682-50900F5A83C8}"/>
                      </a:ext>
                    </a:extLst>
                  </p:cNvPr>
                  <p:cNvSpPr/>
                  <p:nvPr/>
                </p:nvSpPr>
                <p:spPr>
                  <a:xfrm>
                    <a:off x="27014578" y="18075252"/>
                    <a:ext cx="171697" cy="447927"/>
                  </a:xfrm>
                  <a:custGeom>
                    <a:avLst/>
                    <a:gdLst>
                      <a:gd name="connsiteX0" fmla="*/ 24528 w 171697"/>
                      <a:gd name="connsiteY0" fmla="*/ 447928 h 447927"/>
                      <a:gd name="connsiteX1" fmla="*/ 122641 w 171697"/>
                      <a:gd name="connsiteY1" fmla="*/ 356338 h 447927"/>
                      <a:gd name="connsiteX2" fmla="*/ 171698 w 171697"/>
                      <a:gd name="connsiteY2" fmla="*/ 88249 h 447927"/>
                      <a:gd name="connsiteX3" fmla="*/ 147170 w 171697"/>
                      <a:gd name="connsiteY3" fmla="*/ 0 h 447927"/>
                      <a:gd name="connsiteX4" fmla="*/ 0 w 171697"/>
                      <a:gd name="connsiteY4" fmla="*/ 359679 h 44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7">
                        <a:moveTo>
                          <a:pt x="24528" y="447928"/>
                        </a:moveTo>
                        <a:lnTo>
                          <a:pt x="122641" y="356338"/>
                        </a:lnTo>
                        <a:lnTo>
                          <a:pt x="171698" y="88249"/>
                        </a:lnTo>
                        <a:lnTo>
                          <a:pt x="147170" y="0"/>
                        </a:lnTo>
                        <a:lnTo>
                          <a:pt x="0"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60" name="Freeform 12759">
                    <a:extLst>
                      <a:ext uri="{FF2B5EF4-FFF2-40B4-BE49-F238E27FC236}">
                        <a16:creationId xmlns:a16="http://schemas.microsoft.com/office/drawing/2014/main" id="{A283F9D7-1E75-BEB2-2598-C153B3887E37}"/>
                      </a:ext>
                    </a:extLst>
                  </p:cNvPr>
                  <p:cNvSpPr/>
                  <p:nvPr/>
                </p:nvSpPr>
                <p:spPr>
                  <a:xfrm>
                    <a:off x="27137220" y="18071912"/>
                    <a:ext cx="196225" cy="536177"/>
                  </a:xfrm>
                  <a:custGeom>
                    <a:avLst/>
                    <a:gdLst>
                      <a:gd name="connsiteX0" fmla="*/ 49056 w 196225"/>
                      <a:gd name="connsiteY0" fmla="*/ 91590 h 536177"/>
                      <a:gd name="connsiteX1" fmla="*/ 0 w 196225"/>
                      <a:gd name="connsiteY1" fmla="*/ 359679 h 536177"/>
                      <a:gd name="connsiteX2" fmla="*/ 49056 w 196225"/>
                      <a:gd name="connsiteY2" fmla="*/ 536177 h 536177"/>
                      <a:gd name="connsiteX3" fmla="*/ 147170 w 196225"/>
                      <a:gd name="connsiteY3" fmla="*/ 444587 h 536177"/>
                      <a:gd name="connsiteX4" fmla="*/ 196226 w 196225"/>
                      <a:gd name="connsiteY4" fmla="*/ 176499 h 536177"/>
                      <a:gd name="connsiteX5" fmla="*/ 147170 w 196225"/>
                      <a:gd name="connsiteY5" fmla="*/ 0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49056" y="91590"/>
                        </a:moveTo>
                        <a:lnTo>
                          <a:pt x="0" y="359679"/>
                        </a:lnTo>
                        <a:lnTo>
                          <a:pt x="49056" y="536177"/>
                        </a:lnTo>
                        <a:lnTo>
                          <a:pt x="147170" y="444587"/>
                        </a:lnTo>
                        <a:lnTo>
                          <a:pt x="196226" y="176499"/>
                        </a:lnTo>
                        <a:lnTo>
                          <a:pt x="14717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61" name="Freeform 12760">
                    <a:extLst>
                      <a:ext uri="{FF2B5EF4-FFF2-40B4-BE49-F238E27FC236}">
                        <a16:creationId xmlns:a16="http://schemas.microsoft.com/office/drawing/2014/main" id="{64E18C2D-DF35-EB02-F5C8-0019C6D48D17}"/>
                      </a:ext>
                    </a:extLst>
                  </p:cNvPr>
                  <p:cNvSpPr/>
                  <p:nvPr/>
                </p:nvSpPr>
                <p:spPr>
                  <a:xfrm>
                    <a:off x="27284389" y="18156820"/>
                    <a:ext cx="196225" cy="536177"/>
                  </a:xfrm>
                  <a:custGeom>
                    <a:avLst/>
                    <a:gdLst>
                      <a:gd name="connsiteX0" fmla="*/ 49056 w 196225"/>
                      <a:gd name="connsiteY0" fmla="*/ 91590 h 536177"/>
                      <a:gd name="connsiteX1" fmla="*/ 0 w 196225"/>
                      <a:gd name="connsiteY1" fmla="*/ 359679 h 536177"/>
                      <a:gd name="connsiteX2" fmla="*/ 49056 w 196225"/>
                      <a:gd name="connsiteY2" fmla="*/ 536177 h 536177"/>
                      <a:gd name="connsiteX3" fmla="*/ 147169 w 196225"/>
                      <a:gd name="connsiteY3" fmla="*/ 444587 h 536177"/>
                      <a:gd name="connsiteX4" fmla="*/ 196225 w 196225"/>
                      <a:gd name="connsiteY4" fmla="*/ 176499 h 536177"/>
                      <a:gd name="connsiteX5" fmla="*/ 147169 w 196225"/>
                      <a:gd name="connsiteY5" fmla="*/ 0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49056" y="91590"/>
                        </a:moveTo>
                        <a:lnTo>
                          <a:pt x="0" y="359679"/>
                        </a:lnTo>
                        <a:lnTo>
                          <a:pt x="49056" y="536177"/>
                        </a:lnTo>
                        <a:lnTo>
                          <a:pt x="147169" y="444587"/>
                        </a:lnTo>
                        <a:lnTo>
                          <a:pt x="196225" y="176499"/>
                        </a:lnTo>
                        <a:lnTo>
                          <a:pt x="14716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62" name="Freeform 12761">
                    <a:extLst>
                      <a:ext uri="{FF2B5EF4-FFF2-40B4-BE49-F238E27FC236}">
                        <a16:creationId xmlns:a16="http://schemas.microsoft.com/office/drawing/2014/main" id="{33D55C99-84D4-B46A-96E3-F566E128D2EF}"/>
                      </a:ext>
                    </a:extLst>
                  </p:cNvPr>
                  <p:cNvSpPr/>
                  <p:nvPr/>
                </p:nvSpPr>
                <p:spPr>
                  <a:xfrm>
                    <a:off x="27431558" y="18287524"/>
                    <a:ext cx="98113" cy="490382"/>
                  </a:xfrm>
                  <a:custGeom>
                    <a:avLst/>
                    <a:gdLst>
                      <a:gd name="connsiteX0" fmla="*/ 49056 w 98113"/>
                      <a:gd name="connsiteY0" fmla="*/ 45795 h 490382"/>
                      <a:gd name="connsiteX1" fmla="*/ 0 w 98113"/>
                      <a:gd name="connsiteY1" fmla="*/ 313884 h 490382"/>
                      <a:gd name="connsiteX2" fmla="*/ 49056 w 98113"/>
                      <a:gd name="connsiteY2" fmla="*/ 490383 h 490382"/>
                      <a:gd name="connsiteX3" fmla="*/ 98113 w 98113"/>
                      <a:gd name="connsiteY3" fmla="*/ 444587 h 490382"/>
                      <a:gd name="connsiteX4" fmla="*/ 98113 w 98113"/>
                      <a:gd name="connsiteY4" fmla="*/ 0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3" h="490382">
                        <a:moveTo>
                          <a:pt x="49056" y="45795"/>
                        </a:moveTo>
                        <a:lnTo>
                          <a:pt x="0" y="313884"/>
                        </a:lnTo>
                        <a:lnTo>
                          <a:pt x="49056" y="490383"/>
                        </a:lnTo>
                        <a:lnTo>
                          <a:pt x="98113" y="444587"/>
                        </a:lnTo>
                        <a:lnTo>
                          <a:pt x="9811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63" name="Freeform 12762">
                    <a:extLst>
                      <a:ext uri="{FF2B5EF4-FFF2-40B4-BE49-F238E27FC236}">
                        <a16:creationId xmlns:a16="http://schemas.microsoft.com/office/drawing/2014/main" id="{D46236CD-3C35-8D32-D17D-B5075E3B7DAE}"/>
                      </a:ext>
                    </a:extLst>
                  </p:cNvPr>
                  <p:cNvSpPr/>
                  <p:nvPr/>
                </p:nvSpPr>
                <p:spPr>
                  <a:xfrm>
                    <a:off x="26867409" y="18434931"/>
                    <a:ext cx="171697" cy="447927"/>
                  </a:xfrm>
                  <a:custGeom>
                    <a:avLst/>
                    <a:gdLst>
                      <a:gd name="connsiteX0" fmla="*/ 24529 w 171697"/>
                      <a:gd name="connsiteY0" fmla="*/ 447928 h 447927"/>
                      <a:gd name="connsiteX1" fmla="*/ 122641 w 171697"/>
                      <a:gd name="connsiteY1" fmla="*/ 356338 h 447927"/>
                      <a:gd name="connsiteX2" fmla="*/ 171698 w 171697"/>
                      <a:gd name="connsiteY2" fmla="*/ 88249 h 447927"/>
                      <a:gd name="connsiteX3" fmla="*/ 147170 w 171697"/>
                      <a:gd name="connsiteY3" fmla="*/ 0 h 447927"/>
                      <a:gd name="connsiteX4" fmla="*/ 0 w 171697"/>
                      <a:gd name="connsiteY4" fmla="*/ 359679 h 44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7">
                        <a:moveTo>
                          <a:pt x="24529" y="447928"/>
                        </a:moveTo>
                        <a:lnTo>
                          <a:pt x="122641" y="356338"/>
                        </a:lnTo>
                        <a:lnTo>
                          <a:pt x="171698" y="88249"/>
                        </a:lnTo>
                        <a:lnTo>
                          <a:pt x="147170" y="0"/>
                        </a:lnTo>
                        <a:lnTo>
                          <a:pt x="0"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64" name="Freeform 12763">
                    <a:extLst>
                      <a:ext uri="{FF2B5EF4-FFF2-40B4-BE49-F238E27FC236}">
                        <a16:creationId xmlns:a16="http://schemas.microsoft.com/office/drawing/2014/main" id="{351CE82D-341C-F4A7-5BD5-E904D0CAA656}"/>
                      </a:ext>
                    </a:extLst>
                  </p:cNvPr>
                  <p:cNvSpPr/>
                  <p:nvPr/>
                </p:nvSpPr>
                <p:spPr>
                  <a:xfrm>
                    <a:off x="26990050" y="18431590"/>
                    <a:ext cx="196225" cy="536177"/>
                  </a:xfrm>
                  <a:custGeom>
                    <a:avLst/>
                    <a:gdLst>
                      <a:gd name="connsiteX0" fmla="*/ 49056 w 196225"/>
                      <a:gd name="connsiteY0" fmla="*/ 91590 h 536177"/>
                      <a:gd name="connsiteX1" fmla="*/ 0 w 196225"/>
                      <a:gd name="connsiteY1" fmla="*/ 359679 h 536177"/>
                      <a:gd name="connsiteX2" fmla="*/ 49056 w 196225"/>
                      <a:gd name="connsiteY2" fmla="*/ 536178 h 536177"/>
                      <a:gd name="connsiteX3" fmla="*/ 147170 w 196225"/>
                      <a:gd name="connsiteY3" fmla="*/ 444588 h 536177"/>
                      <a:gd name="connsiteX4" fmla="*/ 196226 w 196225"/>
                      <a:gd name="connsiteY4" fmla="*/ 176499 h 536177"/>
                      <a:gd name="connsiteX5" fmla="*/ 147170 w 196225"/>
                      <a:gd name="connsiteY5" fmla="*/ 0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49056" y="91590"/>
                        </a:moveTo>
                        <a:lnTo>
                          <a:pt x="0" y="359679"/>
                        </a:lnTo>
                        <a:lnTo>
                          <a:pt x="49056" y="536178"/>
                        </a:lnTo>
                        <a:lnTo>
                          <a:pt x="147170" y="444588"/>
                        </a:lnTo>
                        <a:lnTo>
                          <a:pt x="196226" y="176499"/>
                        </a:lnTo>
                        <a:lnTo>
                          <a:pt x="14717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65" name="Freeform 12764">
                    <a:extLst>
                      <a:ext uri="{FF2B5EF4-FFF2-40B4-BE49-F238E27FC236}">
                        <a16:creationId xmlns:a16="http://schemas.microsoft.com/office/drawing/2014/main" id="{C88930DF-2AB3-16CD-B141-1443DC41AC3B}"/>
                      </a:ext>
                    </a:extLst>
                  </p:cNvPr>
                  <p:cNvSpPr/>
                  <p:nvPr/>
                </p:nvSpPr>
                <p:spPr>
                  <a:xfrm>
                    <a:off x="27137220" y="18516499"/>
                    <a:ext cx="196225" cy="536177"/>
                  </a:xfrm>
                  <a:custGeom>
                    <a:avLst/>
                    <a:gdLst>
                      <a:gd name="connsiteX0" fmla="*/ 49056 w 196225"/>
                      <a:gd name="connsiteY0" fmla="*/ 91590 h 536177"/>
                      <a:gd name="connsiteX1" fmla="*/ 0 w 196225"/>
                      <a:gd name="connsiteY1" fmla="*/ 359678 h 536177"/>
                      <a:gd name="connsiteX2" fmla="*/ 49056 w 196225"/>
                      <a:gd name="connsiteY2" fmla="*/ 536177 h 536177"/>
                      <a:gd name="connsiteX3" fmla="*/ 147170 w 196225"/>
                      <a:gd name="connsiteY3" fmla="*/ 444587 h 536177"/>
                      <a:gd name="connsiteX4" fmla="*/ 196226 w 196225"/>
                      <a:gd name="connsiteY4" fmla="*/ 176498 h 536177"/>
                      <a:gd name="connsiteX5" fmla="*/ 147170 w 196225"/>
                      <a:gd name="connsiteY5" fmla="*/ 0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49056" y="91590"/>
                        </a:moveTo>
                        <a:lnTo>
                          <a:pt x="0" y="359678"/>
                        </a:lnTo>
                        <a:lnTo>
                          <a:pt x="49056" y="536177"/>
                        </a:lnTo>
                        <a:lnTo>
                          <a:pt x="147170" y="444587"/>
                        </a:lnTo>
                        <a:lnTo>
                          <a:pt x="196226" y="176498"/>
                        </a:lnTo>
                        <a:lnTo>
                          <a:pt x="14717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66" name="Freeform 12765">
                    <a:extLst>
                      <a:ext uri="{FF2B5EF4-FFF2-40B4-BE49-F238E27FC236}">
                        <a16:creationId xmlns:a16="http://schemas.microsoft.com/office/drawing/2014/main" id="{E974267F-4280-CA08-3725-5CDFE818F9E2}"/>
                      </a:ext>
                    </a:extLst>
                  </p:cNvPr>
                  <p:cNvSpPr/>
                  <p:nvPr/>
                </p:nvSpPr>
                <p:spPr>
                  <a:xfrm>
                    <a:off x="27284389" y="18601407"/>
                    <a:ext cx="196225" cy="536177"/>
                  </a:xfrm>
                  <a:custGeom>
                    <a:avLst/>
                    <a:gdLst>
                      <a:gd name="connsiteX0" fmla="*/ 49056 w 196225"/>
                      <a:gd name="connsiteY0" fmla="*/ 91590 h 536177"/>
                      <a:gd name="connsiteX1" fmla="*/ 0 w 196225"/>
                      <a:gd name="connsiteY1" fmla="*/ 359679 h 536177"/>
                      <a:gd name="connsiteX2" fmla="*/ 49056 w 196225"/>
                      <a:gd name="connsiteY2" fmla="*/ 536177 h 536177"/>
                      <a:gd name="connsiteX3" fmla="*/ 147169 w 196225"/>
                      <a:gd name="connsiteY3" fmla="*/ 444587 h 536177"/>
                      <a:gd name="connsiteX4" fmla="*/ 196225 w 196225"/>
                      <a:gd name="connsiteY4" fmla="*/ 176499 h 536177"/>
                      <a:gd name="connsiteX5" fmla="*/ 147169 w 196225"/>
                      <a:gd name="connsiteY5" fmla="*/ 0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49056" y="91590"/>
                        </a:moveTo>
                        <a:lnTo>
                          <a:pt x="0" y="359679"/>
                        </a:lnTo>
                        <a:lnTo>
                          <a:pt x="49056" y="536177"/>
                        </a:lnTo>
                        <a:lnTo>
                          <a:pt x="147169" y="444587"/>
                        </a:lnTo>
                        <a:lnTo>
                          <a:pt x="196225" y="176499"/>
                        </a:lnTo>
                        <a:lnTo>
                          <a:pt x="14716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67" name="Freeform 12766">
                    <a:extLst>
                      <a:ext uri="{FF2B5EF4-FFF2-40B4-BE49-F238E27FC236}">
                        <a16:creationId xmlns:a16="http://schemas.microsoft.com/office/drawing/2014/main" id="{CC910335-585B-FA66-E72C-2ED536C01F45}"/>
                      </a:ext>
                    </a:extLst>
                  </p:cNvPr>
                  <p:cNvSpPr/>
                  <p:nvPr/>
                </p:nvSpPr>
                <p:spPr>
                  <a:xfrm>
                    <a:off x="27431558" y="18732111"/>
                    <a:ext cx="98113" cy="490382"/>
                  </a:xfrm>
                  <a:custGeom>
                    <a:avLst/>
                    <a:gdLst>
                      <a:gd name="connsiteX0" fmla="*/ 49056 w 98113"/>
                      <a:gd name="connsiteY0" fmla="*/ 45795 h 490382"/>
                      <a:gd name="connsiteX1" fmla="*/ 0 w 98113"/>
                      <a:gd name="connsiteY1" fmla="*/ 313884 h 490382"/>
                      <a:gd name="connsiteX2" fmla="*/ 49056 w 98113"/>
                      <a:gd name="connsiteY2" fmla="*/ 490383 h 490382"/>
                      <a:gd name="connsiteX3" fmla="*/ 98113 w 98113"/>
                      <a:gd name="connsiteY3" fmla="*/ 444587 h 490382"/>
                      <a:gd name="connsiteX4" fmla="*/ 98113 w 98113"/>
                      <a:gd name="connsiteY4" fmla="*/ 0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3" h="490382">
                        <a:moveTo>
                          <a:pt x="49056" y="45795"/>
                        </a:moveTo>
                        <a:lnTo>
                          <a:pt x="0" y="313884"/>
                        </a:lnTo>
                        <a:lnTo>
                          <a:pt x="49056" y="490383"/>
                        </a:lnTo>
                        <a:lnTo>
                          <a:pt x="98113" y="444587"/>
                        </a:lnTo>
                        <a:lnTo>
                          <a:pt x="9811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68" name="Freeform 12767">
                    <a:extLst>
                      <a:ext uri="{FF2B5EF4-FFF2-40B4-BE49-F238E27FC236}">
                        <a16:creationId xmlns:a16="http://schemas.microsoft.com/office/drawing/2014/main" id="{EDFADA9F-A477-3F84-FBA3-E33165693FC2}"/>
                      </a:ext>
                    </a:extLst>
                  </p:cNvPr>
                  <p:cNvSpPr/>
                  <p:nvPr/>
                </p:nvSpPr>
                <p:spPr>
                  <a:xfrm>
                    <a:off x="26793825" y="18794610"/>
                    <a:ext cx="98112" cy="222293"/>
                  </a:xfrm>
                  <a:custGeom>
                    <a:avLst/>
                    <a:gdLst>
                      <a:gd name="connsiteX0" fmla="*/ 0 w 98112"/>
                      <a:gd name="connsiteY0" fmla="*/ 179839 h 222293"/>
                      <a:gd name="connsiteX1" fmla="*/ 73584 w 98112"/>
                      <a:gd name="connsiteY1" fmla="*/ 222294 h 222293"/>
                      <a:gd name="connsiteX2" fmla="*/ 98113 w 98112"/>
                      <a:gd name="connsiteY2" fmla="*/ 88249 h 222293"/>
                      <a:gd name="connsiteX3" fmla="*/ 73584 w 98112"/>
                      <a:gd name="connsiteY3" fmla="*/ 0 h 222293"/>
                    </a:gdLst>
                    <a:ahLst/>
                    <a:cxnLst>
                      <a:cxn ang="0">
                        <a:pos x="connsiteX0" y="connsiteY0"/>
                      </a:cxn>
                      <a:cxn ang="0">
                        <a:pos x="connsiteX1" y="connsiteY1"/>
                      </a:cxn>
                      <a:cxn ang="0">
                        <a:pos x="connsiteX2" y="connsiteY2"/>
                      </a:cxn>
                      <a:cxn ang="0">
                        <a:pos x="connsiteX3" y="connsiteY3"/>
                      </a:cxn>
                    </a:cxnLst>
                    <a:rect l="l" t="t" r="r" b="b"/>
                    <a:pathLst>
                      <a:path w="98112" h="222293">
                        <a:moveTo>
                          <a:pt x="0" y="179839"/>
                        </a:moveTo>
                        <a:lnTo>
                          <a:pt x="73584" y="222294"/>
                        </a:lnTo>
                        <a:lnTo>
                          <a:pt x="98113" y="88249"/>
                        </a:lnTo>
                        <a:lnTo>
                          <a:pt x="73584"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769" name="Freeform 12768">
                    <a:extLst>
                      <a:ext uri="{FF2B5EF4-FFF2-40B4-BE49-F238E27FC236}">
                        <a16:creationId xmlns:a16="http://schemas.microsoft.com/office/drawing/2014/main" id="{7BF2C082-8053-65F7-2F16-2D1F7ECBDA6C}"/>
                      </a:ext>
                    </a:extLst>
                  </p:cNvPr>
                  <p:cNvSpPr/>
                  <p:nvPr/>
                </p:nvSpPr>
                <p:spPr>
                  <a:xfrm>
                    <a:off x="26867409" y="18791269"/>
                    <a:ext cx="171697" cy="310543"/>
                  </a:xfrm>
                  <a:custGeom>
                    <a:avLst/>
                    <a:gdLst>
                      <a:gd name="connsiteX0" fmla="*/ 24529 w 171697"/>
                      <a:gd name="connsiteY0" fmla="*/ 91590 h 310543"/>
                      <a:gd name="connsiteX1" fmla="*/ 0 w 171697"/>
                      <a:gd name="connsiteY1" fmla="*/ 225634 h 310543"/>
                      <a:gd name="connsiteX2" fmla="*/ 147170 w 171697"/>
                      <a:gd name="connsiteY2" fmla="*/ 310543 h 310543"/>
                      <a:gd name="connsiteX3" fmla="*/ 171698 w 171697"/>
                      <a:gd name="connsiteY3" fmla="*/ 176499 h 310543"/>
                      <a:gd name="connsiteX4" fmla="*/ 122641 w 171697"/>
                      <a:gd name="connsiteY4" fmla="*/ 0 h 310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3">
                        <a:moveTo>
                          <a:pt x="24529" y="91590"/>
                        </a:moveTo>
                        <a:lnTo>
                          <a:pt x="0" y="225634"/>
                        </a:lnTo>
                        <a:lnTo>
                          <a:pt x="147170" y="310543"/>
                        </a:lnTo>
                        <a:lnTo>
                          <a:pt x="171698" y="176499"/>
                        </a:lnTo>
                        <a:lnTo>
                          <a:pt x="12264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70" name="Freeform 12769">
                    <a:extLst>
                      <a:ext uri="{FF2B5EF4-FFF2-40B4-BE49-F238E27FC236}">
                        <a16:creationId xmlns:a16="http://schemas.microsoft.com/office/drawing/2014/main" id="{D1D7F769-0650-1E15-9BE2-BB6503317773}"/>
                      </a:ext>
                    </a:extLst>
                  </p:cNvPr>
                  <p:cNvSpPr/>
                  <p:nvPr/>
                </p:nvSpPr>
                <p:spPr>
                  <a:xfrm>
                    <a:off x="27014578" y="18876177"/>
                    <a:ext cx="171697" cy="310543"/>
                  </a:xfrm>
                  <a:custGeom>
                    <a:avLst/>
                    <a:gdLst>
                      <a:gd name="connsiteX0" fmla="*/ 24528 w 171697"/>
                      <a:gd name="connsiteY0" fmla="*/ 91591 h 310543"/>
                      <a:gd name="connsiteX1" fmla="*/ 0 w 171697"/>
                      <a:gd name="connsiteY1" fmla="*/ 225635 h 310543"/>
                      <a:gd name="connsiteX2" fmla="*/ 147170 w 171697"/>
                      <a:gd name="connsiteY2" fmla="*/ 310543 h 310543"/>
                      <a:gd name="connsiteX3" fmla="*/ 171698 w 171697"/>
                      <a:gd name="connsiteY3" fmla="*/ 176499 h 310543"/>
                      <a:gd name="connsiteX4" fmla="*/ 122641 w 171697"/>
                      <a:gd name="connsiteY4" fmla="*/ 0 h 310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3">
                        <a:moveTo>
                          <a:pt x="24528" y="91591"/>
                        </a:moveTo>
                        <a:lnTo>
                          <a:pt x="0" y="225635"/>
                        </a:lnTo>
                        <a:lnTo>
                          <a:pt x="147170" y="310543"/>
                        </a:lnTo>
                        <a:lnTo>
                          <a:pt x="171698" y="176499"/>
                        </a:lnTo>
                        <a:lnTo>
                          <a:pt x="12264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71" name="Freeform 12770">
                    <a:extLst>
                      <a:ext uri="{FF2B5EF4-FFF2-40B4-BE49-F238E27FC236}">
                        <a16:creationId xmlns:a16="http://schemas.microsoft.com/office/drawing/2014/main" id="{8DFBE27B-BBAA-BEA6-1F76-5E01EAA3F740}"/>
                      </a:ext>
                    </a:extLst>
                  </p:cNvPr>
                  <p:cNvSpPr/>
                  <p:nvPr/>
                </p:nvSpPr>
                <p:spPr>
                  <a:xfrm>
                    <a:off x="27161748" y="18961086"/>
                    <a:ext cx="171697" cy="310543"/>
                  </a:xfrm>
                  <a:custGeom>
                    <a:avLst/>
                    <a:gdLst>
                      <a:gd name="connsiteX0" fmla="*/ 24528 w 171697"/>
                      <a:gd name="connsiteY0" fmla="*/ 91590 h 310543"/>
                      <a:gd name="connsiteX1" fmla="*/ 0 w 171697"/>
                      <a:gd name="connsiteY1" fmla="*/ 225634 h 310543"/>
                      <a:gd name="connsiteX2" fmla="*/ 147170 w 171697"/>
                      <a:gd name="connsiteY2" fmla="*/ 310543 h 310543"/>
                      <a:gd name="connsiteX3" fmla="*/ 171698 w 171697"/>
                      <a:gd name="connsiteY3" fmla="*/ 176498 h 310543"/>
                      <a:gd name="connsiteX4" fmla="*/ 122641 w 171697"/>
                      <a:gd name="connsiteY4" fmla="*/ 0 h 310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3">
                        <a:moveTo>
                          <a:pt x="24528" y="91590"/>
                        </a:moveTo>
                        <a:lnTo>
                          <a:pt x="0" y="225634"/>
                        </a:lnTo>
                        <a:lnTo>
                          <a:pt x="147170" y="310543"/>
                        </a:lnTo>
                        <a:lnTo>
                          <a:pt x="171698" y="176498"/>
                        </a:lnTo>
                        <a:lnTo>
                          <a:pt x="12264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72" name="Freeform 12771">
                    <a:extLst>
                      <a:ext uri="{FF2B5EF4-FFF2-40B4-BE49-F238E27FC236}">
                        <a16:creationId xmlns:a16="http://schemas.microsoft.com/office/drawing/2014/main" id="{C89A1D7C-76D0-50FF-772D-C447A9F19A9C}"/>
                      </a:ext>
                    </a:extLst>
                  </p:cNvPr>
                  <p:cNvSpPr/>
                  <p:nvPr/>
                </p:nvSpPr>
                <p:spPr>
                  <a:xfrm>
                    <a:off x="27308917" y="19045995"/>
                    <a:ext cx="171697" cy="310543"/>
                  </a:xfrm>
                  <a:custGeom>
                    <a:avLst/>
                    <a:gdLst>
                      <a:gd name="connsiteX0" fmla="*/ 24528 w 171697"/>
                      <a:gd name="connsiteY0" fmla="*/ 91590 h 310543"/>
                      <a:gd name="connsiteX1" fmla="*/ 0 w 171697"/>
                      <a:gd name="connsiteY1" fmla="*/ 225635 h 310543"/>
                      <a:gd name="connsiteX2" fmla="*/ 147169 w 171697"/>
                      <a:gd name="connsiteY2" fmla="*/ 310543 h 310543"/>
                      <a:gd name="connsiteX3" fmla="*/ 171697 w 171697"/>
                      <a:gd name="connsiteY3" fmla="*/ 176499 h 310543"/>
                      <a:gd name="connsiteX4" fmla="*/ 122641 w 171697"/>
                      <a:gd name="connsiteY4" fmla="*/ 0 h 310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3">
                        <a:moveTo>
                          <a:pt x="24528" y="91590"/>
                        </a:moveTo>
                        <a:lnTo>
                          <a:pt x="0" y="225635"/>
                        </a:lnTo>
                        <a:lnTo>
                          <a:pt x="147169" y="310543"/>
                        </a:lnTo>
                        <a:lnTo>
                          <a:pt x="171697" y="176499"/>
                        </a:lnTo>
                        <a:lnTo>
                          <a:pt x="12264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73" name="Freeform 12772">
                    <a:extLst>
                      <a:ext uri="{FF2B5EF4-FFF2-40B4-BE49-F238E27FC236}">
                        <a16:creationId xmlns:a16="http://schemas.microsoft.com/office/drawing/2014/main" id="{AF432C68-1A0F-C681-5927-0DE672D3ABFA}"/>
                      </a:ext>
                    </a:extLst>
                  </p:cNvPr>
                  <p:cNvSpPr/>
                  <p:nvPr/>
                </p:nvSpPr>
                <p:spPr>
                  <a:xfrm>
                    <a:off x="27456086" y="19176698"/>
                    <a:ext cx="73585" cy="222293"/>
                  </a:xfrm>
                  <a:custGeom>
                    <a:avLst/>
                    <a:gdLst>
                      <a:gd name="connsiteX0" fmla="*/ 73585 w 73585"/>
                      <a:gd name="connsiteY0" fmla="*/ 222294 h 222293"/>
                      <a:gd name="connsiteX1" fmla="*/ 73585 w 73585"/>
                      <a:gd name="connsiteY1" fmla="*/ 0 h 222293"/>
                      <a:gd name="connsiteX2" fmla="*/ 24528 w 73585"/>
                      <a:gd name="connsiteY2" fmla="*/ 45795 h 222293"/>
                      <a:gd name="connsiteX3" fmla="*/ 0 w 73585"/>
                      <a:gd name="connsiteY3" fmla="*/ 179839 h 222293"/>
                    </a:gdLst>
                    <a:ahLst/>
                    <a:cxnLst>
                      <a:cxn ang="0">
                        <a:pos x="connsiteX0" y="connsiteY0"/>
                      </a:cxn>
                      <a:cxn ang="0">
                        <a:pos x="connsiteX1" y="connsiteY1"/>
                      </a:cxn>
                      <a:cxn ang="0">
                        <a:pos x="connsiteX2" y="connsiteY2"/>
                      </a:cxn>
                      <a:cxn ang="0">
                        <a:pos x="connsiteX3" y="connsiteY3"/>
                      </a:cxn>
                    </a:cxnLst>
                    <a:rect l="l" t="t" r="r" b="b"/>
                    <a:pathLst>
                      <a:path w="73585" h="222293">
                        <a:moveTo>
                          <a:pt x="73585" y="222294"/>
                        </a:moveTo>
                        <a:lnTo>
                          <a:pt x="73585" y="0"/>
                        </a:lnTo>
                        <a:lnTo>
                          <a:pt x="24528" y="45795"/>
                        </a:lnTo>
                        <a:lnTo>
                          <a:pt x="0" y="17983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774" name="Graphic 12529">
                  <a:extLst>
                    <a:ext uri="{FF2B5EF4-FFF2-40B4-BE49-F238E27FC236}">
                      <a16:creationId xmlns:a16="http://schemas.microsoft.com/office/drawing/2014/main" id="{49966C3D-D727-48E8-ED47-A2FFD0010C55}"/>
                    </a:ext>
                  </a:extLst>
                </p:cNvPr>
                <p:cNvGrpSpPr/>
                <p:nvPr/>
              </p:nvGrpSpPr>
              <p:grpSpPr>
                <a:xfrm>
                  <a:off x="25603200" y="18974449"/>
                  <a:ext cx="1926471" cy="1536011"/>
                  <a:chOff x="25603200" y="18974449"/>
                  <a:chExt cx="1926471" cy="1536011"/>
                </a:xfrm>
              </p:grpSpPr>
              <p:sp>
                <p:nvSpPr>
                  <p:cNvPr id="12775" name="Freeform 12774">
                    <a:extLst>
                      <a:ext uri="{FF2B5EF4-FFF2-40B4-BE49-F238E27FC236}">
                        <a16:creationId xmlns:a16="http://schemas.microsoft.com/office/drawing/2014/main" id="{996A25D7-4F38-F5F6-09A4-B9BD328D7798}"/>
                      </a:ext>
                    </a:extLst>
                  </p:cNvPr>
                  <p:cNvSpPr/>
                  <p:nvPr/>
                </p:nvSpPr>
                <p:spPr>
                  <a:xfrm>
                    <a:off x="26674762" y="18974449"/>
                    <a:ext cx="192646" cy="153601"/>
                  </a:xfrm>
                  <a:custGeom>
                    <a:avLst/>
                    <a:gdLst>
                      <a:gd name="connsiteX0" fmla="*/ 119063 w 192646"/>
                      <a:gd name="connsiteY0" fmla="*/ 0 h 153601"/>
                      <a:gd name="connsiteX1" fmla="*/ 0 w 192646"/>
                      <a:gd name="connsiteY1" fmla="*/ 153601 h 153601"/>
                      <a:gd name="connsiteX2" fmla="*/ 88744 w 192646"/>
                      <a:gd name="connsiteY2" fmla="*/ 130704 h 153601"/>
                      <a:gd name="connsiteX3" fmla="*/ 192647 w 192646"/>
                      <a:gd name="connsiteY3" fmla="*/ 42454 h 153601"/>
                    </a:gdLst>
                    <a:ahLst/>
                    <a:cxnLst>
                      <a:cxn ang="0">
                        <a:pos x="connsiteX0" y="connsiteY0"/>
                      </a:cxn>
                      <a:cxn ang="0">
                        <a:pos x="connsiteX1" y="connsiteY1"/>
                      </a:cxn>
                      <a:cxn ang="0">
                        <a:pos x="connsiteX2" y="connsiteY2"/>
                      </a:cxn>
                      <a:cxn ang="0">
                        <a:pos x="connsiteX3" y="connsiteY3"/>
                      </a:cxn>
                    </a:cxnLst>
                    <a:rect l="l" t="t" r="r" b="b"/>
                    <a:pathLst>
                      <a:path w="192646" h="153601">
                        <a:moveTo>
                          <a:pt x="119063" y="0"/>
                        </a:moveTo>
                        <a:lnTo>
                          <a:pt x="0" y="153601"/>
                        </a:lnTo>
                        <a:lnTo>
                          <a:pt x="88744" y="130704"/>
                        </a:lnTo>
                        <a:lnTo>
                          <a:pt x="192647" y="42454"/>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776" name="Freeform 12775">
                    <a:extLst>
                      <a:ext uri="{FF2B5EF4-FFF2-40B4-BE49-F238E27FC236}">
                        <a16:creationId xmlns:a16="http://schemas.microsoft.com/office/drawing/2014/main" id="{33378B6D-C7AD-7B7E-8007-37E8C6AB99EC}"/>
                      </a:ext>
                    </a:extLst>
                  </p:cNvPr>
                  <p:cNvSpPr/>
                  <p:nvPr/>
                </p:nvSpPr>
                <p:spPr>
                  <a:xfrm>
                    <a:off x="26436637" y="19105152"/>
                    <a:ext cx="326869" cy="330099"/>
                  </a:xfrm>
                  <a:custGeom>
                    <a:avLst/>
                    <a:gdLst>
                      <a:gd name="connsiteX0" fmla="*/ 88744 w 326869"/>
                      <a:gd name="connsiteY0" fmla="*/ 307203 h 330099"/>
                      <a:gd name="connsiteX1" fmla="*/ 296551 w 326869"/>
                      <a:gd name="connsiteY1" fmla="*/ 130704 h 330099"/>
                      <a:gd name="connsiteX2" fmla="*/ 326869 w 326869"/>
                      <a:gd name="connsiteY2" fmla="*/ 0 h 330099"/>
                      <a:gd name="connsiteX3" fmla="*/ 238125 w 326869"/>
                      <a:gd name="connsiteY3" fmla="*/ 22898 h 330099"/>
                      <a:gd name="connsiteX4" fmla="*/ 0 w 326869"/>
                      <a:gd name="connsiteY4" fmla="*/ 330100 h 33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099">
                        <a:moveTo>
                          <a:pt x="88744" y="307203"/>
                        </a:moveTo>
                        <a:lnTo>
                          <a:pt x="296551" y="130704"/>
                        </a:lnTo>
                        <a:lnTo>
                          <a:pt x="326869" y="0"/>
                        </a:lnTo>
                        <a:lnTo>
                          <a:pt x="238125" y="22898"/>
                        </a:lnTo>
                        <a:lnTo>
                          <a:pt x="0" y="33010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77" name="Freeform 12776">
                    <a:extLst>
                      <a:ext uri="{FF2B5EF4-FFF2-40B4-BE49-F238E27FC236}">
                        <a16:creationId xmlns:a16="http://schemas.microsoft.com/office/drawing/2014/main" id="{5D84E5FA-5100-2A72-6BDC-A6C2758C1056}"/>
                      </a:ext>
                    </a:extLst>
                  </p:cNvPr>
                  <p:cNvSpPr/>
                  <p:nvPr/>
                </p:nvSpPr>
                <p:spPr>
                  <a:xfrm>
                    <a:off x="26733188" y="19016903"/>
                    <a:ext cx="281390" cy="218953"/>
                  </a:xfrm>
                  <a:custGeom>
                    <a:avLst/>
                    <a:gdLst>
                      <a:gd name="connsiteX0" fmla="*/ 30318 w 281390"/>
                      <a:gd name="connsiteY0" fmla="*/ 88250 h 218953"/>
                      <a:gd name="connsiteX1" fmla="*/ 0 w 281390"/>
                      <a:gd name="connsiteY1" fmla="*/ 218953 h 218953"/>
                      <a:gd name="connsiteX2" fmla="*/ 177488 w 281390"/>
                      <a:gd name="connsiteY2" fmla="*/ 173159 h 218953"/>
                      <a:gd name="connsiteX3" fmla="*/ 281391 w 281390"/>
                      <a:gd name="connsiteY3" fmla="*/ 84909 h 218953"/>
                      <a:gd name="connsiteX4" fmla="*/ 134221 w 281390"/>
                      <a:gd name="connsiteY4" fmla="*/ 0 h 21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3">
                        <a:moveTo>
                          <a:pt x="30318" y="88250"/>
                        </a:moveTo>
                        <a:lnTo>
                          <a:pt x="0" y="218953"/>
                        </a:lnTo>
                        <a:lnTo>
                          <a:pt x="177488" y="173159"/>
                        </a:lnTo>
                        <a:lnTo>
                          <a:pt x="281391" y="84909"/>
                        </a:lnTo>
                        <a:lnTo>
                          <a:pt x="13422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78" name="Freeform 12777">
                    <a:extLst>
                      <a:ext uri="{FF2B5EF4-FFF2-40B4-BE49-F238E27FC236}">
                        <a16:creationId xmlns:a16="http://schemas.microsoft.com/office/drawing/2014/main" id="{AD8CDCFF-47D9-DC34-4AA9-01698BF8FD15}"/>
                      </a:ext>
                    </a:extLst>
                  </p:cNvPr>
                  <p:cNvSpPr/>
                  <p:nvPr/>
                </p:nvSpPr>
                <p:spPr>
                  <a:xfrm>
                    <a:off x="26198512" y="19412355"/>
                    <a:ext cx="326869" cy="330099"/>
                  </a:xfrm>
                  <a:custGeom>
                    <a:avLst/>
                    <a:gdLst>
                      <a:gd name="connsiteX0" fmla="*/ 88744 w 326869"/>
                      <a:gd name="connsiteY0" fmla="*/ 307202 h 330099"/>
                      <a:gd name="connsiteX1" fmla="*/ 296551 w 326869"/>
                      <a:gd name="connsiteY1" fmla="*/ 130703 h 330099"/>
                      <a:gd name="connsiteX2" fmla="*/ 326869 w 326869"/>
                      <a:gd name="connsiteY2" fmla="*/ 0 h 330099"/>
                      <a:gd name="connsiteX3" fmla="*/ 238125 w 326869"/>
                      <a:gd name="connsiteY3" fmla="*/ 22897 h 330099"/>
                      <a:gd name="connsiteX4" fmla="*/ 0 w 326869"/>
                      <a:gd name="connsiteY4" fmla="*/ 330100 h 33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099">
                        <a:moveTo>
                          <a:pt x="88744" y="307202"/>
                        </a:moveTo>
                        <a:lnTo>
                          <a:pt x="296551" y="130703"/>
                        </a:lnTo>
                        <a:lnTo>
                          <a:pt x="326869" y="0"/>
                        </a:lnTo>
                        <a:lnTo>
                          <a:pt x="238125" y="22897"/>
                        </a:lnTo>
                        <a:lnTo>
                          <a:pt x="0" y="33010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79" name="Freeform 12778">
                    <a:extLst>
                      <a:ext uri="{FF2B5EF4-FFF2-40B4-BE49-F238E27FC236}">
                        <a16:creationId xmlns:a16="http://schemas.microsoft.com/office/drawing/2014/main" id="{71C4E39F-D585-94F9-674C-B2E3346DB581}"/>
                      </a:ext>
                    </a:extLst>
                  </p:cNvPr>
                  <p:cNvSpPr/>
                  <p:nvPr/>
                </p:nvSpPr>
                <p:spPr>
                  <a:xfrm>
                    <a:off x="26495063" y="19190062"/>
                    <a:ext cx="415613" cy="352996"/>
                  </a:xfrm>
                  <a:custGeom>
                    <a:avLst/>
                    <a:gdLst>
                      <a:gd name="connsiteX0" fmla="*/ 30318 w 415613"/>
                      <a:gd name="connsiteY0" fmla="*/ 222294 h 352996"/>
                      <a:gd name="connsiteX1" fmla="*/ 0 w 415613"/>
                      <a:gd name="connsiteY1" fmla="*/ 352997 h 352996"/>
                      <a:gd name="connsiteX2" fmla="*/ 177488 w 415613"/>
                      <a:gd name="connsiteY2" fmla="*/ 307202 h 352996"/>
                      <a:gd name="connsiteX3" fmla="*/ 385295 w 415613"/>
                      <a:gd name="connsiteY3" fmla="*/ 130703 h 352996"/>
                      <a:gd name="connsiteX4" fmla="*/ 415613 w 415613"/>
                      <a:gd name="connsiteY4" fmla="*/ 0 h 352996"/>
                      <a:gd name="connsiteX5" fmla="*/ 238125 w 415613"/>
                      <a:gd name="connsiteY5" fmla="*/ 45795 h 352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6">
                        <a:moveTo>
                          <a:pt x="30318" y="222294"/>
                        </a:moveTo>
                        <a:lnTo>
                          <a:pt x="0" y="352997"/>
                        </a:lnTo>
                        <a:lnTo>
                          <a:pt x="177488" y="307202"/>
                        </a:lnTo>
                        <a:lnTo>
                          <a:pt x="385295" y="130703"/>
                        </a:lnTo>
                        <a:lnTo>
                          <a:pt x="415613" y="0"/>
                        </a:lnTo>
                        <a:lnTo>
                          <a:pt x="238125"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80" name="Freeform 12779">
                    <a:extLst>
                      <a:ext uri="{FF2B5EF4-FFF2-40B4-BE49-F238E27FC236}">
                        <a16:creationId xmlns:a16="http://schemas.microsoft.com/office/drawing/2014/main" id="{E0F86137-9855-67FF-1C3D-FC6624D74E34}"/>
                      </a:ext>
                    </a:extLst>
                  </p:cNvPr>
                  <p:cNvSpPr/>
                  <p:nvPr/>
                </p:nvSpPr>
                <p:spPr>
                  <a:xfrm>
                    <a:off x="26880357" y="19101812"/>
                    <a:ext cx="281390" cy="218952"/>
                  </a:xfrm>
                  <a:custGeom>
                    <a:avLst/>
                    <a:gdLst>
                      <a:gd name="connsiteX0" fmla="*/ 30318 w 281390"/>
                      <a:gd name="connsiteY0" fmla="*/ 88250 h 218952"/>
                      <a:gd name="connsiteX1" fmla="*/ 0 w 281390"/>
                      <a:gd name="connsiteY1" fmla="*/ 218953 h 218952"/>
                      <a:gd name="connsiteX2" fmla="*/ 177487 w 281390"/>
                      <a:gd name="connsiteY2" fmla="*/ 173158 h 218952"/>
                      <a:gd name="connsiteX3" fmla="*/ 281391 w 281390"/>
                      <a:gd name="connsiteY3" fmla="*/ 84908 h 218952"/>
                      <a:gd name="connsiteX4" fmla="*/ 134221 w 281390"/>
                      <a:gd name="connsiteY4" fmla="*/ 0 h 21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2">
                        <a:moveTo>
                          <a:pt x="30318" y="88250"/>
                        </a:moveTo>
                        <a:lnTo>
                          <a:pt x="0" y="218953"/>
                        </a:lnTo>
                        <a:lnTo>
                          <a:pt x="177487" y="173158"/>
                        </a:lnTo>
                        <a:lnTo>
                          <a:pt x="281391" y="84908"/>
                        </a:lnTo>
                        <a:lnTo>
                          <a:pt x="13422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81" name="Freeform 12780">
                    <a:extLst>
                      <a:ext uri="{FF2B5EF4-FFF2-40B4-BE49-F238E27FC236}">
                        <a16:creationId xmlns:a16="http://schemas.microsoft.com/office/drawing/2014/main" id="{988C0E9E-ABC8-0898-17D4-6884863B1F90}"/>
                      </a:ext>
                    </a:extLst>
                  </p:cNvPr>
                  <p:cNvSpPr/>
                  <p:nvPr/>
                </p:nvSpPr>
                <p:spPr>
                  <a:xfrm>
                    <a:off x="25960387" y="19719557"/>
                    <a:ext cx="326869" cy="330099"/>
                  </a:xfrm>
                  <a:custGeom>
                    <a:avLst/>
                    <a:gdLst>
                      <a:gd name="connsiteX0" fmla="*/ 88744 w 326869"/>
                      <a:gd name="connsiteY0" fmla="*/ 307202 h 330099"/>
                      <a:gd name="connsiteX1" fmla="*/ 296551 w 326869"/>
                      <a:gd name="connsiteY1" fmla="*/ 130704 h 330099"/>
                      <a:gd name="connsiteX2" fmla="*/ 326869 w 326869"/>
                      <a:gd name="connsiteY2" fmla="*/ 0 h 330099"/>
                      <a:gd name="connsiteX3" fmla="*/ 238125 w 326869"/>
                      <a:gd name="connsiteY3" fmla="*/ 22898 h 330099"/>
                      <a:gd name="connsiteX4" fmla="*/ 0 w 326869"/>
                      <a:gd name="connsiteY4" fmla="*/ 330100 h 33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099">
                        <a:moveTo>
                          <a:pt x="88744" y="307202"/>
                        </a:moveTo>
                        <a:lnTo>
                          <a:pt x="296551" y="130704"/>
                        </a:lnTo>
                        <a:lnTo>
                          <a:pt x="326869" y="0"/>
                        </a:lnTo>
                        <a:lnTo>
                          <a:pt x="238125" y="22898"/>
                        </a:lnTo>
                        <a:lnTo>
                          <a:pt x="0" y="33010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82" name="Freeform 12781">
                    <a:extLst>
                      <a:ext uri="{FF2B5EF4-FFF2-40B4-BE49-F238E27FC236}">
                        <a16:creationId xmlns:a16="http://schemas.microsoft.com/office/drawing/2014/main" id="{B3F1D41A-635C-D3A7-E276-2F8DE5F8D414}"/>
                      </a:ext>
                    </a:extLst>
                  </p:cNvPr>
                  <p:cNvSpPr/>
                  <p:nvPr/>
                </p:nvSpPr>
                <p:spPr>
                  <a:xfrm>
                    <a:off x="26256938" y="19497264"/>
                    <a:ext cx="415613" cy="352997"/>
                  </a:xfrm>
                  <a:custGeom>
                    <a:avLst/>
                    <a:gdLst>
                      <a:gd name="connsiteX0" fmla="*/ 30318 w 415613"/>
                      <a:gd name="connsiteY0" fmla="*/ 222294 h 352997"/>
                      <a:gd name="connsiteX1" fmla="*/ 0 w 415613"/>
                      <a:gd name="connsiteY1" fmla="*/ 352997 h 352997"/>
                      <a:gd name="connsiteX2" fmla="*/ 177488 w 415613"/>
                      <a:gd name="connsiteY2" fmla="*/ 307202 h 352997"/>
                      <a:gd name="connsiteX3" fmla="*/ 385295 w 415613"/>
                      <a:gd name="connsiteY3" fmla="*/ 130704 h 352997"/>
                      <a:gd name="connsiteX4" fmla="*/ 415613 w 415613"/>
                      <a:gd name="connsiteY4" fmla="*/ 0 h 352997"/>
                      <a:gd name="connsiteX5" fmla="*/ 238125 w 415613"/>
                      <a:gd name="connsiteY5" fmla="*/ 45795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30318" y="222294"/>
                        </a:moveTo>
                        <a:lnTo>
                          <a:pt x="0" y="352997"/>
                        </a:lnTo>
                        <a:lnTo>
                          <a:pt x="177488" y="307202"/>
                        </a:lnTo>
                        <a:lnTo>
                          <a:pt x="385295" y="130704"/>
                        </a:lnTo>
                        <a:lnTo>
                          <a:pt x="415613" y="0"/>
                        </a:lnTo>
                        <a:lnTo>
                          <a:pt x="238125"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83" name="Freeform 12782">
                    <a:extLst>
                      <a:ext uri="{FF2B5EF4-FFF2-40B4-BE49-F238E27FC236}">
                        <a16:creationId xmlns:a16="http://schemas.microsoft.com/office/drawing/2014/main" id="{CC5EBEB6-B7E8-B735-A562-BA7EEEF479DF}"/>
                      </a:ext>
                    </a:extLst>
                  </p:cNvPr>
                  <p:cNvSpPr/>
                  <p:nvPr/>
                </p:nvSpPr>
                <p:spPr>
                  <a:xfrm>
                    <a:off x="26642232" y="19274970"/>
                    <a:ext cx="415612" cy="352997"/>
                  </a:xfrm>
                  <a:custGeom>
                    <a:avLst/>
                    <a:gdLst>
                      <a:gd name="connsiteX0" fmla="*/ 30318 w 415612"/>
                      <a:gd name="connsiteY0" fmla="*/ 222294 h 352997"/>
                      <a:gd name="connsiteX1" fmla="*/ 0 w 415612"/>
                      <a:gd name="connsiteY1" fmla="*/ 352997 h 352997"/>
                      <a:gd name="connsiteX2" fmla="*/ 177487 w 415612"/>
                      <a:gd name="connsiteY2" fmla="*/ 307202 h 352997"/>
                      <a:gd name="connsiteX3" fmla="*/ 385294 w 415612"/>
                      <a:gd name="connsiteY3" fmla="*/ 130704 h 352997"/>
                      <a:gd name="connsiteX4" fmla="*/ 415612 w 415612"/>
                      <a:gd name="connsiteY4" fmla="*/ 0 h 352997"/>
                      <a:gd name="connsiteX5" fmla="*/ 238125 w 415612"/>
                      <a:gd name="connsiteY5" fmla="*/ 45795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352997">
                        <a:moveTo>
                          <a:pt x="30318" y="222294"/>
                        </a:moveTo>
                        <a:lnTo>
                          <a:pt x="0" y="352997"/>
                        </a:lnTo>
                        <a:lnTo>
                          <a:pt x="177487" y="307202"/>
                        </a:lnTo>
                        <a:lnTo>
                          <a:pt x="385294" y="130704"/>
                        </a:lnTo>
                        <a:lnTo>
                          <a:pt x="415612" y="0"/>
                        </a:lnTo>
                        <a:lnTo>
                          <a:pt x="238125"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84" name="Freeform 12783">
                    <a:extLst>
                      <a:ext uri="{FF2B5EF4-FFF2-40B4-BE49-F238E27FC236}">
                        <a16:creationId xmlns:a16="http://schemas.microsoft.com/office/drawing/2014/main" id="{9C7A8FF0-5F17-7AD9-A284-3678A42D1E55}"/>
                      </a:ext>
                    </a:extLst>
                  </p:cNvPr>
                  <p:cNvSpPr/>
                  <p:nvPr/>
                </p:nvSpPr>
                <p:spPr>
                  <a:xfrm>
                    <a:off x="27027526" y="19186720"/>
                    <a:ext cx="281390" cy="218953"/>
                  </a:xfrm>
                  <a:custGeom>
                    <a:avLst/>
                    <a:gdLst>
                      <a:gd name="connsiteX0" fmla="*/ 30318 w 281390"/>
                      <a:gd name="connsiteY0" fmla="*/ 88250 h 218953"/>
                      <a:gd name="connsiteX1" fmla="*/ 0 w 281390"/>
                      <a:gd name="connsiteY1" fmla="*/ 218953 h 218953"/>
                      <a:gd name="connsiteX2" fmla="*/ 177488 w 281390"/>
                      <a:gd name="connsiteY2" fmla="*/ 173158 h 218953"/>
                      <a:gd name="connsiteX3" fmla="*/ 281391 w 281390"/>
                      <a:gd name="connsiteY3" fmla="*/ 84908 h 218953"/>
                      <a:gd name="connsiteX4" fmla="*/ 134222 w 281390"/>
                      <a:gd name="connsiteY4" fmla="*/ 0 h 21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3">
                        <a:moveTo>
                          <a:pt x="30318" y="88250"/>
                        </a:moveTo>
                        <a:lnTo>
                          <a:pt x="0" y="218953"/>
                        </a:lnTo>
                        <a:lnTo>
                          <a:pt x="177488" y="173158"/>
                        </a:lnTo>
                        <a:lnTo>
                          <a:pt x="281391" y="84908"/>
                        </a:lnTo>
                        <a:lnTo>
                          <a:pt x="13422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85" name="Freeform 12784">
                    <a:extLst>
                      <a:ext uri="{FF2B5EF4-FFF2-40B4-BE49-F238E27FC236}">
                        <a16:creationId xmlns:a16="http://schemas.microsoft.com/office/drawing/2014/main" id="{3D32D0FF-E72E-2319-2B04-9C230A74778B}"/>
                      </a:ext>
                    </a:extLst>
                  </p:cNvPr>
                  <p:cNvSpPr/>
                  <p:nvPr/>
                </p:nvSpPr>
                <p:spPr>
                  <a:xfrm>
                    <a:off x="25722262" y="20026759"/>
                    <a:ext cx="326869" cy="330099"/>
                  </a:xfrm>
                  <a:custGeom>
                    <a:avLst/>
                    <a:gdLst>
                      <a:gd name="connsiteX0" fmla="*/ 88744 w 326869"/>
                      <a:gd name="connsiteY0" fmla="*/ 307203 h 330099"/>
                      <a:gd name="connsiteX1" fmla="*/ 296551 w 326869"/>
                      <a:gd name="connsiteY1" fmla="*/ 130704 h 330099"/>
                      <a:gd name="connsiteX2" fmla="*/ 326869 w 326869"/>
                      <a:gd name="connsiteY2" fmla="*/ 0 h 330099"/>
                      <a:gd name="connsiteX3" fmla="*/ 238125 w 326869"/>
                      <a:gd name="connsiteY3" fmla="*/ 22898 h 330099"/>
                      <a:gd name="connsiteX4" fmla="*/ 0 w 326869"/>
                      <a:gd name="connsiteY4" fmla="*/ 330100 h 33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099">
                        <a:moveTo>
                          <a:pt x="88744" y="307203"/>
                        </a:moveTo>
                        <a:lnTo>
                          <a:pt x="296551" y="130704"/>
                        </a:lnTo>
                        <a:lnTo>
                          <a:pt x="326869" y="0"/>
                        </a:lnTo>
                        <a:lnTo>
                          <a:pt x="238125" y="22898"/>
                        </a:lnTo>
                        <a:lnTo>
                          <a:pt x="0" y="33010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86" name="Freeform 12785">
                    <a:extLst>
                      <a:ext uri="{FF2B5EF4-FFF2-40B4-BE49-F238E27FC236}">
                        <a16:creationId xmlns:a16="http://schemas.microsoft.com/office/drawing/2014/main" id="{1B2BBFE5-0D86-88EF-5A05-2CDACD4754D5}"/>
                      </a:ext>
                    </a:extLst>
                  </p:cNvPr>
                  <p:cNvSpPr/>
                  <p:nvPr/>
                </p:nvSpPr>
                <p:spPr>
                  <a:xfrm>
                    <a:off x="26018813" y="19804466"/>
                    <a:ext cx="415613" cy="352997"/>
                  </a:xfrm>
                  <a:custGeom>
                    <a:avLst/>
                    <a:gdLst>
                      <a:gd name="connsiteX0" fmla="*/ 30318 w 415613"/>
                      <a:gd name="connsiteY0" fmla="*/ 222294 h 352997"/>
                      <a:gd name="connsiteX1" fmla="*/ 0 w 415613"/>
                      <a:gd name="connsiteY1" fmla="*/ 352997 h 352997"/>
                      <a:gd name="connsiteX2" fmla="*/ 177488 w 415613"/>
                      <a:gd name="connsiteY2" fmla="*/ 307202 h 352997"/>
                      <a:gd name="connsiteX3" fmla="*/ 385295 w 415613"/>
                      <a:gd name="connsiteY3" fmla="*/ 130704 h 352997"/>
                      <a:gd name="connsiteX4" fmla="*/ 415613 w 415613"/>
                      <a:gd name="connsiteY4" fmla="*/ 0 h 352997"/>
                      <a:gd name="connsiteX5" fmla="*/ 238125 w 415613"/>
                      <a:gd name="connsiteY5" fmla="*/ 45795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30318" y="222294"/>
                        </a:moveTo>
                        <a:lnTo>
                          <a:pt x="0" y="352997"/>
                        </a:lnTo>
                        <a:lnTo>
                          <a:pt x="177488" y="307202"/>
                        </a:lnTo>
                        <a:lnTo>
                          <a:pt x="385295" y="130704"/>
                        </a:lnTo>
                        <a:lnTo>
                          <a:pt x="415613" y="0"/>
                        </a:lnTo>
                        <a:lnTo>
                          <a:pt x="238125"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87" name="Freeform 12786">
                    <a:extLst>
                      <a:ext uri="{FF2B5EF4-FFF2-40B4-BE49-F238E27FC236}">
                        <a16:creationId xmlns:a16="http://schemas.microsoft.com/office/drawing/2014/main" id="{A1365D96-8AB8-589F-1190-B66429644371}"/>
                      </a:ext>
                    </a:extLst>
                  </p:cNvPr>
                  <p:cNvSpPr/>
                  <p:nvPr/>
                </p:nvSpPr>
                <p:spPr>
                  <a:xfrm>
                    <a:off x="26404107" y="19582172"/>
                    <a:ext cx="415612" cy="352997"/>
                  </a:xfrm>
                  <a:custGeom>
                    <a:avLst/>
                    <a:gdLst>
                      <a:gd name="connsiteX0" fmla="*/ 30318 w 415612"/>
                      <a:gd name="connsiteY0" fmla="*/ 222294 h 352997"/>
                      <a:gd name="connsiteX1" fmla="*/ 0 w 415612"/>
                      <a:gd name="connsiteY1" fmla="*/ 352997 h 352997"/>
                      <a:gd name="connsiteX2" fmla="*/ 177487 w 415612"/>
                      <a:gd name="connsiteY2" fmla="*/ 307203 h 352997"/>
                      <a:gd name="connsiteX3" fmla="*/ 385294 w 415612"/>
                      <a:gd name="connsiteY3" fmla="*/ 130704 h 352997"/>
                      <a:gd name="connsiteX4" fmla="*/ 415612 w 415612"/>
                      <a:gd name="connsiteY4" fmla="*/ 0 h 352997"/>
                      <a:gd name="connsiteX5" fmla="*/ 238125 w 415612"/>
                      <a:gd name="connsiteY5" fmla="*/ 45795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352997">
                        <a:moveTo>
                          <a:pt x="30318" y="222294"/>
                        </a:moveTo>
                        <a:lnTo>
                          <a:pt x="0" y="352997"/>
                        </a:lnTo>
                        <a:lnTo>
                          <a:pt x="177487" y="307203"/>
                        </a:lnTo>
                        <a:lnTo>
                          <a:pt x="385294" y="130704"/>
                        </a:lnTo>
                        <a:lnTo>
                          <a:pt x="415612" y="0"/>
                        </a:lnTo>
                        <a:lnTo>
                          <a:pt x="238125"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88" name="Freeform 12787">
                    <a:extLst>
                      <a:ext uri="{FF2B5EF4-FFF2-40B4-BE49-F238E27FC236}">
                        <a16:creationId xmlns:a16="http://schemas.microsoft.com/office/drawing/2014/main" id="{1B56D8FD-09B3-32E4-6717-4F26911EDC22}"/>
                      </a:ext>
                    </a:extLst>
                  </p:cNvPr>
                  <p:cNvSpPr/>
                  <p:nvPr/>
                </p:nvSpPr>
                <p:spPr>
                  <a:xfrm>
                    <a:off x="26789401" y="19359878"/>
                    <a:ext cx="415613" cy="352997"/>
                  </a:xfrm>
                  <a:custGeom>
                    <a:avLst/>
                    <a:gdLst>
                      <a:gd name="connsiteX0" fmla="*/ 30318 w 415613"/>
                      <a:gd name="connsiteY0" fmla="*/ 222294 h 352997"/>
                      <a:gd name="connsiteX1" fmla="*/ 0 w 415613"/>
                      <a:gd name="connsiteY1" fmla="*/ 352997 h 352997"/>
                      <a:gd name="connsiteX2" fmla="*/ 177488 w 415613"/>
                      <a:gd name="connsiteY2" fmla="*/ 307203 h 352997"/>
                      <a:gd name="connsiteX3" fmla="*/ 385295 w 415613"/>
                      <a:gd name="connsiteY3" fmla="*/ 130704 h 352997"/>
                      <a:gd name="connsiteX4" fmla="*/ 415613 w 415613"/>
                      <a:gd name="connsiteY4" fmla="*/ 0 h 352997"/>
                      <a:gd name="connsiteX5" fmla="*/ 238125 w 415613"/>
                      <a:gd name="connsiteY5" fmla="*/ 45795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30318" y="222294"/>
                        </a:moveTo>
                        <a:lnTo>
                          <a:pt x="0" y="352997"/>
                        </a:lnTo>
                        <a:lnTo>
                          <a:pt x="177488" y="307203"/>
                        </a:lnTo>
                        <a:lnTo>
                          <a:pt x="385295" y="130704"/>
                        </a:lnTo>
                        <a:lnTo>
                          <a:pt x="415613" y="0"/>
                        </a:lnTo>
                        <a:lnTo>
                          <a:pt x="238125"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89" name="Freeform 12788">
                    <a:extLst>
                      <a:ext uri="{FF2B5EF4-FFF2-40B4-BE49-F238E27FC236}">
                        <a16:creationId xmlns:a16="http://schemas.microsoft.com/office/drawing/2014/main" id="{67BF1114-2523-20B1-C1CD-8789877D8E22}"/>
                      </a:ext>
                    </a:extLst>
                  </p:cNvPr>
                  <p:cNvSpPr/>
                  <p:nvPr/>
                </p:nvSpPr>
                <p:spPr>
                  <a:xfrm>
                    <a:off x="27174695" y="19271629"/>
                    <a:ext cx="281390" cy="218952"/>
                  </a:xfrm>
                  <a:custGeom>
                    <a:avLst/>
                    <a:gdLst>
                      <a:gd name="connsiteX0" fmla="*/ 30318 w 281390"/>
                      <a:gd name="connsiteY0" fmla="*/ 88249 h 218952"/>
                      <a:gd name="connsiteX1" fmla="*/ 0 w 281390"/>
                      <a:gd name="connsiteY1" fmla="*/ 218953 h 218952"/>
                      <a:gd name="connsiteX2" fmla="*/ 177488 w 281390"/>
                      <a:gd name="connsiteY2" fmla="*/ 173158 h 218952"/>
                      <a:gd name="connsiteX3" fmla="*/ 281391 w 281390"/>
                      <a:gd name="connsiteY3" fmla="*/ 84908 h 218952"/>
                      <a:gd name="connsiteX4" fmla="*/ 134221 w 281390"/>
                      <a:gd name="connsiteY4" fmla="*/ 0 h 21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2">
                        <a:moveTo>
                          <a:pt x="30318" y="88249"/>
                        </a:moveTo>
                        <a:lnTo>
                          <a:pt x="0" y="218953"/>
                        </a:lnTo>
                        <a:lnTo>
                          <a:pt x="177488" y="173158"/>
                        </a:lnTo>
                        <a:lnTo>
                          <a:pt x="281391" y="84908"/>
                        </a:lnTo>
                        <a:lnTo>
                          <a:pt x="13422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90" name="Freeform 12789">
                    <a:extLst>
                      <a:ext uri="{FF2B5EF4-FFF2-40B4-BE49-F238E27FC236}">
                        <a16:creationId xmlns:a16="http://schemas.microsoft.com/office/drawing/2014/main" id="{1DC91567-BD95-FDB2-0FCF-3DF46F186EF4}"/>
                      </a:ext>
                    </a:extLst>
                  </p:cNvPr>
                  <p:cNvSpPr/>
                  <p:nvPr/>
                </p:nvSpPr>
                <p:spPr>
                  <a:xfrm>
                    <a:off x="25603200" y="20333962"/>
                    <a:ext cx="207806" cy="176498"/>
                  </a:xfrm>
                  <a:custGeom>
                    <a:avLst/>
                    <a:gdLst>
                      <a:gd name="connsiteX0" fmla="*/ 0 w 207806"/>
                      <a:gd name="connsiteY0" fmla="*/ 176498 h 176498"/>
                      <a:gd name="connsiteX1" fmla="*/ 192647 w 207806"/>
                      <a:gd name="connsiteY1" fmla="*/ 65352 h 176498"/>
                      <a:gd name="connsiteX2" fmla="*/ 207807 w 207806"/>
                      <a:gd name="connsiteY2" fmla="*/ 0 h 176498"/>
                      <a:gd name="connsiteX3" fmla="*/ 119063 w 207806"/>
                      <a:gd name="connsiteY3" fmla="*/ 22897 h 176498"/>
                    </a:gdLst>
                    <a:ahLst/>
                    <a:cxnLst>
                      <a:cxn ang="0">
                        <a:pos x="connsiteX0" y="connsiteY0"/>
                      </a:cxn>
                      <a:cxn ang="0">
                        <a:pos x="connsiteX1" y="connsiteY1"/>
                      </a:cxn>
                      <a:cxn ang="0">
                        <a:pos x="connsiteX2" y="connsiteY2"/>
                      </a:cxn>
                      <a:cxn ang="0">
                        <a:pos x="connsiteX3" y="connsiteY3"/>
                      </a:cxn>
                    </a:cxnLst>
                    <a:rect l="l" t="t" r="r" b="b"/>
                    <a:pathLst>
                      <a:path w="207806" h="176498">
                        <a:moveTo>
                          <a:pt x="0" y="176498"/>
                        </a:moveTo>
                        <a:lnTo>
                          <a:pt x="192647" y="65352"/>
                        </a:lnTo>
                        <a:lnTo>
                          <a:pt x="207807" y="0"/>
                        </a:lnTo>
                        <a:lnTo>
                          <a:pt x="119063" y="2289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791" name="Freeform 12790">
                    <a:extLst>
                      <a:ext uri="{FF2B5EF4-FFF2-40B4-BE49-F238E27FC236}">
                        <a16:creationId xmlns:a16="http://schemas.microsoft.com/office/drawing/2014/main" id="{A99822E3-1F99-0D70-50F6-B9ED6E85A6F7}"/>
                      </a:ext>
                    </a:extLst>
                  </p:cNvPr>
                  <p:cNvSpPr/>
                  <p:nvPr/>
                </p:nvSpPr>
                <p:spPr>
                  <a:xfrm>
                    <a:off x="25795846" y="20111668"/>
                    <a:ext cx="400454" cy="287645"/>
                  </a:xfrm>
                  <a:custGeom>
                    <a:avLst/>
                    <a:gdLst>
                      <a:gd name="connsiteX0" fmla="*/ 15160 w 400454"/>
                      <a:gd name="connsiteY0" fmla="*/ 222294 h 287645"/>
                      <a:gd name="connsiteX1" fmla="*/ 0 w 400454"/>
                      <a:gd name="connsiteY1" fmla="*/ 287646 h 287645"/>
                      <a:gd name="connsiteX2" fmla="*/ 385295 w 400454"/>
                      <a:gd name="connsiteY2" fmla="*/ 65352 h 287645"/>
                      <a:gd name="connsiteX3" fmla="*/ 400454 w 400454"/>
                      <a:gd name="connsiteY3" fmla="*/ 0 h 287645"/>
                      <a:gd name="connsiteX4" fmla="*/ 222966 w 400454"/>
                      <a:gd name="connsiteY4" fmla="*/ 45795 h 28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7645">
                        <a:moveTo>
                          <a:pt x="15160" y="222294"/>
                        </a:moveTo>
                        <a:lnTo>
                          <a:pt x="0" y="287646"/>
                        </a:lnTo>
                        <a:lnTo>
                          <a:pt x="385295" y="65352"/>
                        </a:lnTo>
                        <a:lnTo>
                          <a:pt x="400454" y="0"/>
                        </a:lnTo>
                        <a:lnTo>
                          <a:pt x="222966"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92" name="Freeform 12791">
                    <a:extLst>
                      <a:ext uri="{FF2B5EF4-FFF2-40B4-BE49-F238E27FC236}">
                        <a16:creationId xmlns:a16="http://schemas.microsoft.com/office/drawing/2014/main" id="{40212871-2A16-2CC0-6EA7-110356C8A712}"/>
                      </a:ext>
                    </a:extLst>
                  </p:cNvPr>
                  <p:cNvSpPr/>
                  <p:nvPr/>
                </p:nvSpPr>
                <p:spPr>
                  <a:xfrm>
                    <a:off x="26181141" y="19889375"/>
                    <a:ext cx="400453" cy="287645"/>
                  </a:xfrm>
                  <a:custGeom>
                    <a:avLst/>
                    <a:gdLst>
                      <a:gd name="connsiteX0" fmla="*/ 15160 w 400453"/>
                      <a:gd name="connsiteY0" fmla="*/ 222294 h 287645"/>
                      <a:gd name="connsiteX1" fmla="*/ 0 w 400453"/>
                      <a:gd name="connsiteY1" fmla="*/ 287646 h 287645"/>
                      <a:gd name="connsiteX2" fmla="*/ 385295 w 400453"/>
                      <a:gd name="connsiteY2" fmla="*/ 65351 h 287645"/>
                      <a:gd name="connsiteX3" fmla="*/ 400453 w 400453"/>
                      <a:gd name="connsiteY3" fmla="*/ 0 h 287645"/>
                      <a:gd name="connsiteX4" fmla="*/ 222966 w 400453"/>
                      <a:gd name="connsiteY4" fmla="*/ 45795 h 28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7645">
                        <a:moveTo>
                          <a:pt x="15160" y="222294"/>
                        </a:moveTo>
                        <a:lnTo>
                          <a:pt x="0" y="287646"/>
                        </a:lnTo>
                        <a:lnTo>
                          <a:pt x="385295" y="65351"/>
                        </a:lnTo>
                        <a:lnTo>
                          <a:pt x="400453" y="0"/>
                        </a:lnTo>
                        <a:lnTo>
                          <a:pt x="222966"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93" name="Freeform 12792">
                    <a:extLst>
                      <a:ext uri="{FF2B5EF4-FFF2-40B4-BE49-F238E27FC236}">
                        <a16:creationId xmlns:a16="http://schemas.microsoft.com/office/drawing/2014/main" id="{A8345CC5-CC3C-738C-0097-A9EBEB18F2C2}"/>
                      </a:ext>
                    </a:extLst>
                  </p:cNvPr>
                  <p:cNvSpPr/>
                  <p:nvPr/>
                </p:nvSpPr>
                <p:spPr>
                  <a:xfrm>
                    <a:off x="26566435" y="19667081"/>
                    <a:ext cx="400453" cy="287644"/>
                  </a:xfrm>
                  <a:custGeom>
                    <a:avLst/>
                    <a:gdLst>
                      <a:gd name="connsiteX0" fmla="*/ 15159 w 400453"/>
                      <a:gd name="connsiteY0" fmla="*/ 222294 h 287644"/>
                      <a:gd name="connsiteX1" fmla="*/ 0 w 400453"/>
                      <a:gd name="connsiteY1" fmla="*/ 287645 h 287644"/>
                      <a:gd name="connsiteX2" fmla="*/ 385294 w 400453"/>
                      <a:gd name="connsiteY2" fmla="*/ 65351 h 287644"/>
                      <a:gd name="connsiteX3" fmla="*/ 400453 w 400453"/>
                      <a:gd name="connsiteY3" fmla="*/ 0 h 287644"/>
                      <a:gd name="connsiteX4" fmla="*/ 222965 w 400453"/>
                      <a:gd name="connsiteY4" fmla="*/ 45795 h 287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7644">
                        <a:moveTo>
                          <a:pt x="15159" y="222294"/>
                        </a:moveTo>
                        <a:lnTo>
                          <a:pt x="0" y="287645"/>
                        </a:lnTo>
                        <a:lnTo>
                          <a:pt x="385294" y="65351"/>
                        </a:lnTo>
                        <a:lnTo>
                          <a:pt x="400453" y="0"/>
                        </a:lnTo>
                        <a:lnTo>
                          <a:pt x="222965"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94" name="Freeform 12793">
                    <a:extLst>
                      <a:ext uri="{FF2B5EF4-FFF2-40B4-BE49-F238E27FC236}">
                        <a16:creationId xmlns:a16="http://schemas.microsoft.com/office/drawing/2014/main" id="{F3CDBCC7-0FDE-531B-E7A4-A8726973E555}"/>
                      </a:ext>
                    </a:extLst>
                  </p:cNvPr>
                  <p:cNvSpPr/>
                  <p:nvPr/>
                </p:nvSpPr>
                <p:spPr>
                  <a:xfrm>
                    <a:off x="26951729" y="19444787"/>
                    <a:ext cx="400454" cy="287644"/>
                  </a:xfrm>
                  <a:custGeom>
                    <a:avLst/>
                    <a:gdLst>
                      <a:gd name="connsiteX0" fmla="*/ 15160 w 400454"/>
                      <a:gd name="connsiteY0" fmla="*/ 222294 h 287644"/>
                      <a:gd name="connsiteX1" fmla="*/ 0 w 400454"/>
                      <a:gd name="connsiteY1" fmla="*/ 287645 h 287644"/>
                      <a:gd name="connsiteX2" fmla="*/ 385295 w 400454"/>
                      <a:gd name="connsiteY2" fmla="*/ 65351 h 287644"/>
                      <a:gd name="connsiteX3" fmla="*/ 400454 w 400454"/>
                      <a:gd name="connsiteY3" fmla="*/ 0 h 287644"/>
                      <a:gd name="connsiteX4" fmla="*/ 222966 w 400454"/>
                      <a:gd name="connsiteY4" fmla="*/ 45795 h 287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7644">
                        <a:moveTo>
                          <a:pt x="15160" y="222294"/>
                        </a:moveTo>
                        <a:lnTo>
                          <a:pt x="0" y="287645"/>
                        </a:lnTo>
                        <a:lnTo>
                          <a:pt x="385295" y="65351"/>
                        </a:lnTo>
                        <a:lnTo>
                          <a:pt x="400454" y="0"/>
                        </a:lnTo>
                        <a:lnTo>
                          <a:pt x="222966"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95" name="Freeform 12794">
                    <a:extLst>
                      <a:ext uri="{FF2B5EF4-FFF2-40B4-BE49-F238E27FC236}">
                        <a16:creationId xmlns:a16="http://schemas.microsoft.com/office/drawing/2014/main" id="{5F17BB49-09F2-6D3F-EA7E-14A71C357310}"/>
                      </a:ext>
                    </a:extLst>
                  </p:cNvPr>
                  <p:cNvSpPr/>
                  <p:nvPr/>
                </p:nvSpPr>
                <p:spPr>
                  <a:xfrm>
                    <a:off x="27337024" y="19356538"/>
                    <a:ext cx="192647" cy="153600"/>
                  </a:xfrm>
                  <a:custGeom>
                    <a:avLst/>
                    <a:gdLst>
                      <a:gd name="connsiteX0" fmla="*/ 192648 w 192647"/>
                      <a:gd name="connsiteY0" fmla="*/ 42454 h 153600"/>
                      <a:gd name="connsiteX1" fmla="*/ 119063 w 192647"/>
                      <a:gd name="connsiteY1" fmla="*/ 0 h 153600"/>
                      <a:gd name="connsiteX2" fmla="*/ 15160 w 192647"/>
                      <a:gd name="connsiteY2" fmla="*/ 88250 h 153600"/>
                      <a:gd name="connsiteX3" fmla="*/ 0 w 192647"/>
                      <a:gd name="connsiteY3" fmla="*/ 153601 h 153600"/>
                    </a:gdLst>
                    <a:ahLst/>
                    <a:cxnLst>
                      <a:cxn ang="0">
                        <a:pos x="connsiteX0" y="connsiteY0"/>
                      </a:cxn>
                      <a:cxn ang="0">
                        <a:pos x="connsiteX1" y="connsiteY1"/>
                      </a:cxn>
                      <a:cxn ang="0">
                        <a:pos x="connsiteX2" y="connsiteY2"/>
                      </a:cxn>
                      <a:cxn ang="0">
                        <a:pos x="connsiteX3" y="connsiteY3"/>
                      </a:cxn>
                    </a:cxnLst>
                    <a:rect l="l" t="t" r="r" b="b"/>
                    <a:pathLst>
                      <a:path w="192647" h="153600">
                        <a:moveTo>
                          <a:pt x="192648" y="42454"/>
                        </a:moveTo>
                        <a:lnTo>
                          <a:pt x="119063" y="0"/>
                        </a:lnTo>
                        <a:lnTo>
                          <a:pt x="15160" y="88250"/>
                        </a:lnTo>
                        <a:lnTo>
                          <a:pt x="0" y="15360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796" name="Graphic 12529">
                  <a:extLst>
                    <a:ext uri="{FF2B5EF4-FFF2-40B4-BE49-F238E27FC236}">
                      <a16:creationId xmlns:a16="http://schemas.microsoft.com/office/drawing/2014/main" id="{957B7C2F-ED4B-6CD5-E88E-A271F5E5BBF1}"/>
                    </a:ext>
                  </a:extLst>
                </p:cNvPr>
                <p:cNvGrpSpPr/>
                <p:nvPr/>
              </p:nvGrpSpPr>
              <p:grpSpPr>
                <a:xfrm>
                  <a:off x="25603200" y="16064587"/>
                  <a:ext cx="1926471" cy="1111468"/>
                  <a:chOff x="25603200" y="16064587"/>
                  <a:chExt cx="1926471" cy="1111468"/>
                </a:xfrm>
              </p:grpSpPr>
              <p:sp>
                <p:nvSpPr>
                  <p:cNvPr id="12797" name="Freeform 12796">
                    <a:extLst>
                      <a:ext uri="{FF2B5EF4-FFF2-40B4-BE49-F238E27FC236}">
                        <a16:creationId xmlns:a16="http://schemas.microsoft.com/office/drawing/2014/main" id="{D027074B-7EFD-8FD3-A0A1-F521A8F9943E}"/>
                      </a:ext>
                    </a:extLst>
                  </p:cNvPr>
                  <p:cNvSpPr/>
                  <p:nvPr/>
                </p:nvSpPr>
                <p:spPr>
                  <a:xfrm>
                    <a:off x="25603200" y="16064587"/>
                    <a:ext cx="192646" cy="130703"/>
                  </a:xfrm>
                  <a:custGeom>
                    <a:avLst/>
                    <a:gdLst>
                      <a:gd name="connsiteX0" fmla="*/ 0 w 192646"/>
                      <a:gd name="connsiteY0" fmla="*/ 0 h 130703"/>
                      <a:gd name="connsiteX1" fmla="*/ 0 w 192646"/>
                      <a:gd name="connsiteY1" fmla="*/ 84909 h 130703"/>
                      <a:gd name="connsiteX2" fmla="*/ 128432 w 192646"/>
                      <a:gd name="connsiteY2" fmla="*/ 130704 h 130703"/>
                      <a:gd name="connsiteX3" fmla="*/ 192647 w 192646"/>
                      <a:gd name="connsiteY3" fmla="*/ 111147 h 130703"/>
                    </a:gdLst>
                    <a:ahLst/>
                    <a:cxnLst>
                      <a:cxn ang="0">
                        <a:pos x="connsiteX0" y="connsiteY0"/>
                      </a:cxn>
                      <a:cxn ang="0">
                        <a:pos x="connsiteX1" y="connsiteY1"/>
                      </a:cxn>
                      <a:cxn ang="0">
                        <a:pos x="connsiteX2" y="connsiteY2"/>
                      </a:cxn>
                      <a:cxn ang="0">
                        <a:pos x="connsiteX3" y="connsiteY3"/>
                      </a:cxn>
                    </a:cxnLst>
                    <a:rect l="l" t="t" r="r" b="b"/>
                    <a:pathLst>
                      <a:path w="192646" h="130703">
                        <a:moveTo>
                          <a:pt x="0" y="0"/>
                        </a:moveTo>
                        <a:lnTo>
                          <a:pt x="0" y="84909"/>
                        </a:lnTo>
                        <a:lnTo>
                          <a:pt x="128432" y="130704"/>
                        </a:lnTo>
                        <a:lnTo>
                          <a:pt x="192647" y="11114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798" name="Freeform 12797">
                    <a:extLst>
                      <a:ext uri="{FF2B5EF4-FFF2-40B4-BE49-F238E27FC236}">
                        <a16:creationId xmlns:a16="http://schemas.microsoft.com/office/drawing/2014/main" id="{9FC0EB01-4901-8659-4589-3B6AE0A0341B}"/>
                      </a:ext>
                    </a:extLst>
                  </p:cNvPr>
                  <p:cNvSpPr/>
                  <p:nvPr/>
                </p:nvSpPr>
                <p:spPr>
                  <a:xfrm>
                    <a:off x="25603200" y="16149496"/>
                    <a:ext cx="256862" cy="215612"/>
                  </a:xfrm>
                  <a:custGeom>
                    <a:avLst/>
                    <a:gdLst>
                      <a:gd name="connsiteX0" fmla="*/ 128432 w 256862"/>
                      <a:gd name="connsiteY0" fmla="*/ 215612 h 215612"/>
                      <a:gd name="connsiteX1" fmla="*/ 256863 w 256862"/>
                      <a:gd name="connsiteY1" fmla="*/ 176499 h 215612"/>
                      <a:gd name="connsiteX2" fmla="*/ 128432 w 256862"/>
                      <a:gd name="connsiteY2" fmla="*/ 45795 h 215612"/>
                      <a:gd name="connsiteX3" fmla="*/ 0 w 256862"/>
                      <a:gd name="connsiteY3" fmla="*/ 0 h 215612"/>
                      <a:gd name="connsiteX4" fmla="*/ 0 w 256862"/>
                      <a:gd name="connsiteY4" fmla="*/ 169817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2" y="215612"/>
                        </a:moveTo>
                        <a:lnTo>
                          <a:pt x="256863" y="176499"/>
                        </a:lnTo>
                        <a:lnTo>
                          <a:pt x="128432" y="45795"/>
                        </a:lnTo>
                        <a:lnTo>
                          <a:pt x="0" y="0"/>
                        </a:lnTo>
                        <a:lnTo>
                          <a:pt x="0" y="1698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99" name="Freeform 12798">
                    <a:extLst>
                      <a:ext uri="{FF2B5EF4-FFF2-40B4-BE49-F238E27FC236}">
                        <a16:creationId xmlns:a16="http://schemas.microsoft.com/office/drawing/2014/main" id="{56CB4CBE-AA54-387F-F767-0633D6283FA5}"/>
                      </a:ext>
                    </a:extLst>
                  </p:cNvPr>
                  <p:cNvSpPr/>
                  <p:nvPr/>
                </p:nvSpPr>
                <p:spPr>
                  <a:xfrm>
                    <a:off x="25731631" y="16175734"/>
                    <a:ext cx="449509" cy="241850"/>
                  </a:xfrm>
                  <a:custGeom>
                    <a:avLst/>
                    <a:gdLst>
                      <a:gd name="connsiteX0" fmla="*/ 0 w 449509"/>
                      <a:gd name="connsiteY0" fmla="*/ 19557 h 241850"/>
                      <a:gd name="connsiteX1" fmla="*/ 128431 w 449509"/>
                      <a:gd name="connsiteY1" fmla="*/ 150261 h 241850"/>
                      <a:gd name="connsiteX2" fmla="*/ 385294 w 449509"/>
                      <a:gd name="connsiteY2" fmla="*/ 241851 h 241850"/>
                      <a:gd name="connsiteX3" fmla="*/ 449510 w 449509"/>
                      <a:gd name="connsiteY3" fmla="*/ 222294 h 241850"/>
                      <a:gd name="connsiteX4" fmla="*/ 64215 w 449509"/>
                      <a:gd name="connsiteY4" fmla="*/ 0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09" h="241850">
                        <a:moveTo>
                          <a:pt x="0" y="19557"/>
                        </a:moveTo>
                        <a:lnTo>
                          <a:pt x="128431" y="150261"/>
                        </a:lnTo>
                        <a:lnTo>
                          <a:pt x="385294" y="241851"/>
                        </a:lnTo>
                        <a:lnTo>
                          <a:pt x="449510" y="222294"/>
                        </a:lnTo>
                        <a:lnTo>
                          <a:pt x="6421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00" name="Freeform 12799">
                    <a:extLst>
                      <a:ext uri="{FF2B5EF4-FFF2-40B4-BE49-F238E27FC236}">
                        <a16:creationId xmlns:a16="http://schemas.microsoft.com/office/drawing/2014/main" id="{2B258683-E06A-2612-60E7-ED1015900491}"/>
                      </a:ext>
                    </a:extLst>
                  </p:cNvPr>
                  <p:cNvSpPr/>
                  <p:nvPr/>
                </p:nvSpPr>
                <p:spPr>
                  <a:xfrm>
                    <a:off x="25603200" y="16319313"/>
                    <a:ext cx="256862" cy="215612"/>
                  </a:xfrm>
                  <a:custGeom>
                    <a:avLst/>
                    <a:gdLst>
                      <a:gd name="connsiteX0" fmla="*/ 128432 w 256862"/>
                      <a:gd name="connsiteY0" fmla="*/ 215612 h 215612"/>
                      <a:gd name="connsiteX1" fmla="*/ 256863 w 256862"/>
                      <a:gd name="connsiteY1" fmla="*/ 176499 h 215612"/>
                      <a:gd name="connsiteX2" fmla="*/ 128432 w 256862"/>
                      <a:gd name="connsiteY2" fmla="*/ 45795 h 215612"/>
                      <a:gd name="connsiteX3" fmla="*/ 0 w 256862"/>
                      <a:gd name="connsiteY3" fmla="*/ 0 h 215612"/>
                      <a:gd name="connsiteX4" fmla="*/ 0 w 256862"/>
                      <a:gd name="connsiteY4" fmla="*/ 169817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2" y="215612"/>
                        </a:moveTo>
                        <a:lnTo>
                          <a:pt x="256863" y="176499"/>
                        </a:lnTo>
                        <a:lnTo>
                          <a:pt x="128432" y="45795"/>
                        </a:lnTo>
                        <a:lnTo>
                          <a:pt x="0" y="0"/>
                        </a:lnTo>
                        <a:lnTo>
                          <a:pt x="0" y="1698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01" name="Freeform 12800">
                    <a:extLst>
                      <a:ext uri="{FF2B5EF4-FFF2-40B4-BE49-F238E27FC236}">
                        <a16:creationId xmlns:a16="http://schemas.microsoft.com/office/drawing/2014/main" id="{54EF0C49-4545-9E6B-E105-4B519737B486}"/>
                      </a:ext>
                    </a:extLst>
                  </p:cNvPr>
                  <p:cNvSpPr/>
                  <p:nvPr/>
                </p:nvSpPr>
                <p:spPr>
                  <a:xfrm>
                    <a:off x="25731631" y="16325994"/>
                    <a:ext cx="513725" cy="261407"/>
                  </a:xfrm>
                  <a:custGeom>
                    <a:avLst/>
                    <a:gdLst>
                      <a:gd name="connsiteX0" fmla="*/ 0 w 513725"/>
                      <a:gd name="connsiteY0" fmla="*/ 39113 h 261407"/>
                      <a:gd name="connsiteX1" fmla="*/ 128431 w 513725"/>
                      <a:gd name="connsiteY1" fmla="*/ 169817 h 261407"/>
                      <a:gd name="connsiteX2" fmla="*/ 385294 w 513725"/>
                      <a:gd name="connsiteY2" fmla="*/ 261407 h 261407"/>
                      <a:gd name="connsiteX3" fmla="*/ 513726 w 513725"/>
                      <a:gd name="connsiteY3" fmla="*/ 222293 h 261407"/>
                      <a:gd name="connsiteX4" fmla="*/ 385294 w 513725"/>
                      <a:gd name="connsiteY4" fmla="*/ 91590 h 261407"/>
                      <a:gd name="connsiteX5" fmla="*/ 128431 w 513725"/>
                      <a:gd name="connsiteY5" fmla="*/ 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7">
                        <a:moveTo>
                          <a:pt x="0" y="39113"/>
                        </a:moveTo>
                        <a:lnTo>
                          <a:pt x="128431" y="169817"/>
                        </a:lnTo>
                        <a:lnTo>
                          <a:pt x="385294" y="261407"/>
                        </a:lnTo>
                        <a:lnTo>
                          <a:pt x="513726" y="222293"/>
                        </a:lnTo>
                        <a:lnTo>
                          <a:pt x="385294" y="91590"/>
                        </a:lnTo>
                        <a:lnTo>
                          <a:pt x="1284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02" name="Freeform 12801">
                    <a:extLst>
                      <a:ext uri="{FF2B5EF4-FFF2-40B4-BE49-F238E27FC236}">
                        <a16:creationId xmlns:a16="http://schemas.microsoft.com/office/drawing/2014/main" id="{15038750-D917-CE77-D393-EB762D99A6E0}"/>
                      </a:ext>
                    </a:extLst>
                  </p:cNvPr>
                  <p:cNvSpPr/>
                  <p:nvPr/>
                </p:nvSpPr>
                <p:spPr>
                  <a:xfrm>
                    <a:off x="26116925" y="16398027"/>
                    <a:ext cx="449510" cy="241850"/>
                  </a:xfrm>
                  <a:custGeom>
                    <a:avLst/>
                    <a:gdLst>
                      <a:gd name="connsiteX0" fmla="*/ 0 w 449510"/>
                      <a:gd name="connsiteY0" fmla="*/ 19557 h 241850"/>
                      <a:gd name="connsiteX1" fmla="*/ 128432 w 449510"/>
                      <a:gd name="connsiteY1" fmla="*/ 150261 h 241850"/>
                      <a:gd name="connsiteX2" fmla="*/ 385295 w 449510"/>
                      <a:gd name="connsiteY2" fmla="*/ 241851 h 241850"/>
                      <a:gd name="connsiteX3" fmla="*/ 449510 w 449510"/>
                      <a:gd name="connsiteY3" fmla="*/ 222294 h 241850"/>
                      <a:gd name="connsiteX4" fmla="*/ 64216 w 449510"/>
                      <a:gd name="connsiteY4" fmla="*/ 0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241850">
                        <a:moveTo>
                          <a:pt x="0" y="19557"/>
                        </a:moveTo>
                        <a:lnTo>
                          <a:pt x="128432" y="150261"/>
                        </a:lnTo>
                        <a:lnTo>
                          <a:pt x="385295" y="241851"/>
                        </a:lnTo>
                        <a:lnTo>
                          <a:pt x="449510" y="222294"/>
                        </a:lnTo>
                        <a:lnTo>
                          <a:pt x="6421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03" name="Freeform 12802">
                    <a:extLst>
                      <a:ext uri="{FF2B5EF4-FFF2-40B4-BE49-F238E27FC236}">
                        <a16:creationId xmlns:a16="http://schemas.microsoft.com/office/drawing/2014/main" id="{4227D5B3-120F-2161-66DE-69A0B5F53F3D}"/>
                      </a:ext>
                    </a:extLst>
                  </p:cNvPr>
                  <p:cNvSpPr/>
                  <p:nvPr/>
                </p:nvSpPr>
                <p:spPr>
                  <a:xfrm>
                    <a:off x="25603200" y="16489130"/>
                    <a:ext cx="256862" cy="215612"/>
                  </a:xfrm>
                  <a:custGeom>
                    <a:avLst/>
                    <a:gdLst>
                      <a:gd name="connsiteX0" fmla="*/ 128432 w 256862"/>
                      <a:gd name="connsiteY0" fmla="*/ 215612 h 215612"/>
                      <a:gd name="connsiteX1" fmla="*/ 256863 w 256862"/>
                      <a:gd name="connsiteY1" fmla="*/ 176498 h 215612"/>
                      <a:gd name="connsiteX2" fmla="*/ 128432 w 256862"/>
                      <a:gd name="connsiteY2" fmla="*/ 45795 h 215612"/>
                      <a:gd name="connsiteX3" fmla="*/ 0 w 256862"/>
                      <a:gd name="connsiteY3" fmla="*/ 0 h 215612"/>
                      <a:gd name="connsiteX4" fmla="*/ 0 w 256862"/>
                      <a:gd name="connsiteY4" fmla="*/ 169817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2" y="215612"/>
                        </a:moveTo>
                        <a:lnTo>
                          <a:pt x="256863" y="176498"/>
                        </a:lnTo>
                        <a:lnTo>
                          <a:pt x="128432" y="45795"/>
                        </a:lnTo>
                        <a:lnTo>
                          <a:pt x="0" y="0"/>
                        </a:lnTo>
                        <a:lnTo>
                          <a:pt x="0" y="1698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04" name="Freeform 12803">
                    <a:extLst>
                      <a:ext uri="{FF2B5EF4-FFF2-40B4-BE49-F238E27FC236}">
                        <a16:creationId xmlns:a16="http://schemas.microsoft.com/office/drawing/2014/main" id="{FF3D154A-FDC8-B227-2A21-9A43B4B3EE37}"/>
                      </a:ext>
                    </a:extLst>
                  </p:cNvPr>
                  <p:cNvSpPr/>
                  <p:nvPr/>
                </p:nvSpPr>
                <p:spPr>
                  <a:xfrm>
                    <a:off x="25731631" y="16495811"/>
                    <a:ext cx="513725" cy="261407"/>
                  </a:xfrm>
                  <a:custGeom>
                    <a:avLst/>
                    <a:gdLst>
                      <a:gd name="connsiteX0" fmla="*/ 0 w 513725"/>
                      <a:gd name="connsiteY0" fmla="*/ 39114 h 261407"/>
                      <a:gd name="connsiteX1" fmla="*/ 128431 w 513725"/>
                      <a:gd name="connsiteY1" fmla="*/ 169817 h 261407"/>
                      <a:gd name="connsiteX2" fmla="*/ 385294 w 513725"/>
                      <a:gd name="connsiteY2" fmla="*/ 261407 h 261407"/>
                      <a:gd name="connsiteX3" fmla="*/ 513726 w 513725"/>
                      <a:gd name="connsiteY3" fmla="*/ 222294 h 261407"/>
                      <a:gd name="connsiteX4" fmla="*/ 385294 w 513725"/>
                      <a:gd name="connsiteY4" fmla="*/ 91590 h 261407"/>
                      <a:gd name="connsiteX5" fmla="*/ 128431 w 513725"/>
                      <a:gd name="connsiteY5" fmla="*/ 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7">
                        <a:moveTo>
                          <a:pt x="0" y="39114"/>
                        </a:moveTo>
                        <a:lnTo>
                          <a:pt x="128431" y="169817"/>
                        </a:lnTo>
                        <a:lnTo>
                          <a:pt x="385294" y="261407"/>
                        </a:lnTo>
                        <a:lnTo>
                          <a:pt x="513726" y="222294"/>
                        </a:lnTo>
                        <a:lnTo>
                          <a:pt x="385294" y="91590"/>
                        </a:lnTo>
                        <a:lnTo>
                          <a:pt x="1284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05" name="Freeform 12804">
                    <a:extLst>
                      <a:ext uri="{FF2B5EF4-FFF2-40B4-BE49-F238E27FC236}">
                        <a16:creationId xmlns:a16="http://schemas.microsoft.com/office/drawing/2014/main" id="{6F14ACB4-8F74-E5AC-2B13-44E1A0147DC3}"/>
                      </a:ext>
                    </a:extLst>
                  </p:cNvPr>
                  <p:cNvSpPr/>
                  <p:nvPr/>
                </p:nvSpPr>
                <p:spPr>
                  <a:xfrm>
                    <a:off x="26116925" y="16548288"/>
                    <a:ext cx="513726" cy="261407"/>
                  </a:xfrm>
                  <a:custGeom>
                    <a:avLst/>
                    <a:gdLst>
                      <a:gd name="connsiteX0" fmla="*/ 0 w 513726"/>
                      <a:gd name="connsiteY0" fmla="*/ 39113 h 261407"/>
                      <a:gd name="connsiteX1" fmla="*/ 128432 w 513726"/>
                      <a:gd name="connsiteY1" fmla="*/ 169817 h 261407"/>
                      <a:gd name="connsiteX2" fmla="*/ 385295 w 513726"/>
                      <a:gd name="connsiteY2" fmla="*/ 261407 h 261407"/>
                      <a:gd name="connsiteX3" fmla="*/ 513726 w 513726"/>
                      <a:gd name="connsiteY3" fmla="*/ 222293 h 261407"/>
                      <a:gd name="connsiteX4" fmla="*/ 385295 w 513726"/>
                      <a:gd name="connsiteY4" fmla="*/ 91590 h 261407"/>
                      <a:gd name="connsiteX5" fmla="*/ 128432 w 513726"/>
                      <a:gd name="connsiteY5" fmla="*/ 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6" h="261407">
                        <a:moveTo>
                          <a:pt x="0" y="39113"/>
                        </a:moveTo>
                        <a:lnTo>
                          <a:pt x="128432" y="169817"/>
                        </a:lnTo>
                        <a:lnTo>
                          <a:pt x="385295" y="261407"/>
                        </a:lnTo>
                        <a:lnTo>
                          <a:pt x="513726" y="222293"/>
                        </a:lnTo>
                        <a:lnTo>
                          <a:pt x="385295" y="91590"/>
                        </a:lnTo>
                        <a:lnTo>
                          <a:pt x="12843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06" name="Freeform 12805">
                    <a:extLst>
                      <a:ext uri="{FF2B5EF4-FFF2-40B4-BE49-F238E27FC236}">
                        <a16:creationId xmlns:a16="http://schemas.microsoft.com/office/drawing/2014/main" id="{EABE3951-8914-44C5-1CAA-3626EA86C9A1}"/>
                      </a:ext>
                    </a:extLst>
                  </p:cNvPr>
                  <p:cNvSpPr/>
                  <p:nvPr/>
                </p:nvSpPr>
                <p:spPr>
                  <a:xfrm>
                    <a:off x="26502220" y="16620321"/>
                    <a:ext cx="449510" cy="241850"/>
                  </a:xfrm>
                  <a:custGeom>
                    <a:avLst/>
                    <a:gdLst>
                      <a:gd name="connsiteX0" fmla="*/ 0 w 449510"/>
                      <a:gd name="connsiteY0" fmla="*/ 19557 h 241850"/>
                      <a:gd name="connsiteX1" fmla="*/ 128432 w 449510"/>
                      <a:gd name="connsiteY1" fmla="*/ 150260 h 241850"/>
                      <a:gd name="connsiteX2" fmla="*/ 385295 w 449510"/>
                      <a:gd name="connsiteY2" fmla="*/ 241850 h 241850"/>
                      <a:gd name="connsiteX3" fmla="*/ 449510 w 449510"/>
                      <a:gd name="connsiteY3" fmla="*/ 222294 h 241850"/>
                      <a:gd name="connsiteX4" fmla="*/ 64216 w 449510"/>
                      <a:gd name="connsiteY4" fmla="*/ 0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241850">
                        <a:moveTo>
                          <a:pt x="0" y="19557"/>
                        </a:moveTo>
                        <a:lnTo>
                          <a:pt x="128432" y="150260"/>
                        </a:lnTo>
                        <a:lnTo>
                          <a:pt x="385295" y="241850"/>
                        </a:lnTo>
                        <a:lnTo>
                          <a:pt x="449510" y="222294"/>
                        </a:lnTo>
                        <a:lnTo>
                          <a:pt x="6421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07" name="Freeform 12806">
                    <a:extLst>
                      <a:ext uri="{FF2B5EF4-FFF2-40B4-BE49-F238E27FC236}">
                        <a16:creationId xmlns:a16="http://schemas.microsoft.com/office/drawing/2014/main" id="{89825FE3-A6DB-530B-BBB9-0AB169244639}"/>
                      </a:ext>
                    </a:extLst>
                  </p:cNvPr>
                  <p:cNvSpPr/>
                  <p:nvPr/>
                </p:nvSpPr>
                <p:spPr>
                  <a:xfrm>
                    <a:off x="25603200" y="16658947"/>
                    <a:ext cx="256862" cy="215612"/>
                  </a:xfrm>
                  <a:custGeom>
                    <a:avLst/>
                    <a:gdLst>
                      <a:gd name="connsiteX0" fmla="*/ 128432 w 256862"/>
                      <a:gd name="connsiteY0" fmla="*/ 215612 h 215612"/>
                      <a:gd name="connsiteX1" fmla="*/ 256863 w 256862"/>
                      <a:gd name="connsiteY1" fmla="*/ 176498 h 215612"/>
                      <a:gd name="connsiteX2" fmla="*/ 128432 w 256862"/>
                      <a:gd name="connsiteY2" fmla="*/ 45795 h 215612"/>
                      <a:gd name="connsiteX3" fmla="*/ 0 w 256862"/>
                      <a:gd name="connsiteY3" fmla="*/ 0 h 215612"/>
                      <a:gd name="connsiteX4" fmla="*/ 0 w 256862"/>
                      <a:gd name="connsiteY4" fmla="*/ 169817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2" y="215612"/>
                        </a:moveTo>
                        <a:lnTo>
                          <a:pt x="256863" y="176498"/>
                        </a:lnTo>
                        <a:lnTo>
                          <a:pt x="128432" y="45795"/>
                        </a:lnTo>
                        <a:lnTo>
                          <a:pt x="0" y="0"/>
                        </a:lnTo>
                        <a:lnTo>
                          <a:pt x="0" y="1698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08" name="Freeform 12807">
                    <a:extLst>
                      <a:ext uri="{FF2B5EF4-FFF2-40B4-BE49-F238E27FC236}">
                        <a16:creationId xmlns:a16="http://schemas.microsoft.com/office/drawing/2014/main" id="{426271D0-F2A6-C3AC-4F09-362122D207D2}"/>
                      </a:ext>
                    </a:extLst>
                  </p:cNvPr>
                  <p:cNvSpPr/>
                  <p:nvPr/>
                </p:nvSpPr>
                <p:spPr>
                  <a:xfrm>
                    <a:off x="25731631" y="16665629"/>
                    <a:ext cx="513725" cy="261407"/>
                  </a:xfrm>
                  <a:custGeom>
                    <a:avLst/>
                    <a:gdLst>
                      <a:gd name="connsiteX0" fmla="*/ 0 w 513725"/>
                      <a:gd name="connsiteY0" fmla="*/ 39114 h 261407"/>
                      <a:gd name="connsiteX1" fmla="*/ 128431 w 513725"/>
                      <a:gd name="connsiteY1" fmla="*/ 169817 h 261407"/>
                      <a:gd name="connsiteX2" fmla="*/ 385294 w 513725"/>
                      <a:gd name="connsiteY2" fmla="*/ 261407 h 261407"/>
                      <a:gd name="connsiteX3" fmla="*/ 513726 w 513725"/>
                      <a:gd name="connsiteY3" fmla="*/ 222294 h 261407"/>
                      <a:gd name="connsiteX4" fmla="*/ 385294 w 513725"/>
                      <a:gd name="connsiteY4" fmla="*/ 91590 h 261407"/>
                      <a:gd name="connsiteX5" fmla="*/ 128431 w 513725"/>
                      <a:gd name="connsiteY5" fmla="*/ 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7">
                        <a:moveTo>
                          <a:pt x="0" y="39114"/>
                        </a:moveTo>
                        <a:lnTo>
                          <a:pt x="128431" y="169817"/>
                        </a:lnTo>
                        <a:lnTo>
                          <a:pt x="385294" y="261407"/>
                        </a:lnTo>
                        <a:lnTo>
                          <a:pt x="513726" y="222294"/>
                        </a:lnTo>
                        <a:lnTo>
                          <a:pt x="385294" y="91590"/>
                        </a:lnTo>
                        <a:lnTo>
                          <a:pt x="1284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09" name="Freeform 12808">
                    <a:extLst>
                      <a:ext uri="{FF2B5EF4-FFF2-40B4-BE49-F238E27FC236}">
                        <a16:creationId xmlns:a16="http://schemas.microsoft.com/office/drawing/2014/main" id="{4016A95A-D0D9-768F-4A6C-311C614E3CCB}"/>
                      </a:ext>
                    </a:extLst>
                  </p:cNvPr>
                  <p:cNvSpPr/>
                  <p:nvPr/>
                </p:nvSpPr>
                <p:spPr>
                  <a:xfrm>
                    <a:off x="26116925" y="16718105"/>
                    <a:ext cx="513726" cy="261407"/>
                  </a:xfrm>
                  <a:custGeom>
                    <a:avLst/>
                    <a:gdLst>
                      <a:gd name="connsiteX0" fmla="*/ 0 w 513726"/>
                      <a:gd name="connsiteY0" fmla="*/ 39113 h 261407"/>
                      <a:gd name="connsiteX1" fmla="*/ 128432 w 513726"/>
                      <a:gd name="connsiteY1" fmla="*/ 169817 h 261407"/>
                      <a:gd name="connsiteX2" fmla="*/ 385295 w 513726"/>
                      <a:gd name="connsiteY2" fmla="*/ 261407 h 261407"/>
                      <a:gd name="connsiteX3" fmla="*/ 513726 w 513726"/>
                      <a:gd name="connsiteY3" fmla="*/ 222293 h 261407"/>
                      <a:gd name="connsiteX4" fmla="*/ 385295 w 513726"/>
                      <a:gd name="connsiteY4" fmla="*/ 91590 h 261407"/>
                      <a:gd name="connsiteX5" fmla="*/ 128432 w 513726"/>
                      <a:gd name="connsiteY5" fmla="*/ 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6" h="261407">
                        <a:moveTo>
                          <a:pt x="0" y="39113"/>
                        </a:moveTo>
                        <a:lnTo>
                          <a:pt x="128432" y="169817"/>
                        </a:lnTo>
                        <a:lnTo>
                          <a:pt x="385295" y="261407"/>
                        </a:lnTo>
                        <a:lnTo>
                          <a:pt x="513726" y="222293"/>
                        </a:lnTo>
                        <a:lnTo>
                          <a:pt x="385295" y="91590"/>
                        </a:lnTo>
                        <a:lnTo>
                          <a:pt x="12843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10" name="Freeform 12809">
                    <a:extLst>
                      <a:ext uri="{FF2B5EF4-FFF2-40B4-BE49-F238E27FC236}">
                        <a16:creationId xmlns:a16="http://schemas.microsoft.com/office/drawing/2014/main" id="{93A15F2C-5FEE-27BC-0142-8058AF127B0B}"/>
                      </a:ext>
                    </a:extLst>
                  </p:cNvPr>
                  <p:cNvSpPr/>
                  <p:nvPr/>
                </p:nvSpPr>
                <p:spPr>
                  <a:xfrm>
                    <a:off x="26502220" y="16770582"/>
                    <a:ext cx="513725" cy="261407"/>
                  </a:xfrm>
                  <a:custGeom>
                    <a:avLst/>
                    <a:gdLst>
                      <a:gd name="connsiteX0" fmla="*/ 0 w 513725"/>
                      <a:gd name="connsiteY0" fmla="*/ 39113 h 261407"/>
                      <a:gd name="connsiteX1" fmla="*/ 128432 w 513725"/>
                      <a:gd name="connsiteY1" fmla="*/ 169817 h 261407"/>
                      <a:gd name="connsiteX2" fmla="*/ 385295 w 513725"/>
                      <a:gd name="connsiteY2" fmla="*/ 261407 h 261407"/>
                      <a:gd name="connsiteX3" fmla="*/ 513726 w 513725"/>
                      <a:gd name="connsiteY3" fmla="*/ 222293 h 261407"/>
                      <a:gd name="connsiteX4" fmla="*/ 385295 w 513725"/>
                      <a:gd name="connsiteY4" fmla="*/ 91590 h 261407"/>
                      <a:gd name="connsiteX5" fmla="*/ 128432 w 513725"/>
                      <a:gd name="connsiteY5" fmla="*/ 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7">
                        <a:moveTo>
                          <a:pt x="0" y="39113"/>
                        </a:moveTo>
                        <a:lnTo>
                          <a:pt x="128432" y="169817"/>
                        </a:lnTo>
                        <a:lnTo>
                          <a:pt x="385295" y="261407"/>
                        </a:lnTo>
                        <a:lnTo>
                          <a:pt x="513726" y="222293"/>
                        </a:lnTo>
                        <a:lnTo>
                          <a:pt x="385295" y="91590"/>
                        </a:lnTo>
                        <a:lnTo>
                          <a:pt x="12843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11" name="Freeform 12810">
                    <a:extLst>
                      <a:ext uri="{FF2B5EF4-FFF2-40B4-BE49-F238E27FC236}">
                        <a16:creationId xmlns:a16="http://schemas.microsoft.com/office/drawing/2014/main" id="{AD38E176-BC4B-9D7F-A84E-8930EBE4F3FD}"/>
                      </a:ext>
                    </a:extLst>
                  </p:cNvPr>
                  <p:cNvSpPr/>
                  <p:nvPr/>
                </p:nvSpPr>
                <p:spPr>
                  <a:xfrm>
                    <a:off x="26887514" y="16842615"/>
                    <a:ext cx="449509" cy="241850"/>
                  </a:xfrm>
                  <a:custGeom>
                    <a:avLst/>
                    <a:gdLst>
                      <a:gd name="connsiteX0" fmla="*/ 0 w 449509"/>
                      <a:gd name="connsiteY0" fmla="*/ 19557 h 241850"/>
                      <a:gd name="connsiteX1" fmla="*/ 128431 w 449509"/>
                      <a:gd name="connsiteY1" fmla="*/ 150260 h 241850"/>
                      <a:gd name="connsiteX2" fmla="*/ 385295 w 449509"/>
                      <a:gd name="connsiteY2" fmla="*/ 241850 h 241850"/>
                      <a:gd name="connsiteX3" fmla="*/ 449510 w 449509"/>
                      <a:gd name="connsiteY3" fmla="*/ 222294 h 241850"/>
                      <a:gd name="connsiteX4" fmla="*/ 64216 w 449509"/>
                      <a:gd name="connsiteY4" fmla="*/ 0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09" h="241850">
                        <a:moveTo>
                          <a:pt x="0" y="19557"/>
                        </a:moveTo>
                        <a:lnTo>
                          <a:pt x="128431" y="150260"/>
                        </a:lnTo>
                        <a:lnTo>
                          <a:pt x="385295" y="241850"/>
                        </a:lnTo>
                        <a:lnTo>
                          <a:pt x="449510" y="222294"/>
                        </a:lnTo>
                        <a:lnTo>
                          <a:pt x="6421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12" name="Freeform 12811">
                    <a:extLst>
                      <a:ext uri="{FF2B5EF4-FFF2-40B4-BE49-F238E27FC236}">
                        <a16:creationId xmlns:a16="http://schemas.microsoft.com/office/drawing/2014/main" id="{0BDFB3A1-080A-2CA0-2B30-06A52A0DD0F3}"/>
                      </a:ext>
                    </a:extLst>
                  </p:cNvPr>
                  <p:cNvSpPr/>
                  <p:nvPr/>
                </p:nvSpPr>
                <p:spPr>
                  <a:xfrm>
                    <a:off x="25603200" y="16828765"/>
                    <a:ext cx="192646" cy="111146"/>
                  </a:xfrm>
                  <a:custGeom>
                    <a:avLst/>
                    <a:gdLst>
                      <a:gd name="connsiteX0" fmla="*/ 0 w 192646"/>
                      <a:gd name="connsiteY0" fmla="*/ 84908 h 111146"/>
                      <a:gd name="connsiteX1" fmla="*/ 192647 w 192646"/>
                      <a:gd name="connsiteY1" fmla="*/ 111147 h 111146"/>
                      <a:gd name="connsiteX2" fmla="*/ 128431 w 192646"/>
                      <a:gd name="connsiteY2" fmla="*/ 45795 h 111146"/>
                      <a:gd name="connsiteX3" fmla="*/ 0 w 192646"/>
                      <a:gd name="connsiteY3" fmla="*/ 0 h 111146"/>
                    </a:gdLst>
                    <a:ahLst/>
                    <a:cxnLst>
                      <a:cxn ang="0">
                        <a:pos x="connsiteX0" y="connsiteY0"/>
                      </a:cxn>
                      <a:cxn ang="0">
                        <a:pos x="connsiteX1" y="connsiteY1"/>
                      </a:cxn>
                      <a:cxn ang="0">
                        <a:pos x="connsiteX2" y="connsiteY2"/>
                      </a:cxn>
                      <a:cxn ang="0">
                        <a:pos x="connsiteX3" y="connsiteY3"/>
                      </a:cxn>
                    </a:cxnLst>
                    <a:rect l="l" t="t" r="r" b="b"/>
                    <a:pathLst>
                      <a:path w="192646" h="111146">
                        <a:moveTo>
                          <a:pt x="0" y="84908"/>
                        </a:moveTo>
                        <a:lnTo>
                          <a:pt x="192647" y="111147"/>
                        </a:lnTo>
                        <a:lnTo>
                          <a:pt x="128431" y="45795"/>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813" name="Freeform 12812">
                    <a:extLst>
                      <a:ext uri="{FF2B5EF4-FFF2-40B4-BE49-F238E27FC236}">
                        <a16:creationId xmlns:a16="http://schemas.microsoft.com/office/drawing/2014/main" id="{E0C1C2B6-430D-3AC8-2908-C441C4E31254}"/>
                      </a:ext>
                    </a:extLst>
                  </p:cNvPr>
                  <p:cNvSpPr/>
                  <p:nvPr/>
                </p:nvSpPr>
                <p:spPr>
                  <a:xfrm>
                    <a:off x="25731631" y="16835446"/>
                    <a:ext cx="449509" cy="156941"/>
                  </a:xfrm>
                  <a:custGeom>
                    <a:avLst/>
                    <a:gdLst>
                      <a:gd name="connsiteX0" fmla="*/ 0 w 449509"/>
                      <a:gd name="connsiteY0" fmla="*/ 39114 h 156941"/>
                      <a:gd name="connsiteX1" fmla="*/ 64215 w 449509"/>
                      <a:gd name="connsiteY1" fmla="*/ 104466 h 156941"/>
                      <a:gd name="connsiteX2" fmla="*/ 449510 w 449509"/>
                      <a:gd name="connsiteY2" fmla="*/ 156942 h 156941"/>
                      <a:gd name="connsiteX3" fmla="*/ 385294 w 449509"/>
                      <a:gd name="connsiteY3" fmla="*/ 91590 h 156941"/>
                      <a:gd name="connsiteX4" fmla="*/ 128431 w 449509"/>
                      <a:gd name="connsiteY4" fmla="*/ 0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09" h="156941">
                        <a:moveTo>
                          <a:pt x="0" y="39114"/>
                        </a:moveTo>
                        <a:lnTo>
                          <a:pt x="64215" y="104466"/>
                        </a:lnTo>
                        <a:lnTo>
                          <a:pt x="449510" y="156942"/>
                        </a:lnTo>
                        <a:lnTo>
                          <a:pt x="385294" y="91590"/>
                        </a:lnTo>
                        <a:lnTo>
                          <a:pt x="1284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14" name="Freeform 12813">
                    <a:extLst>
                      <a:ext uri="{FF2B5EF4-FFF2-40B4-BE49-F238E27FC236}">
                        <a16:creationId xmlns:a16="http://schemas.microsoft.com/office/drawing/2014/main" id="{4852122A-DDD0-55F1-5B7D-9B3BB4B3C87D}"/>
                      </a:ext>
                    </a:extLst>
                  </p:cNvPr>
                  <p:cNvSpPr/>
                  <p:nvPr/>
                </p:nvSpPr>
                <p:spPr>
                  <a:xfrm>
                    <a:off x="26116925" y="16887922"/>
                    <a:ext cx="449510" cy="156941"/>
                  </a:xfrm>
                  <a:custGeom>
                    <a:avLst/>
                    <a:gdLst>
                      <a:gd name="connsiteX0" fmla="*/ 0 w 449510"/>
                      <a:gd name="connsiteY0" fmla="*/ 39114 h 156941"/>
                      <a:gd name="connsiteX1" fmla="*/ 64216 w 449510"/>
                      <a:gd name="connsiteY1" fmla="*/ 104466 h 156941"/>
                      <a:gd name="connsiteX2" fmla="*/ 449510 w 449510"/>
                      <a:gd name="connsiteY2" fmla="*/ 156942 h 156941"/>
                      <a:gd name="connsiteX3" fmla="*/ 385295 w 449510"/>
                      <a:gd name="connsiteY3" fmla="*/ 91590 h 156941"/>
                      <a:gd name="connsiteX4" fmla="*/ 128432 w 449510"/>
                      <a:gd name="connsiteY4" fmla="*/ 0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156941">
                        <a:moveTo>
                          <a:pt x="0" y="39114"/>
                        </a:moveTo>
                        <a:lnTo>
                          <a:pt x="64216" y="104466"/>
                        </a:lnTo>
                        <a:lnTo>
                          <a:pt x="449510" y="156942"/>
                        </a:lnTo>
                        <a:lnTo>
                          <a:pt x="385295" y="91590"/>
                        </a:lnTo>
                        <a:lnTo>
                          <a:pt x="12843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15" name="Freeform 12814">
                    <a:extLst>
                      <a:ext uri="{FF2B5EF4-FFF2-40B4-BE49-F238E27FC236}">
                        <a16:creationId xmlns:a16="http://schemas.microsoft.com/office/drawing/2014/main" id="{BE8C0797-28C5-8FC7-E1DA-1A1A736FBC9D}"/>
                      </a:ext>
                    </a:extLst>
                  </p:cNvPr>
                  <p:cNvSpPr/>
                  <p:nvPr/>
                </p:nvSpPr>
                <p:spPr>
                  <a:xfrm>
                    <a:off x="26502220" y="16940399"/>
                    <a:ext cx="449510" cy="156941"/>
                  </a:xfrm>
                  <a:custGeom>
                    <a:avLst/>
                    <a:gdLst>
                      <a:gd name="connsiteX0" fmla="*/ 0 w 449510"/>
                      <a:gd name="connsiteY0" fmla="*/ 39113 h 156941"/>
                      <a:gd name="connsiteX1" fmla="*/ 64216 w 449510"/>
                      <a:gd name="connsiteY1" fmla="*/ 104465 h 156941"/>
                      <a:gd name="connsiteX2" fmla="*/ 449510 w 449510"/>
                      <a:gd name="connsiteY2" fmla="*/ 156942 h 156941"/>
                      <a:gd name="connsiteX3" fmla="*/ 385295 w 449510"/>
                      <a:gd name="connsiteY3" fmla="*/ 91590 h 156941"/>
                      <a:gd name="connsiteX4" fmla="*/ 128432 w 449510"/>
                      <a:gd name="connsiteY4" fmla="*/ 0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156941">
                        <a:moveTo>
                          <a:pt x="0" y="39113"/>
                        </a:moveTo>
                        <a:lnTo>
                          <a:pt x="64216" y="104465"/>
                        </a:lnTo>
                        <a:lnTo>
                          <a:pt x="449510" y="156942"/>
                        </a:lnTo>
                        <a:lnTo>
                          <a:pt x="385295" y="91590"/>
                        </a:lnTo>
                        <a:lnTo>
                          <a:pt x="12843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16" name="Freeform 12815">
                    <a:extLst>
                      <a:ext uri="{FF2B5EF4-FFF2-40B4-BE49-F238E27FC236}">
                        <a16:creationId xmlns:a16="http://schemas.microsoft.com/office/drawing/2014/main" id="{2950B407-6092-239D-E07E-719C81E0D744}"/>
                      </a:ext>
                    </a:extLst>
                  </p:cNvPr>
                  <p:cNvSpPr/>
                  <p:nvPr/>
                </p:nvSpPr>
                <p:spPr>
                  <a:xfrm>
                    <a:off x="26887514" y="16992875"/>
                    <a:ext cx="449509" cy="156941"/>
                  </a:xfrm>
                  <a:custGeom>
                    <a:avLst/>
                    <a:gdLst>
                      <a:gd name="connsiteX0" fmla="*/ 0 w 449509"/>
                      <a:gd name="connsiteY0" fmla="*/ 39113 h 156941"/>
                      <a:gd name="connsiteX1" fmla="*/ 64216 w 449509"/>
                      <a:gd name="connsiteY1" fmla="*/ 104465 h 156941"/>
                      <a:gd name="connsiteX2" fmla="*/ 449510 w 449509"/>
                      <a:gd name="connsiteY2" fmla="*/ 156942 h 156941"/>
                      <a:gd name="connsiteX3" fmla="*/ 385295 w 449509"/>
                      <a:gd name="connsiteY3" fmla="*/ 91590 h 156941"/>
                      <a:gd name="connsiteX4" fmla="*/ 128431 w 449509"/>
                      <a:gd name="connsiteY4" fmla="*/ 0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09" h="156941">
                        <a:moveTo>
                          <a:pt x="0" y="39113"/>
                        </a:moveTo>
                        <a:lnTo>
                          <a:pt x="64216" y="104465"/>
                        </a:lnTo>
                        <a:lnTo>
                          <a:pt x="449510" y="156942"/>
                        </a:lnTo>
                        <a:lnTo>
                          <a:pt x="385295" y="91590"/>
                        </a:lnTo>
                        <a:lnTo>
                          <a:pt x="1284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17" name="Freeform 12816">
                    <a:extLst>
                      <a:ext uri="{FF2B5EF4-FFF2-40B4-BE49-F238E27FC236}">
                        <a16:creationId xmlns:a16="http://schemas.microsoft.com/office/drawing/2014/main" id="{8E16D287-C70E-2DC1-ACC6-C5FAE89B564E}"/>
                      </a:ext>
                    </a:extLst>
                  </p:cNvPr>
                  <p:cNvSpPr/>
                  <p:nvPr/>
                </p:nvSpPr>
                <p:spPr>
                  <a:xfrm>
                    <a:off x="27272809" y="17064908"/>
                    <a:ext cx="256862" cy="111146"/>
                  </a:xfrm>
                  <a:custGeom>
                    <a:avLst/>
                    <a:gdLst>
                      <a:gd name="connsiteX0" fmla="*/ 256863 w 256862"/>
                      <a:gd name="connsiteY0" fmla="*/ 111147 h 111146"/>
                      <a:gd name="connsiteX1" fmla="*/ 64215 w 256862"/>
                      <a:gd name="connsiteY1" fmla="*/ 0 h 111146"/>
                      <a:gd name="connsiteX2" fmla="*/ 0 w 256862"/>
                      <a:gd name="connsiteY2" fmla="*/ 19557 h 111146"/>
                      <a:gd name="connsiteX3" fmla="*/ 64215 w 256862"/>
                      <a:gd name="connsiteY3" fmla="*/ 84909 h 111146"/>
                    </a:gdLst>
                    <a:ahLst/>
                    <a:cxnLst>
                      <a:cxn ang="0">
                        <a:pos x="connsiteX0" y="connsiteY0"/>
                      </a:cxn>
                      <a:cxn ang="0">
                        <a:pos x="connsiteX1" y="connsiteY1"/>
                      </a:cxn>
                      <a:cxn ang="0">
                        <a:pos x="connsiteX2" y="connsiteY2"/>
                      </a:cxn>
                      <a:cxn ang="0">
                        <a:pos x="connsiteX3" y="connsiteY3"/>
                      </a:cxn>
                    </a:cxnLst>
                    <a:rect l="l" t="t" r="r" b="b"/>
                    <a:pathLst>
                      <a:path w="256862" h="111146">
                        <a:moveTo>
                          <a:pt x="256863" y="111147"/>
                        </a:moveTo>
                        <a:lnTo>
                          <a:pt x="64215" y="0"/>
                        </a:lnTo>
                        <a:lnTo>
                          <a:pt x="0" y="19557"/>
                        </a:lnTo>
                        <a:lnTo>
                          <a:pt x="64215" y="8490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818" name="Graphic 12529">
                  <a:extLst>
                    <a:ext uri="{FF2B5EF4-FFF2-40B4-BE49-F238E27FC236}">
                      <a16:creationId xmlns:a16="http://schemas.microsoft.com/office/drawing/2014/main" id="{8260AB87-AAAB-FBE2-F691-FB67DE1367BE}"/>
                    </a:ext>
                  </a:extLst>
                </p:cNvPr>
                <p:cNvGrpSpPr/>
                <p:nvPr/>
              </p:nvGrpSpPr>
              <p:grpSpPr>
                <a:xfrm>
                  <a:off x="23676728" y="18974449"/>
                  <a:ext cx="1926471" cy="1536011"/>
                  <a:chOff x="23676728" y="18974449"/>
                  <a:chExt cx="1926471" cy="1536011"/>
                </a:xfrm>
              </p:grpSpPr>
              <p:sp>
                <p:nvSpPr>
                  <p:cNvPr id="12819" name="Freeform 12818">
                    <a:extLst>
                      <a:ext uri="{FF2B5EF4-FFF2-40B4-BE49-F238E27FC236}">
                        <a16:creationId xmlns:a16="http://schemas.microsoft.com/office/drawing/2014/main" id="{D109E430-3D62-2398-92B1-CFFE95708710}"/>
                      </a:ext>
                    </a:extLst>
                  </p:cNvPr>
                  <p:cNvSpPr/>
                  <p:nvPr/>
                </p:nvSpPr>
                <p:spPr>
                  <a:xfrm>
                    <a:off x="24338990" y="18974449"/>
                    <a:ext cx="192646" cy="153601"/>
                  </a:xfrm>
                  <a:custGeom>
                    <a:avLst/>
                    <a:gdLst>
                      <a:gd name="connsiteX0" fmla="*/ 73584 w 192646"/>
                      <a:gd name="connsiteY0" fmla="*/ 0 h 153601"/>
                      <a:gd name="connsiteX1" fmla="*/ 0 w 192646"/>
                      <a:gd name="connsiteY1" fmla="*/ 42455 h 153601"/>
                      <a:gd name="connsiteX2" fmla="*/ 103903 w 192646"/>
                      <a:gd name="connsiteY2" fmla="*/ 130704 h 153601"/>
                      <a:gd name="connsiteX3" fmla="*/ 192647 w 192646"/>
                      <a:gd name="connsiteY3" fmla="*/ 153601 h 153601"/>
                    </a:gdLst>
                    <a:ahLst/>
                    <a:cxnLst>
                      <a:cxn ang="0">
                        <a:pos x="connsiteX0" y="connsiteY0"/>
                      </a:cxn>
                      <a:cxn ang="0">
                        <a:pos x="connsiteX1" y="connsiteY1"/>
                      </a:cxn>
                      <a:cxn ang="0">
                        <a:pos x="connsiteX2" y="connsiteY2"/>
                      </a:cxn>
                      <a:cxn ang="0">
                        <a:pos x="connsiteX3" y="connsiteY3"/>
                      </a:cxn>
                    </a:cxnLst>
                    <a:rect l="l" t="t" r="r" b="b"/>
                    <a:pathLst>
                      <a:path w="192646" h="153601">
                        <a:moveTo>
                          <a:pt x="73584" y="0"/>
                        </a:moveTo>
                        <a:lnTo>
                          <a:pt x="0" y="42455"/>
                        </a:lnTo>
                        <a:lnTo>
                          <a:pt x="103903" y="130704"/>
                        </a:lnTo>
                        <a:lnTo>
                          <a:pt x="192647" y="15360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820" name="Freeform 12819">
                    <a:extLst>
                      <a:ext uri="{FF2B5EF4-FFF2-40B4-BE49-F238E27FC236}">
                        <a16:creationId xmlns:a16="http://schemas.microsoft.com/office/drawing/2014/main" id="{4494CC1B-BF4B-5DCE-0343-2FB59E000B06}"/>
                      </a:ext>
                    </a:extLst>
                  </p:cNvPr>
                  <p:cNvSpPr/>
                  <p:nvPr/>
                </p:nvSpPr>
                <p:spPr>
                  <a:xfrm>
                    <a:off x="24191821" y="19016903"/>
                    <a:ext cx="281390" cy="218953"/>
                  </a:xfrm>
                  <a:custGeom>
                    <a:avLst/>
                    <a:gdLst>
                      <a:gd name="connsiteX0" fmla="*/ 103903 w 281390"/>
                      <a:gd name="connsiteY0" fmla="*/ 173159 h 218953"/>
                      <a:gd name="connsiteX1" fmla="*/ 281391 w 281390"/>
                      <a:gd name="connsiteY1" fmla="*/ 218953 h 218953"/>
                      <a:gd name="connsiteX2" fmla="*/ 251072 w 281390"/>
                      <a:gd name="connsiteY2" fmla="*/ 88250 h 218953"/>
                      <a:gd name="connsiteX3" fmla="*/ 147170 w 281390"/>
                      <a:gd name="connsiteY3" fmla="*/ 0 h 218953"/>
                      <a:gd name="connsiteX4" fmla="*/ 0 w 281390"/>
                      <a:gd name="connsiteY4" fmla="*/ 84909 h 21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3">
                        <a:moveTo>
                          <a:pt x="103903" y="173159"/>
                        </a:moveTo>
                        <a:lnTo>
                          <a:pt x="281391" y="218953"/>
                        </a:lnTo>
                        <a:lnTo>
                          <a:pt x="251072" y="88250"/>
                        </a:lnTo>
                        <a:lnTo>
                          <a:pt x="147170" y="0"/>
                        </a:lnTo>
                        <a:lnTo>
                          <a:pt x="0" y="8490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21" name="Freeform 12820">
                    <a:extLst>
                      <a:ext uri="{FF2B5EF4-FFF2-40B4-BE49-F238E27FC236}">
                        <a16:creationId xmlns:a16="http://schemas.microsoft.com/office/drawing/2014/main" id="{96EEC78C-A050-993D-109E-E9B0BE46A974}"/>
                      </a:ext>
                    </a:extLst>
                  </p:cNvPr>
                  <p:cNvSpPr/>
                  <p:nvPr/>
                </p:nvSpPr>
                <p:spPr>
                  <a:xfrm>
                    <a:off x="24442893" y="19105152"/>
                    <a:ext cx="326869" cy="330099"/>
                  </a:xfrm>
                  <a:custGeom>
                    <a:avLst/>
                    <a:gdLst>
                      <a:gd name="connsiteX0" fmla="*/ 0 w 326869"/>
                      <a:gd name="connsiteY0" fmla="*/ 0 h 330099"/>
                      <a:gd name="connsiteX1" fmla="*/ 30318 w 326869"/>
                      <a:gd name="connsiteY1" fmla="*/ 130704 h 330099"/>
                      <a:gd name="connsiteX2" fmla="*/ 238125 w 326869"/>
                      <a:gd name="connsiteY2" fmla="*/ 307203 h 330099"/>
                      <a:gd name="connsiteX3" fmla="*/ 326869 w 326869"/>
                      <a:gd name="connsiteY3" fmla="*/ 330100 h 330099"/>
                      <a:gd name="connsiteX4" fmla="*/ 88744 w 326869"/>
                      <a:gd name="connsiteY4" fmla="*/ 22898 h 33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099">
                        <a:moveTo>
                          <a:pt x="0" y="0"/>
                        </a:moveTo>
                        <a:lnTo>
                          <a:pt x="30318" y="130704"/>
                        </a:lnTo>
                        <a:lnTo>
                          <a:pt x="238125" y="307203"/>
                        </a:lnTo>
                        <a:lnTo>
                          <a:pt x="326869" y="330100"/>
                        </a:lnTo>
                        <a:lnTo>
                          <a:pt x="88744" y="228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22" name="Freeform 12821">
                    <a:extLst>
                      <a:ext uri="{FF2B5EF4-FFF2-40B4-BE49-F238E27FC236}">
                        <a16:creationId xmlns:a16="http://schemas.microsoft.com/office/drawing/2014/main" id="{14753F04-A4B4-6E1E-9678-6E02CA48DD63}"/>
                      </a:ext>
                    </a:extLst>
                  </p:cNvPr>
                  <p:cNvSpPr/>
                  <p:nvPr/>
                </p:nvSpPr>
                <p:spPr>
                  <a:xfrm>
                    <a:off x="24044651" y="19101812"/>
                    <a:ext cx="281390" cy="218952"/>
                  </a:xfrm>
                  <a:custGeom>
                    <a:avLst/>
                    <a:gdLst>
                      <a:gd name="connsiteX0" fmla="*/ 103903 w 281390"/>
                      <a:gd name="connsiteY0" fmla="*/ 173158 h 218952"/>
                      <a:gd name="connsiteX1" fmla="*/ 281391 w 281390"/>
                      <a:gd name="connsiteY1" fmla="*/ 218953 h 218952"/>
                      <a:gd name="connsiteX2" fmla="*/ 251072 w 281390"/>
                      <a:gd name="connsiteY2" fmla="*/ 88250 h 218952"/>
                      <a:gd name="connsiteX3" fmla="*/ 147169 w 281390"/>
                      <a:gd name="connsiteY3" fmla="*/ 0 h 218952"/>
                      <a:gd name="connsiteX4" fmla="*/ 0 w 281390"/>
                      <a:gd name="connsiteY4" fmla="*/ 84908 h 21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2">
                        <a:moveTo>
                          <a:pt x="103903" y="173158"/>
                        </a:moveTo>
                        <a:lnTo>
                          <a:pt x="281391" y="218953"/>
                        </a:lnTo>
                        <a:lnTo>
                          <a:pt x="251072" y="88250"/>
                        </a:lnTo>
                        <a:lnTo>
                          <a:pt x="147169" y="0"/>
                        </a:lnTo>
                        <a:lnTo>
                          <a:pt x="0" y="8490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23" name="Freeform 12822">
                    <a:extLst>
                      <a:ext uri="{FF2B5EF4-FFF2-40B4-BE49-F238E27FC236}">
                        <a16:creationId xmlns:a16="http://schemas.microsoft.com/office/drawing/2014/main" id="{7AB30B23-146E-A0B4-8D57-71D5A81562A3}"/>
                      </a:ext>
                    </a:extLst>
                  </p:cNvPr>
                  <p:cNvSpPr/>
                  <p:nvPr/>
                </p:nvSpPr>
                <p:spPr>
                  <a:xfrm>
                    <a:off x="24295723" y="19190062"/>
                    <a:ext cx="415613" cy="352996"/>
                  </a:xfrm>
                  <a:custGeom>
                    <a:avLst/>
                    <a:gdLst>
                      <a:gd name="connsiteX0" fmla="*/ 0 w 415613"/>
                      <a:gd name="connsiteY0" fmla="*/ 0 h 352996"/>
                      <a:gd name="connsiteX1" fmla="*/ 30318 w 415613"/>
                      <a:gd name="connsiteY1" fmla="*/ 130703 h 352996"/>
                      <a:gd name="connsiteX2" fmla="*/ 238125 w 415613"/>
                      <a:gd name="connsiteY2" fmla="*/ 307202 h 352996"/>
                      <a:gd name="connsiteX3" fmla="*/ 415613 w 415613"/>
                      <a:gd name="connsiteY3" fmla="*/ 352997 h 352996"/>
                      <a:gd name="connsiteX4" fmla="*/ 385295 w 415613"/>
                      <a:gd name="connsiteY4" fmla="*/ 222294 h 352996"/>
                      <a:gd name="connsiteX5" fmla="*/ 177488 w 415613"/>
                      <a:gd name="connsiteY5" fmla="*/ 45795 h 352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6">
                        <a:moveTo>
                          <a:pt x="0" y="0"/>
                        </a:moveTo>
                        <a:lnTo>
                          <a:pt x="30318" y="130703"/>
                        </a:lnTo>
                        <a:lnTo>
                          <a:pt x="238125" y="307202"/>
                        </a:lnTo>
                        <a:lnTo>
                          <a:pt x="415613" y="352997"/>
                        </a:lnTo>
                        <a:lnTo>
                          <a:pt x="385295" y="222294"/>
                        </a:lnTo>
                        <a:lnTo>
                          <a:pt x="177488"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24" name="Freeform 12823">
                    <a:extLst>
                      <a:ext uri="{FF2B5EF4-FFF2-40B4-BE49-F238E27FC236}">
                        <a16:creationId xmlns:a16="http://schemas.microsoft.com/office/drawing/2014/main" id="{6428CF71-0E66-FFD0-5249-9DE4E77CDD9F}"/>
                      </a:ext>
                    </a:extLst>
                  </p:cNvPr>
                  <p:cNvSpPr/>
                  <p:nvPr/>
                </p:nvSpPr>
                <p:spPr>
                  <a:xfrm>
                    <a:off x="24681018" y="19412355"/>
                    <a:ext cx="326869" cy="330099"/>
                  </a:xfrm>
                  <a:custGeom>
                    <a:avLst/>
                    <a:gdLst>
                      <a:gd name="connsiteX0" fmla="*/ 0 w 326869"/>
                      <a:gd name="connsiteY0" fmla="*/ 0 h 330099"/>
                      <a:gd name="connsiteX1" fmla="*/ 30318 w 326869"/>
                      <a:gd name="connsiteY1" fmla="*/ 130703 h 330099"/>
                      <a:gd name="connsiteX2" fmla="*/ 238125 w 326869"/>
                      <a:gd name="connsiteY2" fmla="*/ 307202 h 330099"/>
                      <a:gd name="connsiteX3" fmla="*/ 326869 w 326869"/>
                      <a:gd name="connsiteY3" fmla="*/ 330100 h 330099"/>
                      <a:gd name="connsiteX4" fmla="*/ 88744 w 326869"/>
                      <a:gd name="connsiteY4" fmla="*/ 22897 h 33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099">
                        <a:moveTo>
                          <a:pt x="0" y="0"/>
                        </a:moveTo>
                        <a:lnTo>
                          <a:pt x="30318" y="130703"/>
                        </a:lnTo>
                        <a:lnTo>
                          <a:pt x="238125" y="307202"/>
                        </a:lnTo>
                        <a:lnTo>
                          <a:pt x="326869" y="330100"/>
                        </a:lnTo>
                        <a:lnTo>
                          <a:pt x="88744" y="2289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25" name="Freeform 12824">
                    <a:extLst>
                      <a:ext uri="{FF2B5EF4-FFF2-40B4-BE49-F238E27FC236}">
                        <a16:creationId xmlns:a16="http://schemas.microsoft.com/office/drawing/2014/main" id="{A708A1E4-FA79-F9AD-8AE9-EB2B32F1AEEB}"/>
                      </a:ext>
                    </a:extLst>
                  </p:cNvPr>
                  <p:cNvSpPr/>
                  <p:nvPr/>
                </p:nvSpPr>
                <p:spPr>
                  <a:xfrm>
                    <a:off x="23897482" y="19186720"/>
                    <a:ext cx="281391" cy="218953"/>
                  </a:xfrm>
                  <a:custGeom>
                    <a:avLst/>
                    <a:gdLst>
                      <a:gd name="connsiteX0" fmla="*/ 103903 w 281391"/>
                      <a:gd name="connsiteY0" fmla="*/ 173158 h 218953"/>
                      <a:gd name="connsiteX1" fmla="*/ 281391 w 281391"/>
                      <a:gd name="connsiteY1" fmla="*/ 218953 h 218953"/>
                      <a:gd name="connsiteX2" fmla="*/ 251073 w 281391"/>
                      <a:gd name="connsiteY2" fmla="*/ 88250 h 218953"/>
                      <a:gd name="connsiteX3" fmla="*/ 147170 w 281391"/>
                      <a:gd name="connsiteY3" fmla="*/ 0 h 218953"/>
                      <a:gd name="connsiteX4" fmla="*/ 0 w 281391"/>
                      <a:gd name="connsiteY4" fmla="*/ 84909 h 21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1" h="218953">
                        <a:moveTo>
                          <a:pt x="103903" y="173158"/>
                        </a:moveTo>
                        <a:lnTo>
                          <a:pt x="281391" y="218953"/>
                        </a:lnTo>
                        <a:lnTo>
                          <a:pt x="251073" y="88250"/>
                        </a:lnTo>
                        <a:lnTo>
                          <a:pt x="147170" y="0"/>
                        </a:lnTo>
                        <a:lnTo>
                          <a:pt x="0" y="8490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26" name="Freeform 12825">
                    <a:extLst>
                      <a:ext uri="{FF2B5EF4-FFF2-40B4-BE49-F238E27FC236}">
                        <a16:creationId xmlns:a16="http://schemas.microsoft.com/office/drawing/2014/main" id="{A68B6A04-2E2E-FF0F-CFF8-7BB62F51438C}"/>
                      </a:ext>
                    </a:extLst>
                  </p:cNvPr>
                  <p:cNvSpPr/>
                  <p:nvPr/>
                </p:nvSpPr>
                <p:spPr>
                  <a:xfrm>
                    <a:off x="24148555" y="19274970"/>
                    <a:ext cx="415612" cy="352997"/>
                  </a:xfrm>
                  <a:custGeom>
                    <a:avLst/>
                    <a:gdLst>
                      <a:gd name="connsiteX0" fmla="*/ 0 w 415612"/>
                      <a:gd name="connsiteY0" fmla="*/ 0 h 352997"/>
                      <a:gd name="connsiteX1" fmla="*/ 30318 w 415612"/>
                      <a:gd name="connsiteY1" fmla="*/ 130704 h 352997"/>
                      <a:gd name="connsiteX2" fmla="*/ 238125 w 415612"/>
                      <a:gd name="connsiteY2" fmla="*/ 307202 h 352997"/>
                      <a:gd name="connsiteX3" fmla="*/ 415612 w 415612"/>
                      <a:gd name="connsiteY3" fmla="*/ 352997 h 352997"/>
                      <a:gd name="connsiteX4" fmla="*/ 385294 w 415612"/>
                      <a:gd name="connsiteY4" fmla="*/ 222294 h 352997"/>
                      <a:gd name="connsiteX5" fmla="*/ 177487 w 415612"/>
                      <a:gd name="connsiteY5" fmla="*/ 45795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352997">
                        <a:moveTo>
                          <a:pt x="0" y="0"/>
                        </a:moveTo>
                        <a:lnTo>
                          <a:pt x="30318" y="130704"/>
                        </a:lnTo>
                        <a:lnTo>
                          <a:pt x="238125" y="307202"/>
                        </a:lnTo>
                        <a:lnTo>
                          <a:pt x="415612" y="352997"/>
                        </a:lnTo>
                        <a:lnTo>
                          <a:pt x="385294" y="222294"/>
                        </a:lnTo>
                        <a:lnTo>
                          <a:pt x="177487"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27" name="Freeform 12826">
                    <a:extLst>
                      <a:ext uri="{FF2B5EF4-FFF2-40B4-BE49-F238E27FC236}">
                        <a16:creationId xmlns:a16="http://schemas.microsoft.com/office/drawing/2014/main" id="{FF4442B3-440C-C690-94CD-58284BCABF6C}"/>
                      </a:ext>
                    </a:extLst>
                  </p:cNvPr>
                  <p:cNvSpPr/>
                  <p:nvPr/>
                </p:nvSpPr>
                <p:spPr>
                  <a:xfrm>
                    <a:off x="24533848" y="19497264"/>
                    <a:ext cx="415613" cy="352997"/>
                  </a:xfrm>
                  <a:custGeom>
                    <a:avLst/>
                    <a:gdLst>
                      <a:gd name="connsiteX0" fmla="*/ 0 w 415613"/>
                      <a:gd name="connsiteY0" fmla="*/ 0 h 352997"/>
                      <a:gd name="connsiteX1" fmla="*/ 30318 w 415613"/>
                      <a:gd name="connsiteY1" fmla="*/ 130704 h 352997"/>
                      <a:gd name="connsiteX2" fmla="*/ 238125 w 415613"/>
                      <a:gd name="connsiteY2" fmla="*/ 307202 h 352997"/>
                      <a:gd name="connsiteX3" fmla="*/ 415613 w 415613"/>
                      <a:gd name="connsiteY3" fmla="*/ 352997 h 352997"/>
                      <a:gd name="connsiteX4" fmla="*/ 385295 w 415613"/>
                      <a:gd name="connsiteY4" fmla="*/ 222294 h 352997"/>
                      <a:gd name="connsiteX5" fmla="*/ 177488 w 415613"/>
                      <a:gd name="connsiteY5" fmla="*/ 45795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0" y="0"/>
                        </a:moveTo>
                        <a:lnTo>
                          <a:pt x="30318" y="130704"/>
                        </a:lnTo>
                        <a:lnTo>
                          <a:pt x="238125" y="307202"/>
                        </a:lnTo>
                        <a:lnTo>
                          <a:pt x="415613" y="352997"/>
                        </a:lnTo>
                        <a:lnTo>
                          <a:pt x="385295" y="222294"/>
                        </a:lnTo>
                        <a:lnTo>
                          <a:pt x="177488"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28" name="Freeform 12827">
                    <a:extLst>
                      <a:ext uri="{FF2B5EF4-FFF2-40B4-BE49-F238E27FC236}">
                        <a16:creationId xmlns:a16="http://schemas.microsoft.com/office/drawing/2014/main" id="{67A34166-558F-53A7-4894-20B981843480}"/>
                      </a:ext>
                    </a:extLst>
                  </p:cNvPr>
                  <p:cNvSpPr/>
                  <p:nvPr/>
                </p:nvSpPr>
                <p:spPr>
                  <a:xfrm>
                    <a:off x="24919143" y="19719557"/>
                    <a:ext cx="326869" cy="330099"/>
                  </a:xfrm>
                  <a:custGeom>
                    <a:avLst/>
                    <a:gdLst>
                      <a:gd name="connsiteX0" fmla="*/ 0 w 326869"/>
                      <a:gd name="connsiteY0" fmla="*/ 0 h 330099"/>
                      <a:gd name="connsiteX1" fmla="*/ 30318 w 326869"/>
                      <a:gd name="connsiteY1" fmla="*/ 130704 h 330099"/>
                      <a:gd name="connsiteX2" fmla="*/ 238125 w 326869"/>
                      <a:gd name="connsiteY2" fmla="*/ 307202 h 330099"/>
                      <a:gd name="connsiteX3" fmla="*/ 326869 w 326869"/>
                      <a:gd name="connsiteY3" fmla="*/ 330100 h 330099"/>
                      <a:gd name="connsiteX4" fmla="*/ 88744 w 326869"/>
                      <a:gd name="connsiteY4" fmla="*/ 22898 h 33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099">
                        <a:moveTo>
                          <a:pt x="0" y="0"/>
                        </a:moveTo>
                        <a:lnTo>
                          <a:pt x="30318" y="130704"/>
                        </a:lnTo>
                        <a:lnTo>
                          <a:pt x="238125" y="307202"/>
                        </a:lnTo>
                        <a:lnTo>
                          <a:pt x="326869" y="330100"/>
                        </a:lnTo>
                        <a:lnTo>
                          <a:pt x="88744" y="228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29" name="Freeform 12828">
                    <a:extLst>
                      <a:ext uri="{FF2B5EF4-FFF2-40B4-BE49-F238E27FC236}">
                        <a16:creationId xmlns:a16="http://schemas.microsoft.com/office/drawing/2014/main" id="{75E36115-842F-CBEE-7540-D8AC9354BDBC}"/>
                      </a:ext>
                    </a:extLst>
                  </p:cNvPr>
                  <p:cNvSpPr/>
                  <p:nvPr/>
                </p:nvSpPr>
                <p:spPr>
                  <a:xfrm>
                    <a:off x="23750313" y="19271629"/>
                    <a:ext cx="281390" cy="218952"/>
                  </a:xfrm>
                  <a:custGeom>
                    <a:avLst/>
                    <a:gdLst>
                      <a:gd name="connsiteX0" fmla="*/ 103903 w 281390"/>
                      <a:gd name="connsiteY0" fmla="*/ 173158 h 218952"/>
                      <a:gd name="connsiteX1" fmla="*/ 281391 w 281390"/>
                      <a:gd name="connsiteY1" fmla="*/ 218953 h 218952"/>
                      <a:gd name="connsiteX2" fmla="*/ 251072 w 281390"/>
                      <a:gd name="connsiteY2" fmla="*/ 88249 h 218952"/>
                      <a:gd name="connsiteX3" fmla="*/ 147169 w 281390"/>
                      <a:gd name="connsiteY3" fmla="*/ 0 h 218952"/>
                      <a:gd name="connsiteX4" fmla="*/ 0 w 281390"/>
                      <a:gd name="connsiteY4" fmla="*/ 84908 h 21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218952">
                        <a:moveTo>
                          <a:pt x="103903" y="173158"/>
                        </a:moveTo>
                        <a:lnTo>
                          <a:pt x="281391" y="218953"/>
                        </a:lnTo>
                        <a:lnTo>
                          <a:pt x="251072" y="88249"/>
                        </a:lnTo>
                        <a:lnTo>
                          <a:pt x="147169" y="0"/>
                        </a:lnTo>
                        <a:lnTo>
                          <a:pt x="0" y="8490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30" name="Freeform 12829">
                    <a:extLst>
                      <a:ext uri="{FF2B5EF4-FFF2-40B4-BE49-F238E27FC236}">
                        <a16:creationId xmlns:a16="http://schemas.microsoft.com/office/drawing/2014/main" id="{8B77AE8D-974A-B7F7-DAEC-DC62FC4C1295}"/>
                      </a:ext>
                    </a:extLst>
                  </p:cNvPr>
                  <p:cNvSpPr/>
                  <p:nvPr/>
                </p:nvSpPr>
                <p:spPr>
                  <a:xfrm>
                    <a:off x="24001385" y="19359878"/>
                    <a:ext cx="415613" cy="352997"/>
                  </a:xfrm>
                  <a:custGeom>
                    <a:avLst/>
                    <a:gdLst>
                      <a:gd name="connsiteX0" fmla="*/ 0 w 415613"/>
                      <a:gd name="connsiteY0" fmla="*/ 0 h 352997"/>
                      <a:gd name="connsiteX1" fmla="*/ 30318 w 415613"/>
                      <a:gd name="connsiteY1" fmla="*/ 130704 h 352997"/>
                      <a:gd name="connsiteX2" fmla="*/ 238125 w 415613"/>
                      <a:gd name="connsiteY2" fmla="*/ 307203 h 352997"/>
                      <a:gd name="connsiteX3" fmla="*/ 415613 w 415613"/>
                      <a:gd name="connsiteY3" fmla="*/ 352997 h 352997"/>
                      <a:gd name="connsiteX4" fmla="*/ 385295 w 415613"/>
                      <a:gd name="connsiteY4" fmla="*/ 222294 h 352997"/>
                      <a:gd name="connsiteX5" fmla="*/ 177488 w 415613"/>
                      <a:gd name="connsiteY5" fmla="*/ 45795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0" y="0"/>
                        </a:moveTo>
                        <a:lnTo>
                          <a:pt x="30318" y="130704"/>
                        </a:lnTo>
                        <a:lnTo>
                          <a:pt x="238125" y="307203"/>
                        </a:lnTo>
                        <a:lnTo>
                          <a:pt x="415613" y="352997"/>
                        </a:lnTo>
                        <a:lnTo>
                          <a:pt x="385295" y="222294"/>
                        </a:lnTo>
                        <a:lnTo>
                          <a:pt x="177488"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31" name="Freeform 12830">
                    <a:extLst>
                      <a:ext uri="{FF2B5EF4-FFF2-40B4-BE49-F238E27FC236}">
                        <a16:creationId xmlns:a16="http://schemas.microsoft.com/office/drawing/2014/main" id="{C622A620-8789-09DB-2F5C-FD132FCAA92B}"/>
                      </a:ext>
                    </a:extLst>
                  </p:cNvPr>
                  <p:cNvSpPr/>
                  <p:nvPr/>
                </p:nvSpPr>
                <p:spPr>
                  <a:xfrm>
                    <a:off x="24386680" y="19582172"/>
                    <a:ext cx="415612" cy="352997"/>
                  </a:xfrm>
                  <a:custGeom>
                    <a:avLst/>
                    <a:gdLst>
                      <a:gd name="connsiteX0" fmla="*/ 0 w 415612"/>
                      <a:gd name="connsiteY0" fmla="*/ 0 h 352997"/>
                      <a:gd name="connsiteX1" fmla="*/ 30318 w 415612"/>
                      <a:gd name="connsiteY1" fmla="*/ 130704 h 352997"/>
                      <a:gd name="connsiteX2" fmla="*/ 238125 w 415612"/>
                      <a:gd name="connsiteY2" fmla="*/ 307203 h 352997"/>
                      <a:gd name="connsiteX3" fmla="*/ 415612 w 415612"/>
                      <a:gd name="connsiteY3" fmla="*/ 352997 h 352997"/>
                      <a:gd name="connsiteX4" fmla="*/ 385294 w 415612"/>
                      <a:gd name="connsiteY4" fmla="*/ 222294 h 352997"/>
                      <a:gd name="connsiteX5" fmla="*/ 177487 w 415612"/>
                      <a:gd name="connsiteY5" fmla="*/ 45795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352997">
                        <a:moveTo>
                          <a:pt x="0" y="0"/>
                        </a:moveTo>
                        <a:lnTo>
                          <a:pt x="30318" y="130704"/>
                        </a:lnTo>
                        <a:lnTo>
                          <a:pt x="238125" y="307203"/>
                        </a:lnTo>
                        <a:lnTo>
                          <a:pt x="415612" y="352997"/>
                        </a:lnTo>
                        <a:lnTo>
                          <a:pt x="385294" y="222294"/>
                        </a:lnTo>
                        <a:lnTo>
                          <a:pt x="177487"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32" name="Freeform 12831">
                    <a:extLst>
                      <a:ext uri="{FF2B5EF4-FFF2-40B4-BE49-F238E27FC236}">
                        <a16:creationId xmlns:a16="http://schemas.microsoft.com/office/drawing/2014/main" id="{28A46ACA-3BBC-FC76-C76C-B2AC864E84F5}"/>
                      </a:ext>
                    </a:extLst>
                  </p:cNvPr>
                  <p:cNvSpPr/>
                  <p:nvPr/>
                </p:nvSpPr>
                <p:spPr>
                  <a:xfrm>
                    <a:off x="24771973" y="19804466"/>
                    <a:ext cx="415613" cy="352997"/>
                  </a:xfrm>
                  <a:custGeom>
                    <a:avLst/>
                    <a:gdLst>
                      <a:gd name="connsiteX0" fmla="*/ 0 w 415613"/>
                      <a:gd name="connsiteY0" fmla="*/ 0 h 352997"/>
                      <a:gd name="connsiteX1" fmla="*/ 30318 w 415613"/>
                      <a:gd name="connsiteY1" fmla="*/ 130704 h 352997"/>
                      <a:gd name="connsiteX2" fmla="*/ 238125 w 415613"/>
                      <a:gd name="connsiteY2" fmla="*/ 307203 h 352997"/>
                      <a:gd name="connsiteX3" fmla="*/ 415613 w 415613"/>
                      <a:gd name="connsiteY3" fmla="*/ 352997 h 352997"/>
                      <a:gd name="connsiteX4" fmla="*/ 385295 w 415613"/>
                      <a:gd name="connsiteY4" fmla="*/ 222294 h 352997"/>
                      <a:gd name="connsiteX5" fmla="*/ 177488 w 415613"/>
                      <a:gd name="connsiteY5" fmla="*/ 45795 h 35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352997">
                        <a:moveTo>
                          <a:pt x="0" y="0"/>
                        </a:moveTo>
                        <a:lnTo>
                          <a:pt x="30318" y="130704"/>
                        </a:lnTo>
                        <a:lnTo>
                          <a:pt x="238125" y="307203"/>
                        </a:lnTo>
                        <a:lnTo>
                          <a:pt x="415613" y="352997"/>
                        </a:lnTo>
                        <a:lnTo>
                          <a:pt x="385295" y="222294"/>
                        </a:lnTo>
                        <a:lnTo>
                          <a:pt x="177488"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33" name="Freeform 12832">
                    <a:extLst>
                      <a:ext uri="{FF2B5EF4-FFF2-40B4-BE49-F238E27FC236}">
                        <a16:creationId xmlns:a16="http://schemas.microsoft.com/office/drawing/2014/main" id="{FCF5DC96-510F-EEA3-14DB-01B4B0E6630C}"/>
                      </a:ext>
                    </a:extLst>
                  </p:cNvPr>
                  <p:cNvSpPr/>
                  <p:nvPr/>
                </p:nvSpPr>
                <p:spPr>
                  <a:xfrm>
                    <a:off x="25157268" y="20026759"/>
                    <a:ext cx="326869" cy="330099"/>
                  </a:xfrm>
                  <a:custGeom>
                    <a:avLst/>
                    <a:gdLst>
                      <a:gd name="connsiteX0" fmla="*/ 0 w 326869"/>
                      <a:gd name="connsiteY0" fmla="*/ 0 h 330099"/>
                      <a:gd name="connsiteX1" fmla="*/ 30318 w 326869"/>
                      <a:gd name="connsiteY1" fmla="*/ 130704 h 330099"/>
                      <a:gd name="connsiteX2" fmla="*/ 238125 w 326869"/>
                      <a:gd name="connsiteY2" fmla="*/ 307202 h 330099"/>
                      <a:gd name="connsiteX3" fmla="*/ 326869 w 326869"/>
                      <a:gd name="connsiteY3" fmla="*/ 330100 h 330099"/>
                      <a:gd name="connsiteX4" fmla="*/ 88744 w 326869"/>
                      <a:gd name="connsiteY4" fmla="*/ 22898 h 330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330099">
                        <a:moveTo>
                          <a:pt x="0" y="0"/>
                        </a:moveTo>
                        <a:lnTo>
                          <a:pt x="30318" y="130704"/>
                        </a:lnTo>
                        <a:lnTo>
                          <a:pt x="238125" y="307202"/>
                        </a:lnTo>
                        <a:lnTo>
                          <a:pt x="326869" y="330100"/>
                        </a:lnTo>
                        <a:lnTo>
                          <a:pt x="88744" y="2289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34" name="Freeform 12833">
                    <a:extLst>
                      <a:ext uri="{FF2B5EF4-FFF2-40B4-BE49-F238E27FC236}">
                        <a16:creationId xmlns:a16="http://schemas.microsoft.com/office/drawing/2014/main" id="{16B58FF6-47B4-000D-EBA1-CBD167D55383}"/>
                      </a:ext>
                    </a:extLst>
                  </p:cNvPr>
                  <p:cNvSpPr/>
                  <p:nvPr/>
                </p:nvSpPr>
                <p:spPr>
                  <a:xfrm>
                    <a:off x="23676728" y="19356538"/>
                    <a:ext cx="192646" cy="153600"/>
                  </a:xfrm>
                  <a:custGeom>
                    <a:avLst/>
                    <a:gdLst>
                      <a:gd name="connsiteX0" fmla="*/ 0 w 192646"/>
                      <a:gd name="connsiteY0" fmla="*/ 42454 h 153600"/>
                      <a:gd name="connsiteX1" fmla="*/ 192647 w 192646"/>
                      <a:gd name="connsiteY1" fmla="*/ 153601 h 153600"/>
                      <a:gd name="connsiteX2" fmla="*/ 177488 w 192646"/>
                      <a:gd name="connsiteY2" fmla="*/ 88250 h 153600"/>
                      <a:gd name="connsiteX3" fmla="*/ 73584 w 192646"/>
                      <a:gd name="connsiteY3" fmla="*/ 0 h 153600"/>
                    </a:gdLst>
                    <a:ahLst/>
                    <a:cxnLst>
                      <a:cxn ang="0">
                        <a:pos x="connsiteX0" y="connsiteY0"/>
                      </a:cxn>
                      <a:cxn ang="0">
                        <a:pos x="connsiteX1" y="connsiteY1"/>
                      </a:cxn>
                      <a:cxn ang="0">
                        <a:pos x="connsiteX2" y="connsiteY2"/>
                      </a:cxn>
                      <a:cxn ang="0">
                        <a:pos x="connsiteX3" y="connsiteY3"/>
                      </a:cxn>
                    </a:cxnLst>
                    <a:rect l="l" t="t" r="r" b="b"/>
                    <a:pathLst>
                      <a:path w="192646" h="153600">
                        <a:moveTo>
                          <a:pt x="0" y="42454"/>
                        </a:moveTo>
                        <a:lnTo>
                          <a:pt x="192647" y="153601"/>
                        </a:lnTo>
                        <a:lnTo>
                          <a:pt x="177488" y="88250"/>
                        </a:lnTo>
                        <a:lnTo>
                          <a:pt x="73584"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835" name="Freeform 12834">
                    <a:extLst>
                      <a:ext uri="{FF2B5EF4-FFF2-40B4-BE49-F238E27FC236}">
                        <a16:creationId xmlns:a16="http://schemas.microsoft.com/office/drawing/2014/main" id="{9C024FBF-F32D-5659-12D1-3C4093EEADCE}"/>
                      </a:ext>
                    </a:extLst>
                  </p:cNvPr>
                  <p:cNvSpPr/>
                  <p:nvPr/>
                </p:nvSpPr>
                <p:spPr>
                  <a:xfrm>
                    <a:off x="23854216" y="19444787"/>
                    <a:ext cx="400454" cy="287644"/>
                  </a:xfrm>
                  <a:custGeom>
                    <a:avLst/>
                    <a:gdLst>
                      <a:gd name="connsiteX0" fmla="*/ 0 w 400454"/>
                      <a:gd name="connsiteY0" fmla="*/ 0 h 287644"/>
                      <a:gd name="connsiteX1" fmla="*/ 15160 w 400454"/>
                      <a:gd name="connsiteY1" fmla="*/ 65351 h 287644"/>
                      <a:gd name="connsiteX2" fmla="*/ 400454 w 400454"/>
                      <a:gd name="connsiteY2" fmla="*/ 287645 h 287644"/>
                      <a:gd name="connsiteX3" fmla="*/ 385295 w 400454"/>
                      <a:gd name="connsiteY3" fmla="*/ 222294 h 287644"/>
                      <a:gd name="connsiteX4" fmla="*/ 177488 w 400454"/>
                      <a:gd name="connsiteY4" fmla="*/ 45795 h 287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7644">
                        <a:moveTo>
                          <a:pt x="0" y="0"/>
                        </a:moveTo>
                        <a:lnTo>
                          <a:pt x="15160" y="65351"/>
                        </a:lnTo>
                        <a:lnTo>
                          <a:pt x="400454" y="287645"/>
                        </a:lnTo>
                        <a:lnTo>
                          <a:pt x="385295" y="222294"/>
                        </a:lnTo>
                        <a:lnTo>
                          <a:pt x="177488"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36" name="Freeform 12835">
                    <a:extLst>
                      <a:ext uri="{FF2B5EF4-FFF2-40B4-BE49-F238E27FC236}">
                        <a16:creationId xmlns:a16="http://schemas.microsoft.com/office/drawing/2014/main" id="{7F0CE3D6-D742-C1B9-32F0-0EBD1FB0C7E5}"/>
                      </a:ext>
                    </a:extLst>
                  </p:cNvPr>
                  <p:cNvSpPr/>
                  <p:nvPr/>
                </p:nvSpPr>
                <p:spPr>
                  <a:xfrm>
                    <a:off x="24239510" y="19667081"/>
                    <a:ext cx="400453" cy="287644"/>
                  </a:xfrm>
                  <a:custGeom>
                    <a:avLst/>
                    <a:gdLst>
                      <a:gd name="connsiteX0" fmla="*/ 0 w 400453"/>
                      <a:gd name="connsiteY0" fmla="*/ 0 h 287644"/>
                      <a:gd name="connsiteX1" fmla="*/ 15160 w 400453"/>
                      <a:gd name="connsiteY1" fmla="*/ 65351 h 287644"/>
                      <a:gd name="connsiteX2" fmla="*/ 400453 w 400453"/>
                      <a:gd name="connsiteY2" fmla="*/ 287645 h 287644"/>
                      <a:gd name="connsiteX3" fmla="*/ 385295 w 400453"/>
                      <a:gd name="connsiteY3" fmla="*/ 222294 h 287644"/>
                      <a:gd name="connsiteX4" fmla="*/ 177488 w 400453"/>
                      <a:gd name="connsiteY4" fmla="*/ 45795 h 287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7644">
                        <a:moveTo>
                          <a:pt x="0" y="0"/>
                        </a:moveTo>
                        <a:lnTo>
                          <a:pt x="15160" y="65351"/>
                        </a:lnTo>
                        <a:lnTo>
                          <a:pt x="400453" y="287645"/>
                        </a:lnTo>
                        <a:lnTo>
                          <a:pt x="385295" y="222294"/>
                        </a:lnTo>
                        <a:lnTo>
                          <a:pt x="177488"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37" name="Freeform 12836">
                    <a:extLst>
                      <a:ext uri="{FF2B5EF4-FFF2-40B4-BE49-F238E27FC236}">
                        <a16:creationId xmlns:a16="http://schemas.microsoft.com/office/drawing/2014/main" id="{CDB01DCA-30C7-A8FF-97C4-3584D634D154}"/>
                      </a:ext>
                    </a:extLst>
                  </p:cNvPr>
                  <p:cNvSpPr/>
                  <p:nvPr/>
                </p:nvSpPr>
                <p:spPr>
                  <a:xfrm>
                    <a:off x="24624805" y="19889375"/>
                    <a:ext cx="400453" cy="287645"/>
                  </a:xfrm>
                  <a:custGeom>
                    <a:avLst/>
                    <a:gdLst>
                      <a:gd name="connsiteX0" fmla="*/ 0 w 400453"/>
                      <a:gd name="connsiteY0" fmla="*/ 0 h 287645"/>
                      <a:gd name="connsiteX1" fmla="*/ 15159 w 400453"/>
                      <a:gd name="connsiteY1" fmla="*/ 65351 h 287645"/>
                      <a:gd name="connsiteX2" fmla="*/ 400453 w 400453"/>
                      <a:gd name="connsiteY2" fmla="*/ 287646 h 287645"/>
                      <a:gd name="connsiteX3" fmla="*/ 385294 w 400453"/>
                      <a:gd name="connsiteY3" fmla="*/ 222294 h 287645"/>
                      <a:gd name="connsiteX4" fmla="*/ 177487 w 400453"/>
                      <a:gd name="connsiteY4" fmla="*/ 45795 h 28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7645">
                        <a:moveTo>
                          <a:pt x="0" y="0"/>
                        </a:moveTo>
                        <a:lnTo>
                          <a:pt x="15159" y="65351"/>
                        </a:lnTo>
                        <a:lnTo>
                          <a:pt x="400453" y="287646"/>
                        </a:lnTo>
                        <a:lnTo>
                          <a:pt x="385294" y="222294"/>
                        </a:lnTo>
                        <a:lnTo>
                          <a:pt x="177487"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38" name="Freeform 12837">
                    <a:extLst>
                      <a:ext uri="{FF2B5EF4-FFF2-40B4-BE49-F238E27FC236}">
                        <a16:creationId xmlns:a16="http://schemas.microsoft.com/office/drawing/2014/main" id="{0593D5A6-5B85-36F8-90FE-7D9CC8F8EED6}"/>
                      </a:ext>
                    </a:extLst>
                  </p:cNvPr>
                  <p:cNvSpPr/>
                  <p:nvPr/>
                </p:nvSpPr>
                <p:spPr>
                  <a:xfrm>
                    <a:off x="25010098" y="20111668"/>
                    <a:ext cx="400454" cy="287645"/>
                  </a:xfrm>
                  <a:custGeom>
                    <a:avLst/>
                    <a:gdLst>
                      <a:gd name="connsiteX0" fmla="*/ 0 w 400454"/>
                      <a:gd name="connsiteY0" fmla="*/ 0 h 287645"/>
                      <a:gd name="connsiteX1" fmla="*/ 15160 w 400454"/>
                      <a:gd name="connsiteY1" fmla="*/ 65352 h 287645"/>
                      <a:gd name="connsiteX2" fmla="*/ 400454 w 400454"/>
                      <a:gd name="connsiteY2" fmla="*/ 287646 h 287645"/>
                      <a:gd name="connsiteX3" fmla="*/ 385295 w 400454"/>
                      <a:gd name="connsiteY3" fmla="*/ 222294 h 287645"/>
                      <a:gd name="connsiteX4" fmla="*/ 177488 w 400454"/>
                      <a:gd name="connsiteY4" fmla="*/ 45795 h 28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7645">
                        <a:moveTo>
                          <a:pt x="0" y="0"/>
                        </a:moveTo>
                        <a:lnTo>
                          <a:pt x="15160" y="65352"/>
                        </a:lnTo>
                        <a:lnTo>
                          <a:pt x="400454" y="287646"/>
                        </a:lnTo>
                        <a:lnTo>
                          <a:pt x="385295" y="222294"/>
                        </a:lnTo>
                        <a:lnTo>
                          <a:pt x="177488" y="457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39" name="Freeform 12838">
                    <a:extLst>
                      <a:ext uri="{FF2B5EF4-FFF2-40B4-BE49-F238E27FC236}">
                        <a16:creationId xmlns:a16="http://schemas.microsoft.com/office/drawing/2014/main" id="{936269C7-0EC0-C367-1D11-891474649EB9}"/>
                      </a:ext>
                    </a:extLst>
                  </p:cNvPr>
                  <p:cNvSpPr/>
                  <p:nvPr/>
                </p:nvSpPr>
                <p:spPr>
                  <a:xfrm>
                    <a:off x="25395393" y="20333962"/>
                    <a:ext cx="207806" cy="176498"/>
                  </a:xfrm>
                  <a:custGeom>
                    <a:avLst/>
                    <a:gdLst>
                      <a:gd name="connsiteX0" fmla="*/ 207807 w 207806"/>
                      <a:gd name="connsiteY0" fmla="*/ 176499 h 176498"/>
                      <a:gd name="connsiteX1" fmla="*/ 88744 w 207806"/>
                      <a:gd name="connsiteY1" fmla="*/ 22898 h 176498"/>
                      <a:gd name="connsiteX2" fmla="*/ 0 w 207806"/>
                      <a:gd name="connsiteY2" fmla="*/ 0 h 176498"/>
                      <a:gd name="connsiteX3" fmla="*/ 15160 w 207806"/>
                      <a:gd name="connsiteY3" fmla="*/ 65352 h 176498"/>
                    </a:gdLst>
                    <a:ahLst/>
                    <a:cxnLst>
                      <a:cxn ang="0">
                        <a:pos x="connsiteX0" y="connsiteY0"/>
                      </a:cxn>
                      <a:cxn ang="0">
                        <a:pos x="connsiteX1" y="connsiteY1"/>
                      </a:cxn>
                      <a:cxn ang="0">
                        <a:pos x="connsiteX2" y="connsiteY2"/>
                      </a:cxn>
                      <a:cxn ang="0">
                        <a:pos x="connsiteX3" y="connsiteY3"/>
                      </a:cxn>
                    </a:cxnLst>
                    <a:rect l="l" t="t" r="r" b="b"/>
                    <a:pathLst>
                      <a:path w="207806" h="176498">
                        <a:moveTo>
                          <a:pt x="207807" y="176499"/>
                        </a:moveTo>
                        <a:lnTo>
                          <a:pt x="88744" y="22898"/>
                        </a:lnTo>
                        <a:lnTo>
                          <a:pt x="0" y="0"/>
                        </a:lnTo>
                        <a:lnTo>
                          <a:pt x="15160" y="65352"/>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840" name="Graphic 12529">
                  <a:extLst>
                    <a:ext uri="{FF2B5EF4-FFF2-40B4-BE49-F238E27FC236}">
                      <a16:creationId xmlns:a16="http://schemas.microsoft.com/office/drawing/2014/main" id="{0D957AF6-59FC-C9FD-4999-EADF301DADE0}"/>
                    </a:ext>
                  </a:extLst>
                </p:cNvPr>
                <p:cNvGrpSpPr/>
                <p:nvPr/>
              </p:nvGrpSpPr>
              <p:grpSpPr>
                <a:xfrm>
                  <a:off x="23676728" y="16064587"/>
                  <a:ext cx="1926471" cy="1111468"/>
                  <a:chOff x="23676728" y="16064587"/>
                  <a:chExt cx="1926471" cy="1111468"/>
                </a:xfrm>
              </p:grpSpPr>
              <p:sp>
                <p:nvSpPr>
                  <p:cNvPr id="12841" name="Freeform 12840">
                    <a:extLst>
                      <a:ext uri="{FF2B5EF4-FFF2-40B4-BE49-F238E27FC236}">
                        <a16:creationId xmlns:a16="http://schemas.microsoft.com/office/drawing/2014/main" id="{E8494B76-4E3D-6743-144B-3A98688C87BB}"/>
                      </a:ext>
                    </a:extLst>
                  </p:cNvPr>
                  <p:cNvSpPr/>
                  <p:nvPr/>
                </p:nvSpPr>
                <p:spPr>
                  <a:xfrm>
                    <a:off x="25410553" y="16064587"/>
                    <a:ext cx="192646" cy="130703"/>
                  </a:xfrm>
                  <a:custGeom>
                    <a:avLst/>
                    <a:gdLst>
                      <a:gd name="connsiteX0" fmla="*/ 192647 w 192646"/>
                      <a:gd name="connsiteY0" fmla="*/ 0 h 130703"/>
                      <a:gd name="connsiteX1" fmla="*/ 0 w 192646"/>
                      <a:gd name="connsiteY1" fmla="*/ 111147 h 130703"/>
                      <a:gd name="connsiteX2" fmla="*/ 64216 w 192646"/>
                      <a:gd name="connsiteY2" fmla="*/ 130704 h 130703"/>
                      <a:gd name="connsiteX3" fmla="*/ 192647 w 192646"/>
                      <a:gd name="connsiteY3" fmla="*/ 84909 h 130703"/>
                    </a:gdLst>
                    <a:ahLst/>
                    <a:cxnLst>
                      <a:cxn ang="0">
                        <a:pos x="connsiteX0" y="connsiteY0"/>
                      </a:cxn>
                      <a:cxn ang="0">
                        <a:pos x="connsiteX1" y="connsiteY1"/>
                      </a:cxn>
                      <a:cxn ang="0">
                        <a:pos x="connsiteX2" y="connsiteY2"/>
                      </a:cxn>
                      <a:cxn ang="0">
                        <a:pos x="connsiteX3" y="connsiteY3"/>
                      </a:cxn>
                    </a:cxnLst>
                    <a:rect l="l" t="t" r="r" b="b"/>
                    <a:pathLst>
                      <a:path w="192646" h="130703">
                        <a:moveTo>
                          <a:pt x="192647" y="0"/>
                        </a:moveTo>
                        <a:lnTo>
                          <a:pt x="0" y="111147"/>
                        </a:lnTo>
                        <a:lnTo>
                          <a:pt x="64216" y="130704"/>
                        </a:lnTo>
                        <a:lnTo>
                          <a:pt x="192647" y="8490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842" name="Freeform 12841">
                    <a:extLst>
                      <a:ext uri="{FF2B5EF4-FFF2-40B4-BE49-F238E27FC236}">
                        <a16:creationId xmlns:a16="http://schemas.microsoft.com/office/drawing/2014/main" id="{51434E45-B110-7D4D-12F5-DECC804401AA}"/>
                      </a:ext>
                    </a:extLst>
                  </p:cNvPr>
                  <p:cNvSpPr/>
                  <p:nvPr/>
                </p:nvSpPr>
                <p:spPr>
                  <a:xfrm>
                    <a:off x="25025258" y="16175734"/>
                    <a:ext cx="449509" cy="241850"/>
                  </a:xfrm>
                  <a:custGeom>
                    <a:avLst/>
                    <a:gdLst>
                      <a:gd name="connsiteX0" fmla="*/ 64216 w 449509"/>
                      <a:gd name="connsiteY0" fmla="*/ 241850 h 241850"/>
                      <a:gd name="connsiteX1" fmla="*/ 321079 w 449509"/>
                      <a:gd name="connsiteY1" fmla="*/ 150260 h 241850"/>
                      <a:gd name="connsiteX2" fmla="*/ 449510 w 449509"/>
                      <a:gd name="connsiteY2" fmla="*/ 19557 h 241850"/>
                      <a:gd name="connsiteX3" fmla="*/ 385295 w 449509"/>
                      <a:gd name="connsiteY3" fmla="*/ 0 h 241850"/>
                      <a:gd name="connsiteX4" fmla="*/ 0 w 449509"/>
                      <a:gd name="connsiteY4" fmla="*/ 222294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09" h="241850">
                        <a:moveTo>
                          <a:pt x="64216" y="241850"/>
                        </a:moveTo>
                        <a:lnTo>
                          <a:pt x="321079" y="150260"/>
                        </a:lnTo>
                        <a:lnTo>
                          <a:pt x="449510" y="19557"/>
                        </a:lnTo>
                        <a:lnTo>
                          <a:pt x="385295" y="0"/>
                        </a:lnTo>
                        <a:lnTo>
                          <a:pt x="0"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43" name="Freeform 12842">
                    <a:extLst>
                      <a:ext uri="{FF2B5EF4-FFF2-40B4-BE49-F238E27FC236}">
                        <a16:creationId xmlns:a16="http://schemas.microsoft.com/office/drawing/2014/main" id="{F1BD58E8-F2F7-9A8C-5399-2887A7176802}"/>
                      </a:ext>
                    </a:extLst>
                  </p:cNvPr>
                  <p:cNvSpPr/>
                  <p:nvPr/>
                </p:nvSpPr>
                <p:spPr>
                  <a:xfrm>
                    <a:off x="25346337" y="16149496"/>
                    <a:ext cx="256862" cy="215612"/>
                  </a:xfrm>
                  <a:custGeom>
                    <a:avLst/>
                    <a:gdLst>
                      <a:gd name="connsiteX0" fmla="*/ 128431 w 256862"/>
                      <a:gd name="connsiteY0" fmla="*/ 45795 h 215612"/>
                      <a:gd name="connsiteX1" fmla="*/ 0 w 256862"/>
                      <a:gd name="connsiteY1" fmla="*/ 176499 h 215612"/>
                      <a:gd name="connsiteX2" fmla="*/ 128431 w 256862"/>
                      <a:gd name="connsiteY2" fmla="*/ 215612 h 215612"/>
                      <a:gd name="connsiteX3" fmla="*/ 256863 w 256862"/>
                      <a:gd name="connsiteY3" fmla="*/ 169817 h 215612"/>
                      <a:gd name="connsiteX4" fmla="*/ 256863 w 256862"/>
                      <a:gd name="connsiteY4" fmla="*/ 0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1" y="45795"/>
                        </a:moveTo>
                        <a:lnTo>
                          <a:pt x="0" y="176499"/>
                        </a:lnTo>
                        <a:lnTo>
                          <a:pt x="128431" y="215612"/>
                        </a:lnTo>
                        <a:lnTo>
                          <a:pt x="256863" y="169817"/>
                        </a:lnTo>
                        <a:lnTo>
                          <a:pt x="2568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44" name="Freeform 12843">
                    <a:extLst>
                      <a:ext uri="{FF2B5EF4-FFF2-40B4-BE49-F238E27FC236}">
                        <a16:creationId xmlns:a16="http://schemas.microsoft.com/office/drawing/2014/main" id="{2298965E-6B62-D6DB-3AEA-2336B6813A54}"/>
                      </a:ext>
                    </a:extLst>
                  </p:cNvPr>
                  <p:cNvSpPr/>
                  <p:nvPr/>
                </p:nvSpPr>
                <p:spPr>
                  <a:xfrm>
                    <a:off x="24639964" y="16398027"/>
                    <a:ext cx="449510" cy="241850"/>
                  </a:xfrm>
                  <a:custGeom>
                    <a:avLst/>
                    <a:gdLst>
                      <a:gd name="connsiteX0" fmla="*/ 64216 w 449510"/>
                      <a:gd name="connsiteY0" fmla="*/ 241851 h 241850"/>
                      <a:gd name="connsiteX1" fmla="*/ 321079 w 449510"/>
                      <a:gd name="connsiteY1" fmla="*/ 150261 h 241850"/>
                      <a:gd name="connsiteX2" fmla="*/ 449510 w 449510"/>
                      <a:gd name="connsiteY2" fmla="*/ 19557 h 241850"/>
                      <a:gd name="connsiteX3" fmla="*/ 385295 w 449510"/>
                      <a:gd name="connsiteY3" fmla="*/ 0 h 241850"/>
                      <a:gd name="connsiteX4" fmla="*/ 0 w 449510"/>
                      <a:gd name="connsiteY4" fmla="*/ 222294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241850">
                        <a:moveTo>
                          <a:pt x="64216" y="241851"/>
                        </a:moveTo>
                        <a:lnTo>
                          <a:pt x="321079" y="150261"/>
                        </a:lnTo>
                        <a:lnTo>
                          <a:pt x="449510" y="19557"/>
                        </a:lnTo>
                        <a:lnTo>
                          <a:pt x="385295" y="0"/>
                        </a:lnTo>
                        <a:lnTo>
                          <a:pt x="0"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45" name="Freeform 12844">
                    <a:extLst>
                      <a:ext uri="{FF2B5EF4-FFF2-40B4-BE49-F238E27FC236}">
                        <a16:creationId xmlns:a16="http://schemas.microsoft.com/office/drawing/2014/main" id="{F12D2AE7-F8E6-B0D8-A007-043160FE449C}"/>
                      </a:ext>
                    </a:extLst>
                  </p:cNvPr>
                  <p:cNvSpPr/>
                  <p:nvPr/>
                </p:nvSpPr>
                <p:spPr>
                  <a:xfrm>
                    <a:off x="24961042" y="16325994"/>
                    <a:ext cx="513725" cy="261407"/>
                  </a:xfrm>
                  <a:custGeom>
                    <a:avLst/>
                    <a:gdLst>
                      <a:gd name="connsiteX0" fmla="*/ 128432 w 513725"/>
                      <a:gd name="connsiteY0" fmla="*/ 91590 h 261407"/>
                      <a:gd name="connsiteX1" fmla="*/ 0 w 513725"/>
                      <a:gd name="connsiteY1" fmla="*/ 222294 h 261407"/>
                      <a:gd name="connsiteX2" fmla="*/ 128432 w 513725"/>
                      <a:gd name="connsiteY2" fmla="*/ 261407 h 261407"/>
                      <a:gd name="connsiteX3" fmla="*/ 385295 w 513725"/>
                      <a:gd name="connsiteY3" fmla="*/ 169817 h 261407"/>
                      <a:gd name="connsiteX4" fmla="*/ 513726 w 513725"/>
                      <a:gd name="connsiteY4" fmla="*/ 39113 h 261407"/>
                      <a:gd name="connsiteX5" fmla="*/ 385295 w 513725"/>
                      <a:gd name="connsiteY5" fmla="*/ 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7">
                        <a:moveTo>
                          <a:pt x="128432" y="91590"/>
                        </a:moveTo>
                        <a:lnTo>
                          <a:pt x="0" y="222294"/>
                        </a:lnTo>
                        <a:lnTo>
                          <a:pt x="128432" y="261407"/>
                        </a:lnTo>
                        <a:lnTo>
                          <a:pt x="385295" y="169817"/>
                        </a:lnTo>
                        <a:lnTo>
                          <a:pt x="513726" y="39113"/>
                        </a:lnTo>
                        <a:lnTo>
                          <a:pt x="38529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46" name="Freeform 12845">
                    <a:extLst>
                      <a:ext uri="{FF2B5EF4-FFF2-40B4-BE49-F238E27FC236}">
                        <a16:creationId xmlns:a16="http://schemas.microsoft.com/office/drawing/2014/main" id="{DBDBABA7-1C0F-14B7-9A4C-29CC5773F9CF}"/>
                      </a:ext>
                    </a:extLst>
                  </p:cNvPr>
                  <p:cNvSpPr/>
                  <p:nvPr/>
                </p:nvSpPr>
                <p:spPr>
                  <a:xfrm>
                    <a:off x="25346337" y="16319313"/>
                    <a:ext cx="256862" cy="215612"/>
                  </a:xfrm>
                  <a:custGeom>
                    <a:avLst/>
                    <a:gdLst>
                      <a:gd name="connsiteX0" fmla="*/ 128431 w 256862"/>
                      <a:gd name="connsiteY0" fmla="*/ 45795 h 215612"/>
                      <a:gd name="connsiteX1" fmla="*/ 0 w 256862"/>
                      <a:gd name="connsiteY1" fmla="*/ 176499 h 215612"/>
                      <a:gd name="connsiteX2" fmla="*/ 128431 w 256862"/>
                      <a:gd name="connsiteY2" fmla="*/ 215612 h 215612"/>
                      <a:gd name="connsiteX3" fmla="*/ 256863 w 256862"/>
                      <a:gd name="connsiteY3" fmla="*/ 169817 h 215612"/>
                      <a:gd name="connsiteX4" fmla="*/ 256863 w 256862"/>
                      <a:gd name="connsiteY4" fmla="*/ 0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1" y="45795"/>
                        </a:moveTo>
                        <a:lnTo>
                          <a:pt x="0" y="176499"/>
                        </a:lnTo>
                        <a:lnTo>
                          <a:pt x="128431" y="215612"/>
                        </a:lnTo>
                        <a:lnTo>
                          <a:pt x="256863" y="169817"/>
                        </a:lnTo>
                        <a:lnTo>
                          <a:pt x="2568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47" name="Freeform 12846">
                    <a:extLst>
                      <a:ext uri="{FF2B5EF4-FFF2-40B4-BE49-F238E27FC236}">
                        <a16:creationId xmlns:a16="http://schemas.microsoft.com/office/drawing/2014/main" id="{16C65DEB-2FEF-351E-13F4-C3369491C210}"/>
                      </a:ext>
                    </a:extLst>
                  </p:cNvPr>
                  <p:cNvSpPr/>
                  <p:nvPr/>
                </p:nvSpPr>
                <p:spPr>
                  <a:xfrm>
                    <a:off x="24254669" y="16620321"/>
                    <a:ext cx="449510" cy="241850"/>
                  </a:xfrm>
                  <a:custGeom>
                    <a:avLst/>
                    <a:gdLst>
                      <a:gd name="connsiteX0" fmla="*/ 64216 w 449510"/>
                      <a:gd name="connsiteY0" fmla="*/ 241851 h 241850"/>
                      <a:gd name="connsiteX1" fmla="*/ 321079 w 449510"/>
                      <a:gd name="connsiteY1" fmla="*/ 150261 h 241850"/>
                      <a:gd name="connsiteX2" fmla="*/ 449510 w 449510"/>
                      <a:gd name="connsiteY2" fmla="*/ 19557 h 241850"/>
                      <a:gd name="connsiteX3" fmla="*/ 385295 w 449510"/>
                      <a:gd name="connsiteY3" fmla="*/ 0 h 241850"/>
                      <a:gd name="connsiteX4" fmla="*/ 0 w 449510"/>
                      <a:gd name="connsiteY4" fmla="*/ 222294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241850">
                        <a:moveTo>
                          <a:pt x="64216" y="241851"/>
                        </a:moveTo>
                        <a:lnTo>
                          <a:pt x="321079" y="150261"/>
                        </a:lnTo>
                        <a:lnTo>
                          <a:pt x="449510" y="19557"/>
                        </a:lnTo>
                        <a:lnTo>
                          <a:pt x="385295" y="0"/>
                        </a:lnTo>
                        <a:lnTo>
                          <a:pt x="0"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48" name="Freeform 12847">
                    <a:extLst>
                      <a:ext uri="{FF2B5EF4-FFF2-40B4-BE49-F238E27FC236}">
                        <a16:creationId xmlns:a16="http://schemas.microsoft.com/office/drawing/2014/main" id="{E25EF34E-D84A-E7F7-7DF3-F69EA1766D76}"/>
                      </a:ext>
                    </a:extLst>
                  </p:cNvPr>
                  <p:cNvSpPr/>
                  <p:nvPr/>
                </p:nvSpPr>
                <p:spPr>
                  <a:xfrm>
                    <a:off x="24575748" y="16548288"/>
                    <a:ext cx="513726" cy="261407"/>
                  </a:xfrm>
                  <a:custGeom>
                    <a:avLst/>
                    <a:gdLst>
                      <a:gd name="connsiteX0" fmla="*/ 128432 w 513726"/>
                      <a:gd name="connsiteY0" fmla="*/ 91590 h 261407"/>
                      <a:gd name="connsiteX1" fmla="*/ 0 w 513726"/>
                      <a:gd name="connsiteY1" fmla="*/ 222293 h 261407"/>
                      <a:gd name="connsiteX2" fmla="*/ 128432 w 513726"/>
                      <a:gd name="connsiteY2" fmla="*/ 261407 h 261407"/>
                      <a:gd name="connsiteX3" fmla="*/ 385295 w 513726"/>
                      <a:gd name="connsiteY3" fmla="*/ 169817 h 261407"/>
                      <a:gd name="connsiteX4" fmla="*/ 513726 w 513726"/>
                      <a:gd name="connsiteY4" fmla="*/ 39113 h 261407"/>
                      <a:gd name="connsiteX5" fmla="*/ 385295 w 513726"/>
                      <a:gd name="connsiteY5" fmla="*/ 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6" h="261407">
                        <a:moveTo>
                          <a:pt x="128432" y="91590"/>
                        </a:moveTo>
                        <a:lnTo>
                          <a:pt x="0" y="222293"/>
                        </a:lnTo>
                        <a:lnTo>
                          <a:pt x="128432" y="261407"/>
                        </a:lnTo>
                        <a:lnTo>
                          <a:pt x="385295" y="169817"/>
                        </a:lnTo>
                        <a:lnTo>
                          <a:pt x="513726" y="39113"/>
                        </a:lnTo>
                        <a:lnTo>
                          <a:pt x="38529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49" name="Freeform 12848">
                    <a:extLst>
                      <a:ext uri="{FF2B5EF4-FFF2-40B4-BE49-F238E27FC236}">
                        <a16:creationId xmlns:a16="http://schemas.microsoft.com/office/drawing/2014/main" id="{CD3DAC85-76D5-8E8A-73FB-EDB338433568}"/>
                      </a:ext>
                    </a:extLst>
                  </p:cNvPr>
                  <p:cNvSpPr/>
                  <p:nvPr/>
                </p:nvSpPr>
                <p:spPr>
                  <a:xfrm>
                    <a:off x="24961042" y="16495811"/>
                    <a:ext cx="513725" cy="261407"/>
                  </a:xfrm>
                  <a:custGeom>
                    <a:avLst/>
                    <a:gdLst>
                      <a:gd name="connsiteX0" fmla="*/ 128432 w 513725"/>
                      <a:gd name="connsiteY0" fmla="*/ 91590 h 261407"/>
                      <a:gd name="connsiteX1" fmla="*/ 0 w 513725"/>
                      <a:gd name="connsiteY1" fmla="*/ 222294 h 261407"/>
                      <a:gd name="connsiteX2" fmla="*/ 128432 w 513725"/>
                      <a:gd name="connsiteY2" fmla="*/ 261407 h 261407"/>
                      <a:gd name="connsiteX3" fmla="*/ 385295 w 513725"/>
                      <a:gd name="connsiteY3" fmla="*/ 169817 h 261407"/>
                      <a:gd name="connsiteX4" fmla="*/ 513726 w 513725"/>
                      <a:gd name="connsiteY4" fmla="*/ 39114 h 261407"/>
                      <a:gd name="connsiteX5" fmla="*/ 385295 w 513725"/>
                      <a:gd name="connsiteY5" fmla="*/ 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7">
                        <a:moveTo>
                          <a:pt x="128432" y="91590"/>
                        </a:moveTo>
                        <a:lnTo>
                          <a:pt x="0" y="222294"/>
                        </a:lnTo>
                        <a:lnTo>
                          <a:pt x="128432" y="261407"/>
                        </a:lnTo>
                        <a:lnTo>
                          <a:pt x="385295" y="169817"/>
                        </a:lnTo>
                        <a:lnTo>
                          <a:pt x="513726" y="39114"/>
                        </a:lnTo>
                        <a:lnTo>
                          <a:pt x="38529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50" name="Freeform 12849">
                    <a:extLst>
                      <a:ext uri="{FF2B5EF4-FFF2-40B4-BE49-F238E27FC236}">
                        <a16:creationId xmlns:a16="http://schemas.microsoft.com/office/drawing/2014/main" id="{04673698-47B2-010B-F498-7E55248E6F43}"/>
                      </a:ext>
                    </a:extLst>
                  </p:cNvPr>
                  <p:cNvSpPr/>
                  <p:nvPr/>
                </p:nvSpPr>
                <p:spPr>
                  <a:xfrm>
                    <a:off x="25346337" y="16489130"/>
                    <a:ext cx="256862" cy="215612"/>
                  </a:xfrm>
                  <a:custGeom>
                    <a:avLst/>
                    <a:gdLst>
                      <a:gd name="connsiteX0" fmla="*/ 128431 w 256862"/>
                      <a:gd name="connsiteY0" fmla="*/ 45795 h 215612"/>
                      <a:gd name="connsiteX1" fmla="*/ 0 w 256862"/>
                      <a:gd name="connsiteY1" fmla="*/ 176498 h 215612"/>
                      <a:gd name="connsiteX2" fmla="*/ 128431 w 256862"/>
                      <a:gd name="connsiteY2" fmla="*/ 215612 h 215612"/>
                      <a:gd name="connsiteX3" fmla="*/ 256863 w 256862"/>
                      <a:gd name="connsiteY3" fmla="*/ 169817 h 215612"/>
                      <a:gd name="connsiteX4" fmla="*/ 256863 w 256862"/>
                      <a:gd name="connsiteY4" fmla="*/ 0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1" y="45795"/>
                        </a:moveTo>
                        <a:lnTo>
                          <a:pt x="0" y="176498"/>
                        </a:lnTo>
                        <a:lnTo>
                          <a:pt x="128431" y="215612"/>
                        </a:lnTo>
                        <a:lnTo>
                          <a:pt x="256863" y="169817"/>
                        </a:lnTo>
                        <a:lnTo>
                          <a:pt x="2568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51" name="Freeform 12850">
                    <a:extLst>
                      <a:ext uri="{FF2B5EF4-FFF2-40B4-BE49-F238E27FC236}">
                        <a16:creationId xmlns:a16="http://schemas.microsoft.com/office/drawing/2014/main" id="{C50C98D3-62AF-51DA-137B-99849EE7A4D2}"/>
                      </a:ext>
                    </a:extLst>
                  </p:cNvPr>
                  <p:cNvSpPr/>
                  <p:nvPr/>
                </p:nvSpPr>
                <p:spPr>
                  <a:xfrm>
                    <a:off x="23869375" y="16842615"/>
                    <a:ext cx="449510" cy="241850"/>
                  </a:xfrm>
                  <a:custGeom>
                    <a:avLst/>
                    <a:gdLst>
                      <a:gd name="connsiteX0" fmla="*/ 64216 w 449510"/>
                      <a:gd name="connsiteY0" fmla="*/ 241851 h 241850"/>
                      <a:gd name="connsiteX1" fmla="*/ 321079 w 449510"/>
                      <a:gd name="connsiteY1" fmla="*/ 150261 h 241850"/>
                      <a:gd name="connsiteX2" fmla="*/ 449510 w 449510"/>
                      <a:gd name="connsiteY2" fmla="*/ 19557 h 241850"/>
                      <a:gd name="connsiteX3" fmla="*/ 385294 w 449510"/>
                      <a:gd name="connsiteY3" fmla="*/ 0 h 241850"/>
                      <a:gd name="connsiteX4" fmla="*/ 0 w 449510"/>
                      <a:gd name="connsiteY4" fmla="*/ 222294 h 24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241850">
                        <a:moveTo>
                          <a:pt x="64216" y="241851"/>
                        </a:moveTo>
                        <a:lnTo>
                          <a:pt x="321079" y="150261"/>
                        </a:lnTo>
                        <a:lnTo>
                          <a:pt x="449510" y="19557"/>
                        </a:lnTo>
                        <a:lnTo>
                          <a:pt x="385294" y="0"/>
                        </a:lnTo>
                        <a:lnTo>
                          <a:pt x="0" y="2222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52" name="Freeform 12851">
                    <a:extLst>
                      <a:ext uri="{FF2B5EF4-FFF2-40B4-BE49-F238E27FC236}">
                        <a16:creationId xmlns:a16="http://schemas.microsoft.com/office/drawing/2014/main" id="{F97929FB-0074-65A6-A574-8221D7BEE4B1}"/>
                      </a:ext>
                    </a:extLst>
                  </p:cNvPr>
                  <p:cNvSpPr/>
                  <p:nvPr/>
                </p:nvSpPr>
                <p:spPr>
                  <a:xfrm>
                    <a:off x="24190454" y="16770582"/>
                    <a:ext cx="513725" cy="261407"/>
                  </a:xfrm>
                  <a:custGeom>
                    <a:avLst/>
                    <a:gdLst>
                      <a:gd name="connsiteX0" fmla="*/ 128431 w 513725"/>
                      <a:gd name="connsiteY0" fmla="*/ 91590 h 261407"/>
                      <a:gd name="connsiteX1" fmla="*/ 0 w 513725"/>
                      <a:gd name="connsiteY1" fmla="*/ 222293 h 261407"/>
                      <a:gd name="connsiteX2" fmla="*/ 128431 w 513725"/>
                      <a:gd name="connsiteY2" fmla="*/ 261407 h 261407"/>
                      <a:gd name="connsiteX3" fmla="*/ 385294 w 513725"/>
                      <a:gd name="connsiteY3" fmla="*/ 169817 h 261407"/>
                      <a:gd name="connsiteX4" fmla="*/ 513726 w 513725"/>
                      <a:gd name="connsiteY4" fmla="*/ 39113 h 261407"/>
                      <a:gd name="connsiteX5" fmla="*/ 385294 w 513725"/>
                      <a:gd name="connsiteY5" fmla="*/ 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7">
                        <a:moveTo>
                          <a:pt x="128431" y="91590"/>
                        </a:moveTo>
                        <a:lnTo>
                          <a:pt x="0" y="222293"/>
                        </a:lnTo>
                        <a:lnTo>
                          <a:pt x="128431" y="261407"/>
                        </a:lnTo>
                        <a:lnTo>
                          <a:pt x="385294" y="169817"/>
                        </a:lnTo>
                        <a:lnTo>
                          <a:pt x="513726" y="39113"/>
                        </a:lnTo>
                        <a:lnTo>
                          <a:pt x="385294"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53" name="Freeform 12852">
                    <a:extLst>
                      <a:ext uri="{FF2B5EF4-FFF2-40B4-BE49-F238E27FC236}">
                        <a16:creationId xmlns:a16="http://schemas.microsoft.com/office/drawing/2014/main" id="{75446D22-CC8E-8F4E-B8DB-83FB4C714871}"/>
                      </a:ext>
                    </a:extLst>
                  </p:cNvPr>
                  <p:cNvSpPr/>
                  <p:nvPr/>
                </p:nvSpPr>
                <p:spPr>
                  <a:xfrm>
                    <a:off x="24575748" y="16718105"/>
                    <a:ext cx="513726" cy="261407"/>
                  </a:xfrm>
                  <a:custGeom>
                    <a:avLst/>
                    <a:gdLst>
                      <a:gd name="connsiteX0" fmla="*/ 128432 w 513726"/>
                      <a:gd name="connsiteY0" fmla="*/ 91590 h 261407"/>
                      <a:gd name="connsiteX1" fmla="*/ 0 w 513726"/>
                      <a:gd name="connsiteY1" fmla="*/ 222294 h 261407"/>
                      <a:gd name="connsiteX2" fmla="*/ 128432 w 513726"/>
                      <a:gd name="connsiteY2" fmla="*/ 261407 h 261407"/>
                      <a:gd name="connsiteX3" fmla="*/ 385295 w 513726"/>
                      <a:gd name="connsiteY3" fmla="*/ 169817 h 261407"/>
                      <a:gd name="connsiteX4" fmla="*/ 513726 w 513726"/>
                      <a:gd name="connsiteY4" fmla="*/ 39114 h 261407"/>
                      <a:gd name="connsiteX5" fmla="*/ 385295 w 513726"/>
                      <a:gd name="connsiteY5" fmla="*/ 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6" h="261407">
                        <a:moveTo>
                          <a:pt x="128432" y="91590"/>
                        </a:moveTo>
                        <a:lnTo>
                          <a:pt x="0" y="222294"/>
                        </a:lnTo>
                        <a:lnTo>
                          <a:pt x="128432" y="261407"/>
                        </a:lnTo>
                        <a:lnTo>
                          <a:pt x="385295" y="169817"/>
                        </a:lnTo>
                        <a:lnTo>
                          <a:pt x="513726" y="39114"/>
                        </a:lnTo>
                        <a:lnTo>
                          <a:pt x="38529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54" name="Freeform 12853">
                    <a:extLst>
                      <a:ext uri="{FF2B5EF4-FFF2-40B4-BE49-F238E27FC236}">
                        <a16:creationId xmlns:a16="http://schemas.microsoft.com/office/drawing/2014/main" id="{AEC584F3-A695-AF04-01A4-5D0E8381C1F3}"/>
                      </a:ext>
                    </a:extLst>
                  </p:cNvPr>
                  <p:cNvSpPr/>
                  <p:nvPr/>
                </p:nvSpPr>
                <p:spPr>
                  <a:xfrm>
                    <a:off x="24961042" y="16665629"/>
                    <a:ext cx="513725" cy="261407"/>
                  </a:xfrm>
                  <a:custGeom>
                    <a:avLst/>
                    <a:gdLst>
                      <a:gd name="connsiteX0" fmla="*/ 128432 w 513725"/>
                      <a:gd name="connsiteY0" fmla="*/ 91590 h 261407"/>
                      <a:gd name="connsiteX1" fmla="*/ 0 w 513725"/>
                      <a:gd name="connsiteY1" fmla="*/ 222294 h 261407"/>
                      <a:gd name="connsiteX2" fmla="*/ 128432 w 513725"/>
                      <a:gd name="connsiteY2" fmla="*/ 261407 h 261407"/>
                      <a:gd name="connsiteX3" fmla="*/ 385295 w 513725"/>
                      <a:gd name="connsiteY3" fmla="*/ 169817 h 261407"/>
                      <a:gd name="connsiteX4" fmla="*/ 513726 w 513725"/>
                      <a:gd name="connsiteY4" fmla="*/ 39114 h 261407"/>
                      <a:gd name="connsiteX5" fmla="*/ 385295 w 513725"/>
                      <a:gd name="connsiteY5" fmla="*/ 0 h 26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725" h="261407">
                        <a:moveTo>
                          <a:pt x="128432" y="91590"/>
                        </a:moveTo>
                        <a:lnTo>
                          <a:pt x="0" y="222294"/>
                        </a:lnTo>
                        <a:lnTo>
                          <a:pt x="128432" y="261407"/>
                        </a:lnTo>
                        <a:lnTo>
                          <a:pt x="385295" y="169817"/>
                        </a:lnTo>
                        <a:lnTo>
                          <a:pt x="513726" y="39114"/>
                        </a:lnTo>
                        <a:lnTo>
                          <a:pt x="38529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55" name="Freeform 12854">
                    <a:extLst>
                      <a:ext uri="{FF2B5EF4-FFF2-40B4-BE49-F238E27FC236}">
                        <a16:creationId xmlns:a16="http://schemas.microsoft.com/office/drawing/2014/main" id="{BD068EC6-B1D4-5BE8-58DD-198756594725}"/>
                      </a:ext>
                    </a:extLst>
                  </p:cNvPr>
                  <p:cNvSpPr/>
                  <p:nvPr/>
                </p:nvSpPr>
                <p:spPr>
                  <a:xfrm>
                    <a:off x="25346337" y="16658947"/>
                    <a:ext cx="256862" cy="215612"/>
                  </a:xfrm>
                  <a:custGeom>
                    <a:avLst/>
                    <a:gdLst>
                      <a:gd name="connsiteX0" fmla="*/ 128431 w 256862"/>
                      <a:gd name="connsiteY0" fmla="*/ 45795 h 215612"/>
                      <a:gd name="connsiteX1" fmla="*/ 0 w 256862"/>
                      <a:gd name="connsiteY1" fmla="*/ 176498 h 215612"/>
                      <a:gd name="connsiteX2" fmla="*/ 128431 w 256862"/>
                      <a:gd name="connsiteY2" fmla="*/ 215612 h 215612"/>
                      <a:gd name="connsiteX3" fmla="*/ 256863 w 256862"/>
                      <a:gd name="connsiteY3" fmla="*/ 169817 h 215612"/>
                      <a:gd name="connsiteX4" fmla="*/ 256863 w 256862"/>
                      <a:gd name="connsiteY4" fmla="*/ 0 h 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62" h="215612">
                        <a:moveTo>
                          <a:pt x="128431" y="45795"/>
                        </a:moveTo>
                        <a:lnTo>
                          <a:pt x="0" y="176498"/>
                        </a:lnTo>
                        <a:lnTo>
                          <a:pt x="128431" y="215612"/>
                        </a:lnTo>
                        <a:lnTo>
                          <a:pt x="256863" y="169817"/>
                        </a:lnTo>
                        <a:lnTo>
                          <a:pt x="2568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56" name="Freeform 12855">
                    <a:extLst>
                      <a:ext uri="{FF2B5EF4-FFF2-40B4-BE49-F238E27FC236}">
                        <a16:creationId xmlns:a16="http://schemas.microsoft.com/office/drawing/2014/main" id="{71C35FB4-9E7E-33F8-1988-5AF8C3B48601}"/>
                      </a:ext>
                    </a:extLst>
                  </p:cNvPr>
                  <p:cNvSpPr/>
                  <p:nvPr/>
                </p:nvSpPr>
                <p:spPr>
                  <a:xfrm>
                    <a:off x="23676728" y="17064908"/>
                    <a:ext cx="256862" cy="111146"/>
                  </a:xfrm>
                  <a:custGeom>
                    <a:avLst/>
                    <a:gdLst>
                      <a:gd name="connsiteX0" fmla="*/ 0 w 256862"/>
                      <a:gd name="connsiteY0" fmla="*/ 111147 h 111146"/>
                      <a:gd name="connsiteX1" fmla="*/ 192647 w 256862"/>
                      <a:gd name="connsiteY1" fmla="*/ 84909 h 111146"/>
                      <a:gd name="connsiteX2" fmla="*/ 256863 w 256862"/>
                      <a:gd name="connsiteY2" fmla="*/ 19557 h 111146"/>
                      <a:gd name="connsiteX3" fmla="*/ 192647 w 256862"/>
                      <a:gd name="connsiteY3" fmla="*/ 0 h 111146"/>
                    </a:gdLst>
                    <a:ahLst/>
                    <a:cxnLst>
                      <a:cxn ang="0">
                        <a:pos x="connsiteX0" y="connsiteY0"/>
                      </a:cxn>
                      <a:cxn ang="0">
                        <a:pos x="connsiteX1" y="connsiteY1"/>
                      </a:cxn>
                      <a:cxn ang="0">
                        <a:pos x="connsiteX2" y="connsiteY2"/>
                      </a:cxn>
                      <a:cxn ang="0">
                        <a:pos x="connsiteX3" y="connsiteY3"/>
                      </a:cxn>
                    </a:cxnLst>
                    <a:rect l="l" t="t" r="r" b="b"/>
                    <a:pathLst>
                      <a:path w="256862" h="111146">
                        <a:moveTo>
                          <a:pt x="0" y="111147"/>
                        </a:moveTo>
                        <a:lnTo>
                          <a:pt x="192647" y="84909"/>
                        </a:lnTo>
                        <a:lnTo>
                          <a:pt x="256863" y="19557"/>
                        </a:lnTo>
                        <a:lnTo>
                          <a:pt x="19264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857" name="Freeform 12856">
                    <a:extLst>
                      <a:ext uri="{FF2B5EF4-FFF2-40B4-BE49-F238E27FC236}">
                        <a16:creationId xmlns:a16="http://schemas.microsoft.com/office/drawing/2014/main" id="{52044796-9B86-CBE2-87C4-162BAFDDB272}"/>
                      </a:ext>
                    </a:extLst>
                  </p:cNvPr>
                  <p:cNvSpPr/>
                  <p:nvPr/>
                </p:nvSpPr>
                <p:spPr>
                  <a:xfrm>
                    <a:off x="23869375" y="16992875"/>
                    <a:ext cx="449510" cy="156941"/>
                  </a:xfrm>
                  <a:custGeom>
                    <a:avLst/>
                    <a:gdLst>
                      <a:gd name="connsiteX0" fmla="*/ 64216 w 449510"/>
                      <a:gd name="connsiteY0" fmla="*/ 91590 h 156941"/>
                      <a:gd name="connsiteX1" fmla="*/ 0 w 449510"/>
                      <a:gd name="connsiteY1" fmla="*/ 156942 h 156941"/>
                      <a:gd name="connsiteX2" fmla="*/ 385294 w 449510"/>
                      <a:gd name="connsiteY2" fmla="*/ 104465 h 156941"/>
                      <a:gd name="connsiteX3" fmla="*/ 449510 w 449510"/>
                      <a:gd name="connsiteY3" fmla="*/ 39113 h 156941"/>
                      <a:gd name="connsiteX4" fmla="*/ 321079 w 449510"/>
                      <a:gd name="connsiteY4" fmla="*/ 0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156941">
                        <a:moveTo>
                          <a:pt x="64216" y="91590"/>
                        </a:moveTo>
                        <a:lnTo>
                          <a:pt x="0" y="156942"/>
                        </a:lnTo>
                        <a:lnTo>
                          <a:pt x="385294" y="104465"/>
                        </a:lnTo>
                        <a:lnTo>
                          <a:pt x="449510" y="39113"/>
                        </a:lnTo>
                        <a:lnTo>
                          <a:pt x="32107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58" name="Freeform 12857">
                    <a:extLst>
                      <a:ext uri="{FF2B5EF4-FFF2-40B4-BE49-F238E27FC236}">
                        <a16:creationId xmlns:a16="http://schemas.microsoft.com/office/drawing/2014/main" id="{A9EBEDED-BEF2-AA3D-A956-5FB5346EEBBE}"/>
                      </a:ext>
                    </a:extLst>
                  </p:cNvPr>
                  <p:cNvSpPr/>
                  <p:nvPr/>
                </p:nvSpPr>
                <p:spPr>
                  <a:xfrm>
                    <a:off x="24254669" y="16940399"/>
                    <a:ext cx="449510" cy="156941"/>
                  </a:xfrm>
                  <a:custGeom>
                    <a:avLst/>
                    <a:gdLst>
                      <a:gd name="connsiteX0" fmla="*/ 64216 w 449510"/>
                      <a:gd name="connsiteY0" fmla="*/ 91590 h 156941"/>
                      <a:gd name="connsiteX1" fmla="*/ 0 w 449510"/>
                      <a:gd name="connsiteY1" fmla="*/ 156942 h 156941"/>
                      <a:gd name="connsiteX2" fmla="*/ 385295 w 449510"/>
                      <a:gd name="connsiteY2" fmla="*/ 104465 h 156941"/>
                      <a:gd name="connsiteX3" fmla="*/ 449510 w 449510"/>
                      <a:gd name="connsiteY3" fmla="*/ 39114 h 156941"/>
                      <a:gd name="connsiteX4" fmla="*/ 321079 w 449510"/>
                      <a:gd name="connsiteY4" fmla="*/ 0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156941">
                        <a:moveTo>
                          <a:pt x="64216" y="91590"/>
                        </a:moveTo>
                        <a:lnTo>
                          <a:pt x="0" y="156942"/>
                        </a:lnTo>
                        <a:lnTo>
                          <a:pt x="385295" y="104465"/>
                        </a:lnTo>
                        <a:lnTo>
                          <a:pt x="449510" y="39114"/>
                        </a:lnTo>
                        <a:lnTo>
                          <a:pt x="32107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59" name="Freeform 12858">
                    <a:extLst>
                      <a:ext uri="{FF2B5EF4-FFF2-40B4-BE49-F238E27FC236}">
                        <a16:creationId xmlns:a16="http://schemas.microsoft.com/office/drawing/2014/main" id="{70A81934-335A-6A66-6960-0C0DBE9FED25}"/>
                      </a:ext>
                    </a:extLst>
                  </p:cNvPr>
                  <p:cNvSpPr/>
                  <p:nvPr/>
                </p:nvSpPr>
                <p:spPr>
                  <a:xfrm>
                    <a:off x="24639964" y="16887922"/>
                    <a:ext cx="449510" cy="156941"/>
                  </a:xfrm>
                  <a:custGeom>
                    <a:avLst/>
                    <a:gdLst>
                      <a:gd name="connsiteX0" fmla="*/ 64216 w 449510"/>
                      <a:gd name="connsiteY0" fmla="*/ 91590 h 156941"/>
                      <a:gd name="connsiteX1" fmla="*/ 0 w 449510"/>
                      <a:gd name="connsiteY1" fmla="*/ 156942 h 156941"/>
                      <a:gd name="connsiteX2" fmla="*/ 385295 w 449510"/>
                      <a:gd name="connsiteY2" fmla="*/ 104466 h 156941"/>
                      <a:gd name="connsiteX3" fmla="*/ 449510 w 449510"/>
                      <a:gd name="connsiteY3" fmla="*/ 39114 h 156941"/>
                      <a:gd name="connsiteX4" fmla="*/ 321079 w 449510"/>
                      <a:gd name="connsiteY4" fmla="*/ 0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10" h="156941">
                        <a:moveTo>
                          <a:pt x="64216" y="91590"/>
                        </a:moveTo>
                        <a:lnTo>
                          <a:pt x="0" y="156942"/>
                        </a:lnTo>
                        <a:lnTo>
                          <a:pt x="385295" y="104466"/>
                        </a:lnTo>
                        <a:lnTo>
                          <a:pt x="449510" y="39114"/>
                        </a:lnTo>
                        <a:lnTo>
                          <a:pt x="32107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60" name="Freeform 12859">
                    <a:extLst>
                      <a:ext uri="{FF2B5EF4-FFF2-40B4-BE49-F238E27FC236}">
                        <a16:creationId xmlns:a16="http://schemas.microsoft.com/office/drawing/2014/main" id="{7653F3D8-3FB2-5726-9E49-752FF7FD1375}"/>
                      </a:ext>
                    </a:extLst>
                  </p:cNvPr>
                  <p:cNvSpPr/>
                  <p:nvPr/>
                </p:nvSpPr>
                <p:spPr>
                  <a:xfrm>
                    <a:off x="25025258" y="16835446"/>
                    <a:ext cx="449509" cy="156941"/>
                  </a:xfrm>
                  <a:custGeom>
                    <a:avLst/>
                    <a:gdLst>
                      <a:gd name="connsiteX0" fmla="*/ 64216 w 449509"/>
                      <a:gd name="connsiteY0" fmla="*/ 91590 h 156941"/>
                      <a:gd name="connsiteX1" fmla="*/ 0 w 449509"/>
                      <a:gd name="connsiteY1" fmla="*/ 156942 h 156941"/>
                      <a:gd name="connsiteX2" fmla="*/ 385295 w 449509"/>
                      <a:gd name="connsiteY2" fmla="*/ 104465 h 156941"/>
                      <a:gd name="connsiteX3" fmla="*/ 449510 w 449509"/>
                      <a:gd name="connsiteY3" fmla="*/ 39113 h 156941"/>
                      <a:gd name="connsiteX4" fmla="*/ 321079 w 449509"/>
                      <a:gd name="connsiteY4" fmla="*/ 0 h 15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09" h="156941">
                        <a:moveTo>
                          <a:pt x="64216" y="91590"/>
                        </a:moveTo>
                        <a:lnTo>
                          <a:pt x="0" y="156942"/>
                        </a:lnTo>
                        <a:lnTo>
                          <a:pt x="385295" y="104465"/>
                        </a:lnTo>
                        <a:lnTo>
                          <a:pt x="449510" y="39113"/>
                        </a:lnTo>
                        <a:lnTo>
                          <a:pt x="321079"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61" name="Freeform 12860">
                    <a:extLst>
                      <a:ext uri="{FF2B5EF4-FFF2-40B4-BE49-F238E27FC236}">
                        <a16:creationId xmlns:a16="http://schemas.microsoft.com/office/drawing/2014/main" id="{FAC18A50-317F-FA65-0818-A0F04D703423}"/>
                      </a:ext>
                    </a:extLst>
                  </p:cNvPr>
                  <p:cNvSpPr/>
                  <p:nvPr/>
                </p:nvSpPr>
                <p:spPr>
                  <a:xfrm>
                    <a:off x="25410553" y="16828765"/>
                    <a:ext cx="192646" cy="111146"/>
                  </a:xfrm>
                  <a:custGeom>
                    <a:avLst/>
                    <a:gdLst>
                      <a:gd name="connsiteX0" fmla="*/ 192647 w 192646"/>
                      <a:gd name="connsiteY0" fmla="*/ 84908 h 111146"/>
                      <a:gd name="connsiteX1" fmla="*/ 192647 w 192646"/>
                      <a:gd name="connsiteY1" fmla="*/ 0 h 111146"/>
                      <a:gd name="connsiteX2" fmla="*/ 64215 w 192646"/>
                      <a:gd name="connsiteY2" fmla="*/ 45795 h 111146"/>
                      <a:gd name="connsiteX3" fmla="*/ 0 w 192646"/>
                      <a:gd name="connsiteY3" fmla="*/ 111147 h 111146"/>
                    </a:gdLst>
                    <a:ahLst/>
                    <a:cxnLst>
                      <a:cxn ang="0">
                        <a:pos x="connsiteX0" y="connsiteY0"/>
                      </a:cxn>
                      <a:cxn ang="0">
                        <a:pos x="connsiteX1" y="connsiteY1"/>
                      </a:cxn>
                      <a:cxn ang="0">
                        <a:pos x="connsiteX2" y="connsiteY2"/>
                      </a:cxn>
                      <a:cxn ang="0">
                        <a:pos x="connsiteX3" y="connsiteY3"/>
                      </a:cxn>
                    </a:cxnLst>
                    <a:rect l="l" t="t" r="r" b="b"/>
                    <a:pathLst>
                      <a:path w="192646" h="111146">
                        <a:moveTo>
                          <a:pt x="192647" y="84908"/>
                        </a:moveTo>
                        <a:lnTo>
                          <a:pt x="192647" y="0"/>
                        </a:lnTo>
                        <a:lnTo>
                          <a:pt x="64215" y="45795"/>
                        </a:lnTo>
                        <a:lnTo>
                          <a:pt x="0" y="111147"/>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862" name="Graphic 12529">
                  <a:extLst>
                    <a:ext uri="{FF2B5EF4-FFF2-40B4-BE49-F238E27FC236}">
                      <a16:creationId xmlns:a16="http://schemas.microsoft.com/office/drawing/2014/main" id="{880988E7-8C0B-673D-D120-016AA5028594}"/>
                    </a:ext>
                  </a:extLst>
                </p:cNvPr>
                <p:cNvGrpSpPr/>
                <p:nvPr/>
              </p:nvGrpSpPr>
              <p:grpSpPr>
                <a:xfrm>
                  <a:off x="23676728" y="17176055"/>
                  <a:ext cx="735846" cy="2222936"/>
                  <a:chOff x="23676728" y="17176055"/>
                  <a:chExt cx="735846" cy="2222936"/>
                </a:xfrm>
              </p:grpSpPr>
              <p:sp>
                <p:nvSpPr>
                  <p:cNvPr id="12863" name="Freeform 12862">
                    <a:extLst>
                      <a:ext uri="{FF2B5EF4-FFF2-40B4-BE49-F238E27FC236}">
                        <a16:creationId xmlns:a16="http://schemas.microsoft.com/office/drawing/2014/main" id="{22766C02-9383-7E3A-5EFD-11E368EECCDF}"/>
                      </a:ext>
                    </a:extLst>
                  </p:cNvPr>
                  <p:cNvSpPr/>
                  <p:nvPr/>
                </p:nvSpPr>
                <p:spPr>
                  <a:xfrm>
                    <a:off x="24314462" y="18794610"/>
                    <a:ext cx="98112" cy="222293"/>
                  </a:xfrm>
                  <a:custGeom>
                    <a:avLst/>
                    <a:gdLst>
                      <a:gd name="connsiteX0" fmla="*/ 98113 w 98112"/>
                      <a:gd name="connsiteY0" fmla="*/ 179839 h 222293"/>
                      <a:gd name="connsiteX1" fmla="*/ 24528 w 98112"/>
                      <a:gd name="connsiteY1" fmla="*/ 0 h 222293"/>
                      <a:gd name="connsiteX2" fmla="*/ 0 w 98112"/>
                      <a:gd name="connsiteY2" fmla="*/ 88249 h 222293"/>
                      <a:gd name="connsiteX3" fmla="*/ 24528 w 98112"/>
                      <a:gd name="connsiteY3" fmla="*/ 222294 h 222293"/>
                    </a:gdLst>
                    <a:ahLst/>
                    <a:cxnLst>
                      <a:cxn ang="0">
                        <a:pos x="connsiteX0" y="connsiteY0"/>
                      </a:cxn>
                      <a:cxn ang="0">
                        <a:pos x="connsiteX1" y="connsiteY1"/>
                      </a:cxn>
                      <a:cxn ang="0">
                        <a:pos x="connsiteX2" y="connsiteY2"/>
                      </a:cxn>
                      <a:cxn ang="0">
                        <a:pos x="connsiteX3" y="connsiteY3"/>
                      </a:cxn>
                    </a:cxnLst>
                    <a:rect l="l" t="t" r="r" b="b"/>
                    <a:pathLst>
                      <a:path w="98112" h="222293">
                        <a:moveTo>
                          <a:pt x="98113" y="179839"/>
                        </a:moveTo>
                        <a:lnTo>
                          <a:pt x="24528" y="0"/>
                        </a:lnTo>
                        <a:lnTo>
                          <a:pt x="0" y="88249"/>
                        </a:lnTo>
                        <a:lnTo>
                          <a:pt x="24528" y="222294"/>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864" name="Freeform 12863">
                    <a:extLst>
                      <a:ext uri="{FF2B5EF4-FFF2-40B4-BE49-F238E27FC236}">
                        <a16:creationId xmlns:a16="http://schemas.microsoft.com/office/drawing/2014/main" id="{236EEC29-F32A-2190-B479-110566E7BE7A}"/>
                      </a:ext>
                    </a:extLst>
                  </p:cNvPr>
                  <p:cNvSpPr/>
                  <p:nvPr/>
                </p:nvSpPr>
                <p:spPr>
                  <a:xfrm>
                    <a:off x="24167292" y="18434931"/>
                    <a:ext cx="171697" cy="447928"/>
                  </a:xfrm>
                  <a:custGeom>
                    <a:avLst/>
                    <a:gdLst>
                      <a:gd name="connsiteX0" fmla="*/ 0 w 171697"/>
                      <a:gd name="connsiteY0" fmla="*/ 88250 h 447928"/>
                      <a:gd name="connsiteX1" fmla="*/ 49056 w 171697"/>
                      <a:gd name="connsiteY1" fmla="*/ 356338 h 447928"/>
                      <a:gd name="connsiteX2" fmla="*/ 147169 w 171697"/>
                      <a:gd name="connsiteY2" fmla="*/ 447928 h 447928"/>
                      <a:gd name="connsiteX3" fmla="*/ 171698 w 171697"/>
                      <a:gd name="connsiteY3" fmla="*/ 359679 h 447928"/>
                      <a:gd name="connsiteX4" fmla="*/ 24528 w 171697"/>
                      <a:gd name="connsiteY4" fmla="*/ 0 h 447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8">
                        <a:moveTo>
                          <a:pt x="0" y="88250"/>
                        </a:moveTo>
                        <a:lnTo>
                          <a:pt x="49056" y="356338"/>
                        </a:lnTo>
                        <a:lnTo>
                          <a:pt x="147169" y="447928"/>
                        </a:lnTo>
                        <a:lnTo>
                          <a:pt x="171698" y="359679"/>
                        </a:lnTo>
                        <a:lnTo>
                          <a:pt x="2452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65" name="Freeform 12864">
                    <a:extLst>
                      <a:ext uri="{FF2B5EF4-FFF2-40B4-BE49-F238E27FC236}">
                        <a16:creationId xmlns:a16="http://schemas.microsoft.com/office/drawing/2014/main" id="{4BCCABF6-8497-580D-8416-5A6F5AEE0F7C}"/>
                      </a:ext>
                    </a:extLst>
                  </p:cNvPr>
                  <p:cNvSpPr/>
                  <p:nvPr/>
                </p:nvSpPr>
                <p:spPr>
                  <a:xfrm>
                    <a:off x="24167292" y="18791269"/>
                    <a:ext cx="171697" cy="310543"/>
                  </a:xfrm>
                  <a:custGeom>
                    <a:avLst/>
                    <a:gdLst>
                      <a:gd name="connsiteX0" fmla="*/ 147169 w 171697"/>
                      <a:gd name="connsiteY0" fmla="*/ 91590 h 310543"/>
                      <a:gd name="connsiteX1" fmla="*/ 49056 w 171697"/>
                      <a:gd name="connsiteY1" fmla="*/ 0 h 310543"/>
                      <a:gd name="connsiteX2" fmla="*/ 0 w 171697"/>
                      <a:gd name="connsiteY2" fmla="*/ 176499 h 310543"/>
                      <a:gd name="connsiteX3" fmla="*/ 24528 w 171697"/>
                      <a:gd name="connsiteY3" fmla="*/ 310543 h 310543"/>
                      <a:gd name="connsiteX4" fmla="*/ 171698 w 171697"/>
                      <a:gd name="connsiteY4" fmla="*/ 225635 h 310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3">
                        <a:moveTo>
                          <a:pt x="147169" y="91590"/>
                        </a:moveTo>
                        <a:lnTo>
                          <a:pt x="49056" y="0"/>
                        </a:lnTo>
                        <a:lnTo>
                          <a:pt x="0" y="176499"/>
                        </a:lnTo>
                        <a:lnTo>
                          <a:pt x="24528" y="310543"/>
                        </a:lnTo>
                        <a:lnTo>
                          <a:pt x="171698" y="2256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66" name="Freeform 12865">
                    <a:extLst>
                      <a:ext uri="{FF2B5EF4-FFF2-40B4-BE49-F238E27FC236}">
                        <a16:creationId xmlns:a16="http://schemas.microsoft.com/office/drawing/2014/main" id="{3F9F120D-7AA3-3F46-6CC1-14165542A35A}"/>
                      </a:ext>
                    </a:extLst>
                  </p:cNvPr>
                  <p:cNvSpPr/>
                  <p:nvPr/>
                </p:nvSpPr>
                <p:spPr>
                  <a:xfrm>
                    <a:off x="24020123" y="18075252"/>
                    <a:ext cx="171697" cy="447928"/>
                  </a:xfrm>
                  <a:custGeom>
                    <a:avLst/>
                    <a:gdLst>
                      <a:gd name="connsiteX0" fmla="*/ 0 w 171697"/>
                      <a:gd name="connsiteY0" fmla="*/ 88250 h 447928"/>
                      <a:gd name="connsiteX1" fmla="*/ 49056 w 171697"/>
                      <a:gd name="connsiteY1" fmla="*/ 356338 h 447928"/>
                      <a:gd name="connsiteX2" fmla="*/ 147170 w 171697"/>
                      <a:gd name="connsiteY2" fmla="*/ 447928 h 447928"/>
                      <a:gd name="connsiteX3" fmla="*/ 171698 w 171697"/>
                      <a:gd name="connsiteY3" fmla="*/ 359679 h 447928"/>
                      <a:gd name="connsiteX4" fmla="*/ 24528 w 171697"/>
                      <a:gd name="connsiteY4" fmla="*/ 0 h 447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8">
                        <a:moveTo>
                          <a:pt x="0" y="88250"/>
                        </a:moveTo>
                        <a:lnTo>
                          <a:pt x="49056" y="356338"/>
                        </a:lnTo>
                        <a:lnTo>
                          <a:pt x="147170" y="447928"/>
                        </a:lnTo>
                        <a:lnTo>
                          <a:pt x="171698" y="359679"/>
                        </a:lnTo>
                        <a:lnTo>
                          <a:pt x="2452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67" name="Freeform 12866">
                    <a:extLst>
                      <a:ext uri="{FF2B5EF4-FFF2-40B4-BE49-F238E27FC236}">
                        <a16:creationId xmlns:a16="http://schemas.microsoft.com/office/drawing/2014/main" id="{7DEC339B-52F3-30FB-4B4C-751221E0A2BE}"/>
                      </a:ext>
                    </a:extLst>
                  </p:cNvPr>
                  <p:cNvSpPr/>
                  <p:nvPr/>
                </p:nvSpPr>
                <p:spPr>
                  <a:xfrm>
                    <a:off x="24020123" y="18431590"/>
                    <a:ext cx="196225" cy="536177"/>
                  </a:xfrm>
                  <a:custGeom>
                    <a:avLst/>
                    <a:gdLst>
                      <a:gd name="connsiteX0" fmla="*/ 147170 w 196225"/>
                      <a:gd name="connsiteY0" fmla="*/ 91590 h 536177"/>
                      <a:gd name="connsiteX1" fmla="*/ 49056 w 196225"/>
                      <a:gd name="connsiteY1" fmla="*/ 0 h 536177"/>
                      <a:gd name="connsiteX2" fmla="*/ 0 w 196225"/>
                      <a:gd name="connsiteY2" fmla="*/ 176499 h 536177"/>
                      <a:gd name="connsiteX3" fmla="*/ 49056 w 196225"/>
                      <a:gd name="connsiteY3" fmla="*/ 444588 h 536177"/>
                      <a:gd name="connsiteX4" fmla="*/ 147170 w 196225"/>
                      <a:gd name="connsiteY4" fmla="*/ 536178 h 536177"/>
                      <a:gd name="connsiteX5" fmla="*/ 196226 w 196225"/>
                      <a:gd name="connsiteY5" fmla="*/ 359679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147170" y="91590"/>
                        </a:moveTo>
                        <a:lnTo>
                          <a:pt x="49056" y="0"/>
                        </a:lnTo>
                        <a:lnTo>
                          <a:pt x="0" y="176499"/>
                        </a:lnTo>
                        <a:lnTo>
                          <a:pt x="49056" y="444588"/>
                        </a:lnTo>
                        <a:lnTo>
                          <a:pt x="147170" y="536178"/>
                        </a:lnTo>
                        <a:lnTo>
                          <a:pt x="196226"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68" name="Freeform 12867">
                    <a:extLst>
                      <a:ext uri="{FF2B5EF4-FFF2-40B4-BE49-F238E27FC236}">
                        <a16:creationId xmlns:a16="http://schemas.microsoft.com/office/drawing/2014/main" id="{55F70F6E-17E3-5747-F2CD-E33AA34D7B22}"/>
                      </a:ext>
                    </a:extLst>
                  </p:cNvPr>
                  <p:cNvSpPr/>
                  <p:nvPr/>
                </p:nvSpPr>
                <p:spPr>
                  <a:xfrm>
                    <a:off x="24020123" y="18876177"/>
                    <a:ext cx="171697" cy="310543"/>
                  </a:xfrm>
                  <a:custGeom>
                    <a:avLst/>
                    <a:gdLst>
                      <a:gd name="connsiteX0" fmla="*/ 147170 w 171697"/>
                      <a:gd name="connsiteY0" fmla="*/ 91591 h 310543"/>
                      <a:gd name="connsiteX1" fmla="*/ 49056 w 171697"/>
                      <a:gd name="connsiteY1" fmla="*/ 0 h 310543"/>
                      <a:gd name="connsiteX2" fmla="*/ 0 w 171697"/>
                      <a:gd name="connsiteY2" fmla="*/ 176499 h 310543"/>
                      <a:gd name="connsiteX3" fmla="*/ 24528 w 171697"/>
                      <a:gd name="connsiteY3" fmla="*/ 310543 h 310543"/>
                      <a:gd name="connsiteX4" fmla="*/ 171698 w 171697"/>
                      <a:gd name="connsiteY4" fmla="*/ 225635 h 310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3">
                        <a:moveTo>
                          <a:pt x="147170" y="91591"/>
                        </a:moveTo>
                        <a:lnTo>
                          <a:pt x="49056" y="0"/>
                        </a:lnTo>
                        <a:lnTo>
                          <a:pt x="0" y="176499"/>
                        </a:lnTo>
                        <a:lnTo>
                          <a:pt x="24528" y="310543"/>
                        </a:lnTo>
                        <a:lnTo>
                          <a:pt x="171698" y="2256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69" name="Freeform 12868">
                    <a:extLst>
                      <a:ext uri="{FF2B5EF4-FFF2-40B4-BE49-F238E27FC236}">
                        <a16:creationId xmlns:a16="http://schemas.microsoft.com/office/drawing/2014/main" id="{43FB5459-A386-241A-2620-922359B93600}"/>
                      </a:ext>
                    </a:extLst>
                  </p:cNvPr>
                  <p:cNvSpPr/>
                  <p:nvPr/>
                </p:nvSpPr>
                <p:spPr>
                  <a:xfrm>
                    <a:off x="23872954" y="17715573"/>
                    <a:ext cx="171697" cy="447927"/>
                  </a:xfrm>
                  <a:custGeom>
                    <a:avLst/>
                    <a:gdLst>
                      <a:gd name="connsiteX0" fmla="*/ 0 w 171697"/>
                      <a:gd name="connsiteY0" fmla="*/ 88249 h 447927"/>
                      <a:gd name="connsiteX1" fmla="*/ 49056 w 171697"/>
                      <a:gd name="connsiteY1" fmla="*/ 356338 h 447927"/>
                      <a:gd name="connsiteX2" fmla="*/ 147169 w 171697"/>
                      <a:gd name="connsiteY2" fmla="*/ 447928 h 447927"/>
                      <a:gd name="connsiteX3" fmla="*/ 171697 w 171697"/>
                      <a:gd name="connsiteY3" fmla="*/ 359679 h 447927"/>
                      <a:gd name="connsiteX4" fmla="*/ 24528 w 171697"/>
                      <a:gd name="connsiteY4" fmla="*/ 0 h 447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7">
                        <a:moveTo>
                          <a:pt x="0" y="88249"/>
                        </a:moveTo>
                        <a:lnTo>
                          <a:pt x="49056" y="356338"/>
                        </a:lnTo>
                        <a:lnTo>
                          <a:pt x="147169" y="447928"/>
                        </a:lnTo>
                        <a:lnTo>
                          <a:pt x="171697" y="359679"/>
                        </a:lnTo>
                        <a:lnTo>
                          <a:pt x="2452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70" name="Freeform 12869">
                    <a:extLst>
                      <a:ext uri="{FF2B5EF4-FFF2-40B4-BE49-F238E27FC236}">
                        <a16:creationId xmlns:a16="http://schemas.microsoft.com/office/drawing/2014/main" id="{F1FE1398-4949-C12B-79FD-51B3B14BBF16}"/>
                      </a:ext>
                    </a:extLst>
                  </p:cNvPr>
                  <p:cNvSpPr/>
                  <p:nvPr/>
                </p:nvSpPr>
                <p:spPr>
                  <a:xfrm>
                    <a:off x="23872954" y="18071912"/>
                    <a:ext cx="196225" cy="536177"/>
                  </a:xfrm>
                  <a:custGeom>
                    <a:avLst/>
                    <a:gdLst>
                      <a:gd name="connsiteX0" fmla="*/ 147169 w 196225"/>
                      <a:gd name="connsiteY0" fmla="*/ 91590 h 536177"/>
                      <a:gd name="connsiteX1" fmla="*/ 49056 w 196225"/>
                      <a:gd name="connsiteY1" fmla="*/ 0 h 536177"/>
                      <a:gd name="connsiteX2" fmla="*/ 0 w 196225"/>
                      <a:gd name="connsiteY2" fmla="*/ 176499 h 536177"/>
                      <a:gd name="connsiteX3" fmla="*/ 49056 w 196225"/>
                      <a:gd name="connsiteY3" fmla="*/ 444587 h 536177"/>
                      <a:gd name="connsiteX4" fmla="*/ 147169 w 196225"/>
                      <a:gd name="connsiteY4" fmla="*/ 536177 h 536177"/>
                      <a:gd name="connsiteX5" fmla="*/ 196226 w 196225"/>
                      <a:gd name="connsiteY5" fmla="*/ 359679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147169" y="91590"/>
                        </a:moveTo>
                        <a:lnTo>
                          <a:pt x="49056" y="0"/>
                        </a:lnTo>
                        <a:lnTo>
                          <a:pt x="0" y="176499"/>
                        </a:lnTo>
                        <a:lnTo>
                          <a:pt x="49056" y="444587"/>
                        </a:lnTo>
                        <a:lnTo>
                          <a:pt x="147169" y="536177"/>
                        </a:lnTo>
                        <a:lnTo>
                          <a:pt x="196226"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71" name="Freeform 12870">
                    <a:extLst>
                      <a:ext uri="{FF2B5EF4-FFF2-40B4-BE49-F238E27FC236}">
                        <a16:creationId xmlns:a16="http://schemas.microsoft.com/office/drawing/2014/main" id="{8B8A97D8-A5E1-AE61-0D28-813C976521E7}"/>
                      </a:ext>
                    </a:extLst>
                  </p:cNvPr>
                  <p:cNvSpPr/>
                  <p:nvPr/>
                </p:nvSpPr>
                <p:spPr>
                  <a:xfrm>
                    <a:off x="23872954" y="18516499"/>
                    <a:ext cx="196225" cy="536177"/>
                  </a:xfrm>
                  <a:custGeom>
                    <a:avLst/>
                    <a:gdLst>
                      <a:gd name="connsiteX0" fmla="*/ 147169 w 196225"/>
                      <a:gd name="connsiteY0" fmla="*/ 91590 h 536177"/>
                      <a:gd name="connsiteX1" fmla="*/ 49056 w 196225"/>
                      <a:gd name="connsiteY1" fmla="*/ 0 h 536177"/>
                      <a:gd name="connsiteX2" fmla="*/ 0 w 196225"/>
                      <a:gd name="connsiteY2" fmla="*/ 176498 h 536177"/>
                      <a:gd name="connsiteX3" fmla="*/ 49056 w 196225"/>
                      <a:gd name="connsiteY3" fmla="*/ 444587 h 536177"/>
                      <a:gd name="connsiteX4" fmla="*/ 147169 w 196225"/>
                      <a:gd name="connsiteY4" fmla="*/ 536177 h 536177"/>
                      <a:gd name="connsiteX5" fmla="*/ 196226 w 196225"/>
                      <a:gd name="connsiteY5" fmla="*/ 359678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147169" y="91590"/>
                        </a:moveTo>
                        <a:lnTo>
                          <a:pt x="49056" y="0"/>
                        </a:lnTo>
                        <a:lnTo>
                          <a:pt x="0" y="176498"/>
                        </a:lnTo>
                        <a:lnTo>
                          <a:pt x="49056" y="444587"/>
                        </a:lnTo>
                        <a:lnTo>
                          <a:pt x="147169" y="536177"/>
                        </a:lnTo>
                        <a:lnTo>
                          <a:pt x="196226" y="3596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72" name="Freeform 12871">
                    <a:extLst>
                      <a:ext uri="{FF2B5EF4-FFF2-40B4-BE49-F238E27FC236}">
                        <a16:creationId xmlns:a16="http://schemas.microsoft.com/office/drawing/2014/main" id="{A658E9FA-0C14-0932-5227-F44848D8EC8B}"/>
                      </a:ext>
                    </a:extLst>
                  </p:cNvPr>
                  <p:cNvSpPr/>
                  <p:nvPr/>
                </p:nvSpPr>
                <p:spPr>
                  <a:xfrm>
                    <a:off x="23872954" y="18961086"/>
                    <a:ext cx="171697" cy="310543"/>
                  </a:xfrm>
                  <a:custGeom>
                    <a:avLst/>
                    <a:gdLst>
                      <a:gd name="connsiteX0" fmla="*/ 147169 w 171697"/>
                      <a:gd name="connsiteY0" fmla="*/ 91590 h 310543"/>
                      <a:gd name="connsiteX1" fmla="*/ 49056 w 171697"/>
                      <a:gd name="connsiteY1" fmla="*/ 0 h 310543"/>
                      <a:gd name="connsiteX2" fmla="*/ 0 w 171697"/>
                      <a:gd name="connsiteY2" fmla="*/ 176498 h 310543"/>
                      <a:gd name="connsiteX3" fmla="*/ 24528 w 171697"/>
                      <a:gd name="connsiteY3" fmla="*/ 310543 h 310543"/>
                      <a:gd name="connsiteX4" fmla="*/ 171697 w 171697"/>
                      <a:gd name="connsiteY4" fmla="*/ 225634 h 310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3">
                        <a:moveTo>
                          <a:pt x="147169" y="91590"/>
                        </a:moveTo>
                        <a:lnTo>
                          <a:pt x="49056" y="0"/>
                        </a:lnTo>
                        <a:lnTo>
                          <a:pt x="0" y="176498"/>
                        </a:lnTo>
                        <a:lnTo>
                          <a:pt x="24528" y="310543"/>
                        </a:lnTo>
                        <a:lnTo>
                          <a:pt x="171697" y="22563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73" name="Freeform 12872">
                    <a:extLst>
                      <a:ext uri="{FF2B5EF4-FFF2-40B4-BE49-F238E27FC236}">
                        <a16:creationId xmlns:a16="http://schemas.microsoft.com/office/drawing/2014/main" id="{8D2775BA-3A67-4F1F-6429-05B87343D80A}"/>
                      </a:ext>
                    </a:extLst>
                  </p:cNvPr>
                  <p:cNvSpPr/>
                  <p:nvPr/>
                </p:nvSpPr>
                <p:spPr>
                  <a:xfrm>
                    <a:off x="23725784" y="17355894"/>
                    <a:ext cx="171697" cy="447928"/>
                  </a:xfrm>
                  <a:custGeom>
                    <a:avLst/>
                    <a:gdLst>
                      <a:gd name="connsiteX0" fmla="*/ 0 w 171697"/>
                      <a:gd name="connsiteY0" fmla="*/ 88250 h 447928"/>
                      <a:gd name="connsiteX1" fmla="*/ 49056 w 171697"/>
                      <a:gd name="connsiteY1" fmla="*/ 356338 h 447928"/>
                      <a:gd name="connsiteX2" fmla="*/ 147170 w 171697"/>
                      <a:gd name="connsiteY2" fmla="*/ 447928 h 447928"/>
                      <a:gd name="connsiteX3" fmla="*/ 171698 w 171697"/>
                      <a:gd name="connsiteY3" fmla="*/ 359679 h 447928"/>
                      <a:gd name="connsiteX4" fmla="*/ 24528 w 171697"/>
                      <a:gd name="connsiteY4" fmla="*/ 0 h 447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447928">
                        <a:moveTo>
                          <a:pt x="0" y="88250"/>
                        </a:moveTo>
                        <a:lnTo>
                          <a:pt x="49056" y="356338"/>
                        </a:lnTo>
                        <a:lnTo>
                          <a:pt x="147170" y="447928"/>
                        </a:lnTo>
                        <a:lnTo>
                          <a:pt x="171698" y="359679"/>
                        </a:lnTo>
                        <a:lnTo>
                          <a:pt x="2452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74" name="Freeform 12873">
                    <a:extLst>
                      <a:ext uri="{FF2B5EF4-FFF2-40B4-BE49-F238E27FC236}">
                        <a16:creationId xmlns:a16="http://schemas.microsoft.com/office/drawing/2014/main" id="{FE2379F2-3844-17FF-6C09-2C54EBC09000}"/>
                      </a:ext>
                    </a:extLst>
                  </p:cNvPr>
                  <p:cNvSpPr/>
                  <p:nvPr/>
                </p:nvSpPr>
                <p:spPr>
                  <a:xfrm>
                    <a:off x="23725784" y="17712233"/>
                    <a:ext cx="196225" cy="536177"/>
                  </a:xfrm>
                  <a:custGeom>
                    <a:avLst/>
                    <a:gdLst>
                      <a:gd name="connsiteX0" fmla="*/ 147170 w 196225"/>
                      <a:gd name="connsiteY0" fmla="*/ 91590 h 536177"/>
                      <a:gd name="connsiteX1" fmla="*/ 49056 w 196225"/>
                      <a:gd name="connsiteY1" fmla="*/ 0 h 536177"/>
                      <a:gd name="connsiteX2" fmla="*/ 0 w 196225"/>
                      <a:gd name="connsiteY2" fmla="*/ 176499 h 536177"/>
                      <a:gd name="connsiteX3" fmla="*/ 49056 w 196225"/>
                      <a:gd name="connsiteY3" fmla="*/ 444587 h 536177"/>
                      <a:gd name="connsiteX4" fmla="*/ 147170 w 196225"/>
                      <a:gd name="connsiteY4" fmla="*/ 536177 h 536177"/>
                      <a:gd name="connsiteX5" fmla="*/ 196226 w 196225"/>
                      <a:gd name="connsiteY5" fmla="*/ 359679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147170" y="91590"/>
                        </a:moveTo>
                        <a:lnTo>
                          <a:pt x="49056" y="0"/>
                        </a:lnTo>
                        <a:lnTo>
                          <a:pt x="0" y="176499"/>
                        </a:lnTo>
                        <a:lnTo>
                          <a:pt x="49056" y="444587"/>
                        </a:lnTo>
                        <a:lnTo>
                          <a:pt x="147170" y="536177"/>
                        </a:lnTo>
                        <a:lnTo>
                          <a:pt x="196226"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75" name="Freeform 12874">
                    <a:extLst>
                      <a:ext uri="{FF2B5EF4-FFF2-40B4-BE49-F238E27FC236}">
                        <a16:creationId xmlns:a16="http://schemas.microsoft.com/office/drawing/2014/main" id="{AF0CDDF1-C33B-F2CE-9C34-5CFEF3C8B775}"/>
                      </a:ext>
                    </a:extLst>
                  </p:cNvPr>
                  <p:cNvSpPr/>
                  <p:nvPr/>
                </p:nvSpPr>
                <p:spPr>
                  <a:xfrm>
                    <a:off x="23725784" y="18156820"/>
                    <a:ext cx="196225" cy="536177"/>
                  </a:xfrm>
                  <a:custGeom>
                    <a:avLst/>
                    <a:gdLst>
                      <a:gd name="connsiteX0" fmla="*/ 147170 w 196225"/>
                      <a:gd name="connsiteY0" fmla="*/ 91590 h 536177"/>
                      <a:gd name="connsiteX1" fmla="*/ 49056 w 196225"/>
                      <a:gd name="connsiteY1" fmla="*/ 0 h 536177"/>
                      <a:gd name="connsiteX2" fmla="*/ 0 w 196225"/>
                      <a:gd name="connsiteY2" fmla="*/ 176499 h 536177"/>
                      <a:gd name="connsiteX3" fmla="*/ 49056 w 196225"/>
                      <a:gd name="connsiteY3" fmla="*/ 444587 h 536177"/>
                      <a:gd name="connsiteX4" fmla="*/ 147170 w 196225"/>
                      <a:gd name="connsiteY4" fmla="*/ 536177 h 536177"/>
                      <a:gd name="connsiteX5" fmla="*/ 196226 w 196225"/>
                      <a:gd name="connsiteY5" fmla="*/ 359679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147170" y="91590"/>
                        </a:moveTo>
                        <a:lnTo>
                          <a:pt x="49056" y="0"/>
                        </a:lnTo>
                        <a:lnTo>
                          <a:pt x="0" y="176499"/>
                        </a:lnTo>
                        <a:lnTo>
                          <a:pt x="49056" y="444587"/>
                        </a:lnTo>
                        <a:lnTo>
                          <a:pt x="147170" y="536177"/>
                        </a:lnTo>
                        <a:lnTo>
                          <a:pt x="196226"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76" name="Freeform 12875">
                    <a:extLst>
                      <a:ext uri="{FF2B5EF4-FFF2-40B4-BE49-F238E27FC236}">
                        <a16:creationId xmlns:a16="http://schemas.microsoft.com/office/drawing/2014/main" id="{2EAA1DCD-DB52-ABF5-D76F-13FB65405596}"/>
                      </a:ext>
                    </a:extLst>
                  </p:cNvPr>
                  <p:cNvSpPr/>
                  <p:nvPr/>
                </p:nvSpPr>
                <p:spPr>
                  <a:xfrm>
                    <a:off x="23725784" y="18601407"/>
                    <a:ext cx="196225" cy="536177"/>
                  </a:xfrm>
                  <a:custGeom>
                    <a:avLst/>
                    <a:gdLst>
                      <a:gd name="connsiteX0" fmla="*/ 147170 w 196225"/>
                      <a:gd name="connsiteY0" fmla="*/ 91590 h 536177"/>
                      <a:gd name="connsiteX1" fmla="*/ 49056 w 196225"/>
                      <a:gd name="connsiteY1" fmla="*/ 0 h 536177"/>
                      <a:gd name="connsiteX2" fmla="*/ 0 w 196225"/>
                      <a:gd name="connsiteY2" fmla="*/ 176499 h 536177"/>
                      <a:gd name="connsiteX3" fmla="*/ 49056 w 196225"/>
                      <a:gd name="connsiteY3" fmla="*/ 444587 h 536177"/>
                      <a:gd name="connsiteX4" fmla="*/ 147170 w 196225"/>
                      <a:gd name="connsiteY4" fmla="*/ 536177 h 536177"/>
                      <a:gd name="connsiteX5" fmla="*/ 196226 w 196225"/>
                      <a:gd name="connsiteY5" fmla="*/ 359679 h 53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25" h="536177">
                        <a:moveTo>
                          <a:pt x="147170" y="91590"/>
                        </a:moveTo>
                        <a:lnTo>
                          <a:pt x="49056" y="0"/>
                        </a:lnTo>
                        <a:lnTo>
                          <a:pt x="0" y="176499"/>
                        </a:lnTo>
                        <a:lnTo>
                          <a:pt x="49056" y="444587"/>
                        </a:lnTo>
                        <a:lnTo>
                          <a:pt x="147170" y="536177"/>
                        </a:lnTo>
                        <a:lnTo>
                          <a:pt x="196226" y="3596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77" name="Freeform 12876">
                    <a:extLst>
                      <a:ext uri="{FF2B5EF4-FFF2-40B4-BE49-F238E27FC236}">
                        <a16:creationId xmlns:a16="http://schemas.microsoft.com/office/drawing/2014/main" id="{6978094B-9B79-65D9-1B28-1C87D0785F1A}"/>
                      </a:ext>
                    </a:extLst>
                  </p:cNvPr>
                  <p:cNvSpPr/>
                  <p:nvPr/>
                </p:nvSpPr>
                <p:spPr>
                  <a:xfrm>
                    <a:off x="23725784" y="19045995"/>
                    <a:ext cx="171697" cy="310543"/>
                  </a:xfrm>
                  <a:custGeom>
                    <a:avLst/>
                    <a:gdLst>
                      <a:gd name="connsiteX0" fmla="*/ 147170 w 171697"/>
                      <a:gd name="connsiteY0" fmla="*/ 91590 h 310543"/>
                      <a:gd name="connsiteX1" fmla="*/ 49056 w 171697"/>
                      <a:gd name="connsiteY1" fmla="*/ 0 h 310543"/>
                      <a:gd name="connsiteX2" fmla="*/ 0 w 171697"/>
                      <a:gd name="connsiteY2" fmla="*/ 176499 h 310543"/>
                      <a:gd name="connsiteX3" fmla="*/ 24528 w 171697"/>
                      <a:gd name="connsiteY3" fmla="*/ 310543 h 310543"/>
                      <a:gd name="connsiteX4" fmla="*/ 171698 w 171697"/>
                      <a:gd name="connsiteY4" fmla="*/ 225635 h 310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697" h="310543">
                        <a:moveTo>
                          <a:pt x="147170" y="91590"/>
                        </a:moveTo>
                        <a:lnTo>
                          <a:pt x="49056" y="0"/>
                        </a:lnTo>
                        <a:lnTo>
                          <a:pt x="0" y="176499"/>
                        </a:lnTo>
                        <a:lnTo>
                          <a:pt x="24528" y="310543"/>
                        </a:lnTo>
                        <a:lnTo>
                          <a:pt x="171698" y="22563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78" name="Freeform 12877">
                    <a:extLst>
                      <a:ext uri="{FF2B5EF4-FFF2-40B4-BE49-F238E27FC236}">
                        <a16:creationId xmlns:a16="http://schemas.microsoft.com/office/drawing/2014/main" id="{09FFDA14-CCCE-B78C-173C-2756035F01EA}"/>
                      </a:ext>
                    </a:extLst>
                  </p:cNvPr>
                  <p:cNvSpPr/>
                  <p:nvPr/>
                </p:nvSpPr>
                <p:spPr>
                  <a:xfrm>
                    <a:off x="23676728" y="17176055"/>
                    <a:ext cx="73584" cy="268088"/>
                  </a:xfrm>
                  <a:custGeom>
                    <a:avLst/>
                    <a:gdLst>
                      <a:gd name="connsiteX0" fmla="*/ 0 w 73584"/>
                      <a:gd name="connsiteY0" fmla="*/ 0 h 268088"/>
                      <a:gd name="connsiteX1" fmla="*/ 0 w 73584"/>
                      <a:gd name="connsiteY1" fmla="*/ 222294 h 268088"/>
                      <a:gd name="connsiteX2" fmla="*/ 49056 w 73584"/>
                      <a:gd name="connsiteY2" fmla="*/ 268089 h 268088"/>
                      <a:gd name="connsiteX3" fmla="*/ 73584 w 73584"/>
                      <a:gd name="connsiteY3" fmla="*/ 179839 h 268088"/>
                    </a:gdLst>
                    <a:ahLst/>
                    <a:cxnLst>
                      <a:cxn ang="0">
                        <a:pos x="connsiteX0" y="connsiteY0"/>
                      </a:cxn>
                      <a:cxn ang="0">
                        <a:pos x="connsiteX1" y="connsiteY1"/>
                      </a:cxn>
                      <a:cxn ang="0">
                        <a:pos x="connsiteX2" y="connsiteY2"/>
                      </a:cxn>
                      <a:cxn ang="0">
                        <a:pos x="connsiteX3" y="connsiteY3"/>
                      </a:cxn>
                    </a:cxnLst>
                    <a:rect l="l" t="t" r="r" b="b"/>
                    <a:pathLst>
                      <a:path w="73584" h="268088">
                        <a:moveTo>
                          <a:pt x="0" y="0"/>
                        </a:moveTo>
                        <a:lnTo>
                          <a:pt x="0" y="222294"/>
                        </a:lnTo>
                        <a:lnTo>
                          <a:pt x="49056" y="268089"/>
                        </a:lnTo>
                        <a:lnTo>
                          <a:pt x="73584" y="17983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879" name="Freeform 12878">
                    <a:extLst>
                      <a:ext uri="{FF2B5EF4-FFF2-40B4-BE49-F238E27FC236}">
                        <a16:creationId xmlns:a16="http://schemas.microsoft.com/office/drawing/2014/main" id="{6C287810-50DF-6AB5-B77F-8492320074FB}"/>
                      </a:ext>
                    </a:extLst>
                  </p:cNvPr>
                  <p:cNvSpPr/>
                  <p:nvPr/>
                </p:nvSpPr>
                <p:spPr>
                  <a:xfrm>
                    <a:off x="23676728" y="17398349"/>
                    <a:ext cx="98112" cy="490382"/>
                  </a:xfrm>
                  <a:custGeom>
                    <a:avLst/>
                    <a:gdLst>
                      <a:gd name="connsiteX0" fmla="*/ 49056 w 98112"/>
                      <a:gd name="connsiteY0" fmla="*/ 45795 h 490382"/>
                      <a:gd name="connsiteX1" fmla="*/ 0 w 98112"/>
                      <a:gd name="connsiteY1" fmla="*/ 0 h 490382"/>
                      <a:gd name="connsiteX2" fmla="*/ 0 w 98112"/>
                      <a:gd name="connsiteY2" fmla="*/ 444587 h 490382"/>
                      <a:gd name="connsiteX3" fmla="*/ 49056 w 98112"/>
                      <a:gd name="connsiteY3" fmla="*/ 490382 h 490382"/>
                      <a:gd name="connsiteX4" fmla="*/ 98113 w 98112"/>
                      <a:gd name="connsiteY4" fmla="*/ 313884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2" h="490382">
                        <a:moveTo>
                          <a:pt x="49056" y="45795"/>
                        </a:moveTo>
                        <a:lnTo>
                          <a:pt x="0" y="0"/>
                        </a:lnTo>
                        <a:lnTo>
                          <a:pt x="0" y="444587"/>
                        </a:lnTo>
                        <a:lnTo>
                          <a:pt x="49056" y="490382"/>
                        </a:lnTo>
                        <a:lnTo>
                          <a:pt x="98113" y="31388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80" name="Freeform 12879">
                    <a:extLst>
                      <a:ext uri="{FF2B5EF4-FFF2-40B4-BE49-F238E27FC236}">
                        <a16:creationId xmlns:a16="http://schemas.microsoft.com/office/drawing/2014/main" id="{23779E5F-6D20-E88E-E310-E3102A0A95FD}"/>
                      </a:ext>
                    </a:extLst>
                  </p:cNvPr>
                  <p:cNvSpPr/>
                  <p:nvPr/>
                </p:nvSpPr>
                <p:spPr>
                  <a:xfrm>
                    <a:off x="23676728" y="17842936"/>
                    <a:ext cx="98112" cy="490382"/>
                  </a:xfrm>
                  <a:custGeom>
                    <a:avLst/>
                    <a:gdLst>
                      <a:gd name="connsiteX0" fmla="*/ 49056 w 98112"/>
                      <a:gd name="connsiteY0" fmla="*/ 45795 h 490382"/>
                      <a:gd name="connsiteX1" fmla="*/ 0 w 98112"/>
                      <a:gd name="connsiteY1" fmla="*/ 0 h 490382"/>
                      <a:gd name="connsiteX2" fmla="*/ 0 w 98112"/>
                      <a:gd name="connsiteY2" fmla="*/ 444587 h 490382"/>
                      <a:gd name="connsiteX3" fmla="*/ 49056 w 98112"/>
                      <a:gd name="connsiteY3" fmla="*/ 490382 h 490382"/>
                      <a:gd name="connsiteX4" fmla="*/ 98113 w 98112"/>
                      <a:gd name="connsiteY4" fmla="*/ 313884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2" h="490382">
                        <a:moveTo>
                          <a:pt x="49056" y="45795"/>
                        </a:moveTo>
                        <a:lnTo>
                          <a:pt x="0" y="0"/>
                        </a:lnTo>
                        <a:lnTo>
                          <a:pt x="0" y="444587"/>
                        </a:lnTo>
                        <a:lnTo>
                          <a:pt x="49056" y="490382"/>
                        </a:lnTo>
                        <a:lnTo>
                          <a:pt x="98113" y="31388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81" name="Freeform 12880">
                    <a:extLst>
                      <a:ext uri="{FF2B5EF4-FFF2-40B4-BE49-F238E27FC236}">
                        <a16:creationId xmlns:a16="http://schemas.microsoft.com/office/drawing/2014/main" id="{9146C161-D24E-7F1A-9077-F42D2F8511F8}"/>
                      </a:ext>
                    </a:extLst>
                  </p:cNvPr>
                  <p:cNvSpPr/>
                  <p:nvPr/>
                </p:nvSpPr>
                <p:spPr>
                  <a:xfrm>
                    <a:off x="23676728" y="18287524"/>
                    <a:ext cx="98112" cy="490382"/>
                  </a:xfrm>
                  <a:custGeom>
                    <a:avLst/>
                    <a:gdLst>
                      <a:gd name="connsiteX0" fmla="*/ 49056 w 98112"/>
                      <a:gd name="connsiteY0" fmla="*/ 45795 h 490382"/>
                      <a:gd name="connsiteX1" fmla="*/ 0 w 98112"/>
                      <a:gd name="connsiteY1" fmla="*/ 0 h 490382"/>
                      <a:gd name="connsiteX2" fmla="*/ 0 w 98112"/>
                      <a:gd name="connsiteY2" fmla="*/ 444587 h 490382"/>
                      <a:gd name="connsiteX3" fmla="*/ 49056 w 98112"/>
                      <a:gd name="connsiteY3" fmla="*/ 490383 h 490382"/>
                      <a:gd name="connsiteX4" fmla="*/ 98113 w 98112"/>
                      <a:gd name="connsiteY4" fmla="*/ 313884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2" h="490382">
                        <a:moveTo>
                          <a:pt x="49056" y="45795"/>
                        </a:moveTo>
                        <a:lnTo>
                          <a:pt x="0" y="0"/>
                        </a:lnTo>
                        <a:lnTo>
                          <a:pt x="0" y="444587"/>
                        </a:lnTo>
                        <a:lnTo>
                          <a:pt x="49056" y="490383"/>
                        </a:lnTo>
                        <a:lnTo>
                          <a:pt x="98113" y="31388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82" name="Freeform 12881">
                    <a:extLst>
                      <a:ext uri="{FF2B5EF4-FFF2-40B4-BE49-F238E27FC236}">
                        <a16:creationId xmlns:a16="http://schemas.microsoft.com/office/drawing/2014/main" id="{087B85DE-0A7C-D5D0-8EE6-6002C5BA2405}"/>
                      </a:ext>
                    </a:extLst>
                  </p:cNvPr>
                  <p:cNvSpPr/>
                  <p:nvPr/>
                </p:nvSpPr>
                <p:spPr>
                  <a:xfrm>
                    <a:off x="23676728" y="18732111"/>
                    <a:ext cx="98112" cy="490382"/>
                  </a:xfrm>
                  <a:custGeom>
                    <a:avLst/>
                    <a:gdLst>
                      <a:gd name="connsiteX0" fmla="*/ 49056 w 98112"/>
                      <a:gd name="connsiteY0" fmla="*/ 45795 h 490382"/>
                      <a:gd name="connsiteX1" fmla="*/ 0 w 98112"/>
                      <a:gd name="connsiteY1" fmla="*/ 0 h 490382"/>
                      <a:gd name="connsiteX2" fmla="*/ 0 w 98112"/>
                      <a:gd name="connsiteY2" fmla="*/ 444587 h 490382"/>
                      <a:gd name="connsiteX3" fmla="*/ 49056 w 98112"/>
                      <a:gd name="connsiteY3" fmla="*/ 490383 h 490382"/>
                      <a:gd name="connsiteX4" fmla="*/ 98113 w 98112"/>
                      <a:gd name="connsiteY4" fmla="*/ 313884 h 49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2" h="490382">
                        <a:moveTo>
                          <a:pt x="49056" y="45795"/>
                        </a:moveTo>
                        <a:lnTo>
                          <a:pt x="0" y="0"/>
                        </a:lnTo>
                        <a:lnTo>
                          <a:pt x="0" y="444587"/>
                        </a:lnTo>
                        <a:lnTo>
                          <a:pt x="49056" y="490383"/>
                        </a:lnTo>
                        <a:lnTo>
                          <a:pt x="98113" y="31388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83" name="Freeform 12882">
                    <a:extLst>
                      <a:ext uri="{FF2B5EF4-FFF2-40B4-BE49-F238E27FC236}">
                        <a16:creationId xmlns:a16="http://schemas.microsoft.com/office/drawing/2014/main" id="{03F8A119-3D7E-9F6C-94CC-FB1C5A6AFB08}"/>
                      </a:ext>
                    </a:extLst>
                  </p:cNvPr>
                  <p:cNvSpPr/>
                  <p:nvPr/>
                </p:nvSpPr>
                <p:spPr>
                  <a:xfrm>
                    <a:off x="23676728" y="19176698"/>
                    <a:ext cx="73584" cy="222293"/>
                  </a:xfrm>
                  <a:custGeom>
                    <a:avLst/>
                    <a:gdLst>
                      <a:gd name="connsiteX0" fmla="*/ 0 w 73584"/>
                      <a:gd name="connsiteY0" fmla="*/ 222294 h 222293"/>
                      <a:gd name="connsiteX1" fmla="*/ 73584 w 73584"/>
                      <a:gd name="connsiteY1" fmla="*/ 179839 h 222293"/>
                      <a:gd name="connsiteX2" fmla="*/ 49056 w 73584"/>
                      <a:gd name="connsiteY2" fmla="*/ 45795 h 222293"/>
                      <a:gd name="connsiteX3" fmla="*/ 0 w 73584"/>
                      <a:gd name="connsiteY3" fmla="*/ 0 h 222293"/>
                    </a:gdLst>
                    <a:ahLst/>
                    <a:cxnLst>
                      <a:cxn ang="0">
                        <a:pos x="connsiteX0" y="connsiteY0"/>
                      </a:cxn>
                      <a:cxn ang="0">
                        <a:pos x="connsiteX1" y="connsiteY1"/>
                      </a:cxn>
                      <a:cxn ang="0">
                        <a:pos x="connsiteX2" y="connsiteY2"/>
                      </a:cxn>
                      <a:cxn ang="0">
                        <a:pos x="connsiteX3" y="connsiteY3"/>
                      </a:cxn>
                    </a:cxnLst>
                    <a:rect l="l" t="t" r="r" b="b"/>
                    <a:pathLst>
                      <a:path w="73584" h="222293">
                        <a:moveTo>
                          <a:pt x="0" y="222294"/>
                        </a:moveTo>
                        <a:lnTo>
                          <a:pt x="73584" y="179839"/>
                        </a:lnTo>
                        <a:lnTo>
                          <a:pt x="49056" y="45795"/>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884" name="Graphic 12529">
                  <a:extLst>
                    <a:ext uri="{FF2B5EF4-FFF2-40B4-BE49-F238E27FC236}">
                      <a16:creationId xmlns:a16="http://schemas.microsoft.com/office/drawing/2014/main" id="{117D57F2-4355-A2F1-F416-CBBE1DB19B59}"/>
                    </a:ext>
                  </a:extLst>
                </p:cNvPr>
                <p:cNvGrpSpPr/>
                <p:nvPr/>
              </p:nvGrpSpPr>
              <p:grpSpPr>
                <a:xfrm>
                  <a:off x="25603200" y="16913673"/>
                  <a:ext cx="1926471" cy="2060775"/>
                  <a:chOff x="25603200" y="16913673"/>
                  <a:chExt cx="1926471" cy="2060775"/>
                </a:xfrm>
              </p:grpSpPr>
              <p:sp>
                <p:nvSpPr>
                  <p:cNvPr id="12885" name="Freeform 12884">
                    <a:extLst>
                      <a:ext uri="{FF2B5EF4-FFF2-40B4-BE49-F238E27FC236}">
                        <a16:creationId xmlns:a16="http://schemas.microsoft.com/office/drawing/2014/main" id="{D117E1DB-1ECA-C427-A871-E3616A051704}"/>
                      </a:ext>
                    </a:extLst>
                  </p:cNvPr>
                  <p:cNvSpPr/>
                  <p:nvPr/>
                </p:nvSpPr>
                <p:spPr>
                  <a:xfrm>
                    <a:off x="26674762" y="18717171"/>
                    <a:ext cx="192646" cy="257277"/>
                  </a:xfrm>
                  <a:custGeom>
                    <a:avLst/>
                    <a:gdLst>
                      <a:gd name="connsiteX0" fmla="*/ 119063 w 192646"/>
                      <a:gd name="connsiteY0" fmla="*/ 257277 h 257277"/>
                      <a:gd name="connsiteX1" fmla="*/ 192647 w 192646"/>
                      <a:gd name="connsiteY1" fmla="*/ 77439 h 257277"/>
                      <a:gd name="connsiteX2" fmla="*/ 88744 w 192646"/>
                      <a:gd name="connsiteY2" fmla="*/ 0 h 257277"/>
                      <a:gd name="connsiteX3" fmla="*/ 0 w 192646"/>
                      <a:gd name="connsiteY3" fmla="*/ 51200 h 257277"/>
                    </a:gdLst>
                    <a:ahLst/>
                    <a:cxnLst>
                      <a:cxn ang="0">
                        <a:pos x="connsiteX0" y="connsiteY0"/>
                      </a:cxn>
                      <a:cxn ang="0">
                        <a:pos x="connsiteX1" y="connsiteY1"/>
                      </a:cxn>
                      <a:cxn ang="0">
                        <a:pos x="connsiteX2" y="connsiteY2"/>
                      </a:cxn>
                      <a:cxn ang="0">
                        <a:pos x="connsiteX3" y="connsiteY3"/>
                      </a:cxn>
                    </a:cxnLst>
                    <a:rect l="l" t="t" r="r" b="b"/>
                    <a:pathLst>
                      <a:path w="192646" h="257277">
                        <a:moveTo>
                          <a:pt x="119063" y="257277"/>
                        </a:moveTo>
                        <a:lnTo>
                          <a:pt x="192647" y="77439"/>
                        </a:lnTo>
                        <a:lnTo>
                          <a:pt x="88744" y="0"/>
                        </a:lnTo>
                        <a:lnTo>
                          <a:pt x="0" y="5120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886" name="Freeform 12885">
                    <a:extLst>
                      <a:ext uri="{FF2B5EF4-FFF2-40B4-BE49-F238E27FC236}">
                        <a16:creationId xmlns:a16="http://schemas.microsoft.com/office/drawing/2014/main" id="{D86A8649-680E-5861-C620-797A516E576B}"/>
                      </a:ext>
                    </a:extLst>
                  </p:cNvPr>
                  <p:cNvSpPr/>
                  <p:nvPr/>
                </p:nvSpPr>
                <p:spPr>
                  <a:xfrm>
                    <a:off x="26733188" y="18357492"/>
                    <a:ext cx="281390" cy="437117"/>
                  </a:xfrm>
                  <a:custGeom>
                    <a:avLst/>
                    <a:gdLst>
                      <a:gd name="connsiteX0" fmla="*/ 177488 w 281390"/>
                      <a:gd name="connsiteY0" fmla="*/ 0 h 437117"/>
                      <a:gd name="connsiteX1" fmla="*/ 0 w 281390"/>
                      <a:gd name="connsiteY1" fmla="*/ 102401 h 437117"/>
                      <a:gd name="connsiteX2" fmla="*/ 30318 w 281390"/>
                      <a:gd name="connsiteY2" fmla="*/ 359679 h 437117"/>
                      <a:gd name="connsiteX3" fmla="*/ 134221 w 281390"/>
                      <a:gd name="connsiteY3" fmla="*/ 437118 h 437117"/>
                      <a:gd name="connsiteX4" fmla="*/ 281391 w 281390"/>
                      <a:gd name="connsiteY4" fmla="*/ 77439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177488" y="0"/>
                        </a:moveTo>
                        <a:lnTo>
                          <a:pt x="0" y="102401"/>
                        </a:lnTo>
                        <a:lnTo>
                          <a:pt x="30318" y="359679"/>
                        </a:lnTo>
                        <a:lnTo>
                          <a:pt x="134221" y="437118"/>
                        </a:lnTo>
                        <a:lnTo>
                          <a:pt x="281391" y="774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87" name="Freeform 12886">
                    <a:extLst>
                      <a:ext uri="{FF2B5EF4-FFF2-40B4-BE49-F238E27FC236}">
                        <a16:creationId xmlns:a16="http://schemas.microsoft.com/office/drawing/2014/main" id="{A3175621-5C3C-9036-6534-54011886D4BA}"/>
                      </a:ext>
                    </a:extLst>
                  </p:cNvPr>
                  <p:cNvSpPr/>
                  <p:nvPr/>
                </p:nvSpPr>
                <p:spPr>
                  <a:xfrm>
                    <a:off x="26436637" y="18305016"/>
                    <a:ext cx="326869" cy="463355"/>
                  </a:xfrm>
                  <a:custGeom>
                    <a:avLst/>
                    <a:gdLst>
                      <a:gd name="connsiteX0" fmla="*/ 326869 w 326869"/>
                      <a:gd name="connsiteY0" fmla="*/ 412155 h 463355"/>
                      <a:gd name="connsiteX1" fmla="*/ 296551 w 326869"/>
                      <a:gd name="connsiteY1" fmla="*/ 154877 h 463355"/>
                      <a:gd name="connsiteX2" fmla="*/ 88744 w 326869"/>
                      <a:gd name="connsiteY2" fmla="*/ 0 h 463355"/>
                      <a:gd name="connsiteX3" fmla="*/ 0 w 326869"/>
                      <a:gd name="connsiteY3" fmla="*/ 51200 h 463355"/>
                      <a:gd name="connsiteX4" fmla="*/ 238125 w 326869"/>
                      <a:gd name="connsiteY4" fmla="*/ 463355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326869" y="412155"/>
                        </a:moveTo>
                        <a:lnTo>
                          <a:pt x="296551" y="154877"/>
                        </a:lnTo>
                        <a:lnTo>
                          <a:pt x="88744" y="0"/>
                        </a:lnTo>
                        <a:lnTo>
                          <a:pt x="0" y="51200"/>
                        </a:lnTo>
                        <a:lnTo>
                          <a:pt x="238125" y="4633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88" name="Freeform 12887">
                    <a:extLst>
                      <a:ext uri="{FF2B5EF4-FFF2-40B4-BE49-F238E27FC236}">
                        <a16:creationId xmlns:a16="http://schemas.microsoft.com/office/drawing/2014/main" id="{60E2446A-C07A-6940-D434-EC95D3E17760}"/>
                      </a:ext>
                    </a:extLst>
                  </p:cNvPr>
                  <p:cNvSpPr/>
                  <p:nvPr/>
                </p:nvSpPr>
                <p:spPr>
                  <a:xfrm>
                    <a:off x="26880357" y="17997813"/>
                    <a:ext cx="281390" cy="437117"/>
                  </a:xfrm>
                  <a:custGeom>
                    <a:avLst/>
                    <a:gdLst>
                      <a:gd name="connsiteX0" fmla="*/ 177487 w 281390"/>
                      <a:gd name="connsiteY0" fmla="*/ 0 h 437117"/>
                      <a:gd name="connsiteX1" fmla="*/ 0 w 281390"/>
                      <a:gd name="connsiteY1" fmla="*/ 102401 h 437117"/>
                      <a:gd name="connsiteX2" fmla="*/ 30318 w 281390"/>
                      <a:gd name="connsiteY2" fmla="*/ 359679 h 437117"/>
                      <a:gd name="connsiteX3" fmla="*/ 134221 w 281390"/>
                      <a:gd name="connsiteY3" fmla="*/ 437118 h 437117"/>
                      <a:gd name="connsiteX4" fmla="*/ 281391 w 281390"/>
                      <a:gd name="connsiteY4" fmla="*/ 77439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177487" y="0"/>
                        </a:moveTo>
                        <a:lnTo>
                          <a:pt x="0" y="102401"/>
                        </a:lnTo>
                        <a:lnTo>
                          <a:pt x="30318" y="359679"/>
                        </a:lnTo>
                        <a:lnTo>
                          <a:pt x="134221" y="437118"/>
                        </a:lnTo>
                        <a:lnTo>
                          <a:pt x="281391" y="774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89" name="Freeform 12888">
                    <a:extLst>
                      <a:ext uri="{FF2B5EF4-FFF2-40B4-BE49-F238E27FC236}">
                        <a16:creationId xmlns:a16="http://schemas.microsoft.com/office/drawing/2014/main" id="{F3ACE260-0258-E863-99EC-6C6DD9D56C1F}"/>
                      </a:ext>
                    </a:extLst>
                  </p:cNvPr>
                  <p:cNvSpPr/>
                  <p:nvPr/>
                </p:nvSpPr>
                <p:spPr>
                  <a:xfrm>
                    <a:off x="26495063" y="17945337"/>
                    <a:ext cx="415613" cy="514555"/>
                  </a:xfrm>
                  <a:custGeom>
                    <a:avLst/>
                    <a:gdLst>
                      <a:gd name="connsiteX0" fmla="*/ 415613 w 415613"/>
                      <a:gd name="connsiteY0" fmla="*/ 412155 h 514555"/>
                      <a:gd name="connsiteX1" fmla="*/ 385295 w 415613"/>
                      <a:gd name="connsiteY1" fmla="*/ 154877 h 514555"/>
                      <a:gd name="connsiteX2" fmla="*/ 177488 w 415613"/>
                      <a:gd name="connsiteY2" fmla="*/ 0 h 514555"/>
                      <a:gd name="connsiteX3" fmla="*/ 0 w 415613"/>
                      <a:gd name="connsiteY3" fmla="*/ 102401 h 514555"/>
                      <a:gd name="connsiteX4" fmla="*/ 30318 w 415613"/>
                      <a:gd name="connsiteY4" fmla="*/ 359679 h 514555"/>
                      <a:gd name="connsiteX5" fmla="*/ 238125 w 415613"/>
                      <a:gd name="connsiteY5" fmla="*/ 514556 h 51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5">
                        <a:moveTo>
                          <a:pt x="415613" y="412155"/>
                        </a:moveTo>
                        <a:lnTo>
                          <a:pt x="385295" y="154877"/>
                        </a:lnTo>
                        <a:lnTo>
                          <a:pt x="177488" y="0"/>
                        </a:lnTo>
                        <a:lnTo>
                          <a:pt x="0" y="102401"/>
                        </a:lnTo>
                        <a:lnTo>
                          <a:pt x="30318" y="359679"/>
                        </a:lnTo>
                        <a:lnTo>
                          <a:pt x="238125" y="51455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90" name="Freeform 12889">
                    <a:extLst>
                      <a:ext uri="{FF2B5EF4-FFF2-40B4-BE49-F238E27FC236}">
                        <a16:creationId xmlns:a16="http://schemas.microsoft.com/office/drawing/2014/main" id="{A7675754-3CE1-7A06-5A96-48AD50906D88}"/>
                      </a:ext>
                    </a:extLst>
                  </p:cNvPr>
                  <p:cNvSpPr/>
                  <p:nvPr/>
                </p:nvSpPr>
                <p:spPr>
                  <a:xfrm>
                    <a:off x="26198512" y="17892861"/>
                    <a:ext cx="326869" cy="463355"/>
                  </a:xfrm>
                  <a:custGeom>
                    <a:avLst/>
                    <a:gdLst>
                      <a:gd name="connsiteX0" fmla="*/ 326869 w 326869"/>
                      <a:gd name="connsiteY0" fmla="*/ 412155 h 463355"/>
                      <a:gd name="connsiteX1" fmla="*/ 296551 w 326869"/>
                      <a:gd name="connsiteY1" fmla="*/ 154877 h 463355"/>
                      <a:gd name="connsiteX2" fmla="*/ 88744 w 326869"/>
                      <a:gd name="connsiteY2" fmla="*/ 0 h 463355"/>
                      <a:gd name="connsiteX3" fmla="*/ 0 w 326869"/>
                      <a:gd name="connsiteY3" fmla="*/ 51200 h 463355"/>
                      <a:gd name="connsiteX4" fmla="*/ 238125 w 326869"/>
                      <a:gd name="connsiteY4" fmla="*/ 463356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326869" y="412155"/>
                        </a:moveTo>
                        <a:lnTo>
                          <a:pt x="296551" y="154877"/>
                        </a:lnTo>
                        <a:lnTo>
                          <a:pt x="88744" y="0"/>
                        </a:lnTo>
                        <a:lnTo>
                          <a:pt x="0" y="51200"/>
                        </a:lnTo>
                        <a:lnTo>
                          <a:pt x="238125" y="46335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91" name="Freeform 12890">
                    <a:extLst>
                      <a:ext uri="{FF2B5EF4-FFF2-40B4-BE49-F238E27FC236}">
                        <a16:creationId xmlns:a16="http://schemas.microsoft.com/office/drawing/2014/main" id="{C94B6A24-5BA6-BE10-5F24-1B24F0C37AFD}"/>
                      </a:ext>
                    </a:extLst>
                  </p:cNvPr>
                  <p:cNvSpPr/>
                  <p:nvPr/>
                </p:nvSpPr>
                <p:spPr>
                  <a:xfrm>
                    <a:off x="27027526" y="17638135"/>
                    <a:ext cx="281390" cy="437117"/>
                  </a:xfrm>
                  <a:custGeom>
                    <a:avLst/>
                    <a:gdLst>
                      <a:gd name="connsiteX0" fmla="*/ 177488 w 281390"/>
                      <a:gd name="connsiteY0" fmla="*/ 0 h 437117"/>
                      <a:gd name="connsiteX1" fmla="*/ 0 w 281390"/>
                      <a:gd name="connsiteY1" fmla="*/ 102401 h 437117"/>
                      <a:gd name="connsiteX2" fmla="*/ 30318 w 281390"/>
                      <a:gd name="connsiteY2" fmla="*/ 359679 h 437117"/>
                      <a:gd name="connsiteX3" fmla="*/ 134222 w 281390"/>
                      <a:gd name="connsiteY3" fmla="*/ 437118 h 437117"/>
                      <a:gd name="connsiteX4" fmla="*/ 281391 w 281390"/>
                      <a:gd name="connsiteY4" fmla="*/ 77439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177488" y="0"/>
                        </a:moveTo>
                        <a:lnTo>
                          <a:pt x="0" y="102401"/>
                        </a:lnTo>
                        <a:lnTo>
                          <a:pt x="30318" y="359679"/>
                        </a:lnTo>
                        <a:lnTo>
                          <a:pt x="134222" y="437118"/>
                        </a:lnTo>
                        <a:lnTo>
                          <a:pt x="281391" y="774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92" name="Freeform 12891">
                    <a:extLst>
                      <a:ext uri="{FF2B5EF4-FFF2-40B4-BE49-F238E27FC236}">
                        <a16:creationId xmlns:a16="http://schemas.microsoft.com/office/drawing/2014/main" id="{3AA466A6-04E2-5E5C-1F02-EED4E679E374}"/>
                      </a:ext>
                    </a:extLst>
                  </p:cNvPr>
                  <p:cNvSpPr/>
                  <p:nvPr/>
                </p:nvSpPr>
                <p:spPr>
                  <a:xfrm>
                    <a:off x="26642232" y="17585658"/>
                    <a:ext cx="415612" cy="514556"/>
                  </a:xfrm>
                  <a:custGeom>
                    <a:avLst/>
                    <a:gdLst>
                      <a:gd name="connsiteX0" fmla="*/ 415612 w 415612"/>
                      <a:gd name="connsiteY0" fmla="*/ 412155 h 514556"/>
                      <a:gd name="connsiteX1" fmla="*/ 385294 w 415612"/>
                      <a:gd name="connsiteY1" fmla="*/ 154877 h 514556"/>
                      <a:gd name="connsiteX2" fmla="*/ 177487 w 415612"/>
                      <a:gd name="connsiteY2" fmla="*/ 0 h 514556"/>
                      <a:gd name="connsiteX3" fmla="*/ 0 w 415612"/>
                      <a:gd name="connsiteY3" fmla="*/ 102401 h 514556"/>
                      <a:gd name="connsiteX4" fmla="*/ 30318 w 415612"/>
                      <a:gd name="connsiteY4" fmla="*/ 359679 h 514556"/>
                      <a:gd name="connsiteX5" fmla="*/ 238125 w 415612"/>
                      <a:gd name="connsiteY5" fmla="*/ 514556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514556">
                        <a:moveTo>
                          <a:pt x="415612" y="412155"/>
                        </a:moveTo>
                        <a:lnTo>
                          <a:pt x="385294" y="154877"/>
                        </a:lnTo>
                        <a:lnTo>
                          <a:pt x="177487" y="0"/>
                        </a:lnTo>
                        <a:lnTo>
                          <a:pt x="0" y="102401"/>
                        </a:lnTo>
                        <a:lnTo>
                          <a:pt x="30318" y="359679"/>
                        </a:lnTo>
                        <a:lnTo>
                          <a:pt x="238125" y="51455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93" name="Freeform 12892">
                    <a:extLst>
                      <a:ext uri="{FF2B5EF4-FFF2-40B4-BE49-F238E27FC236}">
                        <a16:creationId xmlns:a16="http://schemas.microsoft.com/office/drawing/2014/main" id="{81AA55F7-3DB9-9F5F-FFCE-CF8E6E3D5AB7}"/>
                      </a:ext>
                    </a:extLst>
                  </p:cNvPr>
                  <p:cNvSpPr/>
                  <p:nvPr/>
                </p:nvSpPr>
                <p:spPr>
                  <a:xfrm>
                    <a:off x="26256938" y="17533182"/>
                    <a:ext cx="415613" cy="514556"/>
                  </a:xfrm>
                  <a:custGeom>
                    <a:avLst/>
                    <a:gdLst>
                      <a:gd name="connsiteX0" fmla="*/ 415613 w 415613"/>
                      <a:gd name="connsiteY0" fmla="*/ 412155 h 514556"/>
                      <a:gd name="connsiteX1" fmla="*/ 385295 w 415613"/>
                      <a:gd name="connsiteY1" fmla="*/ 154877 h 514556"/>
                      <a:gd name="connsiteX2" fmla="*/ 177488 w 415613"/>
                      <a:gd name="connsiteY2" fmla="*/ 0 h 514556"/>
                      <a:gd name="connsiteX3" fmla="*/ 0 w 415613"/>
                      <a:gd name="connsiteY3" fmla="*/ 102401 h 514556"/>
                      <a:gd name="connsiteX4" fmla="*/ 30318 w 415613"/>
                      <a:gd name="connsiteY4" fmla="*/ 359679 h 514556"/>
                      <a:gd name="connsiteX5" fmla="*/ 238125 w 415613"/>
                      <a:gd name="connsiteY5" fmla="*/ 514556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6">
                        <a:moveTo>
                          <a:pt x="415613" y="412155"/>
                        </a:moveTo>
                        <a:lnTo>
                          <a:pt x="385295" y="154877"/>
                        </a:lnTo>
                        <a:lnTo>
                          <a:pt x="177488" y="0"/>
                        </a:lnTo>
                        <a:lnTo>
                          <a:pt x="0" y="102401"/>
                        </a:lnTo>
                        <a:lnTo>
                          <a:pt x="30318" y="359679"/>
                        </a:lnTo>
                        <a:lnTo>
                          <a:pt x="238125" y="51455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94" name="Freeform 12893">
                    <a:extLst>
                      <a:ext uri="{FF2B5EF4-FFF2-40B4-BE49-F238E27FC236}">
                        <a16:creationId xmlns:a16="http://schemas.microsoft.com/office/drawing/2014/main" id="{65573828-CD6C-E5F4-D61E-DB8A889CC8BD}"/>
                      </a:ext>
                    </a:extLst>
                  </p:cNvPr>
                  <p:cNvSpPr/>
                  <p:nvPr/>
                </p:nvSpPr>
                <p:spPr>
                  <a:xfrm>
                    <a:off x="25960387" y="17480706"/>
                    <a:ext cx="326869" cy="463355"/>
                  </a:xfrm>
                  <a:custGeom>
                    <a:avLst/>
                    <a:gdLst>
                      <a:gd name="connsiteX0" fmla="*/ 326869 w 326869"/>
                      <a:gd name="connsiteY0" fmla="*/ 412155 h 463355"/>
                      <a:gd name="connsiteX1" fmla="*/ 296551 w 326869"/>
                      <a:gd name="connsiteY1" fmla="*/ 154877 h 463355"/>
                      <a:gd name="connsiteX2" fmla="*/ 88744 w 326869"/>
                      <a:gd name="connsiteY2" fmla="*/ 0 h 463355"/>
                      <a:gd name="connsiteX3" fmla="*/ 0 w 326869"/>
                      <a:gd name="connsiteY3" fmla="*/ 51200 h 463355"/>
                      <a:gd name="connsiteX4" fmla="*/ 238125 w 326869"/>
                      <a:gd name="connsiteY4" fmla="*/ 463356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326869" y="412155"/>
                        </a:moveTo>
                        <a:lnTo>
                          <a:pt x="296551" y="154877"/>
                        </a:lnTo>
                        <a:lnTo>
                          <a:pt x="88744" y="0"/>
                        </a:lnTo>
                        <a:lnTo>
                          <a:pt x="0" y="51200"/>
                        </a:lnTo>
                        <a:lnTo>
                          <a:pt x="238125" y="46335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95" name="Freeform 12894">
                    <a:extLst>
                      <a:ext uri="{FF2B5EF4-FFF2-40B4-BE49-F238E27FC236}">
                        <a16:creationId xmlns:a16="http://schemas.microsoft.com/office/drawing/2014/main" id="{77A9AF40-4754-E390-D61F-58DA309B1FEE}"/>
                      </a:ext>
                    </a:extLst>
                  </p:cNvPr>
                  <p:cNvSpPr/>
                  <p:nvPr/>
                </p:nvSpPr>
                <p:spPr>
                  <a:xfrm>
                    <a:off x="27174695" y="17278456"/>
                    <a:ext cx="281390" cy="437117"/>
                  </a:xfrm>
                  <a:custGeom>
                    <a:avLst/>
                    <a:gdLst>
                      <a:gd name="connsiteX0" fmla="*/ 177488 w 281390"/>
                      <a:gd name="connsiteY0" fmla="*/ 0 h 437117"/>
                      <a:gd name="connsiteX1" fmla="*/ 0 w 281390"/>
                      <a:gd name="connsiteY1" fmla="*/ 102401 h 437117"/>
                      <a:gd name="connsiteX2" fmla="*/ 30318 w 281390"/>
                      <a:gd name="connsiteY2" fmla="*/ 359679 h 437117"/>
                      <a:gd name="connsiteX3" fmla="*/ 134221 w 281390"/>
                      <a:gd name="connsiteY3" fmla="*/ 437118 h 437117"/>
                      <a:gd name="connsiteX4" fmla="*/ 281391 w 281390"/>
                      <a:gd name="connsiteY4" fmla="*/ 77439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177488" y="0"/>
                        </a:moveTo>
                        <a:lnTo>
                          <a:pt x="0" y="102401"/>
                        </a:lnTo>
                        <a:lnTo>
                          <a:pt x="30318" y="359679"/>
                        </a:lnTo>
                        <a:lnTo>
                          <a:pt x="134221" y="437118"/>
                        </a:lnTo>
                        <a:lnTo>
                          <a:pt x="281391" y="774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96" name="Freeform 12895">
                    <a:extLst>
                      <a:ext uri="{FF2B5EF4-FFF2-40B4-BE49-F238E27FC236}">
                        <a16:creationId xmlns:a16="http://schemas.microsoft.com/office/drawing/2014/main" id="{1DCA9EEE-1E09-AE65-FF14-53B2E5F951B4}"/>
                      </a:ext>
                    </a:extLst>
                  </p:cNvPr>
                  <p:cNvSpPr/>
                  <p:nvPr/>
                </p:nvSpPr>
                <p:spPr>
                  <a:xfrm>
                    <a:off x="26789401" y="17225980"/>
                    <a:ext cx="415613" cy="514556"/>
                  </a:xfrm>
                  <a:custGeom>
                    <a:avLst/>
                    <a:gdLst>
                      <a:gd name="connsiteX0" fmla="*/ 415613 w 415613"/>
                      <a:gd name="connsiteY0" fmla="*/ 412155 h 514556"/>
                      <a:gd name="connsiteX1" fmla="*/ 385295 w 415613"/>
                      <a:gd name="connsiteY1" fmla="*/ 154877 h 514556"/>
                      <a:gd name="connsiteX2" fmla="*/ 177488 w 415613"/>
                      <a:gd name="connsiteY2" fmla="*/ 0 h 514556"/>
                      <a:gd name="connsiteX3" fmla="*/ 0 w 415613"/>
                      <a:gd name="connsiteY3" fmla="*/ 102401 h 514556"/>
                      <a:gd name="connsiteX4" fmla="*/ 30318 w 415613"/>
                      <a:gd name="connsiteY4" fmla="*/ 359679 h 514556"/>
                      <a:gd name="connsiteX5" fmla="*/ 238125 w 415613"/>
                      <a:gd name="connsiteY5" fmla="*/ 514556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6">
                        <a:moveTo>
                          <a:pt x="415613" y="412155"/>
                        </a:moveTo>
                        <a:lnTo>
                          <a:pt x="385295" y="154877"/>
                        </a:lnTo>
                        <a:lnTo>
                          <a:pt x="177488" y="0"/>
                        </a:lnTo>
                        <a:lnTo>
                          <a:pt x="0" y="102401"/>
                        </a:lnTo>
                        <a:lnTo>
                          <a:pt x="30318" y="359679"/>
                        </a:lnTo>
                        <a:lnTo>
                          <a:pt x="238125" y="51455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97" name="Freeform 12896">
                    <a:extLst>
                      <a:ext uri="{FF2B5EF4-FFF2-40B4-BE49-F238E27FC236}">
                        <a16:creationId xmlns:a16="http://schemas.microsoft.com/office/drawing/2014/main" id="{398CDCB0-B59E-266B-7000-FCE90F8D73D4}"/>
                      </a:ext>
                    </a:extLst>
                  </p:cNvPr>
                  <p:cNvSpPr/>
                  <p:nvPr/>
                </p:nvSpPr>
                <p:spPr>
                  <a:xfrm>
                    <a:off x="26404107" y="17173503"/>
                    <a:ext cx="415612" cy="514556"/>
                  </a:xfrm>
                  <a:custGeom>
                    <a:avLst/>
                    <a:gdLst>
                      <a:gd name="connsiteX0" fmla="*/ 415612 w 415612"/>
                      <a:gd name="connsiteY0" fmla="*/ 412155 h 514556"/>
                      <a:gd name="connsiteX1" fmla="*/ 385294 w 415612"/>
                      <a:gd name="connsiteY1" fmla="*/ 154877 h 514556"/>
                      <a:gd name="connsiteX2" fmla="*/ 177487 w 415612"/>
                      <a:gd name="connsiteY2" fmla="*/ 0 h 514556"/>
                      <a:gd name="connsiteX3" fmla="*/ 0 w 415612"/>
                      <a:gd name="connsiteY3" fmla="*/ 102401 h 514556"/>
                      <a:gd name="connsiteX4" fmla="*/ 30318 w 415612"/>
                      <a:gd name="connsiteY4" fmla="*/ 359679 h 514556"/>
                      <a:gd name="connsiteX5" fmla="*/ 238125 w 415612"/>
                      <a:gd name="connsiteY5" fmla="*/ 514556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514556">
                        <a:moveTo>
                          <a:pt x="415612" y="412155"/>
                        </a:moveTo>
                        <a:lnTo>
                          <a:pt x="385294" y="154877"/>
                        </a:lnTo>
                        <a:lnTo>
                          <a:pt x="177487" y="0"/>
                        </a:lnTo>
                        <a:lnTo>
                          <a:pt x="0" y="102401"/>
                        </a:lnTo>
                        <a:lnTo>
                          <a:pt x="30318" y="359679"/>
                        </a:lnTo>
                        <a:lnTo>
                          <a:pt x="238125" y="51455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98" name="Freeform 12897">
                    <a:extLst>
                      <a:ext uri="{FF2B5EF4-FFF2-40B4-BE49-F238E27FC236}">
                        <a16:creationId xmlns:a16="http://schemas.microsoft.com/office/drawing/2014/main" id="{F0EEE159-11FA-798D-97E1-65917D7340E1}"/>
                      </a:ext>
                    </a:extLst>
                  </p:cNvPr>
                  <p:cNvSpPr/>
                  <p:nvPr/>
                </p:nvSpPr>
                <p:spPr>
                  <a:xfrm>
                    <a:off x="26018813" y="17121027"/>
                    <a:ext cx="415613" cy="514556"/>
                  </a:xfrm>
                  <a:custGeom>
                    <a:avLst/>
                    <a:gdLst>
                      <a:gd name="connsiteX0" fmla="*/ 415613 w 415613"/>
                      <a:gd name="connsiteY0" fmla="*/ 412155 h 514556"/>
                      <a:gd name="connsiteX1" fmla="*/ 385295 w 415613"/>
                      <a:gd name="connsiteY1" fmla="*/ 154877 h 514556"/>
                      <a:gd name="connsiteX2" fmla="*/ 177488 w 415613"/>
                      <a:gd name="connsiteY2" fmla="*/ 0 h 514556"/>
                      <a:gd name="connsiteX3" fmla="*/ 0 w 415613"/>
                      <a:gd name="connsiteY3" fmla="*/ 102401 h 514556"/>
                      <a:gd name="connsiteX4" fmla="*/ 30318 w 415613"/>
                      <a:gd name="connsiteY4" fmla="*/ 359679 h 514556"/>
                      <a:gd name="connsiteX5" fmla="*/ 238125 w 415613"/>
                      <a:gd name="connsiteY5" fmla="*/ 514556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6">
                        <a:moveTo>
                          <a:pt x="415613" y="412155"/>
                        </a:moveTo>
                        <a:lnTo>
                          <a:pt x="385295" y="154877"/>
                        </a:lnTo>
                        <a:lnTo>
                          <a:pt x="177488" y="0"/>
                        </a:lnTo>
                        <a:lnTo>
                          <a:pt x="0" y="102401"/>
                        </a:lnTo>
                        <a:lnTo>
                          <a:pt x="30318" y="359679"/>
                        </a:lnTo>
                        <a:lnTo>
                          <a:pt x="238125" y="51455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99" name="Freeform 12898">
                    <a:extLst>
                      <a:ext uri="{FF2B5EF4-FFF2-40B4-BE49-F238E27FC236}">
                        <a16:creationId xmlns:a16="http://schemas.microsoft.com/office/drawing/2014/main" id="{B4C4C812-D996-E740-96CD-37E901C0AD0B}"/>
                      </a:ext>
                    </a:extLst>
                  </p:cNvPr>
                  <p:cNvSpPr/>
                  <p:nvPr/>
                </p:nvSpPr>
                <p:spPr>
                  <a:xfrm>
                    <a:off x="25722262" y="17068550"/>
                    <a:ext cx="326869" cy="463355"/>
                  </a:xfrm>
                  <a:custGeom>
                    <a:avLst/>
                    <a:gdLst>
                      <a:gd name="connsiteX0" fmla="*/ 326869 w 326869"/>
                      <a:gd name="connsiteY0" fmla="*/ 412155 h 463355"/>
                      <a:gd name="connsiteX1" fmla="*/ 296551 w 326869"/>
                      <a:gd name="connsiteY1" fmla="*/ 154877 h 463355"/>
                      <a:gd name="connsiteX2" fmla="*/ 88744 w 326869"/>
                      <a:gd name="connsiteY2" fmla="*/ 0 h 463355"/>
                      <a:gd name="connsiteX3" fmla="*/ 0 w 326869"/>
                      <a:gd name="connsiteY3" fmla="*/ 51200 h 463355"/>
                      <a:gd name="connsiteX4" fmla="*/ 238125 w 326869"/>
                      <a:gd name="connsiteY4" fmla="*/ 463356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326869" y="412155"/>
                        </a:moveTo>
                        <a:lnTo>
                          <a:pt x="296551" y="154877"/>
                        </a:lnTo>
                        <a:lnTo>
                          <a:pt x="88744" y="0"/>
                        </a:lnTo>
                        <a:lnTo>
                          <a:pt x="0" y="51200"/>
                        </a:lnTo>
                        <a:lnTo>
                          <a:pt x="238125" y="46335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00" name="Freeform 12899">
                    <a:extLst>
                      <a:ext uri="{FF2B5EF4-FFF2-40B4-BE49-F238E27FC236}">
                        <a16:creationId xmlns:a16="http://schemas.microsoft.com/office/drawing/2014/main" id="{36085DEE-6C8D-3E8D-70B8-9B00D0D91E5A}"/>
                      </a:ext>
                    </a:extLst>
                  </p:cNvPr>
                  <p:cNvSpPr/>
                  <p:nvPr/>
                </p:nvSpPr>
                <p:spPr>
                  <a:xfrm>
                    <a:off x="27337024" y="17149817"/>
                    <a:ext cx="192647" cy="206077"/>
                  </a:xfrm>
                  <a:custGeom>
                    <a:avLst/>
                    <a:gdLst>
                      <a:gd name="connsiteX0" fmla="*/ 192648 w 192647"/>
                      <a:gd name="connsiteY0" fmla="*/ 26238 h 206077"/>
                      <a:gd name="connsiteX1" fmla="*/ 0 w 192647"/>
                      <a:gd name="connsiteY1" fmla="*/ 0 h 206077"/>
                      <a:gd name="connsiteX2" fmla="*/ 15160 w 192647"/>
                      <a:gd name="connsiteY2" fmla="*/ 128639 h 206077"/>
                      <a:gd name="connsiteX3" fmla="*/ 119063 w 192647"/>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92647" h="206077">
                        <a:moveTo>
                          <a:pt x="192648" y="26238"/>
                        </a:moveTo>
                        <a:lnTo>
                          <a:pt x="0" y="0"/>
                        </a:lnTo>
                        <a:lnTo>
                          <a:pt x="15160" y="128639"/>
                        </a:lnTo>
                        <a:lnTo>
                          <a:pt x="119063"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901" name="Freeform 12900">
                    <a:extLst>
                      <a:ext uri="{FF2B5EF4-FFF2-40B4-BE49-F238E27FC236}">
                        <a16:creationId xmlns:a16="http://schemas.microsoft.com/office/drawing/2014/main" id="{2849BF91-4911-29BC-F2B7-E207038C12A5}"/>
                      </a:ext>
                    </a:extLst>
                  </p:cNvPr>
                  <p:cNvSpPr/>
                  <p:nvPr/>
                </p:nvSpPr>
                <p:spPr>
                  <a:xfrm>
                    <a:off x="26951729" y="17097341"/>
                    <a:ext cx="400454" cy="283516"/>
                  </a:xfrm>
                  <a:custGeom>
                    <a:avLst/>
                    <a:gdLst>
                      <a:gd name="connsiteX0" fmla="*/ 400454 w 400454"/>
                      <a:gd name="connsiteY0" fmla="*/ 181115 h 283516"/>
                      <a:gd name="connsiteX1" fmla="*/ 385295 w 400454"/>
                      <a:gd name="connsiteY1" fmla="*/ 52477 h 283516"/>
                      <a:gd name="connsiteX2" fmla="*/ 0 w 400454"/>
                      <a:gd name="connsiteY2" fmla="*/ 0 h 283516"/>
                      <a:gd name="connsiteX3" fmla="*/ 15160 w 400454"/>
                      <a:gd name="connsiteY3" fmla="*/ 128639 h 283516"/>
                      <a:gd name="connsiteX4" fmla="*/ 222966 w 400454"/>
                      <a:gd name="connsiteY4" fmla="*/ 283516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3516">
                        <a:moveTo>
                          <a:pt x="400454" y="181115"/>
                        </a:moveTo>
                        <a:lnTo>
                          <a:pt x="385295" y="52477"/>
                        </a:lnTo>
                        <a:lnTo>
                          <a:pt x="0" y="0"/>
                        </a:lnTo>
                        <a:lnTo>
                          <a:pt x="15160" y="128639"/>
                        </a:lnTo>
                        <a:lnTo>
                          <a:pt x="222966" y="2835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02" name="Freeform 12901">
                    <a:extLst>
                      <a:ext uri="{FF2B5EF4-FFF2-40B4-BE49-F238E27FC236}">
                        <a16:creationId xmlns:a16="http://schemas.microsoft.com/office/drawing/2014/main" id="{BE113E81-E640-F123-326B-BEEDC89AABB7}"/>
                      </a:ext>
                    </a:extLst>
                  </p:cNvPr>
                  <p:cNvSpPr/>
                  <p:nvPr/>
                </p:nvSpPr>
                <p:spPr>
                  <a:xfrm>
                    <a:off x="26566435" y="17044864"/>
                    <a:ext cx="400453" cy="283516"/>
                  </a:xfrm>
                  <a:custGeom>
                    <a:avLst/>
                    <a:gdLst>
                      <a:gd name="connsiteX0" fmla="*/ 400453 w 400453"/>
                      <a:gd name="connsiteY0" fmla="*/ 181116 h 283516"/>
                      <a:gd name="connsiteX1" fmla="*/ 385294 w 400453"/>
                      <a:gd name="connsiteY1" fmla="*/ 52477 h 283516"/>
                      <a:gd name="connsiteX2" fmla="*/ 0 w 400453"/>
                      <a:gd name="connsiteY2" fmla="*/ 0 h 283516"/>
                      <a:gd name="connsiteX3" fmla="*/ 15159 w 400453"/>
                      <a:gd name="connsiteY3" fmla="*/ 128639 h 283516"/>
                      <a:gd name="connsiteX4" fmla="*/ 222965 w 400453"/>
                      <a:gd name="connsiteY4" fmla="*/ 283516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3516">
                        <a:moveTo>
                          <a:pt x="400453" y="181116"/>
                        </a:moveTo>
                        <a:lnTo>
                          <a:pt x="385294" y="52477"/>
                        </a:lnTo>
                        <a:lnTo>
                          <a:pt x="0" y="0"/>
                        </a:lnTo>
                        <a:lnTo>
                          <a:pt x="15159" y="128639"/>
                        </a:lnTo>
                        <a:lnTo>
                          <a:pt x="222965" y="2835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03" name="Freeform 12902">
                    <a:extLst>
                      <a:ext uri="{FF2B5EF4-FFF2-40B4-BE49-F238E27FC236}">
                        <a16:creationId xmlns:a16="http://schemas.microsoft.com/office/drawing/2014/main" id="{7B796257-6D27-4CE4-E41C-BE0E71A0ABB9}"/>
                      </a:ext>
                    </a:extLst>
                  </p:cNvPr>
                  <p:cNvSpPr/>
                  <p:nvPr/>
                </p:nvSpPr>
                <p:spPr>
                  <a:xfrm>
                    <a:off x="26181141" y="16992388"/>
                    <a:ext cx="400453" cy="283516"/>
                  </a:xfrm>
                  <a:custGeom>
                    <a:avLst/>
                    <a:gdLst>
                      <a:gd name="connsiteX0" fmla="*/ 400453 w 400453"/>
                      <a:gd name="connsiteY0" fmla="*/ 181115 h 283516"/>
                      <a:gd name="connsiteX1" fmla="*/ 385295 w 400453"/>
                      <a:gd name="connsiteY1" fmla="*/ 52476 h 283516"/>
                      <a:gd name="connsiteX2" fmla="*/ 0 w 400453"/>
                      <a:gd name="connsiteY2" fmla="*/ 0 h 283516"/>
                      <a:gd name="connsiteX3" fmla="*/ 15160 w 400453"/>
                      <a:gd name="connsiteY3" fmla="*/ 128639 h 283516"/>
                      <a:gd name="connsiteX4" fmla="*/ 222966 w 400453"/>
                      <a:gd name="connsiteY4" fmla="*/ 283516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3516">
                        <a:moveTo>
                          <a:pt x="400453" y="181115"/>
                        </a:moveTo>
                        <a:lnTo>
                          <a:pt x="385295" y="52476"/>
                        </a:lnTo>
                        <a:lnTo>
                          <a:pt x="0" y="0"/>
                        </a:lnTo>
                        <a:lnTo>
                          <a:pt x="15160" y="128639"/>
                        </a:lnTo>
                        <a:lnTo>
                          <a:pt x="222966" y="2835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04" name="Freeform 12903">
                    <a:extLst>
                      <a:ext uri="{FF2B5EF4-FFF2-40B4-BE49-F238E27FC236}">
                        <a16:creationId xmlns:a16="http://schemas.microsoft.com/office/drawing/2014/main" id="{BC9B0F1B-8867-5E5F-36A2-26BC7F354493}"/>
                      </a:ext>
                    </a:extLst>
                  </p:cNvPr>
                  <p:cNvSpPr/>
                  <p:nvPr/>
                </p:nvSpPr>
                <p:spPr>
                  <a:xfrm>
                    <a:off x="25795846" y="16939911"/>
                    <a:ext cx="400454" cy="283516"/>
                  </a:xfrm>
                  <a:custGeom>
                    <a:avLst/>
                    <a:gdLst>
                      <a:gd name="connsiteX0" fmla="*/ 400454 w 400454"/>
                      <a:gd name="connsiteY0" fmla="*/ 181115 h 283516"/>
                      <a:gd name="connsiteX1" fmla="*/ 385295 w 400454"/>
                      <a:gd name="connsiteY1" fmla="*/ 52477 h 283516"/>
                      <a:gd name="connsiteX2" fmla="*/ 0 w 400454"/>
                      <a:gd name="connsiteY2" fmla="*/ 0 h 283516"/>
                      <a:gd name="connsiteX3" fmla="*/ 15160 w 400454"/>
                      <a:gd name="connsiteY3" fmla="*/ 128639 h 283516"/>
                      <a:gd name="connsiteX4" fmla="*/ 222966 w 400454"/>
                      <a:gd name="connsiteY4" fmla="*/ 283516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3516">
                        <a:moveTo>
                          <a:pt x="400454" y="181115"/>
                        </a:moveTo>
                        <a:lnTo>
                          <a:pt x="385295" y="52477"/>
                        </a:lnTo>
                        <a:lnTo>
                          <a:pt x="0" y="0"/>
                        </a:lnTo>
                        <a:lnTo>
                          <a:pt x="15160" y="128639"/>
                        </a:lnTo>
                        <a:lnTo>
                          <a:pt x="222966" y="2835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05" name="Freeform 12904">
                    <a:extLst>
                      <a:ext uri="{FF2B5EF4-FFF2-40B4-BE49-F238E27FC236}">
                        <a16:creationId xmlns:a16="http://schemas.microsoft.com/office/drawing/2014/main" id="{CB24D8C0-4099-C942-E64C-1CB3F7360953}"/>
                      </a:ext>
                    </a:extLst>
                  </p:cNvPr>
                  <p:cNvSpPr/>
                  <p:nvPr/>
                </p:nvSpPr>
                <p:spPr>
                  <a:xfrm>
                    <a:off x="25603200" y="16913673"/>
                    <a:ext cx="207806" cy="206077"/>
                  </a:xfrm>
                  <a:custGeom>
                    <a:avLst/>
                    <a:gdLst>
                      <a:gd name="connsiteX0" fmla="*/ 0 w 207806"/>
                      <a:gd name="connsiteY0" fmla="*/ 0 h 206077"/>
                      <a:gd name="connsiteX1" fmla="*/ 119063 w 207806"/>
                      <a:gd name="connsiteY1" fmla="*/ 206078 h 206077"/>
                      <a:gd name="connsiteX2" fmla="*/ 207807 w 207806"/>
                      <a:gd name="connsiteY2" fmla="*/ 154877 h 206077"/>
                      <a:gd name="connsiteX3" fmla="*/ 192647 w 207806"/>
                      <a:gd name="connsiteY3" fmla="*/ 26238 h 206077"/>
                    </a:gdLst>
                    <a:ahLst/>
                    <a:cxnLst>
                      <a:cxn ang="0">
                        <a:pos x="connsiteX0" y="connsiteY0"/>
                      </a:cxn>
                      <a:cxn ang="0">
                        <a:pos x="connsiteX1" y="connsiteY1"/>
                      </a:cxn>
                      <a:cxn ang="0">
                        <a:pos x="connsiteX2" y="connsiteY2"/>
                      </a:cxn>
                      <a:cxn ang="0">
                        <a:pos x="connsiteX3" y="connsiteY3"/>
                      </a:cxn>
                    </a:cxnLst>
                    <a:rect l="l" t="t" r="r" b="b"/>
                    <a:pathLst>
                      <a:path w="207806" h="206077">
                        <a:moveTo>
                          <a:pt x="0" y="0"/>
                        </a:moveTo>
                        <a:lnTo>
                          <a:pt x="119063" y="206078"/>
                        </a:lnTo>
                        <a:lnTo>
                          <a:pt x="207807" y="154877"/>
                        </a:lnTo>
                        <a:lnTo>
                          <a:pt x="192647" y="2623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906" name="Graphic 12529">
                  <a:extLst>
                    <a:ext uri="{FF2B5EF4-FFF2-40B4-BE49-F238E27FC236}">
                      <a16:creationId xmlns:a16="http://schemas.microsoft.com/office/drawing/2014/main" id="{A9709C77-8633-7951-9A1F-C5EF3135F169}"/>
                    </a:ext>
                  </a:extLst>
                </p:cNvPr>
                <p:cNvGrpSpPr/>
                <p:nvPr/>
              </p:nvGrpSpPr>
              <p:grpSpPr>
                <a:xfrm>
                  <a:off x="24412575" y="18974449"/>
                  <a:ext cx="2381250" cy="1536011"/>
                  <a:chOff x="24412575" y="18974449"/>
                  <a:chExt cx="2381250" cy="1536011"/>
                </a:xfrm>
              </p:grpSpPr>
              <p:sp>
                <p:nvSpPr>
                  <p:cNvPr id="12907" name="Freeform 12906">
                    <a:extLst>
                      <a:ext uri="{FF2B5EF4-FFF2-40B4-BE49-F238E27FC236}">
                        <a16:creationId xmlns:a16="http://schemas.microsoft.com/office/drawing/2014/main" id="{0DA68908-0205-9076-D38C-568BC563874B}"/>
                      </a:ext>
                    </a:extLst>
                  </p:cNvPr>
                  <p:cNvSpPr/>
                  <p:nvPr/>
                </p:nvSpPr>
                <p:spPr>
                  <a:xfrm>
                    <a:off x="25484137" y="20305659"/>
                    <a:ext cx="238125" cy="204801"/>
                  </a:xfrm>
                  <a:custGeom>
                    <a:avLst/>
                    <a:gdLst>
                      <a:gd name="connsiteX0" fmla="*/ 119063 w 238125"/>
                      <a:gd name="connsiteY0" fmla="*/ 204802 h 204801"/>
                      <a:gd name="connsiteX1" fmla="*/ 238125 w 238125"/>
                      <a:gd name="connsiteY1" fmla="*/ 51200 h 204801"/>
                      <a:gd name="connsiteX2" fmla="*/ 119063 w 238125"/>
                      <a:gd name="connsiteY2" fmla="*/ 0 h 204801"/>
                      <a:gd name="connsiteX3" fmla="*/ 0 w 238125"/>
                      <a:gd name="connsiteY3" fmla="*/ 51200 h 204801"/>
                    </a:gdLst>
                    <a:ahLst/>
                    <a:cxnLst>
                      <a:cxn ang="0">
                        <a:pos x="connsiteX0" y="connsiteY0"/>
                      </a:cxn>
                      <a:cxn ang="0">
                        <a:pos x="connsiteX1" y="connsiteY1"/>
                      </a:cxn>
                      <a:cxn ang="0">
                        <a:pos x="connsiteX2" y="connsiteY2"/>
                      </a:cxn>
                      <a:cxn ang="0">
                        <a:pos x="connsiteX3" y="connsiteY3"/>
                      </a:cxn>
                    </a:cxnLst>
                    <a:rect l="l" t="t" r="r" b="b"/>
                    <a:pathLst>
                      <a:path w="238125" h="204801">
                        <a:moveTo>
                          <a:pt x="119063" y="204802"/>
                        </a:moveTo>
                        <a:lnTo>
                          <a:pt x="238125" y="51200"/>
                        </a:lnTo>
                        <a:lnTo>
                          <a:pt x="119063" y="0"/>
                        </a:lnTo>
                        <a:lnTo>
                          <a:pt x="0" y="5120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908" name="Freeform 12907">
                    <a:extLst>
                      <a:ext uri="{FF2B5EF4-FFF2-40B4-BE49-F238E27FC236}">
                        <a16:creationId xmlns:a16="http://schemas.microsoft.com/office/drawing/2014/main" id="{A29A57F4-BDE8-6DBB-0B11-F258ADA86F05}"/>
                      </a:ext>
                    </a:extLst>
                  </p:cNvPr>
                  <p:cNvSpPr/>
                  <p:nvPr/>
                </p:nvSpPr>
                <p:spPr>
                  <a:xfrm>
                    <a:off x="25603200" y="19998457"/>
                    <a:ext cx="357187" cy="358402"/>
                  </a:xfrm>
                  <a:custGeom>
                    <a:avLst/>
                    <a:gdLst>
                      <a:gd name="connsiteX0" fmla="*/ 238125 w 357187"/>
                      <a:gd name="connsiteY0" fmla="*/ 0 h 358402"/>
                      <a:gd name="connsiteX1" fmla="*/ 0 w 357187"/>
                      <a:gd name="connsiteY1" fmla="*/ 102401 h 358402"/>
                      <a:gd name="connsiteX2" fmla="*/ 0 w 357187"/>
                      <a:gd name="connsiteY2" fmla="*/ 307202 h 358402"/>
                      <a:gd name="connsiteX3" fmla="*/ 119063 w 357187"/>
                      <a:gd name="connsiteY3" fmla="*/ 358403 h 358402"/>
                      <a:gd name="connsiteX4" fmla="*/ 357188 w 357187"/>
                      <a:gd name="connsiteY4" fmla="*/ 51200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238125" y="0"/>
                        </a:moveTo>
                        <a:lnTo>
                          <a:pt x="0" y="102401"/>
                        </a:lnTo>
                        <a:lnTo>
                          <a:pt x="0" y="307202"/>
                        </a:lnTo>
                        <a:lnTo>
                          <a:pt x="119063" y="358403"/>
                        </a:lnTo>
                        <a:lnTo>
                          <a:pt x="357188" y="5120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09" name="Freeform 12908">
                    <a:extLst>
                      <a:ext uri="{FF2B5EF4-FFF2-40B4-BE49-F238E27FC236}">
                        <a16:creationId xmlns:a16="http://schemas.microsoft.com/office/drawing/2014/main" id="{316C94DD-24F0-D844-80D1-7B36E6A76B65}"/>
                      </a:ext>
                    </a:extLst>
                  </p:cNvPr>
                  <p:cNvSpPr/>
                  <p:nvPr/>
                </p:nvSpPr>
                <p:spPr>
                  <a:xfrm>
                    <a:off x="25246012" y="19998457"/>
                    <a:ext cx="357187" cy="358402"/>
                  </a:xfrm>
                  <a:custGeom>
                    <a:avLst/>
                    <a:gdLst>
                      <a:gd name="connsiteX0" fmla="*/ 357188 w 357187"/>
                      <a:gd name="connsiteY0" fmla="*/ 307202 h 358402"/>
                      <a:gd name="connsiteX1" fmla="*/ 357188 w 357187"/>
                      <a:gd name="connsiteY1" fmla="*/ 102401 h 358402"/>
                      <a:gd name="connsiteX2" fmla="*/ 119063 w 357187"/>
                      <a:gd name="connsiteY2" fmla="*/ 0 h 358402"/>
                      <a:gd name="connsiteX3" fmla="*/ 0 w 357187"/>
                      <a:gd name="connsiteY3" fmla="*/ 51200 h 358402"/>
                      <a:gd name="connsiteX4" fmla="*/ 238125 w 357187"/>
                      <a:gd name="connsiteY4" fmla="*/ 358403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357188" y="307202"/>
                        </a:moveTo>
                        <a:lnTo>
                          <a:pt x="357188" y="102401"/>
                        </a:lnTo>
                        <a:lnTo>
                          <a:pt x="119063" y="0"/>
                        </a:lnTo>
                        <a:lnTo>
                          <a:pt x="0" y="51200"/>
                        </a:lnTo>
                        <a:lnTo>
                          <a:pt x="238125" y="3584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10" name="Freeform 12909">
                    <a:extLst>
                      <a:ext uri="{FF2B5EF4-FFF2-40B4-BE49-F238E27FC236}">
                        <a16:creationId xmlns:a16="http://schemas.microsoft.com/office/drawing/2014/main" id="{B1947AED-7AC0-AFD1-67BF-BA78457A4811}"/>
                      </a:ext>
                    </a:extLst>
                  </p:cNvPr>
                  <p:cNvSpPr/>
                  <p:nvPr/>
                </p:nvSpPr>
                <p:spPr>
                  <a:xfrm>
                    <a:off x="25841325" y="19691255"/>
                    <a:ext cx="357187" cy="358402"/>
                  </a:xfrm>
                  <a:custGeom>
                    <a:avLst/>
                    <a:gdLst>
                      <a:gd name="connsiteX0" fmla="*/ 238125 w 357187"/>
                      <a:gd name="connsiteY0" fmla="*/ 0 h 358402"/>
                      <a:gd name="connsiteX1" fmla="*/ 0 w 357187"/>
                      <a:gd name="connsiteY1" fmla="*/ 102401 h 358402"/>
                      <a:gd name="connsiteX2" fmla="*/ 0 w 357187"/>
                      <a:gd name="connsiteY2" fmla="*/ 307202 h 358402"/>
                      <a:gd name="connsiteX3" fmla="*/ 119063 w 357187"/>
                      <a:gd name="connsiteY3" fmla="*/ 358403 h 358402"/>
                      <a:gd name="connsiteX4" fmla="*/ 357188 w 357187"/>
                      <a:gd name="connsiteY4" fmla="*/ 51200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238125" y="0"/>
                        </a:moveTo>
                        <a:lnTo>
                          <a:pt x="0" y="102401"/>
                        </a:lnTo>
                        <a:lnTo>
                          <a:pt x="0" y="307202"/>
                        </a:lnTo>
                        <a:lnTo>
                          <a:pt x="119063" y="358403"/>
                        </a:lnTo>
                        <a:lnTo>
                          <a:pt x="357188" y="5120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11" name="Freeform 12910">
                    <a:extLst>
                      <a:ext uri="{FF2B5EF4-FFF2-40B4-BE49-F238E27FC236}">
                        <a16:creationId xmlns:a16="http://schemas.microsoft.com/office/drawing/2014/main" id="{FBA917C2-AE31-0B18-78D0-D4354B1E5A2E}"/>
                      </a:ext>
                    </a:extLst>
                  </p:cNvPr>
                  <p:cNvSpPr/>
                  <p:nvPr/>
                </p:nvSpPr>
                <p:spPr>
                  <a:xfrm>
                    <a:off x="25365075" y="19691255"/>
                    <a:ext cx="476250" cy="409603"/>
                  </a:xfrm>
                  <a:custGeom>
                    <a:avLst/>
                    <a:gdLst>
                      <a:gd name="connsiteX0" fmla="*/ 476250 w 476250"/>
                      <a:gd name="connsiteY0" fmla="*/ 307202 h 409603"/>
                      <a:gd name="connsiteX1" fmla="*/ 476250 w 476250"/>
                      <a:gd name="connsiteY1" fmla="*/ 102401 h 409603"/>
                      <a:gd name="connsiteX2" fmla="*/ 238125 w 476250"/>
                      <a:gd name="connsiteY2" fmla="*/ 0 h 409603"/>
                      <a:gd name="connsiteX3" fmla="*/ 0 w 476250"/>
                      <a:gd name="connsiteY3" fmla="*/ 102401 h 409603"/>
                      <a:gd name="connsiteX4" fmla="*/ 0 w 476250"/>
                      <a:gd name="connsiteY4" fmla="*/ 307202 h 409603"/>
                      <a:gd name="connsiteX5" fmla="*/ 238125 w 476250"/>
                      <a:gd name="connsiteY5" fmla="*/ 409603 h 40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09603">
                        <a:moveTo>
                          <a:pt x="476250" y="307202"/>
                        </a:moveTo>
                        <a:lnTo>
                          <a:pt x="476250" y="102401"/>
                        </a:lnTo>
                        <a:lnTo>
                          <a:pt x="238125" y="0"/>
                        </a:lnTo>
                        <a:lnTo>
                          <a:pt x="0" y="102401"/>
                        </a:lnTo>
                        <a:lnTo>
                          <a:pt x="0" y="307202"/>
                        </a:lnTo>
                        <a:lnTo>
                          <a:pt x="238125" y="4096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12" name="Freeform 12911">
                    <a:extLst>
                      <a:ext uri="{FF2B5EF4-FFF2-40B4-BE49-F238E27FC236}">
                        <a16:creationId xmlns:a16="http://schemas.microsoft.com/office/drawing/2014/main" id="{9AE0D502-DA30-65B7-8B81-7A17F54B532C}"/>
                      </a:ext>
                    </a:extLst>
                  </p:cNvPr>
                  <p:cNvSpPr/>
                  <p:nvPr/>
                </p:nvSpPr>
                <p:spPr>
                  <a:xfrm>
                    <a:off x="25007887" y="19691255"/>
                    <a:ext cx="357187" cy="358402"/>
                  </a:xfrm>
                  <a:custGeom>
                    <a:avLst/>
                    <a:gdLst>
                      <a:gd name="connsiteX0" fmla="*/ 357188 w 357187"/>
                      <a:gd name="connsiteY0" fmla="*/ 307202 h 358402"/>
                      <a:gd name="connsiteX1" fmla="*/ 357188 w 357187"/>
                      <a:gd name="connsiteY1" fmla="*/ 102401 h 358402"/>
                      <a:gd name="connsiteX2" fmla="*/ 119063 w 357187"/>
                      <a:gd name="connsiteY2" fmla="*/ 0 h 358402"/>
                      <a:gd name="connsiteX3" fmla="*/ 0 w 357187"/>
                      <a:gd name="connsiteY3" fmla="*/ 51200 h 358402"/>
                      <a:gd name="connsiteX4" fmla="*/ 238125 w 357187"/>
                      <a:gd name="connsiteY4" fmla="*/ 358403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357188" y="307202"/>
                        </a:moveTo>
                        <a:lnTo>
                          <a:pt x="357188" y="102401"/>
                        </a:lnTo>
                        <a:lnTo>
                          <a:pt x="119063" y="0"/>
                        </a:lnTo>
                        <a:lnTo>
                          <a:pt x="0" y="51200"/>
                        </a:lnTo>
                        <a:lnTo>
                          <a:pt x="238125" y="3584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13" name="Freeform 12912">
                    <a:extLst>
                      <a:ext uri="{FF2B5EF4-FFF2-40B4-BE49-F238E27FC236}">
                        <a16:creationId xmlns:a16="http://schemas.microsoft.com/office/drawing/2014/main" id="{9E698A6F-7A61-7034-A919-A28028F2AC2B}"/>
                      </a:ext>
                    </a:extLst>
                  </p:cNvPr>
                  <p:cNvSpPr/>
                  <p:nvPr/>
                </p:nvSpPr>
                <p:spPr>
                  <a:xfrm>
                    <a:off x="26079450" y="19384052"/>
                    <a:ext cx="357187" cy="358403"/>
                  </a:xfrm>
                  <a:custGeom>
                    <a:avLst/>
                    <a:gdLst>
                      <a:gd name="connsiteX0" fmla="*/ 238125 w 357187"/>
                      <a:gd name="connsiteY0" fmla="*/ 0 h 358403"/>
                      <a:gd name="connsiteX1" fmla="*/ 0 w 357187"/>
                      <a:gd name="connsiteY1" fmla="*/ 102401 h 358403"/>
                      <a:gd name="connsiteX2" fmla="*/ 0 w 357187"/>
                      <a:gd name="connsiteY2" fmla="*/ 307203 h 358403"/>
                      <a:gd name="connsiteX3" fmla="*/ 119063 w 357187"/>
                      <a:gd name="connsiteY3" fmla="*/ 358403 h 358403"/>
                      <a:gd name="connsiteX4" fmla="*/ 357188 w 357187"/>
                      <a:gd name="connsiteY4" fmla="*/ 51200 h 358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3">
                        <a:moveTo>
                          <a:pt x="238125" y="0"/>
                        </a:moveTo>
                        <a:lnTo>
                          <a:pt x="0" y="102401"/>
                        </a:lnTo>
                        <a:lnTo>
                          <a:pt x="0" y="307203"/>
                        </a:lnTo>
                        <a:lnTo>
                          <a:pt x="119063" y="358403"/>
                        </a:lnTo>
                        <a:lnTo>
                          <a:pt x="357188" y="5120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14" name="Freeform 12913">
                    <a:extLst>
                      <a:ext uri="{FF2B5EF4-FFF2-40B4-BE49-F238E27FC236}">
                        <a16:creationId xmlns:a16="http://schemas.microsoft.com/office/drawing/2014/main" id="{F93C9C75-82CC-7B18-3DB1-CA5790BCEA19}"/>
                      </a:ext>
                    </a:extLst>
                  </p:cNvPr>
                  <p:cNvSpPr/>
                  <p:nvPr/>
                </p:nvSpPr>
                <p:spPr>
                  <a:xfrm>
                    <a:off x="25603200" y="19384052"/>
                    <a:ext cx="476250" cy="409603"/>
                  </a:xfrm>
                  <a:custGeom>
                    <a:avLst/>
                    <a:gdLst>
                      <a:gd name="connsiteX0" fmla="*/ 476250 w 476250"/>
                      <a:gd name="connsiteY0" fmla="*/ 307202 h 409603"/>
                      <a:gd name="connsiteX1" fmla="*/ 476250 w 476250"/>
                      <a:gd name="connsiteY1" fmla="*/ 102400 h 409603"/>
                      <a:gd name="connsiteX2" fmla="*/ 238125 w 476250"/>
                      <a:gd name="connsiteY2" fmla="*/ 0 h 409603"/>
                      <a:gd name="connsiteX3" fmla="*/ 0 w 476250"/>
                      <a:gd name="connsiteY3" fmla="*/ 102400 h 409603"/>
                      <a:gd name="connsiteX4" fmla="*/ 0 w 476250"/>
                      <a:gd name="connsiteY4" fmla="*/ 307202 h 409603"/>
                      <a:gd name="connsiteX5" fmla="*/ 238125 w 476250"/>
                      <a:gd name="connsiteY5" fmla="*/ 409603 h 40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09603">
                        <a:moveTo>
                          <a:pt x="476250" y="307202"/>
                        </a:moveTo>
                        <a:lnTo>
                          <a:pt x="476250" y="102400"/>
                        </a:lnTo>
                        <a:lnTo>
                          <a:pt x="238125" y="0"/>
                        </a:lnTo>
                        <a:lnTo>
                          <a:pt x="0" y="102400"/>
                        </a:lnTo>
                        <a:lnTo>
                          <a:pt x="0" y="307202"/>
                        </a:lnTo>
                        <a:lnTo>
                          <a:pt x="238125" y="4096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15" name="Freeform 12914">
                    <a:extLst>
                      <a:ext uri="{FF2B5EF4-FFF2-40B4-BE49-F238E27FC236}">
                        <a16:creationId xmlns:a16="http://schemas.microsoft.com/office/drawing/2014/main" id="{A55CD37D-2FCD-6623-2603-4ED70CA44B8B}"/>
                      </a:ext>
                    </a:extLst>
                  </p:cNvPr>
                  <p:cNvSpPr/>
                  <p:nvPr/>
                </p:nvSpPr>
                <p:spPr>
                  <a:xfrm>
                    <a:off x="25126950" y="19384052"/>
                    <a:ext cx="476250" cy="409603"/>
                  </a:xfrm>
                  <a:custGeom>
                    <a:avLst/>
                    <a:gdLst>
                      <a:gd name="connsiteX0" fmla="*/ 476250 w 476250"/>
                      <a:gd name="connsiteY0" fmla="*/ 307202 h 409603"/>
                      <a:gd name="connsiteX1" fmla="*/ 476250 w 476250"/>
                      <a:gd name="connsiteY1" fmla="*/ 102400 h 409603"/>
                      <a:gd name="connsiteX2" fmla="*/ 238125 w 476250"/>
                      <a:gd name="connsiteY2" fmla="*/ 0 h 409603"/>
                      <a:gd name="connsiteX3" fmla="*/ 0 w 476250"/>
                      <a:gd name="connsiteY3" fmla="*/ 102400 h 409603"/>
                      <a:gd name="connsiteX4" fmla="*/ 0 w 476250"/>
                      <a:gd name="connsiteY4" fmla="*/ 307202 h 409603"/>
                      <a:gd name="connsiteX5" fmla="*/ 238125 w 476250"/>
                      <a:gd name="connsiteY5" fmla="*/ 409603 h 40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09603">
                        <a:moveTo>
                          <a:pt x="476250" y="307202"/>
                        </a:moveTo>
                        <a:lnTo>
                          <a:pt x="476250" y="102400"/>
                        </a:lnTo>
                        <a:lnTo>
                          <a:pt x="238125" y="0"/>
                        </a:lnTo>
                        <a:lnTo>
                          <a:pt x="0" y="102400"/>
                        </a:lnTo>
                        <a:lnTo>
                          <a:pt x="0" y="307202"/>
                        </a:lnTo>
                        <a:lnTo>
                          <a:pt x="238125" y="4096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16" name="Freeform 12915">
                    <a:extLst>
                      <a:ext uri="{FF2B5EF4-FFF2-40B4-BE49-F238E27FC236}">
                        <a16:creationId xmlns:a16="http://schemas.microsoft.com/office/drawing/2014/main" id="{B5C73187-E6D5-A3FB-6F97-14A7528FA9AC}"/>
                      </a:ext>
                    </a:extLst>
                  </p:cNvPr>
                  <p:cNvSpPr/>
                  <p:nvPr/>
                </p:nvSpPr>
                <p:spPr>
                  <a:xfrm>
                    <a:off x="24769762" y="19384052"/>
                    <a:ext cx="357187" cy="358402"/>
                  </a:xfrm>
                  <a:custGeom>
                    <a:avLst/>
                    <a:gdLst>
                      <a:gd name="connsiteX0" fmla="*/ 357188 w 357187"/>
                      <a:gd name="connsiteY0" fmla="*/ 307202 h 358402"/>
                      <a:gd name="connsiteX1" fmla="*/ 357188 w 357187"/>
                      <a:gd name="connsiteY1" fmla="*/ 102400 h 358402"/>
                      <a:gd name="connsiteX2" fmla="*/ 119063 w 357187"/>
                      <a:gd name="connsiteY2" fmla="*/ 0 h 358402"/>
                      <a:gd name="connsiteX3" fmla="*/ 0 w 357187"/>
                      <a:gd name="connsiteY3" fmla="*/ 51200 h 358402"/>
                      <a:gd name="connsiteX4" fmla="*/ 238125 w 357187"/>
                      <a:gd name="connsiteY4" fmla="*/ 358403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357188" y="307202"/>
                        </a:moveTo>
                        <a:lnTo>
                          <a:pt x="357188" y="102400"/>
                        </a:lnTo>
                        <a:lnTo>
                          <a:pt x="119063" y="0"/>
                        </a:lnTo>
                        <a:lnTo>
                          <a:pt x="0" y="51200"/>
                        </a:lnTo>
                        <a:lnTo>
                          <a:pt x="238125" y="3584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17" name="Freeform 12916">
                    <a:extLst>
                      <a:ext uri="{FF2B5EF4-FFF2-40B4-BE49-F238E27FC236}">
                        <a16:creationId xmlns:a16="http://schemas.microsoft.com/office/drawing/2014/main" id="{4A7FEDB5-F7F4-6E78-FCB3-77A58315BA42}"/>
                      </a:ext>
                    </a:extLst>
                  </p:cNvPr>
                  <p:cNvSpPr/>
                  <p:nvPr/>
                </p:nvSpPr>
                <p:spPr>
                  <a:xfrm>
                    <a:off x="26317575" y="19076850"/>
                    <a:ext cx="357187" cy="358402"/>
                  </a:xfrm>
                  <a:custGeom>
                    <a:avLst/>
                    <a:gdLst>
                      <a:gd name="connsiteX0" fmla="*/ 238125 w 357187"/>
                      <a:gd name="connsiteY0" fmla="*/ 0 h 358402"/>
                      <a:gd name="connsiteX1" fmla="*/ 0 w 357187"/>
                      <a:gd name="connsiteY1" fmla="*/ 102401 h 358402"/>
                      <a:gd name="connsiteX2" fmla="*/ 0 w 357187"/>
                      <a:gd name="connsiteY2" fmla="*/ 307202 h 358402"/>
                      <a:gd name="connsiteX3" fmla="*/ 119063 w 357187"/>
                      <a:gd name="connsiteY3" fmla="*/ 358403 h 358402"/>
                      <a:gd name="connsiteX4" fmla="*/ 357188 w 357187"/>
                      <a:gd name="connsiteY4" fmla="*/ 51200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238125" y="0"/>
                        </a:moveTo>
                        <a:lnTo>
                          <a:pt x="0" y="102401"/>
                        </a:lnTo>
                        <a:lnTo>
                          <a:pt x="0" y="307202"/>
                        </a:lnTo>
                        <a:lnTo>
                          <a:pt x="119063" y="358403"/>
                        </a:lnTo>
                        <a:lnTo>
                          <a:pt x="357188" y="5120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18" name="Freeform 12917">
                    <a:extLst>
                      <a:ext uri="{FF2B5EF4-FFF2-40B4-BE49-F238E27FC236}">
                        <a16:creationId xmlns:a16="http://schemas.microsoft.com/office/drawing/2014/main" id="{CEAF1307-67D1-607B-2FE9-0852E7C640F7}"/>
                      </a:ext>
                    </a:extLst>
                  </p:cNvPr>
                  <p:cNvSpPr/>
                  <p:nvPr/>
                </p:nvSpPr>
                <p:spPr>
                  <a:xfrm>
                    <a:off x="25841325" y="19076850"/>
                    <a:ext cx="476250" cy="409603"/>
                  </a:xfrm>
                  <a:custGeom>
                    <a:avLst/>
                    <a:gdLst>
                      <a:gd name="connsiteX0" fmla="*/ 476250 w 476250"/>
                      <a:gd name="connsiteY0" fmla="*/ 307202 h 409603"/>
                      <a:gd name="connsiteX1" fmla="*/ 476250 w 476250"/>
                      <a:gd name="connsiteY1" fmla="*/ 102401 h 409603"/>
                      <a:gd name="connsiteX2" fmla="*/ 238125 w 476250"/>
                      <a:gd name="connsiteY2" fmla="*/ 0 h 409603"/>
                      <a:gd name="connsiteX3" fmla="*/ 0 w 476250"/>
                      <a:gd name="connsiteY3" fmla="*/ 102401 h 409603"/>
                      <a:gd name="connsiteX4" fmla="*/ 0 w 476250"/>
                      <a:gd name="connsiteY4" fmla="*/ 307202 h 409603"/>
                      <a:gd name="connsiteX5" fmla="*/ 238125 w 476250"/>
                      <a:gd name="connsiteY5" fmla="*/ 409603 h 40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09603">
                        <a:moveTo>
                          <a:pt x="476250" y="307202"/>
                        </a:moveTo>
                        <a:lnTo>
                          <a:pt x="476250" y="102401"/>
                        </a:lnTo>
                        <a:lnTo>
                          <a:pt x="238125" y="0"/>
                        </a:lnTo>
                        <a:lnTo>
                          <a:pt x="0" y="102401"/>
                        </a:lnTo>
                        <a:lnTo>
                          <a:pt x="0" y="307202"/>
                        </a:lnTo>
                        <a:lnTo>
                          <a:pt x="238125" y="4096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19" name="Freeform 12918">
                    <a:extLst>
                      <a:ext uri="{FF2B5EF4-FFF2-40B4-BE49-F238E27FC236}">
                        <a16:creationId xmlns:a16="http://schemas.microsoft.com/office/drawing/2014/main" id="{0D804111-5757-3021-92AF-F258CFB360E7}"/>
                      </a:ext>
                    </a:extLst>
                  </p:cNvPr>
                  <p:cNvSpPr/>
                  <p:nvPr/>
                </p:nvSpPr>
                <p:spPr>
                  <a:xfrm>
                    <a:off x="25365075" y="19076850"/>
                    <a:ext cx="476250" cy="409603"/>
                  </a:xfrm>
                  <a:custGeom>
                    <a:avLst/>
                    <a:gdLst>
                      <a:gd name="connsiteX0" fmla="*/ 476250 w 476250"/>
                      <a:gd name="connsiteY0" fmla="*/ 307202 h 409603"/>
                      <a:gd name="connsiteX1" fmla="*/ 476250 w 476250"/>
                      <a:gd name="connsiteY1" fmla="*/ 102401 h 409603"/>
                      <a:gd name="connsiteX2" fmla="*/ 238125 w 476250"/>
                      <a:gd name="connsiteY2" fmla="*/ 0 h 409603"/>
                      <a:gd name="connsiteX3" fmla="*/ 0 w 476250"/>
                      <a:gd name="connsiteY3" fmla="*/ 102401 h 409603"/>
                      <a:gd name="connsiteX4" fmla="*/ 0 w 476250"/>
                      <a:gd name="connsiteY4" fmla="*/ 307202 h 409603"/>
                      <a:gd name="connsiteX5" fmla="*/ 238125 w 476250"/>
                      <a:gd name="connsiteY5" fmla="*/ 409603 h 40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09603">
                        <a:moveTo>
                          <a:pt x="476250" y="307202"/>
                        </a:moveTo>
                        <a:lnTo>
                          <a:pt x="476250" y="102401"/>
                        </a:lnTo>
                        <a:lnTo>
                          <a:pt x="238125" y="0"/>
                        </a:lnTo>
                        <a:lnTo>
                          <a:pt x="0" y="102401"/>
                        </a:lnTo>
                        <a:lnTo>
                          <a:pt x="0" y="307202"/>
                        </a:lnTo>
                        <a:lnTo>
                          <a:pt x="238125" y="4096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20" name="Freeform 12919">
                    <a:extLst>
                      <a:ext uri="{FF2B5EF4-FFF2-40B4-BE49-F238E27FC236}">
                        <a16:creationId xmlns:a16="http://schemas.microsoft.com/office/drawing/2014/main" id="{5B76A396-F8BE-9D2A-7BB6-750612257A0A}"/>
                      </a:ext>
                    </a:extLst>
                  </p:cNvPr>
                  <p:cNvSpPr/>
                  <p:nvPr/>
                </p:nvSpPr>
                <p:spPr>
                  <a:xfrm>
                    <a:off x="24888825" y="19076850"/>
                    <a:ext cx="476250" cy="409603"/>
                  </a:xfrm>
                  <a:custGeom>
                    <a:avLst/>
                    <a:gdLst>
                      <a:gd name="connsiteX0" fmla="*/ 476250 w 476250"/>
                      <a:gd name="connsiteY0" fmla="*/ 307202 h 409603"/>
                      <a:gd name="connsiteX1" fmla="*/ 476250 w 476250"/>
                      <a:gd name="connsiteY1" fmla="*/ 102401 h 409603"/>
                      <a:gd name="connsiteX2" fmla="*/ 238125 w 476250"/>
                      <a:gd name="connsiteY2" fmla="*/ 0 h 409603"/>
                      <a:gd name="connsiteX3" fmla="*/ 0 w 476250"/>
                      <a:gd name="connsiteY3" fmla="*/ 102401 h 409603"/>
                      <a:gd name="connsiteX4" fmla="*/ 0 w 476250"/>
                      <a:gd name="connsiteY4" fmla="*/ 307202 h 409603"/>
                      <a:gd name="connsiteX5" fmla="*/ 238125 w 476250"/>
                      <a:gd name="connsiteY5" fmla="*/ 409603 h 40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09603">
                        <a:moveTo>
                          <a:pt x="476250" y="307202"/>
                        </a:moveTo>
                        <a:lnTo>
                          <a:pt x="476250" y="102401"/>
                        </a:lnTo>
                        <a:lnTo>
                          <a:pt x="238125" y="0"/>
                        </a:lnTo>
                        <a:lnTo>
                          <a:pt x="0" y="102401"/>
                        </a:lnTo>
                        <a:lnTo>
                          <a:pt x="0" y="307202"/>
                        </a:lnTo>
                        <a:lnTo>
                          <a:pt x="238125" y="4096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21" name="Freeform 12920">
                    <a:extLst>
                      <a:ext uri="{FF2B5EF4-FFF2-40B4-BE49-F238E27FC236}">
                        <a16:creationId xmlns:a16="http://schemas.microsoft.com/office/drawing/2014/main" id="{B8515D68-E28D-1357-95FB-E2B6B0D9DD5C}"/>
                      </a:ext>
                    </a:extLst>
                  </p:cNvPr>
                  <p:cNvSpPr/>
                  <p:nvPr/>
                </p:nvSpPr>
                <p:spPr>
                  <a:xfrm>
                    <a:off x="24531637" y="19076850"/>
                    <a:ext cx="357187" cy="358402"/>
                  </a:xfrm>
                  <a:custGeom>
                    <a:avLst/>
                    <a:gdLst>
                      <a:gd name="connsiteX0" fmla="*/ 357188 w 357187"/>
                      <a:gd name="connsiteY0" fmla="*/ 307202 h 358402"/>
                      <a:gd name="connsiteX1" fmla="*/ 357188 w 357187"/>
                      <a:gd name="connsiteY1" fmla="*/ 102401 h 358402"/>
                      <a:gd name="connsiteX2" fmla="*/ 119063 w 357187"/>
                      <a:gd name="connsiteY2" fmla="*/ 0 h 358402"/>
                      <a:gd name="connsiteX3" fmla="*/ 0 w 357187"/>
                      <a:gd name="connsiteY3" fmla="*/ 51200 h 358402"/>
                      <a:gd name="connsiteX4" fmla="*/ 238125 w 357187"/>
                      <a:gd name="connsiteY4" fmla="*/ 358403 h 35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358402">
                        <a:moveTo>
                          <a:pt x="357188" y="307202"/>
                        </a:moveTo>
                        <a:lnTo>
                          <a:pt x="357188" y="102401"/>
                        </a:lnTo>
                        <a:lnTo>
                          <a:pt x="119063" y="0"/>
                        </a:lnTo>
                        <a:lnTo>
                          <a:pt x="0" y="51200"/>
                        </a:lnTo>
                        <a:lnTo>
                          <a:pt x="238125" y="35840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22" name="Freeform 12921">
                    <a:extLst>
                      <a:ext uri="{FF2B5EF4-FFF2-40B4-BE49-F238E27FC236}">
                        <a16:creationId xmlns:a16="http://schemas.microsoft.com/office/drawing/2014/main" id="{6ACFEC99-1AA6-0EDF-A274-7F0AFAFC7413}"/>
                      </a:ext>
                    </a:extLst>
                  </p:cNvPr>
                  <p:cNvSpPr/>
                  <p:nvPr/>
                </p:nvSpPr>
                <p:spPr>
                  <a:xfrm>
                    <a:off x="26555700" y="18974449"/>
                    <a:ext cx="238125" cy="153601"/>
                  </a:xfrm>
                  <a:custGeom>
                    <a:avLst/>
                    <a:gdLst>
                      <a:gd name="connsiteX0" fmla="*/ 238125 w 238125"/>
                      <a:gd name="connsiteY0" fmla="*/ 0 h 153601"/>
                      <a:gd name="connsiteX1" fmla="*/ 0 w 238125"/>
                      <a:gd name="connsiteY1" fmla="*/ 0 h 153601"/>
                      <a:gd name="connsiteX2" fmla="*/ 0 w 238125"/>
                      <a:gd name="connsiteY2" fmla="*/ 102401 h 153601"/>
                      <a:gd name="connsiteX3" fmla="*/ 119063 w 238125"/>
                      <a:gd name="connsiteY3" fmla="*/ 153601 h 153601"/>
                    </a:gdLst>
                    <a:ahLst/>
                    <a:cxnLst>
                      <a:cxn ang="0">
                        <a:pos x="connsiteX0" y="connsiteY0"/>
                      </a:cxn>
                      <a:cxn ang="0">
                        <a:pos x="connsiteX1" y="connsiteY1"/>
                      </a:cxn>
                      <a:cxn ang="0">
                        <a:pos x="connsiteX2" y="connsiteY2"/>
                      </a:cxn>
                      <a:cxn ang="0">
                        <a:pos x="connsiteX3" y="connsiteY3"/>
                      </a:cxn>
                    </a:cxnLst>
                    <a:rect l="l" t="t" r="r" b="b"/>
                    <a:pathLst>
                      <a:path w="238125" h="153601">
                        <a:moveTo>
                          <a:pt x="238125" y="0"/>
                        </a:moveTo>
                        <a:lnTo>
                          <a:pt x="0" y="0"/>
                        </a:lnTo>
                        <a:lnTo>
                          <a:pt x="0" y="102401"/>
                        </a:lnTo>
                        <a:lnTo>
                          <a:pt x="119063" y="15360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923" name="Freeform 12922">
                    <a:extLst>
                      <a:ext uri="{FF2B5EF4-FFF2-40B4-BE49-F238E27FC236}">
                        <a16:creationId xmlns:a16="http://schemas.microsoft.com/office/drawing/2014/main" id="{69976907-1B9E-6942-4CF9-DC4DD796CA19}"/>
                      </a:ext>
                    </a:extLst>
                  </p:cNvPr>
                  <p:cNvSpPr/>
                  <p:nvPr/>
                </p:nvSpPr>
                <p:spPr>
                  <a:xfrm>
                    <a:off x="26079450" y="18974449"/>
                    <a:ext cx="476250" cy="204801"/>
                  </a:xfrm>
                  <a:custGeom>
                    <a:avLst/>
                    <a:gdLst>
                      <a:gd name="connsiteX0" fmla="*/ 476250 w 476250"/>
                      <a:gd name="connsiteY0" fmla="*/ 102401 h 204801"/>
                      <a:gd name="connsiteX1" fmla="*/ 476250 w 476250"/>
                      <a:gd name="connsiteY1" fmla="*/ 0 h 204801"/>
                      <a:gd name="connsiteX2" fmla="*/ 0 w 476250"/>
                      <a:gd name="connsiteY2" fmla="*/ 0 h 204801"/>
                      <a:gd name="connsiteX3" fmla="*/ 0 w 476250"/>
                      <a:gd name="connsiteY3" fmla="*/ 102401 h 204801"/>
                      <a:gd name="connsiteX4" fmla="*/ 238125 w 476250"/>
                      <a:gd name="connsiteY4" fmla="*/ 204802 h 204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04801">
                        <a:moveTo>
                          <a:pt x="476250" y="102401"/>
                        </a:moveTo>
                        <a:lnTo>
                          <a:pt x="476250" y="0"/>
                        </a:lnTo>
                        <a:lnTo>
                          <a:pt x="0" y="0"/>
                        </a:lnTo>
                        <a:lnTo>
                          <a:pt x="0" y="102401"/>
                        </a:lnTo>
                        <a:lnTo>
                          <a:pt x="238125" y="2048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24" name="Freeform 12923">
                    <a:extLst>
                      <a:ext uri="{FF2B5EF4-FFF2-40B4-BE49-F238E27FC236}">
                        <a16:creationId xmlns:a16="http://schemas.microsoft.com/office/drawing/2014/main" id="{E2659ADD-CE7F-68E8-9FC9-75EFA16A0CBE}"/>
                      </a:ext>
                    </a:extLst>
                  </p:cNvPr>
                  <p:cNvSpPr/>
                  <p:nvPr/>
                </p:nvSpPr>
                <p:spPr>
                  <a:xfrm>
                    <a:off x="25603200" y="18974449"/>
                    <a:ext cx="476250" cy="204801"/>
                  </a:xfrm>
                  <a:custGeom>
                    <a:avLst/>
                    <a:gdLst>
                      <a:gd name="connsiteX0" fmla="*/ 476250 w 476250"/>
                      <a:gd name="connsiteY0" fmla="*/ 102401 h 204801"/>
                      <a:gd name="connsiteX1" fmla="*/ 476250 w 476250"/>
                      <a:gd name="connsiteY1" fmla="*/ 0 h 204801"/>
                      <a:gd name="connsiteX2" fmla="*/ 0 w 476250"/>
                      <a:gd name="connsiteY2" fmla="*/ 0 h 204801"/>
                      <a:gd name="connsiteX3" fmla="*/ 0 w 476250"/>
                      <a:gd name="connsiteY3" fmla="*/ 102401 h 204801"/>
                      <a:gd name="connsiteX4" fmla="*/ 238125 w 476250"/>
                      <a:gd name="connsiteY4" fmla="*/ 204802 h 204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04801">
                        <a:moveTo>
                          <a:pt x="476250" y="102401"/>
                        </a:moveTo>
                        <a:lnTo>
                          <a:pt x="476250" y="0"/>
                        </a:lnTo>
                        <a:lnTo>
                          <a:pt x="0" y="0"/>
                        </a:lnTo>
                        <a:lnTo>
                          <a:pt x="0" y="102401"/>
                        </a:lnTo>
                        <a:lnTo>
                          <a:pt x="238125" y="2048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25" name="Freeform 12924">
                    <a:extLst>
                      <a:ext uri="{FF2B5EF4-FFF2-40B4-BE49-F238E27FC236}">
                        <a16:creationId xmlns:a16="http://schemas.microsoft.com/office/drawing/2014/main" id="{CF6688DD-1AD3-D2A7-AA75-01554C3591C5}"/>
                      </a:ext>
                    </a:extLst>
                  </p:cNvPr>
                  <p:cNvSpPr/>
                  <p:nvPr/>
                </p:nvSpPr>
                <p:spPr>
                  <a:xfrm>
                    <a:off x="25126950" y="18974449"/>
                    <a:ext cx="476250" cy="204801"/>
                  </a:xfrm>
                  <a:custGeom>
                    <a:avLst/>
                    <a:gdLst>
                      <a:gd name="connsiteX0" fmla="*/ 476250 w 476250"/>
                      <a:gd name="connsiteY0" fmla="*/ 102401 h 204801"/>
                      <a:gd name="connsiteX1" fmla="*/ 476250 w 476250"/>
                      <a:gd name="connsiteY1" fmla="*/ 0 h 204801"/>
                      <a:gd name="connsiteX2" fmla="*/ 0 w 476250"/>
                      <a:gd name="connsiteY2" fmla="*/ 0 h 204801"/>
                      <a:gd name="connsiteX3" fmla="*/ 0 w 476250"/>
                      <a:gd name="connsiteY3" fmla="*/ 102401 h 204801"/>
                      <a:gd name="connsiteX4" fmla="*/ 238125 w 476250"/>
                      <a:gd name="connsiteY4" fmla="*/ 204802 h 204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04801">
                        <a:moveTo>
                          <a:pt x="476250" y="102401"/>
                        </a:moveTo>
                        <a:lnTo>
                          <a:pt x="476250" y="0"/>
                        </a:lnTo>
                        <a:lnTo>
                          <a:pt x="0" y="0"/>
                        </a:lnTo>
                        <a:lnTo>
                          <a:pt x="0" y="102401"/>
                        </a:lnTo>
                        <a:lnTo>
                          <a:pt x="238125" y="2048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26" name="Freeform 12925">
                    <a:extLst>
                      <a:ext uri="{FF2B5EF4-FFF2-40B4-BE49-F238E27FC236}">
                        <a16:creationId xmlns:a16="http://schemas.microsoft.com/office/drawing/2014/main" id="{9803EECA-B6B5-F891-0656-498A2076BEEF}"/>
                      </a:ext>
                    </a:extLst>
                  </p:cNvPr>
                  <p:cNvSpPr/>
                  <p:nvPr/>
                </p:nvSpPr>
                <p:spPr>
                  <a:xfrm>
                    <a:off x="24650700" y="18974449"/>
                    <a:ext cx="476250" cy="204801"/>
                  </a:xfrm>
                  <a:custGeom>
                    <a:avLst/>
                    <a:gdLst>
                      <a:gd name="connsiteX0" fmla="*/ 476250 w 476250"/>
                      <a:gd name="connsiteY0" fmla="*/ 102401 h 204801"/>
                      <a:gd name="connsiteX1" fmla="*/ 476250 w 476250"/>
                      <a:gd name="connsiteY1" fmla="*/ 0 h 204801"/>
                      <a:gd name="connsiteX2" fmla="*/ 0 w 476250"/>
                      <a:gd name="connsiteY2" fmla="*/ 0 h 204801"/>
                      <a:gd name="connsiteX3" fmla="*/ 0 w 476250"/>
                      <a:gd name="connsiteY3" fmla="*/ 102401 h 204801"/>
                      <a:gd name="connsiteX4" fmla="*/ 238125 w 476250"/>
                      <a:gd name="connsiteY4" fmla="*/ 204802 h 204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04801">
                        <a:moveTo>
                          <a:pt x="476250" y="102401"/>
                        </a:moveTo>
                        <a:lnTo>
                          <a:pt x="476250" y="0"/>
                        </a:lnTo>
                        <a:lnTo>
                          <a:pt x="0" y="0"/>
                        </a:lnTo>
                        <a:lnTo>
                          <a:pt x="0" y="102401"/>
                        </a:lnTo>
                        <a:lnTo>
                          <a:pt x="238125" y="20480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27" name="Freeform 12926">
                    <a:extLst>
                      <a:ext uri="{FF2B5EF4-FFF2-40B4-BE49-F238E27FC236}">
                        <a16:creationId xmlns:a16="http://schemas.microsoft.com/office/drawing/2014/main" id="{A3C92276-10CD-A724-BA23-28FF703733CB}"/>
                      </a:ext>
                    </a:extLst>
                  </p:cNvPr>
                  <p:cNvSpPr/>
                  <p:nvPr/>
                </p:nvSpPr>
                <p:spPr>
                  <a:xfrm>
                    <a:off x="24412575" y="18974449"/>
                    <a:ext cx="238125" cy="153601"/>
                  </a:xfrm>
                  <a:custGeom>
                    <a:avLst/>
                    <a:gdLst>
                      <a:gd name="connsiteX0" fmla="*/ 0 w 238125"/>
                      <a:gd name="connsiteY0" fmla="*/ 0 h 153601"/>
                      <a:gd name="connsiteX1" fmla="*/ 119063 w 238125"/>
                      <a:gd name="connsiteY1" fmla="*/ 153601 h 153601"/>
                      <a:gd name="connsiteX2" fmla="*/ 238125 w 238125"/>
                      <a:gd name="connsiteY2" fmla="*/ 102401 h 153601"/>
                      <a:gd name="connsiteX3" fmla="*/ 238125 w 238125"/>
                      <a:gd name="connsiteY3" fmla="*/ 0 h 153601"/>
                    </a:gdLst>
                    <a:ahLst/>
                    <a:cxnLst>
                      <a:cxn ang="0">
                        <a:pos x="connsiteX0" y="connsiteY0"/>
                      </a:cxn>
                      <a:cxn ang="0">
                        <a:pos x="connsiteX1" y="connsiteY1"/>
                      </a:cxn>
                      <a:cxn ang="0">
                        <a:pos x="connsiteX2" y="connsiteY2"/>
                      </a:cxn>
                      <a:cxn ang="0">
                        <a:pos x="connsiteX3" y="connsiteY3"/>
                      </a:cxn>
                    </a:cxnLst>
                    <a:rect l="l" t="t" r="r" b="b"/>
                    <a:pathLst>
                      <a:path w="238125" h="153601">
                        <a:moveTo>
                          <a:pt x="0" y="0"/>
                        </a:moveTo>
                        <a:lnTo>
                          <a:pt x="119063" y="153601"/>
                        </a:lnTo>
                        <a:lnTo>
                          <a:pt x="238125" y="10240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928" name="Graphic 12529">
                  <a:extLst>
                    <a:ext uri="{FF2B5EF4-FFF2-40B4-BE49-F238E27FC236}">
                      <a16:creationId xmlns:a16="http://schemas.microsoft.com/office/drawing/2014/main" id="{94D26E64-0514-5425-BCF3-AA8D9F236D3A}"/>
                    </a:ext>
                  </a:extLst>
                </p:cNvPr>
                <p:cNvGrpSpPr/>
                <p:nvPr/>
              </p:nvGrpSpPr>
              <p:grpSpPr>
                <a:xfrm>
                  <a:off x="23676728" y="16913673"/>
                  <a:ext cx="1926471" cy="2060775"/>
                  <a:chOff x="23676728" y="16913673"/>
                  <a:chExt cx="1926471" cy="2060775"/>
                </a:xfrm>
              </p:grpSpPr>
              <p:sp>
                <p:nvSpPr>
                  <p:cNvPr id="12929" name="Freeform 12928">
                    <a:extLst>
                      <a:ext uri="{FF2B5EF4-FFF2-40B4-BE49-F238E27FC236}">
                        <a16:creationId xmlns:a16="http://schemas.microsoft.com/office/drawing/2014/main" id="{CAC68512-E980-42CA-08E5-61E55247F30D}"/>
                      </a:ext>
                    </a:extLst>
                  </p:cNvPr>
                  <p:cNvSpPr/>
                  <p:nvPr/>
                </p:nvSpPr>
                <p:spPr>
                  <a:xfrm>
                    <a:off x="25395393" y="16913673"/>
                    <a:ext cx="207806" cy="206077"/>
                  </a:xfrm>
                  <a:custGeom>
                    <a:avLst/>
                    <a:gdLst>
                      <a:gd name="connsiteX0" fmla="*/ 207807 w 207806"/>
                      <a:gd name="connsiteY0" fmla="*/ 0 h 206077"/>
                      <a:gd name="connsiteX1" fmla="*/ 15160 w 207806"/>
                      <a:gd name="connsiteY1" fmla="*/ 26238 h 206077"/>
                      <a:gd name="connsiteX2" fmla="*/ 0 w 207806"/>
                      <a:gd name="connsiteY2" fmla="*/ 154877 h 206077"/>
                      <a:gd name="connsiteX3" fmla="*/ 88744 w 207806"/>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207806" h="206077">
                        <a:moveTo>
                          <a:pt x="207807" y="0"/>
                        </a:moveTo>
                        <a:lnTo>
                          <a:pt x="15160" y="26238"/>
                        </a:lnTo>
                        <a:lnTo>
                          <a:pt x="0" y="154877"/>
                        </a:lnTo>
                        <a:lnTo>
                          <a:pt x="88744"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930" name="Freeform 12929">
                    <a:extLst>
                      <a:ext uri="{FF2B5EF4-FFF2-40B4-BE49-F238E27FC236}">
                        <a16:creationId xmlns:a16="http://schemas.microsoft.com/office/drawing/2014/main" id="{24F7E447-BCB0-A369-C818-B9249239F66F}"/>
                      </a:ext>
                    </a:extLst>
                  </p:cNvPr>
                  <p:cNvSpPr/>
                  <p:nvPr/>
                </p:nvSpPr>
                <p:spPr>
                  <a:xfrm>
                    <a:off x="25010098" y="16939911"/>
                    <a:ext cx="400454" cy="283516"/>
                  </a:xfrm>
                  <a:custGeom>
                    <a:avLst/>
                    <a:gdLst>
                      <a:gd name="connsiteX0" fmla="*/ 0 w 400454"/>
                      <a:gd name="connsiteY0" fmla="*/ 181115 h 283516"/>
                      <a:gd name="connsiteX1" fmla="*/ 177488 w 400454"/>
                      <a:gd name="connsiteY1" fmla="*/ 283516 h 283516"/>
                      <a:gd name="connsiteX2" fmla="*/ 385295 w 400454"/>
                      <a:gd name="connsiteY2" fmla="*/ 128639 h 283516"/>
                      <a:gd name="connsiteX3" fmla="*/ 400454 w 400454"/>
                      <a:gd name="connsiteY3" fmla="*/ 0 h 283516"/>
                      <a:gd name="connsiteX4" fmla="*/ 15160 w 400454"/>
                      <a:gd name="connsiteY4" fmla="*/ 52477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3516">
                        <a:moveTo>
                          <a:pt x="0" y="181115"/>
                        </a:moveTo>
                        <a:lnTo>
                          <a:pt x="177488" y="283516"/>
                        </a:lnTo>
                        <a:lnTo>
                          <a:pt x="385295" y="128639"/>
                        </a:lnTo>
                        <a:lnTo>
                          <a:pt x="400454" y="0"/>
                        </a:lnTo>
                        <a:lnTo>
                          <a:pt x="15160" y="5247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31" name="Freeform 12930">
                    <a:extLst>
                      <a:ext uri="{FF2B5EF4-FFF2-40B4-BE49-F238E27FC236}">
                        <a16:creationId xmlns:a16="http://schemas.microsoft.com/office/drawing/2014/main" id="{38C8F6B2-F6FC-BF85-7213-0C5277C5A11C}"/>
                      </a:ext>
                    </a:extLst>
                  </p:cNvPr>
                  <p:cNvSpPr/>
                  <p:nvPr/>
                </p:nvSpPr>
                <p:spPr>
                  <a:xfrm>
                    <a:off x="25157268" y="17068550"/>
                    <a:ext cx="326869" cy="463355"/>
                  </a:xfrm>
                  <a:custGeom>
                    <a:avLst/>
                    <a:gdLst>
                      <a:gd name="connsiteX0" fmla="*/ 238125 w 326869"/>
                      <a:gd name="connsiteY0" fmla="*/ 0 h 463355"/>
                      <a:gd name="connsiteX1" fmla="*/ 30318 w 326869"/>
                      <a:gd name="connsiteY1" fmla="*/ 154877 h 463355"/>
                      <a:gd name="connsiteX2" fmla="*/ 0 w 326869"/>
                      <a:gd name="connsiteY2" fmla="*/ 412155 h 463355"/>
                      <a:gd name="connsiteX3" fmla="*/ 88744 w 326869"/>
                      <a:gd name="connsiteY3" fmla="*/ 463356 h 463355"/>
                      <a:gd name="connsiteX4" fmla="*/ 326869 w 326869"/>
                      <a:gd name="connsiteY4" fmla="*/ 51200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238125" y="0"/>
                        </a:moveTo>
                        <a:lnTo>
                          <a:pt x="30318" y="154877"/>
                        </a:lnTo>
                        <a:lnTo>
                          <a:pt x="0" y="412155"/>
                        </a:lnTo>
                        <a:lnTo>
                          <a:pt x="88744" y="463356"/>
                        </a:lnTo>
                        <a:lnTo>
                          <a:pt x="326869" y="5120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32" name="Freeform 12931">
                    <a:extLst>
                      <a:ext uri="{FF2B5EF4-FFF2-40B4-BE49-F238E27FC236}">
                        <a16:creationId xmlns:a16="http://schemas.microsoft.com/office/drawing/2014/main" id="{CD1DA850-09C4-059E-BDD3-BD075228AC4A}"/>
                      </a:ext>
                    </a:extLst>
                  </p:cNvPr>
                  <p:cNvSpPr/>
                  <p:nvPr/>
                </p:nvSpPr>
                <p:spPr>
                  <a:xfrm>
                    <a:off x="24624805" y="16992388"/>
                    <a:ext cx="400453" cy="283516"/>
                  </a:xfrm>
                  <a:custGeom>
                    <a:avLst/>
                    <a:gdLst>
                      <a:gd name="connsiteX0" fmla="*/ 0 w 400453"/>
                      <a:gd name="connsiteY0" fmla="*/ 181115 h 283516"/>
                      <a:gd name="connsiteX1" fmla="*/ 177487 w 400453"/>
                      <a:gd name="connsiteY1" fmla="*/ 283516 h 283516"/>
                      <a:gd name="connsiteX2" fmla="*/ 385294 w 400453"/>
                      <a:gd name="connsiteY2" fmla="*/ 128639 h 283516"/>
                      <a:gd name="connsiteX3" fmla="*/ 400453 w 400453"/>
                      <a:gd name="connsiteY3" fmla="*/ 0 h 283516"/>
                      <a:gd name="connsiteX4" fmla="*/ 15159 w 400453"/>
                      <a:gd name="connsiteY4" fmla="*/ 52476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3516">
                        <a:moveTo>
                          <a:pt x="0" y="181115"/>
                        </a:moveTo>
                        <a:lnTo>
                          <a:pt x="177487" y="283516"/>
                        </a:lnTo>
                        <a:lnTo>
                          <a:pt x="385294" y="128639"/>
                        </a:lnTo>
                        <a:lnTo>
                          <a:pt x="400453" y="0"/>
                        </a:lnTo>
                        <a:lnTo>
                          <a:pt x="15159" y="5247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33" name="Freeform 12932">
                    <a:extLst>
                      <a:ext uri="{FF2B5EF4-FFF2-40B4-BE49-F238E27FC236}">
                        <a16:creationId xmlns:a16="http://schemas.microsoft.com/office/drawing/2014/main" id="{7FDBD6B9-F6F4-4FFF-A2F0-E5BA9DBB5478}"/>
                      </a:ext>
                    </a:extLst>
                  </p:cNvPr>
                  <p:cNvSpPr/>
                  <p:nvPr/>
                </p:nvSpPr>
                <p:spPr>
                  <a:xfrm>
                    <a:off x="24771973" y="17121027"/>
                    <a:ext cx="415613" cy="514556"/>
                  </a:xfrm>
                  <a:custGeom>
                    <a:avLst/>
                    <a:gdLst>
                      <a:gd name="connsiteX0" fmla="*/ 238125 w 415613"/>
                      <a:gd name="connsiteY0" fmla="*/ 0 h 514556"/>
                      <a:gd name="connsiteX1" fmla="*/ 30318 w 415613"/>
                      <a:gd name="connsiteY1" fmla="*/ 154877 h 514556"/>
                      <a:gd name="connsiteX2" fmla="*/ 0 w 415613"/>
                      <a:gd name="connsiteY2" fmla="*/ 412155 h 514556"/>
                      <a:gd name="connsiteX3" fmla="*/ 177488 w 415613"/>
                      <a:gd name="connsiteY3" fmla="*/ 514556 h 514556"/>
                      <a:gd name="connsiteX4" fmla="*/ 385295 w 415613"/>
                      <a:gd name="connsiteY4" fmla="*/ 359679 h 514556"/>
                      <a:gd name="connsiteX5" fmla="*/ 415613 w 415613"/>
                      <a:gd name="connsiteY5" fmla="*/ 102401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6">
                        <a:moveTo>
                          <a:pt x="238125" y="0"/>
                        </a:moveTo>
                        <a:lnTo>
                          <a:pt x="30318" y="154877"/>
                        </a:lnTo>
                        <a:lnTo>
                          <a:pt x="0" y="412155"/>
                        </a:lnTo>
                        <a:lnTo>
                          <a:pt x="177488" y="514556"/>
                        </a:lnTo>
                        <a:lnTo>
                          <a:pt x="385295" y="359679"/>
                        </a:lnTo>
                        <a:lnTo>
                          <a:pt x="415613" y="1024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34" name="Freeform 12933">
                    <a:extLst>
                      <a:ext uri="{FF2B5EF4-FFF2-40B4-BE49-F238E27FC236}">
                        <a16:creationId xmlns:a16="http://schemas.microsoft.com/office/drawing/2014/main" id="{79EAA930-1CA0-7CC3-FBED-C9112172F898}"/>
                      </a:ext>
                    </a:extLst>
                  </p:cNvPr>
                  <p:cNvSpPr/>
                  <p:nvPr/>
                </p:nvSpPr>
                <p:spPr>
                  <a:xfrm>
                    <a:off x="24919143" y="17480706"/>
                    <a:ext cx="326869" cy="463355"/>
                  </a:xfrm>
                  <a:custGeom>
                    <a:avLst/>
                    <a:gdLst>
                      <a:gd name="connsiteX0" fmla="*/ 238125 w 326869"/>
                      <a:gd name="connsiteY0" fmla="*/ 0 h 463355"/>
                      <a:gd name="connsiteX1" fmla="*/ 30318 w 326869"/>
                      <a:gd name="connsiteY1" fmla="*/ 154877 h 463355"/>
                      <a:gd name="connsiteX2" fmla="*/ 0 w 326869"/>
                      <a:gd name="connsiteY2" fmla="*/ 412155 h 463355"/>
                      <a:gd name="connsiteX3" fmla="*/ 88744 w 326869"/>
                      <a:gd name="connsiteY3" fmla="*/ 463356 h 463355"/>
                      <a:gd name="connsiteX4" fmla="*/ 326869 w 326869"/>
                      <a:gd name="connsiteY4" fmla="*/ 51200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238125" y="0"/>
                        </a:moveTo>
                        <a:lnTo>
                          <a:pt x="30318" y="154877"/>
                        </a:lnTo>
                        <a:lnTo>
                          <a:pt x="0" y="412155"/>
                        </a:lnTo>
                        <a:lnTo>
                          <a:pt x="88744" y="463356"/>
                        </a:lnTo>
                        <a:lnTo>
                          <a:pt x="326869" y="5120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35" name="Freeform 12934">
                    <a:extLst>
                      <a:ext uri="{FF2B5EF4-FFF2-40B4-BE49-F238E27FC236}">
                        <a16:creationId xmlns:a16="http://schemas.microsoft.com/office/drawing/2014/main" id="{2C2A86BE-67BA-46DA-232D-C1FD77CD620E}"/>
                      </a:ext>
                    </a:extLst>
                  </p:cNvPr>
                  <p:cNvSpPr/>
                  <p:nvPr/>
                </p:nvSpPr>
                <p:spPr>
                  <a:xfrm>
                    <a:off x="24239510" y="17044864"/>
                    <a:ext cx="400453" cy="283516"/>
                  </a:xfrm>
                  <a:custGeom>
                    <a:avLst/>
                    <a:gdLst>
                      <a:gd name="connsiteX0" fmla="*/ 0 w 400453"/>
                      <a:gd name="connsiteY0" fmla="*/ 181116 h 283516"/>
                      <a:gd name="connsiteX1" fmla="*/ 177488 w 400453"/>
                      <a:gd name="connsiteY1" fmla="*/ 283516 h 283516"/>
                      <a:gd name="connsiteX2" fmla="*/ 385295 w 400453"/>
                      <a:gd name="connsiteY2" fmla="*/ 128639 h 283516"/>
                      <a:gd name="connsiteX3" fmla="*/ 400453 w 400453"/>
                      <a:gd name="connsiteY3" fmla="*/ 0 h 283516"/>
                      <a:gd name="connsiteX4" fmla="*/ 15160 w 400453"/>
                      <a:gd name="connsiteY4" fmla="*/ 52477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3" h="283516">
                        <a:moveTo>
                          <a:pt x="0" y="181116"/>
                        </a:moveTo>
                        <a:lnTo>
                          <a:pt x="177488" y="283516"/>
                        </a:lnTo>
                        <a:lnTo>
                          <a:pt x="385295" y="128639"/>
                        </a:lnTo>
                        <a:lnTo>
                          <a:pt x="400453" y="0"/>
                        </a:lnTo>
                        <a:lnTo>
                          <a:pt x="15160" y="5247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36" name="Freeform 12935">
                    <a:extLst>
                      <a:ext uri="{FF2B5EF4-FFF2-40B4-BE49-F238E27FC236}">
                        <a16:creationId xmlns:a16="http://schemas.microsoft.com/office/drawing/2014/main" id="{5DBC20B8-5BA4-6AF2-DEA5-B764970FA5EC}"/>
                      </a:ext>
                    </a:extLst>
                  </p:cNvPr>
                  <p:cNvSpPr/>
                  <p:nvPr/>
                </p:nvSpPr>
                <p:spPr>
                  <a:xfrm>
                    <a:off x="24386680" y="17173503"/>
                    <a:ext cx="415612" cy="514556"/>
                  </a:xfrm>
                  <a:custGeom>
                    <a:avLst/>
                    <a:gdLst>
                      <a:gd name="connsiteX0" fmla="*/ 238125 w 415612"/>
                      <a:gd name="connsiteY0" fmla="*/ 0 h 514556"/>
                      <a:gd name="connsiteX1" fmla="*/ 30318 w 415612"/>
                      <a:gd name="connsiteY1" fmla="*/ 154877 h 514556"/>
                      <a:gd name="connsiteX2" fmla="*/ 0 w 415612"/>
                      <a:gd name="connsiteY2" fmla="*/ 412155 h 514556"/>
                      <a:gd name="connsiteX3" fmla="*/ 177487 w 415612"/>
                      <a:gd name="connsiteY3" fmla="*/ 514556 h 514556"/>
                      <a:gd name="connsiteX4" fmla="*/ 385294 w 415612"/>
                      <a:gd name="connsiteY4" fmla="*/ 359679 h 514556"/>
                      <a:gd name="connsiteX5" fmla="*/ 415612 w 415612"/>
                      <a:gd name="connsiteY5" fmla="*/ 102401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514556">
                        <a:moveTo>
                          <a:pt x="238125" y="0"/>
                        </a:moveTo>
                        <a:lnTo>
                          <a:pt x="30318" y="154877"/>
                        </a:lnTo>
                        <a:lnTo>
                          <a:pt x="0" y="412155"/>
                        </a:lnTo>
                        <a:lnTo>
                          <a:pt x="177487" y="514556"/>
                        </a:lnTo>
                        <a:lnTo>
                          <a:pt x="385294" y="359679"/>
                        </a:lnTo>
                        <a:lnTo>
                          <a:pt x="415612" y="1024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37" name="Freeform 12936">
                    <a:extLst>
                      <a:ext uri="{FF2B5EF4-FFF2-40B4-BE49-F238E27FC236}">
                        <a16:creationId xmlns:a16="http://schemas.microsoft.com/office/drawing/2014/main" id="{5437D6EE-5F2A-D5E3-4B36-178D40C61591}"/>
                      </a:ext>
                    </a:extLst>
                  </p:cNvPr>
                  <p:cNvSpPr/>
                  <p:nvPr/>
                </p:nvSpPr>
                <p:spPr>
                  <a:xfrm>
                    <a:off x="24533848" y="17533182"/>
                    <a:ext cx="415613" cy="514556"/>
                  </a:xfrm>
                  <a:custGeom>
                    <a:avLst/>
                    <a:gdLst>
                      <a:gd name="connsiteX0" fmla="*/ 238125 w 415613"/>
                      <a:gd name="connsiteY0" fmla="*/ 0 h 514556"/>
                      <a:gd name="connsiteX1" fmla="*/ 30318 w 415613"/>
                      <a:gd name="connsiteY1" fmla="*/ 154877 h 514556"/>
                      <a:gd name="connsiteX2" fmla="*/ 0 w 415613"/>
                      <a:gd name="connsiteY2" fmla="*/ 412155 h 514556"/>
                      <a:gd name="connsiteX3" fmla="*/ 177488 w 415613"/>
                      <a:gd name="connsiteY3" fmla="*/ 514556 h 514556"/>
                      <a:gd name="connsiteX4" fmla="*/ 385295 w 415613"/>
                      <a:gd name="connsiteY4" fmla="*/ 359679 h 514556"/>
                      <a:gd name="connsiteX5" fmla="*/ 415613 w 415613"/>
                      <a:gd name="connsiteY5" fmla="*/ 102401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6">
                        <a:moveTo>
                          <a:pt x="238125" y="0"/>
                        </a:moveTo>
                        <a:lnTo>
                          <a:pt x="30318" y="154877"/>
                        </a:lnTo>
                        <a:lnTo>
                          <a:pt x="0" y="412155"/>
                        </a:lnTo>
                        <a:lnTo>
                          <a:pt x="177488" y="514556"/>
                        </a:lnTo>
                        <a:lnTo>
                          <a:pt x="385295" y="359679"/>
                        </a:lnTo>
                        <a:lnTo>
                          <a:pt x="415613" y="1024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38" name="Freeform 12937">
                    <a:extLst>
                      <a:ext uri="{FF2B5EF4-FFF2-40B4-BE49-F238E27FC236}">
                        <a16:creationId xmlns:a16="http://schemas.microsoft.com/office/drawing/2014/main" id="{7897331A-E8AA-F284-5764-B0EB024DCAF9}"/>
                      </a:ext>
                    </a:extLst>
                  </p:cNvPr>
                  <p:cNvSpPr/>
                  <p:nvPr/>
                </p:nvSpPr>
                <p:spPr>
                  <a:xfrm>
                    <a:off x="24681018" y="17892861"/>
                    <a:ext cx="326869" cy="463355"/>
                  </a:xfrm>
                  <a:custGeom>
                    <a:avLst/>
                    <a:gdLst>
                      <a:gd name="connsiteX0" fmla="*/ 238125 w 326869"/>
                      <a:gd name="connsiteY0" fmla="*/ 0 h 463355"/>
                      <a:gd name="connsiteX1" fmla="*/ 30318 w 326869"/>
                      <a:gd name="connsiteY1" fmla="*/ 154877 h 463355"/>
                      <a:gd name="connsiteX2" fmla="*/ 0 w 326869"/>
                      <a:gd name="connsiteY2" fmla="*/ 412155 h 463355"/>
                      <a:gd name="connsiteX3" fmla="*/ 88744 w 326869"/>
                      <a:gd name="connsiteY3" fmla="*/ 463356 h 463355"/>
                      <a:gd name="connsiteX4" fmla="*/ 326869 w 326869"/>
                      <a:gd name="connsiteY4" fmla="*/ 51200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238125" y="0"/>
                        </a:moveTo>
                        <a:lnTo>
                          <a:pt x="30318" y="154877"/>
                        </a:lnTo>
                        <a:lnTo>
                          <a:pt x="0" y="412155"/>
                        </a:lnTo>
                        <a:lnTo>
                          <a:pt x="88744" y="463356"/>
                        </a:lnTo>
                        <a:lnTo>
                          <a:pt x="326869" y="5120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39" name="Freeform 12938">
                    <a:extLst>
                      <a:ext uri="{FF2B5EF4-FFF2-40B4-BE49-F238E27FC236}">
                        <a16:creationId xmlns:a16="http://schemas.microsoft.com/office/drawing/2014/main" id="{5405A22A-9ACE-7CDE-15A8-7549F7FFA67B}"/>
                      </a:ext>
                    </a:extLst>
                  </p:cNvPr>
                  <p:cNvSpPr/>
                  <p:nvPr/>
                </p:nvSpPr>
                <p:spPr>
                  <a:xfrm>
                    <a:off x="23854216" y="17097341"/>
                    <a:ext cx="400454" cy="283516"/>
                  </a:xfrm>
                  <a:custGeom>
                    <a:avLst/>
                    <a:gdLst>
                      <a:gd name="connsiteX0" fmla="*/ 0 w 400454"/>
                      <a:gd name="connsiteY0" fmla="*/ 181115 h 283516"/>
                      <a:gd name="connsiteX1" fmla="*/ 177488 w 400454"/>
                      <a:gd name="connsiteY1" fmla="*/ 283516 h 283516"/>
                      <a:gd name="connsiteX2" fmla="*/ 385295 w 400454"/>
                      <a:gd name="connsiteY2" fmla="*/ 128639 h 283516"/>
                      <a:gd name="connsiteX3" fmla="*/ 400454 w 400454"/>
                      <a:gd name="connsiteY3" fmla="*/ 0 h 283516"/>
                      <a:gd name="connsiteX4" fmla="*/ 15160 w 400454"/>
                      <a:gd name="connsiteY4" fmla="*/ 52477 h 2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54" h="283516">
                        <a:moveTo>
                          <a:pt x="0" y="181115"/>
                        </a:moveTo>
                        <a:lnTo>
                          <a:pt x="177488" y="283516"/>
                        </a:lnTo>
                        <a:lnTo>
                          <a:pt x="385295" y="128639"/>
                        </a:lnTo>
                        <a:lnTo>
                          <a:pt x="400454" y="0"/>
                        </a:lnTo>
                        <a:lnTo>
                          <a:pt x="15160" y="5247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40" name="Freeform 12939">
                    <a:extLst>
                      <a:ext uri="{FF2B5EF4-FFF2-40B4-BE49-F238E27FC236}">
                        <a16:creationId xmlns:a16="http://schemas.microsoft.com/office/drawing/2014/main" id="{66DA89B3-1300-372B-B762-02779709C63E}"/>
                      </a:ext>
                    </a:extLst>
                  </p:cNvPr>
                  <p:cNvSpPr/>
                  <p:nvPr/>
                </p:nvSpPr>
                <p:spPr>
                  <a:xfrm>
                    <a:off x="24001385" y="17225980"/>
                    <a:ext cx="415613" cy="514556"/>
                  </a:xfrm>
                  <a:custGeom>
                    <a:avLst/>
                    <a:gdLst>
                      <a:gd name="connsiteX0" fmla="*/ 238125 w 415613"/>
                      <a:gd name="connsiteY0" fmla="*/ 0 h 514556"/>
                      <a:gd name="connsiteX1" fmla="*/ 30318 w 415613"/>
                      <a:gd name="connsiteY1" fmla="*/ 154877 h 514556"/>
                      <a:gd name="connsiteX2" fmla="*/ 0 w 415613"/>
                      <a:gd name="connsiteY2" fmla="*/ 412155 h 514556"/>
                      <a:gd name="connsiteX3" fmla="*/ 177488 w 415613"/>
                      <a:gd name="connsiteY3" fmla="*/ 514556 h 514556"/>
                      <a:gd name="connsiteX4" fmla="*/ 385295 w 415613"/>
                      <a:gd name="connsiteY4" fmla="*/ 359679 h 514556"/>
                      <a:gd name="connsiteX5" fmla="*/ 415613 w 415613"/>
                      <a:gd name="connsiteY5" fmla="*/ 102401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6">
                        <a:moveTo>
                          <a:pt x="238125" y="0"/>
                        </a:moveTo>
                        <a:lnTo>
                          <a:pt x="30318" y="154877"/>
                        </a:lnTo>
                        <a:lnTo>
                          <a:pt x="0" y="412155"/>
                        </a:lnTo>
                        <a:lnTo>
                          <a:pt x="177488" y="514556"/>
                        </a:lnTo>
                        <a:lnTo>
                          <a:pt x="385295" y="359679"/>
                        </a:lnTo>
                        <a:lnTo>
                          <a:pt x="415613" y="1024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41" name="Freeform 12940">
                    <a:extLst>
                      <a:ext uri="{FF2B5EF4-FFF2-40B4-BE49-F238E27FC236}">
                        <a16:creationId xmlns:a16="http://schemas.microsoft.com/office/drawing/2014/main" id="{589DBA2B-BAC9-574A-08E1-E4BBC6F21EA2}"/>
                      </a:ext>
                    </a:extLst>
                  </p:cNvPr>
                  <p:cNvSpPr/>
                  <p:nvPr/>
                </p:nvSpPr>
                <p:spPr>
                  <a:xfrm>
                    <a:off x="24148555" y="17585658"/>
                    <a:ext cx="415612" cy="514556"/>
                  </a:xfrm>
                  <a:custGeom>
                    <a:avLst/>
                    <a:gdLst>
                      <a:gd name="connsiteX0" fmla="*/ 238125 w 415612"/>
                      <a:gd name="connsiteY0" fmla="*/ 0 h 514556"/>
                      <a:gd name="connsiteX1" fmla="*/ 30318 w 415612"/>
                      <a:gd name="connsiteY1" fmla="*/ 154877 h 514556"/>
                      <a:gd name="connsiteX2" fmla="*/ 0 w 415612"/>
                      <a:gd name="connsiteY2" fmla="*/ 412155 h 514556"/>
                      <a:gd name="connsiteX3" fmla="*/ 177487 w 415612"/>
                      <a:gd name="connsiteY3" fmla="*/ 514556 h 514556"/>
                      <a:gd name="connsiteX4" fmla="*/ 385294 w 415612"/>
                      <a:gd name="connsiteY4" fmla="*/ 359679 h 514556"/>
                      <a:gd name="connsiteX5" fmla="*/ 415612 w 415612"/>
                      <a:gd name="connsiteY5" fmla="*/ 102401 h 5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2" h="514556">
                        <a:moveTo>
                          <a:pt x="238125" y="0"/>
                        </a:moveTo>
                        <a:lnTo>
                          <a:pt x="30318" y="154877"/>
                        </a:lnTo>
                        <a:lnTo>
                          <a:pt x="0" y="412155"/>
                        </a:lnTo>
                        <a:lnTo>
                          <a:pt x="177487" y="514556"/>
                        </a:lnTo>
                        <a:lnTo>
                          <a:pt x="385294" y="359679"/>
                        </a:lnTo>
                        <a:lnTo>
                          <a:pt x="415612" y="1024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42" name="Freeform 12941">
                    <a:extLst>
                      <a:ext uri="{FF2B5EF4-FFF2-40B4-BE49-F238E27FC236}">
                        <a16:creationId xmlns:a16="http://schemas.microsoft.com/office/drawing/2014/main" id="{5D7D383B-DF46-5730-4D51-3439C4590CCF}"/>
                      </a:ext>
                    </a:extLst>
                  </p:cNvPr>
                  <p:cNvSpPr/>
                  <p:nvPr/>
                </p:nvSpPr>
                <p:spPr>
                  <a:xfrm>
                    <a:off x="24295723" y="17945337"/>
                    <a:ext cx="415613" cy="514555"/>
                  </a:xfrm>
                  <a:custGeom>
                    <a:avLst/>
                    <a:gdLst>
                      <a:gd name="connsiteX0" fmla="*/ 238125 w 415613"/>
                      <a:gd name="connsiteY0" fmla="*/ 0 h 514555"/>
                      <a:gd name="connsiteX1" fmla="*/ 30318 w 415613"/>
                      <a:gd name="connsiteY1" fmla="*/ 154877 h 514555"/>
                      <a:gd name="connsiteX2" fmla="*/ 0 w 415613"/>
                      <a:gd name="connsiteY2" fmla="*/ 412155 h 514555"/>
                      <a:gd name="connsiteX3" fmla="*/ 177488 w 415613"/>
                      <a:gd name="connsiteY3" fmla="*/ 514556 h 514555"/>
                      <a:gd name="connsiteX4" fmla="*/ 385295 w 415613"/>
                      <a:gd name="connsiteY4" fmla="*/ 359679 h 514555"/>
                      <a:gd name="connsiteX5" fmla="*/ 415613 w 415613"/>
                      <a:gd name="connsiteY5" fmla="*/ 102401 h 514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613" h="514555">
                        <a:moveTo>
                          <a:pt x="238125" y="0"/>
                        </a:moveTo>
                        <a:lnTo>
                          <a:pt x="30318" y="154877"/>
                        </a:lnTo>
                        <a:lnTo>
                          <a:pt x="0" y="412155"/>
                        </a:lnTo>
                        <a:lnTo>
                          <a:pt x="177488" y="514556"/>
                        </a:lnTo>
                        <a:lnTo>
                          <a:pt x="385295" y="359679"/>
                        </a:lnTo>
                        <a:lnTo>
                          <a:pt x="415613" y="1024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43" name="Freeform 12942">
                    <a:extLst>
                      <a:ext uri="{FF2B5EF4-FFF2-40B4-BE49-F238E27FC236}">
                        <a16:creationId xmlns:a16="http://schemas.microsoft.com/office/drawing/2014/main" id="{F107CB65-DA4C-8BA7-130B-6B3F493DD92F}"/>
                      </a:ext>
                    </a:extLst>
                  </p:cNvPr>
                  <p:cNvSpPr/>
                  <p:nvPr/>
                </p:nvSpPr>
                <p:spPr>
                  <a:xfrm>
                    <a:off x="24442893" y="18305016"/>
                    <a:ext cx="326869" cy="463355"/>
                  </a:xfrm>
                  <a:custGeom>
                    <a:avLst/>
                    <a:gdLst>
                      <a:gd name="connsiteX0" fmla="*/ 238125 w 326869"/>
                      <a:gd name="connsiteY0" fmla="*/ 0 h 463355"/>
                      <a:gd name="connsiteX1" fmla="*/ 30318 w 326869"/>
                      <a:gd name="connsiteY1" fmla="*/ 154877 h 463355"/>
                      <a:gd name="connsiteX2" fmla="*/ 0 w 326869"/>
                      <a:gd name="connsiteY2" fmla="*/ 412155 h 463355"/>
                      <a:gd name="connsiteX3" fmla="*/ 88744 w 326869"/>
                      <a:gd name="connsiteY3" fmla="*/ 463355 h 463355"/>
                      <a:gd name="connsiteX4" fmla="*/ 326869 w 326869"/>
                      <a:gd name="connsiteY4" fmla="*/ 51200 h 46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869" h="463355">
                        <a:moveTo>
                          <a:pt x="238125" y="0"/>
                        </a:moveTo>
                        <a:lnTo>
                          <a:pt x="30318" y="154877"/>
                        </a:lnTo>
                        <a:lnTo>
                          <a:pt x="0" y="412155"/>
                        </a:lnTo>
                        <a:lnTo>
                          <a:pt x="88744" y="463355"/>
                        </a:lnTo>
                        <a:lnTo>
                          <a:pt x="326869" y="5120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44" name="Freeform 12943">
                    <a:extLst>
                      <a:ext uri="{FF2B5EF4-FFF2-40B4-BE49-F238E27FC236}">
                        <a16:creationId xmlns:a16="http://schemas.microsoft.com/office/drawing/2014/main" id="{0BFA016C-2718-DFC9-F8C3-9299F306C866}"/>
                      </a:ext>
                    </a:extLst>
                  </p:cNvPr>
                  <p:cNvSpPr/>
                  <p:nvPr/>
                </p:nvSpPr>
                <p:spPr>
                  <a:xfrm>
                    <a:off x="23676728" y="17149817"/>
                    <a:ext cx="192646" cy="206077"/>
                  </a:xfrm>
                  <a:custGeom>
                    <a:avLst/>
                    <a:gdLst>
                      <a:gd name="connsiteX0" fmla="*/ 0 w 192646"/>
                      <a:gd name="connsiteY0" fmla="*/ 26238 h 206077"/>
                      <a:gd name="connsiteX1" fmla="*/ 73584 w 192646"/>
                      <a:gd name="connsiteY1" fmla="*/ 206078 h 206077"/>
                      <a:gd name="connsiteX2" fmla="*/ 177488 w 192646"/>
                      <a:gd name="connsiteY2" fmla="*/ 128639 h 206077"/>
                      <a:gd name="connsiteX3" fmla="*/ 192647 w 192646"/>
                      <a:gd name="connsiteY3" fmla="*/ 0 h 206077"/>
                    </a:gdLst>
                    <a:ahLst/>
                    <a:cxnLst>
                      <a:cxn ang="0">
                        <a:pos x="connsiteX0" y="connsiteY0"/>
                      </a:cxn>
                      <a:cxn ang="0">
                        <a:pos x="connsiteX1" y="connsiteY1"/>
                      </a:cxn>
                      <a:cxn ang="0">
                        <a:pos x="connsiteX2" y="connsiteY2"/>
                      </a:cxn>
                      <a:cxn ang="0">
                        <a:pos x="connsiteX3" y="connsiteY3"/>
                      </a:cxn>
                    </a:cxnLst>
                    <a:rect l="l" t="t" r="r" b="b"/>
                    <a:pathLst>
                      <a:path w="192646" h="206077">
                        <a:moveTo>
                          <a:pt x="0" y="26238"/>
                        </a:moveTo>
                        <a:lnTo>
                          <a:pt x="73584" y="206078"/>
                        </a:lnTo>
                        <a:lnTo>
                          <a:pt x="177488" y="128639"/>
                        </a:lnTo>
                        <a:lnTo>
                          <a:pt x="19264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945" name="Freeform 12944">
                    <a:extLst>
                      <a:ext uri="{FF2B5EF4-FFF2-40B4-BE49-F238E27FC236}">
                        <a16:creationId xmlns:a16="http://schemas.microsoft.com/office/drawing/2014/main" id="{D1BAD0E9-2C36-3F0B-10A6-28F93D9C5C57}"/>
                      </a:ext>
                    </a:extLst>
                  </p:cNvPr>
                  <p:cNvSpPr/>
                  <p:nvPr/>
                </p:nvSpPr>
                <p:spPr>
                  <a:xfrm>
                    <a:off x="23750313" y="17278456"/>
                    <a:ext cx="281390" cy="437117"/>
                  </a:xfrm>
                  <a:custGeom>
                    <a:avLst/>
                    <a:gdLst>
                      <a:gd name="connsiteX0" fmla="*/ 103903 w 281390"/>
                      <a:gd name="connsiteY0" fmla="*/ 0 h 437117"/>
                      <a:gd name="connsiteX1" fmla="*/ 0 w 281390"/>
                      <a:gd name="connsiteY1" fmla="*/ 77439 h 437117"/>
                      <a:gd name="connsiteX2" fmla="*/ 147169 w 281390"/>
                      <a:gd name="connsiteY2" fmla="*/ 437118 h 437117"/>
                      <a:gd name="connsiteX3" fmla="*/ 251072 w 281390"/>
                      <a:gd name="connsiteY3" fmla="*/ 359679 h 437117"/>
                      <a:gd name="connsiteX4" fmla="*/ 281391 w 281390"/>
                      <a:gd name="connsiteY4" fmla="*/ 102401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103903" y="0"/>
                        </a:moveTo>
                        <a:lnTo>
                          <a:pt x="0" y="77439"/>
                        </a:lnTo>
                        <a:lnTo>
                          <a:pt x="147169" y="437118"/>
                        </a:lnTo>
                        <a:lnTo>
                          <a:pt x="251072" y="359679"/>
                        </a:lnTo>
                        <a:lnTo>
                          <a:pt x="281391" y="1024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46" name="Freeform 12945">
                    <a:extLst>
                      <a:ext uri="{FF2B5EF4-FFF2-40B4-BE49-F238E27FC236}">
                        <a16:creationId xmlns:a16="http://schemas.microsoft.com/office/drawing/2014/main" id="{8AC40207-ACE9-DE76-B706-FAD2751FFAF3}"/>
                      </a:ext>
                    </a:extLst>
                  </p:cNvPr>
                  <p:cNvSpPr/>
                  <p:nvPr/>
                </p:nvSpPr>
                <p:spPr>
                  <a:xfrm>
                    <a:off x="23897482" y="17638135"/>
                    <a:ext cx="281391" cy="437117"/>
                  </a:xfrm>
                  <a:custGeom>
                    <a:avLst/>
                    <a:gdLst>
                      <a:gd name="connsiteX0" fmla="*/ 103903 w 281391"/>
                      <a:gd name="connsiteY0" fmla="*/ 0 h 437117"/>
                      <a:gd name="connsiteX1" fmla="*/ 0 w 281391"/>
                      <a:gd name="connsiteY1" fmla="*/ 77439 h 437117"/>
                      <a:gd name="connsiteX2" fmla="*/ 147170 w 281391"/>
                      <a:gd name="connsiteY2" fmla="*/ 437118 h 437117"/>
                      <a:gd name="connsiteX3" fmla="*/ 251073 w 281391"/>
                      <a:gd name="connsiteY3" fmla="*/ 359679 h 437117"/>
                      <a:gd name="connsiteX4" fmla="*/ 281391 w 281391"/>
                      <a:gd name="connsiteY4" fmla="*/ 102401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1" h="437117">
                        <a:moveTo>
                          <a:pt x="103903" y="0"/>
                        </a:moveTo>
                        <a:lnTo>
                          <a:pt x="0" y="77439"/>
                        </a:lnTo>
                        <a:lnTo>
                          <a:pt x="147170" y="437118"/>
                        </a:lnTo>
                        <a:lnTo>
                          <a:pt x="251073" y="359679"/>
                        </a:lnTo>
                        <a:lnTo>
                          <a:pt x="281391" y="1024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47" name="Freeform 12946">
                    <a:extLst>
                      <a:ext uri="{FF2B5EF4-FFF2-40B4-BE49-F238E27FC236}">
                        <a16:creationId xmlns:a16="http://schemas.microsoft.com/office/drawing/2014/main" id="{038D2BA8-14DD-CF07-DACD-A7B3B4D397F5}"/>
                      </a:ext>
                    </a:extLst>
                  </p:cNvPr>
                  <p:cNvSpPr/>
                  <p:nvPr/>
                </p:nvSpPr>
                <p:spPr>
                  <a:xfrm>
                    <a:off x="24044651" y="17997813"/>
                    <a:ext cx="281390" cy="437117"/>
                  </a:xfrm>
                  <a:custGeom>
                    <a:avLst/>
                    <a:gdLst>
                      <a:gd name="connsiteX0" fmla="*/ 103903 w 281390"/>
                      <a:gd name="connsiteY0" fmla="*/ 0 h 437117"/>
                      <a:gd name="connsiteX1" fmla="*/ 0 w 281390"/>
                      <a:gd name="connsiteY1" fmla="*/ 77439 h 437117"/>
                      <a:gd name="connsiteX2" fmla="*/ 147169 w 281390"/>
                      <a:gd name="connsiteY2" fmla="*/ 437118 h 437117"/>
                      <a:gd name="connsiteX3" fmla="*/ 251072 w 281390"/>
                      <a:gd name="connsiteY3" fmla="*/ 359679 h 437117"/>
                      <a:gd name="connsiteX4" fmla="*/ 281391 w 281390"/>
                      <a:gd name="connsiteY4" fmla="*/ 102401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103903" y="0"/>
                        </a:moveTo>
                        <a:lnTo>
                          <a:pt x="0" y="77439"/>
                        </a:lnTo>
                        <a:lnTo>
                          <a:pt x="147169" y="437118"/>
                        </a:lnTo>
                        <a:lnTo>
                          <a:pt x="251072" y="359679"/>
                        </a:lnTo>
                        <a:lnTo>
                          <a:pt x="281391" y="1024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48" name="Freeform 12947">
                    <a:extLst>
                      <a:ext uri="{FF2B5EF4-FFF2-40B4-BE49-F238E27FC236}">
                        <a16:creationId xmlns:a16="http://schemas.microsoft.com/office/drawing/2014/main" id="{721D2196-0FA4-D133-1274-4C4E2D9A0EAC}"/>
                      </a:ext>
                    </a:extLst>
                  </p:cNvPr>
                  <p:cNvSpPr/>
                  <p:nvPr/>
                </p:nvSpPr>
                <p:spPr>
                  <a:xfrm>
                    <a:off x="24191821" y="18357492"/>
                    <a:ext cx="281390" cy="437117"/>
                  </a:xfrm>
                  <a:custGeom>
                    <a:avLst/>
                    <a:gdLst>
                      <a:gd name="connsiteX0" fmla="*/ 103903 w 281390"/>
                      <a:gd name="connsiteY0" fmla="*/ 0 h 437117"/>
                      <a:gd name="connsiteX1" fmla="*/ 0 w 281390"/>
                      <a:gd name="connsiteY1" fmla="*/ 77439 h 437117"/>
                      <a:gd name="connsiteX2" fmla="*/ 147170 w 281390"/>
                      <a:gd name="connsiteY2" fmla="*/ 437118 h 437117"/>
                      <a:gd name="connsiteX3" fmla="*/ 251072 w 281390"/>
                      <a:gd name="connsiteY3" fmla="*/ 359679 h 437117"/>
                      <a:gd name="connsiteX4" fmla="*/ 281391 w 281390"/>
                      <a:gd name="connsiteY4" fmla="*/ 102401 h 4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90" h="437117">
                        <a:moveTo>
                          <a:pt x="103903" y="0"/>
                        </a:moveTo>
                        <a:lnTo>
                          <a:pt x="0" y="77439"/>
                        </a:lnTo>
                        <a:lnTo>
                          <a:pt x="147170" y="437118"/>
                        </a:lnTo>
                        <a:lnTo>
                          <a:pt x="251072" y="359679"/>
                        </a:lnTo>
                        <a:lnTo>
                          <a:pt x="281391" y="10240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49" name="Freeform 12948">
                    <a:extLst>
                      <a:ext uri="{FF2B5EF4-FFF2-40B4-BE49-F238E27FC236}">
                        <a16:creationId xmlns:a16="http://schemas.microsoft.com/office/drawing/2014/main" id="{BBBCAD49-863C-C1F3-E343-C5D6012778AF}"/>
                      </a:ext>
                    </a:extLst>
                  </p:cNvPr>
                  <p:cNvSpPr/>
                  <p:nvPr/>
                </p:nvSpPr>
                <p:spPr>
                  <a:xfrm>
                    <a:off x="24338990" y="18717171"/>
                    <a:ext cx="192646" cy="257277"/>
                  </a:xfrm>
                  <a:custGeom>
                    <a:avLst/>
                    <a:gdLst>
                      <a:gd name="connsiteX0" fmla="*/ 73584 w 192646"/>
                      <a:gd name="connsiteY0" fmla="*/ 257277 h 257277"/>
                      <a:gd name="connsiteX1" fmla="*/ 192647 w 192646"/>
                      <a:gd name="connsiteY1" fmla="*/ 51200 h 257277"/>
                      <a:gd name="connsiteX2" fmla="*/ 103903 w 192646"/>
                      <a:gd name="connsiteY2" fmla="*/ 0 h 257277"/>
                      <a:gd name="connsiteX3" fmla="*/ 0 w 192646"/>
                      <a:gd name="connsiteY3" fmla="*/ 77439 h 257277"/>
                    </a:gdLst>
                    <a:ahLst/>
                    <a:cxnLst>
                      <a:cxn ang="0">
                        <a:pos x="connsiteX0" y="connsiteY0"/>
                      </a:cxn>
                      <a:cxn ang="0">
                        <a:pos x="connsiteX1" y="connsiteY1"/>
                      </a:cxn>
                      <a:cxn ang="0">
                        <a:pos x="connsiteX2" y="connsiteY2"/>
                      </a:cxn>
                      <a:cxn ang="0">
                        <a:pos x="connsiteX3" y="connsiteY3"/>
                      </a:cxn>
                    </a:cxnLst>
                    <a:rect l="l" t="t" r="r" b="b"/>
                    <a:pathLst>
                      <a:path w="192646" h="257277">
                        <a:moveTo>
                          <a:pt x="73584" y="257277"/>
                        </a:moveTo>
                        <a:lnTo>
                          <a:pt x="192647" y="51200"/>
                        </a:lnTo>
                        <a:lnTo>
                          <a:pt x="103903" y="0"/>
                        </a:lnTo>
                        <a:lnTo>
                          <a:pt x="0" y="7743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950" name="Graphic 12529">
                  <a:extLst>
                    <a:ext uri="{FF2B5EF4-FFF2-40B4-BE49-F238E27FC236}">
                      <a16:creationId xmlns:a16="http://schemas.microsoft.com/office/drawing/2014/main" id="{CBFF3830-62EE-5E68-45F6-8DB67442A1D0}"/>
                    </a:ext>
                  </a:extLst>
                </p:cNvPr>
                <p:cNvGrpSpPr/>
                <p:nvPr/>
              </p:nvGrpSpPr>
              <p:grpSpPr>
                <a:xfrm>
                  <a:off x="24412575" y="16913673"/>
                  <a:ext cx="2381250" cy="2060775"/>
                  <a:chOff x="24412575" y="16913673"/>
                  <a:chExt cx="2381250" cy="2060775"/>
                </a:xfrm>
              </p:grpSpPr>
              <p:sp>
                <p:nvSpPr>
                  <p:cNvPr id="12951" name="Freeform 12950">
                    <a:extLst>
                      <a:ext uri="{FF2B5EF4-FFF2-40B4-BE49-F238E27FC236}">
                        <a16:creationId xmlns:a16="http://schemas.microsoft.com/office/drawing/2014/main" id="{FABB9CD6-4004-1227-8D78-F9513521C7D4}"/>
                      </a:ext>
                    </a:extLst>
                  </p:cNvPr>
                  <p:cNvSpPr/>
                  <p:nvPr/>
                </p:nvSpPr>
                <p:spPr>
                  <a:xfrm>
                    <a:off x="25484137" y="16913673"/>
                    <a:ext cx="238125" cy="274770"/>
                  </a:xfrm>
                  <a:custGeom>
                    <a:avLst/>
                    <a:gdLst>
                      <a:gd name="connsiteX0" fmla="*/ 119063 w 238125"/>
                      <a:gd name="connsiteY0" fmla="*/ 0 h 274770"/>
                      <a:gd name="connsiteX1" fmla="*/ 0 w 238125"/>
                      <a:gd name="connsiteY1" fmla="*/ 206078 h 274770"/>
                      <a:gd name="connsiteX2" fmla="*/ 119063 w 238125"/>
                      <a:gd name="connsiteY2" fmla="*/ 274770 h 274770"/>
                      <a:gd name="connsiteX3" fmla="*/ 238125 w 238125"/>
                      <a:gd name="connsiteY3" fmla="*/ 206078 h 274770"/>
                    </a:gdLst>
                    <a:ahLst/>
                    <a:cxnLst>
                      <a:cxn ang="0">
                        <a:pos x="connsiteX0" y="connsiteY0"/>
                      </a:cxn>
                      <a:cxn ang="0">
                        <a:pos x="connsiteX1" y="connsiteY1"/>
                      </a:cxn>
                      <a:cxn ang="0">
                        <a:pos x="connsiteX2" y="connsiteY2"/>
                      </a:cxn>
                      <a:cxn ang="0">
                        <a:pos x="connsiteX3" y="connsiteY3"/>
                      </a:cxn>
                    </a:cxnLst>
                    <a:rect l="l" t="t" r="r" b="b"/>
                    <a:pathLst>
                      <a:path w="238125" h="274770">
                        <a:moveTo>
                          <a:pt x="119063" y="0"/>
                        </a:moveTo>
                        <a:lnTo>
                          <a:pt x="0" y="206078"/>
                        </a:lnTo>
                        <a:lnTo>
                          <a:pt x="119063" y="274770"/>
                        </a:lnTo>
                        <a:lnTo>
                          <a:pt x="238125"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952" name="Freeform 12951">
                    <a:extLst>
                      <a:ext uri="{FF2B5EF4-FFF2-40B4-BE49-F238E27FC236}">
                        <a16:creationId xmlns:a16="http://schemas.microsoft.com/office/drawing/2014/main" id="{AEE2744D-E264-FEF1-0CEC-B158EF180155}"/>
                      </a:ext>
                    </a:extLst>
                  </p:cNvPr>
                  <p:cNvSpPr/>
                  <p:nvPr/>
                </p:nvSpPr>
                <p:spPr>
                  <a:xfrm>
                    <a:off x="25246012" y="17119751"/>
                    <a:ext cx="357187" cy="480847"/>
                  </a:xfrm>
                  <a:custGeom>
                    <a:avLst/>
                    <a:gdLst>
                      <a:gd name="connsiteX0" fmla="*/ 119063 w 357187"/>
                      <a:gd name="connsiteY0" fmla="*/ 480848 h 480847"/>
                      <a:gd name="connsiteX1" fmla="*/ 357188 w 357187"/>
                      <a:gd name="connsiteY1" fmla="*/ 343463 h 480847"/>
                      <a:gd name="connsiteX2" fmla="*/ 357188 w 357187"/>
                      <a:gd name="connsiteY2" fmla="*/ 68692 h 480847"/>
                      <a:gd name="connsiteX3" fmla="*/ 238125 w 357187"/>
                      <a:gd name="connsiteY3" fmla="*/ 0 h 480847"/>
                      <a:gd name="connsiteX4" fmla="*/ 0 w 357187"/>
                      <a:gd name="connsiteY4" fmla="*/ 412155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119063" y="480848"/>
                        </a:moveTo>
                        <a:lnTo>
                          <a:pt x="357188" y="343463"/>
                        </a:lnTo>
                        <a:lnTo>
                          <a:pt x="357188" y="68692"/>
                        </a:lnTo>
                        <a:lnTo>
                          <a:pt x="238125" y="0"/>
                        </a:lnTo>
                        <a:lnTo>
                          <a:pt x="0"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53" name="Freeform 12952">
                    <a:extLst>
                      <a:ext uri="{FF2B5EF4-FFF2-40B4-BE49-F238E27FC236}">
                        <a16:creationId xmlns:a16="http://schemas.microsoft.com/office/drawing/2014/main" id="{384D5053-138F-8CC6-2833-DDA50AC9D186}"/>
                      </a:ext>
                    </a:extLst>
                  </p:cNvPr>
                  <p:cNvSpPr/>
                  <p:nvPr/>
                </p:nvSpPr>
                <p:spPr>
                  <a:xfrm>
                    <a:off x="25603200" y="17119751"/>
                    <a:ext cx="357187" cy="480847"/>
                  </a:xfrm>
                  <a:custGeom>
                    <a:avLst/>
                    <a:gdLst>
                      <a:gd name="connsiteX0" fmla="*/ 0 w 357187"/>
                      <a:gd name="connsiteY0" fmla="*/ 68692 h 480847"/>
                      <a:gd name="connsiteX1" fmla="*/ 0 w 357187"/>
                      <a:gd name="connsiteY1" fmla="*/ 343463 h 480847"/>
                      <a:gd name="connsiteX2" fmla="*/ 238125 w 357187"/>
                      <a:gd name="connsiteY2" fmla="*/ 480848 h 480847"/>
                      <a:gd name="connsiteX3" fmla="*/ 357188 w 357187"/>
                      <a:gd name="connsiteY3" fmla="*/ 412155 h 480847"/>
                      <a:gd name="connsiteX4" fmla="*/ 119063 w 357187"/>
                      <a:gd name="connsiteY4" fmla="*/ 0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0" y="68692"/>
                        </a:moveTo>
                        <a:lnTo>
                          <a:pt x="0" y="343463"/>
                        </a:lnTo>
                        <a:lnTo>
                          <a:pt x="238125" y="480848"/>
                        </a:lnTo>
                        <a:lnTo>
                          <a:pt x="357188" y="412155"/>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54" name="Freeform 12953">
                    <a:extLst>
                      <a:ext uri="{FF2B5EF4-FFF2-40B4-BE49-F238E27FC236}">
                        <a16:creationId xmlns:a16="http://schemas.microsoft.com/office/drawing/2014/main" id="{75C0CF09-1887-3F14-1466-D3786BB35C44}"/>
                      </a:ext>
                    </a:extLst>
                  </p:cNvPr>
                  <p:cNvSpPr/>
                  <p:nvPr/>
                </p:nvSpPr>
                <p:spPr>
                  <a:xfrm>
                    <a:off x="25007887" y="17531906"/>
                    <a:ext cx="357187" cy="480847"/>
                  </a:xfrm>
                  <a:custGeom>
                    <a:avLst/>
                    <a:gdLst>
                      <a:gd name="connsiteX0" fmla="*/ 119063 w 357187"/>
                      <a:gd name="connsiteY0" fmla="*/ 480848 h 480847"/>
                      <a:gd name="connsiteX1" fmla="*/ 357188 w 357187"/>
                      <a:gd name="connsiteY1" fmla="*/ 343463 h 480847"/>
                      <a:gd name="connsiteX2" fmla="*/ 357188 w 357187"/>
                      <a:gd name="connsiteY2" fmla="*/ 68692 h 480847"/>
                      <a:gd name="connsiteX3" fmla="*/ 238125 w 357187"/>
                      <a:gd name="connsiteY3" fmla="*/ 0 h 480847"/>
                      <a:gd name="connsiteX4" fmla="*/ 0 w 357187"/>
                      <a:gd name="connsiteY4" fmla="*/ 412155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119063" y="480848"/>
                        </a:moveTo>
                        <a:lnTo>
                          <a:pt x="357188" y="343463"/>
                        </a:lnTo>
                        <a:lnTo>
                          <a:pt x="357188" y="68692"/>
                        </a:lnTo>
                        <a:lnTo>
                          <a:pt x="238125" y="0"/>
                        </a:lnTo>
                        <a:lnTo>
                          <a:pt x="0"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55" name="Freeform 12954">
                    <a:extLst>
                      <a:ext uri="{FF2B5EF4-FFF2-40B4-BE49-F238E27FC236}">
                        <a16:creationId xmlns:a16="http://schemas.microsoft.com/office/drawing/2014/main" id="{94F7EA63-7AD6-F548-405C-374068269DD8}"/>
                      </a:ext>
                    </a:extLst>
                  </p:cNvPr>
                  <p:cNvSpPr/>
                  <p:nvPr/>
                </p:nvSpPr>
                <p:spPr>
                  <a:xfrm>
                    <a:off x="25365075" y="17463213"/>
                    <a:ext cx="476250" cy="549540"/>
                  </a:xfrm>
                  <a:custGeom>
                    <a:avLst/>
                    <a:gdLst>
                      <a:gd name="connsiteX0" fmla="*/ 0 w 476250"/>
                      <a:gd name="connsiteY0" fmla="*/ 137385 h 549540"/>
                      <a:gd name="connsiteX1" fmla="*/ 0 w 476250"/>
                      <a:gd name="connsiteY1" fmla="*/ 412155 h 549540"/>
                      <a:gd name="connsiteX2" fmla="*/ 238125 w 476250"/>
                      <a:gd name="connsiteY2" fmla="*/ 549540 h 549540"/>
                      <a:gd name="connsiteX3" fmla="*/ 476250 w 476250"/>
                      <a:gd name="connsiteY3" fmla="*/ 412155 h 549540"/>
                      <a:gd name="connsiteX4" fmla="*/ 476250 w 476250"/>
                      <a:gd name="connsiteY4" fmla="*/ 137385 h 549540"/>
                      <a:gd name="connsiteX5" fmla="*/ 238125 w 476250"/>
                      <a:gd name="connsiteY5" fmla="*/ 0 h 54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549540">
                        <a:moveTo>
                          <a:pt x="0" y="137385"/>
                        </a:moveTo>
                        <a:lnTo>
                          <a:pt x="0" y="412155"/>
                        </a:lnTo>
                        <a:lnTo>
                          <a:pt x="238125" y="549540"/>
                        </a:lnTo>
                        <a:lnTo>
                          <a:pt x="476250" y="412155"/>
                        </a:lnTo>
                        <a:lnTo>
                          <a:pt x="476250" y="13738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56" name="Freeform 12955">
                    <a:extLst>
                      <a:ext uri="{FF2B5EF4-FFF2-40B4-BE49-F238E27FC236}">
                        <a16:creationId xmlns:a16="http://schemas.microsoft.com/office/drawing/2014/main" id="{A1AA6EC2-636A-5C32-CB16-FB042FEC2156}"/>
                      </a:ext>
                    </a:extLst>
                  </p:cNvPr>
                  <p:cNvSpPr/>
                  <p:nvPr/>
                </p:nvSpPr>
                <p:spPr>
                  <a:xfrm>
                    <a:off x="25841325" y="17531906"/>
                    <a:ext cx="357187" cy="480847"/>
                  </a:xfrm>
                  <a:custGeom>
                    <a:avLst/>
                    <a:gdLst>
                      <a:gd name="connsiteX0" fmla="*/ 0 w 357187"/>
                      <a:gd name="connsiteY0" fmla="*/ 68692 h 480847"/>
                      <a:gd name="connsiteX1" fmla="*/ 0 w 357187"/>
                      <a:gd name="connsiteY1" fmla="*/ 343463 h 480847"/>
                      <a:gd name="connsiteX2" fmla="*/ 238125 w 357187"/>
                      <a:gd name="connsiteY2" fmla="*/ 480848 h 480847"/>
                      <a:gd name="connsiteX3" fmla="*/ 357188 w 357187"/>
                      <a:gd name="connsiteY3" fmla="*/ 412155 h 480847"/>
                      <a:gd name="connsiteX4" fmla="*/ 119063 w 357187"/>
                      <a:gd name="connsiteY4" fmla="*/ 0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0" y="68692"/>
                        </a:moveTo>
                        <a:lnTo>
                          <a:pt x="0" y="343463"/>
                        </a:lnTo>
                        <a:lnTo>
                          <a:pt x="238125" y="480848"/>
                        </a:lnTo>
                        <a:lnTo>
                          <a:pt x="357188" y="412155"/>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57" name="Freeform 12956">
                    <a:extLst>
                      <a:ext uri="{FF2B5EF4-FFF2-40B4-BE49-F238E27FC236}">
                        <a16:creationId xmlns:a16="http://schemas.microsoft.com/office/drawing/2014/main" id="{AFB7F154-3D60-1ADD-5C9B-3565CF1B11A9}"/>
                      </a:ext>
                    </a:extLst>
                  </p:cNvPr>
                  <p:cNvSpPr/>
                  <p:nvPr/>
                </p:nvSpPr>
                <p:spPr>
                  <a:xfrm>
                    <a:off x="24769762" y="17944061"/>
                    <a:ext cx="357187" cy="480847"/>
                  </a:xfrm>
                  <a:custGeom>
                    <a:avLst/>
                    <a:gdLst>
                      <a:gd name="connsiteX0" fmla="*/ 119063 w 357187"/>
                      <a:gd name="connsiteY0" fmla="*/ 480848 h 480847"/>
                      <a:gd name="connsiteX1" fmla="*/ 357188 w 357187"/>
                      <a:gd name="connsiteY1" fmla="*/ 343463 h 480847"/>
                      <a:gd name="connsiteX2" fmla="*/ 357188 w 357187"/>
                      <a:gd name="connsiteY2" fmla="*/ 68692 h 480847"/>
                      <a:gd name="connsiteX3" fmla="*/ 238125 w 357187"/>
                      <a:gd name="connsiteY3" fmla="*/ 0 h 480847"/>
                      <a:gd name="connsiteX4" fmla="*/ 0 w 357187"/>
                      <a:gd name="connsiteY4" fmla="*/ 412155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119063" y="480848"/>
                        </a:moveTo>
                        <a:lnTo>
                          <a:pt x="357188" y="343463"/>
                        </a:lnTo>
                        <a:lnTo>
                          <a:pt x="357188" y="68692"/>
                        </a:lnTo>
                        <a:lnTo>
                          <a:pt x="238125" y="0"/>
                        </a:lnTo>
                        <a:lnTo>
                          <a:pt x="0"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58" name="Freeform 12957">
                    <a:extLst>
                      <a:ext uri="{FF2B5EF4-FFF2-40B4-BE49-F238E27FC236}">
                        <a16:creationId xmlns:a16="http://schemas.microsoft.com/office/drawing/2014/main" id="{27B2E1C4-E053-8F35-5029-80FC7EE1A6E9}"/>
                      </a:ext>
                    </a:extLst>
                  </p:cNvPr>
                  <p:cNvSpPr/>
                  <p:nvPr/>
                </p:nvSpPr>
                <p:spPr>
                  <a:xfrm>
                    <a:off x="25126950" y="17875369"/>
                    <a:ext cx="476250" cy="549540"/>
                  </a:xfrm>
                  <a:custGeom>
                    <a:avLst/>
                    <a:gdLst>
                      <a:gd name="connsiteX0" fmla="*/ 0 w 476250"/>
                      <a:gd name="connsiteY0" fmla="*/ 137385 h 549540"/>
                      <a:gd name="connsiteX1" fmla="*/ 0 w 476250"/>
                      <a:gd name="connsiteY1" fmla="*/ 412155 h 549540"/>
                      <a:gd name="connsiteX2" fmla="*/ 238125 w 476250"/>
                      <a:gd name="connsiteY2" fmla="*/ 549540 h 549540"/>
                      <a:gd name="connsiteX3" fmla="*/ 476250 w 476250"/>
                      <a:gd name="connsiteY3" fmla="*/ 412155 h 549540"/>
                      <a:gd name="connsiteX4" fmla="*/ 476250 w 476250"/>
                      <a:gd name="connsiteY4" fmla="*/ 137385 h 549540"/>
                      <a:gd name="connsiteX5" fmla="*/ 238125 w 476250"/>
                      <a:gd name="connsiteY5" fmla="*/ 0 h 54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549540">
                        <a:moveTo>
                          <a:pt x="0" y="137385"/>
                        </a:moveTo>
                        <a:lnTo>
                          <a:pt x="0" y="412155"/>
                        </a:lnTo>
                        <a:lnTo>
                          <a:pt x="238125" y="549540"/>
                        </a:lnTo>
                        <a:lnTo>
                          <a:pt x="476250" y="412155"/>
                        </a:lnTo>
                        <a:lnTo>
                          <a:pt x="476250" y="13738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59" name="Freeform 12958">
                    <a:extLst>
                      <a:ext uri="{FF2B5EF4-FFF2-40B4-BE49-F238E27FC236}">
                        <a16:creationId xmlns:a16="http://schemas.microsoft.com/office/drawing/2014/main" id="{A574AAA0-802F-ED40-1712-65587C031D7B}"/>
                      </a:ext>
                    </a:extLst>
                  </p:cNvPr>
                  <p:cNvSpPr/>
                  <p:nvPr/>
                </p:nvSpPr>
                <p:spPr>
                  <a:xfrm>
                    <a:off x="25603200" y="17875369"/>
                    <a:ext cx="476250" cy="549540"/>
                  </a:xfrm>
                  <a:custGeom>
                    <a:avLst/>
                    <a:gdLst>
                      <a:gd name="connsiteX0" fmla="*/ 0 w 476250"/>
                      <a:gd name="connsiteY0" fmla="*/ 137385 h 549540"/>
                      <a:gd name="connsiteX1" fmla="*/ 0 w 476250"/>
                      <a:gd name="connsiteY1" fmla="*/ 412155 h 549540"/>
                      <a:gd name="connsiteX2" fmla="*/ 238125 w 476250"/>
                      <a:gd name="connsiteY2" fmla="*/ 549540 h 549540"/>
                      <a:gd name="connsiteX3" fmla="*/ 476250 w 476250"/>
                      <a:gd name="connsiteY3" fmla="*/ 412155 h 549540"/>
                      <a:gd name="connsiteX4" fmla="*/ 476250 w 476250"/>
                      <a:gd name="connsiteY4" fmla="*/ 137385 h 549540"/>
                      <a:gd name="connsiteX5" fmla="*/ 238125 w 476250"/>
                      <a:gd name="connsiteY5" fmla="*/ 0 h 54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549540">
                        <a:moveTo>
                          <a:pt x="0" y="137385"/>
                        </a:moveTo>
                        <a:lnTo>
                          <a:pt x="0" y="412155"/>
                        </a:lnTo>
                        <a:lnTo>
                          <a:pt x="238125" y="549540"/>
                        </a:lnTo>
                        <a:lnTo>
                          <a:pt x="476250" y="412155"/>
                        </a:lnTo>
                        <a:lnTo>
                          <a:pt x="476250" y="13738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60" name="Freeform 12959">
                    <a:extLst>
                      <a:ext uri="{FF2B5EF4-FFF2-40B4-BE49-F238E27FC236}">
                        <a16:creationId xmlns:a16="http://schemas.microsoft.com/office/drawing/2014/main" id="{F260D6A7-84C4-1EC8-247D-B05C843D27C7}"/>
                      </a:ext>
                    </a:extLst>
                  </p:cNvPr>
                  <p:cNvSpPr/>
                  <p:nvPr/>
                </p:nvSpPr>
                <p:spPr>
                  <a:xfrm>
                    <a:off x="26079450" y="17944061"/>
                    <a:ext cx="357187" cy="480847"/>
                  </a:xfrm>
                  <a:custGeom>
                    <a:avLst/>
                    <a:gdLst>
                      <a:gd name="connsiteX0" fmla="*/ 0 w 357187"/>
                      <a:gd name="connsiteY0" fmla="*/ 68692 h 480847"/>
                      <a:gd name="connsiteX1" fmla="*/ 0 w 357187"/>
                      <a:gd name="connsiteY1" fmla="*/ 343463 h 480847"/>
                      <a:gd name="connsiteX2" fmla="*/ 238125 w 357187"/>
                      <a:gd name="connsiteY2" fmla="*/ 480848 h 480847"/>
                      <a:gd name="connsiteX3" fmla="*/ 357188 w 357187"/>
                      <a:gd name="connsiteY3" fmla="*/ 412155 h 480847"/>
                      <a:gd name="connsiteX4" fmla="*/ 119063 w 357187"/>
                      <a:gd name="connsiteY4" fmla="*/ 0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0" y="68692"/>
                        </a:moveTo>
                        <a:lnTo>
                          <a:pt x="0" y="343463"/>
                        </a:lnTo>
                        <a:lnTo>
                          <a:pt x="238125" y="480848"/>
                        </a:lnTo>
                        <a:lnTo>
                          <a:pt x="357188" y="412155"/>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61" name="Freeform 12960">
                    <a:extLst>
                      <a:ext uri="{FF2B5EF4-FFF2-40B4-BE49-F238E27FC236}">
                        <a16:creationId xmlns:a16="http://schemas.microsoft.com/office/drawing/2014/main" id="{EB5F86B6-C1EF-9A27-084F-F37AE1A28B01}"/>
                      </a:ext>
                    </a:extLst>
                  </p:cNvPr>
                  <p:cNvSpPr/>
                  <p:nvPr/>
                </p:nvSpPr>
                <p:spPr>
                  <a:xfrm>
                    <a:off x="24531637" y="18356216"/>
                    <a:ext cx="357187" cy="480847"/>
                  </a:xfrm>
                  <a:custGeom>
                    <a:avLst/>
                    <a:gdLst>
                      <a:gd name="connsiteX0" fmla="*/ 119063 w 357187"/>
                      <a:gd name="connsiteY0" fmla="*/ 480848 h 480847"/>
                      <a:gd name="connsiteX1" fmla="*/ 357188 w 357187"/>
                      <a:gd name="connsiteY1" fmla="*/ 343463 h 480847"/>
                      <a:gd name="connsiteX2" fmla="*/ 357188 w 357187"/>
                      <a:gd name="connsiteY2" fmla="*/ 68692 h 480847"/>
                      <a:gd name="connsiteX3" fmla="*/ 238125 w 357187"/>
                      <a:gd name="connsiteY3" fmla="*/ 0 h 480847"/>
                      <a:gd name="connsiteX4" fmla="*/ 0 w 357187"/>
                      <a:gd name="connsiteY4" fmla="*/ 412155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119063" y="480848"/>
                        </a:moveTo>
                        <a:lnTo>
                          <a:pt x="357188" y="343463"/>
                        </a:lnTo>
                        <a:lnTo>
                          <a:pt x="357188" y="68692"/>
                        </a:lnTo>
                        <a:lnTo>
                          <a:pt x="238125" y="0"/>
                        </a:lnTo>
                        <a:lnTo>
                          <a:pt x="0"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62" name="Freeform 12961">
                    <a:extLst>
                      <a:ext uri="{FF2B5EF4-FFF2-40B4-BE49-F238E27FC236}">
                        <a16:creationId xmlns:a16="http://schemas.microsoft.com/office/drawing/2014/main" id="{7E5F9FF7-1B50-B60C-A988-A93C41A1D939}"/>
                      </a:ext>
                    </a:extLst>
                  </p:cNvPr>
                  <p:cNvSpPr/>
                  <p:nvPr/>
                </p:nvSpPr>
                <p:spPr>
                  <a:xfrm>
                    <a:off x="24888825" y="18287524"/>
                    <a:ext cx="476250" cy="549540"/>
                  </a:xfrm>
                  <a:custGeom>
                    <a:avLst/>
                    <a:gdLst>
                      <a:gd name="connsiteX0" fmla="*/ 0 w 476250"/>
                      <a:gd name="connsiteY0" fmla="*/ 137385 h 549540"/>
                      <a:gd name="connsiteX1" fmla="*/ 0 w 476250"/>
                      <a:gd name="connsiteY1" fmla="*/ 412155 h 549540"/>
                      <a:gd name="connsiteX2" fmla="*/ 238125 w 476250"/>
                      <a:gd name="connsiteY2" fmla="*/ 549540 h 549540"/>
                      <a:gd name="connsiteX3" fmla="*/ 476250 w 476250"/>
                      <a:gd name="connsiteY3" fmla="*/ 412155 h 549540"/>
                      <a:gd name="connsiteX4" fmla="*/ 476250 w 476250"/>
                      <a:gd name="connsiteY4" fmla="*/ 137385 h 549540"/>
                      <a:gd name="connsiteX5" fmla="*/ 238125 w 476250"/>
                      <a:gd name="connsiteY5" fmla="*/ 0 h 54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549540">
                        <a:moveTo>
                          <a:pt x="0" y="137385"/>
                        </a:moveTo>
                        <a:lnTo>
                          <a:pt x="0" y="412155"/>
                        </a:lnTo>
                        <a:lnTo>
                          <a:pt x="238125" y="549540"/>
                        </a:lnTo>
                        <a:lnTo>
                          <a:pt x="476250" y="412155"/>
                        </a:lnTo>
                        <a:lnTo>
                          <a:pt x="476250" y="13738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63" name="Freeform 12962">
                    <a:extLst>
                      <a:ext uri="{FF2B5EF4-FFF2-40B4-BE49-F238E27FC236}">
                        <a16:creationId xmlns:a16="http://schemas.microsoft.com/office/drawing/2014/main" id="{638150CC-9973-C92F-1C36-E5B976B01A24}"/>
                      </a:ext>
                    </a:extLst>
                  </p:cNvPr>
                  <p:cNvSpPr/>
                  <p:nvPr/>
                </p:nvSpPr>
                <p:spPr>
                  <a:xfrm>
                    <a:off x="25365075" y="18287524"/>
                    <a:ext cx="476250" cy="549540"/>
                  </a:xfrm>
                  <a:custGeom>
                    <a:avLst/>
                    <a:gdLst>
                      <a:gd name="connsiteX0" fmla="*/ 0 w 476250"/>
                      <a:gd name="connsiteY0" fmla="*/ 137385 h 549540"/>
                      <a:gd name="connsiteX1" fmla="*/ 0 w 476250"/>
                      <a:gd name="connsiteY1" fmla="*/ 412155 h 549540"/>
                      <a:gd name="connsiteX2" fmla="*/ 238125 w 476250"/>
                      <a:gd name="connsiteY2" fmla="*/ 549540 h 549540"/>
                      <a:gd name="connsiteX3" fmla="*/ 476250 w 476250"/>
                      <a:gd name="connsiteY3" fmla="*/ 412155 h 549540"/>
                      <a:gd name="connsiteX4" fmla="*/ 476250 w 476250"/>
                      <a:gd name="connsiteY4" fmla="*/ 137385 h 549540"/>
                      <a:gd name="connsiteX5" fmla="*/ 238125 w 476250"/>
                      <a:gd name="connsiteY5" fmla="*/ 0 h 54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549540">
                        <a:moveTo>
                          <a:pt x="0" y="137385"/>
                        </a:moveTo>
                        <a:lnTo>
                          <a:pt x="0" y="412155"/>
                        </a:lnTo>
                        <a:lnTo>
                          <a:pt x="238125" y="549540"/>
                        </a:lnTo>
                        <a:lnTo>
                          <a:pt x="476250" y="412155"/>
                        </a:lnTo>
                        <a:lnTo>
                          <a:pt x="476250" y="13738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64" name="Freeform 12963">
                    <a:extLst>
                      <a:ext uri="{FF2B5EF4-FFF2-40B4-BE49-F238E27FC236}">
                        <a16:creationId xmlns:a16="http://schemas.microsoft.com/office/drawing/2014/main" id="{D4A246B5-3E85-49AD-75B9-3E606965082A}"/>
                      </a:ext>
                    </a:extLst>
                  </p:cNvPr>
                  <p:cNvSpPr/>
                  <p:nvPr/>
                </p:nvSpPr>
                <p:spPr>
                  <a:xfrm>
                    <a:off x="25841325" y="18287524"/>
                    <a:ext cx="476250" cy="549540"/>
                  </a:xfrm>
                  <a:custGeom>
                    <a:avLst/>
                    <a:gdLst>
                      <a:gd name="connsiteX0" fmla="*/ 0 w 476250"/>
                      <a:gd name="connsiteY0" fmla="*/ 137385 h 549540"/>
                      <a:gd name="connsiteX1" fmla="*/ 0 w 476250"/>
                      <a:gd name="connsiteY1" fmla="*/ 412155 h 549540"/>
                      <a:gd name="connsiteX2" fmla="*/ 238125 w 476250"/>
                      <a:gd name="connsiteY2" fmla="*/ 549540 h 549540"/>
                      <a:gd name="connsiteX3" fmla="*/ 476250 w 476250"/>
                      <a:gd name="connsiteY3" fmla="*/ 412155 h 549540"/>
                      <a:gd name="connsiteX4" fmla="*/ 476250 w 476250"/>
                      <a:gd name="connsiteY4" fmla="*/ 137385 h 549540"/>
                      <a:gd name="connsiteX5" fmla="*/ 238125 w 476250"/>
                      <a:gd name="connsiteY5" fmla="*/ 0 h 54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549540">
                        <a:moveTo>
                          <a:pt x="0" y="137385"/>
                        </a:moveTo>
                        <a:lnTo>
                          <a:pt x="0" y="412155"/>
                        </a:lnTo>
                        <a:lnTo>
                          <a:pt x="238125" y="549540"/>
                        </a:lnTo>
                        <a:lnTo>
                          <a:pt x="476250" y="412155"/>
                        </a:lnTo>
                        <a:lnTo>
                          <a:pt x="476250" y="13738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65" name="Freeform 12964">
                    <a:extLst>
                      <a:ext uri="{FF2B5EF4-FFF2-40B4-BE49-F238E27FC236}">
                        <a16:creationId xmlns:a16="http://schemas.microsoft.com/office/drawing/2014/main" id="{BB2C20EB-B547-C576-D293-B43916F0981D}"/>
                      </a:ext>
                    </a:extLst>
                  </p:cNvPr>
                  <p:cNvSpPr/>
                  <p:nvPr/>
                </p:nvSpPr>
                <p:spPr>
                  <a:xfrm>
                    <a:off x="26317575" y="18356216"/>
                    <a:ext cx="357187" cy="480847"/>
                  </a:xfrm>
                  <a:custGeom>
                    <a:avLst/>
                    <a:gdLst>
                      <a:gd name="connsiteX0" fmla="*/ 0 w 357187"/>
                      <a:gd name="connsiteY0" fmla="*/ 68692 h 480847"/>
                      <a:gd name="connsiteX1" fmla="*/ 0 w 357187"/>
                      <a:gd name="connsiteY1" fmla="*/ 343463 h 480847"/>
                      <a:gd name="connsiteX2" fmla="*/ 238125 w 357187"/>
                      <a:gd name="connsiteY2" fmla="*/ 480848 h 480847"/>
                      <a:gd name="connsiteX3" fmla="*/ 357188 w 357187"/>
                      <a:gd name="connsiteY3" fmla="*/ 412155 h 480847"/>
                      <a:gd name="connsiteX4" fmla="*/ 119063 w 357187"/>
                      <a:gd name="connsiteY4" fmla="*/ 0 h 480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 h="480847">
                        <a:moveTo>
                          <a:pt x="0" y="68692"/>
                        </a:moveTo>
                        <a:lnTo>
                          <a:pt x="0" y="343463"/>
                        </a:lnTo>
                        <a:lnTo>
                          <a:pt x="238125" y="480848"/>
                        </a:lnTo>
                        <a:lnTo>
                          <a:pt x="357188" y="412155"/>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66" name="Freeform 12965">
                    <a:extLst>
                      <a:ext uri="{FF2B5EF4-FFF2-40B4-BE49-F238E27FC236}">
                        <a16:creationId xmlns:a16="http://schemas.microsoft.com/office/drawing/2014/main" id="{CF878D37-4144-84EE-470A-77186EACD060}"/>
                      </a:ext>
                    </a:extLst>
                  </p:cNvPr>
                  <p:cNvSpPr/>
                  <p:nvPr/>
                </p:nvSpPr>
                <p:spPr>
                  <a:xfrm>
                    <a:off x="24412575" y="18768371"/>
                    <a:ext cx="238125" cy="206077"/>
                  </a:xfrm>
                  <a:custGeom>
                    <a:avLst/>
                    <a:gdLst>
                      <a:gd name="connsiteX0" fmla="*/ 0 w 238125"/>
                      <a:gd name="connsiteY0" fmla="*/ 206078 h 206077"/>
                      <a:gd name="connsiteX1" fmla="*/ 238125 w 238125"/>
                      <a:gd name="connsiteY1" fmla="*/ 206078 h 206077"/>
                      <a:gd name="connsiteX2" fmla="*/ 238125 w 238125"/>
                      <a:gd name="connsiteY2" fmla="*/ 68693 h 206077"/>
                      <a:gd name="connsiteX3" fmla="*/ 119063 w 238125"/>
                      <a:gd name="connsiteY3" fmla="*/ 0 h 206077"/>
                    </a:gdLst>
                    <a:ahLst/>
                    <a:cxnLst>
                      <a:cxn ang="0">
                        <a:pos x="connsiteX0" y="connsiteY0"/>
                      </a:cxn>
                      <a:cxn ang="0">
                        <a:pos x="connsiteX1" y="connsiteY1"/>
                      </a:cxn>
                      <a:cxn ang="0">
                        <a:pos x="connsiteX2" y="connsiteY2"/>
                      </a:cxn>
                      <a:cxn ang="0">
                        <a:pos x="connsiteX3" y="connsiteY3"/>
                      </a:cxn>
                    </a:cxnLst>
                    <a:rect l="l" t="t" r="r" b="b"/>
                    <a:pathLst>
                      <a:path w="238125" h="206077">
                        <a:moveTo>
                          <a:pt x="0" y="206078"/>
                        </a:moveTo>
                        <a:lnTo>
                          <a:pt x="238125" y="206078"/>
                        </a:lnTo>
                        <a:lnTo>
                          <a:pt x="238125" y="68693"/>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967" name="Freeform 12966">
                    <a:extLst>
                      <a:ext uri="{FF2B5EF4-FFF2-40B4-BE49-F238E27FC236}">
                        <a16:creationId xmlns:a16="http://schemas.microsoft.com/office/drawing/2014/main" id="{C79C95A8-B8F7-48C0-5C00-923CDCD7E61D}"/>
                      </a:ext>
                    </a:extLst>
                  </p:cNvPr>
                  <p:cNvSpPr/>
                  <p:nvPr/>
                </p:nvSpPr>
                <p:spPr>
                  <a:xfrm>
                    <a:off x="24650700" y="18699679"/>
                    <a:ext cx="476250" cy="274769"/>
                  </a:xfrm>
                  <a:custGeom>
                    <a:avLst/>
                    <a:gdLst>
                      <a:gd name="connsiteX0" fmla="*/ 0 w 476250"/>
                      <a:gd name="connsiteY0" fmla="*/ 137385 h 274769"/>
                      <a:gd name="connsiteX1" fmla="*/ 0 w 476250"/>
                      <a:gd name="connsiteY1" fmla="*/ 274770 h 274769"/>
                      <a:gd name="connsiteX2" fmla="*/ 476250 w 476250"/>
                      <a:gd name="connsiteY2" fmla="*/ 274770 h 274769"/>
                      <a:gd name="connsiteX3" fmla="*/ 476250 w 476250"/>
                      <a:gd name="connsiteY3" fmla="*/ 137385 h 274769"/>
                      <a:gd name="connsiteX4" fmla="*/ 238125 w 476250"/>
                      <a:gd name="connsiteY4" fmla="*/ 0 h 274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74769">
                        <a:moveTo>
                          <a:pt x="0" y="137385"/>
                        </a:moveTo>
                        <a:lnTo>
                          <a:pt x="0" y="274770"/>
                        </a:lnTo>
                        <a:lnTo>
                          <a:pt x="476250" y="274770"/>
                        </a:lnTo>
                        <a:lnTo>
                          <a:pt x="476250" y="13738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68" name="Freeform 12967">
                    <a:extLst>
                      <a:ext uri="{FF2B5EF4-FFF2-40B4-BE49-F238E27FC236}">
                        <a16:creationId xmlns:a16="http://schemas.microsoft.com/office/drawing/2014/main" id="{735683BA-6D08-9EB9-845E-4C1628431FA9}"/>
                      </a:ext>
                    </a:extLst>
                  </p:cNvPr>
                  <p:cNvSpPr/>
                  <p:nvPr/>
                </p:nvSpPr>
                <p:spPr>
                  <a:xfrm>
                    <a:off x="25126950" y="18699679"/>
                    <a:ext cx="476250" cy="274769"/>
                  </a:xfrm>
                  <a:custGeom>
                    <a:avLst/>
                    <a:gdLst>
                      <a:gd name="connsiteX0" fmla="*/ 0 w 476250"/>
                      <a:gd name="connsiteY0" fmla="*/ 137385 h 274769"/>
                      <a:gd name="connsiteX1" fmla="*/ 0 w 476250"/>
                      <a:gd name="connsiteY1" fmla="*/ 274770 h 274769"/>
                      <a:gd name="connsiteX2" fmla="*/ 476250 w 476250"/>
                      <a:gd name="connsiteY2" fmla="*/ 274770 h 274769"/>
                      <a:gd name="connsiteX3" fmla="*/ 476250 w 476250"/>
                      <a:gd name="connsiteY3" fmla="*/ 137385 h 274769"/>
                      <a:gd name="connsiteX4" fmla="*/ 238125 w 476250"/>
                      <a:gd name="connsiteY4" fmla="*/ 0 h 274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74769">
                        <a:moveTo>
                          <a:pt x="0" y="137385"/>
                        </a:moveTo>
                        <a:lnTo>
                          <a:pt x="0" y="274770"/>
                        </a:lnTo>
                        <a:lnTo>
                          <a:pt x="476250" y="274770"/>
                        </a:lnTo>
                        <a:lnTo>
                          <a:pt x="476250" y="13738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69" name="Freeform 12968">
                    <a:extLst>
                      <a:ext uri="{FF2B5EF4-FFF2-40B4-BE49-F238E27FC236}">
                        <a16:creationId xmlns:a16="http://schemas.microsoft.com/office/drawing/2014/main" id="{FA4B923E-3706-D3B0-3B4B-DC631323BAE2}"/>
                      </a:ext>
                    </a:extLst>
                  </p:cNvPr>
                  <p:cNvSpPr/>
                  <p:nvPr/>
                </p:nvSpPr>
                <p:spPr>
                  <a:xfrm>
                    <a:off x="25603200" y="18699679"/>
                    <a:ext cx="476250" cy="274769"/>
                  </a:xfrm>
                  <a:custGeom>
                    <a:avLst/>
                    <a:gdLst>
                      <a:gd name="connsiteX0" fmla="*/ 0 w 476250"/>
                      <a:gd name="connsiteY0" fmla="*/ 137385 h 274769"/>
                      <a:gd name="connsiteX1" fmla="*/ 0 w 476250"/>
                      <a:gd name="connsiteY1" fmla="*/ 274770 h 274769"/>
                      <a:gd name="connsiteX2" fmla="*/ 476250 w 476250"/>
                      <a:gd name="connsiteY2" fmla="*/ 274770 h 274769"/>
                      <a:gd name="connsiteX3" fmla="*/ 476250 w 476250"/>
                      <a:gd name="connsiteY3" fmla="*/ 137385 h 274769"/>
                      <a:gd name="connsiteX4" fmla="*/ 238125 w 476250"/>
                      <a:gd name="connsiteY4" fmla="*/ 0 h 274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74769">
                        <a:moveTo>
                          <a:pt x="0" y="137385"/>
                        </a:moveTo>
                        <a:lnTo>
                          <a:pt x="0" y="274770"/>
                        </a:lnTo>
                        <a:lnTo>
                          <a:pt x="476250" y="274770"/>
                        </a:lnTo>
                        <a:lnTo>
                          <a:pt x="476250" y="13738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70" name="Freeform 12969">
                    <a:extLst>
                      <a:ext uri="{FF2B5EF4-FFF2-40B4-BE49-F238E27FC236}">
                        <a16:creationId xmlns:a16="http://schemas.microsoft.com/office/drawing/2014/main" id="{F73A9FD8-5FE0-A6E6-93B2-44BB386496CB}"/>
                      </a:ext>
                    </a:extLst>
                  </p:cNvPr>
                  <p:cNvSpPr/>
                  <p:nvPr/>
                </p:nvSpPr>
                <p:spPr>
                  <a:xfrm>
                    <a:off x="26079450" y="18699679"/>
                    <a:ext cx="476250" cy="274769"/>
                  </a:xfrm>
                  <a:custGeom>
                    <a:avLst/>
                    <a:gdLst>
                      <a:gd name="connsiteX0" fmla="*/ 0 w 476250"/>
                      <a:gd name="connsiteY0" fmla="*/ 137385 h 274769"/>
                      <a:gd name="connsiteX1" fmla="*/ 0 w 476250"/>
                      <a:gd name="connsiteY1" fmla="*/ 274770 h 274769"/>
                      <a:gd name="connsiteX2" fmla="*/ 476250 w 476250"/>
                      <a:gd name="connsiteY2" fmla="*/ 274770 h 274769"/>
                      <a:gd name="connsiteX3" fmla="*/ 476250 w 476250"/>
                      <a:gd name="connsiteY3" fmla="*/ 137385 h 274769"/>
                      <a:gd name="connsiteX4" fmla="*/ 238125 w 476250"/>
                      <a:gd name="connsiteY4" fmla="*/ 0 h 274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74769">
                        <a:moveTo>
                          <a:pt x="0" y="137385"/>
                        </a:moveTo>
                        <a:lnTo>
                          <a:pt x="0" y="274770"/>
                        </a:lnTo>
                        <a:lnTo>
                          <a:pt x="476250" y="274770"/>
                        </a:lnTo>
                        <a:lnTo>
                          <a:pt x="476250" y="13738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71" name="Freeform 12970">
                    <a:extLst>
                      <a:ext uri="{FF2B5EF4-FFF2-40B4-BE49-F238E27FC236}">
                        <a16:creationId xmlns:a16="http://schemas.microsoft.com/office/drawing/2014/main" id="{E554C177-4B26-1C93-EACD-86CC80ED63E7}"/>
                      </a:ext>
                    </a:extLst>
                  </p:cNvPr>
                  <p:cNvSpPr/>
                  <p:nvPr/>
                </p:nvSpPr>
                <p:spPr>
                  <a:xfrm>
                    <a:off x="26555700" y="18768371"/>
                    <a:ext cx="238125" cy="206077"/>
                  </a:xfrm>
                  <a:custGeom>
                    <a:avLst/>
                    <a:gdLst>
                      <a:gd name="connsiteX0" fmla="*/ 238125 w 238125"/>
                      <a:gd name="connsiteY0" fmla="*/ 206078 h 206077"/>
                      <a:gd name="connsiteX1" fmla="*/ 119063 w 238125"/>
                      <a:gd name="connsiteY1" fmla="*/ 0 h 206077"/>
                      <a:gd name="connsiteX2" fmla="*/ 0 w 238125"/>
                      <a:gd name="connsiteY2" fmla="*/ 68693 h 206077"/>
                      <a:gd name="connsiteX3" fmla="*/ 0 w 238125"/>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238125" h="206077">
                        <a:moveTo>
                          <a:pt x="238125" y="206078"/>
                        </a:moveTo>
                        <a:lnTo>
                          <a:pt x="119063" y="0"/>
                        </a:lnTo>
                        <a:lnTo>
                          <a:pt x="0" y="68693"/>
                        </a:lnTo>
                        <a:lnTo>
                          <a:pt x="0" y="206078"/>
                        </a:lnTo>
                        <a:close/>
                      </a:path>
                    </a:pathLst>
                  </a:custGeom>
                  <a:solidFill>
                    <a:srgbClr val="6DA59B"/>
                  </a:solidFill>
                  <a:ln w="19050" cap="rnd">
                    <a:solidFill>
                      <a:srgbClr val="000000"/>
                    </a:solidFill>
                    <a:prstDash val="solid"/>
                    <a:round/>
                  </a:ln>
                </p:spPr>
                <p:txBody>
                  <a:bodyPr rtlCol="0" anchor="ctr"/>
                  <a:lstStyle/>
                  <a:p>
                    <a:endParaRPr lang="en-US"/>
                  </a:p>
                </p:txBody>
              </p:sp>
            </p:grpSp>
          </p:grpSp>
          <p:cxnSp>
            <p:nvCxnSpPr>
              <p:cNvPr id="12523" name="Straight Connector 12522">
                <a:extLst>
                  <a:ext uri="{FF2B5EF4-FFF2-40B4-BE49-F238E27FC236}">
                    <a16:creationId xmlns:a16="http://schemas.microsoft.com/office/drawing/2014/main" id="{A3D01121-BDF8-1977-4FD7-8260423929A4}"/>
                  </a:ext>
                </a:extLst>
              </p:cNvPr>
              <p:cNvCxnSpPr>
                <a:cxnSpLocks/>
                <a:stCxn id="12922" idx="0"/>
                <a:endCxn id="12951" idx="0"/>
              </p:cNvCxnSpPr>
              <p:nvPr/>
            </p:nvCxnSpPr>
            <p:spPr>
              <a:xfrm flipH="1" flipV="1">
                <a:off x="43955226" y="6564580"/>
                <a:ext cx="847695" cy="1467221"/>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2526" name="Straight Connector 12525">
                <a:extLst>
                  <a:ext uri="{FF2B5EF4-FFF2-40B4-BE49-F238E27FC236}">
                    <a16:creationId xmlns:a16="http://schemas.microsoft.com/office/drawing/2014/main" id="{915596F3-D9E2-1AEC-E718-E29606E4E551}"/>
                  </a:ext>
                </a:extLst>
              </p:cNvPr>
              <p:cNvCxnSpPr>
                <a:cxnSpLocks/>
                <a:stCxn id="12971" idx="0"/>
                <a:endCxn id="12966" idx="0"/>
              </p:cNvCxnSpPr>
              <p:nvPr/>
            </p:nvCxnSpPr>
            <p:spPr>
              <a:xfrm flipH="1">
                <a:off x="43107530" y="8031802"/>
                <a:ext cx="1695391" cy="0"/>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2522" name="Straight Connector 12521">
                <a:extLst>
                  <a:ext uri="{FF2B5EF4-FFF2-40B4-BE49-F238E27FC236}">
                    <a16:creationId xmlns:a16="http://schemas.microsoft.com/office/drawing/2014/main" id="{08C57534-9FDC-708F-7CEC-1C20CC085195}"/>
                  </a:ext>
                </a:extLst>
              </p:cNvPr>
              <p:cNvCxnSpPr>
                <a:cxnSpLocks/>
                <a:stCxn id="12966" idx="0"/>
                <a:endCxn id="12951" idx="0"/>
              </p:cNvCxnSpPr>
              <p:nvPr/>
            </p:nvCxnSpPr>
            <p:spPr>
              <a:xfrm flipV="1">
                <a:off x="43107530" y="6564580"/>
                <a:ext cx="847696" cy="1467222"/>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
          <p:nvSpPr>
            <p:cNvPr id="5900" name="TextBox 5899">
              <a:extLst>
                <a:ext uri="{FF2B5EF4-FFF2-40B4-BE49-F238E27FC236}">
                  <a16:creationId xmlns:a16="http://schemas.microsoft.com/office/drawing/2014/main" id="{C73DBAE4-FF2C-8F52-5B3F-791F1CC38456}"/>
                </a:ext>
              </a:extLst>
            </p:cNvPr>
            <p:cNvSpPr txBox="1"/>
            <p:nvPr/>
          </p:nvSpPr>
          <p:spPr>
            <a:xfrm>
              <a:off x="43106992" y="9257901"/>
              <a:ext cx="3078175" cy="369332"/>
            </a:xfrm>
            <a:prstGeom prst="rect">
              <a:avLst/>
            </a:prstGeom>
            <a:noFill/>
          </p:spPr>
          <p:txBody>
            <a:bodyPr wrap="square" anchor="ctr">
              <a:spAutoFit/>
            </a:bodyPr>
            <a:lstStyle/>
            <a:p>
              <a:pPr algn="ctr"/>
              <a:r>
                <a:rPr lang="en-US">
                  <a:latin typeface="Consolas" panose="020B0609020204030204" pitchFamily="49" charset="0"/>
                  <a:cs typeface="Consolas" panose="020B0609020204030204" pitchFamily="49" charset="0"/>
                </a:rPr>
                <a:t>(Prasad &amp; Schmid, 2011)</a:t>
              </a:r>
            </a:p>
          </p:txBody>
        </p:sp>
      </p:grpSp>
      <p:sp>
        <p:nvSpPr>
          <p:cNvPr id="5862" name="TextBox 5861">
            <a:extLst>
              <a:ext uri="{FF2B5EF4-FFF2-40B4-BE49-F238E27FC236}">
                <a16:creationId xmlns:a16="http://schemas.microsoft.com/office/drawing/2014/main" id="{7881D5CA-03D3-6200-112E-65C452FCC576}"/>
              </a:ext>
            </a:extLst>
          </p:cNvPr>
          <p:cNvSpPr txBox="1"/>
          <p:nvPr/>
        </p:nvSpPr>
        <p:spPr>
          <a:xfrm>
            <a:off x="38862000" y="4569073"/>
            <a:ext cx="12344396" cy="1512950"/>
          </a:xfrm>
          <a:prstGeom prst="rect">
            <a:avLst/>
          </a:prstGeom>
          <a:noFill/>
        </p:spPr>
        <p:txBody>
          <a:bodyPr wrap="square" anchor="ctr">
            <a:spAutoFit/>
          </a:bodyPr>
          <a:lstStyle/>
          <a:p>
            <a:pPr>
              <a:lnSpc>
                <a:spcPct val="150000"/>
              </a:lnSpc>
            </a:pPr>
            <a:r>
              <a:rPr lang="en-US" sz="3200">
                <a:latin typeface="Consolas" panose="020B0609020204030204" pitchFamily="49" charset="0"/>
                <a:cs typeface="Consolas" panose="020B0609020204030204" pitchFamily="49" charset="0"/>
              </a:rPr>
              <a:t>Reproduction of capsid models and cryo-EM structures with facet, pattern, and parameters indicated:</a:t>
            </a:r>
          </a:p>
        </p:txBody>
      </p:sp>
      <p:sp>
        <p:nvSpPr>
          <p:cNvPr id="3" name="TextBox 2">
            <a:extLst>
              <a:ext uri="{FF2B5EF4-FFF2-40B4-BE49-F238E27FC236}">
                <a16:creationId xmlns:a16="http://schemas.microsoft.com/office/drawing/2014/main" id="{624E175C-B18D-BC56-1FEF-893AD7E4FAA1}"/>
              </a:ext>
            </a:extLst>
          </p:cNvPr>
          <p:cNvSpPr txBox="1"/>
          <p:nvPr/>
        </p:nvSpPr>
        <p:spPr>
          <a:xfrm>
            <a:off x="38862000" y="6089488"/>
            <a:ext cx="12340644" cy="1512950"/>
          </a:xfrm>
          <a:prstGeom prst="rect">
            <a:avLst/>
          </a:prstGeom>
          <a:noFill/>
        </p:spPr>
        <p:txBody>
          <a:bodyPr wrap="square" rtlCol="0" anchor="ctr">
            <a:spAutoFit/>
          </a:bodyPr>
          <a:lstStyle/>
          <a:p>
            <a:pPr>
              <a:lnSpc>
                <a:spcPct val="150000"/>
              </a:lnSpc>
            </a:pPr>
            <a:r>
              <a:rPr lang="en-US" sz="3200" b="1">
                <a:latin typeface="Consolas" panose="020B0609020204030204" pitchFamily="49" charset="0"/>
                <a:cs typeface="Consolas" panose="020B0609020204030204" pitchFamily="49" charset="0"/>
              </a:rPr>
              <a:t>[Adenovirus]</a:t>
            </a:r>
          </a:p>
          <a:p>
            <a:pPr>
              <a:lnSpc>
                <a:spcPct val="150000"/>
              </a:lnSpc>
            </a:pPr>
            <a:r>
              <a:rPr lang="en-US" sz="3200">
                <a:latin typeface="Consolas" panose="020B0609020204030204" pitchFamily="49" charset="0"/>
                <a:cs typeface="Consolas" panose="020B0609020204030204" pitchFamily="49" charset="0"/>
              </a:rPr>
              <a:t>h = 5, k = 0, </a:t>
            </a:r>
            <a:r>
              <a:rPr lang="en-US" sz="3200" err="1">
                <a:latin typeface="Consolas" panose="020B0609020204030204" pitchFamily="49" charset="0"/>
                <a:cs typeface="Consolas" panose="020B0609020204030204" pitchFamily="49" charset="0"/>
              </a:rPr>
              <a:t>laevo</a:t>
            </a:r>
            <a:r>
              <a:rPr lang="en-US" sz="3200">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sym typeface="Wingdings" pitchFamily="2" charset="2"/>
              </a:rPr>
              <a:t></a:t>
            </a:r>
            <a:r>
              <a:rPr lang="en-US" sz="3200">
                <a:latin typeface="Consolas" panose="020B0609020204030204" pitchFamily="49" charset="0"/>
                <a:cs typeface="Consolas" panose="020B0609020204030204" pitchFamily="49" charset="0"/>
              </a:rPr>
              <a:t> T = 5</a:t>
            </a:r>
            <a:r>
              <a:rPr lang="en-US" sz="3200" baseline="30000">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 (5)(0) + 0</a:t>
            </a:r>
            <a:r>
              <a:rPr lang="en-US" sz="3200" baseline="30000">
                <a:latin typeface="Consolas" panose="020B0609020204030204" pitchFamily="49" charset="0"/>
                <a:cs typeface="Consolas" panose="020B0609020204030204" pitchFamily="49" charset="0"/>
              </a:rPr>
              <a:t>2 </a:t>
            </a:r>
            <a:r>
              <a:rPr lang="en-US" sz="3200">
                <a:latin typeface="Consolas" panose="020B0609020204030204" pitchFamily="49" charset="0"/>
                <a:cs typeface="Consolas" panose="020B0609020204030204" pitchFamily="49" charset="0"/>
              </a:rPr>
              <a:t>= 20</a:t>
            </a:r>
          </a:p>
        </p:txBody>
      </p:sp>
      <p:sp>
        <p:nvSpPr>
          <p:cNvPr id="4" name="TextBox 3">
            <a:extLst>
              <a:ext uri="{FF2B5EF4-FFF2-40B4-BE49-F238E27FC236}">
                <a16:creationId xmlns:a16="http://schemas.microsoft.com/office/drawing/2014/main" id="{CD7B5B73-63C5-F261-6463-23A15122B7B9}"/>
              </a:ext>
            </a:extLst>
          </p:cNvPr>
          <p:cNvSpPr txBox="1">
            <a:spLocks/>
          </p:cNvSpPr>
          <p:nvPr/>
        </p:nvSpPr>
        <p:spPr>
          <a:xfrm>
            <a:off x="4223442" y="0"/>
            <a:ext cx="41148000" cy="3657600"/>
          </a:xfrm>
          <a:prstGeom prst="hexagon">
            <a:avLst/>
          </a:prstGeom>
          <a:solidFill>
            <a:srgbClr val="92BE5F"/>
          </a:solidFill>
        </p:spPr>
        <p:txBody>
          <a:bodyPr wrap="square" lIns="0" rIns="0" rtlCol="0" anchor="ctr">
            <a:spAutoFit/>
          </a:bodyPr>
          <a:lstStyle/>
          <a:p>
            <a:r>
              <a:rPr lang="en-US" sz="8000" b="1">
                <a:latin typeface="Consolas" panose="020B0609020204030204" pitchFamily="49" charset="0"/>
                <a:cs typeface="Consolas" panose="020B0609020204030204" pitchFamily="49" charset="0"/>
              </a:rPr>
              <a:t>Implementation Of Bacilliform Viral Capsid Models</a:t>
            </a:r>
          </a:p>
          <a:p>
            <a:r>
              <a:rPr lang="en-US" sz="6000">
                <a:latin typeface="Consolas" panose="020B0609020204030204" pitchFamily="49" charset="0"/>
                <a:cs typeface="Consolas" panose="020B0609020204030204" pitchFamily="49" charset="0"/>
              </a:rPr>
              <a:t>Daniel Antonio Negrón</a:t>
            </a:r>
          </a:p>
          <a:p>
            <a:r>
              <a:rPr lang="en-US" sz="4800">
                <a:latin typeface="Consolas" panose="020B0609020204030204" pitchFamily="49" charset="0"/>
                <a:cs typeface="Consolas" panose="020B0609020204030204" pitchFamily="49" charset="0"/>
              </a:rPr>
              <a:t>George Mason University, School of Systems Biology, 10900 University Blvd, Manassas, VA 20110</a:t>
            </a:r>
            <a:endParaRPr lang="en-US" sz="4800" b="1">
              <a:latin typeface="Consolas" panose="020B0609020204030204" pitchFamily="49" charset="0"/>
              <a:cs typeface="Consolas" panose="020B0609020204030204" pitchFamily="49" charset="0"/>
            </a:endParaRPr>
          </a:p>
        </p:txBody>
      </p:sp>
      <p:pic>
        <p:nvPicPr>
          <p:cNvPr id="10" name="Graphic 9">
            <a:extLst>
              <a:ext uri="{FF2B5EF4-FFF2-40B4-BE49-F238E27FC236}">
                <a16:creationId xmlns:a16="http://schemas.microsoft.com/office/drawing/2014/main" id="{F546FEF0-D3B3-3686-EABA-A3C8C75E2F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68536" y="228599"/>
            <a:ext cx="4932123" cy="3200400"/>
          </a:xfrm>
          <a:prstGeom prst="rect">
            <a:avLst/>
          </a:prstGeom>
        </p:spPr>
      </p:pic>
      <p:grpSp>
        <p:nvGrpSpPr>
          <p:cNvPr id="44" name="Group 43">
            <a:extLst>
              <a:ext uri="{FF2B5EF4-FFF2-40B4-BE49-F238E27FC236}">
                <a16:creationId xmlns:a16="http://schemas.microsoft.com/office/drawing/2014/main" id="{89C0DAD4-49AC-E6E1-3D69-AE114257CAB1}"/>
              </a:ext>
            </a:extLst>
          </p:cNvPr>
          <p:cNvGrpSpPr/>
          <p:nvPr/>
        </p:nvGrpSpPr>
        <p:grpSpPr>
          <a:xfrm>
            <a:off x="0" y="3663594"/>
            <a:ext cx="8229600" cy="7569588"/>
            <a:chOff x="0" y="3663594"/>
            <a:chExt cx="8229600" cy="7569588"/>
          </a:xfrm>
        </p:grpSpPr>
        <p:sp>
          <p:nvSpPr>
            <p:cNvPr id="6343" name="TextBox 6342">
              <a:extLst>
                <a:ext uri="{FF2B5EF4-FFF2-40B4-BE49-F238E27FC236}">
                  <a16:creationId xmlns:a16="http://schemas.microsoft.com/office/drawing/2014/main" id="{EF3B0C1F-5D4F-BD10-F11B-37E9ED545054}"/>
                </a:ext>
              </a:extLst>
            </p:cNvPr>
            <p:cNvSpPr txBox="1"/>
            <p:nvPr/>
          </p:nvSpPr>
          <p:spPr>
            <a:xfrm>
              <a:off x="0" y="3663594"/>
              <a:ext cx="8229600" cy="923330"/>
            </a:xfrm>
            <a:prstGeom prst="rect">
              <a:avLst/>
            </a:prstGeom>
            <a:noFill/>
          </p:spPr>
          <p:txBody>
            <a:bodyPr wrap="square" rtlCol="0" anchor="ctr">
              <a:spAutoFit/>
            </a:bodyPr>
            <a:lstStyle/>
            <a:p>
              <a:r>
                <a:rPr lang="en-US" sz="5400" b="1">
                  <a:latin typeface="Consolas" panose="020B0609020204030204" pitchFamily="49" charset="0"/>
                  <a:cs typeface="Consolas" panose="020B0609020204030204" pitchFamily="49" charset="0"/>
                </a:rPr>
                <a:t>&gt; Intro -------------</a:t>
              </a:r>
            </a:p>
          </p:txBody>
        </p:sp>
        <p:sp>
          <p:nvSpPr>
            <p:cNvPr id="7047" name="TextBox 7046">
              <a:extLst>
                <a:ext uri="{FF2B5EF4-FFF2-40B4-BE49-F238E27FC236}">
                  <a16:creationId xmlns:a16="http://schemas.microsoft.com/office/drawing/2014/main" id="{56109CC4-0E3B-5CD7-C366-80FF06425423}"/>
                </a:ext>
              </a:extLst>
            </p:cNvPr>
            <p:cNvSpPr txBox="1"/>
            <p:nvPr/>
          </p:nvSpPr>
          <p:spPr>
            <a:xfrm>
              <a:off x="0" y="4572000"/>
              <a:ext cx="8046720" cy="6661182"/>
            </a:xfrm>
            <a:prstGeom prst="rect">
              <a:avLst/>
            </a:prstGeom>
            <a:noFill/>
          </p:spPr>
          <p:txBody>
            <a:bodyPr wrap="square" anchor="ctr">
              <a:spAutoFit/>
            </a:bodyPr>
            <a:lstStyle/>
            <a:p>
              <a:pPr>
                <a:lnSpc>
                  <a:spcPct val="150000"/>
                </a:lnSpc>
              </a:pPr>
              <a:r>
                <a:rPr lang="en-US" sz="3200">
                  <a:latin typeface="Consolas" panose="020B0609020204030204" pitchFamily="49" charset="0"/>
                  <a:cs typeface="Consolas" panose="020B0609020204030204" pitchFamily="49" charset="0"/>
                </a:rPr>
                <a:t>The objective is the enhancement of the </a:t>
              </a:r>
              <a:r>
                <a:rPr lang="en-US" sz="3200" b="1">
                  <a:latin typeface="Consolas" panose="020B0609020204030204" pitchFamily="49" charset="0"/>
                  <a:cs typeface="Consolas" panose="020B0609020204030204" pitchFamily="49" charset="0"/>
                  <a:hlinkClick r:id="rId8"/>
                </a:rPr>
                <a:t>democapsid</a:t>
              </a:r>
              <a:r>
                <a:rPr lang="en-US" sz="3200" b="1">
                  <a:latin typeface="Consolas" panose="020B0609020204030204" pitchFamily="49" charset="0"/>
                  <a:cs typeface="Consolas" panose="020B0609020204030204" pitchFamily="49" charset="0"/>
                </a:rPr>
                <a:t> </a:t>
              </a:r>
              <a:r>
                <a:rPr lang="en-US" sz="3200">
                  <a:latin typeface="Consolas" panose="020B0609020204030204" pitchFamily="49" charset="0"/>
                  <a:cs typeface="Consolas" panose="020B0609020204030204" pitchFamily="49" charset="0"/>
                </a:rPr>
                <a:t>browser app with elongated icosahedral constructions for modeling bacilliform viruses or nanomaterials. Users can export high-quality vector graphics models (thanks to </a:t>
              </a:r>
              <a:r>
                <a:rPr lang="en-US" sz="3200" b="1">
                  <a:latin typeface="Consolas" panose="020B0609020204030204" pitchFamily="49" charset="0"/>
                  <a:cs typeface="Consolas" panose="020B0609020204030204" pitchFamily="49" charset="0"/>
                  <a:hlinkClick r:id="rId9"/>
                </a:rPr>
                <a:t>Paper.js</a:t>
              </a:r>
              <a:r>
                <a:rPr lang="en-US" sz="3200">
                  <a:latin typeface="Consolas" panose="020B0609020204030204" pitchFamily="49" charset="0"/>
                  <a:cs typeface="Consolas" panose="020B0609020204030204" pitchFamily="49" charset="0"/>
                </a:rPr>
                <a:t>) for use in figures and publication. Code is available under the MIT License.</a:t>
              </a:r>
            </a:p>
          </p:txBody>
        </p:sp>
      </p:grpSp>
      <p:grpSp>
        <p:nvGrpSpPr>
          <p:cNvPr id="43" name="Group 42">
            <a:extLst>
              <a:ext uri="{FF2B5EF4-FFF2-40B4-BE49-F238E27FC236}">
                <a16:creationId xmlns:a16="http://schemas.microsoft.com/office/drawing/2014/main" id="{FC86405A-FF1E-13BA-9D2F-B31B5D307D7D}"/>
              </a:ext>
            </a:extLst>
          </p:cNvPr>
          <p:cNvGrpSpPr/>
          <p:nvPr/>
        </p:nvGrpSpPr>
        <p:grpSpPr>
          <a:xfrm>
            <a:off x="0" y="11700569"/>
            <a:ext cx="8229600" cy="9800504"/>
            <a:chOff x="0" y="13901222"/>
            <a:chExt cx="8229600" cy="9800504"/>
          </a:xfrm>
        </p:grpSpPr>
        <p:sp>
          <p:nvSpPr>
            <p:cNvPr id="6967" name="TextBox 6966">
              <a:extLst>
                <a:ext uri="{FF2B5EF4-FFF2-40B4-BE49-F238E27FC236}">
                  <a16:creationId xmlns:a16="http://schemas.microsoft.com/office/drawing/2014/main" id="{0B07244F-A681-7732-DF07-F4E914F24A8D}"/>
                </a:ext>
              </a:extLst>
            </p:cNvPr>
            <p:cNvSpPr txBox="1"/>
            <p:nvPr/>
          </p:nvSpPr>
          <p:spPr>
            <a:xfrm>
              <a:off x="0" y="13901222"/>
              <a:ext cx="8229600" cy="923330"/>
            </a:xfrm>
            <a:prstGeom prst="rect">
              <a:avLst/>
            </a:prstGeom>
            <a:noFill/>
          </p:spPr>
          <p:txBody>
            <a:bodyPr wrap="square" rtlCol="0" anchor="ctr">
              <a:spAutoFit/>
            </a:bodyPr>
            <a:lstStyle/>
            <a:p>
              <a:r>
                <a:rPr lang="en-US" sz="5400" b="1">
                  <a:latin typeface="Consolas" panose="020B0609020204030204" pitchFamily="49" charset="0"/>
                  <a:cs typeface="Consolas" panose="020B0609020204030204" pitchFamily="49" charset="0"/>
                </a:rPr>
                <a:t>&gt; Discussion --------</a:t>
              </a:r>
            </a:p>
          </p:txBody>
        </p:sp>
        <p:sp>
          <p:nvSpPr>
            <p:cNvPr id="5880" name="TextBox 5879">
              <a:extLst>
                <a:ext uri="{FF2B5EF4-FFF2-40B4-BE49-F238E27FC236}">
                  <a16:creationId xmlns:a16="http://schemas.microsoft.com/office/drawing/2014/main" id="{3AAABF5E-9523-A6CF-FE7E-20C2675FB4EB}"/>
                </a:ext>
              </a:extLst>
            </p:cNvPr>
            <p:cNvSpPr txBox="1"/>
            <p:nvPr/>
          </p:nvSpPr>
          <p:spPr>
            <a:xfrm>
              <a:off x="0" y="14824552"/>
              <a:ext cx="8046720" cy="8877174"/>
            </a:xfrm>
            <a:prstGeom prst="rect">
              <a:avLst/>
            </a:prstGeom>
            <a:noFill/>
          </p:spPr>
          <p:txBody>
            <a:bodyPr wrap="square" anchor="ctr">
              <a:spAutoFit/>
            </a:bodyPr>
            <a:lstStyle/>
            <a:p>
              <a:pPr>
                <a:lnSpc>
                  <a:spcPct val="150000"/>
                </a:lnSpc>
              </a:pPr>
              <a:r>
                <a:rPr lang="en-US" sz="3200">
                  <a:latin typeface="Consolas" panose="020B0609020204030204" pitchFamily="49" charset="0"/>
                  <a:cs typeface="Consolas" panose="020B0609020204030204" pitchFamily="49" charset="0"/>
                </a:rPr>
                <a:t>Prior to </a:t>
              </a:r>
              <a:r>
                <a:rPr lang="en-US" sz="3200" b="1">
                  <a:latin typeface="Consolas" panose="020B0609020204030204" pitchFamily="49" charset="0"/>
                  <a:cs typeface="Consolas" panose="020B0609020204030204" pitchFamily="49" charset="0"/>
                  <a:hlinkClick r:id="rId8"/>
                </a:rPr>
                <a:t>democapsid</a:t>
              </a:r>
              <a:r>
                <a:rPr lang="en-US" sz="3200">
                  <a:latin typeface="Consolas" panose="020B0609020204030204" pitchFamily="49" charset="0"/>
                  <a:cs typeface="Consolas" panose="020B0609020204030204" pitchFamily="49" charset="0"/>
                </a:rPr>
                <a:t>, no application existed for the parameterized construction of capsid models, especially for bacilliform viruses. This user-friendly app generates simple, scalable vector graphics (SVG) models for use in publication-quality figures. Planned work includes algorithms to reduce runtime, address z-ordering artifacts due to edge cases, and add other tiling patterns.</a:t>
              </a:r>
            </a:p>
          </p:txBody>
        </p:sp>
      </p:grpSp>
      <p:grpSp>
        <p:nvGrpSpPr>
          <p:cNvPr id="36" name="Group 35">
            <a:extLst>
              <a:ext uri="{FF2B5EF4-FFF2-40B4-BE49-F238E27FC236}">
                <a16:creationId xmlns:a16="http://schemas.microsoft.com/office/drawing/2014/main" id="{E8E38065-1E4F-F6FD-0DA3-7EA52283FBC4}"/>
              </a:ext>
            </a:extLst>
          </p:cNvPr>
          <p:cNvGrpSpPr/>
          <p:nvPr/>
        </p:nvGrpSpPr>
        <p:grpSpPr>
          <a:xfrm>
            <a:off x="-1" y="21968460"/>
            <a:ext cx="8229600" cy="6845849"/>
            <a:chOff x="-1" y="31191059"/>
            <a:chExt cx="8229600" cy="6845849"/>
          </a:xfrm>
        </p:grpSpPr>
        <p:sp>
          <p:nvSpPr>
            <p:cNvPr id="6349" name="TextBox 6348">
              <a:extLst>
                <a:ext uri="{FF2B5EF4-FFF2-40B4-BE49-F238E27FC236}">
                  <a16:creationId xmlns:a16="http://schemas.microsoft.com/office/drawing/2014/main" id="{35DD3098-3386-49E5-8C82-F59C2A1E958E}"/>
                </a:ext>
              </a:extLst>
            </p:cNvPr>
            <p:cNvSpPr txBox="1"/>
            <p:nvPr/>
          </p:nvSpPr>
          <p:spPr>
            <a:xfrm>
              <a:off x="-1" y="31191059"/>
              <a:ext cx="8229600" cy="923330"/>
            </a:xfrm>
            <a:prstGeom prst="rect">
              <a:avLst/>
            </a:prstGeom>
            <a:noFill/>
          </p:spPr>
          <p:txBody>
            <a:bodyPr wrap="square" rtlCol="0" anchor="ctr">
              <a:spAutoFit/>
            </a:bodyPr>
            <a:lstStyle/>
            <a:p>
              <a:r>
                <a:rPr lang="en-US" sz="5400" b="1">
                  <a:latin typeface="Consolas" panose="020B0609020204030204" pitchFamily="49" charset="0"/>
                  <a:cs typeface="Consolas" panose="020B0609020204030204" pitchFamily="49" charset="0"/>
                </a:rPr>
                <a:t>&gt; Acknowledgements -- </a:t>
              </a:r>
            </a:p>
          </p:txBody>
        </p:sp>
        <p:sp>
          <p:nvSpPr>
            <p:cNvPr id="6" name="TextBox 5">
              <a:extLst>
                <a:ext uri="{FF2B5EF4-FFF2-40B4-BE49-F238E27FC236}">
                  <a16:creationId xmlns:a16="http://schemas.microsoft.com/office/drawing/2014/main" id="{5FC943EF-00F9-99FC-64FE-9F8F486BF64E}"/>
                </a:ext>
              </a:extLst>
            </p:cNvPr>
            <p:cNvSpPr txBox="1"/>
            <p:nvPr/>
          </p:nvSpPr>
          <p:spPr>
            <a:xfrm>
              <a:off x="0" y="32114389"/>
              <a:ext cx="8050175" cy="5922519"/>
            </a:xfrm>
            <a:prstGeom prst="rect">
              <a:avLst/>
            </a:prstGeom>
            <a:noFill/>
          </p:spPr>
          <p:txBody>
            <a:bodyPr wrap="square" rtlCol="0" anchor="ctr">
              <a:spAutoFit/>
            </a:bodyPr>
            <a:lstStyle/>
            <a:p>
              <a:pPr>
                <a:lnSpc>
                  <a:spcPct val="150000"/>
                </a:lnSpc>
              </a:pPr>
              <a:r>
                <a:rPr lang="en-US" sz="3200">
                  <a:latin typeface="Consolas" panose="020B0609020204030204" pitchFamily="49" charset="0"/>
                  <a:cs typeface="Consolas" panose="020B0609020204030204" pitchFamily="49" charset="0"/>
                </a:rPr>
                <a:t>Dissertation committee:</a:t>
              </a:r>
            </a:p>
            <a:p>
              <a:pPr marL="457200" indent="-457200" algn="just">
                <a:lnSpc>
                  <a:spcPct val="150000"/>
                </a:lnSpc>
                <a:buFont typeface="Arial" panose="020B0604020202020204" pitchFamily="34" charset="0"/>
                <a:buChar char="•"/>
              </a:pPr>
              <a:r>
                <a:rPr lang="en-US" sz="3200">
                  <a:latin typeface="Consolas" panose="020B0609020204030204" pitchFamily="49" charset="0"/>
                  <a:cs typeface="Consolas" panose="020B0609020204030204" pitchFamily="49" charset="0"/>
                </a:rPr>
                <a:t>Dr. Donald Seto (chair)</a:t>
              </a:r>
            </a:p>
            <a:p>
              <a:pPr marL="457200" indent="-457200">
                <a:lnSpc>
                  <a:spcPct val="150000"/>
                </a:lnSpc>
                <a:buFont typeface="Arial" panose="020B0604020202020204" pitchFamily="34" charset="0"/>
                <a:buChar char="•"/>
              </a:pPr>
              <a:r>
                <a:rPr lang="en-US" sz="3200">
                  <a:latin typeface="Consolas" panose="020B0609020204030204" pitchFamily="49" charset="0"/>
                  <a:cs typeface="Consolas" panose="020B0609020204030204" pitchFamily="49" charset="0"/>
                </a:rPr>
                <a:t>Dr. Patrick Gillevet</a:t>
              </a:r>
            </a:p>
            <a:p>
              <a:pPr marL="457200" indent="-457200">
                <a:lnSpc>
                  <a:spcPct val="150000"/>
                </a:lnSpc>
                <a:buFont typeface="Arial" panose="020B0604020202020204" pitchFamily="34" charset="0"/>
                <a:buChar char="•"/>
              </a:pPr>
              <a:r>
                <a:rPr lang="en-US" sz="3200">
                  <a:latin typeface="Consolas" panose="020B0609020204030204" pitchFamily="49" charset="0"/>
                  <a:cs typeface="Consolas" panose="020B0609020204030204" pitchFamily="49" charset="0"/>
                </a:rPr>
                <a:t>Dr. Sterling Thomas</a:t>
              </a:r>
            </a:p>
            <a:p>
              <a:pPr>
                <a:lnSpc>
                  <a:spcPct val="150000"/>
                </a:lnSpc>
              </a:pPr>
              <a:r>
                <a:rPr lang="en-US" sz="3200">
                  <a:latin typeface="Consolas" panose="020B0609020204030204" pitchFamily="49" charset="0"/>
                  <a:cs typeface="Consolas" panose="020B0609020204030204" pitchFamily="49" charset="0"/>
                </a:rPr>
                <a:t>Employer:</a:t>
              </a:r>
            </a:p>
            <a:p>
              <a:pPr marL="457200" indent="-457200">
                <a:lnSpc>
                  <a:spcPct val="150000"/>
                </a:lnSpc>
                <a:buFont typeface="Arial" panose="020B0604020202020204" pitchFamily="34" charset="0"/>
                <a:buChar char="•"/>
              </a:pPr>
              <a:r>
                <a:rPr lang="en-US" sz="3200">
                  <a:latin typeface="Consolas" panose="020B0609020204030204" pitchFamily="49" charset="0"/>
                  <a:cs typeface="Consolas" panose="020B0609020204030204" pitchFamily="49" charset="0"/>
                </a:rPr>
                <a:t>Noblis, Inc.</a:t>
              </a:r>
            </a:p>
            <a:p>
              <a:pPr marL="457200" indent="-457200">
                <a:lnSpc>
                  <a:spcPct val="150000"/>
                </a:lnSpc>
                <a:buFont typeface="Arial" panose="020B0604020202020204" pitchFamily="34" charset="0"/>
                <a:buChar char="•"/>
              </a:pPr>
              <a:r>
                <a:rPr lang="en-US" sz="3200">
                  <a:latin typeface="Consolas" panose="020B0609020204030204" pitchFamily="49" charset="0"/>
                  <a:cs typeface="Consolas" panose="020B0609020204030204" pitchFamily="49" charset="0"/>
                </a:rPr>
                <a:t>Thanks to Shane Mitchell and Mitchell Holland for reviewing.</a:t>
              </a:r>
            </a:p>
          </p:txBody>
        </p:sp>
      </p:grpSp>
      <p:grpSp>
        <p:nvGrpSpPr>
          <p:cNvPr id="42" name="Group 41">
            <a:extLst>
              <a:ext uri="{FF2B5EF4-FFF2-40B4-BE49-F238E27FC236}">
                <a16:creationId xmlns:a16="http://schemas.microsoft.com/office/drawing/2014/main" id="{6E96358D-2AD8-D55A-159A-2A6BC3EB2654}"/>
              </a:ext>
            </a:extLst>
          </p:cNvPr>
          <p:cNvGrpSpPr/>
          <p:nvPr/>
        </p:nvGrpSpPr>
        <p:grpSpPr>
          <a:xfrm>
            <a:off x="0" y="29281695"/>
            <a:ext cx="8229600" cy="7294305"/>
            <a:chOff x="0" y="23891245"/>
            <a:chExt cx="8229600" cy="7294305"/>
          </a:xfrm>
        </p:grpSpPr>
        <p:sp>
          <p:nvSpPr>
            <p:cNvPr id="6348" name="TextBox 6347">
              <a:extLst>
                <a:ext uri="{FF2B5EF4-FFF2-40B4-BE49-F238E27FC236}">
                  <a16:creationId xmlns:a16="http://schemas.microsoft.com/office/drawing/2014/main" id="{C4E32444-913D-CF63-097D-B82E73ED23B2}"/>
                </a:ext>
              </a:extLst>
            </p:cNvPr>
            <p:cNvSpPr txBox="1"/>
            <p:nvPr/>
          </p:nvSpPr>
          <p:spPr>
            <a:xfrm>
              <a:off x="0" y="23891245"/>
              <a:ext cx="8229600" cy="923330"/>
            </a:xfrm>
            <a:prstGeom prst="rect">
              <a:avLst/>
            </a:prstGeom>
            <a:noFill/>
          </p:spPr>
          <p:txBody>
            <a:bodyPr wrap="square" rtlCol="0" anchor="ctr">
              <a:spAutoFit/>
            </a:bodyPr>
            <a:lstStyle/>
            <a:p>
              <a:r>
                <a:rPr lang="en-US" sz="5400" b="1">
                  <a:latin typeface="Consolas" panose="020B0609020204030204" pitchFamily="49" charset="0"/>
                  <a:cs typeface="Consolas" panose="020B0609020204030204" pitchFamily="49" charset="0"/>
                </a:rPr>
                <a:t>&gt; References --------</a:t>
              </a:r>
            </a:p>
          </p:txBody>
        </p:sp>
        <p:sp>
          <p:nvSpPr>
            <p:cNvPr id="8" name="TextBox 7">
              <a:extLst>
                <a:ext uri="{FF2B5EF4-FFF2-40B4-BE49-F238E27FC236}">
                  <a16:creationId xmlns:a16="http://schemas.microsoft.com/office/drawing/2014/main" id="{CADB4316-BE40-1A1B-B887-BF703A5AEF0D}"/>
                </a:ext>
              </a:extLst>
            </p:cNvPr>
            <p:cNvSpPr txBox="1"/>
            <p:nvPr/>
          </p:nvSpPr>
          <p:spPr>
            <a:xfrm>
              <a:off x="4271" y="24814575"/>
              <a:ext cx="8042449" cy="6370975"/>
            </a:xfrm>
            <a:prstGeom prst="rect">
              <a:avLst/>
            </a:prstGeom>
            <a:noFill/>
          </p:spPr>
          <p:txBody>
            <a:bodyPr wrap="square" rtlCol="0" anchor="ctr">
              <a:spAutoFit/>
            </a:bodyPr>
            <a:lstStyle/>
            <a:p>
              <a:pPr marL="171450" indent="-171450">
                <a:buFont typeface="Arial" panose="020B0604020202020204" pitchFamily="34" charset="0"/>
                <a:buChar char="•"/>
              </a:pPr>
              <a:r>
                <a:rPr lang="en-US" sz="1200">
                  <a:latin typeface="Consolas" panose="020B0609020204030204" pitchFamily="49" charset="0"/>
                  <a:cs typeface="Consolas" panose="020B0609020204030204" pitchFamily="49" charset="0"/>
                </a:rPr>
                <a:t>Caspar, D. L., &amp; Klug, A. (1962). Physical principles in the construction of regular viruses. Cold Spring Harbor Symposia on Quantitative Biology, 27, 1–24. https://</a:t>
              </a:r>
              <a:r>
                <a:rPr lang="en-US" sz="1200" err="1">
                  <a:latin typeface="Consolas" panose="020B0609020204030204" pitchFamily="49" charset="0"/>
                  <a:cs typeface="Consolas" panose="020B0609020204030204" pitchFamily="49" charset="0"/>
                </a:rPr>
                <a:t>doi.org</a:t>
              </a:r>
              <a:r>
                <a:rPr lang="en-US" sz="1200">
                  <a:latin typeface="Consolas" panose="020B0609020204030204" pitchFamily="49" charset="0"/>
                  <a:cs typeface="Consolas" panose="020B0609020204030204" pitchFamily="49" charset="0"/>
                </a:rPr>
                <a:t>/10.1101/sqb.1962.027.001.005</a:t>
              </a:r>
            </a:p>
            <a:p>
              <a:pPr marL="171450" indent="-171450">
                <a:buFont typeface="Arial" panose="020B0604020202020204" pitchFamily="34" charset="0"/>
                <a:buChar char="•"/>
              </a:pPr>
              <a:r>
                <a:rPr lang="en-US" sz="1200">
                  <a:latin typeface="Consolas" panose="020B0609020204030204" pitchFamily="49" charset="0"/>
                  <a:cs typeface="Consolas" panose="020B0609020204030204" pitchFamily="49" charset="0"/>
                </a:rPr>
                <a:t>Fokine, A., Chipman, P. R., </a:t>
              </a:r>
              <a:r>
                <a:rPr lang="en-US" sz="1200" err="1">
                  <a:latin typeface="Consolas" panose="020B0609020204030204" pitchFamily="49" charset="0"/>
                  <a:cs typeface="Consolas" panose="020B0609020204030204" pitchFamily="49" charset="0"/>
                </a:rPr>
                <a:t>Leiman</a:t>
              </a:r>
              <a:r>
                <a:rPr lang="en-US" sz="1200">
                  <a:latin typeface="Consolas" panose="020B0609020204030204" pitchFamily="49" charset="0"/>
                  <a:cs typeface="Consolas" panose="020B0609020204030204" pitchFamily="49" charset="0"/>
                </a:rPr>
                <a:t>, P. G., </a:t>
              </a:r>
              <a:r>
                <a:rPr lang="en-US" sz="1200" err="1">
                  <a:latin typeface="Consolas" panose="020B0609020204030204" pitchFamily="49" charset="0"/>
                  <a:cs typeface="Consolas" panose="020B0609020204030204" pitchFamily="49" charset="0"/>
                </a:rPr>
                <a:t>Mesyanzhinov</a:t>
              </a:r>
              <a:r>
                <a:rPr lang="en-US" sz="1200">
                  <a:latin typeface="Consolas" panose="020B0609020204030204" pitchFamily="49" charset="0"/>
                  <a:cs typeface="Consolas" panose="020B0609020204030204" pitchFamily="49" charset="0"/>
                </a:rPr>
                <a:t>, V. V., Rao, V. B., &amp; </a:t>
              </a:r>
              <a:r>
                <a:rPr lang="en-US" sz="1200" err="1">
                  <a:latin typeface="Consolas" panose="020B0609020204030204" pitchFamily="49" charset="0"/>
                  <a:cs typeface="Consolas" panose="020B0609020204030204" pitchFamily="49" charset="0"/>
                </a:rPr>
                <a:t>Rossmann</a:t>
              </a:r>
              <a:r>
                <a:rPr lang="en-US" sz="1200">
                  <a:latin typeface="Consolas" panose="020B0609020204030204" pitchFamily="49" charset="0"/>
                  <a:cs typeface="Consolas" panose="020B0609020204030204" pitchFamily="49" charset="0"/>
                </a:rPr>
                <a:t>, M. G. (2004). Molecular architecture of the prolate head of bacteriophage T4. Proceedings of the National Academy of Sciences, 101(16), 6003–6008. https://</a:t>
              </a:r>
              <a:r>
                <a:rPr lang="en-US" sz="1200" err="1">
                  <a:latin typeface="Consolas" panose="020B0609020204030204" pitchFamily="49" charset="0"/>
                  <a:cs typeface="Consolas" panose="020B0609020204030204" pitchFamily="49" charset="0"/>
                </a:rPr>
                <a:t>doi.org</a:t>
              </a:r>
              <a:r>
                <a:rPr lang="en-US" sz="1200">
                  <a:latin typeface="Consolas" panose="020B0609020204030204" pitchFamily="49" charset="0"/>
                  <a:cs typeface="Consolas" panose="020B0609020204030204" pitchFamily="49" charset="0"/>
                </a:rPr>
                <a:t>/10.1073/pnas.0400444101</a:t>
              </a:r>
            </a:p>
            <a:p>
              <a:pPr marL="171450" indent="-171450">
                <a:buFont typeface="Arial" panose="020B0604020202020204" pitchFamily="34" charset="0"/>
                <a:buChar char="•"/>
              </a:pPr>
              <a:r>
                <a:rPr lang="en-US" sz="1200" err="1">
                  <a:latin typeface="Consolas" panose="020B0609020204030204" pitchFamily="49" charset="0"/>
                  <a:cs typeface="Consolas" panose="020B0609020204030204" pitchFamily="49" charset="0"/>
                </a:rPr>
                <a:t>Hohenwarter</a:t>
              </a:r>
              <a:r>
                <a:rPr lang="en-US" sz="1200">
                  <a:latin typeface="Consolas" panose="020B0609020204030204" pitchFamily="49" charset="0"/>
                  <a:cs typeface="Consolas" panose="020B0609020204030204" pitchFamily="49" charset="0"/>
                </a:rPr>
                <a:t>, M. (2007). GeoGebra—</a:t>
              </a:r>
              <a:r>
                <a:rPr lang="en-US" sz="1200" err="1">
                  <a:latin typeface="Consolas" panose="020B0609020204030204" pitchFamily="49" charset="0"/>
                  <a:cs typeface="Consolas" panose="020B0609020204030204" pitchFamily="49" charset="0"/>
                </a:rPr>
                <a:t>Didaktische</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Materialien</a:t>
              </a:r>
              <a:r>
                <a:rPr lang="en-US" sz="1200">
                  <a:latin typeface="Consolas" panose="020B0609020204030204" pitchFamily="49" charset="0"/>
                  <a:cs typeface="Consolas" panose="020B0609020204030204" pitchFamily="49" charset="0"/>
                </a:rPr>
                <a:t> und </a:t>
              </a:r>
              <a:r>
                <a:rPr lang="en-US" sz="1200" err="1">
                  <a:latin typeface="Consolas" panose="020B0609020204030204" pitchFamily="49" charset="0"/>
                  <a:cs typeface="Consolas" panose="020B0609020204030204" pitchFamily="49" charset="0"/>
                </a:rPr>
                <a:t>Anwendungen</a:t>
              </a:r>
              <a:r>
                <a:rPr lang="en-US" sz="1200">
                  <a:latin typeface="Consolas" panose="020B0609020204030204" pitchFamily="49" charset="0"/>
                  <a:cs typeface="Consolas" panose="020B0609020204030204" pitchFamily="49" charset="0"/>
                </a:rPr>
                <a:t> für den </a:t>
              </a:r>
              <a:r>
                <a:rPr lang="en-US" sz="1200" err="1">
                  <a:latin typeface="Consolas" panose="020B0609020204030204" pitchFamily="49" charset="0"/>
                  <a:cs typeface="Consolas" panose="020B0609020204030204" pitchFamily="49" charset="0"/>
                </a:rPr>
                <a:t>Mathematikunterricht</a:t>
              </a:r>
              <a:r>
                <a:rPr lang="en-US" sz="1200">
                  <a:latin typeface="Consolas" panose="020B0609020204030204" pitchFamily="49" charset="0"/>
                  <a:cs typeface="Consolas" panose="020B0609020204030204" pitchFamily="49" charset="0"/>
                </a:rPr>
                <a:t>. Journal für </a:t>
              </a:r>
              <a:r>
                <a:rPr lang="en-US" sz="1200" err="1">
                  <a:latin typeface="Consolas" panose="020B0609020204030204" pitchFamily="49" charset="0"/>
                  <a:cs typeface="Consolas" panose="020B0609020204030204" pitchFamily="49" charset="0"/>
                </a:rPr>
                <a:t>Mathematik-Didaktik</a:t>
              </a:r>
              <a:r>
                <a:rPr lang="en-US" sz="1200">
                  <a:latin typeface="Consolas" panose="020B0609020204030204" pitchFamily="49" charset="0"/>
                  <a:cs typeface="Consolas" panose="020B0609020204030204" pitchFamily="49" charset="0"/>
                </a:rPr>
                <a:t>, 28(1), 76–77. https://</a:t>
              </a:r>
              <a:r>
                <a:rPr lang="en-US" sz="1200" err="1">
                  <a:latin typeface="Consolas" panose="020B0609020204030204" pitchFamily="49" charset="0"/>
                  <a:cs typeface="Consolas" panose="020B0609020204030204" pitchFamily="49" charset="0"/>
                </a:rPr>
                <a:t>doi.org</a:t>
              </a:r>
              <a:r>
                <a:rPr lang="en-US" sz="1200">
                  <a:latin typeface="Consolas" panose="020B0609020204030204" pitchFamily="49" charset="0"/>
                  <a:cs typeface="Consolas" panose="020B0609020204030204" pitchFamily="49" charset="0"/>
                </a:rPr>
                <a:t>/10.1007/BF03339335</a:t>
              </a:r>
            </a:p>
            <a:p>
              <a:pPr marL="171450" indent="-171450">
                <a:buFont typeface="Arial" panose="020B0604020202020204" pitchFamily="34" charset="0"/>
                <a:buChar char="•"/>
              </a:pPr>
              <a:r>
                <a:rPr lang="en-US" sz="1200" err="1">
                  <a:latin typeface="Consolas" panose="020B0609020204030204" pitchFamily="49" charset="0"/>
                  <a:cs typeface="Consolas" panose="020B0609020204030204" pitchFamily="49" charset="0"/>
                </a:rPr>
                <a:t>Lehni</a:t>
              </a:r>
              <a:r>
                <a:rPr lang="en-US" sz="1200">
                  <a:latin typeface="Consolas" panose="020B0609020204030204" pitchFamily="49" charset="0"/>
                  <a:cs typeface="Consolas" panose="020B0609020204030204" pitchFamily="49" charset="0"/>
                </a:rPr>
                <a:t>, J., &amp; </a:t>
              </a:r>
              <a:r>
                <a:rPr lang="en-US" sz="1200" err="1">
                  <a:latin typeface="Consolas" panose="020B0609020204030204" pitchFamily="49" charset="0"/>
                  <a:cs typeface="Consolas" panose="020B0609020204030204" pitchFamily="49" charset="0"/>
                </a:rPr>
                <a:t>Puckey</a:t>
              </a:r>
              <a:r>
                <a:rPr lang="en-US" sz="1200">
                  <a:latin typeface="Consolas" panose="020B0609020204030204" pitchFamily="49" charset="0"/>
                  <a:cs typeface="Consolas" panose="020B0609020204030204" pitchFamily="49" charset="0"/>
                </a:rPr>
                <a:t>, J. (2020). </a:t>
              </a:r>
              <a:r>
                <a:rPr lang="en-US" sz="1200" err="1">
                  <a:latin typeface="Consolas" panose="020B0609020204030204" pitchFamily="49" charset="0"/>
                  <a:cs typeface="Consolas" panose="020B0609020204030204" pitchFamily="49" charset="0"/>
                </a:rPr>
                <a:t>Paperjs</a:t>
              </a:r>
              <a:r>
                <a:rPr lang="en-US" sz="1200">
                  <a:latin typeface="Consolas" panose="020B0609020204030204" pitchFamily="49" charset="0"/>
                  <a:cs typeface="Consolas" panose="020B0609020204030204" pitchFamily="49" charset="0"/>
                </a:rPr>
                <a:t>/</a:t>
              </a:r>
              <a:r>
                <a:rPr lang="en-US" sz="1200" err="1">
                  <a:latin typeface="Consolas" panose="020B0609020204030204" pitchFamily="49" charset="0"/>
                  <a:cs typeface="Consolas" panose="020B0609020204030204" pitchFamily="49" charset="0"/>
                </a:rPr>
                <a:t>paper.js</a:t>
              </a:r>
              <a:r>
                <a:rPr lang="en-US" sz="1200">
                  <a:latin typeface="Consolas" panose="020B0609020204030204" pitchFamily="49" charset="0"/>
                  <a:cs typeface="Consolas" panose="020B0609020204030204" pitchFamily="49" charset="0"/>
                </a:rPr>
                <a:t> [JavaScript]. </a:t>
              </a:r>
              <a:r>
                <a:rPr lang="en-US" sz="1200" err="1">
                  <a:latin typeface="Consolas" panose="020B0609020204030204" pitchFamily="49" charset="0"/>
                  <a:cs typeface="Consolas" panose="020B0609020204030204" pitchFamily="49" charset="0"/>
                </a:rPr>
                <a:t>Paper.js</a:t>
              </a:r>
              <a:r>
                <a:rPr lang="en-US" sz="1200">
                  <a:latin typeface="Consolas" panose="020B0609020204030204" pitchFamily="49" charset="0"/>
                  <a:cs typeface="Consolas" panose="020B0609020204030204" pitchFamily="49" charset="0"/>
                </a:rPr>
                <a:t>. https://</a:t>
              </a:r>
              <a:r>
                <a:rPr lang="en-US" sz="1200" err="1">
                  <a:latin typeface="Consolas" panose="020B0609020204030204" pitchFamily="49" charset="0"/>
                  <a:cs typeface="Consolas" panose="020B0609020204030204" pitchFamily="49" charset="0"/>
                </a:rPr>
                <a:t>github.com</a:t>
              </a:r>
              <a:r>
                <a:rPr lang="en-US" sz="1200">
                  <a:latin typeface="Consolas" panose="020B0609020204030204" pitchFamily="49" charset="0"/>
                  <a:cs typeface="Consolas" panose="020B0609020204030204" pitchFamily="49" charset="0"/>
                </a:rPr>
                <a:t>/</a:t>
              </a:r>
              <a:r>
                <a:rPr lang="en-US" sz="1200" err="1">
                  <a:latin typeface="Consolas" panose="020B0609020204030204" pitchFamily="49" charset="0"/>
                  <a:cs typeface="Consolas" panose="020B0609020204030204" pitchFamily="49" charset="0"/>
                </a:rPr>
                <a:t>paperjs</a:t>
              </a:r>
              <a:r>
                <a:rPr lang="en-US" sz="1200">
                  <a:latin typeface="Consolas" panose="020B0609020204030204" pitchFamily="49" charset="0"/>
                  <a:cs typeface="Consolas" panose="020B0609020204030204" pitchFamily="49" charset="0"/>
                </a:rPr>
                <a:t>/</a:t>
              </a:r>
              <a:r>
                <a:rPr lang="en-US" sz="1200" err="1">
                  <a:latin typeface="Consolas" panose="020B0609020204030204" pitchFamily="49" charset="0"/>
                  <a:cs typeface="Consolas" panose="020B0609020204030204" pitchFamily="49" charset="0"/>
                </a:rPr>
                <a:t>paper.js</a:t>
              </a:r>
              <a:r>
                <a:rPr lang="en-US" sz="1200">
                  <a:latin typeface="Consolas" panose="020B0609020204030204" pitchFamily="49" charset="0"/>
                  <a:cs typeface="Consolas" panose="020B0609020204030204" pitchFamily="49" charset="0"/>
                </a:rPr>
                <a:t> (Original work published 2011)</a:t>
              </a:r>
            </a:p>
            <a:p>
              <a:pPr marL="171450" indent="-171450">
                <a:buFont typeface="Arial" panose="020B0604020202020204" pitchFamily="34" charset="0"/>
                <a:buChar char="•"/>
              </a:pPr>
              <a:r>
                <a:rPr lang="en-US" sz="1200">
                  <a:latin typeface="Consolas" panose="020B0609020204030204" pitchFamily="49" charset="0"/>
                  <a:cs typeface="Consolas" panose="020B0609020204030204" pitchFamily="49" charset="0"/>
                </a:rPr>
                <a:t>Luque, A., &amp; Reguera, D. (2013). Theoretical Studies on Assembly, Physical Stability and Dynamics of Viruses. In M. G. </a:t>
              </a:r>
              <a:r>
                <a:rPr lang="en-US" sz="1200" err="1">
                  <a:latin typeface="Consolas" panose="020B0609020204030204" pitchFamily="49" charset="0"/>
                  <a:cs typeface="Consolas" panose="020B0609020204030204" pitchFamily="49" charset="0"/>
                </a:rPr>
                <a:t>Mateu</a:t>
              </a:r>
              <a:r>
                <a:rPr lang="en-US" sz="1200">
                  <a:latin typeface="Consolas" panose="020B0609020204030204" pitchFamily="49" charset="0"/>
                  <a:cs typeface="Consolas" panose="020B0609020204030204" pitchFamily="49" charset="0"/>
                </a:rPr>
                <a:t> (Ed.), Structure and Physics of Viruses (Vol. 68, pp. 553–595). Springer Netherlands. </a:t>
              </a:r>
              <a:r>
                <a:rPr lang="en-US" sz="1200">
                  <a:latin typeface="Consolas" panose="020B0609020204030204" pitchFamily="49" charset="0"/>
                  <a:cs typeface="Consolas" panose="020B0609020204030204" pitchFamily="49" charset="0"/>
                  <a:hlinkClick r:id="rId10"/>
                </a:rPr>
                <a:t>https://doi.org/10.1007/978-94-007-6552-8_19</a:t>
              </a:r>
              <a:endParaRPr lang="en-US" sz="1200">
                <a:latin typeface="Consolas" panose="020B0609020204030204" pitchFamily="49" charset="0"/>
                <a:cs typeface="Consolas" panose="020B0609020204030204" pitchFamily="49" charset="0"/>
              </a:endParaRPr>
            </a:p>
            <a:p>
              <a:pPr marL="171450" indent="-171450">
                <a:buFont typeface="Arial" panose="020B0604020202020204" pitchFamily="34" charset="0"/>
                <a:buChar char="•"/>
              </a:pPr>
              <a:r>
                <a:rPr lang="en-US" sz="1200">
                  <a:latin typeface="Consolas" panose="020B0609020204030204" pitchFamily="49" charset="0"/>
                  <a:cs typeface="Consolas" panose="020B0609020204030204" pitchFamily="49" charset="0"/>
                </a:rPr>
                <a:t>Negrón, D. A. (2020, December 2). </a:t>
              </a:r>
              <a:r>
                <a:rPr lang="en-US" sz="1200" i="1">
                  <a:latin typeface="Consolas" panose="020B0609020204030204" pitchFamily="49" charset="0"/>
                  <a:cs typeface="Consolas" panose="020B0609020204030204" pitchFamily="49" charset="0"/>
                </a:rPr>
                <a:t>Vectorized Capsid Generation in the Browser</a:t>
              </a:r>
              <a:r>
                <a:rPr lang="en-US" sz="1200">
                  <a:latin typeface="Consolas" panose="020B0609020204030204" pitchFamily="49" charset="0"/>
                  <a:cs typeface="Consolas" panose="020B0609020204030204" pitchFamily="49" charset="0"/>
                </a:rPr>
                <a:t> [Poster]. Fall 2020 SSB Student Research Day, Online.</a:t>
              </a:r>
            </a:p>
            <a:p>
              <a:pPr marL="171450" indent="-171450">
                <a:buFont typeface="Arial" panose="020B0604020202020204" pitchFamily="34" charset="0"/>
                <a:buChar char="•"/>
              </a:pPr>
              <a:r>
                <a:rPr lang="en-US" sz="1200">
                  <a:latin typeface="Consolas" panose="020B0609020204030204" pitchFamily="49" charset="0"/>
                  <a:cs typeface="Consolas" panose="020B0609020204030204" pitchFamily="49" charset="0"/>
                </a:rPr>
                <a:t>Negrón, D. A. (2021a, April 21). </a:t>
              </a:r>
              <a:r>
                <a:rPr lang="en-US" sz="1200" i="1">
                  <a:latin typeface="Consolas" panose="020B0609020204030204" pitchFamily="49" charset="0"/>
                  <a:cs typeface="Consolas" panose="020B0609020204030204" pitchFamily="49" charset="0"/>
                </a:rPr>
                <a:t>Elongated Capsid Generation in the Browser</a:t>
              </a:r>
              <a:r>
                <a:rPr lang="en-US" sz="1200">
                  <a:latin typeface="Consolas" panose="020B0609020204030204" pitchFamily="49" charset="0"/>
                  <a:cs typeface="Consolas" panose="020B0609020204030204" pitchFamily="49" charset="0"/>
                </a:rPr>
                <a:t> [Poster]. Spring 2021 SSB Student Research Day, Online.</a:t>
              </a:r>
            </a:p>
            <a:p>
              <a:pPr marL="171450" indent="-171450">
                <a:buFont typeface="Arial" panose="020B0604020202020204" pitchFamily="34" charset="0"/>
                <a:buChar char="•"/>
              </a:pPr>
              <a:r>
                <a:rPr lang="en-US" sz="1200">
                  <a:latin typeface="Consolas" panose="020B0609020204030204" pitchFamily="49" charset="0"/>
                  <a:cs typeface="Consolas" panose="020B0609020204030204" pitchFamily="49" charset="0"/>
                </a:rPr>
                <a:t>Negrón, D. A. (2021b). </a:t>
              </a:r>
              <a:r>
                <a:rPr lang="en-US" sz="1200" i="1">
                  <a:latin typeface="Consolas" panose="020B0609020204030204" pitchFamily="49" charset="0"/>
                  <a:cs typeface="Consolas" panose="020B0609020204030204" pitchFamily="49" charset="0"/>
                </a:rPr>
                <a:t>Vectorized Capsid Rendering in the Browser with </a:t>
              </a:r>
              <a:r>
                <a:rPr lang="en-US" sz="1200" i="1" err="1">
                  <a:latin typeface="Consolas" panose="020B0609020204030204" pitchFamily="49" charset="0"/>
                  <a:cs typeface="Consolas" panose="020B0609020204030204" pitchFamily="49" charset="0"/>
                </a:rPr>
                <a:t>Capsid.js</a:t>
              </a:r>
              <a:r>
                <a:rPr lang="en-US" sz="1200">
                  <a:latin typeface="Consolas" panose="020B0609020204030204" pitchFamily="49" charset="0"/>
                  <a:cs typeface="Consolas" panose="020B0609020204030204" pitchFamily="49" charset="0"/>
                </a:rPr>
                <a:t> (p. 2020.12.02.408252). </a:t>
              </a:r>
              <a:r>
                <a:rPr lang="en-US" sz="1200">
                  <a:latin typeface="Consolas" panose="020B0609020204030204" pitchFamily="49" charset="0"/>
                  <a:cs typeface="Consolas" panose="020B0609020204030204" pitchFamily="49" charset="0"/>
                  <a:hlinkClick r:id="rId11"/>
                </a:rPr>
                <a:t>https://doi.org/10.1101/2020.12.02.408252</a:t>
              </a:r>
              <a:endParaRPr lang="en-US" sz="1200">
                <a:latin typeface="Consolas" panose="020B0609020204030204" pitchFamily="49" charset="0"/>
                <a:cs typeface="Consolas" panose="020B0609020204030204" pitchFamily="49" charset="0"/>
              </a:endParaRPr>
            </a:p>
            <a:p>
              <a:pPr marL="171450" indent="-171450">
                <a:buFont typeface="Arial" panose="020B0604020202020204" pitchFamily="34" charset="0"/>
                <a:buChar char="•"/>
              </a:pPr>
              <a:r>
                <a:rPr lang="en-US" sz="1200">
                  <a:latin typeface="Consolas" panose="020B0609020204030204" pitchFamily="49" charset="0"/>
                  <a:cs typeface="Consolas" panose="020B0609020204030204" pitchFamily="49" charset="0"/>
                </a:rPr>
                <a:t>Negrón, D. A. (2021c). Molecular Clock Analysis of Human Adenovirus [Ph.D., George Mason University]. In </a:t>
              </a:r>
              <a:r>
                <a:rPr lang="en-US" sz="1200" i="1">
                  <a:latin typeface="Consolas" panose="020B0609020204030204" pitchFamily="49" charset="0"/>
                  <a:cs typeface="Consolas" panose="020B0609020204030204" pitchFamily="49" charset="0"/>
                </a:rPr>
                <a:t>ProQuest Dissertations and Theses</a:t>
              </a:r>
              <a:r>
                <a:rPr lang="en-US" sz="1200">
                  <a:latin typeface="Consolas" panose="020B0609020204030204" pitchFamily="49" charset="0"/>
                  <a:cs typeface="Consolas" panose="020B0609020204030204" pitchFamily="49" charset="0"/>
                </a:rPr>
                <a:t>. </a:t>
              </a:r>
              <a:r>
                <a:rPr lang="en-US" sz="1200">
                  <a:latin typeface="Consolas" panose="020B0609020204030204" pitchFamily="49" charset="0"/>
                  <a:cs typeface="Consolas" panose="020B0609020204030204" pitchFamily="49" charset="0"/>
                  <a:hlinkClick r:id="rId12"/>
                </a:rPr>
                <a:t>http://www.proquest.com/docview/2572612100/abstract/9972F7D348C34013PQ/1</a:t>
              </a:r>
              <a:endParaRPr lang="en-US" sz="1200">
                <a:latin typeface="Consolas" panose="020B0609020204030204" pitchFamily="49" charset="0"/>
                <a:cs typeface="Consolas" panose="020B0609020204030204" pitchFamily="49" charset="0"/>
              </a:endParaRPr>
            </a:p>
            <a:p>
              <a:pPr marL="171450" indent="-171450">
                <a:buFont typeface="Arial" panose="020B0604020202020204" pitchFamily="34" charset="0"/>
                <a:buChar char="•"/>
              </a:pPr>
              <a:r>
                <a:rPr lang="en-US" sz="1200">
                  <a:latin typeface="Consolas" panose="020B0609020204030204" pitchFamily="49" charset="0"/>
                  <a:cs typeface="Consolas" panose="020B0609020204030204" pitchFamily="49" charset="0"/>
                </a:rPr>
                <a:t>Moody, M. F. (1965). The shape of the T-even bacteriophage head. Virology, 26(4), 567–576. https://</a:t>
              </a:r>
              <a:r>
                <a:rPr lang="en-US" sz="1200" err="1">
                  <a:latin typeface="Consolas" panose="020B0609020204030204" pitchFamily="49" charset="0"/>
                  <a:cs typeface="Consolas" panose="020B0609020204030204" pitchFamily="49" charset="0"/>
                </a:rPr>
                <a:t>doi.org</a:t>
              </a:r>
              <a:r>
                <a:rPr lang="en-US" sz="1200">
                  <a:latin typeface="Consolas" panose="020B0609020204030204" pitchFamily="49" charset="0"/>
                  <a:cs typeface="Consolas" panose="020B0609020204030204" pitchFamily="49" charset="0"/>
                </a:rPr>
                <a:t>/10.1016/0042-6822(65)90319-3</a:t>
              </a:r>
            </a:p>
            <a:p>
              <a:pPr marL="171450" indent="-171450">
                <a:buFont typeface="Arial" panose="020B0604020202020204" pitchFamily="34" charset="0"/>
                <a:buChar char="•"/>
              </a:pPr>
              <a:r>
                <a:rPr lang="en-US" sz="1200">
                  <a:latin typeface="Consolas" panose="020B0609020204030204" pitchFamily="49" charset="0"/>
                  <a:cs typeface="Consolas" panose="020B0609020204030204" pitchFamily="49" charset="0"/>
                </a:rPr>
                <a:t>Moody, M. F. (1999). Geometry of phage head construction. Journal of Molecular Biology, 293(2), 401–433. https://</a:t>
              </a:r>
              <a:r>
                <a:rPr lang="en-US" sz="1200" err="1">
                  <a:latin typeface="Consolas" panose="020B0609020204030204" pitchFamily="49" charset="0"/>
                  <a:cs typeface="Consolas" panose="020B0609020204030204" pitchFamily="49" charset="0"/>
                </a:rPr>
                <a:t>doi.org</a:t>
              </a:r>
              <a:r>
                <a:rPr lang="en-US" sz="1200">
                  <a:latin typeface="Consolas" panose="020B0609020204030204" pitchFamily="49" charset="0"/>
                  <a:cs typeface="Consolas" panose="020B0609020204030204" pitchFamily="49" charset="0"/>
                </a:rPr>
                <a:t>/10.1006/jmbi.1999.3011</a:t>
              </a:r>
            </a:p>
            <a:p>
              <a:pPr marL="171450" indent="-171450">
                <a:buFont typeface="Arial" panose="020B0604020202020204" pitchFamily="34" charset="0"/>
                <a:buChar char="•"/>
              </a:pPr>
              <a:r>
                <a:rPr lang="en-US" sz="1200">
                  <a:latin typeface="Consolas" panose="020B0609020204030204" pitchFamily="49" charset="0"/>
                  <a:cs typeface="Consolas" panose="020B0609020204030204" pitchFamily="49" charset="0"/>
                </a:rPr>
                <a:t>Prasad, B. V. V., &amp; Schmid, M. F. (2011). Principles of Virus Structural Organization. Viral Molecular Machines, 726, 17–47. https://</a:t>
              </a:r>
              <a:r>
                <a:rPr lang="en-US" sz="1200" err="1">
                  <a:latin typeface="Consolas" panose="020B0609020204030204" pitchFamily="49" charset="0"/>
                  <a:cs typeface="Consolas" panose="020B0609020204030204" pitchFamily="49" charset="0"/>
                </a:rPr>
                <a:t>doi.org</a:t>
              </a:r>
              <a:r>
                <a:rPr lang="en-US" sz="1200">
                  <a:latin typeface="Consolas" panose="020B0609020204030204" pitchFamily="49" charset="0"/>
                  <a:cs typeface="Consolas" panose="020B0609020204030204" pitchFamily="49" charset="0"/>
                </a:rPr>
                <a:t>/10.1007/978-1-4614-0980-9_3</a:t>
              </a:r>
            </a:p>
            <a:p>
              <a:pPr marL="171450" indent="-171450">
                <a:buFont typeface="Arial" panose="020B0604020202020204" pitchFamily="34" charset="0"/>
                <a:buChar char="•"/>
              </a:pPr>
              <a:r>
                <a:rPr lang="en-US" sz="1200">
                  <a:latin typeface="Consolas" panose="020B0609020204030204" pitchFamily="49" charset="0"/>
                  <a:cs typeface="Consolas" panose="020B0609020204030204" pitchFamily="49" charset="0"/>
                </a:rPr>
                <a:t>Twarock, R., &amp; Luque, A. (2019). Structural puzzles in virology solved with an overarching icosahedral design principle. Nature Communications, 10(1), 4414. https://</a:t>
              </a:r>
              <a:r>
                <a:rPr lang="en-US" sz="1200" err="1">
                  <a:latin typeface="Consolas" panose="020B0609020204030204" pitchFamily="49" charset="0"/>
                  <a:cs typeface="Consolas" panose="020B0609020204030204" pitchFamily="49" charset="0"/>
                </a:rPr>
                <a:t>doi.org</a:t>
              </a:r>
              <a:r>
                <a:rPr lang="en-US" sz="1200">
                  <a:latin typeface="Consolas" panose="020B0609020204030204" pitchFamily="49" charset="0"/>
                  <a:cs typeface="Consolas" panose="020B0609020204030204" pitchFamily="49" charset="0"/>
                </a:rPr>
                <a:t>/10.1038/s41467-019-12367-3</a:t>
              </a:r>
            </a:p>
          </p:txBody>
        </p:sp>
      </p:grpSp>
      <p:grpSp>
        <p:nvGrpSpPr>
          <p:cNvPr id="6918" name="Group 6917">
            <a:extLst>
              <a:ext uri="{FF2B5EF4-FFF2-40B4-BE49-F238E27FC236}">
                <a16:creationId xmlns:a16="http://schemas.microsoft.com/office/drawing/2014/main" id="{23697B98-29EF-B64B-A52E-4E5B3F31E594}"/>
              </a:ext>
            </a:extLst>
          </p:cNvPr>
          <p:cNvGrpSpPr/>
          <p:nvPr/>
        </p:nvGrpSpPr>
        <p:grpSpPr>
          <a:xfrm>
            <a:off x="8801102" y="3654718"/>
            <a:ext cx="29489400" cy="32951935"/>
            <a:chOff x="8801102" y="3654718"/>
            <a:chExt cx="29489400" cy="32951935"/>
          </a:xfrm>
        </p:grpSpPr>
        <p:grpSp>
          <p:nvGrpSpPr>
            <p:cNvPr id="13017" name="Graphic 13011">
              <a:extLst>
                <a:ext uri="{FF2B5EF4-FFF2-40B4-BE49-F238E27FC236}">
                  <a16:creationId xmlns:a16="http://schemas.microsoft.com/office/drawing/2014/main" id="{1DB9A97D-7B74-A3A3-7046-DF81ADA75486}"/>
                </a:ext>
              </a:extLst>
            </p:cNvPr>
            <p:cNvGrpSpPr>
              <a:grpSpLocks noChangeAspect="1"/>
            </p:cNvGrpSpPr>
            <p:nvPr/>
          </p:nvGrpSpPr>
          <p:grpSpPr>
            <a:xfrm>
              <a:off x="24782698" y="31892260"/>
              <a:ext cx="2745390" cy="4224400"/>
              <a:chOff x="8929299" y="30133200"/>
              <a:chExt cx="2474667" cy="3807326"/>
            </a:xfrm>
          </p:grpSpPr>
          <p:grpSp>
            <p:nvGrpSpPr>
              <p:cNvPr id="13018" name="Graphic 13011">
                <a:extLst>
                  <a:ext uri="{FF2B5EF4-FFF2-40B4-BE49-F238E27FC236}">
                    <a16:creationId xmlns:a16="http://schemas.microsoft.com/office/drawing/2014/main" id="{77BA346F-FF5A-280D-5310-A44626562922}"/>
                  </a:ext>
                </a:extLst>
              </p:cNvPr>
              <p:cNvGrpSpPr/>
              <p:nvPr/>
            </p:nvGrpSpPr>
            <p:grpSpPr>
              <a:xfrm>
                <a:off x="8929299" y="30133200"/>
                <a:ext cx="1649778" cy="1427747"/>
                <a:chOff x="8929299" y="30133200"/>
                <a:chExt cx="1649778" cy="1427747"/>
              </a:xfrm>
            </p:grpSpPr>
            <p:sp>
              <p:nvSpPr>
                <p:cNvPr id="13019" name="Freeform 13018">
                  <a:extLst>
                    <a:ext uri="{FF2B5EF4-FFF2-40B4-BE49-F238E27FC236}">
                      <a16:creationId xmlns:a16="http://schemas.microsoft.com/office/drawing/2014/main" id="{E957C2EA-A1EC-F0BC-2222-6E21C21479E0}"/>
                    </a:ext>
                  </a:extLst>
                </p:cNvPr>
                <p:cNvSpPr/>
                <p:nvPr/>
              </p:nvSpPr>
              <p:spPr>
                <a:xfrm>
                  <a:off x="10166633" y="31322989"/>
                  <a:ext cx="412444" cy="237957"/>
                </a:xfrm>
                <a:custGeom>
                  <a:avLst/>
                  <a:gdLst>
                    <a:gd name="connsiteX0" fmla="*/ 0 w 412444"/>
                    <a:gd name="connsiteY0" fmla="*/ 0 h 237957"/>
                    <a:gd name="connsiteX1" fmla="*/ 137482 w 412444"/>
                    <a:gd name="connsiteY1" fmla="*/ 237958 h 237957"/>
                    <a:gd name="connsiteX2" fmla="*/ 412445 w 412444"/>
                    <a:gd name="connsiteY2" fmla="*/ 237958 h 237957"/>
                    <a:gd name="connsiteX3" fmla="*/ 274963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0" y="0"/>
                      </a:moveTo>
                      <a:lnTo>
                        <a:pt x="137482" y="237958"/>
                      </a:lnTo>
                      <a:lnTo>
                        <a:pt x="412445" y="237958"/>
                      </a:lnTo>
                      <a:lnTo>
                        <a:pt x="2749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20" name="Freeform 13019">
                  <a:extLst>
                    <a:ext uri="{FF2B5EF4-FFF2-40B4-BE49-F238E27FC236}">
                      <a16:creationId xmlns:a16="http://schemas.microsoft.com/office/drawing/2014/main" id="{FEF54936-2FBD-6F78-B3EA-A038F9627AF9}"/>
                    </a:ext>
                  </a:extLst>
                </p:cNvPr>
                <p:cNvSpPr/>
                <p:nvPr/>
              </p:nvSpPr>
              <p:spPr>
                <a:xfrm>
                  <a:off x="10029151" y="31322989"/>
                  <a:ext cx="274963" cy="237957"/>
                </a:xfrm>
                <a:custGeom>
                  <a:avLst/>
                  <a:gdLst>
                    <a:gd name="connsiteX0" fmla="*/ 137482 w 274963"/>
                    <a:gd name="connsiteY0" fmla="*/ 0 h 237957"/>
                    <a:gd name="connsiteX1" fmla="*/ 0 w 274963"/>
                    <a:gd name="connsiteY1" fmla="*/ 237958 h 237957"/>
                    <a:gd name="connsiteX2" fmla="*/ 274963 w 274963"/>
                    <a:gd name="connsiteY2" fmla="*/ 237958 h 237957"/>
                  </a:gdLst>
                  <a:ahLst/>
                  <a:cxnLst>
                    <a:cxn ang="0">
                      <a:pos x="connsiteX0" y="connsiteY0"/>
                    </a:cxn>
                    <a:cxn ang="0">
                      <a:pos x="connsiteX1" y="connsiteY1"/>
                    </a:cxn>
                    <a:cxn ang="0">
                      <a:pos x="connsiteX2" y="connsiteY2"/>
                    </a:cxn>
                  </a:cxnLst>
                  <a:rect l="l" t="t" r="r" b="b"/>
                  <a:pathLst>
                    <a:path w="274963" h="237957">
                      <a:moveTo>
                        <a:pt x="137482" y="0"/>
                      </a:moveTo>
                      <a:lnTo>
                        <a:pt x="0" y="237958"/>
                      </a:lnTo>
                      <a:lnTo>
                        <a:pt x="274963" y="23795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021" name="Freeform 13020">
                  <a:extLst>
                    <a:ext uri="{FF2B5EF4-FFF2-40B4-BE49-F238E27FC236}">
                      <a16:creationId xmlns:a16="http://schemas.microsoft.com/office/drawing/2014/main" id="{B34DBF79-689C-CD20-71E2-2AF398A89AC5}"/>
                    </a:ext>
                  </a:extLst>
                </p:cNvPr>
                <p:cNvSpPr/>
                <p:nvPr/>
              </p:nvSpPr>
              <p:spPr>
                <a:xfrm>
                  <a:off x="10166633" y="31085031"/>
                  <a:ext cx="274962" cy="237957"/>
                </a:xfrm>
                <a:custGeom>
                  <a:avLst/>
                  <a:gdLst>
                    <a:gd name="connsiteX0" fmla="*/ 0 w 274962"/>
                    <a:gd name="connsiteY0" fmla="*/ 237958 h 237957"/>
                    <a:gd name="connsiteX1" fmla="*/ 274963 w 274962"/>
                    <a:gd name="connsiteY1" fmla="*/ 237958 h 237957"/>
                    <a:gd name="connsiteX2" fmla="*/ 137482 w 274962"/>
                    <a:gd name="connsiteY2" fmla="*/ 0 h 237957"/>
                  </a:gdLst>
                  <a:ahLst/>
                  <a:cxnLst>
                    <a:cxn ang="0">
                      <a:pos x="connsiteX0" y="connsiteY0"/>
                    </a:cxn>
                    <a:cxn ang="0">
                      <a:pos x="connsiteX1" y="connsiteY1"/>
                    </a:cxn>
                    <a:cxn ang="0">
                      <a:pos x="connsiteX2" y="connsiteY2"/>
                    </a:cxn>
                  </a:cxnLst>
                  <a:rect l="l" t="t" r="r" b="b"/>
                  <a:pathLst>
                    <a:path w="274962" h="237957">
                      <a:moveTo>
                        <a:pt x="0" y="237958"/>
                      </a:moveTo>
                      <a:lnTo>
                        <a:pt x="274963" y="237958"/>
                      </a:lnTo>
                      <a:lnTo>
                        <a:pt x="137482"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022" name="Freeform 13021">
                  <a:extLst>
                    <a:ext uri="{FF2B5EF4-FFF2-40B4-BE49-F238E27FC236}">
                      <a16:creationId xmlns:a16="http://schemas.microsoft.com/office/drawing/2014/main" id="{0BC111B2-877C-4EC1-0B2E-DF133F6AE026}"/>
                    </a:ext>
                  </a:extLst>
                </p:cNvPr>
                <p:cNvSpPr/>
                <p:nvPr/>
              </p:nvSpPr>
              <p:spPr>
                <a:xfrm>
                  <a:off x="9754188" y="30847073"/>
                  <a:ext cx="412444" cy="237957"/>
                </a:xfrm>
                <a:custGeom>
                  <a:avLst/>
                  <a:gdLst>
                    <a:gd name="connsiteX0" fmla="*/ 274963 w 412444"/>
                    <a:gd name="connsiteY0" fmla="*/ 237958 h 237957"/>
                    <a:gd name="connsiteX1" fmla="*/ 412445 w 412444"/>
                    <a:gd name="connsiteY1" fmla="*/ 0 h 237957"/>
                    <a:gd name="connsiteX2" fmla="*/ 137482 w 412444"/>
                    <a:gd name="connsiteY2" fmla="*/ 0 h 237957"/>
                    <a:gd name="connsiteX3" fmla="*/ 0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274963" y="237958"/>
                      </a:moveTo>
                      <a:lnTo>
                        <a:pt x="412445" y="0"/>
                      </a:lnTo>
                      <a:lnTo>
                        <a:pt x="137482" y="0"/>
                      </a:lnTo>
                      <a:lnTo>
                        <a:pt x="0"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23" name="Freeform 13022">
                  <a:extLst>
                    <a:ext uri="{FF2B5EF4-FFF2-40B4-BE49-F238E27FC236}">
                      <a16:creationId xmlns:a16="http://schemas.microsoft.com/office/drawing/2014/main" id="{502053B3-9C87-05F9-A494-9673B4EC5155}"/>
                    </a:ext>
                  </a:extLst>
                </p:cNvPr>
                <p:cNvSpPr/>
                <p:nvPr/>
              </p:nvSpPr>
              <p:spPr>
                <a:xfrm>
                  <a:off x="9754188" y="31085031"/>
                  <a:ext cx="412444" cy="237957"/>
                </a:xfrm>
                <a:custGeom>
                  <a:avLst/>
                  <a:gdLst>
                    <a:gd name="connsiteX0" fmla="*/ 137482 w 412444"/>
                    <a:gd name="connsiteY0" fmla="*/ 237958 h 237957"/>
                    <a:gd name="connsiteX1" fmla="*/ 412445 w 412444"/>
                    <a:gd name="connsiteY1" fmla="*/ 237958 h 237957"/>
                    <a:gd name="connsiteX2" fmla="*/ 274963 w 412444"/>
                    <a:gd name="connsiteY2" fmla="*/ 0 h 237957"/>
                    <a:gd name="connsiteX3" fmla="*/ 0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237958"/>
                      </a:moveTo>
                      <a:lnTo>
                        <a:pt x="412445" y="237958"/>
                      </a:lnTo>
                      <a:lnTo>
                        <a:pt x="274963"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24" name="Freeform 13023">
                  <a:extLst>
                    <a:ext uri="{FF2B5EF4-FFF2-40B4-BE49-F238E27FC236}">
                      <a16:creationId xmlns:a16="http://schemas.microsoft.com/office/drawing/2014/main" id="{782D4E2B-42B3-B98C-0C61-93674F80C521}"/>
                    </a:ext>
                  </a:extLst>
                </p:cNvPr>
                <p:cNvSpPr/>
                <p:nvPr/>
              </p:nvSpPr>
              <p:spPr>
                <a:xfrm>
                  <a:off x="9616706" y="31085031"/>
                  <a:ext cx="274963" cy="475915"/>
                </a:xfrm>
                <a:custGeom>
                  <a:avLst/>
                  <a:gdLst>
                    <a:gd name="connsiteX0" fmla="*/ 0 w 274963"/>
                    <a:gd name="connsiteY0" fmla="*/ 237958 h 475915"/>
                    <a:gd name="connsiteX1" fmla="*/ 137482 w 274963"/>
                    <a:gd name="connsiteY1" fmla="*/ 475916 h 475915"/>
                    <a:gd name="connsiteX2" fmla="*/ 274963 w 274963"/>
                    <a:gd name="connsiteY2" fmla="*/ 237958 h 475915"/>
                    <a:gd name="connsiteX3" fmla="*/ 137482 w 274963"/>
                    <a:gd name="connsiteY3" fmla="*/ 0 h 475915"/>
                  </a:gdLst>
                  <a:ahLst/>
                  <a:cxnLst>
                    <a:cxn ang="0">
                      <a:pos x="connsiteX0" y="connsiteY0"/>
                    </a:cxn>
                    <a:cxn ang="0">
                      <a:pos x="connsiteX1" y="connsiteY1"/>
                    </a:cxn>
                    <a:cxn ang="0">
                      <a:pos x="connsiteX2" y="connsiteY2"/>
                    </a:cxn>
                    <a:cxn ang="0">
                      <a:pos x="connsiteX3" y="connsiteY3"/>
                    </a:cxn>
                  </a:cxnLst>
                  <a:rect l="l" t="t" r="r" b="b"/>
                  <a:pathLst>
                    <a:path w="274963" h="475915">
                      <a:moveTo>
                        <a:pt x="0" y="237958"/>
                      </a:moveTo>
                      <a:lnTo>
                        <a:pt x="137482" y="475916"/>
                      </a:lnTo>
                      <a:lnTo>
                        <a:pt x="274963" y="237958"/>
                      </a:lnTo>
                      <a:lnTo>
                        <a:pt x="13748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25" name="Freeform 13024">
                  <a:extLst>
                    <a:ext uri="{FF2B5EF4-FFF2-40B4-BE49-F238E27FC236}">
                      <a16:creationId xmlns:a16="http://schemas.microsoft.com/office/drawing/2014/main" id="{4FF2068B-E6D2-2223-22DF-CECAAD202DFA}"/>
                    </a:ext>
                  </a:extLst>
                </p:cNvPr>
                <p:cNvSpPr/>
                <p:nvPr/>
              </p:nvSpPr>
              <p:spPr>
                <a:xfrm>
                  <a:off x="9341743" y="31085031"/>
                  <a:ext cx="412444" cy="237957"/>
                </a:xfrm>
                <a:custGeom>
                  <a:avLst/>
                  <a:gdLst>
                    <a:gd name="connsiteX0" fmla="*/ 137482 w 412444"/>
                    <a:gd name="connsiteY0" fmla="*/ 0 h 237957"/>
                    <a:gd name="connsiteX1" fmla="*/ 0 w 412444"/>
                    <a:gd name="connsiteY1" fmla="*/ 237958 h 237957"/>
                    <a:gd name="connsiteX2" fmla="*/ 274963 w 412444"/>
                    <a:gd name="connsiteY2" fmla="*/ 237958 h 237957"/>
                    <a:gd name="connsiteX3" fmla="*/ 412445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0"/>
                      </a:moveTo>
                      <a:lnTo>
                        <a:pt x="0" y="237958"/>
                      </a:lnTo>
                      <a:lnTo>
                        <a:pt x="274963" y="237958"/>
                      </a:lnTo>
                      <a:lnTo>
                        <a:pt x="41244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26" name="Freeform 13025">
                  <a:extLst>
                    <a:ext uri="{FF2B5EF4-FFF2-40B4-BE49-F238E27FC236}">
                      <a16:creationId xmlns:a16="http://schemas.microsoft.com/office/drawing/2014/main" id="{BAF7E955-A5B5-7F61-43ED-F54EC9657FD5}"/>
                    </a:ext>
                  </a:extLst>
                </p:cNvPr>
                <p:cNvSpPr/>
                <p:nvPr/>
              </p:nvSpPr>
              <p:spPr>
                <a:xfrm>
                  <a:off x="9341743" y="30847073"/>
                  <a:ext cx="412444" cy="237957"/>
                </a:xfrm>
                <a:custGeom>
                  <a:avLst/>
                  <a:gdLst>
                    <a:gd name="connsiteX0" fmla="*/ 274963 w 412444"/>
                    <a:gd name="connsiteY0" fmla="*/ 0 h 237957"/>
                    <a:gd name="connsiteX1" fmla="*/ 0 w 412444"/>
                    <a:gd name="connsiteY1" fmla="*/ 0 h 237957"/>
                    <a:gd name="connsiteX2" fmla="*/ 137482 w 412444"/>
                    <a:gd name="connsiteY2" fmla="*/ 237958 h 237957"/>
                    <a:gd name="connsiteX3" fmla="*/ 412445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274963" y="0"/>
                      </a:moveTo>
                      <a:lnTo>
                        <a:pt x="0" y="0"/>
                      </a:lnTo>
                      <a:lnTo>
                        <a:pt x="137482" y="237958"/>
                      </a:lnTo>
                      <a:lnTo>
                        <a:pt x="412445"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27" name="Freeform 13026">
                  <a:extLst>
                    <a:ext uri="{FF2B5EF4-FFF2-40B4-BE49-F238E27FC236}">
                      <a16:creationId xmlns:a16="http://schemas.microsoft.com/office/drawing/2014/main" id="{C0A65746-7721-273C-A86F-DF195E94146A}"/>
                    </a:ext>
                  </a:extLst>
                </p:cNvPr>
                <p:cNvSpPr/>
                <p:nvPr/>
              </p:nvSpPr>
              <p:spPr>
                <a:xfrm>
                  <a:off x="9616706" y="30609115"/>
                  <a:ext cx="274963" cy="475915"/>
                </a:xfrm>
                <a:custGeom>
                  <a:avLst/>
                  <a:gdLst>
                    <a:gd name="connsiteX0" fmla="*/ 274963 w 274963"/>
                    <a:gd name="connsiteY0" fmla="*/ 237958 h 475915"/>
                    <a:gd name="connsiteX1" fmla="*/ 137482 w 274963"/>
                    <a:gd name="connsiteY1" fmla="*/ 0 h 475915"/>
                    <a:gd name="connsiteX2" fmla="*/ 0 w 274963"/>
                    <a:gd name="connsiteY2" fmla="*/ 237958 h 475915"/>
                    <a:gd name="connsiteX3" fmla="*/ 137482 w 274963"/>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74963" h="475915">
                      <a:moveTo>
                        <a:pt x="274963" y="237958"/>
                      </a:moveTo>
                      <a:lnTo>
                        <a:pt x="137482" y="0"/>
                      </a:lnTo>
                      <a:lnTo>
                        <a:pt x="0" y="237958"/>
                      </a:lnTo>
                      <a:lnTo>
                        <a:pt x="137482" y="4759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28" name="Freeform 13027">
                  <a:extLst>
                    <a:ext uri="{FF2B5EF4-FFF2-40B4-BE49-F238E27FC236}">
                      <a16:creationId xmlns:a16="http://schemas.microsoft.com/office/drawing/2014/main" id="{0D26E09B-DE47-3849-61FB-8F0E047FE710}"/>
                    </a:ext>
                  </a:extLst>
                </p:cNvPr>
                <p:cNvSpPr/>
                <p:nvPr/>
              </p:nvSpPr>
              <p:spPr>
                <a:xfrm>
                  <a:off x="9754188" y="30609115"/>
                  <a:ext cx="412444" cy="237957"/>
                </a:xfrm>
                <a:custGeom>
                  <a:avLst/>
                  <a:gdLst>
                    <a:gd name="connsiteX0" fmla="*/ 137482 w 412444"/>
                    <a:gd name="connsiteY0" fmla="*/ 237958 h 237957"/>
                    <a:gd name="connsiteX1" fmla="*/ 412445 w 412444"/>
                    <a:gd name="connsiteY1" fmla="*/ 237958 h 237957"/>
                    <a:gd name="connsiteX2" fmla="*/ 274963 w 412444"/>
                    <a:gd name="connsiteY2" fmla="*/ 0 h 237957"/>
                    <a:gd name="connsiteX3" fmla="*/ 0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237958"/>
                      </a:moveTo>
                      <a:lnTo>
                        <a:pt x="412445" y="237958"/>
                      </a:lnTo>
                      <a:lnTo>
                        <a:pt x="274963"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29" name="Freeform 13028">
                  <a:extLst>
                    <a:ext uri="{FF2B5EF4-FFF2-40B4-BE49-F238E27FC236}">
                      <a16:creationId xmlns:a16="http://schemas.microsoft.com/office/drawing/2014/main" id="{FEE8D2C9-8354-DE55-CDC2-DCE69B49FAB1}"/>
                    </a:ext>
                  </a:extLst>
                </p:cNvPr>
                <p:cNvSpPr/>
                <p:nvPr/>
              </p:nvSpPr>
              <p:spPr>
                <a:xfrm>
                  <a:off x="10029151" y="30847073"/>
                  <a:ext cx="274963" cy="475915"/>
                </a:xfrm>
                <a:custGeom>
                  <a:avLst/>
                  <a:gdLst>
                    <a:gd name="connsiteX0" fmla="*/ 0 w 274963"/>
                    <a:gd name="connsiteY0" fmla="*/ 237958 h 475915"/>
                    <a:gd name="connsiteX1" fmla="*/ 137482 w 274963"/>
                    <a:gd name="connsiteY1" fmla="*/ 475916 h 475915"/>
                    <a:gd name="connsiteX2" fmla="*/ 274963 w 274963"/>
                    <a:gd name="connsiteY2" fmla="*/ 237958 h 475915"/>
                    <a:gd name="connsiteX3" fmla="*/ 137482 w 274963"/>
                    <a:gd name="connsiteY3" fmla="*/ 0 h 475915"/>
                  </a:gdLst>
                  <a:ahLst/>
                  <a:cxnLst>
                    <a:cxn ang="0">
                      <a:pos x="connsiteX0" y="connsiteY0"/>
                    </a:cxn>
                    <a:cxn ang="0">
                      <a:pos x="connsiteX1" y="connsiteY1"/>
                    </a:cxn>
                    <a:cxn ang="0">
                      <a:pos x="connsiteX2" y="connsiteY2"/>
                    </a:cxn>
                    <a:cxn ang="0">
                      <a:pos x="connsiteX3" y="connsiteY3"/>
                    </a:cxn>
                  </a:cxnLst>
                  <a:rect l="l" t="t" r="r" b="b"/>
                  <a:pathLst>
                    <a:path w="274963" h="475915">
                      <a:moveTo>
                        <a:pt x="0" y="237958"/>
                      </a:moveTo>
                      <a:lnTo>
                        <a:pt x="137482" y="475916"/>
                      </a:lnTo>
                      <a:lnTo>
                        <a:pt x="274963" y="237958"/>
                      </a:lnTo>
                      <a:lnTo>
                        <a:pt x="137482"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30" name="Freeform 13029">
                  <a:extLst>
                    <a:ext uri="{FF2B5EF4-FFF2-40B4-BE49-F238E27FC236}">
                      <a16:creationId xmlns:a16="http://schemas.microsoft.com/office/drawing/2014/main" id="{970DFA1F-9F2D-D7E1-76AD-56B7A6FB5000}"/>
                    </a:ext>
                  </a:extLst>
                </p:cNvPr>
                <p:cNvSpPr/>
                <p:nvPr/>
              </p:nvSpPr>
              <p:spPr>
                <a:xfrm>
                  <a:off x="9754188" y="31322989"/>
                  <a:ext cx="412444" cy="237957"/>
                </a:xfrm>
                <a:custGeom>
                  <a:avLst/>
                  <a:gdLst>
                    <a:gd name="connsiteX0" fmla="*/ 137482 w 412444"/>
                    <a:gd name="connsiteY0" fmla="*/ 0 h 237957"/>
                    <a:gd name="connsiteX1" fmla="*/ 0 w 412444"/>
                    <a:gd name="connsiteY1" fmla="*/ 237958 h 237957"/>
                    <a:gd name="connsiteX2" fmla="*/ 274963 w 412444"/>
                    <a:gd name="connsiteY2" fmla="*/ 237958 h 237957"/>
                    <a:gd name="connsiteX3" fmla="*/ 412445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0"/>
                      </a:moveTo>
                      <a:lnTo>
                        <a:pt x="0" y="237958"/>
                      </a:lnTo>
                      <a:lnTo>
                        <a:pt x="274963" y="237958"/>
                      </a:lnTo>
                      <a:lnTo>
                        <a:pt x="41244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31" name="Freeform 13030">
                  <a:extLst>
                    <a:ext uri="{FF2B5EF4-FFF2-40B4-BE49-F238E27FC236}">
                      <a16:creationId xmlns:a16="http://schemas.microsoft.com/office/drawing/2014/main" id="{D5C85622-56C7-5603-89A4-84E494E47163}"/>
                    </a:ext>
                  </a:extLst>
                </p:cNvPr>
                <p:cNvSpPr/>
                <p:nvPr/>
              </p:nvSpPr>
              <p:spPr>
                <a:xfrm>
                  <a:off x="9341743" y="31322989"/>
                  <a:ext cx="412444" cy="237957"/>
                </a:xfrm>
                <a:custGeom>
                  <a:avLst/>
                  <a:gdLst>
                    <a:gd name="connsiteX0" fmla="*/ 274963 w 412444"/>
                    <a:gd name="connsiteY0" fmla="*/ 0 h 237957"/>
                    <a:gd name="connsiteX1" fmla="*/ 0 w 412444"/>
                    <a:gd name="connsiteY1" fmla="*/ 0 h 237957"/>
                    <a:gd name="connsiteX2" fmla="*/ 137482 w 412444"/>
                    <a:gd name="connsiteY2" fmla="*/ 237958 h 237957"/>
                    <a:gd name="connsiteX3" fmla="*/ 412445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274963" y="0"/>
                      </a:moveTo>
                      <a:lnTo>
                        <a:pt x="0" y="0"/>
                      </a:lnTo>
                      <a:lnTo>
                        <a:pt x="137482" y="237958"/>
                      </a:lnTo>
                      <a:lnTo>
                        <a:pt x="412445" y="23795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32" name="Freeform 13031">
                  <a:extLst>
                    <a:ext uri="{FF2B5EF4-FFF2-40B4-BE49-F238E27FC236}">
                      <a16:creationId xmlns:a16="http://schemas.microsoft.com/office/drawing/2014/main" id="{D078FD69-3944-46E8-F9FD-DA9E6510A045}"/>
                    </a:ext>
                  </a:extLst>
                </p:cNvPr>
                <p:cNvSpPr/>
                <p:nvPr/>
              </p:nvSpPr>
              <p:spPr>
                <a:xfrm>
                  <a:off x="9204262" y="30847073"/>
                  <a:ext cx="274963" cy="475915"/>
                </a:xfrm>
                <a:custGeom>
                  <a:avLst/>
                  <a:gdLst>
                    <a:gd name="connsiteX0" fmla="*/ 274963 w 274963"/>
                    <a:gd name="connsiteY0" fmla="*/ 237958 h 475915"/>
                    <a:gd name="connsiteX1" fmla="*/ 137482 w 274963"/>
                    <a:gd name="connsiteY1" fmla="*/ 0 h 475915"/>
                    <a:gd name="connsiteX2" fmla="*/ 0 w 274963"/>
                    <a:gd name="connsiteY2" fmla="*/ 237958 h 475915"/>
                    <a:gd name="connsiteX3" fmla="*/ 137482 w 274963"/>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74963" h="475915">
                      <a:moveTo>
                        <a:pt x="274963" y="237958"/>
                      </a:moveTo>
                      <a:lnTo>
                        <a:pt x="137482" y="0"/>
                      </a:lnTo>
                      <a:lnTo>
                        <a:pt x="0" y="237958"/>
                      </a:lnTo>
                      <a:lnTo>
                        <a:pt x="137482" y="47591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33" name="Freeform 13032">
                  <a:extLst>
                    <a:ext uri="{FF2B5EF4-FFF2-40B4-BE49-F238E27FC236}">
                      <a16:creationId xmlns:a16="http://schemas.microsoft.com/office/drawing/2014/main" id="{25D56FBC-2C75-464B-769B-70E6E8822D37}"/>
                    </a:ext>
                  </a:extLst>
                </p:cNvPr>
                <p:cNvSpPr/>
                <p:nvPr/>
              </p:nvSpPr>
              <p:spPr>
                <a:xfrm>
                  <a:off x="9341743" y="30609115"/>
                  <a:ext cx="412444" cy="237957"/>
                </a:xfrm>
                <a:custGeom>
                  <a:avLst/>
                  <a:gdLst>
                    <a:gd name="connsiteX0" fmla="*/ 274963 w 412444"/>
                    <a:gd name="connsiteY0" fmla="*/ 237958 h 237957"/>
                    <a:gd name="connsiteX1" fmla="*/ 412445 w 412444"/>
                    <a:gd name="connsiteY1" fmla="*/ 0 h 237957"/>
                    <a:gd name="connsiteX2" fmla="*/ 137482 w 412444"/>
                    <a:gd name="connsiteY2" fmla="*/ 0 h 237957"/>
                    <a:gd name="connsiteX3" fmla="*/ 0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274963" y="237958"/>
                      </a:moveTo>
                      <a:lnTo>
                        <a:pt x="412445" y="0"/>
                      </a:lnTo>
                      <a:lnTo>
                        <a:pt x="137482" y="0"/>
                      </a:lnTo>
                      <a:lnTo>
                        <a:pt x="0" y="23795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34" name="Freeform 13033">
                  <a:extLst>
                    <a:ext uri="{FF2B5EF4-FFF2-40B4-BE49-F238E27FC236}">
                      <a16:creationId xmlns:a16="http://schemas.microsoft.com/office/drawing/2014/main" id="{B6B83901-EF4C-1AAA-B52D-51D0A17C6BF9}"/>
                    </a:ext>
                  </a:extLst>
                </p:cNvPr>
                <p:cNvSpPr/>
                <p:nvPr/>
              </p:nvSpPr>
              <p:spPr>
                <a:xfrm>
                  <a:off x="8929299" y="31322989"/>
                  <a:ext cx="412444" cy="237957"/>
                </a:xfrm>
                <a:custGeom>
                  <a:avLst/>
                  <a:gdLst>
                    <a:gd name="connsiteX0" fmla="*/ 412445 w 412444"/>
                    <a:gd name="connsiteY0" fmla="*/ 0 h 237957"/>
                    <a:gd name="connsiteX1" fmla="*/ 137482 w 412444"/>
                    <a:gd name="connsiteY1" fmla="*/ 0 h 237957"/>
                    <a:gd name="connsiteX2" fmla="*/ 0 w 412444"/>
                    <a:gd name="connsiteY2" fmla="*/ 237958 h 237957"/>
                    <a:gd name="connsiteX3" fmla="*/ 274963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412445" y="0"/>
                      </a:moveTo>
                      <a:lnTo>
                        <a:pt x="137482" y="0"/>
                      </a:lnTo>
                      <a:lnTo>
                        <a:pt x="0" y="237958"/>
                      </a:lnTo>
                      <a:lnTo>
                        <a:pt x="274963" y="23795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35" name="Freeform 13034">
                  <a:extLst>
                    <a:ext uri="{FF2B5EF4-FFF2-40B4-BE49-F238E27FC236}">
                      <a16:creationId xmlns:a16="http://schemas.microsoft.com/office/drawing/2014/main" id="{B225D779-C658-1297-70B2-D26E851B0163}"/>
                    </a:ext>
                  </a:extLst>
                </p:cNvPr>
                <p:cNvSpPr/>
                <p:nvPr/>
              </p:nvSpPr>
              <p:spPr>
                <a:xfrm>
                  <a:off x="9066780" y="31085031"/>
                  <a:ext cx="274962" cy="237957"/>
                </a:xfrm>
                <a:custGeom>
                  <a:avLst/>
                  <a:gdLst>
                    <a:gd name="connsiteX0" fmla="*/ 274963 w 274962"/>
                    <a:gd name="connsiteY0" fmla="*/ 237958 h 237957"/>
                    <a:gd name="connsiteX1" fmla="*/ 137481 w 274962"/>
                    <a:gd name="connsiteY1" fmla="*/ 0 h 237957"/>
                    <a:gd name="connsiteX2" fmla="*/ 0 w 274962"/>
                    <a:gd name="connsiteY2" fmla="*/ 237958 h 237957"/>
                  </a:gdLst>
                  <a:ahLst/>
                  <a:cxnLst>
                    <a:cxn ang="0">
                      <a:pos x="connsiteX0" y="connsiteY0"/>
                    </a:cxn>
                    <a:cxn ang="0">
                      <a:pos x="connsiteX1" y="connsiteY1"/>
                    </a:cxn>
                    <a:cxn ang="0">
                      <a:pos x="connsiteX2" y="connsiteY2"/>
                    </a:cxn>
                  </a:cxnLst>
                  <a:rect l="l" t="t" r="r" b="b"/>
                  <a:pathLst>
                    <a:path w="274962" h="237957">
                      <a:moveTo>
                        <a:pt x="274963" y="237958"/>
                      </a:moveTo>
                      <a:lnTo>
                        <a:pt x="137481" y="0"/>
                      </a:lnTo>
                      <a:lnTo>
                        <a:pt x="0" y="23795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036" name="Freeform 13035">
                  <a:extLst>
                    <a:ext uri="{FF2B5EF4-FFF2-40B4-BE49-F238E27FC236}">
                      <a16:creationId xmlns:a16="http://schemas.microsoft.com/office/drawing/2014/main" id="{8E0EE7B2-5A5E-66A2-E681-87C7FA01DB93}"/>
                    </a:ext>
                  </a:extLst>
                </p:cNvPr>
                <p:cNvSpPr/>
                <p:nvPr/>
              </p:nvSpPr>
              <p:spPr>
                <a:xfrm>
                  <a:off x="9204262" y="31322989"/>
                  <a:ext cx="274963" cy="237957"/>
                </a:xfrm>
                <a:custGeom>
                  <a:avLst/>
                  <a:gdLst>
                    <a:gd name="connsiteX0" fmla="*/ 137482 w 274963"/>
                    <a:gd name="connsiteY0" fmla="*/ 0 h 237957"/>
                    <a:gd name="connsiteX1" fmla="*/ 0 w 274963"/>
                    <a:gd name="connsiteY1" fmla="*/ 237958 h 237957"/>
                    <a:gd name="connsiteX2" fmla="*/ 274963 w 274963"/>
                    <a:gd name="connsiteY2" fmla="*/ 237958 h 237957"/>
                  </a:gdLst>
                  <a:ahLst/>
                  <a:cxnLst>
                    <a:cxn ang="0">
                      <a:pos x="connsiteX0" y="connsiteY0"/>
                    </a:cxn>
                    <a:cxn ang="0">
                      <a:pos x="connsiteX1" y="connsiteY1"/>
                    </a:cxn>
                    <a:cxn ang="0">
                      <a:pos x="connsiteX2" y="connsiteY2"/>
                    </a:cxn>
                  </a:cxnLst>
                  <a:rect l="l" t="t" r="r" b="b"/>
                  <a:pathLst>
                    <a:path w="274963" h="237957">
                      <a:moveTo>
                        <a:pt x="137482" y="0"/>
                      </a:moveTo>
                      <a:lnTo>
                        <a:pt x="0" y="237958"/>
                      </a:lnTo>
                      <a:lnTo>
                        <a:pt x="274963" y="23795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037" name="Freeform 13036">
                  <a:extLst>
                    <a:ext uri="{FF2B5EF4-FFF2-40B4-BE49-F238E27FC236}">
                      <a16:creationId xmlns:a16="http://schemas.microsoft.com/office/drawing/2014/main" id="{579C4905-14DD-806C-EFA6-3402733D156A}"/>
                    </a:ext>
                  </a:extLst>
                </p:cNvPr>
                <p:cNvSpPr/>
                <p:nvPr/>
              </p:nvSpPr>
              <p:spPr>
                <a:xfrm>
                  <a:off x="9616706" y="30133200"/>
                  <a:ext cx="274963" cy="475915"/>
                </a:xfrm>
                <a:custGeom>
                  <a:avLst/>
                  <a:gdLst>
                    <a:gd name="connsiteX0" fmla="*/ 137482 w 274963"/>
                    <a:gd name="connsiteY0" fmla="*/ 475916 h 475915"/>
                    <a:gd name="connsiteX1" fmla="*/ 274963 w 274963"/>
                    <a:gd name="connsiteY1" fmla="*/ 237958 h 475915"/>
                    <a:gd name="connsiteX2" fmla="*/ 137482 w 274963"/>
                    <a:gd name="connsiteY2" fmla="*/ 0 h 475915"/>
                    <a:gd name="connsiteX3" fmla="*/ 0 w 274963"/>
                    <a:gd name="connsiteY3" fmla="*/ 237958 h 475915"/>
                  </a:gdLst>
                  <a:ahLst/>
                  <a:cxnLst>
                    <a:cxn ang="0">
                      <a:pos x="connsiteX0" y="connsiteY0"/>
                    </a:cxn>
                    <a:cxn ang="0">
                      <a:pos x="connsiteX1" y="connsiteY1"/>
                    </a:cxn>
                    <a:cxn ang="0">
                      <a:pos x="connsiteX2" y="connsiteY2"/>
                    </a:cxn>
                    <a:cxn ang="0">
                      <a:pos x="connsiteX3" y="connsiteY3"/>
                    </a:cxn>
                  </a:cxnLst>
                  <a:rect l="l" t="t" r="r" b="b"/>
                  <a:pathLst>
                    <a:path w="274963" h="475915">
                      <a:moveTo>
                        <a:pt x="137482" y="475916"/>
                      </a:moveTo>
                      <a:lnTo>
                        <a:pt x="274963" y="237958"/>
                      </a:lnTo>
                      <a:lnTo>
                        <a:pt x="137482" y="0"/>
                      </a:lnTo>
                      <a:lnTo>
                        <a:pt x="0" y="23795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38" name="Freeform 13037">
                  <a:extLst>
                    <a:ext uri="{FF2B5EF4-FFF2-40B4-BE49-F238E27FC236}">
                      <a16:creationId xmlns:a16="http://schemas.microsoft.com/office/drawing/2014/main" id="{E5E863D0-B4BB-3D43-BCF4-CC5D27529FCD}"/>
                    </a:ext>
                  </a:extLst>
                </p:cNvPr>
                <p:cNvSpPr/>
                <p:nvPr/>
              </p:nvSpPr>
              <p:spPr>
                <a:xfrm>
                  <a:off x="9754188" y="30371157"/>
                  <a:ext cx="274962" cy="237957"/>
                </a:xfrm>
                <a:custGeom>
                  <a:avLst/>
                  <a:gdLst>
                    <a:gd name="connsiteX0" fmla="*/ 0 w 274962"/>
                    <a:gd name="connsiteY0" fmla="*/ 237958 h 237957"/>
                    <a:gd name="connsiteX1" fmla="*/ 274963 w 274962"/>
                    <a:gd name="connsiteY1" fmla="*/ 237958 h 237957"/>
                    <a:gd name="connsiteX2" fmla="*/ 137482 w 274962"/>
                    <a:gd name="connsiteY2" fmla="*/ 0 h 237957"/>
                  </a:gdLst>
                  <a:ahLst/>
                  <a:cxnLst>
                    <a:cxn ang="0">
                      <a:pos x="connsiteX0" y="connsiteY0"/>
                    </a:cxn>
                    <a:cxn ang="0">
                      <a:pos x="connsiteX1" y="connsiteY1"/>
                    </a:cxn>
                    <a:cxn ang="0">
                      <a:pos x="connsiteX2" y="connsiteY2"/>
                    </a:cxn>
                  </a:cxnLst>
                  <a:rect l="l" t="t" r="r" b="b"/>
                  <a:pathLst>
                    <a:path w="274962" h="237957">
                      <a:moveTo>
                        <a:pt x="0" y="237958"/>
                      </a:moveTo>
                      <a:lnTo>
                        <a:pt x="274963" y="237958"/>
                      </a:lnTo>
                      <a:lnTo>
                        <a:pt x="137482"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039" name="Freeform 13038">
                  <a:extLst>
                    <a:ext uri="{FF2B5EF4-FFF2-40B4-BE49-F238E27FC236}">
                      <a16:creationId xmlns:a16="http://schemas.microsoft.com/office/drawing/2014/main" id="{E7F8EB12-FCD9-2447-0DA4-7E873BC9C313}"/>
                    </a:ext>
                  </a:extLst>
                </p:cNvPr>
                <p:cNvSpPr/>
                <p:nvPr/>
              </p:nvSpPr>
              <p:spPr>
                <a:xfrm>
                  <a:off x="9479225" y="30371157"/>
                  <a:ext cx="274962" cy="237957"/>
                </a:xfrm>
                <a:custGeom>
                  <a:avLst/>
                  <a:gdLst>
                    <a:gd name="connsiteX0" fmla="*/ 274963 w 274962"/>
                    <a:gd name="connsiteY0" fmla="*/ 237958 h 237957"/>
                    <a:gd name="connsiteX1" fmla="*/ 137481 w 274962"/>
                    <a:gd name="connsiteY1" fmla="*/ 0 h 237957"/>
                    <a:gd name="connsiteX2" fmla="*/ 0 w 274962"/>
                    <a:gd name="connsiteY2" fmla="*/ 237958 h 237957"/>
                  </a:gdLst>
                  <a:ahLst/>
                  <a:cxnLst>
                    <a:cxn ang="0">
                      <a:pos x="connsiteX0" y="connsiteY0"/>
                    </a:cxn>
                    <a:cxn ang="0">
                      <a:pos x="connsiteX1" y="connsiteY1"/>
                    </a:cxn>
                    <a:cxn ang="0">
                      <a:pos x="connsiteX2" y="connsiteY2"/>
                    </a:cxn>
                  </a:cxnLst>
                  <a:rect l="l" t="t" r="r" b="b"/>
                  <a:pathLst>
                    <a:path w="274962" h="237957">
                      <a:moveTo>
                        <a:pt x="274963" y="237958"/>
                      </a:moveTo>
                      <a:lnTo>
                        <a:pt x="137481" y="0"/>
                      </a:lnTo>
                      <a:lnTo>
                        <a:pt x="0" y="237958"/>
                      </a:lnTo>
                      <a:close/>
                    </a:path>
                  </a:pathLst>
                </a:custGeom>
                <a:solidFill>
                  <a:srgbClr val="AED6D4"/>
                </a:solidFill>
                <a:ln w="19050" cap="rnd">
                  <a:solidFill>
                    <a:srgbClr val="000000"/>
                  </a:solidFill>
                  <a:prstDash val="solid"/>
                  <a:round/>
                </a:ln>
              </p:spPr>
              <p:txBody>
                <a:bodyPr rtlCol="0" anchor="ctr"/>
                <a:lstStyle/>
                <a:p>
                  <a:endParaRPr lang="en-US"/>
                </a:p>
              </p:txBody>
            </p:sp>
          </p:grpSp>
          <p:grpSp>
            <p:nvGrpSpPr>
              <p:cNvPr id="13040" name="Graphic 13011">
                <a:extLst>
                  <a:ext uri="{FF2B5EF4-FFF2-40B4-BE49-F238E27FC236}">
                    <a16:creationId xmlns:a16="http://schemas.microsoft.com/office/drawing/2014/main" id="{7D564F3D-51BB-F723-A871-7CA304A3E1CA}"/>
                  </a:ext>
                </a:extLst>
              </p:cNvPr>
              <p:cNvGrpSpPr/>
              <p:nvPr/>
            </p:nvGrpSpPr>
            <p:grpSpPr>
              <a:xfrm>
                <a:off x="8929299" y="31560947"/>
                <a:ext cx="1649778" cy="2379578"/>
                <a:chOff x="8929299" y="31560947"/>
                <a:chExt cx="1649778" cy="2379578"/>
              </a:xfrm>
            </p:grpSpPr>
            <p:sp>
              <p:nvSpPr>
                <p:cNvPr id="13041" name="Freeform 13040">
                  <a:extLst>
                    <a:ext uri="{FF2B5EF4-FFF2-40B4-BE49-F238E27FC236}">
                      <a16:creationId xmlns:a16="http://schemas.microsoft.com/office/drawing/2014/main" id="{82058FC1-35B3-EBCE-FE1A-8D5C96C8F7CD}"/>
                    </a:ext>
                  </a:extLst>
                </p:cNvPr>
                <p:cNvSpPr/>
                <p:nvPr/>
              </p:nvSpPr>
              <p:spPr>
                <a:xfrm>
                  <a:off x="9651077" y="33464610"/>
                  <a:ext cx="206222" cy="475915"/>
                </a:xfrm>
                <a:custGeom>
                  <a:avLst/>
                  <a:gdLst>
                    <a:gd name="connsiteX0" fmla="*/ 103111 w 206222"/>
                    <a:gd name="connsiteY0" fmla="*/ 475916 h 475915"/>
                    <a:gd name="connsiteX1" fmla="*/ 206222 w 206222"/>
                    <a:gd name="connsiteY1" fmla="*/ 178468 h 475915"/>
                    <a:gd name="connsiteX2" fmla="*/ 103111 w 206222"/>
                    <a:gd name="connsiteY2" fmla="*/ 0 h 475915"/>
                    <a:gd name="connsiteX3" fmla="*/ 0 w 206222"/>
                    <a:gd name="connsiteY3" fmla="*/ 178468 h 475915"/>
                  </a:gdLst>
                  <a:ahLst/>
                  <a:cxnLst>
                    <a:cxn ang="0">
                      <a:pos x="connsiteX0" y="connsiteY0"/>
                    </a:cxn>
                    <a:cxn ang="0">
                      <a:pos x="connsiteX1" y="connsiteY1"/>
                    </a:cxn>
                    <a:cxn ang="0">
                      <a:pos x="connsiteX2" y="connsiteY2"/>
                    </a:cxn>
                    <a:cxn ang="0">
                      <a:pos x="connsiteX3" y="connsiteY3"/>
                    </a:cxn>
                  </a:cxnLst>
                  <a:rect l="l" t="t" r="r" b="b"/>
                  <a:pathLst>
                    <a:path w="206222" h="475915">
                      <a:moveTo>
                        <a:pt x="103111" y="475916"/>
                      </a:moveTo>
                      <a:lnTo>
                        <a:pt x="206222" y="178468"/>
                      </a:lnTo>
                      <a:lnTo>
                        <a:pt x="103111" y="0"/>
                      </a:lnTo>
                      <a:lnTo>
                        <a:pt x="0" y="17846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42" name="Freeform 13041">
                  <a:extLst>
                    <a:ext uri="{FF2B5EF4-FFF2-40B4-BE49-F238E27FC236}">
                      <a16:creationId xmlns:a16="http://schemas.microsoft.com/office/drawing/2014/main" id="{B0DC4394-0203-2927-8522-94C7EF7228D2}"/>
                    </a:ext>
                  </a:extLst>
                </p:cNvPr>
                <p:cNvSpPr/>
                <p:nvPr/>
              </p:nvSpPr>
              <p:spPr>
                <a:xfrm>
                  <a:off x="9754188" y="33464610"/>
                  <a:ext cx="164977" cy="178468"/>
                </a:xfrm>
                <a:custGeom>
                  <a:avLst/>
                  <a:gdLst>
                    <a:gd name="connsiteX0" fmla="*/ 0 w 164977"/>
                    <a:gd name="connsiteY0" fmla="*/ 0 h 178468"/>
                    <a:gd name="connsiteX1" fmla="*/ 103111 w 164977"/>
                    <a:gd name="connsiteY1" fmla="*/ 178468 h 178468"/>
                    <a:gd name="connsiteX2" fmla="*/ 164978 w 164977"/>
                    <a:gd name="connsiteY2" fmla="*/ 0 h 178468"/>
                  </a:gdLst>
                  <a:ahLst/>
                  <a:cxnLst>
                    <a:cxn ang="0">
                      <a:pos x="connsiteX0" y="connsiteY0"/>
                    </a:cxn>
                    <a:cxn ang="0">
                      <a:pos x="connsiteX1" y="connsiteY1"/>
                    </a:cxn>
                    <a:cxn ang="0">
                      <a:pos x="connsiteX2" y="connsiteY2"/>
                    </a:cxn>
                  </a:cxnLst>
                  <a:rect l="l" t="t" r="r" b="b"/>
                  <a:pathLst>
                    <a:path w="164977" h="178468">
                      <a:moveTo>
                        <a:pt x="0" y="0"/>
                      </a:moveTo>
                      <a:lnTo>
                        <a:pt x="103111" y="178468"/>
                      </a:lnTo>
                      <a:lnTo>
                        <a:pt x="164978"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043" name="Freeform 13042">
                  <a:extLst>
                    <a:ext uri="{FF2B5EF4-FFF2-40B4-BE49-F238E27FC236}">
                      <a16:creationId xmlns:a16="http://schemas.microsoft.com/office/drawing/2014/main" id="{14147004-B53F-BB8A-9A5A-BB531EE8C4FB}"/>
                    </a:ext>
                  </a:extLst>
                </p:cNvPr>
                <p:cNvSpPr/>
                <p:nvPr/>
              </p:nvSpPr>
              <p:spPr>
                <a:xfrm>
                  <a:off x="9589210" y="33464610"/>
                  <a:ext cx="164977" cy="178468"/>
                </a:xfrm>
                <a:custGeom>
                  <a:avLst/>
                  <a:gdLst>
                    <a:gd name="connsiteX0" fmla="*/ 164978 w 164977"/>
                    <a:gd name="connsiteY0" fmla="*/ 0 h 178468"/>
                    <a:gd name="connsiteX1" fmla="*/ 0 w 164977"/>
                    <a:gd name="connsiteY1" fmla="*/ 0 h 178468"/>
                    <a:gd name="connsiteX2" fmla="*/ 61867 w 164977"/>
                    <a:gd name="connsiteY2" fmla="*/ 178468 h 178468"/>
                  </a:gdLst>
                  <a:ahLst/>
                  <a:cxnLst>
                    <a:cxn ang="0">
                      <a:pos x="connsiteX0" y="connsiteY0"/>
                    </a:cxn>
                    <a:cxn ang="0">
                      <a:pos x="connsiteX1" y="connsiteY1"/>
                    </a:cxn>
                    <a:cxn ang="0">
                      <a:pos x="connsiteX2" y="connsiteY2"/>
                    </a:cxn>
                  </a:cxnLst>
                  <a:rect l="l" t="t" r="r" b="b"/>
                  <a:pathLst>
                    <a:path w="164977" h="178468">
                      <a:moveTo>
                        <a:pt x="164978" y="0"/>
                      </a:moveTo>
                      <a:lnTo>
                        <a:pt x="0" y="0"/>
                      </a:lnTo>
                      <a:lnTo>
                        <a:pt x="61867" y="17846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044" name="Freeform 13043">
                  <a:extLst>
                    <a:ext uri="{FF2B5EF4-FFF2-40B4-BE49-F238E27FC236}">
                      <a16:creationId xmlns:a16="http://schemas.microsoft.com/office/drawing/2014/main" id="{583E574E-4485-EA41-5F34-6971AFDD3271}"/>
                    </a:ext>
                  </a:extLst>
                </p:cNvPr>
                <p:cNvSpPr/>
                <p:nvPr/>
              </p:nvSpPr>
              <p:spPr>
                <a:xfrm>
                  <a:off x="10166633" y="32274821"/>
                  <a:ext cx="164977" cy="178468"/>
                </a:xfrm>
                <a:custGeom>
                  <a:avLst/>
                  <a:gdLst>
                    <a:gd name="connsiteX0" fmla="*/ 0 w 164977"/>
                    <a:gd name="connsiteY0" fmla="*/ 0 h 178468"/>
                    <a:gd name="connsiteX1" fmla="*/ 103111 w 164977"/>
                    <a:gd name="connsiteY1" fmla="*/ 178468 h 178468"/>
                    <a:gd name="connsiteX2" fmla="*/ 164978 w 164977"/>
                    <a:gd name="connsiteY2" fmla="*/ 0 h 178468"/>
                  </a:gdLst>
                  <a:ahLst/>
                  <a:cxnLst>
                    <a:cxn ang="0">
                      <a:pos x="connsiteX0" y="connsiteY0"/>
                    </a:cxn>
                    <a:cxn ang="0">
                      <a:pos x="connsiteX1" y="connsiteY1"/>
                    </a:cxn>
                    <a:cxn ang="0">
                      <a:pos x="connsiteX2" y="connsiteY2"/>
                    </a:cxn>
                  </a:cxnLst>
                  <a:rect l="l" t="t" r="r" b="b"/>
                  <a:pathLst>
                    <a:path w="164977" h="178468">
                      <a:moveTo>
                        <a:pt x="0" y="0"/>
                      </a:moveTo>
                      <a:lnTo>
                        <a:pt x="103111" y="178468"/>
                      </a:lnTo>
                      <a:lnTo>
                        <a:pt x="16497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45" name="Freeform 13044">
                  <a:extLst>
                    <a:ext uri="{FF2B5EF4-FFF2-40B4-BE49-F238E27FC236}">
                      <a16:creationId xmlns:a16="http://schemas.microsoft.com/office/drawing/2014/main" id="{3004AF33-E90F-6DBF-A800-462B0B8A93A3}"/>
                    </a:ext>
                  </a:extLst>
                </p:cNvPr>
                <p:cNvSpPr/>
                <p:nvPr/>
              </p:nvSpPr>
              <p:spPr>
                <a:xfrm>
                  <a:off x="10029151" y="32274821"/>
                  <a:ext cx="240592" cy="475915"/>
                </a:xfrm>
                <a:custGeom>
                  <a:avLst/>
                  <a:gdLst>
                    <a:gd name="connsiteX0" fmla="*/ 137482 w 240592"/>
                    <a:gd name="connsiteY0" fmla="*/ 0 h 475915"/>
                    <a:gd name="connsiteX1" fmla="*/ 0 w 240592"/>
                    <a:gd name="connsiteY1" fmla="*/ 237958 h 475915"/>
                    <a:gd name="connsiteX2" fmla="*/ 137482 w 240592"/>
                    <a:gd name="connsiteY2" fmla="*/ 475916 h 475915"/>
                    <a:gd name="connsiteX3" fmla="*/ 240593 w 240592"/>
                    <a:gd name="connsiteY3" fmla="*/ 178468 h 475915"/>
                  </a:gdLst>
                  <a:ahLst/>
                  <a:cxnLst>
                    <a:cxn ang="0">
                      <a:pos x="connsiteX0" y="connsiteY0"/>
                    </a:cxn>
                    <a:cxn ang="0">
                      <a:pos x="connsiteX1" y="connsiteY1"/>
                    </a:cxn>
                    <a:cxn ang="0">
                      <a:pos x="connsiteX2" y="connsiteY2"/>
                    </a:cxn>
                    <a:cxn ang="0">
                      <a:pos x="connsiteX3" y="connsiteY3"/>
                    </a:cxn>
                  </a:cxnLst>
                  <a:rect l="l" t="t" r="r" b="b"/>
                  <a:pathLst>
                    <a:path w="240592" h="475915">
                      <a:moveTo>
                        <a:pt x="137482" y="0"/>
                      </a:moveTo>
                      <a:lnTo>
                        <a:pt x="0" y="237958"/>
                      </a:lnTo>
                      <a:lnTo>
                        <a:pt x="137482" y="475916"/>
                      </a:lnTo>
                      <a:lnTo>
                        <a:pt x="240593" y="17846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46" name="Freeform 13045">
                  <a:extLst>
                    <a:ext uri="{FF2B5EF4-FFF2-40B4-BE49-F238E27FC236}">
                      <a16:creationId xmlns:a16="http://schemas.microsoft.com/office/drawing/2014/main" id="{CB23A70C-628C-4D18-F2ED-D54540E43456}"/>
                    </a:ext>
                  </a:extLst>
                </p:cNvPr>
                <p:cNvSpPr/>
                <p:nvPr/>
              </p:nvSpPr>
              <p:spPr>
                <a:xfrm>
                  <a:off x="10166633" y="32036863"/>
                  <a:ext cx="247466" cy="237957"/>
                </a:xfrm>
                <a:custGeom>
                  <a:avLst/>
                  <a:gdLst>
                    <a:gd name="connsiteX0" fmla="*/ 137482 w 247466"/>
                    <a:gd name="connsiteY0" fmla="*/ 0 h 237957"/>
                    <a:gd name="connsiteX1" fmla="*/ 0 w 247466"/>
                    <a:gd name="connsiteY1" fmla="*/ 237958 h 237957"/>
                    <a:gd name="connsiteX2" fmla="*/ 164978 w 247466"/>
                    <a:gd name="connsiteY2" fmla="*/ 237958 h 237957"/>
                    <a:gd name="connsiteX3" fmla="*/ 247467 w 247466"/>
                    <a:gd name="connsiteY3" fmla="*/ 0 h 237957"/>
                  </a:gdLst>
                  <a:ahLst/>
                  <a:cxnLst>
                    <a:cxn ang="0">
                      <a:pos x="connsiteX0" y="connsiteY0"/>
                    </a:cxn>
                    <a:cxn ang="0">
                      <a:pos x="connsiteX1" y="connsiteY1"/>
                    </a:cxn>
                    <a:cxn ang="0">
                      <a:pos x="connsiteX2" y="connsiteY2"/>
                    </a:cxn>
                    <a:cxn ang="0">
                      <a:pos x="connsiteX3" y="connsiteY3"/>
                    </a:cxn>
                  </a:cxnLst>
                  <a:rect l="l" t="t" r="r" b="b"/>
                  <a:pathLst>
                    <a:path w="247466" h="237957">
                      <a:moveTo>
                        <a:pt x="137482" y="0"/>
                      </a:moveTo>
                      <a:lnTo>
                        <a:pt x="0" y="237958"/>
                      </a:lnTo>
                      <a:lnTo>
                        <a:pt x="164978" y="237958"/>
                      </a:lnTo>
                      <a:lnTo>
                        <a:pt x="247467"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47" name="Freeform 13046">
                  <a:extLst>
                    <a:ext uri="{FF2B5EF4-FFF2-40B4-BE49-F238E27FC236}">
                      <a16:creationId xmlns:a16="http://schemas.microsoft.com/office/drawing/2014/main" id="{BFF2389A-9586-1CED-6215-687B7319B39A}"/>
                    </a:ext>
                  </a:extLst>
                </p:cNvPr>
                <p:cNvSpPr/>
                <p:nvPr/>
              </p:nvSpPr>
              <p:spPr>
                <a:xfrm>
                  <a:off x="9754188" y="32750736"/>
                  <a:ext cx="412444" cy="237957"/>
                </a:xfrm>
                <a:custGeom>
                  <a:avLst/>
                  <a:gdLst>
                    <a:gd name="connsiteX0" fmla="*/ 274963 w 412444"/>
                    <a:gd name="connsiteY0" fmla="*/ 237958 h 237957"/>
                    <a:gd name="connsiteX1" fmla="*/ 412445 w 412444"/>
                    <a:gd name="connsiteY1" fmla="*/ 0 h 237957"/>
                    <a:gd name="connsiteX2" fmla="*/ 137482 w 412444"/>
                    <a:gd name="connsiteY2" fmla="*/ 0 h 237957"/>
                    <a:gd name="connsiteX3" fmla="*/ 0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274963" y="237958"/>
                      </a:moveTo>
                      <a:lnTo>
                        <a:pt x="412445" y="0"/>
                      </a:lnTo>
                      <a:lnTo>
                        <a:pt x="137482" y="0"/>
                      </a:lnTo>
                      <a:lnTo>
                        <a:pt x="0"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48" name="Freeform 13047">
                  <a:extLst>
                    <a:ext uri="{FF2B5EF4-FFF2-40B4-BE49-F238E27FC236}">
                      <a16:creationId xmlns:a16="http://schemas.microsoft.com/office/drawing/2014/main" id="{24089BEC-E305-18D2-4988-D07A27891521}"/>
                    </a:ext>
                  </a:extLst>
                </p:cNvPr>
                <p:cNvSpPr/>
                <p:nvPr/>
              </p:nvSpPr>
              <p:spPr>
                <a:xfrm>
                  <a:off x="9754188" y="32988694"/>
                  <a:ext cx="309333" cy="237957"/>
                </a:xfrm>
                <a:custGeom>
                  <a:avLst/>
                  <a:gdLst>
                    <a:gd name="connsiteX0" fmla="*/ 137482 w 309333"/>
                    <a:gd name="connsiteY0" fmla="*/ 237958 h 237957"/>
                    <a:gd name="connsiteX1" fmla="*/ 247467 w 309333"/>
                    <a:gd name="connsiteY1" fmla="*/ 237958 h 237957"/>
                    <a:gd name="connsiteX2" fmla="*/ 309333 w 309333"/>
                    <a:gd name="connsiteY2" fmla="*/ 59489 h 237957"/>
                    <a:gd name="connsiteX3" fmla="*/ 274963 w 309333"/>
                    <a:gd name="connsiteY3" fmla="*/ 0 h 237957"/>
                    <a:gd name="connsiteX4" fmla="*/ 0 w 309333"/>
                    <a:gd name="connsiteY4" fmla="*/ 0 h 237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33" h="237957">
                      <a:moveTo>
                        <a:pt x="137482" y="237958"/>
                      </a:moveTo>
                      <a:lnTo>
                        <a:pt x="247467" y="237958"/>
                      </a:lnTo>
                      <a:lnTo>
                        <a:pt x="309333" y="59489"/>
                      </a:lnTo>
                      <a:lnTo>
                        <a:pt x="274963"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49" name="Freeform 13048">
                  <a:extLst>
                    <a:ext uri="{FF2B5EF4-FFF2-40B4-BE49-F238E27FC236}">
                      <a16:creationId xmlns:a16="http://schemas.microsoft.com/office/drawing/2014/main" id="{180DB8C9-66FA-9279-0826-05B843FF5F23}"/>
                    </a:ext>
                  </a:extLst>
                </p:cNvPr>
                <p:cNvSpPr/>
                <p:nvPr/>
              </p:nvSpPr>
              <p:spPr>
                <a:xfrm>
                  <a:off x="9616706" y="32988694"/>
                  <a:ext cx="274963" cy="475915"/>
                </a:xfrm>
                <a:custGeom>
                  <a:avLst/>
                  <a:gdLst>
                    <a:gd name="connsiteX0" fmla="*/ 0 w 274963"/>
                    <a:gd name="connsiteY0" fmla="*/ 237958 h 475915"/>
                    <a:gd name="connsiteX1" fmla="*/ 137482 w 274963"/>
                    <a:gd name="connsiteY1" fmla="*/ 475916 h 475915"/>
                    <a:gd name="connsiteX2" fmla="*/ 274963 w 274963"/>
                    <a:gd name="connsiteY2" fmla="*/ 237958 h 475915"/>
                    <a:gd name="connsiteX3" fmla="*/ 137482 w 274963"/>
                    <a:gd name="connsiteY3" fmla="*/ 0 h 475915"/>
                  </a:gdLst>
                  <a:ahLst/>
                  <a:cxnLst>
                    <a:cxn ang="0">
                      <a:pos x="connsiteX0" y="connsiteY0"/>
                    </a:cxn>
                    <a:cxn ang="0">
                      <a:pos x="connsiteX1" y="connsiteY1"/>
                    </a:cxn>
                    <a:cxn ang="0">
                      <a:pos x="connsiteX2" y="connsiteY2"/>
                    </a:cxn>
                    <a:cxn ang="0">
                      <a:pos x="connsiteX3" y="connsiteY3"/>
                    </a:cxn>
                  </a:cxnLst>
                  <a:rect l="l" t="t" r="r" b="b"/>
                  <a:pathLst>
                    <a:path w="274963" h="475915">
                      <a:moveTo>
                        <a:pt x="0" y="237958"/>
                      </a:moveTo>
                      <a:lnTo>
                        <a:pt x="137482" y="475916"/>
                      </a:lnTo>
                      <a:lnTo>
                        <a:pt x="274963" y="237958"/>
                      </a:lnTo>
                      <a:lnTo>
                        <a:pt x="13748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50" name="Freeform 13049">
                  <a:extLst>
                    <a:ext uri="{FF2B5EF4-FFF2-40B4-BE49-F238E27FC236}">
                      <a16:creationId xmlns:a16="http://schemas.microsoft.com/office/drawing/2014/main" id="{3B17F0F5-37DD-17A3-B082-3F302B65B8BB}"/>
                    </a:ext>
                  </a:extLst>
                </p:cNvPr>
                <p:cNvSpPr/>
                <p:nvPr/>
              </p:nvSpPr>
              <p:spPr>
                <a:xfrm>
                  <a:off x="9444854" y="32988694"/>
                  <a:ext cx="309333" cy="237957"/>
                </a:xfrm>
                <a:custGeom>
                  <a:avLst/>
                  <a:gdLst>
                    <a:gd name="connsiteX0" fmla="*/ 34371 w 309333"/>
                    <a:gd name="connsiteY0" fmla="*/ 0 h 237957"/>
                    <a:gd name="connsiteX1" fmla="*/ 0 w 309333"/>
                    <a:gd name="connsiteY1" fmla="*/ 59489 h 237957"/>
                    <a:gd name="connsiteX2" fmla="*/ 61867 w 309333"/>
                    <a:gd name="connsiteY2" fmla="*/ 237958 h 237957"/>
                    <a:gd name="connsiteX3" fmla="*/ 171852 w 309333"/>
                    <a:gd name="connsiteY3" fmla="*/ 237958 h 237957"/>
                    <a:gd name="connsiteX4" fmla="*/ 309333 w 309333"/>
                    <a:gd name="connsiteY4" fmla="*/ 0 h 237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33" h="237957">
                      <a:moveTo>
                        <a:pt x="34371" y="0"/>
                      </a:moveTo>
                      <a:lnTo>
                        <a:pt x="0" y="59489"/>
                      </a:lnTo>
                      <a:lnTo>
                        <a:pt x="61867" y="237958"/>
                      </a:lnTo>
                      <a:lnTo>
                        <a:pt x="171852" y="237958"/>
                      </a:lnTo>
                      <a:lnTo>
                        <a:pt x="30933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51" name="Freeform 13050">
                  <a:extLst>
                    <a:ext uri="{FF2B5EF4-FFF2-40B4-BE49-F238E27FC236}">
                      <a16:creationId xmlns:a16="http://schemas.microsoft.com/office/drawing/2014/main" id="{09F2D4A0-682C-BD94-A06C-6D3A8F85EAA3}"/>
                    </a:ext>
                  </a:extLst>
                </p:cNvPr>
                <p:cNvSpPr/>
                <p:nvPr/>
              </p:nvSpPr>
              <p:spPr>
                <a:xfrm>
                  <a:off x="9341743" y="32750736"/>
                  <a:ext cx="412444" cy="237957"/>
                </a:xfrm>
                <a:custGeom>
                  <a:avLst/>
                  <a:gdLst>
                    <a:gd name="connsiteX0" fmla="*/ 274963 w 412444"/>
                    <a:gd name="connsiteY0" fmla="*/ 0 h 237957"/>
                    <a:gd name="connsiteX1" fmla="*/ 0 w 412444"/>
                    <a:gd name="connsiteY1" fmla="*/ 0 h 237957"/>
                    <a:gd name="connsiteX2" fmla="*/ 137482 w 412444"/>
                    <a:gd name="connsiteY2" fmla="*/ 237958 h 237957"/>
                    <a:gd name="connsiteX3" fmla="*/ 412445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274963" y="0"/>
                      </a:moveTo>
                      <a:lnTo>
                        <a:pt x="0" y="0"/>
                      </a:lnTo>
                      <a:lnTo>
                        <a:pt x="137482" y="237958"/>
                      </a:lnTo>
                      <a:lnTo>
                        <a:pt x="412445"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52" name="Freeform 13051">
                  <a:extLst>
                    <a:ext uri="{FF2B5EF4-FFF2-40B4-BE49-F238E27FC236}">
                      <a16:creationId xmlns:a16="http://schemas.microsoft.com/office/drawing/2014/main" id="{DB0889F4-6B33-D83B-26A1-79638CD6EF1B}"/>
                    </a:ext>
                  </a:extLst>
                </p:cNvPr>
                <p:cNvSpPr/>
                <p:nvPr/>
              </p:nvSpPr>
              <p:spPr>
                <a:xfrm>
                  <a:off x="9616706" y="32512778"/>
                  <a:ext cx="274963" cy="475915"/>
                </a:xfrm>
                <a:custGeom>
                  <a:avLst/>
                  <a:gdLst>
                    <a:gd name="connsiteX0" fmla="*/ 274963 w 274963"/>
                    <a:gd name="connsiteY0" fmla="*/ 237958 h 475915"/>
                    <a:gd name="connsiteX1" fmla="*/ 137482 w 274963"/>
                    <a:gd name="connsiteY1" fmla="*/ 0 h 475915"/>
                    <a:gd name="connsiteX2" fmla="*/ 0 w 274963"/>
                    <a:gd name="connsiteY2" fmla="*/ 237958 h 475915"/>
                    <a:gd name="connsiteX3" fmla="*/ 137482 w 274963"/>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74963" h="475915">
                      <a:moveTo>
                        <a:pt x="274963" y="237958"/>
                      </a:moveTo>
                      <a:lnTo>
                        <a:pt x="137482" y="0"/>
                      </a:lnTo>
                      <a:lnTo>
                        <a:pt x="0" y="237958"/>
                      </a:lnTo>
                      <a:lnTo>
                        <a:pt x="137482" y="4759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53" name="Freeform 13052">
                  <a:extLst>
                    <a:ext uri="{FF2B5EF4-FFF2-40B4-BE49-F238E27FC236}">
                      <a16:creationId xmlns:a16="http://schemas.microsoft.com/office/drawing/2014/main" id="{EE684913-AF78-E4B5-0129-4707B778BA14}"/>
                    </a:ext>
                  </a:extLst>
                </p:cNvPr>
                <p:cNvSpPr/>
                <p:nvPr/>
              </p:nvSpPr>
              <p:spPr>
                <a:xfrm>
                  <a:off x="9754188" y="32512778"/>
                  <a:ext cx="412444" cy="237957"/>
                </a:xfrm>
                <a:custGeom>
                  <a:avLst/>
                  <a:gdLst>
                    <a:gd name="connsiteX0" fmla="*/ 137482 w 412444"/>
                    <a:gd name="connsiteY0" fmla="*/ 237958 h 237957"/>
                    <a:gd name="connsiteX1" fmla="*/ 412445 w 412444"/>
                    <a:gd name="connsiteY1" fmla="*/ 237958 h 237957"/>
                    <a:gd name="connsiteX2" fmla="*/ 274963 w 412444"/>
                    <a:gd name="connsiteY2" fmla="*/ 0 h 237957"/>
                    <a:gd name="connsiteX3" fmla="*/ 0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237958"/>
                      </a:moveTo>
                      <a:lnTo>
                        <a:pt x="412445" y="237958"/>
                      </a:lnTo>
                      <a:lnTo>
                        <a:pt x="274963"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54" name="Freeform 13053">
                  <a:extLst>
                    <a:ext uri="{FF2B5EF4-FFF2-40B4-BE49-F238E27FC236}">
                      <a16:creationId xmlns:a16="http://schemas.microsoft.com/office/drawing/2014/main" id="{E894E0A7-423F-46FD-AFDE-5369820B5E69}"/>
                    </a:ext>
                  </a:extLst>
                </p:cNvPr>
                <p:cNvSpPr/>
                <p:nvPr/>
              </p:nvSpPr>
              <p:spPr>
                <a:xfrm>
                  <a:off x="10029151" y="32750736"/>
                  <a:ext cx="137481" cy="297447"/>
                </a:xfrm>
                <a:custGeom>
                  <a:avLst/>
                  <a:gdLst>
                    <a:gd name="connsiteX0" fmla="*/ 0 w 137481"/>
                    <a:gd name="connsiteY0" fmla="*/ 237958 h 297447"/>
                    <a:gd name="connsiteX1" fmla="*/ 34371 w 137481"/>
                    <a:gd name="connsiteY1" fmla="*/ 297447 h 297447"/>
                    <a:gd name="connsiteX2" fmla="*/ 137482 w 137481"/>
                    <a:gd name="connsiteY2" fmla="*/ 0 h 297447"/>
                  </a:gdLst>
                  <a:ahLst/>
                  <a:cxnLst>
                    <a:cxn ang="0">
                      <a:pos x="connsiteX0" y="connsiteY0"/>
                    </a:cxn>
                    <a:cxn ang="0">
                      <a:pos x="connsiteX1" y="connsiteY1"/>
                    </a:cxn>
                    <a:cxn ang="0">
                      <a:pos x="connsiteX2" y="connsiteY2"/>
                    </a:cxn>
                  </a:cxnLst>
                  <a:rect l="l" t="t" r="r" b="b"/>
                  <a:pathLst>
                    <a:path w="137481" h="297447">
                      <a:moveTo>
                        <a:pt x="0" y="237958"/>
                      </a:moveTo>
                      <a:lnTo>
                        <a:pt x="34371" y="297447"/>
                      </a:lnTo>
                      <a:lnTo>
                        <a:pt x="137482"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55" name="Freeform 13054">
                  <a:extLst>
                    <a:ext uri="{FF2B5EF4-FFF2-40B4-BE49-F238E27FC236}">
                      <a16:creationId xmlns:a16="http://schemas.microsoft.com/office/drawing/2014/main" id="{59B6F021-465A-F5C9-646A-64DD17F2CF35}"/>
                    </a:ext>
                  </a:extLst>
                </p:cNvPr>
                <p:cNvSpPr/>
                <p:nvPr/>
              </p:nvSpPr>
              <p:spPr>
                <a:xfrm>
                  <a:off x="9754188" y="33226652"/>
                  <a:ext cx="247466" cy="237957"/>
                </a:xfrm>
                <a:custGeom>
                  <a:avLst/>
                  <a:gdLst>
                    <a:gd name="connsiteX0" fmla="*/ 137482 w 247466"/>
                    <a:gd name="connsiteY0" fmla="*/ 0 h 237957"/>
                    <a:gd name="connsiteX1" fmla="*/ 0 w 247466"/>
                    <a:gd name="connsiteY1" fmla="*/ 237958 h 237957"/>
                    <a:gd name="connsiteX2" fmla="*/ 164978 w 247466"/>
                    <a:gd name="connsiteY2" fmla="*/ 237958 h 237957"/>
                    <a:gd name="connsiteX3" fmla="*/ 247467 w 247466"/>
                    <a:gd name="connsiteY3" fmla="*/ 0 h 237957"/>
                  </a:gdLst>
                  <a:ahLst/>
                  <a:cxnLst>
                    <a:cxn ang="0">
                      <a:pos x="connsiteX0" y="connsiteY0"/>
                    </a:cxn>
                    <a:cxn ang="0">
                      <a:pos x="connsiteX1" y="connsiteY1"/>
                    </a:cxn>
                    <a:cxn ang="0">
                      <a:pos x="connsiteX2" y="connsiteY2"/>
                    </a:cxn>
                    <a:cxn ang="0">
                      <a:pos x="connsiteX3" y="connsiteY3"/>
                    </a:cxn>
                  </a:cxnLst>
                  <a:rect l="l" t="t" r="r" b="b"/>
                  <a:pathLst>
                    <a:path w="247466" h="237957">
                      <a:moveTo>
                        <a:pt x="137482" y="0"/>
                      </a:moveTo>
                      <a:lnTo>
                        <a:pt x="0" y="237958"/>
                      </a:lnTo>
                      <a:lnTo>
                        <a:pt x="164978" y="237958"/>
                      </a:lnTo>
                      <a:lnTo>
                        <a:pt x="247467"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56" name="Freeform 13055">
                  <a:extLst>
                    <a:ext uri="{FF2B5EF4-FFF2-40B4-BE49-F238E27FC236}">
                      <a16:creationId xmlns:a16="http://schemas.microsoft.com/office/drawing/2014/main" id="{52D8EC1D-FD7B-A062-A8BB-2B71233F61EE}"/>
                    </a:ext>
                  </a:extLst>
                </p:cNvPr>
                <p:cNvSpPr/>
                <p:nvPr/>
              </p:nvSpPr>
              <p:spPr>
                <a:xfrm>
                  <a:off x="9506721" y="33226652"/>
                  <a:ext cx="247466" cy="237957"/>
                </a:xfrm>
                <a:custGeom>
                  <a:avLst/>
                  <a:gdLst>
                    <a:gd name="connsiteX0" fmla="*/ 247467 w 247466"/>
                    <a:gd name="connsiteY0" fmla="*/ 237958 h 237957"/>
                    <a:gd name="connsiteX1" fmla="*/ 109985 w 247466"/>
                    <a:gd name="connsiteY1" fmla="*/ 0 h 237957"/>
                    <a:gd name="connsiteX2" fmla="*/ 0 w 247466"/>
                    <a:gd name="connsiteY2" fmla="*/ 0 h 237957"/>
                    <a:gd name="connsiteX3" fmla="*/ 82489 w 247466"/>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247466" h="237957">
                      <a:moveTo>
                        <a:pt x="247467" y="237958"/>
                      </a:moveTo>
                      <a:lnTo>
                        <a:pt x="109985" y="0"/>
                      </a:lnTo>
                      <a:lnTo>
                        <a:pt x="0" y="0"/>
                      </a:lnTo>
                      <a:lnTo>
                        <a:pt x="82489" y="23795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57" name="Freeform 13056">
                  <a:extLst>
                    <a:ext uri="{FF2B5EF4-FFF2-40B4-BE49-F238E27FC236}">
                      <a16:creationId xmlns:a16="http://schemas.microsoft.com/office/drawing/2014/main" id="{7DCA557B-D4DD-2A2E-9DA8-CA6D3F71E31B}"/>
                    </a:ext>
                  </a:extLst>
                </p:cNvPr>
                <p:cNvSpPr/>
                <p:nvPr/>
              </p:nvSpPr>
              <p:spPr>
                <a:xfrm>
                  <a:off x="9341743" y="32750736"/>
                  <a:ext cx="137481" cy="297447"/>
                </a:xfrm>
                <a:custGeom>
                  <a:avLst/>
                  <a:gdLst>
                    <a:gd name="connsiteX0" fmla="*/ 137482 w 137481"/>
                    <a:gd name="connsiteY0" fmla="*/ 237958 h 297447"/>
                    <a:gd name="connsiteX1" fmla="*/ 0 w 137481"/>
                    <a:gd name="connsiteY1" fmla="*/ 0 h 297447"/>
                    <a:gd name="connsiteX2" fmla="*/ 103111 w 137481"/>
                    <a:gd name="connsiteY2" fmla="*/ 297447 h 297447"/>
                  </a:gdLst>
                  <a:ahLst/>
                  <a:cxnLst>
                    <a:cxn ang="0">
                      <a:pos x="connsiteX0" y="connsiteY0"/>
                    </a:cxn>
                    <a:cxn ang="0">
                      <a:pos x="connsiteX1" y="connsiteY1"/>
                    </a:cxn>
                    <a:cxn ang="0">
                      <a:pos x="connsiteX2" y="connsiteY2"/>
                    </a:cxn>
                  </a:cxnLst>
                  <a:rect l="l" t="t" r="r" b="b"/>
                  <a:pathLst>
                    <a:path w="137481" h="297447">
                      <a:moveTo>
                        <a:pt x="137482" y="237958"/>
                      </a:moveTo>
                      <a:lnTo>
                        <a:pt x="0" y="0"/>
                      </a:lnTo>
                      <a:lnTo>
                        <a:pt x="103111" y="29744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58" name="Freeform 13057">
                  <a:extLst>
                    <a:ext uri="{FF2B5EF4-FFF2-40B4-BE49-F238E27FC236}">
                      <a16:creationId xmlns:a16="http://schemas.microsoft.com/office/drawing/2014/main" id="{429EA0E6-A0F2-25D0-F322-98E1A6C2B7AB}"/>
                    </a:ext>
                  </a:extLst>
                </p:cNvPr>
                <p:cNvSpPr/>
                <p:nvPr/>
              </p:nvSpPr>
              <p:spPr>
                <a:xfrm>
                  <a:off x="9341743" y="32512778"/>
                  <a:ext cx="412444" cy="237957"/>
                </a:xfrm>
                <a:custGeom>
                  <a:avLst/>
                  <a:gdLst>
                    <a:gd name="connsiteX0" fmla="*/ 137482 w 412444"/>
                    <a:gd name="connsiteY0" fmla="*/ 0 h 237957"/>
                    <a:gd name="connsiteX1" fmla="*/ 0 w 412444"/>
                    <a:gd name="connsiteY1" fmla="*/ 237958 h 237957"/>
                    <a:gd name="connsiteX2" fmla="*/ 274963 w 412444"/>
                    <a:gd name="connsiteY2" fmla="*/ 237958 h 237957"/>
                    <a:gd name="connsiteX3" fmla="*/ 412445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0"/>
                      </a:moveTo>
                      <a:lnTo>
                        <a:pt x="0" y="237958"/>
                      </a:lnTo>
                      <a:lnTo>
                        <a:pt x="274963" y="237958"/>
                      </a:lnTo>
                      <a:lnTo>
                        <a:pt x="41244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59" name="Freeform 13058">
                  <a:extLst>
                    <a:ext uri="{FF2B5EF4-FFF2-40B4-BE49-F238E27FC236}">
                      <a16:creationId xmlns:a16="http://schemas.microsoft.com/office/drawing/2014/main" id="{788CF897-2744-3407-0C86-42D8BDCAD60A}"/>
                    </a:ext>
                  </a:extLst>
                </p:cNvPr>
                <p:cNvSpPr/>
                <p:nvPr/>
              </p:nvSpPr>
              <p:spPr>
                <a:xfrm>
                  <a:off x="10441595" y="31560947"/>
                  <a:ext cx="137481" cy="297447"/>
                </a:xfrm>
                <a:custGeom>
                  <a:avLst/>
                  <a:gdLst>
                    <a:gd name="connsiteX0" fmla="*/ 0 w 137481"/>
                    <a:gd name="connsiteY0" fmla="*/ 237958 h 297447"/>
                    <a:gd name="connsiteX1" fmla="*/ 34371 w 137481"/>
                    <a:gd name="connsiteY1" fmla="*/ 297447 h 297447"/>
                    <a:gd name="connsiteX2" fmla="*/ 137482 w 137481"/>
                    <a:gd name="connsiteY2" fmla="*/ 0 h 297447"/>
                  </a:gdLst>
                  <a:ahLst/>
                  <a:cxnLst>
                    <a:cxn ang="0">
                      <a:pos x="connsiteX0" y="connsiteY0"/>
                    </a:cxn>
                    <a:cxn ang="0">
                      <a:pos x="connsiteX1" y="connsiteY1"/>
                    </a:cxn>
                    <a:cxn ang="0">
                      <a:pos x="connsiteX2" y="connsiteY2"/>
                    </a:cxn>
                  </a:cxnLst>
                  <a:rect l="l" t="t" r="r" b="b"/>
                  <a:pathLst>
                    <a:path w="137481" h="297447">
                      <a:moveTo>
                        <a:pt x="0" y="237958"/>
                      </a:moveTo>
                      <a:lnTo>
                        <a:pt x="34371" y="297447"/>
                      </a:lnTo>
                      <a:lnTo>
                        <a:pt x="137482"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60" name="Freeform 13059">
                  <a:extLst>
                    <a:ext uri="{FF2B5EF4-FFF2-40B4-BE49-F238E27FC236}">
                      <a16:creationId xmlns:a16="http://schemas.microsoft.com/office/drawing/2014/main" id="{CB77D6B6-4957-5A4F-8E46-8761615EF845}"/>
                    </a:ext>
                  </a:extLst>
                </p:cNvPr>
                <p:cNvSpPr/>
                <p:nvPr/>
              </p:nvSpPr>
              <p:spPr>
                <a:xfrm>
                  <a:off x="10166633" y="31560947"/>
                  <a:ext cx="412444" cy="237957"/>
                </a:xfrm>
                <a:custGeom>
                  <a:avLst/>
                  <a:gdLst>
                    <a:gd name="connsiteX0" fmla="*/ 0 w 412444"/>
                    <a:gd name="connsiteY0" fmla="*/ 237958 h 237957"/>
                    <a:gd name="connsiteX1" fmla="*/ 274963 w 412444"/>
                    <a:gd name="connsiteY1" fmla="*/ 237958 h 237957"/>
                    <a:gd name="connsiteX2" fmla="*/ 412445 w 412444"/>
                    <a:gd name="connsiteY2" fmla="*/ 0 h 237957"/>
                    <a:gd name="connsiteX3" fmla="*/ 137482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0" y="237958"/>
                      </a:moveTo>
                      <a:lnTo>
                        <a:pt x="274963" y="237958"/>
                      </a:lnTo>
                      <a:lnTo>
                        <a:pt x="412445" y="0"/>
                      </a:lnTo>
                      <a:lnTo>
                        <a:pt x="137482"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61" name="Freeform 13060">
                  <a:extLst>
                    <a:ext uri="{FF2B5EF4-FFF2-40B4-BE49-F238E27FC236}">
                      <a16:creationId xmlns:a16="http://schemas.microsoft.com/office/drawing/2014/main" id="{55E0661F-282E-9227-C161-224F081A3A0A}"/>
                    </a:ext>
                  </a:extLst>
                </p:cNvPr>
                <p:cNvSpPr/>
                <p:nvPr/>
              </p:nvSpPr>
              <p:spPr>
                <a:xfrm>
                  <a:off x="10166633" y="31798905"/>
                  <a:ext cx="309333" cy="237957"/>
                </a:xfrm>
                <a:custGeom>
                  <a:avLst/>
                  <a:gdLst>
                    <a:gd name="connsiteX0" fmla="*/ 137482 w 309333"/>
                    <a:gd name="connsiteY0" fmla="*/ 237958 h 237957"/>
                    <a:gd name="connsiteX1" fmla="*/ 247467 w 309333"/>
                    <a:gd name="connsiteY1" fmla="*/ 237958 h 237957"/>
                    <a:gd name="connsiteX2" fmla="*/ 309333 w 309333"/>
                    <a:gd name="connsiteY2" fmla="*/ 59489 h 237957"/>
                    <a:gd name="connsiteX3" fmla="*/ 274963 w 309333"/>
                    <a:gd name="connsiteY3" fmla="*/ 0 h 237957"/>
                    <a:gd name="connsiteX4" fmla="*/ 0 w 309333"/>
                    <a:gd name="connsiteY4" fmla="*/ 0 h 237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33" h="237957">
                      <a:moveTo>
                        <a:pt x="137482" y="237958"/>
                      </a:moveTo>
                      <a:lnTo>
                        <a:pt x="247467" y="237958"/>
                      </a:lnTo>
                      <a:lnTo>
                        <a:pt x="309333" y="59489"/>
                      </a:lnTo>
                      <a:lnTo>
                        <a:pt x="274963" y="0"/>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062" name="Freeform 13061">
                  <a:extLst>
                    <a:ext uri="{FF2B5EF4-FFF2-40B4-BE49-F238E27FC236}">
                      <a16:creationId xmlns:a16="http://schemas.microsoft.com/office/drawing/2014/main" id="{4EC72BCE-19CF-84A0-0563-A9B757D986A1}"/>
                    </a:ext>
                  </a:extLst>
                </p:cNvPr>
                <p:cNvSpPr/>
                <p:nvPr/>
              </p:nvSpPr>
              <p:spPr>
                <a:xfrm>
                  <a:off x="10029151" y="31560947"/>
                  <a:ext cx="274963" cy="237957"/>
                </a:xfrm>
                <a:custGeom>
                  <a:avLst/>
                  <a:gdLst>
                    <a:gd name="connsiteX0" fmla="*/ 137482 w 274963"/>
                    <a:gd name="connsiteY0" fmla="*/ 237958 h 237957"/>
                    <a:gd name="connsiteX1" fmla="*/ 274963 w 274963"/>
                    <a:gd name="connsiteY1" fmla="*/ 0 h 237957"/>
                    <a:gd name="connsiteX2" fmla="*/ 0 w 274963"/>
                    <a:gd name="connsiteY2" fmla="*/ 0 h 237957"/>
                  </a:gdLst>
                  <a:ahLst/>
                  <a:cxnLst>
                    <a:cxn ang="0">
                      <a:pos x="connsiteX0" y="connsiteY0"/>
                    </a:cxn>
                    <a:cxn ang="0">
                      <a:pos x="connsiteX1" y="connsiteY1"/>
                    </a:cxn>
                    <a:cxn ang="0">
                      <a:pos x="connsiteX2" y="connsiteY2"/>
                    </a:cxn>
                  </a:cxnLst>
                  <a:rect l="l" t="t" r="r" b="b"/>
                  <a:pathLst>
                    <a:path w="274963" h="237957">
                      <a:moveTo>
                        <a:pt x="137482" y="237958"/>
                      </a:moveTo>
                      <a:lnTo>
                        <a:pt x="274963" y="0"/>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063" name="Freeform 13062">
                  <a:extLst>
                    <a:ext uri="{FF2B5EF4-FFF2-40B4-BE49-F238E27FC236}">
                      <a16:creationId xmlns:a16="http://schemas.microsoft.com/office/drawing/2014/main" id="{CDC95B7B-1541-1D34-387E-7DCEFBA9EA97}"/>
                    </a:ext>
                  </a:extLst>
                </p:cNvPr>
                <p:cNvSpPr/>
                <p:nvPr/>
              </p:nvSpPr>
              <p:spPr>
                <a:xfrm>
                  <a:off x="9754188" y="31798905"/>
                  <a:ext cx="412444" cy="237957"/>
                </a:xfrm>
                <a:custGeom>
                  <a:avLst/>
                  <a:gdLst>
                    <a:gd name="connsiteX0" fmla="*/ 274963 w 412444"/>
                    <a:gd name="connsiteY0" fmla="*/ 237958 h 237957"/>
                    <a:gd name="connsiteX1" fmla="*/ 412445 w 412444"/>
                    <a:gd name="connsiteY1" fmla="*/ 0 h 237957"/>
                    <a:gd name="connsiteX2" fmla="*/ 137482 w 412444"/>
                    <a:gd name="connsiteY2" fmla="*/ 0 h 237957"/>
                    <a:gd name="connsiteX3" fmla="*/ 0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274963" y="237958"/>
                      </a:moveTo>
                      <a:lnTo>
                        <a:pt x="412445" y="0"/>
                      </a:lnTo>
                      <a:lnTo>
                        <a:pt x="137482" y="0"/>
                      </a:lnTo>
                      <a:lnTo>
                        <a:pt x="0"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64" name="Freeform 13063">
                  <a:extLst>
                    <a:ext uri="{FF2B5EF4-FFF2-40B4-BE49-F238E27FC236}">
                      <a16:creationId xmlns:a16="http://schemas.microsoft.com/office/drawing/2014/main" id="{6807EB17-D917-A533-C7EB-10882B866285}"/>
                    </a:ext>
                  </a:extLst>
                </p:cNvPr>
                <p:cNvSpPr/>
                <p:nvPr/>
              </p:nvSpPr>
              <p:spPr>
                <a:xfrm>
                  <a:off x="9754188" y="32036863"/>
                  <a:ext cx="412444" cy="237957"/>
                </a:xfrm>
                <a:custGeom>
                  <a:avLst/>
                  <a:gdLst>
                    <a:gd name="connsiteX0" fmla="*/ 137482 w 412444"/>
                    <a:gd name="connsiteY0" fmla="*/ 237958 h 237957"/>
                    <a:gd name="connsiteX1" fmla="*/ 412445 w 412444"/>
                    <a:gd name="connsiteY1" fmla="*/ 237958 h 237957"/>
                    <a:gd name="connsiteX2" fmla="*/ 274963 w 412444"/>
                    <a:gd name="connsiteY2" fmla="*/ 0 h 237957"/>
                    <a:gd name="connsiteX3" fmla="*/ 0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237958"/>
                      </a:moveTo>
                      <a:lnTo>
                        <a:pt x="412445" y="237958"/>
                      </a:lnTo>
                      <a:lnTo>
                        <a:pt x="274963"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65" name="Freeform 13064">
                  <a:extLst>
                    <a:ext uri="{FF2B5EF4-FFF2-40B4-BE49-F238E27FC236}">
                      <a16:creationId xmlns:a16="http://schemas.microsoft.com/office/drawing/2014/main" id="{4CF8D7C8-58CA-6D7C-6FF2-F46208C3B31A}"/>
                    </a:ext>
                  </a:extLst>
                </p:cNvPr>
                <p:cNvSpPr/>
                <p:nvPr/>
              </p:nvSpPr>
              <p:spPr>
                <a:xfrm>
                  <a:off x="9616706" y="32036863"/>
                  <a:ext cx="274963" cy="475915"/>
                </a:xfrm>
                <a:custGeom>
                  <a:avLst/>
                  <a:gdLst>
                    <a:gd name="connsiteX0" fmla="*/ 0 w 274963"/>
                    <a:gd name="connsiteY0" fmla="*/ 237958 h 475915"/>
                    <a:gd name="connsiteX1" fmla="*/ 137482 w 274963"/>
                    <a:gd name="connsiteY1" fmla="*/ 475916 h 475915"/>
                    <a:gd name="connsiteX2" fmla="*/ 274963 w 274963"/>
                    <a:gd name="connsiteY2" fmla="*/ 237958 h 475915"/>
                    <a:gd name="connsiteX3" fmla="*/ 137482 w 274963"/>
                    <a:gd name="connsiteY3" fmla="*/ 0 h 475915"/>
                  </a:gdLst>
                  <a:ahLst/>
                  <a:cxnLst>
                    <a:cxn ang="0">
                      <a:pos x="connsiteX0" y="connsiteY0"/>
                    </a:cxn>
                    <a:cxn ang="0">
                      <a:pos x="connsiteX1" y="connsiteY1"/>
                    </a:cxn>
                    <a:cxn ang="0">
                      <a:pos x="connsiteX2" y="connsiteY2"/>
                    </a:cxn>
                    <a:cxn ang="0">
                      <a:pos x="connsiteX3" y="connsiteY3"/>
                    </a:cxn>
                  </a:cxnLst>
                  <a:rect l="l" t="t" r="r" b="b"/>
                  <a:pathLst>
                    <a:path w="274963" h="475915">
                      <a:moveTo>
                        <a:pt x="0" y="237958"/>
                      </a:moveTo>
                      <a:lnTo>
                        <a:pt x="137482" y="475916"/>
                      </a:lnTo>
                      <a:lnTo>
                        <a:pt x="274963" y="237958"/>
                      </a:lnTo>
                      <a:lnTo>
                        <a:pt x="13748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66" name="Freeform 13065">
                  <a:extLst>
                    <a:ext uri="{FF2B5EF4-FFF2-40B4-BE49-F238E27FC236}">
                      <a16:creationId xmlns:a16="http://schemas.microsoft.com/office/drawing/2014/main" id="{B0144350-6DAC-F021-69EC-F3831E31F662}"/>
                    </a:ext>
                  </a:extLst>
                </p:cNvPr>
                <p:cNvSpPr/>
                <p:nvPr/>
              </p:nvSpPr>
              <p:spPr>
                <a:xfrm>
                  <a:off x="9341743" y="32036863"/>
                  <a:ext cx="412444" cy="237957"/>
                </a:xfrm>
                <a:custGeom>
                  <a:avLst/>
                  <a:gdLst>
                    <a:gd name="connsiteX0" fmla="*/ 137482 w 412444"/>
                    <a:gd name="connsiteY0" fmla="*/ 0 h 237957"/>
                    <a:gd name="connsiteX1" fmla="*/ 0 w 412444"/>
                    <a:gd name="connsiteY1" fmla="*/ 237958 h 237957"/>
                    <a:gd name="connsiteX2" fmla="*/ 274963 w 412444"/>
                    <a:gd name="connsiteY2" fmla="*/ 237958 h 237957"/>
                    <a:gd name="connsiteX3" fmla="*/ 412445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0"/>
                      </a:moveTo>
                      <a:lnTo>
                        <a:pt x="0" y="237958"/>
                      </a:lnTo>
                      <a:lnTo>
                        <a:pt x="274963" y="237958"/>
                      </a:lnTo>
                      <a:lnTo>
                        <a:pt x="41244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67" name="Freeform 13066">
                  <a:extLst>
                    <a:ext uri="{FF2B5EF4-FFF2-40B4-BE49-F238E27FC236}">
                      <a16:creationId xmlns:a16="http://schemas.microsoft.com/office/drawing/2014/main" id="{BC5E19D1-951A-0EDF-B86B-1F71568C127A}"/>
                    </a:ext>
                  </a:extLst>
                </p:cNvPr>
                <p:cNvSpPr/>
                <p:nvPr/>
              </p:nvSpPr>
              <p:spPr>
                <a:xfrm>
                  <a:off x="9341743" y="31798905"/>
                  <a:ext cx="412444" cy="237957"/>
                </a:xfrm>
                <a:custGeom>
                  <a:avLst/>
                  <a:gdLst>
                    <a:gd name="connsiteX0" fmla="*/ 274963 w 412444"/>
                    <a:gd name="connsiteY0" fmla="*/ 0 h 237957"/>
                    <a:gd name="connsiteX1" fmla="*/ 0 w 412444"/>
                    <a:gd name="connsiteY1" fmla="*/ 0 h 237957"/>
                    <a:gd name="connsiteX2" fmla="*/ 137482 w 412444"/>
                    <a:gd name="connsiteY2" fmla="*/ 237958 h 237957"/>
                    <a:gd name="connsiteX3" fmla="*/ 412445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274963" y="0"/>
                      </a:moveTo>
                      <a:lnTo>
                        <a:pt x="0" y="0"/>
                      </a:lnTo>
                      <a:lnTo>
                        <a:pt x="137482" y="237958"/>
                      </a:lnTo>
                      <a:lnTo>
                        <a:pt x="412445"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68" name="Freeform 13067">
                  <a:extLst>
                    <a:ext uri="{FF2B5EF4-FFF2-40B4-BE49-F238E27FC236}">
                      <a16:creationId xmlns:a16="http://schemas.microsoft.com/office/drawing/2014/main" id="{B0BCD1FD-A981-2AA5-FE7E-E3231697C63E}"/>
                    </a:ext>
                  </a:extLst>
                </p:cNvPr>
                <p:cNvSpPr/>
                <p:nvPr/>
              </p:nvSpPr>
              <p:spPr>
                <a:xfrm>
                  <a:off x="9616706" y="31560947"/>
                  <a:ext cx="274963" cy="475915"/>
                </a:xfrm>
                <a:custGeom>
                  <a:avLst/>
                  <a:gdLst>
                    <a:gd name="connsiteX0" fmla="*/ 274963 w 274963"/>
                    <a:gd name="connsiteY0" fmla="*/ 237958 h 475915"/>
                    <a:gd name="connsiteX1" fmla="*/ 137482 w 274963"/>
                    <a:gd name="connsiteY1" fmla="*/ 0 h 475915"/>
                    <a:gd name="connsiteX2" fmla="*/ 0 w 274963"/>
                    <a:gd name="connsiteY2" fmla="*/ 237958 h 475915"/>
                    <a:gd name="connsiteX3" fmla="*/ 137482 w 274963"/>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74963" h="475915">
                      <a:moveTo>
                        <a:pt x="274963" y="237958"/>
                      </a:moveTo>
                      <a:lnTo>
                        <a:pt x="137482" y="0"/>
                      </a:lnTo>
                      <a:lnTo>
                        <a:pt x="0" y="237958"/>
                      </a:lnTo>
                      <a:lnTo>
                        <a:pt x="137482" y="4759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69" name="Freeform 13068">
                  <a:extLst>
                    <a:ext uri="{FF2B5EF4-FFF2-40B4-BE49-F238E27FC236}">
                      <a16:creationId xmlns:a16="http://schemas.microsoft.com/office/drawing/2014/main" id="{BCC0FA6A-0078-D3FE-1CD8-C15D60FAF6D2}"/>
                    </a:ext>
                  </a:extLst>
                </p:cNvPr>
                <p:cNvSpPr/>
                <p:nvPr/>
              </p:nvSpPr>
              <p:spPr>
                <a:xfrm>
                  <a:off x="9754188" y="31560947"/>
                  <a:ext cx="412444" cy="237957"/>
                </a:xfrm>
                <a:custGeom>
                  <a:avLst/>
                  <a:gdLst>
                    <a:gd name="connsiteX0" fmla="*/ 137482 w 412444"/>
                    <a:gd name="connsiteY0" fmla="*/ 237958 h 237957"/>
                    <a:gd name="connsiteX1" fmla="*/ 412445 w 412444"/>
                    <a:gd name="connsiteY1" fmla="*/ 237958 h 237957"/>
                    <a:gd name="connsiteX2" fmla="*/ 274963 w 412444"/>
                    <a:gd name="connsiteY2" fmla="*/ 0 h 237957"/>
                    <a:gd name="connsiteX3" fmla="*/ 0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237958"/>
                      </a:moveTo>
                      <a:lnTo>
                        <a:pt x="412445" y="237958"/>
                      </a:lnTo>
                      <a:lnTo>
                        <a:pt x="274963"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70" name="Freeform 13069">
                  <a:extLst>
                    <a:ext uri="{FF2B5EF4-FFF2-40B4-BE49-F238E27FC236}">
                      <a16:creationId xmlns:a16="http://schemas.microsoft.com/office/drawing/2014/main" id="{E78D0850-77F0-ED34-EBAE-C2C069061B81}"/>
                    </a:ext>
                  </a:extLst>
                </p:cNvPr>
                <p:cNvSpPr/>
                <p:nvPr/>
              </p:nvSpPr>
              <p:spPr>
                <a:xfrm>
                  <a:off x="10029151" y="31798905"/>
                  <a:ext cx="274963" cy="475915"/>
                </a:xfrm>
                <a:custGeom>
                  <a:avLst/>
                  <a:gdLst>
                    <a:gd name="connsiteX0" fmla="*/ 274963 w 274963"/>
                    <a:gd name="connsiteY0" fmla="*/ 237958 h 475915"/>
                    <a:gd name="connsiteX1" fmla="*/ 137482 w 274963"/>
                    <a:gd name="connsiteY1" fmla="*/ 0 h 475915"/>
                    <a:gd name="connsiteX2" fmla="*/ 0 w 274963"/>
                    <a:gd name="connsiteY2" fmla="*/ 237958 h 475915"/>
                    <a:gd name="connsiteX3" fmla="*/ 137482 w 274963"/>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74963" h="475915">
                      <a:moveTo>
                        <a:pt x="274963" y="237958"/>
                      </a:moveTo>
                      <a:lnTo>
                        <a:pt x="137482" y="0"/>
                      </a:lnTo>
                      <a:lnTo>
                        <a:pt x="0" y="237958"/>
                      </a:lnTo>
                      <a:lnTo>
                        <a:pt x="137482" y="47591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71" name="Freeform 13070">
                  <a:extLst>
                    <a:ext uri="{FF2B5EF4-FFF2-40B4-BE49-F238E27FC236}">
                      <a16:creationId xmlns:a16="http://schemas.microsoft.com/office/drawing/2014/main" id="{FB1A2813-B5A9-EEB8-D40C-A38846FFBC1A}"/>
                    </a:ext>
                  </a:extLst>
                </p:cNvPr>
                <p:cNvSpPr/>
                <p:nvPr/>
              </p:nvSpPr>
              <p:spPr>
                <a:xfrm>
                  <a:off x="9754188" y="32274821"/>
                  <a:ext cx="412444" cy="237957"/>
                </a:xfrm>
                <a:custGeom>
                  <a:avLst/>
                  <a:gdLst>
                    <a:gd name="connsiteX0" fmla="*/ 137482 w 412444"/>
                    <a:gd name="connsiteY0" fmla="*/ 0 h 237957"/>
                    <a:gd name="connsiteX1" fmla="*/ 0 w 412444"/>
                    <a:gd name="connsiteY1" fmla="*/ 237958 h 237957"/>
                    <a:gd name="connsiteX2" fmla="*/ 274963 w 412444"/>
                    <a:gd name="connsiteY2" fmla="*/ 237958 h 237957"/>
                    <a:gd name="connsiteX3" fmla="*/ 412445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0"/>
                      </a:moveTo>
                      <a:lnTo>
                        <a:pt x="0" y="237958"/>
                      </a:lnTo>
                      <a:lnTo>
                        <a:pt x="274963" y="237958"/>
                      </a:lnTo>
                      <a:lnTo>
                        <a:pt x="41244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72" name="Freeform 13071">
                  <a:extLst>
                    <a:ext uri="{FF2B5EF4-FFF2-40B4-BE49-F238E27FC236}">
                      <a16:creationId xmlns:a16="http://schemas.microsoft.com/office/drawing/2014/main" id="{DB1FC979-FECE-C140-0247-32D16A1A3553}"/>
                    </a:ext>
                  </a:extLst>
                </p:cNvPr>
                <p:cNvSpPr/>
                <p:nvPr/>
              </p:nvSpPr>
              <p:spPr>
                <a:xfrm>
                  <a:off x="9341743" y="32274821"/>
                  <a:ext cx="412444" cy="237957"/>
                </a:xfrm>
                <a:custGeom>
                  <a:avLst/>
                  <a:gdLst>
                    <a:gd name="connsiteX0" fmla="*/ 137482 w 412444"/>
                    <a:gd name="connsiteY0" fmla="*/ 237958 h 237957"/>
                    <a:gd name="connsiteX1" fmla="*/ 412445 w 412444"/>
                    <a:gd name="connsiteY1" fmla="*/ 237958 h 237957"/>
                    <a:gd name="connsiteX2" fmla="*/ 274963 w 412444"/>
                    <a:gd name="connsiteY2" fmla="*/ 0 h 237957"/>
                    <a:gd name="connsiteX3" fmla="*/ 0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237958"/>
                      </a:moveTo>
                      <a:lnTo>
                        <a:pt x="412445" y="237958"/>
                      </a:lnTo>
                      <a:lnTo>
                        <a:pt x="274963"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73" name="Freeform 13072">
                  <a:extLst>
                    <a:ext uri="{FF2B5EF4-FFF2-40B4-BE49-F238E27FC236}">
                      <a16:creationId xmlns:a16="http://schemas.microsoft.com/office/drawing/2014/main" id="{DDC0B765-C4C3-65E6-3FAF-1FAC60ABCE07}"/>
                    </a:ext>
                  </a:extLst>
                </p:cNvPr>
                <p:cNvSpPr/>
                <p:nvPr/>
              </p:nvSpPr>
              <p:spPr>
                <a:xfrm>
                  <a:off x="9204262" y="31798905"/>
                  <a:ext cx="274963" cy="475915"/>
                </a:xfrm>
                <a:custGeom>
                  <a:avLst/>
                  <a:gdLst>
                    <a:gd name="connsiteX0" fmla="*/ 274963 w 274963"/>
                    <a:gd name="connsiteY0" fmla="*/ 237958 h 475915"/>
                    <a:gd name="connsiteX1" fmla="*/ 137482 w 274963"/>
                    <a:gd name="connsiteY1" fmla="*/ 0 h 475915"/>
                    <a:gd name="connsiteX2" fmla="*/ 0 w 274963"/>
                    <a:gd name="connsiteY2" fmla="*/ 237958 h 475915"/>
                    <a:gd name="connsiteX3" fmla="*/ 137482 w 274963"/>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74963" h="475915">
                      <a:moveTo>
                        <a:pt x="274963" y="237958"/>
                      </a:moveTo>
                      <a:lnTo>
                        <a:pt x="137482" y="0"/>
                      </a:lnTo>
                      <a:lnTo>
                        <a:pt x="0" y="237958"/>
                      </a:lnTo>
                      <a:lnTo>
                        <a:pt x="137482" y="47591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74" name="Freeform 13073">
                  <a:extLst>
                    <a:ext uri="{FF2B5EF4-FFF2-40B4-BE49-F238E27FC236}">
                      <a16:creationId xmlns:a16="http://schemas.microsoft.com/office/drawing/2014/main" id="{96CF72A8-5271-8D79-701A-2B286F1B3F6C}"/>
                    </a:ext>
                  </a:extLst>
                </p:cNvPr>
                <p:cNvSpPr/>
                <p:nvPr/>
              </p:nvSpPr>
              <p:spPr>
                <a:xfrm>
                  <a:off x="9341743" y="31560947"/>
                  <a:ext cx="412444" cy="237957"/>
                </a:xfrm>
                <a:custGeom>
                  <a:avLst/>
                  <a:gdLst>
                    <a:gd name="connsiteX0" fmla="*/ 0 w 412444"/>
                    <a:gd name="connsiteY0" fmla="*/ 237958 h 237957"/>
                    <a:gd name="connsiteX1" fmla="*/ 274963 w 412444"/>
                    <a:gd name="connsiteY1" fmla="*/ 237958 h 237957"/>
                    <a:gd name="connsiteX2" fmla="*/ 412445 w 412444"/>
                    <a:gd name="connsiteY2" fmla="*/ 0 h 237957"/>
                    <a:gd name="connsiteX3" fmla="*/ 137482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0" y="237958"/>
                      </a:moveTo>
                      <a:lnTo>
                        <a:pt x="274963" y="237958"/>
                      </a:lnTo>
                      <a:lnTo>
                        <a:pt x="412445" y="0"/>
                      </a:lnTo>
                      <a:lnTo>
                        <a:pt x="137482"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75" name="Freeform 13074">
                  <a:extLst>
                    <a:ext uri="{FF2B5EF4-FFF2-40B4-BE49-F238E27FC236}">
                      <a16:creationId xmlns:a16="http://schemas.microsoft.com/office/drawing/2014/main" id="{030F98BD-8A77-DD42-8BE4-E3310ACCE697}"/>
                    </a:ext>
                  </a:extLst>
                </p:cNvPr>
                <p:cNvSpPr/>
                <p:nvPr/>
              </p:nvSpPr>
              <p:spPr>
                <a:xfrm>
                  <a:off x="9176766" y="32274821"/>
                  <a:ext cx="164977" cy="178468"/>
                </a:xfrm>
                <a:custGeom>
                  <a:avLst/>
                  <a:gdLst>
                    <a:gd name="connsiteX0" fmla="*/ 164978 w 164977"/>
                    <a:gd name="connsiteY0" fmla="*/ 0 h 178468"/>
                    <a:gd name="connsiteX1" fmla="*/ 0 w 164977"/>
                    <a:gd name="connsiteY1" fmla="*/ 0 h 178468"/>
                    <a:gd name="connsiteX2" fmla="*/ 61867 w 164977"/>
                    <a:gd name="connsiteY2" fmla="*/ 178468 h 178468"/>
                  </a:gdLst>
                  <a:ahLst/>
                  <a:cxnLst>
                    <a:cxn ang="0">
                      <a:pos x="connsiteX0" y="connsiteY0"/>
                    </a:cxn>
                    <a:cxn ang="0">
                      <a:pos x="connsiteX1" y="connsiteY1"/>
                    </a:cxn>
                    <a:cxn ang="0">
                      <a:pos x="connsiteX2" y="connsiteY2"/>
                    </a:cxn>
                  </a:cxnLst>
                  <a:rect l="l" t="t" r="r" b="b"/>
                  <a:pathLst>
                    <a:path w="164977" h="178468">
                      <a:moveTo>
                        <a:pt x="164978" y="0"/>
                      </a:moveTo>
                      <a:lnTo>
                        <a:pt x="0" y="0"/>
                      </a:lnTo>
                      <a:lnTo>
                        <a:pt x="61867" y="17846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76" name="Freeform 13075">
                  <a:extLst>
                    <a:ext uri="{FF2B5EF4-FFF2-40B4-BE49-F238E27FC236}">
                      <a16:creationId xmlns:a16="http://schemas.microsoft.com/office/drawing/2014/main" id="{DEADDE8D-1BF1-0105-03F4-EBFC9E2B5C9D}"/>
                    </a:ext>
                  </a:extLst>
                </p:cNvPr>
                <p:cNvSpPr/>
                <p:nvPr/>
              </p:nvSpPr>
              <p:spPr>
                <a:xfrm>
                  <a:off x="9094276" y="32036863"/>
                  <a:ext cx="247466" cy="237957"/>
                </a:xfrm>
                <a:custGeom>
                  <a:avLst/>
                  <a:gdLst>
                    <a:gd name="connsiteX0" fmla="*/ 247467 w 247466"/>
                    <a:gd name="connsiteY0" fmla="*/ 237958 h 237957"/>
                    <a:gd name="connsiteX1" fmla="*/ 109985 w 247466"/>
                    <a:gd name="connsiteY1" fmla="*/ 0 h 237957"/>
                    <a:gd name="connsiteX2" fmla="*/ 0 w 247466"/>
                    <a:gd name="connsiteY2" fmla="*/ 0 h 237957"/>
                    <a:gd name="connsiteX3" fmla="*/ 82489 w 247466"/>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247466" h="237957">
                      <a:moveTo>
                        <a:pt x="247467" y="237958"/>
                      </a:moveTo>
                      <a:lnTo>
                        <a:pt x="109985" y="0"/>
                      </a:lnTo>
                      <a:lnTo>
                        <a:pt x="0" y="0"/>
                      </a:lnTo>
                      <a:lnTo>
                        <a:pt x="82489" y="23795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77" name="Freeform 13076">
                  <a:extLst>
                    <a:ext uri="{FF2B5EF4-FFF2-40B4-BE49-F238E27FC236}">
                      <a16:creationId xmlns:a16="http://schemas.microsoft.com/office/drawing/2014/main" id="{DB25DD57-29FE-37BB-5120-A069FB92D8C6}"/>
                    </a:ext>
                  </a:extLst>
                </p:cNvPr>
                <p:cNvSpPr/>
                <p:nvPr/>
              </p:nvSpPr>
              <p:spPr>
                <a:xfrm>
                  <a:off x="9238632" y="32274821"/>
                  <a:ext cx="240592" cy="475915"/>
                </a:xfrm>
                <a:custGeom>
                  <a:avLst/>
                  <a:gdLst>
                    <a:gd name="connsiteX0" fmla="*/ 240593 w 240592"/>
                    <a:gd name="connsiteY0" fmla="*/ 237958 h 475915"/>
                    <a:gd name="connsiteX1" fmla="*/ 103111 w 240592"/>
                    <a:gd name="connsiteY1" fmla="*/ 0 h 475915"/>
                    <a:gd name="connsiteX2" fmla="*/ 0 w 240592"/>
                    <a:gd name="connsiteY2" fmla="*/ 178468 h 475915"/>
                    <a:gd name="connsiteX3" fmla="*/ 103111 w 240592"/>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40592" h="475915">
                      <a:moveTo>
                        <a:pt x="240593" y="237958"/>
                      </a:moveTo>
                      <a:lnTo>
                        <a:pt x="103111" y="0"/>
                      </a:lnTo>
                      <a:lnTo>
                        <a:pt x="0" y="178468"/>
                      </a:lnTo>
                      <a:lnTo>
                        <a:pt x="103111" y="47591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78" name="Freeform 13077">
                  <a:extLst>
                    <a:ext uri="{FF2B5EF4-FFF2-40B4-BE49-F238E27FC236}">
                      <a16:creationId xmlns:a16="http://schemas.microsoft.com/office/drawing/2014/main" id="{CEF23D3B-FA0F-3DB1-000A-790BC28F9B2B}"/>
                    </a:ext>
                  </a:extLst>
                </p:cNvPr>
                <p:cNvSpPr/>
                <p:nvPr/>
              </p:nvSpPr>
              <p:spPr>
                <a:xfrm>
                  <a:off x="8929299" y="31560947"/>
                  <a:ext cx="412444" cy="237957"/>
                </a:xfrm>
                <a:custGeom>
                  <a:avLst/>
                  <a:gdLst>
                    <a:gd name="connsiteX0" fmla="*/ 137482 w 412444"/>
                    <a:gd name="connsiteY0" fmla="*/ 237958 h 237957"/>
                    <a:gd name="connsiteX1" fmla="*/ 412445 w 412444"/>
                    <a:gd name="connsiteY1" fmla="*/ 237958 h 237957"/>
                    <a:gd name="connsiteX2" fmla="*/ 274963 w 412444"/>
                    <a:gd name="connsiteY2" fmla="*/ 0 h 237957"/>
                    <a:gd name="connsiteX3" fmla="*/ 0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237958"/>
                      </a:moveTo>
                      <a:lnTo>
                        <a:pt x="412445" y="237958"/>
                      </a:lnTo>
                      <a:lnTo>
                        <a:pt x="274963"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79" name="Freeform 13078">
                  <a:extLst>
                    <a:ext uri="{FF2B5EF4-FFF2-40B4-BE49-F238E27FC236}">
                      <a16:creationId xmlns:a16="http://schemas.microsoft.com/office/drawing/2014/main" id="{A9D25CCB-0497-7256-5B70-548734247248}"/>
                    </a:ext>
                  </a:extLst>
                </p:cNvPr>
                <p:cNvSpPr/>
                <p:nvPr/>
              </p:nvSpPr>
              <p:spPr>
                <a:xfrm>
                  <a:off x="8929299" y="31560947"/>
                  <a:ext cx="137481" cy="297447"/>
                </a:xfrm>
                <a:custGeom>
                  <a:avLst/>
                  <a:gdLst>
                    <a:gd name="connsiteX0" fmla="*/ 137482 w 137481"/>
                    <a:gd name="connsiteY0" fmla="*/ 237958 h 297447"/>
                    <a:gd name="connsiteX1" fmla="*/ 0 w 137481"/>
                    <a:gd name="connsiteY1" fmla="*/ 0 h 297447"/>
                    <a:gd name="connsiteX2" fmla="*/ 103111 w 137481"/>
                    <a:gd name="connsiteY2" fmla="*/ 297447 h 297447"/>
                  </a:gdLst>
                  <a:ahLst/>
                  <a:cxnLst>
                    <a:cxn ang="0">
                      <a:pos x="connsiteX0" y="connsiteY0"/>
                    </a:cxn>
                    <a:cxn ang="0">
                      <a:pos x="connsiteX1" y="connsiteY1"/>
                    </a:cxn>
                    <a:cxn ang="0">
                      <a:pos x="connsiteX2" y="connsiteY2"/>
                    </a:cxn>
                  </a:cxnLst>
                  <a:rect l="l" t="t" r="r" b="b"/>
                  <a:pathLst>
                    <a:path w="137481" h="297447">
                      <a:moveTo>
                        <a:pt x="137482" y="237958"/>
                      </a:moveTo>
                      <a:lnTo>
                        <a:pt x="0" y="0"/>
                      </a:lnTo>
                      <a:lnTo>
                        <a:pt x="103111" y="29744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80" name="Freeform 13079">
                  <a:extLst>
                    <a:ext uri="{FF2B5EF4-FFF2-40B4-BE49-F238E27FC236}">
                      <a16:creationId xmlns:a16="http://schemas.microsoft.com/office/drawing/2014/main" id="{E3777203-2885-8557-3BDE-958F22DF31D3}"/>
                    </a:ext>
                  </a:extLst>
                </p:cNvPr>
                <p:cNvSpPr/>
                <p:nvPr/>
              </p:nvSpPr>
              <p:spPr>
                <a:xfrm>
                  <a:off x="9204262" y="31560947"/>
                  <a:ext cx="274963" cy="237957"/>
                </a:xfrm>
                <a:custGeom>
                  <a:avLst/>
                  <a:gdLst>
                    <a:gd name="connsiteX0" fmla="*/ 137482 w 274963"/>
                    <a:gd name="connsiteY0" fmla="*/ 237958 h 237957"/>
                    <a:gd name="connsiteX1" fmla="*/ 274963 w 274963"/>
                    <a:gd name="connsiteY1" fmla="*/ 0 h 237957"/>
                    <a:gd name="connsiteX2" fmla="*/ 0 w 274963"/>
                    <a:gd name="connsiteY2" fmla="*/ 0 h 237957"/>
                  </a:gdLst>
                  <a:ahLst/>
                  <a:cxnLst>
                    <a:cxn ang="0">
                      <a:pos x="connsiteX0" y="connsiteY0"/>
                    </a:cxn>
                    <a:cxn ang="0">
                      <a:pos x="connsiteX1" y="connsiteY1"/>
                    </a:cxn>
                    <a:cxn ang="0">
                      <a:pos x="connsiteX2" y="connsiteY2"/>
                    </a:cxn>
                  </a:cxnLst>
                  <a:rect l="l" t="t" r="r" b="b"/>
                  <a:pathLst>
                    <a:path w="274963" h="237957">
                      <a:moveTo>
                        <a:pt x="137482" y="237958"/>
                      </a:moveTo>
                      <a:lnTo>
                        <a:pt x="274963" y="0"/>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081" name="Freeform 13080">
                  <a:extLst>
                    <a:ext uri="{FF2B5EF4-FFF2-40B4-BE49-F238E27FC236}">
                      <a16:creationId xmlns:a16="http://schemas.microsoft.com/office/drawing/2014/main" id="{BF58F877-47C8-0B49-3039-D6D987BDA60C}"/>
                    </a:ext>
                  </a:extLst>
                </p:cNvPr>
                <p:cNvSpPr/>
                <p:nvPr/>
              </p:nvSpPr>
              <p:spPr>
                <a:xfrm>
                  <a:off x="9032410" y="31798905"/>
                  <a:ext cx="309333" cy="237957"/>
                </a:xfrm>
                <a:custGeom>
                  <a:avLst/>
                  <a:gdLst>
                    <a:gd name="connsiteX0" fmla="*/ 34371 w 309333"/>
                    <a:gd name="connsiteY0" fmla="*/ 0 h 237957"/>
                    <a:gd name="connsiteX1" fmla="*/ 0 w 309333"/>
                    <a:gd name="connsiteY1" fmla="*/ 59489 h 237957"/>
                    <a:gd name="connsiteX2" fmla="*/ 61867 w 309333"/>
                    <a:gd name="connsiteY2" fmla="*/ 237958 h 237957"/>
                    <a:gd name="connsiteX3" fmla="*/ 171852 w 309333"/>
                    <a:gd name="connsiteY3" fmla="*/ 237958 h 237957"/>
                    <a:gd name="connsiteX4" fmla="*/ 309333 w 309333"/>
                    <a:gd name="connsiteY4" fmla="*/ 0 h 237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33" h="237957">
                      <a:moveTo>
                        <a:pt x="34371" y="0"/>
                      </a:moveTo>
                      <a:lnTo>
                        <a:pt x="0" y="59489"/>
                      </a:lnTo>
                      <a:lnTo>
                        <a:pt x="61867" y="237958"/>
                      </a:lnTo>
                      <a:lnTo>
                        <a:pt x="171852" y="237958"/>
                      </a:lnTo>
                      <a:lnTo>
                        <a:pt x="309333" y="0"/>
                      </a:lnTo>
                      <a:close/>
                    </a:path>
                  </a:pathLst>
                </a:custGeom>
                <a:solidFill>
                  <a:srgbClr val="AED6D4"/>
                </a:solidFill>
                <a:ln w="19050" cap="rnd">
                  <a:solidFill>
                    <a:srgbClr val="000000"/>
                  </a:solidFill>
                  <a:prstDash val="solid"/>
                  <a:round/>
                </a:ln>
              </p:spPr>
              <p:txBody>
                <a:bodyPr rtlCol="0" anchor="ctr"/>
                <a:lstStyle/>
                <a:p>
                  <a:endParaRPr lang="en-US"/>
                </a:p>
              </p:txBody>
            </p:sp>
          </p:grpSp>
          <p:grpSp>
            <p:nvGrpSpPr>
              <p:cNvPr id="13082" name="Graphic 13011">
                <a:extLst>
                  <a:ext uri="{FF2B5EF4-FFF2-40B4-BE49-F238E27FC236}">
                    <a16:creationId xmlns:a16="http://schemas.microsoft.com/office/drawing/2014/main" id="{A49AAA6E-60A9-47F3-704B-30B6680C7E04}"/>
                  </a:ext>
                </a:extLst>
              </p:cNvPr>
              <p:cNvGrpSpPr/>
              <p:nvPr/>
            </p:nvGrpSpPr>
            <p:grpSpPr>
              <a:xfrm>
                <a:off x="9754188" y="31560947"/>
                <a:ext cx="1649778" cy="2379578"/>
                <a:chOff x="9754188" y="31560947"/>
                <a:chExt cx="1649778" cy="2379578"/>
              </a:xfrm>
            </p:grpSpPr>
            <p:sp>
              <p:nvSpPr>
                <p:cNvPr id="13083" name="Freeform 13082">
                  <a:extLst>
                    <a:ext uri="{FF2B5EF4-FFF2-40B4-BE49-F238E27FC236}">
                      <a16:creationId xmlns:a16="http://schemas.microsoft.com/office/drawing/2014/main" id="{189EFCA0-4562-D3A4-36C0-F7A06F9B82F9}"/>
                    </a:ext>
                  </a:extLst>
                </p:cNvPr>
                <p:cNvSpPr/>
                <p:nvPr/>
              </p:nvSpPr>
              <p:spPr>
                <a:xfrm>
                  <a:off x="10991522" y="32988694"/>
                  <a:ext cx="412444" cy="237957"/>
                </a:xfrm>
                <a:custGeom>
                  <a:avLst/>
                  <a:gdLst>
                    <a:gd name="connsiteX0" fmla="*/ 137482 w 412444"/>
                    <a:gd name="connsiteY0" fmla="*/ 0 h 237957"/>
                    <a:gd name="connsiteX1" fmla="*/ 0 w 412444"/>
                    <a:gd name="connsiteY1" fmla="*/ 237958 h 237957"/>
                    <a:gd name="connsiteX2" fmla="*/ 412445 w 412444"/>
                    <a:gd name="connsiteY2" fmla="*/ 0 h 237957"/>
                  </a:gdLst>
                  <a:ahLst/>
                  <a:cxnLst>
                    <a:cxn ang="0">
                      <a:pos x="connsiteX0" y="connsiteY0"/>
                    </a:cxn>
                    <a:cxn ang="0">
                      <a:pos x="connsiteX1" y="connsiteY1"/>
                    </a:cxn>
                    <a:cxn ang="0">
                      <a:pos x="connsiteX2" y="connsiteY2"/>
                    </a:cxn>
                  </a:cxnLst>
                  <a:rect l="l" t="t" r="r" b="b"/>
                  <a:pathLst>
                    <a:path w="412444" h="237957">
                      <a:moveTo>
                        <a:pt x="137482" y="0"/>
                      </a:moveTo>
                      <a:lnTo>
                        <a:pt x="0" y="237958"/>
                      </a:lnTo>
                      <a:lnTo>
                        <a:pt x="41244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84" name="Freeform 13083">
                  <a:extLst>
                    <a:ext uri="{FF2B5EF4-FFF2-40B4-BE49-F238E27FC236}">
                      <a16:creationId xmlns:a16="http://schemas.microsoft.com/office/drawing/2014/main" id="{27C0DCD4-68CE-8B82-3C38-8A2D6E085AE1}"/>
                    </a:ext>
                  </a:extLst>
                </p:cNvPr>
                <p:cNvSpPr/>
                <p:nvPr/>
              </p:nvSpPr>
              <p:spPr>
                <a:xfrm>
                  <a:off x="10991522" y="32750736"/>
                  <a:ext cx="412444" cy="237957"/>
                </a:xfrm>
                <a:custGeom>
                  <a:avLst/>
                  <a:gdLst>
                    <a:gd name="connsiteX0" fmla="*/ 0 w 412444"/>
                    <a:gd name="connsiteY0" fmla="*/ 0 h 237957"/>
                    <a:gd name="connsiteX1" fmla="*/ 137482 w 412444"/>
                    <a:gd name="connsiteY1" fmla="*/ 237958 h 237957"/>
                    <a:gd name="connsiteX2" fmla="*/ 412445 w 412444"/>
                    <a:gd name="connsiteY2" fmla="*/ 237958 h 237957"/>
                    <a:gd name="connsiteX3" fmla="*/ 274963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0" y="0"/>
                      </a:moveTo>
                      <a:lnTo>
                        <a:pt x="137482" y="237958"/>
                      </a:lnTo>
                      <a:lnTo>
                        <a:pt x="412445" y="237958"/>
                      </a:lnTo>
                      <a:lnTo>
                        <a:pt x="2749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85" name="Freeform 13084">
                  <a:extLst>
                    <a:ext uri="{FF2B5EF4-FFF2-40B4-BE49-F238E27FC236}">
                      <a16:creationId xmlns:a16="http://schemas.microsoft.com/office/drawing/2014/main" id="{9B1ADD2B-4A0F-D55D-B8FA-D4B17AECE679}"/>
                    </a:ext>
                  </a:extLst>
                </p:cNvPr>
                <p:cNvSpPr/>
                <p:nvPr/>
              </p:nvSpPr>
              <p:spPr>
                <a:xfrm>
                  <a:off x="10854040" y="32750736"/>
                  <a:ext cx="274963" cy="475915"/>
                </a:xfrm>
                <a:custGeom>
                  <a:avLst/>
                  <a:gdLst>
                    <a:gd name="connsiteX0" fmla="*/ 274963 w 274963"/>
                    <a:gd name="connsiteY0" fmla="*/ 237958 h 475915"/>
                    <a:gd name="connsiteX1" fmla="*/ 137482 w 274963"/>
                    <a:gd name="connsiteY1" fmla="*/ 0 h 475915"/>
                    <a:gd name="connsiteX2" fmla="*/ 0 w 274963"/>
                    <a:gd name="connsiteY2" fmla="*/ 237958 h 475915"/>
                    <a:gd name="connsiteX3" fmla="*/ 137482 w 274963"/>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74963" h="475915">
                      <a:moveTo>
                        <a:pt x="274963" y="237958"/>
                      </a:moveTo>
                      <a:lnTo>
                        <a:pt x="137482" y="0"/>
                      </a:lnTo>
                      <a:lnTo>
                        <a:pt x="0" y="237958"/>
                      </a:lnTo>
                      <a:lnTo>
                        <a:pt x="137482" y="475916"/>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086" name="Freeform 13085">
                  <a:extLst>
                    <a:ext uri="{FF2B5EF4-FFF2-40B4-BE49-F238E27FC236}">
                      <a16:creationId xmlns:a16="http://schemas.microsoft.com/office/drawing/2014/main" id="{135D4C59-3A95-D190-0425-002149612854}"/>
                    </a:ext>
                  </a:extLst>
                </p:cNvPr>
                <p:cNvSpPr/>
                <p:nvPr/>
              </p:nvSpPr>
              <p:spPr>
                <a:xfrm>
                  <a:off x="10991522" y="32512778"/>
                  <a:ext cx="274962" cy="237957"/>
                </a:xfrm>
                <a:custGeom>
                  <a:avLst/>
                  <a:gdLst>
                    <a:gd name="connsiteX0" fmla="*/ 0 w 274962"/>
                    <a:gd name="connsiteY0" fmla="*/ 237958 h 237957"/>
                    <a:gd name="connsiteX1" fmla="*/ 274963 w 274962"/>
                    <a:gd name="connsiteY1" fmla="*/ 237958 h 237957"/>
                    <a:gd name="connsiteX2" fmla="*/ 137482 w 274962"/>
                    <a:gd name="connsiteY2" fmla="*/ 0 h 237957"/>
                  </a:gdLst>
                  <a:ahLst/>
                  <a:cxnLst>
                    <a:cxn ang="0">
                      <a:pos x="connsiteX0" y="connsiteY0"/>
                    </a:cxn>
                    <a:cxn ang="0">
                      <a:pos x="connsiteX1" y="connsiteY1"/>
                    </a:cxn>
                    <a:cxn ang="0">
                      <a:pos x="connsiteX2" y="connsiteY2"/>
                    </a:cxn>
                  </a:cxnLst>
                  <a:rect l="l" t="t" r="r" b="b"/>
                  <a:pathLst>
                    <a:path w="274962" h="237957">
                      <a:moveTo>
                        <a:pt x="0" y="237958"/>
                      </a:moveTo>
                      <a:lnTo>
                        <a:pt x="274963" y="237958"/>
                      </a:lnTo>
                      <a:lnTo>
                        <a:pt x="137482"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087" name="Freeform 13086">
                  <a:extLst>
                    <a:ext uri="{FF2B5EF4-FFF2-40B4-BE49-F238E27FC236}">
                      <a16:creationId xmlns:a16="http://schemas.microsoft.com/office/drawing/2014/main" id="{BFDD74A5-3269-C46C-E092-86E54F2CFA93}"/>
                    </a:ext>
                  </a:extLst>
                </p:cNvPr>
                <p:cNvSpPr/>
                <p:nvPr/>
              </p:nvSpPr>
              <p:spPr>
                <a:xfrm>
                  <a:off x="10579077" y="33226652"/>
                  <a:ext cx="412444" cy="237957"/>
                </a:xfrm>
                <a:custGeom>
                  <a:avLst/>
                  <a:gdLst>
                    <a:gd name="connsiteX0" fmla="*/ 137482 w 412444"/>
                    <a:gd name="connsiteY0" fmla="*/ 0 h 237957"/>
                    <a:gd name="connsiteX1" fmla="*/ 0 w 412444"/>
                    <a:gd name="connsiteY1" fmla="*/ 237958 h 237957"/>
                    <a:gd name="connsiteX2" fmla="*/ 412445 w 412444"/>
                    <a:gd name="connsiteY2" fmla="*/ 0 h 237957"/>
                  </a:gdLst>
                  <a:ahLst/>
                  <a:cxnLst>
                    <a:cxn ang="0">
                      <a:pos x="connsiteX0" y="connsiteY0"/>
                    </a:cxn>
                    <a:cxn ang="0">
                      <a:pos x="connsiteX1" y="connsiteY1"/>
                    </a:cxn>
                    <a:cxn ang="0">
                      <a:pos x="connsiteX2" y="connsiteY2"/>
                    </a:cxn>
                  </a:cxnLst>
                  <a:rect l="l" t="t" r="r" b="b"/>
                  <a:pathLst>
                    <a:path w="412444" h="237957">
                      <a:moveTo>
                        <a:pt x="137482" y="0"/>
                      </a:moveTo>
                      <a:lnTo>
                        <a:pt x="0" y="237958"/>
                      </a:lnTo>
                      <a:lnTo>
                        <a:pt x="41244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88" name="Freeform 13087">
                  <a:extLst>
                    <a:ext uri="{FF2B5EF4-FFF2-40B4-BE49-F238E27FC236}">
                      <a16:creationId xmlns:a16="http://schemas.microsoft.com/office/drawing/2014/main" id="{C4AEC91C-3EE2-9053-28BA-AFC8FED8AADC}"/>
                    </a:ext>
                  </a:extLst>
                </p:cNvPr>
                <p:cNvSpPr/>
                <p:nvPr/>
              </p:nvSpPr>
              <p:spPr>
                <a:xfrm>
                  <a:off x="10166633" y="33464610"/>
                  <a:ext cx="412444" cy="237957"/>
                </a:xfrm>
                <a:custGeom>
                  <a:avLst/>
                  <a:gdLst>
                    <a:gd name="connsiteX0" fmla="*/ 137482 w 412444"/>
                    <a:gd name="connsiteY0" fmla="*/ 0 h 237957"/>
                    <a:gd name="connsiteX1" fmla="*/ 0 w 412444"/>
                    <a:gd name="connsiteY1" fmla="*/ 237958 h 237957"/>
                    <a:gd name="connsiteX2" fmla="*/ 412445 w 412444"/>
                    <a:gd name="connsiteY2" fmla="*/ 0 h 237957"/>
                  </a:gdLst>
                  <a:ahLst/>
                  <a:cxnLst>
                    <a:cxn ang="0">
                      <a:pos x="connsiteX0" y="connsiteY0"/>
                    </a:cxn>
                    <a:cxn ang="0">
                      <a:pos x="connsiteX1" y="connsiteY1"/>
                    </a:cxn>
                    <a:cxn ang="0">
                      <a:pos x="connsiteX2" y="connsiteY2"/>
                    </a:cxn>
                  </a:cxnLst>
                  <a:rect l="l" t="t" r="r" b="b"/>
                  <a:pathLst>
                    <a:path w="412444" h="237957">
                      <a:moveTo>
                        <a:pt x="137482" y="0"/>
                      </a:moveTo>
                      <a:lnTo>
                        <a:pt x="0" y="237958"/>
                      </a:lnTo>
                      <a:lnTo>
                        <a:pt x="41244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89" name="Freeform 13088">
                  <a:extLst>
                    <a:ext uri="{FF2B5EF4-FFF2-40B4-BE49-F238E27FC236}">
                      <a16:creationId xmlns:a16="http://schemas.microsoft.com/office/drawing/2014/main" id="{F5BFF368-33CC-F3F7-D284-BB95BEA006CA}"/>
                    </a:ext>
                  </a:extLst>
                </p:cNvPr>
                <p:cNvSpPr/>
                <p:nvPr/>
              </p:nvSpPr>
              <p:spPr>
                <a:xfrm>
                  <a:off x="10166633" y="33226652"/>
                  <a:ext cx="412444" cy="237957"/>
                </a:xfrm>
                <a:custGeom>
                  <a:avLst/>
                  <a:gdLst>
                    <a:gd name="connsiteX0" fmla="*/ 274963 w 412444"/>
                    <a:gd name="connsiteY0" fmla="*/ 0 h 237957"/>
                    <a:gd name="connsiteX1" fmla="*/ 0 w 412444"/>
                    <a:gd name="connsiteY1" fmla="*/ 0 h 237957"/>
                    <a:gd name="connsiteX2" fmla="*/ 137482 w 412444"/>
                    <a:gd name="connsiteY2" fmla="*/ 237958 h 237957"/>
                    <a:gd name="connsiteX3" fmla="*/ 412445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274963" y="0"/>
                      </a:moveTo>
                      <a:lnTo>
                        <a:pt x="0" y="0"/>
                      </a:lnTo>
                      <a:lnTo>
                        <a:pt x="137482" y="237958"/>
                      </a:lnTo>
                      <a:lnTo>
                        <a:pt x="412445"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90" name="Freeform 13089">
                  <a:extLst>
                    <a:ext uri="{FF2B5EF4-FFF2-40B4-BE49-F238E27FC236}">
                      <a16:creationId xmlns:a16="http://schemas.microsoft.com/office/drawing/2014/main" id="{65584A9B-1DF8-F3E9-0D77-6A2E042C9DB3}"/>
                    </a:ext>
                  </a:extLst>
                </p:cNvPr>
                <p:cNvSpPr/>
                <p:nvPr/>
              </p:nvSpPr>
              <p:spPr>
                <a:xfrm>
                  <a:off x="10441595" y="32988694"/>
                  <a:ext cx="274963" cy="475915"/>
                </a:xfrm>
                <a:custGeom>
                  <a:avLst/>
                  <a:gdLst>
                    <a:gd name="connsiteX0" fmla="*/ 274963 w 274963"/>
                    <a:gd name="connsiteY0" fmla="*/ 237958 h 475915"/>
                    <a:gd name="connsiteX1" fmla="*/ 137482 w 274963"/>
                    <a:gd name="connsiteY1" fmla="*/ 0 h 475915"/>
                    <a:gd name="connsiteX2" fmla="*/ 0 w 274963"/>
                    <a:gd name="connsiteY2" fmla="*/ 237958 h 475915"/>
                    <a:gd name="connsiteX3" fmla="*/ 137482 w 274963"/>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74963" h="475915">
                      <a:moveTo>
                        <a:pt x="274963" y="237958"/>
                      </a:moveTo>
                      <a:lnTo>
                        <a:pt x="137482" y="0"/>
                      </a:lnTo>
                      <a:lnTo>
                        <a:pt x="0" y="237958"/>
                      </a:lnTo>
                      <a:lnTo>
                        <a:pt x="137482" y="4759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91" name="Freeform 13090">
                  <a:extLst>
                    <a:ext uri="{FF2B5EF4-FFF2-40B4-BE49-F238E27FC236}">
                      <a16:creationId xmlns:a16="http://schemas.microsoft.com/office/drawing/2014/main" id="{D2ECF92E-B9BF-6ACD-28E1-0AAEA2605A23}"/>
                    </a:ext>
                  </a:extLst>
                </p:cNvPr>
                <p:cNvSpPr/>
                <p:nvPr/>
              </p:nvSpPr>
              <p:spPr>
                <a:xfrm>
                  <a:off x="10579077" y="32988694"/>
                  <a:ext cx="412444" cy="237957"/>
                </a:xfrm>
                <a:custGeom>
                  <a:avLst/>
                  <a:gdLst>
                    <a:gd name="connsiteX0" fmla="*/ 137482 w 412444"/>
                    <a:gd name="connsiteY0" fmla="*/ 237958 h 237957"/>
                    <a:gd name="connsiteX1" fmla="*/ 412445 w 412444"/>
                    <a:gd name="connsiteY1" fmla="*/ 237958 h 237957"/>
                    <a:gd name="connsiteX2" fmla="*/ 274963 w 412444"/>
                    <a:gd name="connsiteY2" fmla="*/ 0 h 237957"/>
                    <a:gd name="connsiteX3" fmla="*/ 0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237958"/>
                      </a:moveTo>
                      <a:lnTo>
                        <a:pt x="412445" y="237958"/>
                      </a:lnTo>
                      <a:lnTo>
                        <a:pt x="274963"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92" name="Freeform 13091">
                  <a:extLst>
                    <a:ext uri="{FF2B5EF4-FFF2-40B4-BE49-F238E27FC236}">
                      <a16:creationId xmlns:a16="http://schemas.microsoft.com/office/drawing/2014/main" id="{E4B05600-A04C-F958-5B59-6532B5532BEA}"/>
                    </a:ext>
                  </a:extLst>
                </p:cNvPr>
                <p:cNvSpPr/>
                <p:nvPr/>
              </p:nvSpPr>
              <p:spPr>
                <a:xfrm>
                  <a:off x="10029151" y="33226652"/>
                  <a:ext cx="274963" cy="475915"/>
                </a:xfrm>
                <a:custGeom>
                  <a:avLst/>
                  <a:gdLst>
                    <a:gd name="connsiteX0" fmla="*/ 274963 w 274963"/>
                    <a:gd name="connsiteY0" fmla="*/ 237958 h 475915"/>
                    <a:gd name="connsiteX1" fmla="*/ 137482 w 274963"/>
                    <a:gd name="connsiteY1" fmla="*/ 0 h 475915"/>
                    <a:gd name="connsiteX2" fmla="*/ 0 w 274963"/>
                    <a:gd name="connsiteY2" fmla="*/ 237958 h 475915"/>
                    <a:gd name="connsiteX3" fmla="*/ 137482 w 274963"/>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74963" h="475915">
                      <a:moveTo>
                        <a:pt x="274963" y="237958"/>
                      </a:moveTo>
                      <a:lnTo>
                        <a:pt x="137482" y="0"/>
                      </a:lnTo>
                      <a:lnTo>
                        <a:pt x="0" y="237958"/>
                      </a:lnTo>
                      <a:lnTo>
                        <a:pt x="137482" y="47591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93" name="Freeform 13092">
                  <a:extLst>
                    <a:ext uri="{FF2B5EF4-FFF2-40B4-BE49-F238E27FC236}">
                      <a16:creationId xmlns:a16="http://schemas.microsoft.com/office/drawing/2014/main" id="{3E692A06-AA74-F227-2041-6C867BAEB941}"/>
                    </a:ext>
                  </a:extLst>
                </p:cNvPr>
                <p:cNvSpPr/>
                <p:nvPr/>
              </p:nvSpPr>
              <p:spPr>
                <a:xfrm>
                  <a:off x="10166633" y="32988694"/>
                  <a:ext cx="412444" cy="237957"/>
                </a:xfrm>
                <a:custGeom>
                  <a:avLst/>
                  <a:gdLst>
                    <a:gd name="connsiteX0" fmla="*/ 137482 w 412444"/>
                    <a:gd name="connsiteY0" fmla="*/ 0 h 237957"/>
                    <a:gd name="connsiteX1" fmla="*/ 0 w 412444"/>
                    <a:gd name="connsiteY1" fmla="*/ 237958 h 237957"/>
                    <a:gd name="connsiteX2" fmla="*/ 274963 w 412444"/>
                    <a:gd name="connsiteY2" fmla="*/ 237958 h 237957"/>
                    <a:gd name="connsiteX3" fmla="*/ 412445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0"/>
                      </a:moveTo>
                      <a:lnTo>
                        <a:pt x="0" y="237958"/>
                      </a:lnTo>
                      <a:lnTo>
                        <a:pt x="274963" y="237958"/>
                      </a:lnTo>
                      <a:lnTo>
                        <a:pt x="41244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094" name="Freeform 13093">
                  <a:extLst>
                    <a:ext uri="{FF2B5EF4-FFF2-40B4-BE49-F238E27FC236}">
                      <a16:creationId xmlns:a16="http://schemas.microsoft.com/office/drawing/2014/main" id="{8722A78E-F396-4F17-0BC3-9ADBF747163E}"/>
                    </a:ext>
                  </a:extLst>
                </p:cNvPr>
                <p:cNvSpPr/>
                <p:nvPr/>
              </p:nvSpPr>
              <p:spPr>
                <a:xfrm>
                  <a:off x="9754188" y="33702568"/>
                  <a:ext cx="412444" cy="237957"/>
                </a:xfrm>
                <a:custGeom>
                  <a:avLst/>
                  <a:gdLst>
                    <a:gd name="connsiteX0" fmla="*/ 137482 w 412444"/>
                    <a:gd name="connsiteY0" fmla="*/ 0 h 237957"/>
                    <a:gd name="connsiteX1" fmla="*/ 0 w 412444"/>
                    <a:gd name="connsiteY1" fmla="*/ 237958 h 237957"/>
                    <a:gd name="connsiteX2" fmla="*/ 412445 w 412444"/>
                    <a:gd name="connsiteY2" fmla="*/ 0 h 237957"/>
                  </a:gdLst>
                  <a:ahLst/>
                  <a:cxnLst>
                    <a:cxn ang="0">
                      <a:pos x="connsiteX0" y="connsiteY0"/>
                    </a:cxn>
                    <a:cxn ang="0">
                      <a:pos x="connsiteX1" y="connsiteY1"/>
                    </a:cxn>
                    <a:cxn ang="0">
                      <a:pos x="connsiteX2" y="connsiteY2"/>
                    </a:cxn>
                  </a:cxnLst>
                  <a:rect l="l" t="t" r="r" b="b"/>
                  <a:pathLst>
                    <a:path w="412444" h="237957">
                      <a:moveTo>
                        <a:pt x="137482" y="0"/>
                      </a:moveTo>
                      <a:lnTo>
                        <a:pt x="0" y="237958"/>
                      </a:lnTo>
                      <a:lnTo>
                        <a:pt x="41244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95" name="Freeform 13094">
                  <a:extLst>
                    <a:ext uri="{FF2B5EF4-FFF2-40B4-BE49-F238E27FC236}">
                      <a16:creationId xmlns:a16="http://schemas.microsoft.com/office/drawing/2014/main" id="{0DB105AD-44D4-BEE9-80A3-2ED50E16C4CA}"/>
                    </a:ext>
                  </a:extLst>
                </p:cNvPr>
                <p:cNvSpPr/>
                <p:nvPr/>
              </p:nvSpPr>
              <p:spPr>
                <a:xfrm>
                  <a:off x="9754188" y="33643078"/>
                  <a:ext cx="137481" cy="297447"/>
                </a:xfrm>
                <a:custGeom>
                  <a:avLst/>
                  <a:gdLst>
                    <a:gd name="connsiteX0" fmla="*/ 137482 w 137481"/>
                    <a:gd name="connsiteY0" fmla="*/ 59489 h 297447"/>
                    <a:gd name="connsiteX1" fmla="*/ 103111 w 137481"/>
                    <a:gd name="connsiteY1" fmla="*/ 0 h 297447"/>
                    <a:gd name="connsiteX2" fmla="*/ 0 w 137481"/>
                    <a:gd name="connsiteY2" fmla="*/ 297447 h 297447"/>
                  </a:gdLst>
                  <a:ahLst/>
                  <a:cxnLst>
                    <a:cxn ang="0">
                      <a:pos x="connsiteX0" y="connsiteY0"/>
                    </a:cxn>
                    <a:cxn ang="0">
                      <a:pos x="connsiteX1" y="connsiteY1"/>
                    </a:cxn>
                    <a:cxn ang="0">
                      <a:pos x="connsiteX2" y="connsiteY2"/>
                    </a:cxn>
                  </a:cxnLst>
                  <a:rect l="l" t="t" r="r" b="b"/>
                  <a:pathLst>
                    <a:path w="137481" h="297447">
                      <a:moveTo>
                        <a:pt x="137482" y="59489"/>
                      </a:moveTo>
                      <a:lnTo>
                        <a:pt x="103111" y="0"/>
                      </a:lnTo>
                      <a:lnTo>
                        <a:pt x="0" y="29744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96" name="Freeform 13095">
                  <a:extLst>
                    <a:ext uri="{FF2B5EF4-FFF2-40B4-BE49-F238E27FC236}">
                      <a16:creationId xmlns:a16="http://schemas.microsoft.com/office/drawing/2014/main" id="{B26694B3-25FD-1FDB-0C87-8C024421D15D}"/>
                    </a:ext>
                  </a:extLst>
                </p:cNvPr>
                <p:cNvSpPr/>
                <p:nvPr/>
              </p:nvSpPr>
              <p:spPr>
                <a:xfrm>
                  <a:off x="9857299" y="33464610"/>
                  <a:ext cx="309333" cy="237957"/>
                </a:xfrm>
                <a:custGeom>
                  <a:avLst/>
                  <a:gdLst>
                    <a:gd name="connsiteX0" fmla="*/ 34371 w 309333"/>
                    <a:gd name="connsiteY0" fmla="*/ 237958 h 237957"/>
                    <a:gd name="connsiteX1" fmla="*/ 309333 w 309333"/>
                    <a:gd name="connsiteY1" fmla="*/ 237958 h 237957"/>
                    <a:gd name="connsiteX2" fmla="*/ 171852 w 309333"/>
                    <a:gd name="connsiteY2" fmla="*/ 0 h 237957"/>
                    <a:gd name="connsiteX3" fmla="*/ 61867 w 309333"/>
                    <a:gd name="connsiteY3" fmla="*/ 0 h 237957"/>
                    <a:gd name="connsiteX4" fmla="*/ 0 w 309333"/>
                    <a:gd name="connsiteY4" fmla="*/ 178468 h 237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33" h="237957">
                      <a:moveTo>
                        <a:pt x="34371" y="237958"/>
                      </a:moveTo>
                      <a:lnTo>
                        <a:pt x="309333" y="237958"/>
                      </a:lnTo>
                      <a:lnTo>
                        <a:pt x="171852" y="0"/>
                      </a:lnTo>
                      <a:lnTo>
                        <a:pt x="61867" y="0"/>
                      </a:lnTo>
                      <a:lnTo>
                        <a:pt x="0" y="17846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097" name="Freeform 13096">
                  <a:extLst>
                    <a:ext uri="{FF2B5EF4-FFF2-40B4-BE49-F238E27FC236}">
                      <a16:creationId xmlns:a16="http://schemas.microsoft.com/office/drawing/2014/main" id="{73E61AC7-320D-7090-0397-A8DF1E836641}"/>
                    </a:ext>
                  </a:extLst>
                </p:cNvPr>
                <p:cNvSpPr/>
                <p:nvPr/>
              </p:nvSpPr>
              <p:spPr>
                <a:xfrm>
                  <a:off x="10579077" y="32274821"/>
                  <a:ext cx="412444" cy="237957"/>
                </a:xfrm>
                <a:custGeom>
                  <a:avLst/>
                  <a:gdLst>
                    <a:gd name="connsiteX0" fmla="*/ 274963 w 412444"/>
                    <a:gd name="connsiteY0" fmla="*/ 237958 h 237957"/>
                    <a:gd name="connsiteX1" fmla="*/ 412445 w 412444"/>
                    <a:gd name="connsiteY1" fmla="*/ 0 h 237957"/>
                    <a:gd name="connsiteX2" fmla="*/ 137482 w 412444"/>
                    <a:gd name="connsiteY2" fmla="*/ 0 h 237957"/>
                    <a:gd name="connsiteX3" fmla="*/ 0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274963" y="237958"/>
                      </a:moveTo>
                      <a:lnTo>
                        <a:pt x="412445" y="0"/>
                      </a:lnTo>
                      <a:lnTo>
                        <a:pt x="137482" y="0"/>
                      </a:lnTo>
                      <a:lnTo>
                        <a:pt x="0"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98" name="Freeform 13097">
                  <a:extLst>
                    <a:ext uri="{FF2B5EF4-FFF2-40B4-BE49-F238E27FC236}">
                      <a16:creationId xmlns:a16="http://schemas.microsoft.com/office/drawing/2014/main" id="{E57DB183-DAF7-D82F-57FC-D624AE268FFB}"/>
                    </a:ext>
                  </a:extLst>
                </p:cNvPr>
                <p:cNvSpPr/>
                <p:nvPr/>
              </p:nvSpPr>
              <p:spPr>
                <a:xfrm>
                  <a:off x="10579077" y="32512778"/>
                  <a:ext cx="412444" cy="237957"/>
                </a:xfrm>
                <a:custGeom>
                  <a:avLst/>
                  <a:gdLst>
                    <a:gd name="connsiteX0" fmla="*/ 137482 w 412444"/>
                    <a:gd name="connsiteY0" fmla="*/ 237958 h 237957"/>
                    <a:gd name="connsiteX1" fmla="*/ 412445 w 412444"/>
                    <a:gd name="connsiteY1" fmla="*/ 237958 h 237957"/>
                    <a:gd name="connsiteX2" fmla="*/ 274963 w 412444"/>
                    <a:gd name="connsiteY2" fmla="*/ 0 h 237957"/>
                    <a:gd name="connsiteX3" fmla="*/ 0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237958"/>
                      </a:moveTo>
                      <a:lnTo>
                        <a:pt x="412445" y="237958"/>
                      </a:lnTo>
                      <a:lnTo>
                        <a:pt x="274963"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99" name="Freeform 13098">
                  <a:extLst>
                    <a:ext uri="{FF2B5EF4-FFF2-40B4-BE49-F238E27FC236}">
                      <a16:creationId xmlns:a16="http://schemas.microsoft.com/office/drawing/2014/main" id="{AEFEC051-ADB7-C213-61A3-8B43681E763C}"/>
                    </a:ext>
                  </a:extLst>
                </p:cNvPr>
                <p:cNvSpPr/>
                <p:nvPr/>
              </p:nvSpPr>
              <p:spPr>
                <a:xfrm>
                  <a:off x="10441595" y="32512778"/>
                  <a:ext cx="274963" cy="475915"/>
                </a:xfrm>
                <a:custGeom>
                  <a:avLst/>
                  <a:gdLst>
                    <a:gd name="connsiteX0" fmla="*/ 0 w 274963"/>
                    <a:gd name="connsiteY0" fmla="*/ 237958 h 475915"/>
                    <a:gd name="connsiteX1" fmla="*/ 137482 w 274963"/>
                    <a:gd name="connsiteY1" fmla="*/ 475916 h 475915"/>
                    <a:gd name="connsiteX2" fmla="*/ 274963 w 274963"/>
                    <a:gd name="connsiteY2" fmla="*/ 237958 h 475915"/>
                    <a:gd name="connsiteX3" fmla="*/ 137482 w 274963"/>
                    <a:gd name="connsiteY3" fmla="*/ 0 h 475915"/>
                  </a:gdLst>
                  <a:ahLst/>
                  <a:cxnLst>
                    <a:cxn ang="0">
                      <a:pos x="connsiteX0" y="connsiteY0"/>
                    </a:cxn>
                    <a:cxn ang="0">
                      <a:pos x="connsiteX1" y="connsiteY1"/>
                    </a:cxn>
                    <a:cxn ang="0">
                      <a:pos x="connsiteX2" y="connsiteY2"/>
                    </a:cxn>
                    <a:cxn ang="0">
                      <a:pos x="connsiteX3" y="connsiteY3"/>
                    </a:cxn>
                  </a:cxnLst>
                  <a:rect l="l" t="t" r="r" b="b"/>
                  <a:pathLst>
                    <a:path w="274963" h="475915">
                      <a:moveTo>
                        <a:pt x="0" y="237958"/>
                      </a:moveTo>
                      <a:lnTo>
                        <a:pt x="137482" y="475916"/>
                      </a:lnTo>
                      <a:lnTo>
                        <a:pt x="274963" y="237958"/>
                      </a:lnTo>
                      <a:lnTo>
                        <a:pt x="13748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00" name="Freeform 13099">
                  <a:extLst>
                    <a:ext uri="{FF2B5EF4-FFF2-40B4-BE49-F238E27FC236}">
                      <a16:creationId xmlns:a16="http://schemas.microsoft.com/office/drawing/2014/main" id="{3D9BF4D9-D48C-1058-55B5-CB98D2A7A5B6}"/>
                    </a:ext>
                  </a:extLst>
                </p:cNvPr>
                <p:cNvSpPr/>
                <p:nvPr/>
              </p:nvSpPr>
              <p:spPr>
                <a:xfrm>
                  <a:off x="10166633" y="32512778"/>
                  <a:ext cx="412444" cy="237957"/>
                </a:xfrm>
                <a:custGeom>
                  <a:avLst/>
                  <a:gdLst>
                    <a:gd name="connsiteX0" fmla="*/ 137482 w 412444"/>
                    <a:gd name="connsiteY0" fmla="*/ 0 h 237957"/>
                    <a:gd name="connsiteX1" fmla="*/ 0 w 412444"/>
                    <a:gd name="connsiteY1" fmla="*/ 237958 h 237957"/>
                    <a:gd name="connsiteX2" fmla="*/ 274963 w 412444"/>
                    <a:gd name="connsiteY2" fmla="*/ 237958 h 237957"/>
                    <a:gd name="connsiteX3" fmla="*/ 412445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0"/>
                      </a:moveTo>
                      <a:lnTo>
                        <a:pt x="0" y="237958"/>
                      </a:lnTo>
                      <a:lnTo>
                        <a:pt x="274963" y="237958"/>
                      </a:lnTo>
                      <a:lnTo>
                        <a:pt x="41244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01" name="Freeform 13100">
                  <a:extLst>
                    <a:ext uri="{FF2B5EF4-FFF2-40B4-BE49-F238E27FC236}">
                      <a16:creationId xmlns:a16="http://schemas.microsoft.com/office/drawing/2014/main" id="{DAD27416-29E6-7E64-8685-8A2CF7C57593}"/>
                    </a:ext>
                  </a:extLst>
                </p:cNvPr>
                <p:cNvSpPr/>
                <p:nvPr/>
              </p:nvSpPr>
              <p:spPr>
                <a:xfrm>
                  <a:off x="10269744" y="32274821"/>
                  <a:ext cx="309333" cy="237957"/>
                </a:xfrm>
                <a:custGeom>
                  <a:avLst/>
                  <a:gdLst>
                    <a:gd name="connsiteX0" fmla="*/ 171852 w 309333"/>
                    <a:gd name="connsiteY0" fmla="*/ 0 h 237957"/>
                    <a:gd name="connsiteX1" fmla="*/ 61867 w 309333"/>
                    <a:gd name="connsiteY1" fmla="*/ 0 h 237957"/>
                    <a:gd name="connsiteX2" fmla="*/ 0 w 309333"/>
                    <a:gd name="connsiteY2" fmla="*/ 178468 h 237957"/>
                    <a:gd name="connsiteX3" fmla="*/ 34371 w 309333"/>
                    <a:gd name="connsiteY3" fmla="*/ 237958 h 237957"/>
                    <a:gd name="connsiteX4" fmla="*/ 309333 w 309333"/>
                    <a:gd name="connsiteY4" fmla="*/ 237958 h 237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33" h="237957">
                      <a:moveTo>
                        <a:pt x="171852" y="0"/>
                      </a:moveTo>
                      <a:lnTo>
                        <a:pt x="61867" y="0"/>
                      </a:lnTo>
                      <a:lnTo>
                        <a:pt x="0" y="178468"/>
                      </a:lnTo>
                      <a:lnTo>
                        <a:pt x="34371" y="237958"/>
                      </a:lnTo>
                      <a:lnTo>
                        <a:pt x="309333"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02" name="Freeform 13101">
                  <a:extLst>
                    <a:ext uri="{FF2B5EF4-FFF2-40B4-BE49-F238E27FC236}">
                      <a16:creationId xmlns:a16="http://schemas.microsoft.com/office/drawing/2014/main" id="{F4AB947F-B4AF-7800-29CB-5FAB1DAED982}"/>
                    </a:ext>
                  </a:extLst>
                </p:cNvPr>
                <p:cNvSpPr/>
                <p:nvPr/>
              </p:nvSpPr>
              <p:spPr>
                <a:xfrm>
                  <a:off x="10441595" y="32036863"/>
                  <a:ext cx="274963" cy="475915"/>
                </a:xfrm>
                <a:custGeom>
                  <a:avLst/>
                  <a:gdLst>
                    <a:gd name="connsiteX0" fmla="*/ 274963 w 274963"/>
                    <a:gd name="connsiteY0" fmla="*/ 237958 h 475915"/>
                    <a:gd name="connsiteX1" fmla="*/ 137482 w 274963"/>
                    <a:gd name="connsiteY1" fmla="*/ 0 h 475915"/>
                    <a:gd name="connsiteX2" fmla="*/ 0 w 274963"/>
                    <a:gd name="connsiteY2" fmla="*/ 237958 h 475915"/>
                    <a:gd name="connsiteX3" fmla="*/ 137482 w 274963"/>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74963" h="475915">
                      <a:moveTo>
                        <a:pt x="274963" y="237958"/>
                      </a:moveTo>
                      <a:lnTo>
                        <a:pt x="137482" y="0"/>
                      </a:lnTo>
                      <a:lnTo>
                        <a:pt x="0" y="237958"/>
                      </a:lnTo>
                      <a:lnTo>
                        <a:pt x="137482" y="4759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03" name="Freeform 13102">
                  <a:extLst>
                    <a:ext uri="{FF2B5EF4-FFF2-40B4-BE49-F238E27FC236}">
                      <a16:creationId xmlns:a16="http://schemas.microsoft.com/office/drawing/2014/main" id="{225AFA04-1D72-3692-64E7-5909C5508B1D}"/>
                    </a:ext>
                  </a:extLst>
                </p:cNvPr>
                <p:cNvSpPr/>
                <p:nvPr/>
              </p:nvSpPr>
              <p:spPr>
                <a:xfrm>
                  <a:off x="10579077" y="32036863"/>
                  <a:ext cx="412444" cy="237957"/>
                </a:xfrm>
                <a:custGeom>
                  <a:avLst/>
                  <a:gdLst>
                    <a:gd name="connsiteX0" fmla="*/ 137482 w 412444"/>
                    <a:gd name="connsiteY0" fmla="*/ 237958 h 237957"/>
                    <a:gd name="connsiteX1" fmla="*/ 412445 w 412444"/>
                    <a:gd name="connsiteY1" fmla="*/ 237958 h 237957"/>
                    <a:gd name="connsiteX2" fmla="*/ 274963 w 412444"/>
                    <a:gd name="connsiteY2" fmla="*/ 0 h 237957"/>
                    <a:gd name="connsiteX3" fmla="*/ 0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237958"/>
                      </a:moveTo>
                      <a:lnTo>
                        <a:pt x="412445" y="237958"/>
                      </a:lnTo>
                      <a:lnTo>
                        <a:pt x="274963"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04" name="Freeform 13103">
                  <a:extLst>
                    <a:ext uri="{FF2B5EF4-FFF2-40B4-BE49-F238E27FC236}">
                      <a16:creationId xmlns:a16="http://schemas.microsoft.com/office/drawing/2014/main" id="{92F936FC-85BE-F929-11C4-0992882123EE}"/>
                    </a:ext>
                  </a:extLst>
                </p:cNvPr>
                <p:cNvSpPr/>
                <p:nvPr/>
              </p:nvSpPr>
              <p:spPr>
                <a:xfrm>
                  <a:off x="10854040" y="32274821"/>
                  <a:ext cx="274963" cy="475915"/>
                </a:xfrm>
                <a:custGeom>
                  <a:avLst/>
                  <a:gdLst>
                    <a:gd name="connsiteX0" fmla="*/ 0 w 274963"/>
                    <a:gd name="connsiteY0" fmla="*/ 237958 h 475915"/>
                    <a:gd name="connsiteX1" fmla="*/ 137482 w 274963"/>
                    <a:gd name="connsiteY1" fmla="*/ 475916 h 475915"/>
                    <a:gd name="connsiteX2" fmla="*/ 274963 w 274963"/>
                    <a:gd name="connsiteY2" fmla="*/ 237958 h 475915"/>
                    <a:gd name="connsiteX3" fmla="*/ 137482 w 274963"/>
                    <a:gd name="connsiteY3" fmla="*/ 0 h 475915"/>
                  </a:gdLst>
                  <a:ahLst/>
                  <a:cxnLst>
                    <a:cxn ang="0">
                      <a:pos x="connsiteX0" y="connsiteY0"/>
                    </a:cxn>
                    <a:cxn ang="0">
                      <a:pos x="connsiteX1" y="connsiteY1"/>
                    </a:cxn>
                    <a:cxn ang="0">
                      <a:pos x="connsiteX2" y="connsiteY2"/>
                    </a:cxn>
                    <a:cxn ang="0">
                      <a:pos x="connsiteX3" y="connsiteY3"/>
                    </a:cxn>
                  </a:cxnLst>
                  <a:rect l="l" t="t" r="r" b="b"/>
                  <a:pathLst>
                    <a:path w="274963" h="475915">
                      <a:moveTo>
                        <a:pt x="0" y="237958"/>
                      </a:moveTo>
                      <a:lnTo>
                        <a:pt x="137482" y="475916"/>
                      </a:lnTo>
                      <a:lnTo>
                        <a:pt x="274963" y="237958"/>
                      </a:lnTo>
                      <a:lnTo>
                        <a:pt x="137482"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05" name="Freeform 13104">
                  <a:extLst>
                    <a:ext uri="{FF2B5EF4-FFF2-40B4-BE49-F238E27FC236}">
                      <a16:creationId xmlns:a16="http://schemas.microsoft.com/office/drawing/2014/main" id="{2C3CF1AE-00B2-F851-AD0B-C7C1D66A25BB}"/>
                    </a:ext>
                  </a:extLst>
                </p:cNvPr>
                <p:cNvSpPr/>
                <p:nvPr/>
              </p:nvSpPr>
              <p:spPr>
                <a:xfrm>
                  <a:off x="10579077" y="32750736"/>
                  <a:ext cx="412444" cy="237957"/>
                </a:xfrm>
                <a:custGeom>
                  <a:avLst/>
                  <a:gdLst>
                    <a:gd name="connsiteX0" fmla="*/ 137482 w 412444"/>
                    <a:gd name="connsiteY0" fmla="*/ 0 h 237957"/>
                    <a:gd name="connsiteX1" fmla="*/ 0 w 412444"/>
                    <a:gd name="connsiteY1" fmla="*/ 237958 h 237957"/>
                    <a:gd name="connsiteX2" fmla="*/ 274963 w 412444"/>
                    <a:gd name="connsiteY2" fmla="*/ 237958 h 237957"/>
                    <a:gd name="connsiteX3" fmla="*/ 412445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0"/>
                      </a:moveTo>
                      <a:lnTo>
                        <a:pt x="0" y="237958"/>
                      </a:lnTo>
                      <a:lnTo>
                        <a:pt x="274963" y="237958"/>
                      </a:lnTo>
                      <a:lnTo>
                        <a:pt x="41244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06" name="Freeform 13105">
                  <a:extLst>
                    <a:ext uri="{FF2B5EF4-FFF2-40B4-BE49-F238E27FC236}">
                      <a16:creationId xmlns:a16="http://schemas.microsoft.com/office/drawing/2014/main" id="{D14CD416-DAC7-CC19-3EA5-F01CF525CCCE}"/>
                    </a:ext>
                  </a:extLst>
                </p:cNvPr>
                <p:cNvSpPr/>
                <p:nvPr/>
              </p:nvSpPr>
              <p:spPr>
                <a:xfrm>
                  <a:off x="10166633" y="32750736"/>
                  <a:ext cx="412444" cy="237957"/>
                </a:xfrm>
                <a:custGeom>
                  <a:avLst/>
                  <a:gdLst>
                    <a:gd name="connsiteX0" fmla="*/ 137482 w 412444"/>
                    <a:gd name="connsiteY0" fmla="*/ 237958 h 237957"/>
                    <a:gd name="connsiteX1" fmla="*/ 412445 w 412444"/>
                    <a:gd name="connsiteY1" fmla="*/ 237958 h 237957"/>
                    <a:gd name="connsiteX2" fmla="*/ 274963 w 412444"/>
                    <a:gd name="connsiteY2" fmla="*/ 0 h 237957"/>
                    <a:gd name="connsiteX3" fmla="*/ 0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237958"/>
                      </a:moveTo>
                      <a:lnTo>
                        <a:pt x="412445" y="237958"/>
                      </a:lnTo>
                      <a:lnTo>
                        <a:pt x="274963"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07" name="Freeform 13106">
                  <a:extLst>
                    <a:ext uri="{FF2B5EF4-FFF2-40B4-BE49-F238E27FC236}">
                      <a16:creationId xmlns:a16="http://schemas.microsoft.com/office/drawing/2014/main" id="{FB737B4E-1AC7-71EF-E46A-7D3F9CC18EB3}"/>
                    </a:ext>
                  </a:extLst>
                </p:cNvPr>
                <p:cNvSpPr/>
                <p:nvPr/>
              </p:nvSpPr>
              <p:spPr>
                <a:xfrm>
                  <a:off x="10166633" y="32453289"/>
                  <a:ext cx="137481" cy="297447"/>
                </a:xfrm>
                <a:custGeom>
                  <a:avLst/>
                  <a:gdLst>
                    <a:gd name="connsiteX0" fmla="*/ 137482 w 137481"/>
                    <a:gd name="connsiteY0" fmla="*/ 59489 h 297447"/>
                    <a:gd name="connsiteX1" fmla="*/ 103111 w 137481"/>
                    <a:gd name="connsiteY1" fmla="*/ 0 h 297447"/>
                    <a:gd name="connsiteX2" fmla="*/ 0 w 137481"/>
                    <a:gd name="connsiteY2" fmla="*/ 297447 h 297447"/>
                  </a:gdLst>
                  <a:ahLst/>
                  <a:cxnLst>
                    <a:cxn ang="0">
                      <a:pos x="connsiteX0" y="connsiteY0"/>
                    </a:cxn>
                    <a:cxn ang="0">
                      <a:pos x="connsiteX1" y="connsiteY1"/>
                    </a:cxn>
                    <a:cxn ang="0">
                      <a:pos x="connsiteX2" y="connsiteY2"/>
                    </a:cxn>
                  </a:cxnLst>
                  <a:rect l="l" t="t" r="r" b="b"/>
                  <a:pathLst>
                    <a:path w="137481" h="297447">
                      <a:moveTo>
                        <a:pt x="137482" y="59489"/>
                      </a:moveTo>
                      <a:lnTo>
                        <a:pt x="103111" y="0"/>
                      </a:lnTo>
                      <a:lnTo>
                        <a:pt x="0" y="29744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08" name="Freeform 13107">
                  <a:extLst>
                    <a:ext uri="{FF2B5EF4-FFF2-40B4-BE49-F238E27FC236}">
                      <a16:creationId xmlns:a16="http://schemas.microsoft.com/office/drawing/2014/main" id="{64AAEEC2-AA9F-3F70-DA55-52D5904DD6A4}"/>
                    </a:ext>
                  </a:extLst>
                </p:cNvPr>
                <p:cNvSpPr/>
                <p:nvPr/>
              </p:nvSpPr>
              <p:spPr>
                <a:xfrm>
                  <a:off x="10331610" y="32036863"/>
                  <a:ext cx="247466" cy="237957"/>
                </a:xfrm>
                <a:custGeom>
                  <a:avLst/>
                  <a:gdLst>
                    <a:gd name="connsiteX0" fmla="*/ 109985 w 247466"/>
                    <a:gd name="connsiteY0" fmla="*/ 237958 h 237957"/>
                    <a:gd name="connsiteX1" fmla="*/ 247467 w 247466"/>
                    <a:gd name="connsiteY1" fmla="*/ 0 h 237957"/>
                    <a:gd name="connsiteX2" fmla="*/ 82489 w 247466"/>
                    <a:gd name="connsiteY2" fmla="*/ 0 h 237957"/>
                    <a:gd name="connsiteX3" fmla="*/ 0 w 247466"/>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247466" h="237957">
                      <a:moveTo>
                        <a:pt x="109985" y="237958"/>
                      </a:moveTo>
                      <a:lnTo>
                        <a:pt x="247467" y="0"/>
                      </a:lnTo>
                      <a:lnTo>
                        <a:pt x="82489" y="0"/>
                      </a:lnTo>
                      <a:lnTo>
                        <a:pt x="0" y="23795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09" name="Freeform 13108">
                  <a:extLst>
                    <a:ext uri="{FF2B5EF4-FFF2-40B4-BE49-F238E27FC236}">
                      <a16:creationId xmlns:a16="http://schemas.microsoft.com/office/drawing/2014/main" id="{63067243-18AC-C72F-6491-B43B542EAE94}"/>
                    </a:ext>
                  </a:extLst>
                </p:cNvPr>
                <p:cNvSpPr/>
                <p:nvPr/>
              </p:nvSpPr>
              <p:spPr>
                <a:xfrm>
                  <a:off x="10001655" y="33048184"/>
                  <a:ext cx="164977" cy="178468"/>
                </a:xfrm>
                <a:custGeom>
                  <a:avLst/>
                  <a:gdLst>
                    <a:gd name="connsiteX0" fmla="*/ 164978 w 164977"/>
                    <a:gd name="connsiteY0" fmla="*/ 178468 h 178468"/>
                    <a:gd name="connsiteX1" fmla="*/ 61867 w 164977"/>
                    <a:gd name="connsiteY1" fmla="*/ 0 h 178468"/>
                    <a:gd name="connsiteX2" fmla="*/ 0 w 164977"/>
                    <a:gd name="connsiteY2" fmla="*/ 178468 h 178468"/>
                  </a:gdLst>
                  <a:ahLst/>
                  <a:cxnLst>
                    <a:cxn ang="0">
                      <a:pos x="connsiteX0" y="connsiteY0"/>
                    </a:cxn>
                    <a:cxn ang="0">
                      <a:pos x="connsiteX1" y="connsiteY1"/>
                    </a:cxn>
                    <a:cxn ang="0">
                      <a:pos x="connsiteX2" y="connsiteY2"/>
                    </a:cxn>
                  </a:cxnLst>
                  <a:rect l="l" t="t" r="r" b="b"/>
                  <a:pathLst>
                    <a:path w="164977" h="178468">
                      <a:moveTo>
                        <a:pt x="164978" y="178468"/>
                      </a:moveTo>
                      <a:lnTo>
                        <a:pt x="61867" y="0"/>
                      </a:lnTo>
                      <a:lnTo>
                        <a:pt x="0" y="17846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10" name="Freeform 13109">
                  <a:extLst>
                    <a:ext uri="{FF2B5EF4-FFF2-40B4-BE49-F238E27FC236}">
                      <a16:creationId xmlns:a16="http://schemas.microsoft.com/office/drawing/2014/main" id="{A5AD41DC-CA0E-7E4A-BAF1-25B5979A479B}"/>
                    </a:ext>
                  </a:extLst>
                </p:cNvPr>
                <p:cNvSpPr/>
                <p:nvPr/>
              </p:nvSpPr>
              <p:spPr>
                <a:xfrm>
                  <a:off x="10063521" y="32750736"/>
                  <a:ext cx="240592" cy="475915"/>
                </a:xfrm>
                <a:custGeom>
                  <a:avLst/>
                  <a:gdLst>
                    <a:gd name="connsiteX0" fmla="*/ 240593 w 240592"/>
                    <a:gd name="connsiteY0" fmla="*/ 237958 h 475915"/>
                    <a:gd name="connsiteX1" fmla="*/ 103111 w 240592"/>
                    <a:gd name="connsiteY1" fmla="*/ 0 h 475915"/>
                    <a:gd name="connsiteX2" fmla="*/ 0 w 240592"/>
                    <a:gd name="connsiteY2" fmla="*/ 297447 h 475915"/>
                    <a:gd name="connsiteX3" fmla="*/ 103111 w 240592"/>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40592" h="475915">
                      <a:moveTo>
                        <a:pt x="240593" y="237958"/>
                      </a:moveTo>
                      <a:lnTo>
                        <a:pt x="103111" y="0"/>
                      </a:lnTo>
                      <a:lnTo>
                        <a:pt x="0" y="297447"/>
                      </a:lnTo>
                      <a:lnTo>
                        <a:pt x="103111" y="47591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11" name="Freeform 13110">
                  <a:extLst>
                    <a:ext uri="{FF2B5EF4-FFF2-40B4-BE49-F238E27FC236}">
                      <a16:creationId xmlns:a16="http://schemas.microsoft.com/office/drawing/2014/main" id="{69F3CF9E-5996-0296-DAA0-92862897E37F}"/>
                    </a:ext>
                  </a:extLst>
                </p:cNvPr>
                <p:cNvSpPr/>
                <p:nvPr/>
              </p:nvSpPr>
              <p:spPr>
                <a:xfrm>
                  <a:off x="9919166" y="33226652"/>
                  <a:ext cx="247466" cy="237957"/>
                </a:xfrm>
                <a:custGeom>
                  <a:avLst/>
                  <a:gdLst>
                    <a:gd name="connsiteX0" fmla="*/ 109985 w 247466"/>
                    <a:gd name="connsiteY0" fmla="*/ 237958 h 237957"/>
                    <a:gd name="connsiteX1" fmla="*/ 247467 w 247466"/>
                    <a:gd name="connsiteY1" fmla="*/ 0 h 237957"/>
                    <a:gd name="connsiteX2" fmla="*/ 82489 w 247466"/>
                    <a:gd name="connsiteY2" fmla="*/ 0 h 237957"/>
                    <a:gd name="connsiteX3" fmla="*/ 0 w 247466"/>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247466" h="237957">
                      <a:moveTo>
                        <a:pt x="109985" y="237958"/>
                      </a:moveTo>
                      <a:lnTo>
                        <a:pt x="247467" y="0"/>
                      </a:lnTo>
                      <a:lnTo>
                        <a:pt x="82489" y="0"/>
                      </a:lnTo>
                      <a:lnTo>
                        <a:pt x="0" y="23795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12" name="Freeform 13111">
                  <a:extLst>
                    <a:ext uri="{FF2B5EF4-FFF2-40B4-BE49-F238E27FC236}">
                      <a16:creationId xmlns:a16="http://schemas.microsoft.com/office/drawing/2014/main" id="{72E45C88-89C1-A7A7-CCCF-6785E95DDCC1}"/>
                    </a:ext>
                  </a:extLst>
                </p:cNvPr>
                <p:cNvSpPr/>
                <p:nvPr/>
              </p:nvSpPr>
              <p:spPr>
                <a:xfrm>
                  <a:off x="10475966" y="31560947"/>
                  <a:ext cx="240592" cy="475915"/>
                </a:xfrm>
                <a:custGeom>
                  <a:avLst/>
                  <a:gdLst>
                    <a:gd name="connsiteX0" fmla="*/ 103111 w 240592"/>
                    <a:gd name="connsiteY0" fmla="*/ 475916 h 475915"/>
                    <a:gd name="connsiteX1" fmla="*/ 240593 w 240592"/>
                    <a:gd name="connsiteY1" fmla="*/ 237958 h 475915"/>
                    <a:gd name="connsiteX2" fmla="*/ 103111 w 240592"/>
                    <a:gd name="connsiteY2" fmla="*/ 0 h 475915"/>
                    <a:gd name="connsiteX3" fmla="*/ 0 w 240592"/>
                    <a:gd name="connsiteY3" fmla="*/ 297447 h 475915"/>
                  </a:gdLst>
                  <a:ahLst/>
                  <a:cxnLst>
                    <a:cxn ang="0">
                      <a:pos x="connsiteX0" y="connsiteY0"/>
                    </a:cxn>
                    <a:cxn ang="0">
                      <a:pos x="connsiteX1" y="connsiteY1"/>
                    </a:cxn>
                    <a:cxn ang="0">
                      <a:pos x="connsiteX2" y="connsiteY2"/>
                    </a:cxn>
                    <a:cxn ang="0">
                      <a:pos x="connsiteX3" y="connsiteY3"/>
                    </a:cxn>
                  </a:cxnLst>
                  <a:rect l="l" t="t" r="r" b="b"/>
                  <a:pathLst>
                    <a:path w="240592" h="475915">
                      <a:moveTo>
                        <a:pt x="103111" y="475916"/>
                      </a:moveTo>
                      <a:lnTo>
                        <a:pt x="240593" y="237958"/>
                      </a:lnTo>
                      <a:lnTo>
                        <a:pt x="103111" y="0"/>
                      </a:lnTo>
                      <a:lnTo>
                        <a:pt x="0" y="29744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13" name="Freeform 13112">
                  <a:extLst>
                    <a:ext uri="{FF2B5EF4-FFF2-40B4-BE49-F238E27FC236}">
                      <a16:creationId xmlns:a16="http://schemas.microsoft.com/office/drawing/2014/main" id="{E778F784-2EE8-866B-6930-C902F7AC0C1C}"/>
                    </a:ext>
                  </a:extLst>
                </p:cNvPr>
                <p:cNvSpPr/>
                <p:nvPr/>
              </p:nvSpPr>
              <p:spPr>
                <a:xfrm>
                  <a:off x="10579077" y="31798905"/>
                  <a:ext cx="274962" cy="237957"/>
                </a:xfrm>
                <a:custGeom>
                  <a:avLst/>
                  <a:gdLst>
                    <a:gd name="connsiteX0" fmla="*/ 0 w 274962"/>
                    <a:gd name="connsiteY0" fmla="*/ 237958 h 237957"/>
                    <a:gd name="connsiteX1" fmla="*/ 274963 w 274962"/>
                    <a:gd name="connsiteY1" fmla="*/ 237958 h 237957"/>
                    <a:gd name="connsiteX2" fmla="*/ 137482 w 274962"/>
                    <a:gd name="connsiteY2" fmla="*/ 0 h 237957"/>
                  </a:gdLst>
                  <a:ahLst/>
                  <a:cxnLst>
                    <a:cxn ang="0">
                      <a:pos x="connsiteX0" y="connsiteY0"/>
                    </a:cxn>
                    <a:cxn ang="0">
                      <a:pos x="connsiteX1" y="connsiteY1"/>
                    </a:cxn>
                    <a:cxn ang="0">
                      <a:pos x="connsiteX2" y="connsiteY2"/>
                    </a:cxn>
                  </a:cxnLst>
                  <a:rect l="l" t="t" r="r" b="b"/>
                  <a:pathLst>
                    <a:path w="274962" h="237957">
                      <a:moveTo>
                        <a:pt x="0" y="237958"/>
                      </a:moveTo>
                      <a:lnTo>
                        <a:pt x="274963" y="237958"/>
                      </a:lnTo>
                      <a:lnTo>
                        <a:pt x="137482"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114" name="Freeform 13113">
                  <a:extLst>
                    <a:ext uri="{FF2B5EF4-FFF2-40B4-BE49-F238E27FC236}">
                      <a16:creationId xmlns:a16="http://schemas.microsoft.com/office/drawing/2014/main" id="{5FD4FAFC-DD8C-514C-57D4-57DAE905A929}"/>
                    </a:ext>
                  </a:extLst>
                </p:cNvPr>
                <p:cNvSpPr/>
                <p:nvPr/>
              </p:nvSpPr>
              <p:spPr>
                <a:xfrm>
                  <a:off x="10414099" y="31858394"/>
                  <a:ext cx="164977" cy="178468"/>
                </a:xfrm>
                <a:custGeom>
                  <a:avLst/>
                  <a:gdLst>
                    <a:gd name="connsiteX0" fmla="*/ 164978 w 164977"/>
                    <a:gd name="connsiteY0" fmla="*/ 178468 h 178468"/>
                    <a:gd name="connsiteX1" fmla="*/ 61867 w 164977"/>
                    <a:gd name="connsiteY1" fmla="*/ 0 h 178468"/>
                    <a:gd name="connsiteX2" fmla="*/ 0 w 164977"/>
                    <a:gd name="connsiteY2" fmla="*/ 178468 h 178468"/>
                  </a:gdLst>
                  <a:ahLst/>
                  <a:cxnLst>
                    <a:cxn ang="0">
                      <a:pos x="connsiteX0" y="connsiteY0"/>
                    </a:cxn>
                    <a:cxn ang="0">
                      <a:pos x="connsiteX1" y="connsiteY1"/>
                    </a:cxn>
                    <a:cxn ang="0">
                      <a:pos x="connsiteX2" y="connsiteY2"/>
                    </a:cxn>
                  </a:cxnLst>
                  <a:rect l="l" t="t" r="r" b="b"/>
                  <a:pathLst>
                    <a:path w="164977" h="178468">
                      <a:moveTo>
                        <a:pt x="164978" y="178468"/>
                      </a:moveTo>
                      <a:lnTo>
                        <a:pt x="61867" y="0"/>
                      </a:lnTo>
                      <a:lnTo>
                        <a:pt x="0" y="178468"/>
                      </a:lnTo>
                      <a:close/>
                    </a:path>
                  </a:pathLst>
                </a:custGeom>
                <a:solidFill>
                  <a:srgbClr val="AED6D4"/>
                </a:solidFill>
                <a:ln w="19050" cap="rnd">
                  <a:solidFill>
                    <a:srgbClr val="000000"/>
                  </a:solidFill>
                  <a:prstDash val="solid"/>
                  <a:round/>
                </a:ln>
              </p:spPr>
              <p:txBody>
                <a:bodyPr rtlCol="0" anchor="ctr"/>
                <a:lstStyle/>
                <a:p>
                  <a:endParaRPr lang="en-US"/>
                </a:p>
              </p:txBody>
            </p:sp>
          </p:grpSp>
          <p:grpSp>
            <p:nvGrpSpPr>
              <p:cNvPr id="13115" name="Graphic 13011">
                <a:extLst>
                  <a:ext uri="{FF2B5EF4-FFF2-40B4-BE49-F238E27FC236}">
                    <a16:creationId xmlns:a16="http://schemas.microsoft.com/office/drawing/2014/main" id="{0CE3719A-01D2-36A8-5A06-525381FF862B}"/>
                  </a:ext>
                </a:extLst>
              </p:cNvPr>
              <p:cNvGrpSpPr/>
              <p:nvPr/>
            </p:nvGrpSpPr>
            <p:grpSpPr>
              <a:xfrm>
                <a:off x="9754188" y="30133200"/>
                <a:ext cx="1649778" cy="1427747"/>
                <a:chOff x="9754188" y="30133200"/>
                <a:chExt cx="1649778" cy="1427747"/>
              </a:xfrm>
            </p:grpSpPr>
            <p:sp>
              <p:nvSpPr>
                <p:cNvPr id="13116" name="Freeform 13115">
                  <a:extLst>
                    <a:ext uri="{FF2B5EF4-FFF2-40B4-BE49-F238E27FC236}">
                      <a16:creationId xmlns:a16="http://schemas.microsoft.com/office/drawing/2014/main" id="{D001A6DC-9169-B8BE-72F2-E3B1B181C29F}"/>
                    </a:ext>
                  </a:extLst>
                </p:cNvPr>
                <p:cNvSpPr/>
                <p:nvPr/>
              </p:nvSpPr>
              <p:spPr>
                <a:xfrm>
                  <a:off x="10441595" y="31085031"/>
                  <a:ext cx="274963" cy="475915"/>
                </a:xfrm>
                <a:custGeom>
                  <a:avLst/>
                  <a:gdLst>
                    <a:gd name="connsiteX0" fmla="*/ 137482 w 274963"/>
                    <a:gd name="connsiteY0" fmla="*/ 0 h 475915"/>
                    <a:gd name="connsiteX1" fmla="*/ 0 w 274963"/>
                    <a:gd name="connsiteY1" fmla="*/ 237958 h 475915"/>
                    <a:gd name="connsiteX2" fmla="*/ 137482 w 274963"/>
                    <a:gd name="connsiteY2" fmla="*/ 475916 h 475915"/>
                    <a:gd name="connsiteX3" fmla="*/ 274963 w 274963"/>
                    <a:gd name="connsiteY3" fmla="*/ 237958 h 475915"/>
                  </a:gdLst>
                  <a:ahLst/>
                  <a:cxnLst>
                    <a:cxn ang="0">
                      <a:pos x="connsiteX0" y="connsiteY0"/>
                    </a:cxn>
                    <a:cxn ang="0">
                      <a:pos x="connsiteX1" y="connsiteY1"/>
                    </a:cxn>
                    <a:cxn ang="0">
                      <a:pos x="connsiteX2" y="connsiteY2"/>
                    </a:cxn>
                    <a:cxn ang="0">
                      <a:pos x="connsiteX3" y="connsiteY3"/>
                    </a:cxn>
                  </a:cxnLst>
                  <a:rect l="l" t="t" r="r" b="b"/>
                  <a:pathLst>
                    <a:path w="274963" h="475915">
                      <a:moveTo>
                        <a:pt x="137482" y="0"/>
                      </a:moveTo>
                      <a:lnTo>
                        <a:pt x="0" y="237958"/>
                      </a:lnTo>
                      <a:lnTo>
                        <a:pt x="137482" y="475916"/>
                      </a:lnTo>
                      <a:lnTo>
                        <a:pt x="274963" y="23795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17" name="Freeform 13116">
                  <a:extLst>
                    <a:ext uri="{FF2B5EF4-FFF2-40B4-BE49-F238E27FC236}">
                      <a16:creationId xmlns:a16="http://schemas.microsoft.com/office/drawing/2014/main" id="{5B68F88B-0580-8AE4-FE37-39AF2FDEC9E9}"/>
                    </a:ext>
                  </a:extLst>
                </p:cNvPr>
                <p:cNvSpPr/>
                <p:nvPr/>
              </p:nvSpPr>
              <p:spPr>
                <a:xfrm>
                  <a:off x="10579077" y="31085031"/>
                  <a:ext cx="274962" cy="237957"/>
                </a:xfrm>
                <a:custGeom>
                  <a:avLst/>
                  <a:gdLst>
                    <a:gd name="connsiteX0" fmla="*/ 0 w 274962"/>
                    <a:gd name="connsiteY0" fmla="*/ 0 h 237957"/>
                    <a:gd name="connsiteX1" fmla="*/ 137482 w 274962"/>
                    <a:gd name="connsiteY1" fmla="*/ 237958 h 237957"/>
                    <a:gd name="connsiteX2" fmla="*/ 274963 w 274962"/>
                    <a:gd name="connsiteY2" fmla="*/ 0 h 237957"/>
                  </a:gdLst>
                  <a:ahLst/>
                  <a:cxnLst>
                    <a:cxn ang="0">
                      <a:pos x="connsiteX0" y="connsiteY0"/>
                    </a:cxn>
                    <a:cxn ang="0">
                      <a:pos x="connsiteX1" y="connsiteY1"/>
                    </a:cxn>
                    <a:cxn ang="0">
                      <a:pos x="connsiteX2" y="connsiteY2"/>
                    </a:cxn>
                  </a:cxnLst>
                  <a:rect l="l" t="t" r="r" b="b"/>
                  <a:pathLst>
                    <a:path w="274962" h="237957">
                      <a:moveTo>
                        <a:pt x="0" y="0"/>
                      </a:moveTo>
                      <a:lnTo>
                        <a:pt x="137482" y="237958"/>
                      </a:lnTo>
                      <a:lnTo>
                        <a:pt x="274963"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118" name="Freeform 13117">
                  <a:extLst>
                    <a:ext uri="{FF2B5EF4-FFF2-40B4-BE49-F238E27FC236}">
                      <a16:creationId xmlns:a16="http://schemas.microsoft.com/office/drawing/2014/main" id="{5725A26A-12B6-47CA-FBF5-A63EE5CAA105}"/>
                    </a:ext>
                  </a:extLst>
                </p:cNvPr>
                <p:cNvSpPr/>
                <p:nvPr/>
              </p:nvSpPr>
              <p:spPr>
                <a:xfrm>
                  <a:off x="10304114" y="31085031"/>
                  <a:ext cx="274962" cy="237957"/>
                </a:xfrm>
                <a:custGeom>
                  <a:avLst/>
                  <a:gdLst>
                    <a:gd name="connsiteX0" fmla="*/ 274963 w 274962"/>
                    <a:gd name="connsiteY0" fmla="*/ 0 h 237957"/>
                    <a:gd name="connsiteX1" fmla="*/ 0 w 274962"/>
                    <a:gd name="connsiteY1" fmla="*/ 0 h 237957"/>
                    <a:gd name="connsiteX2" fmla="*/ 137481 w 274962"/>
                    <a:gd name="connsiteY2" fmla="*/ 237958 h 237957"/>
                  </a:gdLst>
                  <a:ahLst/>
                  <a:cxnLst>
                    <a:cxn ang="0">
                      <a:pos x="connsiteX0" y="connsiteY0"/>
                    </a:cxn>
                    <a:cxn ang="0">
                      <a:pos x="connsiteX1" y="connsiteY1"/>
                    </a:cxn>
                    <a:cxn ang="0">
                      <a:pos x="connsiteX2" y="connsiteY2"/>
                    </a:cxn>
                  </a:cxnLst>
                  <a:rect l="l" t="t" r="r" b="b"/>
                  <a:pathLst>
                    <a:path w="274962" h="237957">
                      <a:moveTo>
                        <a:pt x="274963" y="0"/>
                      </a:moveTo>
                      <a:lnTo>
                        <a:pt x="0" y="0"/>
                      </a:lnTo>
                      <a:lnTo>
                        <a:pt x="137481" y="23795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119" name="Freeform 13118">
                  <a:extLst>
                    <a:ext uri="{FF2B5EF4-FFF2-40B4-BE49-F238E27FC236}">
                      <a16:creationId xmlns:a16="http://schemas.microsoft.com/office/drawing/2014/main" id="{B6B41D20-2B21-7B69-B526-3F2995586AC4}"/>
                    </a:ext>
                  </a:extLst>
                </p:cNvPr>
                <p:cNvSpPr/>
                <p:nvPr/>
              </p:nvSpPr>
              <p:spPr>
                <a:xfrm>
                  <a:off x="10991522" y="30133200"/>
                  <a:ext cx="412444" cy="237957"/>
                </a:xfrm>
                <a:custGeom>
                  <a:avLst/>
                  <a:gdLst>
                    <a:gd name="connsiteX0" fmla="*/ 0 w 412444"/>
                    <a:gd name="connsiteY0" fmla="*/ 237958 h 237957"/>
                    <a:gd name="connsiteX1" fmla="*/ 274963 w 412444"/>
                    <a:gd name="connsiteY1" fmla="*/ 237958 h 237957"/>
                    <a:gd name="connsiteX2" fmla="*/ 412445 w 412444"/>
                    <a:gd name="connsiteY2" fmla="*/ 0 h 237957"/>
                    <a:gd name="connsiteX3" fmla="*/ 137482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0" y="237958"/>
                      </a:moveTo>
                      <a:lnTo>
                        <a:pt x="274963" y="237958"/>
                      </a:lnTo>
                      <a:lnTo>
                        <a:pt x="412445" y="0"/>
                      </a:lnTo>
                      <a:lnTo>
                        <a:pt x="137482"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20" name="Freeform 13119">
                  <a:extLst>
                    <a:ext uri="{FF2B5EF4-FFF2-40B4-BE49-F238E27FC236}">
                      <a16:creationId xmlns:a16="http://schemas.microsoft.com/office/drawing/2014/main" id="{AEBBF319-4D70-7AD0-0786-9BC08F93360E}"/>
                    </a:ext>
                  </a:extLst>
                </p:cNvPr>
                <p:cNvSpPr/>
                <p:nvPr/>
              </p:nvSpPr>
              <p:spPr>
                <a:xfrm>
                  <a:off x="10991522" y="30371157"/>
                  <a:ext cx="274962" cy="237957"/>
                </a:xfrm>
                <a:custGeom>
                  <a:avLst/>
                  <a:gdLst>
                    <a:gd name="connsiteX0" fmla="*/ 0 w 274962"/>
                    <a:gd name="connsiteY0" fmla="*/ 0 h 237957"/>
                    <a:gd name="connsiteX1" fmla="*/ 137482 w 274962"/>
                    <a:gd name="connsiteY1" fmla="*/ 237958 h 237957"/>
                    <a:gd name="connsiteX2" fmla="*/ 274963 w 274962"/>
                    <a:gd name="connsiteY2" fmla="*/ 0 h 237957"/>
                  </a:gdLst>
                  <a:ahLst/>
                  <a:cxnLst>
                    <a:cxn ang="0">
                      <a:pos x="connsiteX0" y="connsiteY0"/>
                    </a:cxn>
                    <a:cxn ang="0">
                      <a:pos x="connsiteX1" y="connsiteY1"/>
                    </a:cxn>
                    <a:cxn ang="0">
                      <a:pos x="connsiteX2" y="connsiteY2"/>
                    </a:cxn>
                  </a:cxnLst>
                  <a:rect l="l" t="t" r="r" b="b"/>
                  <a:pathLst>
                    <a:path w="274962" h="237957">
                      <a:moveTo>
                        <a:pt x="0" y="0"/>
                      </a:moveTo>
                      <a:lnTo>
                        <a:pt x="137482" y="237958"/>
                      </a:lnTo>
                      <a:lnTo>
                        <a:pt x="274963"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121" name="Freeform 13120">
                  <a:extLst>
                    <a:ext uri="{FF2B5EF4-FFF2-40B4-BE49-F238E27FC236}">
                      <a16:creationId xmlns:a16="http://schemas.microsoft.com/office/drawing/2014/main" id="{2211DF18-F148-41EF-0BD3-30508142A74B}"/>
                    </a:ext>
                  </a:extLst>
                </p:cNvPr>
                <p:cNvSpPr/>
                <p:nvPr/>
              </p:nvSpPr>
              <p:spPr>
                <a:xfrm>
                  <a:off x="10854040" y="30133200"/>
                  <a:ext cx="274963" cy="237957"/>
                </a:xfrm>
                <a:custGeom>
                  <a:avLst/>
                  <a:gdLst>
                    <a:gd name="connsiteX0" fmla="*/ 137482 w 274963"/>
                    <a:gd name="connsiteY0" fmla="*/ 237958 h 237957"/>
                    <a:gd name="connsiteX1" fmla="*/ 274963 w 274963"/>
                    <a:gd name="connsiteY1" fmla="*/ 0 h 237957"/>
                    <a:gd name="connsiteX2" fmla="*/ 0 w 274963"/>
                    <a:gd name="connsiteY2" fmla="*/ 0 h 237957"/>
                  </a:gdLst>
                  <a:ahLst/>
                  <a:cxnLst>
                    <a:cxn ang="0">
                      <a:pos x="connsiteX0" y="connsiteY0"/>
                    </a:cxn>
                    <a:cxn ang="0">
                      <a:pos x="connsiteX1" y="connsiteY1"/>
                    </a:cxn>
                    <a:cxn ang="0">
                      <a:pos x="connsiteX2" y="connsiteY2"/>
                    </a:cxn>
                  </a:cxnLst>
                  <a:rect l="l" t="t" r="r" b="b"/>
                  <a:pathLst>
                    <a:path w="274963" h="237957">
                      <a:moveTo>
                        <a:pt x="137482" y="237958"/>
                      </a:moveTo>
                      <a:lnTo>
                        <a:pt x="274963" y="0"/>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122" name="Freeform 13121">
                  <a:extLst>
                    <a:ext uri="{FF2B5EF4-FFF2-40B4-BE49-F238E27FC236}">
                      <a16:creationId xmlns:a16="http://schemas.microsoft.com/office/drawing/2014/main" id="{16B16807-1A13-C484-F0AC-5260C77D0333}"/>
                    </a:ext>
                  </a:extLst>
                </p:cNvPr>
                <p:cNvSpPr/>
                <p:nvPr/>
              </p:nvSpPr>
              <p:spPr>
                <a:xfrm>
                  <a:off x="10579077" y="30371157"/>
                  <a:ext cx="412444" cy="237957"/>
                </a:xfrm>
                <a:custGeom>
                  <a:avLst/>
                  <a:gdLst>
                    <a:gd name="connsiteX0" fmla="*/ 274963 w 412444"/>
                    <a:gd name="connsiteY0" fmla="*/ 237958 h 237957"/>
                    <a:gd name="connsiteX1" fmla="*/ 412445 w 412444"/>
                    <a:gd name="connsiteY1" fmla="*/ 0 h 237957"/>
                    <a:gd name="connsiteX2" fmla="*/ 137482 w 412444"/>
                    <a:gd name="connsiteY2" fmla="*/ 0 h 237957"/>
                    <a:gd name="connsiteX3" fmla="*/ 0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274963" y="237958"/>
                      </a:moveTo>
                      <a:lnTo>
                        <a:pt x="412445" y="0"/>
                      </a:lnTo>
                      <a:lnTo>
                        <a:pt x="137482" y="0"/>
                      </a:lnTo>
                      <a:lnTo>
                        <a:pt x="0"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23" name="Freeform 13122">
                  <a:extLst>
                    <a:ext uri="{FF2B5EF4-FFF2-40B4-BE49-F238E27FC236}">
                      <a16:creationId xmlns:a16="http://schemas.microsoft.com/office/drawing/2014/main" id="{3354487C-8242-88C8-1EE5-75C7C75DF2E4}"/>
                    </a:ext>
                  </a:extLst>
                </p:cNvPr>
                <p:cNvSpPr/>
                <p:nvPr/>
              </p:nvSpPr>
              <p:spPr>
                <a:xfrm>
                  <a:off x="10579077" y="30609115"/>
                  <a:ext cx="412444" cy="237957"/>
                </a:xfrm>
                <a:custGeom>
                  <a:avLst/>
                  <a:gdLst>
                    <a:gd name="connsiteX0" fmla="*/ 137482 w 412444"/>
                    <a:gd name="connsiteY0" fmla="*/ 237958 h 237957"/>
                    <a:gd name="connsiteX1" fmla="*/ 412445 w 412444"/>
                    <a:gd name="connsiteY1" fmla="*/ 237958 h 237957"/>
                    <a:gd name="connsiteX2" fmla="*/ 274963 w 412444"/>
                    <a:gd name="connsiteY2" fmla="*/ 0 h 237957"/>
                    <a:gd name="connsiteX3" fmla="*/ 0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237958"/>
                      </a:moveTo>
                      <a:lnTo>
                        <a:pt x="412445" y="237958"/>
                      </a:lnTo>
                      <a:lnTo>
                        <a:pt x="274963"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24" name="Freeform 13123">
                  <a:extLst>
                    <a:ext uri="{FF2B5EF4-FFF2-40B4-BE49-F238E27FC236}">
                      <a16:creationId xmlns:a16="http://schemas.microsoft.com/office/drawing/2014/main" id="{F65EDF6C-9A52-B7E0-29AF-DB0678CA80B6}"/>
                    </a:ext>
                  </a:extLst>
                </p:cNvPr>
                <p:cNvSpPr/>
                <p:nvPr/>
              </p:nvSpPr>
              <p:spPr>
                <a:xfrm>
                  <a:off x="10441595" y="30609115"/>
                  <a:ext cx="274963" cy="475915"/>
                </a:xfrm>
                <a:custGeom>
                  <a:avLst/>
                  <a:gdLst>
                    <a:gd name="connsiteX0" fmla="*/ 0 w 274963"/>
                    <a:gd name="connsiteY0" fmla="*/ 237958 h 475915"/>
                    <a:gd name="connsiteX1" fmla="*/ 137482 w 274963"/>
                    <a:gd name="connsiteY1" fmla="*/ 475916 h 475915"/>
                    <a:gd name="connsiteX2" fmla="*/ 274963 w 274963"/>
                    <a:gd name="connsiteY2" fmla="*/ 237958 h 475915"/>
                    <a:gd name="connsiteX3" fmla="*/ 137482 w 274963"/>
                    <a:gd name="connsiteY3" fmla="*/ 0 h 475915"/>
                  </a:gdLst>
                  <a:ahLst/>
                  <a:cxnLst>
                    <a:cxn ang="0">
                      <a:pos x="connsiteX0" y="connsiteY0"/>
                    </a:cxn>
                    <a:cxn ang="0">
                      <a:pos x="connsiteX1" y="connsiteY1"/>
                    </a:cxn>
                    <a:cxn ang="0">
                      <a:pos x="connsiteX2" y="connsiteY2"/>
                    </a:cxn>
                    <a:cxn ang="0">
                      <a:pos x="connsiteX3" y="connsiteY3"/>
                    </a:cxn>
                  </a:cxnLst>
                  <a:rect l="l" t="t" r="r" b="b"/>
                  <a:pathLst>
                    <a:path w="274963" h="475915">
                      <a:moveTo>
                        <a:pt x="0" y="237958"/>
                      </a:moveTo>
                      <a:lnTo>
                        <a:pt x="137482" y="475916"/>
                      </a:lnTo>
                      <a:lnTo>
                        <a:pt x="274963" y="237958"/>
                      </a:lnTo>
                      <a:lnTo>
                        <a:pt x="13748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25" name="Freeform 13124">
                  <a:extLst>
                    <a:ext uri="{FF2B5EF4-FFF2-40B4-BE49-F238E27FC236}">
                      <a16:creationId xmlns:a16="http://schemas.microsoft.com/office/drawing/2014/main" id="{70B548D6-3D57-42F4-5128-D400707AD934}"/>
                    </a:ext>
                  </a:extLst>
                </p:cNvPr>
                <p:cNvSpPr/>
                <p:nvPr/>
              </p:nvSpPr>
              <p:spPr>
                <a:xfrm>
                  <a:off x="10166633" y="30609115"/>
                  <a:ext cx="412444" cy="237957"/>
                </a:xfrm>
                <a:custGeom>
                  <a:avLst/>
                  <a:gdLst>
                    <a:gd name="connsiteX0" fmla="*/ 137482 w 412444"/>
                    <a:gd name="connsiteY0" fmla="*/ 0 h 237957"/>
                    <a:gd name="connsiteX1" fmla="*/ 0 w 412444"/>
                    <a:gd name="connsiteY1" fmla="*/ 237958 h 237957"/>
                    <a:gd name="connsiteX2" fmla="*/ 274963 w 412444"/>
                    <a:gd name="connsiteY2" fmla="*/ 237958 h 237957"/>
                    <a:gd name="connsiteX3" fmla="*/ 412445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0"/>
                      </a:moveTo>
                      <a:lnTo>
                        <a:pt x="0" y="237958"/>
                      </a:lnTo>
                      <a:lnTo>
                        <a:pt x="274963" y="237958"/>
                      </a:lnTo>
                      <a:lnTo>
                        <a:pt x="41244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26" name="Freeform 13125">
                  <a:extLst>
                    <a:ext uri="{FF2B5EF4-FFF2-40B4-BE49-F238E27FC236}">
                      <a16:creationId xmlns:a16="http://schemas.microsoft.com/office/drawing/2014/main" id="{2437B80F-0922-BFFF-B564-40A886C13E20}"/>
                    </a:ext>
                  </a:extLst>
                </p:cNvPr>
                <p:cNvSpPr/>
                <p:nvPr/>
              </p:nvSpPr>
              <p:spPr>
                <a:xfrm>
                  <a:off x="10166633" y="30371157"/>
                  <a:ext cx="412444" cy="237957"/>
                </a:xfrm>
                <a:custGeom>
                  <a:avLst/>
                  <a:gdLst>
                    <a:gd name="connsiteX0" fmla="*/ 274963 w 412444"/>
                    <a:gd name="connsiteY0" fmla="*/ 0 h 237957"/>
                    <a:gd name="connsiteX1" fmla="*/ 0 w 412444"/>
                    <a:gd name="connsiteY1" fmla="*/ 0 h 237957"/>
                    <a:gd name="connsiteX2" fmla="*/ 137482 w 412444"/>
                    <a:gd name="connsiteY2" fmla="*/ 237958 h 237957"/>
                    <a:gd name="connsiteX3" fmla="*/ 412445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274963" y="0"/>
                      </a:moveTo>
                      <a:lnTo>
                        <a:pt x="0" y="0"/>
                      </a:lnTo>
                      <a:lnTo>
                        <a:pt x="137482" y="237958"/>
                      </a:lnTo>
                      <a:lnTo>
                        <a:pt x="412445"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27" name="Freeform 13126">
                  <a:extLst>
                    <a:ext uri="{FF2B5EF4-FFF2-40B4-BE49-F238E27FC236}">
                      <a16:creationId xmlns:a16="http://schemas.microsoft.com/office/drawing/2014/main" id="{BA6E2AFE-7961-365F-112B-D01473DC07A2}"/>
                    </a:ext>
                  </a:extLst>
                </p:cNvPr>
                <p:cNvSpPr/>
                <p:nvPr/>
              </p:nvSpPr>
              <p:spPr>
                <a:xfrm>
                  <a:off x="10441595" y="30133200"/>
                  <a:ext cx="274963" cy="475915"/>
                </a:xfrm>
                <a:custGeom>
                  <a:avLst/>
                  <a:gdLst>
                    <a:gd name="connsiteX0" fmla="*/ 274963 w 274963"/>
                    <a:gd name="connsiteY0" fmla="*/ 237958 h 475915"/>
                    <a:gd name="connsiteX1" fmla="*/ 137482 w 274963"/>
                    <a:gd name="connsiteY1" fmla="*/ 0 h 475915"/>
                    <a:gd name="connsiteX2" fmla="*/ 0 w 274963"/>
                    <a:gd name="connsiteY2" fmla="*/ 237958 h 475915"/>
                    <a:gd name="connsiteX3" fmla="*/ 137482 w 274963"/>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74963" h="475915">
                      <a:moveTo>
                        <a:pt x="274963" y="237958"/>
                      </a:moveTo>
                      <a:lnTo>
                        <a:pt x="137482" y="0"/>
                      </a:lnTo>
                      <a:lnTo>
                        <a:pt x="0" y="237958"/>
                      </a:lnTo>
                      <a:lnTo>
                        <a:pt x="137482" y="4759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28" name="Freeform 13127">
                  <a:extLst>
                    <a:ext uri="{FF2B5EF4-FFF2-40B4-BE49-F238E27FC236}">
                      <a16:creationId xmlns:a16="http://schemas.microsoft.com/office/drawing/2014/main" id="{59F8FAAD-CDC3-4B6A-E2AB-802A0DBCC184}"/>
                    </a:ext>
                  </a:extLst>
                </p:cNvPr>
                <p:cNvSpPr/>
                <p:nvPr/>
              </p:nvSpPr>
              <p:spPr>
                <a:xfrm>
                  <a:off x="10579077" y="30133200"/>
                  <a:ext cx="412444" cy="237957"/>
                </a:xfrm>
                <a:custGeom>
                  <a:avLst/>
                  <a:gdLst>
                    <a:gd name="connsiteX0" fmla="*/ 137482 w 412444"/>
                    <a:gd name="connsiteY0" fmla="*/ 237958 h 237957"/>
                    <a:gd name="connsiteX1" fmla="*/ 412445 w 412444"/>
                    <a:gd name="connsiteY1" fmla="*/ 237958 h 237957"/>
                    <a:gd name="connsiteX2" fmla="*/ 274963 w 412444"/>
                    <a:gd name="connsiteY2" fmla="*/ 0 h 237957"/>
                    <a:gd name="connsiteX3" fmla="*/ 0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237958"/>
                      </a:moveTo>
                      <a:lnTo>
                        <a:pt x="412445" y="237958"/>
                      </a:lnTo>
                      <a:lnTo>
                        <a:pt x="274963"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29" name="Freeform 13128">
                  <a:extLst>
                    <a:ext uri="{FF2B5EF4-FFF2-40B4-BE49-F238E27FC236}">
                      <a16:creationId xmlns:a16="http://schemas.microsoft.com/office/drawing/2014/main" id="{5BDB750B-B28C-A5F5-D61C-84F2101D384F}"/>
                    </a:ext>
                  </a:extLst>
                </p:cNvPr>
                <p:cNvSpPr/>
                <p:nvPr/>
              </p:nvSpPr>
              <p:spPr>
                <a:xfrm>
                  <a:off x="10854040" y="30371157"/>
                  <a:ext cx="274963" cy="475915"/>
                </a:xfrm>
                <a:custGeom>
                  <a:avLst/>
                  <a:gdLst>
                    <a:gd name="connsiteX0" fmla="*/ 137482 w 274963"/>
                    <a:gd name="connsiteY0" fmla="*/ 0 h 475915"/>
                    <a:gd name="connsiteX1" fmla="*/ 0 w 274963"/>
                    <a:gd name="connsiteY1" fmla="*/ 237958 h 475915"/>
                    <a:gd name="connsiteX2" fmla="*/ 137482 w 274963"/>
                    <a:gd name="connsiteY2" fmla="*/ 475916 h 475915"/>
                    <a:gd name="connsiteX3" fmla="*/ 274963 w 274963"/>
                    <a:gd name="connsiteY3" fmla="*/ 237958 h 475915"/>
                  </a:gdLst>
                  <a:ahLst/>
                  <a:cxnLst>
                    <a:cxn ang="0">
                      <a:pos x="connsiteX0" y="connsiteY0"/>
                    </a:cxn>
                    <a:cxn ang="0">
                      <a:pos x="connsiteX1" y="connsiteY1"/>
                    </a:cxn>
                    <a:cxn ang="0">
                      <a:pos x="connsiteX2" y="connsiteY2"/>
                    </a:cxn>
                    <a:cxn ang="0">
                      <a:pos x="connsiteX3" y="connsiteY3"/>
                    </a:cxn>
                  </a:cxnLst>
                  <a:rect l="l" t="t" r="r" b="b"/>
                  <a:pathLst>
                    <a:path w="274963" h="475915">
                      <a:moveTo>
                        <a:pt x="137482" y="0"/>
                      </a:moveTo>
                      <a:lnTo>
                        <a:pt x="0" y="237958"/>
                      </a:lnTo>
                      <a:lnTo>
                        <a:pt x="137482" y="475916"/>
                      </a:lnTo>
                      <a:lnTo>
                        <a:pt x="274963" y="23795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30" name="Freeform 13129">
                  <a:extLst>
                    <a:ext uri="{FF2B5EF4-FFF2-40B4-BE49-F238E27FC236}">
                      <a16:creationId xmlns:a16="http://schemas.microsoft.com/office/drawing/2014/main" id="{137F825F-F8AE-EE85-FE9C-F0F19866EFE7}"/>
                    </a:ext>
                  </a:extLst>
                </p:cNvPr>
                <p:cNvSpPr/>
                <p:nvPr/>
              </p:nvSpPr>
              <p:spPr>
                <a:xfrm>
                  <a:off x="10579077" y="30847073"/>
                  <a:ext cx="412444" cy="237957"/>
                </a:xfrm>
                <a:custGeom>
                  <a:avLst/>
                  <a:gdLst>
                    <a:gd name="connsiteX0" fmla="*/ 137482 w 412444"/>
                    <a:gd name="connsiteY0" fmla="*/ 0 h 237957"/>
                    <a:gd name="connsiteX1" fmla="*/ 0 w 412444"/>
                    <a:gd name="connsiteY1" fmla="*/ 237958 h 237957"/>
                    <a:gd name="connsiteX2" fmla="*/ 274963 w 412444"/>
                    <a:gd name="connsiteY2" fmla="*/ 237958 h 237957"/>
                    <a:gd name="connsiteX3" fmla="*/ 412445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137482" y="0"/>
                      </a:moveTo>
                      <a:lnTo>
                        <a:pt x="0" y="237958"/>
                      </a:lnTo>
                      <a:lnTo>
                        <a:pt x="274963" y="237958"/>
                      </a:lnTo>
                      <a:lnTo>
                        <a:pt x="41244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31" name="Freeform 13130">
                  <a:extLst>
                    <a:ext uri="{FF2B5EF4-FFF2-40B4-BE49-F238E27FC236}">
                      <a16:creationId xmlns:a16="http://schemas.microsoft.com/office/drawing/2014/main" id="{3381B1E9-D48D-C454-460C-4574AAA6C90F}"/>
                    </a:ext>
                  </a:extLst>
                </p:cNvPr>
                <p:cNvSpPr/>
                <p:nvPr/>
              </p:nvSpPr>
              <p:spPr>
                <a:xfrm>
                  <a:off x="10166633" y="30847073"/>
                  <a:ext cx="412444" cy="237957"/>
                </a:xfrm>
                <a:custGeom>
                  <a:avLst/>
                  <a:gdLst>
                    <a:gd name="connsiteX0" fmla="*/ 412445 w 412444"/>
                    <a:gd name="connsiteY0" fmla="*/ 237958 h 237957"/>
                    <a:gd name="connsiteX1" fmla="*/ 274963 w 412444"/>
                    <a:gd name="connsiteY1" fmla="*/ 0 h 237957"/>
                    <a:gd name="connsiteX2" fmla="*/ 0 w 412444"/>
                    <a:gd name="connsiteY2" fmla="*/ 0 h 237957"/>
                    <a:gd name="connsiteX3" fmla="*/ 137482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412445" y="237958"/>
                      </a:moveTo>
                      <a:lnTo>
                        <a:pt x="274963" y="0"/>
                      </a:lnTo>
                      <a:lnTo>
                        <a:pt x="0" y="0"/>
                      </a:lnTo>
                      <a:lnTo>
                        <a:pt x="137482" y="23795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32" name="Freeform 13131">
                  <a:extLst>
                    <a:ext uri="{FF2B5EF4-FFF2-40B4-BE49-F238E27FC236}">
                      <a16:creationId xmlns:a16="http://schemas.microsoft.com/office/drawing/2014/main" id="{F1DD7C43-D6C2-449A-5BC5-FAF4A65BAEB2}"/>
                    </a:ext>
                  </a:extLst>
                </p:cNvPr>
                <p:cNvSpPr/>
                <p:nvPr/>
              </p:nvSpPr>
              <p:spPr>
                <a:xfrm>
                  <a:off x="10029151" y="30371157"/>
                  <a:ext cx="274963" cy="475915"/>
                </a:xfrm>
                <a:custGeom>
                  <a:avLst/>
                  <a:gdLst>
                    <a:gd name="connsiteX0" fmla="*/ 274963 w 274963"/>
                    <a:gd name="connsiteY0" fmla="*/ 237958 h 475915"/>
                    <a:gd name="connsiteX1" fmla="*/ 137482 w 274963"/>
                    <a:gd name="connsiteY1" fmla="*/ 0 h 475915"/>
                    <a:gd name="connsiteX2" fmla="*/ 0 w 274963"/>
                    <a:gd name="connsiteY2" fmla="*/ 237958 h 475915"/>
                    <a:gd name="connsiteX3" fmla="*/ 137482 w 274963"/>
                    <a:gd name="connsiteY3" fmla="*/ 475916 h 475915"/>
                  </a:gdLst>
                  <a:ahLst/>
                  <a:cxnLst>
                    <a:cxn ang="0">
                      <a:pos x="connsiteX0" y="connsiteY0"/>
                    </a:cxn>
                    <a:cxn ang="0">
                      <a:pos x="connsiteX1" y="connsiteY1"/>
                    </a:cxn>
                    <a:cxn ang="0">
                      <a:pos x="connsiteX2" y="connsiteY2"/>
                    </a:cxn>
                    <a:cxn ang="0">
                      <a:pos x="connsiteX3" y="connsiteY3"/>
                    </a:cxn>
                  </a:cxnLst>
                  <a:rect l="l" t="t" r="r" b="b"/>
                  <a:pathLst>
                    <a:path w="274963" h="475915">
                      <a:moveTo>
                        <a:pt x="274963" y="237958"/>
                      </a:moveTo>
                      <a:lnTo>
                        <a:pt x="137482" y="0"/>
                      </a:lnTo>
                      <a:lnTo>
                        <a:pt x="0" y="237958"/>
                      </a:lnTo>
                      <a:lnTo>
                        <a:pt x="137482" y="475916"/>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33" name="Freeform 13132">
                  <a:extLst>
                    <a:ext uri="{FF2B5EF4-FFF2-40B4-BE49-F238E27FC236}">
                      <a16:creationId xmlns:a16="http://schemas.microsoft.com/office/drawing/2014/main" id="{1CC6E274-0876-C779-C26B-67F44D6BF994}"/>
                    </a:ext>
                  </a:extLst>
                </p:cNvPr>
                <p:cNvSpPr/>
                <p:nvPr/>
              </p:nvSpPr>
              <p:spPr>
                <a:xfrm>
                  <a:off x="10166633" y="30133200"/>
                  <a:ext cx="412444" cy="237957"/>
                </a:xfrm>
                <a:custGeom>
                  <a:avLst/>
                  <a:gdLst>
                    <a:gd name="connsiteX0" fmla="*/ 0 w 412444"/>
                    <a:gd name="connsiteY0" fmla="*/ 237958 h 237957"/>
                    <a:gd name="connsiteX1" fmla="*/ 274963 w 412444"/>
                    <a:gd name="connsiteY1" fmla="*/ 237958 h 237957"/>
                    <a:gd name="connsiteX2" fmla="*/ 412445 w 412444"/>
                    <a:gd name="connsiteY2" fmla="*/ 0 h 237957"/>
                    <a:gd name="connsiteX3" fmla="*/ 137482 w 412444"/>
                    <a:gd name="connsiteY3" fmla="*/ 0 h 237957"/>
                  </a:gdLst>
                  <a:ahLst/>
                  <a:cxnLst>
                    <a:cxn ang="0">
                      <a:pos x="connsiteX0" y="connsiteY0"/>
                    </a:cxn>
                    <a:cxn ang="0">
                      <a:pos x="connsiteX1" y="connsiteY1"/>
                    </a:cxn>
                    <a:cxn ang="0">
                      <a:pos x="connsiteX2" y="connsiteY2"/>
                    </a:cxn>
                    <a:cxn ang="0">
                      <a:pos x="connsiteX3" y="connsiteY3"/>
                    </a:cxn>
                  </a:cxnLst>
                  <a:rect l="l" t="t" r="r" b="b"/>
                  <a:pathLst>
                    <a:path w="412444" h="237957">
                      <a:moveTo>
                        <a:pt x="0" y="237958"/>
                      </a:moveTo>
                      <a:lnTo>
                        <a:pt x="274963" y="237958"/>
                      </a:lnTo>
                      <a:lnTo>
                        <a:pt x="412445" y="0"/>
                      </a:lnTo>
                      <a:lnTo>
                        <a:pt x="137482"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134" name="Freeform 13133">
                  <a:extLst>
                    <a:ext uri="{FF2B5EF4-FFF2-40B4-BE49-F238E27FC236}">
                      <a16:creationId xmlns:a16="http://schemas.microsoft.com/office/drawing/2014/main" id="{2351DD65-7655-2A92-0270-C1F88E4FA06B}"/>
                    </a:ext>
                  </a:extLst>
                </p:cNvPr>
                <p:cNvSpPr/>
                <p:nvPr/>
              </p:nvSpPr>
              <p:spPr>
                <a:xfrm>
                  <a:off x="9754188" y="30133200"/>
                  <a:ext cx="412444" cy="237957"/>
                </a:xfrm>
                <a:custGeom>
                  <a:avLst/>
                  <a:gdLst>
                    <a:gd name="connsiteX0" fmla="*/ 412445 w 412444"/>
                    <a:gd name="connsiteY0" fmla="*/ 237958 h 237957"/>
                    <a:gd name="connsiteX1" fmla="*/ 274963 w 412444"/>
                    <a:gd name="connsiteY1" fmla="*/ 0 h 237957"/>
                    <a:gd name="connsiteX2" fmla="*/ 0 w 412444"/>
                    <a:gd name="connsiteY2" fmla="*/ 0 h 237957"/>
                    <a:gd name="connsiteX3" fmla="*/ 137482 w 412444"/>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412444" h="237957">
                      <a:moveTo>
                        <a:pt x="412445" y="237958"/>
                      </a:moveTo>
                      <a:lnTo>
                        <a:pt x="274963" y="0"/>
                      </a:lnTo>
                      <a:lnTo>
                        <a:pt x="0" y="0"/>
                      </a:lnTo>
                      <a:lnTo>
                        <a:pt x="137482" y="23795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35" name="Freeform 13134">
                  <a:extLst>
                    <a:ext uri="{FF2B5EF4-FFF2-40B4-BE49-F238E27FC236}">
                      <a16:creationId xmlns:a16="http://schemas.microsoft.com/office/drawing/2014/main" id="{D4FFFD1F-1E68-E4BE-EC96-95BB938C4AAE}"/>
                    </a:ext>
                  </a:extLst>
                </p:cNvPr>
                <p:cNvSpPr/>
                <p:nvPr/>
              </p:nvSpPr>
              <p:spPr>
                <a:xfrm>
                  <a:off x="10029151" y="30133200"/>
                  <a:ext cx="274963" cy="237957"/>
                </a:xfrm>
                <a:custGeom>
                  <a:avLst/>
                  <a:gdLst>
                    <a:gd name="connsiteX0" fmla="*/ 137482 w 274963"/>
                    <a:gd name="connsiteY0" fmla="*/ 237958 h 237957"/>
                    <a:gd name="connsiteX1" fmla="*/ 274963 w 274963"/>
                    <a:gd name="connsiteY1" fmla="*/ 0 h 237957"/>
                    <a:gd name="connsiteX2" fmla="*/ 0 w 274963"/>
                    <a:gd name="connsiteY2" fmla="*/ 0 h 237957"/>
                  </a:gdLst>
                  <a:ahLst/>
                  <a:cxnLst>
                    <a:cxn ang="0">
                      <a:pos x="connsiteX0" y="connsiteY0"/>
                    </a:cxn>
                    <a:cxn ang="0">
                      <a:pos x="connsiteX1" y="connsiteY1"/>
                    </a:cxn>
                    <a:cxn ang="0">
                      <a:pos x="connsiteX2" y="connsiteY2"/>
                    </a:cxn>
                  </a:cxnLst>
                  <a:rect l="l" t="t" r="r" b="b"/>
                  <a:pathLst>
                    <a:path w="274963" h="237957">
                      <a:moveTo>
                        <a:pt x="137482" y="237958"/>
                      </a:moveTo>
                      <a:lnTo>
                        <a:pt x="274963" y="0"/>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136" name="Freeform 13135">
                  <a:extLst>
                    <a:ext uri="{FF2B5EF4-FFF2-40B4-BE49-F238E27FC236}">
                      <a16:creationId xmlns:a16="http://schemas.microsoft.com/office/drawing/2014/main" id="{4665956C-0E18-9161-5D05-7982C294C0DD}"/>
                    </a:ext>
                  </a:extLst>
                </p:cNvPr>
                <p:cNvSpPr/>
                <p:nvPr/>
              </p:nvSpPr>
              <p:spPr>
                <a:xfrm>
                  <a:off x="9891670" y="30371157"/>
                  <a:ext cx="274962" cy="237957"/>
                </a:xfrm>
                <a:custGeom>
                  <a:avLst/>
                  <a:gdLst>
                    <a:gd name="connsiteX0" fmla="*/ 274963 w 274962"/>
                    <a:gd name="connsiteY0" fmla="*/ 0 h 237957"/>
                    <a:gd name="connsiteX1" fmla="*/ 0 w 274962"/>
                    <a:gd name="connsiteY1" fmla="*/ 0 h 237957"/>
                    <a:gd name="connsiteX2" fmla="*/ 137481 w 274962"/>
                    <a:gd name="connsiteY2" fmla="*/ 237958 h 237957"/>
                  </a:gdLst>
                  <a:ahLst/>
                  <a:cxnLst>
                    <a:cxn ang="0">
                      <a:pos x="connsiteX0" y="connsiteY0"/>
                    </a:cxn>
                    <a:cxn ang="0">
                      <a:pos x="connsiteX1" y="connsiteY1"/>
                    </a:cxn>
                    <a:cxn ang="0">
                      <a:pos x="connsiteX2" y="connsiteY2"/>
                    </a:cxn>
                  </a:cxnLst>
                  <a:rect l="l" t="t" r="r" b="b"/>
                  <a:pathLst>
                    <a:path w="274962" h="237957">
                      <a:moveTo>
                        <a:pt x="274963" y="0"/>
                      </a:moveTo>
                      <a:lnTo>
                        <a:pt x="0" y="0"/>
                      </a:lnTo>
                      <a:lnTo>
                        <a:pt x="137481" y="237958"/>
                      </a:lnTo>
                      <a:close/>
                    </a:path>
                  </a:pathLst>
                </a:custGeom>
                <a:solidFill>
                  <a:srgbClr val="AED6D4"/>
                </a:solidFill>
                <a:ln w="19050" cap="rnd">
                  <a:solidFill>
                    <a:srgbClr val="000000"/>
                  </a:solidFill>
                  <a:prstDash val="solid"/>
                  <a:round/>
                </a:ln>
              </p:spPr>
              <p:txBody>
                <a:bodyPr rtlCol="0" anchor="ctr"/>
                <a:lstStyle/>
                <a:p>
                  <a:endParaRPr lang="en-US"/>
                </a:p>
              </p:txBody>
            </p:sp>
          </p:grpSp>
        </p:grpSp>
        <p:grpSp>
          <p:nvGrpSpPr>
            <p:cNvPr id="13137" name="Graphic 13013">
              <a:extLst>
                <a:ext uri="{FF2B5EF4-FFF2-40B4-BE49-F238E27FC236}">
                  <a16:creationId xmlns:a16="http://schemas.microsoft.com/office/drawing/2014/main" id="{E4AB1A7C-85B8-8399-A045-53B790A6FB1B}"/>
                </a:ext>
              </a:extLst>
            </p:cNvPr>
            <p:cNvGrpSpPr>
              <a:grpSpLocks noChangeAspect="1"/>
            </p:cNvGrpSpPr>
            <p:nvPr/>
          </p:nvGrpSpPr>
          <p:grpSpPr>
            <a:xfrm>
              <a:off x="29703913" y="31892260"/>
              <a:ext cx="2745390" cy="4224400"/>
              <a:chOff x="18450332" y="31205753"/>
              <a:chExt cx="1636838" cy="2518309"/>
            </a:xfrm>
          </p:grpSpPr>
          <p:grpSp>
            <p:nvGrpSpPr>
              <p:cNvPr id="13138" name="Graphic 13013">
                <a:extLst>
                  <a:ext uri="{FF2B5EF4-FFF2-40B4-BE49-F238E27FC236}">
                    <a16:creationId xmlns:a16="http://schemas.microsoft.com/office/drawing/2014/main" id="{E0C1B018-263C-A975-156F-44D3B2005F84}"/>
                  </a:ext>
                </a:extLst>
              </p:cNvPr>
              <p:cNvGrpSpPr/>
              <p:nvPr/>
            </p:nvGrpSpPr>
            <p:grpSpPr>
              <a:xfrm>
                <a:off x="18450332" y="31205753"/>
                <a:ext cx="1091225" cy="944366"/>
                <a:chOff x="18450332" y="31205753"/>
                <a:chExt cx="1091225" cy="944366"/>
              </a:xfrm>
            </p:grpSpPr>
            <p:sp>
              <p:nvSpPr>
                <p:cNvPr id="13139" name="Freeform 13138">
                  <a:extLst>
                    <a:ext uri="{FF2B5EF4-FFF2-40B4-BE49-F238E27FC236}">
                      <a16:creationId xmlns:a16="http://schemas.microsoft.com/office/drawing/2014/main" id="{BDCC3AC2-51C8-9856-4D86-D730E2038AE8}"/>
                    </a:ext>
                  </a:extLst>
                </p:cNvPr>
                <p:cNvSpPr/>
                <p:nvPr/>
              </p:nvSpPr>
              <p:spPr>
                <a:xfrm>
                  <a:off x="19255761" y="31835330"/>
                  <a:ext cx="285797" cy="314788"/>
                </a:xfrm>
                <a:custGeom>
                  <a:avLst/>
                  <a:gdLst>
                    <a:gd name="connsiteX0" fmla="*/ 0 w 285797"/>
                    <a:gd name="connsiteY0" fmla="*/ 89939 h 314788"/>
                    <a:gd name="connsiteX1" fmla="*/ 25981 w 285797"/>
                    <a:gd name="connsiteY1" fmla="*/ 224849 h 314788"/>
                    <a:gd name="connsiteX2" fmla="*/ 285797 w 285797"/>
                    <a:gd name="connsiteY2" fmla="*/ 314789 h 314788"/>
                    <a:gd name="connsiteX3" fmla="*/ 103926 w 285797"/>
                    <a:gd name="connsiteY3" fmla="*/ 0 h 314788"/>
                  </a:gdLst>
                  <a:ahLst/>
                  <a:cxnLst>
                    <a:cxn ang="0">
                      <a:pos x="connsiteX0" y="connsiteY0"/>
                    </a:cxn>
                    <a:cxn ang="0">
                      <a:pos x="connsiteX1" y="connsiteY1"/>
                    </a:cxn>
                    <a:cxn ang="0">
                      <a:pos x="connsiteX2" y="connsiteY2"/>
                    </a:cxn>
                    <a:cxn ang="0">
                      <a:pos x="connsiteX3" y="connsiteY3"/>
                    </a:cxn>
                  </a:cxnLst>
                  <a:rect l="l" t="t" r="r" b="b"/>
                  <a:pathLst>
                    <a:path w="285797" h="314788">
                      <a:moveTo>
                        <a:pt x="0" y="89939"/>
                      </a:moveTo>
                      <a:lnTo>
                        <a:pt x="25981" y="224849"/>
                      </a:lnTo>
                      <a:lnTo>
                        <a:pt x="285797" y="314789"/>
                      </a:lnTo>
                      <a:lnTo>
                        <a:pt x="103926"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40" name="Freeform 13139">
                  <a:extLst>
                    <a:ext uri="{FF2B5EF4-FFF2-40B4-BE49-F238E27FC236}">
                      <a16:creationId xmlns:a16="http://schemas.microsoft.com/office/drawing/2014/main" id="{A7E9047B-1F29-2FB2-357B-FD9C02977CA0}"/>
                    </a:ext>
                  </a:extLst>
                </p:cNvPr>
                <p:cNvSpPr/>
                <p:nvPr/>
              </p:nvSpPr>
              <p:spPr>
                <a:xfrm>
                  <a:off x="19177816" y="32060179"/>
                  <a:ext cx="363742" cy="89939"/>
                </a:xfrm>
                <a:custGeom>
                  <a:avLst/>
                  <a:gdLst>
                    <a:gd name="connsiteX0" fmla="*/ 103926 w 363742"/>
                    <a:gd name="connsiteY0" fmla="*/ 0 h 89939"/>
                    <a:gd name="connsiteX1" fmla="*/ 0 w 363742"/>
                    <a:gd name="connsiteY1" fmla="*/ 89939 h 89939"/>
                    <a:gd name="connsiteX2" fmla="*/ 363742 w 363742"/>
                    <a:gd name="connsiteY2" fmla="*/ 89939 h 89939"/>
                  </a:gdLst>
                  <a:ahLst/>
                  <a:cxnLst>
                    <a:cxn ang="0">
                      <a:pos x="connsiteX0" y="connsiteY0"/>
                    </a:cxn>
                    <a:cxn ang="0">
                      <a:pos x="connsiteX1" y="connsiteY1"/>
                    </a:cxn>
                    <a:cxn ang="0">
                      <a:pos x="connsiteX2" y="connsiteY2"/>
                    </a:cxn>
                  </a:cxnLst>
                  <a:rect l="l" t="t" r="r" b="b"/>
                  <a:pathLst>
                    <a:path w="363742" h="89939">
                      <a:moveTo>
                        <a:pt x="103926" y="0"/>
                      </a:moveTo>
                      <a:lnTo>
                        <a:pt x="0" y="89939"/>
                      </a:lnTo>
                      <a:lnTo>
                        <a:pt x="363742" y="8993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41" name="Freeform 13140">
                  <a:extLst>
                    <a:ext uri="{FF2B5EF4-FFF2-40B4-BE49-F238E27FC236}">
                      <a16:creationId xmlns:a16="http://schemas.microsoft.com/office/drawing/2014/main" id="{79B67546-DAC0-7129-FEBF-8C1179CB6C03}"/>
                    </a:ext>
                  </a:extLst>
                </p:cNvPr>
                <p:cNvSpPr/>
                <p:nvPr/>
              </p:nvSpPr>
              <p:spPr>
                <a:xfrm>
                  <a:off x="18995945" y="32105149"/>
                  <a:ext cx="181870" cy="44969"/>
                </a:xfrm>
                <a:custGeom>
                  <a:avLst/>
                  <a:gdLst>
                    <a:gd name="connsiteX0" fmla="*/ 51963 w 181870"/>
                    <a:gd name="connsiteY0" fmla="*/ 0 h 44969"/>
                    <a:gd name="connsiteX1" fmla="*/ 0 w 181870"/>
                    <a:gd name="connsiteY1" fmla="*/ 44970 h 44969"/>
                    <a:gd name="connsiteX2" fmla="*/ 181871 w 181870"/>
                    <a:gd name="connsiteY2" fmla="*/ 44970 h 44969"/>
                  </a:gdLst>
                  <a:ahLst/>
                  <a:cxnLst>
                    <a:cxn ang="0">
                      <a:pos x="connsiteX0" y="connsiteY0"/>
                    </a:cxn>
                    <a:cxn ang="0">
                      <a:pos x="connsiteX1" y="connsiteY1"/>
                    </a:cxn>
                    <a:cxn ang="0">
                      <a:pos x="connsiteX2" y="connsiteY2"/>
                    </a:cxn>
                  </a:cxnLst>
                  <a:rect l="l" t="t" r="r" b="b"/>
                  <a:pathLst>
                    <a:path w="181870" h="44969">
                      <a:moveTo>
                        <a:pt x="51963" y="0"/>
                      </a:moveTo>
                      <a:lnTo>
                        <a:pt x="0" y="44970"/>
                      </a:lnTo>
                      <a:lnTo>
                        <a:pt x="181871" y="4497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42" name="Freeform 13141">
                  <a:extLst>
                    <a:ext uri="{FF2B5EF4-FFF2-40B4-BE49-F238E27FC236}">
                      <a16:creationId xmlns:a16="http://schemas.microsoft.com/office/drawing/2014/main" id="{81D8E2C6-D37D-D7F3-DD1A-05A451BBDCD0}"/>
                    </a:ext>
                  </a:extLst>
                </p:cNvPr>
                <p:cNvSpPr/>
                <p:nvPr/>
              </p:nvSpPr>
              <p:spPr>
                <a:xfrm>
                  <a:off x="19177816" y="31520542"/>
                  <a:ext cx="90935" cy="157394"/>
                </a:xfrm>
                <a:custGeom>
                  <a:avLst/>
                  <a:gdLst>
                    <a:gd name="connsiteX0" fmla="*/ 25982 w 90935"/>
                    <a:gd name="connsiteY0" fmla="*/ 134910 h 157394"/>
                    <a:gd name="connsiteX1" fmla="*/ 90936 w 90935"/>
                    <a:gd name="connsiteY1" fmla="*/ 157394 h 157394"/>
                    <a:gd name="connsiteX2" fmla="*/ 0 w 90935"/>
                    <a:gd name="connsiteY2" fmla="*/ 0 h 157394"/>
                  </a:gdLst>
                  <a:ahLst/>
                  <a:cxnLst>
                    <a:cxn ang="0">
                      <a:pos x="connsiteX0" y="connsiteY0"/>
                    </a:cxn>
                    <a:cxn ang="0">
                      <a:pos x="connsiteX1" y="connsiteY1"/>
                    </a:cxn>
                    <a:cxn ang="0">
                      <a:pos x="connsiteX2" y="connsiteY2"/>
                    </a:cxn>
                  </a:cxnLst>
                  <a:rect l="l" t="t" r="r" b="b"/>
                  <a:pathLst>
                    <a:path w="90935" h="157394">
                      <a:moveTo>
                        <a:pt x="25982" y="134910"/>
                      </a:moveTo>
                      <a:lnTo>
                        <a:pt x="90936" y="157394"/>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43" name="Freeform 13142">
                  <a:extLst>
                    <a:ext uri="{FF2B5EF4-FFF2-40B4-BE49-F238E27FC236}">
                      <a16:creationId xmlns:a16="http://schemas.microsoft.com/office/drawing/2014/main" id="{932F57BB-4AA6-F171-B1C9-C66AE0615927}"/>
                    </a:ext>
                  </a:extLst>
                </p:cNvPr>
                <p:cNvSpPr/>
                <p:nvPr/>
              </p:nvSpPr>
              <p:spPr>
                <a:xfrm>
                  <a:off x="18943982" y="31475572"/>
                  <a:ext cx="259815" cy="359758"/>
                </a:xfrm>
                <a:custGeom>
                  <a:avLst/>
                  <a:gdLst>
                    <a:gd name="connsiteX0" fmla="*/ 51963 w 259815"/>
                    <a:gd name="connsiteY0" fmla="*/ 359759 h 359758"/>
                    <a:gd name="connsiteX1" fmla="*/ 259816 w 259815"/>
                    <a:gd name="connsiteY1" fmla="*/ 179880 h 359758"/>
                    <a:gd name="connsiteX2" fmla="*/ 233834 w 259815"/>
                    <a:gd name="connsiteY2" fmla="*/ 44970 h 359758"/>
                    <a:gd name="connsiteX3" fmla="*/ 103926 w 259815"/>
                    <a:gd name="connsiteY3" fmla="*/ 0 h 359758"/>
                    <a:gd name="connsiteX4" fmla="*/ 0 w 259815"/>
                    <a:gd name="connsiteY4" fmla="*/ 89940 h 35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15" h="359758">
                      <a:moveTo>
                        <a:pt x="51963" y="359759"/>
                      </a:moveTo>
                      <a:lnTo>
                        <a:pt x="259816" y="179880"/>
                      </a:lnTo>
                      <a:lnTo>
                        <a:pt x="233834" y="44970"/>
                      </a:lnTo>
                      <a:lnTo>
                        <a:pt x="103926" y="0"/>
                      </a:lnTo>
                      <a:lnTo>
                        <a:pt x="0" y="8994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44" name="Freeform 13143">
                  <a:extLst>
                    <a:ext uri="{FF2B5EF4-FFF2-40B4-BE49-F238E27FC236}">
                      <a16:creationId xmlns:a16="http://schemas.microsoft.com/office/drawing/2014/main" id="{F762EF5C-650B-9185-9DBE-A514E5D3DAD8}"/>
                    </a:ext>
                  </a:extLst>
                </p:cNvPr>
                <p:cNvSpPr/>
                <p:nvPr/>
              </p:nvSpPr>
              <p:spPr>
                <a:xfrm>
                  <a:off x="18723138" y="31520542"/>
                  <a:ext cx="272806" cy="314788"/>
                </a:xfrm>
                <a:custGeom>
                  <a:avLst/>
                  <a:gdLst>
                    <a:gd name="connsiteX0" fmla="*/ 272807 w 272806"/>
                    <a:gd name="connsiteY0" fmla="*/ 314789 h 314788"/>
                    <a:gd name="connsiteX1" fmla="*/ 220844 w 272806"/>
                    <a:gd name="connsiteY1" fmla="*/ 44970 h 314788"/>
                    <a:gd name="connsiteX2" fmla="*/ 90936 w 272806"/>
                    <a:gd name="connsiteY2" fmla="*/ 0 h 314788"/>
                    <a:gd name="connsiteX3" fmla="*/ 0 w 272806"/>
                    <a:gd name="connsiteY3" fmla="*/ 157394 h 314788"/>
                    <a:gd name="connsiteX4" fmla="*/ 12991 w 272806"/>
                    <a:gd name="connsiteY4" fmla="*/ 224849 h 31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806" h="314788">
                      <a:moveTo>
                        <a:pt x="272807" y="314789"/>
                      </a:moveTo>
                      <a:lnTo>
                        <a:pt x="220844" y="44970"/>
                      </a:lnTo>
                      <a:lnTo>
                        <a:pt x="90936" y="0"/>
                      </a:lnTo>
                      <a:lnTo>
                        <a:pt x="0" y="157394"/>
                      </a:lnTo>
                      <a:lnTo>
                        <a:pt x="12991" y="22484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45" name="Freeform 13144">
                  <a:extLst>
                    <a:ext uri="{FF2B5EF4-FFF2-40B4-BE49-F238E27FC236}">
                      <a16:creationId xmlns:a16="http://schemas.microsoft.com/office/drawing/2014/main" id="{C15D2817-53E0-6276-9E6E-65EE0B80E6F6}"/>
                    </a:ext>
                  </a:extLst>
                </p:cNvPr>
                <p:cNvSpPr/>
                <p:nvPr/>
              </p:nvSpPr>
              <p:spPr>
                <a:xfrm>
                  <a:off x="18632203" y="31745391"/>
                  <a:ext cx="363741" cy="269819"/>
                </a:xfrm>
                <a:custGeom>
                  <a:avLst/>
                  <a:gdLst>
                    <a:gd name="connsiteX0" fmla="*/ 363742 w 363741"/>
                    <a:gd name="connsiteY0" fmla="*/ 89940 h 269819"/>
                    <a:gd name="connsiteX1" fmla="*/ 103926 w 363741"/>
                    <a:gd name="connsiteY1" fmla="*/ 0 h 269819"/>
                    <a:gd name="connsiteX2" fmla="*/ 0 w 363741"/>
                    <a:gd name="connsiteY2" fmla="*/ 89940 h 269819"/>
                    <a:gd name="connsiteX3" fmla="*/ 25982 w 363741"/>
                    <a:gd name="connsiteY3" fmla="*/ 224849 h 269819"/>
                    <a:gd name="connsiteX4" fmla="*/ 155889 w 363741"/>
                    <a:gd name="connsiteY4" fmla="*/ 269819 h 26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1" h="269819">
                      <a:moveTo>
                        <a:pt x="363742" y="89940"/>
                      </a:moveTo>
                      <a:lnTo>
                        <a:pt x="103926" y="0"/>
                      </a:lnTo>
                      <a:lnTo>
                        <a:pt x="0" y="89940"/>
                      </a:lnTo>
                      <a:lnTo>
                        <a:pt x="25982" y="224849"/>
                      </a:lnTo>
                      <a:lnTo>
                        <a:pt x="155889" y="26981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46" name="Freeform 13145">
                  <a:extLst>
                    <a:ext uri="{FF2B5EF4-FFF2-40B4-BE49-F238E27FC236}">
                      <a16:creationId xmlns:a16="http://schemas.microsoft.com/office/drawing/2014/main" id="{BF8B0DBF-1601-DDB4-ACCE-60BB0C87C03E}"/>
                    </a:ext>
                  </a:extLst>
                </p:cNvPr>
                <p:cNvSpPr/>
                <p:nvPr/>
              </p:nvSpPr>
              <p:spPr>
                <a:xfrm>
                  <a:off x="18788092" y="31835330"/>
                  <a:ext cx="259815" cy="314788"/>
                </a:xfrm>
                <a:custGeom>
                  <a:avLst/>
                  <a:gdLst>
                    <a:gd name="connsiteX0" fmla="*/ 207852 w 259815"/>
                    <a:gd name="connsiteY0" fmla="*/ 0 h 314788"/>
                    <a:gd name="connsiteX1" fmla="*/ 0 w 259815"/>
                    <a:gd name="connsiteY1" fmla="*/ 179879 h 314788"/>
                    <a:gd name="connsiteX2" fmla="*/ 25982 w 259815"/>
                    <a:gd name="connsiteY2" fmla="*/ 314789 h 314788"/>
                    <a:gd name="connsiteX3" fmla="*/ 207852 w 259815"/>
                    <a:gd name="connsiteY3" fmla="*/ 314789 h 314788"/>
                    <a:gd name="connsiteX4" fmla="*/ 259816 w 259815"/>
                    <a:gd name="connsiteY4" fmla="*/ 269819 h 31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15" h="314788">
                      <a:moveTo>
                        <a:pt x="207852" y="0"/>
                      </a:moveTo>
                      <a:lnTo>
                        <a:pt x="0" y="179879"/>
                      </a:lnTo>
                      <a:lnTo>
                        <a:pt x="25982" y="314789"/>
                      </a:lnTo>
                      <a:lnTo>
                        <a:pt x="207852" y="314789"/>
                      </a:lnTo>
                      <a:lnTo>
                        <a:pt x="259816" y="26981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47" name="Freeform 13146">
                  <a:extLst>
                    <a:ext uri="{FF2B5EF4-FFF2-40B4-BE49-F238E27FC236}">
                      <a16:creationId xmlns:a16="http://schemas.microsoft.com/office/drawing/2014/main" id="{BFFFAC88-F35B-3911-FD7D-A89FBFD54E56}"/>
                    </a:ext>
                  </a:extLst>
                </p:cNvPr>
                <p:cNvSpPr/>
                <p:nvPr/>
              </p:nvSpPr>
              <p:spPr>
                <a:xfrm>
                  <a:off x="18995945" y="31835330"/>
                  <a:ext cx="285797" cy="314788"/>
                </a:xfrm>
                <a:custGeom>
                  <a:avLst/>
                  <a:gdLst>
                    <a:gd name="connsiteX0" fmla="*/ 0 w 285797"/>
                    <a:gd name="connsiteY0" fmla="*/ 0 h 314788"/>
                    <a:gd name="connsiteX1" fmla="*/ 51963 w 285797"/>
                    <a:gd name="connsiteY1" fmla="*/ 269819 h 314788"/>
                    <a:gd name="connsiteX2" fmla="*/ 181871 w 285797"/>
                    <a:gd name="connsiteY2" fmla="*/ 314789 h 314788"/>
                    <a:gd name="connsiteX3" fmla="*/ 285797 w 285797"/>
                    <a:gd name="connsiteY3" fmla="*/ 224849 h 314788"/>
                    <a:gd name="connsiteX4" fmla="*/ 259816 w 285797"/>
                    <a:gd name="connsiteY4" fmla="*/ 89939 h 31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97" h="314788">
                      <a:moveTo>
                        <a:pt x="0" y="0"/>
                      </a:moveTo>
                      <a:lnTo>
                        <a:pt x="51963" y="269819"/>
                      </a:lnTo>
                      <a:lnTo>
                        <a:pt x="181871" y="314789"/>
                      </a:lnTo>
                      <a:lnTo>
                        <a:pt x="285797" y="224849"/>
                      </a:lnTo>
                      <a:lnTo>
                        <a:pt x="259816" y="899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48" name="Freeform 13147">
                  <a:extLst>
                    <a:ext uri="{FF2B5EF4-FFF2-40B4-BE49-F238E27FC236}">
                      <a16:creationId xmlns:a16="http://schemas.microsoft.com/office/drawing/2014/main" id="{2F9BCB4D-681F-1C3F-2F5D-D692138CD1D3}"/>
                    </a:ext>
                  </a:extLst>
                </p:cNvPr>
                <p:cNvSpPr/>
                <p:nvPr/>
              </p:nvSpPr>
              <p:spPr>
                <a:xfrm>
                  <a:off x="18995945" y="31655451"/>
                  <a:ext cx="363742" cy="269819"/>
                </a:xfrm>
                <a:custGeom>
                  <a:avLst/>
                  <a:gdLst>
                    <a:gd name="connsiteX0" fmla="*/ 0 w 363742"/>
                    <a:gd name="connsiteY0" fmla="*/ 179880 h 269819"/>
                    <a:gd name="connsiteX1" fmla="*/ 259816 w 363742"/>
                    <a:gd name="connsiteY1" fmla="*/ 269819 h 269819"/>
                    <a:gd name="connsiteX2" fmla="*/ 363742 w 363742"/>
                    <a:gd name="connsiteY2" fmla="*/ 179880 h 269819"/>
                    <a:gd name="connsiteX3" fmla="*/ 272807 w 363742"/>
                    <a:gd name="connsiteY3" fmla="*/ 22485 h 269819"/>
                    <a:gd name="connsiteX4" fmla="*/ 207852 w 363742"/>
                    <a:gd name="connsiteY4" fmla="*/ 0 h 26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2" h="269819">
                      <a:moveTo>
                        <a:pt x="0" y="179880"/>
                      </a:moveTo>
                      <a:lnTo>
                        <a:pt x="259816" y="269819"/>
                      </a:lnTo>
                      <a:lnTo>
                        <a:pt x="363742" y="179880"/>
                      </a:lnTo>
                      <a:lnTo>
                        <a:pt x="272807" y="22485"/>
                      </a:lnTo>
                      <a:lnTo>
                        <a:pt x="20785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49" name="Freeform 13148">
                  <a:extLst>
                    <a:ext uri="{FF2B5EF4-FFF2-40B4-BE49-F238E27FC236}">
                      <a16:creationId xmlns:a16="http://schemas.microsoft.com/office/drawing/2014/main" id="{22945DE8-3567-B838-56FE-6A00E524B15A}"/>
                    </a:ext>
                  </a:extLst>
                </p:cNvPr>
                <p:cNvSpPr/>
                <p:nvPr/>
              </p:nvSpPr>
              <p:spPr>
                <a:xfrm>
                  <a:off x="18450332" y="31835330"/>
                  <a:ext cx="207852" cy="314788"/>
                </a:xfrm>
                <a:custGeom>
                  <a:avLst/>
                  <a:gdLst>
                    <a:gd name="connsiteX0" fmla="*/ 207852 w 207852"/>
                    <a:gd name="connsiteY0" fmla="*/ 134909 h 314788"/>
                    <a:gd name="connsiteX1" fmla="*/ 181871 w 207852"/>
                    <a:gd name="connsiteY1" fmla="*/ 0 h 314788"/>
                    <a:gd name="connsiteX2" fmla="*/ 0 w 207852"/>
                    <a:gd name="connsiteY2" fmla="*/ 314789 h 314788"/>
                  </a:gdLst>
                  <a:ahLst/>
                  <a:cxnLst>
                    <a:cxn ang="0">
                      <a:pos x="connsiteX0" y="connsiteY0"/>
                    </a:cxn>
                    <a:cxn ang="0">
                      <a:pos x="connsiteX1" y="connsiteY1"/>
                    </a:cxn>
                    <a:cxn ang="0">
                      <a:pos x="connsiteX2" y="connsiteY2"/>
                    </a:cxn>
                  </a:cxnLst>
                  <a:rect l="l" t="t" r="r" b="b"/>
                  <a:pathLst>
                    <a:path w="207852" h="314788">
                      <a:moveTo>
                        <a:pt x="207852" y="134909"/>
                      </a:moveTo>
                      <a:lnTo>
                        <a:pt x="181871" y="0"/>
                      </a:lnTo>
                      <a:lnTo>
                        <a:pt x="0" y="31478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50" name="Freeform 13149">
                  <a:extLst>
                    <a:ext uri="{FF2B5EF4-FFF2-40B4-BE49-F238E27FC236}">
                      <a16:creationId xmlns:a16="http://schemas.microsoft.com/office/drawing/2014/main" id="{01656DD5-C1DF-2710-04FA-306E5C916BDC}"/>
                    </a:ext>
                  </a:extLst>
                </p:cNvPr>
                <p:cNvSpPr/>
                <p:nvPr/>
              </p:nvSpPr>
              <p:spPr>
                <a:xfrm>
                  <a:off x="18450332" y="31970240"/>
                  <a:ext cx="363741" cy="179879"/>
                </a:xfrm>
                <a:custGeom>
                  <a:avLst/>
                  <a:gdLst>
                    <a:gd name="connsiteX0" fmla="*/ 337760 w 363741"/>
                    <a:gd name="connsiteY0" fmla="*/ 44970 h 179879"/>
                    <a:gd name="connsiteX1" fmla="*/ 207852 w 363741"/>
                    <a:gd name="connsiteY1" fmla="*/ 0 h 179879"/>
                    <a:gd name="connsiteX2" fmla="*/ 0 w 363741"/>
                    <a:gd name="connsiteY2" fmla="*/ 179879 h 179879"/>
                    <a:gd name="connsiteX3" fmla="*/ 363742 w 363741"/>
                    <a:gd name="connsiteY3" fmla="*/ 179879 h 179879"/>
                  </a:gdLst>
                  <a:ahLst/>
                  <a:cxnLst>
                    <a:cxn ang="0">
                      <a:pos x="connsiteX0" y="connsiteY0"/>
                    </a:cxn>
                    <a:cxn ang="0">
                      <a:pos x="connsiteX1" y="connsiteY1"/>
                    </a:cxn>
                    <a:cxn ang="0">
                      <a:pos x="connsiteX2" y="connsiteY2"/>
                    </a:cxn>
                    <a:cxn ang="0">
                      <a:pos x="connsiteX3" y="connsiteY3"/>
                    </a:cxn>
                  </a:cxnLst>
                  <a:rect l="l" t="t" r="r" b="b"/>
                  <a:pathLst>
                    <a:path w="363741" h="179879">
                      <a:moveTo>
                        <a:pt x="337760" y="44970"/>
                      </a:moveTo>
                      <a:lnTo>
                        <a:pt x="207852" y="0"/>
                      </a:lnTo>
                      <a:lnTo>
                        <a:pt x="0" y="179879"/>
                      </a:lnTo>
                      <a:lnTo>
                        <a:pt x="363742" y="17987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51" name="Freeform 13150">
                  <a:extLst>
                    <a:ext uri="{FF2B5EF4-FFF2-40B4-BE49-F238E27FC236}">
                      <a16:creationId xmlns:a16="http://schemas.microsoft.com/office/drawing/2014/main" id="{C6E0BA4C-8F86-7B04-2770-2BB45853DD04}"/>
                    </a:ext>
                  </a:extLst>
                </p:cNvPr>
                <p:cNvSpPr/>
                <p:nvPr/>
              </p:nvSpPr>
              <p:spPr>
                <a:xfrm>
                  <a:off x="18814074" y="31205753"/>
                  <a:ext cx="233833" cy="359758"/>
                </a:xfrm>
                <a:custGeom>
                  <a:avLst/>
                  <a:gdLst>
                    <a:gd name="connsiteX0" fmla="*/ 129908 w 233833"/>
                    <a:gd name="connsiteY0" fmla="*/ 359759 h 359758"/>
                    <a:gd name="connsiteX1" fmla="*/ 233834 w 233833"/>
                    <a:gd name="connsiteY1" fmla="*/ 269819 h 359758"/>
                    <a:gd name="connsiteX2" fmla="*/ 181871 w 233833"/>
                    <a:gd name="connsiteY2" fmla="*/ 0 h 359758"/>
                    <a:gd name="connsiteX3" fmla="*/ 0 w 233833"/>
                    <a:gd name="connsiteY3" fmla="*/ 314789 h 359758"/>
                  </a:gdLst>
                  <a:ahLst/>
                  <a:cxnLst>
                    <a:cxn ang="0">
                      <a:pos x="connsiteX0" y="connsiteY0"/>
                    </a:cxn>
                    <a:cxn ang="0">
                      <a:pos x="connsiteX1" y="connsiteY1"/>
                    </a:cxn>
                    <a:cxn ang="0">
                      <a:pos x="connsiteX2" y="connsiteY2"/>
                    </a:cxn>
                    <a:cxn ang="0">
                      <a:pos x="connsiteX3" y="connsiteY3"/>
                    </a:cxn>
                  </a:cxnLst>
                  <a:rect l="l" t="t" r="r" b="b"/>
                  <a:pathLst>
                    <a:path w="233833" h="359758">
                      <a:moveTo>
                        <a:pt x="129908" y="359759"/>
                      </a:moveTo>
                      <a:lnTo>
                        <a:pt x="233834" y="269819"/>
                      </a:lnTo>
                      <a:lnTo>
                        <a:pt x="181871" y="0"/>
                      </a:lnTo>
                      <a:lnTo>
                        <a:pt x="0" y="31478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52" name="Freeform 13151">
                  <a:extLst>
                    <a:ext uri="{FF2B5EF4-FFF2-40B4-BE49-F238E27FC236}">
                      <a16:creationId xmlns:a16="http://schemas.microsoft.com/office/drawing/2014/main" id="{2C13589F-3D57-8BD9-7946-AB661C41018E}"/>
                    </a:ext>
                  </a:extLst>
                </p:cNvPr>
                <p:cNvSpPr/>
                <p:nvPr/>
              </p:nvSpPr>
              <p:spPr>
                <a:xfrm>
                  <a:off x="18995945" y="31205753"/>
                  <a:ext cx="181870" cy="314788"/>
                </a:xfrm>
                <a:custGeom>
                  <a:avLst/>
                  <a:gdLst>
                    <a:gd name="connsiteX0" fmla="*/ 51963 w 181870"/>
                    <a:gd name="connsiteY0" fmla="*/ 269819 h 314788"/>
                    <a:gd name="connsiteX1" fmla="*/ 181871 w 181870"/>
                    <a:gd name="connsiteY1" fmla="*/ 314789 h 314788"/>
                    <a:gd name="connsiteX2" fmla="*/ 0 w 181870"/>
                    <a:gd name="connsiteY2" fmla="*/ 0 h 314788"/>
                  </a:gdLst>
                  <a:ahLst/>
                  <a:cxnLst>
                    <a:cxn ang="0">
                      <a:pos x="connsiteX0" y="connsiteY0"/>
                    </a:cxn>
                    <a:cxn ang="0">
                      <a:pos x="connsiteX1" y="connsiteY1"/>
                    </a:cxn>
                    <a:cxn ang="0">
                      <a:pos x="connsiteX2" y="connsiteY2"/>
                    </a:cxn>
                  </a:cxnLst>
                  <a:rect l="l" t="t" r="r" b="b"/>
                  <a:pathLst>
                    <a:path w="181870" h="314788">
                      <a:moveTo>
                        <a:pt x="51963" y="269819"/>
                      </a:moveTo>
                      <a:lnTo>
                        <a:pt x="181871" y="314789"/>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53" name="Freeform 13152">
                  <a:extLst>
                    <a:ext uri="{FF2B5EF4-FFF2-40B4-BE49-F238E27FC236}">
                      <a16:creationId xmlns:a16="http://schemas.microsoft.com/office/drawing/2014/main" id="{BC75ED6B-E348-13AE-E0EC-75663A2A8E1D}"/>
                    </a:ext>
                  </a:extLst>
                </p:cNvPr>
                <p:cNvSpPr/>
                <p:nvPr/>
              </p:nvSpPr>
              <p:spPr>
                <a:xfrm>
                  <a:off x="18632203" y="31677936"/>
                  <a:ext cx="103926" cy="157394"/>
                </a:xfrm>
                <a:custGeom>
                  <a:avLst/>
                  <a:gdLst>
                    <a:gd name="connsiteX0" fmla="*/ 103926 w 103926"/>
                    <a:gd name="connsiteY0" fmla="*/ 67455 h 157394"/>
                    <a:gd name="connsiteX1" fmla="*/ 90936 w 103926"/>
                    <a:gd name="connsiteY1" fmla="*/ 0 h 157394"/>
                    <a:gd name="connsiteX2" fmla="*/ 0 w 103926"/>
                    <a:gd name="connsiteY2" fmla="*/ 157394 h 157394"/>
                  </a:gdLst>
                  <a:ahLst/>
                  <a:cxnLst>
                    <a:cxn ang="0">
                      <a:pos x="connsiteX0" y="connsiteY0"/>
                    </a:cxn>
                    <a:cxn ang="0">
                      <a:pos x="connsiteX1" y="connsiteY1"/>
                    </a:cxn>
                    <a:cxn ang="0">
                      <a:pos x="connsiteX2" y="connsiteY2"/>
                    </a:cxn>
                  </a:cxnLst>
                  <a:rect l="l" t="t" r="r" b="b"/>
                  <a:pathLst>
                    <a:path w="103926" h="157394">
                      <a:moveTo>
                        <a:pt x="103926" y="67455"/>
                      </a:moveTo>
                      <a:lnTo>
                        <a:pt x="90936" y="0"/>
                      </a:lnTo>
                      <a:lnTo>
                        <a:pt x="0" y="157394"/>
                      </a:lnTo>
                      <a:close/>
                    </a:path>
                  </a:pathLst>
                </a:custGeom>
                <a:solidFill>
                  <a:srgbClr val="92BE5F"/>
                </a:solidFill>
                <a:ln w="19050" cap="rnd">
                  <a:solidFill>
                    <a:srgbClr val="000000"/>
                  </a:solidFill>
                  <a:prstDash val="solid"/>
                  <a:round/>
                </a:ln>
              </p:spPr>
              <p:txBody>
                <a:bodyPr rtlCol="0" anchor="ctr"/>
                <a:lstStyle/>
                <a:p>
                  <a:endParaRPr lang="en-US"/>
                </a:p>
              </p:txBody>
            </p:sp>
          </p:grpSp>
          <p:grpSp>
            <p:nvGrpSpPr>
              <p:cNvPr id="13154" name="Graphic 13013">
                <a:extLst>
                  <a:ext uri="{FF2B5EF4-FFF2-40B4-BE49-F238E27FC236}">
                    <a16:creationId xmlns:a16="http://schemas.microsoft.com/office/drawing/2014/main" id="{132A0A6C-BA2E-B957-8065-D354FF511EFA}"/>
                  </a:ext>
                </a:extLst>
              </p:cNvPr>
              <p:cNvGrpSpPr/>
              <p:nvPr/>
            </p:nvGrpSpPr>
            <p:grpSpPr>
              <a:xfrm>
                <a:off x="18450332" y="32150119"/>
                <a:ext cx="1091225" cy="1573943"/>
                <a:chOff x="18450332" y="32150119"/>
                <a:chExt cx="1091225" cy="1573943"/>
              </a:xfrm>
            </p:grpSpPr>
            <p:sp>
              <p:nvSpPr>
                <p:cNvPr id="13155" name="Freeform 13154">
                  <a:extLst>
                    <a:ext uri="{FF2B5EF4-FFF2-40B4-BE49-F238E27FC236}">
                      <a16:creationId xmlns:a16="http://schemas.microsoft.com/office/drawing/2014/main" id="{AAAA9849-2281-2216-E8F0-1029CECDB849}"/>
                    </a:ext>
                  </a:extLst>
                </p:cNvPr>
                <p:cNvSpPr/>
                <p:nvPr/>
              </p:nvSpPr>
              <p:spPr>
                <a:xfrm>
                  <a:off x="18943982" y="33364304"/>
                  <a:ext cx="168880" cy="359759"/>
                </a:xfrm>
                <a:custGeom>
                  <a:avLst/>
                  <a:gdLst>
                    <a:gd name="connsiteX0" fmla="*/ 103926 w 168880"/>
                    <a:gd name="connsiteY0" fmla="*/ 0 h 359759"/>
                    <a:gd name="connsiteX1" fmla="*/ 0 w 168880"/>
                    <a:gd name="connsiteY1" fmla="*/ 89940 h 359759"/>
                    <a:gd name="connsiteX2" fmla="*/ 51963 w 168880"/>
                    <a:gd name="connsiteY2" fmla="*/ 359759 h 359759"/>
                    <a:gd name="connsiteX3" fmla="*/ 168880 w 168880"/>
                    <a:gd name="connsiteY3" fmla="*/ 22485 h 359759"/>
                  </a:gdLst>
                  <a:ahLst/>
                  <a:cxnLst>
                    <a:cxn ang="0">
                      <a:pos x="connsiteX0" y="connsiteY0"/>
                    </a:cxn>
                    <a:cxn ang="0">
                      <a:pos x="connsiteX1" y="connsiteY1"/>
                    </a:cxn>
                    <a:cxn ang="0">
                      <a:pos x="connsiteX2" y="connsiteY2"/>
                    </a:cxn>
                    <a:cxn ang="0">
                      <a:pos x="connsiteX3" y="connsiteY3"/>
                    </a:cxn>
                  </a:cxnLst>
                  <a:rect l="l" t="t" r="r" b="b"/>
                  <a:pathLst>
                    <a:path w="168880" h="359759">
                      <a:moveTo>
                        <a:pt x="103926" y="0"/>
                      </a:moveTo>
                      <a:lnTo>
                        <a:pt x="0" y="89940"/>
                      </a:lnTo>
                      <a:lnTo>
                        <a:pt x="51963" y="359759"/>
                      </a:lnTo>
                      <a:lnTo>
                        <a:pt x="168880" y="2248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56" name="Freeform 13155">
                  <a:extLst>
                    <a:ext uri="{FF2B5EF4-FFF2-40B4-BE49-F238E27FC236}">
                      <a16:creationId xmlns:a16="http://schemas.microsoft.com/office/drawing/2014/main" id="{A1762BBA-45E1-470F-5DB4-4F366BC7CC01}"/>
                    </a:ext>
                  </a:extLst>
                </p:cNvPr>
                <p:cNvSpPr/>
                <p:nvPr/>
              </p:nvSpPr>
              <p:spPr>
                <a:xfrm>
                  <a:off x="18896743" y="33437891"/>
                  <a:ext cx="99202" cy="286171"/>
                </a:xfrm>
                <a:custGeom>
                  <a:avLst/>
                  <a:gdLst>
                    <a:gd name="connsiteX0" fmla="*/ 47239 w 99202"/>
                    <a:gd name="connsiteY0" fmla="*/ 16353 h 286171"/>
                    <a:gd name="connsiteX1" fmla="*/ 0 w 99202"/>
                    <a:gd name="connsiteY1" fmla="*/ 0 h 286171"/>
                    <a:gd name="connsiteX2" fmla="*/ 99202 w 99202"/>
                    <a:gd name="connsiteY2" fmla="*/ 286172 h 286171"/>
                  </a:gdLst>
                  <a:ahLst/>
                  <a:cxnLst>
                    <a:cxn ang="0">
                      <a:pos x="connsiteX0" y="connsiteY0"/>
                    </a:cxn>
                    <a:cxn ang="0">
                      <a:pos x="connsiteX1" y="connsiteY1"/>
                    </a:cxn>
                    <a:cxn ang="0">
                      <a:pos x="connsiteX2" y="connsiteY2"/>
                    </a:cxn>
                  </a:cxnLst>
                  <a:rect l="l" t="t" r="r" b="b"/>
                  <a:pathLst>
                    <a:path w="99202" h="286171">
                      <a:moveTo>
                        <a:pt x="47239" y="16353"/>
                      </a:moveTo>
                      <a:lnTo>
                        <a:pt x="0" y="0"/>
                      </a:lnTo>
                      <a:lnTo>
                        <a:pt x="99202" y="28617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57" name="Freeform 13156">
                  <a:extLst>
                    <a:ext uri="{FF2B5EF4-FFF2-40B4-BE49-F238E27FC236}">
                      <a16:creationId xmlns:a16="http://schemas.microsoft.com/office/drawing/2014/main" id="{C054B5F5-5584-16F4-74D7-9558E8AD1E5F}"/>
                    </a:ext>
                  </a:extLst>
                </p:cNvPr>
                <p:cNvSpPr/>
                <p:nvPr/>
              </p:nvSpPr>
              <p:spPr>
                <a:xfrm>
                  <a:off x="19255761" y="32464908"/>
                  <a:ext cx="168879" cy="247333"/>
                </a:xfrm>
                <a:custGeom>
                  <a:avLst/>
                  <a:gdLst>
                    <a:gd name="connsiteX0" fmla="*/ 103926 w 168879"/>
                    <a:gd name="connsiteY0" fmla="*/ 0 h 247333"/>
                    <a:gd name="connsiteX1" fmla="*/ 0 w 168879"/>
                    <a:gd name="connsiteY1" fmla="*/ 89939 h 247333"/>
                    <a:gd name="connsiteX2" fmla="*/ 25981 w 168879"/>
                    <a:gd name="connsiteY2" fmla="*/ 224849 h 247333"/>
                    <a:gd name="connsiteX3" fmla="*/ 90935 w 168879"/>
                    <a:gd name="connsiteY3" fmla="*/ 247334 h 247333"/>
                    <a:gd name="connsiteX4" fmla="*/ 168880 w 168879"/>
                    <a:gd name="connsiteY4" fmla="*/ 22485 h 24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879" h="247333">
                      <a:moveTo>
                        <a:pt x="103926" y="0"/>
                      </a:moveTo>
                      <a:lnTo>
                        <a:pt x="0" y="89939"/>
                      </a:lnTo>
                      <a:lnTo>
                        <a:pt x="25981" y="224849"/>
                      </a:lnTo>
                      <a:lnTo>
                        <a:pt x="90935" y="247334"/>
                      </a:lnTo>
                      <a:lnTo>
                        <a:pt x="168880" y="224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58" name="Freeform 13157">
                  <a:extLst>
                    <a:ext uri="{FF2B5EF4-FFF2-40B4-BE49-F238E27FC236}">
                      <a16:creationId xmlns:a16="http://schemas.microsoft.com/office/drawing/2014/main" id="{144F1A06-349B-EC8F-F556-F7AA870741DA}"/>
                    </a:ext>
                  </a:extLst>
                </p:cNvPr>
                <p:cNvSpPr/>
                <p:nvPr/>
              </p:nvSpPr>
              <p:spPr>
                <a:xfrm>
                  <a:off x="19177816" y="32689757"/>
                  <a:ext cx="168880" cy="247334"/>
                </a:xfrm>
                <a:custGeom>
                  <a:avLst/>
                  <a:gdLst>
                    <a:gd name="connsiteX0" fmla="*/ 103926 w 168880"/>
                    <a:gd name="connsiteY0" fmla="*/ 0 h 247334"/>
                    <a:gd name="connsiteX1" fmla="*/ 0 w 168880"/>
                    <a:gd name="connsiteY1" fmla="*/ 89940 h 247334"/>
                    <a:gd name="connsiteX2" fmla="*/ 25982 w 168880"/>
                    <a:gd name="connsiteY2" fmla="*/ 224849 h 247334"/>
                    <a:gd name="connsiteX3" fmla="*/ 90936 w 168880"/>
                    <a:gd name="connsiteY3" fmla="*/ 247334 h 247334"/>
                    <a:gd name="connsiteX4" fmla="*/ 168880 w 168880"/>
                    <a:gd name="connsiteY4" fmla="*/ 22485 h 247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880" h="247334">
                      <a:moveTo>
                        <a:pt x="103926" y="0"/>
                      </a:moveTo>
                      <a:lnTo>
                        <a:pt x="0" y="89940"/>
                      </a:lnTo>
                      <a:lnTo>
                        <a:pt x="25982" y="224849"/>
                      </a:lnTo>
                      <a:lnTo>
                        <a:pt x="90936" y="247334"/>
                      </a:lnTo>
                      <a:lnTo>
                        <a:pt x="168880" y="224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59" name="Freeform 13158">
                  <a:extLst>
                    <a:ext uri="{FF2B5EF4-FFF2-40B4-BE49-F238E27FC236}">
                      <a16:creationId xmlns:a16="http://schemas.microsoft.com/office/drawing/2014/main" id="{A42354C5-6966-1F6D-8136-14DEE3C542DD}"/>
                    </a:ext>
                  </a:extLst>
                </p:cNvPr>
                <p:cNvSpPr/>
                <p:nvPr/>
              </p:nvSpPr>
              <p:spPr>
                <a:xfrm>
                  <a:off x="18943982" y="32734726"/>
                  <a:ext cx="259815" cy="359758"/>
                </a:xfrm>
                <a:custGeom>
                  <a:avLst/>
                  <a:gdLst>
                    <a:gd name="connsiteX0" fmla="*/ 51963 w 259815"/>
                    <a:gd name="connsiteY0" fmla="*/ 359759 h 359758"/>
                    <a:gd name="connsiteX1" fmla="*/ 259816 w 259815"/>
                    <a:gd name="connsiteY1" fmla="*/ 179879 h 359758"/>
                    <a:gd name="connsiteX2" fmla="*/ 233834 w 259815"/>
                    <a:gd name="connsiteY2" fmla="*/ 44970 h 359758"/>
                    <a:gd name="connsiteX3" fmla="*/ 103926 w 259815"/>
                    <a:gd name="connsiteY3" fmla="*/ 0 h 359758"/>
                    <a:gd name="connsiteX4" fmla="*/ 0 w 259815"/>
                    <a:gd name="connsiteY4" fmla="*/ 89940 h 35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15" h="359758">
                      <a:moveTo>
                        <a:pt x="51963" y="359759"/>
                      </a:moveTo>
                      <a:lnTo>
                        <a:pt x="259816" y="179879"/>
                      </a:lnTo>
                      <a:lnTo>
                        <a:pt x="233834" y="44970"/>
                      </a:lnTo>
                      <a:lnTo>
                        <a:pt x="103926" y="0"/>
                      </a:lnTo>
                      <a:lnTo>
                        <a:pt x="0" y="8994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60" name="Freeform 13159">
                  <a:extLst>
                    <a:ext uri="{FF2B5EF4-FFF2-40B4-BE49-F238E27FC236}">
                      <a16:creationId xmlns:a16="http://schemas.microsoft.com/office/drawing/2014/main" id="{0E3F0509-8531-559E-4381-129B99A0A07A}"/>
                    </a:ext>
                  </a:extLst>
                </p:cNvPr>
                <p:cNvSpPr/>
                <p:nvPr/>
              </p:nvSpPr>
              <p:spPr>
                <a:xfrm>
                  <a:off x="18710148" y="32779696"/>
                  <a:ext cx="285797" cy="314789"/>
                </a:xfrm>
                <a:custGeom>
                  <a:avLst/>
                  <a:gdLst>
                    <a:gd name="connsiteX0" fmla="*/ 285797 w 285797"/>
                    <a:gd name="connsiteY0" fmla="*/ 314789 h 314789"/>
                    <a:gd name="connsiteX1" fmla="*/ 233834 w 285797"/>
                    <a:gd name="connsiteY1" fmla="*/ 44970 h 314789"/>
                    <a:gd name="connsiteX2" fmla="*/ 103926 w 285797"/>
                    <a:gd name="connsiteY2" fmla="*/ 0 h 314789"/>
                    <a:gd name="connsiteX3" fmla="*/ 0 w 285797"/>
                    <a:gd name="connsiteY3" fmla="*/ 89940 h 314789"/>
                    <a:gd name="connsiteX4" fmla="*/ 12990 w 285797"/>
                    <a:gd name="connsiteY4" fmla="*/ 157394 h 314789"/>
                    <a:gd name="connsiteX5" fmla="*/ 37791 w 285797"/>
                    <a:gd name="connsiteY5" fmla="*/ 228937 h 314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97" h="314789">
                      <a:moveTo>
                        <a:pt x="285797" y="314789"/>
                      </a:moveTo>
                      <a:lnTo>
                        <a:pt x="233834" y="44970"/>
                      </a:lnTo>
                      <a:lnTo>
                        <a:pt x="103926" y="0"/>
                      </a:lnTo>
                      <a:lnTo>
                        <a:pt x="0" y="89940"/>
                      </a:lnTo>
                      <a:lnTo>
                        <a:pt x="12990" y="157394"/>
                      </a:lnTo>
                      <a:lnTo>
                        <a:pt x="37791" y="22893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61" name="Freeform 13160">
                  <a:extLst>
                    <a:ext uri="{FF2B5EF4-FFF2-40B4-BE49-F238E27FC236}">
                      <a16:creationId xmlns:a16="http://schemas.microsoft.com/office/drawing/2014/main" id="{32CB8F73-C646-82C0-7151-3A20EB296C96}"/>
                    </a:ext>
                  </a:extLst>
                </p:cNvPr>
                <p:cNvSpPr/>
                <p:nvPr/>
              </p:nvSpPr>
              <p:spPr>
                <a:xfrm>
                  <a:off x="18747939" y="33008633"/>
                  <a:ext cx="248005" cy="231138"/>
                </a:xfrm>
                <a:custGeom>
                  <a:avLst/>
                  <a:gdLst>
                    <a:gd name="connsiteX0" fmla="*/ 248006 w 248005"/>
                    <a:gd name="connsiteY0" fmla="*/ 85852 h 231138"/>
                    <a:gd name="connsiteX1" fmla="*/ 0 w 248005"/>
                    <a:gd name="connsiteY1" fmla="*/ 0 h 231138"/>
                    <a:gd name="connsiteX2" fmla="*/ 80125 w 248005"/>
                    <a:gd name="connsiteY2" fmla="*/ 231139 h 231138"/>
                  </a:gdLst>
                  <a:ahLst/>
                  <a:cxnLst>
                    <a:cxn ang="0">
                      <a:pos x="connsiteX0" y="connsiteY0"/>
                    </a:cxn>
                    <a:cxn ang="0">
                      <a:pos x="connsiteX1" y="connsiteY1"/>
                    </a:cxn>
                    <a:cxn ang="0">
                      <a:pos x="connsiteX2" y="connsiteY2"/>
                    </a:cxn>
                  </a:cxnLst>
                  <a:rect l="l" t="t" r="r" b="b"/>
                  <a:pathLst>
                    <a:path w="248005" h="231138">
                      <a:moveTo>
                        <a:pt x="248006" y="85852"/>
                      </a:moveTo>
                      <a:lnTo>
                        <a:pt x="0" y="0"/>
                      </a:lnTo>
                      <a:lnTo>
                        <a:pt x="80125" y="2311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62" name="Freeform 13161">
                  <a:extLst>
                    <a:ext uri="{FF2B5EF4-FFF2-40B4-BE49-F238E27FC236}">
                      <a16:creationId xmlns:a16="http://schemas.microsoft.com/office/drawing/2014/main" id="{BCD35181-7859-1522-60BE-986309E65728}"/>
                    </a:ext>
                  </a:extLst>
                </p:cNvPr>
                <p:cNvSpPr/>
                <p:nvPr/>
              </p:nvSpPr>
              <p:spPr>
                <a:xfrm>
                  <a:off x="18828064" y="33094485"/>
                  <a:ext cx="219844" cy="359758"/>
                </a:xfrm>
                <a:custGeom>
                  <a:avLst/>
                  <a:gdLst>
                    <a:gd name="connsiteX0" fmla="*/ 167881 w 219844"/>
                    <a:gd name="connsiteY0" fmla="*/ 0 h 359758"/>
                    <a:gd name="connsiteX1" fmla="*/ 0 w 219844"/>
                    <a:gd name="connsiteY1" fmla="*/ 145287 h 359758"/>
                    <a:gd name="connsiteX2" fmla="*/ 68679 w 219844"/>
                    <a:gd name="connsiteY2" fmla="*/ 343406 h 359758"/>
                    <a:gd name="connsiteX3" fmla="*/ 115918 w 219844"/>
                    <a:gd name="connsiteY3" fmla="*/ 359759 h 359758"/>
                    <a:gd name="connsiteX4" fmla="*/ 219844 w 219844"/>
                    <a:gd name="connsiteY4" fmla="*/ 269818 h 35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44" h="359758">
                      <a:moveTo>
                        <a:pt x="167881" y="0"/>
                      </a:moveTo>
                      <a:lnTo>
                        <a:pt x="0" y="145287"/>
                      </a:lnTo>
                      <a:lnTo>
                        <a:pt x="68679" y="343406"/>
                      </a:lnTo>
                      <a:lnTo>
                        <a:pt x="115918" y="359759"/>
                      </a:lnTo>
                      <a:lnTo>
                        <a:pt x="219844" y="26981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63" name="Freeform 13162">
                  <a:extLst>
                    <a:ext uri="{FF2B5EF4-FFF2-40B4-BE49-F238E27FC236}">
                      <a16:creationId xmlns:a16="http://schemas.microsoft.com/office/drawing/2014/main" id="{1D5FB9C5-A00F-8DE9-49AC-9F7009BA1039}"/>
                    </a:ext>
                  </a:extLst>
                </p:cNvPr>
                <p:cNvSpPr/>
                <p:nvPr/>
              </p:nvSpPr>
              <p:spPr>
                <a:xfrm>
                  <a:off x="18995945" y="33094485"/>
                  <a:ext cx="194861" cy="292303"/>
                </a:xfrm>
                <a:custGeom>
                  <a:avLst/>
                  <a:gdLst>
                    <a:gd name="connsiteX0" fmla="*/ 0 w 194861"/>
                    <a:gd name="connsiteY0" fmla="*/ 0 h 292303"/>
                    <a:gd name="connsiteX1" fmla="*/ 51963 w 194861"/>
                    <a:gd name="connsiteY1" fmla="*/ 269818 h 292303"/>
                    <a:gd name="connsiteX2" fmla="*/ 116917 w 194861"/>
                    <a:gd name="connsiteY2" fmla="*/ 292304 h 292303"/>
                    <a:gd name="connsiteX3" fmla="*/ 194862 w 194861"/>
                    <a:gd name="connsiteY3" fmla="*/ 67454 h 292303"/>
                  </a:gdLst>
                  <a:ahLst/>
                  <a:cxnLst>
                    <a:cxn ang="0">
                      <a:pos x="connsiteX0" y="connsiteY0"/>
                    </a:cxn>
                    <a:cxn ang="0">
                      <a:pos x="connsiteX1" y="connsiteY1"/>
                    </a:cxn>
                    <a:cxn ang="0">
                      <a:pos x="connsiteX2" y="connsiteY2"/>
                    </a:cxn>
                    <a:cxn ang="0">
                      <a:pos x="connsiteX3" y="connsiteY3"/>
                    </a:cxn>
                  </a:cxnLst>
                  <a:rect l="l" t="t" r="r" b="b"/>
                  <a:pathLst>
                    <a:path w="194861" h="292303">
                      <a:moveTo>
                        <a:pt x="0" y="0"/>
                      </a:moveTo>
                      <a:lnTo>
                        <a:pt x="51963" y="269818"/>
                      </a:lnTo>
                      <a:lnTo>
                        <a:pt x="116917" y="292304"/>
                      </a:lnTo>
                      <a:lnTo>
                        <a:pt x="194862" y="6745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64" name="Freeform 13163">
                  <a:extLst>
                    <a:ext uri="{FF2B5EF4-FFF2-40B4-BE49-F238E27FC236}">
                      <a16:creationId xmlns:a16="http://schemas.microsoft.com/office/drawing/2014/main" id="{AB0F795A-9DAA-7730-69C3-786AEC2D8029}"/>
                    </a:ext>
                  </a:extLst>
                </p:cNvPr>
                <p:cNvSpPr/>
                <p:nvPr/>
              </p:nvSpPr>
              <p:spPr>
                <a:xfrm>
                  <a:off x="18995945" y="32914606"/>
                  <a:ext cx="272806" cy="247333"/>
                </a:xfrm>
                <a:custGeom>
                  <a:avLst/>
                  <a:gdLst>
                    <a:gd name="connsiteX0" fmla="*/ 0 w 272806"/>
                    <a:gd name="connsiteY0" fmla="*/ 179880 h 247333"/>
                    <a:gd name="connsiteX1" fmla="*/ 194862 w 272806"/>
                    <a:gd name="connsiteY1" fmla="*/ 247334 h 247333"/>
                    <a:gd name="connsiteX2" fmla="*/ 272807 w 272806"/>
                    <a:gd name="connsiteY2" fmla="*/ 22485 h 247333"/>
                    <a:gd name="connsiteX3" fmla="*/ 207852 w 272806"/>
                    <a:gd name="connsiteY3" fmla="*/ 0 h 247333"/>
                  </a:gdLst>
                  <a:ahLst/>
                  <a:cxnLst>
                    <a:cxn ang="0">
                      <a:pos x="connsiteX0" y="connsiteY0"/>
                    </a:cxn>
                    <a:cxn ang="0">
                      <a:pos x="connsiteX1" y="connsiteY1"/>
                    </a:cxn>
                    <a:cxn ang="0">
                      <a:pos x="connsiteX2" y="connsiteY2"/>
                    </a:cxn>
                    <a:cxn ang="0">
                      <a:pos x="connsiteX3" y="connsiteY3"/>
                    </a:cxn>
                  </a:cxnLst>
                  <a:rect l="l" t="t" r="r" b="b"/>
                  <a:pathLst>
                    <a:path w="272806" h="247333">
                      <a:moveTo>
                        <a:pt x="0" y="179880"/>
                      </a:moveTo>
                      <a:lnTo>
                        <a:pt x="194862" y="247334"/>
                      </a:lnTo>
                      <a:lnTo>
                        <a:pt x="272807" y="22485"/>
                      </a:lnTo>
                      <a:lnTo>
                        <a:pt x="20785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65" name="Freeform 13164">
                  <a:extLst>
                    <a:ext uri="{FF2B5EF4-FFF2-40B4-BE49-F238E27FC236}">
                      <a16:creationId xmlns:a16="http://schemas.microsoft.com/office/drawing/2014/main" id="{786FB066-BE19-4BE3-F796-EDED31447E66}"/>
                    </a:ext>
                  </a:extLst>
                </p:cNvPr>
                <p:cNvSpPr/>
                <p:nvPr/>
              </p:nvSpPr>
              <p:spPr>
                <a:xfrm>
                  <a:off x="19177816" y="32150119"/>
                  <a:ext cx="363742" cy="179878"/>
                </a:xfrm>
                <a:custGeom>
                  <a:avLst/>
                  <a:gdLst>
                    <a:gd name="connsiteX0" fmla="*/ 25982 w 363742"/>
                    <a:gd name="connsiteY0" fmla="*/ 134909 h 179878"/>
                    <a:gd name="connsiteX1" fmla="*/ 155890 w 363742"/>
                    <a:gd name="connsiteY1" fmla="*/ 179879 h 179878"/>
                    <a:gd name="connsiteX2" fmla="*/ 363742 w 363742"/>
                    <a:gd name="connsiteY2" fmla="*/ 0 h 179878"/>
                    <a:gd name="connsiteX3" fmla="*/ 0 w 363742"/>
                    <a:gd name="connsiteY3" fmla="*/ 0 h 179878"/>
                  </a:gdLst>
                  <a:ahLst/>
                  <a:cxnLst>
                    <a:cxn ang="0">
                      <a:pos x="connsiteX0" y="connsiteY0"/>
                    </a:cxn>
                    <a:cxn ang="0">
                      <a:pos x="connsiteX1" y="connsiteY1"/>
                    </a:cxn>
                    <a:cxn ang="0">
                      <a:pos x="connsiteX2" y="connsiteY2"/>
                    </a:cxn>
                    <a:cxn ang="0">
                      <a:pos x="connsiteX3" y="connsiteY3"/>
                    </a:cxn>
                  </a:cxnLst>
                  <a:rect l="l" t="t" r="r" b="b"/>
                  <a:pathLst>
                    <a:path w="363742" h="179878">
                      <a:moveTo>
                        <a:pt x="25982" y="134909"/>
                      </a:moveTo>
                      <a:lnTo>
                        <a:pt x="155890" y="179879"/>
                      </a:lnTo>
                      <a:lnTo>
                        <a:pt x="363742"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66" name="Freeform 13165">
                  <a:extLst>
                    <a:ext uri="{FF2B5EF4-FFF2-40B4-BE49-F238E27FC236}">
                      <a16:creationId xmlns:a16="http://schemas.microsoft.com/office/drawing/2014/main" id="{B613CF0A-CC2D-08BD-7F7A-B116F4070871}"/>
                    </a:ext>
                  </a:extLst>
                </p:cNvPr>
                <p:cNvSpPr/>
                <p:nvPr/>
              </p:nvSpPr>
              <p:spPr>
                <a:xfrm>
                  <a:off x="19333706" y="32150119"/>
                  <a:ext cx="207852" cy="337273"/>
                </a:xfrm>
                <a:custGeom>
                  <a:avLst/>
                  <a:gdLst>
                    <a:gd name="connsiteX0" fmla="*/ 0 w 207852"/>
                    <a:gd name="connsiteY0" fmla="*/ 179879 h 337273"/>
                    <a:gd name="connsiteX1" fmla="*/ 25982 w 207852"/>
                    <a:gd name="connsiteY1" fmla="*/ 314789 h 337273"/>
                    <a:gd name="connsiteX2" fmla="*/ 90935 w 207852"/>
                    <a:gd name="connsiteY2" fmla="*/ 337274 h 337273"/>
                    <a:gd name="connsiteX3" fmla="*/ 207852 w 207852"/>
                    <a:gd name="connsiteY3" fmla="*/ 0 h 337273"/>
                  </a:gdLst>
                  <a:ahLst/>
                  <a:cxnLst>
                    <a:cxn ang="0">
                      <a:pos x="connsiteX0" y="connsiteY0"/>
                    </a:cxn>
                    <a:cxn ang="0">
                      <a:pos x="connsiteX1" y="connsiteY1"/>
                    </a:cxn>
                    <a:cxn ang="0">
                      <a:pos x="connsiteX2" y="connsiteY2"/>
                    </a:cxn>
                    <a:cxn ang="0">
                      <a:pos x="connsiteX3" y="connsiteY3"/>
                    </a:cxn>
                  </a:cxnLst>
                  <a:rect l="l" t="t" r="r" b="b"/>
                  <a:pathLst>
                    <a:path w="207852" h="337273">
                      <a:moveTo>
                        <a:pt x="0" y="179879"/>
                      </a:moveTo>
                      <a:lnTo>
                        <a:pt x="25982" y="314789"/>
                      </a:lnTo>
                      <a:lnTo>
                        <a:pt x="90935" y="337274"/>
                      </a:lnTo>
                      <a:lnTo>
                        <a:pt x="207852"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67" name="Freeform 13166">
                  <a:extLst>
                    <a:ext uri="{FF2B5EF4-FFF2-40B4-BE49-F238E27FC236}">
                      <a16:creationId xmlns:a16="http://schemas.microsoft.com/office/drawing/2014/main" id="{2E7340BA-38C5-AD5E-0D0C-8F42FE7A1EB8}"/>
                    </a:ext>
                  </a:extLst>
                </p:cNvPr>
                <p:cNvSpPr/>
                <p:nvPr/>
              </p:nvSpPr>
              <p:spPr>
                <a:xfrm>
                  <a:off x="18943982" y="32150119"/>
                  <a:ext cx="259815" cy="314788"/>
                </a:xfrm>
                <a:custGeom>
                  <a:avLst/>
                  <a:gdLst>
                    <a:gd name="connsiteX0" fmla="*/ 51963 w 259815"/>
                    <a:gd name="connsiteY0" fmla="*/ 314789 h 314788"/>
                    <a:gd name="connsiteX1" fmla="*/ 259816 w 259815"/>
                    <a:gd name="connsiteY1" fmla="*/ 134910 h 314788"/>
                    <a:gd name="connsiteX2" fmla="*/ 233834 w 259815"/>
                    <a:gd name="connsiteY2" fmla="*/ 0 h 314788"/>
                    <a:gd name="connsiteX3" fmla="*/ 51963 w 259815"/>
                    <a:gd name="connsiteY3" fmla="*/ 0 h 314788"/>
                    <a:gd name="connsiteX4" fmla="*/ 0 w 259815"/>
                    <a:gd name="connsiteY4" fmla="*/ 44970 h 31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15" h="314788">
                      <a:moveTo>
                        <a:pt x="51963" y="314789"/>
                      </a:moveTo>
                      <a:lnTo>
                        <a:pt x="259816" y="134910"/>
                      </a:lnTo>
                      <a:lnTo>
                        <a:pt x="233834" y="0"/>
                      </a:lnTo>
                      <a:lnTo>
                        <a:pt x="51963" y="0"/>
                      </a:lnTo>
                      <a:lnTo>
                        <a:pt x="0" y="4497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68" name="Freeform 13167">
                  <a:extLst>
                    <a:ext uri="{FF2B5EF4-FFF2-40B4-BE49-F238E27FC236}">
                      <a16:creationId xmlns:a16="http://schemas.microsoft.com/office/drawing/2014/main" id="{91ED1B12-A83D-49C3-232C-B3B260BD0618}"/>
                    </a:ext>
                  </a:extLst>
                </p:cNvPr>
                <p:cNvSpPr/>
                <p:nvPr/>
              </p:nvSpPr>
              <p:spPr>
                <a:xfrm>
                  <a:off x="18710148" y="32150119"/>
                  <a:ext cx="285797" cy="314788"/>
                </a:xfrm>
                <a:custGeom>
                  <a:avLst/>
                  <a:gdLst>
                    <a:gd name="connsiteX0" fmla="*/ 285797 w 285797"/>
                    <a:gd name="connsiteY0" fmla="*/ 314789 h 314788"/>
                    <a:gd name="connsiteX1" fmla="*/ 233834 w 285797"/>
                    <a:gd name="connsiteY1" fmla="*/ 44970 h 314788"/>
                    <a:gd name="connsiteX2" fmla="*/ 103926 w 285797"/>
                    <a:gd name="connsiteY2" fmla="*/ 0 h 314788"/>
                    <a:gd name="connsiteX3" fmla="*/ 0 w 285797"/>
                    <a:gd name="connsiteY3" fmla="*/ 89939 h 314788"/>
                    <a:gd name="connsiteX4" fmla="*/ 25982 w 285797"/>
                    <a:gd name="connsiteY4" fmla="*/ 224849 h 31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97" h="314788">
                      <a:moveTo>
                        <a:pt x="285797" y="314789"/>
                      </a:moveTo>
                      <a:lnTo>
                        <a:pt x="233834" y="44970"/>
                      </a:lnTo>
                      <a:lnTo>
                        <a:pt x="103926" y="0"/>
                      </a:lnTo>
                      <a:lnTo>
                        <a:pt x="0" y="89939"/>
                      </a:lnTo>
                      <a:lnTo>
                        <a:pt x="25982" y="22484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69" name="Freeform 13168">
                  <a:extLst>
                    <a:ext uri="{FF2B5EF4-FFF2-40B4-BE49-F238E27FC236}">
                      <a16:creationId xmlns:a16="http://schemas.microsoft.com/office/drawing/2014/main" id="{AA20DB05-21C1-DF6D-D769-F9AD9786B585}"/>
                    </a:ext>
                  </a:extLst>
                </p:cNvPr>
                <p:cNvSpPr/>
                <p:nvPr/>
              </p:nvSpPr>
              <p:spPr>
                <a:xfrm>
                  <a:off x="18632203" y="32374968"/>
                  <a:ext cx="363741" cy="269819"/>
                </a:xfrm>
                <a:custGeom>
                  <a:avLst/>
                  <a:gdLst>
                    <a:gd name="connsiteX0" fmla="*/ 363742 w 363741"/>
                    <a:gd name="connsiteY0" fmla="*/ 89940 h 269819"/>
                    <a:gd name="connsiteX1" fmla="*/ 103926 w 363741"/>
                    <a:gd name="connsiteY1" fmla="*/ 0 h 269819"/>
                    <a:gd name="connsiteX2" fmla="*/ 0 w 363741"/>
                    <a:gd name="connsiteY2" fmla="*/ 89940 h 269819"/>
                    <a:gd name="connsiteX3" fmla="*/ 25982 w 363741"/>
                    <a:gd name="connsiteY3" fmla="*/ 224849 h 269819"/>
                    <a:gd name="connsiteX4" fmla="*/ 155889 w 363741"/>
                    <a:gd name="connsiteY4" fmla="*/ 269819 h 26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1" h="269819">
                      <a:moveTo>
                        <a:pt x="363742" y="89940"/>
                      </a:moveTo>
                      <a:lnTo>
                        <a:pt x="103926" y="0"/>
                      </a:lnTo>
                      <a:lnTo>
                        <a:pt x="0" y="89940"/>
                      </a:lnTo>
                      <a:lnTo>
                        <a:pt x="25982" y="224849"/>
                      </a:lnTo>
                      <a:lnTo>
                        <a:pt x="155889" y="26981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70" name="Freeform 13169">
                  <a:extLst>
                    <a:ext uri="{FF2B5EF4-FFF2-40B4-BE49-F238E27FC236}">
                      <a16:creationId xmlns:a16="http://schemas.microsoft.com/office/drawing/2014/main" id="{1AB47C77-8A78-EF08-28B6-D1CF2569F458}"/>
                    </a:ext>
                  </a:extLst>
                </p:cNvPr>
                <p:cNvSpPr/>
                <p:nvPr/>
              </p:nvSpPr>
              <p:spPr>
                <a:xfrm>
                  <a:off x="18788092" y="32464908"/>
                  <a:ext cx="259815" cy="359758"/>
                </a:xfrm>
                <a:custGeom>
                  <a:avLst/>
                  <a:gdLst>
                    <a:gd name="connsiteX0" fmla="*/ 207852 w 259815"/>
                    <a:gd name="connsiteY0" fmla="*/ 0 h 359758"/>
                    <a:gd name="connsiteX1" fmla="*/ 0 w 259815"/>
                    <a:gd name="connsiteY1" fmla="*/ 179879 h 359758"/>
                    <a:gd name="connsiteX2" fmla="*/ 25982 w 259815"/>
                    <a:gd name="connsiteY2" fmla="*/ 314789 h 359758"/>
                    <a:gd name="connsiteX3" fmla="*/ 155889 w 259815"/>
                    <a:gd name="connsiteY3" fmla="*/ 359759 h 359758"/>
                    <a:gd name="connsiteX4" fmla="*/ 259816 w 259815"/>
                    <a:gd name="connsiteY4" fmla="*/ 269819 h 35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15" h="359758">
                      <a:moveTo>
                        <a:pt x="207852" y="0"/>
                      </a:moveTo>
                      <a:lnTo>
                        <a:pt x="0" y="179879"/>
                      </a:lnTo>
                      <a:lnTo>
                        <a:pt x="25982" y="314789"/>
                      </a:lnTo>
                      <a:lnTo>
                        <a:pt x="155889" y="359759"/>
                      </a:lnTo>
                      <a:lnTo>
                        <a:pt x="259816" y="26981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71" name="Freeform 13170">
                  <a:extLst>
                    <a:ext uri="{FF2B5EF4-FFF2-40B4-BE49-F238E27FC236}">
                      <a16:creationId xmlns:a16="http://schemas.microsoft.com/office/drawing/2014/main" id="{06E97D69-EC42-F3DC-487B-403429485488}"/>
                    </a:ext>
                  </a:extLst>
                </p:cNvPr>
                <p:cNvSpPr/>
                <p:nvPr/>
              </p:nvSpPr>
              <p:spPr>
                <a:xfrm>
                  <a:off x="18995945" y="32464908"/>
                  <a:ext cx="285797" cy="314788"/>
                </a:xfrm>
                <a:custGeom>
                  <a:avLst/>
                  <a:gdLst>
                    <a:gd name="connsiteX0" fmla="*/ 0 w 285797"/>
                    <a:gd name="connsiteY0" fmla="*/ 0 h 314788"/>
                    <a:gd name="connsiteX1" fmla="*/ 51963 w 285797"/>
                    <a:gd name="connsiteY1" fmla="*/ 269819 h 314788"/>
                    <a:gd name="connsiteX2" fmla="*/ 181871 w 285797"/>
                    <a:gd name="connsiteY2" fmla="*/ 314789 h 314788"/>
                    <a:gd name="connsiteX3" fmla="*/ 285797 w 285797"/>
                    <a:gd name="connsiteY3" fmla="*/ 224849 h 314788"/>
                    <a:gd name="connsiteX4" fmla="*/ 259816 w 285797"/>
                    <a:gd name="connsiteY4" fmla="*/ 89940 h 31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97" h="314788">
                      <a:moveTo>
                        <a:pt x="0" y="0"/>
                      </a:moveTo>
                      <a:lnTo>
                        <a:pt x="51963" y="269819"/>
                      </a:lnTo>
                      <a:lnTo>
                        <a:pt x="181871" y="314789"/>
                      </a:lnTo>
                      <a:lnTo>
                        <a:pt x="285797" y="224849"/>
                      </a:lnTo>
                      <a:lnTo>
                        <a:pt x="259816" y="8994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72" name="Freeform 13171">
                  <a:extLst>
                    <a:ext uri="{FF2B5EF4-FFF2-40B4-BE49-F238E27FC236}">
                      <a16:creationId xmlns:a16="http://schemas.microsoft.com/office/drawing/2014/main" id="{D00D3DE6-E769-1B67-4F3A-584835F15624}"/>
                    </a:ext>
                  </a:extLst>
                </p:cNvPr>
                <p:cNvSpPr/>
                <p:nvPr/>
              </p:nvSpPr>
              <p:spPr>
                <a:xfrm>
                  <a:off x="18995945" y="32285028"/>
                  <a:ext cx="363742" cy="269818"/>
                </a:xfrm>
                <a:custGeom>
                  <a:avLst/>
                  <a:gdLst>
                    <a:gd name="connsiteX0" fmla="*/ 0 w 363742"/>
                    <a:gd name="connsiteY0" fmla="*/ 179879 h 269818"/>
                    <a:gd name="connsiteX1" fmla="*/ 259816 w 363742"/>
                    <a:gd name="connsiteY1" fmla="*/ 269819 h 269818"/>
                    <a:gd name="connsiteX2" fmla="*/ 363742 w 363742"/>
                    <a:gd name="connsiteY2" fmla="*/ 179879 h 269818"/>
                    <a:gd name="connsiteX3" fmla="*/ 337761 w 363742"/>
                    <a:gd name="connsiteY3" fmla="*/ 44970 h 269818"/>
                    <a:gd name="connsiteX4" fmla="*/ 207852 w 363742"/>
                    <a:gd name="connsiteY4" fmla="*/ 0 h 269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2" h="269818">
                      <a:moveTo>
                        <a:pt x="0" y="179879"/>
                      </a:moveTo>
                      <a:lnTo>
                        <a:pt x="259816" y="269819"/>
                      </a:lnTo>
                      <a:lnTo>
                        <a:pt x="363742" y="179879"/>
                      </a:lnTo>
                      <a:lnTo>
                        <a:pt x="337761" y="44970"/>
                      </a:lnTo>
                      <a:lnTo>
                        <a:pt x="20785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73" name="Freeform 13172">
                  <a:extLst>
                    <a:ext uri="{FF2B5EF4-FFF2-40B4-BE49-F238E27FC236}">
                      <a16:creationId xmlns:a16="http://schemas.microsoft.com/office/drawing/2014/main" id="{6E22A223-D931-4250-98C8-9C9DE849738A}"/>
                    </a:ext>
                  </a:extLst>
                </p:cNvPr>
                <p:cNvSpPr/>
                <p:nvPr/>
              </p:nvSpPr>
              <p:spPr>
                <a:xfrm>
                  <a:off x="18549534" y="32436291"/>
                  <a:ext cx="108650" cy="198118"/>
                </a:xfrm>
                <a:custGeom>
                  <a:avLst/>
                  <a:gdLst>
                    <a:gd name="connsiteX0" fmla="*/ 108650 w 108650"/>
                    <a:gd name="connsiteY0" fmla="*/ 163527 h 198118"/>
                    <a:gd name="connsiteX1" fmla="*/ 82669 w 108650"/>
                    <a:gd name="connsiteY1" fmla="*/ 28617 h 198118"/>
                    <a:gd name="connsiteX2" fmla="*/ 0 w 108650"/>
                    <a:gd name="connsiteY2" fmla="*/ 0 h 198118"/>
                    <a:gd name="connsiteX3" fmla="*/ 68679 w 108650"/>
                    <a:gd name="connsiteY3" fmla="*/ 198119 h 198118"/>
                  </a:gdLst>
                  <a:ahLst/>
                  <a:cxnLst>
                    <a:cxn ang="0">
                      <a:pos x="connsiteX0" y="connsiteY0"/>
                    </a:cxn>
                    <a:cxn ang="0">
                      <a:pos x="connsiteX1" y="connsiteY1"/>
                    </a:cxn>
                    <a:cxn ang="0">
                      <a:pos x="connsiteX2" y="connsiteY2"/>
                    </a:cxn>
                    <a:cxn ang="0">
                      <a:pos x="connsiteX3" y="connsiteY3"/>
                    </a:cxn>
                  </a:cxnLst>
                  <a:rect l="l" t="t" r="r" b="b"/>
                  <a:pathLst>
                    <a:path w="108650" h="198118">
                      <a:moveTo>
                        <a:pt x="108650" y="163527"/>
                      </a:moveTo>
                      <a:lnTo>
                        <a:pt x="82669" y="28617"/>
                      </a:lnTo>
                      <a:lnTo>
                        <a:pt x="0" y="0"/>
                      </a:lnTo>
                      <a:lnTo>
                        <a:pt x="68679" y="19811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74" name="Freeform 13173">
                  <a:extLst>
                    <a:ext uri="{FF2B5EF4-FFF2-40B4-BE49-F238E27FC236}">
                      <a16:creationId xmlns:a16="http://schemas.microsoft.com/office/drawing/2014/main" id="{B957DC0F-FC2B-F099-FAF3-62AC4F886169}"/>
                    </a:ext>
                  </a:extLst>
                </p:cNvPr>
                <p:cNvSpPr/>
                <p:nvPr/>
              </p:nvSpPr>
              <p:spPr>
                <a:xfrm>
                  <a:off x="18698338" y="32865548"/>
                  <a:ext cx="24800" cy="71543"/>
                </a:xfrm>
                <a:custGeom>
                  <a:avLst/>
                  <a:gdLst>
                    <a:gd name="connsiteX0" fmla="*/ 11810 w 24800"/>
                    <a:gd name="connsiteY0" fmla="*/ 4088 h 71543"/>
                    <a:gd name="connsiteX1" fmla="*/ 0 w 24800"/>
                    <a:gd name="connsiteY1" fmla="*/ 0 h 71543"/>
                    <a:gd name="connsiteX2" fmla="*/ 24801 w 24800"/>
                    <a:gd name="connsiteY2" fmla="*/ 71543 h 71543"/>
                  </a:gdLst>
                  <a:ahLst/>
                  <a:cxnLst>
                    <a:cxn ang="0">
                      <a:pos x="connsiteX0" y="connsiteY0"/>
                    </a:cxn>
                    <a:cxn ang="0">
                      <a:pos x="connsiteX1" y="connsiteY1"/>
                    </a:cxn>
                    <a:cxn ang="0">
                      <a:pos x="connsiteX2" y="connsiteY2"/>
                    </a:cxn>
                  </a:cxnLst>
                  <a:rect l="l" t="t" r="r" b="b"/>
                  <a:pathLst>
                    <a:path w="24800" h="71543">
                      <a:moveTo>
                        <a:pt x="11810" y="4088"/>
                      </a:moveTo>
                      <a:lnTo>
                        <a:pt x="0" y="0"/>
                      </a:lnTo>
                      <a:lnTo>
                        <a:pt x="24801" y="7154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75" name="Freeform 13174">
                  <a:extLst>
                    <a:ext uri="{FF2B5EF4-FFF2-40B4-BE49-F238E27FC236}">
                      <a16:creationId xmlns:a16="http://schemas.microsoft.com/office/drawing/2014/main" id="{3D71C191-14AB-508B-DE54-23AD7D2C621A}"/>
                    </a:ext>
                  </a:extLst>
                </p:cNvPr>
                <p:cNvSpPr/>
                <p:nvPr/>
              </p:nvSpPr>
              <p:spPr>
                <a:xfrm>
                  <a:off x="18618213" y="32599817"/>
                  <a:ext cx="195861" cy="269818"/>
                </a:xfrm>
                <a:custGeom>
                  <a:avLst/>
                  <a:gdLst>
                    <a:gd name="connsiteX0" fmla="*/ 91935 w 195861"/>
                    <a:gd name="connsiteY0" fmla="*/ 269819 h 269818"/>
                    <a:gd name="connsiteX1" fmla="*/ 195861 w 195861"/>
                    <a:gd name="connsiteY1" fmla="*/ 179879 h 269818"/>
                    <a:gd name="connsiteX2" fmla="*/ 169880 w 195861"/>
                    <a:gd name="connsiteY2" fmla="*/ 44970 h 269818"/>
                    <a:gd name="connsiteX3" fmla="*/ 39972 w 195861"/>
                    <a:gd name="connsiteY3" fmla="*/ 0 h 269818"/>
                    <a:gd name="connsiteX4" fmla="*/ 0 w 195861"/>
                    <a:gd name="connsiteY4" fmla="*/ 34592 h 269818"/>
                    <a:gd name="connsiteX5" fmla="*/ 80125 w 195861"/>
                    <a:gd name="connsiteY5" fmla="*/ 265731 h 2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861" h="269818">
                      <a:moveTo>
                        <a:pt x="91935" y="269819"/>
                      </a:moveTo>
                      <a:lnTo>
                        <a:pt x="195861" y="179879"/>
                      </a:lnTo>
                      <a:lnTo>
                        <a:pt x="169880" y="44970"/>
                      </a:lnTo>
                      <a:lnTo>
                        <a:pt x="39972" y="0"/>
                      </a:lnTo>
                      <a:lnTo>
                        <a:pt x="0" y="34592"/>
                      </a:lnTo>
                      <a:lnTo>
                        <a:pt x="80125" y="26573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76" name="Freeform 13175">
                  <a:extLst>
                    <a:ext uri="{FF2B5EF4-FFF2-40B4-BE49-F238E27FC236}">
                      <a16:creationId xmlns:a16="http://schemas.microsoft.com/office/drawing/2014/main" id="{1B776AB1-860B-6A90-C20A-C72B302663CD}"/>
                    </a:ext>
                  </a:extLst>
                </p:cNvPr>
                <p:cNvSpPr/>
                <p:nvPr/>
              </p:nvSpPr>
              <p:spPr>
                <a:xfrm>
                  <a:off x="18814074" y="32150119"/>
                  <a:ext cx="181870" cy="44970"/>
                </a:xfrm>
                <a:custGeom>
                  <a:avLst/>
                  <a:gdLst>
                    <a:gd name="connsiteX0" fmla="*/ 129908 w 181870"/>
                    <a:gd name="connsiteY0" fmla="*/ 44970 h 44970"/>
                    <a:gd name="connsiteX1" fmla="*/ 181871 w 181870"/>
                    <a:gd name="connsiteY1" fmla="*/ 0 h 44970"/>
                    <a:gd name="connsiteX2" fmla="*/ 0 w 181870"/>
                    <a:gd name="connsiteY2" fmla="*/ 0 h 44970"/>
                  </a:gdLst>
                  <a:ahLst/>
                  <a:cxnLst>
                    <a:cxn ang="0">
                      <a:pos x="connsiteX0" y="connsiteY0"/>
                    </a:cxn>
                    <a:cxn ang="0">
                      <a:pos x="connsiteX1" y="connsiteY1"/>
                    </a:cxn>
                    <a:cxn ang="0">
                      <a:pos x="connsiteX2" y="connsiteY2"/>
                    </a:cxn>
                  </a:cxnLst>
                  <a:rect l="l" t="t" r="r" b="b"/>
                  <a:pathLst>
                    <a:path w="181870" h="44970">
                      <a:moveTo>
                        <a:pt x="129908" y="44970"/>
                      </a:moveTo>
                      <a:lnTo>
                        <a:pt x="181871"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77" name="Freeform 13176">
                  <a:extLst>
                    <a:ext uri="{FF2B5EF4-FFF2-40B4-BE49-F238E27FC236}">
                      <a16:creationId xmlns:a16="http://schemas.microsoft.com/office/drawing/2014/main" id="{DFC02273-E0B6-0597-D782-35398C13015F}"/>
                    </a:ext>
                  </a:extLst>
                </p:cNvPr>
                <p:cNvSpPr/>
                <p:nvPr/>
              </p:nvSpPr>
              <p:spPr>
                <a:xfrm>
                  <a:off x="18450332" y="32150119"/>
                  <a:ext cx="285797" cy="314788"/>
                </a:xfrm>
                <a:custGeom>
                  <a:avLst/>
                  <a:gdLst>
                    <a:gd name="connsiteX0" fmla="*/ 181871 w 285797"/>
                    <a:gd name="connsiteY0" fmla="*/ 314789 h 314788"/>
                    <a:gd name="connsiteX1" fmla="*/ 285797 w 285797"/>
                    <a:gd name="connsiteY1" fmla="*/ 224849 h 314788"/>
                    <a:gd name="connsiteX2" fmla="*/ 259816 w 285797"/>
                    <a:gd name="connsiteY2" fmla="*/ 89940 h 314788"/>
                    <a:gd name="connsiteX3" fmla="*/ 0 w 285797"/>
                    <a:gd name="connsiteY3" fmla="*/ 0 h 314788"/>
                    <a:gd name="connsiteX4" fmla="*/ 99202 w 285797"/>
                    <a:gd name="connsiteY4" fmla="*/ 286172 h 31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97" h="314788">
                      <a:moveTo>
                        <a:pt x="181871" y="314789"/>
                      </a:moveTo>
                      <a:lnTo>
                        <a:pt x="285797" y="224849"/>
                      </a:lnTo>
                      <a:lnTo>
                        <a:pt x="259816" y="89940"/>
                      </a:lnTo>
                      <a:lnTo>
                        <a:pt x="0" y="0"/>
                      </a:lnTo>
                      <a:lnTo>
                        <a:pt x="99202" y="28617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78" name="Freeform 13177">
                  <a:extLst>
                    <a:ext uri="{FF2B5EF4-FFF2-40B4-BE49-F238E27FC236}">
                      <a16:creationId xmlns:a16="http://schemas.microsoft.com/office/drawing/2014/main" id="{D1B1E2DD-E8E3-14AC-8BE8-E904FE41EBAF}"/>
                    </a:ext>
                  </a:extLst>
                </p:cNvPr>
                <p:cNvSpPr/>
                <p:nvPr/>
              </p:nvSpPr>
              <p:spPr>
                <a:xfrm>
                  <a:off x="18450332" y="32150119"/>
                  <a:ext cx="363741" cy="89939"/>
                </a:xfrm>
                <a:custGeom>
                  <a:avLst/>
                  <a:gdLst>
                    <a:gd name="connsiteX0" fmla="*/ 259816 w 363741"/>
                    <a:gd name="connsiteY0" fmla="*/ 89940 h 89939"/>
                    <a:gd name="connsiteX1" fmla="*/ 363742 w 363741"/>
                    <a:gd name="connsiteY1" fmla="*/ 0 h 89939"/>
                    <a:gd name="connsiteX2" fmla="*/ 0 w 363741"/>
                    <a:gd name="connsiteY2" fmla="*/ 0 h 89939"/>
                  </a:gdLst>
                  <a:ahLst/>
                  <a:cxnLst>
                    <a:cxn ang="0">
                      <a:pos x="connsiteX0" y="connsiteY0"/>
                    </a:cxn>
                    <a:cxn ang="0">
                      <a:pos x="connsiteX1" y="connsiteY1"/>
                    </a:cxn>
                    <a:cxn ang="0">
                      <a:pos x="connsiteX2" y="connsiteY2"/>
                    </a:cxn>
                  </a:cxnLst>
                  <a:rect l="l" t="t" r="r" b="b"/>
                  <a:pathLst>
                    <a:path w="363741" h="89939">
                      <a:moveTo>
                        <a:pt x="259816" y="89940"/>
                      </a:moveTo>
                      <a:lnTo>
                        <a:pt x="363742"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179" name="Graphic 13013">
                <a:extLst>
                  <a:ext uri="{FF2B5EF4-FFF2-40B4-BE49-F238E27FC236}">
                    <a16:creationId xmlns:a16="http://schemas.microsoft.com/office/drawing/2014/main" id="{E93BAEF3-AF51-0DCC-F345-201F09C65B87}"/>
                  </a:ext>
                </a:extLst>
              </p:cNvPr>
              <p:cNvGrpSpPr/>
              <p:nvPr/>
            </p:nvGrpSpPr>
            <p:grpSpPr>
              <a:xfrm>
                <a:off x="18995945" y="32150119"/>
                <a:ext cx="1091225" cy="1573943"/>
                <a:chOff x="18995945" y="32150119"/>
                <a:chExt cx="1091225" cy="1573943"/>
              </a:xfrm>
            </p:grpSpPr>
            <p:sp>
              <p:nvSpPr>
                <p:cNvPr id="13180" name="Freeform 13179">
                  <a:extLst>
                    <a:ext uri="{FF2B5EF4-FFF2-40B4-BE49-F238E27FC236}">
                      <a16:creationId xmlns:a16="http://schemas.microsoft.com/office/drawing/2014/main" id="{B1C95B4E-5560-477A-F1CB-D713F4BB6084}"/>
                    </a:ext>
                  </a:extLst>
                </p:cNvPr>
                <p:cNvSpPr/>
                <p:nvPr/>
              </p:nvSpPr>
              <p:spPr>
                <a:xfrm>
                  <a:off x="19801374" y="32779696"/>
                  <a:ext cx="285797" cy="314788"/>
                </a:xfrm>
                <a:custGeom>
                  <a:avLst/>
                  <a:gdLst>
                    <a:gd name="connsiteX0" fmla="*/ 0 w 285797"/>
                    <a:gd name="connsiteY0" fmla="*/ 89939 h 314788"/>
                    <a:gd name="connsiteX1" fmla="*/ 25982 w 285797"/>
                    <a:gd name="connsiteY1" fmla="*/ 224849 h 314788"/>
                    <a:gd name="connsiteX2" fmla="*/ 285797 w 285797"/>
                    <a:gd name="connsiteY2" fmla="*/ 314789 h 314788"/>
                    <a:gd name="connsiteX3" fmla="*/ 103926 w 285797"/>
                    <a:gd name="connsiteY3" fmla="*/ 0 h 314788"/>
                  </a:gdLst>
                  <a:ahLst/>
                  <a:cxnLst>
                    <a:cxn ang="0">
                      <a:pos x="connsiteX0" y="connsiteY0"/>
                    </a:cxn>
                    <a:cxn ang="0">
                      <a:pos x="connsiteX1" y="connsiteY1"/>
                    </a:cxn>
                    <a:cxn ang="0">
                      <a:pos x="connsiteX2" y="connsiteY2"/>
                    </a:cxn>
                    <a:cxn ang="0">
                      <a:pos x="connsiteX3" y="connsiteY3"/>
                    </a:cxn>
                  </a:cxnLst>
                  <a:rect l="l" t="t" r="r" b="b"/>
                  <a:pathLst>
                    <a:path w="285797" h="314788">
                      <a:moveTo>
                        <a:pt x="0" y="89939"/>
                      </a:moveTo>
                      <a:lnTo>
                        <a:pt x="25982" y="224849"/>
                      </a:lnTo>
                      <a:lnTo>
                        <a:pt x="285797" y="314789"/>
                      </a:lnTo>
                      <a:lnTo>
                        <a:pt x="103926"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81" name="Freeform 13180">
                  <a:extLst>
                    <a:ext uri="{FF2B5EF4-FFF2-40B4-BE49-F238E27FC236}">
                      <a16:creationId xmlns:a16="http://schemas.microsoft.com/office/drawing/2014/main" id="{BAE5EB09-A4C0-836A-62F3-C6E1E7D7FDA6}"/>
                    </a:ext>
                  </a:extLst>
                </p:cNvPr>
                <p:cNvSpPr/>
                <p:nvPr/>
              </p:nvSpPr>
              <p:spPr>
                <a:xfrm>
                  <a:off x="19723429" y="33004545"/>
                  <a:ext cx="363741" cy="247334"/>
                </a:xfrm>
                <a:custGeom>
                  <a:avLst/>
                  <a:gdLst>
                    <a:gd name="connsiteX0" fmla="*/ 103926 w 363741"/>
                    <a:gd name="connsiteY0" fmla="*/ 0 h 247334"/>
                    <a:gd name="connsiteX1" fmla="*/ 0 w 363741"/>
                    <a:gd name="connsiteY1" fmla="*/ 89940 h 247334"/>
                    <a:gd name="connsiteX2" fmla="*/ 25982 w 363741"/>
                    <a:gd name="connsiteY2" fmla="*/ 224849 h 247334"/>
                    <a:gd name="connsiteX3" fmla="*/ 90936 w 363741"/>
                    <a:gd name="connsiteY3" fmla="*/ 247334 h 247334"/>
                    <a:gd name="connsiteX4" fmla="*/ 363742 w 363741"/>
                    <a:gd name="connsiteY4" fmla="*/ 89940 h 247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1" h="247334">
                      <a:moveTo>
                        <a:pt x="103926" y="0"/>
                      </a:moveTo>
                      <a:lnTo>
                        <a:pt x="0" y="89940"/>
                      </a:lnTo>
                      <a:lnTo>
                        <a:pt x="25982" y="224849"/>
                      </a:lnTo>
                      <a:lnTo>
                        <a:pt x="90936" y="247334"/>
                      </a:lnTo>
                      <a:lnTo>
                        <a:pt x="363742" y="8994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82" name="Freeform 13181">
                  <a:extLst>
                    <a:ext uri="{FF2B5EF4-FFF2-40B4-BE49-F238E27FC236}">
                      <a16:creationId xmlns:a16="http://schemas.microsoft.com/office/drawing/2014/main" id="{226E0508-F36D-E72A-1C15-911583944FC0}"/>
                    </a:ext>
                  </a:extLst>
                </p:cNvPr>
                <p:cNvSpPr/>
                <p:nvPr/>
              </p:nvSpPr>
              <p:spPr>
                <a:xfrm>
                  <a:off x="19489595" y="33049516"/>
                  <a:ext cx="259815" cy="359758"/>
                </a:xfrm>
                <a:custGeom>
                  <a:avLst/>
                  <a:gdLst>
                    <a:gd name="connsiteX0" fmla="*/ 51963 w 259815"/>
                    <a:gd name="connsiteY0" fmla="*/ 359759 h 359758"/>
                    <a:gd name="connsiteX1" fmla="*/ 259816 w 259815"/>
                    <a:gd name="connsiteY1" fmla="*/ 179879 h 359758"/>
                    <a:gd name="connsiteX2" fmla="*/ 233834 w 259815"/>
                    <a:gd name="connsiteY2" fmla="*/ 44970 h 359758"/>
                    <a:gd name="connsiteX3" fmla="*/ 103926 w 259815"/>
                    <a:gd name="connsiteY3" fmla="*/ 0 h 359758"/>
                    <a:gd name="connsiteX4" fmla="*/ 0 w 259815"/>
                    <a:gd name="connsiteY4" fmla="*/ 89939 h 35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15" h="359758">
                      <a:moveTo>
                        <a:pt x="51963" y="359759"/>
                      </a:moveTo>
                      <a:lnTo>
                        <a:pt x="259816" y="179879"/>
                      </a:lnTo>
                      <a:lnTo>
                        <a:pt x="233834" y="44970"/>
                      </a:lnTo>
                      <a:lnTo>
                        <a:pt x="103926" y="0"/>
                      </a:lnTo>
                      <a:lnTo>
                        <a:pt x="0" y="899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83" name="Freeform 13182">
                  <a:extLst>
                    <a:ext uri="{FF2B5EF4-FFF2-40B4-BE49-F238E27FC236}">
                      <a16:creationId xmlns:a16="http://schemas.microsoft.com/office/drawing/2014/main" id="{476DAE31-766B-2830-6F78-1BCAE28192F8}"/>
                    </a:ext>
                  </a:extLst>
                </p:cNvPr>
                <p:cNvSpPr/>
                <p:nvPr/>
              </p:nvSpPr>
              <p:spPr>
                <a:xfrm>
                  <a:off x="19255761" y="33094485"/>
                  <a:ext cx="285797" cy="314788"/>
                </a:xfrm>
                <a:custGeom>
                  <a:avLst/>
                  <a:gdLst>
                    <a:gd name="connsiteX0" fmla="*/ 285797 w 285797"/>
                    <a:gd name="connsiteY0" fmla="*/ 314789 h 314788"/>
                    <a:gd name="connsiteX1" fmla="*/ 233834 w 285797"/>
                    <a:gd name="connsiteY1" fmla="*/ 44970 h 314788"/>
                    <a:gd name="connsiteX2" fmla="*/ 103926 w 285797"/>
                    <a:gd name="connsiteY2" fmla="*/ 0 h 314788"/>
                    <a:gd name="connsiteX3" fmla="*/ 0 w 285797"/>
                    <a:gd name="connsiteY3" fmla="*/ 89939 h 314788"/>
                    <a:gd name="connsiteX4" fmla="*/ 25981 w 285797"/>
                    <a:gd name="connsiteY4" fmla="*/ 224849 h 31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97" h="314788">
                      <a:moveTo>
                        <a:pt x="285797" y="314789"/>
                      </a:moveTo>
                      <a:lnTo>
                        <a:pt x="233834" y="44970"/>
                      </a:lnTo>
                      <a:lnTo>
                        <a:pt x="103926" y="0"/>
                      </a:lnTo>
                      <a:lnTo>
                        <a:pt x="0" y="89939"/>
                      </a:lnTo>
                      <a:lnTo>
                        <a:pt x="25981" y="22484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84" name="Freeform 13183">
                  <a:extLst>
                    <a:ext uri="{FF2B5EF4-FFF2-40B4-BE49-F238E27FC236}">
                      <a16:creationId xmlns:a16="http://schemas.microsoft.com/office/drawing/2014/main" id="{8A84D7D8-5005-4592-107A-DC0A86456BCC}"/>
                    </a:ext>
                  </a:extLst>
                </p:cNvPr>
                <p:cNvSpPr/>
                <p:nvPr/>
              </p:nvSpPr>
              <p:spPr>
                <a:xfrm>
                  <a:off x="19177816" y="33319334"/>
                  <a:ext cx="363742" cy="247334"/>
                </a:xfrm>
                <a:custGeom>
                  <a:avLst/>
                  <a:gdLst>
                    <a:gd name="connsiteX0" fmla="*/ 103926 w 363742"/>
                    <a:gd name="connsiteY0" fmla="*/ 0 h 247334"/>
                    <a:gd name="connsiteX1" fmla="*/ 0 w 363742"/>
                    <a:gd name="connsiteY1" fmla="*/ 89940 h 247334"/>
                    <a:gd name="connsiteX2" fmla="*/ 25982 w 363742"/>
                    <a:gd name="connsiteY2" fmla="*/ 224849 h 247334"/>
                    <a:gd name="connsiteX3" fmla="*/ 90936 w 363742"/>
                    <a:gd name="connsiteY3" fmla="*/ 247334 h 247334"/>
                    <a:gd name="connsiteX4" fmla="*/ 363742 w 363742"/>
                    <a:gd name="connsiteY4" fmla="*/ 89940 h 247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2" h="247334">
                      <a:moveTo>
                        <a:pt x="103926" y="0"/>
                      </a:moveTo>
                      <a:lnTo>
                        <a:pt x="0" y="89940"/>
                      </a:lnTo>
                      <a:lnTo>
                        <a:pt x="25982" y="224849"/>
                      </a:lnTo>
                      <a:lnTo>
                        <a:pt x="90936" y="247334"/>
                      </a:lnTo>
                      <a:lnTo>
                        <a:pt x="363742" y="8994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85" name="Freeform 13184">
                  <a:extLst>
                    <a:ext uri="{FF2B5EF4-FFF2-40B4-BE49-F238E27FC236}">
                      <a16:creationId xmlns:a16="http://schemas.microsoft.com/office/drawing/2014/main" id="{F0A030B2-BBBC-749E-550E-5EB0B61E5B31}"/>
                    </a:ext>
                  </a:extLst>
                </p:cNvPr>
                <p:cNvSpPr/>
                <p:nvPr/>
              </p:nvSpPr>
              <p:spPr>
                <a:xfrm>
                  <a:off x="19541558" y="33229394"/>
                  <a:ext cx="272806" cy="179879"/>
                </a:xfrm>
                <a:custGeom>
                  <a:avLst/>
                  <a:gdLst>
                    <a:gd name="connsiteX0" fmla="*/ 207852 w 272806"/>
                    <a:gd name="connsiteY0" fmla="*/ 0 h 179879"/>
                    <a:gd name="connsiteX1" fmla="*/ 0 w 272806"/>
                    <a:gd name="connsiteY1" fmla="*/ 179880 h 179879"/>
                    <a:gd name="connsiteX2" fmla="*/ 272807 w 272806"/>
                    <a:gd name="connsiteY2" fmla="*/ 22485 h 179879"/>
                  </a:gdLst>
                  <a:ahLst/>
                  <a:cxnLst>
                    <a:cxn ang="0">
                      <a:pos x="connsiteX0" y="connsiteY0"/>
                    </a:cxn>
                    <a:cxn ang="0">
                      <a:pos x="connsiteX1" y="connsiteY1"/>
                    </a:cxn>
                    <a:cxn ang="0">
                      <a:pos x="connsiteX2" y="connsiteY2"/>
                    </a:cxn>
                  </a:cxnLst>
                  <a:rect l="l" t="t" r="r" b="b"/>
                  <a:pathLst>
                    <a:path w="272806" h="179879">
                      <a:moveTo>
                        <a:pt x="207852" y="0"/>
                      </a:moveTo>
                      <a:lnTo>
                        <a:pt x="0" y="179880"/>
                      </a:lnTo>
                      <a:lnTo>
                        <a:pt x="272807" y="224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86" name="Freeform 13185">
                  <a:extLst>
                    <a:ext uri="{FF2B5EF4-FFF2-40B4-BE49-F238E27FC236}">
                      <a16:creationId xmlns:a16="http://schemas.microsoft.com/office/drawing/2014/main" id="{BEDEBB3D-52CA-B9B0-C710-6104F57DA3EB}"/>
                    </a:ext>
                  </a:extLst>
                </p:cNvPr>
                <p:cNvSpPr/>
                <p:nvPr/>
              </p:nvSpPr>
              <p:spPr>
                <a:xfrm>
                  <a:off x="18995945" y="33386789"/>
                  <a:ext cx="207852" cy="337273"/>
                </a:xfrm>
                <a:custGeom>
                  <a:avLst/>
                  <a:gdLst>
                    <a:gd name="connsiteX0" fmla="*/ 207852 w 207852"/>
                    <a:gd name="connsiteY0" fmla="*/ 157394 h 337273"/>
                    <a:gd name="connsiteX1" fmla="*/ 181871 w 207852"/>
                    <a:gd name="connsiteY1" fmla="*/ 22485 h 337273"/>
                    <a:gd name="connsiteX2" fmla="*/ 116917 w 207852"/>
                    <a:gd name="connsiteY2" fmla="*/ 0 h 337273"/>
                    <a:gd name="connsiteX3" fmla="*/ 0 w 207852"/>
                    <a:gd name="connsiteY3" fmla="*/ 337273 h 337273"/>
                  </a:gdLst>
                  <a:ahLst/>
                  <a:cxnLst>
                    <a:cxn ang="0">
                      <a:pos x="connsiteX0" y="connsiteY0"/>
                    </a:cxn>
                    <a:cxn ang="0">
                      <a:pos x="connsiteX1" y="connsiteY1"/>
                    </a:cxn>
                    <a:cxn ang="0">
                      <a:pos x="connsiteX2" y="connsiteY2"/>
                    </a:cxn>
                    <a:cxn ang="0">
                      <a:pos x="connsiteX3" y="connsiteY3"/>
                    </a:cxn>
                  </a:cxnLst>
                  <a:rect l="l" t="t" r="r" b="b"/>
                  <a:pathLst>
                    <a:path w="207852" h="337273">
                      <a:moveTo>
                        <a:pt x="207852" y="157394"/>
                      </a:moveTo>
                      <a:lnTo>
                        <a:pt x="181871" y="22485"/>
                      </a:lnTo>
                      <a:lnTo>
                        <a:pt x="116917" y="0"/>
                      </a:lnTo>
                      <a:lnTo>
                        <a:pt x="0" y="33727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87" name="Freeform 13186">
                  <a:extLst>
                    <a:ext uri="{FF2B5EF4-FFF2-40B4-BE49-F238E27FC236}">
                      <a16:creationId xmlns:a16="http://schemas.microsoft.com/office/drawing/2014/main" id="{8DACFA22-4C76-28BF-BB73-79F2683DBC01}"/>
                    </a:ext>
                  </a:extLst>
                </p:cNvPr>
                <p:cNvSpPr/>
                <p:nvPr/>
              </p:nvSpPr>
              <p:spPr>
                <a:xfrm>
                  <a:off x="18995945" y="33544183"/>
                  <a:ext cx="272806" cy="179878"/>
                </a:xfrm>
                <a:custGeom>
                  <a:avLst/>
                  <a:gdLst>
                    <a:gd name="connsiteX0" fmla="*/ 207852 w 272806"/>
                    <a:gd name="connsiteY0" fmla="*/ 0 h 179878"/>
                    <a:gd name="connsiteX1" fmla="*/ 0 w 272806"/>
                    <a:gd name="connsiteY1" fmla="*/ 179879 h 179878"/>
                    <a:gd name="connsiteX2" fmla="*/ 272807 w 272806"/>
                    <a:gd name="connsiteY2" fmla="*/ 22485 h 179878"/>
                  </a:gdLst>
                  <a:ahLst/>
                  <a:cxnLst>
                    <a:cxn ang="0">
                      <a:pos x="connsiteX0" y="connsiteY0"/>
                    </a:cxn>
                    <a:cxn ang="0">
                      <a:pos x="connsiteX1" y="connsiteY1"/>
                    </a:cxn>
                    <a:cxn ang="0">
                      <a:pos x="connsiteX2" y="connsiteY2"/>
                    </a:cxn>
                  </a:cxnLst>
                  <a:rect l="l" t="t" r="r" b="b"/>
                  <a:pathLst>
                    <a:path w="272806" h="179878">
                      <a:moveTo>
                        <a:pt x="207852" y="0"/>
                      </a:moveTo>
                      <a:lnTo>
                        <a:pt x="0" y="179879"/>
                      </a:lnTo>
                      <a:lnTo>
                        <a:pt x="272807" y="2248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88" name="Freeform 13187">
                  <a:extLst>
                    <a:ext uri="{FF2B5EF4-FFF2-40B4-BE49-F238E27FC236}">
                      <a16:creationId xmlns:a16="http://schemas.microsoft.com/office/drawing/2014/main" id="{2426E56F-D5E8-0E8C-786F-93F8A50579E0}"/>
                    </a:ext>
                  </a:extLst>
                </p:cNvPr>
                <p:cNvSpPr/>
                <p:nvPr/>
              </p:nvSpPr>
              <p:spPr>
                <a:xfrm>
                  <a:off x="19723429" y="32464908"/>
                  <a:ext cx="90935" cy="157394"/>
                </a:xfrm>
                <a:custGeom>
                  <a:avLst/>
                  <a:gdLst>
                    <a:gd name="connsiteX0" fmla="*/ 25982 w 90935"/>
                    <a:gd name="connsiteY0" fmla="*/ 134910 h 157394"/>
                    <a:gd name="connsiteX1" fmla="*/ 90936 w 90935"/>
                    <a:gd name="connsiteY1" fmla="*/ 157394 h 157394"/>
                    <a:gd name="connsiteX2" fmla="*/ 0 w 90935"/>
                    <a:gd name="connsiteY2" fmla="*/ 0 h 157394"/>
                  </a:gdLst>
                  <a:ahLst/>
                  <a:cxnLst>
                    <a:cxn ang="0">
                      <a:pos x="connsiteX0" y="connsiteY0"/>
                    </a:cxn>
                    <a:cxn ang="0">
                      <a:pos x="connsiteX1" y="connsiteY1"/>
                    </a:cxn>
                    <a:cxn ang="0">
                      <a:pos x="connsiteX2" y="connsiteY2"/>
                    </a:cxn>
                  </a:cxnLst>
                  <a:rect l="l" t="t" r="r" b="b"/>
                  <a:pathLst>
                    <a:path w="90935" h="157394">
                      <a:moveTo>
                        <a:pt x="25982" y="134910"/>
                      </a:moveTo>
                      <a:lnTo>
                        <a:pt x="90936" y="157394"/>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89" name="Freeform 13188">
                  <a:extLst>
                    <a:ext uri="{FF2B5EF4-FFF2-40B4-BE49-F238E27FC236}">
                      <a16:creationId xmlns:a16="http://schemas.microsoft.com/office/drawing/2014/main" id="{956DAD59-7F4F-C21B-C40A-87650004D0AB}"/>
                    </a:ext>
                  </a:extLst>
                </p:cNvPr>
                <p:cNvSpPr/>
                <p:nvPr/>
              </p:nvSpPr>
              <p:spPr>
                <a:xfrm>
                  <a:off x="19489595" y="32419938"/>
                  <a:ext cx="259815" cy="359758"/>
                </a:xfrm>
                <a:custGeom>
                  <a:avLst/>
                  <a:gdLst>
                    <a:gd name="connsiteX0" fmla="*/ 51963 w 259815"/>
                    <a:gd name="connsiteY0" fmla="*/ 359759 h 359758"/>
                    <a:gd name="connsiteX1" fmla="*/ 259816 w 259815"/>
                    <a:gd name="connsiteY1" fmla="*/ 179879 h 359758"/>
                    <a:gd name="connsiteX2" fmla="*/ 233834 w 259815"/>
                    <a:gd name="connsiteY2" fmla="*/ 44970 h 359758"/>
                    <a:gd name="connsiteX3" fmla="*/ 103926 w 259815"/>
                    <a:gd name="connsiteY3" fmla="*/ 0 h 359758"/>
                    <a:gd name="connsiteX4" fmla="*/ 0 w 259815"/>
                    <a:gd name="connsiteY4" fmla="*/ 89939 h 35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15" h="359758">
                      <a:moveTo>
                        <a:pt x="51963" y="359759"/>
                      </a:moveTo>
                      <a:lnTo>
                        <a:pt x="259816" y="179879"/>
                      </a:lnTo>
                      <a:lnTo>
                        <a:pt x="233834" y="44970"/>
                      </a:lnTo>
                      <a:lnTo>
                        <a:pt x="103926" y="0"/>
                      </a:lnTo>
                      <a:lnTo>
                        <a:pt x="0" y="899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90" name="Freeform 13189">
                  <a:extLst>
                    <a:ext uri="{FF2B5EF4-FFF2-40B4-BE49-F238E27FC236}">
                      <a16:creationId xmlns:a16="http://schemas.microsoft.com/office/drawing/2014/main" id="{61381EAE-5AC2-BB1A-236A-034CB9575E1B}"/>
                    </a:ext>
                  </a:extLst>
                </p:cNvPr>
                <p:cNvSpPr/>
                <p:nvPr/>
              </p:nvSpPr>
              <p:spPr>
                <a:xfrm>
                  <a:off x="19346696" y="32487393"/>
                  <a:ext cx="194861" cy="292303"/>
                </a:xfrm>
                <a:custGeom>
                  <a:avLst/>
                  <a:gdLst>
                    <a:gd name="connsiteX0" fmla="*/ 194862 w 194861"/>
                    <a:gd name="connsiteY0" fmla="*/ 292304 h 292303"/>
                    <a:gd name="connsiteX1" fmla="*/ 142899 w 194861"/>
                    <a:gd name="connsiteY1" fmla="*/ 22485 h 292303"/>
                    <a:gd name="connsiteX2" fmla="*/ 77945 w 194861"/>
                    <a:gd name="connsiteY2" fmla="*/ 0 h 292303"/>
                    <a:gd name="connsiteX3" fmla="*/ 0 w 194861"/>
                    <a:gd name="connsiteY3" fmla="*/ 224849 h 292303"/>
                  </a:gdLst>
                  <a:ahLst/>
                  <a:cxnLst>
                    <a:cxn ang="0">
                      <a:pos x="connsiteX0" y="connsiteY0"/>
                    </a:cxn>
                    <a:cxn ang="0">
                      <a:pos x="connsiteX1" y="connsiteY1"/>
                    </a:cxn>
                    <a:cxn ang="0">
                      <a:pos x="connsiteX2" y="connsiteY2"/>
                    </a:cxn>
                    <a:cxn ang="0">
                      <a:pos x="connsiteX3" y="connsiteY3"/>
                    </a:cxn>
                  </a:cxnLst>
                  <a:rect l="l" t="t" r="r" b="b"/>
                  <a:pathLst>
                    <a:path w="194861" h="292303">
                      <a:moveTo>
                        <a:pt x="194862" y="292304"/>
                      </a:moveTo>
                      <a:lnTo>
                        <a:pt x="142899" y="22485"/>
                      </a:lnTo>
                      <a:lnTo>
                        <a:pt x="77945" y="0"/>
                      </a:lnTo>
                      <a:lnTo>
                        <a:pt x="0" y="22484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91" name="Freeform 13190">
                  <a:extLst>
                    <a:ext uri="{FF2B5EF4-FFF2-40B4-BE49-F238E27FC236}">
                      <a16:creationId xmlns:a16="http://schemas.microsoft.com/office/drawing/2014/main" id="{00F543E3-2C64-0E25-173D-ACADBD570011}"/>
                    </a:ext>
                  </a:extLst>
                </p:cNvPr>
                <p:cNvSpPr/>
                <p:nvPr/>
              </p:nvSpPr>
              <p:spPr>
                <a:xfrm>
                  <a:off x="19268752" y="32712242"/>
                  <a:ext cx="272806" cy="247333"/>
                </a:xfrm>
                <a:custGeom>
                  <a:avLst/>
                  <a:gdLst>
                    <a:gd name="connsiteX0" fmla="*/ 272807 w 272806"/>
                    <a:gd name="connsiteY0" fmla="*/ 67455 h 247333"/>
                    <a:gd name="connsiteX1" fmla="*/ 77945 w 272806"/>
                    <a:gd name="connsiteY1" fmla="*/ 0 h 247333"/>
                    <a:gd name="connsiteX2" fmla="*/ 0 w 272806"/>
                    <a:gd name="connsiteY2" fmla="*/ 224849 h 247333"/>
                    <a:gd name="connsiteX3" fmla="*/ 64954 w 272806"/>
                    <a:gd name="connsiteY3" fmla="*/ 247334 h 247333"/>
                  </a:gdLst>
                  <a:ahLst/>
                  <a:cxnLst>
                    <a:cxn ang="0">
                      <a:pos x="connsiteX0" y="connsiteY0"/>
                    </a:cxn>
                    <a:cxn ang="0">
                      <a:pos x="connsiteX1" y="connsiteY1"/>
                    </a:cxn>
                    <a:cxn ang="0">
                      <a:pos x="connsiteX2" y="connsiteY2"/>
                    </a:cxn>
                    <a:cxn ang="0">
                      <a:pos x="connsiteX3" y="connsiteY3"/>
                    </a:cxn>
                  </a:cxnLst>
                  <a:rect l="l" t="t" r="r" b="b"/>
                  <a:pathLst>
                    <a:path w="272806" h="247333">
                      <a:moveTo>
                        <a:pt x="272807" y="67455"/>
                      </a:moveTo>
                      <a:lnTo>
                        <a:pt x="77945" y="0"/>
                      </a:lnTo>
                      <a:lnTo>
                        <a:pt x="0" y="224849"/>
                      </a:lnTo>
                      <a:lnTo>
                        <a:pt x="64954" y="24733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92" name="Freeform 13191">
                  <a:extLst>
                    <a:ext uri="{FF2B5EF4-FFF2-40B4-BE49-F238E27FC236}">
                      <a16:creationId xmlns:a16="http://schemas.microsoft.com/office/drawing/2014/main" id="{74A60473-CAF2-F402-DDDF-0ACC7A8B5FE1}"/>
                    </a:ext>
                  </a:extLst>
                </p:cNvPr>
                <p:cNvSpPr/>
                <p:nvPr/>
              </p:nvSpPr>
              <p:spPr>
                <a:xfrm>
                  <a:off x="19333706" y="32779696"/>
                  <a:ext cx="259815" cy="359758"/>
                </a:xfrm>
                <a:custGeom>
                  <a:avLst/>
                  <a:gdLst>
                    <a:gd name="connsiteX0" fmla="*/ 207852 w 259815"/>
                    <a:gd name="connsiteY0" fmla="*/ 0 h 359758"/>
                    <a:gd name="connsiteX1" fmla="*/ 0 w 259815"/>
                    <a:gd name="connsiteY1" fmla="*/ 179879 h 359758"/>
                    <a:gd name="connsiteX2" fmla="*/ 25982 w 259815"/>
                    <a:gd name="connsiteY2" fmla="*/ 314789 h 359758"/>
                    <a:gd name="connsiteX3" fmla="*/ 155889 w 259815"/>
                    <a:gd name="connsiteY3" fmla="*/ 359759 h 359758"/>
                    <a:gd name="connsiteX4" fmla="*/ 259816 w 259815"/>
                    <a:gd name="connsiteY4" fmla="*/ 269819 h 35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15" h="359758">
                      <a:moveTo>
                        <a:pt x="207852" y="0"/>
                      </a:moveTo>
                      <a:lnTo>
                        <a:pt x="0" y="179879"/>
                      </a:lnTo>
                      <a:lnTo>
                        <a:pt x="25982" y="314789"/>
                      </a:lnTo>
                      <a:lnTo>
                        <a:pt x="155889" y="359759"/>
                      </a:lnTo>
                      <a:lnTo>
                        <a:pt x="259816" y="26981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93" name="Freeform 13192">
                  <a:extLst>
                    <a:ext uri="{FF2B5EF4-FFF2-40B4-BE49-F238E27FC236}">
                      <a16:creationId xmlns:a16="http://schemas.microsoft.com/office/drawing/2014/main" id="{D5303317-003F-5AF2-D49B-905EBC8DA5FF}"/>
                    </a:ext>
                  </a:extLst>
                </p:cNvPr>
                <p:cNvSpPr/>
                <p:nvPr/>
              </p:nvSpPr>
              <p:spPr>
                <a:xfrm>
                  <a:off x="19541558" y="32779696"/>
                  <a:ext cx="285797" cy="314788"/>
                </a:xfrm>
                <a:custGeom>
                  <a:avLst/>
                  <a:gdLst>
                    <a:gd name="connsiteX0" fmla="*/ 0 w 285797"/>
                    <a:gd name="connsiteY0" fmla="*/ 0 h 314788"/>
                    <a:gd name="connsiteX1" fmla="*/ 51963 w 285797"/>
                    <a:gd name="connsiteY1" fmla="*/ 269819 h 314788"/>
                    <a:gd name="connsiteX2" fmla="*/ 181871 w 285797"/>
                    <a:gd name="connsiteY2" fmla="*/ 314789 h 314788"/>
                    <a:gd name="connsiteX3" fmla="*/ 285797 w 285797"/>
                    <a:gd name="connsiteY3" fmla="*/ 224849 h 314788"/>
                    <a:gd name="connsiteX4" fmla="*/ 259816 w 285797"/>
                    <a:gd name="connsiteY4" fmla="*/ 89939 h 31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97" h="314788">
                      <a:moveTo>
                        <a:pt x="0" y="0"/>
                      </a:moveTo>
                      <a:lnTo>
                        <a:pt x="51963" y="269819"/>
                      </a:lnTo>
                      <a:lnTo>
                        <a:pt x="181871" y="314789"/>
                      </a:lnTo>
                      <a:lnTo>
                        <a:pt x="285797" y="224849"/>
                      </a:lnTo>
                      <a:lnTo>
                        <a:pt x="259816" y="899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94" name="Freeform 13193">
                  <a:extLst>
                    <a:ext uri="{FF2B5EF4-FFF2-40B4-BE49-F238E27FC236}">
                      <a16:creationId xmlns:a16="http://schemas.microsoft.com/office/drawing/2014/main" id="{924D78DB-D751-3667-99DE-8FD9AC966227}"/>
                    </a:ext>
                  </a:extLst>
                </p:cNvPr>
                <p:cNvSpPr/>
                <p:nvPr/>
              </p:nvSpPr>
              <p:spPr>
                <a:xfrm>
                  <a:off x="19541558" y="32599817"/>
                  <a:ext cx="363741" cy="269819"/>
                </a:xfrm>
                <a:custGeom>
                  <a:avLst/>
                  <a:gdLst>
                    <a:gd name="connsiteX0" fmla="*/ 0 w 363741"/>
                    <a:gd name="connsiteY0" fmla="*/ 179880 h 269819"/>
                    <a:gd name="connsiteX1" fmla="*/ 259816 w 363741"/>
                    <a:gd name="connsiteY1" fmla="*/ 269819 h 269819"/>
                    <a:gd name="connsiteX2" fmla="*/ 363742 w 363741"/>
                    <a:gd name="connsiteY2" fmla="*/ 179880 h 269819"/>
                    <a:gd name="connsiteX3" fmla="*/ 272807 w 363741"/>
                    <a:gd name="connsiteY3" fmla="*/ 22485 h 269819"/>
                    <a:gd name="connsiteX4" fmla="*/ 207852 w 363741"/>
                    <a:gd name="connsiteY4" fmla="*/ 0 h 26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1" h="269819">
                      <a:moveTo>
                        <a:pt x="0" y="179880"/>
                      </a:moveTo>
                      <a:lnTo>
                        <a:pt x="259816" y="269819"/>
                      </a:lnTo>
                      <a:lnTo>
                        <a:pt x="363742" y="179880"/>
                      </a:lnTo>
                      <a:lnTo>
                        <a:pt x="272807" y="22485"/>
                      </a:lnTo>
                      <a:lnTo>
                        <a:pt x="20785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95" name="Freeform 13194">
                  <a:extLst>
                    <a:ext uri="{FF2B5EF4-FFF2-40B4-BE49-F238E27FC236}">
                      <a16:creationId xmlns:a16="http://schemas.microsoft.com/office/drawing/2014/main" id="{A9474191-DBE1-E19D-06A0-8DACE3706920}"/>
                    </a:ext>
                  </a:extLst>
                </p:cNvPr>
                <p:cNvSpPr/>
                <p:nvPr/>
              </p:nvSpPr>
              <p:spPr>
                <a:xfrm>
                  <a:off x="19112862" y="33161940"/>
                  <a:ext cx="168879" cy="247334"/>
                </a:xfrm>
                <a:custGeom>
                  <a:avLst/>
                  <a:gdLst>
                    <a:gd name="connsiteX0" fmla="*/ 64954 w 168879"/>
                    <a:gd name="connsiteY0" fmla="*/ 247334 h 247334"/>
                    <a:gd name="connsiteX1" fmla="*/ 168880 w 168879"/>
                    <a:gd name="connsiteY1" fmla="*/ 157394 h 247334"/>
                    <a:gd name="connsiteX2" fmla="*/ 142899 w 168879"/>
                    <a:gd name="connsiteY2" fmla="*/ 22485 h 247334"/>
                    <a:gd name="connsiteX3" fmla="*/ 77945 w 168879"/>
                    <a:gd name="connsiteY3" fmla="*/ 0 h 247334"/>
                    <a:gd name="connsiteX4" fmla="*/ 0 w 168879"/>
                    <a:gd name="connsiteY4" fmla="*/ 224849 h 247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879" h="247334">
                      <a:moveTo>
                        <a:pt x="64954" y="247334"/>
                      </a:moveTo>
                      <a:lnTo>
                        <a:pt x="168880" y="157394"/>
                      </a:lnTo>
                      <a:lnTo>
                        <a:pt x="142899" y="22485"/>
                      </a:lnTo>
                      <a:lnTo>
                        <a:pt x="77945" y="0"/>
                      </a:lnTo>
                      <a:lnTo>
                        <a:pt x="0" y="22484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96" name="Freeform 13195">
                  <a:extLst>
                    <a:ext uri="{FF2B5EF4-FFF2-40B4-BE49-F238E27FC236}">
                      <a16:creationId xmlns:a16="http://schemas.microsoft.com/office/drawing/2014/main" id="{7A7F02FC-9A21-238D-C00F-D1ED861F0C87}"/>
                    </a:ext>
                  </a:extLst>
                </p:cNvPr>
                <p:cNvSpPr/>
                <p:nvPr/>
              </p:nvSpPr>
              <p:spPr>
                <a:xfrm>
                  <a:off x="19190807" y="32937091"/>
                  <a:ext cx="168880" cy="247333"/>
                </a:xfrm>
                <a:custGeom>
                  <a:avLst/>
                  <a:gdLst>
                    <a:gd name="connsiteX0" fmla="*/ 64954 w 168880"/>
                    <a:gd name="connsiteY0" fmla="*/ 247334 h 247333"/>
                    <a:gd name="connsiteX1" fmla="*/ 168880 w 168880"/>
                    <a:gd name="connsiteY1" fmla="*/ 157394 h 247333"/>
                    <a:gd name="connsiteX2" fmla="*/ 142899 w 168880"/>
                    <a:gd name="connsiteY2" fmla="*/ 22485 h 247333"/>
                    <a:gd name="connsiteX3" fmla="*/ 77945 w 168880"/>
                    <a:gd name="connsiteY3" fmla="*/ 0 h 247333"/>
                    <a:gd name="connsiteX4" fmla="*/ 0 w 168880"/>
                    <a:gd name="connsiteY4" fmla="*/ 224849 h 24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880" h="247333">
                      <a:moveTo>
                        <a:pt x="64954" y="247334"/>
                      </a:moveTo>
                      <a:lnTo>
                        <a:pt x="168880" y="157394"/>
                      </a:lnTo>
                      <a:lnTo>
                        <a:pt x="142899" y="22485"/>
                      </a:lnTo>
                      <a:lnTo>
                        <a:pt x="77945" y="0"/>
                      </a:lnTo>
                      <a:lnTo>
                        <a:pt x="0" y="22484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97" name="Freeform 13196">
                  <a:extLst>
                    <a:ext uri="{FF2B5EF4-FFF2-40B4-BE49-F238E27FC236}">
                      <a16:creationId xmlns:a16="http://schemas.microsoft.com/office/drawing/2014/main" id="{FA3F1FF2-9C11-5BAB-ED9E-87584EFB7511}"/>
                    </a:ext>
                  </a:extLst>
                </p:cNvPr>
                <p:cNvSpPr/>
                <p:nvPr/>
              </p:nvSpPr>
              <p:spPr>
                <a:xfrm>
                  <a:off x="19424641" y="32150119"/>
                  <a:ext cx="168880" cy="359758"/>
                </a:xfrm>
                <a:custGeom>
                  <a:avLst/>
                  <a:gdLst>
                    <a:gd name="connsiteX0" fmla="*/ 64954 w 168880"/>
                    <a:gd name="connsiteY0" fmla="*/ 359759 h 359758"/>
                    <a:gd name="connsiteX1" fmla="*/ 168880 w 168880"/>
                    <a:gd name="connsiteY1" fmla="*/ 269819 h 359758"/>
                    <a:gd name="connsiteX2" fmla="*/ 116917 w 168880"/>
                    <a:gd name="connsiteY2" fmla="*/ 0 h 359758"/>
                    <a:gd name="connsiteX3" fmla="*/ 0 w 168880"/>
                    <a:gd name="connsiteY3" fmla="*/ 337274 h 359758"/>
                  </a:gdLst>
                  <a:ahLst/>
                  <a:cxnLst>
                    <a:cxn ang="0">
                      <a:pos x="connsiteX0" y="connsiteY0"/>
                    </a:cxn>
                    <a:cxn ang="0">
                      <a:pos x="connsiteX1" y="connsiteY1"/>
                    </a:cxn>
                    <a:cxn ang="0">
                      <a:pos x="connsiteX2" y="connsiteY2"/>
                    </a:cxn>
                    <a:cxn ang="0">
                      <a:pos x="connsiteX3" y="connsiteY3"/>
                    </a:cxn>
                  </a:cxnLst>
                  <a:rect l="l" t="t" r="r" b="b"/>
                  <a:pathLst>
                    <a:path w="168880" h="359758">
                      <a:moveTo>
                        <a:pt x="64954" y="359759"/>
                      </a:moveTo>
                      <a:lnTo>
                        <a:pt x="168880" y="269819"/>
                      </a:lnTo>
                      <a:lnTo>
                        <a:pt x="116917" y="0"/>
                      </a:lnTo>
                      <a:lnTo>
                        <a:pt x="0" y="337274"/>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98" name="Freeform 13197">
                  <a:extLst>
                    <a:ext uri="{FF2B5EF4-FFF2-40B4-BE49-F238E27FC236}">
                      <a16:creationId xmlns:a16="http://schemas.microsoft.com/office/drawing/2014/main" id="{EEAD9042-A1EB-09AF-A403-FC534E6C8F3C}"/>
                    </a:ext>
                  </a:extLst>
                </p:cNvPr>
                <p:cNvSpPr/>
                <p:nvPr/>
              </p:nvSpPr>
              <p:spPr>
                <a:xfrm>
                  <a:off x="19541558" y="32150119"/>
                  <a:ext cx="181870" cy="314788"/>
                </a:xfrm>
                <a:custGeom>
                  <a:avLst/>
                  <a:gdLst>
                    <a:gd name="connsiteX0" fmla="*/ 51963 w 181870"/>
                    <a:gd name="connsiteY0" fmla="*/ 269819 h 314788"/>
                    <a:gd name="connsiteX1" fmla="*/ 181871 w 181870"/>
                    <a:gd name="connsiteY1" fmla="*/ 314789 h 314788"/>
                    <a:gd name="connsiteX2" fmla="*/ 0 w 181870"/>
                    <a:gd name="connsiteY2" fmla="*/ 0 h 314788"/>
                  </a:gdLst>
                  <a:ahLst/>
                  <a:cxnLst>
                    <a:cxn ang="0">
                      <a:pos x="connsiteX0" y="connsiteY0"/>
                    </a:cxn>
                    <a:cxn ang="0">
                      <a:pos x="connsiteX1" y="connsiteY1"/>
                    </a:cxn>
                    <a:cxn ang="0">
                      <a:pos x="connsiteX2" y="connsiteY2"/>
                    </a:cxn>
                  </a:cxnLst>
                  <a:rect l="l" t="t" r="r" b="b"/>
                  <a:pathLst>
                    <a:path w="181870" h="314788">
                      <a:moveTo>
                        <a:pt x="51963" y="269819"/>
                      </a:moveTo>
                      <a:lnTo>
                        <a:pt x="181871" y="314789"/>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199" name="Graphic 13013">
                <a:extLst>
                  <a:ext uri="{FF2B5EF4-FFF2-40B4-BE49-F238E27FC236}">
                    <a16:creationId xmlns:a16="http://schemas.microsoft.com/office/drawing/2014/main" id="{254F4609-F8CB-9C77-3030-2D4AF0067344}"/>
                  </a:ext>
                </a:extLst>
              </p:cNvPr>
              <p:cNvGrpSpPr/>
              <p:nvPr/>
            </p:nvGrpSpPr>
            <p:grpSpPr>
              <a:xfrm>
                <a:off x="18995945" y="31205753"/>
                <a:ext cx="1091225" cy="944366"/>
                <a:chOff x="18995945" y="31205753"/>
                <a:chExt cx="1091225" cy="944366"/>
              </a:xfrm>
            </p:grpSpPr>
            <p:sp>
              <p:nvSpPr>
                <p:cNvPr id="13200" name="Freeform 13199">
                  <a:extLst>
                    <a:ext uri="{FF2B5EF4-FFF2-40B4-BE49-F238E27FC236}">
                      <a16:creationId xmlns:a16="http://schemas.microsoft.com/office/drawing/2014/main" id="{D432E82D-A95A-DF30-A627-EF6626F6A7B4}"/>
                    </a:ext>
                  </a:extLst>
                </p:cNvPr>
                <p:cNvSpPr/>
                <p:nvPr/>
              </p:nvSpPr>
              <p:spPr>
                <a:xfrm>
                  <a:off x="19801374" y="31520542"/>
                  <a:ext cx="103926" cy="157394"/>
                </a:xfrm>
                <a:custGeom>
                  <a:avLst/>
                  <a:gdLst>
                    <a:gd name="connsiteX0" fmla="*/ 0 w 103926"/>
                    <a:gd name="connsiteY0" fmla="*/ 89939 h 157394"/>
                    <a:gd name="connsiteX1" fmla="*/ 12990 w 103926"/>
                    <a:gd name="connsiteY1" fmla="*/ 157394 h 157394"/>
                    <a:gd name="connsiteX2" fmla="*/ 103926 w 103926"/>
                    <a:gd name="connsiteY2" fmla="*/ 0 h 157394"/>
                  </a:gdLst>
                  <a:ahLst/>
                  <a:cxnLst>
                    <a:cxn ang="0">
                      <a:pos x="connsiteX0" y="connsiteY0"/>
                    </a:cxn>
                    <a:cxn ang="0">
                      <a:pos x="connsiteX1" y="connsiteY1"/>
                    </a:cxn>
                    <a:cxn ang="0">
                      <a:pos x="connsiteX2" y="connsiteY2"/>
                    </a:cxn>
                  </a:cxnLst>
                  <a:rect l="l" t="t" r="r" b="b"/>
                  <a:pathLst>
                    <a:path w="103926" h="157394">
                      <a:moveTo>
                        <a:pt x="0" y="89939"/>
                      </a:moveTo>
                      <a:lnTo>
                        <a:pt x="12990" y="157394"/>
                      </a:lnTo>
                      <a:lnTo>
                        <a:pt x="10392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01" name="Freeform 13200">
                  <a:extLst>
                    <a:ext uri="{FF2B5EF4-FFF2-40B4-BE49-F238E27FC236}">
                      <a16:creationId xmlns:a16="http://schemas.microsoft.com/office/drawing/2014/main" id="{2ABABF6D-A601-7B1C-6F17-1BD8AE56DB37}"/>
                    </a:ext>
                  </a:extLst>
                </p:cNvPr>
                <p:cNvSpPr/>
                <p:nvPr/>
              </p:nvSpPr>
              <p:spPr>
                <a:xfrm>
                  <a:off x="19489595" y="31790360"/>
                  <a:ext cx="233833" cy="359758"/>
                </a:xfrm>
                <a:custGeom>
                  <a:avLst/>
                  <a:gdLst>
                    <a:gd name="connsiteX0" fmla="*/ 103926 w 233833"/>
                    <a:gd name="connsiteY0" fmla="*/ 0 h 359758"/>
                    <a:gd name="connsiteX1" fmla="*/ 0 w 233833"/>
                    <a:gd name="connsiteY1" fmla="*/ 89940 h 359758"/>
                    <a:gd name="connsiteX2" fmla="*/ 51963 w 233833"/>
                    <a:gd name="connsiteY2" fmla="*/ 359759 h 359758"/>
                    <a:gd name="connsiteX3" fmla="*/ 233834 w 233833"/>
                    <a:gd name="connsiteY3" fmla="*/ 44970 h 359758"/>
                  </a:gdLst>
                  <a:ahLst/>
                  <a:cxnLst>
                    <a:cxn ang="0">
                      <a:pos x="connsiteX0" y="connsiteY0"/>
                    </a:cxn>
                    <a:cxn ang="0">
                      <a:pos x="connsiteX1" y="connsiteY1"/>
                    </a:cxn>
                    <a:cxn ang="0">
                      <a:pos x="connsiteX2" y="connsiteY2"/>
                    </a:cxn>
                    <a:cxn ang="0">
                      <a:pos x="connsiteX3" y="connsiteY3"/>
                    </a:cxn>
                  </a:cxnLst>
                  <a:rect l="l" t="t" r="r" b="b"/>
                  <a:pathLst>
                    <a:path w="233833" h="359758">
                      <a:moveTo>
                        <a:pt x="103926" y="0"/>
                      </a:moveTo>
                      <a:lnTo>
                        <a:pt x="0" y="89940"/>
                      </a:lnTo>
                      <a:lnTo>
                        <a:pt x="51963" y="359759"/>
                      </a:lnTo>
                      <a:lnTo>
                        <a:pt x="233834" y="4497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02" name="Freeform 13201">
                  <a:extLst>
                    <a:ext uri="{FF2B5EF4-FFF2-40B4-BE49-F238E27FC236}">
                      <a16:creationId xmlns:a16="http://schemas.microsoft.com/office/drawing/2014/main" id="{1257987C-4002-66D7-D871-40E8CFB1C5F9}"/>
                    </a:ext>
                  </a:extLst>
                </p:cNvPr>
                <p:cNvSpPr/>
                <p:nvPr/>
              </p:nvSpPr>
              <p:spPr>
                <a:xfrm>
                  <a:off x="19359687" y="31835330"/>
                  <a:ext cx="181870" cy="314788"/>
                </a:xfrm>
                <a:custGeom>
                  <a:avLst/>
                  <a:gdLst>
                    <a:gd name="connsiteX0" fmla="*/ 129908 w 181870"/>
                    <a:gd name="connsiteY0" fmla="*/ 44970 h 314788"/>
                    <a:gd name="connsiteX1" fmla="*/ 0 w 181870"/>
                    <a:gd name="connsiteY1" fmla="*/ 0 h 314788"/>
                    <a:gd name="connsiteX2" fmla="*/ 181871 w 181870"/>
                    <a:gd name="connsiteY2" fmla="*/ 314789 h 314788"/>
                  </a:gdLst>
                  <a:ahLst/>
                  <a:cxnLst>
                    <a:cxn ang="0">
                      <a:pos x="connsiteX0" y="connsiteY0"/>
                    </a:cxn>
                    <a:cxn ang="0">
                      <a:pos x="connsiteX1" y="connsiteY1"/>
                    </a:cxn>
                    <a:cxn ang="0">
                      <a:pos x="connsiteX2" y="connsiteY2"/>
                    </a:cxn>
                  </a:cxnLst>
                  <a:rect l="l" t="t" r="r" b="b"/>
                  <a:pathLst>
                    <a:path w="181870" h="314788">
                      <a:moveTo>
                        <a:pt x="129908" y="44970"/>
                      </a:moveTo>
                      <a:lnTo>
                        <a:pt x="0" y="0"/>
                      </a:lnTo>
                      <a:lnTo>
                        <a:pt x="181871" y="31478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03" name="Freeform 13202">
                  <a:extLst>
                    <a:ext uri="{FF2B5EF4-FFF2-40B4-BE49-F238E27FC236}">
                      <a16:creationId xmlns:a16="http://schemas.microsoft.com/office/drawing/2014/main" id="{587CBE05-DAD0-9836-D168-CA349BFE0EBE}"/>
                    </a:ext>
                  </a:extLst>
                </p:cNvPr>
                <p:cNvSpPr/>
                <p:nvPr/>
              </p:nvSpPr>
              <p:spPr>
                <a:xfrm>
                  <a:off x="19723429" y="31205753"/>
                  <a:ext cx="363741" cy="179879"/>
                </a:xfrm>
                <a:custGeom>
                  <a:avLst/>
                  <a:gdLst>
                    <a:gd name="connsiteX0" fmla="*/ 25982 w 363741"/>
                    <a:gd name="connsiteY0" fmla="*/ 134910 h 179879"/>
                    <a:gd name="connsiteX1" fmla="*/ 155889 w 363741"/>
                    <a:gd name="connsiteY1" fmla="*/ 179879 h 179879"/>
                    <a:gd name="connsiteX2" fmla="*/ 363742 w 363741"/>
                    <a:gd name="connsiteY2" fmla="*/ 0 h 179879"/>
                    <a:gd name="connsiteX3" fmla="*/ 0 w 363741"/>
                    <a:gd name="connsiteY3" fmla="*/ 0 h 179879"/>
                  </a:gdLst>
                  <a:ahLst/>
                  <a:cxnLst>
                    <a:cxn ang="0">
                      <a:pos x="connsiteX0" y="connsiteY0"/>
                    </a:cxn>
                    <a:cxn ang="0">
                      <a:pos x="connsiteX1" y="connsiteY1"/>
                    </a:cxn>
                    <a:cxn ang="0">
                      <a:pos x="connsiteX2" y="connsiteY2"/>
                    </a:cxn>
                    <a:cxn ang="0">
                      <a:pos x="connsiteX3" y="connsiteY3"/>
                    </a:cxn>
                  </a:cxnLst>
                  <a:rect l="l" t="t" r="r" b="b"/>
                  <a:pathLst>
                    <a:path w="363741" h="179879">
                      <a:moveTo>
                        <a:pt x="25982" y="134910"/>
                      </a:moveTo>
                      <a:lnTo>
                        <a:pt x="155889" y="179879"/>
                      </a:lnTo>
                      <a:lnTo>
                        <a:pt x="363742"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04" name="Freeform 13203">
                  <a:extLst>
                    <a:ext uri="{FF2B5EF4-FFF2-40B4-BE49-F238E27FC236}">
                      <a16:creationId xmlns:a16="http://schemas.microsoft.com/office/drawing/2014/main" id="{5DACD519-AD3D-B86E-7CBA-A8C2EEE9545D}"/>
                    </a:ext>
                  </a:extLst>
                </p:cNvPr>
                <p:cNvSpPr/>
                <p:nvPr/>
              </p:nvSpPr>
              <p:spPr>
                <a:xfrm>
                  <a:off x="19879318" y="31205753"/>
                  <a:ext cx="207852" cy="314788"/>
                </a:xfrm>
                <a:custGeom>
                  <a:avLst/>
                  <a:gdLst>
                    <a:gd name="connsiteX0" fmla="*/ 0 w 207852"/>
                    <a:gd name="connsiteY0" fmla="*/ 179879 h 314788"/>
                    <a:gd name="connsiteX1" fmla="*/ 25982 w 207852"/>
                    <a:gd name="connsiteY1" fmla="*/ 314789 h 314788"/>
                    <a:gd name="connsiteX2" fmla="*/ 207852 w 207852"/>
                    <a:gd name="connsiteY2" fmla="*/ 0 h 314788"/>
                  </a:gdLst>
                  <a:ahLst/>
                  <a:cxnLst>
                    <a:cxn ang="0">
                      <a:pos x="connsiteX0" y="connsiteY0"/>
                    </a:cxn>
                    <a:cxn ang="0">
                      <a:pos x="connsiteX1" y="connsiteY1"/>
                    </a:cxn>
                    <a:cxn ang="0">
                      <a:pos x="connsiteX2" y="connsiteY2"/>
                    </a:cxn>
                  </a:cxnLst>
                  <a:rect l="l" t="t" r="r" b="b"/>
                  <a:pathLst>
                    <a:path w="207852" h="314788">
                      <a:moveTo>
                        <a:pt x="0" y="179879"/>
                      </a:moveTo>
                      <a:lnTo>
                        <a:pt x="25982" y="314789"/>
                      </a:lnTo>
                      <a:lnTo>
                        <a:pt x="207852"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05" name="Freeform 13204">
                  <a:extLst>
                    <a:ext uri="{FF2B5EF4-FFF2-40B4-BE49-F238E27FC236}">
                      <a16:creationId xmlns:a16="http://schemas.microsoft.com/office/drawing/2014/main" id="{E2B146B3-1F64-A6CE-D670-736F3116CF55}"/>
                    </a:ext>
                  </a:extLst>
                </p:cNvPr>
                <p:cNvSpPr/>
                <p:nvPr/>
              </p:nvSpPr>
              <p:spPr>
                <a:xfrm>
                  <a:off x="19489595" y="31205753"/>
                  <a:ext cx="259815" cy="314788"/>
                </a:xfrm>
                <a:custGeom>
                  <a:avLst/>
                  <a:gdLst>
                    <a:gd name="connsiteX0" fmla="*/ 51963 w 259815"/>
                    <a:gd name="connsiteY0" fmla="*/ 314789 h 314788"/>
                    <a:gd name="connsiteX1" fmla="*/ 259816 w 259815"/>
                    <a:gd name="connsiteY1" fmla="*/ 134910 h 314788"/>
                    <a:gd name="connsiteX2" fmla="*/ 233834 w 259815"/>
                    <a:gd name="connsiteY2" fmla="*/ 0 h 314788"/>
                    <a:gd name="connsiteX3" fmla="*/ 51963 w 259815"/>
                    <a:gd name="connsiteY3" fmla="*/ 0 h 314788"/>
                    <a:gd name="connsiteX4" fmla="*/ 0 w 259815"/>
                    <a:gd name="connsiteY4" fmla="*/ 44970 h 31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15" h="314788">
                      <a:moveTo>
                        <a:pt x="51963" y="314789"/>
                      </a:moveTo>
                      <a:lnTo>
                        <a:pt x="259816" y="134910"/>
                      </a:lnTo>
                      <a:lnTo>
                        <a:pt x="233834" y="0"/>
                      </a:lnTo>
                      <a:lnTo>
                        <a:pt x="51963" y="0"/>
                      </a:lnTo>
                      <a:lnTo>
                        <a:pt x="0" y="4497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06" name="Freeform 13205">
                  <a:extLst>
                    <a:ext uri="{FF2B5EF4-FFF2-40B4-BE49-F238E27FC236}">
                      <a16:creationId xmlns:a16="http://schemas.microsoft.com/office/drawing/2014/main" id="{CE7C28C1-812A-835F-6227-7816A4B313FA}"/>
                    </a:ext>
                  </a:extLst>
                </p:cNvPr>
                <p:cNvSpPr/>
                <p:nvPr/>
              </p:nvSpPr>
              <p:spPr>
                <a:xfrm>
                  <a:off x="19255761" y="31205753"/>
                  <a:ext cx="285797" cy="314788"/>
                </a:xfrm>
                <a:custGeom>
                  <a:avLst/>
                  <a:gdLst>
                    <a:gd name="connsiteX0" fmla="*/ 285797 w 285797"/>
                    <a:gd name="connsiteY0" fmla="*/ 314789 h 314788"/>
                    <a:gd name="connsiteX1" fmla="*/ 233834 w 285797"/>
                    <a:gd name="connsiteY1" fmla="*/ 44970 h 314788"/>
                    <a:gd name="connsiteX2" fmla="*/ 103926 w 285797"/>
                    <a:gd name="connsiteY2" fmla="*/ 0 h 314788"/>
                    <a:gd name="connsiteX3" fmla="*/ 0 w 285797"/>
                    <a:gd name="connsiteY3" fmla="*/ 89939 h 314788"/>
                    <a:gd name="connsiteX4" fmla="*/ 25981 w 285797"/>
                    <a:gd name="connsiteY4" fmla="*/ 224849 h 31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97" h="314788">
                      <a:moveTo>
                        <a:pt x="285797" y="314789"/>
                      </a:moveTo>
                      <a:lnTo>
                        <a:pt x="233834" y="44970"/>
                      </a:lnTo>
                      <a:lnTo>
                        <a:pt x="103926" y="0"/>
                      </a:lnTo>
                      <a:lnTo>
                        <a:pt x="0" y="89939"/>
                      </a:lnTo>
                      <a:lnTo>
                        <a:pt x="25981" y="22484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07" name="Freeform 13206">
                  <a:extLst>
                    <a:ext uri="{FF2B5EF4-FFF2-40B4-BE49-F238E27FC236}">
                      <a16:creationId xmlns:a16="http://schemas.microsoft.com/office/drawing/2014/main" id="{06E8F6C4-E622-F925-08DF-ECEED4BDF4F2}"/>
                    </a:ext>
                  </a:extLst>
                </p:cNvPr>
                <p:cNvSpPr/>
                <p:nvPr/>
              </p:nvSpPr>
              <p:spPr>
                <a:xfrm>
                  <a:off x="19177816" y="31430602"/>
                  <a:ext cx="363742" cy="269819"/>
                </a:xfrm>
                <a:custGeom>
                  <a:avLst/>
                  <a:gdLst>
                    <a:gd name="connsiteX0" fmla="*/ 363742 w 363742"/>
                    <a:gd name="connsiteY0" fmla="*/ 89940 h 269819"/>
                    <a:gd name="connsiteX1" fmla="*/ 103926 w 363742"/>
                    <a:gd name="connsiteY1" fmla="*/ 0 h 269819"/>
                    <a:gd name="connsiteX2" fmla="*/ 0 w 363742"/>
                    <a:gd name="connsiteY2" fmla="*/ 89940 h 269819"/>
                    <a:gd name="connsiteX3" fmla="*/ 90936 w 363742"/>
                    <a:gd name="connsiteY3" fmla="*/ 247334 h 269819"/>
                    <a:gd name="connsiteX4" fmla="*/ 155890 w 363742"/>
                    <a:gd name="connsiteY4" fmla="*/ 269819 h 269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2" h="269819">
                      <a:moveTo>
                        <a:pt x="363742" y="89940"/>
                      </a:moveTo>
                      <a:lnTo>
                        <a:pt x="103926" y="0"/>
                      </a:lnTo>
                      <a:lnTo>
                        <a:pt x="0" y="89940"/>
                      </a:lnTo>
                      <a:lnTo>
                        <a:pt x="90936" y="247334"/>
                      </a:lnTo>
                      <a:lnTo>
                        <a:pt x="155890" y="26981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08" name="Freeform 13207">
                  <a:extLst>
                    <a:ext uri="{FF2B5EF4-FFF2-40B4-BE49-F238E27FC236}">
                      <a16:creationId xmlns:a16="http://schemas.microsoft.com/office/drawing/2014/main" id="{F12D508A-0E35-0A0B-CD76-3644CA2C4958}"/>
                    </a:ext>
                  </a:extLst>
                </p:cNvPr>
                <p:cNvSpPr/>
                <p:nvPr/>
              </p:nvSpPr>
              <p:spPr>
                <a:xfrm>
                  <a:off x="19333706" y="31520542"/>
                  <a:ext cx="259815" cy="359758"/>
                </a:xfrm>
                <a:custGeom>
                  <a:avLst/>
                  <a:gdLst>
                    <a:gd name="connsiteX0" fmla="*/ 207852 w 259815"/>
                    <a:gd name="connsiteY0" fmla="*/ 0 h 359758"/>
                    <a:gd name="connsiteX1" fmla="*/ 0 w 259815"/>
                    <a:gd name="connsiteY1" fmla="*/ 179879 h 359758"/>
                    <a:gd name="connsiteX2" fmla="*/ 25982 w 259815"/>
                    <a:gd name="connsiteY2" fmla="*/ 314789 h 359758"/>
                    <a:gd name="connsiteX3" fmla="*/ 155889 w 259815"/>
                    <a:gd name="connsiteY3" fmla="*/ 359759 h 359758"/>
                    <a:gd name="connsiteX4" fmla="*/ 259816 w 259815"/>
                    <a:gd name="connsiteY4" fmla="*/ 269819 h 35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815" h="359758">
                      <a:moveTo>
                        <a:pt x="207852" y="0"/>
                      </a:moveTo>
                      <a:lnTo>
                        <a:pt x="0" y="179879"/>
                      </a:lnTo>
                      <a:lnTo>
                        <a:pt x="25982" y="314789"/>
                      </a:lnTo>
                      <a:lnTo>
                        <a:pt x="155889" y="359759"/>
                      </a:lnTo>
                      <a:lnTo>
                        <a:pt x="259816" y="26981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09" name="Freeform 13208">
                  <a:extLst>
                    <a:ext uri="{FF2B5EF4-FFF2-40B4-BE49-F238E27FC236}">
                      <a16:creationId xmlns:a16="http://schemas.microsoft.com/office/drawing/2014/main" id="{B3A50C3A-969E-91E4-09F7-03F60F2A00E0}"/>
                    </a:ext>
                  </a:extLst>
                </p:cNvPr>
                <p:cNvSpPr/>
                <p:nvPr/>
              </p:nvSpPr>
              <p:spPr>
                <a:xfrm>
                  <a:off x="19541558" y="31520542"/>
                  <a:ext cx="272806" cy="314788"/>
                </a:xfrm>
                <a:custGeom>
                  <a:avLst/>
                  <a:gdLst>
                    <a:gd name="connsiteX0" fmla="*/ 0 w 272806"/>
                    <a:gd name="connsiteY0" fmla="*/ 0 h 314788"/>
                    <a:gd name="connsiteX1" fmla="*/ 51963 w 272806"/>
                    <a:gd name="connsiteY1" fmla="*/ 269819 h 314788"/>
                    <a:gd name="connsiteX2" fmla="*/ 181871 w 272806"/>
                    <a:gd name="connsiteY2" fmla="*/ 314789 h 314788"/>
                    <a:gd name="connsiteX3" fmla="*/ 272807 w 272806"/>
                    <a:gd name="connsiteY3" fmla="*/ 157394 h 314788"/>
                    <a:gd name="connsiteX4" fmla="*/ 259816 w 272806"/>
                    <a:gd name="connsiteY4" fmla="*/ 89940 h 31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806" h="314788">
                      <a:moveTo>
                        <a:pt x="0" y="0"/>
                      </a:moveTo>
                      <a:lnTo>
                        <a:pt x="51963" y="269819"/>
                      </a:lnTo>
                      <a:lnTo>
                        <a:pt x="181871" y="314789"/>
                      </a:lnTo>
                      <a:lnTo>
                        <a:pt x="272807" y="157394"/>
                      </a:lnTo>
                      <a:lnTo>
                        <a:pt x="259816" y="8994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10" name="Freeform 13209">
                  <a:extLst>
                    <a:ext uri="{FF2B5EF4-FFF2-40B4-BE49-F238E27FC236}">
                      <a16:creationId xmlns:a16="http://schemas.microsoft.com/office/drawing/2014/main" id="{5E3DA01C-742C-E43B-C395-2751B787A68B}"/>
                    </a:ext>
                  </a:extLst>
                </p:cNvPr>
                <p:cNvSpPr/>
                <p:nvPr/>
              </p:nvSpPr>
              <p:spPr>
                <a:xfrm>
                  <a:off x="19541558" y="31340662"/>
                  <a:ext cx="363741" cy="269818"/>
                </a:xfrm>
                <a:custGeom>
                  <a:avLst/>
                  <a:gdLst>
                    <a:gd name="connsiteX0" fmla="*/ 0 w 363741"/>
                    <a:gd name="connsiteY0" fmla="*/ 179879 h 269818"/>
                    <a:gd name="connsiteX1" fmla="*/ 259816 w 363741"/>
                    <a:gd name="connsiteY1" fmla="*/ 269819 h 269818"/>
                    <a:gd name="connsiteX2" fmla="*/ 363742 w 363741"/>
                    <a:gd name="connsiteY2" fmla="*/ 179879 h 269818"/>
                    <a:gd name="connsiteX3" fmla="*/ 337760 w 363741"/>
                    <a:gd name="connsiteY3" fmla="*/ 44970 h 269818"/>
                    <a:gd name="connsiteX4" fmla="*/ 207852 w 363741"/>
                    <a:gd name="connsiteY4" fmla="*/ 0 h 269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1" h="269818">
                      <a:moveTo>
                        <a:pt x="0" y="179879"/>
                      </a:moveTo>
                      <a:lnTo>
                        <a:pt x="259816" y="269819"/>
                      </a:lnTo>
                      <a:lnTo>
                        <a:pt x="363742" y="179879"/>
                      </a:lnTo>
                      <a:lnTo>
                        <a:pt x="337760" y="44970"/>
                      </a:lnTo>
                      <a:lnTo>
                        <a:pt x="207852"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11" name="Freeform 13210">
                  <a:extLst>
                    <a:ext uri="{FF2B5EF4-FFF2-40B4-BE49-F238E27FC236}">
                      <a16:creationId xmlns:a16="http://schemas.microsoft.com/office/drawing/2014/main" id="{F41A3780-CAF4-CC39-CF77-59C575C90218}"/>
                    </a:ext>
                  </a:extLst>
                </p:cNvPr>
                <p:cNvSpPr/>
                <p:nvPr/>
              </p:nvSpPr>
              <p:spPr>
                <a:xfrm>
                  <a:off x="19268752" y="31677936"/>
                  <a:ext cx="90935" cy="157394"/>
                </a:xfrm>
                <a:custGeom>
                  <a:avLst/>
                  <a:gdLst>
                    <a:gd name="connsiteX0" fmla="*/ 64954 w 90935"/>
                    <a:gd name="connsiteY0" fmla="*/ 22485 h 157394"/>
                    <a:gd name="connsiteX1" fmla="*/ 0 w 90935"/>
                    <a:gd name="connsiteY1" fmla="*/ 0 h 157394"/>
                    <a:gd name="connsiteX2" fmla="*/ 90936 w 90935"/>
                    <a:gd name="connsiteY2" fmla="*/ 157394 h 157394"/>
                  </a:gdLst>
                  <a:ahLst/>
                  <a:cxnLst>
                    <a:cxn ang="0">
                      <a:pos x="connsiteX0" y="connsiteY0"/>
                    </a:cxn>
                    <a:cxn ang="0">
                      <a:pos x="connsiteX1" y="connsiteY1"/>
                    </a:cxn>
                    <a:cxn ang="0">
                      <a:pos x="connsiteX2" y="connsiteY2"/>
                    </a:cxn>
                  </a:cxnLst>
                  <a:rect l="l" t="t" r="r" b="b"/>
                  <a:pathLst>
                    <a:path w="90935" h="157394">
                      <a:moveTo>
                        <a:pt x="64954" y="22485"/>
                      </a:moveTo>
                      <a:lnTo>
                        <a:pt x="0" y="0"/>
                      </a:lnTo>
                      <a:lnTo>
                        <a:pt x="90936" y="15739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12" name="Freeform 13211">
                  <a:extLst>
                    <a:ext uri="{FF2B5EF4-FFF2-40B4-BE49-F238E27FC236}">
                      <a16:creationId xmlns:a16="http://schemas.microsoft.com/office/drawing/2014/main" id="{4F6A9EA7-9664-4ED5-D944-2ADFABC9661D}"/>
                    </a:ext>
                  </a:extLst>
                </p:cNvPr>
                <p:cNvSpPr/>
                <p:nvPr/>
              </p:nvSpPr>
              <p:spPr>
                <a:xfrm>
                  <a:off x="19359687" y="31205753"/>
                  <a:ext cx="181870" cy="44969"/>
                </a:xfrm>
                <a:custGeom>
                  <a:avLst/>
                  <a:gdLst>
                    <a:gd name="connsiteX0" fmla="*/ 129908 w 181870"/>
                    <a:gd name="connsiteY0" fmla="*/ 44970 h 44969"/>
                    <a:gd name="connsiteX1" fmla="*/ 181871 w 181870"/>
                    <a:gd name="connsiteY1" fmla="*/ 0 h 44969"/>
                    <a:gd name="connsiteX2" fmla="*/ 0 w 181870"/>
                    <a:gd name="connsiteY2" fmla="*/ 0 h 44969"/>
                  </a:gdLst>
                  <a:ahLst/>
                  <a:cxnLst>
                    <a:cxn ang="0">
                      <a:pos x="connsiteX0" y="connsiteY0"/>
                    </a:cxn>
                    <a:cxn ang="0">
                      <a:pos x="connsiteX1" y="connsiteY1"/>
                    </a:cxn>
                    <a:cxn ang="0">
                      <a:pos x="connsiteX2" y="connsiteY2"/>
                    </a:cxn>
                  </a:cxnLst>
                  <a:rect l="l" t="t" r="r" b="b"/>
                  <a:pathLst>
                    <a:path w="181870" h="44969">
                      <a:moveTo>
                        <a:pt x="129908" y="44970"/>
                      </a:moveTo>
                      <a:lnTo>
                        <a:pt x="181871"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13" name="Freeform 13212">
                  <a:extLst>
                    <a:ext uri="{FF2B5EF4-FFF2-40B4-BE49-F238E27FC236}">
                      <a16:creationId xmlns:a16="http://schemas.microsoft.com/office/drawing/2014/main" id="{8C17FC44-67E1-3AE1-AA3E-6663DA3CB873}"/>
                    </a:ext>
                  </a:extLst>
                </p:cNvPr>
                <p:cNvSpPr/>
                <p:nvPr/>
              </p:nvSpPr>
              <p:spPr>
                <a:xfrm>
                  <a:off x="18995945" y="31205753"/>
                  <a:ext cx="285797" cy="314788"/>
                </a:xfrm>
                <a:custGeom>
                  <a:avLst/>
                  <a:gdLst>
                    <a:gd name="connsiteX0" fmla="*/ 285797 w 285797"/>
                    <a:gd name="connsiteY0" fmla="*/ 224849 h 314788"/>
                    <a:gd name="connsiteX1" fmla="*/ 259816 w 285797"/>
                    <a:gd name="connsiteY1" fmla="*/ 89940 h 314788"/>
                    <a:gd name="connsiteX2" fmla="*/ 0 w 285797"/>
                    <a:gd name="connsiteY2" fmla="*/ 0 h 314788"/>
                    <a:gd name="connsiteX3" fmla="*/ 181871 w 285797"/>
                    <a:gd name="connsiteY3" fmla="*/ 314789 h 314788"/>
                  </a:gdLst>
                  <a:ahLst/>
                  <a:cxnLst>
                    <a:cxn ang="0">
                      <a:pos x="connsiteX0" y="connsiteY0"/>
                    </a:cxn>
                    <a:cxn ang="0">
                      <a:pos x="connsiteX1" y="connsiteY1"/>
                    </a:cxn>
                    <a:cxn ang="0">
                      <a:pos x="connsiteX2" y="connsiteY2"/>
                    </a:cxn>
                    <a:cxn ang="0">
                      <a:pos x="connsiteX3" y="connsiteY3"/>
                    </a:cxn>
                  </a:cxnLst>
                  <a:rect l="l" t="t" r="r" b="b"/>
                  <a:pathLst>
                    <a:path w="285797" h="314788">
                      <a:moveTo>
                        <a:pt x="285797" y="224849"/>
                      </a:moveTo>
                      <a:lnTo>
                        <a:pt x="259816" y="89940"/>
                      </a:lnTo>
                      <a:lnTo>
                        <a:pt x="0" y="0"/>
                      </a:lnTo>
                      <a:lnTo>
                        <a:pt x="181871" y="31478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14" name="Freeform 13213">
                  <a:extLst>
                    <a:ext uri="{FF2B5EF4-FFF2-40B4-BE49-F238E27FC236}">
                      <a16:creationId xmlns:a16="http://schemas.microsoft.com/office/drawing/2014/main" id="{8C969FEE-04F7-3CAA-7FFE-783498C8A727}"/>
                    </a:ext>
                  </a:extLst>
                </p:cNvPr>
                <p:cNvSpPr/>
                <p:nvPr/>
              </p:nvSpPr>
              <p:spPr>
                <a:xfrm>
                  <a:off x="18995945" y="31205753"/>
                  <a:ext cx="363742" cy="89939"/>
                </a:xfrm>
                <a:custGeom>
                  <a:avLst/>
                  <a:gdLst>
                    <a:gd name="connsiteX0" fmla="*/ 259816 w 363742"/>
                    <a:gd name="connsiteY0" fmla="*/ 89940 h 89939"/>
                    <a:gd name="connsiteX1" fmla="*/ 363742 w 363742"/>
                    <a:gd name="connsiteY1" fmla="*/ 0 h 89939"/>
                    <a:gd name="connsiteX2" fmla="*/ 0 w 363742"/>
                    <a:gd name="connsiteY2" fmla="*/ 0 h 89939"/>
                  </a:gdLst>
                  <a:ahLst/>
                  <a:cxnLst>
                    <a:cxn ang="0">
                      <a:pos x="connsiteX0" y="connsiteY0"/>
                    </a:cxn>
                    <a:cxn ang="0">
                      <a:pos x="connsiteX1" y="connsiteY1"/>
                    </a:cxn>
                    <a:cxn ang="0">
                      <a:pos x="connsiteX2" y="connsiteY2"/>
                    </a:cxn>
                  </a:cxnLst>
                  <a:rect l="l" t="t" r="r" b="b"/>
                  <a:pathLst>
                    <a:path w="363742" h="89939">
                      <a:moveTo>
                        <a:pt x="259816" y="89940"/>
                      </a:moveTo>
                      <a:lnTo>
                        <a:pt x="363742"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3215" name="Graphic 13015">
              <a:extLst>
                <a:ext uri="{FF2B5EF4-FFF2-40B4-BE49-F238E27FC236}">
                  <a16:creationId xmlns:a16="http://schemas.microsoft.com/office/drawing/2014/main" id="{9E626465-4F2E-7DB7-5272-5D83131DFA67}"/>
                </a:ext>
              </a:extLst>
            </p:cNvPr>
            <p:cNvGrpSpPr>
              <a:grpSpLocks noChangeAspect="1"/>
            </p:cNvGrpSpPr>
            <p:nvPr/>
          </p:nvGrpSpPr>
          <p:grpSpPr>
            <a:xfrm>
              <a:off x="34625126" y="31892261"/>
              <a:ext cx="2745390" cy="4224399"/>
              <a:chOff x="28311830" y="32192029"/>
              <a:chExt cx="1071562" cy="1648620"/>
            </a:xfrm>
          </p:grpSpPr>
          <p:grpSp>
            <p:nvGrpSpPr>
              <p:cNvPr id="13216" name="Graphic 13015">
                <a:extLst>
                  <a:ext uri="{FF2B5EF4-FFF2-40B4-BE49-F238E27FC236}">
                    <a16:creationId xmlns:a16="http://schemas.microsoft.com/office/drawing/2014/main" id="{FEE1FEC6-91B7-9523-2B78-757EC293303C}"/>
                  </a:ext>
                </a:extLst>
              </p:cNvPr>
              <p:cNvGrpSpPr/>
              <p:nvPr/>
            </p:nvGrpSpPr>
            <p:grpSpPr>
              <a:xfrm>
                <a:off x="28311830" y="32192029"/>
                <a:ext cx="714375" cy="618232"/>
                <a:chOff x="28311830" y="32192029"/>
                <a:chExt cx="714375" cy="618232"/>
              </a:xfrm>
            </p:grpSpPr>
            <p:sp>
              <p:nvSpPr>
                <p:cNvPr id="13217" name="Freeform 13216">
                  <a:extLst>
                    <a:ext uri="{FF2B5EF4-FFF2-40B4-BE49-F238E27FC236}">
                      <a16:creationId xmlns:a16="http://schemas.microsoft.com/office/drawing/2014/main" id="{1183146A-565C-A5F1-BA0C-2D21FF61BB75}"/>
                    </a:ext>
                  </a:extLst>
                </p:cNvPr>
                <p:cNvSpPr/>
                <p:nvPr/>
              </p:nvSpPr>
              <p:spPr>
                <a:xfrm>
                  <a:off x="28847612" y="32604185"/>
                  <a:ext cx="178593" cy="206077"/>
                </a:xfrm>
                <a:custGeom>
                  <a:avLst/>
                  <a:gdLst>
                    <a:gd name="connsiteX0" fmla="*/ 0 w 178593"/>
                    <a:gd name="connsiteY0" fmla="*/ 103039 h 206077"/>
                    <a:gd name="connsiteX1" fmla="*/ 178594 w 178593"/>
                    <a:gd name="connsiteY1" fmla="*/ 206078 h 206077"/>
                    <a:gd name="connsiteX2" fmla="*/ 59531 w 178593"/>
                    <a:gd name="connsiteY2" fmla="*/ 0 h 206077"/>
                  </a:gdLst>
                  <a:ahLst/>
                  <a:cxnLst>
                    <a:cxn ang="0">
                      <a:pos x="connsiteX0" y="connsiteY0"/>
                    </a:cxn>
                    <a:cxn ang="0">
                      <a:pos x="connsiteX1" y="connsiteY1"/>
                    </a:cxn>
                    <a:cxn ang="0">
                      <a:pos x="connsiteX2" y="connsiteY2"/>
                    </a:cxn>
                  </a:cxnLst>
                  <a:rect l="l" t="t" r="r" b="b"/>
                  <a:pathLst>
                    <a:path w="178593" h="206077">
                      <a:moveTo>
                        <a:pt x="0" y="103039"/>
                      </a:moveTo>
                      <a:lnTo>
                        <a:pt x="178594" y="206078"/>
                      </a:lnTo>
                      <a:lnTo>
                        <a:pt x="59531"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18" name="Freeform 13217">
                  <a:extLst>
                    <a:ext uri="{FF2B5EF4-FFF2-40B4-BE49-F238E27FC236}">
                      <a16:creationId xmlns:a16="http://schemas.microsoft.com/office/drawing/2014/main" id="{BBF1CA76-D7AC-EA33-DD63-89340590AD79}"/>
                    </a:ext>
                  </a:extLst>
                </p:cNvPr>
                <p:cNvSpPr/>
                <p:nvPr/>
              </p:nvSpPr>
              <p:spPr>
                <a:xfrm>
                  <a:off x="28788080" y="32707223"/>
                  <a:ext cx="238125" cy="103038"/>
                </a:xfrm>
                <a:custGeom>
                  <a:avLst/>
                  <a:gdLst>
                    <a:gd name="connsiteX0" fmla="*/ 59531 w 238125"/>
                    <a:gd name="connsiteY0" fmla="*/ 0 h 103038"/>
                    <a:gd name="connsiteX1" fmla="*/ 0 w 238125"/>
                    <a:gd name="connsiteY1" fmla="*/ 103039 h 103038"/>
                    <a:gd name="connsiteX2" fmla="*/ 238125 w 238125"/>
                    <a:gd name="connsiteY2" fmla="*/ 103039 h 103038"/>
                  </a:gdLst>
                  <a:ahLst/>
                  <a:cxnLst>
                    <a:cxn ang="0">
                      <a:pos x="connsiteX0" y="connsiteY0"/>
                    </a:cxn>
                    <a:cxn ang="0">
                      <a:pos x="connsiteX1" y="connsiteY1"/>
                    </a:cxn>
                    <a:cxn ang="0">
                      <a:pos x="connsiteX2" y="connsiteY2"/>
                    </a:cxn>
                  </a:cxnLst>
                  <a:rect l="l" t="t" r="r" b="b"/>
                  <a:pathLst>
                    <a:path w="238125" h="103038">
                      <a:moveTo>
                        <a:pt x="59531" y="0"/>
                      </a:moveTo>
                      <a:lnTo>
                        <a:pt x="0" y="103039"/>
                      </a:lnTo>
                      <a:lnTo>
                        <a:pt x="238125" y="10303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19" name="Freeform 13218">
                  <a:extLst>
                    <a:ext uri="{FF2B5EF4-FFF2-40B4-BE49-F238E27FC236}">
                      <a16:creationId xmlns:a16="http://schemas.microsoft.com/office/drawing/2014/main" id="{872E919F-DB1E-92FD-EB4D-95F32C482795}"/>
                    </a:ext>
                  </a:extLst>
                </p:cNvPr>
                <p:cNvSpPr/>
                <p:nvPr/>
              </p:nvSpPr>
              <p:spPr>
                <a:xfrm>
                  <a:off x="28490424" y="32604185"/>
                  <a:ext cx="178593" cy="206077"/>
                </a:xfrm>
                <a:custGeom>
                  <a:avLst/>
                  <a:gdLst>
                    <a:gd name="connsiteX0" fmla="*/ 0 w 178593"/>
                    <a:gd name="connsiteY0" fmla="*/ 103039 h 206077"/>
                    <a:gd name="connsiteX1" fmla="*/ 59531 w 178593"/>
                    <a:gd name="connsiteY1" fmla="*/ 206078 h 206077"/>
                    <a:gd name="connsiteX2" fmla="*/ 178594 w 178593"/>
                    <a:gd name="connsiteY2" fmla="*/ 206078 h 206077"/>
                    <a:gd name="connsiteX3" fmla="*/ 178594 w 178593"/>
                    <a:gd name="connsiteY3" fmla="*/ 0 h 206077"/>
                  </a:gdLst>
                  <a:ahLst/>
                  <a:cxnLst>
                    <a:cxn ang="0">
                      <a:pos x="connsiteX0" y="connsiteY0"/>
                    </a:cxn>
                    <a:cxn ang="0">
                      <a:pos x="connsiteX1" y="connsiteY1"/>
                    </a:cxn>
                    <a:cxn ang="0">
                      <a:pos x="connsiteX2" y="connsiteY2"/>
                    </a:cxn>
                    <a:cxn ang="0">
                      <a:pos x="connsiteX3" y="connsiteY3"/>
                    </a:cxn>
                  </a:cxnLst>
                  <a:rect l="l" t="t" r="r" b="b"/>
                  <a:pathLst>
                    <a:path w="178593" h="206077">
                      <a:moveTo>
                        <a:pt x="0" y="103039"/>
                      </a:moveTo>
                      <a:lnTo>
                        <a:pt x="59531" y="206078"/>
                      </a:lnTo>
                      <a:lnTo>
                        <a:pt x="178594" y="206078"/>
                      </a:lnTo>
                      <a:lnTo>
                        <a:pt x="178594"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20" name="Freeform 13219">
                  <a:extLst>
                    <a:ext uri="{FF2B5EF4-FFF2-40B4-BE49-F238E27FC236}">
                      <a16:creationId xmlns:a16="http://schemas.microsoft.com/office/drawing/2014/main" id="{EFC9420B-11E5-CC3D-625B-9F3EB27EE155}"/>
                    </a:ext>
                  </a:extLst>
                </p:cNvPr>
                <p:cNvSpPr/>
                <p:nvPr/>
              </p:nvSpPr>
              <p:spPr>
                <a:xfrm>
                  <a:off x="28669018" y="32604185"/>
                  <a:ext cx="178593" cy="206077"/>
                </a:xfrm>
                <a:custGeom>
                  <a:avLst/>
                  <a:gdLst>
                    <a:gd name="connsiteX0" fmla="*/ 178594 w 178593"/>
                    <a:gd name="connsiteY0" fmla="*/ 103039 h 206077"/>
                    <a:gd name="connsiteX1" fmla="*/ 0 w 178593"/>
                    <a:gd name="connsiteY1" fmla="*/ 0 h 206077"/>
                    <a:gd name="connsiteX2" fmla="*/ 0 w 178593"/>
                    <a:gd name="connsiteY2" fmla="*/ 206078 h 206077"/>
                    <a:gd name="connsiteX3" fmla="*/ 119063 w 178593"/>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78593" h="206077">
                      <a:moveTo>
                        <a:pt x="178594" y="103039"/>
                      </a:moveTo>
                      <a:lnTo>
                        <a:pt x="0" y="0"/>
                      </a:lnTo>
                      <a:lnTo>
                        <a:pt x="0" y="206078"/>
                      </a:lnTo>
                      <a:lnTo>
                        <a:pt x="119063" y="2060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21" name="Freeform 13220">
                  <a:extLst>
                    <a:ext uri="{FF2B5EF4-FFF2-40B4-BE49-F238E27FC236}">
                      <a16:creationId xmlns:a16="http://schemas.microsoft.com/office/drawing/2014/main" id="{1A23ED41-9EE6-B556-A3D9-845C7C76825B}"/>
                    </a:ext>
                  </a:extLst>
                </p:cNvPr>
                <p:cNvSpPr/>
                <p:nvPr/>
              </p:nvSpPr>
              <p:spPr>
                <a:xfrm>
                  <a:off x="28669018" y="32501146"/>
                  <a:ext cx="238125" cy="206077"/>
                </a:xfrm>
                <a:custGeom>
                  <a:avLst/>
                  <a:gdLst>
                    <a:gd name="connsiteX0" fmla="*/ 178594 w 238125"/>
                    <a:gd name="connsiteY0" fmla="*/ 206078 h 206077"/>
                    <a:gd name="connsiteX1" fmla="*/ 238125 w 238125"/>
                    <a:gd name="connsiteY1" fmla="*/ 103039 h 206077"/>
                    <a:gd name="connsiteX2" fmla="*/ 178594 w 238125"/>
                    <a:gd name="connsiteY2" fmla="*/ 0 h 206077"/>
                    <a:gd name="connsiteX3" fmla="*/ 0 w 238125"/>
                    <a:gd name="connsiteY3" fmla="*/ 103039 h 206077"/>
                  </a:gdLst>
                  <a:ahLst/>
                  <a:cxnLst>
                    <a:cxn ang="0">
                      <a:pos x="connsiteX0" y="connsiteY0"/>
                    </a:cxn>
                    <a:cxn ang="0">
                      <a:pos x="connsiteX1" y="connsiteY1"/>
                    </a:cxn>
                    <a:cxn ang="0">
                      <a:pos x="connsiteX2" y="connsiteY2"/>
                    </a:cxn>
                    <a:cxn ang="0">
                      <a:pos x="connsiteX3" y="connsiteY3"/>
                    </a:cxn>
                  </a:cxnLst>
                  <a:rect l="l" t="t" r="r" b="b"/>
                  <a:pathLst>
                    <a:path w="238125" h="206077">
                      <a:moveTo>
                        <a:pt x="178594" y="206078"/>
                      </a:moveTo>
                      <a:lnTo>
                        <a:pt x="238125" y="103039"/>
                      </a:lnTo>
                      <a:lnTo>
                        <a:pt x="178594" y="0"/>
                      </a:lnTo>
                      <a:lnTo>
                        <a:pt x="0" y="1030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22" name="Freeform 13221">
                  <a:extLst>
                    <a:ext uri="{FF2B5EF4-FFF2-40B4-BE49-F238E27FC236}">
                      <a16:creationId xmlns:a16="http://schemas.microsoft.com/office/drawing/2014/main" id="{F2065252-9209-E8D2-A542-EC8AD8AB365F}"/>
                    </a:ext>
                  </a:extLst>
                </p:cNvPr>
                <p:cNvSpPr/>
                <p:nvPr/>
              </p:nvSpPr>
              <p:spPr>
                <a:xfrm>
                  <a:off x="28669018" y="32398107"/>
                  <a:ext cx="178593" cy="206077"/>
                </a:xfrm>
                <a:custGeom>
                  <a:avLst/>
                  <a:gdLst>
                    <a:gd name="connsiteX0" fmla="*/ 0 w 178593"/>
                    <a:gd name="connsiteY0" fmla="*/ 0 h 206077"/>
                    <a:gd name="connsiteX1" fmla="*/ 0 w 178593"/>
                    <a:gd name="connsiteY1" fmla="*/ 206078 h 206077"/>
                    <a:gd name="connsiteX2" fmla="*/ 178594 w 178593"/>
                    <a:gd name="connsiteY2" fmla="*/ 103039 h 206077"/>
                    <a:gd name="connsiteX3" fmla="*/ 119063 w 178593"/>
                    <a:gd name="connsiteY3" fmla="*/ 0 h 206077"/>
                  </a:gdLst>
                  <a:ahLst/>
                  <a:cxnLst>
                    <a:cxn ang="0">
                      <a:pos x="connsiteX0" y="connsiteY0"/>
                    </a:cxn>
                    <a:cxn ang="0">
                      <a:pos x="connsiteX1" y="connsiteY1"/>
                    </a:cxn>
                    <a:cxn ang="0">
                      <a:pos x="connsiteX2" y="connsiteY2"/>
                    </a:cxn>
                    <a:cxn ang="0">
                      <a:pos x="connsiteX3" y="connsiteY3"/>
                    </a:cxn>
                  </a:cxnLst>
                  <a:rect l="l" t="t" r="r" b="b"/>
                  <a:pathLst>
                    <a:path w="178593" h="206077">
                      <a:moveTo>
                        <a:pt x="0" y="0"/>
                      </a:moveTo>
                      <a:lnTo>
                        <a:pt x="0" y="206078"/>
                      </a:lnTo>
                      <a:lnTo>
                        <a:pt x="178594" y="103039"/>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23" name="Freeform 13222">
                  <a:extLst>
                    <a:ext uri="{FF2B5EF4-FFF2-40B4-BE49-F238E27FC236}">
                      <a16:creationId xmlns:a16="http://schemas.microsoft.com/office/drawing/2014/main" id="{D2B25C6A-8909-40DF-307E-5EF12A71DD0E}"/>
                    </a:ext>
                  </a:extLst>
                </p:cNvPr>
                <p:cNvSpPr/>
                <p:nvPr/>
              </p:nvSpPr>
              <p:spPr>
                <a:xfrm>
                  <a:off x="28490424" y="32398107"/>
                  <a:ext cx="178593" cy="206077"/>
                </a:xfrm>
                <a:custGeom>
                  <a:avLst/>
                  <a:gdLst>
                    <a:gd name="connsiteX0" fmla="*/ 178594 w 178593"/>
                    <a:gd name="connsiteY0" fmla="*/ 0 h 206077"/>
                    <a:gd name="connsiteX1" fmla="*/ 59531 w 178593"/>
                    <a:gd name="connsiteY1" fmla="*/ 0 h 206077"/>
                    <a:gd name="connsiteX2" fmla="*/ 0 w 178593"/>
                    <a:gd name="connsiteY2" fmla="*/ 103039 h 206077"/>
                    <a:gd name="connsiteX3" fmla="*/ 178594 w 178593"/>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78593" h="206077">
                      <a:moveTo>
                        <a:pt x="178594" y="0"/>
                      </a:moveTo>
                      <a:lnTo>
                        <a:pt x="59531" y="0"/>
                      </a:lnTo>
                      <a:lnTo>
                        <a:pt x="0" y="103039"/>
                      </a:lnTo>
                      <a:lnTo>
                        <a:pt x="178594" y="2060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24" name="Freeform 13223">
                  <a:extLst>
                    <a:ext uri="{FF2B5EF4-FFF2-40B4-BE49-F238E27FC236}">
                      <a16:creationId xmlns:a16="http://schemas.microsoft.com/office/drawing/2014/main" id="{B6097E66-32CF-0BD3-1302-D4D5AE5D2404}"/>
                    </a:ext>
                  </a:extLst>
                </p:cNvPr>
                <p:cNvSpPr/>
                <p:nvPr/>
              </p:nvSpPr>
              <p:spPr>
                <a:xfrm>
                  <a:off x="28430893" y="32501146"/>
                  <a:ext cx="238125" cy="206077"/>
                </a:xfrm>
                <a:custGeom>
                  <a:avLst/>
                  <a:gdLst>
                    <a:gd name="connsiteX0" fmla="*/ 59531 w 238125"/>
                    <a:gd name="connsiteY0" fmla="*/ 206078 h 206077"/>
                    <a:gd name="connsiteX1" fmla="*/ 238125 w 238125"/>
                    <a:gd name="connsiteY1" fmla="*/ 103039 h 206077"/>
                    <a:gd name="connsiteX2" fmla="*/ 59531 w 238125"/>
                    <a:gd name="connsiteY2" fmla="*/ 0 h 206077"/>
                    <a:gd name="connsiteX3" fmla="*/ 0 w 238125"/>
                    <a:gd name="connsiteY3" fmla="*/ 103039 h 206077"/>
                  </a:gdLst>
                  <a:ahLst/>
                  <a:cxnLst>
                    <a:cxn ang="0">
                      <a:pos x="connsiteX0" y="connsiteY0"/>
                    </a:cxn>
                    <a:cxn ang="0">
                      <a:pos x="connsiteX1" y="connsiteY1"/>
                    </a:cxn>
                    <a:cxn ang="0">
                      <a:pos x="connsiteX2" y="connsiteY2"/>
                    </a:cxn>
                    <a:cxn ang="0">
                      <a:pos x="connsiteX3" y="connsiteY3"/>
                    </a:cxn>
                  </a:cxnLst>
                  <a:rect l="l" t="t" r="r" b="b"/>
                  <a:pathLst>
                    <a:path w="238125" h="206077">
                      <a:moveTo>
                        <a:pt x="59531" y="206078"/>
                      </a:moveTo>
                      <a:lnTo>
                        <a:pt x="238125" y="103039"/>
                      </a:lnTo>
                      <a:lnTo>
                        <a:pt x="59531" y="0"/>
                      </a:lnTo>
                      <a:lnTo>
                        <a:pt x="0" y="1030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25" name="Freeform 13224">
                  <a:extLst>
                    <a:ext uri="{FF2B5EF4-FFF2-40B4-BE49-F238E27FC236}">
                      <a16:creationId xmlns:a16="http://schemas.microsoft.com/office/drawing/2014/main" id="{A8DCBAB7-F3BE-6A62-8B73-2BD54A70FDB0}"/>
                    </a:ext>
                  </a:extLst>
                </p:cNvPr>
                <p:cNvSpPr/>
                <p:nvPr/>
              </p:nvSpPr>
              <p:spPr>
                <a:xfrm>
                  <a:off x="28311830" y="32707223"/>
                  <a:ext cx="238125" cy="103038"/>
                </a:xfrm>
                <a:custGeom>
                  <a:avLst/>
                  <a:gdLst>
                    <a:gd name="connsiteX0" fmla="*/ 178594 w 238125"/>
                    <a:gd name="connsiteY0" fmla="*/ 0 h 103038"/>
                    <a:gd name="connsiteX1" fmla="*/ 0 w 238125"/>
                    <a:gd name="connsiteY1" fmla="*/ 103039 h 103038"/>
                    <a:gd name="connsiteX2" fmla="*/ 238125 w 238125"/>
                    <a:gd name="connsiteY2" fmla="*/ 103039 h 103038"/>
                  </a:gdLst>
                  <a:ahLst/>
                  <a:cxnLst>
                    <a:cxn ang="0">
                      <a:pos x="connsiteX0" y="connsiteY0"/>
                    </a:cxn>
                    <a:cxn ang="0">
                      <a:pos x="connsiteX1" y="connsiteY1"/>
                    </a:cxn>
                    <a:cxn ang="0">
                      <a:pos x="connsiteX2" y="connsiteY2"/>
                    </a:cxn>
                  </a:cxnLst>
                  <a:rect l="l" t="t" r="r" b="b"/>
                  <a:pathLst>
                    <a:path w="238125" h="103038">
                      <a:moveTo>
                        <a:pt x="178594" y="0"/>
                      </a:moveTo>
                      <a:lnTo>
                        <a:pt x="0" y="103039"/>
                      </a:lnTo>
                      <a:lnTo>
                        <a:pt x="238125" y="10303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26" name="Freeform 13225">
                  <a:extLst>
                    <a:ext uri="{FF2B5EF4-FFF2-40B4-BE49-F238E27FC236}">
                      <a16:creationId xmlns:a16="http://schemas.microsoft.com/office/drawing/2014/main" id="{F739B576-0E0E-3F78-EB32-8D3CBCC16F0E}"/>
                    </a:ext>
                  </a:extLst>
                </p:cNvPr>
                <p:cNvSpPr/>
                <p:nvPr/>
              </p:nvSpPr>
              <p:spPr>
                <a:xfrm>
                  <a:off x="28311830" y="32604185"/>
                  <a:ext cx="178593" cy="206077"/>
                </a:xfrm>
                <a:custGeom>
                  <a:avLst/>
                  <a:gdLst>
                    <a:gd name="connsiteX0" fmla="*/ 178594 w 178593"/>
                    <a:gd name="connsiteY0" fmla="*/ 103039 h 206077"/>
                    <a:gd name="connsiteX1" fmla="*/ 119063 w 178593"/>
                    <a:gd name="connsiteY1" fmla="*/ 0 h 206077"/>
                    <a:gd name="connsiteX2" fmla="*/ 0 w 178593"/>
                    <a:gd name="connsiteY2" fmla="*/ 206078 h 206077"/>
                  </a:gdLst>
                  <a:ahLst/>
                  <a:cxnLst>
                    <a:cxn ang="0">
                      <a:pos x="connsiteX0" y="connsiteY0"/>
                    </a:cxn>
                    <a:cxn ang="0">
                      <a:pos x="connsiteX1" y="connsiteY1"/>
                    </a:cxn>
                    <a:cxn ang="0">
                      <a:pos x="connsiteX2" y="connsiteY2"/>
                    </a:cxn>
                  </a:cxnLst>
                  <a:rect l="l" t="t" r="r" b="b"/>
                  <a:pathLst>
                    <a:path w="178593" h="206077">
                      <a:moveTo>
                        <a:pt x="178594" y="103039"/>
                      </a:moveTo>
                      <a:lnTo>
                        <a:pt x="119063" y="0"/>
                      </a:lnTo>
                      <a:lnTo>
                        <a:pt x="0"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27" name="Freeform 13226">
                  <a:extLst>
                    <a:ext uri="{FF2B5EF4-FFF2-40B4-BE49-F238E27FC236}">
                      <a16:creationId xmlns:a16="http://schemas.microsoft.com/office/drawing/2014/main" id="{E8A3675B-BF65-42C1-9B9B-E031BDC8321D}"/>
                    </a:ext>
                  </a:extLst>
                </p:cNvPr>
                <p:cNvSpPr/>
                <p:nvPr/>
              </p:nvSpPr>
              <p:spPr>
                <a:xfrm>
                  <a:off x="28549955" y="32192029"/>
                  <a:ext cx="119062" cy="206077"/>
                </a:xfrm>
                <a:custGeom>
                  <a:avLst/>
                  <a:gdLst>
                    <a:gd name="connsiteX0" fmla="*/ 119063 w 119062"/>
                    <a:gd name="connsiteY0" fmla="*/ 206078 h 206077"/>
                    <a:gd name="connsiteX1" fmla="*/ 119063 w 119062"/>
                    <a:gd name="connsiteY1" fmla="*/ 0 h 206077"/>
                    <a:gd name="connsiteX2" fmla="*/ 0 w 119062"/>
                    <a:gd name="connsiteY2" fmla="*/ 206078 h 206077"/>
                  </a:gdLst>
                  <a:ahLst/>
                  <a:cxnLst>
                    <a:cxn ang="0">
                      <a:pos x="connsiteX0" y="connsiteY0"/>
                    </a:cxn>
                    <a:cxn ang="0">
                      <a:pos x="connsiteX1" y="connsiteY1"/>
                    </a:cxn>
                    <a:cxn ang="0">
                      <a:pos x="connsiteX2" y="connsiteY2"/>
                    </a:cxn>
                  </a:cxnLst>
                  <a:rect l="l" t="t" r="r" b="b"/>
                  <a:pathLst>
                    <a:path w="119062" h="206077">
                      <a:moveTo>
                        <a:pt x="119063" y="206078"/>
                      </a:moveTo>
                      <a:lnTo>
                        <a:pt x="119063" y="0"/>
                      </a:lnTo>
                      <a:lnTo>
                        <a:pt x="0"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28" name="Freeform 13227">
                  <a:extLst>
                    <a:ext uri="{FF2B5EF4-FFF2-40B4-BE49-F238E27FC236}">
                      <a16:creationId xmlns:a16="http://schemas.microsoft.com/office/drawing/2014/main" id="{CF5F8D90-B383-8DAA-DAD5-D0DFB03390E6}"/>
                    </a:ext>
                  </a:extLst>
                </p:cNvPr>
                <p:cNvSpPr/>
                <p:nvPr/>
              </p:nvSpPr>
              <p:spPr>
                <a:xfrm>
                  <a:off x="28669018" y="32192029"/>
                  <a:ext cx="119062" cy="206077"/>
                </a:xfrm>
                <a:custGeom>
                  <a:avLst/>
                  <a:gdLst>
                    <a:gd name="connsiteX0" fmla="*/ 0 w 119062"/>
                    <a:gd name="connsiteY0" fmla="*/ 206078 h 206077"/>
                    <a:gd name="connsiteX1" fmla="*/ 119063 w 119062"/>
                    <a:gd name="connsiteY1" fmla="*/ 206078 h 206077"/>
                    <a:gd name="connsiteX2" fmla="*/ 0 w 119062"/>
                    <a:gd name="connsiteY2" fmla="*/ 0 h 206077"/>
                  </a:gdLst>
                  <a:ahLst/>
                  <a:cxnLst>
                    <a:cxn ang="0">
                      <a:pos x="connsiteX0" y="connsiteY0"/>
                    </a:cxn>
                    <a:cxn ang="0">
                      <a:pos x="connsiteX1" y="connsiteY1"/>
                    </a:cxn>
                    <a:cxn ang="0">
                      <a:pos x="connsiteX2" y="connsiteY2"/>
                    </a:cxn>
                  </a:cxnLst>
                  <a:rect l="l" t="t" r="r" b="b"/>
                  <a:pathLst>
                    <a:path w="119062" h="206077">
                      <a:moveTo>
                        <a:pt x="0" y="206078"/>
                      </a:moveTo>
                      <a:lnTo>
                        <a:pt x="119063" y="206078"/>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229" name="Graphic 13015">
                <a:extLst>
                  <a:ext uri="{FF2B5EF4-FFF2-40B4-BE49-F238E27FC236}">
                    <a16:creationId xmlns:a16="http://schemas.microsoft.com/office/drawing/2014/main" id="{D45ECEBD-C44B-59E0-76C0-2AA09E80DCEC}"/>
                  </a:ext>
                </a:extLst>
              </p:cNvPr>
              <p:cNvGrpSpPr/>
              <p:nvPr/>
            </p:nvGrpSpPr>
            <p:grpSpPr>
              <a:xfrm>
                <a:off x="28311830" y="32810262"/>
                <a:ext cx="714375" cy="1030387"/>
                <a:chOff x="28311830" y="32810262"/>
                <a:chExt cx="714375" cy="1030387"/>
              </a:xfrm>
            </p:grpSpPr>
            <p:sp>
              <p:nvSpPr>
                <p:cNvPr id="13230" name="Freeform 13229">
                  <a:extLst>
                    <a:ext uri="{FF2B5EF4-FFF2-40B4-BE49-F238E27FC236}">
                      <a16:creationId xmlns:a16="http://schemas.microsoft.com/office/drawing/2014/main" id="{3B028835-3B72-B418-DEDC-7AD1B45B26CA}"/>
                    </a:ext>
                  </a:extLst>
                </p:cNvPr>
                <p:cNvSpPr/>
                <p:nvPr/>
              </p:nvSpPr>
              <p:spPr>
                <a:xfrm>
                  <a:off x="28669018" y="33634572"/>
                  <a:ext cx="71437" cy="206077"/>
                </a:xfrm>
                <a:custGeom>
                  <a:avLst/>
                  <a:gdLst>
                    <a:gd name="connsiteX0" fmla="*/ 0 w 71437"/>
                    <a:gd name="connsiteY0" fmla="*/ 0 h 206077"/>
                    <a:gd name="connsiteX1" fmla="*/ 0 w 71437"/>
                    <a:gd name="connsiteY1" fmla="*/ 206078 h 206077"/>
                    <a:gd name="connsiteX2" fmla="*/ 71438 w 71437"/>
                    <a:gd name="connsiteY2" fmla="*/ 0 h 206077"/>
                  </a:gdLst>
                  <a:ahLst/>
                  <a:cxnLst>
                    <a:cxn ang="0">
                      <a:pos x="connsiteX0" y="connsiteY0"/>
                    </a:cxn>
                    <a:cxn ang="0">
                      <a:pos x="connsiteX1" y="connsiteY1"/>
                    </a:cxn>
                    <a:cxn ang="0">
                      <a:pos x="connsiteX2" y="connsiteY2"/>
                    </a:cxn>
                  </a:cxnLst>
                  <a:rect l="l" t="t" r="r" b="b"/>
                  <a:pathLst>
                    <a:path w="71437" h="206077">
                      <a:moveTo>
                        <a:pt x="0" y="0"/>
                      </a:moveTo>
                      <a:lnTo>
                        <a:pt x="0" y="206078"/>
                      </a:lnTo>
                      <a:lnTo>
                        <a:pt x="7143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31" name="Freeform 13230">
                  <a:extLst>
                    <a:ext uri="{FF2B5EF4-FFF2-40B4-BE49-F238E27FC236}">
                      <a16:creationId xmlns:a16="http://schemas.microsoft.com/office/drawing/2014/main" id="{4A50AFB7-6B3A-2D90-4608-17E0EF1E3F4D}"/>
                    </a:ext>
                  </a:extLst>
                </p:cNvPr>
                <p:cNvSpPr/>
                <p:nvPr/>
              </p:nvSpPr>
              <p:spPr>
                <a:xfrm>
                  <a:off x="28597580" y="33634572"/>
                  <a:ext cx="71437" cy="206077"/>
                </a:xfrm>
                <a:custGeom>
                  <a:avLst/>
                  <a:gdLst>
                    <a:gd name="connsiteX0" fmla="*/ 71438 w 71437"/>
                    <a:gd name="connsiteY0" fmla="*/ 0 h 206077"/>
                    <a:gd name="connsiteX1" fmla="*/ 0 w 71437"/>
                    <a:gd name="connsiteY1" fmla="*/ 0 h 206077"/>
                    <a:gd name="connsiteX2" fmla="*/ 71438 w 71437"/>
                    <a:gd name="connsiteY2" fmla="*/ 206078 h 206077"/>
                  </a:gdLst>
                  <a:ahLst/>
                  <a:cxnLst>
                    <a:cxn ang="0">
                      <a:pos x="connsiteX0" y="connsiteY0"/>
                    </a:cxn>
                    <a:cxn ang="0">
                      <a:pos x="connsiteX1" y="connsiteY1"/>
                    </a:cxn>
                    <a:cxn ang="0">
                      <a:pos x="connsiteX2" y="connsiteY2"/>
                    </a:cxn>
                  </a:cxnLst>
                  <a:rect l="l" t="t" r="r" b="b"/>
                  <a:pathLst>
                    <a:path w="71437" h="206077">
                      <a:moveTo>
                        <a:pt x="71438" y="0"/>
                      </a:moveTo>
                      <a:lnTo>
                        <a:pt x="0" y="0"/>
                      </a:lnTo>
                      <a:lnTo>
                        <a:pt x="71438"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32" name="Freeform 13231">
                  <a:extLst>
                    <a:ext uri="{FF2B5EF4-FFF2-40B4-BE49-F238E27FC236}">
                      <a16:creationId xmlns:a16="http://schemas.microsoft.com/office/drawing/2014/main" id="{07FB5314-65C5-41AA-AA68-C6FAF7EFF1FF}"/>
                    </a:ext>
                  </a:extLst>
                </p:cNvPr>
                <p:cNvSpPr/>
                <p:nvPr/>
              </p:nvSpPr>
              <p:spPr>
                <a:xfrm>
                  <a:off x="28847612" y="33016340"/>
                  <a:ext cx="107156" cy="137384"/>
                </a:xfrm>
                <a:custGeom>
                  <a:avLst/>
                  <a:gdLst>
                    <a:gd name="connsiteX0" fmla="*/ 59531 w 107156"/>
                    <a:gd name="connsiteY0" fmla="*/ 0 h 137384"/>
                    <a:gd name="connsiteX1" fmla="*/ 0 w 107156"/>
                    <a:gd name="connsiteY1" fmla="*/ 103039 h 137384"/>
                    <a:gd name="connsiteX2" fmla="*/ 59531 w 107156"/>
                    <a:gd name="connsiteY2" fmla="*/ 137385 h 137384"/>
                    <a:gd name="connsiteX3" fmla="*/ 107156 w 107156"/>
                    <a:gd name="connsiteY3" fmla="*/ 0 h 137384"/>
                  </a:gdLst>
                  <a:ahLst/>
                  <a:cxnLst>
                    <a:cxn ang="0">
                      <a:pos x="connsiteX0" y="connsiteY0"/>
                    </a:cxn>
                    <a:cxn ang="0">
                      <a:pos x="connsiteX1" y="connsiteY1"/>
                    </a:cxn>
                    <a:cxn ang="0">
                      <a:pos x="connsiteX2" y="connsiteY2"/>
                    </a:cxn>
                    <a:cxn ang="0">
                      <a:pos x="connsiteX3" y="connsiteY3"/>
                    </a:cxn>
                  </a:cxnLst>
                  <a:rect l="l" t="t" r="r" b="b"/>
                  <a:pathLst>
                    <a:path w="107156" h="137384">
                      <a:moveTo>
                        <a:pt x="59531" y="0"/>
                      </a:moveTo>
                      <a:lnTo>
                        <a:pt x="0" y="103039"/>
                      </a:lnTo>
                      <a:lnTo>
                        <a:pt x="59531" y="137385"/>
                      </a:lnTo>
                      <a:lnTo>
                        <a:pt x="10715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33" name="Freeform 13232">
                  <a:extLst>
                    <a:ext uri="{FF2B5EF4-FFF2-40B4-BE49-F238E27FC236}">
                      <a16:creationId xmlns:a16="http://schemas.microsoft.com/office/drawing/2014/main" id="{8B82637F-9D92-D642-3431-2375CD5DEE2C}"/>
                    </a:ext>
                  </a:extLst>
                </p:cNvPr>
                <p:cNvSpPr/>
                <p:nvPr/>
              </p:nvSpPr>
              <p:spPr>
                <a:xfrm>
                  <a:off x="28788080" y="33119378"/>
                  <a:ext cx="119062" cy="206077"/>
                </a:xfrm>
                <a:custGeom>
                  <a:avLst/>
                  <a:gdLst>
                    <a:gd name="connsiteX0" fmla="*/ 59531 w 119062"/>
                    <a:gd name="connsiteY0" fmla="*/ 0 h 206077"/>
                    <a:gd name="connsiteX1" fmla="*/ 0 w 119062"/>
                    <a:gd name="connsiteY1" fmla="*/ 103039 h 206077"/>
                    <a:gd name="connsiteX2" fmla="*/ 59531 w 119062"/>
                    <a:gd name="connsiteY2" fmla="*/ 206078 h 206077"/>
                    <a:gd name="connsiteX3" fmla="*/ 119063 w 119062"/>
                    <a:gd name="connsiteY3" fmla="*/ 34346 h 206077"/>
                  </a:gdLst>
                  <a:ahLst/>
                  <a:cxnLst>
                    <a:cxn ang="0">
                      <a:pos x="connsiteX0" y="connsiteY0"/>
                    </a:cxn>
                    <a:cxn ang="0">
                      <a:pos x="connsiteX1" y="connsiteY1"/>
                    </a:cxn>
                    <a:cxn ang="0">
                      <a:pos x="connsiteX2" y="connsiteY2"/>
                    </a:cxn>
                    <a:cxn ang="0">
                      <a:pos x="connsiteX3" y="connsiteY3"/>
                    </a:cxn>
                  </a:cxnLst>
                  <a:rect l="l" t="t" r="r" b="b"/>
                  <a:pathLst>
                    <a:path w="119062" h="206077">
                      <a:moveTo>
                        <a:pt x="59531" y="0"/>
                      </a:moveTo>
                      <a:lnTo>
                        <a:pt x="0" y="103039"/>
                      </a:lnTo>
                      <a:lnTo>
                        <a:pt x="59531" y="206078"/>
                      </a:lnTo>
                      <a:lnTo>
                        <a:pt x="119063" y="3434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34" name="Freeform 13233">
                  <a:extLst>
                    <a:ext uri="{FF2B5EF4-FFF2-40B4-BE49-F238E27FC236}">
                      <a16:creationId xmlns:a16="http://schemas.microsoft.com/office/drawing/2014/main" id="{269D9872-0057-D53F-1850-B38933ADC28A}"/>
                    </a:ext>
                  </a:extLst>
                </p:cNvPr>
                <p:cNvSpPr/>
                <p:nvPr/>
              </p:nvSpPr>
              <p:spPr>
                <a:xfrm>
                  <a:off x="28549955" y="33428495"/>
                  <a:ext cx="119062" cy="206077"/>
                </a:xfrm>
                <a:custGeom>
                  <a:avLst/>
                  <a:gdLst>
                    <a:gd name="connsiteX0" fmla="*/ 119063 w 119062"/>
                    <a:gd name="connsiteY0" fmla="*/ 206078 h 206077"/>
                    <a:gd name="connsiteX1" fmla="*/ 119063 w 119062"/>
                    <a:gd name="connsiteY1" fmla="*/ 0 h 206077"/>
                    <a:gd name="connsiteX2" fmla="*/ 0 w 119062"/>
                    <a:gd name="connsiteY2" fmla="*/ 68692 h 206077"/>
                    <a:gd name="connsiteX3" fmla="*/ 47625 w 119062"/>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19062" h="206077">
                      <a:moveTo>
                        <a:pt x="119063" y="206078"/>
                      </a:moveTo>
                      <a:lnTo>
                        <a:pt x="119063" y="0"/>
                      </a:lnTo>
                      <a:lnTo>
                        <a:pt x="0" y="68692"/>
                      </a:lnTo>
                      <a:lnTo>
                        <a:pt x="47625" y="2060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35" name="Freeform 13234">
                  <a:extLst>
                    <a:ext uri="{FF2B5EF4-FFF2-40B4-BE49-F238E27FC236}">
                      <a16:creationId xmlns:a16="http://schemas.microsoft.com/office/drawing/2014/main" id="{72DA6651-BF12-124C-AF47-E61701D36DE5}"/>
                    </a:ext>
                  </a:extLst>
                </p:cNvPr>
                <p:cNvSpPr/>
                <p:nvPr/>
              </p:nvSpPr>
              <p:spPr>
                <a:xfrm>
                  <a:off x="28669018" y="33428495"/>
                  <a:ext cx="119062" cy="206077"/>
                </a:xfrm>
                <a:custGeom>
                  <a:avLst/>
                  <a:gdLst>
                    <a:gd name="connsiteX0" fmla="*/ 0 w 119062"/>
                    <a:gd name="connsiteY0" fmla="*/ 206078 h 206077"/>
                    <a:gd name="connsiteX1" fmla="*/ 71438 w 119062"/>
                    <a:gd name="connsiteY1" fmla="*/ 206078 h 206077"/>
                    <a:gd name="connsiteX2" fmla="*/ 119063 w 119062"/>
                    <a:gd name="connsiteY2" fmla="*/ 68692 h 206077"/>
                    <a:gd name="connsiteX3" fmla="*/ 0 w 119062"/>
                    <a:gd name="connsiteY3" fmla="*/ 0 h 206077"/>
                  </a:gdLst>
                  <a:ahLst/>
                  <a:cxnLst>
                    <a:cxn ang="0">
                      <a:pos x="connsiteX0" y="connsiteY0"/>
                    </a:cxn>
                    <a:cxn ang="0">
                      <a:pos x="connsiteX1" y="connsiteY1"/>
                    </a:cxn>
                    <a:cxn ang="0">
                      <a:pos x="connsiteX2" y="connsiteY2"/>
                    </a:cxn>
                    <a:cxn ang="0">
                      <a:pos x="connsiteX3" y="connsiteY3"/>
                    </a:cxn>
                  </a:cxnLst>
                  <a:rect l="l" t="t" r="r" b="b"/>
                  <a:pathLst>
                    <a:path w="119062" h="206077">
                      <a:moveTo>
                        <a:pt x="0" y="206078"/>
                      </a:moveTo>
                      <a:lnTo>
                        <a:pt x="71438" y="206078"/>
                      </a:lnTo>
                      <a:lnTo>
                        <a:pt x="119063" y="68692"/>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36" name="Freeform 13235">
                  <a:extLst>
                    <a:ext uri="{FF2B5EF4-FFF2-40B4-BE49-F238E27FC236}">
                      <a16:creationId xmlns:a16="http://schemas.microsoft.com/office/drawing/2014/main" id="{BF57FA7C-49B6-AFED-0FC5-13477A14D384}"/>
                    </a:ext>
                  </a:extLst>
                </p:cNvPr>
                <p:cNvSpPr/>
                <p:nvPr/>
              </p:nvSpPr>
              <p:spPr>
                <a:xfrm>
                  <a:off x="28669018" y="33325456"/>
                  <a:ext cx="178593" cy="171731"/>
                </a:xfrm>
                <a:custGeom>
                  <a:avLst/>
                  <a:gdLst>
                    <a:gd name="connsiteX0" fmla="*/ 0 w 178593"/>
                    <a:gd name="connsiteY0" fmla="*/ 103039 h 171731"/>
                    <a:gd name="connsiteX1" fmla="*/ 119063 w 178593"/>
                    <a:gd name="connsiteY1" fmla="*/ 171731 h 171731"/>
                    <a:gd name="connsiteX2" fmla="*/ 178594 w 178593"/>
                    <a:gd name="connsiteY2" fmla="*/ 0 h 171731"/>
                  </a:gdLst>
                  <a:ahLst/>
                  <a:cxnLst>
                    <a:cxn ang="0">
                      <a:pos x="connsiteX0" y="connsiteY0"/>
                    </a:cxn>
                    <a:cxn ang="0">
                      <a:pos x="connsiteX1" y="connsiteY1"/>
                    </a:cxn>
                    <a:cxn ang="0">
                      <a:pos x="connsiteX2" y="connsiteY2"/>
                    </a:cxn>
                  </a:cxnLst>
                  <a:rect l="l" t="t" r="r" b="b"/>
                  <a:pathLst>
                    <a:path w="178593" h="171731">
                      <a:moveTo>
                        <a:pt x="0" y="103039"/>
                      </a:moveTo>
                      <a:lnTo>
                        <a:pt x="119063" y="171731"/>
                      </a:lnTo>
                      <a:lnTo>
                        <a:pt x="178594"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37" name="Freeform 13236">
                  <a:extLst>
                    <a:ext uri="{FF2B5EF4-FFF2-40B4-BE49-F238E27FC236}">
                      <a16:creationId xmlns:a16="http://schemas.microsoft.com/office/drawing/2014/main" id="{85AE2749-18F2-E336-5FB7-9F9F14448D46}"/>
                    </a:ext>
                  </a:extLst>
                </p:cNvPr>
                <p:cNvSpPr/>
                <p:nvPr/>
              </p:nvSpPr>
              <p:spPr>
                <a:xfrm>
                  <a:off x="28669018" y="33222417"/>
                  <a:ext cx="178593" cy="206077"/>
                </a:xfrm>
                <a:custGeom>
                  <a:avLst/>
                  <a:gdLst>
                    <a:gd name="connsiteX0" fmla="*/ 178594 w 178593"/>
                    <a:gd name="connsiteY0" fmla="*/ 103039 h 206077"/>
                    <a:gd name="connsiteX1" fmla="*/ 119063 w 178593"/>
                    <a:gd name="connsiteY1" fmla="*/ 0 h 206077"/>
                    <a:gd name="connsiteX2" fmla="*/ 0 w 178593"/>
                    <a:gd name="connsiteY2" fmla="*/ 0 h 206077"/>
                    <a:gd name="connsiteX3" fmla="*/ 0 w 178593"/>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78593" h="206077">
                      <a:moveTo>
                        <a:pt x="178594" y="103039"/>
                      </a:moveTo>
                      <a:lnTo>
                        <a:pt x="119063" y="0"/>
                      </a:lnTo>
                      <a:lnTo>
                        <a:pt x="0" y="0"/>
                      </a:lnTo>
                      <a:lnTo>
                        <a:pt x="0" y="2060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38" name="Freeform 13237">
                  <a:extLst>
                    <a:ext uri="{FF2B5EF4-FFF2-40B4-BE49-F238E27FC236}">
                      <a16:creationId xmlns:a16="http://schemas.microsoft.com/office/drawing/2014/main" id="{38D2D64B-A9CB-4E06-E8A4-A3F8C8F79A29}"/>
                    </a:ext>
                  </a:extLst>
                </p:cNvPr>
                <p:cNvSpPr/>
                <p:nvPr/>
              </p:nvSpPr>
              <p:spPr>
                <a:xfrm>
                  <a:off x="28490424" y="33222417"/>
                  <a:ext cx="178593" cy="206077"/>
                </a:xfrm>
                <a:custGeom>
                  <a:avLst/>
                  <a:gdLst>
                    <a:gd name="connsiteX0" fmla="*/ 178594 w 178593"/>
                    <a:gd name="connsiteY0" fmla="*/ 0 h 206077"/>
                    <a:gd name="connsiteX1" fmla="*/ 59531 w 178593"/>
                    <a:gd name="connsiteY1" fmla="*/ 0 h 206077"/>
                    <a:gd name="connsiteX2" fmla="*/ 0 w 178593"/>
                    <a:gd name="connsiteY2" fmla="*/ 103039 h 206077"/>
                    <a:gd name="connsiteX3" fmla="*/ 178594 w 178593"/>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78593" h="206077">
                      <a:moveTo>
                        <a:pt x="178594" y="0"/>
                      </a:moveTo>
                      <a:lnTo>
                        <a:pt x="59531" y="0"/>
                      </a:lnTo>
                      <a:lnTo>
                        <a:pt x="0" y="103039"/>
                      </a:lnTo>
                      <a:lnTo>
                        <a:pt x="178594" y="2060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39" name="Freeform 13238">
                  <a:extLst>
                    <a:ext uri="{FF2B5EF4-FFF2-40B4-BE49-F238E27FC236}">
                      <a16:creationId xmlns:a16="http://schemas.microsoft.com/office/drawing/2014/main" id="{0E690A24-C022-14D9-01A7-58BFF2F3EE5F}"/>
                    </a:ext>
                  </a:extLst>
                </p:cNvPr>
                <p:cNvSpPr/>
                <p:nvPr/>
              </p:nvSpPr>
              <p:spPr>
                <a:xfrm>
                  <a:off x="28490424" y="33325456"/>
                  <a:ext cx="178593" cy="171731"/>
                </a:xfrm>
                <a:custGeom>
                  <a:avLst/>
                  <a:gdLst>
                    <a:gd name="connsiteX0" fmla="*/ 178594 w 178593"/>
                    <a:gd name="connsiteY0" fmla="*/ 103039 h 171731"/>
                    <a:gd name="connsiteX1" fmla="*/ 0 w 178593"/>
                    <a:gd name="connsiteY1" fmla="*/ 0 h 171731"/>
                    <a:gd name="connsiteX2" fmla="*/ 59531 w 178593"/>
                    <a:gd name="connsiteY2" fmla="*/ 171731 h 171731"/>
                  </a:gdLst>
                  <a:ahLst/>
                  <a:cxnLst>
                    <a:cxn ang="0">
                      <a:pos x="connsiteX0" y="connsiteY0"/>
                    </a:cxn>
                    <a:cxn ang="0">
                      <a:pos x="connsiteX1" y="connsiteY1"/>
                    </a:cxn>
                    <a:cxn ang="0">
                      <a:pos x="connsiteX2" y="connsiteY2"/>
                    </a:cxn>
                  </a:cxnLst>
                  <a:rect l="l" t="t" r="r" b="b"/>
                  <a:pathLst>
                    <a:path w="178593" h="171731">
                      <a:moveTo>
                        <a:pt x="178594" y="103039"/>
                      </a:moveTo>
                      <a:lnTo>
                        <a:pt x="0" y="0"/>
                      </a:lnTo>
                      <a:lnTo>
                        <a:pt x="59531" y="17173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40" name="Freeform 13239">
                  <a:extLst>
                    <a:ext uri="{FF2B5EF4-FFF2-40B4-BE49-F238E27FC236}">
                      <a16:creationId xmlns:a16="http://schemas.microsoft.com/office/drawing/2014/main" id="{EAF75B11-7E8F-466A-38F8-97E0DA752656}"/>
                    </a:ext>
                  </a:extLst>
                </p:cNvPr>
                <p:cNvSpPr/>
                <p:nvPr/>
              </p:nvSpPr>
              <p:spPr>
                <a:xfrm>
                  <a:off x="28847612" y="32810262"/>
                  <a:ext cx="178593" cy="206077"/>
                </a:xfrm>
                <a:custGeom>
                  <a:avLst/>
                  <a:gdLst>
                    <a:gd name="connsiteX0" fmla="*/ 0 w 178593"/>
                    <a:gd name="connsiteY0" fmla="*/ 103039 h 206077"/>
                    <a:gd name="connsiteX1" fmla="*/ 59531 w 178593"/>
                    <a:gd name="connsiteY1" fmla="*/ 206078 h 206077"/>
                    <a:gd name="connsiteX2" fmla="*/ 107156 w 178593"/>
                    <a:gd name="connsiteY2" fmla="*/ 206078 h 206077"/>
                    <a:gd name="connsiteX3" fmla="*/ 178594 w 178593"/>
                    <a:gd name="connsiteY3" fmla="*/ 0 h 206077"/>
                  </a:gdLst>
                  <a:ahLst/>
                  <a:cxnLst>
                    <a:cxn ang="0">
                      <a:pos x="connsiteX0" y="connsiteY0"/>
                    </a:cxn>
                    <a:cxn ang="0">
                      <a:pos x="connsiteX1" y="connsiteY1"/>
                    </a:cxn>
                    <a:cxn ang="0">
                      <a:pos x="connsiteX2" y="connsiteY2"/>
                    </a:cxn>
                    <a:cxn ang="0">
                      <a:pos x="connsiteX3" y="connsiteY3"/>
                    </a:cxn>
                  </a:cxnLst>
                  <a:rect l="l" t="t" r="r" b="b"/>
                  <a:pathLst>
                    <a:path w="178593" h="206077">
                      <a:moveTo>
                        <a:pt x="0" y="103039"/>
                      </a:moveTo>
                      <a:lnTo>
                        <a:pt x="59531" y="206078"/>
                      </a:lnTo>
                      <a:lnTo>
                        <a:pt x="107156" y="206078"/>
                      </a:lnTo>
                      <a:lnTo>
                        <a:pt x="178594"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41" name="Freeform 13240">
                  <a:extLst>
                    <a:ext uri="{FF2B5EF4-FFF2-40B4-BE49-F238E27FC236}">
                      <a16:creationId xmlns:a16="http://schemas.microsoft.com/office/drawing/2014/main" id="{6DDBDC28-676C-79E1-7224-F6EA2DAB0513}"/>
                    </a:ext>
                  </a:extLst>
                </p:cNvPr>
                <p:cNvSpPr/>
                <p:nvPr/>
              </p:nvSpPr>
              <p:spPr>
                <a:xfrm>
                  <a:off x="28788080" y="32810262"/>
                  <a:ext cx="238125" cy="103038"/>
                </a:xfrm>
                <a:custGeom>
                  <a:avLst/>
                  <a:gdLst>
                    <a:gd name="connsiteX0" fmla="*/ 59531 w 238125"/>
                    <a:gd name="connsiteY0" fmla="*/ 103039 h 103038"/>
                    <a:gd name="connsiteX1" fmla="*/ 238125 w 238125"/>
                    <a:gd name="connsiteY1" fmla="*/ 0 h 103038"/>
                    <a:gd name="connsiteX2" fmla="*/ 0 w 238125"/>
                    <a:gd name="connsiteY2" fmla="*/ 0 h 103038"/>
                  </a:gdLst>
                  <a:ahLst/>
                  <a:cxnLst>
                    <a:cxn ang="0">
                      <a:pos x="connsiteX0" y="connsiteY0"/>
                    </a:cxn>
                    <a:cxn ang="0">
                      <a:pos x="connsiteX1" y="connsiteY1"/>
                    </a:cxn>
                    <a:cxn ang="0">
                      <a:pos x="connsiteX2" y="connsiteY2"/>
                    </a:cxn>
                  </a:cxnLst>
                  <a:rect l="l" t="t" r="r" b="b"/>
                  <a:pathLst>
                    <a:path w="238125" h="103038">
                      <a:moveTo>
                        <a:pt x="59531" y="103039"/>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42" name="Freeform 13241">
                  <a:extLst>
                    <a:ext uri="{FF2B5EF4-FFF2-40B4-BE49-F238E27FC236}">
                      <a16:creationId xmlns:a16="http://schemas.microsoft.com/office/drawing/2014/main" id="{C754B79F-DE2A-CC0A-04C0-97FB484CF50E}"/>
                    </a:ext>
                  </a:extLst>
                </p:cNvPr>
                <p:cNvSpPr/>
                <p:nvPr/>
              </p:nvSpPr>
              <p:spPr>
                <a:xfrm>
                  <a:off x="28490424" y="33016340"/>
                  <a:ext cx="178593" cy="206077"/>
                </a:xfrm>
                <a:custGeom>
                  <a:avLst/>
                  <a:gdLst>
                    <a:gd name="connsiteX0" fmla="*/ 0 w 178593"/>
                    <a:gd name="connsiteY0" fmla="*/ 103039 h 206077"/>
                    <a:gd name="connsiteX1" fmla="*/ 59531 w 178593"/>
                    <a:gd name="connsiteY1" fmla="*/ 206078 h 206077"/>
                    <a:gd name="connsiteX2" fmla="*/ 178594 w 178593"/>
                    <a:gd name="connsiteY2" fmla="*/ 206078 h 206077"/>
                    <a:gd name="connsiteX3" fmla="*/ 178594 w 178593"/>
                    <a:gd name="connsiteY3" fmla="*/ 0 h 206077"/>
                  </a:gdLst>
                  <a:ahLst/>
                  <a:cxnLst>
                    <a:cxn ang="0">
                      <a:pos x="connsiteX0" y="connsiteY0"/>
                    </a:cxn>
                    <a:cxn ang="0">
                      <a:pos x="connsiteX1" y="connsiteY1"/>
                    </a:cxn>
                    <a:cxn ang="0">
                      <a:pos x="connsiteX2" y="connsiteY2"/>
                    </a:cxn>
                    <a:cxn ang="0">
                      <a:pos x="connsiteX3" y="connsiteY3"/>
                    </a:cxn>
                  </a:cxnLst>
                  <a:rect l="l" t="t" r="r" b="b"/>
                  <a:pathLst>
                    <a:path w="178593" h="206077">
                      <a:moveTo>
                        <a:pt x="0" y="103039"/>
                      </a:moveTo>
                      <a:lnTo>
                        <a:pt x="59531" y="206078"/>
                      </a:lnTo>
                      <a:lnTo>
                        <a:pt x="178594" y="206078"/>
                      </a:lnTo>
                      <a:lnTo>
                        <a:pt x="178594"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43" name="Freeform 13242">
                  <a:extLst>
                    <a:ext uri="{FF2B5EF4-FFF2-40B4-BE49-F238E27FC236}">
                      <a16:creationId xmlns:a16="http://schemas.microsoft.com/office/drawing/2014/main" id="{1C3E4EE8-43D5-9FFD-DB8E-FD2292D28633}"/>
                    </a:ext>
                  </a:extLst>
                </p:cNvPr>
                <p:cNvSpPr/>
                <p:nvPr/>
              </p:nvSpPr>
              <p:spPr>
                <a:xfrm>
                  <a:off x="28669018" y="33016340"/>
                  <a:ext cx="178593" cy="206077"/>
                </a:xfrm>
                <a:custGeom>
                  <a:avLst/>
                  <a:gdLst>
                    <a:gd name="connsiteX0" fmla="*/ 0 w 178593"/>
                    <a:gd name="connsiteY0" fmla="*/ 206078 h 206077"/>
                    <a:gd name="connsiteX1" fmla="*/ 119063 w 178593"/>
                    <a:gd name="connsiteY1" fmla="*/ 206078 h 206077"/>
                    <a:gd name="connsiteX2" fmla="*/ 178594 w 178593"/>
                    <a:gd name="connsiteY2" fmla="*/ 103039 h 206077"/>
                    <a:gd name="connsiteX3" fmla="*/ 0 w 178593"/>
                    <a:gd name="connsiteY3" fmla="*/ 0 h 206077"/>
                  </a:gdLst>
                  <a:ahLst/>
                  <a:cxnLst>
                    <a:cxn ang="0">
                      <a:pos x="connsiteX0" y="connsiteY0"/>
                    </a:cxn>
                    <a:cxn ang="0">
                      <a:pos x="connsiteX1" y="connsiteY1"/>
                    </a:cxn>
                    <a:cxn ang="0">
                      <a:pos x="connsiteX2" y="connsiteY2"/>
                    </a:cxn>
                    <a:cxn ang="0">
                      <a:pos x="connsiteX3" y="connsiteY3"/>
                    </a:cxn>
                  </a:cxnLst>
                  <a:rect l="l" t="t" r="r" b="b"/>
                  <a:pathLst>
                    <a:path w="178593" h="206077">
                      <a:moveTo>
                        <a:pt x="0" y="206078"/>
                      </a:moveTo>
                      <a:lnTo>
                        <a:pt x="119063" y="206078"/>
                      </a:lnTo>
                      <a:lnTo>
                        <a:pt x="178594" y="103039"/>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44" name="Freeform 13243">
                  <a:extLst>
                    <a:ext uri="{FF2B5EF4-FFF2-40B4-BE49-F238E27FC236}">
                      <a16:creationId xmlns:a16="http://schemas.microsoft.com/office/drawing/2014/main" id="{E31E48C9-22D3-E9AF-7699-C305D5BA2440}"/>
                    </a:ext>
                  </a:extLst>
                </p:cNvPr>
                <p:cNvSpPr/>
                <p:nvPr/>
              </p:nvSpPr>
              <p:spPr>
                <a:xfrm>
                  <a:off x="28669018" y="32913301"/>
                  <a:ext cx="238125" cy="206077"/>
                </a:xfrm>
                <a:custGeom>
                  <a:avLst/>
                  <a:gdLst>
                    <a:gd name="connsiteX0" fmla="*/ 178594 w 238125"/>
                    <a:gd name="connsiteY0" fmla="*/ 206078 h 206077"/>
                    <a:gd name="connsiteX1" fmla="*/ 238125 w 238125"/>
                    <a:gd name="connsiteY1" fmla="*/ 103039 h 206077"/>
                    <a:gd name="connsiteX2" fmla="*/ 178594 w 238125"/>
                    <a:gd name="connsiteY2" fmla="*/ 0 h 206077"/>
                    <a:gd name="connsiteX3" fmla="*/ 0 w 238125"/>
                    <a:gd name="connsiteY3" fmla="*/ 103039 h 206077"/>
                  </a:gdLst>
                  <a:ahLst/>
                  <a:cxnLst>
                    <a:cxn ang="0">
                      <a:pos x="connsiteX0" y="connsiteY0"/>
                    </a:cxn>
                    <a:cxn ang="0">
                      <a:pos x="connsiteX1" y="connsiteY1"/>
                    </a:cxn>
                    <a:cxn ang="0">
                      <a:pos x="connsiteX2" y="connsiteY2"/>
                    </a:cxn>
                    <a:cxn ang="0">
                      <a:pos x="connsiteX3" y="connsiteY3"/>
                    </a:cxn>
                  </a:cxnLst>
                  <a:rect l="l" t="t" r="r" b="b"/>
                  <a:pathLst>
                    <a:path w="238125" h="206077">
                      <a:moveTo>
                        <a:pt x="178594" y="206078"/>
                      </a:moveTo>
                      <a:lnTo>
                        <a:pt x="238125" y="103039"/>
                      </a:lnTo>
                      <a:lnTo>
                        <a:pt x="178594" y="0"/>
                      </a:lnTo>
                      <a:lnTo>
                        <a:pt x="0" y="1030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45" name="Freeform 13244">
                  <a:extLst>
                    <a:ext uri="{FF2B5EF4-FFF2-40B4-BE49-F238E27FC236}">
                      <a16:creationId xmlns:a16="http://schemas.microsoft.com/office/drawing/2014/main" id="{469B4DA3-0787-34F9-F9B5-F7EF42443EAD}"/>
                    </a:ext>
                  </a:extLst>
                </p:cNvPr>
                <p:cNvSpPr/>
                <p:nvPr/>
              </p:nvSpPr>
              <p:spPr>
                <a:xfrm>
                  <a:off x="28669018" y="32810262"/>
                  <a:ext cx="178593" cy="206077"/>
                </a:xfrm>
                <a:custGeom>
                  <a:avLst/>
                  <a:gdLst>
                    <a:gd name="connsiteX0" fmla="*/ 178594 w 178593"/>
                    <a:gd name="connsiteY0" fmla="*/ 103039 h 206077"/>
                    <a:gd name="connsiteX1" fmla="*/ 119063 w 178593"/>
                    <a:gd name="connsiteY1" fmla="*/ 0 h 206077"/>
                    <a:gd name="connsiteX2" fmla="*/ 0 w 178593"/>
                    <a:gd name="connsiteY2" fmla="*/ 0 h 206077"/>
                    <a:gd name="connsiteX3" fmla="*/ 0 w 178593"/>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78593" h="206077">
                      <a:moveTo>
                        <a:pt x="178594" y="103039"/>
                      </a:moveTo>
                      <a:lnTo>
                        <a:pt x="119063" y="0"/>
                      </a:lnTo>
                      <a:lnTo>
                        <a:pt x="0" y="0"/>
                      </a:lnTo>
                      <a:lnTo>
                        <a:pt x="0" y="2060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46" name="Freeform 13245">
                  <a:extLst>
                    <a:ext uri="{FF2B5EF4-FFF2-40B4-BE49-F238E27FC236}">
                      <a16:creationId xmlns:a16="http://schemas.microsoft.com/office/drawing/2014/main" id="{07EB8663-79CC-346A-55BB-795392B98E63}"/>
                    </a:ext>
                  </a:extLst>
                </p:cNvPr>
                <p:cNvSpPr/>
                <p:nvPr/>
              </p:nvSpPr>
              <p:spPr>
                <a:xfrm>
                  <a:off x="28490424" y="32810262"/>
                  <a:ext cx="178593" cy="206077"/>
                </a:xfrm>
                <a:custGeom>
                  <a:avLst/>
                  <a:gdLst>
                    <a:gd name="connsiteX0" fmla="*/ 0 w 178593"/>
                    <a:gd name="connsiteY0" fmla="*/ 103039 h 206077"/>
                    <a:gd name="connsiteX1" fmla="*/ 178594 w 178593"/>
                    <a:gd name="connsiteY1" fmla="*/ 206078 h 206077"/>
                    <a:gd name="connsiteX2" fmla="*/ 178594 w 178593"/>
                    <a:gd name="connsiteY2" fmla="*/ 0 h 206077"/>
                    <a:gd name="connsiteX3" fmla="*/ 59531 w 178593"/>
                    <a:gd name="connsiteY3" fmla="*/ 0 h 206077"/>
                  </a:gdLst>
                  <a:ahLst/>
                  <a:cxnLst>
                    <a:cxn ang="0">
                      <a:pos x="connsiteX0" y="connsiteY0"/>
                    </a:cxn>
                    <a:cxn ang="0">
                      <a:pos x="connsiteX1" y="connsiteY1"/>
                    </a:cxn>
                    <a:cxn ang="0">
                      <a:pos x="connsiteX2" y="connsiteY2"/>
                    </a:cxn>
                    <a:cxn ang="0">
                      <a:pos x="connsiteX3" y="connsiteY3"/>
                    </a:cxn>
                  </a:cxnLst>
                  <a:rect l="l" t="t" r="r" b="b"/>
                  <a:pathLst>
                    <a:path w="178593" h="206077">
                      <a:moveTo>
                        <a:pt x="0" y="103039"/>
                      </a:moveTo>
                      <a:lnTo>
                        <a:pt x="178594" y="206078"/>
                      </a:lnTo>
                      <a:lnTo>
                        <a:pt x="178594" y="0"/>
                      </a:lnTo>
                      <a:lnTo>
                        <a:pt x="595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47" name="Freeform 13246">
                  <a:extLst>
                    <a:ext uri="{FF2B5EF4-FFF2-40B4-BE49-F238E27FC236}">
                      <a16:creationId xmlns:a16="http://schemas.microsoft.com/office/drawing/2014/main" id="{103FA241-42A7-DC71-58A9-5780C1843D98}"/>
                    </a:ext>
                  </a:extLst>
                </p:cNvPr>
                <p:cNvSpPr/>
                <p:nvPr/>
              </p:nvSpPr>
              <p:spPr>
                <a:xfrm>
                  <a:off x="28430893" y="32913301"/>
                  <a:ext cx="238125" cy="206077"/>
                </a:xfrm>
                <a:custGeom>
                  <a:avLst/>
                  <a:gdLst>
                    <a:gd name="connsiteX0" fmla="*/ 59531 w 238125"/>
                    <a:gd name="connsiteY0" fmla="*/ 0 h 206077"/>
                    <a:gd name="connsiteX1" fmla="*/ 0 w 238125"/>
                    <a:gd name="connsiteY1" fmla="*/ 103039 h 206077"/>
                    <a:gd name="connsiteX2" fmla="*/ 59531 w 238125"/>
                    <a:gd name="connsiteY2" fmla="*/ 206078 h 206077"/>
                    <a:gd name="connsiteX3" fmla="*/ 238125 w 238125"/>
                    <a:gd name="connsiteY3" fmla="*/ 103039 h 206077"/>
                  </a:gdLst>
                  <a:ahLst/>
                  <a:cxnLst>
                    <a:cxn ang="0">
                      <a:pos x="connsiteX0" y="connsiteY0"/>
                    </a:cxn>
                    <a:cxn ang="0">
                      <a:pos x="connsiteX1" y="connsiteY1"/>
                    </a:cxn>
                    <a:cxn ang="0">
                      <a:pos x="connsiteX2" y="connsiteY2"/>
                    </a:cxn>
                    <a:cxn ang="0">
                      <a:pos x="connsiteX3" y="connsiteY3"/>
                    </a:cxn>
                  </a:cxnLst>
                  <a:rect l="l" t="t" r="r" b="b"/>
                  <a:pathLst>
                    <a:path w="238125" h="206077">
                      <a:moveTo>
                        <a:pt x="59531" y="0"/>
                      </a:moveTo>
                      <a:lnTo>
                        <a:pt x="0" y="103039"/>
                      </a:lnTo>
                      <a:lnTo>
                        <a:pt x="59531" y="206078"/>
                      </a:lnTo>
                      <a:lnTo>
                        <a:pt x="238125" y="1030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48" name="Freeform 13247">
                  <a:extLst>
                    <a:ext uri="{FF2B5EF4-FFF2-40B4-BE49-F238E27FC236}">
                      <a16:creationId xmlns:a16="http://schemas.microsoft.com/office/drawing/2014/main" id="{48C3D43E-D9E3-38F7-004E-0A22645B5BB0}"/>
                    </a:ext>
                  </a:extLst>
                </p:cNvPr>
                <p:cNvSpPr/>
                <p:nvPr/>
              </p:nvSpPr>
              <p:spPr>
                <a:xfrm>
                  <a:off x="28430893" y="33119378"/>
                  <a:ext cx="119062" cy="206077"/>
                </a:xfrm>
                <a:custGeom>
                  <a:avLst/>
                  <a:gdLst>
                    <a:gd name="connsiteX0" fmla="*/ 119063 w 119062"/>
                    <a:gd name="connsiteY0" fmla="*/ 103039 h 206077"/>
                    <a:gd name="connsiteX1" fmla="*/ 59531 w 119062"/>
                    <a:gd name="connsiteY1" fmla="*/ 0 h 206077"/>
                    <a:gd name="connsiteX2" fmla="*/ 0 w 119062"/>
                    <a:gd name="connsiteY2" fmla="*/ 34346 h 206077"/>
                    <a:gd name="connsiteX3" fmla="*/ 59531 w 119062"/>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19062" h="206077">
                      <a:moveTo>
                        <a:pt x="119063" y="103039"/>
                      </a:moveTo>
                      <a:lnTo>
                        <a:pt x="59531" y="0"/>
                      </a:lnTo>
                      <a:lnTo>
                        <a:pt x="0" y="34346"/>
                      </a:lnTo>
                      <a:lnTo>
                        <a:pt x="59531" y="2060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49" name="Freeform 13248">
                  <a:extLst>
                    <a:ext uri="{FF2B5EF4-FFF2-40B4-BE49-F238E27FC236}">
                      <a16:creationId xmlns:a16="http://schemas.microsoft.com/office/drawing/2014/main" id="{605F9B00-562B-AD4B-2C69-6B16783BB37E}"/>
                    </a:ext>
                  </a:extLst>
                </p:cNvPr>
                <p:cNvSpPr/>
                <p:nvPr/>
              </p:nvSpPr>
              <p:spPr>
                <a:xfrm>
                  <a:off x="28383268" y="33016340"/>
                  <a:ext cx="107156" cy="137384"/>
                </a:xfrm>
                <a:custGeom>
                  <a:avLst/>
                  <a:gdLst>
                    <a:gd name="connsiteX0" fmla="*/ 107156 w 107156"/>
                    <a:gd name="connsiteY0" fmla="*/ 103039 h 137384"/>
                    <a:gd name="connsiteX1" fmla="*/ 47625 w 107156"/>
                    <a:gd name="connsiteY1" fmla="*/ 0 h 137384"/>
                    <a:gd name="connsiteX2" fmla="*/ 0 w 107156"/>
                    <a:gd name="connsiteY2" fmla="*/ 0 h 137384"/>
                    <a:gd name="connsiteX3" fmla="*/ 47625 w 107156"/>
                    <a:gd name="connsiteY3" fmla="*/ 137385 h 137384"/>
                  </a:gdLst>
                  <a:ahLst/>
                  <a:cxnLst>
                    <a:cxn ang="0">
                      <a:pos x="connsiteX0" y="connsiteY0"/>
                    </a:cxn>
                    <a:cxn ang="0">
                      <a:pos x="connsiteX1" y="connsiteY1"/>
                    </a:cxn>
                    <a:cxn ang="0">
                      <a:pos x="connsiteX2" y="connsiteY2"/>
                    </a:cxn>
                    <a:cxn ang="0">
                      <a:pos x="connsiteX3" y="connsiteY3"/>
                    </a:cxn>
                  </a:cxnLst>
                  <a:rect l="l" t="t" r="r" b="b"/>
                  <a:pathLst>
                    <a:path w="107156" h="137384">
                      <a:moveTo>
                        <a:pt x="107156" y="103039"/>
                      </a:moveTo>
                      <a:lnTo>
                        <a:pt x="47625" y="0"/>
                      </a:lnTo>
                      <a:lnTo>
                        <a:pt x="0" y="0"/>
                      </a:lnTo>
                      <a:lnTo>
                        <a:pt x="47625" y="1373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50" name="Freeform 13249">
                  <a:extLst>
                    <a:ext uri="{FF2B5EF4-FFF2-40B4-BE49-F238E27FC236}">
                      <a16:creationId xmlns:a16="http://schemas.microsoft.com/office/drawing/2014/main" id="{346C302F-D636-87E3-3AB1-B4D5C1D1919D}"/>
                    </a:ext>
                  </a:extLst>
                </p:cNvPr>
                <p:cNvSpPr/>
                <p:nvPr/>
              </p:nvSpPr>
              <p:spPr>
                <a:xfrm>
                  <a:off x="28311830" y="32810262"/>
                  <a:ext cx="178593" cy="206077"/>
                </a:xfrm>
                <a:custGeom>
                  <a:avLst/>
                  <a:gdLst>
                    <a:gd name="connsiteX0" fmla="*/ 119063 w 178593"/>
                    <a:gd name="connsiteY0" fmla="*/ 206078 h 206077"/>
                    <a:gd name="connsiteX1" fmla="*/ 178594 w 178593"/>
                    <a:gd name="connsiteY1" fmla="*/ 103039 h 206077"/>
                    <a:gd name="connsiteX2" fmla="*/ 0 w 178593"/>
                    <a:gd name="connsiteY2" fmla="*/ 0 h 206077"/>
                    <a:gd name="connsiteX3" fmla="*/ 71438 w 178593"/>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78593" h="206077">
                      <a:moveTo>
                        <a:pt x="119063" y="206078"/>
                      </a:moveTo>
                      <a:lnTo>
                        <a:pt x="178594" y="103039"/>
                      </a:lnTo>
                      <a:lnTo>
                        <a:pt x="0" y="0"/>
                      </a:lnTo>
                      <a:lnTo>
                        <a:pt x="71438"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51" name="Freeform 13250">
                  <a:extLst>
                    <a:ext uri="{FF2B5EF4-FFF2-40B4-BE49-F238E27FC236}">
                      <a16:creationId xmlns:a16="http://schemas.microsoft.com/office/drawing/2014/main" id="{1087622D-2CB5-600A-CCE3-70A313326630}"/>
                    </a:ext>
                  </a:extLst>
                </p:cNvPr>
                <p:cNvSpPr/>
                <p:nvPr/>
              </p:nvSpPr>
              <p:spPr>
                <a:xfrm>
                  <a:off x="28311830" y="32810262"/>
                  <a:ext cx="238125" cy="103038"/>
                </a:xfrm>
                <a:custGeom>
                  <a:avLst/>
                  <a:gdLst>
                    <a:gd name="connsiteX0" fmla="*/ 178594 w 238125"/>
                    <a:gd name="connsiteY0" fmla="*/ 103039 h 103038"/>
                    <a:gd name="connsiteX1" fmla="*/ 238125 w 238125"/>
                    <a:gd name="connsiteY1" fmla="*/ 0 h 103038"/>
                    <a:gd name="connsiteX2" fmla="*/ 0 w 238125"/>
                    <a:gd name="connsiteY2" fmla="*/ 0 h 103038"/>
                  </a:gdLst>
                  <a:ahLst/>
                  <a:cxnLst>
                    <a:cxn ang="0">
                      <a:pos x="connsiteX0" y="connsiteY0"/>
                    </a:cxn>
                    <a:cxn ang="0">
                      <a:pos x="connsiteX1" y="connsiteY1"/>
                    </a:cxn>
                    <a:cxn ang="0">
                      <a:pos x="connsiteX2" y="connsiteY2"/>
                    </a:cxn>
                  </a:cxnLst>
                  <a:rect l="l" t="t" r="r" b="b"/>
                  <a:pathLst>
                    <a:path w="238125" h="103038">
                      <a:moveTo>
                        <a:pt x="178594" y="103039"/>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252" name="Graphic 13015">
                <a:extLst>
                  <a:ext uri="{FF2B5EF4-FFF2-40B4-BE49-F238E27FC236}">
                    <a16:creationId xmlns:a16="http://schemas.microsoft.com/office/drawing/2014/main" id="{56DE7ADF-789C-3320-6062-36300DC95DD9}"/>
                  </a:ext>
                </a:extLst>
              </p:cNvPr>
              <p:cNvGrpSpPr/>
              <p:nvPr/>
            </p:nvGrpSpPr>
            <p:grpSpPr>
              <a:xfrm>
                <a:off x="28669018" y="32810262"/>
                <a:ext cx="714375" cy="1030387"/>
                <a:chOff x="28669018" y="32810262"/>
                <a:chExt cx="714375" cy="1030387"/>
              </a:xfrm>
            </p:grpSpPr>
            <p:sp>
              <p:nvSpPr>
                <p:cNvPr id="13253" name="Freeform 13252">
                  <a:extLst>
                    <a:ext uri="{FF2B5EF4-FFF2-40B4-BE49-F238E27FC236}">
                      <a16:creationId xmlns:a16="http://schemas.microsoft.com/office/drawing/2014/main" id="{FEB92271-F487-46EB-8ED0-B02031C2212E}"/>
                    </a:ext>
                  </a:extLst>
                </p:cNvPr>
                <p:cNvSpPr/>
                <p:nvPr/>
              </p:nvSpPr>
              <p:spPr>
                <a:xfrm>
                  <a:off x="29204799" y="33222417"/>
                  <a:ext cx="178593" cy="206077"/>
                </a:xfrm>
                <a:custGeom>
                  <a:avLst/>
                  <a:gdLst>
                    <a:gd name="connsiteX0" fmla="*/ 0 w 178593"/>
                    <a:gd name="connsiteY0" fmla="*/ 103039 h 206077"/>
                    <a:gd name="connsiteX1" fmla="*/ 178594 w 178593"/>
                    <a:gd name="connsiteY1" fmla="*/ 206078 h 206077"/>
                    <a:gd name="connsiteX2" fmla="*/ 59531 w 178593"/>
                    <a:gd name="connsiteY2" fmla="*/ 0 h 206077"/>
                  </a:gdLst>
                  <a:ahLst/>
                  <a:cxnLst>
                    <a:cxn ang="0">
                      <a:pos x="connsiteX0" y="connsiteY0"/>
                    </a:cxn>
                    <a:cxn ang="0">
                      <a:pos x="connsiteX1" y="connsiteY1"/>
                    </a:cxn>
                    <a:cxn ang="0">
                      <a:pos x="connsiteX2" y="connsiteY2"/>
                    </a:cxn>
                  </a:cxnLst>
                  <a:rect l="l" t="t" r="r" b="b"/>
                  <a:pathLst>
                    <a:path w="178593" h="206077">
                      <a:moveTo>
                        <a:pt x="0" y="103039"/>
                      </a:moveTo>
                      <a:lnTo>
                        <a:pt x="178594" y="206078"/>
                      </a:lnTo>
                      <a:lnTo>
                        <a:pt x="59531"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54" name="Freeform 13253">
                  <a:extLst>
                    <a:ext uri="{FF2B5EF4-FFF2-40B4-BE49-F238E27FC236}">
                      <a16:creationId xmlns:a16="http://schemas.microsoft.com/office/drawing/2014/main" id="{56024A0B-10B4-E9E7-0861-B38EFB4170F8}"/>
                    </a:ext>
                  </a:extLst>
                </p:cNvPr>
                <p:cNvSpPr/>
                <p:nvPr/>
              </p:nvSpPr>
              <p:spPr>
                <a:xfrm>
                  <a:off x="29145268" y="33325456"/>
                  <a:ext cx="238125" cy="206077"/>
                </a:xfrm>
                <a:custGeom>
                  <a:avLst/>
                  <a:gdLst>
                    <a:gd name="connsiteX0" fmla="*/ 59531 w 238125"/>
                    <a:gd name="connsiteY0" fmla="*/ 0 h 206077"/>
                    <a:gd name="connsiteX1" fmla="*/ 0 w 238125"/>
                    <a:gd name="connsiteY1" fmla="*/ 103039 h 206077"/>
                    <a:gd name="connsiteX2" fmla="*/ 59531 w 238125"/>
                    <a:gd name="connsiteY2" fmla="*/ 206078 h 206077"/>
                    <a:gd name="connsiteX3" fmla="*/ 238125 w 238125"/>
                    <a:gd name="connsiteY3" fmla="*/ 103039 h 206077"/>
                  </a:gdLst>
                  <a:ahLst/>
                  <a:cxnLst>
                    <a:cxn ang="0">
                      <a:pos x="connsiteX0" y="connsiteY0"/>
                    </a:cxn>
                    <a:cxn ang="0">
                      <a:pos x="connsiteX1" y="connsiteY1"/>
                    </a:cxn>
                    <a:cxn ang="0">
                      <a:pos x="connsiteX2" y="connsiteY2"/>
                    </a:cxn>
                    <a:cxn ang="0">
                      <a:pos x="connsiteX3" y="connsiteY3"/>
                    </a:cxn>
                  </a:cxnLst>
                  <a:rect l="l" t="t" r="r" b="b"/>
                  <a:pathLst>
                    <a:path w="238125" h="206077">
                      <a:moveTo>
                        <a:pt x="59531" y="0"/>
                      </a:moveTo>
                      <a:lnTo>
                        <a:pt x="0" y="103039"/>
                      </a:lnTo>
                      <a:lnTo>
                        <a:pt x="59531" y="206078"/>
                      </a:lnTo>
                      <a:lnTo>
                        <a:pt x="238125" y="10303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55" name="Freeform 13254">
                  <a:extLst>
                    <a:ext uri="{FF2B5EF4-FFF2-40B4-BE49-F238E27FC236}">
                      <a16:creationId xmlns:a16="http://schemas.microsoft.com/office/drawing/2014/main" id="{9F547E39-E743-0EAC-50F5-528618F5F5D4}"/>
                    </a:ext>
                  </a:extLst>
                </p:cNvPr>
                <p:cNvSpPr/>
                <p:nvPr/>
              </p:nvSpPr>
              <p:spPr>
                <a:xfrm>
                  <a:off x="29026205" y="33428495"/>
                  <a:ext cx="178593" cy="206077"/>
                </a:xfrm>
                <a:custGeom>
                  <a:avLst/>
                  <a:gdLst>
                    <a:gd name="connsiteX0" fmla="*/ 119063 w 178593"/>
                    <a:gd name="connsiteY0" fmla="*/ 0 h 206077"/>
                    <a:gd name="connsiteX1" fmla="*/ 0 w 178593"/>
                    <a:gd name="connsiteY1" fmla="*/ 0 h 206077"/>
                    <a:gd name="connsiteX2" fmla="*/ 0 w 178593"/>
                    <a:gd name="connsiteY2" fmla="*/ 206078 h 206077"/>
                    <a:gd name="connsiteX3" fmla="*/ 178594 w 178593"/>
                    <a:gd name="connsiteY3" fmla="*/ 103039 h 206077"/>
                  </a:gdLst>
                  <a:ahLst/>
                  <a:cxnLst>
                    <a:cxn ang="0">
                      <a:pos x="connsiteX0" y="connsiteY0"/>
                    </a:cxn>
                    <a:cxn ang="0">
                      <a:pos x="connsiteX1" y="connsiteY1"/>
                    </a:cxn>
                    <a:cxn ang="0">
                      <a:pos x="connsiteX2" y="connsiteY2"/>
                    </a:cxn>
                    <a:cxn ang="0">
                      <a:pos x="connsiteX3" y="connsiteY3"/>
                    </a:cxn>
                  </a:cxnLst>
                  <a:rect l="l" t="t" r="r" b="b"/>
                  <a:pathLst>
                    <a:path w="178593" h="206077">
                      <a:moveTo>
                        <a:pt x="119063" y="0"/>
                      </a:moveTo>
                      <a:lnTo>
                        <a:pt x="0" y="0"/>
                      </a:lnTo>
                      <a:lnTo>
                        <a:pt x="0" y="206078"/>
                      </a:lnTo>
                      <a:lnTo>
                        <a:pt x="178594" y="1030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56" name="Freeform 13255">
                  <a:extLst>
                    <a:ext uri="{FF2B5EF4-FFF2-40B4-BE49-F238E27FC236}">
                      <a16:creationId xmlns:a16="http://schemas.microsoft.com/office/drawing/2014/main" id="{7D7C50E3-3338-DDB9-2FB1-F820CF5CD8D7}"/>
                    </a:ext>
                  </a:extLst>
                </p:cNvPr>
                <p:cNvSpPr/>
                <p:nvPr/>
              </p:nvSpPr>
              <p:spPr>
                <a:xfrm>
                  <a:off x="28847612" y="33428495"/>
                  <a:ext cx="178593" cy="206077"/>
                </a:xfrm>
                <a:custGeom>
                  <a:avLst/>
                  <a:gdLst>
                    <a:gd name="connsiteX0" fmla="*/ 178594 w 178593"/>
                    <a:gd name="connsiteY0" fmla="*/ 0 h 206077"/>
                    <a:gd name="connsiteX1" fmla="*/ 59531 w 178593"/>
                    <a:gd name="connsiteY1" fmla="*/ 0 h 206077"/>
                    <a:gd name="connsiteX2" fmla="*/ 0 w 178593"/>
                    <a:gd name="connsiteY2" fmla="*/ 103039 h 206077"/>
                    <a:gd name="connsiteX3" fmla="*/ 178594 w 178593"/>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78593" h="206077">
                      <a:moveTo>
                        <a:pt x="178594" y="0"/>
                      </a:moveTo>
                      <a:lnTo>
                        <a:pt x="59531" y="0"/>
                      </a:lnTo>
                      <a:lnTo>
                        <a:pt x="0" y="103039"/>
                      </a:lnTo>
                      <a:lnTo>
                        <a:pt x="178594" y="2060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57" name="Freeform 13256">
                  <a:extLst>
                    <a:ext uri="{FF2B5EF4-FFF2-40B4-BE49-F238E27FC236}">
                      <a16:creationId xmlns:a16="http://schemas.microsoft.com/office/drawing/2014/main" id="{1CA89DE9-92E9-85CD-0419-7254D66A692B}"/>
                    </a:ext>
                  </a:extLst>
                </p:cNvPr>
                <p:cNvSpPr/>
                <p:nvPr/>
              </p:nvSpPr>
              <p:spPr>
                <a:xfrm>
                  <a:off x="28788080" y="33531534"/>
                  <a:ext cx="238125" cy="206077"/>
                </a:xfrm>
                <a:custGeom>
                  <a:avLst/>
                  <a:gdLst>
                    <a:gd name="connsiteX0" fmla="*/ 59531 w 238125"/>
                    <a:gd name="connsiteY0" fmla="*/ 0 h 206077"/>
                    <a:gd name="connsiteX1" fmla="*/ 0 w 238125"/>
                    <a:gd name="connsiteY1" fmla="*/ 103039 h 206077"/>
                    <a:gd name="connsiteX2" fmla="*/ 59531 w 238125"/>
                    <a:gd name="connsiteY2" fmla="*/ 206078 h 206077"/>
                    <a:gd name="connsiteX3" fmla="*/ 238125 w 238125"/>
                    <a:gd name="connsiteY3" fmla="*/ 103039 h 206077"/>
                  </a:gdLst>
                  <a:ahLst/>
                  <a:cxnLst>
                    <a:cxn ang="0">
                      <a:pos x="connsiteX0" y="connsiteY0"/>
                    </a:cxn>
                    <a:cxn ang="0">
                      <a:pos x="connsiteX1" y="connsiteY1"/>
                    </a:cxn>
                    <a:cxn ang="0">
                      <a:pos x="connsiteX2" y="connsiteY2"/>
                    </a:cxn>
                    <a:cxn ang="0">
                      <a:pos x="connsiteX3" y="connsiteY3"/>
                    </a:cxn>
                  </a:cxnLst>
                  <a:rect l="l" t="t" r="r" b="b"/>
                  <a:pathLst>
                    <a:path w="238125" h="206077">
                      <a:moveTo>
                        <a:pt x="59531" y="0"/>
                      </a:moveTo>
                      <a:lnTo>
                        <a:pt x="0" y="103039"/>
                      </a:lnTo>
                      <a:lnTo>
                        <a:pt x="59531" y="206078"/>
                      </a:lnTo>
                      <a:lnTo>
                        <a:pt x="238125" y="1030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58" name="Freeform 13257">
                  <a:extLst>
                    <a:ext uri="{FF2B5EF4-FFF2-40B4-BE49-F238E27FC236}">
                      <a16:creationId xmlns:a16="http://schemas.microsoft.com/office/drawing/2014/main" id="{B5D0223E-F290-87C2-DA33-84F3F370014E}"/>
                    </a:ext>
                  </a:extLst>
                </p:cNvPr>
                <p:cNvSpPr/>
                <p:nvPr/>
              </p:nvSpPr>
              <p:spPr>
                <a:xfrm>
                  <a:off x="28669018" y="33634572"/>
                  <a:ext cx="178593" cy="206077"/>
                </a:xfrm>
                <a:custGeom>
                  <a:avLst/>
                  <a:gdLst>
                    <a:gd name="connsiteX0" fmla="*/ 119063 w 178593"/>
                    <a:gd name="connsiteY0" fmla="*/ 0 h 206077"/>
                    <a:gd name="connsiteX1" fmla="*/ 71438 w 178593"/>
                    <a:gd name="connsiteY1" fmla="*/ 0 h 206077"/>
                    <a:gd name="connsiteX2" fmla="*/ 0 w 178593"/>
                    <a:gd name="connsiteY2" fmla="*/ 206078 h 206077"/>
                    <a:gd name="connsiteX3" fmla="*/ 178594 w 178593"/>
                    <a:gd name="connsiteY3" fmla="*/ 103039 h 206077"/>
                  </a:gdLst>
                  <a:ahLst/>
                  <a:cxnLst>
                    <a:cxn ang="0">
                      <a:pos x="connsiteX0" y="connsiteY0"/>
                    </a:cxn>
                    <a:cxn ang="0">
                      <a:pos x="connsiteX1" y="connsiteY1"/>
                    </a:cxn>
                    <a:cxn ang="0">
                      <a:pos x="connsiteX2" y="connsiteY2"/>
                    </a:cxn>
                    <a:cxn ang="0">
                      <a:pos x="connsiteX3" y="connsiteY3"/>
                    </a:cxn>
                  </a:cxnLst>
                  <a:rect l="l" t="t" r="r" b="b"/>
                  <a:pathLst>
                    <a:path w="178593" h="206077">
                      <a:moveTo>
                        <a:pt x="119063" y="0"/>
                      </a:moveTo>
                      <a:lnTo>
                        <a:pt x="71438" y="0"/>
                      </a:lnTo>
                      <a:lnTo>
                        <a:pt x="0" y="206078"/>
                      </a:lnTo>
                      <a:lnTo>
                        <a:pt x="178594" y="10303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59" name="Freeform 13258">
                  <a:extLst>
                    <a:ext uri="{FF2B5EF4-FFF2-40B4-BE49-F238E27FC236}">
                      <a16:creationId xmlns:a16="http://schemas.microsoft.com/office/drawing/2014/main" id="{B6498116-E9C0-6997-A733-197CF979A4B9}"/>
                    </a:ext>
                  </a:extLst>
                </p:cNvPr>
                <p:cNvSpPr/>
                <p:nvPr/>
              </p:nvSpPr>
              <p:spPr>
                <a:xfrm>
                  <a:off x="28847612" y="33222417"/>
                  <a:ext cx="178593" cy="206077"/>
                </a:xfrm>
                <a:custGeom>
                  <a:avLst/>
                  <a:gdLst>
                    <a:gd name="connsiteX0" fmla="*/ 0 w 178593"/>
                    <a:gd name="connsiteY0" fmla="*/ 103039 h 206077"/>
                    <a:gd name="connsiteX1" fmla="*/ 59531 w 178593"/>
                    <a:gd name="connsiteY1" fmla="*/ 206078 h 206077"/>
                    <a:gd name="connsiteX2" fmla="*/ 178594 w 178593"/>
                    <a:gd name="connsiteY2" fmla="*/ 206078 h 206077"/>
                    <a:gd name="connsiteX3" fmla="*/ 178594 w 178593"/>
                    <a:gd name="connsiteY3" fmla="*/ 0 h 206077"/>
                  </a:gdLst>
                  <a:ahLst/>
                  <a:cxnLst>
                    <a:cxn ang="0">
                      <a:pos x="connsiteX0" y="connsiteY0"/>
                    </a:cxn>
                    <a:cxn ang="0">
                      <a:pos x="connsiteX1" y="connsiteY1"/>
                    </a:cxn>
                    <a:cxn ang="0">
                      <a:pos x="connsiteX2" y="connsiteY2"/>
                    </a:cxn>
                    <a:cxn ang="0">
                      <a:pos x="connsiteX3" y="connsiteY3"/>
                    </a:cxn>
                  </a:cxnLst>
                  <a:rect l="l" t="t" r="r" b="b"/>
                  <a:pathLst>
                    <a:path w="178593" h="206077">
                      <a:moveTo>
                        <a:pt x="0" y="103039"/>
                      </a:moveTo>
                      <a:lnTo>
                        <a:pt x="59531" y="206078"/>
                      </a:lnTo>
                      <a:lnTo>
                        <a:pt x="178594" y="206078"/>
                      </a:lnTo>
                      <a:lnTo>
                        <a:pt x="178594"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60" name="Freeform 13259">
                  <a:extLst>
                    <a:ext uri="{FF2B5EF4-FFF2-40B4-BE49-F238E27FC236}">
                      <a16:creationId xmlns:a16="http://schemas.microsoft.com/office/drawing/2014/main" id="{F4AE00A0-CE10-6B88-F498-98987F469045}"/>
                    </a:ext>
                  </a:extLst>
                </p:cNvPr>
                <p:cNvSpPr/>
                <p:nvPr/>
              </p:nvSpPr>
              <p:spPr>
                <a:xfrm>
                  <a:off x="29026205" y="33222417"/>
                  <a:ext cx="178593" cy="206077"/>
                </a:xfrm>
                <a:custGeom>
                  <a:avLst/>
                  <a:gdLst>
                    <a:gd name="connsiteX0" fmla="*/ 0 w 178593"/>
                    <a:gd name="connsiteY0" fmla="*/ 206078 h 206077"/>
                    <a:gd name="connsiteX1" fmla="*/ 119063 w 178593"/>
                    <a:gd name="connsiteY1" fmla="*/ 206078 h 206077"/>
                    <a:gd name="connsiteX2" fmla="*/ 178594 w 178593"/>
                    <a:gd name="connsiteY2" fmla="*/ 103039 h 206077"/>
                    <a:gd name="connsiteX3" fmla="*/ 0 w 178593"/>
                    <a:gd name="connsiteY3" fmla="*/ 0 h 206077"/>
                  </a:gdLst>
                  <a:ahLst/>
                  <a:cxnLst>
                    <a:cxn ang="0">
                      <a:pos x="connsiteX0" y="connsiteY0"/>
                    </a:cxn>
                    <a:cxn ang="0">
                      <a:pos x="connsiteX1" y="connsiteY1"/>
                    </a:cxn>
                    <a:cxn ang="0">
                      <a:pos x="connsiteX2" y="connsiteY2"/>
                    </a:cxn>
                    <a:cxn ang="0">
                      <a:pos x="connsiteX3" y="connsiteY3"/>
                    </a:cxn>
                  </a:cxnLst>
                  <a:rect l="l" t="t" r="r" b="b"/>
                  <a:pathLst>
                    <a:path w="178593" h="206077">
                      <a:moveTo>
                        <a:pt x="0" y="206078"/>
                      </a:moveTo>
                      <a:lnTo>
                        <a:pt x="119063" y="206078"/>
                      </a:lnTo>
                      <a:lnTo>
                        <a:pt x="178594" y="103039"/>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61" name="Freeform 13260">
                  <a:extLst>
                    <a:ext uri="{FF2B5EF4-FFF2-40B4-BE49-F238E27FC236}">
                      <a16:creationId xmlns:a16="http://schemas.microsoft.com/office/drawing/2014/main" id="{8CB9671E-D115-3539-F8D8-E3B2BE940383}"/>
                    </a:ext>
                  </a:extLst>
                </p:cNvPr>
                <p:cNvSpPr/>
                <p:nvPr/>
              </p:nvSpPr>
              <p:spPr>
                <a:xfrm>
                  <a:off x="29026205" y="33119378"/>
                  <a:ext cx="238125" cy="206077"/>
                </a:xfrm>
                <a:custGeom>
                  <a:avLst/>
                  <a:gdLst>
                    <a:gd name="connsiteX0" fmla="*/ 178594 w 238125"/>
                    <a:gd name="connsiteY0" fmla="*/ 206078 h 206077"/>
                    <a:gd name="connsiteX1" fmla="*/ 238125 w 238125"/>
                    <a:gd name="connsiteY1" fmla="*/ 103039 h 206077"/>
                    <a:gd name="connsiteX2" fmla="*/ 178594 w 238125"/>
                    <a:gd name="connsiteY2" fmla="*/ 0 h 206077"/>
                    <a:gd name="connsiteX3" fmla="*/ 0 w 238125"/>
                    <a:gd name="connsiteY3" fmla="*/ 103039 h 206077"/>
                  </a:gdLst>
                  <a:ahLst/>
                  <a:cxnLst>
                    <a:cxn ang="0">
                      <a:pos x="connsiteX0" y="connsiteY0"/>
                    </a:cxn>
                    <a:cxn ang="0">
                      <a:pos x="connsiteX1" y="connsiteY1"/>
                    </a:cxn>
                    <a:cxn ang="0">
                      <a:pos x="connsiteX2" y="connsiteY2"/>
                    </a:cxn>
                    <a:cxn ang="0">
                      <a:pos x="connsiteX3" y="connsiteY3"/>
                    </a:cxn>
                  </a:cxnLst>
                  <a:rect l="l" t="t" r="r" b="b"/>
                  <a:pathLst>
                    <a:path w="238125" h="206077">
                      <a:moveTo>
                        <a:pt x="178594" y="206078"/>
                      </a:moveTo>
                      <a:lnTo>
                        <a:pt x="238125" y="103039"/>
                      </a:lnTo>
                      <a:lnTo>
                        <a:pt x="178594" y="0"/>
                      </a:lnTo>
                      <a:lnTo>
                        <a:pt x="0" y="1030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62" name="Freeform 13261">
                  <a:extLst>
                    <a:ext uri="{FF2B5EF4-FFF2-40B4-BE49-F238E27FC236}">
                      <a16:creationId xmlns:a16="http://schemas.microsoft.com/office/drawing/2014/main" id="{6095B18C-CA8D-CB81-0C1D-BA2B1763A742}"/>
                    </a:ext>
                  </a:extLst>
                </p:cNvPr>
                <p:cNvSpPr/>
                <p:nvPr/>
              </p:nvSpPr>
              <p:spPr>
                <a:xfrm>
                  <a:off x="29026205" y="33016340"/>
                  <a:ext cx="178593" cy="206077"/>
                </a:xfrm>
                <a:custGeom>
                  <a:avLst/>
                  <a:gdLst>
                    <a:gd name="connsiteX0" fmla="*/ 0 w 178593"/>
                    <a:gd name="connsiteY0" fmla="*/ 0 h 206077"/>
                    <a:gd name="connsiteX1" fmla="*/ 0 w 178593"/>
                    <a:gd name="connsiteY1" fmla="*/ 206078 h 206077"/>
                    <a:gd name="connsiteX2" fmla="*/ 178594 w 178593"/>
                    <a:gd name="connsiteY2" fmla="*/ 103039 h 206077"/>
                    <a:gd name="connsiteX3" fmla="*/ 119063 w 178593"/>
                    <a:gd name="connsiteY3" fmla="*/ 0 h 206077"/>
                  </a:gdLst>
                  <a:ahLst/>
                  <a:cxnLst>
                    <a:cxn ang="0">
                      <a:pos x="connsiteX0" y="connsiteY0"/>
                    </a:cxn>
                    <a:cxn ang="0">
                      <a:pos x="connsiteX1" y="connsiteY1"/>
                    </a:cxn>
                    <a:cxn ang="0">
                      <a:pos x="connsiteX2" y="connsiteY2"/>
                    </a:cxn>
                    <a:cxn ang="0">
                      <a:pos x="connsiteX3" y="connsiteY3"/>
                    </a:cxn>
                  </a:cxnLst>
                  <a:rect l="l" t="t" r="r" b="b"/>
                  <a:pathLst>
                    <a:path w="178593" h="206077">
                      <a:moveTo>
                        <a:pt x="0" y="0"/>
                      </a:moveTo>
                      <a:lnTo>
                        <a:pt x="0" y="206078"/>
                      </a:lnTo>
                      <a:lnTo>
                        <a:pt x="178594" y="103039"/>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63" name="Freeform 13262">
                  <a:extLst>
                    <a:ext uri="{FF2B5EF4-FFF2-40B4-BE49-F238E27FC236}">
                      <a16:creationId xmlns:a16="http://schemas.microsoft.com/office/drawing/2014/main" id="{5287A38E-6230-48BE-E0DB-BD9992B9121C}"/>
                    </a:ext>
                  </a:extLst>
                </p:cNvPr>
                <p:cNvSpPr/>
                <p:nvPr/>
              </p:nvSpPr>
              <p:spPr>
                <a:xfrm>
                  <a:off x="28907143" y="33016340"/>
                  <a:ext cx="119062" cy="206077"/>
                </a:xfrm>
                <a:custGeom>
                  <a:avLst/>
                  <a:gdLst>
                    <a:gd name="connsiteX0" fmla="*/ 119063 w 119062"/>
                    <a:gd name="connsiteY0" fmla="*/ 0 h 206077"/>
                    <a:gd name="connsiteX1" fmla="*/ 47625 w 119062"/>
                    <a:gd name="connsiteY1" fmla="*/ 0 h 206077"/>
                    <a:gd name="connsiteX2" fmla="*/ 0 w 119062"/>
                    <a:gd name="connsiteY2" fmla="*/ 137385 h 206077"/>
                    <a:gd name="connsiteX3" fmla="*/ 119063 w 119062"/>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19062" h="206077">
                      <a:moveTo>
                        <a:pt x="119063" y="0"/>
                      </a:moveTo>
                      <a:lnTo>
                        <a:pt x="47625" y="0"/>
                      </a:lnTo>
                      <a:lnTo>
                        <a:pt x="0" y="137385"/>
                      </a:lnTo>
                      <a:lnTo>
                        <a:pt x="119063" y="2060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64" name="Freeform 13263">
                  <a:extLst>
                    <a:ext uri="{FF2B5EF4-FFF2-40B4-BE49-F238E27FC236}">
                      <a16:creationId xmlns:a16="http://schemas.microsoft.com/office/drawing/2014/main" id="{DC217544-3B30-7BB1-C3EB-A63BE799C7AF}"/>
                    </a:ext>
                  </a:extLst>
                </p:cNvPr>
                <p:cNvSpPr/>
                <p:nvPr/>
              </p:nvSpPr>
              <p:spPr>
                <a:xfrm>
                  <a:off x="28847612" y="33153725"/>
                  <a:ext cx="178593" cy="171731"/>
                </a:xfrm>
                <a:custGeom>
                  <a:avLst/>
                  <a:gdLst>
                    <a:gd name="connsiteX0" fmla="*/ 178594 w 178593"/>
                    <a:gd name="connsiteY0" fmla="*/ 68693 h 171731"/>
                    <a:gd name="connsiteX1" fmla="*/ 59531 w 178593"/>
                    <a:gd name="connsiteY1" fmla="*/ 0 h 171731"/>
                    <a:gd name="connsiteX2" fmla="*/ 0 w 178593"/>
                    <a:gd name="connsiteY2" fmla="*/ 171731 h 171731"/>
                  </a:gdLst>
                  <a:ahLst/>
                  <a:cxnLst>
                    <a:cxn ang="0">
                      <a:pos x="connsiteX0" y="connsiteY0"/>
                    </a:cxn>
                    <a:cxn ang="0">
                      <a:pos x="connsiteX1" y="connsiteY1"/>
                    </a:cxn>
                    <a:cxn ang="0">
                      <a:pos x="connsiteX2" y="connsiteY2"/>
                    </a:cxn>
                  </a:cxnLst>
                  <a:rect l="l" t="t" r="r" b="b"/>
                  <a:pathLst>
                    <a:path w="178593" h="171731">
                      <a:moveTo>
                        <a:pt x="178594" y="68693"/>
                      </a:moveTo>
                      <a:lnTo>
                        <a:pt x="59531" y="0"/>
                      </a:lnTo>
                      <a:lnTo>
                        <a:pt x="0" y="17173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65" name="Freeform 13264">
                  <a:extLst>
                    <a:ext uri="{FF2B5EF4-FFF2-40B4-BE49-F238E27FC236}">
                      <a16:creationId xmlns:a16="http://schemas.microsoft.com/office/drawing/2014/main" id="{676E574F-0A1C-3743-7FB4-00C036CEB6A8}"/>
                    </a:ext>
                  </a:extLst>
                </p:cNvPr>
                <p:cNvSpPr/>
                <p:nvPr/>
              </p:nvSpPr>
              <p:spPr>
                <a:xfrm>
                  <a:off x="28740455" y="33497187"/>
                  <a:ext cx="107156" cy="137385"/>
                </a:xfrm>
                <a:custGeom>
                  <a:avLst/>
                  <a:gdLst>
                    <a:gd name="connsiteX0" fmla="*/ 47625 w 107156"/>
                    <a:gd name="connsiteY0" fmla="*/ 137385 h 137385"/>
                    <a:gd name="connsiteX1" fmla="*/ 107156 w 107156"/>
                    <a:gd name="connsiteY1" fmla="*/ 34346 h 137385"/>
                    <a:gd name="connsiteX2" fmla="*/ 47625 w 107156"/>
                    <a:gd name="connsiteY2" fmla="*/ 0 h 137385"/>
                    <a:gd name="connsiteX3" fmla="*/ 0 w 107156"/>
                    <a:gd name="connsiteY3" fmla="*/ 137385 h 137385"/>
                  </a:gdLst>
                  <a:ahLst/>
                  <a:cxnLst>
                    <a:cxn ang="0">
                      <a:pos x="connsiteX0" y="connsiteY0"/>
                    </a:cxn>
                    <a:cxn ang="0">
                      <a:pos x="connsiteX1" y="connsiteY1"/>
                    </a:cxn>
                    <a:cxn ang="0">
                      <a:pos x="connsiteX2" y="connsiteY2"/>
                    </a:cxn>
                    <a:cxn ang="0">
                      <a:pos x="connsiteX3" y="connsiteY3"/>
                    </a:cxn>
                  </a:cxnLst>
                  <a:rect l="l" t="t" r="r" b="b"/>
                  <a:pathLst>
                    <a:path w="107156" h="137385">
                      <a:moveTo>
                        <a:pt x="47625" y="137385"/>
                      </a:moveTo>
                      <a:lnTo>
                        <a:pt x="107156" y="34346"/>
                      </a:lnTo>
                      <a:lnTo>
                        <a:pt x="47625" y="0"/>
                      </a:lnTo>
                      <a:lnTo>
                        <a:pt x="0" y="13738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66" name="Freeform 13265">
                  <a:extLst>
                    <a:ext uri="{FF2B5EF4-FFF2-40B4-BE49-F238E27FC236}">
                      <a16:creationId xmlns:a16="http://schemas.microsoft.com/office/drawing/2014/main" id="{217533B9-4647-0029-6E5A-675641BAD4B7}"/>
                    </a:ext>
                  </a:extLst>
                </p:cNvPr>
                <p:cNvSpPr/>
                <p:nvPr/>
              </p:nvSpPr>
              <p:spPr>
                <a:xfrm>
                  <a:off x="28788080" y="33325456"/>
                  <a:ext cx="119062" cy="206077"/>
                </a:xfrm>
                <a:custGeom>
                  <a:avLst/>
                  <a:gdLst>
                    <a:gd name="connsiteX0" fmla="*/ 59531 w 119062"/>
                    <a:gd name="connsiteY0" fmla="*/ 206078 h 206077"/>
                    <a:gd name="connsiteX1" fmla="*/ 119063 w 119062"/>
                    <a:gd name="connsiteY1" fmla="*/ 103039 h 206077"/>
                    <a:gd name="connsiteX2" fmla="*/ 59531 w 119062"/>
                    <a:gd name="connsiteY2" fmla="*/ 0 h 206077"/>
                    <a:gd name="connsiteX3" fmla="*/ 0 w 119062"/>
                    <a:gd name="connsiteY3" fmla="*/ 171731 h 206077"/>
                  </a:gdLst>
                  <a:ahLst/>
                  <a:cxnLst>
                    <a:cxn ang="0">
                      <a:pos x="connsiteX0" y="connsiteY0"/>
                    </a:cxn>
                    <a:cxn ang="0">
                      <a:pos x="connsiteX1" y="connsiteY1"/>
                    </a:cxn>
                    <a:cxn ang="0">
                      <a:pos x="connsiteX2" y="connsiteY2"/>
                    </a:cxn>
                    <a:cxn ang="0">
                      <a:pos x="connsiteX3" y="connsiteY3"/>
                    </a:cxn>
                  </a:cxnLst>
                  <a:rect l="l" t="t" r="r" b="b"/>
                  <a:pathLst>
                    <a:path w="119062" h="206077">
                      <a:moveTo>
                        <a:pt x="59531" y="206078"/>
                      </a:moveTo>
                      <a:lnTo>
                        <a:pt x="119063" y="103039"/>
                      </a:lnTo>
                      <a:lnTo>
                        <a:pt x="59531" y="0"/>
                      </a:lnTo>
                      <a:lnTo>
                        <a:pt x="0" y="17173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67" name="Freeform 13266">
                  <a:extLst>
                    <a:ext uri="{FF2B5EF4-FFF2-40B4-BE49-F238E27FC236}">
                      <a16:creationId xmlns:a16="http://schemas.microsoft.com/office/drawing/2014/main" id="{BDFBAA06-FCC4-C07D-C8E6-DD5A17EB521F}"/>
                    </a:ext>
                  </a:extLst>
                </p:cNvPr>
                <p:cNvSpPr/>
                <p:nvPr/>
              </p:nvSpPr>
              <p:spPr>
                <a:xfrm>
                  <a:off x="28954768" y="32810262"/>
                  <a:ext cx="71437" cy="206077"/>
                </a:xfrm>
                <a:custGeom>
                  <a:avLst/>
                  <a:gdLst>
                    <a:gd name="connsiteX0" fmla="*/ 71438 w 71437"/>
                    <a:gd name="connsiteY0" fmla="*/ 206078 h 206077"/>
                    <a:gd name="connsiteX1" fmla="*/ 71438 w 71437"/>
                    <a:gd name="connsiteY1" fmla="*/ 0 h 206077"/>
                    <a:gd name="connsiteX2" fmla="*/ 0 w 71437"/>
                    <a:gd name="connsiteY2" fmla="*/ 206078 h 206077"/>
                  </a:gdLst>
                  <a:ahLst/>
                  <a:cxnLst>
                    <a:cxn ang="0">
                      <a:pos x="connsiteX0" y="connsiteY0"/>
                    </a:cxn>
                    <a:cxn ang="0">
                      <a:pos x="connsiteX1" y="connsiteY1"/>
                    </a:cxn>
                    <a:cxn ang="0">
                      <a:pos x="connsiteX2" y="connsiteY2"/>
                    </a:cxn>
                  </a:cxnLst>
                  <a:rect l="l" t="t" r="r" b="b"/>
                  <a:pathLst>
                    <a:path w="71437" h="206077">
                      <a:moveTo>
                        <a:pt x="71438" y="206078"/>
                      </a:moveTo>
                      <a:lnTo>
                        <a:pt x="71438" y="0"/>
                      </a:lnTo>
                      <a:lnTo>
                        <a:pt x="0"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68" name="Freeform 13267">
                  <a:extLst>
                    <a:ext uri="{FF2B5EF4-FFF2-40B4-BE49-F238E27FC236}">
                      <a16:creationId xmlns:a16="http://schemas.microsoft.com/office/drawing/2014/main" id="{6C6C14B0-B3CE-4919-06C2-F3E1D0946B40}"/>
                    </a:ext>
                  </a:extLst>
                </p:cNvPr>
                <p:cNvSpPr/>
                <p:nvPr/>
              </p:nvSpPr>
              <p:spPr>
                <a:xfrm>
                  <a:off x="29026205" y="32810262"/>
                  <a:ext cx="119062" cy="206077"/>
                </a:xfrm>
                <a:custGeom>
                  <a:avLst/>
                  <a:gdLst>
                    <a:gd name="connsiteX0" fmla="*/ 0 w 119062"/>
                    <a:gd name="connsiteY0" fmla="*/ 206078 h 206077"/>
                    <a:gd name="connsiteX1" fmla="*/ 119063 w 119062"/>
                    <a:gd name="connsiteY1" fmla="*/ 206078 h 206077"/>
                    <a:gd name="connsiteX2" fmla="*/ 0 w 119062"/>
                    <a:gd name="connsiteY2" fmla="*/ 0 h 206077"/>
                  </a:gdLst>
                  <a:ahLst/>
                  <a:cxnLst>
                    <a:cxn ang="0">
                      <a:pos x="connsiteX0" y="connsiteY0"/>
                    </a:cxn>
                    <a:cxn ang="0">
                      <a:pos x="connsiteX1" y="connsiteY1"/>
                    </a:cxn>
                    <a:cxn ang="0">
                      <a:pos x="connsiteX2" y="connsiteY2"/>
                    </a:cxn>
                  </a:cxnLst>
                  <a:rect l="l" t="t" r="r" b="b"/>
                  <a:pathLst>
                    <a:path w="119062" h="206077">
                      <a:moveTo>
                        <a:pt x="0" y="206078"/>
                      </a:moveTo>
                      <a:lnTo>
                        <a:pt x="119063" y="206078"/>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269" name="Graphic 13015">
                <a:extLst>
                  <a:ext uri="{FF2B5EF4-FFF2-40B4-BE49-F238E27FC236}">
                    <a16:creationId xmlns:a16="http://schemas.microsoft.com/office/drawing/2014/main" id="{8487EA1A-B24B-25C7-BC94-A60CA26E755D}"/>
                  </a:ext>
                </a:extLst>
              </p:cNvPr>
              <p:cNvGrpSpPr/>
              <p:nvPr/>
            </p:nvGrpSpPr>
            <p:grpSpPr>
              <a:xfrm>
                <a:off x="28669018" y="32192029"/>
                <a:ext cx="714375" cy="618232"/>
                <a:chOff x="28669018" y="32192029"/>
                <a:chExt cx="714375" cy="618232"/>
              </a:xfrm>
            </p:grpSpPr>
            <p:sp>
              <p:nvSpPr>
                <p:cNvPr id="13270" name="Freeform 13269">
                  <a:extLst>
                    <a:ext uri="{FF2B5EF4-FFF2-40B4-BE49-F238E27FC236}">
                      <a16:creationId xmlns:a16="http://schemas.microsoft.com/office/drawing/2014/main" id="{B31873DC-F254-6859-3204-82D60246C759}"/>
                    </a:ext>
                  </a:extLst>
                </p:cNvPr>
                <p:cNvSpPr/>
                <p:nvPr/>
              </p:nvSpPr>
              <p:spPr>
                <a:xfrm>
                  <a:off x="29026205" y="32604185"/>
                  <a:ext cx="119062" cy="206077"/>
                </a:xfrm>
                <a:custGeom>
                  <a:avLst/>
                  <a:gdLst>
                    <a:gd name="connsiteX0" fmla="*/ 0 w 119062"/>
                    <a:gd name="connsiteY0" fmla="*/ 0 h 206077"/>
                    <a:gd name="connsiteX1" fmla="*/ 0 w 119062"/>
                    <a:gd name="connsiteY1" fmla="*/ 206078 h 206077"/>
                    <a:gd name="connsiteX2" fmla="*/ 119063 w 119062"/>
                    <a:gd name="connsiteY2" fmla="*/ 0 h 206077"/>
                  </a:gdLst>
                  <a:ahLst/>
                  <a:cxnLst>
                    <a:cxn ang="0">
                      <a:pos x="connsiteX0" y="connsiteY0"/>
                    </a:cxn>
                    <a:cxn ang="0">
                      <a:pos x="connsiteX1" y="connsiteY1"/>
                    </a:cxn>
                    <a:cxn ang="0">
                      <a:pos x="connsiteX2" y="connsiteY2"/>
                    </a:cxn>
                  </a:cxnLst>
                  <a:rect l="l" t="t" r="r" b="b"/>
                  <a:pathLst>
                    <a:path w="119062" h="206077">
                      <a:moveTo>
                        <a:pt x="0" y="0"/>
                      </a:moveTo>
                      <a:lnTo>
                        <a:pt x="0" y="206078"/>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71" name="Freeform 13270">
                  <a:extLst>
                    <a:ext uri="{FF2B5EF4-FFF2-40B4-BE49-F238E27FC236}">
                      <a16:creationId xmlns:a16="http://schemas.microsoft.com/office/drawing/2014/main" id="{31954483-2FFB-6064-8C11-5691E354C7D1}"/>
                    </a:ext>
                  </a:extLst>
                </p:cNvPr>
                <p:cNvSpPr/>
                <p:nvPr/>
              </p:nvSpPr>
              <p:spPr>
                <a:xfrm>
                  <a:off x="28907143" y="32604185"/>
                  <a:ext cx="119062" cy="206077"/>
                </a:xfrm>
                <a:custGeom>
                  <a:avLst/>
                  <a:gdLst>
                    <a:gd name="connsiteX0" fmla="*/ 119063 w 119062"/>
                    <a:gd name="connsiteY0" fmla="*/ 0 h 206077"/>
                    <a:gd name="connsiteX1" fmla="*/ 0 w 119062"/>
                    <a:gd name="connsiteY1" fmla="*/ 0 h 206077"/>
                    <a:gd name="connsiteX2" fmla="*/ 119063 w 119062"/>
                    <a:gd name="connsiteY2" fmla="*/ 206078 h 206077"/>
                  </a:gdLst>
                  <a:ahLst/>
                  <a:cxnLst>
                    <a:cxn ang="0">
                      <a:pos x="connsiteX0" y="connsiteY0"/>
                    </a:cxn>
                    <a:cxn ang="0">
                      <a:pos x="connsiteX1" y="connsiteY1"/>
                    </a:cxn>
                    <a:cxn ang="0">
                      <a:pos x="connsiteX2" y="connsiteY2"/>
                    </a:cxn>
                  </a:cxnLst>
                  <a:rect l="l" t="t" r="r" b="b"/>
                  <a:pathLst>
                    <a:path w="119062" h="206077">
                      <a:moveTo>
                        <a:pt x="119063" y="0"/>
                      </a:moveTo>
                      <a:lnTo>
                        <a:pt x="0" y="0"/>
                      </a:lnTo>
                      <a:lnTo>
                        <a:pt x="119063"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72" name="Freeform 13271">
                  <a:extLst>
                    <a:ext uri="{FF2B5EF4-FFF2-40B4-BE49-F238E27FC236}">
                      <a16:creationId xmlns:a16="http://schemas.microsoft.com/office/drawing/2014/main" id="{6BBB0D0A-94D0-84DC-8001-B3DE7EF81F4E}"/>
                    </a:ext>
                  </a:extLst>
                </p:cNvPr>
                <p:cNvSpPr/>
                <p:nvPr/>
              </p:nvSpPr>
              <p:spPr>
                <a:xfrm>
                  <a:off x="29204799" y="32192029"/>
                  <a:ext cx="178593" cy="206077"/>
                </a:xfrm>
                <a:custGeom>
                  <a:avLst/>
                  <a:gdLst>
                    <a:gd name="connsiteX0" fmla="*/ 0 w 178593"/>
                    <a:gd name="connsiteY0" fmla="*/ 103039 h 206077"/>
                    <a:gd name="connsiteX1" fmla="*/ 59531 w 178593"/>
                    <a:gd name="connsiteY1" fmla="*/ 206078 h 206077"/>
                    <a:gd name="connsiteX2" fmla="*/ 178594 w 178593"/>
                    <a:gd name="connsiteY2" fmla="*/ 0 h 206077"/>
                  </a:gdLst>
                  <a:ahLst/>
                  <a:cxnLst>
                    <a:cxn ang="0">
                      <a:pos x="connsiteX0" y="connsiteY0"/>
                    </a:cxn>
                    <a:cxn ang="0">
                      <a:pos x="connsiteX1" y="connsiteY1"/>
                    </a:cxn>
                    <a:cxn ang="0">
                      <a:pos x="connsiteX2" y="connsiteY2"/>
                    </a:cxn>
                  </a:cxnLst>
                  <a:rect l="l" t="t" r="r" b="b"/>
                  <a:pathLst>
                    <a:path w="178593" h="206077">
                      <a:moveTo>
                        <a:pt x="0" y="103039"/>
                      </a:moveTo>
                      <a:lnTo>
                        <a:pt x="59531" y="206078"/>
                      </a:lnTo>
                      <a:lnTo>
                        <a:pt x="178594"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73" name="Freeform 13272">
                  <a:extLst>
                    <a:ext uri="{FF2B5EF4-FFF2-40B4-BE49-F238E27FC236}">
                      <a16:creationId xmlns:a16="http://schemas.microsoft.com/office/drawing/2014/main" id="{0B20E762-206E-A026-2AF0-919BB039329C}"/>
                    </a:ext>
                  </a:extLst>
                </p:cNvPr>
                <p:cNvSpPr/>
                <p:nvPr/>
              </p:nvSpPr>
              <p:spPr>
                <a:xfrm>
                  <a:off x="29145268" y="32192029"/>
                  <a:ext cx="238125" cy="103038"/>
                </a:xfrm>
                <a:custGeom>
                  <a:avLst/>
                  <a:gdLst>
                    <a:gd name="connsiteX0" fmla="*/ 59531 w 238125"/>
                    <a:gd name="connsiteY0" fmla="*/ 103039 h 103038"/>
                    <a:gd name="connsiteX1" fmla="*/ 238125 w 238125"/>
                    <a:gd name="connsiteY1" fmla="*/ 0 h 103038"/>
                    <a:gd name="connsiteX2" fmla="*/ 0 w 238125"/>
                    <a:gd name="connsiteY2" fmla="*/ 0 h 103038"/>
                  </a:gdLst>
                  <a:ahLst/>
                  <a:cxnLst>
                    <a:cxn ang="0">
                      <a:pos x="connsiteX0" y="connsiteY0"/>
                    </a:cxn>
                    <a:cxn ang="0">
                      <a:pos x="connsiteX1" y="connsiteY1"/>
                    </a:cxn>
                    <a:cxn ang="0">
                      <a:pos x="connsiteX2" y="connsiteY2"/>
                    </a:cxn>
                  </a:cxnLst>
                  <a:rect l="l" t="t" r="r" b="b"/>
                  <a:pathLst>
                    <a:path w="238125" h="103038">
                      <a:moveTo>
                        <a:pt x="59531" y="103039"/>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74" name="Freeform 13273">
                  <a:extLst>
                    <a:ext uri="{FF2B5EF4-FFF2-40B4-BE49-F238E27FC236}">
                      <a16:creationId xmlns:a16="http://schemas.microsoft.com/office/drawing/2014/main" id="{D774F2D6-007B-A167-E459-57EE457BE91A}"/>
                    </a:ext>
                  </a:extLst>
                </p:cNvPr>
                <p:cNvSpPr/>
                <p:nvPr/>
              </p:nvSpPr>
              <p:spPr>
                <a:xfrm>
                  <a:off x="28847612" y="32398107"/>
                  <a:ext cx="178593" cy="206077"/>
                </a:xfrm>
                <a:custGeom>
                  <a:avLst/>
                  <a:gdLst>
                    <a:gd name="connsiteX0" fmla="*/ 178594 w 178593"/>
                    <a:gd name="connsiteY0" fmla="*/ 206078 h 206077"/>
                    <a:gd name="connsiteX1" fmla="*/ 178594 w 178593"/>
                    <a:gd name="connsiteY1" fmla="*/ 0 h 206077"/>
                    <a:gd name="connsiteX2" fmla="*/ 0 w 178593"/>
                    <a:gd name="connsiteY2" fmla="*/ 103039 h 206077"/>
                    <a:gd name="connsiteX3" fmla="*/ 59531 w 178593"/>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78593" h="206077">
                      <a:moveTo>
                        <a:pt x="178594" y="206078"/>
                      </a:moveTo>
                      <a:lnTo>
                        <a:pt x="178594" y="0"/>
                      </a:lnTo>
                      <a:lnTo>
                        <a:pt x="0" y="103039"/>
                      </a:lnTo>
                      <a:lnTo>
                        <a:pt x="59531" y="2060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75" name="Freeform 13274">
                  <a:extLst>
                    <a:ext uri="{FF2B5EF4-FFF2-40B4-BE49-F238E27FC236}">
                      <a16:creationId xmlns:a16="http://schemas.microsoft.com/office/drawing/2014/main" id="{4F56AC34-4115-22CF-A6CA-599A3DF215CC}"/>
                    </a:ext>
                  </a:extLst>
                </p:cNvPr>
                <p:cNvSpPr/>
                <p:nvPr/>
              </p:nvSpPr>
              <p:spPr>
                <a:xfrm>
                  <a:off x="29026205" y="32398107"/>
                  <a:ext cx="178593" cy="206077"/>
                </a:xfrm>
                <a:custGeom>
                  <a:avLst/>
                  <a:gdLst>
                    <a:gd name="connsiteX0" fmla="*/ 0 w 178593"/>
                    <a:gd name="connsiteY0" fmla="*/ 206078 h 206077"/>
                    <a:gd name="connsiteX1" fmla="*/ 119063 w 178593"/>
                    <a:gd name="connsiteY1" fmla="*/ 206078 h 206077"/>
                    <a:gd name="connsiteX2" fmla="*/ 178594 w 178593"/>
                    <a:gd name="connsiteY2" fmla="*/ 103039 h 206077"/>
                    <a:gd name="connsiteX3" fmla="*/ 0 w 178593"/>
                    <a:gd name="connsiteY3" fmla="*/ 0 h 206077"/>
                  </a:gdLst>
                  <a:ahLst/>
                  <a:cxnLst>
                    <a:cxn ang="0">
                      <a:pos x="connsiteX0" y="connsiteY0"/>
                    </a:cxn>
                    <a:cxn ang="0">
                      <a:pos x="connsiteX1" y="connsiteY1"/>
                    </a:cxn>
                    <a:cxn ang="0">
                      <a:pos x="connsiteX2" y="connsiteY2"/>
                    </a:cxn>
                    <a:cxn ang="0">
                      <a:pos x="connsiteX3" y="connsiteY3"/>
                    </a:cxn>
                  </a:cxnLst>
                  <a:rect l="l" t="t" r="r" b="b"/>
                  <a:pathLst>
                    <a:path w="178593" h="206077">
                      <a:moveTo>
                        <a:pt x="0" y="206078"/>
                      </a:moveTo>
                      <a:lnTo>
                        <a:pt x="119063" y="206078"/>
                      </a:lnTo>
                      <a:lnTo>
                        <a:pt x="178594" y="103039"/>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76" name="Freeform 13275">
                  <a:extLst>
                    <a:ext uri="{FF2B5EF4-FFF2-40B4-BE49-F238E27FC236}">
                      <a16:creationId xmlns:a16="http://schemas.microsoft.com/office/drawing/2014/main" id="{60A3E513-0DB3-2404-EE1A-45F4B4DBC99A}"/>
                    </a:ext>
                  </a:extLst>
                </p:cNvPr>
                <p:cNvSpPr/>
                <p:nvPr/>
              </p:nvSpPr>
              <p:spPr>
                <a:xfrm>
                  <a:off x="29026205" y="32295068"/>
                  <a:ext cx="238125" cy="206077"/>
                </a:xfrm>
                <a:custGeom>
                  <a:avLst/>
                  <a:gdLst>
                    <a:gd name="connsiteX0" fmla="*/ 178594 w 238125"/>
                    <a:gd name="connsiteY0" fmla="*/ 0 h 206077"/>
                    <a:gd name="connsiteX1" fmla="*/ 0 w 238125"/>
                    <a:gd name="connsiteY1" fmla="*/ 103039 h 206077"/>
                    <a:gd name="connsiteX2" fmla="*/ 178594 w 238125"/>
                    <a:gd name="connsiteY2" fmla="*/ 206078 h 206077"/>
                    <a:gd name="connsiteX3" fmla="*/ 238125 w 238125"/>
                    <a:gd name="connsiteY3" fmla="*/ 103039 h 206077"/>
                  </a:gdLst>
                  <a:ahLst/>
                  <a:cxnLst>
                    <a:cxn ang="0">
                      <a:pos x="connsiteX0" y="connsiteY0"/>
                    </a:cxn>
                    <a:cxn ang="0">
                      <a:pos x="connsiteX1" y="connsiteY1"/>
                    </a:cxn>
                    <a:cxn ang="0">
                      <a:pos x="connsiteX2" y="connsiteY2"/>
                    </a:cxn>
                    <a:cxn ang="0">
                      <a:pos x="connsiteX3" y="connsiteY3"/>
                    </a:cxn>
                  </a:cxnLst>
                  <a:rect l="l" t="t" r="r" b="b"/>
                  <a:pathLst>
                    <a:path w="238125" h="206077">
                      <a:moveTo>
                        <a:pt x="178594" y="0"/>
                      </a:moveTo>
                      <a:lnTo>
                        <a:pt x="0" y="103039"/>
                      </a:lnTo>
                      <a:lnTo>
                        <a:pt x="178594" y="206078"/>
                      </a:lnTo>
                      <a:lnTo>
                        <a:pt x="238125" y="1030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77" name="Freeform 13276">
                  <a:extLst>
                    <a:ext uri="{FF2B5EF4-FFF2-40B4-BE49-F238E27FC236}">
                      <a16:creationId xmlns:a16="http://schemas.microsoft.com/office/drawing/2014/main" id="{57667383-D33E-B5F1-8DC7-D3A17212145C}"/>
                    </a:ext>
                  </a:extLst>
                </p:cNvPr>
                <p:cNvSpPr/>
                <p:nvPr/>
              </p:nvSpPr>
              <p:spPr>
                <a:xfrm>
                  <a:off x="29026205" y="32192029"/>
                  <a:ext cx="178593" cy="206077"/>
                </a:xfrm>
                <a:custGeom>
                  <a:avLst/>
                  <a:gdLst>
                    <a:gd name="connsiteX0" fmla="*/ 178594 w 178593"/>
                    <a:gd name="connsiteY0" fmla="*/ 103039 h 206077"/>
                    <a:gd name="connsiteX1" fmla="*/ 119063 w 178593"/>
                    <a:gd name="connsiteY1" fmla="*/ 0 h 206077"/>
                    <a:gd name="connsiteX2" fmla="*/ 0 w 178593"/>
                    <a:gd name="connsiteY2" fmla="*/ 0 h 206077"/>
                    <a:gd name="connsiteX3" fmla="*/ 0 w 178593"/>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178593" h="206077">
                      <a:moveTo>
                        <a:pt x="178594" y="103039"/>
                      </a:moveTo>
                      <a:lnTo>
                        <a:pt x="119063" y="0"/>
                      </a:lnTo>
                      <a:lnTo>
                        <a:pt x="0" y="0"/>
                      </a:lnTo>
                      <a:lnTo>
                        <a:pt x="0" y="20607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78" name="Freeform 13277">
                  <a:extLst>
                    <a:ext uri="{FF2B5EF4-FFF2-40B4-BE49-F238E27FC236}">
                      <a16:creationId xmlns:a16="http://schemas.microsoft.com/office/drawing/2014/main" id="{F40DA771-F47E-230E-4BEA-D426AC5243AD}"/>
                    </a:ext>
                  </a:extLst>
                </p:cNvPr>
                <p:cNvSpPr/>
                <p:nvPr/>
              </p:nvSpPr>
              <p:spPr>
                <a:xfrm>
                  <a:off x="28847612" y="32192029"/>
                  <a:ext cx="178593" cy="206077"/>
                </a:xfrm>
                <a:custGeom>
                  <a:avLst/>
                  <a:gdLst>
                    <a:gd name="connsiteX0" fmla="*/ 0 w 178593"/>
                    <a:gd name="connsiteY0" fmla="*/ 103039 h 206077"/>
                    <a:gd name="connsiteX1" fmla="*/ 178594 w 178593"/>
                    <a:gd name="connsiteY1" fmla="*/ 206078 h 206077"/>
                    <a:gd name="connsiteX2" fmla="*/ 178594 w 178593"/>
                    <a:gd name="connsiteY2" fmla="*/ 0 h 206077"/>
                    <a:gd name="connsiteX3" fmla="*/ 59531 w 178593"/>
                    <a:gd name="connsiteY3" fmla="*/ 0 h 206077"/>
                  </a:gdLst>
                  <a:ahLst/>
                  <a:cxnLst>
                    <a:cxn ang="0">
                      <a:pos x="connsiteX0" y="connsiteY0"/>
                    </a:cxn>
                    <a:cxn ang="0">
                      <a:pos x="connsiteX1" y="connsiteY1"/>
                    </a:cxn>
                    <a:cxn ang="0">
                      <a:pos x="connsiteX2" y="connsiteY2"/>
                    </a:cxn>
                    <a:cxn ang="0">
                      <a:pos x="connsiteX3" y="connsiteY3"/>
                    </a:cxn>
                  </a:cxnLst>
                  <a:rect l="l" t="t" r="r" b="b"/>
                  <a:pathLst>
                    <a:path w="178593" h="206077">
                      <a:moveTo>
                        <a:pt x="0" y="103039"/>
                      </a:moveTo>
                      <a:lnTo>
                        <a:pt x="178594" y="206078"/>
                      </a:lnTo>
                      <a:lnTo>
                        <a:pt x="178594" y="0"/>
                      </a:lnTo>
                      <a:lnTo>
                        <a:pt x="595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79" name="Freeform 13278">
                  <a:extLst>
                    <a:ext uri="{FF2B5EF4-FFF2-40B4-BE49-F238E27FC236}">
                      <a16:creationId xmlns:a16="http://schemas.microsoft.com/office/drawing/2014/main" id="{B8581C34-9F5E-2FB6-8692-6EADB16AF2A6}"/>
                    </a:ext>
                  </a:extLst>
                </p:cNvPr>
                <p:cNvSpPr/>
                <p:nvPr/>
              </p:nvSpPr>
              <p:spPr>
                <a:xfrm>
                  <a:off x="28788080" y="32295068"/>
                  <a:ext cx="238125" cy="206077"/>
                </a:xfrm>
                <a:custGeom>
                  <a:avLst/>
                  <a:gdLst>
                    <a:gd name="connsiteX0" fmla="*/ 59531 w 238125"/>
                    <a:gd name="connsiteY0" fmla="*/ 0 h 206077"/>
                    <a:gd name="connsiteX1" fmla="*/ 0 w 238125"/>
                    <a:gd name="connsiteY1" fmla="*/ 103039 h 206077"/>
                    <a:gd name="connsiteX2" fmla="*/ 59531 w 238125"/>
                    <a:gd name="connsiteY2" fmla="*/ 206078 h 206077"/>
                    <a:gd name="connsiteX3" fmla="*/ 238125 w 238125"/>
                    <a:gd name="connsiteY3" fmla="*/ 103039 h 206077"/>
                  </a:gdLst>
                  <a:ahLst/>
                  <a:cxnLst>
                    <a:cxn ang="0">
                      <a:pos x="connsiteX0" y="connsiteY0"/>
                    </a:cxn>
                    <a:cxn ang="0">
                      <a:pos x="connsiteX1" y="connsiteY1"/>
                    </a:cxn>
                    <a:cxn ang="0">
                      <a:pos x="connsiteX2" y="connsiteY2"/>
                    </a:cxn>
                    <a:cxn ang="0">
                      <a:pos x="connsiteX3" y="connsiteY3"/>
                    </a:cxn>
                  </a:cxnLst>
                  <a:rect l="l" t="t" r="r" b="b"/>
                  <a:pathLst>
                    <a:path w="238125" h="206077">
                      <a:moveTo>
                        <a:pt x="59531" y="0"/>
                      </a:moveTo>
                      <a:lnTo>
                        <a:pt x="0" y="103039"/>
                      </a:lnTo>
                      <a:lnTo>
                        <a:pt x="59531" y="206078"/>
                      </a:lnTo>
                      <a:lnTo>
                        <a:pt x="238125" y="1030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80" name="Freeform 13279">
                  <a:extLst>
                    <a:ext uri="{FF2B5EF4-FFF2-40B4-BE49-F238E27FC236}">
                      <a16:creationId xmlns:a16="http://schemas.microsoft.com/office/drawing/2014/main" id="{2EAD63AB-CA4D-0D11-24EE-578D9743E955}"/>
                    </a:ext>
                  </a:extLst>
                </p:cNvPr>
                <p:cNvSpPr/>
                <p:nvPr/>
              </p:nvSpPr>
              <p:spPr>
                <a:xfrm>
                  <a:off x="28669018" y="32192029"/>
                  <a:ext cx="178593" cy="206077"/>
                </a:xfrm>
                <a:custGeom>
                  <a:avLst/>
                  <a:gdLst>
                    <a:gd name="connsiteX0" fmla="*/ 178594 w 178593"/>
                    <a:gd name="connsiteY0" fmla="*/ 103039 h 206077"/>
                    <a:gd name="connsiteX1" fmla="*/ 0 w 178593"/>
                    <a:gd name="connsiteY1" fmla="*/ 0 h 206077"/>
                    <a:gd name="connsiteX2" fmla="*/ 119063 w 178593"/>
                    <a:gd name="connsiteY2" fmla="*/ 206078 h 206077"/>
                  </a:gdLst>
                  <a:ahLst/>
                  <a:cxnLst>
                    <a:cxn ang="0">
                      <a:pos x="connsiteX0" y="connsiteY0"/>
                    </a:cxn>
                    <a:cxn ang="0">
                      <a:pos x="connsiteX1" y="connsiteY1"/>
                    </a:cxn>
                    <a:cxn ang="0">
                      <a:pos x="connsiteX2" y="connsiteY2"/>
                    </a:cxn>
                  </a:cxnLst>
                  <a:rect l="l" t="t" r="r" b="b"/>
                  <a:pathLst>
                    <a:path w="178593" h="206077">
                      <a:moveTo>
                        <a:pt x="178594" y="103039"/>
                      </a:moveTo>
                      <a:lnTo>
                        <a:pt x="0" y="0"/>
                      </a:lnTo>
                      <a:lnTo>
                        <a:pt x="119063"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81" name="Freeform 13280">
                  <a:extLst>
                    <a:ext uri="{FF2B5EF4-FFF2-40B4-BE49-F238E27FC236}">
                      <a16:creationId xmlns:a16="http://schemas.microsoft.com/office/drawing/2014/main" id="{91C967B0-28E4-2B76-A22D-379830E3BCE7}"/>
                    </a:ext>
                  </a:extLst>
                </p:cNvPr>
                <p:cNvSpPr/>
                <p:nvPr/>
              </p:nvSpPr>
              <p:spPr>
                <a:xfrm>
                  <a:off x="28669018" y="32192029"/>
                  <a:ext cx="238125" cy="103038"/>
                </a:xfrm>
                <a:custGeom>
                  <a:avLst/>
                  <a:gdLst>
                    <a:gd name="connsiteX0" fmla="*/ 178594 w 238125"/>
                    <a:gd name="connsiteY0" fmla="*/ 103039 h 103038"/>
                    <a:gd name="connsiteX1" fmla="*/ 238125 w 238125"/>
                    <a:gd name="connsiteY1" fmla="*/ 0 h 103038"/>
                    <a:gd name="connsiteX2" fmla="*/ 0 w 238125"/>
                    <a:gd name="connsiteY2" fmla="*/ 0 h 103038"/>
                  </a:gdLst>
                  <a:ahLst/>
                  <a:cxnLst>
                    <a:cxn ang="0">
                      <a:pos x="connsiteX0" y="connsiteY0"/>
                    </a:cxn>
                    <a:cxn ang="0">
                      <a:pos x="connsiteX1" y="connsiteY1"/>
                    </a:cxn>
                    <a:cxn ang="0">
                      <a:pos x="connsiteX2" y="connsiteY2"/>
                    </a:cxn>
                  </a:cxnLst>
                  <a:rect l="l" t="t" r="r" b="b"/>
                  <a:pathLst>
                    <a:path w="238125" h="103038">
                      <a:moveTo>
                        <a:pt x="178594" y="103039"/>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3282" name="Graphic 13005">
              <a:extLst>
                <a:ext uri="{FF2B5EF4-FFF2-40B4-BE49-F238E27FC236}">
                  <a16:creationId xmlns:a16="http://schemas.microsoft.com/office/drawing/2014/main" id="{4A4DD8BC-F8B1-7DDA-5C3D-7B5C60E6FE56}"/>
                </a:ext>
              </a:extLst>
            </p:cNvPr>
            <p:cNvGrpSpPr>
              <a:grpSpLocks noChangeAspect="1"/>
            </p:cNvGrpSpPr>
            <p:nvPr/>
          </p:nvGrpSpPr>
          <p:grpSpPr>
            <a:xfrm>
              <a:off x="10019054" y="31892260"/>
              <a:ext cx="2745390" cy="4224401"/>
              <a:chOff x="9492014" y="24958910"/>
              <a:chExt cx="1237333" cy="1903663"/>
            </a:xfrm>
          </p:grpSpPr>
          <p:grpSp>
            <p:nvGrpSpPr>
              <p:cNvPr id="13283" name="Graphic 13005">
                <a:extLst>
                  <a:ext uri="{FF2B5EF4-FFF2-40B4-BE49-F238E27FC236}">
                    <a16:creationId xmlns:a16="http://schemas.microsoft.com/office/drawing/2014/main" id="{5309AC04-3C49-4D8A-FCAA-FA93173D1F43}"/>
                  </a:ext>
                </a:extLst>
              </p:cNvPr>
              <p:cNvGrpSpPr/>
              <p:nvPr/>
            </p:nvGrpSpPr>
            <p:grpSpPr>
              <a:xfrm>
                <a:off x="9492014" y="24958910"/>
                <a:ext cx="824889" cy="713873"/>
                <a:chOff x="9492014" y="24958910"/>
                <a:chExt cx="824889" cy="713873"/>
              </a:xfrm>
            </p:grpSpPr>
            <p:sp>
              <p:nvSpPr>
                <p:cNvPr id="13284" name="Freeform 13283">
                  <a:extLst>
                    <a:ext uri="{FF2B5EF4-FFF2-40B4-BE49-F238E27FC236}">
                      <a16:creationId xmlns:a16="http://schemas.microsoft.com/office/drawing/2014/main" id="{E6320C2C-8AB7-EBCC-D3C9-76080004AF50}"/>
                    </a:ext>
                  </a:extLst>
                </p:cNvPr>
                <p:cNvSpPr/>
                <p:nvPr/>
              </p:nvSpPr>
              <p:spPr>
                <a:xfrm>
                  <a:off x="10110681" y="25315847"/>
                  <a:ext cx="103111" cy="237957"/>
                </a:xfrm>
                <a:custGeom>
                  <a:avLst/>
                  <a:gdLst>
                    <a:gd name="connsiteX0" fmla="*/ 0 w 103111"/>
                    <a:gd name="connsiteY0" fmla="*/ 237958 h 237957"/>
                    <a:gd name="connsiteX1" fmla="*/ 103111 w 103111"/>
                    <a:gd name="connsiteY1" fmla="*/ 178468 h 237957"/>
                    <a:gd name="connsiteX2" fmla="*/ 0 w 103111"/>
                    <a:gd name="connsiteY2" fmla="*/ 0 h 237957"/>
                  </a:gdLst>
                  <a:ahLst/>
                  <a:cxnLst>
                    <a:cxn ang="0">
                      <a:pos x="connsiteX0" y="connsiteY0"/>
                    </a:cxn>
                    <a:cxn ang="0">
                      <a:pos x="connsiteX1" y="connsiteY1"/>
                    </a:cxn>
                    <a:cxn ang="0">
                      <a:pos x="connsiteX2" y="connsiteY2"/>
                    </a:cxn>
                  </a:cxnLst>
                  <a:rect l="l" t="t" r="r" b="b"/>
                  <a:pathLst>
                    <a:path w="103111" h="237957">
                      <a:moveTo>
                        <a:pt x="0" y="237958"/>
                      </a:moveTo>
                      <a:lnTo>
                        <a:pt x="103111" y="178468"/>
                      </a:lnTo>
                      <a:lnTo>
                        <a:pt x="0" y="0"/>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285" name="Freeform 13284">
                  <a:extLst>
                    <a:ext uri="{FF2B5EF4-FFF2-40B4-BE49-F238E27FC236}">
                      <a16:creationId xmlns:a16="http://schemas.microsoft.com/office/drawing/2014/main" id="{4346D4B6-EAE1-1D4C-7AD7-3CF767E48D90}"/>
                    </a:ext>
                  </a:extLst>
                </p:cNvPr>
                <p:cNvSpPr/>
                <p:nvPr/>
              </p:nvSpPr>
              <p:spPr>
                <a:xfrm>
                  <a:off x="10110681" y="25494315"/>
                  <a:ext cx="206222" cy="178468"/>
                </a:xfrm>
                <a:custGeom>
                  <a:avLst/>
                  <a:gdLst>
                    <a:gd name="connsiteX0" fmla="*/ 206222 w 206222"/>
                    <a:gd name="connsiteY0" fmla="*/ 178468 h 178468"/>
                    <a:gd name="connsiteX1" fmla="*/ 103111 w 206222"/>
                    <a:gd name="connsiteY1" fmla="*/ 0 h 178468"/>
                    <a:gd name="connsiteX2" fmla="*/ 0 w 206222"/>
                    <a:gd name="connsiteY2" fmla="*/ 59489 h 178468"/>
                    <a:gd name="connsiteX3" fmla="*/ 0 w 206222"/>
                    <a:gd name="connsiteY3" fmla="*/ 178468 h 178468"/>
                  </a:gdLst>
                  <a:ahLst/>
                  <a:cxnLst>
                    <a:cxn ang="0">
                      <a:pos x="connsiteX0" y="connsiteY0"/>
                    </a:cxn>
                    <a:cxn ang="0">
                      <a:pos x="connsiteX1" y="connsiteY1"/>
                    </a:cxn>
                    <a:cxn ang="0">
                      <a:pos x="connsiteX2" y="connsiteY2"/>
                    </a:cxn>
                    <a:cxn ang="0">
                      <a:pos x="connsiteX3" y="connsiteY3"/>
                    </a:cxn>
                  </a:cxnLst>
                  <a:rect l="l" t="t" r="r" b="b"/>
                  <a:pathLst>
                    <a:path w="206222" h="178468">
                      <a:moveTo>
                        <a:pt x="206222" y="178468"/>
                      </a:moveTo>
                      <a:lnTo>
                        <a:pt x="103111" y="0"/>
                      </a:lnTo>
                      <a:lnTo>
                        <a:pt x="0" y="59489"/>
                      </a:lnTo>
                      <a:lnTo>
                        <a:pt x="0" y="178468"/>
                      </a:lnTo>
                      <a:close/>
                    </a:path>
                  </a:pathLst>
                </a:custGeom>
                <a:solidFill>
                  <a:srgbClr val="6DA59B"/>
                </a:solidFill>
                <a:ln w="19050" cap="rnd">
                  <a:solidFill>
                    <a:srgbClr val="000000"/>
                  </a:solidFill>
                  <a:prstDash val="solid"/>
                  <a:round/>
                </a:ln>
              </p:spPr>
              <p:txBody>
                <a:bodyPr rtlCol="0" anchor="ctr"/>
                <a:lstStyle/>
                <a:p>
                  <a:pPr algn="ctr"/>
                  <a:endParaRPr lang="en-US"/>
                </a:p>
              </p:txBody>
            </p:sp>
            <p:sp>
              <p:nvSpPr>
                <p:cNvPr id="13286" name="Freeform 13285">
                  <a:extLst>
                    <a:ext uri="{FF2B5EF4-FFF2-40B4-BE49-F238E27FC236}">
                      <a16:creationId xmlns:a16="http://schemas.microsoft.com/office/drawing/2014/main" id="{921A362D-8285-E963-B466-5A214A8A432F}"/>
                    </a:ext>
                  </a:extLst>
                </p:cNvPr>
                <p:cNvSpPr/>
                <p:nvPr/>
              </p:nvSpPr>
              <p:spPr>
                <a:xfrm>
                  <a:off x="9904458" y="25553805"/>
                  <a:ext cx="206222" cy="118978"/>
                </a:xfrm>
                <a:custGeom>
                  <a:avLst/>
                  <a:gdLst>
                    <a:gd name="connsiteX0" fmla="*/ 206222 w 206222"/>
                    <a:gd name="connsiteY0" fmla="*/ 0 h 118978"/>
                    <a:gd name="connsiteX1" fmla="*/ 0 w 206222"/>
                    <a:gd name="connsiteY1" fmla="*/ 118979 h 118978"/>
                    <a:gd name="connsiteX2" fmla="*/ 206222 w 206222"/>
                    <a:gd name="connsiteY2" fmla="*/ 118979 h 118978"/>
                  </a:gdLst>
                  <a:ahLst/>
                  <a:cxnLst>
                    <a:cxn ang="0">
                      <a:pos x="connsiteX0" y="connsiteY0"/>
                    </a:cxn>
                    <a:cxn ang="0">
                      <a:pos x="connsiteX1" y="connsiteY1"/>
                    </a:cxn>
                    <a:cxn ang="0">
                      <a:pos x="connsiteX2" y="connsiteY2"/>
                    </a:cxn>
                  </a:cxnLst>
                  <a:rect l="l" t="t" r="r" b="b"/>
                  <a:pathLst>
                    <a:path w="206222" h="118978">
                      <a:moveTo>
                        <a:pt x="206222" y="0"/>
                      </a:moveTo>
                      <a:lnTo>
                        <a:pt x="0" y="118979"/>
                      </a:lnTo>
                      <a:lnTo>
                        <a:pt x="206222" y="118979"/>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287" name="Freeform 13286">
                  <a:extLst>
                    <a:ext uri="{FF2B5EF4-FFF2-40B4-BE49-F238E27FC236}">
                      <a16:creationId xmlns:a16="http://schemas.microsoft.com/office/drawing/2014/main" id="{D0CD2E87-3305-1329-A1D2-E615AC7F7EC2}"/>
                    </a:ext>
                  </a:extLst>
                </p:cNvPr>
                <p:cNvSpPr/>
                <p:nvPr/>
              </p:nvSpPr>
              <p:spPr>
                <a:xfrm>
                  <a:off x="9698236" y="25553805"/>
                  <a:ext cx="206222" cy="118978"/>
                </a:xfrm>
                <a:custGeom>
                  <a:avLst/>
                  <a:gdLst>
                    <a:gd name="connsiteX0" fmla="*/ 0 w 206222"/>
                    <a:gd name="connsiteY0" fmla="*/ 0 h 118978"/>
                    <a:gd name="connsiteX1" fmla="*/ 0 w 206222"/>
                    <a:gd name="connsiteY1" fmla="*/ 118979 h 118978"/>
                    <a:gd name="connsiteX2" fmla="*/ 206222 w 206222"/>
                    <a:gd name="connsiteY2" fmla="*/ 118979 h 118978"/>
                  </a:gdLst>
                  <a:ahLst/>
                  <a:cxnLst>
                    <a:cxn ang="0">
                      <a:pos x="connsiteX0" y="connsiteY0"/>
                    </a:cxn>
                    <a:cxn ang="0">
                      <a:pos x="connsiteX1" y="connsiteY1"/>
                    </a:cxn>
                    <a:cxn ang="0">
                      <a:pos x="connsiteX2" y="connsiteY2"/>
                    </a:cxn>
                  </a:cxnLst>
                  <a:rect l="l" t="t" r="r" b="b"/>
                  <a:pathLst>
                    <a:path w="206222" h="118978">
                      <a:moveTo>
                        <a:pt x="0" y="0"/>
                      </a:moveTo>
                      <a:lnTo>
                        <a:pt x="0" y="118979"/>
                      </a:lnTo>
                      <a:lnTo>
                        <a:pt x="206222" y="118979"/>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288" name="Freeform 13287">
                  <a:extLst>
                    <a:ext uri="{FF2B5EF4-FFF2-40B4-BE49-F238E27FC236}">
                      <a16:creationId xmlns:a16="http://schemas.microsoft.com/office/drawing/2014/main" id="{CBD53C13-D293-8E04-D89E-163BD3912579}"/>
                    </a:ext>
                  </a:extLst>
                </p:cNvPr>
                <p:cNvSpPr/>
                <p:nvPr/>
              </p:nvSpPr>
              <p:spPr>
                <a:xfrm>
                  <a:off x="9904458" y="25137379"/>
                  <a:ext cx="206222" cy="178468"/>
                </a:xfrm>
                <a:custGeom>
                  <a:avLst/>
                  <a:gdLst>
                    <a:gd name="connsiteX0" fmla="*/ 0 w 206222"/>
                    <a:gd name="connsiteY0" fmla="*/ 59489 h 178468"/>
                    <a:gd name="connsiteX1" fmla="*/ 206222 w 206222"/>
                    <a:gd name="connsiteY1" fmla="*/ 178468 h 178468"/>
                    <a:gd name="connsiteX2" fmla="*/ 103111 w 206222"/>
                    <a:gd name="connsiteY2" fmla="*/ 0 h 178468"/>
                  </a:gdLst>
                  <a:ahLst/>
                  <a:cxnLst>
                    <a:cxn ang="0">
                      <a:pos x="connsiteX0" y="connsiteY0"/>
                    </a:cxn>
                    <a:cxn ang="0">
                      <a:pos x="connsiteX1" y="connsiteY1"/>
                    </a:cxn>
                    <a:cxn ang="0">
                      <a:pos x="connsiteX2" y="connsiteY2"/>
                    </a:cxn>
                  </a:cxnLst>
                  <a:rect l="l" t="t" r="r" b="b"/>
                  <a:pathLst>
                    <a:path w="206222" h="178468">
                      <a:moveTo>
                        <a:pt x="0" y="59489"/>
                      </a:moveTo>
                      <a:lnTo>
                        <a:pt x="206222" y="178468"/>
                      </a:lnTo>
                      <a:lnTo>
                        <a:pt x="103111" y="0"/>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289" name="Freeform 13288">
                  <a:extLst>
                    <a:ext uri="{FF2B5EF4-FFF2-40B4-BE49-F238E27FC236}">
                      <a16:creationId xmlns:a16="http://schemas.microsoft.com/office/drawing/2014/main" id="{48468821-F91D-8AE2-9DEC-2886666819AE}"/>
                    </a:ext>
                  </a:extLst>
                </p:cNvPr>
                <p:cNvSpPr/>
                <p:nvPr/>
              </p:nvSpPr>
              <p:spPr>
                <a:xfrm>
                  <a:off x="9698236" y="25137379"/>
                  <a:ext cx="206222" cy="178468"/>
                </a:xfrm>
                <a:custGeom>
                  <a:avLst/>
                  <a:gdLst>
                    <a:gd name="connsiteX0" fmla="*/ 206222 w 206222"/>
                    <a:gd name="connsiteY0" fmla="*/ 59489 h 178468"/>
                    <a:gd name="connsiteX1" fmla="*/ 103111 w 206222"/>
                    <a:gd name="connsiteY1" fmla="*/ 0 h 178468"/>
                    <a:gd name="connsiteX2" fmla="*/ 0 w 206222"/>
                    <a:gd name="connsiteY2" fmla="*/ 178468 h 178468"/>
                  </a:gdLst>
                  <a:ahLst/>
                  <a:cxnLst>
                    <a:cxn ang="0">
                      <a:pos x="connsiteX0" y="connsiteY0"/>
                    </a:cxn>
                    <a:cxn ang="0">
                      <a:pos x="connsiteX1" y="connsiteY1"/>
                    </a:cxn>
                    <a:cxn ang="0">
                      <a:pos x="connsiteX2" y="connsiteY2"/>
                    </a:cxn>
                  </a:cxnLst>
                  <a:rect l="l" t="t" r="r" b="b"/>
                  <a:pathLst>
                    <a:path w="206222" h="178468">
                      <a:moveTo>
                        <a:pt x="206222" y="59489"/>
                      </a:moveTo>
                      <a:lnTo>
                        <a:pt x="103111" y="0"/>
                      </a:lnTo>
                      <a:lnTo>
                        <a:pt x="0" y="178468"/>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290" name="Freeform 13289">
                  <a:extLst>
                    <a:ext uri="{FF2B5EF4-FFF2-40B4-BE49-F238E27FC236}">
                      <a16:creationId xmlns:a16="http://schemas.microsoft.com/office/drawing/2014/main" id="{903ED991-4856-6350-6440-967E62DCC951}"/>
                    </a:ext>
                  </a:extLst>
                </p:cNvPr>
                <p:cNvSpPr/>
                <p:nvPr/>
              </p:nvSpPr>
              <p:spPr>
                <a:xfrm>
                  <a:off x="9698236" y="25196868"/>
                  <a:ext cx="412444" cy="475915"/>
                </a:xfrm>
                <a:custGeom>
                  <a:avLst/>
                  <a:gdLst>
                    <a:gd name="connsiteX0" fmla="*/ 412445 w 412444"/>
                    <a:gd name="connsiteY0" fmla="*/ 118979 h 475915"/>
                    <a:gd name="connsiteX1" fmla="*/ 206222 w 412444"/>
                    <a:gd name="connsiteY1" fmla="*/ 0 h 475915"/>
                    <a:gd name="connsiteX2" fmla="*/ 0 w 412444"/>
                    <a:gd name="connsiteY2" fmla="*/ 118979 h 475915"/>
                    <a:gd name="connsiteX3" fmla="*/ 0 w 412444"/>
                    <a:gd name="connsiteY3" fmla="*/ 356937 h 475915"/>
                    <a:gd name="connsiteX4" fmla="*/ 206222 w 412444"/>
                    <a:gd name="connsiteY4" fmla="*/ 475916 h 475915"/>
                    <a:gd name="connsiteX5" fmla="*/ 412445 w 412444"/>
                    <a:gd name="connsiteY5" fmla="*/ 356937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5915">
                      <a:moveTo>
                        <a:pt x="412445" y="118979"/>
                      </a:moveTo>
                      <a:lnTo>
                        <a:pt x="206222" y="0"/>
                      </a:lnTo>
                      <a:lnTo>
                        <a:pt x="0" y="118979"/>
                      </a:lnTo>
                      <a:lnTo>
                        <a:pt x="0" y="356937"/>
                      </a:lnTo>
                      <a:lnTo>
                        <a:pt x="206222" y="475916"/>
                      </a:lnTo>
                      <a:lnTo>
                        <a:pt x="412445" y="356937"/>
                      </a:lnTo>
                      <a:close/>
                    </a:path>
                  </a:pathLst>
                </a:custGeom>
                <a:solidFill>
                  <a:srgbClr val="92BE5F"/>
                </a:solidFill>
                <a:ln w="19050" cap="rnd">
                  <a:solidFill>
                    <a:srgbClr val="000000"/>
                  </a:solidFill>
                  <a:prstDash val="solid"/>
                  <a:round/>
                </a:ln>
              </p:spPr>
              <p:txBody>
                <a:bodyPr rtlCol="0" anchor="ctr"/>
                <a:lstStyle/>
                <a:p>
                  <a:pPr algn="ctr"/>
                  <a:endParaRPr lang="en-US"/>
                </a:p>
              </p:txBody>
            </p:sp>
            <p:sp>
              <p:nvSpPr>
                <p:cNvPr id="13291" name="Freeform 13290">
                  <a:extLst>
                    <a:ext uri="{FF2B5EF4-FFF2-40B4-BE49-F238E27FC236}">
                      <a16:creationId xmlns:a16="http://schemas.microsoft.com/office/drawing/2014/main" id="{D893DDC3-E9DB-8088-CC8A-292B1200DB95}"/>
                    </a:ext>
                  </a:extLst>
                </p:cNvPr>
                <p:cNvSpPr/>
                <p:nvPr/>
              </p:nvSpPr>
              <p:spPr>
                <a:xfrm>
                  <a:off x="9595125" y="25315847"/>
                  <a:ext cx="103111" cy="237957"/>
                </a:xfrm>
                <a:custGeom>
                  <a:avLst/>
                  <a:gdLst>
                    <a:gd name="connsiteX0" fmla="*/ 103111 w 103111"/>
                    <a:gd name="connsiteY0" fmla="*/ 237958 h 237957"/>
                    <a:gd name="connsiteX1" fmla="*/ 103111 w 103111"/>
                    <a:gd name="connsiteY1" fmla="*/ 0 h 237957"/>
                    <a:gd name="connsiteX2" fmla="*/ 0 w 103111"/>
                    <a:gd name="connsiteY2" fmla="*/ 178468 h 237957"/>
                  </a:gdLst>
                  <a:ahLst/>
                  <a:cxnLst>
                    <a:cxn ang="0">
                      <a:pos x="connsiteX0" y="connsiteY0"/>
                    </a:cxn>
                    <a:cxn ang="0">
                      <a:pos x="connsiteX1" y="connsiteY1"/>
                    </a:cxn>
                    <a:cxn ang="0">
                      <a:pos x="connsiteX2" y="connsiteY2"/>
                    </a:cxn>
                  </a:cxnLst>
                  <a:rect l="l" t="t" r="r" b="b"/>
                  <a:pathLst>
                    <a:path w="103111" h="237957">
                      <a:moveTo>
                        <a:pt x="103111" y="237958"/>
                      </a:moveTo>
                      <a:lnTo>
                        <a:pt x="103111" y="0"/>
                      </a:lnTo>
                      <a:lnTo>
                        <a:pt x="0" y="178468"/>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292" name="Freeform 13291">
                  <a:extLst>
                    <a:ext uri="{FF2B5EF4-FFF2-40B4-BE49-F238E27FC236}">
                      <a16:creationId xmlns:a16="http://schemas.microsoft.com/office/drawing/2014/main" id="{0BB7302A-60E1-51C6-34B0-54116D9FDE0F}"/>
                    </a:ext>
                  </a:extLst>
                </p:cNvPr>
                <p:cNvSpPr/>
                <p:nvPr/>
              </p:nvSpPr>
              <p:spPr>
                <a:xfrm>
                  <a:off x="9492014" y="25494315"/>
                  <a:ext cx="206222" cy="178468"/>
                </a:xfrm>
                <a:custGeom>
                  <a:avLst/>
                  <a:gdLst>
                    <a:gd name="connsiteX0" fmla="*/ 0 w 206222"/>
                    <a:gd name="connsiteY0" fmla="*/ 178468 h 178468"/>
                    <a:gd name="connsiteX1" fmla="*/ 206222 w 206222"/>
                    <a:gd name="connsiteY1" fmla="*/ 178468 h 178468"/>
                    <a:gd name="connsiteX2" fmla="*/ 206222 w 206222"/>
                    <a:gd name="connsiteY2" fmla="*/ 59489 h 178468"/>
                    <a:gd name="connsiteX3" fmla="*/ 103111 w 206222"/>
                    <a:gd name="connsiteY3" fmla="*/ 0 h 178468"/>
                  </a:gdLst>
                  <a:ahLst/>
                  <a:cxnLst>
                    <a:cxn ang="0">
                      <a:pos x="connsiteX0" y="connsiteY0"/>
                    </a:cxn>
                    <a:cxn ang="0">
                      <a:pos x="connsiteX1" y="connsiteY1"/>
                    </a:cxn>
                    <a:cxn ang="0">
                      <a:pos x="connsiteX2" y="connsiteY2"/>
                    </a:cxn>
                    <a:cxn ang="0">
                      <a:pos x="connsiteX3" y="connsiteY3"/>
                    </a:cxn>
                  </a:cxnLst>
                  <a:rect l="l" t="t" r="r" b="b"/>
                  <a:pathLst>
                    <a:path w="206222" h="178468">
                      <a:moveTo>
                        <a:pt x="0" y="178468"/>
                      </a:moveTo>
                      <a:lnTo>
                        <a:pt x="206222" y="178468"/>
                      </a:lnTo>
                      <a:lnTo>
                        <a:pt x="206222" y="59489"/>
                      </a:lnTo>
                      <a:lnTo>
                        <a:pt x="103111" y="0"/>
                      </a:lnTo>
                      <a:close/>
                    </a:path>
                  </a:pathLst>
                </a:custGeom>
                <a:solidFill>
                  <a:srgbClr val="6DA59B"/>
                </a:solidFill>
                <a:ln w="19050" cap="rnd">
                  <a:solidFill>
                    <a:srgbClr val="000000"/>
                  </a:solidFill>
                  <a:prstDash val="solid"/>
                  <a:round/>
                </a:ln>
              </p:spPr>
              <p:txBody>
                <a:bodyPr rtlCol="0" anchor="ctr"/>
                <a:lstStyle/>
                <a:p>
                  <a:pPr algn="ctr"/>
                  <a:endParaRPr lang="en-US"/>
                </a:p>
              </p:txBody>
            </p:sp>
            <p:sp>
              <p:nvSpPr>
                <p:cNvPr id="13293" name="Freeform 13292">
                  <a:extLst>
                    <a:ext uri="{FF2B5EF4-FFF2-40B4-BE49-F238E27FC236}">
                      <a16:creationId xmlns:a16="http://schemas.microsoft.com/office/drawing/2014/main" id="{155E31B8-EC20-BBD9-876D-06F044384887}"/>
                    </a:ext>
                  </a:extLst>
                </p:cNvPr>
                <p:cNvSpPr/>
                <p:nvPr/>
              </p:nvSpPr>
              <p:spPr>
                <a:xfrm>
                  <a:off x="9801347" y="24958910"/>
                  <a:ext cx="206222" cy="237957"/>
                </a:xfrm>
                <a:custGeom>
                  <a:avLst/>
                  <a:gdLst>
                    <a:gd name="connsiteX0" fmla="*/ 103111 w 206222"/>
                    <a:gd name="connsiteY0" fmla="*/ 0 h 237957"/>
                    <a:gd name="connsiteX1" fmla="*/ 0 w 206222"/>
                    <a:gd name="connsiteY1" fmla="*/ 178468 h 237957"/>
                    <a:gd name="connsiteX2" fmla="*/ 103111 w 206222"/>
                    <a:gd name="connsiteY2" fmla="*/ 237958 h 237957"/>
                    <a:gd name="connsiteX3" fmla="*/ 206222 w 206222"/>
                    <a:gd name="connsiteY3" fmla="*/ 178468 h 237957"/>
                  </a:gdLst>
                  <a:ahLst/>
                  <a:cxnLst>
                    <a:cxn ang="0">
                      <a:pos x="connsiteX0" y="connsiteY0"/>
                    </a:cxn>
                    <a:cxn ang="0">
                      <a:pos x="connsiteX1" y="connsiteY1"/>
                    </a:cxn>
                    <a:cxn ang="0">
                      <a:pos x="connsiteX2" y="connsiteY2"/>
                    </a:cxn>
                    <a:cxn ang="0">
                      <a:pos x="connsiteX3" y="connsiteY3"/>
                    </a:cxn>
                  </a:cxnLst>
                  <a:rect l="l" t="t" r="r" b="b"/>
                  <a:pathLst>
                    <a:path w="206222" h="237957">
                      <a:moveTo>
                        <a:pt x="103111" y="0"/>
                      </a:moveTo>
                      <a:lnTo>
                        <a:pt x="0" y="178468"/>
                      </a:lnTo>
                      <a:lnTo>
                        <a:pt x="103111" y="237958"/>
                      </a:lnTo>
                      <a:lnTo>
                        <a:pt x="206222" y="178468"/>
                      </a:lnTo>
                      <a:close/>
                    </a:path>
                  </a:pathLst>
                </a:custGeom>
                <a:solidFill>
                  <a:srgbClr val="6DA59B"/>
                </a:solidFill>
                <a:ln w="19050" cap="rnd">
                  <a:solidFill>
                    <a:srgbClr val="000000"/>
                  </a:solidFill>
                  <a:prstDash val="solid"/>
                  <a:round/>
                </a:ln>
              </p:spPr>
              <p:txBody>
                <a:bodyPr rtlCol="0" anchor="ctr"/>
                <a:lstStyle/>
                <a:p>
                  <a:pPr algn="ctr"/>
                  <a:endParaRPr lang="en-US"/>
                </a:p>
              </p:txBody>
            </p:sp>
          </p:grpSp>
          <p:grpSp>
            <p:nvGrpSpPr>
              <p:cNvPr id="13294" name="Graphic 13005">
                <a:extLst>
                  <a:ext uri="{FF2B5EF4-FFF2-40B4-BE49-F238E27FC236}">
                    <a16:creationId xmlns:a16="http://schemas.microsoft.com/office/drawing/2014/main" id="{38B49A00-04EB-C811-0D79-CD28161458D9}"/>
                  </a:ext>
                </a:extLst>
              </p:cNvPr>
              <p:cNvGrpSpPr/>
              <p:nvPr/>
            </p:nvGrpSpPr>
            <p:grpSpPr>
              <a:xfrm>
                <a:off x="9492014" y="25672784"/>
                <a:ext cx="824889" cy="1189789"/>
                <a:chOff x="9492014" y="25672784"/>
                <a:chExt cx="824889" cy="1189789"/>
              </a:xfrm>
            </p:grpSpPr>
            <p:sp>
              <p:nvSpPr>
                <p:cNvPr id="13295" name="Freeform 13294">
                  <a:extLst>
                    <a:ext uri="{FF2B5EF4-FFF2-40B4-BE49-F238E27FC236}">
                      <a16:creationId xmlns:a16="http://schemas.microsoft.com/office/drawing/2014/main" id="{EAAD9AD3-AB47-BCD5-08EA-65A369D65A8E}"/>
                    </a:ext>
                  </a:extLst>
                </p:cNvPr>
                <p:cNvSpPr/>
                <p:nvPr/>
              </p:nvSpPr>
              <p:spPr>
                <a:xfrm>
                  <a:off x="9904458" y="26565126"/>
                  <a:ext cx="103111" cy="99149"/>
                </a:xfrm>
                <a:custGeom>
                  <a:avLst/>
                  <a:gdLst>
                    <a:gd name="connsiteX0" fmla="*/ 0 w 103111"/>
                    <a:gd name="connsiteY0" fmla="*/ 59489 h 99149"/>
                    <a:gd name="connsiteX1" fmla="*/ 68741 w 103111"/>
                    <a:gd name="connsiteY1" fmla="*/ 99149 h 99149"/>
                    <a:gd name="connsiteX2" fmla="*/ 103111 w 103111"/>
                    <a:gd name="connsiteY2" fmla="*/ 0 h 99149"/>
                  </a:gdLst>
                  <a:ahLst/>
                  <a:cxnLst>
                    <a:cxn ang="0">
                      <a:pos x="connsiteX0" y="connsiteY0"/>
                    </a:cxn>
                    <a:cxn ang="0">
                      <a:pos x="connsiteX1" y="connsiteY1"/>
                    </a:cxn>
                    <a:cxn ang="0">
                      <a:pos x="connsiteX2" y="connsiteY2"/>
                    </a:cxn>
                  </a:cxnLst>
                  <a:rect l="l" t="t" r="r" b="b"/>
                  <a:pathLst>
                    <a:path w="103111" h="99149">
                      <a:moveTo>
                        <a:pt x="0" y="59489"/>
                      </a:moveTo>
                      <a:lnTo>
                        <a:pt x="68741" y="99149"/>
                      </a:lnTo>
                      <a:lnTo>
                        <a:pt x="103111" y="0"/>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296" name="Freeform 13295">
                  <a:extLst>
                    <a:ext uri="{FF2B5EF4-FFF2-40B4-BE49-F238E27FC236}">
                      <a16:creationId xmlns:a16="http://schemas.microsoft.com/office/drawing/2014/main" id="{55DC289B-8852-0099-462A-21F2EF246BB8}"/>
                    </a:ext>
                  </a:extLst>
                </p:cNvPr>
                <p:cNvSpPr/>
                <p:nvPr/>
              </p:nvSpPr>
              <p:spPr>
                <a:xfrm>
                  <a:off x="9801347" y="26565126"/>
                  <a:ext cx="103111" cy="99149"/>
                </a:xfrm>
                <a:custGeom>
                  <a:avLst/>
                  <a:gdLst>
                    <a:gd name="connsiteX0" fmla="*/ 103111 w 103111"/>
                    <a:gd name="connsiteY0" fmla="*/ 59489 h 99149"/>
                    <a:gd name="connsiteX1" fmla="*/ 0 w 103111"/>
                    <a:gd name="connsiteY1" fmla="*/ 0 h 99149"/>
                    <a:gd name="connsiteX2" fmla="*/ 34371 w 103111"/>
                    <a:gd name="connsiteY2" fmla="*/ 99149 h 99149"/>
                  </a:gdLst>
                  <a:ahLst/>
                  <a:cxnLst>
                    <a:cxn ang="0">
                      <a:pos x="connsiteX0" y="connsiteY0"/>
                    </a:cxn>
                    <a:cxn ang="0">
                      <a:pos x="connsiteX1" y="connsiteY1"/>
                    </a:cxn>
                    <a:cxn ang="0">
                      <a:pos x="connsiteX2" y="connsiteY2"/>
                    </a:cxn>
                  </a:cxnLst>
                  <a:rect l="l" t="t" r="r" b="b"/>
                  <a:pathLst>
                    <a:path w="103111" h="99149">
                      <a:moveTo>
                        <a:pt x="103111" y="59489"/>
                      </a:moveTo>
                      <a:lnTo>
                        <a:pt x="0" y="0"/>
                      </a:lnTo>
                      <a:lnTo>
                        <a:pt x="34371" y="99149"/>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297" name="Freeform 13296">
                  <a:extLst>
                    <a:ext uri="{FF2B5EF4-FFF2-40B4-BE49-F238E27FC236}">
                      <a16:creationId xmlns:a16="http://schemas.microsoft.com/office/drawing/2014/main" id="{2D20E085-FF33-9C6E-9134-B35A11193354}"/>
                    </a:ext>
                  </a:extLst>
                </p:cNvPr>
                <p:cNvSpPr/>
                <p:nvPr/>
              </p:nvSpPr>
              <p:spPr>
                <a:xfrm>
                  <a:off x="9835718" y="26624615"/>
                  <a:ext cx="137481" cy="237957"/>
                </a:xfrm>
                <a:custGeom>
                  <a:avLst/>
                  <a:gdLst>
                    <a:gd name="connsiteX0" fmla="*/ 68741 w 137481"/>
                    <a:gd name="connsiteY0" fmla="*/ 237958 h 237957"/>
                    <a:gd name="connsiteX1" fmla="*/ 137481 w 137481"/>
                    <a:gd name="connsiteY1" fmla="*/ 39660 h 237957"/>
                    <a:gd name="connsiteX2" fmla="*/ 68741 w 137481"/>
                    <a:gd name="connsiteY2" fmla="*/ 0 h 237957"/>
                    <a:gd name="connsiteX3" fmla="*/ 0 w 137481"/>
                    <a:gd name="connsiteY3" fmla="*/ 39660 h 237957"/>
                  </a:gdLst>
                  <a:ahLst/>
                  <a:cxnLst>
                    <a:cxn ang="0">
                      <a:pos x="connsiteX0" y="connsiteY0"/>
                    </a:cxn>
                    <a:cxn ang="0">
                      <a:pos x="connsiteX1" y="connsiteY1"/>
                    </a:cxn>
                    <a:cxn ang="0">
                      <a:pos x="connsiteX2" y="connsiteY2"/>
                    </a:cxn>
                    <a:cxn ang="0">
                      <a:pos x="connsiteX3" y="connsiteY3"/>
                    </a:cxn>
                  </a:cxnLst>
                  <a:rect l="l" t="t" r="r" b="b"/>
                  <a:pathLst>
                    <a:path w="137481" h="237957">
                      <a:moveTo>
                        <a:pt x="68741" y="237958"/>
                      </a:moveTo>
                      <a:lnTo>
                        <a:pt x="137481" y="39660"/>
                      </a:lnTo>
                      <a:lnTo>
                        <a:pt x="68741" y="0"/>
                      </a:lnTo>
                      <a:lnTo>
                        <a:pt x="0" y="39660"/>
                      </a:lnTo>
                      <a:close/>
                    </a:path>
                  </a:pathLst>
                </a:custGeom>
                <a:solidFill>
                  <a:srgbClr val="6DA59B"/>
                </a:solidFill>
                <a:ln w="19050" cap="rnd">
                  <a:solidFill>
                    <a:srgbClr val="000000"/>
                  </a:solidFill>
                  <a:prstDash val="solid"/>
                  <a:round/>
                </a:ln>
              </p:spPr>
              <p:txBody>
                <a:bodyPr rtlCol="0" anchor="ctr"/>
                <a:lstStyle/>
                <a:p>
                  <a:pPr algn="ctr"/>
                  <a:endParaRPr lang="en-US"/>
                </a:p>
              </p:txBody>
            </p:sp>
            <p:sp>
              <p:nvSpPr>
                <p:cNvPr id="13298" name="Freeform 13297">
                  <a:extLst>
                    <a:ext uri="{FF2B5EF4-FFF2-40B4-BE49-F238E27FC236}">
                      <a16:creationId xmlns:a16="http://schemas.microsoft.com/office/drawing/2014/main" id="{3B49E211-C30E-F33B-77C0-7E26AF6484BF}"/>
                    </a:ext>
                  </a:extLst>
                </p:cNvPr>
                <p:cNvSpPr/>
                <p:nvPr/>
              </p:nvSpPr>
              <p:spPr>
                <a:xfrm>
                  <a:off x="10110681" y="25791763"/>
                  <a:ext cx="137481" cy="237957"/>
                </a:xfrm>
                <a:custGeom>
                  <a:avLst/>
                  <a:gdLst>
                    <a:gd name="connsiteX0" fmla="*/ 0 w 137481"/>
                    <a:gd name="connsiteY0" fmla="*/ 0 h 237957"/>
                    <a:gd name="connsiteX1" fmla="*/ 0 w 137481"/>
                    <a:gd name="connsiteY1" fmla="*/ 237958 h 237957"/>
                    <a:gd name="connsiteX2" fmla="*/ 103111 w 137481"/>
                    <a:gd name="connsiteY2" fmla="*/ 178468 h 237957"/>
                    <a:gd name="connsiteX3" fmla="*/ 137482 w 137481"/>
                    <a:gd name="connsiteY3" fmla="*/ 79319 h 237957"/>
                  </a:gdLst>
                  <a:ahLst/>
                  <a:cxnLst>
                    <a:cxn ang="0">
                      <a:pos x="connsiteX0" y="connsiteY0"/>
                    </a:cxn>
                    <a:cxn ang="0">
                      <a:pos x="connsiteX1" y="connsiteY1"/>
                    </a:cxn>
                    <a:cxn ang="0">
                      <a:pos x="connsiteX2" y="connsiteY2"/>
                    </a:cxn>
                    <a:cxn ang="0">
                      <a:pos x="connsiteX3" y="connsiteY3"/>
                    </a:cxn>
                  </a:cxnLst>
                  <a:rect l="l" t="t" r="r" b="b"/>
                  <a:pathLst>
                    <a:path w="137481" h="237957">
                      <a:moveTo>
                        <a:pt x="0" y="0"/>
                      </a:moveTo>
                      <a:lnTo>
                        <a:pt x="0" y="237958"/>
                      </a:lnTo>
                      <a:lnTo>
                        <a:pt x="103111" y="178468"/>
                      </a:lnTo>
                      <a:lnTo>
                        <a:pt x="137482" y="79319"/>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299" name="Freeform 13298">
                  <a:extLst>
                    <a:ext uri="{FF2B5EF4-FFF2-40B4-BE49-F238E27FC236}">
                      <a16:creationId xmlns:a16="http://schemas.microsoft.com/office/drawing/2014/main" id="{AA70A31C-1AE9-2DF0-F944-EB838DC2242F}"/>
                    </a:ext>
                  </a:extLst>
                </p:cNvPr>
                <p:cNvSpPr/>
                <p:nvPr/>
              </p:nvSpPr>
              <p:spPr>
                <a:xfrm>
                  <a:off x="10110681" y="25970231"/>
                  <a:ext cx="103111" cy="297447"/>
                </a:xfrm>
                <a:custGeom>
                  <a:avLst/>
                  <a:gdLst>
                    <a:gd name="connsiteX0" fmla="*/ 0 w 103111"/>
                    <a:gd name="connsiteY0" fmla="*/ 59489 h 297447"/>
                    <a:gd name="connsiteX1" fmla="*/ 0 w 103111"/>
                    <a:gd name="connsiteY1" fmla="*/ 297447 h 297447"/>
                    <a:gd name="connsiteX2" fmla="*/ 103111 w 103111"/>
                    <a:gd name="connsiteY2" fmla="*/ 0 h 297447"/>
                  </a:gdLst>
                  <a:ahLst/>
                  <a:cxnLst>
                    <a:cxn ang="0">
                      <a:pos x="connsiteX0" y="connsiteY0"/>
                    </a:cxn>
                    <a:cxn ang="0">
                      <a:pos x="connsiteX1" y="connsiteY1"/>
                    </a:cxn>
                    <a:cxn ang="0">
                      <a:pos x="connsiteX2" y="connsiteY2"/>
                    </a:cxn>
                  </a:cxnLst>
                  <a:rect l="l" t="t" r="r" b="b"/>
                  <a:pathLst>
                    <a:path w="103111" h="297447">
                      <a:moveTo>
                        <a:pt x="0" y="59489"/>
                      </a:moveTo>
                      <a:lnTo>
                        <a:pt x="0" y="297447"/>
                      </a:lnTo>
                      <a:lnTo>
                        <a:pt x="103111" y="0"/>
                      </a:lnTo>
                      <a:close/>
                    </a:path>
                  </a:pathLst>
                </a:custGeom>
                <a:solidFill>
                  <a:srgbClr val="92BE5F"/>
                </a:solidFill>
                <a:ln w="19050" cap="rnd">
                  <a:solidFill>
                    <a:srgbClr val="000000"/>
                  </a:solidFill>
                  <a:prstDash val="solid"/>
                  <a:round/>
                </a:ln>
              </p:spPr>
              <p:txBody>
                <a:bodyPr rtlCol="0" anchor="ctr"/>
                <a:lstStyle/>
                <a:p>
                  <a:pPr algn="ctr"/>
                  <a:endParaRPr lang="en-US"/>
                </a:p>
              </p:txBody>
            </p:sp>
            <p:sp>
              <p:nvSpPr>
                <p:cNvPr id="13300" name="Freeform 13299">
                  <a:extLst>
                    <a:ext uri="{FF2B5EF4-FFF2-40B4-BE49-F238E27FC236}">
                      <a16:creationId xmlns:a16="http://schemas.microsoft.com/office/drawing/2014/main" id="{F70CAFBB-1567-3F87-DEBD-03BCF89F75B0}"/>
                    </a:ext>
                  </a:extLst>
                </p:cNvPr>
                <p:cNvSpPr/>
                <p:nvPr/>
              </p:nvSpPr>
              <p:spPr>
                <a:xfrm>
                  <a:off x="9904458" y="26029721"/>
                  <a:ext cx="206222" cy="237957"/>
                </a:xfrm>
                <a:custGeom>
                  <a:avLst/>
                  <a:gdLst>
                    <a:gd name="connsiteX0" fmla="*/ 206222 w 206222"/>
                    <a:gd name="connsiteY0" fmla="*/ 237958 h 237957"/>
                    <a:gd name="connsiteX1" fmla="*/ 206222 w 206222"/>
                    <a:gd name="connsiteY1" fmla="*/ 0 h 237957"/>
                    <a:gd name="connsiteX2" fmla="*/ 0 w 206222"/>
                    <a:gd name="connsiteY2" fmla="*/ 118979 h 237957"/>
                  </a:gdLst>
                  <a:ahLst/>
                  <a:cxnLst>
                    <a:cxn ang="0">
                      <a:pos x="connsiteX0" y="connsiteY0"/>
                    </a:cxn>
                    <a:cxn ang="0">
                      <a:pos x="connsiteX1" y="connsiteY1"/>
                    </a:cxn>
                    <a:cxn ang="0">
                      <a:pos x="connsiteX2" y="connsiteY2"/>
                    </a:cxn>
                  </a:cxnLst>
                  <a:rect l="l" t="t" r="r" b="b"/>
                  <a:pathLst>
                    <a:path w="206222" h="237957">
                      <a:moveTo>
                        <a:pt x="206222" y="237958"/>
                      </a:moveTo>
                      <a:lnTo>
                        <a:pt x="206222" y="0"/>
                      </a:lnTo>
                      <a:lnTo>
                        <a:pt x="0" y="118979"/>
                      </a:lnTo>
                      <a:close/>
                    </a:path>
                  </a:pathLst>
                </a:custGeom>
                <a:solidFill>
                  <a:srgbClr val="44782C"/>
                </a:solidFill>
                <a:ln w="19050" cap="rnd">
                  <a:solidFill>
                    <a:srgbClr val="000000"/>
                  </a:solidFill>
                  <a:prstDash val="solid"/>
                  <a:round/>
                </a:ln>
              </p:spPr>
              <p:txBody>
                <a:bodyPr rtlCol="0" anchor="ctr"/>
                <a:lstStyle/>
                <a:p>
                  <a:pPr algn="ctr"/>
                  <a:endParaRPr lang="en-US"/>
                </a:p>
              </p:txBody>
            </p:sp>
            <p:sp>
              <p:nvSpPr>
                <p:cNvPr id="13301" name="Freeform 13300">
                  <a:extLst>
                    <a:ext uri="{FF2B5EF4-FFF2-40B4-BE49-F238E27FC236}">
                      <a16:creationId xmlns:a16="http://schemas.microsoft.com/office/drawing/2014/main" id="{09B1F663-97F1-5A00-A6BF-7A8F1E6EE583}"/>
                    </a:ext>
                  </a:extLst>
                </p:cNvPr>
                <p:cNvSpPr/>
                <p:nvPr/>
              </p:nvSpPr>
              <p:spPr>
                <a:xfrm>
                  <a:off x="9698236" y="26029721"/>
                  <a:ext cx="206222" cy="237957"/>
                </a:xfrm>
                <a:custGeom>
                  <a:avLst/>
                  <a:gdLst>
                    <a:gd name="connsiteX0" fmla="*/ 206222 w 206222"/>
                    <a:gd name="connsiteY0" fmla="*/ 118979 h 237957"/>
                    <a:gd name="connsiteX1" fmla="*/ 0 w 206222"/>
                    <a:gd name="connsiteY1" fmla="*/ 0 h 237957"/>
                    <a:gd name="connsiteX2" fmla="*/ 0 w 206222"/>
                    <a:gd name="connsiteY2" fmla="*/ 237958 h 237957"/>
                  </a:gdLst>
                  <a:ahLst/>
                  <a:cxnLst>
                    <a:cxn ang="0">
                      <a:pos x="connsiteX0" y="connsiteY0"/>
                    </a:cxn>
                    <a:cxn ang="0">
                      <a:pos x="connsiteX1" y="connsiteY1"/>
                    </a:cxn>
                    <a:cxn ang="0">
                      <a:pos x="connsiteX2" y="connsiteY2"/>
                    </a:cxn>
                  </a:cxnLst>
                  <a:rect l="l" t="t" r="r" b="b"/>
                  <a:pathLst>
                    <a:path w="206222" h="237957">
                      <a:moveTo>
                        <a:pt x="206222" y="118979"/>
                      </a:moveTo>
                      <a:lnTo>
                        <a:pt x="0" y="0"/>
                      </a:lnTo>
                      <a:lnTo>
                        <a:pt x="0" y="237958"/>
                      </a:lnTo>
                      <a:close/>
                    </a:path>
                  </a:pathLst>
                </a:custGeom>
                <a:solidFill>
                  <a:srgbClr val="44782C"/>
                </a:solidFill>
                <a:ln w="19050" cap="rnd">
                  <a:solidFill>
                    <a:srgbClr val="000000"/>
                  </a:solidFill>
                  <a:prstDash val="solid"/>
                  <a:round/>
                </a:ln>
              </p:spPr>
              <p:txBody>
                <a:bodyPr rtlCol="0" anchor="ctr"/>
                <a:lstStyle/>
                <a:p>
                  <a:pPr algn="ctr"/>
                  <a:endParaRPr lang="en-US"/>
                </a:p>
              </p:txBody>
            </p:sp>
            <p:sp>
              <p:nvSpPr>
                <p:cNvPr id="13302" name="Freeform 13301">
                  <a:extLst>
                    <a:ext uri="{FF2B5EF4-FFF2-40B4-BE49-F238E27FC236}">
                      <a16:creationId xmlns:a16="http://schemas.microsoft.com/office/drawing/2014/main" id="{F11635D3-FEE7-0C19-3E75-DFA69656C500}"/>
                    </a:ext>
                  </a:extLst>
                </p:cNvPr>
                <p:cNvSpPr/>
                <p:nvPr/>
              </p:nvSpPr>
              <p:spPr>
                <a:xfrm>
                  <a:off x="9698236" y="26148700"/>
                  <a:ext cx="412444" cy="475915"/>
                </a:xfrm>
                <a:custGeom>
                  <a:avLst/>
                  <a:gdLst>
                    <a:gd name="connsiteX0" fmla="*/ 206222 w 412444"/>
                    <a:gd name="connsiteY0" fmla="*/ 0 h 475915"/>
                    <a:gd name="connsiteX1" fmla="*/ 0 w 412444"/>
                    <a:gd name="connsiteY1" fmla="*/ 118979 h 475915"/>
                    <a:gd name="connsiteX2" fmla="*/ 103111 w 412444"/>
                    <a:gd name="connsiteY2" fmla="*/ 416426 h 475915"/>
                    <a:gd name="connsiteX3" fmla="*/ 206222 w 412444"/>
                    <a:gd name="connsiteY3" fmla="*/ 475916 h 475915"/>
                    <a:gd name="connsiteX4" fmla="*/ 309333 w 412444"/>
                    <a:gd name="connsiteY4" fmla="*/ 416426 h 475915"/>
                    <a:gd name="connsiteX5" fmla="*/ 412445 w 412444"/>
                    <a:gd name="connsiteY5" fmla="*/ 118979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5915">
                      <a:moveTo>
                        <a:pt x="206222" y="0"/>
                      </a:moveTo>
                      <a:lnTo>
                        <a:pt x="0" y="118979"/>
                      </a:lnTo>
                      <a:lnTo>
                        <a:pt x="103111" y="416426"/>
                      </a:lnTo>
                      <a:lnTo>
                        <a:pt x="206222" y="475916"/>
                      </a:lnTo>
                      <a:lnTo>
                        <a:pt x="309333" y="416426"/>
                      </a:lnTo>
                      <a:lnTo>
                        <a:pt x="412445" y="118979"/>
                      </a:lnTo>
                      <a:close/>
                    </a:path>
                  </a:pathLst>
                </a:custGeom>
                <a:solidFill>
                  <a:srgbClr val="92BE5F"/>
                </a:solidFill>
                <a:ln w="19050" cap="rnd">
                  <a:solidFill>
                    <a:srgbClr val="000000"/>
                  </a:solidFill>
                  <a:prstDash val="solid"/>
                  <a:round/>
                </a:ln>
              </p:spPr>
              <p:txBody>
                <a:bodyPr rtlCol="0" anchor="ctr"/>
                <a:lstStyle/>
                <a:p>
                  <a:pPr algn="ctr"/>
                  <a:endParaRPr lang="en-US"/>
                </a:p>
              </p:txBody>
            </p:sp>
            <p:sp>
              <p:nvSpPr>
                <p:cNvPr id="13303" name="Freeform 13302">
                  <a:extLst>
                    <a:ext uri="{FF2B5EF4-FFF2-40B4-BE49-F238E27FC236}">
                      <a16:creationId xmlns:a16="http://schemas.microsoft.com/office/drawing/2014/main" id="{68F8440A-3E03-F0C8-3C05-8266EDD6BF02}"/>
                    </a:ext>
                  </a:extLst>
                </p:cNvPr>
                <p:cNvSpPr/>
                <p:nvPr/>
              </p:nvSpPr>
              <p:spPr>
                <a:xfrm>
                  <a:off x="10110681" y="25672784"/>
                  <a:ext cx="206222" cy="198298"/>
                </a:xfrm>
                <a:custGeom>
                  <a:avLst/>
                  <a:gdLst>
                    <a:gd name="connsiteX0" fmla="*/ 206222 w 206222"/>
                    <a:gd name="connsiteY0" fmla="*/ 0 h 198298"/>
                    <a:gd name="connsiteX1" fmla="*/ 0 w 206222"/>
                    <a:gd name="connsiteY1" fmla="*/ 0 h 198298"/>
                    <a:gd name="connsiteX2" fmla="*/ 0 w 206222"/>
                    <a:gd name="connsiteY2" fmla="*/ 118979 h 198298"/>
                    <a:gd name="connsiteX3" fmla="*/ 137482 w 206222"/>
                    <a:gd name="connsiteY3" fmla="*/ 198298 h 198298"/>
                  </a:gdLst>
                  <a:ahLst/>
                  <a:cxnLst>
                    <a:cxn ang="0">
                      <a:pos x="connsiteX0" y="connsiteY0"/>
                    </a:cxn>
                    <a:cxn ang="0">
                      <a:pos x="connsiteX1" y="connsiteY1"/>
                    </a:cxn>
                    <a:cxn ang="0">
                      <a:pos x="connsiteX2" y="connsiteY2"/>
                    </a:cxn>
                    <a:cxn ang="0">
                      <a:pos x="connsiteX3" y="connsiteY3"/>
                    </a:cxn>
                  </a:cxnLst>
                  <a:rect l="l" t="t" r="r" b="b"/>
                  <a:pathLst>
                    <a:path w="206222" h="198298">
                      <a:moveTo>
                        <a:pt x="206222" y="0"/>
                      </a:moveTo>
                      <a:lnTo>
                        <a:pt x="0" y="0"/>
                      </a:lnTo>
                      <a:lnTo>
                        <a:pt x="0" y="118979"/>
                      </a:lnTo>
                      <a:lnTo>
                        <a:pt x="137482" y="198298"/>
                      </a:lnTo>
                      <a:close/>
                    </a:path>
                  </a:pathLst>
                </a:custGeom>
                <a:solidFill>
                  <a:srgbClr val="6DA59B"/>
                </a:solidFill>
                <a:ln w="19050" cap="rnd">
                  <a:solidFill>
                    <a:srgbClr val="000000"/>
                  </a:solidFill>
                  <a:prstDash val="solid"/>
                  <a:round/>
                </a:ln>
              </p:spPr>
              <p:txBody>
                <a:bodyPr rtlCol="0" anchor="ctr"/>
                <a:lstStyle/>
                <a:p>
                  <a:pPr algn="ctr"/>
                  <a:endParaRPr lang="en-US"/>
                </a:p>
              </p:txBody>
            </p:sp>
            <p:sp>
              <p:nvSpPr>
                <p:cNvPr id="13304" name="Freeform 13303">
                  <a:extLst>
                    <a:ext uri="{FF2B5EF4-FFF2-40B4-BE49-F238E27FC236}">
                      <a16:creationId xmlns:a16="http://schemas.microsoft.com/office/drawing/2014/main" id="{A4572A73-A1DE-5C82-7687-C770ADD358DB}"/>
                    </a:ext>
                  </a:extLst>
                </p:cNvPr>
                <p:cNvSpPr/>
                <p:nvPr/>
              </p:nvSpPr>
              <p:spPr>
                <a:xfrm>
                  <a:off x="9904458" y="25672784"/>
                  <a:ext cx="206222" cy="118978"/>
                </a:xfrm>
                <a:custGeom>
                  <a:avLst/>
                  <a:gdLst>
                    <a:gd name="connsiteX0" fmla="*/ 206222 w 206222"/>
                    <a:gd name="connsiteY0" fmla="*/ 118979 h 118978"/>
                    <a:gd name="connsiteX1" fmla="*/ 206222 w 206222"/>
                    <a:gd name="connsiteY1" fmla="*/ 0 h 118978"/>
                    <a:gd name="connsiteX2" fmla="*/ 0 w 206222"/>
                    <a:gd name="connsiteY2" fmla="*/ 0 h 118978"/>
                  </a:gdLst>
                  <a:ahLst/>
                  <a:cxnLst>
                    <a:cxn ang="0">
                      <a:pos x="connsiteX0" y="connsiteY0"/>
                    </a:cxn>
                    <a:cxn ang="0">
                      <a:pos x="connsiteX1" y="connsiteY1"/>
                    </a:cxn>
                    <a:cxn ang="0">
                      <a:pos x="connsiteX2" y="connsiteY2"/>
                    </a:cxn>
                  </a:cxnLst>
                  <a:rect l="l" t="t" r="r" b="b"/>
                  <a:pathLst>
                    <a:path w="206222" h="118978">
                      <a:moveTo>
                        <a:pt x="206222" y="118979"/>
                      </a:moveTo>
                      <a:lnTo>
                        <a:pt x="206222" y="0"/>
                      </a:lnTo>
                      <a:lnTo>
                        <a:pt x="0" y="0"/>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05" name="Freeform 13304">
                  <a:extLst>
                    <a:ext uri="{FF2B5EF4-FFF2-40B4-BE49-F238E27FC236}">
                      <a16:creationId xmlns:a16="http://schemas.microsoft.com/office/drawing/2014/main" id="{A9B5F013-C3CF-09D2-9E99-36E5F76CE5E2}"/>
                    </a:ext>
                  </a:extLst>
                </p:cNvPr>
                <p:cNvSpPr/>
                <p:nvPr/>
              </p:nvSpPr>
              <p:spPr>
                <a:xfrm>
                  <a:off x="9698236" y="25672784"/>
                  <a:ext cx="206222" cy="118978"/>
                </a:xfrm>
                <a:custGeom>
                  <a:avLst/>
                  <a:gdLst>
                    <a:gd name="connsiteX0" fmla="*/ 0 w 206222"/>
                    <a:gd name="connsiteY0" fmla="*/ 118979 h 118978"/>
                    <a:gd name="connsiteX1" fmla="*/ 206222 w 206222"/>
                    <a:gd name="connsiteY1" fmla="*/ 0 h 118978"/>
                    <a:gd name="connsiteX2" fmla="*/ 0 w 206222"/>
                    <a:gd name="connsiteY2" fmla="*/ 0 h 118978"/>
                  </a:gdLst>
                  <a:ahLst/>
                  <a:cxnLst>
                    <a:cxn ang="0">
                      <a:pos x="connsiteX0" y="connsiteY0"/>
                    </a:cxn>
                    <a:cxn ang="0">
                      <a:pos x="connsiteX1" y="connsiteY1"/>
                    </a:cxn>
                    <a:cxn ang="0">
                      <a:pos x="connsiteX2" y="connsiteY2"/>
                    </a:cxn>
                  </a:cxnLst>
                  <a:rect l="l" t="t" r="r" b="b"/>
                  <a:pathLst>
                    <a:path w="206222" h="118978">
                      <a:moveTo>
                        <a:pt x="0" y="118979"/>
                      </a:moveTo>
                      <a:lnTo>
                        <a:pt x="206222" y="0"/>
                      </a:lnTo>
                      <a:lnTo>
                        <a:pt x="0" y="0"/>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06" name="Freeform 13305">
                  <a:extLst>
                    <a:ext uri="{FF2B5EF4-FFF2-40B4-BE49-F238E27FC236}">
                      <a16:creationId xmlns:a16="http://schemas.microsoft.com/office/drawing/2014/main" id="{07871BB6-F7D9-6D9F-5BC0-E23A3F8C2546}"/>
                    </a:ext>
                  </a:extLst>
                </p:cNvPr>
                <p:cNvSpPr/>
                <p:nvPr/>
              </p:nvSpPr>
              <p:spPr>
                <a:xfrm>
                  <a:off x="9698236" y="25672784"/>
                  <a:ext cx="412444" cy="475915"/>
                </a:xfrm>
                <a:custGeom>
                  <a:avLst/>
                  <a:gdLst>
                    <a:gd name="connsiteX0" fmla="*/ 412445 w 412444"/>
                    <a:gd name="connsiteY0" fmla="*/ 118979 h 475915"/>
                    <a:gd name="connsiteX1" fmla="*/ 206222 w 412444"/>
                    <a:gd name="connsiteY1" fmla="*/ 0 h 475915"/>
                    <a:gd name="connsiteX2" fmla="*/ 0 w 412444"/>
                    <a:gd name="connsiteY2" fmla="*/ 118979 h 475915"/>
                    <a:gd name="connsiteX3" fmla="*/ 0 w 412444"/>
                    <a:gd name="connsiteY3" fmla="*/ 356937 h 475915"/>
                    <a:gd name="connsiteX4" fmla="*/ 206222 w 412444"/>
                    <a:gd name="connsiteY4" fmla="*/ 475916 h 475915"/>
                    <a:gd name="connsiteX5" fmla="*/ 412445 w 412444"/>
                    <a:gd name="connsiteY5" fmla="*/ 356937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5915">
                      <a:moveTo>
                        <a:pt x="412445" y="118979"/>
                      </a:moveTo>
                      <a:lnTo>
                        <a:pt x="206222" y="0"/>
                      </a:lnTo>
                      <a:lnTo>
                        <a:pt x="0" y="118979"/>
                      </a:lnTo>
                      <a:lnTo>
                        <a:pt x="0" y="356937"/>
                      </a:lnTo>
                      <a:lnTo>
                        <a:pt x="206222" y="475916"/>
                      </a:lnTo>
                      <a:lnTo>
                        <a:pt x="412445" y="356937"/>
                      </a:lnTo>
                      <a:close/>
                    </a:path>
                  </a:pathLst>
                </a:custGeom>
                <a:solidFill>
                  <a:srgbClr val="92BE5F"/>
                </a:solidFill>
                <a:ln w="19050" cap="rnd">
                  <a:solidFill>
                    <a:srgbClr val="000000"/>
                  </a:solidFill>
                  <a:prstDash val="solid"/>
                  <a:round/>
                </a:ln>
              </p:spPr>
              <p:txBody>
                <a:bodyPr rtlCol="0" anchor="ctr"/>
                <a:lstStyle/>
                <a:p>
                  <a:pPr algn="ctr"/>
                  <a:endParaRPr lang="en-US"/>
                </a:p>
              </p:txBody>
            </p:sp>
            <p:sp>
              <p:nvSpPr>
                <p:cNvPr id="13307" name="Freeform 13306">
                  <a:extLst>
                    <a:ext uri="{FF2B5EF4-FFF2-40B4-BE49-F238E27FC236}">
                      <a16:creationId xmlns:a16="http://schemas.microsoft.com/office/drawing/2014/main" id="{F7EDB4F7-544C-1121-C96A-689DAE497F1D}"/>
                    </a:ext>
                  </a:extLst>
                </p:cNvPr>
                <p:cNvSpPr/>
                <p:nvPr/>
              </p:nvSpPr>
              <p:spPr>
                <a:xfrm>
                  <a:off x="9560754" y="25791763"/>
                  <a:ext cx="137481" cy="237957"/>
                </a:xfrm>
                <a:custGeom>
                  <a:avLst/>
                  <a:gdLst>
                    <a:gd name="connsiteX0" fmla="*/ 137482 w 137481"/>
                    <a:gd name="connsiteY0" fmla="*/ 237958 h 237957"/>
                    <a:gd name="connsiteX1" fmla="*/ 137482 w 137481"/>
                    <a:gd name="connsiteY1" fmla="*/ 0 h 237957"/>
                    <a:gd name="connsiteX2" fmla="*/ 0 w 137481"/>
                    <a:gd name="connsiteY2" fmla="*/ 79319 h 237957"/>
                    <a:gd name="connsiteX3" fmla="*/ 34371 w 137481"/>
                    <a:gd name="connsiteY3" fmla="*/ 178468 h 237957"/>
                  </a:gdLst>
                  <a:ahLst/>
                  <a:cxnLst>
                    <a:cxn ang="0">
                      <a:pos x="connsiteX0" y="connsiteY0"/>
                    </a:cxn>
                    <a:cxn ang="0">
                      <a:pos x="connsiteX1" y="connsiteY1"/>
                    </a:cxn>
                    <a:cxn ang="0">
                      <a:pos x="connsiteX2" y="connsiteY2"/>
                    </a:cxn>
                    <a:cxn ang="0">
                      <a:pos x="connsiteX3" y="connsiteY3"/>
                    </a:cxn>
                  </a:cxnLst>
                  <a:rect l="l" t="t" r="r" b="b"/>
                  <a:pathLst>
                    <a:path w="137481" h="237957">
                      <a:moveTo>
                        <a:pt x="137482" y="237958"/>
                      </a:moveTo>
                      <a:lnTo>
                        <a:pt x="137482" y="0"/>
                      </a:lnTo>
                      <a:lnTo>
                        <a:pt x="0" y="79319"/>
                      </a:lnTo>
                      <a:lnTo>
                        <a:pt x="34371" y="178468"/>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08" name="Freeform 13307">
                  <a:extLst>
                    <a:ext uri="{FF2B5EF4-FFF2-40B4-BE49-F238E27FC236}">
                      <a16:creationId xmlns:a16="http://schemas.microsoft.com/office/drawing/2014/main" id="{8B4E576C-65B0-482E-EDFD-430CF8DCE07B}"/>
                    </a:ext>
                  </a:extLst>
                </p:cNvPr>
                <p:cNvSpPr/>
                <p:nvPr/>
              </p:nvSpPr>
              <p:spPr>
                <a:xfrm>
                  <a:off x="9595125" y="25970231"/>
                  <a:ext cx="103111" cy="297447"/>
                </a:xfrm>
                <a:custGeom>
                  <a:avLst/>
                  <a:gdLst>
                    <a:gd name="connsiteX0" fmla="*/ 103111 w 103111"/>
                    <a:gd name="connsiteY0" fmla="*/ 59489 h 297447"/>
                    <a:gd name="connsiteX1" fmla="*/ 0 w 103111"/>
                    <a:gd name="connsiteY1" fmla="*/ 0 h 297447"/>
                    <a:gd name="connsiteX2" fmla="*/ 103111 w 103111"/>
                    <a:gd name="connsiteY2" fmla="*/ 297447 h 297447"/>
                  </a:gdLst>
                  <a:ahLst/>
                  <a:cxnLst>
                    <a:cxn ang="0">
                      <a:pos x="connsiteX0" y="connsiteY0"/>
                    </a:cxn>
                    <a:cxn ang="0">
                      <a:pos x="connsiteX1" y="connsiteY1"/>
                    </a:cxn>
                    <a:cxn ang="0">
                      <a:pos x="connsiteX2" y="connsiteY2"/>
                    </a:cxn>
                  </a:cxnLst>
                  <a:rect l="l" t="t" r="r" b="b"/>
                  <a:pathLst>
                    <a:path w="103111" h="297447">
                      <a:moveTo>
                        <a:pt x="103111" y="59489"/>
                      </a:moveTo>
                      <a:lnTo>
                        <a:pt x="0" y="0"/>
                      </a:lnTo>
                      <a:lnTo>
                        <a:pt x="103111" y="297447"/>
                      </a:lnTo>
                      <a:close/>
                    </a:path>
                  </a:pathLst>
                </a:custGeom>
                <a:solidFill>
                  <a:srgbClr val="92BE5F"/>
                </a:solidFill>
                <a:ln w="19050" cap="rnd">
                  <a:solidFill>
                    <a:srgbClr val="000000"/>
                  </a:solidFill>
                  <a:prstDash val="solid"/>
                  <a:round/>
                </a:ln>
              </p:spPr>
              <p:txBody>
                <a:bodyPr rtlCol="0" anchor="ctr"/>
                <a:lstStyle/>
                <a:p>
                  <a:pPr algn="ctr"/>
                  <a:endParaRPr lang="en-US"/>
                </a:p>
              </p:txBody>
            </p:sp>
            <p:sp>
              <p:nvSpPr>
                <p:cNvPr id="13309" name="Freeform 13308">
                  <a:extLst>
                    <a:ext uri="{FF2B5EF4-FFF2-40B4-BE49-F238E27FC236}">
                      <a16:creationId xmlns:a16="http://schemas.microsoft.com/office/drawing/2014/main" id="{BC8C4A0D-29F3-1CE1-C970-9A4C2569FB44}"/>
                    </a:ext>
                  </a:extLst>
                </p:cNvPr>
                <p:cNvSpPr/>
                <p:nvPr/>
              </p:nvSpPr>
              <p:spPr>
                <a:xfrm>
                  <a:off x="9492014" y="25672784"/>
                  <a:ext cx="206222" cy="198298"/>
                </a:xfrm>
                <a:custGeom>
                  <a:avLst/>
                  <a:gdLst>
                    <a:gd name="connsiteX0" fmla="*/ 0 w 206222"/>
                    <a:gd name="connsiteY0" fmla="*/ 0 h 198298"/>
                    <a:gd name="connsiteX1" fmla="*/ 68741 w 206222"/>
                    <a:gd name="connsiteY1" fmla="*/ 198298 h 198298"/>
                    <a:gd name="connsiteX2" fmla="*/ 206222 w 206222"/>
                    <a:gd name="connsiteY2" fmla="*/ 118979 h 198298"/>
                    <a:gd name="connsiteX3" fmla="*/ 206222 w 206222"/>
                    <a:gd name="connsiteY3" fmla="*/ 0 h 198298"/>
                  </a:gdLst>
                  <a:ahLst/>
                  <a:cxnLst>
                    <a:cxn ang="0">
                      <a:pos x="connsiteX0" y="connsiteY0"/>
                    </a:cxn>
                    <a:cxn ang="0">
                      <a:pos x="connsiteX1" y="connsiteY1"/>
                    </a:cxn>
                    <a:cxn ang="0">
                      <a:pos x="connsiteX2" y="connsiteY2"/>
                    </a:cxn>
                    <a:cxn ang="0">
                      <a:pos x="connsiteX3" y="connsiteY3"/>
                    </a:cxn>
                  </a:cxnLst>
                  <a:rect l="l" t="t" r="r" b="b"/>
                  <a:pathLst>
                    <a:path w="206222" h="198298">
                      <a:moveTo>
                        <a:pt x="0" y="0"/>
                      </a:moveTo>
                      <a:lnTo>
                        <a:pt x="68741" y="198298"/>
                      </a:lnTo>
                      <a:lnTo>
                        <a:pt x="206222" y="118979"/>
                      </a:lnTo>
                      <a:lnTo>
                        <a:pt x="206222" y="0"/>
                      </a:lnTo>
                      <a:close/>
                    </a:path>
                  </a:pathLst>
                </a:custGeom>
                <a:solidFill>
                  <a:srgbClr val="6DA59B"/>
                </a:solidFill>
                <a:ln w="19050" cap="rnd">
                  <a:solidFill>
                    <a:srgbClr val="000000"/>
                  </a:solidFill>
                  <a:prstDash val="solid"/>
                  <a:round/>
                </a:ln>
              </p:spPr>
              <p:txBody>
                <a:bodyPr rtlCol="0" anchor="ctr"/>
                <a:lstStyle/>
                <a:p>
                  <a:pPr algn="ctr"/>
                  <a:endParaRPr lang="en-US"/>
                </a:p>
              </p:txBody>
            </p:sp>
          </p:grpSp>
          <p:grpSp>
            <p:nvGrpSpPr>
              <p:cNvPr id="13310" name="Graphic 13005">
                <a:extLst>
                  <a:ext uri="{FF2B5EF4-FFF2-40B4-BE49-F238E27FC236}">
                    <a16:creationId xmlns:a16="http://schemas.microsoft.com/office/drawing/2014/main" id="{CDED3607-A02C-76C5-CA19-D60395C04885}"/>
                  </a:ext>
                </a:extLst>
              </p:cNvPr>
              <p:cNvGrpSpPr/>
              <p:nvPr/>
            </p:nvGrpSpPr>
            <p:grpSpPr>
              <a:xfrm>
                <a:off x="9904458" y="25672784"/>
                <a:ext cx="824889" cy="1189789"/>
                <a:chOff x="9904458" y="25672784"/>
                <a:chExt cx="824889" cy="1189789"/>
              </a:xfrm>
            </p:grpSpPr>
            <p:sp>
              <p:nvSpPr>
                <p:cNvPr id="13311" name="Freeform 13310">
                  <a:extLst>
                    <a:ext uri="{FF2B5EF4-FFF2-40B4-BE49-F238E27FC236}">
                      <a16:creationId xmlns:a16="http://schemas.microsoft.com/office/drawing/2014/main" id="{8ADEE6C1-A07B-233F-621A-14D895BB8E70}"/>
                    </a:ext>
                  </a:extLst>
                </p:cNvPr>
                <p:cNvSpPr/>
                <p:nvPr/>
              </p:nvSpPr>
              <p:spPr>
                <a:xfrm>
                  <a:off x="10523125" y="26029721"/>
                  <a:ext cx="103111" cy="237957"/>
                </a:xfrm>
                <a:custGeom>
                  <a:avLst/>
                  <a:gdLst>
                    <a:gd name="connsiteX0" fmla="*/ 0 w 103111"/>
                    <a:gd name="connsiteY0" fmla="*/ 237958 h 237957"/>
                    <a:gd name="connsiteX1" fmla="*/ 103111 w 103111"/>
                    <a:gd name="connsiteY1" fmla="*/ 178468 h 237957"/>
                    <a:gd name="connsiteX2" fmla="*/ 0 w 103111"/>
                    <a:gd name="connsiteY2" fmla="*/ 0 h 237957"/>
                  </a:gdLst>
                  <a:ahLst/>
                  <a:cxnLst>
                    <a:cxn ang="0">
                      <a:pos x="connsiteX0" y="connsiteY0"/>
                    </a:cxn>
                    <a:cxn ang="0">
                      <a:pos x="connsiteX1" y="connsiteY1"/>
                    </a:cxn>
                    <a:cxn ang="0">
                      <a:pos x="connsiteX2" y="connsiteY2"/>
                    </a:cxn>
                  </a:cxnLst>
                  <a:rect l="l" t="t" r="r" b="b"/>
                  <a:pathLst>
                    <a:path w="103111" h="237957">
                      <a:moveTo>
                        <a:pt x="0" y="237958"/>
                      </a:moveTo>
                      <a:lnTo>
                        <a:pt x="103111" y="178468"/>
                      </a:lnTo>
                      <a:lnTo>
                        <a:pt x="0" y="0"/>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12" name="Freeform 13311">
                  <a:extLst>
                    <a:ext uri="{FF2B5EF4-FFF2-40B4-BE49-F238E27FC236}">
                      <a16:creationId xmlns:a16="http://schemas.microsoft.com/office/drawing/2014/main" id="{375F759F-1BEB-9B7E-A319-56BD8A34D26B}"/>
                    </a:ext>
                  </a:extLst>
                </p:cNvPr>
                <p:cNvSpPr/>
                <p:nvPr/>
              </p:nvSpPr>
              <p:spPr>
                <a:xfrm>
                  <a:off x="10523125" y="26208189"/>
                  <a:ext cx="206222" cy="297447"/>
                </a:xfrm>
                <a:custGeom>
                  <a:avLst/>
                  <a:gdLst>
                    <a:gd name="connsiteX0" fmla="*/ 206222 w 206222"/>
                    <a:gd name="connsiteY0" fmla="*/ 178468 h 297447"/>
                    <a:gd name="connsiteX1" fmla="*/ 103111 w 206222"/>
                    <a:gd name="connsiteY1" fmla="*/ 0 h 297447"/>
                    <a:gd name="connsiteX2" fmla="*/ 0 w 206222"/>
                    <a:gd name="connsiteY2" fmla="*/ 59489 h 297447"/>
                    <a:gd name="connsiteX3" fmla="*/ 0 w 206222"/>
                    <a:gd name="connsiteY3" fmla="*/ 297447 h 297447"/>
                  </a:gdLst>
                  <a:ahLst/>
                  <a:cxnLst>
                    <a:cxn ang="0">
                      <a:pos x="connsiteX0" y="connsiteY0"/>
                    </a:cxn>
                    <a:cxn ang="0">
                      <a:pos x="connsiteX1" y="connsiteY1"/>
                    </a:cxn>
                    <a:cxn ang="0">
                      <a:pos x="connsiteX2" y="connsiteY2"/>
                    </a:cxn>
                    <a:cxn ang="0">
                      <a:pos x="connsiteX3" y="connsiteY3"/>
                    </a:cxn>
                  </a:cxnLst>
                  <a:rect l="l" t="t" r="r" b="b"/>
                  <a:pathLst>
                    <a:path w="206222" h="297447">
                      <a:moveTo>
                        <a:pt x="206222" y="178468"/>
                      </a:moveTo>
                      <a:lnTo>
                        <a:pt x="103111" y="0"/>
                      </a:lnTo>
                      <a:lnTo>
                        <a:pt x="0" y="59489"/>
                      </a:lnTo>
                      <a:lnTo>
                        <a:pt x="0" y="297447"/>
                      </a:lnTo>
                      <a:close/>
                    </a:path>
                  </a:pathLst>
                </a:custGeom>
                <a:solidFill>
                  <a:srgbClr val="6DA59B"/>
                </a:solidFill>
                <a:ln w="19050" cap="rnd">
                  <a:solidFill>
                    <a:srgbClr val="000000"/>
                  </a:solidFill>
                  <a:prstDash val="solid"/>
                  <a:round/>
                </a:ln>
              </p:spPr>
              <p:txBody>
                <a:bodyPr rtlCol="0" anchor="ctr"/>
                <a:lstStyle/>
                <a:p>
                  <a:pPr algn="ctr"/>
                  <a:endParaRPr lang="en-US"/>
                </a:p>
              </p:txBody>
            </p:sp>
            <p:sp>
              <p:nvSpPr>
                <p:cNvPr id="13313" name="Freeform 13312">
                  <a:extLst>
                    <a:ext uri="{FF2B5EF4-FFF2-40B4-BE49-F238E27FC236}">
                      <a16:creationId xmlns:a16="http://schemas.microsoft.com/office/drawing/2014/main" id="{CA5C3BE6-15D1-7ECD-6B31-CEBBA0F3DEFC}"/>
                    </a:ext>
                  </a:extLst>
                </p:cNvPr>
                <p:cNvSpPr/>
                <p:nvPr/>
              </p:nvSpPr>
              <p:spPr>
                <a:xfrm>
                  <a:off x="10316903" y="26267679"/>
                  <a:ext cx="206222" cy="237957"/>
                </a:xfrm>
                <a:custGeom>
                  <a:avLst/>
                  <a:gdLst>
                    <a:gd name="connsiteX0" fmla="*/ 206222 w 206222"/>
                    <a:gd name="connsiteY0" fmla="*/ 237958 h 237957"/>
                    <a:gd name="connsiteX1" fmla="*/ 206222 w 206222"/>
                    <a:gd name="connsiteY1" fmla="*/ 0 h 237957"/>
                    <a:gd name="connsiteX2" fmla="*/ 0 w 206222"/>
                    <a:gd name="connsiteY2" fmla="*/ 118979 h 237957"/>
                  </a:gdLst>
                  <a:ahLst/>
                  <a:cxnLst>
                    <a:cxn ang="0">
                      <a:pos x="connsiteX0" y="connsiteY0"/>
                    </a:cxn>
                    <a:cxn ang="0">
                      <a:pos x="connsiteX1" y="connsiteY1"/>
                    </a:cxn>
                    <a:cxn ang="0">
                      <a:pos x="connsiteX2" y="connsiteY2"/>
                    </a:cxn>
                  </a:cxnLst>
                  <a:rect l="l" t="t" r="r" b="b"/>
                  <a:pathLst>
                    <a:path w="206222" h="237957">
                      <a:moveTo>
                        <a:pt x="206222" y="237958"/>
                      </a:moveTo>
                      <a:lnTo>
                        <a:pt x="206222" y="0"/>
                      </a:lnTo>
                      <a:lnTo>
                        <a:pt x="0" y="118979"/>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14" name="Freeform 13313">
                  <a:extLst>
                    <a:ext uri="{FF2B5EF4-FFF2-40B4-BE49-F238E27FC236}">
                      <a16:creationId xmlns:a16="http://schemas.microsoft.com/office/drawing/2014/main" id="{B5A65DBF-7025-E581-8BC0-C1998E254DB6}"/>
                    </a:ext>
                  </a:extLst>
                </p:cNvPr>
                <p:cNvSpPr/>
                <p:nvPr/>
              </p:nvSpPr>
              <p:spPr>
                <a:xfrm>
                  <a:off x="10110681" y="26267679"/>
                  <a:ext cx="206222" cy="237957"/>
                </a:xfrm>
                <a:custGeom>
                  <a:avLst/>
                  <a:gdLst>
                    <a:gd name="connsiteX0" fmla="*/ 206222 w 206222"/>
                    <a:gd name="connsiteY0" fmla="*/ 118979 h 237957"/>
                    <a:gd name="connsiteX1" fmla="*/ 0 w 206222"/>
                    <a:gd name="connsiteY1" fmla="*/ 0 h 237957"/>
                    <a:gd name="connsiteX2" fmla="*/ 0 w 206222"/>
                    <a:gd name="connsiteY2" fmla="*/ 237958 h 237957"/>
                  </a:gdLst>
                  <a:ahLst/>
                  <a:cxnLst>
                    <a:cxn ang="0">
                      <a:pos x="connsiteX0" y="connsiteY0"/>
                    </a:cxn>
                    <a:cxn ang="0">
                      <a:pos x="connsiteX1" y="connsiteY1"/>
                    </a:cxn>
                    <a:cxn ang="0">
                      <a:pos x="connsiteX2" y="connsiteY2"/>
                    </a:cxn>
                  </a:cxnLst>
                  <a:rect l="l" t="t" r="r" b="b"/>
                  <a:pathLst>
                    <a:path w="206222" h="237957">
                      <a:moveTo>
                        <a:pt x="206222" y="118979"/>
                      </a:moveTo>
                      <a:lnTo>
                        <a:pt x="0" y="0"/>
                      </a:lnTo>
                      <a:lnTo>
                        <a:pt x="0" y="237958"/>
                      </a:lnTo>
                      <a:close/>
                    </a:path>
                  </a:pathLst>
                </a:custGeom>
                <a:solidFill>
                  <a:srgbClr val="44782C"/>
                </a:solidFill>
                <a:ln w="19050" cap="rnd">
                  <a:solidFill>
                    <a:srgbClr val="000000"/>
                  </a:solidFill>
                  <a:prstDash val="solid"/>
                  <a:round/>
                </a:ln>
              </p:spPr>
              <p:txBody>
                <a:bodyPr rtlCol="0" anchor="ctr"/>
                <a:lstStyle/>
                <a:p>
                  <a:pPr algn="ctr"/>
                  <a:endParaRPr lang="en-US"/>
                </a:p>
              </p:txBody>
            </p:sp>
            <p:sp>
              <p:nvSpPr>
                <p:cNvPr id="13315" name="Freeform 13314">
                  <a:extLst>
                    <a:ext uri="{FF2B5EF4-FFF2-40B4-BE49-F238E27FC236}">
                      <a16:creationId xmlns:a16="http://schemas.microsoft.com/office/drawing/2014/main" id="{37038BD8-1287-98B1-35E3-B1598D9BFE32}"/>
                    </a:ext>
                  </a:extLst>
                </p:cNvPr>
                <p:cNvSpPr/>
                <p:nvPr/>
              </p:nvSpPr>
              <p:spPr>
                <a:xfrm>
                  <a:off x="10110681" y="26386657"/>
                  <a:ext cx="412444" cy="356936"/>
                </a:xfrm>
                <a:custGeom>
                  <a:avLst/>
                  <a:gdLst>
                    <a:gd name="connsiteX0" fmla="*/ 206222 w 412444"/>
                    <a:gd name="connsiteY0" fmla="*/ 0 h 356936"/>
                    <a:gd name="connsiteX1" fmla="*/ 0 w 412444"/>
                    <a:gd name="connsiteY1" fmla="*/ 118979 h 356936"/>
                    <a:gd name="connsiteX2" fmla="*/ 0 w 412444"/>
                    <a:gd name="connsiteY2" fmla="*/ 356937 h 356936"/>
                    <a:gd name="connsiteX3" fmla="*/ 412445 w 412444"/>
                    <a:gd name="connsiteY3" fmla="*/ 118979 h 356936"/>
                  </a:gdLst>
                  <a:ahLst/>
                  <a:cxnLst>
                    <a:cxn ang="0">
                      <a:pos x="connsiteX0" y="connsiteY0"/>
                    </a:cxn>
                    <a:cxn ang="0">
                      <a:pos x="connsiteX1" y="connsiteY1"/>
                    </a:cxn>
                    <a:cxn ang="0">
                      <a:pos x="connsiteX2" y="connsiteY2"/>
                    </a:cxn>
                    <a:cxn ang="0">
                      <a:pos x="connsiteX3" y="connsiteY3"/>
                    </a:cxn>
                  </a:cxnLst>
                  <a:rect l="l" t="t" r="r" b="b"/>
                  <a:pathLst>
                    <a:path w="412444" h="356936">
                      <a:moveTo>
                        <a:pt x="206222" y="0"/>
                      </a:moveTo>
                      <a:lnTo>
                        <a:pt x="0" y="118979"/>
                      </a:lnTo>
                      <a:lnTo>
                        <a:pt x="0" y="356937"/>
                      </a:lnTo>
                      <a:lnTo>
                        <a:pt x="412445" y="118979"/>
                      </a:lnTo>
                      <a:close/>
                    </a:path>
                  </a:pathLst>
                </a:custGeom>
                <a:solidFill>
                  <a:srgbClr val="92BE5F"/>
                </a:solidFill>
                <a:ln w="19050" cap="rnd">
                  <a:solidFill>
                    <a:srgbClr val="000000"/>
                  </a:solidFill>
                  <a:prstDash val="solid"/>
                  <a:round/>
                </a:ln>
              </p:spPr>
              <p:txBody>
                <a:bodyPr rtlCol="0" anchor="ctr"/>
                <a:lstStyle/>
                <a:p>
                  <a:pPr algn="ctr"/>
                  <a:endParaRPr lang="en-US"/>
                </a:p>
              </p:txBody>
            </p:sp>
            <p:sp>
              <p:nvSpPr>
                <p:cNvPr id="13316" name="Freeform 13315">
                  <a:extLst>
                    <a:ext uri="{FF2B5EF4-FFF2-40B4-BE49-F238E27FC236}">
                      <a16:creationId xmlns:a16="http://schemas.microsoft.com/office/drawing/2014/main" id="{D98031E1-3D29-97B1-1BD4-FA4B52633694}"/>
                    </a:ext>
                  </a:extLst>
                </p:cNvPr>
                <p:cNvSpPr/>
                <p:nvPr/>
              </p:nvSpPr>
              <p:spPr>
                <a:xfrm>
                  <a:off x="9973199" y="26505636"/>
                  <a:ext cx="137481" cy="237957"/>
                </a:xfrm>
                <a:custGeom>
                  <a:avLst/>
                  <a:gdLst>
                    <a:gd name="connsiteX0" fmla="*/ 137482 w 137481"/>
                    <a:gd name="connsiteY0" fmla="*/ 237958 h 237957"/>
                    <a:gd name="connsiteX1" fmla="*/ 137482 w 137481"/>
                    <a:gd name="connsiteY1" fmla="*/ 0 h 237957"/>
                    <a:gd name="connsiteX2" fmla="*/ 34371 w 137481"/>
                    <a:gd name="connsiteY2" fmla="*/ 59489 h 237957"/>
                    <a:gd name="connsiteX3" fmla="*/ 0 w 137481"/>
                    <a:gd name="connsiteY3" fmla="*/ 158639 h 237957"/>
                  </a:gdLst>
                  <a:ahLst/>
                  <a:cxnLst>
                    <a:cxn ang="0">
                      <a:pos x="connsiteX0" y="connsiteY0"/>
                    </a:cxn>
                    <a:cxn ang="0">
                      <a:pos x="connsiteX1" y="connsiteY1"/>
                    </a:cxn>
                    <a:cxn ang="0">
                      <a:pos x="connsiteX2" y="connsiteY2"/>
                    </a:cxn>
                    <a:cxn ang="0">
                      <a:pos x="connsiteX3" y="connsiteY3"/>
                    </a:cxn>
                  </a:cxnLst>
                  <a:rect l="l" t="t" r="r" b="b"/>
                  <a:pathLst>
                    <a:path w="137481" h="237957">
                      <a:moveTo>
                        <a:pt x="137482" y="237958"/>
                      </a:moveTo>
                      <a:lnTo>
                        <a:pt x="137482" y="0"/>
                      </a:lnTo>
                      <a:lnTo>
                        <a:pt x="34371" y="59489"/>
                      </a:lnTo>
                      <a:lnTo>
                        <a:pt x="0" y="158639"/>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17" name="Freeform 13316">
                  <a:extLst>
                    <a:ext uri="{FF2B5EF4-FFF2-40B4-BE49-F238E27FC236}">
                      <a16:creationId xmlns:a16="http://schemas.microsoft.com/office/drawing/2014/main" id="{C623767B-FD4F-7DA4-3D43-FBF4AF7D1173}"/>
                    </a:ext>
                  </a:extLst>
                </p:cNvPr>
                <p:cNvSpPr/>
                <p:nvPr/>
              </p:nvSpPr>
              <p:spPr>
                <a:xfrm>
                  <a:off x="9904458" y="26664275"/>
                  <a:ext cx="206222" cy="198298"/>
                </a:xfrm>
                <a:custGeom>
                  <a:avLst/>
                  <a:gdLst>
                    <a:gd name="connsiteX0" fmla="*/ 0 w 206222"/>
                    <a:gd name="connsiteY0" fmla="*/ 198298 h 198298"/>
                    <a:gd name="connsiteX1" fmla="*/ 206222 w 206222"/>
                    <a:gd name="connsiteY1" fmla="*/ 79319 h 198298"/>
                    <a:gd name="connsiteX2" fmla="*/ 68741 w 206222"/>
                    <a:gd name="connsiteY2" fmla="*/ 0 h 198298"/>
                  </a:gdLst>
                  <a:ahLst/>
                  <a:cxnLst>
                    <a:cxn ang="0">
                      <a:pos x="connsiteX0" y="connsiteY0"/>
                    </a:cxn>
                    <a:cxn ang="0">
                      <a:pos x="connsiteX1" y="connsiteY1"/>
                    </a:cxn>
                    <a:cxn ang="0">
                      <a:pos x="connsiteX2" y="connsiteY2"/>
                    </a:cxn>
                  </a:cxnLst>
                  <a:rect l="l" t="t" r="r" b="b"/>
                  <a:pathLst>
                    <a:path w="206222" h="198298">
                      <a:moveTo>
                        <a:pt x="0" y="198298"/>
                      </a:moveTo>
                      <a:lnTo>
                        <a:pt x="206222" y="79319"/>
                      </a:lnTo>
                      <a:lnTo>
                        <a:pt x="68741" y="0"/>
                      </a:lnTo>
                      <a:close/>
                    </a:path>
                  </a:pathLst>
                </a:custGeom>
                <a:solidFill>
                  <a:srgbClr val="6DA59B"/>
                </a:solidFill>
                <a:ln w="19050" cap="rnd">
                  <a:solidFill>
                    <a:srgbClr val="000000"/>
                  </a:solidFill>
                  <a:prstDash val="solid"/>
                  <a:round/>
                </a:ln>
              </p:spPr>
              <p:txBody>
                <a:bodyPr rtlCol="0" anchor="ctr"/>
                <a:lstStyle/>
                <a:p>
                  <a:pPr algn="ctr"/>
                  <a:endParaRPr lang="en-US"/>
                </a:p>
              </p:txBody>
            </p:sp>
            <p:sp>
              <p:nvSpPr>
                <p:cNvPr id="13318" name="Freeform 13317">
                  <a:extLst>
                    <a:ext uri="{FF2B5EF4-FFF2-40B4-BE49-F238E27FC236}">
                      <a16:creationId xmlns:a16="http://schemas.microsoft.com/office/drawing/2014/main" id="{9F70B4C0-C045-FDF9-6C8A-6885B456A2F3}"/>
                    </a:ext>
                  </a:extLst>
                </p:cNvPr>
                <p:cNvSpPr/>
                <p:nvPr/>
              </p:nvSpPr>
              <p:spPr>
                <a:xfrm>
                  <a:off x="10316903" y="25851252"/>
                  <a:ext cx="206222" cy="178468"/>
                </a:xfrm>
                <a:custGeom>
                  <a:avLst/>
                  <a:gdLst>
                    <a:gd name="connsiteX0" fmla="*/ 0 w 206222"/>
                    <a:gd name="connsiteY0" fmla="*/ 59489 h 178468"/>
                    <a:gd name="connsiteX1" fmla="*/ 206222 w 206222"/>
                    <a:gd name="connsiteY1" fmla="*/ 178468 h 178468"/>
                    <a:gd name="connsiteX2" fmla="*/ 103111 w 206222"/>
                    <a:gd name="connsiteY2" fmla="*/ 0 h 178468"/>
                  </a:gdLst>
                  <a:ahLst/>
                  <a:cxnLst>
                    <a:cxn ang="0">
                      <a:pos x="connsiteX0" y="connsiteY0"/>
                    </a:cxn>
                    <a:cxn ang="0">
                      <a:pos x="connsiteX1" y="connsiteY1"/>
                    </a:cxn>
                    <a:cxn ang="0">
                      <a:pos x="connsiteX2" y="connsiteY2"/>
                    </a:cxn>
                  </a:cxnLst>
                  <a:rect l="l" t="t" r="r" b="b"/>
                  <a:pathLst>
                    <a:path w="206222" h="178468">
                      <a:moveTo>
                        <a:pt x="0" y="59489"/>
                      </a:moveTo>
                      <a:lnTo>
                        <a:pt x="206222" y="178468"/>
                      </a:lnTo>
                      <a:lnTo>
                        <a:pt x="103111" y="0"/>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19" name="Freeform 13318">
                  <a:extLst>
                    <a:ext uri="{FF2B5EF4-FFF2-40B4-BE49-F238E27FC236}">
                      <a16:creationId xmlns:a16="http://schemas.microsoft.com/office/drawing/2014/main" id="{C34D1D56-F366-65D9-3343-2FA3E2D429A5}"/>
                    </a:ext>
                  </a:extLst>
                </p:cNvPr>
                <p:cNvSpPr/>
                <p:nvPr/>
              </p:nvSpPr>
              <p:spPr>
                <a:xfrm>
                  <a:off x="10213792" y="25871082"/>
                  <a:ext cx="103111" cy="99149"/>
                </a:xfrm>
                <a:custGeom>
                  <a:avLst/>
                  <a:gdLst>
                    <a:gd name="connsiteX0" fmla="*/ 103111 w 103111"/>
                    <a:gd name="connsiteY0" fmla="*/ 39660 h 99149"/>
                    <a:gd name="connsiteX1" fmla="*/ 34371 w 103111"/>
                    <a:gd name="connsiteY1" fmla="*/ 0 h 99149"/>
                    <a:gd name="connsiteX2" fmla="*/ 0 w 103111"/>
                    <a:gd name="connsiteY2" fmla="*/ 99149 h 99149"/>
                  </a:gdLst>
                  <a:ahLst/>
                  <a:cxnLst>
                    <a:cxn ang="0">
                      <a:pos x="connsiteX0" y="connsiteY0"/>
                    </a:cxn>
                    <a:cxn ang="0">
                      <a:pos x="connsiteX1" y="connsiteY1"/>
                    </a:cxn>
                    <a:cxn ang="0">
                      <a:pos x="connsiteX2" y="connsiteY2"/>
                    </a:cxn>
                  </a:cxnLst>
                  <a:rect l="l" t="t" r="r" b="b"/>
                  <a:pathLst>
                    <a:path w="103111" h="99149">
                      <a:moveTo>
                        <a:pt x="103111" y="39660"/>
                      </a:moveTo>
                      <a:lnTo>
                        <a:pt x="34371" y="0"/>
                      </a:lnTo>
                      <a:lnTo>
                        <a:pt x="0" y="99149"/>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20" name="Freeform 13319">
                  <a:extLst>
                    <a:ext uri="{FF2B5EF4-FFF2-40B4-BE49-F238E27FC236}">
                      <a16:creationId xmlns:a16="http://schemas.microsoft.com/office/drawing/2014/main" id="{E77A6110-7E5D-7A33-AF8E-5FC61A87078B}"/>
                    </a:ext>
                  </a:extLst>
                </p:cNvPr>
                <p:cNvSpPr/>
                <p:nvPr/>
              </p:nvSpPr>
              <p:spPr>
                <a:xfrm>
                  <a:off x="10110681" y="25910742"/>
                  <a:ext cx="412444" cy="475915"/>
                </a:xfrm>
                <a:custGeom>
                  <a:avLst/>
                  <a:gdLst>
                    <a:gd name="connsiteX0" fmla="*/ 412445 w 412444"/>
                    <a:gd name="connsiteY0" fmla="*/ 118979 h 475915"/>
                    <a:gd name="connsiteX1" fmla="*/ 206222 w 412444"/>
                    <a:gd name="connsiteY1" fmla="*/ 0 h 475915"/>
                    <a:gd name="connsiteX2" fmla="*/ 103111 w 412444"/>
                    <a:gd name="connsiteY2" fmla="*/ 59489 h 475915"/>
                    <a:gd name="connsiteX3" fmla="*/ 0 w 412444"/>
                    <a:gd name="connsiteY3" fmla="*/ 356937 h 475915"/>
                    <a:gd name="connsiteX4" fmla="*/ 206222 w 412444"/>
                    <a:gd name="connsiteY4" fmla="*/ 475916 h 475915"/>
                    <a:gd name="connsiteX5" fmla="*/ 412445 w 412444"/>
                    <a:gd name="connsiteY5" fmla="*/ 356937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5915">
                      <a:moveTo>
                        <a:pt x="412445" y="118979"/>
                      </a:moveTo>
                      <a:lnTo>
                        <a:pt x="206222" y="0"/>
                      </a:lnTo>
                      <a:lnTo>
                        <a:pt x="103111" y="59489"/>
                      </a:lnTo>
                      <a:lnTo>
                        <a:pt x="0" y="356937"/>
                      </a:lnTo>
                      <a:lnTo>
                        <a:pt x="206222" y="475916"/>
                      </a:lnTo>
                      <a:lnTo>
                        <a:pt x="412445" y="356937"/>
                      </a:lnTo>
                      <a:close/>
                    </a:path>
                  </a:pathLst>
                </a:custGeom>
                <a:solidFill>
                  <a:srgbClr val="92BE5F"/>
                </a:solidFill>
                <a:ln w="19050" cap="rnd">
                  <a:solidFill>
                    <a:srgbClr val="000000"/>
                  </a:solidFill>
                  <a:prstDash val="solid"/>
                  <a:round/>
                </a:ln>
              </p:spPr>
              <p:txBody>
                <a:bodyPr rtlCol="0" anchor="ctr"/>
                <a:lstStyle/>
                <a:p>
                  <a:pPr algn="ctr"/>
                  <a:endParaRPr lang="en-US"/>
                </a:p>
              </p:txBody>
            </p:sp>
            <p:sp>
              <p:nvSpPr>
                <p:cNvPr id="13321" name="Freeform 13320">
                  <a:extLst>
                    <a:ext uri="{FF2B5EF4-FFF2-40B4-BE49-F238E27FC236}">
                      <a16:creationId xmlns:a16="http://schemas.microsoft.com/office/drawing/2014/main" id="{7C075B1E-770E-8DEA-A016-3451484A5534}"/>
                    </a:ext>
                  </a:extLst>
                </p:cNvPr>
                <p:cNvSpPr/>
                <p:nvPr/>
              </p:nvSpPr>
              <p:spPr>
                <a:xfrm>
                  <a:off x="10007569" y="26267679"/>
                  <a:ext cx="103111" cy="297447"/>
                </a:xfrm>
                <a:custGeom>
                  <a:avLst/>
                  <a:gdLst>
                    <a:gd name="connsiteX0" fmla="*/ 103111 w 103111"/>
                    <a:gd name="connsiteY0" fmla="*/ 237958 h 297447"/>
                    <a:gd name="connsiteX1" fmla="*/ 103111 w 103111"/>
                    <a:gd name="connsiteY1" fmla="*/ 0 h 297447"/>
                    <a:gd name="connsiteX2" fmla="*/ 0 w 103111"/>
                    <a:gd name="connsiteY2" fmla="*/ 297447 h 297447"/>
                  </a:gdLst>
                  <a:ahLst/>
                  <a:cxnLst>
                    <a:cxn ang="0">
                      <a:pos x="connsiteX0" y="connsiteY0"/>
                    </a:cxn>
                    <a:cxn ang="0">
                      <a:pos x="connsiteX1" y="connsiteY1"/>
                    </a:cxn>
                    <a:cxn ang="0">
                      <a:pos x="connsiteX2" y="connsiteY2"/>
                    </a:cxn>
                  </a:cxnLst>
                  <a:rect l="l" t="t" r="r" b="b"/>
                  <a:pathLst>
                    <a:path w="103111" h="297447">
                      <a:moveTo>
                        <a:pt x="103111" y="237958"/>
                      </a:moveTo>
                      <a:lnTo>
                        <a:pt x="103111" y="0"/>
                      </a:lnTo>
                      <a:lnTo>
                        <a:pt x="0" y="297447"/>
                      </a:lnTo>
                      <a:close/>
                    </a:path>
                  </a:pathLst>
                </a:custGeom>
                <a:solidFill>
                  <a:srgbClr val="92BE5F"/>
                </a:solidFill>
                <a:ln w="19050" cap="rnd">
                  <a:solidFill>
                    <a:srgbClr val="000000"/>
                  </a:solidFill>
                  <a:prstDash val="solid"/>
                  <a:round/>
                </a:ln>
              </p:spPr>
              <p:txBody>
                <a:bodyPr rtlCol="0" anchor="ctr"/>
                <a:lstStyle/>
                <a:p>
                  <a:pPr algn="ctr"/>
                  <a:endParaRPr lang="en-US"/>
                </a:p>
              </p:txBody>
            </p:sp>
            <p:sp>
              <p:nvSpPr>
                <p:cNvPr id="13322" name="Freeform 13321">
                  <a:extLst>
                    <a:ext uri="{FF2B5EF4-FFF2-40B4-BE49-F238E27FC236}">
                      <a16:creationId xmlns:a16="http://schemas.microsoft.com/office/drawing/2014/main" id="{00ECEFF9-4CA8-F19A-40D9-ECA7CA434E4A}"/>
                    </a:ext>
                  </a:extLst>
                </p:cNvPr>
                <p:cNvSpPr/>
                <p:nvPr/>
              </p:nvSpPr>
              <p:spPr>
                <a:xfrm>
                  <a:off x="10248162" y="25672784"/>
                  <a:ext cx="171851" cy="237957"/>
                </a:xfrm>
                <a:custGeom>
                  <a:avLst/>
                  <a:gdLst>
                    <a:gd name="connsiteX0" fmla="*/ 68741 w 171851"/>
                    <a:gd name="connsiteY0" fmla="*/ 0 h 237957"/>
                    <a:gd name="connsiteX1" fmla="*/ 0 w 171851"/>
                    <a:gd name="connsiteY1" fmla="*/ 198298 h 237957"/>
                    <a:gd name="connsiteX2" fmla="*/ 68741 w 171851"/>
                    <a:gd name="connsiteY2" fmla="*/ 237958 h 237957"/>
                    <a:gd name="connsiteX3" fmla="*/ 171852 w 171851"/>
                    <a:gd name="connsiteY3" fmla="*/ 178468 h 237957"/>
                  </a:gdLst>
                  <a:ahLst/>
                  <a:cxnLst>
                    <a:cxn ang="0">
                      <a:pos x="connsiteX0" y="connsiteY0"/>
                    </a:cxn>
                    <a:cxn ang="0">
                      <a:pos x="connsiteX1" y="connsiteY1"/>
                    </a:cxn>
                    <a:cxn ang="0">
                      <a:pos x="connsiteX2" y="connsiteY2"/>
                    </a:cxn>
                    <a:cxn ang="0">
                      <a:pos x="connsiteX3" y="connsiteY3"/>
                    </a:cxn>
                  </a:cxnLst>
                  <a:rect l="l" t="t" r="r" b="b"/>
                  <a:pathLst>
                    <a:path w="171851" h="237957">
                      <a:moveTo>
                        <a:pt x="68741" y="0"/>
                      </a:moveTo>
                      <a:lnTo>
                        <a:pt x="0" y="198298"/>
                      </a:lnTo>
                      <a:lnTo>
                        <a:pt x="68741" y="237958"/>
                      </a:lnTo>
                      <a:lnTo>
                        <a:pt x="171852" y="178468"/>
                      </a:lnTo>
                      <a:close/>
                    </a:path>
                  </a:pathLst>
                </a:custGeom>
                <a:solidFill>
                  <a:srgbClr val="6DA59B"/>
                </a:solidFill>
                <a:ln w="19050" cap="rnd">
                  <a:solidFill>
                    <a:srgbClr val="000000"/>
                  </a:solidFill>
                  <a:prstDash val="solid"/>
                  <a:round/>
                </a:ln>
              </p:spPr>
              <p:txBody>
                <a:bodyPr rtlCol="0" anchor="ctr"/>
                <a:lstStyle/>
                <a:p>
                  <a:pPr algn="ctr"/>
                  <a:endParaRPr lang="en-US"/>
                </a:p>
              </p:txBody>
            </p:sp>
          </p:grpSp>
          <p:grpSp>
            <p:nvGrpSpPr>
              <p:cNvPr id="13323" name="Graphic 13005">
                <a:extLst>
                  <a:ext uri="{FF2B5EF4-FFF2-40B4-BE49-F238E27FC236}">
                    <a16:creationId xmlns:a16="http://schemas.microsoft.com/office/drawing/2014/main" id="{1545A58B-69C7-812D-B56A-387EC2C19E31}"/>
                  </a:ext>
                </a:extLst>
              </p:cNvPr>
              <p:cNvGrpSpPr/>
              <p:nvPr/>
            </p:nvGrpSpPr>
            <p:grpSpPr>
              <a:xfrm>
                <a:off x="9904458" y="24958910"/>
                <a:ext cx="824889" cy="713873"/>
                <a:chOff x="9904458" y="24958910"/>
                <a:chExt cx="824889" cy="713873"/>
              </a:xfrm>
            </p:grpSpPr>
            <p:sp>
              <p:nvSpPr>
                <p:cNvPr id="13324" name="Freeform 13323">
                  <a:extLst>
                    <a:ext uri="{FF2B5EF4-FFF2-40B4-BE49-F238E27FC236}">
                      <a16:creationId xmlns:a16="http://schemas.microsoft.com/office/drawing/2014/main" id="{9B6EDFE9-F8F0-420D-696B-D7264EA64AAF}"/>
                    </a:ext>
                  </a:extLst>
                </p:cNvPr>
                <p:cNvSpPr/>
                <p:nvPr/>
              </p:nvSpPr>
              <p:spPr>
                <a:xfrm>
                  <a:off x="10523125" y="25077889"/>
                  <a:ext cx="103111" cy="237957"/>
                </a:xfrm>
                <a:custGeom>
                  <a:avLst/>
                  <a:gdLst>
                    <a:gd name="connsiteX0" fmla="*/ 0 w 103111"/>
                    <a:gd name="connsiteY0" fmla="*/ 0 h 237957"/>
                    <a:gd name="connsiteX1" fmla="*/ 0 w 103111"/>
                    <a:gd name="connsiteY1" fmla="*/ 237958 h 237957"/>
                    <a:gd name="connsiteX2" fmla="*/ 103111 w 103111"/>
                    <a:gd name="connsiteY2" fmla="*/ 59489 h 237957"/>
                  </a:gdLst>
                  <a:ahLst/>
                  <a:cxnLst>
                    <a:cxn ang="0">
                      <a:pos x="connsiteX0" y="connsiteY0"/>
                    </a:cxn>
                    <a:cxn ang="0">
                      <a:pos x="connsiteX1" y="connsiteY1"/>
                    </a:cxn>
                    <a:cxn ang="0">
                      <a:pos x="connsiteX2" y="connsiteY2"/>
                    </a:cxn>
                  </a:cxnLst>
                  <a:rect l="l" t="t" r="r" b="b"/>
                  <a:pathLst>
                    <a:path w="103111" h="237957">
                      <a:moveTo>
                        <a:pt x="0" y="0"/>
                      </a:moveTo>
                      <a:lnTo>
                        <a:pt x="0" y="237958"/>
                      </a:lnTo>
                      <a:lnTo>
                        <a:pt x="103111" y="59489"/>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25" name="Freeform 13324">
                  <a:extLst>
                    <a:ext uri="{FF2B5EF4-FFF2-40B4-BE49-F238E27FC236}">
                      <a16:creationId xmlns:a16="http://schemas.microsoft.com/office/drawing/2014/main" id="{6711DC26-7425-3169-5A6F-79F743045A74}"/>
                    </a:ext>
                  </a:extLst>
                </p:cNvPr>
                <p:cNvSpPr/>
                <p:nvPr/>
              </p:nvSpPr>
              <p:spPr>
                <a:xfrm>
                  <a:off x="10316903" y="25315847"/>
                  <a:ext cx="206222" cy="178468"/>
                </a:xfrm>
                <a:custGeom>
                  <a:avLst/>
                  <a:gdLst>
                    <a:gd name="connsiteX0" fmla="*/ 0 w 206222"/>
                    <a:gd name="connsiteY0" fmla="*/ 118979 h 178468"/>
                    <a:gd name="connsiteX1" fmla="*/ 103111 w 206222"/>
                    <a:gd name="connsiteY1" fmla="*/ 178468 h 178468"/>
                    <a:gd name="connsiteX2" fmla="*/ 206222 w 206222"/>
                    <a:gd name="connsiteY2" fmla="*/ 0 h 178468"/>
                  </a:gdLst>
                  <a:ahLst/>
                  <a:cxnLst>
                    <a:cxn ang="0">
                      <a:pos x="connsiteX0" y="connsiteY0"/>
                    </a:cxn>
                    <a:cxn ang="0">
                      <a:pos x="connsiteX1" y="connsiteY1"/>
                    </a:cxn>
                    <a:cxn ang="0">
                      <a:pos x="connsiteX2" y="connsiteY2"/>
                    </a:cxn>
                  </a:cxnLst>
                  <a:rect l="l" t="t" r="r" b="b"/>
                  <a:pathLst>
                    <a:path w="206222" h="178468">
                      <a:moveTo>
                        <a:pt x="0" y="118979"/>
                      </a:moveTo>
                      <a:lnTo>
                        <a:pt x="103111" y="178468"/>
                      </a:lnTo>
                      <a:lnTo>
                        <a:pt x="206222" y="0"/>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26" name="Freeform 13325">
                  <a:extLst>
                    <a:ext uri="{FF2B5EF4-FFF2-40B4-BE49-F238E27FC236}">
                      <a16:creationId xmlns:a16="http://schemas.microsoft.com/office/drawing/2014/main" id="{895B0233-FA0A-C611-42E6-CB2086C9FD75}"/>
                    </a:ext>
                  </a:extLst>
                </p:cNvPr>
                <p:cNvSpPr/>
                <p:nvPr/>
              </p:nvSpPr>
              <p:spPr>
                <a:xfrm>
                  <a:off x="10110681" y="25315847"/>
                  <a:ext cx="206222" cy="178468"/>
                </a:xfrm>
                <a:custGeom>
                  <a:avLst/>
                  <a:gdLst>
                    <a:gd name="connsiteX0" fmla="*/ 206222 w 206222"/>
                    <a:gd name="connsiteY0" fmla="*/ 118979 h 178468"/>
                    <a:gd name="connsiteX1" fmla="*/ 0 w 206222"/>
                    <a:gd name="connsiteY1" fmla="*/ 0 h 178468"/>
                    <a:gd name="connsiteX2" fmla="*/ 103111 w 206222"/>
                    <a:gd name="connsiteY2" fmla="*/ 178468 h 178468"/>
                  </a:gdLst>
                  <a:ahLst/>
                  <a:cxnLst>
                    <a:cxn ang="0">
                      <a:pos x="connsiteX0" y="connsiteY0"/>
                    </a:cxn>
                    <a:cxn ang="0">
                      <a:pos x="connsiteX1" y="connsiteY1"/>
                    </a:cxn>
                    <a:cxn ang="0">
                      <a:pos x="connsiteX2" y="connsiteY2"/>
                    </a:cxn>
                  </a:cxnLst>
                  <a:rect l="l" t="t" r="r" b="b"/>
                  <a:pathLst>
                    <a:path w="206222" h="178468">
                      <a:moveTo>
                        <a:pt x="206222" y="118979"/>
                      </a:moveTo>
                      <a:lnTo>
                        <a:pt x="0" y="0"/>
                      </a:lnTo>
                      <a:lnTo>
                        <a:pt x="103111" y="178468"/>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27" name="Freeform 13326">
                  <a:extLst>
                    <a:ext uri="{FF2B5EF4-FFF2-40B4-BE49-F238E27FC236}">
                      <a16:creationId xmlns:a16="http://schemas.microsoft.com/office/drawing/2014/main" id="{02716C49-21BC-762D-3306-0BD0872FACD6}"/>
                    </a:ext>
                  </a:extLst>
                </p:cNvPr>
                <p:cNvSpPr/>
                <p:nvPr/>
              </p:nvSpPr>
              <p:spPr>
                <a:xfrm>
                  <a:off x="10213792" y="25434826"/>
                  <a:ext cx="206222" cy="237957"/>
                </a:xfrm>
                <a:custGeom>
                  <a:avLst/>
                  <a:gdLst>
                    <a:gd name="connsiteX0" fmla="*/ 103111 w 206222"/>
                    <a:gd name="connsiteY0" fmla="*/ 237958 h 237957"/>
                    <a:gd name="connsiteX1" fmla="*/ 206222 w 206222"/>
                    <a:gd name="connsiteY1" fmla="*/ 59489 h 237957"/>
                    <a:gd name="connsiteX2" fmla="*/ 103111 w 206222"/>
                    <a:gd name="connsiteY2" fmla="*/ 0 h 237957"/>
                    <a:gd name="connsiteX3" fmla="*/ 0 w 206222"/>
                    <a:gd name="connsiteY3" fmla="*/ 59489 h 237957"/>
                  </a:gdLst>
                  <a:ahLst/>
                  <a:cxnLst>
                    <a:cxn ang="0">
                      <a:pos x="connsiteX0" y="connsiteY0"/>
                    </a:cxn>
                    <a:cxn ang="0">
                      <a:pos x="connsiteX1" y="connsiteY1"/>
                    </a:cxn>
                    <a:cxn ang="0">
                      <a:pos x="connsiteX2" y="connsiteY2"/>
                    </a:cxn>
                    <a:cxn ang="0">
                      <a:pos x="connsiteX3" y="connsiteY3"/>
                    </a:cxn>
                  </a:cxnLst>
                  <a:rect l="l" t="t" r="r" b="b"/>
                  <a:pathLst>
                    <a:path w="206222" h="237957">
                      <a:moveTo>
                        <a:pt x="103111" y="237958"/>
                      </a:moveTo>
                      <a:lnTo>
                        <a:pt x="206222" y="59489"/>
                      </a:lnTo>
                      <a:lnTo>
                        <a:pt x="103111" y="0"/>
                      </a:lnTo>
                      <a:lnTo>
                        <a:pt x="0" y="59489"/>
                      </a:lnTo>
                      <a:close/>
                    </a:path>
                  </a:pathLst>
                </a:custGeom>
                <a:solidFill>
                  <a:srgbClr val="6DA59B"/>
                </a:solidFill>
                <a:ln w="19050" cap="rnd">
                  <a:solidFill>
                    <a:srgbClr val="000000"/>
                  </a:solidFill>
                  <a:prstDash val="solid"/>
                  <a:round/>
                </a:ln>
              </p:spPr>
              <p:txBody>
                <a:bodyPr rtlCol="0" anchor="ctr"/>
                <a:lstStyle/>
                <a:p>
                  <a:pPr algn="ctr"/>
                  <a:endParaRPr lang="en-US"/>
                </a:p>
              </p:txBody>
            </p:sp>
            <p:sp>
              <p:nvSpPr>
                <p:cNvPr id="13328" name="Freeform 13327">
                  <a:extLst>
                    <a:ext uri="{FF2B5EF4-FFF2-40B4-BE49-F238E27FC236}">
                      <a16:creationId xmlns:a16="http://schemas.microsoft.com/office/drawing/2014/main" id="{45BB702D-DF96-FA21-C59D-0FE8B62FB60A}"/>
                    </a:ext>
                  </a:extLst>
                </p:cNvPr>
                <p:cNvSpPr/>
                <p:nvPr/>
              </p:nvSpPr>
              <p:spPr>
                <a:xfrm>
                  <a:off x="10523125" y="24958910"/>
                  <a:ext cx="206222" cy="178468"/>
                </a:xfrm>
                <a:custGeom>
                  <a:avLst/>
                  <a:gdLst>
                    <a:gd name="connsiteX0" fmla="*/ 206222 w 206222"/>
                    <a:gd name="connsiteY0" fmla="*/ 0 h 178468"/>
                    <a:gd name="connsiteX1" fmla="*/ 0 w 206222"/>
                    <a:gd name="connsiteY1" fmla="*/ 0 h 178468"/>
                    <a:gd name="connsiteX2" fmla="*/ 0 w 206222"/>
                    <a:gd name="connsiteY2" fmla="*/ 118979 h 178468"/>
                    <a:gd name="connsiteX3" fmla="*/ 103111 w 206222"/>
                    <a:gd name="connsiteY3" fmla="*/ 178468 h 178468"/>
                  </a:gdLst>
                  <a:ahLst/>
                  <a:cxnLst>
                    <a:cxn ang="0">
                      <a:pos x="connsiteX0" y="connsiteY0"/>
                    </a:cxn>
                    <a:cxn ang="0">
                      <a:pos x="connsiteX1" y="connsiteY1"/>
                    </a:cxn>
                    <a:cxn ang="0">
                      <a:pos x="connsiteX2" y="connsiteY2"/>
                    </a:cxn>
                    <a:cxn ang="0">
                      <a:pos x="connsiteX3" y="connsiteY3"/>
                    </a:cxn>
                  </a:cxnLst>
                  <a:rect l="l" t="t" r="r" b="b"/>
                  <a:pathLst>
                    <a:path w="206222" h="178468">
                      <a:moveTo>
                        <a:pt x="206222" y="0"/>
                      </a:moveTo>
                      <a:lnTo>
                        <a:pt x="0" y="0"/>
                      </a:lnTo>
                      <a:lnTo>
                        <a:pt x="0" y="118979"/>
                      </a:lnTo>
                      <a:lnTo>
                        <a:pt x="103111" y="178468"/>
                      </a:lnTo>
                      <a:close/>
                    </a:path>
                  </a:pathLst>
                </a:custGeom>
                <a:solidFill>
                  <a:srgbClr val="6DA59B"/>
                </a:solidFill>
                <a:ln w="19050" cap="rnd">
                  <a:solidFill>
                    <a:srgbClr val="000000"/>
                  </a:solidFill>
                  <a:prstDash val="solid"/>
                  <a:round/>
                </a:ln>
              </p:spPr>
              <p:txBody>
                <a:bodyPr rtlCol="0" anchor="ctr"/>
                <a:lstStyle/>
                <a:p>
                  <a:pPr algn="ctr"/>
                  <a:endParaRPr lang="en-US"/>
                </a:p>
              </p:txBody>
            </p:sp>
            <p:sp>
              <p:nvSpPr>
                <p:cNvPr id="13329" name="Freeform 13328">
                  <a:extLst>
                    <a:ext uri="{FF2B5EF4-FFF2-40B4-BE49-F238E27FC236}">
                      <a16:creationId xmlns:a16="http://schemas.microsoft.com/office/drawing/2014/main" id="{8B2BAFDF-B56A-0172-B9BC-5394428DC4E5}"/>
                    </a:ext>
                  </a:extLst>
                </p:cNvPr>
                <p:cNvSpPr/>
                <p:nvPr/>
              </p:nvSpPr>
              <p:spPr>
                <a:xfrm>
                  <a:off x="10316903" y="24958910"/>
                  <a:ext cx="206222" cy="118978"/>
                </a:xfrm>
                <a:custGeom>
                  <a:avLst/>
                  <a:gdLst>
                    <a:gd name="connsiteX0" fmla="*/ 206222 w 206222"/>
                    <a:gd name="connsiteY0" fmla="*/ 118979 h 118978"/>
                    <a:gd name="connsiteX1" fmla="*/ 206222 w 206222"/>
                    <a:gd name="connsiteY1" fmla="*/ 0 h 118978"/>
                    <a:gd name="connsiteX2" fmla="*/ 0 w 206222"/>
                    <a:gd name="connsiteY2" fmla="*/ 0 h 118978"/>
                  </a:gdLst>
                  <a:ahLst/>
                  <a:cxnLst>
                    <a:cxn ang="0">
                      <a:pos x="connsiteX0" y="connsiteY0"/>
                    </a:cxn>
                    <a:cxn ang="0">
                      <a:pos x="connsiteX1" y="connsiteY1"/>
                    </a:cxn>
                    <a:cxn ang="0">
                      <a:pos x="connsiteX2" y="connsiteY2"/>
                    </a:cxn>
                  </a:cxnLst>
                  <a:rect l="l" t="t" r="r" b="b"/>
                  <a:pathLst>
                    <a:path w="206222" h="118978">
                      <a:moveTo>
                        <a:pt x="206222" y="118979"/>
                      </a:moveTo>
                      <a:lnTo>
                        <a:pt x="206222" y="0"/>
                      </a:lnTo>
                      <a:lnTo>
                        <a:pt x="0" y="0"/>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30" name="Freeform 13329">
                  <a:extLst>
                    <a:ext uri="{FF2B5EF4-FFF2-40B4-BE49-F238E27FC236}">
                      <a16:creationId xmlns:a16="http://schemas.microsoft.com/office/drawing/2014/main" id="{7AA39095-518C-7103-072A-B1ECBCCCA4FF}"/>
                    </a:ext>
                  </a:extLst>
                </p:cNvPr>
                <p:cNvSpPr/>
                <p:nvPr/>
              </p:nvSpPr>
              <p:spPr>
                <a:xfrm>
                  <a:off x="10110681" y="24958910"/>
                  <a:ext cx="206222" cy="118978"/>
                </a:xfrm>
                <a:custGeom>
                  <a:avLst/>
                  <a:gdLst>
                    <a:gd name="connsiteX0" fmla="*/ 0 w 206222"/>
                    <a:gd name="connsiteY0" fmla="*/ 118979 h 118978"/>
                    <a:gd name="connsiteX1" fmla="*/ 206222 w 206222"/>
                    <a:gd name="connsiteY1" fmla="*/ 0 h 118978"/>
                    <a:gd name="connsiteX2" fmla="*/ 0 w 206222"/>
                    <a:gd name="connsiteY2" fmla="*/ 0 h 118978"/>
                  </a:gdLst>
                  <a:ahLst/>
                  <a:cxnLst>
                    <a:cxn ang="0">
                      <a:pos x="connsiteX0" y="connsiteY0"/>
                    </a:cxn>
                    <a:cxn ang="0">
                      <a:pos x="connsiteX1" y="connsiteY1"/>
                    </a:cxn>
                    <a:cxn ang="0">
                      <a:pos x="connsiteX2" y="connsiteY2"/>
                    </a:cxn>
                  </a:cxnLst>
                  <a:rect l="l" t="t" r="r" b="b"/>
                  <a:pathLst>
                    <a:path w="206222" h="118978">
                      <a:moveTo>
                        <a:pt x="0" y="118979"/>
                      </a:moveTo>
                      <a:lnTo>
                        <a:pt x="206222" y="0"/>
                      </a:lnTo>
                      <a:lnTo>
                        <a:pt x="0" y="0"/>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31" name="Freeform 13330">
                  <a:extLst>
                    <a:ext uri="{FF2B5EF4-FFF2-40B4-BE49-F238E27FC236}">
                      <a16:creationId xmlns:a16="http://schemas.microsoft.com/office/drawing/2014/main" id="{8B7052CC-8ADA-D74E-E634-50C83106CF04}"/>
                    </a:ext>
                  </a:extLst>
                </p:cNvPr>
                <p:cNvSpPr/>
                <p:nvPr/>
              </p:nvSpPr>
              <p:spPr>
                <a:xfrm>
                  <a:off x="10110681" y="24958910"/>
                  <a:ext cx="412444" cy="475915"/>
                </a:xfrm>
                <a:custGeom>
                  <a:avLst/>
                  <a:gdLst>
                    <a:gd name="connsiteX0" fmla="*/ 412445 w 412444"/>
                    <a:gd name="connsiteY0" fmla="*/ 118979 h 475915"/>
                    <a:gd name="connsiteX1" fmla="*/ 206222 w 412444"/>
                    <a:gd name="connsiteY1" fmla="*/ 0 h 475915"/>
                    <a:gd name="connsiteX2" fmla="*/ 0 w 412444"/>
                    <a:gd name="connsiteY2" fmla="*/ 118979 h 475915"/>
                    <a:gd name="connsiteX3" fmla="*/ 0 w 412444"/>
                    <a:gd name="connsiteY3" fmla="*/ 356937 h 475915"/>
                    <a:gd name="connsiteX4" fmla="*/ 206222 w 412444"/>
                    <a:gd name="connsiteY4" fmla="*/ 475916 h 475915"/>
                    <a:gd name="connsiteX5" fmla="*/ 412445 w 412444"/>
                    <a:gd name="connsiteY5" fmla="*/ 356937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4" h="475915">
                      <a:moveTo>
                        <a:pt x="412445" y="118979"/>
                      </a:moveTo>
                      <a:lnTo>
                        <a:pt x="206222" y="0"/>
                      </a:lnTo>
                      <a:lnTo>
                        <a:pt x="0" y="118979"/>
                      </a:lnTo>
                      <a:lnTo>
                        <a:pt x="0" y="356937"/>
                      </a:lnTo>
                      <a:lnTo>
                        <a:pt x="206222" y="475916"/>
                      </a:lnTo>
                      <a:lnTo>
                        <a:pt x="412445" y="356937"/>
                      </a:lnTo>
                      <a:close/>
                    </a:path>
                  </a:pathLst>
                </a:custGeom>
                <a:solidFill>
                  <a:srgbClr val="92BE5F"/>
                </a:solidFill>
                <a:ln w="19050" cap="rnd">
                  <a:solidFill>
                    <a:srgbClr val="000000"/>
                  </a:solidFill>
                  <a:prstDash val="solid"/>
                  <a:round/>
                </a:ln>
              </p:spPr>
              <p:txBody>
                <a:bodyPr rtlCol="0" anchor="ctr"/>
                <a:lstStyle/>
                <a:p>
                  <a:pPr algn="ctr"/>
                  <a:endParaRPr lang="en-US"/>
                </a:p>
              </p:txBody>
            </p:sp>
            <p:sp>
              <p:nvSpPr>
                <p:cNvPr id="13332" name="Freeform 13331">
                  <a:extLst>
                    <a:ext uri="{FF2B5EF4-FFF2-40B4-BE49-F238E27FC236}">
                      <a16:creationId xmlns:a16="http://schemas.microsoft.com/office/drawing/2014/main" id="{C3FD7039-B0D2-8DE9-6AE2-AE73FBA8478D}"/>
                    </a:ext>
                  </a:extLst>
                </p:cNvPr>
                <p:cNvSpPr/>
                <p:nvPr/>
              </p:nvSpPr>
              <p:spPr>
                <a:xfrm>
                  <a:off x="10007569" y="25077889"/>
                  <a:ext cx="103111" cy="237957"/>
                </a:xfrm>
                <a:custGeom>
                  <a:avLst/>
                  <a:gdLst>
                    <a:gd name="connsiteX0" fmla="*/ 103111 w 103111"/>
                    <a:gd name="connsiteY0" fmla="*/ 0 h 237957"/>
                    <a:gd name="connsiteX1" fmla="*/ 0 w 103111"/>
                    <a:gd name="connsiteY1" fmla="*/ 59489 h 237957"/>
                    <a:gd name="connsiteX2" fmla="*/ 103111 w 103111"/>
                    <a:gd name="connsiteY2" fmla="*/ 237958 h 237957"/>
                  </a:gdLst>
                  <a:ahLst/>
                  <a:cxnLst>
                    <a:cxn ang="0">
                      <a:pos x="connsiteX0" y="connsiteY0"/>
                    </a:cxn>
                    <a:cxn ang="0">
                      <a:pos x="connsiteX1" y="connsiteY1"/>
                    </a:cxn>
                    <a:cxn ang="0">
                      <a:pos x="connsiteX2" y="connsiteY2"/>
                    </a:cxn>
                  </a:cxnLst>
                  <a:rect l="l" t="t" r="r" b="b"/>
                  <a:pathLst>
                    <a:path w="103111" h="237957">
                      <a:moveTo>
                        <a:pt x="103111" y="0"/>
                      </a:moveTo>
                      <a:lnTo>
                        <a:pt x="0" y="59489"/>
                      </a:lnTo>
                      <a:lnTo>
                        <a:pt x="103111" y="237958"/>
                      </a:lnTo>
                      <a:close/>
                    </a:path>
                  </a:pathLst>
                </a:custGeom>
                <a:solidFill>
                  <a:srgbClr val="AED6D4"/>
                </a:solidFill>
                <a:ln w="19050" cap="rnd">
                  <a:solidFill>
                    <a:srgbClr val="000000"/>
                  </a:solidFill>
                  <a:prstDash val="solid"/>
                  <a:round/>
                </a:ln>
              </p:spPr>
              <p:txBody>
                <a:bodyPr rtlCol="0" anchor="ctr"/>
                <a:lstStyle/>
                <a:p>
                  <a:pPr algn="ctr"/>
                  <a:endParaRPr lang="en-US"/>
                </a:p>
              </p:txBody>
            </p:sp>
            <p:sp>
              <p:nvSpPr>
                <p:cNvPr id="13333" name="Freeform 13332">
                  <a:extLst>
                    <a:ext uri="{FF2B5EF4-FFF2-40B4-BE49-F238E27FC236}">
                      <a16:creationId xmlns:a16="http://schemas.microsoft.com/office/drawing/2014/main" id="{598E0EDE-2B11-1904-CBF7-160798A1931F}"/>
                    </a:ext>
                  </a:extLst>
                </p:cNvPr>
                <p:cNvSpPr/>
                <p:nvPr/>
              </p:nvSpPr>
              <p:spPr>
                <a:xfrm>
                  <a:off x="9904458" y="24958910"/>
                  <a:ext cx="206222" cy="178468"/>
                </a:xfrm>
                <a:custGeom>
                  <a:avLst/>
                  <a:gdLst>
                    <a:gd name="connsiteX0" fmla="*/ 0 w 206222"/>
                    <a:gd name="connsiteY0" fmla="*/ 0 h 178468"/>
                    <a:gd name="connsiteX1" fmla="*/ 103111 w 206222"/>
                    <a:gd name="connsiteY1" fmla="*/ 178468 h 178468"/>
                    <a:gd name="connsiteX2" fmla="*/ 206222 w 206222"/>
                    <a:gd name="connsiteY2" fmla="*/ 118979 h 178468"/>
                    <a:gd name="connsiteX3" fmla="*/ 206222 w 206222"/>
                    <a:gd name="connsiteY3" fmla="*/ 0 h 178468"/>
                  </a:gdLst>
                  <a:ahLst/>
                  <a:cxnLst>
                    <a:cxn ang="0">
                      <a:pos x="connsiteX0" y="connsiteY0"/>
                    </a:cxn>
                    <a:cxn ang="0">
                      <a:pos x="connsiteX1" y="connsiteY1"/>
                    </a:cxn>
                    <a:cxn ang="0">
                      <a:pos x="connsiteX2" y="connsiteY2"/>
                    </a:cxn>
                    <a:cxn ang="0">
                      <a:pos x="connsiteX3" y="connsiteY3"/>
                    </a:cxn>
                  </a:cxnLst>
                  <a:rect l="l" t="t" r="r" b="b"/>
                  <a:pathLst>
                    <a:path w="206222" h="178468">
                      <a:moveTo>
                        <a:pt x="0" y="0"/>
                      </a:moveTo>
                      <a:lnTo>
                        <a:pt x="103111" y="178468"/>
                      </a:lnTo>
                      <a:lnTo>
                        <a:pt x="206222" y="118979"/>
                      </a:lnTo>
                      <a:lnTo>
                        <a:pt x="206222" y="0"/>
                      </a:lnTo>
                      <a:close/>
                    </a:path>
                  </a:pathLst>
                </a:custGeom>
                <a:solidFill>
                  <a:srgbClr val="6DA59B"/>
                </a:solidFill>
                <a:ln w="19050" cap="rnd">
                  <a:solidFill>
                    <a:srgbClr val="000000"/>
                  </a:solidFill>
                  <a:prstDash val="solid"/>
                  <a:round/>
                </a:ln>
              </p:spPr>
              <p:txBody>
                <a:bodyPr rtlCol="0" anchor="ctr"/>
                <a:lstStyle/>
                <a:p>
                  <a:pPr algn="ctr"/>
                  <a:endParaRPr lang="en-US"/>
                </a:p>
              </p:txBody>
            </p:sp>
          </p:grpSp>
        </p:grpSp>
        <p:grpSp>
          <p:nvGrpSpPr>
            <p:cNvPr id="13334" name="Graphic 13007">
              <a:extLst>
                <a:ext uri="{FF2B5EF4-FFF2-40B4-BE49-F238E27FC236}">
                  <a16:creationId xmlns:a16="http://schemas.microsoft.com/office/drawing/2014/main" id="{0865B818-7A62-6A99-5728-9C312666CD9A}"/>
                </a:ext>
              </a:extLst>
            </p:cNvPr>
            <p:cNvGrpSpPr>
              <a:grpSpLocks noChangeAspect="1"/>
            </p:cNvGrpSpPr>
            <p:nvPr/>
          </p:nvGrpSpPr>
          <p:grpSpPr>
            <a:xfrm>
              <a:off x="14940268" y="31892260"/>
              <a:ext cx="2745390" cy="4224400"/>
              <a:chOff x="18079779" y="25159623"/>
              <a:chExt cx="1636838" cy="2518309"/>
            </a:xfrm>
          </p:grpSpPr>
          <p:grpSp>
            <p:nvGrpSpPr>
              <p:cNvPr id="13335" name="Graphic 13007">
                <a:extLst>
                  <a:ext uri="{FF2B5EF4-FFF2-40B4-BE49-F238E27FC236}">
                    <a16:creationId xmlns:a16="http://schemas.microsoft.com/office/drawing/2014/main" id="{DC4B13D0-BAC8-AB7E-FA57-8C6B741CD951}"/>
                  </a:ext>
                </a:extLst>
              </p:cNvPr>
              <p:cNvGrpSpPr/>
              <p:nvPr/>
            </p:nvGrpSpPr>
            <p:grpSpPr>
              <a:xfrm>
                <a:off x="18079779" y="25159623"/>
                <a:ext cx="1091225" cy="944366"/>
                <a:chOff x="18079779" y="25159623"/>
                <a:chExt cx="1091225" cy="944366"/>
              </a:xfrm>
            </p:grpSpPr>
            <p:sp>
              <p:nvSpPr>
                <p:cNvPr id="13336" name="Freeform 13335">
                  <a:extLst>
                    <a:ext uri="{FF2B5EF4-FFF2-40B4-BE49-F238E27FC236}">
                      <a16:creationId xmlns:a16="http://schemas.microsoft.com/office/drawing/2014/main" id="{6A2C65B5-BB23-BA5F-7EBF-EB16D66F63E8}"/>
                    </a:ext>
                  </a:extLst>
                </p:cNvPr>
                <p:cNvSpPr/>
                <p:nvPr/>
              </p:nvSpPr>
              <p:spPr>
                <a:xfrm>
                  <a:off x="18952760" y="25915116"/>
                  <a:ext cx="218245" cy="188872"/>
                </a:xfrm>
                <a:custGeom>
                  <a:avLst/>
                  <a:gdLst>
                    <a:gd name="connsiteX0" fmla="*/ 218245 w 218245"/>
                    <a:gd name="connsiteY0" fmla="*/ 188873 h 188872"/>
                    <a:gd name="connsiteX1" fmla="*/ 109122 w 218245"/>
                    <a:gd name="connsiteY1" fmla="*/ 0 h 188872"/>
                    <a:gd name="connsiteX2" fmla="*/ 62356 w 218245"/>
                    <a:gd name="connsiteY2" fmla="*/ 8994 h 188872"/>
                    <a:gd name="connsiteX3" fmla="*/ 0 w 218245"/>
                    <a:gd name="connsiteY3" fmla="*/ 188873 h 188872"/>
                  </a:gdLst>
                  <a:ahLst/>
                  <a:cxnLst>
                    <a:cxn ang="0">
                      <a:pos x="connsiteX0" y="connsiteY0"/>
                    </a:cxn>
                    <a:cxn ang="0">
                      <a:pos x="connsiteX1" y="connsiteY1"/>
                    </a:cxn>
                    <a:cxn ang="0">
                      <a:pos x="connsiteX2" y="connsiteY2"/>
                    </a:cxn>
                    <a:cxn ang="0">
                      <a:pos x="connsiteX3" y="connsiteY3"/>
                    </a:cxn>
                  </a:cxnLst>
                  <a:rect l="l" t="t" r="r" b="b"/>
                  <a:pathLst>
                    <a:path w="218245" h="188872">
                      <a:moveTo>
                        <a:pt x="218245" y="188873"/>
                      </a:moveTo>
                      <a:lnTo>
                        <a:pt x="109122" y="0"/>
                      </a:lnTo>
                      <a:lnTo>
                        <a:pt x="62356" y="8994"/>
                      </a:lnTo>
                      <a:lnTo>
                        <a:pt x="0" y="18887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337" name="Freeform 13336">
                  <a:extLst>
                    <a:ext uri="{FF2B5EF4-FFF2-40B4-BE49-F238E27FC236}">
                      <a16:creationId xmlns:a16="http://schemas.microsoft.com/office/drawing/2014/main" id="{229B363E-FDAE-B3B9-633B-EAA753B0B360}"/>
                    </a:ext>
                  </a:extLst>
                </p:cNvPr>
                <p:cNvSpPr/>
                <p:nvPr/>
              </p:nvSpPr>
              <p:spPr>
                <a:xfrm>
                  <a:off x="19015116" y="25867898"/>
                  <a:ext cx="46766" cy="56212"/>
                </a:xfrm>
                <a:custGeom>
                  <a:avLst/>
                  <a:gdLst>
                    <a:gd name="connsiteX0" fmla="*/ 0 w 46766"/>
                    <a:gd name="connsiteY0" fmla="*/ 56212 h 56212"/>
                    <a:gd name="connsiteX1" fmla="*/ 46766 w 46766"/>
                    <a:gd name="connsiteY1" fmla="*/ 47218 h 56212"/>
                    <a:gd name="connsiteX2" fmla="*/ 19486 w 46766"/>
                    <a:gd name="connsiteY2" fmla="*/ 0 h 56212"/>
                  </a:gdLst>
                  <a:ahLst/>
                  <a:cxnLst>
                    <a:cxn ang="0">
                      <a:pos x="connsiteX0" y="connsiteY0"/>
                    </a:cxn>
                    <a:cxn ang="0">
                      <a:pos x="connsiteX1" y="connsiteY1"/>
                    </a:cxn>
                    <a:cxn ang="0">
                      <a:pos x="connsiteX2" y="connsiteY2"/>
                    </a:cxn>
                  </a:cxnLst>
                  <a:rect l="l" t="t" r="r" b="b"/>
                  <a:pathLst>
                    <a:path w="46766" h="56212">
                      <a:moveTo>
                        <a:pt x="0" y="56212"/>
                      </a:moveTo>
                      <a:lnTo>
                        <a:pt x="46766" y="47218"/>
                      </a:lnTo>
                      <a:lnTo>
                        <a:pt x="19486"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38" name="Freeform 13337">
                  <a:extLst>
                    <a:ext uri="{FF2B5EF4-FFF2-40B4-BE49-F238E27FC236}">
                      <a16:creationId xmlns:a16="http://schemas.microsoft.com/office/drawing/2014/main" id="{203722D0-E391-15E1-8C2E-0631A651D955}"/>
                    </a:ext>
                  </a:extLst>
                </p:cNvPr>
                <p:cNvSpPr/>
                <p:nvPr/>
              </p:nvSpPr>
              <p:spPr>
                <a:xfrm>
                  <a:off x="18703337" y="25537369"/>
                  <a:ext cx="194861" cy="206860"/>
                </a:xfrm>
                <a:custGeom>
                  <a:avLst/>
                  <a:gdLst>
                    <a:gd name="connsiteX0" fmla="*/ 155889 w 194861"/>
                    <a:gd name="connsiteY0" fmla="*/ 206861 h 206860"/>
                    <a:gd name="connsiteX1" fmla="*/ 194862 w 194861"/>
                    <a:gd name="connsiteY1" fmla="*/ 94437 h 206860"/>
                    <a:gd name="connsiteX2" fmla="*/ 140301 w 194861"/>
                    <a:gd name="connsiteY2" fmla="*/ 0 h 206860"/>
                    <a:gd name="connsiteX3" fmla="*/ 0 w 194861"/>
                    <a:gd name="connsiteY3" fmla="*/ 26982 h 206860"/>
                  </a:gdLst>
                  <a:ahLst/>
                  <a:cxnLst>
                    <a:cxn ang="0">
                      <a:pos x="connsiteX0" y="connsiteY0"/>
                    </a:cxn>
                    <a:cxn ang="0">
                      <a:pos x="connsiteX1" y="connsiteY1"/>
                    </a:cxn>
                    <a:cxn ang="0">
                      <a:pos x="connsiteX2" y="connsiteY2"/>
                    </a:cxn>
                    <a:cxn ang="0">
                      <a:pos x="connsiteX3" y="connsiteY3"/>
                    </a:cxn>
                  </a:cxnLst>
                  <a:rect l="l" t="t" r="r" b="b"/>
                  <a:pathLst>
                    <a:path w="194861" h="206860">
                      <a:moveTo>
                        <a:pt x="155889" y="206861"/>
                      </a:moveTo>
                      <a:lnTo>
                        <a:pt x="194862" y="94437"/>
                      </a:lnTo>
                      <a:lnTo>
                        <a:pt x="140301" y="0"/>
                      </a:lnTo>
                      <a:lnTo>
                        <a:pt x="0" y="2698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39" name="Freeform 13338">
                  <a:extLst>
                    <a:ext uri="{FF2B5EF4-FFF2-40B4-BE49-F238E27FC236}">
                      <a16:creationId xmlns:a16="http://schemas.microsoft.com/office/drawing/2014/main" id="{E78D346F-1E34-A7C1-1539-FAAFF7A22449}"/>
                    </a:ext>
                  </a:extLst>
                </p:cNvPr>
                <p:cNvSpPr/>
                <p:nvPr/>
              </p:nvSpPr>
              <p:spPr>
                <a:xfrm>
                  <a:off x="18859226" y="25631806"/>
                  <a:ext cx="93533" cy="112424"/>
                </a:xfrm>
                <a:custGeom>
                  <a:avLst/>
                  <a:gdLst>
                    <a:gd name="connsiteX0" fmla="*/ 0 w 93533"/>
                    <a:gd name="connsiteY0" fmla="*/ 112424 h 112424"/>
                    <a:gd name="connsiteX1" fmla="*/ 93534 w 93533"/>
                    <a:gd name="connsiteY1" fmla="*/ 94437 h 112424"/>
                    <a:gd name="connsiteX2" fmla="*/ 38973 w 93533"/>
                    <a:gd name="connsiteY2" fmla="*/ 0 h 112424"/>
                  </a:gdLst>
                  <a:ahLst/>
                  <a:cxnLst>
                    <a:cxn ang="0">
                      <a:pos x="connsiteX0" y="connsiteY0"/>
                    </a:cxn>
                    <a:cxn ang="0">
                      <a:pos x="connsiteX1" y="connsiteY1"/>
                    </a:cxn>
                    <a:cxn ang="0">
                      <a:pos x="connsiteX2" y="connsiteY2"/>
                    </a:cxn>
                  </a:cxnLst>
                  <a:rect l="l" t="t" r="r" b="b"/>
                  <a:pathLst>
                    <a:path w="93533" h="112424">
                      <a:moveTo>
                        <a:pt x="0" y="112424"/>
                      </a:moveTo>
                      <a:lnTo>
                        <a:pt x="93534" y="94437"/>
                      </a:lnTo>
                      <a:lnTo>
                        <a:pt x="38973"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40" name="Freeform 13339">
                  <a:extLst>
                    <a:ext uri="{FF2B5EF4-FFF2-40B4-BE49-F238E27FC236}">
                      <a16:creationId xmlns:a16="http://schemas.microsoft.com/office/drawing/2014/main" id="{55F4C2AB-4DAD-06E9-B0A5-28CA9A5F440E}"/>
                    </a:ext>
                  </a:extLst>
                </p:cNvPr>
                <p:cNvSpPr/>
                <p:nvPr/>
              </p:nvSpPr>
              <p:spPr>
                <a:xfrm>
                  <a:off x="18859226" y="25726243"/>
                  <a:ext cx="175375" cy="197866"/>
                </a:xfrm>
                <a:custGeom>
                  <a:avLst/>
                  <a:gdLst>
                    <a:gd name="connsiteX0" fmla="*/ 0 w 175375"/>
                    <a:gd name="connsiteY0" fmla="*/ 17988 h 197866"/>
                    <a:gd name="connsiteX1" fmla="*/ 155890 w 175375"/>
                    <a:gd name="connsiteY1" fmla="*/ 197867 h 197866"/>
                    <a:gd name="connsiteX2" fmla="*/ 175376 w 175375"/>
                    <a:gd name="connsiteY2" fmla="*/ 141655 h 197866"/>
                    <a:gd name="connsiteX3" fmla="*/ 93534 w 175375"/>
                    <a:gd name="connsiteY3" fmla="*/ 0 h 197866"/>
                  </a:gdLst>
                  <a:ahLst/>
                  <a:cxnLst>
                    <a:cxn ang="0">
                      <a:pos x="connsiteX0" y="connsiteY0"/>
                    </a:cxn>
                    <a:cxn ang="0">
                      <a:pos x="connsiteX1" y="connsiteY1"/>
                    </a:cxn>
                    <a:cxn ang="0">
                      <a:pos x="connsiteX2" y="connsiteY2"/>
                    </a:cxn>
                    <a:cxn ang="0">
                      <a:pos x="connsiteX3" y="connsiteY3"/>
                    </a:cxn>
                  </a:cxnLst>
                  <a:rect l="l" t="t" r="r" b="b"/>
                  <a:pathLst>
                    <a:path w="175375" h="197866">
                      <a:moveTo>
                        <a:pt x="0" y="17988"/>
                      </a:moveTo>
                      <a:lnTo>
                        <a:pt x="155890" y="197867"/>
                      </a:lnTo>
                      <a:lnTo>
                        <a:pt x="175376" y="141655"/>
                      </a:lnTo>
                      <a:lnTo>
                        <a:pt x="93534"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41" name="Freeform 13340">
                  <a:extLst>
                    <a:ext uri="{FF2B5EF4-FFF2-40B4-BE49-F238E27FC236}">
                      <a16:creationId xmlns:a16="http://schemas.microsoft.com/office/drawing/2014/main" id="{13C2FAF2-150E-266C-7826-387C0DAA003F}"/>
                    </a:ext>
                  </a:extLst>
                </p:cNvPr>
                <p:cNvSpPr/>
                <p:nvPr/>
              </p:nvSpPr>
              <p:spPr>
                <a:xfrm>
                  <a:off x="18781281" y="25744230"/>
                  <a:ext cx="233834" cy="224849"/>
                </a:xfrm>
                <a:custGeom>
                  <a:avLst/>
                  <a:gdLst>
                    <a:gd name="connsiteX0" fmla="*/ 77945 w 233834"/>
                    <a:gd name="connsiteY0" fmla="*/ 0 h 224849"/>
                    <a:gd name="connsiteX1" fmla="*/ 0 w 233834"/>
                    <a:gd name="connsiteY1" fmla="*/ 224849 h 224849"/>
                    <a:gd name="connsiteX2" fmla="*/ 233835 w 233834"/>
                    <a:gd name="connsiteY2" fmla="*/ 179879 h 224849"/>
                  </a:gdLst>
                  <a:ahLst/>
                  <a:cxnLst>
                    <a:cxn ang="0">
                      <a:pos x="connsiteX0" y="connsiteY0"/>
                    </a:cxn>
                    <a:cxn ang="0">
                      <a:pos x="connsiteX1" y="connsiteY1"/>
                    </a:cxn>
                    <a:cxn ang="0">
                      <a:pos x="connsiteX2" y="connsiteY2"/>
                    </a:cxn>
                  </a:cxnLst>
                  <a:rect l="l" t="t" r="r" b="b"/>
                  <a:pathLst>
                    <a:path w="233834" h="224849">
                      <a:moveTo>
                        <a:pt x="77945" y="0"/>
                      </a:moveTo>
                      <a:lnTo>
                        <a:pt x="0" y="224849"/>
                      </a:lnTo>
                      <a:lnTo>
                        <a:pt x="233835" y="17987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42" name="Freeform 13341">
                  <a:extLst>
                    <a:ext uri="{FF2B5EF4-FFF2-40B4-BE49-F238E27FC236}">
                      <a16:creationId xmlns:a16="http://schemas.microsoft.com/office/drawing/2014/main" id="{00CF41E7-E844-B286-E331-A6815DD5CB47}"/>
                    </a:ext>
                  </a:extLst>
                </p:cNvPr>
                <p:cNvSpPr/>
                <p:nvPr/>
              </p:nvSpPr>
              <p:spPr>
                <a:xfrm>
                  <a:off x="18781281" y="25924110"/>
                  <a:ext cx="233834" cy="179879"/>
                </a:xfrm>
                <a:custGeom>
                  <a:avLst/>
                  <a:gdLst>
                    <a:gd name="connsiteX0" fmla="*/ 233835 w 233834"/>
                    <a:gd name="connsiteY0" fmla="*/ 0 h 179879"/>
                    <a:gd name="connsiteX1" fmla="*/ 0 w 233834"/>
                    <a:gd name="connsiteY1" fmla="*/ 44970 h 179879"/>
                    <a:gd name="connsiteX2" fmla="*/ 116917 w 233834"/>
                    <a:gd name="connsiteY2" fmla="*/ 179880 h 179879"/>
                    <a:gd name="connsiteX3" fmla="*/ 171478 w 233834"/>
                    <a:gd name="connsiteY3" fmla="*/ 179880 h 179879"/>
                  </a:gdLst>
                  <a:ahLst/>
                  <a:cxnLst>
                    <a:cxn ang="0">
                      <a:pos x="connsiteX0" y="connsiteY0"/>
                    </a:cxn>
                    <a:cxn ang="0">
                      <a:pos x="connsiteX1" y="connsiteY1"/>
                    </a:cxn>
                    <a:cxn ang="0">
                      <a:pos x="connsiteX2" y="connsiteY2"/>
                    </a:cxn>
                    <a:cxn ang="0">
                      <a:pos x="connsiteX3" y="connsiteY3"/>
                    </a:cxn>
                  </a:cxnLst>
                  <a:rect l="l" t="t" r="r" b="b"/>
                  <a:pathLst>
                    <a:path w="233834" h="179879">
                      <a:moveTo>
                        <a:pt x="233835" y="0"/>
                      </a:moveTo>
                      <a:lnTo>
                        <a:pt x="0" y="44970"/>
                      </a:lnTo>
                      <a:lnTo>
                        <a:pt x="116917" y="179880"/>
                      </a:lnTo>
                      <a:lnTo>
                        <a:pt x="171478" y="17988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43" name="Freeform 13342">
                  <a:extLst>
                    <a:ext uri="{FF2B5EF4-FFF2-40B4-BE49-F238E27FC236}">
                      <a16:creationId xmlns:a16="http://schemas.microsoft.com/office/drawing/2014/main" id="{E401DF38-9861-1714-211C-BC29BCF54E07}"/>
                    </a:ext>
                  </a:extLst>
                </p:cNvPr>
                <p:cNvSpPr/>
                <p:nvPr/>
              </p:nvSpPr>
              <p:spPr>
                <a:xfrm>
                  <a:off x="18734515" y="25969079"/>
                  <a:ext cx="163683" cy="134909"/>
                </a:xfrm>
                <a:custGeom>
                  <a:avLst/>
                  <a:gdLst>
                    <a:gd name="connsiteX0" fmla="*/ 46766 w 163683"/>
                    <a:gd name="connsiteY0" fmla="*/ 0 h 134909"/>
                    <a:gd name="connsiteX1" fmla="*/ 0 w 163683"/>
                    <a:gd name="connsiteY1" fmla="*/ 134910 h 134909"/>
                    <a:gd name="connsiteX2" fmla="*/ 163684 w 163683"/>
                    <a:gd name="connsiteY2" fmla="*/ 134910 h 134909"/>
                  </a:gdLst>
                  <a:ahLst/>
                  <a:cxnLst>
                    <a:cxn ang="0">
                      <a:pos x="connsiteX0" y="connsiteY0"/>
                    </a:cxn>
                    <a:cxn ang="0">
                      <a:pos x="connsiteX1" y="connsiteY1"/>
                    </a:cxn>
                    <a:cxn ang="0">
                      <a:pos x="connsiteX2" y="connsiteY2"/>
                    </a:cxn>
                  </a:cxnLst>
                  <a:rect l="l" t="t" r="r" b="b"/>
                  <a:pathLst>
                    <a:path w="163683" h="134909">
                      <a:moveTo>
                        <a:pt x="46766" y="0"/>
                      </a:moveTo>
                      <a:lnTo>
                        <a:pt x="0" y="134910"/>
                      </a:lnTo>
                      <a:lnTo>
                        <a:pt x="163684" y="13491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44" name="Freeform 13343">
                  <a:extLst>
                    <a:ext uri="{FF2B5EF4-FFF2-40B4-BE49-F238E27FC236}">
                      <a16:creationId xmlns:a16="http://schemas.microsoft.com/office/drawing/2014/main" id="{339DF01F-B025-4691-2A9B-1A4512178ACB}"/>
                    </a:ext>
                  </a:extLst>
                </p:cNvPr>
                <p:cNvSpPr/>
                <p:nvPr/>
              </p:nvSpPr>
              <p:spPr>
                <a:xfrm>
                  <a:off x="18547447" y="25969079"/>
                  <a:ext cx="233833" cy="134909"/>
                </a:xfrm>
                <a:custGeom>
                  <a:avLst/>
                  <a:gdLst>
                    <a:gd name="connsiteX0" fmla="*/ 233834 w 233833"/>
                    <a:gd name="connsiteY0" fmla="*/ 0 h 134909"/>
                    <a:gd name="connsiteX1" fmla="*/ 0 w 233833"/>
                    <a:gd name="connsiteY1" fmla="*/ 44970 h 134909"/>
                    <a:gd name="connsiteX2" fmla="*/ 77945 w 233833"/>
                    <a:gd name="connsiteY2" fmla="*/ 134910 h 134909"/>
                    <a:gd name="connsiteX3" fmla="*/ 187068 w 233833"/>
                    <a:gd name="connsiteY3" fmla="*/ 134910 h 134909"/>
                  </a:gdLst>
                  <a:ahLst/>
                  <a:cxnLst>
                    <a:cxn ang="0">
                      <a:pos x="connsiteX0" y="connsiteY0"/>
                    </a:cxn>
                    <a:cxn ang="0">
                      <a:pos x="connsiteX1" y="connsiteY1"/>
                    </a:cxn>
                    <a:cxn ang="0">
                      <a:pos x="connsiteX2" y="connsiteY2"/>
                    </a:cxn>
                    <a:cxn ang="0">
                      <a:pos x="connsiteX3" y="connsiteY3"/>
                    </a:cxn>
                  </a:cxnLst>
                  <a:rect l="l" t="t" r="r" b="b"/>
                  <a:pathLst>
                    <a:path w="233833" h="134909">
                      <a:moveTo>
                        <a:pt x="233834" y="0"/>
                      </a:moveTo>
                      <a:lnTo>
                        <a:pt x="0" y="44970"/>
                      </a:lnTo>
                      <a:lnTo>
                        <a:pt x="77945" y="134910"/>
                      </a:lnTo>
                      <a:lnTo>
                        <a:pt x="187068" y="13491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45" name="Freeform 13344">
                  <a:extLst>
                    <a:ext uri="{FF2B5EF4-FFF2-40B4-BE49-F238E27FC236}">
                      <a16:creationId xmlns:a16="http://schemas.microsoft.com/office/drawing/2014/main" id="{804CB967-095F-F032-440B-CFAB3600A16B}"/>
                    </a:ext>
                  </a:extLst>
                </p:cNvPr>
                <p:cNvSpPr/>
                <p:nvPr/>
              </p:nvSpPr>
              <p:spPr>
                <a:xfrm>
                  <a:off x="18516269" y="26014049"/>
                  <a:ext cx="109122" cy="89939"/>
                </a:xfrm>
                <a:custGeom>
                  <a:avLst/>
                  <a:gdLst>
                    <a:gd name="connsiteX0" fmla="*/ 31178 w 109122"/>
                    <a:gd name="connsiteY0" fmla="*/ 0 h 89939"/>
                    <a:gd name="connsiteX1" fmla="*/ 0 w 109122"/>
                    <a:gd name="connsiteY1" fmla="*/ 89939 h 89939"/>
                    <a:gd name="connsiteX2" fmla="*/ 109122 w 109122"/>
                    <a:gd name="connsiteY2" fmla="*/ 89939 h 89939"/>
                  </a:gdLst>
                  <a:ahLst/>
                  <a:cxnLst>
                    <a:cxn ang="0">
                      <a:pos x="connsiteX0" y="connsiteY0"/>
                    </a:cxn>
                    <a:cxn ang="0">
                      <a:pos x="connsiteX1" y="connsiteY1"/>
                    </a:cxn>
                    <a:cxn ang="0">
                      <a:pos x="connsiteX2" y="connsiteY2"/>
                    </a:cxn>
                  </a:cxnLst>
                  <a:rect l="l" t="t" r="r" b="b"/>
                  <a:pathLst>
                    <a:path w="109122" h="89939">
                      <a:moveTo>
                        <a:pt x="31178" y="0"/>
                      </a:moveTo>
                      <a:lnTo>
                        <a:pt x="0" y="89939"/>
                      </a:lnTo>
                      <a:lnTo>
                        <a:pt x="109122" y="8993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46" name="Freeform 13345">
                  <a:extLst>
                    <a:ext uri="{FF2B5EF4-FFF2-40B4-BE49-F238E27FC236}">
                      <a16:creationId xmlns:a16="http://schemas.microsoft.com/office/drawing/2014/main" id="{FAAD3890-C567-53E1-5AEF-30A5FE83219E}"/>
                    </a:ext>
                  </a:extLst>
                </p:cNvPr>
                <p:cNvSpPr/>
                <p:nvPr/>
              </p:nvSpPr>
              <p:spPr>
                <a:xfrm>
                  <a:off x="18391558" y="25564351"/>
                  <a:ext cx="467667" cy="449698"/>
                </a:xfrm>
                <a:custGeom>
                  <a:avLst/>
                  <a:gdLst>
                    <a:gd name="connsiteX0" fmla="*/ 467668 w 467667"/>
                    <a:gd name="connsiteY0" fmla="*/ 179879 h 449698"/>
                    <a:gd name="connsiteX1" fmla="*/ 311779 w 467667"/>
                    <a:gd name="connsiteY1" fmla="*/ 0 h 449698"/>
                    <a:gd name="connsiteX2" fmla="*/ 77945 w 467667"/>
                    <a:gd name="connsiteY2" fmla="*/ 44970 h 449698"/>
                    <a:gd name="connsiteX3" fmla="*/ 0 w 467667"/>
                    <a:gd name="connsiteY3" fmla="*/ 269819 h 449698"/>
                    <a:gd name="connsiteX4" fmla="*/ 155889 w 467667"/>
                    <a:gd name="connsiteY4" fmla="*/ 449698 h 449698"/>
                    <a:gd name="connsiteX5" fmla="*/ 389723 w 467667"/>
                    <a:gd name="connsiteY5" fmla="*/ 404728 h 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667" h="449698">
                      <a:moveTo>
                        <a:pt x="467668" y="179879"/>
                      </a:moveTo>
                      <a:lnTo>
                        <a:pt x="311779" y="0"/>
                      </a:lnTo>
                      <a:lnTo>
                        <a:pt x="77945" y="44970"/>
                      </a:lnTo>
                      <a:lnTo>
                        <a:pt x="0" y="269819"/>
                      </a:lnTo>
                      <a:lnTo>
                        <a:pt x="155889" y="449698"/>
                      </a:lnTo>
                      <a:lnTo>
                        <a:pt x="389723" y="40472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347" name="Freeform 13346">
                  <a:extLst>
                    <a:ext uri="{FF2B5EF4-FFF2-40B4-BE49-F238E27FC236}">
                      <a16:creationId xmlns:a16="http://schemas.microsoft.com/office/drawing/2014/main" id="{185D2C66-2235-AB64-86A5-EE71E4222AF8}"/>
                    </a:ext>
                  </a:extLst>
                </p:cNvPr>
                <p:cNvSpPr/>
                <p:nvPr/>
              </p:nvSpPr>
              <p:spPr>
                <a:xfrm>
                  <a:off x="18188902" y="25834170"/>
                  <a:ext cx="202656" cy="224849"/>
                </a:xfrm>
                <a:custGeom>
                  <a:avLst/>
                  <a:gdLst>
                    <a:gd name="connsiteX0" fmla="*/ 124712 w 202656"/>
                    <a:gd name="connsiteY0" fmla="*/ 224849 h 224849"/>
                    <a:gd name="connsiteX1" fmla="*/ 202656 w 202656"/>
                    <a:gd name="connsiteY1" fmla="*/ 0 h 224849"/>
                    <a:gd name="connsiteX2" fmla="*/ 27281 w 202656"/>
                    <a:gd name="connsiteY2" fmla="*/ 33727 h 224849"/>
                    <a:gd name="connsiteX3" fmla="*/ 0 w 202656"/>
                    <a:gd name="connsiteY3" fmla="*/ 80945 h 224849"/>
                  </a:gdLst>
                  <a:ahLst/>
                  <a:cxnLst>
                    <a:cxn ang="0">
                      <a:pos x="connsiteX0" y="connsiteY0"/>
                    </a:cxn>
                    <a:cxn ang="0">
                      <a:pos x="connsiteX1" y="connsiteY1"/>
                    </a:cxn>
                    <a:cxn ang="0">
                      <a:pos x="connsiteX2" y="connsiteY2"/>
                    </a:cxn>
                    <a:cxn ang="0">
                      <a:pos x="connsiteX3" y="connsiteY3"/>
                    </a:cxn>
                  </a:cxnLst>
                  <a:rect l="l" t="t" r="r" b="b"/>
                  <a:pathLst>
                    <a:path w="202656" h="224849">
                      <a:moveTo>
                        <a:pt x="124712" y="224849"/>
                      </a:moveTo>
                      <a:lnTo>
                        <a:pt x="202656" y="0"/>
                      </a:lnTo>
                      <a:lnTo>
                        <a:pt x="27281" y="33727"/>
                      </a:lnTo>
                      <a:lnTo>
                        <a:pt x="0" y="8094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48" name="Freeform 13347">
                  <a:extLst>
                    <a:ext uri="{FF2B5EF4-FFF2-40B4-BE49-F238E27FC236}">
                      <a16:creationId xmlns:a16="http://schemas.microsoft.com/office/drawing/2014/main" id="{C0060722-A178-B4F1-67A0-64BB9AF2D734}"/>
                    </a:ext>
                  </a:extLst>
                </p:cNvPr>
                <p:cNvSpPr/>
                <p:nvPr/>
              </p:nvSpPr>
              <p:spPr>
                <a:xfrm>
                  <a:off x="18313613" y="25834170"/>
                  <a:ext cx="233833" cy="224849"/>
                </a:xfrm>
                <a:custGeom>
                  <a:avLst/>
                  <a:gdLst>
                    <a:gd name="connsiteX0" fmla="*/ 0 w 233833"/>
                    <a:gd name="connsiteY0" fmla="*/ 224849 h 224849"/>
                    <a:gd name="connsiteX1" fmla="*/ 233834 w 233833"/>
                    <a:gd name="connsiteY1" fmla="*/ 179879 h 224849"/>
                    <a:gd name="connsiteX2" fmla="*/ 77945 w 233833"/>
                    <a:gd name="connsiteY2" fmla="*/ 0 h 224849"/>
                  </a:gdLst>
                  <a:ahLst/>
                  <a:cxnLst>
                    <a:cxn ang="0">
                      <a:pos x="connsiteX0" y="connsiteY0"/>
                    </a:cxn>
                    <a:cxn ang="0">
                      <a:pos x="connsiteX1" y="connsiteY1"/>
                    </a:cxn>
                    <a:cxn ang="0">
                      <a:pos x="connsiteX2" y="connsiteY2"/>
                    </a:cxn>
                  </a:cxnLst>
                  <a:rect l="l" t="t" r="r" b="b"/>
                  <a:pathLst>
                    <a:path w="233833" h="224849">
                      <a:moveTo>
                        <a:pt x="0" y="224849"/>
                      </a:moveTo>
                      <a:lnTo>
                        <a:pt x="233834" y="179879"/>
                      </a:lnTo>
                      <a:lnTo>
                        <a:pt x="77945"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49" name="Freeform 13348">
                  <a:extLst>
                    <a:ext uri="{FF2B5EF4-FFF2-40B4-BE49-F238E27FC236}">
                      <a16:creationId xmlns:a16="http://schemas.microsoft.com/office/drawing/2014/main" id="{28D458DA-C211-A0A9-91FF-1E1F7311B31E}"/>
                    </a:ext>
                  </a:extLst>
                </p:cNvPr>
                <p:cNvSpPr/>
                <p:nvPr/>
              </p:nvSpPr>
              <p:spPr>
                <a:xfrm>
                  <a:off x="18313613" y="26014049"/>
                  <a:ext cx="233833" cy="89939"/>
                </a:xfrm>
                <a:custGeom>
                  <a:avLst/>
                  <a:gdLst>
                    <a:gd name="connsiteX0" fmla="*/ 0 w 233833"/>
                    <a:gd name="connsiteY0" fmla="*/ 44970 h 89939"/>
                    <a:gd name="connsiteX1" fmla="*/ 38973 w 233833"/>
                    <a:gd name="connsiteY1" fmla="*/ 89939 h 89939"/>
                    <a:gd name="connsiteX2" fmla="*/ 202656 w 233833"/>
                    <a:gd name="connsiteY2" fmla="*/ 89939 h 89939"/>
                    <a:gd name="connsiteX3" fmla="*/ 233834 w 233833"/>
                    <a:gd name="connsiteY3" fmla="*/ 0 h 89939"/>
                  </a:gdLst>
                  <a:ahLst/>
                  <a:cxnLst>
                    <a:cxn ang="0">
                      <a:pos x="connsiteX0" y="connsiteY0"/>
                    </a:cxn>
                    <a:cxn ang="0">
                      <a:pos x="connsiteX1" y="connsiteY1"/>
                    </a:cxn>
                    <a:cxn ang="0">
                      <a:pos x="connsiteX2" y="connsiteY2"/>
                    </a:cxn>
                    <a:cxn ang="0">
                      <a:pos x="connsiteX3" y="connsiteY3"/>
                    </a:cxn>
                  </a:cxnLst>
                  <a:rect l="l" t="t" r="r" b="b"/>
                  <a:pathLst>
                    <a:path w="233833" h="89939">
                      <a:moveTo>
                        <a:pt x="0" y="44970"/>
                      </a:moveTo>
                      <a:lnTo>
                        <a:pt x="38973" y="89939"/>
                      </a:lnTo>
                      <a:lnTo>
                        <a:pt x="202656" y="89939"/>
                      </a:lnTo>
                      <a:lnTo>
                        <a:pt x="233834"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50" name="Freeform 13349">
                  <a:extLst>
                    <a:ext uri="{FF2B5EF4-FFF2-40B4-BE49-F238E27FC236}">
                      <a16:creationId xmlns:a16="http://schemas.microsoft.com/office/drawing/2014/main" id="{BC055798-E7C4-CEDF-5585-60352603E5C2}"/>
                    </a:ext>
                  </a:extLst>
                </p:cNvPr>
                <p:cNvSpPr/>
                <p:nvPr/>
              </p:nvSpPr>
              <p:spPr>
                <a:xfrm>
                  <a:off x="18298024" y="26059019"/>
                  <a:ext cx="54561" cy="44969"/>
                </a:xfrm>
                <a:custGeom>
                  <a:avLst/>
                  <a:gdLst>
                    <a:gd name="connsiteX0" fmla="*/ 15589 w 54561"/>
                    <a:gd name="connsiteY0" fmla="*/ 0 h 44969"/>
                    <a:gd name="connsiteX1" fmla="*/ 0 w 54561"/>
                    <a:gd name="connsiteY1" fmla="*/ 44970 h 44969"/>
                    <a:gd name="connsiteX2" fmla="*/ 54562 w 54561"/>
                    <a:gd name="connsiteY2" fmla="*/ 44970 h 44969"/>
                  </a:gdLst>
                  <a:ahLst/>
                  <a:cxnLst>
                    <a:cxn ang="0">
                      <a:pos x="connsiteX0" y="connsiteY0"/>
                    </a:cxn>
                    <a:cxn ang="0">
                      <a:pos x="connsiteX1" y="connsiteY1"/>
                    </a:cxn>
                    <a:cxn ang="0">
                      <a:pos x="connsiteX2" y="connsiteY2"/>
                    </a:cxn>
                  </a:cxnLst>
                  <a:rect l="l" t="t" r="r" b="b"/>
                  <a:pathLst>
                    <a:path w="54561" h="44969">
                      <a:moveTo>
                        <a:pt x="15589" y="0"/>
                      </a:moveTo>
                      <a:lnTo>
                        <a:pt x="0" y="44970"/>
                      </a:lnTo>
                      <a:lnTo>
                        <a:pt x="54562" y="4497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51" name="Freeform 13350">
                  <a:extLst>
                    <a:ext uri="{FF2B5EF4-FFF2-40B4-BE49-F238E27FC236}">
                      <a16:creationId xmlns:a16="http://schemas.microsoft.com/office/drawing/2014/main" id="{2AD73DA7-8A8A-91D0-D31A-1C70DBEC039A}"/>
                    </a:ext>
                  </a:extLst>
                </p:cNvPr>
                <p:cNvSpPr/>
                <p:nvPr/>
              </p:nvSpPr>
              <p:spPr>
                <a:xfrm>
                  <a:off x="18079779" y="25915116"/>
                  <a:ext cx="233833" cy="188873"/>
                </a:xfrm>
                <a:custGeom>
                  <a:avLst/>
                  <a:gdLst>
                    <a:gd name="connsiteX0" fmla="*/ 0 w 233833"/>
                    <a:gd name="connsiteY0" fmla="*/ 188873 h 188873"/>
                    <a:gd name="connsiteX1" fmla="*/ 218245 w 233833"/>
                    <a:gd name="connsiteY1" fmla="*/ 188873 h 188873"/>
                    <a:gd name="connsiteX2" fmla="*/ 233834 w 233833"/>
                    <a:gd name="connsiteY2" fmla="*/ 143904 h 188873"/>
                    <a:gd name="connsiteX3" fmla="*/ 109122 w 233833"/>
                    <a:gd name="connsiteY3" fmla="*/ 0 h 188873"/>
                  </a:gdLst>
                  <a:ahLst/>
                  <a:cxnLst>
                    <a:cxn ang="0">
                      <a:pos x="connsiteX0" y="connsiteY0"/>
                    </a:cxn>
                    <a:cxn ang="0">
                      <a:pos x="connsiteX1" y="connsiteY1"/>
                    </a:cxn>
                    <a:cxn ang="0">
                      <a:pos x="connsiteX2" y="connsiteY2"/>
                    </a:cxn>
                    <a:cxn ang="0">
                      <a:pos x="connsiteX3" y="connsiteY3"/>
                    </a:cxn>
                  </a:cxnLst>
                  <a:rect l="l" t="t" r="r" b="b"/>
                  <a:pathLst>
                    <a:path w="233833" h="188873">
                      <a:moveTo>
                        <a:pt x="0" y="188873"/>
                      </a:moveTo>
                      <a:lnTo>
                        <a:pt x="218245" y="188873"/>
                      </a:lnTo>
                      <a:lnTo>
                        <a:pt x="233834" y="143904"/>
                      </a:lnTo>
                      <a:lnTo>
                        <a:pt x="109122"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352" name="Freeform 13351">
                  <a:extLst>
                    <a:ext uri="{FF2B5EF4-FFF2-40B4-BE49-F238E27FC236}">
                      <a16:creationId xmlns:a16="http://schemas.microsoft.com/office/drawing/2014/main" id="{35A7EB27-5CD8-3E3B-057E-EC7CF161464C}"/>
                    </a:ext>
                  </a:extLst>
                </p:cNvPr>
                <p:cNvSpPr/>
                <p:nvPr/>
              </p:nvSpPr>
              <p:spPr>
                <a:xfrm>
                  <a:off x="18703337" y="25395714"/>
                  <a:ext cx="140300" cy="168636"/>
                </a:xfrm>
                <a:custGeom>
                  <a:avLst/>
                  <a:gdLst>
                    <a:gd name="connsiteX0" fmla="*/ 0 w 140300"/>
                    <a:gd name="connsiteY0" fmla="*/ 168637 h 168636"/>
                    <a:gd name="connsiteX1" fmla="*/ 140301 w 140300"/>
                    <a:gd name="connsiteY1" fmla="*/ 141655 h 168636"/>
                    <a:gd name="connsiteX2" fmla="*/ 58459 w 140300"/>
                    <a:gd name="connsiteY2" fmla="*/ 0 h 168636"/>
                  </a:gdLst>
                  <a:ahLst/>
                  <a:cxnLst>
                    <a:cxn ang="0">
                      <a:pos x="connsiteX0" y="connsiteY0"/>
                    </a:cxn>
                    <a:cxn ang="0">
                      <a:pos x="connsiteX1" y="connsiteY1"/>
                    </a:cxn>
                    <a:cxn ang="0">
                      <a:pos x="connsiteX2" y="connsiteY2"/>
                    </a:cxn>
                  </a:cxnLst>
                  <a:rect l="l" t="t" r="r" b="b"/>
                  <a:pathLst>
                    <a:path w="140300" h="168636">
                      <a:moveTo>
                        <a:pt x="0" y="168637"/>
                      </a:moveTo>
                      <a:lnTo>
                        <a:pt x="140301" y="141655"/>
                      </a:lnTo>
                      <a:lnTo>
                        <a:pt x="58459"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53" name="Freeform 13352">
                  <a:extLst>
                    <a:ext uri="{FF2B5EF4-FFF2-40B4-BE49-F238E27FC236}">
                      <a16:creationId xmlns:a16="http://schemas.microsoft.com/office/drawing/2014/main" id="{73003E9B-2DB6-3743-4FFA-DA8091409F9B}"/>
                    </a:ext>
                  </a:extLst>
                </p:cNvPr>
                <p:cNvSpPr/>
                <p:nvPr/>
              </p:nvSpPr>
              <p:spPr>
                <a:xfrm>
                  <a:off x="18547447" y="25348496"/>
                  <a:ext cx="214347" cy="215854"/>
                </a:xfrm>
                <a:custGeom>
                  <a:avLst/>
                  <a:gdLst>
                    <a:gd name="connsiteX0" fmla="*/ 155889 w 214347"/>
                    <a:gd name="connsiteY0" fmla="*/ 215855 h 215854"/>
                    <a:gd name="connsiteX1" fmla="*/ 214348 w 214347"/>
                    <a:gd name="connsiteY1" fmla="*/ 47218 h 215854"/>
                    <a:gd name="connsiteX2" fmla="*/ 187068 w 214347"/>
                    <a:gd name="connsiteY2" fmla="*/ 0 h 215854"/>
                    <a:gd name="connsiteX3" fmla="*/ 0 w 214347"/>
                    <a:gd name="connsiteY3" fmla="*/ 35976 h 215854"/>
                  </a:gdLst>
                  <a:ahLst/>
                  <a:cxnLst>
                    <a:cxn ang="0">
                      <a:pos x="connsiteX0" y="connsiteY0"/>
                    </a:cxn>
                    <a:cxn ang="0">
                      <a:pos x="connsiteX1" y="connsiteY1"/>
                    </a:cxn>
                    <a:cxn ang="0">
                      <a:pos x="connsiteX2" y="connsiteY2"/>
                    </a:cxn>
                    <a:cxn ang="0">
                      <a:pos x="connsiteX3" y="connsiteY3"/>
                    </a:cxn>
                  </a:cxnLst>
                  <a:rect l="l" t="t" r="r" b="b"/>
                  <a:pathLst>
                    <a:path w="214347" h="215854">
                      <a:moveTo>
                        <a:pt x="155889" y="215855"/>
                      </a:moveTo>
                      <a:lnTo>
                        <a:pt x="214348" y="47218"/>
                      </a:lnTo>
                      <a:lnTo>
                        <a:pt x="187068" y="0"/>
                      </a:lnTo>
                      <a:lnTo>
                        <a:pt x="0" y="35976"/>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54" name="Freeform 13353">
                  <a:extLst>
                    <a:ext uri="{FF2B5EF4-FFF2-40B4-BE49-F238E27FC236}">
                      <a16:creationId xmlns:a16="http://schemas.microsoft.com/office/drawing/2014/main" id="{3C4D8319-C7F8-AC7F-7C01-40B56CC6A7A9}"/>
                    </a:ext>
                  </a:extLst>
                </p:cNvPr>
                <p:cNvSpPr/>
                <p:nvPr/>
              </p:nvSpPr>
              <p:spPr>
                <a:xfrm>
                  <a:off x="18469503" y="25384472"/>
                  <a:ext cx="233833" cy="224849"/>
                </a:xfrm>
                <a:custGeom>
                  <a:avLst/>
                  <a:gdLst>
                    <a:gd name="connsiteX0" fmla="*/ 0 w 233833"/>
                    <a:gd name="connsiteY0" fmla="*/ 224849 h 224849"/>
                    <a:gd name="connsiteX1" fmla="*/ 233834 w 233833"/>
                    <a:gd name="connsiteY1" fmla="*/ 179879 h 224849"/>
                    <a:gd name="connsiteX2" fmla="*/ 77945 w 233833"/>
                    <a:gd name="connsiteY2" fmla="*/ 0 h 224849"/>
                  </a:gdLst>
                  <a:ahLst/>
                  <a:cxnLst>
                    <a:cxn ang="0">
                      <a:pos x="connsiteX0" y="connsiteY0"/>
                    </a:cxn>
                    <a:cxn ang="0">
                      <a:pos x="connsiteX1" y="connsiteY1"/>
                    </a:cxn>
                    <a:cxn ang="0">
                      <a:pos x="connsiteX2" y="connsiteY2"/>
                    </a:cxn>
                  </a:cxnLst>
                  <a:rect l="l" t="t" r="r" b="b"/>
                  <a:pathLst>
                    <a:path w="233833" h="224849">
                      <a:moveTo>
                        <a:pt x="0" y="224849"/>
                      </a:moveTo>
                      <a:lnTo>
                        <a:pt x="233834" y="179879"/>
                      </a:lnTo>
                      <a:lnTo>
                        <a:pt x="77945"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55" name="Freeform 13354">
                  <a:extLst>
                    <a:ext uri="{FF2B5EF4-FFF2-40B4-BE49-F238E27FC236}">
                      <a16:creationId xmlns:a16="http://schemas.microsoft.com/office/drawing/2014/main" id="{AB492E0D-3C74-564B-F84C-48456816BA76}"/>
                    </a:ext>
                  </a:extLst>
                </p:cNvPr>
                <p:cNvSpPr/>
                <p:nvPr/>
              </p:nvSpPr>
              <p:spPr>
                <a:xfrm>
                  <a:off x="18516269" y="25159623"/>
                  <a:ext cx="218245" cy="224849"/>
                </a:xfrm>
                <a:custGeom>
                  <a:avLst/>
                  <a:gdLst>
                    <a:gd name="connsiteX0" fmla="*/ 109122 w 218245"/>
                    <a:gd name="connsiteY0" fmla="*/ 0 h 224849"/>
                    <a:gd name="connsiteX1" fmla="*/ 0 w 218245"/>
                    <a:gd name="connsiteY1" fmla="*/ 188873 h 224849"/>
                    <a:gd name="connsiteX2" fmla="*/ 31178 w 218245"/>
                    <a:gd name="connsiteY2" fmla="*/ 224849 h 224849"/>
                    <a:gd name="connsiteX3" fmla="*/ 218245 w 218245"/>
                    <a:gd name="connsiteY3" fmla="*/ 188873 h 224849"/>
                  </a:gdLst>
                  <a:ahLst/>
                  <a:cxnLst>
                    <a:cxn ang="0">
                      <a:pos x="connsiteX0" y="connsiteY0"/>
                    </a:cxn>
                    <a:cxn ang="0">
                      <a:pos x="connsiteX1" y="connsiteY1"/>
                    </a:cxn>
                    <a:cxn ang="0">
                      <a:pos x="connsiteX2" y="connsiteY2"/>
                    </a:cxn>
                    <a:cxn ang="0">
                      <a:pos x="connsiteX3" y="connsiteY3"/>
                    </a:cxn>
                  </a:cxnLst>
                  <a:rect l="l" t="t" r="r" b="b"/>
                  <a:pathLst>
                    <a:path w="218245" h="224849">
                      <a:moveTo>
                        <a:pt x="109122" y="0"/>
                      </a:moveTo>
                      <a:lnTo>
                        <a:pt x="0" y="188873"/>
                      </a:lnTo>
                      <a:lnTo>
                        <a:pt x="31178" y="224849"/>
                      </a:lnTo>
                      <a:lnTo>
                        <a:pt x="218245" y="18887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356" name="Freeform 13355">
                  <a:extLst>
                    <a:ext uri="{FF2B5EF4-FFF2-40B4-BE49-F238E27FC236}">
                      <a16:creationId xmlns:a16="http://schemas.microsoft.com/office/drawing/2014/main" id="{2DCA27D8-13C7-A47A-7451-7BBE34A5FA47}"/>
                    </a:ext>
                  </a:extLst>
                </p:cNvPr>
                <p:cNvSpPr/>
                <p:nvPr/>
              </p:nvSpPr>
              <p:spPr>
                <a:xfrm>
                  <a:off x="18488989" y="25348496"/>
                  <a:ext cx="58458" cy="47218"/>
                </a:xfrm>
                <a:custGeom>
                  <a:avLst/>
                  <a:gdLst>
                    <a:gd name="connsiteX0" fmla="*/ 58459 w 58458"/>
                    <a:gd name="connsiteY0" fmla="*/ 35976 h 47218"/>
                    <a:gd name="connsiteX1" fmla="*/ 27281 w 58458"/>
                    <a:gd name="connsiteY1" fmla="*/ 0 h 47218"/>
                    <a:gd name="connsiteX2" fmla="*/ 0 w 58458"/>
                    <a:gd name="connsiteY2" fmla="*/ 47218 h 47218"/>
                  </a:gdLst>
                  <a:ahLst/>
                  <a:cxnLst>
                    <a:cxn ang="0">
                      <a:pos x="connsiteX0" y="connsiteY0"/>
                    </a:cxn>
                    <a:cxn ang="0">
                      <a:pos x="connsiteX1" y="connsiteY1"/>
                    </a:cxn>
                    <a:cxn ang="0">
                      <a:pos x="connsiteX2" y="connsiteY2"/>
                    </a:cxn>
                  </a:cxnLst>
                  <a:rect l="l" t="t" r="r" b="b"/>
                  <a:pathLst>
                    <a:path w="58458" h="47218">
                      <a:moveTo>
                        <a:pt x="58459" y="35976"/>
                      </a:moveTo>
                      <a:lnTo>
                        <a:pt x="27281" y="0"/>
                      </a:lnTo>
                      <a:lnTo>
                        <a:pt x="0" y="4721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57" name="Freeform 13356">
                  <a:extLst>
                    <a:ext uri="{FF2B5EF4-FFF2-40B4-BE49-F238E27FC236}">
                      <a16:creationId xmlns:a16="http://schemas.microsoft.com/office/drawing/2014/main" id="{F490E012-14C2-D44B-64BF-DAB9DA8848EE}"/>
                    </a:ext>
                  </a:extLst>
                </p:cNvPr>
                <p:cNvSpPr/>
                <p:nvPr/>
              </p:nvSpPr>
              <p:spPr>
                <a:xfrm>
                  <a:off x="18407147" y="25384472"/>
                  <a:ext cx="140300" cy="224849"/>
                </a:xfrm>
                <a:custGeom>
                  <a:avLst/>
                  <a:gdLst>
                    <a:gd name="connsiteX0" fmla="*/ 62355 w 140300"/>
                    <a:gd name="connsiteY0" fmla="*/ 224849 h 224849"/>
                    <a:gd name="connsiteX1" fmla="*/ 140300 w 140300"/>
                    <a:gd name="connsiteY1" fmla="*/ 0 h 224849"/>
                    <a:gd name="connsiteX2" fmla="*/ 81842 w 140300"/>
                    <a:gd name="connsiteY2" fmla="*/ 11243 h 224849"/>
                    <a:gd name="connsiteX3" fmla="*/ 0 w 140300"/>
                    <a:gd name="connsiteY3" fmla="*/ 152898 h 224849"/>
                  </a:gdLst>
                  <a:ahLst/>
                  <a:cxnLst>
                    <a:cxn ang="0">
                      <a:pos x="connsiteX0" y="connsiteY0"/>
                    </a:cxn>
                    <a:cxn ang="0">
                      <a:pos x="connsiteX1" y="connsiteY1"/>
                    </a:cxn>
                    <a:cxn ang="0">
                      <a:pos x="connsiteX2" y="connsiteY2"/>
                    </a:cxn>
                    <a:cxn ang="0">
                      <a:pos x="connsiteX3" y="connsiteY3"/>
                    </a:cxn>
                  </a:cxnLst>
                  <a:rect l="l" t="t" r="r" b="b"/>
                  <a:pathLst>
                    <a:path w="140300" h="224849">
                      <a:moveTo>
                        <a:pt x="62355" y="224849"/>
                      </a:moveTo>
                      <a:lnTo>
                        <a:pt x="140300" y="0"/>
                      </a:lnTo>
                      <a:lnTo>
                        <a:pt x="81842" y="11243"/>
                      </a:lnTo>
                      <a:lnTo>
                        <a:pt x="0" y="15289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58" name="Freeform 13357">
                  <a:extLst>
                    <a:ext uri="{FF2B5EF4-FFF2-40B4-BE49-F238E27FC236}">
                      <a16:creationId xmlns:a16="http://schemas.microsoft.com/office/drawing/2014/main" id="{37C79252-13DF-8ED4-1A5A-A89859AA5D4F}"/>
                    </a:ext>
                  </a:extLst>
                </p:cNvPr>
                <p:cNvSpPr/>
                <p:nvPr/>
              </p:nvSpPr>
              <p:spPr>
                <a:xfrm>
                  <a:off x="18352585" y="25537369"/>
                  <a:ext cx="116917" cy="94436"/>
                </a:xfrm>
                <a:custGeom>
                  <a:avLst/>
                  <a:gdLst>
                    <a:gd name="connsiteX0" fmla="*/ 116917 w 116917"/>
                    <a:gd name="connsiteY0" fmla="*/ 71952 h 94436"/>
                    <a:gd name="connsiteX1" fmla="*/ 54562 w 116917"/>
                    <a:gd name="connsiteY1" fmla="*/ 0 h 94436"/>
                    <a:gd name="connsiteX2" fmla="*/ 0 w 116917"/>
                    <a:gd name="connsiteY2" fmla="*/ 94437 h 94436"/>
                  </a:gdLst>
                  <a:ahLst/>
                  <a:cxnLst>
                    <a:cxn ang="0">
                      <a:pos x="connsiteX0" y="connsiteY0"/>
                    </a:cxn>
                    <a:cxn ang="0">
                      <a:pos x="connsiteX1" y="connsiteY1"/>
                    </a:cxn>
                    <a:cxn ang="0">
                      <a:pos x="connsiteX2" y="connsiteY2"/>
                    </a:cxn>
                  </a:cxnLst>
                  <a:rect l="l" t="t" r="r" b="b"/>
                  <a:pathLst>
                    <a:path w="116917" h="94436">
                      <a:moveTo>
                        <a:pt x="116917" y="71952"/>
                      </a:moveTo>
                      <a:lnTo>
                        <a:pt x="54562" y="0"/>
                      </a:lnTo>
                      <a:lnTo>
                        <a:pt x="0" y="94437"/>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59" name="Freeform 13358">
                  <a:extLst>
                    <a:ext uri="{FF2B5EF4-FFF2-40B4-BE49-F238E27FC236}">
                      <a16:creationId xmlns:a16="http://schemas.microsoft.com/office/drawing/2014/main" id="{20D7DFDC-C266-7487-B819-FF6CD2E359BE}"/>
                    </a:ext>
                  </a:extLst>
                </p:cNvPr>
                <p:cNvSpPr/>
                <p:nvPr/>
              </p:nvSpPr>
              <p:spPr>
                <a:xfrm>
                  <a:off x="18298024" y="25609321"/>
                  <a:ext cx="171478" cy="224849"/>
                </a:xfrm>
                <a:custGeom>
                  <a:avLst/>
                  <a:gdLst>
                    <a:gd name="connsiteX0" fmla="*/ 171478 w 171478"/>
                    <a:gd name="connsiteY0" fmla="*/ 0 h 224849"/>
                    <a:gd name="connsiteX1" fmla="*/ 54561 w 171478"/>
                    <a:gd name="connsiteY1" fmla="*/ 22485 h 224849"/>
                    <a:gd name="connsiteX2" fmla="*/ 0 w 171478"/>
                    <a:gd name="connsiteY2" fmla="*/ 116922 h 224849"/>
                    <a:gd name="connsiteX3" fmla="*/ 93534 w 171478"/>
                    <a:gd name="connsiteY3" fmla="*/ 224849 h 224849"/>
                  </a:gdLst>
                  <a:ahLst/>
                  <a:cxnLst>
                    <a:cxn ang="0">
                      <a:pos x="connsiteX0" y="connsiteY0"/>
                    </a:cxn>
                    <a:cxn ang="0">
                      <a:pos x="connsiteX1" y="connsiteY1"/>
                    </a:cxn>
                    <a:cxn ang="0">
                      <a:pos x="connsiteX2" y="connsiteY2"/>
                    </a:cxn>
                    <a:cxn ang="0">
                      <a:pos x="connsiteX3" y="connsiteY3"/>
                    </a:cxn>
                  </a:cxnLst>
                  <a:rect l="l" t="t" r="r" b="b"/>
                  <a:pathLst>
                    <a:path w="171478" h="224849">
                      <a:moveTo>
                        <a:pt x="171478" y="0"/>
                      </a:moveTo>
                      <a:lnTo>
                        <a:pt x="54561" y="22485"/>
                      </a:lnTo>
                      <a:lnTo>
                        <a:pt x="0" y="116922"/>
                      </a:lnTo>
                      <a:lnTo>
                        <a:pt x="93534" y="22484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60" name="Freeform 13359">
                  <a:extLst>
                    <a:ext uri="{FF2B5EF4-FFF2-40B4-BE49-F238E27FC236}">
                      <a16:creationId xmlns:a16="http://schemas.microsoft.com/office/drawing/2014/main" id="{83CDF0EC-A8CF-2A26-23B4-A8014B13A08A}"/>
                    </a:ext>
                  </a:extLst>
                </p:cNvPr>
                <p:cNvSpPr/>
                <p:nvPr/>
              </p:nvSpPr>
              <p:spPr>
                <a:xfrm>
                  <a:off x="18216183" y="25726243"/>
                  <a:ext cx="175375" cy="141654"/>
                </a:xfrm>
                <a:custGeom>
                  <a:avLst/>
                  <a:gdLst>
                    <a:gd name="connsiteX0" fmla="*/ 175375 w 175375"/>
                    <a:gd name="connsiteY0" fmla="*/ 107928 h 141654"/>
                    <a:gd name="connsiteX1" fmla="*/ 81842 w 175375"/>
                    <a:gd name="connsiteY1" fmla="*/ 0 h 141654"/>
                    <a:gd name="connsiteX2" fmla="*/ 0 w 175375"/>
                    <a:gd name="connsiteY2" fmla="*/ 141655 h 141654"/>
                  </a:gdLst>
                  <a:ahLst/>
                  <a:cxnLst>
                    <a:cxn ang="0">
                      <a:pos x="connsiteX0" y="connsiteY0"/>
                    </a:cxn>
                    <a:cxn ang="0">
                      <a:pos x="connsiteX1" y="connsiteY1"/>
                    </a:cxn>
                    <a:cxn ang="0">
                      <a:pos x="connsiteX2" y="connsiteY2"/>
                    </a:cxn>
                  </a:cxnLst>
                  <a:rect l="l" t="t" r="r" b="b"/>
                  <a:pathLst>
                    <a:path w="175375" h="141654">
                      <a:moveTo>
                        <a:pt x="175375" y="107928"/>
                      </a:moveTo>
                      <a:lnTo>
                        <a:pt x="81842" y="0"/>
                      </a:lnTo>
                      <a:lnTo>
                        <a:pt x="0" y="141655"/>
                      </a:lnTo>
                      <a:close/>
                    </a:path>
                  </a:pathLst>
                </a:custGeom>
                <a:solidFill>
                  <a:srgbClr val="AED6D4"/>
                </a:solidFill>
                <a:ln w="19050" cap="rnd">
                  <a:solidFill>
                    <a:srgbClr val="000000"/>
                  </a:solidFill>
                  <a:prstDash val="solid"/>
                  <a:round/>
                </a:ln>
              </p:spPr>
              <p:txBody>
                <a:bodyPr rtlCol="0" anchor="ctr"/>
                <a:lstStyle/>
                <a:p>
                  <a:endParaRPr lang="en-US"/>
                </a:p>
              </p:txBody>
            </p:sp>
          </p:grpSp>
          <p:grpSp>
            <p:nvGrpSpPr>
              <p:cNvPr id="13361" name="Graphic 13007">
                <a:extLst>
                  <a:ext uri="{FF2B5EF4-FFF2-40B4-BE49-F238E27FC236}">
                    <a16:creationId xmlns:a16="http://schemas.microsoft.com/office/drawing/2014/main" id="{715F91B6-0F8A-FA0A-5C00-498368DB4503}"/>
                  </a:ext>
                </a:extLst>
              </p:cNvPr>
              <p:cNvGrpSpPr/>
              <p:nvPr/>
            </p:nvGrpSpPr>
            <p:grpSpPr>
              <a:xfrm>
                <a:off x="18079779" y="26103989"/>
                <a:ext cx="1091225" cy="1573943"/>
                <a:chOff x="18079779" y="26103989"/>
                <a:chExt cx="1091225" cy="1573943"/>
              </a:xfrm>
            </p:grpSpPr>
            <p:sp>
              <p:nvSpPr>
                <p:cNvPr id="13362" name="Freeform 13361">
                  <a:extLst>
                    <a:ext uri="{FF2B5EF4-FFF2-40B4-BE49-F238E27FC236}">
                      <a16:creationId xmlns:a16="http://schemas.microsoft.com/office/drawing/2014/main" id="{25CC8C7D-3720-4CD9-472C-1FBA3EFD8DE8}"/>
                    </a:ext>
                  </a:extLst>
                </p:cNvPr>
                <p:cNvSpPr/>
                <p:nvPr/>
              </p:nvSpPr>
              <p:spPr>
                <a:xfrm>
                  <a:off x="18557190" y="27453084"/>
                  <a:ext cx="146146" cy="224849"/>
                </a:xfrm>
                <a:custGeom>
                  <a:avLst/>
                  <a:gdLst>
                    <a:gd name="connsiteX0" fmla="*/ 68202 w 146146"/>
                    <a:gd name="connsiteY0" fmla="*/ 224849 h 224849"/>
                    <a:gd name="connsiteX1" fmla="*/ 146146 w 146146"/>
                    <a:gd name="connsiteY1" fmla="*/ 0 h 224849"/>
                    <a:gd name="connsiteX2" fmla="*/ 0 w 146146"/>
                    <a:gd name="connsiteY2" fmla="*/ 28106 h 224849"/>
                  </a:gdLst>
                  <a:ahLst/>
                  <a:cxnLst>
                    <a:cxn ang="0">
                      <a:pos x="connsiteX0" y="connsiteY0"/>
                    </a:cxn>
                    <a:cxn ang="0">
                      <a:pos x="connsiteX1" y="connsiteY1"/>
                    </a:cxn>
                    <a:cxn ang="0">
                      <a:pos x="connsiteX2" y="connsiteY2"/>
                    </a:cxn>
                  </a:cxnLst>
                  <a:rect l="l" t="t" r="r" b="b"/>
                  <a:pathLst>
                    <a:path w="146146" h="224849">
                      <a:moveTo>
                        <a:pt x="68202" y="224849"/>
                      </a:moveTo>
                      <a:lnTo>
                        <a:pt x="146146" y="0"/>
                      </a:lnTo>
                      <a:lnTo>
                        <a:pt x="0" y="2810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363" name="Freeform 13362">
                  <a:extLst>
                    <a:ext uri="{FF2B5EF4-FFF2-40B4-BE49-F238E27FC236}">
                      <a16:creationId xmlns:a16="http://schemas.microsoft.com/office/drawing/2014/main" id="{ED48EE17-320B-9C97-BA59-A48A1780DD10}"/>
                    </a:ext>
                  </a:extLst>
                </p:cNvPr>
                <p:cNvSpPr/>
                <p:nvPr/>
              </p:nvSpPr>
              <p:spPr>
                <a:xfrm>
                  <a:off x="18703337" y="26778536"/>
                  <a:ext cx="233833" cy="224849"/>
                </a:xfrm>
                <a:custGeom>
                  <a:avLst/>
                  <a:gdLst>
                    <a:gd name="connsiteX0" fmla="*/ 0 w 233833"/>
                    <a:gd name="connsiteY0" fmla="*/ 44970 h 224849"/>
                    <a:gd name="connsiteX1" fmla="*/ 155889 w 233833"/>
                    <a:gd name="connsiteY1" fmla="*/ 224849 h 224849"/>
                    <a:gd name="connsiteX2" fmla="*/ 233834 w 233833"/>
                    <a:gd name="connsiteY2" fmla="*/ 0 h 224849"/>
                  </a:gdLst>
                  <a:ahLst/>
                  <a:cxnLst>
                    <a:cxn ang="0">
                      <a:pos x="connsiteX0" y="connsiteY0"/>
                    </a:cxn>
                    <a:cxn ang="0">
                      <a:pos x="connsiteX1" y="connsiteY1"/>
                    </a:cxn>
                    <a:cxn ang="0">
                      <a:pos x="connsiteX2" y="connsiteY2"/>
                    </a:cxn>
                  </a:cxnLst>
                  <a:rect l="l" t="t" r="r" b="b"/>
                  <a:pathLst>
                    <a:path w="233833" h="224849">
                      <a:moveTo>
                        <a:pt x="0" y="44970"/>
                      </a:moveTo>
                      <a:lnTo>
                        <a:pt x="155889" y="224849"/>
                      </a:lnTo>
                      <a:lnTo>
                        <a:pt x="233834"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64" name="Freeform 13363">
                  <a:extLst>
                    <a:ext uri="{FF2B5EF4-FFF2-40B4-BE49-F238E27FC236}">
                      <a16:creationId xmlns:a16="http://schemas.microsoft.com/office/drawing/2014/main" id="{BC624C15-384C-733D-F6E6-76CE12A1B033}"/>
                    </a:ext>
                  </a:extLst>
                </p:cNvPr>
                <p:cNvSpPr/>
                <p:nvPr/>
              </p:nvSpPr>
              <p:spPr>
                <a:xfrm>
                  <a:off x="18547447" y="27228234"/>
                  <a:ext cx="233833" cy="224849"/>
                </a:xfrm>
                <a:custGeom>
                  <a:avLst/>
                  <a:gdLst>
                    <a:gd name="connsiteX0" fmla="*/ 0 w 233833"/>
                    <a:gd name="connsiteY0" fmla="*/ 44970 h 224849"/>
                    <a:gd name="connsiteX1" fmla="*/ 155889 w 233833"/>
                    <a:gd name="connsiteY1" fmla="*/ 224849 h 224849"/>
                    <a:gd name="connsiteX2" fmla="*/ 233834 w 233833"/>
                    <a:gd name="connsiteY2" fmla="*/ 0 h 224849"/>
                  </a:gdLst>
                  <a:ahLst/>
                  <a:cxnLst>
                    <a:cxn ang="0">
                      <a:pos x="connsiteX0" y="connsiteY0"/>
                    </a:cxn>
                    <a:cxn ang="0">
                      <a:pos x="connsiteX1" y="connsiteY1"/>
                    </a:cxn>
                    <a:cxn ang="0">
                      <a:pos x="connsiteX2" y="connsiteY2"/>
                    </a:cxn>
                  </a:cxnLst>
                  <a:rect l="l" t="t" r="r" b="b"/>
                  <a:pathLst>
                    <a:path w="233833" h="224849">
                      <a:moveTo>
                        <a:pt x="0" y="44970"/>
                      </a:moveTo>
                      <a:lnTo>
                        <a:pt x="155889" y="224849"/>
                      </a:lnTo>
                      <a:lnTo>
                        <a:pt x="233834"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65" name="Freeform 13364">
                  <a:extLst>
                    <a:ext uri="{FF2B5EF4-FFF2-40B4-BE49-F238E27FC236}">
                      <a16:creationId xmlns:a16="http://schemas.microsoft.com/office/drawing/2014/main" id="{C0EFD9A9-E54A-CD64-8EA2-E1D007301D79}"/>
                    </a:ext>
                  </a:extLst>
                </p:cNvPr>
                <p:cNvSpPr/>
                <p:nvPr/>
              </p:nvSpPr>
              <p:spPr>
                <a:xfrm>
                  <a:off x="18516269" y="27273204"/>
                  <a:ext cx="187067" cy="207985"/>
                </a:xfrm>
                <a:custGeom>
                  <a:avLst/>
                  <a:gdLst>
                    <a:gd name="connsiteX0" fmla="*/ 187067 w 187067"/>
                    <a:gd name="connsiteY0" fmla="*/ 179880 h 207985"/>
                    <a:gd name="connsiteX1" fmla="*/ 31178 w 187067"/>
                    <a:gd name="connsiteY1" fmla="*/ 0 h 207985"/>
                    <a:gd name="connsiteX2" fmla="*/ 0 w 187067"/>
                    <a:gd name="connsiteY2" fmla="*/ 89940 h 207985"/>
                    <a:gd name="connsiteX3" fmla="*/ 40921 w 187067"/>
                    <a:gd name="connsiteY3" fmla="*/ 207985 h 207985"/>
                  </a:gdLst>
                  <a:ahLst/>
                  <a:cxnLst>
                    <a:cxn ang="0">
                      <a:pos x="connsiteX0" y="connsiteY0"/>
                    </a:cxn>
                    <a:cxn ang="0">
                      <a:pos x="connsiteX1" y="connsiteY1"/>
                    </a:cxn>
                    <a:cxn ang="0">
                      <a:pos x="connsiteX2" y="connsiteY2"/>
                    </a:cxn>
                    <a:cxn ang="0">
                      <a:pos x="connsiteX3" y="connsiteY3"/>
                    </a:cxn>
                  </a:cxnLst>
                  <a:rect l="l" t="t" r="r" b="b"/>
                  <a:pathLst>
                    <a:path w="187067" h="207985">
                      <a:moveTo>
                        <a:pt x="187067" y="179880"/>
                      </a:moveTo>
                      <a:lnTo>
                        <a:pt x="31178" y="0"/>
                      </a:lnTo>
                      <a:lnTo>
                        <a:pt x="0" y="89940"/>
                      </a:lnTo>
                      <a:lnTo>
                        <a:pt x="40921" y="20798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66" name="Freeform 13365">
                  <a:extLst>
                    <a:ext uri="{FF2B5EF4-FFF2-40B4-BE49-F238E27FC236}">
                      <a16:creationId xmlns:a16="http://schemas.microsoft.com/office/drawing/2014/main" id="{3140F022-56AF-FE9A-63E6-BE637FFA6884}"/>
                    </a:ext>
                  </a:extLst>
                </p:cNvPr>
                <p:cNvSpPr/>
                <p:nvPr/>
              </p:nvSpPr>
              <p:spPr>
                <a:xfrm>
                  <a:off x="18407147" y="26823506"/>
                  <a:ext cx="452078" cy="449698"/>
                </a:xfrm>
                <a:custGeom>
                  <a:avLst/>
                  <a:gdLst>
                    <a:gd name="connsiteX0" fmla="*/ 296189 w 452078"/>
                    <a:gd name="connsiteY0" fmla="*/ 0 h 449698"/>
                    <a:gd name="connsiteX1" fmla="*/ 62355 w 452078"/>
                    <a:gd name="connsiteY1" fmla="*/ 44970 h 449698"/>
                    <a:gd name="connsiteX2" fmla="*/ 0 w 452078"/>
                    <a:gd name="connsiteY2" fmla="*/ 224849 h 449698"/>
                    <a:gd name="connsiteX3" fmla="*/ 36374 w 452078"/>
                    <a:gd name="connsiteY3" fmla="*/ 329779 h 449698"/>
                    <a:gd name="connsiteX4" fmla="*/ 140300 w 452078"/>
                    <a:gd name="connsiteY4" fmla="*/ 449698 h 449698"/>
                    <a:gd name="connsiteX5" fmla="*/ 374134 w 452078"/>
                    <a:gd name="connsiteY5" fmla="*/ 404728 h 449698"/>
                    <a:gd name="connsiteX6" fmla="*/ 452079 w 452078"/>
                    <a:gd name="connsiteY6" fmla="*/ 179880 h 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078" h="449698">
                      <a:moveTo>
                        <a:pt x="296189" y="0"/>
                      </a:moveTo>
                      <a:lnTo>
                        <a:pt x="62355" y="44970"/>
                      </a:lnTo>
                      <a:lnTo>
                        <a:pt x="0" y="224849"/>
                      </a:lnTo>
                      <a:lnTo>
                        <a:pt x="36374" y="329779"/>
                      </a:lnTo>
                      <a:lnTo>
                        <a:pt x="140300" y="449698"/>
                      </a:lnTo>
                      <a:lnTo>
                        <a:pt x="374134" y="404728"/>
                      </a:lnTo>
                      <a:lnTo>
                        <a:pt x="452079" y="17988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367" name="Freeform 13366">
                  <a:extLst>
                    <a:ext uri="{FF2B5EF4-FFF2-40B4-BE49-F238E27FC236}">
                      <a16:creationId xmlns:a16="http://schemas.microsoft.com/office/drawing/2014/main" id="{958025BB-C3A1-0C45-112F-3096F81AA866}"/>
                    </a:ext>
                  </a:extLst>
                </p:cNvPr>
                <p:cNvSpPr/>
                <p:nvPr/>
              </p:nvSpPr>
              <p:spPr>
                <a:xfrm>
                  <a:off x="18443521" y="27153284"/>
                  <a:ext cx="103926" cy="131162"/>
                </a:xfrm>
                <a:custGeom>
                  <a:avLst/>
                  <a:gdLst>
                    <a:gd name="connsiteX0" fmla="*/ 103926 w 103926"/>
                    <a:gd name="connsiteY0" fmla="*/ 119920 h 131162"/>
                    <a:gd name="connsiteX1" fmla="*/ 0 w 103926"/>
                    <a:gd name="connsiteY1" fmla="*/ 0 h 131162"/>
                    <a:gd name="connsiteX2" fmla="*/ 45468 w 103926"/>
                    <a:gd name="connsiteY2" fmla="*/ 131162 h 131162"/>
                  </a:gdLst>
                  <a:ahLst/>
                  <a:cxnLst>
                    <a:cxn ang="0">
                      <a:pos x="connsiteX0" y="connsiteY0"/>
                    </a:cxn>
                    <a:cxn ang="0">
                      <a:pos x="connsiteX1" y="connsiteY1"/>
                    </a:cxn>
                    <a:cxn ang="0">
                      <a:pos x="connsiteX2" y="connsiteY2"/>
                    </a:cxn>
                  </a:cxnLst>
                  <a:rect l="l" t="t" r="r" b="b"/>
                  <a:pathLst>
                    <a:path w="103926" h="131162">
                      <a:moveTo>
                        <a:pt x="103926" y="119920"/>
                      </a:moveTo>
                      <a:lnTo>
                        <a:pt x="0" y="0"/>
                      </a:lnTo>
                      <a:lnTo>
                        <a:pt x="45468" y="13116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68" name="Freeform 13367">
                  <a:extLst>
                    <a:ext uri="{FF2B5EF4-FFF2-40B4-BE49-F238E27FC236}">
                      <a16:creationId xmlns:a16="http://schemas.microsoft.com/office/drawing/2014/main" id="{2B17F0FD-FD04-0FE2-7392-F7C0D38C5153}"/>
                    </a:ext>
                  </a:extLst>
                </p:cNvPr>
                <p:cNvSpPr/>
                <p:nvPr/>
              </p:nvSpPr>
              <p:spPr>
                <a:xfrm>
                  <a:off x="18488989" y="27273204"/>
                  <a:ext cx="58458" cy="89940"/>
                </a:xfrm>
                <a:custGeom>
                  <a:avLst/>
                  <a:gdLst>
                    <a:gd name="connsiteX0" fmla="*/ 58459 w 58458"/>
                    <a:gd name="connsiteY0" fmla="*/ 0 h 89940"/>
                    <a:gd name="connsiteX1" fmla="*/ 0 w 58458"/>
                    <a:gd name="connsiteY1" fmla="*/ 11243 h 89940"/>
                    <a:gd name="connsiteX2" fmla="*/ 27281 w 58458"/>
                    <a:gd name="connsiteY2" fmla="*/ 89940 h 89940"/>
                  </a:gdLst>
                  <a:ahLst/>
                  <a:cxnLst>
                    <a:cxn ang="0">
                      <a:pos x="connsiteX0" y="connsiteY0"/>
                    </a:cxn>
                    <a:cxn ang="0">
                      <a:pos x="connsiteX1" y="connsiteY1"/>
                    </a:cxn>
                    <a:cxn ang="0">
                      <a:pos x="connsiteX2" y="connsiteY2"/>
                    </a:cxn>
                  </a:cxnLst>
                  <a:rect l="l" t="t" r="r" b="b"/>
                  <a:pathLst>
                    <a:path w="58458" h="89940">
                      <a:moveTo>
                        <a:pt x="58459" y="0"/>
                      </a:moveTo>
                      <a:lnTo>
                        <a:pt x="0" y="11243"/>
                      </a:lnTo>
                      <a:lnTo>
                        <a:pt x="27281" y="8994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69" name="Freeform 13368">
                  <a:extLst>
                    <a:ext uri="{FF2B5EF4-FFF2-40B4-BE49-F238E27FC236}">
                      <a16:creationId xmlns:a16="http://schemas.microsoft.com/office/drawing/2014/main" id="{1C663F3B-6ECD-07FC-E9E6-CACBF719F260}"/>
                    </a:ext>
                  </a:extLst>
                </p:cNvPr>
                <p:cNvSpPr/>
                <p:nvPr/>
              </p:nvSpPr>
              <p:spPr>
                <a:xfrm>
                  <a:off x="18937171" y="26103989"/>
                  <a:ext cx="233833" cy="224849"/>
                </a:xfrm>
                <a:custGeom>
                  <a:avLst/>
                  <a:gdLst>
                    <a:gd name="connsiteX0" fmla="*/ 233834 w 233833"/>
                    <a:gd name="connsiteY0" fmla="*/ 0 h 224849"/>
                    <a:gd name="connsiteX1" fmla="*/ 15589 w 233833"/>
                    <a:gd name="connsiteY1" fmla="*/ 0 h 224849"/>
                    <a:gd name="connsiteX2" fmla="*/ 0 w 233833"/>
                    <a:gd name="connsiteY2" fmla="*/ 44970 h 224849"/>
                    <a:gd name="connsiteX3" fmla="*/ 155889 w 233833"/>
                    <a:gd name="connsiteY3" fmla="*/ 224849 h 224849"/>
                  </a:gdLst>
                  <a:ahLst/>
                  <a:cxnLst>
                    <a:cxn ang="0">
                      <a:pos x="connsiteX0" y="connsiteY0"/>
                    </a:cxn>
                    <a:cxn ang="0">
                      <a:pos x="connsiteX1" y="connsiteY1"/>
                    </a:cxn>
                    <a:cxn ang="0">
                      <a:pos x="connsiteX2" y="connsiteY2"/>
                    </a:cxn>
                    <a:cxn ang="0">
                      <a:pos x="connsiteX3" y="connsiteY3"/>
                    </a:cxn>
                  </a:cxnLst>
                  <a:rect l="l" t="t" r="r" b="b"/>
                  <a:pathLst>
                    <a:path w="233833" h="224849">
                      <a:moveTo>
                        <a:pt x="233834" y="0"/>
                      </a:moveTo>
                      <a:lnTo>
                        <a:pt x="15589" y="0"/>
                      </a:lnTo>
                      <a:lnTo>
                        <a:pt x="0" y="44970"/>
                      </a:lnTo>
                      <a:lnTo>
                        <a:pt x="155889" y="22484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370" name="Freeform 13369">
                  <a:extLst>
                    <a:ext uri="{FF2B5EF4-FFF2-40B4-BE49-F238E27FC236}">
                      <a16:creationId xmlns:a16="http://schemas.microsoft.com/office/drawing/2014/main" id="{881C9D1D-E9DC-7D4D-9107-6689C7B67A23}"/>
                    </a:ext>
                  </a:extLst>
                </p:cNvPr>
                <p:cNvSpPr/>
                <p:nvPr/>
              </p:nvSpPr>
              <p:spPr>
                <a:xfrm>
                  <a:off x="18703337" y="26148959"/>
                  <a:ext cx="233833" cy="224849"/>
                </a:xfrm>
                <a:custGeom>
                  <a:avLst/>
                  <a:gdLst>
                    <a:gd name="connsiteX0" fmla="*/ 155889 w 233833"/>
                    <a:gd name="connsiteY0" fmla="*/ 224849 h 224849"/>
                    <a:gd name="connsiteX1" fmla="*/ 233834 w 233833"/>
                    <a:gd name="connsiteY1" fmla="*/ 0 h 224849"/>
                    <a:gd name="connsiteX2" fmla="*/ 0 w 233833"/>
                    <a:gd name="connsiteY2" fmla="*/ 44970 h 224849"/>
                  </a:gdLst>
                  <a:ahLst/>
                  <a:cxnLst>
                    <a:cxn ang="0">
                      <a:pos x="connsiteX0" y="connsiteY0"/>
                    </a:cxn>
                    <a:cxn ang="0">
                      <a:pos x="connsiteX1" y="connsiteY1"/>
                    </a:cxn>
                    <a:cxn ang="0">
                      <a:pos x="connsiteX2" y="connsiteY2"/>
                    </a:cxn>
                  </a:cxnLst>
                  <a:rect l="l" t="t" r="r" b="b"/>
                  <a:pathLst>
                    <a:path w="233833" h="224849">
                      <a:moveTo>
                        <a:pt x="155889" y="224849"/>
                      </a:moveTo>
                      <a:lnTo>
                        <a:pt x="233834" y="0"/>
                      </a:lnTo>
                      <a:lnTo>
                        <a:pt x="0" y="4497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71" name="Freeform 13370">
                  <a:extLst>
                    <a:ext uri="{FF2B5EF4-FFF2-40B4-BE49-F238E27FC236}">
                      <a16:creationId xmlns:a16="http://schemas.microsoft.com/office/drawing/2014/main" id="{9C4415B6-923A-1EC4-900A-416184D60932}"/>
                    </a:ext>
                  </a:extLst>
                </p:cNvPr>
                <p:cNvSpPr/>
                <p:nvPr/>
              </p:nvSpPr>
              <p:spPr>
                <a:xfrm>
                  <a:off x="18859226" y="26148959"/>
                  <a:ext cx="233834" cy="224849"/>
                </a:xfrm>
                <a:custGeom>
                  <a:avLst/>
                  <a:gdLst>
                    <a:gd name="connsiteX0" fmla="*/ 0 w 233834"/>
                    <a:gd name="connsiteY0" fmla="*/ 224849 h 224849"/>
                    <a:gd name="connsiteX1" fmla="*/ 233835 w 233834"/>
                    <a:gd name="connsiteY1" fmla="*/ 179879 h 224849"/>
                    <a:gd name="connsiteX2" fmla="*/ 77945 w 233834"/>
                    <a:gd name="connsiteY2" fmla="*/ 0 h 224849"/>
                  </a:gdLst>
                  <a:ahLst/>
                  <a:cxnLst>
                    <a:cxn ang="0">
                      <a:pos x="connsiteX0" y="connsiteY0"/>
                    </a:cxn>
                    <a:cxn ang="0">
                      <a:pos x="connsiteX1" y="connsiteY1"/>
                    </a:cxn>
                    <a:cxn ang="0">
                      <a:pos x="connsiteX2" y="connsiteY2"/>
                    </a:cxn>
                  </a:cxnLst>
                  <a:rect l="l" t="t" r="r" b="b"/>
                  <a:pathLst>
                    <a:path w="233834" h="224849">
                      <a:moveTo>
                        <a:pt x="0" y="224849"/>
                      </a:moveTo>
                      <a:lnTo>
                        <a:pt x="233835" y="179879"/>
                      </a:lnTo>
                      <a:lnTo>
                        <a:pt x="77945"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72" name="Freeform 13371">
                  <a:extLst>
                    <a:ext uri="{FF2B5EF4-FFF2-40B4-BE49-F238E27FC236}">
                      <a16:creationId xmlns:a16="http://schemas.microsoft.com/office/drawing/2014/main" id="{A6AE9190-99F0-9D62-A920-EAD0683FA580}"/>
                    </a:ext>
                  </a:extLst>
                </p:cNvPr>
                <p:cNvSpPr/>
                <p:nvPr/>
              </p:nvSpPr>
              <p:spPr>
                <a:xfrm>
                  <a:off x="18859226" y="26328838"/>
                  <a:ext cx="233834" cy="224849"/>
                </a:xfrm>
                <a:custGeom>
                  <a:avLst/>
                  <a:gdLst>
                    <a:gd name="connsiteX0" fmla="*/ 0 w 233834"/>
                    <a:gd name="connsiteY0" fmla="*/ 44970 h 224849"/>
                    <a:gd name="connsiteX1" fmla="*/ 155890 w 233834"/>
                    <a:gd name="connsiteY1" fmla="*/ 224849 h 224849"/>
                    <a:gd name="connsiteX2" fmla="*/ 233835 w 233834"/>
                    <a:gd name="connsiteY2" fmla="*/ 0 h 224849"/>
                  </a:gdLst>
                  <a:ahLst/>
                  <a:cxnLst>
                    <a:cxn ang="0">
                      <a:pos x="connsiteX0" y="connsiteY0"/>
                    </a:cxn>
                    <a:cxn ang="0">
                      <a:pos x="connsiteX1" y="connsiteY1"/>
                    </a:cxn>
                    <a:cxn ang="0">
                      <a:pos x="connsiteX2" y="connsiteY2"/>
                    </a:cxn>
                  </a:cxnLst>
                  <a:rect l="l" t="t" r="r" b="b"/>
                  <a:pathLst>
                    <a:path w="233834" h="224849">
                      <a:moveTo>
                        <a:pt x="0" y="44970"/>
                      </a:moveTo>
                      <a:lnTo>
                        <a:pt x="155890" y="224849"/>
                      </a:lnTo>
                      <a:lnTo>
                        <a:pt x="233835"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73" name="Freeform 13372">
                  <a:extLst>
                    <a:ext uri="{FF2B5EF4-FFF2-40B4-BE49-F238E27FC236}">
                      <a16:creationId xmlns:a16="http://schemas.microsoft.com/office/drawing/2014/main" id="{C9043083-FDEF-409B-A080-1D9D3533324D}"/>
                    </a:ext>
                  </a:extLst>
                </p:cNvPr>
                <p:cNvSpPr/>
                <p:nvPr/>
              </p:nvSpPr>
              <p:spPr>
                <a:xfrm>
                  <a:off x="18781281" y="26373808"/>
                  <a:ext cx="233834" cy="224849"/>
                </a:xfrm>
                <a:custGeom>
                  <a:avLst/>
                  <a:gdLst>
                    <a:gd name="connsiteX0" fmla="*/ 77945 w 233834"/>
                    <a:gd name="connsiteY0" fmla="*/ 0 h 224849"/>
                    <a:gd name="connsiteX1" fmla="*/ 0 w 233834"/>
                    <a:gd name="connsiteY1" fmla="*/ 224849 h 224849"/>
                    <a:gd name="connsiteX2" fmla="*/ 233835 w 233834"/>
                    <a:gd name="connsiteY2" fmla="*/ 179879 h 224849"/>
                  </a:gdLst>
                  <a:ahLst/>
                  <a:cxnLst>
                    <a:cxn ang="0">
                      <a:pos x="connsiteX0" y="connsiteY0"/>
                    </a:cxn>
                    <a:cxn ang="0">
                      <a:pos x="connsiteX1" y="connsiteY1"/>
                    </a:cxn>
                    <a:cxn ang="0">
                      <a:pos x="connsiteX2" y="connsiteY2"/>
                    </a:cxn>
                  </a:cxnLst>
                  <a:rect l="l" t="t" r="r" b="b"/>
                  <a:pathLst>
                    <a:path w="233834" h="224849">
                      <a:moveTo>
                        <a:pt x="77945" y="0"/>
                      </a:moveTo>
                      <a:lnTo>
                        <a:pt x="0" y="224849"/>
                      </a:lnTo>
                      <a:lnTo>
                        <a:pt x="233835" y="17987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74" name="Freeform 13373">
                  <a:extLst>
                    <a:ext uri="{FF2B5EF4-FFF2-40B4-BE49-F238E27FC236}">
                      <a16:creationId xmlns:a16="http://schemas.microsoft.com/office/drawing/2014/main" id="{BD4C64A2-AE78-0E45-3A68-325735E906FE}"/>
                    </a:ext>
                  </a:extLst>
                </p:cNvPr>
                <p:cNvSpPr/>
                <p:nvPr/>
              </p:nvSpPr>
              <p:spPr>
                <a:xfrm>
                  <a:off x="18781281" y="26553687"/>
                  <a:ext cx="233834" cy="224849"/>
                </a:xfrm>
                <a:custGeom>
                  <a:avLst/>
                  <a:gdLst>
                    <a:gd name="connsiteX0" fmla="*/ 0 w 233834"/>
                    <a:gd name="connsiteY0" fmla="*/ 44970 h 224849"/>
                    <a:gd name="connsiteX1" fmla="*/ 155889 w 233834"/>
                    <a:gd name="connsiteY1" fmla="*/ 224849 h 224849"/>
                    <a:gd name="connsiteX2" fmla="*/ 233835 w 233834"/>
                    <a:gd name="connsiteY2" fmla="*/ 0 h 224849"/>
                  </a:gdLst>
                  <a:ahLst/>
                  <a:cxnLst>
                    <a:cxn ang="0">
                      <a:pos x="connsiteX0" y="connsiteY0"/>
                    </a:cxn>
                    <a:cxn ang="0">
                      <a:pos x="connsiteX1" y="connsiteY1"/>
                    </a:cxn>
                    <a:cxn ang="0">
                      <a:pos x="connsiteX2" y="connsiteY2"/>
                    </a:cxn>
                  </a:cxnLst>
                  <a:rect l="l" t="t" r="r" b="b"/>
                  <a:pathLst>
                    <a:path w="233834" h="224849">
                      <a:moveTo>
                        <a:pt x="0" y="44970"/>
                      </a:moveTo>
                      <a:lnTo>
                        <a:pt x="155889" y="224849"/>
                      </a:lnTo>
                      <a:lnTo>
                        <a:pt x="23383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75" name="Freeform 13374">
                  <a:extLst>
                    <a:ext uri="{FF2B5EF4-FFF2-40B4-BE49-F238E27FC236}">
                      <a16:creationId xmlns:a16="http://schemas.microsoft.com/office/drawing/2014/main" id="{92A33A24-5695-413F-6935-EF58CC16E88F}"/>
                    </a:ext>
                  </a:extLst>
                </p:cNvPr>
                <p:cNvSpPr/>
                <p:nvPr/>
              </p:nvSpPr>
              <p:spPr>
                <a:xfrm>
                  <a:off x="18703337" y="26598657"/>
                  <a:ext cx="233834" cy="224849"/>
                </a:xfrm>
                <a:custGeom>
                  <a:avLst/>
                  <a:gdLst>
                    <a:gd name="connsiteX0" fmla="*/ 233835 w 233834"/>
                    <a:gd name="connsiteY0" fmla="*/ 179879 h 224849"/>
                    <a:gd name="connsiteX1" fmla="*/ 77945 w 233834"/>
                    <a:gd name="connsiteY1" fmla="*/ 0 h 224849"/>
                    <a:gd name="connsiteX2" fmla="*/ 0 w 233834"/>
                    <a:gd name="connsiteY2" fmla="*/ 224849 h 224849"/>
                  </a:gdLst>
                  <a:ahLst/>
                  <a:cxnLst>
                    <a:cxn ang="0">
                      <a:pos x="connsiteX0" y="connsiteY0"/>
                    </a:cxn>
                    <a:cxn ang="0">
                      <a:pos x="connsiteX1" y="connsiteY1"/>
                    </a:cxn>
                    <a:cxn ang="0">
                      <a:pos x="connsiteX2" y="connsiteY2"/>
                    </a:cxn>
                  </a:cxnLst>
                  <a:rect l="l" t="t" r="r" b="b"/>
                  <a:pathLst>
                    <a:path w="233834" h="224849">
                      <a:moveTo>
                        <a:pt x="233835" y="179879"/>
                      </a:moveTo>
                      <a:lnTo>
                        <a:pt x="77945" y="0"/>
                      </a:lnTo>
                      <a:lnTo>
                        <a:pt x="0" y="22484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76" name="Freeform 13375">
                  <a:extLst>
                    <a:ext uri="{FF2B5EF4-FFF2-40B4-BE49-F238E27FC236}">
                      <a16:creationId xmlns:a16="http://schemas.microsoft.com/office/drawing/2014/main" id="{69F62915-1020-B7D9-AFCC-6B5A094C76EF}"/>
                    </a:ext>
                  </a:extLst>
                </p:cNvPr>
                <p:cNvSpPr/>
                <p:nvPr/>
              </p:nvSpPr>
              <p:spPr>
                <a:xfrm>
                  <a:off x="18547447" y="26598657"/>
                  <a:ext cx="233833" cy="224849"/>
                </a:xfrm>
                <a:custGeom>
                  <a:avLst/>
                  <a:gdLst>
                    <a:gd name="connsiteX0" fmla="*/ 155889 w 233833"/>
                    <a:gd name="connsiteY0" fmla="*/ 224849 h 224849"/>
                    <a:gd name="connsiteX1" fmla="*/ 233834 w 233833"/>
                    <a:gd name="connsiteY1" fmla="*/ 0 h 224849"/>
                    <a:gd name="connsiteX2" fmla="*/ 0 w 233833"/>
                    <a:gd name="connsiteY2" fmla="*/ 44970 h 224849"/>
                  </a:gdLst>
                  <a:ahLst/>
                  <a:cxnLst>
                    <a:cxn ang="0">
                      <a:pos x="connsiteX0" y="connsiteY0"/>
                    </a:cxn>
                    <a:cxn ang="0">
                      <a:pos x="connsiteX1" y="connsiteY1"/>
                    </a:cxn>
                    <a:cxn ang="0">
                      <a:pos x="connsiteX2" y="connsiteY2"/>
                    </a:cxn>
                  </a:cxnLst>
                  <a:rect l="l" t="t" r="r" b="b"/>
                  <a:pathLst>
                    <a:path w="233833" h="224849">
                      <a:moveTo>
                        <a:pt x="155889" y="224849"/>
                      </a:moveTo>
                      <a:lnTo>
                        <a:pt x="233834" y="0"/>
                      </a:lnTo>
                      <a:lnTo>
                        <a:pt x="0" y="4497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77" name="Freeform 13376">
                  <a:extLst>
                    <a:ext uri="{FF2B5EF4-FFF2-40B4-BE49-F238E27FC236}">
                      <a16:creationId xmlns:a16="http://schemas.microsoft.com/office/drawing/2014/main" id="{8342796E-061F-D2E7-6D4A-FD00FA95E8F6}"/>
                    </a:ext>
                  </a:extLst>
                </p:cNvPr>
                <p:cNvSpPr/>
                <p:nvPr/>
              </p:nvSpPr>
              <p:spPr>
                <a:xfrm>
                  <a:off x="18469503" y="26643627"/>
                  <a:ext cx="233833" cy="224849"/>
                </a:xfrm>
                <a:custGeom>
                  <a:avLst/>
                  <a:gdLst>
                    <a:gd name="connsiteX0" fmla="*/ 0 w 233833"/>
                    <a:gd name="connsiteY0" fmla="*/ 224849 h 224849"/>
                    <a:gd name="connsiteX1" fmla="*/ 233834 w 233833"/>
                    <a:gd name="connsiteY1" fmla="*/ 179879 h 224849"/>
                    <a:gd name="connsiteX2" fmla="*/ 77945 w 233833"/>
                    <a:gd name="connsiteY2" fmla="*/ 0 h 224849"/>
                  </a:gdLst>
                  <a:ahLst/>
                  <a:cxnLst>
                    <a:cxn ang="0">
                      <a:pos x="connsiteX0" y="connsiteY0"/>
                    </a:cxn>
                    <a:cxn ang="0">
                      <a:pos x="connsiteX1" y="connsiteY1"/>
                    </a:cxn>
                    <a:cxn ang="0">
                      <a:pos x="connsiteX2" y="connsiteY2"/>
                    </a:cxn>
                  </a:cxnLst>
                  <a:rect l="l" t="t" r="r" b="b"/>
                  <a:pathLst>
                    <a:path w="233833" h="224849">
                      <a:moveTo>
                        <a:pt x="0" y="224849"/>
                      </a:moveTo>
                      <a:lnTo>
                        <a:pt x="233834" y="179879"/>
                      </a:lnTo>
                      <a:lnTo>
                        <a:pt x="7794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78" name="Freeform 13377">
                  <a:extLst>
                    <a:ext uri="{FF2B5EF4-FFF2-40B4-BE49-F238E27FC236}">
                      <a16:creationId xmlns:a16="http://schemas.microsoft.com/office/drawing/2014/main" id="{5512E439-A5D4-EB33-0B9F-1FB7B91137FC}"/>
                    </a:ext>
                  </a:extLst>
                </p:cNvPr>
                <p:cNvSpPr/>
                <p:nvPr/>
              </p:nvSpPr>
              <p:spPr>
                <a:xfrm>
                  <a:off x="18391558" y="26193929"/>
                  <a:ext cx="467667" cy="449698"/>
                </a:xfrm>
                <a:custGeom>
                  <a:avLst/>
                  <a:gdLst>
                    <a:gd name="connsiteX0" fmla="*/ 467668 w 467667"/>
                    <a:gd name="connsiteY0" fmla="*/ 179879 h 449698"/>
                    <a:gd name="connsiteX1" fmla="*/ 311779 w 467667"/>
                    <a:gd name="connsiteY1" fmla="*/ 0 h 449698"/>
                    <a:gd name="connsiteX2" fmla="*/ 77945 w 467667"/>
                    <a:gd name="connsiteY2" fmla="*/ 44970 h 449698"/>
                    <a:gd name="connsiteX3" fmla="*/ 0 w 467667"/>
                    <a:gd name="connsiteY3" fmla="*/ 269819 h 449698"/>
                    <a:gd name="connsiteX4" fmla="*/ 155889 w 467667"/>
                    <a:gd name="connsiteY4" fmla="*/ 449698 h 449698"/>
                    <a:gd name="connsiteX5" fmla="*/ 389723 w 467667"/>
                    <a:gd name="connsiteY5" fmla="*/ 404728 h 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667" h="449698">
                      <a:moveTo>
                        <a:pt x="467668" y="179879"/>
                      </a:moveTo>
                      <a:lnTo>
                        <a:pt x="311779" y="0"/>
                      </a:lnTo>
                      <a:lnTo>
                        <a:pt x="77945" y="44970"/>
                      </a:lnTo>
                      <a:lnTo>
                        <a:pt x="0" y="269819"/>
                      </a:lnTo>
                      <a:lnTo>
                        <a:pt x="155889" y="449698"/>
                      </a:lnTo>
                      <a:lnTo>
                        <a:pt x="389723" y="40472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379" name="Freeform 13378">
                  <a:extLst>
                    <a:ext uri="{FF2B5EF4-FFF2-40B4-BE49-F238E27FC236}">
                      <a16:creationId xmlns:a16="http://schemas.microsoft.com/office/drawing/2014/main" id="{206742AA-75D5-EF25-BC81-FA981BC467FE}"/>
                    </a:ext>
                  </a:extLst>
                </p:cNvPr>
                <p:cNvSpPr/>
                <p:nvPr/>
              </p:nvSpPr>
              <p:spPr>
                <a:xfrm>
                  <a:off x="18216183" y="26463747"/>
                  <a:ext cx="175375" cy="224849"/>
                </a:xfrm>
                <a:custGeom>
                  <a:avLst/>
                  <a:gdLst>
                    <a:gd name="connsiteX0" fmla="*/ 97431 w 175375"/>
                    <a:gd name="connsiteY0" fmla="*/ 224849 h 224849"/>
                    <a:gd name="connsiteX1" fmla="*/ 175375 w 175375"/>
                    <a:gd name="connsiteY1" fmla="*/ 0 h 224849"/>
                    <a:gd name="connsiteX2" fmla="*/ 0 w 175375"/>
                    <a:gd name="connsiteY2" fmla="*/ 33727 h 224849"/>
                    <a:gd name="connsiteX3" fmla="*/ 45468 w 175375"/>
                    <a:gd name="connsiteY3" fmla="*/ 164889 h 224849"/>
                  </a:gdLst>
                  <a:ahLst/>
                  <a:cxnLst>
                    <a:cxn ang="0">
                      <a:pos x="connsiteX0" y="connsiteY0"/>
                    </a:cxn>
                    <a:cxn ang="0">
                      <a:pos x="connsiteX1" y="connsiteY1"/>
                    </a:cxn>
                    <a:cxn ang="0">
                      <a:pos x="connsiteX2" y="connsiteY2"/>
                    </a:cxn>
                    <a:cxn ang="0">
                      <a:pos x="connsiteX3" y="connsiteY3"/>
                    </a:cxn>
                  </a:cxnLst>
                  <a:rect l="l" t="t" r="r" b="b"/>
                  <a:pathLst>
                    <a:path w="175375" h="224849">
                      <a:moveTo>
                        <a:pt x="97431" y="224849"/>
                      </a:moveTo>
                      <a:lnTo>
                        <a:pt x="175375" y="0"/>
                      </a:lnTo>
                      <a:lnTo>
                        <a:pt x="0" y="33727"/>
                      </a:lnTo>
                      <a:lnTo>
                        <a:pt x="45468" y="16488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80" name="Freeform 13379">
                  <a:extLst>
                    <a:ext uri="{FF2B5EF4-FFF2-40B4-BE49-F238E27FC236}">
                      <a16:creationId xmlns:a16="http://schemas.microsoft.com/office/drawing/2014/main" id="{00196297-69DF-ACC9-A918-79AC65749001}"/>
                    </a:ext>
                  </a:extLst>
                </p:cNvPr>
                <p:cNvSpPr/>
                <p:nvPr/>
              </p:nvSpPr>
              <p:spPr>
                <a:xfrm>
                  <a:off x="18313613" y="26463747"/>
                  <a:ext cx="233833" cy="224849"/>
                </a:xfrm>
                <a:custGeom>
                  <a:avLst/>
                  <a:gdLst>
                    <a:gd name="connsiteX0" fmla="*/ 0 w 233833"/>
                    <a:gd name="connsiteY0" fmla="*/ 224849 h 224849"/>
                    <a:gd name="connsiteX1" fmla="*/ 233834 w 233833"/>
                    <a:gd name="connsiteY1" fmla="*/ 179879 h 224849"/>
                    <a:gd name="connsiteX2" fmla="*/ 77945 w 233833"/>
                    <a:gd name="connsiteY2" fmla="*/ 0 h 224849"/>
                  </a:gdLst>
                  <a:ahLst/>
                  <a:cxnLst>
                    <a:cxn ang="0">
                      <a:pos x="connsiteX0" y="connsiteY0"/>
                    </a:cxn>
                    <a:cxn ang="0">
                      <a:pos x="connsiteX1" y="connsiteY1"/>
                    </a:cxn>
                    <a:cxn ang="0">
                      <a:pos x="connsiteX2" y="connsiteY2"/>
                    </a:cxn>
                  </a:cxnLst>
                  <a:rect l="l" t="t" r="r" b="b"/>
                  <a:pathLst>
                    <a:path w="233833" h="224849">
                      <a:moveTo>
                        <a:pt x="0" y="224849"/>
                      </a:moveTo>
                      <a:lnTo>
                        <a:pt x="233834" y="179879"/>
                      </a:lnTo>
                      <a:lnTo>
                        <a:pt x="7794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81" name="Freeform 13380">
                  <a:extLst>
                    <a:ext uri="{FF2B5EF4-FFF2-40B4-BE49-F238E27FC236}">
                      <a16:creationId xmlns:a16="http://schemas.microsoft.com/office/drawing/2014/main" id="{0D5F3A84-0DD0-A045-7F0F-5456F48E6B56}"/>
                    </a:ext>
                  </a:extLst>
                </p:cNvPr>
                <p:cNvSpPr/>
                <p:nvPr/>
              </p:nvSpPr>
              <p:spPr>
                <a:xfrm>
                  <a:off x="18313613" y="26643627"/>
                  <a:ext cx="233833" cy="224849"/>
                </a:xfrm>
                <a:custGeom>
                  <a:avLst/>
                  <a:gdLst>
                    <a:gd name="connsiteX0" fmla="*/ 0 w 233833"/>
                    <a:gd name="connsiteY0" fmla="*/ 44970 h 224849"/>
                    <a:gd name="connsiteX1" fmla="*/ 155889 w 233833"/>
                    <a:gd name="connsiteY1" fmla="*/ 224849 h 224849"/>
                    <a:gd name="connsiteX2" fmla="*/ 233834 w 233833"/>
                    <a:gd name="connsiteY2" fmla="*/ 0 h 224849"/>
                  </a:gdLst>
                  <a:ahLst/>
                  <a:cxnLst>
                    <a:cxn ang="0">
                      <a:pos x="connsiteX0" y="connsiteY0"/>
                    </a:cxn>
                    <a:cxn ang="0">
                      <a:pos x="connsiteX1" y="connsiteY1"/>
                    </a:cxn>
                    <a:cxn ang="0">
                      <a:pos x="connsiteX2" y="connsiteY2"/>
                    </a:cxn>
                  </a:cxnLst>
                  <a:rect l="l" t="t" r="r" b="b"/>
                  <a:pathLst>
                    <a:path w="233833" h="224849">
                      <a:moveTo>
                        <a:pt x="0" y="44970"/>
                      </a:moveTo>
                      <a:lnTo>
                        <a:pt x="155889" y="224849"/>
                      </a:lnTo>
                      <a:lnTo>
                        <a:pt x="233834"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82" name="Freeform 13381">
                  <a:extLst>
                    <a:ext uri="{FF2B5EF4-FFF2-40B4-BE49-F238E27FC236}">
                      <a16:creationId xmlns:a16="http://schemas.microsoft.com/office/drawing/2014/main" id="{C874FAE3-5826-4762-1CE1-274183A8B95D}"/>
                    </a:ext>
                  </a:extLst>
                </p:cNvPr>
                <p:cNvSpPr/>
                <p:nvPr/>
              </p:nvSpPr>
              <p:spPr>
                <a:xfrm>
                  <a:off x="18298024" y="26688597"/>
                  <a:ext cx="171478" cy="202364"/>
                </a:xfrm>
                <a:custGeom>
                  <a:avLst/>
                  <a:gdLst>
                    <a:gd name="connsiteX0" fmla="*/ 15589 w 171478"/>
                    <a:gd name="connsiteY0" fmla="*/ 0 h 202364"/>
                    <a:gd name="connsiteX1" fmla="*/ 0 w 171478"/>
                    <a:gd name="connsiteY1" fmla="*/ 44970 h 202364"/>
                    <a:gd name="connsiteX2" fmla="*/ 54562 w 171478"/>
                    <a:gd name="connsiteY2" fmla="*/ 202364 h 202364"/>
                    <a:gd name="connsiteX3" fmla="*/ 171478 w 171478"/>
                    <a:gd name="connsiteY3" fmla="*/ 179879 h 202364"/>
                  </a:gdLst>
                  <a:ahLst/>
                  <a:cxnLst>
                    <a:cxn ang="0">
                      <a:pos x="connsiteX0" y="connsiteY0"/>
                    </a:cxn>
                    <a:cxn ang="0">
                      <a:pos x="connsiteX1" y="connsiteY1"/>
                    </a:cxn>
                    <a:cxn ang="0">
                      <a:pos x="connsiteX2" y="connsiteY2"/>
                    </a:cxn>
                    <a:cxn ang="0">
                      <a:pos x="connsiteX3" y="connsiteY3"/>
                    </a:cxn>
                  </a:cxnLst>
                  <a:rect l="l" t="t" r="r" b="b"/>
                  <a:pathLst>
                    <a:path w="171478" h="202364">
                      <a:moveTo>
                        <a:pt x="15589" y="0"/>
                      </a:moveTo>
                      <a:lnTo>
                        <a:pt x="0" y="44970"/>
                      </a:lnTo>
                      <a:lnTo>
                        <a:pt x="54562" y="202364"/>
                      </a:lnTo>
                      <a:lnTo>
                        <a:pt x="171478" y="17987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83" name="Freeform 13382">
                  <a:extLst>
                    <a:ext uri="{FF2B5EF4-FFF2-40B4-BE49-F238E27FC236}">
                      <a16:creationId xmlns:a16="http://schemas.microsoft.com/office/drawing/2014/main" id="{F9D64DB2-62E2-A9DF-5055-089D6EB0DA24}"/>
                    </a:ext>
                  </a:extLst>
                </p:cNvPr>
                <p:cNvSpPr/>
                <p:nvPr/>
              </p:nvSpPr>
              <p:spPr>
                <a:xfrm>
                  <a:off x="18352585" y="26868476"/>
                  <a:ext cx="116917" cy="179879"/>
                </a:xfrm>
                <a:custGeom>
                  <a:avLst/>
                  <a:gdLst>
                    <a:gd name="connsiteX0" fmla="*/ 116917 w 116917"/>
                    <a:gd name="connsiteY0" fmla="*/ 0 h 179879"/>
                    <a:gd name="connsiteX1" fmla="*/ 0 w 116917"/>
                    <a:gd name="connsiteY1" fmla="*/ 22485 h 179879"/>
                    <a:gd name="connsiteX2" fmla="*/ 54562 w 116917"/>
                    <a:gd name="connsiteY2" fmla="*/ 179880 h 179879"/>
                  </a:gdLst>
                  <a:ahLst/>
                  <a:cxnLst>
                    <a:cxn ang="0">
                      <a:pos x="connsiteX0" y="connsiteY0"/>
                    </a:cxn>
                    <a:cxn ang="0">
                      <a:pos x="connsiteX1" y="connsiteY1"/>
                    </a:cxn>
                    <a:cxn ang="0">
                      <a:pos x="connsiteX2" y="connsiteY2"/>
                    </a:cxn>
                  </a:cxnLst>
                  <a:rect l="l" t="t" r="r" b="b"/>
                  <a:pathLst>
                    <a:path w="116917" h="179879">
                      <a:moveTo>
                        <a:pt x="116917" y="0"/>
                      </a:moveTo>
                      <a:lnTo>
                        <a:pt x="0" y="22485"/>
                      </a:lnTo>
                      <a:lnTo>
                        <a:pt x="54562" y="17988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84" name="Freeform 13383">
                  <a:extLst>
                    <a:ext uri="{FF2B5EF4-FFF2-40B4-BE49-F238E27FC236}">
                      <a16:creationId xmlns:a16="http://schemas.microsoft.com/office/drawing/2014/main" id="{E612F73B-910C-308E-9B65-0E74036794BD}"/>
                    </a:ext>
                  </a:extLst>
                </p:cNvPr>
                <p:cNvSpPr/>
                <p:nvPr/>
              </p:nvSpPr>
              <p:spPr>
                <a:xfrm>
                  <a:off x="18261650" y="26628637"/>
                  <a:ext cx="51963" cy="104929"/>
                </a:xfrm>
                <a:custGeom>
                  <a:avLst/>
                  <a:gdLst>
                    <a:gd name="connsiteX0" fmla="*/ 51963 w 51963"/>
                    <a:gd name="connsiteY0" fmla="*/ 59960 h 104929"/>
                    <a:gd name="connsiteX1" fmla="*/ 0 w 51963"/>
                    <a:gd name="connsiteY1" fmla="*/ 0 h 104929"/>
                    <a:gd name="connsiteX2" fmla="*/ 36374 w 51963"/>
                    <a:gd name="connsiteY2" fmla="*/ 104930 h 104929"/>
                  </a:gdLst>
                  <a:ahLst/>
                  <a:cxnLst>
                    <a:cxn ang="0">
                      <a:pos x="connsiteX0" y="connsiteY0"/>
                    </a:cxn>
                    <a:cxn ang="0">
                      <a:pos x="connsiteX1" y="connsiteY1"/>
                    </a:cxn>
                    <a:cxn ang="0">
                      <a:pos x="connsiteX2" y="connsiteY2"/>
                    </a:cxn>
                  </a:cxnLst>
                  <a:rect l="l" t="t" r="r" b="b"/>
                  <a:pathLst>
                    <a:path w="51963" h="104929">
                      <a:moveTo>
                        <a:pt x="51963" y="59960"/>
                      </a:moveTo>
                      <a:lnTo>
                        <a:pt x="0" y="0"/>
                      </a:lnTo>
                      <a:lnTo>
                        <a:pt x="36374" y="10493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385" name="Freeform 13384">
                  <a:extLst>
                    <a:ext uri="{FF2B5EF4-FFF2-40B4-BE49-F238E27FC236}">
                      <a16:creationId xmlns:a16="http://schemas.microsoft.com/office/drawing/2014/main" id="{4F205606-021A-8E3A-0662-BF66A94DC01D}"/>
                    </a:ext>
                  </a:extLst>
                </p:cNvPr>
                <p:cNvSpPr/>
                <p:nvPr/>
              </p:nvSpPr>
              <p:spPr>
                <a:xfrm>
                  <a:off x="18898199" y="26103989"/>
                  <a:ext cx="54561" cy="44970"/>
                </a:xfrm>
                <a:custGeom>
                  <a:avLst/>
                  <a:gdLst>
                    <a:gd name="connsiteX0" fmla="*/ 38973 w 54561"/>
                    <a:gd name="connsiteY0" fmla="*/ 44970 h 44970"/>
                    <a:gd name="connsiteX1" fmla="*/ 54561 w 54561"/>
                    <a:gd name="connsiteY1" fmla="*/ 0 h 44970"/>
                    <a:gd name="connsiteX2" fmla="*/ 0 w 54561"/>
                    <a:gd name="connsiteY2" fmla="*/ 0 h 44970"/>
                  </a:gdLst>
                  <a:ahLst/>
                  <a:cxnLst>
                    <a:cxn ang="0">
                      <a:pos x="connsiteX0" y="connsiteY0"/>
                    </a:cxn>
                    <a:cxn ang="0">
                      <a:pos x="connsiteX1" y="connsiteY1"/>
                    </a:cxn>
                    <a:cxn ang="0">
                      <a:pos x="connsiteX2" y="connsiteY2"/>
                    </a:cxn>
                  </a:cxnLst>
                  <a:rect l="l" t="t" r="r" b="b"/>
                  <a:pathLst>
                    <a:path w="54561" h="44970">
                      <a:moveTo>
                        <a:pt x="38973" y="44970"/>
                      </a:moveTo>
                      <a:lnTo>
                        <a:pt x="54561" y="0"/>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86" name="Freeform 13385">
                  <a:extLst>
                    <a:ext uri="{FF2B5EF4-FFF2-40B4-BE49-F238E27FC236}">
                      <a16:creationId xmlns:a16="http://schemas.microsoft.com/office/drawing/2014/main" id="{11D46F23-226E-73D8-3CBC-A710A319C125}"/>
                    </a:ext>
                  </a:extLst>
                </p:cNvPr>
                <p:cNvSpPr/>
                <p:nvPr/>
              </p:nvSpPr>
              <p:spPr>
                <a:xfrm>
                  <a:off x="18703337" y="26103989"/>
                  <a:ext cx="233834" cy="89939"/>
                </a:xfrm>
                <a:custGeom>
                  <a:avLst/>
                  <a:gdLst>
                    <a:gd name="connsiteX0" fmla="*/ 233835 w 233834"/>
                    <a:gd name="connsiteY0" fmla="*/ 44970 h 89939"/>
                    <a:gd name="connsiteX1" fmla="*/ 194862 w 233834"/>
                    <a:gd name="connsiteY1" fmla="*/ 0 h 89939"/>
                    <a:gd name="connsiteX2" fmla="*/ 31178 w 233834"/>
                    <a:gd name="connsiteY2" fmla="*/ 0 h 89939"/>
                    <a:gd name="connsiteX3" fmla="*/ 0 w 233834"/>
                    <a:gd name="connsiteY3" fmla="*/ 89940 h 89939"/>
                  </a:gdLst>
                  <a:ahLst/>
                  <a:cxnLst>
                    <a:cxn ang="0">
                      <a:pos x="connsiteX0" y="connsiteY0"/>
                    </a:cxn>
                    <a:cxn ang="0">
                      <a:pos x="connsiteX1" y="connsiteY1"/>
                    </a:cxn>
                    <a:cxn ang="0">
                      <a:pos x="connsiteX2" y="connsiteY2"/>
                    </a:cxn>
                    <a:cxn ang="0">
                      <a:pos x="connsiteX3" y="connsiteY3"/>
                    </a:cxn>
                  </a:cxnLst>
                  <a:rect l="l" t="t" r="r" b="b"/>
                  <a:pathLst>
                    <a:path w="233834" h="89939">
                      <a:moveTo>
                        <a:pt x="233835" y="44970"/>
                      </a:moveTo>
                      <a:lnTo>
                        <a:pt x="194862" y="0"/>
                      </a:lnTo>
                      <a:lnTo>
                        <a:pt x="31178" y="0"/>
                      </a:lnTo>
                      <a:lnTo>
                        <a:pt x="0" y="8994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87" name="Freeform 13386">
                  <a:extLst>
                    <a:ext uri="{FF2B5EF4-FFF2-40B4-BE49-F238E27FC236}">
                      <a16:creationId xmlns:a16="http://schemas.microsoft.com/office/drawing/2014/main" id="{C1412EDC-A18D-8B13-8987-578F685D480E}"/>
                    </a:ext>
                  </a:extLst>
                </p:cNvPr>
                <p:cNvSpPr/>
                <p:nvPr/>
              </p:nvSpPr>
              <p:spPr>
                <a:xfrm>
                  <a:off x="18625392" y="26103989"/>
                  <a:ext cx="109122" cy="89939"/>
                </a:xfrm>
                <a:custGeom>
                  <a:avLst/>
                  <a:gdLst>
                    <a:gd name="connsiteX0" fmla="*/ 77945 w 109122"/>
                    <a:gd name="connsiteY0" fmla="*/ 89940 h 89939"/>
                    <a:gd name="connsiteX1" fmla="*/ 109123 w 109122"/>
                    <a:gd name="connsiteY1" fmla="*/ 0 h 89939"/>
                    <a:gd name="connsiteX2" fmla="*/ 0 w 109122"/>
                    <a:gd name="connsiteY2" fmla="*/ 0 h 89939"/>
                  </a:gdLst>
                  <a:ahLst/>
                  <a:cxnLst>
                    <a:cxn ang="0">
                      <a:pos x="connsiteX0" y="connsiteY0"/>
                    </a:cxn>
                    <a:cxn ang="0">
                      <a:pos x="connsiteX1" y="connsiteY1"/>
                    </a:cxn>
                    <a:cxn ang="0">
                      <a:pos x="connsiteX2" y="connsiteY2"/>
                    </a:cxn>
                  </a:cxnLst>
                  <a:rect l="l" t="t" r="r" b="b"/>
                  <a:pathLst>
                    <a:path w="109122" h="89939">
                      <a:moveTo>
                        <a:pt x="77945" y="89940"/>
                      </a:moveTo>
                      <a:lnTo>
                        <a:pt x="109123"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88" name="Freeform 13387">
                  <a:extLst>
                    <a:ext uri="{FF2B5EF4-FFF2-40B4-BE49-F238E27FC236}">
                      <a16:creationId xmlns:a16="http://schemas.microsoft.com/office/drawing/2014/main" id="{0491F257-961A-B6BE-2281-EEC4B853E495}"/>
                    </a:ext>
                  </a:extLst>
                </p:cNvPr>
                <p:cNvSpPr/>
                <p:nvPr/>
              </p:nvSpPr>
              <p:spPr>
                <a:xfrm>
                  <a:off x="18469503" y="26103989"/>
                  <a:ext cx="233833" cy="134909"/>
                </a:xfrm>
                <a:custGeom>
                  <a:avLst/>
                  <a:gdLst>
                    <a:gd name="connsiteX0" fmla="*/ 0 w 233833"/>
                    <a:gd name="connsiteY0" fmla="*/ 134910 h 134909"/>
                    <a:gd name="connsiteX1" fmla="*/ 233834 w 233833"/>
                    <a:gd name="connsiteY1" fmla="*/ 89940 h 134909"/>
                    <a:gd name="connsiteX2" fmla="*/ 155889 w 233833"/>
                    <a:gd name="connsiteY2" fmla="*/ 0 h 134909"/>
                    <a:gd name="connsiteX3" fmla="*/ 46767 w 233833"/>
                    <a:gd name="connsiteY3" fmla="*/ 0 h 134909"/>
                  </a:gdLst>
                  <a:ahLst/>
                  <a:cxnLst>
                    <a:cxn ang="0">
                      <a:pos x="connsiteX0" y="connsiteY0"/>
                    </a:cxn>
                    <a:cxn ang="0">
                      <a:pos x="connsiteX1" y="connsiteY1"/>
                    </a:cxn>
                    <a:cxn ang="0">
                      <a:pos x="connsiteX2" y="connsiteY2"/>
                    </a:cxn>
                    <a:cxn ang="0">
                      <a:pos x="connsiteX3" y="connsiteY3"/>
                    </a:cxn>
                  </a:cxnLst>
                  <a:rect l="l" t="t" r="r" b="b"/>
                  <a:pathLst>
                    <a:path w="233833" h="134909">
                      <a:moveTo>
                        <a:pt x="0" y="134910"/>
                      </a:moveTo>
                      <a:lnTo>
                        <a:pt x="233834" y="89940"/>
                      </a:lnTo>
                      <a:lnTo>
                        <a:pt x="155889" y="0"/>
                      </a:lnTo>
                      <a:lnTo>
                        <a:pt x="46767"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389" name="Freeform 13388">
                  <a:extLst>
                    <a:ext uri="{FF2B5EF4-FFF2-40B4-BE49-F238E27FC236}">
                      <a16:creationId xmlns:a16="http://schemas.microsoft.com/office/drawing/2014/main" id="{E3832B2A-49D7-D1F7-E5B8-47B71DA8A066}"/>
                    </a:ext>
                  </a:extLst>
                </p:cNvPr>
                <p:cNvSpPr/>
                <p:nvPr/>
              </p:nvSpPr>
              <p:spPr>
                <a:xfrm>
                  <a:off x="18352585" y="26103989"/>
                  <a:ext cx="163684" cy="134909"/>
                </a:xfrm>
                <a:custGeom>
                  <a:avLst/>
                  <a:gdLst>
                    <a:gd name="connsiteX0" fmla="*/ 116917 w 163684"/>
                    <a:gd name="connsiteY0" fmla="*/ 134910 h 134909"/>
                    <a:gd name="connsiteX1" fmla="*/ 163684 w 163684"/>
                    <a:gd name="connsiteY1" fmla="*/ 0 h 134909"/>
                    <a:gd name="connsiteX2" fmla="*/ 0 w 163684"/>
                    <a:gd name="connsiteY2" fmla="*/ 0 h 134909"/>
                  </a:gdLst>
                  <a:ahLst/>
                  <a:cxnLst>
                    <a:cxn ang="0">
                      <a:pos x="connsiteX0" y="connsiteY0"/>
                    </a:cxn>
                    <a:cxn ang="0">
                      <a:pos x="connsiteX1" y="connsiteY1"/>
                    </a:cxn>
                    <a:cxn ang="0">
                      <a:pos x="connsiteX2" y="connsiteY2"/>
                    </a:cxn>
                  </a:cxnLst>
                  <a:rect l="l" t="t" r="r" b="b"/>
                  <a:pathLst>
                    <a:path w="163684" h="134909">
                      <a:moveTo>
                        <a:pt x="116917" y="134910"/>
                      </a:moveTo>
                      <a:lnTo>
                        <a:pt x="163684" y="0"/>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90" name="Freeform 13389">
                  <a:extLst>
                    <a:ext uri="{FF2B5EF4-FFF2-40B4-BE49-F238E27FC236}">
                      <a16:creationId xmlns:a16="http://schemas.microsoft.com/office/drawing/2014/main" id="{C89F913D-9449-FD58-EE57-DA4C482727D0}"/>
                    </a:ext>
                  </a:extLst>
                </p:cNvPr>
                <p:cNvSpPr/>
                <p:nvPr/>
              </p:nvSpPr>
              <p:spPr>
                <a:xfrm>
                  <a:off x="18235669" y="26103989"/>
                  <a:ext cx="233833" cy="179879"/>
                </a:xfrm>
                <a:custGeom>
                  <a:avLst/>
                  <a:gdLst>
                    <a:gd name="connsiteX0" fmla="*/ 0 w 233833"/>
                    <a:gd name="connsiteY0" fmla="*/ 179879 h 179879"/>
                    <a:gd name="connsiteX1" fmla="*/ 233834 w 233833"/>
                    <a:gd name="connsiteY1" fmla="*/ 134910 h 179879"/>
                    <a:gd name="connsiteX2" fmla="*/ 116917 w 233833"/>
                    <a:gd name="connsiteY2" fmla="*/ 0 h 179879"/>
                    <a:gd name="connsiteX3" fmla="*/ 62355 w 233833"/>
                    <a:gd name="connsiteY3" fmla="*/ 0 h 179879"/>
                  </a:gdLst>
                  <a:ahLst/>
                  <a:cxnLst>
                    <a:cxn ang="0">
                      <a:pos x="connsiteX0" y="connsiteY0"/>
                    </a:cxn>
                    <a:cxn ang="0">
                      <a:pos x="connsiteX1" y="connsiteY1"/>
                    </a:cxn>
                    <a:cxn ang="0">
                      <a:pos x="connsiteX2" y="connsiteY2"/>
                    </a:cxn>
                    <a:cxn ang="0">
                      <a:pos x="connsiteX3" y="connsiteY3"/>
                    </a:cxn>
                  </a:cxnLst>
                  <a:rect l="l" t="t" r="r" b="b"/>
                  <a:pathLst>
                    <a:path w="233833" h="179879">
                      <a:moveTo>
                        <a:pt x="0" y="179879"/>
                      </a:moveTo>
                      <a:lnTo>
                        <a:pt x="233834" y="134910"/>
                      </a:lnTo>
                      <a:lnTo>
                        <a:pt x="116917" y="0"/>
                      </a:lnTo>
                      <a:lnTo>
                        <a:pt x="62355"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91" name="Freeform 13390">
                  <a:extLst>
                    <a:ext uri="{FF2B5EF4-FFF2-40B4-BE49-F238E27FC236}">
                      <a16:creationId xmlns:a16="http://schemas.microsoft.com/office/drawing/2014/main" id="{10AAAE3A-FE50-2AF9-5BE9-92E10CD226A1}"/>
                    </a:ext>
                  </a:extLst>
                </p:cNvPr>
                <p:cNvSpPr/>
                <p:nvPr/>
              </p:nvSpPr>
              <p:spPr>
                <a:xfrm>
                  <a:off x="18235669" y="26238898"/>
                  <a:ext cx="233833" cy="224849"/>
                </a:xfrm>
                <a:custGeom>
                  <a:avLst/>
                  <a:gdLst>
                    <a:gd name="connsiteX0" fmla="*/ 233834 w 233833"/>
                    <a:gd name="connsiteY0" fmla="*/ 0 h 224849"/>
                    <a:gd name="connsiteX1" fmla="*/ 0 w 233833"/>
                    <a:gd name="connsiteY1" fmla="*/ 44970 h 224849"/>
                    <a:gd name="connsiteX2" fmla="*/ 155889 w 233833"/>
                    <a:gd name="connsiteY2" fmla="*/ 224849 h 224849"/>
                  </a:gdLst>
                  <a:ahLst/>
                  <a:cxnLst>
                    <a:cxn ang="0">
                      <a:pos x="connsiteX0" y="connsiteY0"/>
                    </a:cxn>
                    <a:cxn ang="0">
                      <a:pos x="connsiteX1" y="connsiteY1"/>
                    </a:cxn>
                    <a:cxn ang="0">
                      <a:pos x="connsiteX2" y="connsiteY2"/>
                    </a:cxn>
                  </a:cxnLst>
                  <a:rect l="l" t="t" r="r" b="b"/>
                  <a:pathLst>
                    <a:path w="233833" h="224849">
                      <a:moveTo>
                        <a:pt x="233834" y="0"/>
                      </a:moveTo>
                      <a:lnTo>
                        <a:pt x="0" y="44970"/>
                      </a:lnTo>
                      <a:lnTo>
                        <a:pt x="155889" y="22484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92" name="Freeform 13391">
                  <a:extLst>
                    <a:ext uri="{FF2B5EF4-FFF2-40B4-BE49-F238E27FC236}">
                      <a16:creationId xmlns:a16="http://schemas.microsoft.com/office/drawing/2014/main" id="{1C7CE859-21C9-86D9-53F6-A5CBB4DA24EF}"/>
                    </a:ext>
                  </a:extLst>
                </p:cNvPr>
                <p:cNvSpPr/>
                <p:nvPr/>
              </p:nvSpPr>
              <p:spPr>
                <a:xfrm>
                  <a:off x="18188902" y="26283868"/>
                  <a:ext cx="202656" cy="213606"/>
                </a:xfrm>
                <a:custGeom>
                  <a:avLst/>
                  <a:gdLst>
                    <a:gd name="connsiteX0" fmla="*/ 202656 w 202656"/>
                    <a:gd name="connsiteY0" fmla="*/ 179879 h 213606"/>
                    <a:gd name="connsiteX1" fmla="*/ 46767 w 202656"/>
                    <a:gd name="connsiteY1" fmla="*/ 0 h 213606"/>
                    <a:gd name="connsiteX2" fmla="*/ 0 w 202656"/>
                    <a:gd name="connsiteY2" fmla="*/ 134910 h 213606"/>
                    <a:gd name="connsiteX3" fmla="*/ 27281 w 202656"/>
                    <a:gd name="connsiteY3" fmla="*/ 213607 h 213606"/>
                  </a:gdLst>
                  <a:ahLst/>
                  <a:cxnLst>
                    <a:cxn ang="0">
                      <a:pos x="connsiteX0" y="connsiteY0"/>
                    </a:cxn>
                    <a:cxn ang="0">
                      <a:pos x="connsiteX1" y="connsiteY1"/>
                    </a:cxn>
                    <a:cxn ang="0">
                      <a:pos x="connsiteX2" y="connsiteY2"/>
                    </a:cxn>
                    <a:cxn ang="0">
                      <a:pos x="connsiteX3" y="connsiteY3"/>
                    </a:cxn>
                  </a:cxnLst>
                  <a:rect l="l" t="t" r="r" b="b"/>
                  <a:pathLst>
                    <a:path w="202656" h="213606">
                      <a:moveTo>
                        <a:pt x="202656" y="179879"/>
                      </a:moveTo>
                      <a:lnTo>
                        <a:pt x="46767" y="0"/>
                      </a:lnTo>
                      <a:lnTo>
                        <a:pt x="0" y="134910"/>
                      </a:lnTo>
                      <a:lnTo>
                        <a:pt x="27281" y="21360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93" name="Freeform 13392">
                  <a:extLst>
                    <a:ext uri="{FF2B5EF4-FFF2-40B4-BE49-F238E27FC236}">
                      <a16:creationId xmlns:a16="http://schemas.microsoft.com/office/drawing/2014/main" id="{AD31FC4B-87D5-1D94-E13D-5A5B520A048F}"/>
                    </a:ext>
                  </a:extLst>
                </p:cNvPr>
                <p:cNvSpPr/>
                <p:nvPr/>
              </p:nvSpPr>
              <p:spPr>
                <a:xfrm>
                  <a:off x="18147981" y="26283868"/>
                  <a:ext cx="87687" cy="134909"/>
                </a:xfrm>
                <a:custGeom>
                  <a:avLst/>
                  <a:gdLst>
                    <a:gd name="connsiteX0" fmla="*/ 87688 w 87687"/>
                    <a:gd name="connsiteY0" fmla="*/ 0 h 134909"/>
                    <a:gd name="connsiteX1" fmla="*/ 0 w 87687"/>
                    <a:gd name="connsiteY1" fmla="*/ 16864 h 134909"/>
                    <a:gd name="connsiteX2" fmla="*/ 40921 w 87687"/>
                    <a:gd name="connsiteY2" fmla="*/ 134910 h 134909"/>
                  </a:gdLst>
                  <a:ahLst/>
                  <a:cxnLst>
                    <a:cxn ang="0">
                      <a:pos x="connsiteX0" y="connsiteY0"/>
                    </a:cxn>
                    <a:cxn ang="0">
                      <a:pos x="connsiteX1" y="connsiteY1"/>
                    </a:cxn>
                    <a:cxn ang="0">
                      <a:pos x="connsiteX2" y="connsiteY2"/>
                    </a:cxn>
                  </a:cxnLst>
                  <a:rect l="l" t="t" r="r" b="b"/>
                  <a:pathLst>
                    <a:path w="87687" h="134909">
                      <a:moveTo>
                        <a:pt x="87688" y="0"/>
                      </a:moveTo>
                      <a:lnTo>
                        <a:pt x="0" y="16864"/>
                      </a:lnTo>
                      <a:lnTo>
                        <a:pt x="40921" y="13491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94" name="Freeform 13393">
                  <a:extLst>
                    <a:ext uri="{FF2B5EF4-FFF2-40B4-BE49-F238E27FC236}">
                      <a16:creationId xmlns:a16="http://schemas.microsoft.com/office/drawing/2014/main" id="{D8589C5C-37A5-EBDC-B6EF-A3A8BE0AA504}"/>
                    </a:ext>
                  </a:extLst>
                </p:cNvPr>
                <p:cNvSpPr/>
                <p:nvPr/>
              </p:nvSpPr>
              <p:spPr>
                <a:xfrm>
                  <a:off x="18079779" y="26103989"/>
                  <a:ext cx="218244" cy="196743"/>
                </a:xfrm>
                <a:custGeom>
                  <a:avLst/>
                  <a:gdLst>
                    <a:gd name="connsiteX0" fmla="*/ 0 w 218244"/>
                    <a:gd name="connsiteY0" fmla="*/ 0 h 196743"/>
                    <a:gd name="connsiteX1" fmla="*/ 68202 w 218244"/>
                    <a:gd name="connsiteY1" fmla="*/ 196743 h 196743"/>
                    <a:gd name="connsiteX2" fmla="*/ 155889 w 218244"/>
                    <a:gd name="connsiteY2" fmla="*/ 179879 h 196743"/>
                    <a:gd name="connsiteX3" fmla="*/ 218245 w 218244"/>
                    <a:gd name="connsiteY3" fmla="*/ 0 h 196743"/>
                  </a:gdLst>
                  <a:ahLst/>
                  <a:cxnLst>
                    <a:cxn ang="0">
                      <a:pos x="connsiteX0" y="connsiteY0"/>
                    </a:cxn>
                    <a:cxn ang="0">
                      <a:pos x="connsiteX1" y="connsiteY1"/>
                    </a:cxn>
                    <a:cxn ang="0">
                      <a:pos x="connsiteX2" y="connsiteY2"/>
                    </a:cxn>
                    <a:cxn ang="0">
                      <a:pos x="connsiteX3" y="connsiteY3"/>
                    </a:cxn>
                  </a:cxnLst>
                  <a:rect l="l" t="t" r="r" b="b"/>
                  <a:pathLst>
                    <a:path w="218244" h="196743">
                      <a:moveTo>
                        <a:pt x="0" y="0"/>
                      </a:moveTo>
                      <a:lnTo>
                        <a:pt x="68202" y="196743"/>
                      </a:lnTo>
                      <a:lnTo>
                        <a:pt x="155889" y="179879"/>
                      </a:lnTo>
                      <a:lnTo>
                        <a:pt x="218245"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395" name="Graphic 13007">
                <a:extLst>
                  <a:ext uri="{FF2B5EF4-FFF2-40B4-BE49-F238E27FC236}">
                    <a16:creationId xmlns:a16="http://schemas.microsoft.com/office/drawing/2014/main" id="{4F4BA4E4-8BBA-475C-9C3C-BA54CF3BF132}"/>
                  </a:ext>
                </a:extLst>
              </p:cNvPr>
              <p:cNvGrpSpPr/>
              <p:nvPr/>
            </p:nvGrpSpPr>
            <p:grpSpPr>
              <a:xfrm>
                <a:off x="18625392" y="26103989"/>
                <a:ext cx="1091225" cy="1573943"/>
                <a:chOff x="18625392" y="26103989"/>
                <a:chExt cx="1091225" cy="1573943"/>
              </a:xfrm>
            </p:grpSpPr>
            <p:sp>
              <p:nvSpPr>
                <p:cNvPr id="13396" name="Freeform 13395">
                  <a:extLst>
                    <a:ext uri="{FF2B5EF4-FFF2-40B4-BE49-F238E27FC236}">
                      <a16:creationId xmlns:a16="http://schemas.microsoft.com/office/drawing/2014/main" id="{1865BF2B-FD23-8177-D013-AC8CA3F43F2B}"/>
                    </a:ext>
                  </a:extLst>
                </p:cNvPr>
                <p:cNvSpPr/>
                <p:nvPr/>
              </p:nvSpPr>
              <p:spPr>
                <a:xfrm>
                  <a:off x="19482784" y="26859482"/>
                  <a:ext cx="233833" cy="293802"/>
                </a:xfrm>
                <a:custGeom>
                  <a:avLst/>
                  <a:gdLst>
                    <a:gd name="connsiteX0" fmla="*/ 233834 w 233833"/>
                    <a:gd name="connsiteY0" fmla="*/ 188873 h 293802"/>
                    <a:gd name="connsiteX1" fmla="*/ 124712 w 233833"/>
                    <a:gd name="connsiteY1" fmla="*/ 0 h 293802"/>
                    <a:gd name="connsiteX2" fmla="*/ 77945 w 233833"/>
                    <a:gd name="connsiteY2" fmla="*/ 8994 h 293802"/>
                    <a:gd name="connsiteX3" fmla="*/ 0 w 233833"/>
                    <a:gd name="connsiteY3" fmla="*/ 233843 h 293802"/>
                    <a:gd name="connsiteX4" fmla="*/ 51963 w 233833"/>
                    <a:gd name="connsiteY4" fmla="*/ 293802 h 293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833" h="293802">
                      <a:moveTo>
                        <a:pt x="233834" y="188873"/>
                      </a:moveTo>
                      <a:lnTo>
                        <a:pt x="124712" y="0"/>
                      </a:lnTo>
                      <a:lnTo>
                        <a:pt x="77945" y="8994"/>
                      </a:lnTo>
                      <a:lnTo>
                        <a:pt x="0" y="233843"/>
                      </a:lnTo>
                      <a:lnTo>
                        <a:pt x="51963" y="29380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397" name="Freeform 13396">
                  <a:extLst>
                    <a:ext uri="{FF2B5EF4-FFF2-40B4-BE49-F238E27FC236}">
                      <a16:creationId xmlns:a16="http://schemas.microsoft.com/office/drawing/2014/main" id="{786251E0-7B49-46DD-D1AC-C46E42ADE9B2}"/>
                    </a:ext>
                  </a:extLst>
                </p:cNvPr>
                <p:cNvSpPr/>
                <p:nvPr/>
              </p:nvSpPr>
              <p:spPr>
                <a:xfrm>
                  <a:off x="19248950" y="27093325"/>
                  <a:ext cx="233833" cy="164889"/>
                </a:xfrm>
                <a:custGeom>
                  <a:avLst/>
                  <a:gdLst>
                    <a:gd name="connsiteX0" fmla="*/ 233834 w 233833"/>
                    <a:gd name="connsiteY0" fmla="*/ 0 h 164889"/>
                    <a:gd name="connsiteX1" fmla="*/ 0 w 233833"/>
                    <a:gd name="connsiteY1" fmla="*/ 44970 h 164889"/>
                    <a:gd name="connsiteX2" fmla="*/ 103926 w 233833"/>
                    <a:gd name="connsiteY2" fmla="*/ 164889 h 164889"/>
                    <a:gd name="connsiteX3" fmla="*/ 194861 w 233833"/>
                    <a:gd name="connsiteY3" fmla="*/ 112425 h 164889"/>
                  </a:gdLst>
                  <a:ahLst/>
                  <a:cxnLst>
                    <a:cxn ang="0">
                      <a:pos x="connsiteX0" y="connsiteY0"/>
                    </a:cxn>
                    <a:cxn ang="0">
                      <a:pos x="connsiteX1" y="connsiteY1"/>
                    </a:cxn>
                    <a:cxn ang="0">
                      <a:pos x="connsiteX2" y="connsiteY2"/>
                    </a:cxn>
                    <a:cxn ang="0">
                      <a:pos x="connsiteX3" y="connsiteY3"/>
                    </a:cxn>
                  </a:cxnLst>
                  <a:rect l="l" t="t" r="r" b="b"/>
                  <a:pathLst>
                    <a:path w="233833" h="164889">
                      <a:moveTo>
                        <a:pt x="233834" y="0"/>
                      </a:moveTo>
                      <a:lnTo>
                        <a:pt x="0" y="44970"/>
                      </a:lnTo>
                      <a:lnTo>
                        <a:pt x="103926" y="164889"/>
                      </a:lnTo>
                      <a:lnTo>
                        <a:pt x="194861" y="11242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98" name="Freeform 13397">
                  <a:extLst>
                    <a:ext uri="{FF2B5EF4-FFF2-40B4-BE49-F238E27FC236}">
                      <a16:creationId xmlns:a16="http://schemas.microsoft.com/office/drawing/2014/main" id="{04D35A96-BBCB-CC0C-C277-83CA1F064BAC}"/>
                    </a:ext>
                  </a:extLst>
                </p:cNvPr>
                <p:cNvSpPr/>
                <p:nvPr/>
              </p:nvSpPr>
              <p:spPr>
                <a:xfrm>
                  <a:off x="19443811" y="27093325"/>
                  <a:ext cx="90935" cy="112424"/>
                </a:xfrm>
                <a:custGeom>
                  <a:avLst/>
                  <a:gdLst>
                    <a:gd name="connsiteX0" fmla="*/ 38973 w 90935"/>
                    <a:gd name="connsiteY0" fmla="*/ 0 h 112424"/>
                    <a:gd name="connsiteX1" fmla="*/ 0 w 90935"/>
                    <a:gd name="connsiteY1" fmla="*/ 112425 h 112424"/>
                    <a:gd name="connsiteX2" fmla="*/ 90936 w 90935"/>
                    <a:gd name="connsiteY2" fmla="*/ 59959 h 112424"/>
                  </a:gdLst>
                  <a:ahLst/>
                  <a:cxnLst>
                    <a:cxn ang="0">
                      <a:pos x="connsiteX0" y="connsiteY0"/>
                    </a:cxn>
                    <a:cxn ang="0">
                      <a:pos x="connsiteX1" y="connsiteY1"/>
                    </a:cxn>
                    <a:cxn ang="0">
                      <a:pos x="connsiteX2" y="connsiteY2"/>
                    </a:cxn>
                  </a:cxnLst>
                  <a:rect l="l" t="t" r="r" b="b"/>
                  <a:pathLst>
                    <a:path w="90935" h="112424">
                      <a:moveTo>
                        <a:pt x="38973" y="0"/>
                      </a:moveTo>
                      <a:lnTo>
                        <a:pt x="0" y="112425"/>
                      </a:lnTo>
                      <a:lnTo>
                        <a:pt x="90936" y="5995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399" name="Freeform 13398">
                  <a:extLst>
                    <a:ext uri="{FF2B5EF4-FFF2-40B4-BE49-F238E27FC236}">
                      <a16:creationId xmlns:a16="http://schemas.microsoft.com/office/drawing/2014/main" id="{E3650658-E96A-EB1D-F951-7C22C34A37AC}"/>
                    </a:ext>
                  </a:extLst>
                </p:cNvPr>
                <p:cNvSpPr/>
                <p:nvPr/>
              </p:nvSpPr>
              <p:spPr>
                <a:xfrm>
                  <a:off x="18937171" y="27138295"/>
                  <a:ext cx="415704" cy="329778"/>
                </a:xfrm>
                <a:custGeom>
                  <a:avLst/>
                  <a:gdLst>
                    <a:gd name="connsiteX0" fmla="*/ 311779 w 415704"/>
                    <a:gd name="connsiteY0" fmla="*/ 0 h 329778"/>
                    <a:gd name="connsiteX1" fmla="*/ 77945 w 415704"/>
                    <a:gd name="connsiteY1" fmla="*/ 44970 h 329778"/>
                    <a:gd name="connsiteX2" fmla="*/ 0 w 415704"/>
                    <a:gd name="connsiteY2" fmla="*/ 269819 h 329778"/>
                    <a:gd name="connsiteX3" fmla="*/ 51963 w 415704"/>
                    <a:gd name="connsiteY3" fmla="*/ 329779 h 329778"/>
                    <a:gd name="connsiteX4" fmla="*/ 415705 w 415704"/>
                    <a:gd name="connsiteY4" fmla="*/ 119920 h 329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04" h="329778">
                      <a:moveTo>
                        <a:pt x="311779" y="0"/>
                      </a:moveTo>
                      <a:lnTo>
                        <a:pt x="77945" y="44970"/>
                      </a:lnTo>
                      <a:lnTo>
                        <a:pt x="0" y="269819"/>
                      </a:lnTo>
                      <a:lnTo>
                        <a:pt x="51963" y="329779"/>
                      </a:lnTo>
                      <a:lnTo>
                        <a:pt x="415705" y="11992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400" name="Freeform 13399">
                  <a:extLst>
                    <a:ext uri="{FF2B5EF4-FFF2-40B4-BE49-F238E27FC236}">
                      <a16:creationId xmlns:a16="http://schemas.microsoft.com/office/drawing/2014/main" id="{0D533F17-092B-09E0-BCF2-5770DBCB87F7}"/>
                    </a:ext>
                  </a:extLst>
                </p:cNvPr>
                <p:cNvSpPr/>
                <p:nvPr/>
              </p:nvSpPr>
              <p:spPr>
                <a:xfrm>
                  <a:off x="18703337" y="27408114"/>
                  <a:ext cx="233834" cy="164889"/>
                </a:xfrm>
                <a:custGeom>
                  <a:avLst/>
                  <a:gdLst>
                    <a:gd name="connsiteX0" fmla="*/ 233835 w 233834"/>
                    <a:gd name="connsiteY0" fmla="*/ 0 h 164889"/>
                    <a:gd name="connsiteX1" fmla="*/ 0 w 233834"/>
                    <a:gd name="connsiteY1" fmla="*/ 44970 h 164889"/>
                    <a:gd name="connsiteX2" fmla="*/ 103926 w 233834"/>
                    <a:gd name="connsiteY2" fmla="*/ 164889 h 164889"/>
                    <a:gd name="connsiteX3" fmla="*/ 194862 w 233834"/>
                    <a:gd name="connsiteY3" fmla="*/ 112425 h 164889"/>
                  </a:gdLst>
                  <a:ahLst/>
                  <a:cxnLst>
                    <a:cxn ang="0">
                      <a:pos x="connsiteX0" y="connsiteY0"/>
                    </a:cxn>
                    <a:cxn ang="0">
                      <a:pos x="connsiteX1" y="connsiteY1"/>
                    </a:cxn>
                    <a:cxn ang="0">
                      <a:pos x="connsiteX2" y="connsiteY2"/>
                    </a:cxn>
                    <a:cxn ang="0">
                      <a:pos x="connsiteX3" y="connsiteY3"/>
                    </a:cxn>
                  </a:cxnLst>
                  <a:rect l="l" t="t" r="r" b="b"/>
                  <a:pathLst>
                    <a:path w="233834" h="164889">
                      <a:moveTo>
                        <a:pt x="233835" y="0"/>
                      </a:moveTo>
                      <a:lnTo>
                        <a:pt x="0" y="44970"/>
                      </a:lnTo>
                      <a:lnTo>
                        <a:pt x="103926" y="164889"/>
                      </a:lnTo>
                      <a:lnTo>
                        <a:pt x="194862" y="11242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01" name="Freeform 13400">
                  <a:extLst>
                    <a:ext uri="{FF2B5EF4-FFF2-40B4-BE49-F238E27FC236}">
                      <a16:creationId xmlns:a16="http://schemas.microsoft.com/office/drawing/2014/main" id="{78CF9E77-7F64-093E-9D6D-E68C314957BE}"/>
                    </a:ext>
                  </a:extLst>
                </p:cNvPr>
                <p:cNvSpPr/>
                <p:nvPr/>
              </p:nvSpPr>
              <p:spPr>
                <a:xfrm>
                  <a:off x="18898199" y="27408114"/>
                  <a:ext cx="90935" cy="112424"/>
                </a:xfrm>
                <a:custGeom>
                  <a:avLst/>
                  <a:gdLst>
                    <a:gd name="connsiteX0" fmla="*/ 38973 w 90935"/>
                    <a:gd name="connsiteY0" fmla="*/ 0 h 112424"/>
                    <a:gd name="connsiteX1" fmla="*/ 0 w 90935"/>
                    <a:gd name="connsiteY1" fmla="*/ 112425 h 112424"/>
                    <a:gd name="connsiteX2" fmla="*/ 90936 w 90935"/>
                    <a:gd name="connsiteY2" fmla="*/ 59959 h 112424"/>
                  </a:gdLst>
                  <a:ahLst/>
                  <a:cxnLst>
                    <a:cxn ang="0">
                      <a:pos x="connsiteX0" y="connsiteY0"/>
                    </a:cxn>
                    <a:cxn ang="0">
                      <a:pos x="connsiteX1" y="connsiteY1"/>
                    </a:cxn>
                    <a:cxn ang="0">
                      <a:pos x="connsiteX2" y="connsiteY2"/>
                    </a:cxn>
                  </a:cxnLst>
                  <a:rect l="l" t="t" r="r" b="b"/>
                  <a:pathLst>
                    <a:path w="90935" h="112424">
                      <a:moveTo>
                        <a:pt x="38973" y="0"/>
                      </a:moveTo>
                      <a:lnTo>
                        <a:pt x="0" y="112425"/>
                      </a:lnTo>
                      <a:lnTo>
                        <a:pt x="90936" y="5995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02" name="Freeform 13401">
                  <a:extLst>
                    <a:ext uri="{FF2B5EF4-FFF2-40B4-BE49-F238E27FC236}">
                      <a16:creationId xmlns:a16="http://schemas.microsoft.com/office/drawing/2014/main" id="{BD1143F5-E4F0-37E1-D727-6BD471733CE4}"/>
                    </a:ext>
                  </a:extLst>
                </p:cNvPr>
                <p:cNvSpPr/>
                <p:nvPr/>
              </p:nvSpPr>
              <p:spPr>
                <a:xfrm>
                  <a:off x="18625392" y="27453084"/>
                  <a:ext cx="181870" cy="224849"/>
                </a:xfrm>
                <a:custGeom>
                  <a:avLst/>
                  <a:gdLst>
                    <a:gd name="connsiteX0" fmla="*/ 0 w 181870"/>
                    <a:gd name="connsiteY0" fmla="*/ 224849 h 224849"/>
                    <a:gd name="connsiteX1" fmla="*/ 181871 w 181870"/>
                    <a:gd name="connsiteY1" fmla="*/ 119920 h 224849"/>
                    <a:gd name="connsiteX2" fmla="*/ 77945 w 181870"/>
                    <a:gd name="connsiteY2" fmla="*/ 0 h 224849"/>
                  </a:gdLst>
                  <a:ahLst/>
                  <a:cxnLst>
                    <a:cxn ang="0">
                      <a:pos x="connsiteX0" y="connsiteY0"/>
                    </a:cxn>
                    <a:cxn ang="0">
                      <a:pos x="connsiteX1" y="connsiteY1"/>
                    </a:cxn>
                    <a:cxn ang="0">
                      <a:pos x="connsiteX2" y="connsiteY2"/>
                    </a:cxn>
                  </a:cxnLst>
                  <a:rect l="l" t="t" r="r" b="b"/>
                  <a:pathLst>
                    <a:path w="181870" h="224849">
                      <a:moveTo>
                        <a:pt x="0" y="224849"/>
                      </a:moveTo>
                      <a:lnTo>
                        <a:pt x="181871" y="119920"/>
                      </a:lnTo>
                      <a:lnTo>
                        <a:pt x="7794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403" name="Freeform 13402">
                  <a:extLst>
                    <a:ext uri="{FF2B5EF4-FFF2-40B4-BE49-F238E27FC236}">
                      <a16:creationId xmlns:a16="http://schemas.microsoft.com/office/drawing/2014/main" id="{B93E8971-56D9-C4A0-2157-A48B8A32F5A2}"/>
                    </a:ext>
                  </a:extLst>
                </p:cNvPr>
                <p:cNvSpPr/>
                <p:nvPr/>
              </p:nvSpPr>
              <p:spPr>
                <a:xfrm>
                  <a:off x="19560728" y="26812263"/>
                  <a:ext cx="46766" cy="56212"/>
                </a:xfrm>
                <a:custGeom>
                  <a:avLst/>
                  <a:gdLst>
                    <a:gd name="connsiteX0" fmla="*/ 0 w 46766"/>
                    <a:gd name="connsiteY0" fmla="*/ 56212 h 56212"/>
                    <a:gd name="connsiteX1" fmla="*/ 46767 w 46766"/>
                    <a:gd name="connsiteY1" fmla="*/ 47219 h 56212"/>
                    <a:gd name="connsiteX2" fmla="*/ 19486 w 46766"/>
                    <a:gd name="connsiteY2" fmla="*/ 0 h 56212"/>
                  </a:gdLst>
                  <a:ahLst/>
                  <a:cxnLst>
                    <a:cxn ang="0">
                      <a:pos x="connsiteX0" y="connsiteY0"/>
                    </a:cxn>
                    <a:cxn ang="0">
                      <a:pos x="connsiteX1" y="connsiteY1"/>
                    </a:cxn>
                    <a:cxn ang="0">
                      <a:pos x="connsiteX2" y="connsiteY2"/>
                    </a:cxn>
                  </a:cxnLst>
                  <a:rect l="l" t="t" r="r" b="b"/>
                  <a:pathLst>
                    <a:path w="46766" h="56212">
                      <a:moveTo>
                        <a:pt x="0" y="56212"/>
                      </a:moveTo>
                      <a:lnTo>
                        <a:pt x="46767" y="47219"/>
                      </a:lnTo>
                      <a:lnTo>
                        <a:pt x="19486"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04" name="Freeform 13403">
                  <a:extLst>
                    <a:ext uri="{FF2B5EF4-FFF2-40B4-BE49-F238E27FC236}">
                      <a16:creationId xmlns:a16="http://schemas.microsoft.com/office/drawing/2014/main" id="{7419ABE3-4890-0AB5-7208-A3CF993DD199}"/>
                    </a:ext>
                  </a:extLst>
                </p:cNvPr>
                <p:cNvSpPr/>
                <p:nvPr/>
              </p:nvSpPr>
              <p:spPr>
                <a:xfrm>
                  <a:off x="19248950" y="26481735"/>
                  <a:ext cx="194861" cy="206861"/>
                </a:xfrm>
                <a:custGeom>
                  <a:avLst/>
                  <a:gdLst>
                    <a:gd name="connsiteX0" fmla="*/ 155889 w 194861"/>
                    <a:gd name="connsiteY0" fmla="*/ 206861 h 206861"/>
                    <a:gd name="connsiteX1" fmla="*/ 194862 w 194861"/>
                    <a:gd name="connsiteY1" fmla="*/ 94437 h 206861"/>
                    <a:gd name="connsiteX2" fmla="*/ 140300 w 194861"/>
                    <a:gd name="connsiteY2" fmla="*/ 0 h 206861"/>
                    <a:gd name="connsiteX3" fmla="*/ 0 w 194861"/>
                    <a:gd name="connsiteY3" fmla="*/ 26982 h 206861"/>
                  </a:gdLst>
                  <a:ahLst/>
                  <a:cxnLst>
                    <a:cxn ang="0">
                      <a:pos x="connsiteX0" y="connsiteY0"/>
                    </a:cxn>
                    <a:cxn ang="0">
                      <a:pos x="connsiteX1" y="connsiteY1"/>
                    </a:cxn>
                    <a:cxn ang="0">
                      <a:pos x="connsiteX2" y="connsiteY2"/>
                    </a:cxn>
                    <a:cxn ang="0">
                      <a:pos x="connsiteX3" y="connsiteY3"/>
                    </a:cxn>
                  </a:cxnLst>
                  <a:rect l="l" t="t" r="r" b="b"/>
                  <a:pathLst>
                    <a:path w="194861" h="206861">
                      <a:moveTo>
                        <a:pt x="155889" y="206861"/>
                      </a:moveTo>
                      <a:lnTo>
                        <a:pt x="194862" y="94437"/>
                      </a:lnTo>
                      <a:lnTo>
                        <a:pt x="140300" y="0"/>
                      </a:lnTo>
                      <a:lnTo>
                        <a:pt x="0" y="26982"/>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05" name="Freeform 13404">
                  <a:extLst>
                    <a:ext uri="{FF2B5EF4-FFF2-40B4-BE49-F238E27FC236}">
                      <a16:creationId xmlns:a16="http://schemas.microsoft.com/office/drawing/2014/main" id="{11749BD6-F05A-420E-BD7D-0FF9D9B55974}"/>
                    </a:ext>
                  </a:extLst>
                </p:cNvPr>
                <p:cNvSpPr/>
                <p:nvPr/>
              </p:nvSpPr>
              <p:spPr>
                <a:xfrm>
                  <a:off x="19404839" y="26576172"/>
                  <a:ext cx="93533" cy="112424"/>
                </a:xfrm>
                <a:custGeom>
                  <a:avLst/>
                  <a:gdLst>
                    <a:gd name="connsiteX0" fmla="*/ 0 w 93533"/>
                    <a:gd name="connsiteY0" fmla="*/ 112425 h 112424"/>
                    <a:gd name="connsiteX1" fmla="*/ 93534 w 93533"/>
                    <a:gd name="connsiteY1" fmla="*/ 94437 h 112424"/>
                    <a:gd name="connsiteX2" fmla="*/ 38973 w 93533"/>
                    <a:gd name="connsiteY2" fmla="*/ 0 h 112424"/>
                  </a:gdLst>
                  <a:ahLst/>
                  <a:cxnLst>
                    <a:cxn ang="0">
                      <a:pos x="connsiteX0" y="connsiteY0"/>
                    </a:cxn>
                    <a:cxn ang="0">
                      <a:pos x="connsiteX1" y="connsiteY1"/>
                    </a:cxn>
                    <a:cxn ang="0">
                      <a:pos x="connsiteX2" y="connsiteY2"/>
                    </a:cxn>
                  </a:cxnLst>
                  <a:rect l="l" t="t" r="r" b="b"/>
                  <a:pathLst>
                    <a:path w="93533" h="112424">
                      <a:moveTo>
                        <a:pt x="0" y="112425"/>
                      </a:moveTo>
                      <a:lnTo>
                        <a:pt x="93534" y="94437"/>
                      </a:lnTo>
                      <a:lnTo>
                        <a:pt x="38973"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06" name="Freeform 13405">
                  <a:extLst>
                    <a:ext uri="{FF2B5EF4-FFF2-40B4-BE49-F238E27FC236}">
                      <a16:creationId xmlns:a16="http://schemas.microsoft.com/office/drawing/2014/main" id="{817A91A9-E567-71C7-BF49-2C469F82768D}"/>
                    </a:ext>
                  </a:extLst>
                </p:cNvPr>
                <p:cNvSpPr/>
                <p:nvPr/>
              </p:nvSpPr>
              <p:spPr>
                <a:xfrm>
                  <a:off x="19404839" y="26670609"/>
                  <a:ext cx="175375" cy="197866"/>
                </a:xfrm>
                <a:custGeom>
                  <a:avLst/>
                  <a:gdLst>
                    <a:gd name="connsiteX0" fmla="*/ 0 w 175375"/>
                    <a:gd name="connsiteY0" fmla="*/ 17988 h 197866"/>
                    <a:gd name="connsiteX1" fmla="*/ 155889 w 175375"/>
                    <a:gd name="connsiteY1" fmla="*/ 197867 h 197866"/>
                    <a:gd name="connsiteX2" fmla="*/ 175375 w 175375"/>
                    <a:gd name="connsiteY2" fmla="*/ 141655 h 197866"/>
                    <a:gd name="connsiteX3" fmla="*/ 93534 w 175375"/>
                    <a:gd name="connsiteY3" fmla="*/ 0 h 197866"/>
                  </a:gdLst>
                  <a:ahLst/>
                  <a:cxnLst>
                    <a:cxn ang="0">
                      <a:pos x="connsiteX0" y="connsiteY0"/>
                    </a:cxn>
                    <a:cxn ang="0">
                      <a:pos x="connsiteX1" y="connsiteY1"/>
                    </a:cxn>
                    <a:cxn ang="0">
                      <a:pos x="connsiteX2" y="connsiteY2"/>
                    </a:cxn>
                    <a:cxn ang="0">
                      <a:pos x="connsiteX3" y="connsiteY3"/>
                    </a:cxn>
                  </a:cxnLst>
                  <a:rect l="l" t="t" r="r" b="b"/>
                  <a:pathLst>
                    <a:path w="175375" h="197866">
                      <a:moveTo>
                        <a:pt x="0" y="17988"/>
                      </a:moveTo>
                      <a:lnTo>
                        <a:pt x="155889" y="197867"/>
                      </a:lnTo>
                      <a:lnTo>
                        <a:pt x="175375" y="141655"/>
                      </a:lnTo>
                      <a:lnTo>
                        <a:pt x="93534"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07" name="Freeform 13406">
                  <a:extLst>
                    <a:ext uri="{FF2B5EF4-FFF2-40B4-BE49-F238E27FC236}">
                      <a16:creationId xmlns:a16="http://schemas.microsoft.com/office/drawing/2014/main" id="{9959EE42-9B70-F1DE-B719-4DC592B8CBCB}"/>
                    </a:ext>
                  </a:extLst>
                </p:cNvPr>
                <p:cNvSpPr/>
                <p:nvPr/>
              </p:nvSpPr>
              <p:spPr>
                <a:xfrm>
                  <a:off x="19326894" y="26688597"/>
                  <a:ext cx="233833" cy="224848"/>
                </a:xfrm>
                <a:custGeom>
                  <a:avLst/>
                  <a:gdLst>
                    <a:gd name="connsiteX0" fmla="*/ 77945 w 233833"/>
                    <a:gd name="connsiteY0" fmla="*/ 0 h 224848"/>
                    <a:gd name="connsiteX1" fmla="*/ 0 w 233833"/>
                    <a:gd name="connsiteY1" fmla="*/ 224849 h 224848"/>
                    <a:gd name="connsiteX2" fmla="*/ 233834 w 233833"/>
                    <a:gd name="connsiteY2" fmla="*/ 179879 h 224848"/>
                  </a:gdLst>
                  <a:ahLst/>
                  <a:cxnLst>
                    <a:cxn ang="0">
                      <a:pos x="connsiteX0" y="connsiteY0"/>
                    </a:cxn>
                    <a:cxn ang="0">
                      <a:pos x="connsiteX1" y="connsiteY1"/>
                    </a:cxn>
                    <a:cxn ang="0">
                      <a:pos x="connsiteX2" y="connsiteY2"/>
                    </a:cxn>
                  </a:cxnLst>
                  <a:rect l="l" t="t" r="r" b="b"/>
                  <a:pathLst>
                    <a:path w="233833" h="224848">
                      <a:moveTo>
                        <a:pt x="77945" y="0"/>
                      </a:moveTo>
                      <a:lnTo>
                        <a:pt x="0" y="224849"/>
                      </a:lnTo>
                      <a:lnTo>
                        <a:pt x="233834" y="17987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08" name="Freeform 13407">
                  <a:extLst>
                    <a:ext uri="{FF2B5EF4-FFF2-40B4-BE49-F238E27FC236}">
                      <a16:creationId xmlns:a16="http://schemas.microsoft.com/office/drawing/2014/main" id="{186E5301-E012-7DDE-BA20-1FA4DA0493FB}"/>
                    </a:ext>
                  </a:extLst>
                </p:cNvPr>
                <p:cNvSpPr/>
                <p:nvPr/>
              </p:nvSpPr>
              <p:spPr>
                <a:xfrm>
                  <a:off x="19326894" y="26868476"/>
                  <a:ext cx="233833" cy="224849"/>
                </a:xfrm>
                <a:custGeom>
                  <a:avLst/>
                  <a:gdLst>
                    <a:gd name="connsiteX0" fmla="*/ 233834 w 233833"/>
                    <a:gd name="connsiteY0" fmla="*/ 0 h 224849"/>
                    <a:gd name="connsiteX1" fmla="*/ 0 w 233833"/>
                    <a:gd name="connsiteY1" fmla="*/ 44970 h 224849"/>
                    <a:gd name="connsiteX2" fmla="*/ 155889 w 233833"/>
                    <a:gd name="connsiteY2" fmla="*/ 224849 h 224849"/>
                  </a:gdLst>
                  <a:ahLst/>
                  <a:cxnLst>
                    <a:cxn ang="0">
                      <a:pos x="connsiteX0" y="connsiteY0"/>
                    </a:cxn>
                    <a:cxn ang="0">
                      <a:pos x="connsiteX1" y="connsiteY1"/>
                    </a:cxn>
                    <a:cxn ang="0">
                      <a:pos x="connsiteX2" y="connsiteY2"/>
                    </a:cxn>
                  </a:cxnLst>
                  <a:rect l="l" t="t" r="r" b="b"/>
                  <a:pathLst>
                    <a:path w="233833" h="224849">
                      <a:moveTo>
                        <a:pt x="233834" y="0"/>
                      </a:moveTo>
                      <a:lnTo>
                        <a:pt x="0" y="44970"/>
                      </a:lnTo>
                      <a:lnTo>
                        <a:pt x="155889" y="22484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09" name="Freeform 13408">
                  <a:extLst>
                    <a:ext uri="{FF2B5EF4-FFF2-40B4-BE49-F238E27FC236}">
                      <a16:creationId xmlns:a16="http://schemas.microsoft.com/office/drawing/2014/main" id="{95C8A764-ABB2-03BB-E8A3-3952B53467ED}"/>
                    </a:ext>
                  </a:extLst>
                </p:cNvPr>
                <p:cNvSpPr/>
                <p:nvPr/>
              </p:nvSpPr>
              <p:spPr>
                <a:xfrm>
                  <a:off x="19248950" y="26913445"/>
                  <a:ext cx="233833" cy="224849"/>
                </a:xfrm>
                <a:custGeom>
                  <a:avLst/>
                  <a:gdLst>
                    <a:gd name="connsiteX0" fmla="*/ 233834 w 233833"/>
                    <a:gd name="connsiteY0" fmla="*/ 179880 h 224849"/>
                    <a:gd name="connsiteX1" fmla="*/ 77945 w 233833"/>
                    <a:gd name="connsiteY1" fmla="*/ 0 h 224849"/>
                    <a:gd name="connsiteX2" fmla="*/ 0 w 233833"/>
                    <a:gd name="connsiteY2" fmla="*/ 224849 h 224849"/>
                  </a:gdLst>
                  <a:ahLst/>
                  <a:cxnLst>
                    <a:cxn ang="0">
                      <a:pos x="connsiteX0" y="connsiteY0"/>
                    </a:cxn>
                    <a:cxn ang="0">
                      <a:pos x="connsiteX1" y="connsiteY1"/>
                    </a:cxn>
                    <a:cxn ang="0">
                      <a:pos x="connsiteX2" y="connsiteY2"/>
                    </a:cxn>
                  </a:cxnLst>
                  <a:rect l="l" t="t" r="r" b="b"/>
                  <a:pathLst>
                    <a:path w="233833" h="224849">
                      <a:moveTo>
                        <a:pt x="233834" y="179880"/>
                      </a:moveTo>
                      <a:lnTo>
                        <a:pt x="77945" y="0"/>
                      </a:lnTo>
                      <a:lnTo>
                        <a:pt x="0" y="22484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10" name="Freeform 13409">
                  <a:extLst>
                    <a:ext uri="{FF2B5EF4-FFF2-40B4-BE49-F238E27FC236}">
                      <a16:creationId xmlns:a16="http://schemas.microsoft.com/office/drawing/2014/main" id="{EB79BA4A-BA90-92E8-8884-D68E256C123F}"/>
                    </a:ext>
                  </a:extLst>
                </p:cNvPr>
                <p:cNvSpPr/>
                <p:nvPr/>
              </p:nvSpPr>
              <p:spPr>
                <a:xfrm>
                  <a:off x="19093060" y="26913445"/>
                  <a:ext cx="233833" cy="224849"/>
                </a:xfrm>
                <a:custGeom>
                  <a:avLst/>
                  <a:gdLst>
                    <a:gd name="connsiteX0" fmla="*/ 155889 w 233833"/>
                    <a:gd name="connsiteY0" fmla="*/ 224849 h 224849"/>
                    <a:gd name="connsiteX1" fmla="*/ 233834 w 233833"/>
                    <a:gd name="connsiteY1" fmla="*/ 0 h 224849"/>
                    <a:gd name="connsiteX2" fmla="*/ 0 w 233833"/>
                    <a:gd name="connsiteY2" fmla="*/ 44970 h 224849"/>
                  </a:gdLst>
                  <a:ahLst/>
                  <a:cxnLst>
                    <a:cxn ang="0">
                      <a:pos x="connsiteX0" y="connsiteY0"/>
                    </a:cxn>
                    <a:cxn ang="0">
                      <a:pos x="connsiteX1" y="connsiteY1"/>
                    </a:cxn>
                    <a:cxn ang="0">
                      <a:pos x="connsiteX2" y="connsiteY2"/>
                    </a:cxn>
                  </a:cxnLst>
                  <a:rect l="l" t="t" r="r" b="b"/>
                  <a:pathLst>
                    <a:path w="233833" h="224849">
                      <a:moveTo>
                        <a:pt x="155889" y="224849"/>
                      </a:moveTo>
                      <a:lnTo>
                        <a:pt x="233834" y="0"/>
                      </a:lnTo>
                      <a:lnTo>
                        <a:pt x="0" y="4497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11" name="Freeform 13410">
                  <a:extLst>
                    <a:ext uri="{FF2B5EF4-FFF2-40B4-BE49-F238E27FC236}">
                      <a16:creationId xmlns:a16="http://schemas.microsoft.com/office/drawing/2014/main" id="{1AF719FB-3423-F21C-1041-7DBA6CCBC6A9}"/>
                    </a:ext>
                  </a:extLst>
                </p:cNvPr>
                <p:cNvSpPr/>
                <p:nvPr/>
              </p:nvSpPr>
              <p:spPr>
                <a:xfrm>
                  <a:off x="19015116" y="26958415"/>
                  <a:ext cx="233833" cy="224849"/>
                </a:xfrm>
                <a:custGeom>
                  <a:avLst/>
                  <a:gdLst>
                    <a:gd name="connsiteX0" fmla="*/ 0 w 233833"/>
                    <a:gd name="connsiteY0" fmla="*/ 224849 h 224849"/>
                    <a:gd name="connsiteX1" fmla="*/ 233834 w 233833"/>
                    <a:gd name="connsiteY1" fmla="*/ 179880 h 224849"/>
                    <a:gd name="connsiteX2" fmla="*/ 77945 w 233833"/>
                    <a:gd name="connsiteY2" fmla="*/ 0 h 224849"/>
                  </a:gdLst>
                  <a:ahLst/>
                  <a:cxnLst>
                    <a:cxn ang="0">
                      <a:pos x="connsiteX0" y="connsiteY0"/>
                    </a:cxn>
                    <a:cxn ang="0">
                      <a:pos x="connsiteX1" y="connsiteY1"/>
                    </a:cxn>
                    <a:cxn ang="0">
                      <a:pos x="connsiteX2" y="connsiteY2"/>
                    </a:cxn>
                  </a:cxnLst>
                  <a:rect l="l" t="t" r="r" b="b"/>
                  <a:pathLst>
                    <a:path w="233833" h="224849">
                      <a:moveTo>
                        <a:pt x="0" y="224849"/>
                      </a:moveTo>
                      <a:lnTo>
                        <a:pt x="233834" y="179880"/>
                      </a:lnTo>
                      <a:lnTo>
                        <a:pt x="7794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12" name="Freeform 13411">
                  <a:extLst>
                    <a:ext uri="{FF2B5EF4-FFF2-40B4-BE49-F238E27FC236}">
                      <a16:creationId xmlns:a16="http://schemas.microsoft.com/office/drawing/2014/main" id="{F3ED78EB-3CBA-5F43-C598-1FC9852D6859}"/>
                    </a:ext>
                  </a:extLst>
                </p:cNvPr>
                <p:cNvSpPr/>
                <p:nvPr/>
              </p:nvSpPr>
              <p:spPr>
                <a:xfrm>
                  <a:off x="18937171" y="26508717"/>
                  <a:ext cx="467667" cy="449698"/>
                </a:xfrm>
                <a:custGeom>
                  <a:avLst/>
                  <a:gdLst>
                    <a:gd name="connsiteX0" fmla="*/ 467668 w 467667"/>
                    <a:gd name="connsiteY0" fmla="*/ 179879 h 449698"/>
                    <a:gd name="connsiteX1" fmla="*/ 311779 w 467667"/>
                    <a:gd name="connsiteY1" fmla="*/ 0 h 449698"/>
                    <a:gd name="connsiteX2" fmla="*/ 77945 w 467667"/>
                    <a:gd name="connsiteY2" fmla="*/ 44970 h 449698"/>
                    <a:gd name="connsiteX3" fmla="*/ 0 w 467667"/>
                    <a:gd name="connsiteY3" fmla="*/ 269819 h 449698"/>
                    <a:gd name="connsiteX4" fmla="*/ 155889 w 467667"/>
                    <a:gd name="connsiteY4" fmla="*/ 449698 h 449698"/>
                    <a:gd name="connsiteX5" fmla="*/ 389723 w 467667"/>
                    <a:gd name="connsiteY5" fmla="*/ 404728 h 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667" h="449698">
                      <a:moveTo>
                        <a:pt x="467668" y="179879"/>
                      </a:moveTo>
                      <a:lnTo>
                        <a:pt x="311779" y="0"/>
                      </a:lnTo>
                      <a:lnTo>
                        <a:pt x="77945" y="44970"/>
                      </a:lnTo>
                      <a:lnTo>
                        <a:pt x="0" y="269819"/>
                      </a:lnTo>
                      <a:lnTo>
                        <a:pt x="155889" y="449698"/>
                      </a:lnTo>
                      <a:lnTo>
                        <a:pt x="389723" y="40472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413" name="Freeform 13412">
                  <a:extLst>
                    <a:ext uri="{FF2B5EF4-FFF2-40B4-BE49-F238E27FC236}">
                      <a16:creationId xmlns:a16="http://schemas.microsoft.com/office/drawing/2014/main" id="{68C83A87-FA61-1B5A-6FE4-B820747B8FDE}"/>
                    </a:ext>
                  </a:extLst>
                </p:cNvPr>
                <p:cNvSpPr/>
                <p:nvPr/>
              </p:nvSpPr>
              <p:spPr>
                <a:xfrm>
                  <a:off x="18859226" y="26778536"/>
                  <a:ext cx="233833" cy="224849"/>
                </a:xfrm>
                <a:custGeom>
                  <a:avLst/>
                  <a:gdLst>
                    <a:gd name="connsiteX0" fmla="*/ 233834 w 233833"/>
                    <a:gd name="connsiteY0" fmla="*/ 179879 h 224849"/>
                    <a:gd name="connsiteX1" fmla="*/ 77945 w 233833"/>
                    <a:gd name="connsiteY1" fmla="*/ 0 h 224849"/>
                    <a:gd name="connsiteX2" fmla="*/ 0 w 233833"/>
                    <a:gd name="connsiteY2" fmla="*/ 224849 h 224849"/>
                  </a:gdLst>
                  <a:ahLst/>
                  <a:cxnLst>
                    <a:cxn ang="0">
                      <a:pos x="connsiteX0" y="connsiteY0"/>
                    </a:cxn>
                    <a:cxn ang="0">
                      <a:pos x="connsiteX1" y="connsiteY1"/>
                    </a:cxn>
                    <a:cxn ang="0">
                      <a:pos x="connsiteX2" y="connsiteY2"/>
                    </a:cxn>
                  </a:cxnLst>
                  <a:rect l="l" t="t" r="r" b="b"/>
                  <a:pathLst>
                    <a:path w="233833" h="224849">
                      <a:moveTo>
                        <a:pt x="233834" y="179879"/>
                      </a:moveTo>
                      <a:lnTo>
                        <a:pt x="77945" y="0"/>
                      </a:lnTo>
                      <a:lnTo>
                        <a:pt x="0" y="22484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14" name="Freeform 13413">
                  <a:extLst>
                    <a:ext uri="{FF2B5EF4-FFF2-40B4-BE49-F238E27FC236}">
                      <a16:creationId xmlns:a16="http://schemas.microsoft.com/office/drawing/2014/main" id="{65B0ECA0-0345-9008-B77E-71912F3884B0}"/>
                    </a:ext>
                  </a:extLst>
                </p:cNvPr>
                <p:cNvSpPr/>
                <p:nvPr/>
              </p:nvSpPr>
              <p:spPr>
                <a:xfrm>
                  <a:off x="18859226" y="26958415"/>
                  <a:ext cx="233834" cy="224849"/>
                </a:xfrm>
                <a:custGeom>
                  <a:avLst/>
                  <a:gdLst>
                    <a:gd name="connsiteX0" fmla="*/ 0 w 233834"/>
                    <a:gd name="connsiteY0" fmla="*/ 44970 h 224849"/>
                    <a:gd name="connsiteX1" fmla="*/ 155890 w 233834"/>
                    <a:gd name="connsiteY1" fmla="*/ 224849 h 224849"/>
                    <a:gd name="connsiteX2" fmla="*/ 233835 w 233834"/>
                    <a:gd name="connsiteY2" fmla="*/ 0 h 224849"/>
                  </a:gdLst>
                  <a:ahLst/>
                  <a:cxnLst>
                    <a:cxn ang="0">
                      <a:pos x="connsiteX0" y="connsiteY0"/>
                    </a:cxn>
                    <a:cxn ang="0">
                      <a:pos x="connsiteX1" y="connsiteY1"/>
                    </a:cxn>
                    <a:cxn ang="0">
                      <a:pos x="connsiteX2" y="connsiteY2"/>
                    </a:cxn>
                  </a:cxnLst>
                  <a:rect l="l" t="t" r="r" b="b"/>
                  <a:pathLst>
                    <a:path w="233834" h="224849">
                      <a:moveTo>
                        <a:pt x="0" y="44970"/>
                      </a:moveTo>
                      <a:lnTo>
                        <a:pt x="155890" y="224849"/>
                      </a:lnTo>
                      <a:lnTo>
                        <a:pt x="233835"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15" name="Freeform 13414">
                  <a:extLst>
                    <a:ext uri="{FF2B5EF4-FFF2-40B4-BE49-F238E27FC236}">
                      <a16:creationId xmlns:a16="http://schemas.microsoft.com/office/drawing/2014/main" id="{E97FCF0C-8B9F-41A2-DF14-06F6C50EE796}"/>
                    </a:ext>
                  </a:extLst>
                </p:cNvPr>
                <p:cNvSpPr/>
                <p:nvPr/>
              </p:nvSpPr>
              <p:spPr>
                <a:xfrm>
                  <a:off x="18781281" y="27003386"/>
                  <a:ext cx="233834" cy="224848"/>
                </a:xfrm>
                <a:custGeom>
                  <a:avLst/>
                  <a:gdLst>
                    <a:gd name="connsiteX0" fmla="*/ 233835 w 233834"/>
                    <a:gd name="connsiteY0" fmla="*/ 179879 h 224848"/>
                    <a:gd name="connsiteX1" fmla="*/ 77945 w 233834"/>
                    <a:gd name="connsiteY1" fmla="*/ 0 h 224848"/>
                    <a:gd name="connsiteX2" fmla="*/ 0 w 233834"/>
                    <a:gd name="connsiteY2" fmla="*/ 224849 h 224848"/>
                  </a:gdLst>
                  <a:ahLst/>
                  <a:cxnLst>
                    <a:cxn ang="0">
                      <a:pos x="connsiteX0" y="connsiteY0"/>
                    </a:cxn>
                    <a:cxn ang="0">
                      <a:pos x="connsiteX1" y="connsiteY1"/>
                    </a:cxn>
                    <a:cxn ang="0">
                      <a:pos x="connsiteX2" y="connsiteY2"/>
                    </a:cxn>
                  </a:cxnLst>
                  <a:rect l="l" t="t" r="r" b="b"/>
                  <a:pathLst>
                    <a:path w="233834" h="224848">
                      <a:moveTo>
                        <a:pt x="233835" y="179879"/>
                      </a:moveTo>
                      <a:lnTo>
                        <a:pt x="77945" y="0"/>
                      </a:lnTo>
                      <a:lnTo>
                        <a:pt x="0" y="22484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16" name="Freeform 13415">
                  <a:extLst>
                    <a:ext uri="{FF2B5EF4-FFF2-40B4-BE49-F238E27FC236}">
                      <a16:creationId xmlns:a16="http://schemas.microsoft.com/office/drawing/2014/main" id="{4554EC70-A90C-C36D-645C-B7D9BFC0E792}"/>
                    </a:ext>
                  </a:extLst>
                </p:cNvPr>
                <p:cNvSpPr/>
                <p:nvPr/>
              </p:nvSpPr>
              <p:spPr>
                <a:xfrm>
                  <a:off x="18781281" y="27183264"/>
                  <a:ext cx="233834" cy="224849"/>
                </a:xfrm>
                <a:custGeom>
                  <a:avLst/>
                  <a:gdLst>
                    <a:gd name="connsiteX0" fmla="*/ 233835 w 233834"/>
                    <a:gd name="connsiteY0" fmla="*/ 0 h 224849"/>
                    <a:gd name="connsiteX1" fmla="*/ 0 w 233834"/>
                    <a:gd name="connsiteY1" fmla="*/ 44970 h 224849"/>
                    <a:gd name="connsiteX2" fmla="*/ 155890 w 233834"/>
                    <a:gd name="connsiteY2" fmla="*/ 224849 h 224849"/>
                  </a:gdLst>
                  <a:ahLst/>
                  <a:cxnLst>
                    <a:cxn ang="0">
                      <a:pos x="connsiteX0" y="connsiteY0"/>
                    </a:cxn>
                    <a:cxn ang="0">
                      <a:pos x="connsiteX1" y="connsiteY1"/>
                    </a:cxn>
                    <a:cxn ang="0">
                      <a:pos x="connsiteX2" y="connsiteY2"/>
                    </a:cxn>
                  </a:cxnLst>
                  <a:rect l="l" t="t" r="r" b="b"/>
                  <a:pathLst>
                    <a:path w="233834" h="224849">
                      <a:moveTo>
                        <a:pt x="233835" y="0"/>
                      </a:moveTo>
                      <a:lnTo>
                        <a:pt x="0" y="44970"/>
                      </a:lnTo>
                      <a:lnTo>
                        <a:pt x="155890" y="22484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17" name="Freeform 13416">
                  <a:extLst>
                    <a:ext uri="{FF2B5EF4-FFF2-40B4-BE49-F238E27FC236}">
                      <a16:creationId xmlns:a16="http://schemas.microsoft.com/office/drawing/2014/main" id="{E541F0B0-25B7-EF6C-893B-E6A29C1B6709}"/>
                    </a:ext>
                  </a:extLst>
                </p:cNvPr>
                <p:cNvSpPr/>
                <p:nvPr/>
              </p:nvSpPr>
              <p:spPr>
                <a:xfrm>
                  <a:off x="18703337" y="27228234"/>
                  <a:ext cx="233834" cy="224849"/>
                </a:xfrm>
                <a:custGeom>
                  <a:avLst/>
                  <a:gdLst>
                    <a:gd name="connsiteX0" fmla="*/ 233835 w 233834"/>
                    <a:gd name="connsiteY0" fmla="*/ 179880 h 224849"/>
                    <a:gd name="connsiteX1" fmla="*/ 77945 w 233834"/>
                    <a:gd name="connsiteY1" fmla="*/ 0 h 224849"/>
                    <a:gd name="connsiteX2" fmla="*/ 0 w 233834"/>
                    <a:gd name="connsiteY2" fmla="*/ 224849 h 224849"/>
                  </a:gdLst>
                  <a:ahLst/>
                  <a:cxnLst>
                    <a:cxn ang="0">
                      <a:pos x="connsiteX0" y="connsiteY0"/>
                    </a:cxn>
                    <a:cxn ang="0">
                      <a:pos x="connsiteX1" y="connsiteY1"/>
                    </a:cxn>
                    <a:cxn ang="0">
                      <a:pos x="connsiteX2" y="connsiteY2"/>
                    </a:cxn>
                  </a:cxnLst>
                  <a:rect l="l" t="t" r="r" b="b"/>
                  <a:pathLst>
                    <a:path w="233834" h="224849">
                      <a:moveTo>
                        <a:pt x="233835" y="179880"/>
                      </a:moveTo>
                      <a:lnTo>
                        <a:pt x="77945" y="0"/>
                      </a:lnTo>
                      <a:lnTo>
                        <a:pt x="0" y="22484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18" name="Freeform 13417">
                  <a:extLst>
                    <a:ext uri="{FF2B5EF4-FFF2-40B4-BE49-F238E27FC236}">
                      <a16:creationId xmlns:a16="http://schemas.microsoft.com/office/drawing/2014/main" id="{DD978DF9-2F7A-4D00-0877-02BAF9D57739}"/>
                    </a:ext>
                  </a:extLst>
                </p:cNvPr>
                <p:cNvSpPr/>
                <p:nvPr/>
              </p:nvSpPr>
              <p:spPr>
                <a:xfrm>
                  <a:off x="19248950" y="26340081"/>
                  <a:ext cx="140300" cy="168636"/>
                </a:xfrm>
                <a:custGeom>
                  <a:avLst/>
                  <a:gdLst>
                    <a:gd name="connsiteX0" fmla="*/ 0 w 140300"/>
                    <a:gd name="connsiteY0" fmla="*/ 168637 h 168636"/>
                    <a:gd name="connsiteX1" fmla="*/ 140300 w 140300"/>
                    <a:gd name="connsiteY1" fmla="*/ 141655 h 168636"/>
                    <a:gd name="connsiteX2" fmla="*/ 58459 w 140300"/>
                    <a:gd name="connsiteY2" fmla="*/ 0 h 168636"/>
                  </a:gdLst>
                  <a:ahLst/>
                  <a:cxnLst>
                    <a:cxn ang="0">
                      <a:pos x="connsiteX0" y="connsiteY0"/>
                    </a:cxn>
                    <a:cxn ang="0">
                      <a:pos x="connsiteX1" y="connsiteY1"/>
                    </a:cxn>
                    <a:cxn ang="0">
                      <a:pos x="connsiteX2" y="connsiteY2"/>
                    </a:cxn>
                  </a:cxnLst>
                  <a:rect l="l" t="t" r="r" b="b"/>
                  <a:pathLst>
                    <a:path w="140300" h="168636">
                      <a:moveTo>
                        <a:pt x="0" y="168637"/>
                      </a:moveTo>
                      <a:lnTo>
                        <a:pt x="140300" y="141655"/>
                      </a:lnTo>
                      <a:lnTo>
                        <a:pt x="58459"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19" name="Freeform 13418">
                  <a:extLst>
                    <a:ext uri="{FF2B5EF4-FFF2-40B4-BE49-F238E27FC236}">
                      <a16:creationId xmlns:a16="http://schemas.microsoft.com/office/drawing/2014/main" id="{555D4334-AF44-AA6B-9D85-F363B31C9FAA}"/>
                    </a:ext>
                  </a:extLst>
                </p:cNvPr>
                <p:cNvSpPr/>
                <p:nvPr/>
              </p:nvSpPr>
              <p:spPr>
                <a:xfrm>
                  <a:off x="19093060" y="26292862"/>
                  <a:ext cx="214347" cy="215854"/>
                </a:xfrm>
                <a:custGeom>
                  <a:avLst/>
                  <a:gdLst>
                    <a:gd name="connsiteX0" fmla="*/ 155889 w 214347"/>
                    <a:gd name="connsiteY0" fmla="*/ 215855 h 215854"/>
                    <a:gd name="connsiteX1" fmla="*/ 214348 w 214347"/>
                    <a:gd name="connsiteY1" fmla="*/ 47218 h 215854"/>
                    <a:gd name="connsiteX2" fmla="*/ 187067 w 214347"/>
                    <a:gd name="connsiteY2" fmla="*/ 0 h 215854"/>
                    <a:gd name="connsiteX3" fmla="*/ 0 w 214347"/>
                    <a:gd name="connsiteY3" fmla="*/ 35976 h 215854"/>
                  </a:gdLst>
                  <a:ahLst/>
                  <a:cxnLst>
                    <a:cxn ang="0">
                      <a:pos x="connsiteX0" y="connsiteY0"/>
                    </a:cxn>
                    <a:cxn ang="0">
                      <a:pos x="connsiteX1" y="connsiteY1"/>
                    </a:cxn>
                    <a:cxn ang="0">
                      <a:pos x="connsiteX2" y="connsiteY2"/>
                    </a:cxn>
                    <a:cxn ang="0">
                      <a:pos x="connsiteX3" y="connsiteY3"/>
                    </a:cxn>
                  </a:cxnLst>
                  <a:rect l="l" t="t" r="r" b="b"/>
                  <a:pathLst>
                    <a:path w="214347" h="215854">
                      <a:moveTo>
                        <a:pt x="155889" y="215855"/>
                      </a:moveTo>
                      <a:lnTo>
                        <a:pt x="214348" y="47218"/>
                      </a:lnTo>
                      <a:lnTo>
                        <a:pt x="187067" y="0"/>
                      </a:lnTo>
                      <a:lnTo>
                        <a:pt x="0" y="35976"/>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20" name="Freeform 13419">
                  <a:extLst>
                    <a:ext uri="{FF2B5EF4-FFF2-40B4-BE49-F238E27FC236}">
                      <a16:creationId xmlns:a16="http://schemas.microsoft.com/office/drawing/2014/main" id="{4CE72B10-33FC-8277-219C-640F0EE052B9}"/>
                    </a:ext>
                  </a:extLst>
                </p:cNvPr>
                <p:cNvSpPr/>
                <p:nvPr/>
              </p:nvSpPr>
              <p:spPr>
                <a:xfrm>
                  <a:off x="19015116" y="26328838"/>
                  <a:ext cx="233833" cy="224849"/>
                </a:xfrm>
                <a:custGeom>
                  <a:avLst/>
                  <a:gdLst>
                    <a:gd name="connsiteX0" fmla="*/ 233834 w 233833"/>
                    <a:gd name="connsiteY0" fmla="*/ 179879 h 224849"/>
                    <a:gd name="connsiteX1" fmla="*/ 77945 w 233833"/>
                    <a:gd name="connsiteY1" fmla="*/ 0 h 224849"/>
                    <a:gd name="connsiteX2" fmla="*/ 0 w 233833"/>
                    <a:gd name="connsiteY2" fmla="*/ 224849 h 224849"/>
                  </a:gdLst>
                  <a:ahLst/>
                  <a:cxnLst>
                    <a:cxn ang="0">
                      <a:pos x="connsiteX0" y="connsiteY0"/>
                    </a:cxn>
                    <a:cxn ang="0">
                      <a:pos x="connsiteX1" y="connsiteY1"/>
                    </a:cxn>
                    <a:cxn ang="0">
                      <a:pos x="connsiteX2" y="connsiteY2"/>
                    </a:cxn>
                  </a:cxnLst>
                  <a:rect l="l" t="t" r="r" b="b"/>
                  <a:pathLst>
                    <a:path w="233833" h="224849">
                      <a:moveTo>
                        <a:pt x="233834" y="179879"/>
                      </a:moveTo>
                      <a:lnTo>
                        <a:pt x="77945" y="0"/>
                      </a:lnTo>
                      <a:lnTo>
                        <a:pt x="0" y="22484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21" name="Freeform 13420">
                  <a:extLst>
                    <a:ext uri="{FF2B5EF4-FFF2-40B4-BE49-F238E27FC236}">
                      <a16:creationId xmlns:a16="http://schemas.microsoft.com/office/drawing/2014/main" id="{F5D446BD-6C8D-8B3A-9A20-EC3D38969D24}"/>
                    </a:ext>
                  </a:extLst>
                </p:cNvPr>
                <p:cNvSpPr/>
                <p:nvPr/>
              </p:nvSpPr>
              <p:spPr>
                <a:xfrm>
                  <a:off x="19093060" y="26103989"/>
                  <a:ext cx="187067" cy="224849"/>
                </a:xfrm>
                <a:custGeom>
                  <a:avLst/>
                  <a:gdLst>
                    <a:gd name="connsiteX0" fmla="*/ 77945 w 187067"/>
                    <a:gd name="connsiteY0" fmla="*/ 0 h 224849"/>
                    <a:gd name="connsiteX1" fmla="*/ 0 w 187067"/>
                    <a:gd name="connsiteY1" fmla="*/ 224849 h 224849"/>
                    <a:gd name="connsiteX2" fmla="*/ 187067 w 187067"/>
                    <a:gd name="connsiteY2" fmla="*/ 188873 h 224849"/>
                  </a:gdLst>
                  <a:ahLst/>
                  <a:cxnLst>
                    <a:cxn ang="0">
                      <a:pos x="connsiteX0" y="connsiteY0"/>
                    </a:cxn>
                    <a:cxn ang="0">
                      <a:pos x="connsiteX1" y="connsiteY1"/>
                    </a:cxn>
                    <a:cxn ang="0">
                      <a:pos x="connsiteX2" y="connsiteY2"/>
                    </a:cxn>
                  </a:cxnLst>
                  <a:rect l="l" t="t" r="r" b="b"/>
                  <a:pathLst>
                    <a:path w="187067" h="224849">
                      <a:moveTo>
                        <a:pt x="77945" y="0"/>
                      </a:moveTo>
                      <a:lnTo>
                        <a:pt x="0" y="224849"/>
                      </a:lnTo>
                      <a:lnTo>
                        <a:pt x="187067" y="18887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422" name="Graphic 13007">
                <a:extLst>
                  <a:ext uri="{FF2B5EF4-FFF2-40B4-BE49-F238E27FC236}">
                    <a16:creationId xmlns:a16="http://schemas.microsoft.com/office/drawing/2014/main" id="{72BF369C-57CB-A919-03E9-46A53396EB0D}"/>
                  </a:ext>
                </a:extLst>
              </p:cNvPr>
              <p:cNvGrpSpPr/>
              <p:nvPr/>
            </p:nvGrpSpPr>
            <p:grpSpPr>
              <a:xfrm>
                <a:off x="18625392" y="25159623"/>
                <a:ext cx="1091225" cy="944366"/>
                <a:chOff x="18625392" y="25159623"/>
                <a:chExt cx="1091225" cy="944366"/>
              </a:xfrm>
            </p:grpSpPr>
            <p:sp>
              <p:nvSpPr>
                <p:cNvPr id="13423" name="Freeform 13422">
                  <a:extLst>
                    <a:ext uri="{FF2B5EF4-FFF2-40B4-BE49-F238E27FC236}">
                      <a16:creationId xmlns:a16="http://schemas.microsoft.com/office/drawing/2014/main" id="{D825B030-07AB-FC48-5FEA-A5BB9CBD6310}"/>
                    </a:ext>
                  </a:extLst>
                </p:cNvPr>
                <p:cNvSpPr/>
                <p:nvPr/>
              </p:nvSpPr>
              <p:spPr>
                <a:xfrm>
                  <a:off x="19248950" y="25867897"/>
                  <a:ext cx="58458" cy="47218"/>
                </a:xfrm>
                <a:custGeom>
                  <a:avLst/>
                  <a:gdLst>
                    <a:gd name="connsiteX0" fmla="*/ 0 w 58458"/>
                    <a:gd name="connsiteY0" fmla="*/ 11243 h 47218"/>
                    <a:gd name="connsiteX1" fmla="*/ 31178 w 58458"/>
                    <a:gd name="connsiteY1" fmla="*/ 47218 h 47218"/>
                    <a:gd name="connsiteX2" fmla="*/ 58459 w 58458"/>
                    <a:gd name="connsiteY2" fmla="*/ 0 h 47218"/>
                  </a:gdLst>
                  <a:ahLst/>
                  <a:cxnLst>
                    <a:cxn ang="0">
                      <a:pos x="connsiteX0" y="connsiteY0"/>
                    </a:cxn>
                    <a:cxn ang="0">
                      <a:pos x="connsiteX1" y="connsiteY1"/>
                    </a:cxn>
                    <a:cxn ang="0">
                      <a:pos x="connsiteX2" y="connsiteY2"/>
                    </a:cxn>
                  </a:cxnLst>
                  <a:rect l="l" t="t" r="r" b="b"/>
                  <a:pathLst>
                    <a:path w="58458" h="47218">
                      <a:moveTo>
                        <a:pt x="0" y="11243"/>
                      </a:moveTo>
                      <a:lnTo>
                        <a:pt x="31178" y="47218"/>
                      </a:lnTo>
                      <a:lnTo>
                        <a:pt x="58459"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24" name="Freeform 13423">
                  <a:extLst>
                    <a:ext uri="{FF2B5EF4-FFF2-40B4-BE49-F238E27FC236}">
                      <a16:creationId xmlns:a16="http://schemas.microsoft.com/office/drawing/2014/main" id="{A439B940-3873-65E8-4408-D4537DD3C9B8}"/>
                    </a:ext>
                  </a:extLst>
                </p:cNvPr>
                <p:cNvSpPr/>
                <p:nvPr/>
              </p:nvSpPr>
              <p:spPr>
                <a:xfrm>
                  <a:off x="19061882" y="25879140"/>
                  <a:ext cx="218245" cy="224849"/>
                </a:xfrm>
                <a:custGeom>
                  <a:avLst/>
                  <a:gdLst>
                    <a:gd name="connsiteX0" fmla="*/ 109123 w 218245"/>
                    <a:gd name="connsiteY0" fmla="*/ 224849 h 224849"/>
                    <a:gd name="connsiteX1" fmla="*/ 218245 w 218245"/>
                    <a:gd name="connsiteY1" fmla="*/ 35976 h 224849"/>
                    <a:gd name="connsiteX2" fmla="*/ 187068 w 218245"/>
                    <a:gd name="connsiteY2" fmla="*/ 0 h 224849"/>
                    <a:gd name="connsiteX3" fmla="*/ 0 w 218245"/>
                    <a:gd name="connsiteY3" fmla="*/ 35976 h 224849"/>
                  </a:gdLst>
                  <a:ahLst/>
                  <a:cxnLst>
                    <a:cxn ang="0">
                      <a:pos x="connsiteX0" y="connsiteY0"/>
                    </a:cxn>
                    <a:cxn ang="0">
                      <a:pos x="connsiteX1" y="connsiteY1"/>
                    </a:cxn>
                    <a:cxn ang="0">
                      <a:pos x="connsiteX2" y="connsiteY2"/>
                    </a:cxn>
                    <a:cxn ang="0">
                      <a:pos x="connsiteX3" y="connsiteY3"/>
                    </a:cxn>
                  </a:cxnLst>
                  <a:rect l="l" t="t" r="r" b="b"/>
                  <a:pathLst>
                    <a:path w="218245" h="224849">
                      <a:moveTo>
                        <a:pt x="109123" y="224849"/>
                      </a:moveTo>
                      <a:lnTo>
                        <a:pt x="218245" y="35976"/>
                      </a:lnTo>
                      <a:lnTo>
                        <a:pt x="187068" y="0"/>
                      </a:lnTo>
                      <a:lnTo>
                        <a:pt x="0" y="3597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425" name="Freeform 13424">
                  <a:extLst>
                    <a:ext uri="{FF2B5EF4-FFF2-40B4-BE49-F238E27FC236}">
                      <a16:creationId xmlns:a16="http://schemas.microsoft.com/office/drawing/2014/main" id="{3DD78A28-9EB5-72BA-41F0-C70F2D4951AD}"/>
                    </a:ext>
                  </a:extLst>
                </p:cNvPr>
                <p:cNvSpPr/>
                <p:nvPr/>
              </p:nvSpPr>
              <p:spPr>
                <a:xfrm>
                  <a:off x="19482784" y="25159623"/>
                  <a:ext cx="233833" cy="188873"/>
                </a:xfrm>
                <a:custGeom>
                  <a:avLst/>
                  <a:gdLst>
                    <a:gd name="connsiteX0" fmla="*/ 233834 w 233833"/>
                    <a:gd name="connsiteY0" fmla="*/ 0 h 188873"/>
                    <a:gd name="connsiteX1" fmla="*/ 15589 w 233833"/>
                    <a:gd name="connsiteY1" fmla="*/ 0 h 188873"/>
                    <a:gd name="connsiteX2" fmla="*/ 0 w 233833"/>
                    <a:gd name="connsiteY2" fmla="*/ 44970 h 188873"/>
                    <a:gd name="connsiteX3" fmla="*/ 124712 w 233833"/>
                    <a:gd name="connsiteY3" fmla="*/ 188873 h 188873"/>
                  </a:gdLst>
                  <a:ahLst/>
                  <a:cxnLst>
                    <a:cxn ang="0">
                      <a:pos x="connsiteX0" y="connsiteY0"/>
                    </a:cxn>
                    <a:cxn ang="0">
                      <a:pos x="connsiteX1" y="connsiteY1"/>
                    </a:cxn>
                    <a:cxn ang="0">
                      <a:pos x="connsiteX2" y="connsiteY2"/>
                    </a:cxn>
                    <a:cxn ang="0">
                      <a:pos x="connsiteX3" y="connsiteY3"/>
                    </a:cxn>
                  </a:cxnLst>
                  <a:rect l="l" t="t" r="r" b="b"/>
                  <a:pathLst>
                    <a:path w="233833" h="188873">
                      <a:moveTo>
                        <a:pt x="233834" y="0"/>
                      </a:moveTo>
                      <a:lnTo>
                        <a:pt x="15589" y="0"/>
                      </a:lnTo>
                      <a:lnTo>
                        <a:pt x="0" y="44970"/>
                      </a:lnTo>
                      <a:lnTo>
                        <a:pt x="124712" y="18887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426" name="Freeform 13425">
                  <a:extLst>
                    <a:ext uri="{FF2B5EF4-FFF2-40B4-BE49-F238E27FC236}">
                      <a16:creationId xmlns:a16="http://schemas.microsoft.com/office/drawing/2014/main" id="{3BC549EB-A9FA-F599-C68B-74FE2DB3B2AA}"/>
                    </a:ext>
                  </a:extLst>
                </p:cNvPr>
                <p:cNvSpPr/>
                <p:nvPr/>
              </p:nvSpPr>
              <p:spPr>
                <a:xfrm>
                  <a:off x="19248950" y="25204593"/>
                  <a:ext cx="233833" cy="224849"/>
                </a:xfrm>
                <a:custGeom>
                  <a:avLst/>
                  <a:gdLst>
                    <a:gd name="connsiteX0" fmla="*/ 155889 w 233833"/>
                    <a:gd name="connsiteY0" fmla="*/ 224849 h 224849"/>
                    <a:gd name="connsiteX1" fmla="*/ 233834 w 233833"/>
                    <a:gd name="connsiteY1" fmla="*/ 0 h 224849"/>
                    <a:gd name="connsiteX2" fmla="*/ 0 w 233833"/>
                    <a:gd name="connsiteY2" fmla="*/ 44970 h 224849"/>
                  </a:gdLst>
                  <a:ahLst/>
                  <a:cxnLst>
                    <a:cxn ang="0">
                      <a:pos x="connsiteX0" y="connsiteY0"/>
                    </a:cxn>
                    <a:cxn ang="0">
                      <a:pos x="connsiteX1" y="connsiteY1"/>
                    </a:cxn>
                    <a:cxn ang="0">
                      <a:pos x="connsiteX2" y="connsiteY2"/>
                    </a:cxn>
                  </a:cxnLst>
                  <a:rect l="l" t="t" r="r" b="b"/>
                  <a:pathLst>
                    <a:path w="233833" h="224849">
                      <a:moveTo>
                        <a:pt x="155889" y="224849"/>
                      </a:moveTo>
                      <a:lnTo>
                        <a:pt x="233834" y="0"/>
                      </a:lnTo>
                      <a:lnTo>
                        <a:pt x="0" y="4497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27" name="Freeform 13426">
                  <a:extLst>
                    <a:ext uri="{FF2B5EF4-FFF2-40B4-BE49-F238E27FC236}">
                      <a16:creationId xmlns:a16="http://schemas.microsoft.com/office/drawing/2014/main" id="{594D9110-C444-F33A-E656-9BF4CB5F1147}"/>
                    </a:ext>
                  </a:extLst>
                </p:cNvPr>
                <p:cNvSpPr/>
                <p:nvPr/>
              </p:nvSpPr>
              <p:spPr>
                <a:xfrm>
                  <a:off x="19404839" y="25204593"/>
                  <a:ext cx="202656" cy="224849"/>
                </a:xfrm>
                <a:custGeom>
                  <a:avLst/>
                  <a:gdLst>
                    <a:gd name="connsiteX0" fmla="*/ 0 w 202656"/>
                    <a:gd name="connsiteY0" fmla="*/ 224849 h 224849"/>
                    <a:gd name="connsiteX1" fmla="*/ 175375 w 202656"/>
                    <a:gd name="connsiteY1" fmla="*/ 191122 h 224849"/>
                    <a:gd name="connsiteX2" fmla="*/ 202656 w 202656"/>
                    <a:gd name="connsiteY2" fmla="*/ 143904 h 224849"/>
                    <a:gd name="connsiteX3" fmla="*/ 77945 w 202656"/>
                    <a:gd name="connsiteY3" fmla="*/ 0 h 224849"/>
                  </a:gdLst>
                  <a:ahLst/>
                  <a:cxnLst>
                    <a:cxn ang="0">
                      <a:pos x="connsiteX0" y="connsiteY0"/>
                    </a:cxn>
                    <a:cxn ang="0">
                      <a:pos x="connsiteX1" y="connsiteY1"/>
                    </a:cxn>
                    <a:cxn ang="0">
                      <a:pos x="connsiteX2" y="connsiteY2"/>
                    </a:cxn>
                    <a:cxn ang="0">
                      <a:pos x="connsiteX3" y="connsiteY3"/>
                    </a:cxn>
                  </a:cxnLst>
                  <a:rect l="l" t="t" r="r" b="b"/>
                  <a:pathLst>
                    <a:path w="202656" h="224849">
                      <a:moveTo>
                        <a:pt x="0" y="224849"/>
                      </a:moveTo>
                      <a:lnTo>
                        <a:pt x="175375" y="191122"/>
                      </a:lnTo>
                      <a:lnTo>
                        <a:pt x="202656" y="143904"/>
                      </a:lnTo>
                      <a:lnTo>
                        <a:pt x="77945"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28" name="Freeform 13427">
                  <a:extLst>
                    <a:ext uri="{FF2B5EF4-FFF2-40B4-BE49-F238E27FC236}">
                      <a16:creationId xmlns:a16="http://schemas.microsoft.com/office/drawing/2014/main" id="{3DAA274F-BE8D-A361-54BE-77CA85E67237}"/>
                    </a:ext>
                  </a:extLst>
                </p:cNvPr>
                <p:cNvSpPr/>
                <p:nvPr/>
              </p:nvSpPr>
              <p:spPr>
                <a:xfrm>
                  <a:off x="19404839" y="25395714"/>
                  <a:ext cx="175375" cy="141654"/>
                </a:xfrm>
                <a:custGeom>
                  <a:avLst/>
                  <a:gdLst>
                    <a:gd name="connsiteX0" fmla="*/ 0 w 175375"/>
                    <a:gd name="connsiteY0" fmla="*/ 33727 h 141654"/>
                    <a:gd name="connsiteX1" fmla="*/ 93534 w 175375"/>
                    <a:gd name="connsiteY1" fmla="*/ 141655 h 141654"/>
                    <a:gd name="connsiteX2" fmla="*/ 175375 w 175375"/>
                    <a:gd name="connsiteY2" fmla="*/ 0 h 141654"/>
                  </a:gdLst>
                  <a:ahLst/>
                  <a:cxnLst>
                    <a:cxn ang="0">
                      <a:pos x="connsiteX0" y="connsiteY0"/>
                    </a:cxn>
                    <a:cxn ang="0">
                      <a:pos x="connsiteX1" y="connsiteY1"/>
                    </a:cxn>
                    <a:cxn ang="0">
                      <a:pos x="connsiteX2" y="connsiteY2"/>
                    </a:cxn>
                  </a:cxnLst>
                  <a:rect l="l" t="t" r="r" b="b"/>
                  <a:pathLst>
                    <a:path w="175375" h="141654">
                      <a:moveTo>
                        <a:pt x="0" y="33727"/>
                      </a:moveTo>
                      <a:lnTo>
                        <a:pt x="93534" y="141655"/>
                      </a:lnTo>
                      <a:lnTo>
                        <a:pt x="175375"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29" name="Freeform 13428">
                  <a:extLst>
                    <a:ext uri="{FF2B5EF4-FFF2-40B4-BE49-F238E27FC236}">
                      <a16:creationId xmlns:a16="http://schemas.microsoft.com/office/drawing/2014/main" id="{9182045D-1CAE-0036-8DCD-C6E4483730CD}"/>
                    </a:ext>
                  </a:extLst>
                </p:cNvPr>
                <p:cNvSpPr/>
                <p:nvPr/>
              </p:nvSpPr>
              <p:spPr>
                <a:xfrm>
                  <a:off x="19326894" y="25429442"/>
                  <a:ext cx="171478" cy="224849"/>
                </a:xfrm>
                <a:custGeom>
                  <a:avLst/>
                  <a:gdLst>
                    <a:gd name="connsiteX0" fmla="*/ 77945 w 171478"/>
                    <a:gd name="connsiteY0" fmla="*/ 0 h 224849"/>
                    <a:gd name="connsiteX1" fmla="*/ 0 w 171478"/>
                    <a:gd name="connsiteY1" fmla="*/ 224849 h 224849"/>
                    <a:gd name="connsiteX2" fmla="*/ 116917 w 171478"/>
                    <a:gd name="connsiteY2" fmla="*/ 202364 h 224849"/>
                    <a:gd name="connsiteX3" fmla="*/ 171478 w 171478"/>
                    <a:gd name="connsiteY3" fmla="*/ 107928 h 224849"/>
                  </a:gdLst>
                  <a:ahLst/>
                  <a:cxnLst>
                    <a:cxn ang="0">
                      <a:pos x="connsiteX0" y="connsiteY0"/>
                    </a:cxn>
                    <a:cxn ang="0">
                      <a:pos x="connsiteX1" y="connsiteY1"/>
                    </a:cxn>
                    <a:cxn ang="0">
                      <a:pos x="connsiteX2" y="connsiteY2"/>
                    </a:cxn>
                    <a:cxn ang="0">
                      <a:pos x="connsiteX3" y="connsiteY3"/>
                    </a:cxn>
                  </a:cxnLst>
                  <a:rect l="l" t="t" r="r" b="b"/>
                  <a:pathLst>
                    <a:path w="171478" h="224849">
                      <a:moveTo>
                        <a:pt x="77945" y="0"/>
                      </a:moveTo>
                      <a:lnTo>
                        <a:pt x="0" y="224849"/>
                      </a:lnTo>
                      <a:lnTo>
                        <a:pt x="116917" y="202364"/>
                      </a:lnTo>
                      <a:lnTo>
                        <a:pt x="171478" y="10792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30" name="Freeform 13429">
                  <a:extLst>
                    <a:ext uri="{FF2B5EF4-FFF2-40B4-BE49-F238E27FC236}">
                      <a16:creationId xmlns:a16="http://schemas.microsoft.com/office/drawing/2014/main" id="{97F7C80B-3565-8245-689D-470DAFCEA9C2}"/>
                    </a:ext>
                  </a:extLst>
                </p:cNvPr>
                <p:cNvSpPr/>
                <p:nvPr/>
              </p:nvSpPr>
              <p:spPr>
                <a:xfrm>
                  <a:off x="19326894" y="25631806"/>
                  <a:ext cx="116917" cy="94436"/>
                </a:xfrm>
                <a:custGeom>
                  <a:avLst/>
                  <a:gdLst>
                    <a:gd name="connsiteX0" fmla="*/ 0 w 116917"/>
                    <a:gd name="connsiteY0" fmla="*/ 22485 h 94436"/>
                    <a:gd name="connsiteX1" fmla="*/ 62355 w 116917"/>
                    <a:gd name="connsiteY1" fmla="*/ 94437 h 94436"/>
                    <a:gd name="connsiteX2" fmla="*/ 116917 w 116917"/>
                    <a:gd name="connsiteY2" fmla="*/ 0 h 94436"/>
                  </a:gdLst>
                  <a:ahLst/>
                  <a:cxnLst>
                    <a:cxn ang="0">
                      <a:pos x="connsiteX0" y="connsiteY0"/>
                    </a:cxn>
                    <a:cxn ang="0">
                      <a:pos x="connsiteX1" y="connsiteY1"/>
                    </a:cxn>
                    <a:cxn ang="0">
                      <a:pos x="connsiteX2" y="connsiteY2"/>
                    </a:cxn>
                  </a:cxnLst>
                  <a:rect l="l" t="t" r="r" b="b"/>
                  <a:pathLst>
                    <a:path w="116917" h="94436">
                      <a:moveTo>
                        <a:pt x="0" y="22485"/>
                      </a:moveTo>
                      <a:lnTo>
                        <a:pt x="62355" y="94437"/>
                      </a:lnTo>
                      <a:lnTo>
                        <a:pt x="116917"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31" name="Freeform 13430">
                  <a:extLst>
                    <a:ext uri="{FF2B5EF4-FFF2-40B4-BE49-F238E27FC236}">
                      <a16:creationId xmlns:a16="http://schemas.microsoft.com/office/drawing/2014/main" id="{76ED2C52-48B6-9215-71F2-16907F520E68}"/>
                    </a:ext>
                  </a:extLst>
                </p:cNvPr>
                <p:cNvSpPr/>
                <p:nvPr/>
              </p:nvSpPr>
              <p:spPr>
                <a:xfrm>
                  <a:off x="19248950" y="25654291"/>
                  <a:ext cx="140300" cy="224849"/>
                </a:xfrm>
                <a:custGeom>
                  <a:avLst/>
                  <a:gdLst>
                    <a:gd name="connsiteX0" fmla="*/ 77945 w 140300"/>
                    <a:gd name="connsiteY0" fmla="*/ 0 h 224849"/>
                    <a:gd name="connsiteX1" fmla="*/ 0 w 140300"/>
                    <a:gd name="connsiteY1" fmla="*/ 224849 h 224849"/>
                    <a:gd name="connsiteX2" fmla="*/ 58459 w 140300"/>
                    <a:gd name="connsiteY2" fmla="*/ 213606 h 224849"/>
                    <a:gd name="connsiteX3" fmla="*/ 140300 w 140300"/>
                    <a:gd name="connsiteY3" fmla="*/ 71952 h 224849"/>
                  </a:gdLst>
                  <a:ahLst/>
                  <a:cxnLst>
                    <a:cxn ang="0">
                      <a:pos x="connsiteX0" y="connsiteY0"/>
                    </a:cxn>
                    <a:cxn ang="0">
                      <a:pos x="connsiteX1" y="connsiteY1"/>
                    </a:cxn>
                    <a:cxn ang="0">
                      <a:pos x="connsiteX2" y="connsiteY2"/>
                    </a:cxn>
                    <a:cxn ang="0">
                      <a:pos x="connsiteX3" y="connsiteY3"/>
                    </a:cxn>
                  </a:cxnLst>
                  <a:rect l="l" t="t" r="r" b="b"/>
                  <a:pathLst>
                    <a:path w="140300" h="224849">
                      <a:moveTo>
                        <a:pt x="77945" y="0"/>
                      </a:moveTo>
                      <a:lnTo>
                        <a:pt x="0" y="224849"/>
                      </a:lnTo>
                      <a:lnTo>
                        <a:pt x="58459" y="213606"/>
                      </a:lnTo>
                      <a:lnTo>
                        <a:pt x="140300" y="71952"/>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32" name="Freeform 13431">
                  <a:extLst>
                    <a:ext uri="{FF2B5EF4-FFF2-40B4-BE49-F238E27FC236}">
                      <a16:creationId xmlns:a16="http://schemas.microsoft.com/office/drawing/2014/main" id="{676264B9-33A4-8E05-635C-AF5AC509E618}"/>
                    </a:ext>
                  </a:extLst>
                </p:cNvPr>
                <p:cNvSpPr/>
                <p:nvPr/>
              </p:nvSpPr>
              <p:spPr>
                <a:xfrm>
                  <a:off x="19093060" y="25654291"/>
                  <a:ext cx="233833" cy="224849"/>
                </a:xfrm>
                <a:custGeom>
                  <a:avLst/>
                  <a:gdLst>
                    <a:gd name="connsiteX0" fmla="*/ 155889 w 233833"/>
                    <a:gd name="connsiteY0" fmla="*/ 224849 h 224849"/>
                    <a:gd name="connsiteX1" fmla="*/ 233834 w 233833"/>
                    <a:gd name="connsiteY1" fmla="*/ 0 h 224849"/>
                    <a:gd name="connsiteX2" fmla="*/ 0 w 233833"/>
                    <a:gd name="connsiteY2" fmla="*/ 44970 h 224849"/>
                  </a:gdLst>
                  <a:ahLst/>
                  <a:cxnLst>
                    <a:cxn ang="0">
                      <a:pos x="connsiteX0" y="connsiteY0"/>
                    </a:cxn>
                    <a:cxn ang="0">
                      <a:pos x="connsiteX1" y="connsiteY1"/>
                    </a:cxn>
                    <a:cxn ang="0">
                      <a:pos x="connsiteX2" y="connsiteY2"/>
                    </a:cxn>
                  </a:cxnLst>
                  <a:rect l="l" t="t" r="r" b="b"/>
                  <a:pathLst>
                    <a:path w="233833" h="224849">
                      <a:moveTo>
                        <a:pt x="155889" y="224849"/>
                      </a:moveTo>
                      <a:lnTo>
                        <a:pt x="233834" y="0"/>
                      </a:lnTo>
                      <a:lnTo>
                        <a:pt x="0" y="4497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33" name="Freeform 13432">
                  <a:extLst>
                    <a:ext uri="{FF2B5EF4-FFF2-40B4-BE49-F238E27FC236}">
                      <a16:creationId xmlns:a16="http://schemas.microsoft.com/office/drawing/2014/main" id="{8C1D08C3-E289-3982-203B-1497D7E229FE}"/>
                    </a:ext>
                  </a:extLst>
                </p:cNvPr>
                <p:cNvSpPr/>
                <p:nvPr/>
              </p:nvSpPr>
              <p:spPr>
                <a:xfrm>
                  <a:off x="19034602" y="25699261"/>
                  <a:ext cx="214347" cy="215854"/>
                </a:xfrm>
                <a:custGeom>
                  <a:avLst/>
                  <a:gdLst>
                    <a:gd name="connsiteX0" fmla="*/ 214348 w 214347"/>
                    <a:gd name="connsiteY0" fmla="*/ 179879 h 215854"/>
                    <a:gd name="connsiteX1" fmla="*/ 58459 w 214347"/>
                    <a:gd name="connsiteY1" fmla="*/ 0 h 215854"/>
                    <a:gd name="connsiteX2" fmla="*/ 0 w 214347"/>
                    <a:gd name="connsiteY2" fmla="*/ 168637 h 215854"/>
                    <a:gd name="connsiteX3" fmla="*/ 27280 w 214347"/>
                    <a:gd name="connsiteY3" fmla="*/ 215855 h 215854"/>
                  </a:gdLst>
                  <a:ahLst/>
                  <a:cxnLst>
                    <a:cxn ang="0">
                      <a:pos x="connsiteX0" y="connsiteY0"/>
                    </a:cxn>
                    <a:cxn ang="0">
                      <a:pos x="connsiteX1" y="connsiteY1"/>
                    </a:cxn>
                    <a:cxn ang="0">
                      <a:pos x="connsiteX2" y="connsiteY2"/>
                    </a:cxn>
                    <a:cxn ang="0">
                      <a:pos x="connsiteX3" y="connsiteY3"/>
                    </a:cxn>
                  </a:cxnLst>
                  <a:rect l="l" t="t" r="r" b="b"/>
                  <a:pathLst>
                    <a:path w="214347" h="215854">
                      <a:moveTo>
                        <a:pt x="214348" y="179879"/>
                      </a:moveTo>
                      <a:lnTo>
                        <a:pt x="58459" y="0"/>
                      </a:lnTo>
                      <a:lnTo>
                        <a:pt x="0" y="168637"/>
                      </a:lnTo>
                      <a:lnTo>
                        <a:pt x="27280" y="21585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34" name="Freeform 13433">
                  <a:extLst>
                    <a:ext uri="{FF2B5EF4-FFF2-40B4-BE49-F238E27FC236}">
                      <a16:creationId xmlns:a16="http://schemas.microsoft.com/office/drawing/2014/main" id="{A400BD80-AA28-E2AD-0973-CD6F1699240F}"/>
                    </a:ext>
                  </a:extLst>
                </p:cNvPr>
                <p:cNvSpPr/>
                <p:nvPr/>
              </p:nvSpPr>
              <p:spPr>
                <a:xfrm>
                  <a:off x="18937171" y="25249563"/>
                  <a:ext cx="467667" cy="449698"/>
                </a:xfrm>
                <a:custGeom>
                  <a:avLst/>
                  <a:gdLst>
                    <a:gd name="connsiteX0" fmla="*/ 467668 w 467667"/>
                    <a:gd name="connsiteY0" fmla="*/ 179879 h 449698"/>
                    <a:gd name="connsiteX1" fmla="*/ 311779 w 467667"/>
                    <a:gd name="connsiteY1" fmla="*/ 0 h 449698"/>
                    <a:gd name="connsiteX2" fmla="*/ 77945 w 467667"/>
                    <a:gd name="connsiteY2" fmla="*/ 44970 h 449698"/>
                    <a:gd name="connsiteX3" fmla="*/ 0 w 467667"/>
                    <a:gd name="connsiteY3" fmla="*/ 269819 h 449698"/>
                    <a:gd name="connsiteX4" fmla="*/ 155889 w 467667"/>
                    <a:gd name="connsiteY4" fmla="*/ 449698 h 449698"/>
                    <a:gd name="connsiteX5" fmla="*/ 389723 w 467667"/>
                    <a:gd name="connsiteY5" fmla="*/ 404728 h 44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667" h="449698">
                      <a:moveTo>
                        <a:pt x="467668" y="179879"/>
                      </a:moveTo>
                      <a:lnTo>
                        <a:pt x="311779" y="0"/>
                      </a:lnTo>
                      <a:lnTo>
                        <a:pt x="77945" y="44970"/>
                      </a:lnTo>
                      <a:lnTo>
                        <a:pt x="0" y="269819"/>
                      </a:lnTo>
                      <a:lnTo>
                        <a:pt x="155889" y="449698"/>
                      </a:lnTo>
                      <a:lnTo>
                        <a:pt x="389723" y="40472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435" name="Freeform 13434">
                  <a:extLst>
                    <a:ext uri="{FF2B5EF4-FFF2-40B4-BE49-F238E27FC236}">
                      <a16:creationId xmlns:a16="http://schemas.microsoft.com/office/drawing/2014/main" id="{D608D8A9-9CE4-D2D1-7990-C9BF08A7EB88}"/>
                    </a:ext>
                  </a:extLst>
                </p:cNvPr>
                <p:cNvSpPr/>
                <p:nvPr/>
              </p:nvSpPr>
              <p:spPr>
                <a:xfrm>
                  <a:off x="18843637" y="25519381"/>
                  <a:ext cx="93533" cy="112424"/>
                </a:xfrm>
                <a:custGeom>
                  <a:avLst/>
                  <a:gdLst>
                    <a:gd name="connsiteX0" fmla="*/ 93534 w 93533"/>
                    <a:gd name="connsiteY0" fmla="*/ 0 h 112424"/>
                    <a:gd name="connsiteX1" fmla="*/ 0 w 93533"/>
                    <a:gd name="connsiteY1" fmla="*/ 17988 h 112424"/>
                    <a:gd name="connsiteX2" fmla="*/ 54561 w 93533"/>
                    <a:gd name="connsiteY2" fmla="*/ 112425 h 112424"/>
                  </a:gdLst>
                  <a:ahLst/>
                  <a:cxnLst>
                    <a:cxn ang="0">
                      <a:pos x="connsiteX0" y="connsiteY0"/>
                    </a:cxn>
                    <a:cxn ang="0">
                      <a:pos x="connsiteX1" y="connsiteY1"/>
                    </a:cxn>
                    <a:cxn ang="0">
                      <a:pos x="connsiteX2" y="connsiteY2"/>
                    </a:cxn>
                  </a:cxnLst>
                  <a:rect l="l" t="t" r="r" b="b"/>
                  <a:pathLst>
                    <a:path w="93533" h="112424">
                      <a:moveTo>
                        <a:pt x="93534" y="0"/>
                      </a:moveTo>
                      <a:lnTo>
                        <a:pt x="0" y="17988"/>
                      </a:lnTo>
                      <a:lnTo>
                        <a:pt x="54561" y="112425"/>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36" name="Freeform 13435">
                  <a:extLst>
                    <a:ext uri="{FF2B5EF4-FFF2-40B4-BE49-F238E27FC236}">
                      <a16:creationId xmlns:a16="http://schemas.microsoft.com/office/drawing/2014/main" id="{759A1DAB-8C01-E019-BAFD-7360673E132C}"/>
                    </a:ext>
                  </a:extLst>
                </p:cNvPr>
                <p:cNvSpPr/>
                <p:nvPr/>
              </p:nvSpPr>
              <p:spPr>
                <a:xfrm>
                  <a:off x="18898199" y="25519381"/>
                  <a:ext cx="194861" cy="206861"/>
                </a:xfrm>
                <a:custGeom>
                  <a:avLst/>
                  <a:gdLst>
                    <a:gd name="connsiteX0" fmla="*/ 194862 w 194861"/>
                    <a:gd name="connsiteY0" fmla="*/ 179879 h 206861"/>
                    <a:gd name="connsiteX1" fmla="*/ 38973 w 194861"/>
                    <a:gd name="connsiteY1" fmla="*/ 0 h 206861"/>
                    <a:gd name="connsiteX2" fmla="*/ 0 w 194861"/>
                    <a:gd name="connsiteY2" fmla="*/ 112425 h 206861"/>
                    <a:gd name="connsiteX3" fmla="*/ 54561 w 194861"/>
                    <a:gd name="connsiteY3" fmla="*/ 206861 h 206861"/>
                  </a:gdLst>
                  <a:ahLst/>
                  <a:cxnLst>
                    <a:cxn ang="0">
                      <a:pos x="connsiteX0" y="connsiteY0"/>
                    </a:cxn>
                    <a:cxn ang="0">
                      <a:pos x="connsiteX1" y="connsiteY1"/>
                    </a:cxn>
                    <a:cxn ang="0">
                      <a:pos x="connsiteX2" y="connsiteY2"/>
                    </a:cxn>
                    <a:cxn ang="0">
                      <a:pos x="connsiteX3" y="connsiteY3"/>
                    </a:cxn>
                  </a:cxnLst>
                  <a:rect l="l" t="t" r="r" b="b"/>
                  <a:pathLst>
                    <a:path w="194861" h="206861">
                      <a:moveTo>
                        <a:pt x="194862" y="179879"/>
                      </a:moveTo>
                      <a:lnTo>
                        <a:pt x="38973" y="0"/>
                      </a:lnTo>
                      <a:lnTo>
                        <a:pt x="0" y="112425"/>
                      </a:lnTo>
                      <a:lnTo>
                        <a:pt x="54561" y="206861"/>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37" name="Freeform 13436">
                  <a:extLst>
                    <a:ext uri="{FF2B5EF4-FFF2-40B4-BE49-F238E27FC236}">
                      <a16:creationId xmlns:a16="http://schemas.microsoft.com/office/drawing/2014/main" id="{5C80B9A5-D219-A598-25DB-55A8A2D5D35C}"/>
                    </a:ext>
                  </a:extLst>
                </p:cNvPr>
                <p:cNvSpPr/>
                <p:nvPr/>
              </p:nvSpPr>
              <p:spPr>
                <a:xfrm>
                  <a:off x="18952760" y="25699261"/>
                  <a:ext cx="140300" cy="168636"/>
                </a:xfrm>
                <a:custGeom>
                  <a:avLst/>
                  <a:gdLst>
                    <a:gd name="connsiteX0" fmla="*/ 140301 w 140300"/>
                    <a:gd name="connsiteY0" fmla="*/ 0 h 168636"/>
                    <a:gd name="connsiteX1" fmla="*/ 0 w 140300"/>
                    <a:gd name="connsiteY1" fmla="*/ 26982 h 168636"/>
                    <a:gd name="connsiteX2" fmla="*/ 81842 w 140300"/>
                    <a:gd name="connsiteY2" fmla="*/ 168637 h 168636"/>
                  </a:gdLst>
                  <a:ahLst/>
                  <a:cxnLst>
                    <a:cxn ang="0">
                      <a:pos x="connsiteX0" y="connsiteY0"/>
                    </a:cxn>
                    <a:cxn ang="0">
                      <a:pos x="connsiteX1" y="connsiteY1"/>
                    </a:cxn>
                    <a:cxn ang="0">
                      <a:pos x="connsiteX2" y="connsiteY2"/>
                    </a:cxn>
                  </a:cxnLst>
                  <a:rect l="l" t="t" r="r" b="b"/>
                  <a:pathLst>
                    <a:path w="140300" h="168636">
                      <a:moveTo>
                        <a:pt x="140301" y="0"/>
                      </a:moveTo>
                      <a:lnTo>
                        <a:pt x="0" y="26982"/>
                      </a:lnTo>
                      <a:lnTo>
                        <a:pt x="81842" y="16863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38" name="Freeform 13437">
                  <a:extLst>
                    <a:ext uri="{FF2B5EF4-FFF2-40B4-BE49-F238E27FC236}">
                      <a16:creationId xmlns:a16="http://schemas.microsoft.com/office/drawing/2014/main" id="{457EDF0A-9723-9DD6-2230-36815579AA0F}"/>
                    </a:ext>
                  </a:extLst>
                </p:cNvPr>
                <p:cNvSpPr/>
                <p:nvPr/>
              </p:nvSpPr>
              <p:spPr>
                <a:xfrm>
                  <a:off x="19443811" y="25159623"/>
                  <a:ext cx="54561" cy="44969"/>
                </a:xfrm>
                <a:custGeom>
                  <a:avLst/>
                  <a:gdLst>
                    <a:gd name="connsiteX0" fmla="*/ 38973 w 54561"/>
                    <a:gd name="connsiteY0" fmla="*/ 44970 h 44969"/>
                    <a:gd name="connsiteX1" fmla="*/ 54562 w 54561"/>
                    <a:gd name="connsiteY1" fmla="*/ 0 h 44969"/>
                    <a:gd name="connsiteX2" fmla="*/ 0 w 54561"/>
                    <a:gd name="connsiteY2" fmla="*/ 0 h 44969"/>
                  </a:gdLst>
                  <a:ahLst/>
                  <a:cxnLst>
                    <a:cxn ang="0">
                      <a:pos x="connsiteX0" y="connsiteY0"/>
                    </a:cxn>
                    <a:cxn ang="0">
                      <a:pos x="connsiteX1" y="connsiteY1"/>
                    </a:cxn>
                    <a:cxn ang="0">
                      <a:pos x="connsiteX2" y="connsiteY2"/>
                    </a:cxn>
                  </a:cxnLst>
                  <a:rect l="l" t="t" r="r" b="b"/>
                  <a:pathLst>
                    <a:path w="54561" h="44969">
                      <a:moveTo>
                        <a:pt x="38973" y="44970"/>
                      </a:moveTo>
                      <a:lnTo>
                        <a:pt x="54562" y="0"/>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39" name="Freeform 13438">
                  <a:extLst>
                    <a:ext uri="{FF2B5EF4-FFF2-40B4-BE49-F238E27FC236}">
                      <a16:creationId xmlns:a16="http://schemas.microsoft.com/office/drawing/2014/main" id="{8324C0DC-13AC-CC2A-ADF9-8071592CDCD1}"/>
                    </a:ext>
                  </a:extLst>
                </p:cNvPr>
                <p:cNvSpPr/>
                <p:nvPr/>
              </p:nvSpPr>
              <p:spPr>
                <a:xfrm>
                  <a:off x="19248950" y="25159623"/>
                  <a:ext cx="233833" cy="89939"/>
                </a:xfrm>
                <a:custGeom>
                  <a:avLst/>
                  <a:gdLst>
                    <a:gd name="connsiteX0" fmla="*/ 233834 w 233833"/>
                    <a:gd name="connsiteY0" fmla="*/ 44970 h 89939"/>
                    <a:gd name="connsiteX1" fmla="*/ 194861 w 233833"/>
                    <a:gd name="connsiteY1" fmla="*/ 0 h 89939"/>
                    <a:gd name="connsiteX2" fmla="*/ 31178 w 233833"/>
                    <a:gd name="connsiteY2" fmla="*/ 0 h 89939"/>
                    <a:gd name="connsiteX3" fmla="*/ 0 w 233833"/>
                    <a:gd name="connsiteY3" fmla="*/ 89939 h 89939"/>
                  </a:gdLst>
                  <a:ahLst/>
                  <a:cxnLst>
                    <a:cxn ang="0">
                      <a:pos x="connsiteX0" y="connsiteY0"/>
                    </a:cxn>
                    <a:cxn ang="0">
                      <a:pos x="connsiteX1" y="connsiteY1"/>
                    </a:cxn>
                    <a:cxn ang="0">
                      <a:pos x="connsiteX2" y="connsiteY2"/>
                    </a:cxn>
                    <a:cxn ang="0">
                      <a:pos x="connsiteX3" y="connsiteY3"/>
                    </a:cxn>
                  </a:cxnLst>
                  <a:rect l="l" t="t" r="r" b="b"/>
                  <a:pathLst>
                    <a:path w="233833" h="89939">
                      <a:moveTo>
                        <a:pt x="233834" y="44970"/>
                      </a:moveTo>
                      <a:lnTo>
                        <a:pt x="194861" y="0"/>
                      </a:lnTo>
                      <a:lnTo>
                        <a:pt x="31178" y="0"/>
                      </a:lnTo>
                      <a:lnTo>
                        <a:pt x="0" y="8993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40" name="Freeform 13439">
                  <a:extLst>
                    <a:ext uri="{FF2B5EF4-FFF2-40B4-BE49-F238E27FC236}">
                      <a16:creationId xmlns:a16="http://schemas.microsoft.com/office/drawing/2014/main" id="{3882D491-EA4B-2CBE-DDCA-A5E541755166}"/>
                    </a:ext>
                  </a:extLst>
                </p:cNvPr>
                <p:cNvSpPr/>
                <p:nvPr/>
              </p:nvSpPr>
              <p:spPr>
                <a:xfrm>
                  <a:off x="19171005" y="25159623"/>
                  <a:ext cx="109122" cy="89939"/>
                </a:xfrm>
                <a:custGeom>
                  <a:avLst/>
                  <a:gdLst>
                    <a:gd name="connsiteX0" fmla="*/ 77945 w 109122"/>
                    <a:gd name="connsiteY0" fmla="*/ 89940 h 89939"/>
                    <a:gd name="connsiteX1" fmla="*/ 109122 w 109122"/>
                    <a:gd name="connsiteY1" fmla="*/ 0 h 89939"/>
                    <a:gd name="connsiteX2" fmla="*/ 0 w 109122"/>
                    <a:gd name="connsiteY2" fmla="*/ 0 h 89939"/>
                  </a:gdLst>
                  <a:ahLst/>
                  <a:cxnLst>
                    <a:cxn ang="0">
                      <a:pos x="connsiteX0" y="connsiteY0"/>
                    </a:cxn>
                    <a:cxn ang="0">
                      <a:pos x="connsiteX1" y="connsiteY1"/>
                    </a:cxn>
                    <a:cxn ang="0">
                      <a:pos x="connsiteX2" y="connsiteY2"/>
                    </a:cxn>
                  </a:cxnLst>
                  <a:rect l="l" t="t" r="r" b="b"/>
                  <a:pathLst>
                    <a:path w="109122" h="89939">
                      <a:moveTo>
                        <a:pt x="77945" y="89940"/>
                      </a:moveTo>
                      <a:lnTo>
                        <a:pt x="109122" y="0"/>
                      </a:lnTo>
                      <a:lnTo>
                        <a:pt x="0"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41" name="Freeform 13440">
                  <a:extLst>
                    <a:ext uri="{FF2B5EF4-FFF2-40B4-BE49-F238E27FC236}">
                      <a16:creationId xmlns:a16="http://schemas.microsoft.com/office/drawing/2014/main" id="{DC4B70EE-36BC-D07C-97B5-42AD16F43FED}"/>
                    </a:ext>
                  </a:extLst>
                </p:cNvPr>
                <p:cNvSpPr/>
                <p:nvPr/>
              </p:nvSpPr>
              <p:spPr>
                <a:xfrm>
                  <a:off x="19015116" y="25159623"/>
                  <a:ext cx="233833" cy="134909"/>
                </a:xfrm>
                <a:custGeom>
                  <a:avLst/>
                  <a:gdLst>
                    <a:gd name="connsiteX0" fmla="*/ 0 w 233833"/>
                    <a:gd name="connsiteY0" fmla="*/ 134910 h 134909"/>
                    <a:gd name="connsiteX1" fmla="*/ 233834 w 233833"/>
                    <a:gd name="connsiteY1" fmla="*/ 89939 h 134909"/>
                    <a:gd name="connsiteX2" fmla="*/ 155889 w 233833"/>
                    <a:gd name="connsiteY2" fmla="*/ 0 h 134909"/>
                    <a:gd name="connsiteX3" fmla="*/ 46766 w 233833"/>
                    <a:gd name="connsiteY3" fmla="*/ 0 h 134909"/>
                  </a:gdLst>
                  <a:ahLst/>
                  <a:cxnLst>
                    <a:cxn ang="0">
                      <a:pos x="connsiteX0" y="connsiteY0"/>
                    </a:cxn>
                    <a:cxn ang="0">
                      <a:pos x="connsiteX1" y="connsiteY1"/>
                    </a:cxn>
                    <a:cxn ang="0">
                      <a:pos x="connsiteX2" y="connsiteY2"/>
                    </a:cxn>
                    <a:cxn ang="0">
                      <a:pos x="connsiteX3" y="connsiteY3"/>
                    </a:cxn>
                  </a:cxnLst>
                  <a:rect l="l" t="t" r="r" b="b"/>
                  <a:pathLst>
                    <a:path w="233833" h="134909">
                      <a:moveTo>
                        <a:pt x="0" y="134910"/>
                      </a:moveTo>
                      <a:lnTo>
                        <a:pt x="233834" y="89939"/>
                      </a:lnTo>
                      <a:lnTo>
                        <a:pt x="155889" y="0"/>
                      </a:lnTo>
                      <a:lnTo>
                        <a:pt x="46766" y="0"/>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42" name="Freeform 13441">
                  <a:extLst>
                    <a:ext uri="{FF2B5EF4-FFF2-40B4-BE49-F238E27FC236}">
                      <a16:creationId xmlns:a16="http://schemas.microsoft.com/office/drawing/2014/main" id="{A61F0D16-C9C0-A680-F745-F62F1A3CF3AA}"/>
                    </a:ext>
                  </a:extLst>
                </p:cNvPr>
                <p:cNvSpPr/>
                <p:nvPr/>
              </p:nvSpPr>
              <p:spPr>
                <a:xfrm>
                  <a:off x="18898199" y="25159623"/>
                  <a:ext cx="163683" cy="134909"/>
                </a:xfrm>
                <a:custGeom>
                  <a:avLst/>
                  <a:gdLst>
                    <a:gd name="connsiteX0" fmla="*/ 116917 w 163683"/>
                    <a:gd name="connsiteY0" fmla="*/ 134910 h 134909"/>
                    <a:gd name="connsiteX1" fmla="*/ 163684 w 163683"/>
                    <a:gd name="connsiteY1" fmla="*/ 0 h 134909"/>
                    <a:gd name="connsiteX2" fmla="*/ 0 w 163683"/>
                    <a:gd name="connsiteY2" fmla="*/ 0 h 134909"/>
                  </a:gdLst>
                  <a:ahLst/>
                  <a:cxnLst>
                    <a:cxn ang="0">
                      <a:pos x="connsiteX0" y="connsiteY0"/>
                    </a:cxn>
                    <a:cxn ang="0">
                      <a:pos x="connsiteX1" y="connsiteY1"/>
                    </a:cxn>
                    <a:cxn ang="0">
                      <a:pos x="connsiteX2" y="connsiteY2"/>
                    </a:cxn>
                  </a:cxnLst>
                  <a:rect l="l" t="t" r="r" b="b"/>
                  <a:pathLst>
                    <a:path w="163683" h="134909">
                      <a:moveTo>
                        <a:pt x="116917" y="134910"/>
                      </a:moveTo>
                      <a:lnTo>
                        <a:pt x="163684" y="0"/>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43" name="Freeform 13442">
                  <a:extLst>
                    <a:ext uri="{FF2B5EF4-FFF2-40B4-BE49-F238E27FC236}">
                      <a16:creationId xmlns:a16="http://schemas.microsoft.com/office/drawing/2014/main" id="{7FC349F6-7C52-2E29-BFF9-88CF325CFDD6}"/>
                    </a:ext>
                  </a:extLst>
                </p:cNvPr>
                <p:cNvSpPr/>
                <p:nvPr/>
              </p:nvSpPr>
              <p:spPr>
                <a:xfrm>
                  <a:off x="18781281" y="25159623"/>
                  <a:ext cx="233834" cy="179879"/>
                </a:xfrm>
                <a:custGeom>
                  <a:avLst/>
                  <a:gdLst>
                    <a:gd name="connsiteX0" fmla="*/ 0 w 233834"/>
                    <a:gd name="connsiteY0" fmla="*/ 179879 h 179879"/>
                    <a:gd name="connsiteX1" fmla="*/ 233835 w 233834"/>
                    <a:gd name="connsiteY1" fmla="*/ 134910 h 179879"/>
                    <a:gd name="connsiteX2" fmla="*/ 116917 w 233834"/>
                    <a:gd name="connsiteY2" fmla="*/ 0 h 179879"/>
                    <a:gd name="connsiteX3" fmla="*/ 62356 w 233834"/>
                    <a:gd name="connsiteY3" fmla="*/ 0 h 179879"/>
                  </a:gdLst>
                  <a:ahLst/>
                  <a:cxnLst>
                    <a:cxn ang="0">
                      <a:pos x="connsiteX0" y="connsiteY0"/>
                    </a:cxn>
                    <a:cxn ang="0">
                      <a:pos x="connsiteX1" y="connsiteY1"/>
                    </a:cxn>
                    <a:cxn ang="0">
                      <a:pos x="connsiteX2" y="connsiteY2"/>
                    </a:cxn>
                    <a:cxn ang="0">
                      <a:pos x="connsiteX3" y="connsiteY3"/>
                    </a:cxn>
                  </a:cxnLst>
                  <a:rect l="l" t="t" r="r" b="b"/>
                  <a:pathLst>
                    <a:path w="233834" h="179879">
                      <a:moveTo>
                        <a:pt x="0" y="179879"/>
                      </a:moveTo>
                      <a:lnTo>
                        <a:pt x="233835" y="134910"/>
                      </a:lnTo>
                      <a:lnTo>
                        <a:pt x="116917" y="0"/>
                      </a:lnTo>
                      <a:lnTo>
                        <a:pt x="62356"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44" name="Freeform 13443">
                  <a:extLst>
                    <a:ext uri="{FF2B5EF4-FFF2-40B4-BE49-F238E27FC236}">
                      <a16:creationId xmlns:a16="http://schemas.microsoft.com/office/drawing/2014/main" id="{37018EA7-8AB2-BB5B-2C43-68D5F16D6745}"/>
                    </a:ext>
                  </a:extLst>
                </p:cNvPr>
                <p:cNvSpPr/>
                <p:nvPr/>
              </p:nvSpPr>
              <p:spPr>
                <a:xfrm>
                  <a:off x="18781281" y="25294532"/>
                  <a:ext cx="233834" cy="224849"/>
                </a:xfrm>
                <a:custGeom>
                  <a:avLst/>
                  <a:gdLst>
                    <a:gd name="connsiteX0" fmla="*/ 233835 w 233834"/>
                    <a:gd name="connsiteY0" fmla="*/ 0 h 224849"/>
                    <a:gd name="connsiteX1" fmla="*/ 0 w 233834"/>
                    <a:gd name="connsiteY1" fmla="*/ 44970 h 224849"/>
                    <a:gd name="connsiteX2" fmla="*/ 155890 w 233834"/>
                    <a:gd name="connsiteY2" fmla="*/ 224849 h 224849"/>
                  </a:gdLst>
                  <a:ahLst/>
                  <a:cxnLst>
                    <a:cxn ang="0">
                      <a:pos x="connsiteX0" y="connsiteY0"/>
                    </a:cxn>
                    <a:cxn ang="0">
                      <a:pos x="connsiteX1" y="connsiteY1"/>
                    </a:cxn>
                    <a:cxn ang="0">
                      <a:pos x="connsiteX2" y="connsiteY2"/>
                    </a:cxn>
                  </a:cxnLst>
                  <a:rect l="l" t="t" r="r" b="b"/>
                  <a:pathLst>
                    <a:path w="233834" h="224849">
                      <a:moveTo>
                        <a:pt x="233835" y="0"/>
                      </a:moveTo>
                      <a:lnTo>
                        <a:pt x="0" y="44970"/>
                      </a:lnTo>
                      <a:lnTo>
                        <a:pt x="155890" y="22484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45" name="Freeform 13444">
                  <a:extLst>
                    <a:ext uri="{FF2B5EF4-FFF2-40B4-BE49-F238E27FC236}">
                      <a16:creationId xmlns:a16="http://schemas.microsoft.com/office/drawing/2014/main" id="{B911300A-3128-8576-5220-518300D05871}"/>
                    </a:ext>
                  </a:extLst>
                </p:cNvPr>
                <p:cNvSpPr/>
                <p:nvPr/>
              </p:nvSpPr>
              <p:spPr>
                <a:xfrm>
                  <a:off x="18761795" y="25339502"/>
                  <a:ext cx="175375" cy="197867"/>
                </a:xfrm>
                <a:custGeom>
                  <a:avLst/>
                  <a:gdLst>
                    <a:gd name="connsiteX0" fmla="*/ 175376 w 175375"/>
                    <a:gd name="connsiteY0" fmla="*/ 179879 h 197867"/>
                    <a:gd name="connsiteX1" fmla="*/ 19486 w 175375"/>
                    <a:gd name="connsiteY1" fmla="*/ 0 h 197867"/>
                    <a:gd name="connsiteX2" fmla="*/ 0 w 175375"/>
                    <a:gd name="connsiteY2" fmla="*/ 56212 h 197867"/>
                    <a:gd name="connsiteX3" fmla="*/ 81842 w 175375"/>
                    <a:gd name="connsiteY3" fmla="*/ 197867 h 197867"/>
                  </a:gdLst>
                  <a:ahLst/>
                  <a:cxnLst>
                    <a:cxn ang="0">
                      <a:pos x="connsiteX0" y="connsiteY0"/>
                    </a:cxn>
                    <a:cxn ang="0">
                      <a:pos x="connsiteX1" y="connsiteY1"/>
                    </a:cxn>
                    <a:cxn ang="0">
                      <a:pos x="connsiteX2" y="connsiteY2"/>
                    </a:cxn>
                    <a:cxn ang="0">
                      <a:pos x="connsiteX3" y="connsiteY3"/>
                    </a:cxn>
                  </a:cxnLst>
                  <a:rect l="l" t="t" r="r" b="b"/>
                  <a:pathLst>
                    <a:path w="175375" h="197867">
                      <a:moveTo>
                        <a:pt x="175376" y="179879"/>
                      </a:moveTo>
                      <a:lnTo>
                        <a:pt x="19486" y="0"/>
                      </a:lnTo>
                      <a:lnTo>
                        <a:pt x="0" y="56212"/>
                      </a:lnTo>
                      <a:lnTo>
                        <a:pt x="81842" y="197867"/>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46" name="Freeform 13445">
                  <a:extLst>
                    <a:ext uri="{FF2B5EF4-FFF2-40B4-BE49-F238E27FC236}">
                      <a16:creationId xmlns:a16="http://schemas.microsoft.com/office/drawing/2014/main" id="{D299CD86-AA65-C4AD-105B-D2B10E46E5C4}"/>
                    </a:ext>
                  </a:extLst>
                </p:cNvPr>
                <p:cNvSpPr/>
                <p:nvPr/>
              </p:nvSpPr>
              <p:spPr>
                <a:xfrm>
                  <a:off x="18734515" y="25339502"/>
                  <a:ext cx="46766" cy="56212"/>
                </a:xfrm>
                <a:custGeom>
                  <a:avLst/>
                  <a:gdLst>
                    <a:gd name="connsiteX0" fmla="*/ 46766 w 46766"/>
                    <a:gd name="connsiteY0" fmla="*/ 0 h 56212"/>
                    <a:gd name="connsiteX1" fmla="*/ 0 w 46766"/>
                    <a:gd name="connsiteY1" fmla="*/ 8994 h 56212"/>
                    <a:gd name="connsiteX2" fmla="*/ 27280 w 46766"/>
                    <a:gd name="connsiteY2" fmla="*/ 56212 h 56212"/>
                  </a:gdLst>
                  <a:ahLst/>
                  <a:cxnLst>
                    <a:cxn ang="0">
                      <a:pos x="connsiteX0" y="connsiteY0"/>
                    </a:cxn>
                    <a:cxn ang="0">
                      <a:pos x="connsiteX1" y="connsiteY1"/>
                    </a:cxn>
                    <a:cxn ang="0">
                      <a:pos x="connsiteX2" y="connsiteY2"/>
                    </a:cxn>
                  </a:cxnLst>
                  <a:rect l="l" t="t" r="r" b="b"/>
                  <a:pathLst>
                    <a:path w="46766" h="56212">
                      <a:moveTo>
                        <a:pt x="46766" y="0"/>
                      </a:moveTo>
                      <a:lnTo>
                        <a:pt x="0" y="8994"/>
                      </a:lnTo>
                      <a:lnTo>
                        <a:pt x="27280" y="56212"/>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47" name="Freeform 13446">
                  <a:extLst>
                    <a:ext uri="{FF2B5EF4-FFF2-40B4-BE49-F238E27FC236}">
                      <a16:creationId xmlns:a16="http://schemas.microsoft.com/office/drawing/2014/main" id="{8BB1C980-EFD6-6534-9264-3AD57E79FBBC}"/>
                    </a:ext>
                  </a:extLst>
                </p:cNvPr>
                <p:cNvSpPr/>
                <p:nvPr/>
              </p:nvSpPr>
              <p:spPr>
                <a:xfrm>
                  <a:off x="18625392" y="25159623"/>
                  <a:ext cx="218245" cy="188873"/>
                </a:xfrm>
                <a:custGeom>
                  <a:avLst/>
                  <a:gdLst>
                    <a:gd name="connsiteX0" fmla="*/ 0 w 218245"/>
                    <a:gd name="connsiteY0" fmla="*/ 0 h 188873"/>
                    <a:gd name="connsiteX1" fmla="*/ 109123 w 218245"/>
                    <a:gd name="connsiteY1" fmla="*/ 188873 h 188873"/>
                    <a:gd name="connsiteX2" fmla="*/ 155889 w 218245"/>
                    <a:gd name="connsiteY2" fmla="*/ 179879 h 188873"/>
                    <a:gd name="connsiteX3" fmla="*/ 218245 w 218245"/>
                    <a:gd name="connsiteY3" fmla="*/ 0 h 188873"/>
                  </a:gdLst>
                  <a:ahLst/>
                  <a:cxnLst>
                    <a:cxn ang="0">
                      <a:pos x="connsiteX0" y="connsiteY0"/>
                    </a:cxn>
                    <a:cxn ang="0">
                      <a:pos x="connsiteX1" y="connsiteY1"/>
                    </a:cxn>
                    <a:cxn ang="0">
                      <a:pos x="connsiteX2" y="connsiteY2"/>
                    </a:cxn>
                    <a:cxn ang="0">
                      <a:pos x="connsiteX3" y="connsiteY3"/>
                    </a:cxn>
                  </a:cxnLst>
                  <a:rect l="l" t="t" r="r" b="b"/>
                  <a:pathLst>
                    <a:path w="218245" h="188873">
                      <a:moveTo>
                        <a:pt x="0" y="0"/>
                      </a:moveTo>
                      <a:lnTo>
                        <a:pt x="109123" y="188873"/>
                      </a:lnTo>
                      <a:lnTo>
                        <a:pt x="155889" y="179879"/>
                      </a:lnTo>
                      <a:lnTo>
                        <a:pt x="218245"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3448" name="Graphic 13009">
              <a:extLst>
                <a:ext uri="{FF2B5EF4-FFF2-40B4-BE49-F238E27FC236}">
                  <a16:creationId xmlns:a16="http://schemas.microsoft.com/office/drawing/2014/main" id="{04870544-5692-1F8C-D1E6-5532A51F406C}"/>
                </a:ext>
              </a:extLst>
            </p:cNvPr>
            <p:cNvGrpSpPr>
              <a:grpSpLocks noChangeAspect="1"/>
            </p:cNvGrpSpPr>
            <p:nvPr/>
          </p:nvGrpSpPr>
          <p:grpSpPr>
            <a:xfrm>
              <a:off x="19861483" y="31892261"/>
              <a:ext cx="2745390" cy="4224399"/>
              <a:chOff x="27155203" y="25259263"/>
              <a:chExt cx="1690229" cy="2600452"/>
            </a:xfrm>
          </p:grpSpPr>
          <p:grpSp>
            <p:nvGrpSpPr>
              <p:cNvPr id="13449" name="Graphic 13009">
                <a:extLst>
                  <a:ext uri="{FF2B5EF4-FFF2-40B4-BE49-F238E27FC236}">
                    <a16:creationId xmlns:a16="http://schemas.microsoft.com/office/drawing/2014/main" id="{D6094CEE-8F68-964C-F574-2814A65F1801}"/>
                  </a:ext>
                </a:extLst>
              </p:cNvPr>
              <p:cNvGrpSpPr/>
              <p:nvPr/>
            </p:nvGrpSpPr>
            <p:grpSpPr>
              <a:xfrm>
                <a:off x="27155203" y="25259263"/>
                <a:ext cx="1126819" cy="975169"/>
                <a:chOff x="27155203" y="25259263"/>
                <a:chExt cx="1126819" cy="975169"/>
              </a:xfrm>
            </p:grpSpPr>
            <p:sp>
              <p:nvSpPr>
                <p:cNvPr id="13450" name="Freeform 13449">
                  <a:extLst>
                    <a:ext uri="{FF2B5EF4-FFF2-40B4-BE49-F238E27FC236}">
                      <a16:creationId xmlns:a16="http://schemas.microsoft.com/office/drawing/2014/main" id="{01C95130-18E4-27B3-ADDD-C8B8B9C41F7F}"/>
                    </a:ext>
                  </a:extLst>
                </p:cNvPr>
                <p:cNvSpPr/>
                <p:nvPr/>
              </p:nvSpPr>
              <p:spPr>
                <a:xfrm>
                  <a:off x="28043897" y="26028355"/>
                  <a:ext cx="238125" cy="206077"/>
                </a:xfrm>
                <a:custGeom>
                  <a:avLst/>
                  <a:gdLst>
                    <a:gd name="connsiteX0" fmla="*/ 238125 w 238125"/>
                    <a:gd name="connsiteY0" fmla="*/ 206078 h 206077"/>
                    <a:gd name="connsiteX1" fmla="*/ 119063 w 238125"/>
                    <a:gd name="connsiteY1" fmla="*/ 0 h 206077"/>
                    <a:gd name="connsiteX2" fmla="*/ 0 w 238125"/>
                    <a:gd name="connsiteY2" fmla="*/ 206078 h 206077"/>
                  </a:gdLst>
                  <a:ahLst/>
                  <a:cxnLst>
                    <a:cxn ang="0">
                      <a:pos x="connsiteX0" y="connsiteY0"/>
                    </a:cxn>
                    <a:cxn ang="0">
                      <a:pos x="connsiteX1" y="connsiteY1"/>
                    </a:cxn>
                    <a:cxn ang="0">
                      <a:pos x="connsiteX2" y="connsiteY2"/>
                    </a:cxn>
                  </a:cxnLst>
                  <a:rect l="l" t="t" r="r" b="b"/>
                  <a:pathLst>
                    <a:path w="238125" h="206077">
                      <a:moveTo>
                        <a:pt x="238125" y="206078"/>
                      </a:moveTo>
                      <a:lnTo>
                        <a:pt x="119063" y="0"/>
                      </a:lnTo>
                      <a:lnTo>
                        <a:pt x="0"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451" name="Freeform 13450">
                  <a:extLst>
                    <a:ext uri="{FF2B5EF4-FFF2-40B4-BE49-F238E27FC236}">
                      <a16:creationId xmlns:a16="http://schemas.microsoft.com/office/drawing/2014/main" id="{8A1B1F7F-4999-AE31-27F5-3B6DEC528D5E}"/>
                    </a:ext>
                  </a:extLst>
                </p:cNvPr>
                <p:cNvSpPr/>
                <p:nvPr/>
              </p:nvSpPr>
              <p:spPr>
                <a:xfrm>
                  <a:off x="27599550" y="26115453"/>
                  <a:ext cx="238125" cy="118978"/>
                </a:xfrm>
                <a:custGeom>
                  <a:avLst/>
                  <a:gdLst>
                    <a:gd name="connsiteX0" fmla="*/ 238125 w 238125"/>
                    <a:gd name="connsiteY0" fmla="*/ 0 h 118978"/>
                    <a:gd name="connsiteX1" fmla="*/ 0 w 238125"/>
                    <a:gd name="connsiteY1" fmla="*/ 0 h 118978"/>
                    <a:gd name="connsiteX2" fmla="*/ 0 w 238125"/>
                    <a:gd name="connsiteY2" fmla="*/ 118979 h 118978"/>
                    <a:gd name="connsiteX3" fmla="*/ 238125 w 238125"/>
                    <a:gd name="connsiteY3" fmla="*/ 118979 h 118978"/>
                  </a:gdLst>
                  <a:ahLst/>
                  <a:cxnLst>
                    <a:cxn ang="0">
                      <a:pos x="connsiteX0" y="connsiteY0"/>
                    </a:cxn>
                    <a:cxn ang="0">
                      <a:pos x="connsiteX1" y="connsiteY1"/>
                    </a:cxn>
                    <a:cxn ang="0">
                      <a:pos x="connsiteX2" y="connsiteY2"/>
                    </a:cxn>
                    <a:cxn ang="0">
                      <a:pos x="connsiteX3" y="connsiteY3"/>
                    </a:cxn>
                  </a:cxnLst>
                  <a:rect l="l" t="t" r="r" b="b"/>
                  <a:pathLst>
                    <a:path w="238125" h="118978">
                      <a:moveTo>
                        <a:pt x="238125" y="0"/>
                      </a:moveTo>
                      <a:lnTo>
                        <a:pt x="0" y="0"/>
                      </a:lnTo>
                      <a:lnTo>
                        <a:pt x="0" y="118979"/>
                      </a:lnTo>
                      <a:lnTo>
                        <a:pt x="238125" y="118979"/>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452" name="Freeform 13451">
                  <a:extLst>
                    <a:ext uri="{FF2B5EF4-FFF2-40B4-BE49-F238E27FC236}">
                      <a16:creationId xmlns:a16="http://schemas.microsoft.com/office/drawing/2014/main" id="{81BB64B0-A691-D9EF-16C0-74346D1EFDE6}"/>
                    </a:ext>
                  </a:extLst>
                </p:cNvPr>
                <p:cNvSpPr/>
                <p:nvPr/>
              </p:nvSpPr>
              <p:spPr>
                <a:xfrm>
                  <a:off x="27956738" y="25849886"/>
                  <a:ext cx="206222" cy="178468"/>
                </a:xfrm>
                <a:custGeom>
                  <a:avLst/>
                  <a:gdLst>
                    <a:gd name="connsiteX0" fmla="*/ 0 w 206222"/>
                    <a:gd name="connsiteY0" fmla="*/ 59489 h 178468"/>
                    <a:gd name="connsiteX1" fmla="*/ 206222 w 206222"/>
                    <a:gd name="connsiteY1" fmla="*/ 178468 h 178468"/>
                    <a:gd name="connsiteX2" fmla="*/ 103111 w 206222"/>
                    <a:gd name="connsiteY2" fmla="*/ 0 h 178468"/>
                  </a:gdLst>
                  <a:ahLst/>
                  <a:cxnLst>
                    <a:cxn ang="0">
                      <a:pos x="connsiteX0" y="connsiteY0"/>
                    </a:cxn>
                    <a:cxn ang="0">
                      <a:pos x="connsiteX1" y="connsiteY1"/>
                    </a:cxn>
                    <a:cxn ang="0">
                      <a:pos x="connsiteX2" y="connsiteY2"/>
                    </a:cxn>
                  </a:cxnLst>
                  <a:rect l="l" t="t" r="r" b="b"/>
                  <a:pathLst>
                    <a:path w="206222" h="178468">
                      <a:moveTo>
                        <a:pt x="0" y="59489"/>
                      </a:moveTo>
                      <a:lnTo>
                        <a:pt x="206222" y="178468"/>
                      </a:lnTo>
                      <a:lnTo>
                        <a:pt x="103111"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53" name="Freeform 13452">
                  <a:extLst>
                    <a:ext uri="{FF2B5EF4-FFF2-40B4-BE49-F238E27FC236}">
                      <a16:creationId xmlns:a16="http://schemas.microsoft.com/office/drawing/2014/main" id="{59B68011-9804-54CD-F7B7-7A77914FF49B}"/>
                    </a:ext>
                  </a:extLst>
                </p:cNvPr>
                <p:cNvSpPr/>
                <p:nvPr/>
              </p:nvSpPr>
              <p:spPr>
                <a:xfrm>
                  <a:off x="27837675" y="25909376"/>
                  <a:ext cx="325284" cy="325056"/>
                </a:xfrm>
                <a:custGeom>
                  <a:avLst/>
                  <a:gdLst>
                    <a:gd name="connsiteX0" fmla="*/ 206222 w 325284"/>
                    <a:gd name="connsiteY0" fmla="*/ 325057 h 325056"/>
                    <a:gd name="connsiteX1" fmla="*/ 325285 w 325284"/>
                    <a:gd name="connsiteY1" fmla="*/ 118979 h 325056"/>
                    <a:gd name="connsiteX2" fmla="*/ 119063 w 325284"/>
                    <a:gd name="connsiteY2" fmla="*/ 0 h 325056"/>
                    <a:gd name="connsiteX3" fmla="*/ 0 w 325284"/>
                    <a:gd name="connsiteY3" fmla="*/ 206078 h 325056"/>
                  </a:gdLst>
                  <a:ahLst/>
                  <a:cxnLst>
                    <a:cxn ang="0">
                      <a:pos x="connsiteX0" y="connsiteY0"/>
                    </a:cxn>
                    <a:cxn ang="0">
                      <a:pos x="connsiteX1" y="connsiteY1"/>
                    </a:cxn>
                    <a:cxn ang="0">
                      <a:pos x="connsiteX2" y="connsiteY2"/>
                    </a:cxn>
                    <a:cxn ang="0">
                      <a:pos x="connsiteX3" y="connsiteY3"/>
                    </a:cxn>
                  </a:cxnLst>
                  <a:rect l="l" t="t" r="r" b="b"/>
                  <a:pathLst>
                    <a:path w="325284" h="325056">
                      <a:moveTo>
                        <a:pt x="206222" y="325057"/>
                      </a:moveTo>
                      <a:lnTo>
                        <a:pt x="325285" y="118979"/>
                      </a:lnTo>
                      <a:lnTo>
                        <a:pt x="119063" y="0"/>
                      </a:lnTo>
                      <a:lnTo>
                        <a:pt x="0" y="206078"/>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454" name="Freeform 13453">
                  <a:extLst>
                    <a:ext uri="{FF2B5EF4-FFF2-40B4-BE49-F238E27FC236}">
                      <a16:creationId xmlns:a16="http://schemas.microsoft.com/office/drawing/2014/main" id="{366F18A9-F696-83DD-060E-341C0C1D91FA}"/>
                    </a:ext>
                  </a:extLst>
                </p:cNvPr>
                <p:cNvSpPr/>
                <p:nvPr/>
              </p:nvSpPr>
              <p:spPr>
                <a:xfrm>
                  <a:off x="27837675" y="25643809"/>
                  <a:ext cx="222173" cy="265567"/>
                </a:xfrm>
                <a:custGeom>
                  <a:avLst/>
                  <a:gdLst>
                    <a:gd name="connsiteX0" fmla="*/ 0 w 222173"/>
                    <a:gd name="connsiteY0" fmla="*/ 59489 h 265567"/>
                    <a:gd name="connsiteX1" fmla="*/ 119063 w 222173"/>
                    <a:gd name="connsiteY1" fmla="*/ 265567 h 265567"/>
                    <a:gd name="connsiteX2" fmla="*/ 222174 w 222173"/>
                    <a:gd name="connsiteY2" fmla="*/ 206078 h 265567"/>
                    <a:gd name="connsiteX3" fmla="*/ 103111 w 222173"/>
                    <a:gd name="connsiteY3" fmla="*/ 0 h 265567"/>
                  </a:gdLst>
                  <a:ahLst/>
                  <a:cxnLst>
                    <a:cxn ang="0">
                      <a:pos x="connsiteX0" y="connsiteY0"/>
                    </a:cxn>
                    <a:cxn ang="0">
                      <a:pos x="connsiteX1" y="connsiteY1"/>
                    </a:cxn>
                    <a:cxn ang="0">
                      <a:pos x="connsiteX2" y="connsiteY2"/>
                    </a:cxn>
                    <a:cxn ang="0">
                      <a:pos x="connsiteX3" y="connsiteY3"/>
                    </a:cxn>
                  </a:cxnLst>
                  <a:rect l="l" t="t" r="r" b="b"/>
                  <a:pathLst>
                    <a:path w="222173" h="265567">
                      <a:moveTo>
                        <a:pt x="0" y="59489"/>
                      </a:moveTo>
                      <a:lnTo>
                        <a:pt x="119063" y="265567"/>
                      </a:lnTo>
                      <a:lnTo>
                        <a:pt x="222174" y="206078"/>
                      </a:lnTo>
                      <a:lnTo>
                        <a:pt x="103111" y="0"/>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455" name="Freeform 13454">
                  <a:extLst>
                    <a:ext uri="{FF2B5EF4-FFF2-40B4-BE49-F238E27FC236}">
                      <a16:creationId xmlns:a16="http://schemas.microsoft.com/office/drawing/2014/main" id="{3DAA26CE-90CD-EE96-8182-144B61C10C9F}"/>
                    </a:ext>
                  </a:extLst>
                </p:cNvPr>
                <p:cNvSpPr/>
                <p:nvPr/>
              </p:nvSpPr>
              <p:spPr>
                <a:xfrm>
                  <a:off x="27599550" y="25465340"/>
                  <a:ext cx="238125" cy="237957"/>
                </a:xfrm>
                <a:custGeom>
                  <a:avLst/>
                  <a:gdLst>
                    <a:gd name="connsiteX0" fmla="*/ 238125 w 238125"/>
                    <a:gd name="connsiteY0" fmla="*/ 0 h 237957"/>
                    <a:gd name="connsiteX1" fmla="*/ 0 w 238125"/>
                    <a:gd name="connsiteY1" fmla="*/ 0 h 237957"/>
                    <a:gd name="connsiteX2" fmla="*/ 0 w 238125"/>
                    <a:gd name="connsiteY2" fmla="*/ 237958 h 237957"/>
                    <a:gd name="connsiteX3" fmla="*/ 238125 w 238125"/>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238125" h="237957">
                      <a:moveTo>
                        <a:pt x="238125" y="0"/>
                      </a:moveTo>
                      <a:lnTo>
                        <a:pt x="0" y="0"/>
                      </a:lnTo>
                      <a:lnTo>
                        <a:pt x="0" y="237958"/>
                      </a:lnTo>
                      <a:lnTo>
                        <a:pt x="238125" y="237958"/>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456" name="Freeform 13455">
                  <a:extLst>
                    <a:ext uri="{FF2B5EF4-FFF2-40B4-BE49-F238E27FC236}">
                      <a16:creationId xmlns:a16="http://schemas.microsoft.com/office/drawing/2014/main" id="{B6311F98-F712-5EDF-43DA-120CE067F3E3}"/>
                    </a:ext>
                  </a:extLst>
                </p:cNvPr>
                <p:cNvSpPr/>
                <p:nvPr/>
              </p:nvSpPr>
              <p:spPr>
                <a:xfrm>
                  <a:off x="27393328" y="26115453"/>
                  <a:ext cx="206222" cy="118978"/>
                </a:xfrm>
                <a:custGeom>
                  <a:avLst/>
                  <a:gdLst>
                    <a:gd name="connsiteX0" fmla="*/ 206222 w 206222"/>
                    <a:gd name="connsiteY0" fmla="*/ 0 h 118978"/>
                    <a:gd name="connsiteX1" fmla="*/ 0 w 206222"/>
                    <a:gd name="connsiteY1" fmla="*/ 118979 h 118978"/>
                    <a:gd name="connsiteX2" fmla="*/ 206222 w 206222"/>
                    <a:gd name="connsiteY2" fmla="*/ 118979 h 118978"/>
                  </a:gdLst>
                  <a:ahLst/>
                  <a:cxnLst>
                    <a:cxn ang="0">
                      <a:pos x="connsiteX0" y="connsiteY0"/>
                    </a:cxn>
                    <a:cxn ang="0">
                      <a:pos x="connsiteX1" y="connsiteY1"/>
                    </a:cxn>
                    <a:cxn ang="0">
                      <a:pos x="connsiteX2" y="connsiteY2"/>
                    </a:cxn>
                  </a:cxnLst>
                  <a:rect l="l" t="t" r="r" b="b"/>
                  <a:pathLst>
                    <a:path w="206222" h="118978">
                      <a:moveTo>
                        <a:pt x="206222" y="0"/>
                      </a:moveTo>
                      <a:lnTo>
                        <a:pt x="0" y="118979"/>
                      </a:lnTo>
                      <a:lnTo>
                        <a:pt x="206222" y="11897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57" name="Freeform 13456">
                  <a:extLst>
                    <a:ext uri="{FF2B5EF4-FFF2-40B4-BE49-F238E27FC236}">
                      <a16:creationId xmlns:a16="http://schemas.microsoft.com/office/drawing/2014/main" id="{D4F5B0AC-5EDF-0BBC-CBA0-4F13EC955386}"/>
                    </a:ext>
                  </a:extLst>
                </p:cNvPr>
                <p:cNvSpPr/>
                <p:nvPr/>
              </p:nvSpPr>
              <p:spPr>
                <a:xfrm>
                  <a:off x="27837675" y="26115453"/>
                  <a:ext cx="206222" cy="118978"/>
                </a:xfrm>
                <a:custGeom>
                  <a:avLst/>
                  <a:gdLst>
                    <a:gd name="connsiteX0" fmla="*/ 0 w 206222"/>
                    <a:gd name="connsiteY0" fmla="*/ 0 h 118978"/>
                    <a:gd name="connsiteX1" fmla="*/ 0 w 206222"/>
                    <a:gd name="connsiteY1" fmla="*/ 118979 h 118978"/>
                    <a:gd name="connsiteX2" fmla="*/ 206222 w 206222"/>
                    <a:gd name="connsiteY2" fmla="*/ 118979 h 118978"/>
                  </a:gdLst>
                  <a:ahLst/>
                  <a:cxnLst>
                    <a:cxn ang="0">
                      <a:pos x="connsiteX0" y="connsiteY0"/>
                    </a:cxn>
                    <a:cxn ang="0">
                      <a:pos x="connsiteX1" y="connsiteY1"/>
                    </a:cxn>
                    <a:cxn ang="0">
                      <a:pos x="connsiteX2" y="connsiteY2"/>
                    </a:cxn>
                  </a:cxnLst>
                  <a:rect l="l" t="t" r="r" b="b"/>
                  <a:pathLst>
                    <a:path w="206222" h="118978">
                      <a:moveTo>
                        <a:pt x="0" y="0"/>
                      </a:moveTo>
                      <a:lnTo>
                        <a:pt x="0" y="118979"/>
                      </a:lnTo>
                      <a:lnTo>
                        <a:pt x="206222" y="11897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58" name="Freeform 13457">
                  <a:extLst>
                    <a:ext uri="{FF2B5EF4-FFF2-40B4-BE49-F238E27FC236}">
                      <a16:creationId xmlns:a16="http://schemas.microsoft.com/office/drawing/2014/main" id="{DC0D39F5-1AB5-25CC-3386-AFC02449D0AC}"/>
                    </a:ext>
                  </a:extLst>
                </p:cNvPr>
                <p:cNvSpPr/>
                <p:nvPr/>
              </p:nvSpPr>
              <p:spPr>
                <a:xfrm>
                  <a:off x="27480488" y="25703298"/>
                  <a:ext cx="476250" cy="412155"/>
                </a:xfrm>
                <a:custGeom>
                  <a:avLst/>
                  <a:gdLst>
                    <a:gd name="connsiteX0" fmla="*/ 476250 w 476250"/>
                    <a:gd name="connsiteY0" fmla="*/ 206078 h 412155"/>
                    <a:gd name="connsiteX1" fmla="*/ 357188 w 476250"/>
                    <a:gd name="connsiteY1" fmla="*/ 0 h 412155"/>
                    <a:gd name="connsiteX2" fmla="*/ 119063 w 476250"/>
                    <a:gd name="connsiteY2" fmla="*/ 0 h 412155"/>
                    <a:gd name="connsiteX3" fmla="*/ 0 w 476250"/>
                    <a:gd name="connsiteY3" fmla="*/ 206078 h 412155"/>
                    <a:gd name="connsiteX4" fmla="*/ 119063 w 476250"/>
                    <a:gd name="connsiteY4" fmla="*/ 412155 h 412155"/>
                    <a:gd name="connsiteX5" fmla="*/ 357188 w 476250"/>
                    <a:gd name="connsiteY5" fmla="*/ 412155 h 41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5">
                      <a:moveTo>
                        <a:pt x="476250" y="206078"/>
                      </a:moveTo>
                      <a:lnTo>
                        <a:pt x="357188" y="0"/>
                      </a:lnTo>
                      <a:lnTo>
                        <a:pt x="119063" y="0"/>
                      </a:lnTo>
                      <a:lnTo>
                        <a:pt x="0" y="206078"/>
                      </a:lnTo>
                      <a:lnTo>
                        <a:pt x="119063" y="412155"/>
                      </a:lnTo>
                      <a:lnTo>
                        <a:pt x="357188"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459" name="Freeform 13458">
                  <a:extLst>
                    <a:ext uri="{FF2B5EF4-FFF2-40B4-BE49-F238E27FC236}">
                      <a16:creationId xmlns:a16="http://schemas.microsoft.com/office/drawing/2014/main" id="{37E67D4C-A878-0C46-7E51-46CE6DF54D1B}"/>
                    </a:ext>
                  </a:extLst>
                </p:cNvPr>
                <p:cNvSpPr/>
                <p:nvPr/>
              </p:nvSpPr>
              <p:spPr>
                <a:xfrm>
                  <a:off x="27274265" y="25909376"/>
                  <a:ext cx="325284" cy="325056"/>
                </a:xfrm>
                <a:custGeom>
                  <a:avLst/>
                  <a:gdLst>
                    <a:gd name="connsiteX0" fmla="*/ 325285 w 325284"/>
                    <a:gd name="connsiteY0" fmla="*/ 206078 h 325056"/>
                    <a:gd name="connsiteX1" fmla="*/ 206222 w 325284"/>
                    <a:gd name="connsiteY1" fmla="*/ 0 h 325056"/>
                    <a:gd name="connsiteX2" fmla="*/ 0 w 325284"/>
                    <a:gd name="connsiteY2" fmla="*/ 118979 h 325056"/>
                    <a:gd name="connsiteX3" fmla="*/ 119063 w 325284"/>
                    <a:gd name="connsiteY3" fmla="*/ 325057 h 325056"/>
                  </a:gdLst>
                  <a:ahLst/>
                  <a:cxnLst>
                    <a:cxn ang="0">
                      <a:pos x="connsiteX0" y="connsiteY0"/>
                    </a:cxn>
                    <a:cxn ang="0">
                      <a:pos x="connsiteX1" y="connsiteY1"/>
                    </a:cxn>
                    <a:cxn ang="0">
                      <a:pos x="connsiteX2" y="connsiteY2"/>
                    </a:cxn>
                    <a:cxn ang="0">
                      <a:pos x="connsiteX3" y="connsiteY3"/>
                    </a:cxn>
                  </a:cxnLst>
                  <a:rect l="l" t="t" r="r" b="b"/>
                  <a:pathLst>
                    <a:path w="325284" h="325056">
                      <a:moveTo>
                        <a:pt x="325285" y="206078"/>
                      </a:moveTo>
                      <a:lnTo>
                        <a:pt x="206222" y="0"/>
                      </a:lnTo>
                      <a:lnTo>
                        <a:pt x="0" y="118979"/>
                      </a:lnTo>
                      <a:lnTo>
                        <a:pt x="119063" y="325057"/>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460" name="Freeform 13459">
                  <a:extLst>
                    <a:ext uri="{FF2B5EF4-FFF2-40B4-BE49-F238E27FC236}">
                      <a16:creationId xmlns:a16="http://schemas.microsoft.com/office/drawing/2014/main" id="{625948D4-4DA1-7CFB-887B-71DF101316DB}"/>
                    </a:ext>
                  </a:extLst>
                </p:cNvPr>
                <p:cNvSpPr/>
                <p:nvPr/>
              </p:nvSpPr>
              <p:spPr>
                <a:xfrm>
                  <a:off x="27155203" y="26028355"/>
                  <a:ext cx="238125" cy="206077"/>
                </a:xfrm>
                <a:custGeom>
                  <a:avLst/>
                  <a:gdLst>
                    <a:gd name="connsiteX0" fmla="*/ 0 w 238125"/>
                    <a:gd name="connsiteY0" fmla="*/ 206078 h 206077"/>
                    <a:gd name="connsiteX1" fmla="*/ 238125 w 238125"/>
                    <a:gd name="connsiteY1" fmla="*/ 206078 h 206077"/>
                    <a:gd name="connsiteX2" fmla="*/ 119063 w 238125"/>
                    <a:gd name="connsiteY2" fmla="*/ 0 h 206077"/>
                  </a:gdLst>
                  <a:ahLst/>
                  <a:cxnLst>
                    <a:cxn ang="0">
                      <a:pos x="connsiteX0" y="connsiteY0"/>
                    </a:cxn>
                    <a:cxn ang="0">
                      <a:pos x="connsiteX1" y="connsiteY1"/>
                    </a:cxn>
                    <a:cxn ang="0">
                      <a:pos x="connsiteX2" y="connsiteY2"/>
                    </a:cxn>
                  </a:cxnLst>
                  <a:rect l="l" t="t" r="r" b="b"/>
                  <a:pathLst>
                    <a:path w="238125" h="206077">
                      <a:moveTo>
                        <a:pt x="0" y="206078"/>
                      </a:moveTo>
                      <a:lnTo>
                        <a:pt x="238125" y="206078"/>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461" name="Freeform 13460">
                  <a:extLst>
                    <a:ext uri="{FF2B5EF4-FFF2-40B4-BE49-F238E27FC236}">
                      <a16:creationId xmlns:a16="http://schemas.microsoft.com/office/drawing/2014/main" id="{26ED431D-3ED9-EA6B-16B7-0A472DF97E34}"/>
                    </a:ext>
                  </a:extLst>
                </p:cNvPr>
                <p:cNvSpPr/>
                <p:nvPr/>
              </p:nvSpPr>
              <p:spPr>
                <a:xfrm>
                  <a:off x="27496439" y="25465340"/>
                  <a:ext cx="103111" cy="237957"/>
                </a:xfrm>
                <a:custGeom>
                  <a:avLst/>
                  <a:gdLst>
                    <a:gd name="connsiteX0" fmla="*/ 103111 w 103111"/>
                    <a:gd name="connsiteY0" fmla="*/ 237958 h 237957"/>
                    <a:gd name="connsiteX1" fmla="*/ 103111 w 103111"/>
                    <a:gd name="connsiteY1" fmla="*/ 0 h 237957"/>
                    <a:gd name="connsiteX2" fmla="*/ 0 w 103111"/>
                    <a:gd name="connsiteY2" fmla="*/ 178468 h 237957"/>
                  </a:gdLst>
                  <a:ahLst/>
                  <a:cxnLst>
                    <a:cxn ang="0">
                      <a:pos x="connsiteX0" y="connsiteY0"/>
                    </a:cxn>
                    <a:cxn ang="0">
                      <a:pos x="connsiteX1" y="connsiteY1"/>
                    </a:cxn>
                    <a:cxn ang="0">
                      <a:pos x="connsiteX2" y="connsiteY2"/>
                    </a:cxn>
                  </a:cxnLst>
                  <a:rect l="l" t="t" r="r" b="b"/>
                  <a:pathLst>
                    <a:path w="103111" h="237957">
                      <a:moveTo>
                        <a:pt x="103111" y="237958"/>
                      </a:moveTo>
                      <a:lnTo>
                        <a:pt x="103111" y="0"/>
                      </a:lnTo>
                      <a:lnTo>
                        <a:pt x="0" y="17846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62" name="Freeform 13461">
                  <a:extLst>
                    <a:ext uri="{FF2B5EF4-FFF2-40B4-BE49-F238E27FC236}">
                      <a16:creationId xmlns:a16="http://schemas.microsoft.com/office/drawing/2014/main" id="{4AA2E51E-6E6D-D652-B27A-0A52B7F0CADC}"/>
                    </a:ext>
                  </a:extLst>
                </p:cNvPr>
                <p:cNvSpPr/>
                <p:nvPr/>
              </p:nvSpPr>
              <p:spPr>
                <a:xfrm>
                  <a:off x="27837675" y="25465340"/>
                  <a:ext cx="103111" cy="237957"/>
                </a:xfrm>
                <a:custGeom>
                  <a:avLst/>
                  <a:gdLst>
                    <a:gd name="connsiteX0" fmla="*/ 0 w 103111"/>
                    <a:gd name="connsiteY0" fmla="*/ 237958 h 237957"/>
                    <a:gd name="connsiteX1" fmla="*/ 103111 w 103111"/>
                    <a:gd name="connsiteY1" fmla="*/ 178468 h 237957"/>
                    <a:gd name="connsiteX2" fmla="*/ 0 w 103111"/>
                    <a:gd name="connsiteY2" fmla="*/ 0 h 237957"/>
                  </a:gdLst>
                  <a:ahLst/>
                  <a:cxnLst>
                    <a:cxn ang="0">
                      <a:pos x="connsiteX0" y="connsiteY0"/>
                    </a:cxn>
                    <a:cxn ang="0">
                      <a:pos x="connsiteX1" y="connsiteY1"/>
                    </a:cxn>
                    <a:cxn ang="0">
                      <a:pos x="connsiteX2" y="connsiteY2"/>
                    </a:cxn>
                  </a:cxnLst>
                  <a:rect l="l" t="t" r="r" b="b"/>
                  <a:pathLst>
                    <a:path w="103111" h="237957">
                      <a:moveTo>
                        <a:pt x="0" y="237958"/>
                      </a:moveTo>
                      <a:lnTo>
                        <a:pt x="103111" y="178468"/>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63" name="Freeform 13462">
                  <a:extLst>
                    <a:ext uri="{FF2B5EF4-FFF2-40B4-BE49-F238E27FC236}">
                      <a16:creationId xmlns:a16="http://schemas.microsoft.com/office/drawing/2014/main" id="{E369E8A4-0704-0872-B032-55AC7183EA3C}"/>
                    </a:ext>
                  </a:extLst>
                </p:cNvPr>
                <p:cNvSpPr/>
                <p:nvPr/>
              </p:nvSpPr>
              <p:spPr>
                <a:xfrm>
                  <a:off x="27599550" y="25259263"/>
                  <a:ext cx="238125" cy="206077"/>
                </a:xfrm>
                <a:custGeom>
                  <a:avLst/>
                  <a:gdLst>
                    <a:gd name="connsiteX0" fmla="*/ 119063 w 238125"/>
                    <a:gd name="connsiteY0" fmla="*/ 0 h 206077"/>
                    <a:gd name="connsiteX1" fmla="*/ 0 w 238125"/>
                    <a:gd name="connsiteY1" fmla="*/ 206078 h 206077"/>
                    <a:gd name="connsiteX2" fmla="*/ 238125 w 238125"/>
                    <a:gd name="connsiteY2" fmla="*/ 206078 h 206077"/>
                  </a:gdLst>
                  <a:ahLst/>
                  <a:cxnLst>
                    <a:cxn ang="0">
                      <a:pos x="connsiteX0" y="connsiteY0"/>
                    </a:cxn>
                    <a:cxn ang="0">
                      <a:pos x="connsiteX1" y="connsiteY1"/>
                    </a:cxn>
                    <a:cxn ang="0">
                      <a:pos x="connsiteX2" y="connsiteY2"/>
                    </a:cxn>
                  </a:cxnLst>
                  <a:rect l="l" t="t" r="r" b="b"/>
                  <a:pathLst>
                    <a:path w="238125" h="206077">
                      <a:moveTo>
                        <a:pt x="119063" y="0"/>
                      </a:moveTo>
                      <a:lnTo>
                        <a:pt x="0" y="206078"/>
                      </a:lnTo>
                      <a:lnTo>
                        <a:pt x="238125"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464" name="Freeform 13463">
                  <a:extLst>
                    <a:ext uri="{FF2B5EF4-FFF2-40B4-BE49-F238E27FC236}">
                      <a16:creationId xmlns:a16="http://schemas.microsoft.com/office/drawing/2014/main" id="{591B5CDA-63D7-B5D6-9D87-71D896A84B4B}"/>
                    </a:ext>
                  </a:extLst>
                </p:cNvPr>
                <p:cNvSpPr/>
                <p:nvPr/>
              </p:nvSpPr>
              <p:spPr>
                <a:xfrm>
                  <a:off x="27377376" y="25643809"/>
                  <a:ext cx="222173" cy="265567"/>
                </a:xfrm>
                <a:custGeom>
                  <a:avLst/>
                  <a:gdLst>
                    <a:gd name="connsiteX0" fmla="*/ 103111 w 222173"/>
                    <a:gd name="connsiteY0" fmla="*/ 265567 h 265567"/>
                    <a:gd name="connsiteX1" fmla="*/ 222174 w 222173"/>
                    <a:gd name="connsiteY1" fmla="*/ 59489 h 265567"/>
                    <a:gd name="connsiteX2" fmla="*/ 119063 w 222173"/>
                    <a:gd name="connsiteY2" fmla="*/ 0 h 265567"/>
                    <a:gd name="connsiteX3" fmla="*/ 0 w 222173"/>
                    <a:gd name="connsiteY3" fmla="*/ 206078 h 265567"/>
                  </a:gdLst>
                  <a:ahLst/>
                  <a:cxnLst>
                    <a:cxn ang="0">
                      <a:pos x="connsiteX0" y="connsiteY0"/>
                    </a:cxn>
                    <a:cxn ang="0">
                      <a:pos x="connsiteX1" y="connsiteY1"/>
                    </a:cxn>
                    <a:cxn ang="0">
                      <a:pos x="connsiteX2" y="connsiteY2"/>
                    </a:cxn>
                    <a:cxn ang="0">
                      <a:pos x="connsiteX3" y="connsiteY3"/>
                    </a:cxn>
                  </a:cxnLst>
                  <a:rect l="l" t="t" r="r" b="b"/>
                  <a:pathLst>
                    <a:path w="222173" h="265567">
                      <a:moveTo>
                        <a:pt x="103111" y="265567"/>
                      </a:moveTo>
                      <a:lnTo>
                        <a:pt x="222174" y="59489"/>
                      </a:lnTo>
                      <a:lnTo>
                        <a:pt x="119063" y="0"/>
                      </a:lnTo>
                      <a:lnTo>
                        <a:pt x="0" y="206078"/>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465" name="Freeform 13464">
                  <a:extLst>
                    <a:ext uri="{FF2B5EF4-FFF2-40B4-BE49-F238E27FC236}">
                      <a16:creationId xmlns:a16="http://schemas.microsoft.com/office/drawing/2014/main" id="{EAB273E1-2871-691D-8A47-27D0CD1A64F3}"/>
                    </a:ext>
                  </a:extLst>
                </p:cNvPr>
                <p:cNvSpPr/>
                <p:nvPr/>
              </p:nvSpPr>
              <p:spPr>
                <a:xfrm>
                  <a:off x="27274265" y="25849886"/>
                  <a:ext cx="206222" cy="178468"/>
                </a:xfrm>
                <a:custGeom>
                  <a:avLst/>
                  <a:gdLst>
                    <a:gd name="connsiteX0" fmla="*/ 206222 w 206222"/>
                    <a:gd name="connsiteY0" fmla="*/ 59489 h 178468"/>
                    <a:gd name="connsiteX1" fmla="*/ 103111 w 206222"/>
                    <a:gd name="connsiteY1" fmla="*/ 0 h 178468"/>
                    <a:gd name="connsiteX2" fmla="*/ 0 w 206222"/>
                    <a:gd name="connsiteY2" fmla="*/ 178468 h 178468"/>
                  </a:gdLst>
                  <a:ahLst/>
                  <a:cxnLst>
                    <a:cxn ang="0">
                      <a:pos x="connsiteX0" y="connsiteY0"/>
                    </a:cxn>
                    <a:cxn ang="0">
                      <a:pos x="connsiteX1" y="connsiteY1"/>
                    </a:cxn>
                    <a:cxn ang="0">
                      <a:pos x="connsiteX2" y="connsiteY2"/>
                    </a:cxn>
                  </a:cxnLst>
                  <a:rect l="l" t="t" r="r" b="b"/>
                  <a:pathLst>
                    <a:path w="206222" h="178468">
                      <a:moveTo>
                        <a:pt x="206222" y="59489"/>
                      </a:moveTo>
                      <a:lnTo>
                        <a:pt x="103111" y="0"/>
                      </a:lnTo>
                      <a:lnTo>
                        <a:pt x="0" y="178468"/>
                      </a:lnTo>
                      <a:close/>
                    </a:path>
                  </a:pathLst>
                </a:custGeom>
                <a:solidFill>
                  <a:srgbClr val="AED6D4"/>
                </a:solidFill>
                <a:ln w="19050" cap="rnd">
                  <a:solidFill>
                    <a:srgbClr val="000000"/>
                  </a:solidFill>
                  <a:prstDash val="solid"/>
                  <a:round/>
                </a:ln>
              </p:spPr>
              <p:txBody>
                <a:bodyPr rtlCol="0" anchor="ctr"/>
                <a:lstStyle/>
                <a:p>
                  <a:endParaRPr lang="en-US"/>
                </a:p>
              </p:txBody>
            </p:sp>
          </p:grpSp>
          <p:grpSp>
            <p:nvGrpSpPr>
              <p:cNvPr id="13466" name="Graphic 13009">
                <a:extLst>
                  <a:ext uri="{FF2B5EF4-FFF2-40B4-BE49-F238E27FC236}">
                    <a16:creationId xmlns:a16="http://schemas.microsoft.com/office/drawing/2014/main" id="{25FE9C43-E10B-9ED3-CB2B-3E9CC017B9F5}"/>
                  </a:ext>
                </a:extLst>
              </p:cNvPr>
              <p:cNvGrpSpPr/>
              <p:nvPr/>
            </p:nvGrpSpPr>
            <p:grpSpPr>
              <a:xfrm>
                <a:off x="27155203" y="26234432"/>
                <a:ext cx="1126819" cy="1625282"/>
                <a:chOff x="27155203" y="26234432"/>
                <a:chExt cx="1126819" cy="1625282"/>
              </a:xfrm>
            </p:grpSpPr>
            <p:sp>
              <p:nvSpPr>
                <p:cNvPr id="13467" name="Freeform 13466">
                  <a:extLst>
                    <a:ext uri="{FF2B5EF4-FFF2-40B4-BE49-F238E27FC236}">
                      <a16:creationId xmlns:a16="http://schemas.microsoft.com/office/drawing/2014/main" id="{6D549C45-4912-D9DF-35A0-9949306421C7}"/>
                    </a:ext>
                  </a:extLst>
                </p:cNvPr>
                <p:cNvSpPr/>
                <p:nvPr/>
              </p:nvSpPr>
              <p:spPr>
                <a:xfrm>
                  <a:off x="27599550" y="27415679"/>
                  <a:ext cx="238125" cy="237957"/>
                </a:xfrm>
                <a:custGeom>
                  <a:avLst/>
                  <a:gdLst>
                    <a:gd name="connsiteX0" fmla="*/ 238125 w 238125"/>
                    <a:gd name="connsiteY0" fmla="*/ 0 h 237957"/>
                    <a:gd name="connsiteX1" fmla="*/ 0 w 238125"/>
                    <a:gd name="connsiteY1" fmla="*/ 0 h 237957"/>
                    <a:gd name="connsiteX2" fmla="*/ 0 w 238125"/>
                    <a:gd name="connsiteY2" fmla="*/ 100573 h 237957"/>
                    <a:gd name="connsiteX3" fmla="*/ 47625 w 238125"/>
                    <a:gd name="connsiteY3" fmla="*/ 237958 h 237957"/>
                    <a:gd name="connsiteX4" fmla="*/ 190500 w 238125"/>
                    <a:gd name="connsiteY4" fmla="*/ 237958 h 237957"/>
                    <a:gd name="connsiteX5" fmla="*/ 238125 w 238125"/>
                    <a:gd name="connsiteY5" fmla="*/ 100573 h 23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 h="237957">
                      <a:moveTo>
                        <a:pt x="238125" y="0"/>
                      </a:moveTo>
                      <a:lnTo>
                        <a:pt x="0" y="0"/>
                      </a:lnTo>
                      <a:lnTo>
                        <a:pt x="0" y="100573"/>
                      </a:lnTo>
                      <a:lnTo>
                        <a:pt x="47625" y="237958"/>
                      </a:lnTo>
                      <a:lnTo>
                        <a:pt x="190500" y="237958"/>
                      </a:lnTo>
                      <a:lnTo>
                        <a:pt x="238125" y="100573"/>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468" name="Freeform 13467">
                  <a:extLst>
                    <a:ext uri="{FF2B5EF4-FFF2-40B4-BE49-F238E27FC236}">
                      <a16:creationId xmlns:a16="http://schemas.microsoft.com/office/drawing/2014/main" id="{D3688486-4B18-866D-B338-82C2FA305600}"/>
                    </a:ext>
                  </a:extLst>
                </p:cNvPr>
                <p:cNvSpPr/>
                <p:nvPr/>
              </p:nvSpPr>
              <p:spPr>
                <a:xfrm>
                  <a:off x="27647175" y="27653637"/>
                  <a:ext cx="142875" cy="206077"/>
                </a:xfrm>
                <a:custGeom>
                  <a:avLst/>
                  <a:gdLst>
                    <a:gd name="connsiteX0" fmla="*/ 71438 w 142875"/>
                    <a:gd name="connsiteY0" fmla="*/ 206078 h 206077"/>
                    <a:gd name="connsiteX1" fmla="*/ 142875 w 142875"/>
                    <a:gd name="connsiteY1" fmla="*/ 0 h 206077"/>
                    <a:gd name="connsiteX2" fmla="*/ 0 w 142875"/>
                    <a:gd name="connsiteY2" fmla="*/ 0 h 206077"/>
                  </a:gdLst>
                  <a:ahLst/>
                  <a:cxnLst>
                    <a:cxn ang="0">
                      <a:pos x="connsiteX0" y="connsiteY0"/>
                    </a:cxn>
                    <a:cxn ang="0">
                      <a:pos x="connsiteX1" y="connsiteY1"/>
                    </a:cxn>
                    <a:cxn ang="0">
                      <a:pos x="connsiteX2" y="connsiteY2"/>
                    </a:cxn>
                  </a:cxnLst>
                  <a:rect l="l" t="t" r="r" b="b"/>
                  <a:pathLst>
                    <a:path w="142875" h="206077">
                      <a:moveTo>
                        <a:pt x="71438" y="206078"/>
                      </a:moveTo>
                      <a:lnTo>
                        <a:pt x="14287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469" name="Freeform 13468">
                  <a:extLst>
                    <a:ext uri="{FF2B5EF4-FFF2-40B4-BE49-F238E27FC236}">
                      <a16:creationId xmlns:a16="http://schemas.microsoft.com/office/drawing/2014/main" id="{A6A87E6C-D242-7592-C08D-F7D2930A4FAC}"/>
                    </a:ext>
                  </a:extLst>
                </p:cNvPr>
                <p:cNvSpPr/>
                <p:nvPr/>
              </p:nvSpPr>
              <p:spPr>
                <a:xfrm>
                  <a:off x="28162960" y="26440510"/>
                  <a:ext cx="47625" cy="137384"/>
                </a:xfrm>
                <a:custGeom>
                  <a:avLst/>
                  <a:gdLst>
                    <a:gd name="connsiteX0" fmla="*/ 0 w 47625"/>
                    <a:gd name="connsiteY0" fmla="*/ 0 h 137384"/>
                    <a:gd name="connsiteX1" fmla="*/ 0 w 47625"/>
                    <a:gd name="connsiteY1" fmla="*/ 137385 h 137384"/>
                    <a:gd name="connsiteX2" fmla="*/ 47625 w 47625"/>
                    <a:gd name="connsiteY2" fmla="*/ 0 h 137384"/>
                  </a:gdLst>
                  <a:ahLst/>
                  <a:cxnLst>
                    <a:cxn ang="0">
                      <a:pos x="connsiteX0" y="connsiteY0"/>
                    </a:cxn>
                    <a:cxn ang="0">
                      <a:pos x="connsiteX1" y="connsiteY1"/>
                    </a:cxn>
                    <a:cxn ang="0">
                      <a:pos x="connsiteX2" y="connsiteY2"/>
                    </a:cxn>
                  </a:cxnLst>
                  <a:rect l="l" t="t" r="r" b="b"/>
                  <a:pathLst>
                    <a:path w="47625" h="137384">
                      <a:moveTo>
                        <a:pt x="0" y="0"/>
                      </a:moveTo>
                      <a:lnTo>
                        <a:pt x="0" y="137385"/>
                      </a:lnTo>
                      <a:lnTo>
                        <a:pt x="47625" y="0"/>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470" name="Freeform 13469">
                  <a:extLst>
                    <a:ext uri="{FF2B5EF4-FFF2-40B4-BE49-F238E27FC236}">
                      <a16:creationId xmlns:a16="http://schemas.microsoft.com/office/drawing/2014/main" id="{5E9DD5EA-E4FF-5D21-A4A6-BC373FD09A00}"/>
                    </a:ext>
                  </a:extLst>
                </p:cNvPr>
                <p:cNvSpPr/>
                <p:nvPr/>
              </p:nvSpPr>
              <p:spPr>
                <a:xfrm>
                  <a:off x="28043897" y="26829327"/>
                  <a:ext cx="31902" cy="69022"/>
                </a:xfrm>
                <a:custGeom>
                  <a:avLst/>
                  <a:gdLst>
                    <a:gd name="connsiteX0" fmla="*/ 0 w 31902"/>
                    <a:gd name="connsiteY0" fmla="*/ 55218 h 69022"/>
                    <a:gd name="connsiteX1" fmla="*/ 7976 w 31902"/>
                    <a:gd name="connsiteY1" fmla="*/ 69023 h 69022"/>
                    <a:gd name="connsiteX2" fmla="*/ 31903 w 31902"/>
                    <a:gd name="connsiteY2" fmla="*/ 0 h 69022"/>
                  </a:gdLst>
                  <a:ahLst/>
                  <a:cxnLst>
                    <a:cxn ang="0">
                      <a:pos x="connsiteX0" y="connsiteY0"/>
                    </a:cxn>
                    <a:cxn ang="0">
                      <a:pos x="connsiteX1" y="connsiteY1"/>
                    </a:cxn>
                    <a:cxn ang="0">
                      <a:pos x="connsiteX2" y="connsiteY2"/>
                    </a:cxn>
                  </a:cxnLst>
                  <a:rect l="l" t="t" r="r" b="b"/>
                  <a:pathLst>
                    <a:path w="31902" h="69022">
                      <a:moveTo>
                        <a:pt x="0" y="55218"/>
                      </a:moveTo>
                      <a:lnTo>
                        <a:pt x="7976" y="69023"/>
                      </a:lnTo>
                      <a:lnTo>
                        <a:pt x="3190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471" name="Freeform 13470">
                  <a:extLst>
                    <a:ext uri="{FF2B5EF4-FFF2-40B4-BE49-F238E27FC236}">
                      <a16:creationId xmlns:a16="http://schemas.microsoft.com/office/drawing/2014/main" id="{A8A0DA9C-1983-2AE9-08F8-01556CC26427}"/>
                    </a:ext>
                  </a:extLst>
                </p:cNvPr>
                <p:cNvSpPr/>
                <p:nvPr/>
              </p:nvSpPr>
              <p:spPr>
                <a:xfrm>
                  <a:off x="27837675" y="27264820"/>
                  <a:ext cx="87159" cy="167621"/>
                </a:xfrm>
                <a:custGeom>
                  <a:avLst/>
                  <a:gdLst>
                    <a:gd name="connsiteX0" fmla="*/ 0 w 87159"/>
                    <a:gd name="connsiteY0" fmla="*/ 150859 h 167621"/>
                    <a:gd name="connsiteX1" fmla="*/ 29053 w 87159"/>
                    <a:gd name="connsiteY1" fmla="*/ 167621 h 167621"/>
                    <a:gd name="connsiteX2" fmla="*/ 87160 w 87159"/>
                    <a:gd name="connsiteY2" fmla="*/ 0 h 167621"/>
                  </a:gdLst>
                  <a:ahLst/>
                  <a:cxnLst>
                    <a:cxn ang="0">
                      <a:pos x="connsiteX0" y="connsiteY0"/>
                    </a:cxn>
                    <a:cxn ang="0">
                      <a:pos x="connsiteX1" y="connsiteY1"/>
                    </a:cxn>
                    <a:cxn ang="0">
                      <a:pos x="connsiteX2" y="connsiteY2"/>
                    </a:cxn>
                  </a:cxnLst>
                  <a:rect l="l" t="t" r="r" b="b"/>
                  <a:pathLst>
                    <a:path w="87159" h="167621">
                      <a:moveTo>
                        <a:pt x="0" y="150859"/>
                      </a:moveTo>
                      <a:lnTo>
                        <a:pt x="29053" y="167621"/>
                      </a:lnTo>
                      <a:lnTo>
                        <a:pt x="87160" y="0"/>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472" name="Freeform 13471">
                  <a:extLst>
                    <a:ext uri="{FF2B5EF4-FFF2-40B4-BE49-F238E27FC236}">
                      <a16:creationId xmlns:a16="http://schemas.microsoft.com/office/drawing/2014/main" id="{EF8176E8-EA84-E4F1-49C6-B84F66386282}"/>
                    </a:ext>
                  </a:extLst>
                </p:cNvPr>
                <p:cNvSpPr/>
                <p:nvPr/>
              </p:nvSpPr>
              <p:spPr>
                <a:xfrm>
                  <a:off x="27837675" y="26884545"/>
                  <a:ext cx="214197" cy="311251"/>
                </a:xfrm>
                <a:custGeom>
                  <a:avLst/>
                  <a:gdLst>
                    <a:gd name="connsiteX0" fmla="*/ 206222 w 214197"/>
                    <a:gd name="connsiteY0" fmla="*/ 0 h 311251"/>
                    <a:gd name="connsiteX1" fmla="*/ 0 w 214197"/>
                    <a:gd name="connsiteY1" fmla="*/ 118979 h 311251"/>
                    <a:gd name="connsiteX2" fmla="*/ 111087 w 214197"/>
                    <a:gd name="connsiteY2" fmla="*/ 311252 h 311251"/>
                    <a:gd name="connsiteX3" fmla="*/ 214198 w 214197"/>
                    <a:gd name="connsiteY3" fmla="*/ 13805 h 311251"/>
                  </a:gdLst>
                  <a:ahLst/>
                  <a:cxnLst>
                    <a:cxn ang="0">
                      <a:pos x="connsiteX0" y="connsiteY0"/>
                    </a:cxn>
                    <a:cxn ang="0">
                      <a:pos x="connsiteX1" y="connsiteY1"/>
                    </a:cxn>
                    <a:cxn ang="0">
                      <a:pos x="connsiteX2" y="connsiteY2"/>
                    </a:cxn>
                    <a:cxn ang="0">
                      <a:pos x="connsiteX3" y="connsiteY3"/>
                    </a:cxn>
                  </a:cxnLst>
                  <a:rect l="l" t="t" r="r" b="b"/>
                  <a:pathLst>
                    <a:path w="214197" h="311251">
                      <a:moveTo>
                        <a:pt x="206222" y="0"/>
                      </a:moveTo>
                      <a:lnTo>
                        <a:pt x="0" y="118979"/>
                      </a:lnTo>
                      <a:lnTo>
                        <a:pt x="111087" y="311252"/>
                      </a:lnTo>
                      <a:lnTo>
                        <a:pt x="214198" y="13805"/>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473" name="Freeform 13472">
                  <a:extLst>
                    <a:ext uri="{FF2B5EF4-FFF2-40B4-BE49-F238E27FC236}">
                      <a16:creationId xmlns:a16="http://schemas.microsoft.com/office/drawing/2014/main" id="{3148CE27-B3A1-418F-5C34-7D371F5F1640}"/>
                    </a:ext>
                  </a:extLst>
                </p:cNvPr>
                <p:cNvSpPr/>
                <p:nvPr/>
              </p:nvSpPr>
              <p:spPr>
                <a:xfrm>
                  <a:off x="27599550" y="26765566"/>
                  <a:ext cx="238125" cy="237957"/>
                </a:xfrm>
                <a:custGeom>
                  <a:avLst/>
                  <a:gdLst>
                    <a:gd name="connsiteX0" fmla="*/ 238125 w 238125"/>
                    <a:gd name="connsiteY0" fmla="*/ 0 h 237957"/>
                    <a:gd name="connsiteX1" fmla="*/ 0 w 238125"/>
                    <a:gd name="connsiteY1" fmla="*/ 0 h 237957"/>
                    <a:gd name="connsiteX2" fmla="*/ 0 w 238125"/>
                    <a:gd name="connsiteY2" fmla="*/ 237958 h 237957"/>
                    <a:gd name="connsiteX3" fmla="*/ 238125 w 238125"/>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238125" h="237957">
                      <a:moveTo>
                        <a:pt x="238125" y="0"/>
                      </a:moveTo>
                      <a:lnTo>
                        <a:pt x="0" y="0"/>
                      </a:lnTo>
                      <a:lnTo>
                        <a:pt x="0" y="237958"/>
                      </a:lnTo>
                      <a:lnTo>
                        <a:pt x="238125" y="237958"/>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474" name="Freeform 13473">
                  <a:extLst>
                    <a:ext uri="{FF2B5EF4-FFF2-40B4-BE49-F238E27FC236}">
                      <a16:creationId xmlns:a16="http://schemas.microsoft.com/office/drawing/2014/main" id="{6F389E31-0712-7AC7-0444-21A89FD734FD}"/>
                    </a:ext>
                  </a:extLst>
                </p:cNvPr>
                <p:cNvSpPr/>
                <p:nvPr/>
              </p:nvSpPr>
              <p:spPr>
                <a:xfrm>
                  <a:off x="27570497" y="27415679"/>
                  <a:ext cx="29053" cy="100572"/>
                </a:xfrm>
                <a:custGeom>
                  <a:avLst/>
                  <a:gdLst>
                    <a:gd name="connsiteX0" fmla="*/ 29053 w 29053"/>
                    <a:gd name="connsiteY0" fmla="*/ 0 h 100572"/>
                    <a:gd name="connsiteX1" fmla="*/ 0 w 29053"/>
                    <a:gd name="connsiteY1" fmla="*/ 16762 h 100572"/>
                    <a:gd name="connsiteX2" fmla="*/ 29053 w 29053"/>
                    <a:gd name="connsiteY2" fmla="*/ 100573 h 100572"/>
                  </a:gdLst>
                  <a:ahLst/>
                  <a:cxnLst>
                    <a:cxn ang="0">
                      <a:pos x="connsiteX0" y="connsiteY0"/>
                    </a:cxn>
                    <a:cxn ang="0">
                      <a:pos x="connsiteX1" y="connsiteY1"/>
                    </a:cxn>
                    <a:cxn ang="0">
                      <a:pos x="connsiteX2" y="connsiteY2"/>
                    </a:cxn>
                  </a:cxnLst>
                  <a:rect l="l" t="t" r="r" b="b"/>
                  <a:pathLst>
                    <a:path w="29053" h="100572">
                      <a:moveTo>
                        <a:pt x="29053" y="0"/>
                      </a:moveTo>
                      <a:lnTo>
                        <a:pt x="0" y="16762"/>
                      </a:lnTo>
                      <a:lnTo>
                        <a:pt x="29053" y="100573"/>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75" name="Freeform 13474">
                  <a:extLst>
                    <a:ext uri="{FF2B5EF4-FFF2-40B4-BE49-F238E27FC236}">
                      <a16:creationId xmlns:a16="http://schemas.microsoft.com/office/drawing/2014/main" id="{C5F01F87-591C-6B2C-D878-84BABF325790}"/>
                    </a:ext>
                  </a:extLst>
                </p:cNvPr>
                <p:cNvSpPr/>
                <p:nvPr/>
              </p:nvSpPr>
              <p:spPr>
                <a:xfrm>
                  <a:off x="27837675" y="27415679"/>
                  <a:ext cx="29053" cy="100572"/>
                </a:xfrm>
                <a:custGeom>
                  <a:avLst/>
                  <a:gdLst>
                    <a:gd name="connsiteX0" fmla="*/ 0 w 29053"/>
                    <a:gd name="connsiteY0" fmla="*/ 0 h 100572"/>
                    <a:gd name="connsiteX1" fmla="*/ 0 w 29053"/>
                    <a:gd name="connsiteY1" fmla="*/ 100573 h 100572"/>
                    <a:gd name="connsiteX2" fmla="*/ 29053 w 29053"/>
                    <a:gd name="connsiteY2" fmla="*/ 16762 h 100572"/>
                  </a:gdLst>
                  <a:ahLst/>
                  <a:cxnLst>
                    <a:cxn ang="0">
                      <a:pos x="connsiteX0" y="connsiteY0"/>
                    </a:cxn>
                    <a:cxn ang="0">
                      <a:pos x="connsiteX1" y="connsiteY1"/>
                    </a:cxn>
                    <a:cxn ang="0">
                      <a:pos x="connsiteX2" y="connsiteY2"/>
                    </a:cxn>
                  </a:cxnLst>
                  <a:rect l="l" t="t" r="r" b="b"/>
                  <a:pathLst>
                    <a:path w="29053" h="100572">
                      <a:moveTo>
                        <a:pt x="0" y="0"/>
                      </a:moveTo>
                      <a:lnTo>
                        <a:pt x="0" y="100573"/>
                      </a:lnTo>
                      <a:lnTo>
                        <a:pt x="29053" y="16762"/>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76" name="Freeform 13475">
                  <a:extLst>
                    <a:ext uri="{FF2B5EF4-FFF2-40B4-BE49-F238E27FC236}">
                      <a16:creationId xmlns:a16="http://schemas.microsoft.com/office/drawing/2014/main" id="{9A01D04C-398C-1AD2-898B-9D2F90AD64C7}"/>
                    </a:ext>
                  </a:extLst>
                </p:cNvPr>
                <p:cNvSpPr/>
                <p:nvPr/>
              </p:nvSpPr>
              <p:spPr>
                <a:xfrm>
                  <a:off x="27488463" y="27003524"/>
                  <a:ext cx="460298" cy="412155"/>
                </a:xfrm>
                <a:custGeom>
                  <a:avLst/>
                  <a:gdLst>
                    <a:gd name="connsiteX0" fmla="*/ 349212 w 460298"/>
                    <a:gd name="connsiteY0" fmla="*/ 0 h 412155"/>
                    <a:gd name="connsiteX1" fmla="*/ 111087 w 460298"/>
                    <a:gd name="connsiteY1" fmla="*/ 0 h 412155"/>
                    <a:gd name="connsiteX2" fmla="*/ 0 w 460298"/>
                    <a:gd name="connsiteY2" fmla="*/ 192273 h 412155"/>
                    <a:gd name="connsiteX3" fmla="*/ 23927 w 460298"/>
                    <a:gd name="connsiteY3" fmla="*/ 261296 h 412155"/>
                    <a:gd name="connsiteX4" fmla="*/ 111087 w 460298"/>
                    <a:gd name="connsiteY4" fmla="*/ 412155 h 412155"/>
                    <a:gd name="connsiteX5" fmla="*/ 349212 w 460298"/>
                    <a:gd name="connsiteY5" fmla="*/ 412155 h 412155"/>
                    <a:gd name="connsiteX6" fmla="*/ 436372 w 460298"/>
                    <a:gd name="connsiteY6" fmla="*/ 261296 h 412155"/>
                    <a:gd name="connsiteX7" fmla="*/ 460299 w 460298"/>
                    <a:gd name="connsiteY7" fmla="*/ 192273 h 41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0298" h="412155">
                      <a:moveTo>
                        <a:pt x="349212" y="0"/>
                      </a:moveTo>
                      <a:lnTo>
                        <a:pt x="111087" y="0"/>
                      </a:lnTo>
                      <a:lnTo>
                        <a:pt x="0" y="192273"/>
                      </a:lnTo>
                      <a:lnTo>
                        <a:pt x="23927" y="261296"/>
                      </a:lnTo>
                      <a:lnTo>
                        <a:pt x="111087" y="412155"/>
                      </a:lnTo>
                      <a:lnTo>
                        <a:pt x="349212" y="412155"/>
                      </a:lnTo>
                      <a:lnTo>
                        <a:pt x="436372" y="261296"/>
                      </a:lnTo>
                      <a:lnTo>
                        <a:pt x="460299" y="19227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477" name="Freeform 13476">
                  <a:extLst>
                    <a:ext uri="{FF2B5EF4-FFF2-40B4-BE49-F238E27FC236}">
                      <a16:creationId xmlns:a16="http://schemas.microsoft.com/office/drawing/2014/main" id="{467C9FE0-CCE8-B71A-494D-0DFE395F9F4A}"/>
                    </a:ext>
                  </a:extLst>
                </p:cNvPr>
                <p:cNvSpPr/>
                <p:nvPr/>
              </p:nvSpPr>
              <p:spPr>
                <a:xfrm>
                  <a:off x="27512390" y="27264820"/>
                  <a:ext cx="87159" cy="167621"/>
                </a:xfrm>
                <a:custGeom>
                  <a:avLst/>
                  <a:gdLst>
                    <a:gd name="connsiteX0" fmla="*/ 87160 w 87159"/>
                    <a:gd name="connsiteY0" fmla="*/ 150859 h 167621"/>
                    <a:gd name="connsiteX1" fmla="*/ 0 w 87159"/>
                    <a:gd name="connsiteY1" fmla="*/ 0 h 167621"/>
                    <a:gd name="connsiteX2" fmla="*/ 58106 w 87159"/>
                    <a:gd name="connsiteY2" fmla="*/ 167621 h 167621"/>
                  </a:gdLst>
                  <a:ahLst/>
                  <a:cxnLst>
                    <a:cxn ang="0">
                      <a:pos x="connsiteX0" y="connsiteY0"/>
                    </a:cxn>
                    <a:cxn ang="0">
                      <a:pos x="connsiteX1" y="connsiteY1"/>
                    </a:cxn>
                    <a:cxn ang="0">
                      <a:pos x="connsiteX2" y="connsiteY2"/>
                    </a:cxn>
                  </a:cxnLst>
                  <a:rect l="l" t="t" r="r" b="b"/>
                  <a:pathLst>
                    <a:path w="87159" h="167621">
                      <a:moveTo>
                        <a:pt x="87160" y="150859"/>
                      </a:moveTo>
                      <a:lnTo>
                        <a:pt x="0" y="0"/>
                      </a:lnTo>
                      <a:lnTo>
                        <a:pt x="58106" y="167621"/>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478" name="Freeform 13477">
                  <a:extLst>
                    <a:ext uri="{FF2B5EF4-FFF2-40B4-BE49-F238E27FC236}">
                      <a16:creationId xmlns:a16="http://schemas.microsoft.com/office/drawing/2014/main" id="{86BA2630-B501-631B-0618-5E8978718C54}"/>
                    </a:ext>
                  </a:extLst>
                </p:cNvPr>
                <p:cNvSpPr/>
                <p:nvPr/>
              </p:nvSpPr>
              <p:spPr>
                <a:xfrm>
                  <a:off x="27956738" y="26440510"/>
                  <a:ext cx="206222" cy="221195"/>
                </a:xfrm>
                <a:custGeom>
                  <a:avLst/>
                  <a:gdLst>
                    <a:gd name="connsiteX0" fmla="*/ 206222 w 206222"/>
                    <a:gd name="connsiteY0" fmla="*/ 0 h 221195"/>
                    <a:gd name="connsiteX1" fmla="*/ 0 w 206222"/>
                    <a:gd name="connsiteY1" fmla="*/ 118979 h 221195"/>
                    <a:gd name="connsiteX2" fmla="*/ 177169 w 206222"/>
                    <a:gd name="connsiteY2" fmla="*/ 221196 h 221195"/>
                    <a:gd name="connsiteX3" fmla="*/ 206222 w 206222"/>
                    <a:gd name="connsiteY3" fmla="*/ 137385 h 221195"/>
                  </a:gdLst>
                  <a:ahLst/>
                  <a:cxnLst>
                    <a:cxn ang="0">
                      <a:pos x="connsiteX0" y="connsiteY0"/>
                    </a:cxn>
                    <a:cxn ang="0">
                      <a:pos x="connsiteX1" y="connsiteY1"/>
                    </a:cxn>
                    <a:cxn ang="0">
                      <a:pos x="connsiteX2" y="connsiteY2"/>
                    </a:cxn>
                    <a:cxn ang="0">
                      <a:pos x="connsiteX3" y="connsiteY3"/>
                    </a:cxn>
                  </a:cxnLst>
                  <a:rect l="l" t="t" r="r" b="b"/>
                  <a:pathLst>
                    <a:path w="206222" h="221195">
                      <a:moveTo>
                        <a:pt x="206222" y="0"/>
                      </a:moveTo>
                      <a:lnTo>
                        <a:pt x="0" y="118979"/>
                      </a:lnTo>
                      <a:lnTo>
                        <a:pt x="177169" y="221196"/>
                      </a:lnTo>
                      <a:lnTo>
                        <a:pt x="206222" y="137385"/>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79" name="Freeform 13478">
                  <a:extLst>
                    <a:ext uri="{FF2B5EF4-FFF2-40B4-BE49-F238E27FC236}">
                      <a16:creationId xmlns:a16="http://schemas.microsoft.com/office/drawing/2014/main" id="{8A580387-4EDC-0060-30C3-E3C83C738551}"/>
                    </a:ext>
                  </a:extLst>
                </p:cNvPr>
                <p:cNvSpPr/>
                <p:nvPr/>
              </p:nvSpPr>
              <p:spPr>
                <a:xfrm>
                  <a:off x="28043897" y="26234432"/>
                  <a:ext cx="238125" cy="206077"/>
                </a:xfrm>
                <a:custGeom>
                  <a:avLst/>
                  <a:gdLst>
                    <a:gd name="connsiteX0" fmla="*/ 238125 w 238125"/>
                    <a:gd name="connsiteY0" fmla="*/ 0 h 206077"/>
                    <a:gd name="connsiteX1" fmla="*/ 0 w 238125"/>
                    <a:gd name="connsiteY1" fmla="*/ 0 h 206077"/>
                    <a:gd name="connsiteX2" fmla="*/ 119063 w 238125"/>
                    <a:gd name="connsiteY2" fmla="*/ 206078 h 206077"/>
                    <a:gd name="connsiteX3" fmla="*/ 166688 w 238125"/>
                    <a:gd name="connsiteY3" fmla="*/ 206078 h 206077"/>
                  </a:gdLst>
                  <a:ahLst/>
                  <a:cxnLst>
                    <a:cxn ang="0">
                      <a:pos x="connsiteX0" y="connsiteY0"/>
                    </a:cxn>
                    <a:cxn ang="0">
                      <a:pos x="connsiteX1" y="connsiteY1"/>
                    </a:cxn>
                    <a:cxn ang="0">
                      <a:pos x="connsiteX2" y="connsiteY2"/>
                    </a:cxn>
                    <a:cxn ang="0">
                      <a:pos x="connsiteX3" y="connsiteY3"/>
                    </a:cxn>
                  </a:cxnLst>
                  <a:rect l="l" t="t" r="r" b="b"/>
                  <a:pathLst>
                    <a:path w="238125" h="206077">
                      <a:moveTo>
                        <a:pt x="238125" y="0"/>
                      </a:moveTo>
                      <a:lnTo>
                        <a:pt x="0" y="0"/>
                      </a:lnTo>
                      <a:lnTo>
                        <a:pt x="119063" y="206078"/>
                      </a:lnTo>
                      <a:lnTo>
                        <a:pt x="166688"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480" name="Freeform 13479">
                  <a:extLst>
                    <a:ext uri="{FF2B5EF4-FFF2-40B4-BE49-F238E27FC236}">
                      <a16:creationId xmlns:a16="http://schemas.microsoft.com/office/drawing/2014/main" id="{1AAEFDB6-7742-D4EB-A863-7C6EC15130EE}"/>
                    </a:ext>
                  </a:extLst>
                </p:cNvPr>
                <p:cNvSpPr/>
                <p:nvPr/>
              </p:nvSpPr>
              <p:spPr>
                <a:xfrm>
                  <a:off x="27837675" y="26559489"/>
                  <a:ext cx="296231" cy="325056"/>
                </a:xfrm>
                <a:custGeom>
                  <a:avLst/>
                  <a:gdLst>
                    <a:gd name="connsiteX0" fmla="*/ 206222 w 296231"/>
                    <a:gd name="connsiteY0" fmla="*/ 325057 h 325056"/>
                    <a:gd name="connsiteX1" fmla="*/ 238125 w 296231"/>
                    <a:gd name="connsiteY1" fmla="*/ 269838 h 325056"/>
                    <a:gd name="connsiteX2" fmla="*/ 296231 w 296231"/>
                    <a:gd name="connsiteY2" fmla="*/ 102217 h 325056"/>
                    <a:gd name="connsiteX3" fmla="*/ 119063 w 296231"/>
                    <a:gd name="connsiteY3" fmla="*/ 0 h 325056"/>
                    <a:gd name="connsiteX4" fmla="*/ 0 w 296231"/>
                    <a:gd name="connsiteY4" fmla="*/ 206078 h 325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231" h="325056">
                      <a:moveTo>
                        <a:pt x="206222" y="325057"/>
                      </a:moveTo>
                      <a:lnTo>
                        <a:pt x="238125" y="269838"/>
                      </a:lnTo>
                      <a:lnTo>
                        <a:pt x="296231" y="102217"/>
                      </a:lnTo>
                      <a:lnTo>
                        <a:pt x="119063" y="0"/>
                      </a:lnTo>
                      <a:lnTo>
                        <a:pt x="0" y="206078"/>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481" name="Freeform 13480">
                  <a:extLst>
                    <a:ext uri="{FF2B5EF4-FFF2-40B4-BE49-F238E27FC236}">
                      <a16:creationId xmlns:a16="http://schemas.microsoft.com/office/drawing/2014/main" id="{F1CACDCD-3C0A-BDFC-F462-1E792E05E474}"/>
                    </a:ext>
                  </a:extLst>
                </p:cNvPr>
                <p:cNvSpPr/>
                <p:nvPr/>
              </p:nvSpPr>
              <p:spPr>
                <a:xfrm>
                  <a:off x="27837675" y="26234432"/>
                  <a:ext cx="325284" cy="325056"/>
                </a:xfrm>
                <a:custGeom>
                  <a:avLst/>
                  <a:gdLst>
                    <a:gd name="connsiteX0" fmla="*/ 325285 w 325284"/>
                    <a:gd name="connsiteY0" fmla="*/ 206078 h 325056"/>
                    <a:gd name="connsiteX1" fmla="*/ 206222 w 325284"/>
                    <a:gd name="connsiteY1" fmla="*/ 0 h 325056"/>
                    <a:gd name="connsiteX2" fmla="*/ 0 w 325284"/>
                    <a:gd name="connsiteY2" fmla="*/ 118979 h 325056"/>
                    <a:gd name="connsiteX3" fmla="*/ 119063 w 325284"/>
                    <a:gd name="connsiteY3" fmla="*/ 325057 h 325056"/>
                  </a:gdLst>
                  <a:ahLst/>
                  <a:cxnLst>
                    <a:cxn ang="0">
                      <a:pos x="connsiteX0" y="connsiteY0"/>
                    </a:cxn>
                    <a:cxn ang="0">
                      <a:pos x="connsiteX1" y="connsiteY1"/>
                    </a:cxn>
                    <a:cxn ang="0">
                      <a:pos x="connsiteX2" y="connsiteY2"/>
                    </a:cxn>
                    <a:cxn ang="0">
                      <a:pos x="connsiteX3" y="connsiteY3"/>
                    </a:cxn>
                  </a:cxnLst>
                  <a:rect l="l" t="t" r="r" b="b"/>
                  <a:pathLst>
                    <a:path w="325284" h="325056">
                      <a:moveTo>
                        <a:pt x="325285" y="206078"/>
                      </a:moveTo>
                      <a:lnTo>
                        <a:pt x="206222" y="0"/>
                      </a:lnTo>
                      <a:lnTo>
                        <a:pt x="0" y="118979"/>
                      </a:lnTo>
                      <a:lnTo>
                        <a:pt x="119063" y="325057"/>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482" name="Freeform 13481">
                  <a:extLst>
                    <a:ext uri="{FF2B5EF4-FFF2-40B4-BE49-F238E27FC236}">
                      <a16:creationId xmlns:a16="http://schemas.microsoft.com/office/drawing/2014/main" id="{34C85320-E487-BC7D-B925-BD1ACB39FAC9}"/>
                    </a:ext>
                  </a:extLst>
                </p:cNvPr>
                <p:cNvSpPr/>
                <p:nvPr/>
              </p:nvSpPr>
              <p:spPr>
                <a:xfrm>
                  <a:off x="27599550" y="26234432"/>
                  <a:ext cx="238125" cy="118978"/>
                </a:xfrm>
                <a:custGeom>
                  <a:avLst/>
                  <a:gdLst>
                    <a:gd name="connsiteX0" fmla="*/ 0 w 238125"/>
                    <a:gd name="connsiteY0" fmla="*/ 118979 h 118978"/>
                    <a:gd name="connsiteX1" fmla="*/ 238125 w 238125"/>
                    <a:gd name="connsiteY1" fmla="*/ 118979 h 118978"/>
                    <a:gd name="connsiteX2" fmla="*/ 238125 w 238125"/>
                    <a:gd name="connsiteY2" fmla="*/ 0 h 118978"/>
                    <a:gd name="connsiteX3" fmla="*/ 0 w 238125"/>
                    <a:gd name="connsiteY3" fmla="*/ 0 h 118978"/>
                  </a:gdLst>
                  <a:ahLst/>
                  <a:cxnLst>
                    <a:cxn ang="0">
                      <a:pos x="connsiteX0" y="connsiteY0"/>
                    </a:cxn>
                    <a:cxn ang="0">
                      <a:pos x="connsiteX1" y="connsiteY1"/>
                    </a:cxn>
                    <a:cxn ang="0">
                      <a:pos x="connsiteX2" y="connsiteY2"/>
                    </a:cxn>
                    <a:cxn ang="0">
                      <a:pos x="connsiteX3" y="connsiteY3"/>
                    </a:cxn>
                  </a:cxnLst>
                  <a:rect l="l" t="t" r="r" b="b"/>
                  <a:pathLst>
                    <a:path w="238125" h="118978">
                      <a:moveTo>
                        <a:pt x="0" y="118979"/>
                      </a:moveTo>
                      <a:lnTo>
                        <a:pt x="238125" y="118979"/>
                      </a:lnTo>
                      <a:lnTo>
                        <a:pt x="238125" y="0"/>
                      </a:lnTo>
                      <a:lnTo>
                        <a:pt x="0" y="0"/>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483" name="Freeform 13482">
                  <a:extLst>
                    <a:ext uri="{FF2B5EF4-FFF2-40B4-BE49-F238E27FC236}">
                      <a16:creationId xmlns:a16="http://schemas.microsoft.com/office/drawing/2014/main" id="{7267A701-96EF-27B6-47AC-AA9036F4A2CD}"/>
                    </a:ext>
                  </a:extLst>
                </p:cNvPr>
                <p:cNvSpPr/>
                <p:nvPr/>
              </p:nvSpPr>
              <p:spPr>
                <a:xfrm>
                  <a:off x="27393328" y="26765566"/>
                  <a:ext cx="206222" cy="237957"/>
                </a:xfrm>
                <a:custGeom>
                  <a:avLst/>
                  <a:gdLst>
                    <a:gd name="connsiteX0" fmla="*/ 206222 w 206222"/>
                    <a:gd name="connsiteY0" fmla="*/ 237958 h 237957"/>
                    <a:gd name="connsiteX1" fmla="*/ 206222 w 206222"/>
                    <a:gd name="connsiteY1" fmla="*/ 0 h 237957"/>
                    <a:gd name="connsiteX2" fmla="*/ 0 w 206222"/>
                    <a:gd name="connsiteY2" fmla="*/ 118979 h 237957"/>
                  </a:gdLst>
                  <a:ahLst/>
                  <a:cxnLst>
                    <a:cxn ang="0">
                      <a:pos x="connsiteX0" y="connsiteY0"/>
                    </a:cxn>
                    <a:cxn ang="0">
                      <a:pos x="connsiteX1" y="connsiteY1"/>
                    </a:cxn>
                    <a:cxn ang="0">
                      <a:pos x="connsiteX2" y="connsiteY2"/>
                    </a:cxn>
                  </a:cxnLst>
                  <a:rect l="l" t="t" r="r" b="b"/>
                  <a:pathLst>
                    <a:path w="206222" h="237957">
                      <a:moveTo>
                        <a:pt x="206222" y="237958"/>
                      </a:moveTo>
                      <a:lnTo>
                        <a:pt x="206222" y="0"/>
                      </a:lnTo>
                      <a:lnTo>
                        <a:pt x="0" y="11897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84" name="Freeform 13483">
                  <a:extLst>
                    <a:ext uri="{FF2B5EF4-FFF2-40B4-BE49-F238E27FC236}">
                      <a16:creationId xmlns:a16="http://schemas.microsoft.com/office/drawing/2014/main" id="{41840192-145A-BFBC-F541-2286B9804735}"/>
                    </a:ext>
                  </a:extLst>
                </p:cNvPr>
                <p:cNvSpPr/>
                <p:nvPr/>
              </p:nvSpPr>
              <p:spPr>
                <a:xfrm>
                  <a:off x="27837675" y="26765566"/>
                  <a:ext cx="206222" cy="237957"/>
                </a:xfrm>
                <a:custGeom>
                  <a:avLst/>
                  <a:gdLst>
                    <a:gd name="connsiteX0" fmla="*/ 206222 w 206222"/>
                    <a:gd name="connsiteY0" fmla="*/ 118979 h 237957"/>
                    <a:gd name="connsiteX1" fmla="*/ 0 w 206222"/>
                    <a:gd name="connsiteY1" fmla="*/ 0 h 237957"/>
                    <a:gd name="connsiteX2" fmla="*/ 0 w 206222"/>
                    <a:gd name="connsiteY2" fmla="*/ 237958 h 237957"/>
                  </a:gdLst>
                  <a:ahLst/>
                  <a:cxnLst>
                    <a:cxn ang="0">
                      <a:pos x="connsiteX0" y="connsiteY0"/>
                    </a:cxn>
                    <a:cxn ang="0">
                      <a:pos x="connsiteX1" y="connsiteY1"/>
                    </a:cxn>
                    <a:cxn ang="0">
                      <a:pos x="connsiteX2" y="connsiteY2"/>
                    </a:cxn>
                  </a:cxnLst>
                  <a:rect l="l" t="t" r="r" b="b"/>
                  <a:pathLst>
                    <a:path w="206222" h="237957">
                      <a:moveTo>
                        <a:pt x="206222" y="118979"/>
                      </a:moveTo>
                      <a:lnTo>
                        <a:pt x="0" y="0"/>
                      </a:lnTo>
                      <a:lnTo>
                        <a:pt x="0" y="237958"/>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485" name="Freeform 13484">
                  <a:extLst>
                    <a:ext uri="{FF2B5EF4-FFF2-40B4-BE49-F238E27FC236}">
                      <a16:creationId xmlns:a16="http://schemas.microsoft.com/office/drawing/2014/main" id="{BF639169-93F4-E01A-87FA-30F7E9FFDC7D}"/>
                    </a:ext>
                  </a:extLst>
                </p:cNvPr>
                <p:cNvSpPr/>
                <p:nvPr/>
              </p:nvSpPr>
              <p:spPr>
                <a:xfrm>
                  <a:off x="27480488" y="26353411"/>
                  <a:ext cx="476250" cy="412155"/>
                </a:xfrm>
                <a:custGeom>
                  <a:avLst/>
                  <a:gdLst>
                    <a:gd name="connsiteX0" fmla="*/ 476250 w 476250"/>
                    <a:gd name="connsiteY0" fmla="*/ 206078 h 412155"/>
                    <a:gd name="connsiteX1" fmla="*/ 357188 w 476250"/>
                    <a:gd name="connsiteY1" fmla="*/ 0 h 412155"/>
                    <a:gd name="connsiteX2" fmla="*/ 119063 w 476250"/>
                    <a:gd name="connsiteY2" fmla="*/ 0 h 412155"/>
                    <a:gd name="connsiteX3" fmla="*/ 0 w 476250"/>
                    <a:gd name="connsiteY3" fmla="*/ 206078 h 412155"/>
                    <a:gd name="connsiteX4" fmla="*/ 119063 w 476250"/>
                    <a:gd name="connsiteY4" fmla="*/ 412155 h 412155"/>
                    <a:gd name="connsiteX5" fmla="*/ 357188 w 476250"/>
                    <a:gd name="connsiteY5" fmla="*/ 412155 h 41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5">
                      <a:moveTo>
                        <a:pt x="476250" y="206078"/>
                      </a:moveTo>
                      <a:lnTo>
                        <a:pt x="357188" y="0"/>
                      </a:lnTo>
                      <a:lnTo>
                        <a:pt x="119063" y="0"/>
                      </a:lnTo>
                      <a:lnTo>
                        <a:pt x="0" y="206078"/>
                      </a:lnTo>
                      <a:lnTo>
                        <a:pt x="119063" y="412155"/>
                      </a:lnTo>
                      <a:lnTo>
                        <a:pt x="357188"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486" name="Freeform 13485">
                  <a:extLst>
                    <a:ext uri="{FF2B5EF4-FFF2-40B4-BE49-F238E27FC236}">
                      <a16:creationId xmlns:a16="http://schemas.microsoft.com/office/drawing/2014/main" id="{1880610D-5579-F7E2-4AEA-4C979A0114A3}"/>
                    </a:ext>
                  </a:extLst>
                </p:cNvPr>
                <p:cNvSpPr/>
                <p:nvPr/>
              </p:nvSpPr>
              <p:spPr>
                <a:xfrm>
                  <a:off x="27385352" y="26884545"/>
                  <a:ext cx="214197" cy="311251"/>
                </a:xfrm>
                <a:custGeom>
                  <a:avLst/>
                  <a:gdLst>
                    <a:gd name="connsiteX0" fmla="*/ 214198 w 214197"/>
                    <a:gd name="connsiteY0" fmla="*/ 118979 h 311251"/>
                    <a:gd name="connsiteX1" fmla="*/ 7976 w 214197"/>
                    <a:gd name="connsiteY1" fmla="*/ 0 h 311251"/>
                    <a:gd name="connsiteX2" fmla="*/ 0 w 214197"/>
                    <a:gd name="connsiteY2" fmla="*/ 13805 h 311251"/>
                    <a:gd name="connsiteX3" fmla="*/ 103111 w 214197"/>
                    <a:gd name="connsiteY3" fmla="*/ 311252 h 311251"/>
                  </a:gdLst>
                  <a:ahLst/>
                  <a:cxnLst>
                    <a:cxn ang="0">
                      <a:pos x="connsiteX0" y="connsiteY0"/>
                    </a:cxn>
                    <a:cxn ang="0">
                      <a:pos x="connsiteX1" y="connsiteY1"/>
                    </a:cxn>
                    <a:cxn ang="0">
                      <a:pos x="connsiteX2" y="connsiteY2"/>
                    </a:cxn>
                    <a:cxn ang="0">
                      <a:pos x="connsiteX3" y="connsiteY3"/>
                    </a:cxn>
                  </a:cxnLst>
                  <a:rect l="l" t="t" r="r" b="b"/>
                  <a:pathLst>
                    <a:path w="214197" h="311251">
                      <a:moveTo>
                        <a:pt x="214198" y="118979"/>
                      </a:moveTo>
                      <a:lnTo>
                        <a:pt x="7976" y="0"/>
                      </a:lnTo>
                      <a:lnTo>
                        <a:pt x="0" y="13805"/>
                      </a:lnTo>
                      <a:lnTo>
                        <a:pt x="103111" y="311252"/>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487" name="Freeform 13486">
                  <a:extLst>
                    <a:ext uri="{FF2B5EF4-FFF2-40B4-BE49-F238E27FC236}">
                      <a16:creationId xmlns:a16="http://schemas.microsoft.com/office/drawing/2014/main" id="{9E9E6047-721E-60D2-31E1-AE7FF4E32720}"/>
                    </a:ext>
                  </a:extLst>
                </p:cNvPr>
                <p:cNvSpPr/>
                <p:nvPr/>
              </p:nvSpPr>
              <p:spPr>
                <a:xfrm>
                  <a:off x="27303319" y="26559489"/>
                  <a:ext cx="296231" cy="325056"/>
                </a:xfrm>
                <a:custGeom>
                  <a:avLst/>
                  <a:gdLst>
                    <a:gd name="connsiteX0" fmla="*/ 296231 w 296231"/>
                    <a:gd name="connsiteY0" fmla="*/ 206078 h 325056"/>
                    <a:gd name="connsiteX1" fmla="*/ 177169 w 296231"/>
                    <a:gd name="connsiteY1" fmla="*/ 0 h 325056"/>
                    <a:gd name="connsiteX2" fmla="*/ 0 w 296231"/>
                    <a:gd name="connsiteY2" fmla="*/ 102217 h 325056"/>
                    <a:gd name="connsiteX3" fmla="*/ 58106 w 296231"/>
                    <a:gd name="connsiteY3" fmla="*/ 269838 h 325056"/>
                    <a:gd name="connsiteX4" fmla="*/ 90009 w 296231"/>
                    <a:gd name="connsiteY4" fmla="*/ 325057 h 325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231" h="325056">
                      <a:moveTo>
                        <a:pt x="296231" y="206078"/>
                      </a:moveTo>
                      <a:lnTo>
                        <a:pt x="177169" y="0"/>
                      </a:lnTo>
                      <a:lnTo>
                        <a:pt x="0" y="102217"/>
                      </a:lnTo>
                      <a:lnTo>
                        <a:pt x="58106" y="269838"/>
                      </a:lnTo>
                      <a:lnTo>
                        <a:pt x="90009" y="325057"/>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488" name="Freeform 13487">
                  <a:extLst>
                    <a:ext uri="{FF2B5EF4-FFF2-40B4-BE49-F238E27FC236}">
                      <a16:creationId xmlns:a16="http://schemas.microsoft.com/office/drawing/2014/main" id="{65F90E4E-774D-00CA-71EC-669AB72C8A30}"/>
                    </a:ext>
                  </a:extLst>
                </p:cNvPr>
                <p:cNvSpPr/>
                <p:nvPr/>
              </p:nvSpPr>
              <p:spPr>
                <a:xfrm>
                  <a:off x="27226640" y="26440510"/>
                  <a:ext cx="47625" cy="137384"/>
                </a:xfrm>
                <a:custGeom>
                  <a:avLst/>
                  <a:gdLst>
                    <a:gd name="connsiteX0" fmla="*/ 47625 w 47625"/>
                    <a:gd name="connsiteY0" fmla="*/ 0 h 137384"/>
                    <a:gd name="connsiteX1" fmla="*/ 0 w 47625"/>
                    <a:gd name="connsiteY1" fmla="*/ 0 h 137384"/>
                    <a:gd name="connsiteX2" fmla="*/ 47625 w 47625"/>
                    <a:gd name="connsiteY2" fmla="*/ 137385 h 137384"/>
                  </a:gdLst>
                  <a:ahLst/>
                  <a:cxnLst>
                    <a:cxn ang="0">
                      <a:pos x="connsiteX0" y="connsiteY0"/>
                    </a:cxn>
                    <a:cxn ang="0">
                      <a:pos x="connsiteX1" y="connsiteY1"/>
                    </a:cxn>
                    <a:cxn ang="0">
                      <a:pos x="connsiteX2" y="connsiteY2"/>
                    </a:cxn>
                  </a:cxnLst>
                  <a:rect l="l" t="t" r="r" b="b"/>
                  <a:pathLst>
                    <a:path w="47625" h="137384">
                      <a:moveTo>
                        <a:pt x="47625" y="0"/>
                      </a:moveTo>
                      <a:lnTo>
                        <a:pt x="0" y="0"/>
                      </a:lnTo>
                      <a:lnTo>
                        <a:pt x="47625" y="137385"/>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489" name="Freeform 13488">
                  <a:extLst>
                    <a:ext uri="{FF2B5EF4-FFF2-40B4-BE49-F238E27FC236}">
                      <a16:creationId xmlns:a16="http://schemas.microsoft.com/office/drawing/2014/main" id="{E8156279-A0EE-8000-8BA3-97B92E780A50}"/>
                    </a:ext>
                  </a:extLst>
                </p:cNvPr>
                <p:cNvSpPr/>
                <p:nvPr/>
              </p:nvSpPr>
              <p:spPr>
                <a:xfrm>
                  <a:off x="27361425" y="26829327"/>
                  <a:ext cx="31902" cy="69022"/>
                </a:xfrm>
                <a:custGeom>
                  <a:avLst/>
                  <a:gdLst>
                    <a:gd name="connsiteX0" fmla="*/ 31903 w 31902"/>
                    <a:gd name="connsiteY0" fmla="*/ 55218 h 69022"/>
                    <a:gd name="connsiteX1" fmla="*/ 0 w 31902"/>
                    <a:gd name="connsiteY1" fmla="*/ 0 h 69022"/>
                    <a:gd name="connsiteX2" fmla="*/ 23927 w 31902"/>
                    <a:gd name="connsiteY2" fmla="*/ 69023 h 69022"/>
                  </a:gdLst>
                  <a:ahLst/>
                  <a:cxnLst>
                    <a:cxn ang="0">
                      <a:pos x="connsiteX0" y="connsiteY0"/>
                    </a:cxn>
                    <a:cxn ang="0">
                      <a:pos x="connsiteX1" y="connsiteY1"/>
                    </a:cxn>
                    <a:cxn ang="0">
                      <a:pos x="connsiteX2" y="connsiteY2"/>
                    </a:cxn>
                  </a:cxnLst>
                  <a:rect l="l" t="t" r="r" b="b"/>
                  <a:pathLst>
                    <a:path w="31902" h="69022">
                      <a:moveTo>
                        <a:pt x="31903" y="55218"/>
                      </a:moveTo>
                      <a:lnTo>
                        <a:pt x="0" y="0"/>
                      </a:lnTo>
                      <a:lnTo>
                        <a:pt x="23927" y="6902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490" name="Freeform 13489">
                  <a:extLst>
                    <a:ext uri="{FF2B5EF4-FFF2-40B4-BE49-F238E27FC236}">
                      <a16:creationId xmlns:a16="http://schemas.microsoft.com/office/drawing/2014/main" id="{0F61944F-84AF-0546-84A6-8B98FB57FE2F}"/>
                    </a:ext>
                  </a:extLst>
                </p:cNvPr>
                <p:cNvSpPr/>
                <p:nvPr/>
              </p:nvSpPr>
              <p:spPr>
                <a:xfrm>
                  <a:off x="27393328" y="26234432"/>
                  <a:ext cx="206222" cy="118978"/>
                </a:xfrm>
                <a:custGeom>
                  <a:avLst/>
                  <a:gdLst>
                    <a:gd name="connsiteX0" fmla="*/ 206222 w 206222"/>
                    <a:gd name="connsiteY0" fmla="*/ 118979 h 118978"/>
                    <a:gd name="connsiteX1" fmla="*/ 206222 w 206222"/>
                    <a:gd name="connsiteY1" fmla="*/ 0 h 118978"/>
                    <a:gd name="connsiteX2" fmla="*/ 0 w 206222"/>
                    <a:gd name="connsiteY2" fmla="*/ 0 h 118978"/>
                  </a:gdLst>
                  <a:ahLst/>
                  <a:cxnLst>
                    <a:cxn ang="0">
                      <a:pos x="connsiteX0" y="connsiteY0"/>
                    </a:cxn>
                    <a:cxn ang="0">
                      <a:pos x="connsiteX1" y="connsiteY1"/>
                    </a:cxn>
                    <a:cxn ang="0">
                      <a:pos x="connsiteX2" y="connsiteY2"/>
                    </a:cxn>
                  </a:cxnLst>
                  <a:rect l="l" t="t" r="r" b="b"/>
                  <a:pathLst>
                    <a:path w="206222" h="118978">
                      <a:moveTo>
                        <a:pt x="206222" y="118979"/>
                      </a:moveTo>
                      <a:lnTo>
                        <a:pt x="206222" y="0"/>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91" name="Freeform 13490">
                  <a:extLst>
                    <a:ext uri="{FF2B5EF4-FFF2-40B4-BE49-F238E27FC236}">
                      <a16:creationId xmlns:a16="http://schemas.microsoft.com/office/drawing/2014/main" id="{2CF7DB7F-1508-D258-5220-0B52541E7B29}"/>
                    </a:ext>
                  </a:extLst>
                </p:cNvPr>
                <p:cNvSpPr/>
                <p:nvPr/>
              </p:nvSpPr>
              <p:spPr>
                <a:xfrm>
                  <a:off x="27837675" y="26234432"/>
                  <a:ext cx="206222" cy="118978"/>
                </a:xfrm>
                <a:custGeom>
                  <a:avLst/>
                  <a:gdLst>
                    <a:gd name="connsiteX0" fmla="*/ 0 w 206222"/>
                    <a:gd name="connsiteY0" fmla="*/ 118979 h 118978"/>
                    <a:gd name="connsiteX1" fmla="*/ 206222 w 206222"/>
                    <a:gd name="connsiteY1" fmla="*/ 0 h 118978"/>
                    <a:gd name="connsiteX2" fmla="*/ 0 w 206222"/>
                    <a:gd name="connsiteY2" fmla="*/ 0 h 118978"/>
                  </a:gdLst>
                  <a:ahLst/>
                  <a:cxnLst>
                    <a:cxn ang="0">
                      <a:pos x="connsiteX0" y="connsiteY0"/>
                    </a:cxn>
                    <a:cxn ang="0">
                      <a:pos x="connsiteX1" y="connsiteY1"/>
                    </a:cxn>
                    <a:cxn ang="0">
                      <a:pos x="connsiteX2" y="connsiteY2"/>
                    </a:cxn>
                  </a:cxnLst>
                  <a:rect l="l" t="t" r="r" b="b"/>
                  <a:pathLst>
                    <a:path w="206222" h="118978">
                      <a:moveTo>
                        <a:pt x="0" y="118979"/>
                      </a:moveTo>
                      <a:lnTo>
                        <a:pt x="206222" y="0"/>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92" name="Freeform 13491">
                  <a:extLst>
                    <a:ext uri="{FF2B5EF4-FFF2-40B4-BE49-F238E27FC236}">
                      <a16:creationId xmlns:a16="http://schemas.microsoft.com/office/drawing/2014/main" id="{D9D19C09-2F46-937B-AA16-B07069B21B8F}"/>
                    </a:ext>
                  </a:extLst>
                </p:cNvPr>
                <p:cNvSpPr/>
                <p:nvPr/>
              </p:nvSpPr>
              <p:spPr>
                <a:xfrm>
                  <a:off x="27274265" y="26234432"/>
                  <a:ext cx="325284" cy="325056"/>
                </a:xfrm>
                <a:custGeom>
                  <a:avLst/>
                  <a:gdLst>
                    <a:gd name="connsiteX0" fmla="*/ 206222 w 325284"/>
                    <a:gd name="connsiteY0" fmla="*/ 325057 h 325056"/>
                    <a:gd name="connsiteX1" fmla="*/ 325285 w 325284"/>
                    <a:gd name="connsiteY1" fmla="*/ 118979 h 325056"/>
                    <a:gd name="connsiteX2" fmla="*/ 119063 w 325284"/>
                    <a:gd name="connsiteY2" fmla="*/ 0 h 325056"/>
                    <a:gd name="connsiteX3" fmla="*/ 0 w 325284"/>
                    <a:gd name="connsiteY3" fmla="*/ 206078 h 325056"/>
                  </a:gdLst>
                  <a:ahLst/>
                  <a:cxnLst>
                    <a:cxn ang="0">
                      <a:pos x="connsiteX0" y="connsiteY0"/>
                    </a:cxn>
                    <a:cxn ang="0">
                      <a:pos x="connsiteX1" y="connsiteY1"/>
                    </a:cxn>
                    <a:cxn ang="0">
                      <a:pos x="connsiteX2" y="connsiteY2"/>
                    </a:cxn>
                    <a:cxn ang="0">
                      <a:pos x="connsiteX3" y="connsiteY3"/>
                    </a:cxn>
                  </a:cxnLst>
                  <a:rect l="l" t="t" r="r" b="b"/>
                  <a:pathLst>
                    <a:path w="325284" h="325056">
                      <a:moveTo>
                        <a:pt x="206222" y="325057"/>
                      </a:moveTo>
                      <a:lnTo>
                        <a:pt x="325285" y="118979"/>
                      </a:lnTo>
                      <a:lnTo>
                        <a:pt x="119063" y="0"/>
                      </a:lnTo>
                      <a:lnTo>
                        <a:pt x="0" y="206078"/>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493" name="Freeform 13492">
                  <a:extLst>
                    <a:ext uri="{FF2B5EF4-FFF2-40B4-BE49-F238E27FC236}">
                      <a16:creationId xmlns:a16="http://schemas.microsoft.com/office/drawing/2014/main" id="{41CA82B5-90C1-6E9F-5F89-4D5379FA9060}"/>
                    </a:ext>
                  </a:extLst>
                </p:cNvPr>
                <p:cNvSpPr/>
                <p:nvPr/>
              </p:nvSpPr>
              <p:spPr>
                <a:xfrm>
                  <a:off x="27274265" y="26440510"/>
                  <a:ext cx="206222" cy="221195"/>
                </a:xfrm>
                <a:custGeom>
                  <a:avLst/>
                  <a:gdLst>
                    <a:gd name="connsiteX0" fmla="*/ 206222 w 206222"/>
                    <a:gd name="connsiteY0" fmla="*/ 118979 h 221195"/>
                    <a:gd name="connsiteX1" fmla="*/ 0 w 206222"/>
                    <a:gd name="connsiteY1" fmla="*/ 0 h 221195"/>
                    <a:gd name="connsiteX2" fmla="*/ 0 w 206222"/>
                    <a:gd name="connsiteY2" fmla="*/ 137385 h 221195"/>
                    <a:gd name="connsiteX3" fmla="*/ 29053 w 206222"/>
                    <a:gd name="connsiteY3" fmla="*/ 221196 h 221195"/>
                  </a:gdLst>
                  <a:ahLst/>
                  <a:cxnLst>
                    <a:cxn ang="0">
                      <a:pos x="connsiteX0" y="connsiteY0"/>
                    </a:cxn>
                    <a:cxn ang="0">
                      <a:pos x="connsiteX1" y="connsiteY1"/>
                    </a:cxn>
                    <a:cxn ang="0">
                      <a:pos x="connsiteX2" y="connsiteY2"/>
                    </a:cxn>
                    <a:cxn ang="0">
                      <a:pos x="connsiteX3" y="connsiteY3"/>
                    </a:cxn>
                  </a:cxnLst>
                  <a:rect l="l" t="t" r="r" b="b"/>
                  <a:pathLst>
                    <a:path w="206222" h="221195">
                      <a:moveTo>
                        <a:pt x="206222" y="118979"/>
                      </a:moveTo>
                      <a:lnTo>
                        <a:pt x="0" y="0"/>
                      </a:lnTo>
                      <a:lnTo>
                        <a:pt x="0" y="137385"/>
                      </a:lnTo>
                      <a:lnTo>
                        <a:pt x="29053" y="221196"/>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494" name="Freeform 13493">
                  <a:extLst>
                    <a:ext uri="{FF2B5EF4-FFF2-40B4-BE49-F238E27FC236}">
                      <a16:creationId xmlns:a16="http://schemas.microsoft.com/office/drawing/2014/main" id="{CABCE7D8-D5DA-FD16-780A-921CB301BA1F}"/>
                    </a:ext>
                  </a:extLst>
                </p:cNvPr>
                <p:cNvSpPr/>
                <p:nvPr/>
              </p:nvSpPr>
              <p:spPr>
                <a:xfrm>
                  <a:off x="27155203" y="26234432"/>
                  <a:ext cx="238125" cy="206077"/>
                </a:xfrm>
                <a:custGeom>
                  <a:avLst/>
                  <a:gdLst>
                    <a:gd name="connsiteX0" fmla="*/ 0 w 238125"/>
                    <a:gd name="connsiteY0" fmla="*/ 0 h 206077"/>
                    <a:gd name="connsiteX1" fmla="*/ 71438 w 238125"/>
                    <a:gd name="connsiteY1" fmla="*/ 206078 h 206077"/>
                    <a:gd name="connsiteX2" fmla="*/ 119063 w 238125"/>
                    <a:gd name="connsiteY2" fmla="*/ 206078 h 206077"/>
                    <a:gd name="connsiteX3" fmla="*/ 238125 w 238125"/>
                    <a:gd name="connsiteY3" fmla="*/ 0 h 206077"/>
                  </a:gdLst>
                  <a:ahLst/>
                  <a:cxnLst>
                    <a:cxn ang="0">
                      <a:pos x="connsiteX0" y="connsiteY0"/>
                    </a:cxn>
                    <a:cxn ang="0">
                      <a:pos x="connsiteX1" y="connsiteY1"/>
                    </a:cxn>
                    <a:cxn ang="0">
                      <a:pos x="connsiteX2" y="connsiteY2"/>
                    </a:cxn>
                    <a:cxn ang="0">
                      <a:pos x="connsiteX3" y="connsiteY3"/>
                    </a:cxn>
                  </a:cxnLst>
                  <a:rect l="l" t="t" r="r" b="b"/>
                  <a:pathLst>
                    <a:path w="238125" h="206077">
                      <a:moveTo>
                        <a:pt x="0" y="0"/>
                      </a:moveTo>
                      <a:lnTo>
                        <a:pt x="71438" y="206078"/>
                      </a:lnTo>
                      <a:lnTo>
                        <a:pt x="119063" y="206078"/>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495" name="Graphic 13009">
                <a:extLst>
                  <a:ext uri="{FF2B5EF4-FFF2-40B4-BE49-F238E27FC236}">
                    <a16:creationId xmlns:a16="http://schemas.microsoft.com/office/drawing/2014/main" id="{C87DA8C6-9B91-B178-378E-9A5CA9F3AA12}"/>
                  </a:ext>
                </a:extLst>
              </p:cNvPr>
              <p:cNvGrpSpPr/>
              <p:nvPr/>
            </p:nvGrpSpPr>
            <p:grpSpPr>
              <a:xfrm>
                <a:off x="27718613" y="26234432"/>
                <a:ext cx="1126819" cy="1625282"/>
                <a:chOff x="27718613" y="26234432"/>
                <a:chExt cx="1126819" cy="1625282"/>
              </a:xfrm>
            </p:grpSpPr>
            <p:sp>
              <p:nvSpPr>
                <p:cNvPr id="13496" name="Freeform 13495">
                  <a:extLst>
                    <a:ext uri="{FF2B5EF4-FFF2-40B4-BE49-F238E27FC236}">
                      <a16:creationId xmlns:a16="http://schemas.microsoft.com/office/drawing/2014/main" id="{8178F309-DBF6-0F95-73B8-4A787877DA42}"/>
                    </a:ext>
                  </a:extLst>
                </p:cNvPr>
                <p:cNvSpPr/>
                <p:nvPr/>
              </p:nvSpPr>
              <p:spPr>
                <a:xfrm>
                  <a:off x="28607307" y="27003524"/>
                  <a:ext cx="238125" cy="309116"/>
                </a:xfrm>
                <a:custGeom>
                  <a:avLst/>
                  <a:gdLst>
                    <a:gd name="connsiteX0" fmla="*/ 238125 w 238125"/>
                    <a:gd name="connsiteY0" fmla="*/ 206078 h 309116"/>
                    <a:gd name="connsiteX1" fmla="*/ 119063 w 238125"/>
                    <a:gd name="connsiteY1" fmla="*/ 0 h 309116"/>
                    <a:gd name="connsiteX2" fmla="*/ 0 w 238125"/>
                    <a:gd name="connsiteY2" fmla="*/ 206078 h 309116"/>
                    <a:gd name="connsiteX3" fmla="*/ 59531 w 238125"/>
                    <a:gd name="connsiteY3" fmla="*/ 309116 h 309116"/>
                  </a:gdLst>
                  <a:ahLst/>
                  <a:cxnLst>
                    <a:cxn ang="0">
                      <a:pos x="connsiteX0" y="connsiteY0"/>
                    </a:cxn>
                    <a:cxn ang="0">
                      <a:pos x="connsiteX1" y="connsiteY1"/>
                    </a:cxn>
                    <a:cxn ang="0">
                      <a:pos x="connsiteX2" y="connsiteY2"/>
                    </a:cxn>
                    <a:cxn ang="0">
                      <a:pos x="connsiteX3" y="connsiteY3"/>
                    </a:cxn>
                  </a:cxnLst>
                  <a:rect l="l" t="t" r="r" b="b"/>
                  <a:pathLst>
                    <a:path w="238125" h="309116">
                      <a:moveTo>
                        <a:pt x="238125" y="206078"/>
                      </a:moveTo>
                      <a:lnTo>
                        <a:pt x="119063" y="0"/>
                      </a:lnTo>
                      <a:lnTo>
                        <a:pt x="0" y="206078"/>
                      </a:lnTo>
                      <a:lnTo>
                        <a:pt x="59531" y="30911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497" name="Freeform 13496">
                  <a:extLst>
                    <a:ext uri="{FF2B5EF4-FFF2-40B4-BE49-F238E27FC236}">
                      <a16:creationId xmlns:a16="http://schemas.microsoft.com/office/drawing/2014/main" id="{70D5E45F-560C-7212-FB64-10B89B12C09C}"/>
                    </a:ext>
                  </a:extLst>
                </p:cNvPr>
                <p:cNvSpPr/>
                <p:nvPr/>
              </p:nvSpPr>
              <p:spPr>
                <a:xfrm>
                  <a:off x="28401085" y="27209602"/>
                  <a:ext cx="265753" cy="222017"/>
                </a:xfrm>
                <a:custGeom>
                  <a:avLst/>
                  <a:gdLst>
                    <a:gd name="connsiteX0" fmla="*/ 206222 w 265753"/>
                    <a:gd name="connsiteY0" fmla="*/ 0 h 222017"/>
                    <a:gd name="connsiteX1" fmla="*/ 0 w 265753"/>
                    <a:gd name="connsiteY1" fmla="*/ 118979 h 222017"/>
                    <a:gd name="connsiteX2" fmla="*/ 59531 w 265753"/>
                    <a:gd name="connsiteY2" fmla="*/ 222018 h 222017"/>
                    <a:gd name="connsiteX3" fmla="*/ 265754 w 265753"/>
                    <a:gd name="connsiteY3" fmla="*/ 103039 h 222017"/>
                  </a:gdLst>
                  <a:ahLst/>
                  <a:cxnLst>
                    <a:cxn ang="0">
                      <a:pos x="connsiteX0" y="connsiteY0"/>
                    </a:cxn>
                    <a:cxn ang="0">
                      <a:pos x="connsiteX1" y="connsiteY1"/>
                    </a:cxn>
                    <a:cxn ang="0">
                      <a:pos x="connsiteX2" y="connsiteY2"/>
                    </a:cxn>
                    <a:cxn ang="0">
                      <a:pos x="connsiteX3" y="connsiteY3"/>
                    </a:cxn>
                  </a:cxnLst>
                  <a:rect l="l" t="t" r="r" b="b"/>
                  <a:pathLst>
                    <a:path w="265753" h="222017">
                      <a:moveTo>
                        <a:pt x="206222" y="0"/>
                      </a:moveTo>
                      <a:lnTo>
                        <a:pt x="0" y="118979"/>
                      </a:lnTo>
                      <a:lnTo>
                        <a:pt x="59531" y="222018"/>
                      </a:lnTo>
                      <a:lnTo>
                        <a:pt x="265754" y="103039"/>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498" name="Freeform 13497">
                  <a:extLst>
                    <a:ext uri="{FF2B5EF4-FFF2-40B4-BE49-F238E27FC236}">
                      <a16:creationId xmlns:a16="http://schemas.microsoft.com/office/drawing/2014/main" id="{7A573F03-997E-E4D6-9767-822447BC3FC3}"/>
                    </a:ext>
                  </a:extLst>
                </p:cNvPr>
                <p:cNvSpPr/>
                <p:nvPr/>
              </p:nvSpPr>
              <p:spPr>
                <a:xfrm>
                  <a:off x="28162960" y="27090623"/>
                  <a:ext cx="238125" cy="237957"/>
                </a:xfrm>
                <a:custGeom>
                  <a:avLst/>
                  <a:gdLst>
                    <a:gd name="connsiteX0" fmla="*/ 238125 w 238125"/>
                    <a:gd name="connsiteY0" fmla="*/ 0 h 237957"/>
                    <a:gd name="connsiteX1" fmla="*/ 0 w 238125"/>
                    <a:gd name="connsiteY1" fmla="*/ 0 h 237957"/>
                    <a:gd name="connsiteX2" fmla="*/ 0 w 238125"/>
                    <a:gd name="connsiteY2" fmla="*/ 237958 h 237957"/>
                    <a:gd name="connsiteX3" fmla="*/ 238125 w 238125"/>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238125" h="237957">
                      <a:moveTo>
                        <a:pt x="238125" y="0"/>
                      </a:moveTo>
                      <a:lnTo>
                        <a:pt x="0" y="0"/>
                      </a:lnTo>
                      <a:lnTo>
                        <a:pt x="0" y="237958"/>
                      </a:lnTo>
                      <a:lnTo>
                        <a:pt x="238125" y="237958"/>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499" name="Freeform 13498">
                  <a:extLst>
                    <a:ext uri="{FF2B5EF4-FFF2-40B4-BE49-F238E27FC236}">
                      <a16:creationId xmlns:a16="http://schemas.microsoft.com/office/drawing/2014/main" id="{EF6ECFC0-78C1-43E6-6CFC-4C5E85234D89}"/>
                    </a:ext>
                  </a:extLst>
                </p:cNvPr>
                <p:cNvSpPr/>
                <p:nvPr/>
              </p:nvSpPr>
              <p:spPr>
                <a:xfrm>
                  <a:off x="28043897" y="27328581"/>
                  <a:ext cx="416718" cy="309116"/>
                </a:xfrm>
                <a:custGeom>
                  <a:avLst/>
                  <a:gdLst>
                    <a:gd name="connsiteX0" fmla="*/ 357188 w 416718"/>
                    <a:gd name="connsiteY0" fmla="*/ 0 h 309116"/>
                    <a:gd name="connsiteX1" fmla="*/ 119063 w 416718"/>
                    <a:gd name="connsiteY1" fmla="*/ 0 h 309116"/>
                    <a:gd name="connsiteX2" fmla="*/ 0 w 416718"/>
                    <a:gd name="connsiteY2" fmla="*/ 206078 h 309116"/>
                    <a:gd name="connsiteX3" fmla="*/ 59531 w 416718"/>
                    <a:gd name="connsiteY3" fmla="*/ 309116 h 309116"/>
                    <a:gd name="connsiteX4" fmla="*/ 416719 w 416718"/>
                    <a:gd name="connsiteY4" fmla="*/ 103039 h 309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 h="309116">
                      <a:moveTo>
                        <a:pt x="357188" y="0"/>
                      </a:moveTo>
                      <a:lnTo>
                        <a:pt x="119063" y="0"/>
                      </a:lnTo>
                      <a:lnTo>
                        <a:pt x="0" y="206078"/>
                      </a:lnTo>
                      <a:lnTo>
                        <a:pt x="59531" y="309116"/>
                      </a:lnTo>
                      <a:lnTo>
                        <a:pt x="416719" y="10303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500" name="Freeform 13499">
                  <a:extLst>
                    <a:ext uri="{FF2B5EF4-FFF2-40B4-BE49-F238E27FC236}">
                      <a16:creationId xmlns:a16="http://schemas.microsoft.com/office/drawing/2014/main" id="{6D4A5D9F-EEF4-FA98-B7B6-EEA7697CBF6E}"/>
                    </a:ext>
                  </a:extLst>
                </p:cNvPr>
                <p:cNvSpPr/>
                <p:nvPr/>
              </p:nvSpPr>
              <p:spPr>
                <a:xfrm>
                  <a:off x="27837675" y="27534658"/>
                  <a:ext cx="265753" cy="222017"/>
                </a:xfrm>
                <a:custGeom>
                  <a:avLst/>
                  <a:gdLst>
                    <a:gd name="connsiteX0" fmla="*/ 206222 w 265753"/>
                    <a:gd name="connsiteY0" fmla="*/ 0 h 222017"/>
                    <a:gd name="connsiteX1" fmla="*/ 0 w 265753"/>
                    <a:gd name="connsiteY1" fmla="*/ 118979 h 222017"/>
                    <a:gd name="connsiteX2" fmla="*/ 59531 w 265753"/>
                    <a:gd name="connsiteY2" fmla="*/ 222018 h 222017"/>
                    <a:gd name="connsiteX3" fmla="*/ 265754 w 265753"/>
                    <a:gd name="connsiteY3" fmla="*/ 103039 h 222017"/>
                  </a:gdLst>
                  <a:ahLst/>
                  <a:cxnLst>
                    <a:cxn ang="0">
                      <a:pos x="connsiteX0" y="connsiteY0"/>
                    </a:cxn>
                    <a:cxn ang="0">
                      <a:pos x="connsiteX1" y="connsiteY1"/>
                    </a:cxn>
                    <a:cxn ang="0">
                      <a:pos x="connsiteX2" y="connsiteY2"/>
                    </a:cxn>
                    <a:cxn ang="0">
                      <a:pos x="connsiteX3" y="connsiteY3"/>
                    </a:cxn>
                  </a:cxnLst>
                  <a:rect l="l" t="t" r="r" b="b"/>
                  <a:pathLst>
                    <a:path w="265753" h="222017">
                      <a:moveTo>
                        <a:pt x="206222" y="0"/>
                      </a:moveTo>
                      <a:lnTo>
                        <a:pt x="0" y="118979"/>
                      </a:lnTo>
                      <a:lnTo>
                        <a:pt x="59531" y="222018"/>
                      </a:lnTo>
                      <a:lnTo>
                        <a:pt x="265754" y="103039"/>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501" name="Freeform 13500">
                  <a:extLst>
                    <a:ext uri="{FF2B5EF4-FFF2-40B4-BE49-F238E27FC236}">
                      <a16:creationId xmlns:a16="http://schemas.microsoft.com/office/drawing/2014/main" id="{9EA8980C-0BA0-72F7-17F4-ED3BA29402B7}"/>
                    </a:ext>
                  </a:extLst>
                </p:cNvPr>
                <p:cNvSpPr/>
                <p:nvPr/>
              </p:nvSpPr>
              <p:spPr>
                <a:xfrm>
                  <a:off x="27790050" y="27516252"/>
                  <a:ext cx="47625" cy="137385"/>
                </a:xfrm>
                <a:custGeom>
                  <a:avLst/>
                  <a:gdLst>
                    <a:gd name="connsiteX0" fmla="*/ 47625 w 47625"/>
                    <a:gd name="connsiteY0" fmla="*/ 137385 h 137385"/>
                    <a:gd name="connsiteX1" fmla="*/ 47625 w 47625"/>
                    <a:gd name="connsiteY1" fmla="*/ 0 h 137385"/>
                    <a:gd name="connsiteX2" fmla="*/ 0 w 47625"/>
                    <a:gd name="connsiteY2" fmla="*/ 137385 h 137385"/>
                  </a:gdLst>
                  <a:ahLst/>
                  <a:cxnLst>
                    <a:cxn ang="0">
                      <a:pos x="connsiteX0" y="connsiteY0"/>
                    </a:cxn>
                    <a:cxn ang="0">
                      <a:pos x="connsiteX1" y="connsiteY1"/>
                    </a:cxn>
                    <a:cxn ang="0">
                      <a:pos x="connsiteX2" y="connsiteY2"/>
                    </a:cxn>
                  </a:cxnLst>
                  <a:rect l="l" t="t" r="r" b="b"/>
                  <a:pathLst>
                    <a:path w="47625" h="137385">
                      <a:moveTo>
                        <a:pt x="47625" y="137385"/>
                      </a:moveTo>
                      <a:lnTo>
                        <a:pt x="47625" y="0"/>
                      </a:lnTo>
                      <a:lnTo>
                        <a:pt x="0" y="137385"/>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502" name="Freeform 13501">
                  <a:extLst>
                    <a:ext uri="{FF2B5EF4-FFF2-40B4-BE49-F238E27FC236}">
                      <a16:creationId xmlns:a16="http://schemas.microsoft.com/office/drawing/2014/main" id="{56EE83FE-EF54-6C2E-3740-55282734B93F}"/>
                    </a:ext>
                  </a:extLst>
                </p:cNvPr>
                <p:cNvSpPr/>
                <p:nvPr/>
              </p:nvSpPr>
              <p:spPr>
                <a:xfrm>
                  <a:off x="27718613" y="27653637"/>
                  <a:ext cx="178593" cy="206077"/>
                </a:xfrm>
                <a:custGeom>
                  <a:avLst/>
                  <a:gdLst>
                    <a:gd name="connsiteX0" fmla="*/ 0 w 178593"/>
                    <a:gd name="connsiteY0" fmla="*/ 206078 h 206077"/>
                    <a:gd name="connsiteX1" fmla="*/ 178594 w 178593"/>
                    <a:gd name="connsiteY1" fmla="*/ 103039 h 206077"/>
                    <a:gd name="connsiteX2" fmla="*/ 119063 w 178593"/>
                    <a:gd name="connsiteY2" fmla="*/ 0 h 206077"/>
                    <a:gd name="connsiteX3" fmla="*/ 71438 w 178593"/>
                    <a:gd name="connsiteY3" fmla="*/ 0 h 206077"/>
                  </a:gdLst>
                  <a:ahLst/>
                  <a:cxnLst>
                    <a:cxn ang="0">
                      <a:pos x="connsiteX0" y="connsiteY0"/>
                    </a:cxn>
                    <a:cxn ang="0">
                      <a:pos x="connsiteX1" y="connsiteY1"/>
                    </a:cxn>
                    <a:cxn ang="0">
                      <a:pos x="connsiteX2" y="connsiteY2"/>
                    </a:cxn>
                    <a:cxn ang="0">
                      <a:pos x="connsiteX3" y="connsiteY3"/>
                    </a:cxn>
                  </a:cxnLst>
                  <a:rect l="l" t="t" r="r" b="b"/>
                  <a:pathLst>
                    <a:path w="178593" h="206077">
                      <a:moveTo>
                        <a:pt x="0" y="206078"/>
                      </a:moveTo>
                      <a:lnTo>
                        <a:pt x="178594" y="103039"/>
                      </a:lnTo>
                      <a:lnTo>
                        <a:pt x="119063" y="0"/>
                      </a:lnTo>
                      <a:lnTo>
                        <a:pt x="7143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503" name="Freeform 13502">
                  <a:extLst>
                    <a:ext uri="{FF2B5EF4-FFF2-40B4-BE49-F238E27FC236}">
                      <a16:creationId xmlns:a16="http://schemas.microsoft.com/office/drawing/2014/main" id="{88D1161C-EA19-0DCA-CE5F-346040052FF9}"/>
                    </a:ext>
                  </a:extLst>
                </p:cNvPr>
                <p:cNvSpPr/>
                <p:nvPr/>
              </p:nvSpPr>
              <p:spPr>
                <a:xfrm>
                  <a:off x="28520147" y="26825056"/>
                  <a:ext cx="206222" cy="178468"/>
                </a:xfrm>
                <a:custGeom>
                  <a:avLst/>
                  <a:gdLst>
                    <a:gd name="connsiteX0" fmla="*/ 0 w 206222"/>
                    <a:gd name="connsiteY0" fmla="*/ 59489 h 178468"/>
                    <a:gd name="connsiteX1" fmla="*/ 206222 w 206222"/>
                    <a:gd name="connsiteY1" fmla="*/ 178468 h 178468"/>
                    <a:gd name="connsiteX2" fmla="*/ 103111 w 206222"/>
                    <a:gd name="connsiteY2" fmla="*/ 0 h 178468"/>
                  </a:gdLst>
                  <a:ahLst/>
                  <a:cxnLst>
                    <a:cxn ang="0">
                      <a:pos x="connsiteX0" y="connsiteY0"/>
                    </a:cxn>
                    <a:cxn ang="0">
                      <a:pos x="connsiteX1" y="connsiteY1"/>
                    </a:cxn>
                    <a:cxn ang="0">
                      <a:pos x="connsiteX2" y="connsiteY2"/>
                    </a:cxn>
                  </a:cxnLst>
                  <a:rect l="l" t="t" r="r" b="b"/>
                  <a:pathLst>
                    <a:path w="206222" h="178468">
                      <a:moveTo>
                        <a:pt x="0" y="59489"/>
                      </a:moveTo>
                      <a:lnTo>
                        <a:pt x="206222" y="178468"/>
                      </a:lnTo>
                      <a:lnTo>
                        <a:pt x="103111"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504" name="Freeform 13503">
                  <a:extLst>
                    <a:ext uri="{FF2B5EF4-FFF2-40B4-BE49-F238E27FC236}">
                      <a16:creationId xmlns:a16="http://schemas.microsoft.com/office/drawing/2014/main" id="{519B0A43-8634-4A29-32C5-3CF62B4FEAF9}"/>
                    </a:ext>
                  </a:extLst>
                </p:cNvPr>
                <p:cNvSpPr/>
                <p:nvPr/>
              </p:nvSpPr>
              <p:spPr>
                <a:xfrm>
                  <a:off x="28401085" y="26884545"/>
                  <a:ext cx="325284" cy="325056"/>
                </a:xfrm>
                <a:custGeom>
                  <a:avLst/>
                  <a:gdLst>
                    <a:gd name="connsiteX0" fmla="*/ 206222 w 325284"/>
                    <a:gd name="connsiteY0" fmla="*/ 325057 h 325056"/>
                    <a:gd name="connsiteX1" fmla="*/ 325285 w 325284"/>
                    <a:gd name="connsiteY1" fmla="*/ 118979 h 325056"/>
                    <a:gd name="connsiteX2" fmla="*/ 119063 w 325284"/>
                    <a:gd name="connsiteY2" fmla="*/ 0 h 325056"/>
                    <a:gd name="connsiteX3" fmla="*/ 0 w 325284"/>
                    <a:gd name="connsiteY3" fmla="*/ 206078 h 325056"/>
                  </a:gdLst>
                  <a:ahLst/>
                  <a:cxnLst>
                    <a:cxn ang="0">
                      <a:pos x="connsiteX0" y="connsiteY0"/>
                    </a:cxn>
                    <a:cxn ang="0">
                      <a:pos x="connsiteX1" y="connsiteY1"/>
                    </a:cxn>
                    <a:cxn ang="0">
                      <a:pos x="connsiteX2" y="connsiteY2"/>
                    </a:cxn>
                    <a:cxn ang="0">
                      <a:pos x="connsiteX3" y="connsiteY3"/>
                    </a:cxn>
                  </a:cxnLst>
                  <a:rect l="l" t="t" r="r" b="b"/>
                  <a:pathLst>
                    <a:path w="325284" h="325056">
                      <a:moveTo>
                        <a:pt x="206222" y="325057"/>
                      </a:moveTo>
                      <a:lnTo>
                        <a:pt x="325285" y="118979"/>
                      </a:lnTo>
                      <a:lnTo>
                        <a:pt x="119063" y="0"/>
                      </a:lnTo>
                      <a:lnTo>
                        <a:pt x="0" y="206078"/>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505" name="Freeform 13504">
                  <a:extLst>
                    <a:ext uri="{FF2B5EF4-FFF2-40B4-BE49-F238E27FC236}">
                      <a16:creationId xmlns:a16="http://schemas.microsoft.com/office/drawing/2014/main" id="{C620D69E-CD5F-DD01-3633-3F63DEDCDBF2}"/>
                    </a:ext>
                  </a:extLst>
                </p:cNvPr>
                <p:cNvSpPr/>
                <p:nvPr/>
              </p:nvSpPr>
              <p:spPr>
                <a:xfrm>
                  <a:off x="28401085" y="26618978"/>
                  <a:ext cx="222173" cy="265567"/>
                </a:xfrm>
                <a:custGeom>
                  <a:avLst/>
                  <a:gdLst>
                    <a:gd name="connsiteX0" fmla="*/ 0 w 222173"/>
                    <a:gd name="connsiteY0" fmla="*/ 59489 h 265567"/>
                    <a:gd name="connsiteX1" fmla="*/ 119063 w 222173"/>
                    <a:gd name="connsiteY1" fmla="*/ 265567 h 265567"/>
                    <a:gd name="connsiteX2" fmla="*/ 222174 w 222173"/>
                    <a:gd name="connsiteY2" fmla="*/ 206078 h 265567"/>
                    <a:gd name="connsiteX3" fmla="*/ 103111 w 222173"/>
                    <a:gd name="connsiteY3" fmla="*/ 0 h 265567"/>
                  </a:gdLst>
                  <a:ahLst/>
                  <a:cxnLst>
                    <a:cxn ang="0">
                      <a:pos x="connsiteX0" y="connsiteY0"/>
                    </a:cxn>
                    <a:cxn ang="0">
                      <a:pos x="connsiteX1" y="connsiteY1"/>
                    </a:cxn>
                    <a:cxn ang="0">
                      <a:pos x="connsiteX2" y="connsiteY2"/>
                    </a:cxn>
                    <a:cxn ang="0">
                      <a:pos x="connsiteX3" y="connsiteY3"/>
                    </a:cxn>
                  </a:cxnLst>
                  <a:rect l="l" t="t" r="r" b="b"/>
                  <a:pathLst>
                    <a:path w="222173" h="265567">
                      <a:moveTo>
                        <a:pt x="0" y="59489"/>
                      </a:moveTo>
                      <a:lnTo>
                        <a:pt x="119063" y="265567"/>
                      </a:lnTo>
                      <a:lnTo>
                        <a:pt x="222174" y="206078"/>
                      </a:lnTo>
                      <a:lnTo>
                        <a:pt x="103111" y="0"/>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506" name="Freeform 13505">
                  <a:extLst>
                    <a:ext uri="{FF2B5EF4-FFF2-40B4-BE49-F238E27FC236}">
                      <a16:creationId xmlns:a16="http://schemas.microsoft.com/office/drawing/2014/main" id="{EEEB1902-C4C6-4C10-E068-21323D15984C}"/>
                    </a:ext>
                  </a:extLst>
                </p:cNvPr>
                <p:cNvSpPr/>
                <p:nvPr/>
              </p:nvSpPr>
              <p:spPr>
                <a:xfrm>
                  <a:off x="28162960" y="26440510"/>
                  <a:ext cx="238125" cy="237957"/>
                </a:xfrm>
                <a:custGeom>
                  <a:avLst/>
                  <a:gdLst>
                    <a:gd name="connsiteX0" fmla="*/ 238125 w 238125"/>
                    <a:gd name="connsiteY0" fmla="*/ 0 h 237957"/>
                    <a:gd name="connsiteX1" fmla="*/ 47625 w 238125"/>
                    <a:gd name="connsiteY1" fmla="*/ 0 h 237957"/>
                    <a:gd name="connsiteX2" fmla="*/ 0 w 238125"/>
                    <a:gd name="connsiteY2" fmla="*/ 137385 h 237957"/>
                    <a:gd name="connsiteX3" fmla="*/ 0 w 238125"/>
                    <a:gd name="connsiteY3" fmla="*/ 237958 h 237957"/>
                    <a:gd name="connsiteX4" fmla="*/ 238125 w 238125"/>
                    <a:gd name="connsiteY4" fmla="*/ 237958 h 237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7957">
                      <a:moveTo>
                        <a:pt x="238125" y="0"/>
                      </a:moveTo>
                      <a:lnTo>
                        <a:pt x="47625" y="0"/>
                      </a:lnTo>
                      <a:lnTo>
                        <a:pt x="0" y="137385"/>
                      </a:lnTo>
                      <a:lnTo>
                        <a:pt x="0" y="237958"/>
                      </a:lnTo>
                      <a:lnTo>
                        <a:pt x="238125" y="237958"/>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507" name="Freeform 13506">
                  <a:extLst>
                    <a:ext uri="{FF2B5EF4-FFF2-40B4-BE49-F238E27FC236}">
                      <a16:creationId xmlns:a16="http://schemas.microsoft.com/office/drawing/2014/main" id="{E137A6D9-05CC-BD45-B42E-2C700FC0F8BB}"/>
                    </a:ext>
                  </a:extLst>
                </p:cNvPr>
                <p:cNvSpPr/>
                <p:nvPr/>
              </p:nvSpPr>
              <p:spPr>
                <a:xfrm>
                  <a:off x="27956738" y="27090623"/>
                  <a:ext cx="206222" cy="237957"/>
                </a:xfrm>
                <a:custGeom>
                  <a:avLst/>
                  <a:gdLst>
                    <a:gd name="connsiteX0" fmla="*/ 206222 w 206222"/>
                    <a:gd name="connsiteY0" fmla="*/ 237958 h 237957"/>
                    <a:gd name="connsiteX1" fmla="*/ 206222 w 206222"/>
                    <a:gd name="connsiteY1" fmla="*/ 0 h 237957"/>
                    <a:gd name="connsiteX2" fmla="*/ 0 w 206222"/>
                    <a:gd name="connsiteY2" fmla="*/ 118979 h 237957"/>
                  </a:gdLst>
                  <a:ahLst/>
                  <a:cxnLst>
                    <a:cxn ang="0">
                      <a:pos x="connsiteX0" y="connsiteY0"/>
                    </a:cxn>
                    <a:cxn ang="0">
                      <a:pos x="connsiteX1" y="connsiteY1"/>
                    </a:cxn>
                    <a:cxn ang="0">
                      <a:pos x="connsiteX2" y="connsiteY2"/>
                    </a:cxn>
                  </a:cxnLst>
                  <a:rect l="l" t="t" r="r" b="b"/>
                  <a:pathLst>
                    <a:path w="206222" h="237957">
                      <a:moveTo>
                        <a:pt x="206222" y="237958"/>
                      </a:moveTo>
                      <a:lnTo>
                        <a:pt x="206222" y="0"/>
                      </a:lnTo>
                      <a:lnTo>
                        <a:pt x="0" y="118979"/>
                      </a:lnTo>
                      <a:close/>
                    </a:path>
                  </a:pathLst>
                </a:custGeom>
                <a:solidFill>
                  <a:srgbClr val="44782C"/>
                </a:solidFill>
                <a:ln w="19050" cap="rnd">
                  <a:solidFill>
                    <a:srgbClr val="000000"/>
                  </a:solidFill>
                  <a:prstDash val="solid"/>
                  <a:round/>
                </a:ln>
              </p:spPr>
              <p:txBody>
                <a:bodyPr rtlCol="0" anchor="ctr"/>
                <a:lstStyle/>
                <a:p>
                  <a:endParaRPr lang="en-US"/>
                </a:p>
              </p:txBody>
            </p:sp>
            <p:sp>
              <p:nvSpPr>
                <p:cNvPr id="13508" name="Freeform 13507">
                  <a:extLst>
                    <a:ext uri="{FF2B5EF4-FFF2-40B4-BE49-F238E27FC236}">
                      <a16:creationId xmlns:a16="http://schemas.microsoft.com/office/drawing/2014/main" id="{43F524E4-09B7-6737-7B3F-F18768F779FE}"/>
                    </a:ext>
                  </a:extLst>
                </p:cNvPr>
                <p:cNvSpPr/>
                <p:nvPr/>
              </p:nvSpPr>
              <p:spPr>
                <a:xfrm>
                  <a:off x="28401085" y="27090623"/>
                  <a:ext cx="206222" cy="237957"/>
                </a:xfrm>
                <a:custGeom>
                  <a:avLst/>
                  <a:gdLst>
                    <a:gd name="connsiteX0" fmla="*/ 206222 w 206222"/>
                    <a:gd name="connsiteY0" fmla="*/ 118979 h 237957"/>
                    <a:gd name="connsiteX1" fmla="*/ 0 w 206222"/>
                    <a:gd name="connsiteY1" fmla="*/ 0 h 237957"/>
                    <a:gd name="connsiteX2" fmla="*/ 0 w 206222"/>
                    <a:gd name="connsiteY2" fmla="*/ 237958 h 237957"/>
                  </a:gdLst>
                  <a:ahLst/>
                  <a:cxnLst>
                    <a:cxn ang="0">
                      <a:pos x="connsiteX0" y="connsiteY0"/>
                    </a:cxn>
                    <a:cxn ang="0">
                      <a:pos x="connsiteX1" y="connsiteY1"/>
                    </a:cxn>
                    <a:cxn ang="0">
                      <a:pos x="connsiteX2" y="connsiteY2"/>
                    </a:cxn>
                  </a:cxnLst>
                  <a:rect l="l" t="t" r="r" b="b"/>
                  <a:pathLst>
                    <a:path w="206222" h="237957">
                      <a:moveTo>
                        <a:pt x="206222" y="118979"/>
                      </a:moveTo>
                      <a:lnTo>
                        <a:pt x="0" y="0"/>
                      </a:lnTo>
                      <a:lnTo>
                        <a:pt x="0" y="23795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509" name="Freeform 13508">
                  <a:extLst>
                    <a:ext uri="{FF2B5EF4-FFF2-40B4-BE49-F238E27FC236}">
                      <a16:creationId xmlns:a16="http://schemas.microsoft.com/office/drawing/2014/main" id="{C08845D9-99A5-1CBA-E662-4FE54170D314}"/>
                    </a:ext>
                  </a:extLst>
                </p:cNvPr>
                <p:cNvSpPr/>
                <p:nvPr/>
              </p:nvSpPr>
              <p:spPr>
                <a:xfrm>
                  <a:off x="28051873" y="26678468"/>
                  <a:ext cx="468274" cy="412155"/>
                </a:xfrm>
                <a:custGeom>
                  <a:avLst/>
                  <a:gdLst>
                    <a:gd name="connsiteX0" fmla="*/ 468274 w 468274"/>
                    <a:gd name="connsiteY0" fmla="*/ 206078 h 412155"/>
                    <a:gd name="connsiteX1" fmla="*/ 349212 w 468274"/>
                    <a:gd name="connsiteY1" fmla="*/ 0 h 412155"/>
                    <a:gd name="connsiteX2" fmla="*/ 111087 w 468274"/>
                    <a:gd name="connsiteY2" fmla="*/ 0 h 412155"/>
                    <a:gd name="connsiteX3" fmla="*/ 23927 w 468274"/>
                    <a:gd name="connsiteY3" fmla="*/ 150859 h 412155"/>
                    <a:gd name="connsiteX4" fmla="*/ 0 w 468274"/>
                    <a:gd name="connsiteY4" fmla="*/ 219882 h 412155"/>
                    <a:gd name="connsiteX5" fmla="*/ 111087 w 468274"/>
                    <a:gd name="connsiteY5" fmla="*/ 412155 h 412155"/>
                    <a:gd name="connsiteX6" fmla="*/ 349212 w 468274"/>
                    <a:gd name="connsiteY6" fmla="*/ 412155 h 41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274" h="412155">
                      <a:moveTo>
                        <a:pt x="468274" y="206078"/>
                      </a:moveTo>
                      <a:lnTo>
                        <a:pt x="349212" y="0"/>
                      </a:lnTo>
                      <a:lnTo>
                        <a:pt x="111087" y="0"/>
                      </a:lnTo>
                      <a:lnTo>
                        <a:pt x="23927" y="150859"/>
                      </a:lnTo>
                      <a:lnTo>
                        <a:pt x="0" y="219882"/>
                      </a:lnTo>
                      <a:lnTo>
                        <a:pt x="111087" y="412155"/>
                      </a:lnTo>
                      <a:lnTo>
                        <a:pt x="349212"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510" name="Freeform 13509">
                  <a:extLst>
                    <a:ext uri="{FF2B5EF4-FFF2-40B4-BE49-F238E27FC236}">
                      <a16:creationId xmlns:a16="http://schemas.microsoft.com/office/drawing/2014/main" id="{E7EFDDE1-AFED-E0DD-A1C9-2CD9809D0523}"/>
                    </a:ext>
                  </a:extLst>
                </p:cNvPr>
                <p:cNvSpPr/>
                <p:nvPr/>
              </p:nvSpPr>
              <p:spPr>
                <a:xfrm>
                  <a:off x="27866729" y="27209602"/>
                  <a:ext cx="296231" cy="325056"/>
                </a:xfrm>
                <a:custGeom>
                  <a:avLst/>
                  <a:gdLst>
                    <a:gd name="connsiteX0" fmla="*/ 177169 w 296231"/>
                    <a:gd name="connsiteY0" fmla="*/ 325057 h 325056"/>
                    <a:gd name="connsiteX1" fmla="*/ 296231 w 296231"/>
                    <a:gd name="connsiteY1" fmla="*/ 118979 h 325056"/>
                    <a:gd name="connsiteX2" fmla="*/ 90009 w 296231"/>
                    <a:gd name="connsiteY2" fmla="*/ 0 h 325056"/>
                    <a:gd name="connsiteX3" fmla="*/ 58106 w 296231"/>
                    <a:gd name="connsiteY3" fmla="*/ 55218 h 325056"/>
                    <a:gd name="connsiteX4" fmla="*/ 0 w 296231"/>
                    <a:gd name="connsiteY4" fmla="*/ 222840 h 325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231" h="325056">
                      <a:moveTo>
                        <a:pt x="177169" y="325057"/>
                      </a:moveTo>
                      <a:lnTo>
                        <a:pt x="296231" y="118979"/>
                      </a:lnTo>
                      <a:lnTo>
                        <a:pt x="90009" y="0"/>
                      </a:lnTo>
                      <a:lnTo>
                        <a:pt x="58106" y="55218"/>
                      </a:lnTo>
                      <a:lnTo>
                        <a:pt x="0" y="222840"/>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511" name="Freeform 13510">
                  <a:extLst>
                    <a:ext uri="{FF2B5EF4-FFF2-40B4-BE49-F238E27FC236}">
                      <a16:creationId xmlns:a16="http://schemas.microsoft.com/office/drawing/2014/main" id="{2048941D-F636-2286-40E1-054FB7325786}"/>
                    </a:ext>
                  </a:extLst>
                </p:cNvPr>
                <p:cNvSpPr/>
                <p:nvPr/>
              </p:nvSpPr>
              <p:spPr>
                <a:xfrm>
                  <a:off x="27948762" y="26898350"/>
                  <a:ext cx="214197" cy="311251"/>
                </a:xfrm>
                <a:custGeom>
                  <a:avLst/>
                  <a:gdLst>
                    <a:gd name="connsiteX0" fmla="*/ 214198 w 214197"/>
                    <a:gd name="connsiteY0" fmla="*/ 192273 h 311251"/>
                    <a:gd name="connsiteX1" fmla="*/ 103111 w 214197"/>
                    <a:gd name="connsiteY1" fmla="*/ 0 h 311251"/>
                    <a:gd name="connsiteX2" fmla="*/ 0 w 214197"/>
                    <a:gd name="connsiteY2" fmla="*/ 297447 h 311251"/>
                    <a:gd name="connsiteX3" fmla="*/ 7976 w 214197"/>
                    <a:gd name="connsiteY3" fmla="*/ 311252 h 311251"/>
                  </a:gdLst>
                  <a:ahLst/>
                  <a:cxnLst>
                    <a:cxn ang="0">
                      <a:pos x="connsiteX0" y="connsiteY0"/>
                    </a:cxn>
                    <a:cxn ang="0">
                      <a:pos x="connsiteX1" y="connsiteY1"/>
                    </a:cxn>
                    <a:cxn ang="0">
                      <a:pos x="connsiteX2" y="connsiteY2"/>
                    </a:cxn>
                    <a:cxn ang="0">
                      <a:pos x="connsiteX3" y="connsiteY3"/>
                    </a:cxn>
                  </a:cxnLst>
                  <a:rect l="l" t="t" r="r" b="b"/>
                  <a:pathLst>
                    <a:path w="214197" h="311251">
                      <a:moveTo>
                        <a:pt x="214198" y="192273"/>
                      </a:moveTo>
                      <a:lnTo>
                        <a:pt x="103111" y="0"/>
                      </a:lnTo>
                      <a:lnTo>
                        <a:pt x="0" y="297447"/>
                      </a:lnTo>
                      <a:lnTo>
                        <a:pt x="7976" y="311252"/>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512" name="Freeform 13511">
                  <a:extLst>
                    <a:ext uri="{FF2B5EF4-FFF2-40B4-BE49-F238E27FC236}">
                      <a16:creationId xmlns:a16="http://schemas.microsoft.com/office/drawing/2014/main" id="{4B118D06-9FD5-4A86-859E-4621C5DF4198}"/>
                    </a:ext>
                  </a:extLst>
                </p:cNvPr>
                <p:cNvSpPr/>
                <p:nvPr/>
              </p:nvSpPr>
              <p:spPr>
                <a:xfrm>
                  <a:off x="27837675" y="27432442"/>
                  <a:ext cx="206222" cy="221195"/>
                </a:xfrm>
                <a:custGeom>
                  <a:avLst/>
                  <a:gdLst>
                    <a:gd name="connsiteX0" fmla="*/ 206222 w 206222"/>
                    <a:gd name="connsiteY0" fmla="*/ 102217 h 221195"/>
                    <a:gd name="connsiteX1" fmla="*/ 29053 w 206222"/>
                    <a:gd name="connsiteY1" fmla="*/ 0 h 221195"/>
                    <a:gd name="connsiteX2" fmla="*/ 0 w 206222"/>
                    <a:gd name="connsiteY2" fmla="*/ 83810 h 221195"/>
                    <a:gd name="connsiteX3" fmla="*/ 0 w 206222"/>
                    <a:gd name="connsiteY3" fmla="*/ 221196 h 221195"/>
                  </a:gdLst>
                  <a:ahLst/>
                  <a:cxnLst>
                    <a:cxn ang="0">
                      <a:pos x="connsiteX0" y="connsiteY0"/>
                    </a:cxn>
                    <a:cxn ang="0">
                      <a:pos x="connsiteX1" y="connsiteY1"/>
                    </a:cxn>
                    <a:cxn ang="0">
                      <a:pos x="connsiteX2" y="connsiteY2"/>
                    </a:cxn>
                    <a:cxn ang="0">
                      <a:pos x="connsiteX3" y="connsiteY3"/>
                    </a:cxn>
                  </a:cxnLst>
                  <a:rect l="l" t="t" r="r" b="b"/>
                  <a:pathLst>
                    <a:path w="206222" h="221195">
                      <a:moveTo>
                        <a:pt x="206222" y="102217"/>
                      </a:moveTo>
                      <a:lnTo>
                        <a:pt x="29053" y="0"/>
                      </a:lnTo>
                      <a:lnTo>
                        <a:pt x="0" y="83810"/>
                      </a:lnTo>
                      <a:lnTo>
                        <a:pt x="0" y="221196"/>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513" name="Freeform 13512">
                  <a:extLst>
                    <a:ext uri="{FF2B5EF4-FFF2-40B4-BE49-F238E27FC236}">
                      <a16:creationId xmlns:a16="http://schemas.microsoft.com/office/drawing/2014/main" id="{E8BB5B2D-CF7F-730F-B68D-8E336B95B57E}"/>
                    </a:ext>
                  </a:extLst>
                </p:cNvPr>
                <p:cNvSpPr/>
                <p:nvPr/>
              </p:nvSpPr>
              <p:spPr>
                <a:xfrm>
                  <a:off x="27924835" y="27195797"/>
                  <a:ext cx="31902" cy="69022"/>
                </a:xfrm>
                <a:custGeom>
                  <a:avLst/>
                  <a:gdLst>
                    <a:gd name="connsiteX0" fmla="*/ 31903 w 31902"/>
                    <a:gd name="connsiteY0" fmla="*/ 13805 h 69022"/>
                    <a:gd name="connsiteX1" fmla="*/ 23927 w 31902"/>
                    <a:gd name="connsiteY1" fmla="*/ 0 h 69022"/>
                    <a:gd name="connsiteX2" fmla="*/ 0 w 31902"/>
                    <a:gd name="connsiteY2" fmla="*/ 69023 h 69022"/>
                  </a:gdLst>
                  <a:ahLst/>
                  <a:cxnLst>
                    <a:cxn ang="0">
                      <a:pos x="connsiteX0" y="connsiteY0"/>
                    </a:cxn>
                    <a:cxn ang="0">
                      <a:pos x="connsiteX1" y="connsiteY1"/>
                    </a:cxn>
                    <a:cxn ang="0">
                      <a:pos x="connsiteX2" y="connsiteY2"/>
                    </a:cxn>
                  </a:cxnLst>
                  <a:rect l="l" t="t" r="r" b="b"/>
                  <a:pathLst>
                    <a:path w="31902" h="69022">
                      <a:moveTo>
                        <a:pt x="31903" y="13805"/>
                      </a:moveTo>
                      <a:lnTo>
                        <a:pt x="23927" y="0"/>
                      </a:lnTo>
                      <a:lnTo>
                        <a:pt x="0" y="6902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514" name="Freeform 13513">
                  <a:extLst>
                    <a:ext uri="{FF2B5EF4-FFF2-40B4-BE49-F238E27FC236}">
                      <a16:creationId xmlns:a16="http://schemas.microsoft.com/office/drawing/2014/main" id="{BFF63025-0FBA-A9B9-C367-CD7698931948}"/>
                    </a:ext>
                  </a:extLst>
                </p:cNvPr>
                <p:cNvSpPr/>
                <p:nvPr/>
              </p:nvSpPr>
              <p:spPr>
                <a:xfrm>
                  <a:off x="28133906" y="26577895"/>
                  <a:ext cx="29053" cy="100572"/>
                </a:xfrm>
                <a:custGeom>
                  <a:avLst/>
                  <a:gdLst>
                    <a:gd name="connsiteX0" fmla="*/ 29053 w 29053"/>
                    <a:gd name="connsiteY0" fmla="*/ 100573 h 100572"/>
                    <a:gd name="connsiteX1" fmla="*/ 29053 w 29053"/>
                    <a:gd name="connsiteY1" fmla="*/ 0 h 100572"/>
                    <a:gd name="connsiteX2" fmla="*/ 0 w 29053"/>
                    <a:gd name="connsiteY2" fmla="*/ 83811 h 100572"/>
                  </a:gdLst>
                  <a:ahLst/>
                  <a:cxnLst>
                    <a:cxn ang="0">
                      <a:pos x="connsiteX0" y="connsiteY0"/>
                    </a:cxn>
                    <a:cxn ang="0">
                      <a:pos x="connsiteX1" y="connsiteY1"/>
                    </a:cxn>
                    <a:cxn ang="0">
                      <a:pos x="connsiteX2" y="connsiteY2"/>
                    </a:cxn>
                  </a:cxnLst>
                  <a:rect l="l" t="t" r="r" b="b"/>
                  <a:pathLst>
                    <a:path w="29053" h="100572">
                      <a:moveTo>
                        <a:pt x="29053" y="100573"/>
                      </a:moveTo>
                      <a:lnTo>
                        <a:pt x="29053" y="0"/>
                      </a:lnTo>
                      <a:lnTo>
                        <a:pt x="0" y="83811"/>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515" name="Freeform 13514">
                  <a:extLst>
                    <a:ext uri="{FF2B5EF4-FFF2-40B4-BE49-F238E27FC236}">
                      <a16:creationId xmlns:a16="http://schemas.microsoft.com/office/drawing/2014/main" id="{4762352B-7E6C-D9C0-ABC8-75AB3D094AA0}"/>
                    </a:ext>
                  </a:extLst>
                </p:cNvPr>
                <p:cNvSpPr/>
                <p:nvPr/>
              </p:nvSpPr>
              <p:spPr>
                <a:xfrm>
                  <a:off x="28401085" y="26440510"/>
                  <a:ext cx="103111" cy="237957"/>
                </a:xfrm>
                <a:custGeom>
                  <a:avLst/>
                  <a:gdLst>
                    <a:gd name="connsiteX0" fmla="*/ 0 w 103111"/>
                    <a:gd name="connsiteY0" fmla="*/ 237958 h 237957"/>
                    <a:gd name="connsiteX1" fmla="*/ 103111 w 103111"/>
                    <a:gd name="connsiteY1" fmla="*/ 178468 h 237957"/>
                    <a:gd name="connsiteX2" fmla="*/ 0 w 103111"/>
                    <a:gd name="connsiteY2" fmla="*/ 0 h 237957"/>
                  </a:gdLst>
                  <a:ahLst/>
                  <a:cxnLst>
                    <a:cxn ang="0">
                      <a:pos x="connsiteX0" y="connsiteY0"/>
                    </a:cxn>
                    <a:cxn ang="0">
                      <a:pos x="connsiteX1" y="connsiteY1"/>
                    </a:cxn>
                    <a:cxn ang="0">
                      <a:pos x="connsiteX2" y="connsiteY2"/>
                    </a:cxn>
                  </a:cxnLst>
                  <a:rect l="l" t="t" r="r" b="b"/>
                  <a:pathLst>
                    <a:path w="103111" h="237957">
                      <a:moveTo>
                        <a:pt x="0" y="237958"/>
                      </a:moveTo>
                      <a:lnTo>
                        <a:pt x="103111" y="178468"/>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516" name="Freeform 13515">
                  <a:extLst>
                    <a:ext uri="{FF2B5EF4-FFF2-40B4-BE49-F238E27FC236}">
                      <a16:creationId xmlns:a16="http://schemas.microsoft.com/office/drawing/2014/main" id="{ABB61373-316C-E5D7-054C-82FA76A99D04}"/>
                    </a:ext>
                  </a:extLst>
                </p:cNvPr>
                <p:cNvSpPr/>
                <p:nvPr/>
              </p:nvSpPr>
              <p:spPr>
                <a:xfrm>
                  <a:off x="28210585" y="26234432"/>
                  <a:ext cx="190500" cy="206077"/>
                </a:xfrm>
                <a:custGeom>
                  <a:avLst/>
                  <a:gdLst>
                    <a:gd name="connsiteX0" fmla="*/ 71438 w 190500"/>
                    <a:gd name="connsiteY0" fmla="*/ 0 h 206077"/>
                    <a:gd name="connsiteX1" fmla="*/ 0 w 190500"/>
                    <a:gd name="connsiteY1" fmla="*/ 206078 h 206077"/>
                    <a:gd name="connsiteX2" fmla="*/ 190500 w 190500"/>
                    <a:gd name="connsiteY2" fmla="*/ 206078 h 206077"/>
                  </a:gdLst>
                  <a:ahLst/>
                  <a:cxnLst>
                    <a:cxn ang="0">
                      <a:pos x="connsiteX0" y="connsiteY0"/>
                    </a:cxn>
                    <a:cxn ang="0">
                      <a:pos x="connsiteX1" y="connsiteY1"/>
                    </a:cxn>
                    <a:cxn ang="0">
                      <a:pos x="connsiteX2" y="connsiteY2"/>
                    </a:cxn>
                  </a:cxnLst>
                  <a:rect l="l" t="t" r="r" b="b"/>
                  <a:pathLst>
                    <a:path w="190500" h="206077">
                      <a:moveTo>
                        <a:pt x="71438" y="0"/>
                      </a:moveTo>
                      <a:lnTo>
                        <a:pt x="0" y="206078"/>
                      </a:lnTo>
                      <a:lnTo>
                        <a:pt x="190500"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517" name="Freeform 13516">
                  <a:extLst>
                    <a:ext uri="{FF2B5EF4-FFF2-40B4-BE49-F238E27FC236}">
                      <a16:creationId xmlns:a16="http://schemas.microsoft.com/office/drawing/2014/main" id="{78450363-9A51-CACC-9384-9E02085E3E7C}"/>
                    </a:ext>
                  </a:extLst>
                </p:cNvPr>
                <p:cNvSpPr/>
                <p:nvPr/>
              </p:nvSpPr>
              <p:spPr>
                <a:xfrm>
                  <a:off x="28075800" y="26661705"/>
                  <a:ext cx="87159" cy="167621"/>
                </a:xfrm>
                <a:custGeom>
                  <a:avLst/>
                  <a:gdLst>
                    <a:gd name="connsiteX0" fmla="*/ 87160 w 87159"/>
                    <a:gd name="connsiteY0" fmla="*/ 16762 h 167621"/>
                    <a:gd name="connsiteX1" fmla="*/ 58106 w 87159"/>
                    <a:gd name="connsiteY1" fmla="*/ 0 h 167621"/>
                    <a:gd name="connsiteX2" fmla="*/ 0 w 87159"/>
                    <a:gd name="connsiteY2" fmla="*/ 167621 h 167621"/>
                  </a:gdLst>
                  <a:ahLst/>
                  <a:cxnLst>
                    <a:cxn ang="0">
                      <a:pos x="connsiteX0" y="connsiteY0"/>
                    </a:cxn>
                    <a:cxn ang="0">
                      <a:pos x="connsiteX1" y="connsiteY1"/>
                    </a:cxn>
                    <a:cxn ang="0">
                      <a:pos x="connsiteX2" y="connsiteY2"/>
                    </a:cxn>
                  </a:cxnLst>
                  <a:rect l="l" t="t" r="r" b="b"/>
                  <a:pathLst>
                    <a:path w="87159" h="167621">
                      <a:moveTo>
                        <a:pt x="87160" y="16762"/>
                      </a:moveTo>
                      <a:lnTo>
                        <a:pt x="58106" y="0"/>
                      </a:lnTo>
                      <a:lnTo>
                        <a:pt x="0" y="167621"/>
                      </a:lnTo>
                      <a:close/>
                    </a:path>
                  </a:pathLst>
                </a:custGeom>
                <a:solidFill>
                  <a:srgbClr val="3278AD"/>
                </a:solidFill>
                <a:ln w="19050" cap="rnd">
                  <a:solidFill>
                    <a:srgbClr val="000000"/>
                  </a:solidFill>
                  <a:prstDash val="solid"/>
                  <a:round/>
                </a:ln>
              </p:spPr>
              <p:txBody>
                <a:bodyPr rtlCol="0" anchor="ctr"/>
                <a:lstStyle/>
                <a:p>
                  <a:endParaRPr lang="en-US"/>
                </a:p>
              </p:txBody>
            </p:sp>
          </p:grpSp>
          <p:grpSp>
            <p:nvGrpSpPr>
              <p:cNvPr id="13518" name="Graphic 13009">
                <a:extLst>
                  <a:ext uri="{FF2B5EF4-FFF2-40B4-BE49-F238E27FC236}">
                    <a16:creationId xmlns:a16="http://schemas.microsoft.com/office/drawing/2014/main" id="{D669EFFA-3910-1DB8-8F14-9AAB37159962}"/>
                  </a:ext>
                </a:extLst>
              </p:cNvPr>
              <p:cNvGrpSpPr/>
              <p:nvPr/>
            </p:nvGrpSpPr>
            <p:grpSpPr>
              <a:xfrm>
                <a:off x="27718613" y="25259263"/>
                <a:ext cx="1126819" cy="975169"/>
                <a:chOff x="27718613" y="25259263"/>
                <a:chExt cx="1126819" cy="975169"/>
              </a:xfrm>
            </p:grpSpPr>
            <p:sp>
              <p:nvSpPr>
                <p:cNvPr id="13519" name="Freeform 13518">
                  <a:extLst>
                    <a:ext uri="{FF2B5EF4-FFF2-40B4-BE49-F238E27FC236}">
                      <a16:creationId xmlns:a16="http://schemas.microsoft.com/office/drawing/2014/main" id="{997870D4-6E19-E5CE-97EE-15E142AC16FE}"/>
                    </a:ext>
                  </a:extLst>
                </p:cNvPr>
                <p:cNvSpPr/>
                <p:nvPr/>
              </p:nvSpPr>
              <p:spPr>
                <a:xfrm>
                  <a:off x="28162960" y="25790397"/>
                  <a:ext cx="238125" cy="237957"/>
                </a:xfrm>
                <a:custGeom>
                  <a:avLst/>
                  <a:gdLst>
                    <a:gd name="connsiteX0" fmla="*/ 238125 w 238125"/>
                    <a:gd name="connsiteY0" fmla="*/ 0 h 237957"/>
                    <a:gd name="connsiteX1" fmla="*/ 0 w 238125"/>
                    <a:gd name="connsiteY1" fmla="*/ 0 h 237957"/>
                    <a:gd name="connsiteX2" fmla="*/ 0 w 238125"/>
                    <a:gd name="connsiteY2" fmla="*/ 237958 h 237957"/>
                    <a:gd name="connsiteX3" fmla="*/ 238125 w 238125"/>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238125" h="237957">
                      <a:moveTo>
                        <a:pt x="238125" y="0"/>
                      </a:moveTo>
                      <a:lnTo>
                        <a:pt x="0" y="0"/>
                      </a:lnTo>
                      <a:lnTo>
                        <a:pt x="0" y="237958"/>
                      </a:lnTo>
                      <a:lnTo>
                        <a:pt x="238125" y="237958"/>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520" name="Freeform 13519">
                  <a:extLst>
                    <a:ext uri="{FF2B5EF4-FFF2-40B4-BE49-F238E27FC236}">
                      <a16:creationId xmlns:a16="http://schemas.microsoft.com/office/drawing/2014/main" id="{10D0DD7D-AE62-864A-1170-16D50C08002B}"/>
                    </a:ext>
                  </a:extLst>
                </p:cNvPr>
                <p:cNvSpPr/>
                <p:nvPr/>
              </p:nvSpPr>
              <p:spPr>
                <a:xfrm>
                  <a:off x="28162960" y="26028355"/>
                  <a:ext cx="238125" cy="206077"/>
                </a:xfrm>
                <a:custGeom>
                  <a:avLst/>
                  <a:gdLst>
                    <a:gd name="connsiteX0" fmla="*/ 119063 w 238125"/>
                    <a:gd name="connsiteY0" fmla="*/ 206078 h 206077"/>
                    <a:gd name="connsiteX1" fmla="*/ 238125 w 238125"/>
                    <a:gd name="connsiteY1" fmla="*/ 0 h 206077"/>
                    <a:gd name="connsiteX2" fmla="*/ 0 w 238125"/>
                    <a:gd name="connsiteY2" fmla="*/ 0 h 206077"/>
                  </a:gdLst>
                  <a:ahLst/>
                  <a:cxnLst>
                    <a:cxn ang="0">
                      <a:pos x="connsiteX0" y="connsiteY0"/>
                    </a:cxn>
                    <a:cxn ang="0">
                      <a:pos x="connsiteX1" y="connsiteY1"/>
                    </a:cxn>
                    <a:cxn ang="0">
                      <a:pos x="connsiteX2" y="connsiteY2"/>
                    </a:cxn>
                  </a:cxnLst>
                  <a:rect l="l" t="t" r="r" b="b"/>
                  <a:pathLst>
                    <a:path w="238125" h="206077">
                      <a:moveTo>
                        <a:pt x="119063" y="206078"/>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521" name="Freeform 13520">
                  <a:extLst>
                    <a:ext uri="{FF2B5EF4-FFF2-40B4-BE49-F238E27FC236}">
                      <a16:creationId xmlns:a16="http://schemas.microsoft.com/office/drawing/2014/main" id="{B0FEDBF2-2FEE-986F-800C-6AA9131C0153}"/>
                    </a:ext>
                  </a:extLst>
                </p:cNvPr>
                <p:cNvSpPr/>
                <p:nvPr/>
              </p:nvSpPr>
              <p:spPr>
                <a:xfrm>
                  <a:off x="28520147" y="25465340"/>
                  <a:ext cx="206222" cy="178468"/>
                </a:xfrm>
                <a:custGeom>
                  <a:avLst/>
                  <a:gdLst>
                    <a:gd name="connsiteX0" fmla="*/ 0 w 206222"/>
                    <a:gd name="connsiteY0" fmla="*/ 118979 h 178468"/>
                    <a:gd name="connsiteX1" fmla="*/ 103111 w 206222"/>
                    <a:gd name="connsiteY1" fmla="*/ 178468 h 178468"/>
                    <a:gd name="connsiteX2" fmla="*/ 206222 w 206222"/>
                    <a:gd name="connsiteY2" fmla="*/ 0 h 178468"/>
                  </a:gdLst>
                  <a:ahLst/>
                  <a:cxnLst>
                    <a:cxn ang="0">
                      <a:pos x="connsiteX0" y="connsiteY0"/>
                    </a:cxn>
                    <a:cxn ang="0">
                      <a:pos x="connsiteX1" y="connsiteY1"/>
                    </a:cxn>
                    <a:cxn ang="0">
                      <a:pos x="connsiteX2" y="connsiteY2"/>
                    </a:cxn>
                  </a:cxnLst>
                  <a:rect l="l" t="t" r="r" b="b"/>
                  <a:pathLst>
                    <a:path w="206222" h="178468">
                      <a:moveTo>
                        <a:pt x="0" y="118979"/>
                      </a:moveTo>
                      <a:lnTo>
                        <a:pt x="103111" y="178468"/>
                      </a:lnTo>
                      <a:lnTo>
                        <a:pt x="206222"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522" name="Freeform 13521">
                  <a:extLst>
                    <a:ext uri="{FF2B5EF4-FFF2-40B4-BE49-F238E27FC236}">
                      <a16:creationId xmlns:a16="http://schemas.microsoft.com/office/drawing/2014/main" id="{2F23D3FD-3F80-676E-6C67-F611C5A7D620}"/>
                    </a:ext>
                  </a:extLst>
                </p:cNvPr>
                <p:cNvSpPr/>
                <p:nvPr/>
              </p:nvSpPr>
              <p:spPr>
                <a:xfrm>
                  <a:off x="28607307" y="25259263"/>
                  <a:ext cx="238125" cy="206077"/>
                </a:xfrm>
                <a:custGeom>
                  <a:avLst/>
                  <a:gdLst>
                    <a:gd name="connsiteX0" fmla="*/ 238125 w 238125"/>
                    <a:gd name="connsiteY0" fmla="*/ 0 h 206077"/>
                    <a:gd name="connsiteX1" fmla="*/ 0 w 238125"/>
                    <a:gd name="connsiteY1" fmla="*/ 0 h 206077"/>
                    <a:gd name="connsiteX2" fmla="*/ 119063 w 238125"/>
                    <a:gd name="connsiteY2" fmla="*/ 206078 h 206077"/>
                  </a:gdLst>
                  <a:ahLst/>
                  <a:cxnLst>
                    <a:cxn ang="0">
                      <a:pos x="connsiteX0" y="connsiteY0"/>
                    </a:cxn>
                    <a:cxn ang="0">
                      <a:pos x="connsiteX1" y="connsiteY1"/>
                    </a:cxn>
                    <a:cxn ang="0">
                      <a:pos x="connsiteX2" y="connsiteY2"/>
                    </a:cxn>
                  </a:cxnLst>
                  <a:rect l="l" t="t" r="r" b="b"/>
                  <a:pathLst>
                    <a:path w="238125" h="206077">
                      <a:moveTo>
                        <a:pt x="238125" y="0"/>
                      </a:moveTo>
                      <a:lnTo>
                        <a:pt x="0" y="0"/>
                      </a:lnTo>
                      <a:lnTo>
                        <a:pt x="119063" y="20607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523" name="Freeform 13522">
                  <a:extLst>
                    <a:ext uri="{FF2B5EF4-FFF2-40B4-BE49-F238E27FC236}">
                      <a16:creationId xmlns:a16="http://schemas.microsoft.com/office/drawing/2014/main" id="{179B46B8-92CB-374A-E55C-DEC3227793BD}"/>
                    </a:ext>
                  </a:extLst>
                </p:cNvPr>
                <p:cNvSpPr/>
                <p:nvPr/>
              </p:nvSpPr>
              <p:spPr>
                <a:xfrm>
                  <a:off x="28401085" y="25584319"/>
                  <a:ext cx="222173" cy="265567"/>
                </a:xfrm>
                <a:custGeom>
                  <a:avLst/>
                  <a:gdLst>
                    <a:gd name="connsiteX0" fmla="*/ 119063 w 222173"/>
                    <a:gd name="connsiteY0" fmla="*/ 0 h 265567"/>
                    <a:gd name="connsiteX1" fmla="*/ 0 w 222173"/>
                    <a:gd name="connsiteY1" fmla="*/ 206078 h 265567"/>
                    <a:gd name="connsiteX2" fmla="*/ 103111 w 222173"/>
                    <a:gd name="connsiteY2" fmla="*/ 265567 h 265567"/>
                    <a:gd name="connsiteX3" fmla="*/ 222174 w 222173"/>
                    <a:gd name="connsiteY3" fmla="*/ 59489 h 265567"/>
                  </a:gdLst>
                  <a:ahLst/>
                  <a:cxnLst>
                    <a:cxn ang="0">
                      <a:pos x="connsiteX0" y="connsiteY0"/>
                    </a:cxn>
                    <a:cxn ang="0">
                      <a:pos x="connsiteX1" y="connsiteY1"/>
                    </a:cxn>
                    <a:cxn ang="0">
                      <a:pos x="connsiteX2" y="connsiteY2"/>
                    </a:cxn>
                    <a:cxn ang="0">
                      <a:pos x="connsiteX3" y="connsiteY3"/>
                    </a:cxn>
                  </a:cxnLst>
                  <a:rect l="l" t="t" r="r" b="b"/>
                  <a:pathLst>
                    <a:path w="222173" h="265567">
                      <a:moveTo>
                        <a:pt x="119063" y="0"/>
                      </a:moveTo>
                      <a:lnTo>
                        <a:pt x="0" y="206078"/>
                      </a:lnTo>
                      <a:lnTo>
                        <a:pt x="103111" y="265567"/>
                      </a:lnTo>
                      <a:lnTo>
                        <a:pt x="222174" y="59489"/>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524" name="Freeform 13523">
                  <a:extLst>
                    <a:ext uri="{FF2B5EF4-FFF2-40B4-BE49-F238E27FC236}">
                      <a16:creationId xmlns:a16="http://schemas.microsoft.com/office/drawing/2014/main" id="{0C415EAA-4281-CD6D-9A49-7DC96B4AF799}"/>
                    </a:ext>
                  </a:extLst>
                </p:cNvPr>
                <p:cNvSpPr/>
                <p:nvPr/>
              </p:nvSpPr>
              <p:spPr>
                <a:xfrm>
                  <a:off x="28401085" y="25259263"/>
                  <a:ext cx="325284" cy="325056"/>
                </a:xfrm>
                <a:custGeom>
                  <a:avLst/>
                  <a:gdLst>
                    <a:gd name="connsiteX0" fmla="*/ 325285 w 325284"/>
                    <a:gd name="connsiteY0" fmla="*/ 206078 h 325056"/>
                    <a:gd name="connsiteX1" fmla="*/ 206222 w 325284"/>
                    <a:gd name="connsiteY1" fmla="*/ 0 h 325056"/>
                    <a:gd name="connsiteX2" fmla="*/ 0 w 325284"/>
                    <a:gd name="connsiteY2" fmla="*/ 118979 h 325056"/>
                    <a:gd name="connsiteX3" fmla="*/ 119063 w 325284"/>
                    <a:gd name="connsiteY3" fmla="*/ 325057 h 325056"/>
                  </a:gdLst>
                  <a:ahLst/>
                  <a:cxnLst>
                    <a:cxn ang="0">
                      <a:pos x="connsiteX0" y="connsiteY0"/>
                    </a:cxn>
                    <a:cxn ang="0">
                      <a:pos x="connsiteX1" y="connsiteY1"/>
                    </a:cxn>
                    <a:cxn ang="0">
                      <a:pos x="connsiteX2" y="connsiteY2"/>
                    </a:cxn>
                    <a:cxn ang="0">
                      <a:pos x="connsiteX3" y="connsiteY3"/>
                    </a:cxn>
                  </a:cxnLst>
                  <a:rect l="l" t="t" r="r" b="b"/>
                  <a:pathLst>
                    <a:path w="325284" h="325056">
                      <a:moveTo>
                        <a:pt x="325285" y="206078"/>
                      </a:moveTo>
                      <a:lnTo>
                        <a:pt x="206222" y="0"/>
                      </a:lnTo>
                      <a:lnTo>
                        <a:pt x="0" y="118979"/>
                      </a:lnTo>
                      <a:lnTo>
                        <a:pt x="119063" y="325057"/>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525" name="Freeform 13524">
                  <a:extLst>
                    <a:ext uri="{FF2B5EF4-FFF2-40B4-BE49-F238E27FC236}">
                      <a16:creationId xmlns:a16="http://schemas.microsoft.com/office/drawing/2014/main" id="{9857A929-E85D-4253-D83C-EE43F83DEAC8}"/>
                    </a:ext>
                  </a:extLst>
                </p:cNvPr>
                <p:cNvSpPr/>
                <p:nvPr/>
              </p:nvSpPr>
              <p:spPr>
                <a:xfrm>
                  <a:off x="28162960" y="25259263"/>
                  <a:ext cx="238125" cy="118978"/>
                </a:xfrm>
                <a:custGeom>
                  <a:avLst/>
                  <a:gdLst>
                    <a:gd name="connsiteX0" fmla="*/ 0 w 238125"/>
                    <a:gd name="connsiteY0" fmla="*/ 118979 h 118978"/>
                    <a:gd name="connsiteX1" fmla="*/ 238125 w 238125"/>
                    <a:gd name="connsiteY1" fmla="*/ 118979 h 118978"/>
                    <a:gd name="connsiteX2" fmla="*/ 238125 w 238125"/>
                    <a:gd name="connsiteY2" fmla="*/ 0 h 118978"/>
                    <a:gd name="connsiteX3" fmla="*/ 0 w 238125"/>
                    <a:gd name="connsiteY3" fmla="*/ 0 h 118978"/>
                  </a:gdLst>
                  <a:ahLst/>
                  <a:cxnLst>
                    <a:cxn ang="0">
                      <a:pos x="connsiteX0" y="connsiteY0"/>
                    </a:cxn>
                    <a:cxn ang="0">
                      <a:pos x="connsiteX1" y="connsiteY1"/>
                    </a:cxn>
                    <a:cxn ang="0">
                      <a:pos x="connsiteX2" y="connsiteY2"/>
                    </a:cxn>
                    <a:cxn ang="0">
                      <a:pos x="connsiteX3" y="connsiteY3"/>
                    </a:cxn>
                  </a:cxnLst>
                  <a:rect l="l" t="t" r="r" b="b"/>
                  <a:pathLst>
                    <a:path w="238125" h="118978">
                      <a:moveTo>
                        <a:pt x="0" y="118979"/>
                      </a:moveTo>
                      <a:lnTo>
                        <a:pt x="238125" y="118979"/>
                      </a:lnTo>
                      <a:lnTo>
                        <a:pt x="238125" y="0"/>
                      </a:lnTo>
                      <a:lnTo>
                        <a:pt x="0" y="0"/>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526" name="Freeform 13525">
                  <a:extLst>
                    <a:ext uri="{FF2B5EF4-FFF2-40B4-BE49-F238E27FC236}">
                      <a16:creationId xmlns:a16="http://schemas.microsoft.com/office/drawing/2014/main" id="{ADD79B65-11E2-017D-2863-0C3B20454486}"/>
                    </a:ext>
                  </a:extLst>
                </p:cNvPr>
                <p:cNvSpPr/>
                <p:nvPr/>
              </p:nvSpPr>
              <p:spPr>
                <a:xfrm>
                  <a:off x="28059849" y="25790397"/>
                  <a:ext cx="103111" cy="237957"/>
                </a:xfrm>
                <a:custGeom>
                  <a:avLst/>
                  <a:gdLst>
                    <a:gd name="connsiteX0" fmla="*/ 103111 w 103111"/>
                    <a:gd name="connsiteY0" fmla="*/ 0 h 237957"/>
                    <a:gd name="connsiteX1" fmla="*/ 0 w 103111"/>
                    <a:gd name="connsiteY1" fmla="*/ 59489 h 237957"/>
                    <a:gd name="connsiteX2" fmla="*/ 103111 w 103111"/>
                    <a:gd name="connsiteY2" fmla="*/ 237958 h 237957"/>
                  </a:gdLst>
                  <a:ahLst/>
                  <a:cxnLst>
                    <a:cxn ang="0">
                      <a:pos x="connsiteX0" y="connsiteY0"/>
                    </a:cxn>
                    <a:cxn ang="0">
                      <a:pos x="connsiteX1" y="connsiteY1"/>
                    </a:cxn>
                    <a:cxn ang="0">
                      <a:pos x="connsiteX2" y="connsiteY2"/>
                    </a:cxn>
                  </a:cxnLst>
                  <a:rect l="l" t="t" r="r" b="b"/>
                  <a:pathLst>
                    <a:path w="103111" h="237957">
                      <a:moveTo>
                        <a:pt x="103111" y="0"/>
                      </a:moveTo>
                      <a:lnTo>
                        <a:pt x="0" y="59489"/>
                      </a:lnTo>
                      <a:lnTo>
                        <a:pt x="103111" y="23795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527" name="Freeform 13526">
                  <a:extLst>
                    <a:ext uri="{FF2B5EF4-FFF2-40B4-BE49-F238E27FC236}">
                      <a16:creationId xmlns:a16="http://schemas.microsoft.com/office/drawing/2014/main" id="{32FA617D-EECD-917F-9BC3-50E007C4D37D}"/>
                    </a:ext>
                  </a:extLst>
                </p:cNvPr>
                <p:cNvSpPr/>
                <p:nvPr/>
              </p:nvSpPr>
              <p:spPr>
                <a:xfrm>
                  <a:off x="28401085" y="25790397"/>
                  <a:ext cx="103111" cy="237957"/>
                </a:xfrm>
                <a:custGeom>
                  <a:avLst/>
                  <a:gdLst>
                    <a:gd name="connsiteX0" fmla="*/ 0 w 103111"/>
                    <a:gd name="connsiteY0" fmla="*/ 0 h 237957"/>
                    <a:gd name="connsiteX1" fmla="*/ 0 w 103111"/>
                    <a:gd name="connsiteY1" fmla="*/ 237958 h 237957"/>
                    <a:gd name="connsiteX2" fmla="*/ 103111 w 103111"/>
                    <a:gd name="connsiteY2" fmla="*/ 59489 h 237957"/>
                  </a:gdLst>
                  <a:ahLst/>
                  <a:cxnLst>
                    <a:cxn ang="0">
                      <a:pos x="connsiteX0" y="connsiteY0"/>
                    </a:cxn>
                    <a:cxn ang="0">
                      <a:pos x="connsiteX1" y="connsiteY1"/>
                    </a:cxn>
                    <a:cxn ang="0">
                      <a:pos x="connsiteX2" y="connsiteY2"/>
                    </a:cxn>
                  </a:cxnLst>
                  <a:rect l="l" t="t" r="r" b="b"/>
                  <a:pathLst>
                    <a:path w="103111" h="237957">
                      <a:moveTo>
                        <a:pt x="0" y="0"/>
                      </a:moveTo>
                      <a:lnTo>
                        <a:pt x="0" y="237958"/>
                      </a:lnTo>
                      <a:lnTo>
                        <a:pt x="103111" y="59489"/>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528" name="Freeform 13527">
                  <a:extLst>
                    <a:ext uri="{FF2B5EF4-FFF2-40B4-BE49-F238E27FC236}">
                      <a16:creationId xmlns:a16="http://schemas.microsoft.com/office/drawing/2014/main" id="{36BC70FB-B582-811E-9493-7C2CA51AF95A}"/>
                    </a:ext>
                  </a:extLst>
                </p:cNvPr>
                <p:cNvSpPr/>
                <p:nvPr/>
              </p:nvSpPr>
              <p:spPr>
                <a:xfrm>
                  <a:off x="28043897" y="25378242"/>
                  <a:ext cx="476250" cy="412155"/>
                </a:xfrm>
                <a:custGeom>
                  <a:avLst/>
                  <a:gdLst>
                    <a:gd name="connsiteX0" fmla="*/ 476250 w 476250"/>
                    <a:gd name="connsiteY0" fmla="*/ 206078 h 412155"/>
                    <a:gd name="connsiteX1" fmla="*/ 357188 w 476250"/>
                    <a:gd name="connsiteY1" fmla="*/ 0 h 412155"/>
                    <a:gd name="connsiteX2" fmla="*/ 119063 w 476250"/>
                    <a:gd name="connsiteY2" fmla="*/ 0 h 412155"/>
                    <a:gd name="connsiteX3" fmla="*/ 0 w 476250"/>
                    <a:gd name="connsiteY3" fmla="*/ 206078 h 412155"/>
                    <a:gd name="connsiteX4" fmla="*/ 119063 w 476250"/>
                    <a:gd name="connsiteY4" fmla="*/ 412155 h 412155"/>
                    <a:gd name="connsiteX5" fmla="*/ 357188 w 476250"/>
                    <a:gd name="connsiteY5" fmla="*/ 412155 h 41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5">
                      <a:moveTo>
                        <a:pt x="476250" y="206078"/>
                      </a:moveTo>
                      <a:lnTo>
                        <a:pt x="357188" y="0"/>
                      </a:lnTo>
                      <a:lnTo>
                        <a:pt x="119063" y="0"/>
                      </a:lnTo>
                      <a:lnTo>
                        <a:pt x="0" y="206078"/>
                      </a:lnTo>
                      <a:lnTo>
                        <a:pt x="119063" y="412155"/>
                      </a:lnTo>
                      <a:lnTo>
                        <a:pt x="357188" y="41215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529" name="Freeform 13528">
                  <a:extLst>
                    <a:ext uri="{FF2B5EF4-FFF2-40B4-BE49-F238E27FC236}">
                      <a16:creationId xmlns:a16="http://schemas.microsoft.com/office/drawing/2014/main" id="{0E0CC898-1C6D-3C3F-0F26-79497F8BB986}"/>
                    </a:ext>
                  </a:extLst>
                </p:cNvPr>
                <p:cNvSpPr/>
                <p:nvPr/>
              </p:nvSpPr>
              <p:spPr>
                <a:xfrm>
                  <a:off x="27940786" y="25584319"/>
                  <a:ext cx="222173" cy="265567"/>
                </a:xfrm>
                <a:custGeom>
                  <a:avLst/>
                  <a:gdLst>
                    <a:gd name="connsiteX0" fmla="*/ 222174 w 222173"/>
                    <a:gd name="connsiteY0" fmla="*/ 206078 h 265567"/>
                    <a:gd name="connsiteX1" fmla="*/ 103111 w 222173"/>
                    <a:gd name="connsiteY1" fmla="*/ 0 h 265567"/>
                    <a:gd name="connsiteX2" fmla="*/ 0 w 222173"/>
                    <a:gd name="connsiteY2" fmla="*/ 59489 h 265567"/>
                    <a:gd name="connsiteX3" fmla="*/ 119063 w 222173"/>
                    <a:gd name="connsiteY3" fmla="*/ 265567 h 265567"/>
                  </a:gdLst>
                  <a:ahLst/>
                  <a:cxnLst>
                    <a:cxn ang="0">
                      <a:pos x="connsiteX0" y="connsiteY0"/>
                    </a:cxn>
                    <a:cxn ang="0">
                      <a:pos x="connsiteX1" y="connsiteY1"/>
                    </a:cxn>
                    <a:cxn ang="0">
                      <a:pos x="connsiteX2" y="connsiteY2"/>
                    </a:cxn>
                    <a:cxn ang="0">
                      <a:pos x="connsiteX3" y="connsiteY3"/>
                    </a:cxn>
                  </a:cxnLst>
                  <a:rect l="l" t="t" r="r" b="b"/>
                  <a:pathLst>
                    <a:path w="222173" h="265567">
                      <a:moveTo>
                        <a:pt x="222174" y="206078"/>
                      </a:moveTo>
                      <a:lnTo>
                        <a:pt x="103111" y="0"/>
                      </a:lnTo>
                      <a:lnTo>
                        <a:pt x="0" y="59489"/>
                      </a:lnTo>
                      <a:lnTo>
                        <a:pt x="119063" y="265567"/>
                      </a:lnTo>
                      <a:close/>
                    </a:path>
                  </a:pathLst>
                </a:custGeom>
                <a:solidFill>
                  <a:srgbClr val="3278AD"/>
                </a:solidFill>
                <a:ln w="19050" cap="rnd">
                  <a:solidFill>
                    <a:srgbClr val="000000"/>
                  </a:solidFill>
                  <a:prstDash val="solid"/>
                  <a:round/>
                </a:ln>
              </p:spPr>
              <p:txBody>
                <a:bodyPr rtlCol="0" anchor="ctr"/>
                <a:lstStyle/>
                <a:p>
                  <a:endParaRPr lang="en-US"/>
                </a:p>
              </p:txBody>
            </p:sp>
            <p:sp>
              <p:nvSpPr>
                <p:cNvPr id="13530" name="Freeform 13529">
                  <a:extLst>
                    <a:ext uri="{FF2B5EF4-FFF2-40B4-BE49-F238E27FC236}">
                      <a16:creationId xmlns:a16="http://schemas.microsoft.com/office/drawing/2014/main" id="{8235C20C-48B6-0576-3340-E12EC1F38752}"/>
                    </a:ext>
                  </a:extLst>
                </p:cNvPr>
                <p:cNvSpPr/>
                <p:nvPr/>
              </p:nvSpPr>
              <p:spPr>
                <a:xfrm>
                  <a:off x="27956738" y="25259263"/>
                  <a:ext cx="206222" cy="118978"/>
                </a:xfrm>
                <a:custGeom>
                  <a:avLst/>
                  <a:gdLst>
                    <a:gd name="connsiteX0" fmla="*/ 206222 w 206222"/>
                    <a:gd name="connsiteY0" fmla="*/ 118979 h 118978"/>
                    <a:gd name="connsiteX1" fmla="*/ 206222 w 206222"/>
                    <a:gd name="connsiteY1" fmla="*/ 0 h 118978"/>
                    <a:gd name="connsiteX2" fmla="*/ 0 w 206222"/>
                    <a:gd name="connsiteY2" fmla="*/ 0 h 118978"/>
                  </a:gdLst>
                  <a:ahLst/>
                  <a:cxnLst>
                    <a:cxn ang="0">
                      <a:pos x="connsiteX0" y="connsiteY0"/>
                    </a:cxn>
                    <a:cxn ang="0">
                      <a:pos x="connsiteX1" y="connsiteY1"/>
                    </a:cxn>
                    <a:cxn ang="0">
                      <a:pos x="connsiteX2" y="connsiteY2"/>
                    </a:cxn>
                  </a:cxnLst>
                  <a:rect l="l" t="t" r="r" b="b"/>
                  <a:pathLst>
                    <a:path w="206222" h="118978">
                      <a:moveTo>
                        <a:pt x="206222" y="118979"/>
                      </a:moveTo>
                      <a:lnTo>
                        <a:pt x="206222" y="0"/>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531" name="Freeform 13530">
                  <a:extLst>
                    <a:ext uri="{FF2B5EF4-FFF2-40B4-BE49-F238E27FC236}">
                      <a16:creationId xmlns:a16="http://schemas.microsoft.com/office/drawing/2014/main" id="{86126B34-32F4-CAEF-99D1-E00E72CE30CB}"/>
                    </a:ext>
                  </a:extLst>
                </p:cNvPr>
                <p:cNvSpPr/>
                <p:nvPr/>
              </p:nvSpPr>
              <p:spPr>
                <a:xfrm>
                  <a:off x="28401085" y="25259263"/>
                  <a:ext cx="206222" cy="118978"/>
                </a:xfrm>
                <a:custGeom>
                  <a:avLst/>
                  <a:gdLst>
                    <a:gd name="connsiteX0" fmla="*/ 0 w 206222"/>
                    <a:gd name="connsiteY0" fmla="*/ 118979 h 118978"/>
                    <a:gd name="connsiteX1" fmla="*/ 206222 w 206222"/>
                    <a:gd name="connsiteY1" fmla="*/ 0 h 118978"/>
                    <a:gd name="connsiteX2" fmla="*/ 0 w 206222"/>
                    <a:gd name="connsiteY2" fmla="*/ 0 h 118978"/>
                  </a:gdLst>
                  <a:ahLst/>
                  <a:cxnLst>
                    <a:cxn ang="0">
                      <a:pos x="connsiteX0" y="connsiteY0"/>
                    </a:cxn>
                    <a:cxn ang="0">
                      <a:pos x="connsiteX1" y="connsiteY1"/>
                    </a:cxn>
                    <a:cxn ang="0">
                      <a:pos x="connsiteX2" y="connsiteY2"/>
                    </a:cxn>
                  </a:cxnLst>
                  <a:rect l="l" t="t" r="r" b="b"/>
                  <a:pathLst>
                    <a:path w="206222" h="118978">
                      <a:moveTo>
                        <a:pt x="0" y="118979"/>
                      </a:moveTo>
                      <a:lnTo>
                        <a:pt x="206222" y="0"/>
                      </a:lnTo>
                      <a:lnTo>
                        <a:pt x="0" y="0"/>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532" name="Freeform 13531">
                  <a:extLst>
                    <a:ext uri="{FF2B5EF4-FFF2-40B4-BE49-F238E27FC236}">
                      <a16:creationId xmlns:a16="http://schemas.microsoft.com/office/drawing/2014/main" id="{9083AEF3-2AD1-29D6-60CB-7BF72C2F8639}"/>
                    </a:ext>
                  </a:extLst>
                </p:cNvPr>
                <p:cNvSpPr/>
                <p:nvPr/>
              </p:nvSpPr>
              <p:spPr>
                <a:xfrm>
                  <a:off x="27837675" y="25259263"/>
                  <a:ext cx="325284" cy="325056"/>
                </a:xfrm>
                <a:custGeom>
                  <a:avLst/>
                  <a:gdLst>
                    <a:gd name="connsiteX0" fmla="*/ 206222 w 325284"/>
                    <a:gd name="connsiteY0" fmla="*/ 325057 h 325056"/>
                    <a:gd name="connsiteX1" fmla="*/ 325285 w 325284"/>
                    <a:gd name="connsiteY1" fmla="*/ 118979 h 325056"/>
                    <a:gd name="connsiteX2" fmla="*/ 119063 w 325284"/>
                    <a:gd name="connsiteY2" fmla="*/ 0 h 325056"/>
                    <a:gd name="connsiteX3" fmla="*/ 0 w 325284"/>
                    <a:gd name="connsiteY3" fmla="*/ 206078 h 325056"/>
                  </a:gdLst>
                  <a:ahLst/>
                  <a:cxnLst>
                    <a:cxn ang="0">
                      <a:pos x="connsiteX0" y="connsiteY0"/>
                    </a:cxn>
                    <a:cxn ang="0">
                      <a:pos x="connsiteX1" y="connsiteY1"/>
                    </a:cxn>
                    <a:cxn ang="0">
                      <a:pos x="connsiteX2" y="connsiteY2"/>
                    </a:cxn>
                    <a:cxn ang="0">
                      <a:pos x="connsiteX3" y="connsiteY3"/>
                    </a:cxn>
                  </a:cxnLst>
                  <a:rect l="l" t="t" r="r" b="b"/>
                  <a:pathLst>
                    <a:path w="325284" h="325056">
                      <a:moveTo>
                        <a:pt x="206222" y="325057"/>
                      </a:moveTo>
                      <a:lnTo>
                        <a:pt x="325285" y="118979"/>
                      </a:lnTo>
                      <a:lnTo>
                        <a:pt x="119063" y="0"/>
                      </a:lnTo>
                      <a:lnTo>
                        <a:pt x="0" y="206078"/>
                      </a:lnTo>
                      <a:close/>
                    </a:path>
                  </a:pathLst>
                </a:custGeom>
                <a:solidFill>
                  <a:srgbClr val="8291C2"/>
                </a:solidFill>
                <a:ln w="19050" cap="rnd">
                  <a:solidFill>
                    <a:srgbClr val="000000"/>
                  </a:solidFill>
                  <a:prstDash val="solid"/>
                  <a:round/>
                </a:ln>
              </p:spPr>
              <p:txBody>
                <a:bodyPr rtlCol="0" anchor="ctr"/>
                <a:lstStyle/>
                <a:p>
                  <a:endParaRPr lang="en-US"/>
                </a:p>
              </p:txBody>
            </p:sp>
            <p:sp>
              <p:nvSpPr>
                <p:cNvPr id="13533" name="Freeform 13532">
                  <a:extLst>
                    <a:ext uri="{FF2B5EF4-FFF2-40B4-BE49-F238E27FC236}">
                      <a16:creationId xmlns:a16="http://schemas.microsoft.com/office/drawing/2014/main" id="{F687D133-0FC9-9E07-BFB4-00D70B3C2EA2}"/>
                    </a:ext>
                  </a:extLst>
                </p:cNvPr>
                <p:cNvSpPr/>
                <p:nvPr/>
              </p:nvSpPr>
              <p:spPr>
                <a:xfrm>
                  <a:off x="27837675" y="25465340"/>
                  <a:ext cx="206222" cy="178468"/>
                </a:xfrm>
                <a:custGeom>
                  <a:avLst/>
                  <a:gdLst>
                    <a:gd name="connsiteX0" fmla="*/ 206222 w 206222"/>
                    <a:gd name="connsiteY0" fmla="*/ 118979 h 178468"/>
                    <a:gd name="connsiteX1" fmla="*/ 0 w 206222"/>
                    <a:gd name="connsiteY1" fmla="*/ 0 h 178468"/>
                    <a:gd name="connsiteX2" fmla="*/ 103111 w 206222"/>
                    <a:gd name="connsiteY2" fmla="*/ 178468 h 178468"/>
                  </a:gdLst>
                  <a:ahLst/>
                  <a:cxnLst>
                    <a:cxn ang="0">
                      <a:pos x="connsiteX0" y="connsiteY0"/>
                    </a:cxn>
                    <a:cxn ang="0">
                      <a:pos x="connsiteX1" y="connsiteY1"/>
                    </a:cxn>
                    <a:cxn ang="0">
                      <a:pos x="connsiteX2" y="connsiteY2"/>
                    </a:cxn>
                  </a:cxnLst>
                  <a:rect l="l" t="t" r="r" b="b"/>
                  <a:pathLst>
                    <a:path w="206222" h="178468">
                      <a:moveTo>
                        <a:pt x="206222" y="118979"/>
                      </a:moveTo>
                      <a:lnTo>
                        <a:pt x="0" y="0"/>
                      </a:lnTo>
                      <a:lnTo>
                        <a:pt x="103111" y="178468"/>
                      </a:lnTo>
                      <a:close/>
                    </a:path>
                  </a:pathLst>
                </a:custGeom>
                <a:solidFill>
                  <a:srgbClr val="AED6D4"/>
                </a:solidFill>
                <a:ln w="19050" cap="rnd">
                  <a:solidFill>
                    <a:srgbClr val="000000"/>
                  </a:solidFill>
                  <a:prstDash val="solid"/>
                  <a:round/>
                </a:ln>
              </p:spPr>
              <p:txBody>
                <a:bodyPr rtlCol="0" anchor="ctr"/>
                <a:lstStyle/>
                <a:p>
                  <a:endParaRPr lang="en-US"/>
                </a:p>
              </p:txBody>
            </p:sp>
            <p:sp>
              <p:nvSpPr>
                <p:cNvPr id="13534" name="Freeform 13533">
                  <a:extLst>
                    <a:ext uri="{FF2B5EF4-FFF2-40B4-BE49-F238E27FC236}">
                      <a16:creationId xmlns:a16="http://schemas.microsoft.com/office/drawing/2014/main" id="{F9F588DB-2F4E-C884-678F-A9125E359C14}"/>
                    </a:ext>
                  </a:extLst>
                </p:cNvPr>
                <p:cNvSpPr/>
                <p:nvPr/>
              </p:nvSpPr>
              <p:spPr>
                <a:xfrm>
                  <a:off x="27718613" y="25259263"/>
                  <a:ext cx="238125" cy="206077"/>
                </a:xfrm>
                <a:custGeom>
                  <a:avLst/>
                  <a:gdLst>
                    <a:gd name="connsiteX0" fmla="*/ 0 w 238125"/>
                    <a:gd name="connsiteY0" fmla="*/ 0 h 206077"/>
                    <a:gd name="connsiteX1" fmla="*/ 119063 w 238125"/>
                    <a:gd name="connsiteY1" fmla="*/ 206078 h 206077"/>
                    <a:gd name="connsiteX2" fmla="*/ 238125 w 238125"/>
                    <a:gd name="connsiteY2" fmla="*/ 0 h 206077"/>
                  </a:gdLst>
                  <a:ahLst/>
                  <a:cxnLst>
                    <a:cxn ang="0">
                      <a:pos x="connsiteX0" y="connsiteY0"/>
                    </a:cxn>
                    <a:cxn ang="0">
                      <a:pos x="connsiteX1" y="connsiteY1"/>
                    </a:cxn>
                    <a:cxn ang="0">
                      <a:pos x="connsiteX2" y="connsiteY2"/>
                    </a:cxn>
                  </a:cxnLst>
                  <a:rect l="l" t="t" r="r" b="b"/>
                  <a:pathLst>
                    <a:path w="238125" h="206077">
                      <a:moveTo>
                        <a:pt x="0" y="0"/>
                      </a:moveTo>
                      <a:lnTo>
                        <a:pt x="119063" y="206078"/>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pic>
          <p:nvPicPr>
            <p:cNvPr id="1027" name="Picture 3" descr="page5image10892496">
              <a:extLst>
                <a:ext uri="{FF2B5EF4-FFF2-40B4-BE49-F238E27FC236}">
                  <a16:creationId xmlns:a16="http://schemas.microsoft.com/office/drawing/2014/main" id="{E646BA6D-2D48-5BF7-A2AB-C563822CBC1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27098" y="20003871"/>
              <a:ext cx="3877056" cy="4721226"/>
            </a:xfrm>
            <a:prstGeom prst="rect">
              <a:avLst/>
            </a:prstGeom>
            <a:noFill/>
            <a:extLst>
              <a:ext uri="{909E8E84-426E-40DD-AFC4-6F175D3DCCD1}">
                <a14:hiddenFill xmlns:a14="http://schemas.microsoft.com/office/drawing/2010/main">
                  <a:solidFill>
                    <a:srgbClr val="FFFFFF"/>
                  </a:solidFill>
                </a14:hiddenFill>
              </a:ext>
            </a:extLst>
          </p:spPr>
        </p:pic>
        <p:grpSp>
          <p:nvGrpSpPr>
            <p:cNvPr id="1520" name="Graphic 24">
              <a:extLst>
                <a:ext uri="{FF2B5EF4-FFF2-40B4-BE49-F238E27FC236}">
                  <a16:creationId xmlns:a16="http://schemas.microsoft.com/office/drawing/2014/main" id="{D36D870B-0A70-C0FA-7FDD-AC37F3A41B38}"/>
                </a:ext>
              </a:extLst>
            </p:cNvPr>
            <p:cNvGrpSpPr>
              <a:grpSpLocks noChangeAspect="1"/>
            </p:cNvGrpSpPr>
            <p:nvPr/>
          </p:nvGrpSpPr>
          <p:grpSpPr>
            <a:xfrm>
              <a:off x="18443537" y="21176138"/>
              <a:ext cx="1544577" cy="2376692"/>
              <a:chOff x="26458515" y="26047260"/>
              <a:chExt cx="1071562" cy="1648629"/>
            </a:xfrm>
          </p:grpSpPr>
          <p:grpSp>
            <p:nvGrpSpPr>
              <p:cNvPr id="1521" name="Graphic 24">
                <a:extLst>
                  <a:ext uri="{FF2B5EF4-FFF2-40B4-BE49-F238E27FC236}">
                    <a16:creationId xmlns:a16="http://schemas.microsoft.com/office/drawing/2014/main" id="{B5EE4DA3-9729-9B2A-E9E2-A0668828860A}"/>
                  </a:ext>
                </a:extLst>
              </p:cNvPr>
              <p:cNvGrpSpPr/>
              <p:nvPr/>
            </p:nvGrpSpPr>
            <p:grpSpPr>
              <a:xfrm>
                <a:off x="26458515" y="26047260"/>
                <a:ext cx="714375" cy="618233"/>
                <a:chOff x="26458515" y="26047260"/>
                <a:chExt cx="714375" cy="618233"/>
              </a:xfrm>
            </p:grpSpPr>
            <p:sp>
              <p:nvSpPr>
                <p:cNvPr id="1522" name="Freeform 1521">
                  <a:extLst>
                    <a:ext uri="{FF2B5EF4-FFF2-40B4-BE49-F238E27FC236}">
                      <a16:creationId xmlns:a16="http://schemas.microsoft.com/office/drawing/2014/main" id="{BACE1A81-9D01-7D47-2C8D-6195A36A9B67}"/>
                    </a:ext>
                  </a:extLst>
                </p:cNvPr>
                <p:cNvSpPr/>
                <p:nvPr/>
              </p:nvSpPr>
              <p:spPr>
                <a:xfrm>
                  <a:off x="26934765" y="26459422"/>
                  <a:ext cx="238125" cy="206071"/>
                </a:xfrm>
                <a:custGeom>
                  <a:avLst/>
                  <a:gdLst>
                    <a:gd name="connsiteX0" fmla="*/ 238125 w 238125"/>
                    <a:gd name="connsiteY0" fmla="*/ 206072 h 206071"/>
                    <a:gd name="connsiteX1" fmla="*/ 119063 w 238125"/>
                    <a:gd name="connsiteY1" fmla="*/ 0 h 206071"/>
                    <a:gd name="connsiteX2" fmla="*/ 0 w 238125"/>
                    <a:gd name="connsiteY2" fmla="*/ 206072 h 206071"/>
                  </a:gdLst>
                  <a:ahLst/>
                  <a:cxnLst>
                    <a:cxn ang="0">
                      <a:pos x="connsiteX0" y="connsiteY0"/>
                    </a:cxn>
                    <a:cxn ang="0">
                      <a:pos x="connsiteX1" y="connsiteY1"/>
                    </a:cxn>
                    <a:cxn ang="0">
                      <a:pos x="connsiteX2" y="connsiteY2"/>
                    </a:cxn>
                  </a:cxnLst>
                  <a:rect l="l" t="t" r="r" b="b"/>
                  <a:pathLst>
                    <a:path w="238125" h="206071">
                      <a:moveTo>
                        <a:pt x="238125" y="206072"/>
                      </a:moveTo>
                      <a:lnTo>
                        <a:pt x="119063" y="0"/>
                      </a:lnTo>
                      <a:lnTo>
                        <a:pt x="0" y="20607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23" name="Freeform 1522">
                  <a:extLst>
                    <a:ext uri="{FF2B5EF4-FFF2-40B4-BE49-F238E27FC236}">
                      <a16:creationId xmlns:a16="http://schemas.microsoft.com/office/drawing/2014/main" id="{9FFDA598-7B62-1342-825F-9F5F41A4F5BD}"/>
                    </a:ext>
                  </a:extLst>
                </p:cNvPr>
                <p:cNvSpPr/>
                <p:nvPr/>
              </p:nvSpPr>
              <p:spPr>
                <a:xfrm>
                  <a:off x="26577578" y="26253341"/>
                  <a:ext cx="476250" cy="412152"/>
                </a:xfrm>
                <a:custGeom>
                  <a:avLst/>
                  <a:gdLst>
                    <a:gd name="connsiteX0" fmla="*/ 119063 w 476250"/>
                    <a:gd name="connsiteY0" fmla="*/ 0 h 412152"/>
                    <a:gd name="connsiteX1" fmla="*/ 0 w 476250"/>
                    <a:gd name="connsiteY1" fmla="*/ 206081 h 412152"/>
                    <a:gd name="connsiteX2" fmla="*/ 119063 w 476250"/>
                    <a:gd name="connsiteY2" fmla="*/ 412153 h 412152"/>
                    <a:gd name="connsiteX3" fmla="*/ 357188 w 476250"/>
                    <a:gd name="connsiteY3" fmla="*/ 412153 h 412152"/>
                    <a:gd name="connsiteX4" fmla="*/ 476250 w 476250"/>
                    <a:gd name="connsiteY4" fmla="*/ 20608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81"/>
                      </a:lnTo>
                      <a:lnTo>
                        <a:pt x="119063" y="412153"/>
                      </a:lnTo>
                      <a:lnTo>
                        <a:pt x="357188" y="412153"/>
                      </a:lnTo>
                      <a:lnTo>
                        <a:pt x="476250" y="20608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24" name="Freeform 1523">
                  <a:extLst>
                    <a:ext uri="{FF2B5EF4-FFF2-40B4-BE49-F238E27FC236}">
                      <a16:creationId xmlns:a16="http://schemas.microsoft.com/office/drawing/2014/main" id="{971A8F8C-E8B7-A808-7D92-69AD76452B49}"/>
                    </a:ext>
                  </a:extLst>
                </p:cNvPr>
                <p:cNvSpPr/>
                <p:nvPr/>
              </p:nvSpPr>
              <p:spPr>
                <a:xfrm>
                  <a:off x="26458515" y="26459422"/>
                  <a:ext cx="238125" cy="206071"/>
                </a:xfrm>
                <a:custGeom>
                  <a:avLst/>
                  <a:gdLst>
                    <a:gd name="connsiteX0" fmla="*/ 0 w 238125"/>
                    <a:gd name="connsiteY0" fmla="*/ 206072 h 206071"/>
                    <a:gd name="connsiteX1" fmla="*/ 238125 w 238125"/>
                    <a:gd name="connsiteY1" fmla="*/ 206072 h 206071"/>
                    <a:gd name="connsiteX2" fmla="*/ 119063 w 238125"/>
                    <a:gd name="connsiteY2" fmla="*/ 0 h 206071"/>
                  </a:gdLst>
                  <a:ahLst/>
                  <a:cxnLst>
                    <a:cxn ang="0">
                      <a:pos x="connsiteX0" y="connsiteY0"/>
                    </a:cxn>
                    <a:cxn ang="0">
                      <a:pos x="connsiteX1" y="connsiteY1"/>
                    </a:cxn>
                    <a:cxn ang="0">
                      <a:pos x="connsiteX2" y="connsiteY2"/>
                    </a:cxn>
                  </a:cxnLst>
                  <a:rect l="l" t="t" r="r" b="b"/>
                  <a:pathLst>
                    <a:path w="238125" h="206071">
                      <a:moveTo>
                        <a:pt x="0" y="206072"/>
                      </a:moveTo>
                      <a:lnTo>
                        <a:pt x="238125" y="206072"/>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25" name="Freeform 1524">
                  <a:extLst>
                    <a:ext uri="{FF2B5EF4-FFF2-40B4-BE49-F238E27FC236}">
                      <a16:creationId xmlns:a16="http://schemas.microsoft.com/office/drawing/2014/main" id="{79144DA5-69C7-33CE-B940-47CFBEDDA71F}"/>
                    </a:ext>
                  </a:extLst>
                </p:cNvPr>
                <p:cNvSpPr/>
                <p:nvPr/>
              </p:nvSpPr>
              <p:spPr>
                <a:xfrm>
                  <a:off x="26696640" y="26047260"/>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526" name="Graphic 24">
                <a:extLst>
                  <a:ext uri="{FF2B5EF4-FFF2-40B4-BE49-F238E27FC236}">
                    <a16:creationId xmlns:a16="http://schemas.microsoft.com/office/drawing/2014/main" id="{E05EA0FA-53F7-CC9F-36ED-54BF7AD82FF8}"/>
                  </a:ext>
                </a:extLst>
              </p:cNvPr>
              <p:cNvGrpSpPr/>
              <p:nvPr/>
            </p:nvGrpSpPr>
            <p:grpSpPr>
              <a:xfrm>
                <a:off x="26458515" y="26665494"/>
                <a:ext cx="714375" cy="1030395"/>
                <a:chOff x="26458515" y="26665494"/>
                <a:chExt cx="714375" cy="1030395"/>
              </a:xfrm>
            </p:grpSpPr>
            <p:sp>
              <p:nvSpPr>
                <p:cNvPr id="1527" name="Freeform 1526">
                  <a:extLst>
                    <a:ext uri="{FF2B5EF4-FFF2-40B4-BE49-F238E27FC236}">
                      <a16:creationId xmlns:a16="http://schemas.microsoft.com/office/drawing/2014/main" id="{6F9FE333-F5F8-36B1-C86D-A7CD73B2433B}"/>
                    </a:ext>
                  </a:extLst>
                </p:cNvPr>
                <p:cNvSpPr/>
                <p:nvPr/>
              </p:nvSpPr>
              <p:spPr>
                <a:xfrm>
                  <a:off x="26744265" y="27489808"/>
                  <a:ext cx="142875" cy="206081"/>
                </a:xfrm>
                <a:custGeom>
                  <a:avLst/>
                  <a:gdLst>
                    <a:gd name="connsiteX0" fmla="*/ 71438 w 142875"/>
                    <a:gd name="connsiteY0" fmla="*/ 206081 h 206081"/>
                    <a:gd name="connsiteX1" fmla="*/ 142875 w 142875"/>
                    <a:gd name="connsiteY1" fmla="*/ 0 h 206081"/>
                    <a:gd name="connsiteX2" fmla="*/ 0 w 142875"/>
                    <a:gd name="connsiteY2" fmla="*/ 0 h 206081"/>
                  </a:gdLst>
                  <a:ahLst/>
                  <a:cxnLst>
                    <a:cxn ang="0">
                      <a:pos x="connsiteX0" y="connsiteY0"/>
                    </a:cxn>
                    <a:cxn ang="0">
                      <a:pos x="connsiteX1" y="connsiteY1"/>
                    </a:cxn>
                    <a:cxn ang="0">
                      <a:pos x="connsiteX2" y="connsiteY2"/>
                    </a:cxn>
                  </a:cxnLst>
                  <a:rect l="l" t="t" r="r" b="b"/>
                  <a:pathLst>
                    <a:path w="142875" h="206081">
                      <a:moveTo>
                        <a:pt x="71438" y="206081"/>
                      </a:moveTo>
                      <a:lnTo>
                        <a:pt x="14287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28" name="Freeform 1527">
                  <a:extLst>
                    <a:ext uri="{FF2B5EF4-FFF2-40B4-BE49-F238E27FC236}">
                      <a16:creationId xmlns:a16="http://schemas.microsoft.com/office/drawing/2014/main" id="{1DC2F117-ED97-C021-9943-46EBF8F6599A}"/>
                    </a:ext>
                  </a:extLst>
                </p:cNvPr>
                <p:cNvSpPr/>
                <p:nvPr/>
              </p:nvSpPr>
              <p:spPr>
                <a:xfrm>
                  <a:off x="26934765" y="26871575"/>
                  <a:ext cx="166687" cy="309116"/>
                </a:xfrm>
                <a:custGeom>
                  <a:avLst/>
                  <a:gdLst>
                    <a:gd name="connsiteX0" fmla="*/ 119063 w 166687"/>
                    <a:gd name="connsiteY0" fmla="*/ 0 h 309116"/>
                    <a:gd name="connsiteX1" fmla="*/ 0 w 166687"/>
                    <a:gd name="connsiteY1" fmla="*/ 206081 h 309116"/>
                    <a:gd name="connsiteX2" fmla="*/ 59531 w 166687"/>
                    <a:gd name="connsiteY2" fmla="*/ 309117 h 309116"/>
                    <a:gd name="connsiteX3" fmla="*/ 166688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119063" y="0"/>
                      </a:moveTo>
                      <a:lnTo>
                        <a:pt x="0" y="206081"/>
                      </a:lnTo>
                      <a:lnTo>
                        <a:pt x="59531" y="309117"/>
                      </a:lnTo>
                      <a:lnTo>
                        <a:pt x="1666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29" name="Freeform 1528">
                  <a:extLst>
                    <a:ext uri="{FF2B5EF4-FFF2-40B4-BE49-F238E27FC236}">
                      <a16:creationId xmlns:a16="http://schemas.microsoft.com/office/drawing/2014/main" id="{55E5F17F-5511-3B4B-B727-B9E19259158A}"/>
                    </a:ext>
                  </a:extLst>
                </p:cNvPr>
                <p:cNvSpPr/>
                <p:nvPr/>
              </p:nvSpPr>
              <p:spPr>
                <a:xfrm>
                  <a:off x="26637109" y="27077656"/>
                  <a:ext cx="357187" cy="412152"/>
                </a:xfrm>
                <a:custGeom>
                  <a:avLst/>
                  <a:gdLst>
                    <a:gd name="connsiteX0" fmla="*/ 297656 w 357187"/>
                    <a:gd name="connsiteY0" fmla="*/ 0 h 412152"/>
                    <a:gd name="connsiteX1" fmla="*/ 59531 w 357187"/>
                    <a:gd name="connsiteY1" fmla="*/ 0 h 412152"/>
                    <a:gd name="connsiteX2" fmla="*/ 0 w 357187"/>
                    <a:gd name="connsiteY2" fmla="*/ 103036 h 412152"/>
                    <a:gd name="connsiteX3" fmla="*/ 107156 w 357187"/>
                    <a:gd name="connsiteY3" fmla="*/ 412152 h 412152"/>
                    <a:gd name="connsiteX4" fmla="*/ 250031 w 357187"/>
                    <a:gd name="connsiteY4" fmla="*/ 412152 h 412152"/>
                    <a:gd name="connsiteX5" fmla="*/ 357188 w 357187"/>
                    <a:gd name="connsiteY5" fmla="*/ 103036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297656" y="0"/>
                      </a:moveTo>
                      <a:lnTo>
                        <a:pt x="59531" y="0"/>
                      </a:lnTo>
                      <a:lnTo>
                        <a:pt x="0" y="103036"/>
                      </a:lnTo>
                      <a:lnTo>
                        <a:pt x="107156" y="412152"/>
                      </a:lnTo>
                      <a:lnTo>
                        <a:pt x="250031" y="412152"/>
                      </a:lnTo>
                      <a:lnTo>
                        <a:pt x="357188" y="1030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30" name="Freeform 1529">
                  <a:extLst>
                    <a:ext uri="{FF2B5EF4-FFF2-40B4-BE49-F238E27FC236}">
                      <a16:creationId xmlns:a16="http://schemas.microsoft.com/office/drawing/2014/main" id="{35D6FFD1-13AE-0592-FE53-C18D06FFCF1C}"/>
                    </a:ext>
                  </a:extLst>
                </p:cNvPr>
                <p:cNvSpPr/>
                <p:nvPr/>
              </p:nvSpPr>
              <p:spPr>
                <a:xfrm>
                  <a:off x="26934765" y="26665494"/>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 name="connsiteX3" fmla="*/ 166688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0"/>
                      </a:moveTo>
                      <a:lnTo>
                        <a:pt x="0" y="0"/>
                      </a:lnTo>
                      <a:lnTo>
                        <a:pt x="119063" y="206081"/>
                      </a:lnTo>
                      <a:lnTo>
                        <a:pt x="166688"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31" name="Freeform 1530">
                  <a:extLst>
                    <a:ext uri="{FF2B5EF4-FFF2-40B4-BE49-F238E27FC236}">
                      <a16:creationId xmlns:a16="http://schemas.microsoft.com/office/drawing/2014/main" id="{8AAD3520-F51D-A5ED-8DE6-6BE52356944A}"/>
                    </a:ext>
                  </a:extLst>
                </p:cNvPr>
                <p:cNvSpPr/>
                <p:nvPr/>
              </p:nvSpPr>
              <p:spPr>
                <a:xfrm>
                  <a:off x="26577578" y="26665494"/>
                  <a:ext cx="476250" cy="412162"/>
                </a:xfrm>
                <a:custGeom>
                  <a:avLst/>
                  <a:gdLst>
                    <a:gd name="connsiteX0" fmla="*/ 476250 w 476250"/>
                    <a:gd name="connsiteY0" fmla="*/ 206081 h 412162"/>
                    <a:gd name="connsiteX1" fmla="*/ 357188 w 476250"/>
                    <a:gd name="connsiteY1" fmla="*/ 0 h 412162"/>
                    <a:gd name="connsiteX2" fmla="*/ 119063 w 476250"/>
                    <a:gd name="connsiteY2" fmla="*/ 0 h 412162"/>
                    <a:gd name="connsiteX3" fmla="*/ 0 w 476250"/>
                    <a:gd name="connsiteY3" fmla="*/ 206081 h 412162"/>
                    <a:gd name="connsiteX4" fmla="*/ 119063 w 476250"/>
                    <a:gd name="connsiteY4" fmla="*/ 412162 h 412162"/>
                    <a:gd name="connsiteX5" fmla="*/ 357188 w 476250"/>
                    <a:gd name="connsiteY5" fmla="*/ 412162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476250" y="206081"/>
                      </a:moveTo>
                      <a:lnTo>
                        <a:pt x="357188" y="0"/>
                      </a:lnTo>
                      <a:lnTo>
                        <a:pt x="119063" y="0"/>
                      </a:lnTo>
                      <a:lnTo>
                        <a:pt x="0" y="206081"/>
                      </a:lnTo>
                      <a:lnTo>
                        <a:pt x="119063" y="412162"/>
                      </a:lnTo>
                      <a:lnTo>
                        <a:pt x="357188" y="412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32" name="Freeform 1531">
                  <a:extLst>
                    <a:ext uri="{FF2B5EF4-FFF2-40B4-BE49-F238E27FC236}">
                      <a16:creationId xmlns:a16="http://schemas.microsoft.com/office/drawing/2014/main" id="{99C23D56-AC4B-9324-7428-930523B1A7F2}"/>
                    </a:ext>
                  </a:extLst>
                </p:cNvPr>
                <p:cNvSpPr/>
                <p:nvPr/>
              </p:nvSpPr>
              <p:spPr>
                <a:xfrm>
                  <a:off x="26529953" y="26871575"/>
                  <a:ext cx="166687" cy="309116"/>
                </a:xfrm>
                <a:custGeom>
                  <a:avLst/>
                  <a:gdLst>
                    <a:gd name="connsiteX0" fmla="*/ 166688 w 166687"/>
                    <a:gd name="connsiteY0" fmla="*/ 206081 h 309116"/>
                    <a:gd name="connsiteX1" fmla="*/ 47625 w 166687"/>
                    <a:gd name="connsiteY1" fmla="*/ 0 h 309116"/>
                    <a:gd name="connsiteX2" fmla="*/ 0 w 166687"/>
                    <a:gd name="connsiteY2" fmla="*/ 0 h 309116"/>
                    <a:gd name="connsiteX3" fmla="*/ 107156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166688" y="206081"/>
                      </a:moveTo>
                      <a:lnTo>
                        <a:pt x="47625" y="0"/>
                      </a:lnTo>
                      <a:lnTo>
                        <a:pt x="0" y="0"/>
                      </a:lnTo>
                      <a:lnTo>
                        <a:pt x="107156"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33" name="Freeform 1532">
                  <a:extLst>
                    <a:ext uri="{FF2B5EF4-FFF2-40B4-BE49-F238E27FC236}">
                      <a16:creationId xmlns:a16="http://schemas.microsoft.com/office/drawing/2014/main" id="{DF343187-7700-7651-6517-A187E00064C4}"/>
                    </a:ext>
                  </a:extLst>
                </p:cNvPr>
                <p:cNvSpPr/>
                <p:nvPr/>
              </p:nvSpPr>
              <p:spPr>
                <a:xfrm>
                  <a:off x="26458515" y="26665494"/>
                  <a:ext cx="238125" cy="206081"/>
                </a:xfrm>
                <a:custGeom>
                  <a:avLst/>
                  <a:gdLst>
                    <a:gd name="connsiteX0" fmla="*/ 0 w 238125"/>
                    <a:gd name="connsiteY0" fmla="*/ 0 h 206081"/>
                    <a:gd name="connsiteX1" fmla="*/ 71438 w 238125"/>
                    <a:gd name="connsiteY1" fmla="*/ 206081 h 206081"/>
                    <a:gd name="connsiteX2" fmla="*/ 119063 w 238125"/>
                    <a:gd name="connsiteY2" fmla="*/ 206081 h 206081"/>
                    <a:gd name="connsiteX3" fmla="*/ 238125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0"/>
                      </a:moveTo>
                      <a:lnTo>
                        <a:pt x="71438" y="206081"/>
                      </a:ln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534" name="Graphic 24">
                <a:extLst>
                  <a:ext uri="{FF2B5EF4-FFF2-40B4-BE49-F238E27FC236}">
                    <a16:creationId xmlns:a16="http://schemas.microsoft.com/office/drawing/2014/main" id="{AED16D2E-D23B-2745-2FA3-A2FA0C7321B9}"/>
                  </a:ext>
                </a:extLst>
              </p:cNvPr>
              <p:cNvGrpSpPr/>
              <p:nvPr/>
            </p:nvGrpSpPr>
            <p:grpSpPr>
              <a:xfrm>
                <a:off x="26815703" y="26665494"/>
                <a:ext cx="714375" cy="1030395"/>
                <a:chOff x="26815703" y="26665494"/>
                <a:chExt cx="714375" cy="1030395"/>
              </a:xfrm>
            </p:grpSpPr>
            <p:sp>
              <p:nvSpPr>
                <p:cNvPr id="1535" name="Freeform 1534">
                  <a:extLst>
                    <a:ext uri="{FF2B5EF4-FFF2-40B4-BE49-F238E27FC236}">
                      <a16:creationId xmlns:a16="http://schemas.microsoft.com/office/drawing/2014/main" id="{3DC1E5B2-76C2-22C6-995B-DC31CD9658CF}"/>
                    </a:ext>
                  </a:extLst>
                </p:cNvPr>
                <p:cNvSpPr/>
                <p:nvPr/>
              </p:nvSpPr>
              <p:spPr>
                <a:xfrm>
                  <a:off x="27291953" y="27077656"/>
                  <a:ext cx="238125" cy="309116"/>
                </a:xfrm>
                <a:custGeom>
                  <a:avLst/>
                  <a:gdLst>
                    <a:gd name="connsiteX0" fmla="*/ 238125 w 238125"/>
                    <a:gd name="connsiteY0" fmla="*/ 206071 h 309116"/>
                    <a:gd name="connsiteX1" fmla="*/ 119063 w 238125"/>
                    <a:gd name="connsiteY1" fmla="*/ 0 h 309116"/>
                    <a:gd name="connsiteX2" fmla="*/ 0 w 238125"/>
                    <a:gd name="connsiteY2" fmla="*/ 206071 h 309116"/>
                    <a:gd name="connsiteX3" fmla="*/ 59531 w 238125"/>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238125" h="309116">
                      <a:moveTo>
                        <a:pt x="238125" y="206071"/>
                      </a:moveTo>
                      <a:lnTo>
                        <a:pt x="119063" y="0"/>
                      </a:lnTo>
                      <a:lnTo>
                        <a:pt x="0" y="206071"/>
                      </a:lnTo>
                      <a:lnTo>
                        <a:pt x="59531" y="30911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36" name="Freeform 1535">
                  <a:extLst>
                    <a:ext uri="{FF2B5EF4-FFF2-40B4-BE49-F238E27FC236}">
                      <a16:creationId xmlns:a16="http://schemas.microsoft.com/office/drawing/2014/main" id="{827C152F-C2E1-4D98-82A8-17E21FCEE248}"/>
                    </a:ext>
                  </a:extLst>
                </p:cNvPr>
                <p:cNvSpPr/>
                <p:nvPr/>
              </p:nvSpPr>
              <p:spPr>
                <a:xfrm>
                  <a:off x="26934765" y="27283727"/>
                  <a:ext cx="416718" cy="309116"/>
                </a:xfrm>
                <a:custGeom>
                  <a:avLst/>
                  <a:gdLst>
                    <a:gd name="connsiteX0" fmla="*/ 357188 w 416718"/>
                    <a:gd name="connsiteY0" fmla="*/ 0 h 309116"/>
                    <a:gd name="connsiteX1" fmla="*/ 119063 w 416718"/>
                    <a:gd name="connsiteY1" fmla="*/ 0 h 309116"/>
                    <a:gd name="connsiteX2" fmla="*/ 0 w 416718"/>
                    <a:gd name="connsiteY2" fmla="*/ 206081 h 309116"/>
                    <a:gd name="connsiteX3" fmla="*/ 59531 w 416718"/>
                    <a:gd name="connsiteY3" fmla="*/ 309117 h 309116"/>
                    <a:gd name="connsiteX4" fmla="*/ 416719 w 416718"/>
                    <a:gd name="connsiteY4" fmla="*/ 103046 h 309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 h="309116">
                      <a:moveTo>
                        <a:pt x="357188" y="0"/>
                      </a:moveTo>
                      <a:lnTo>
                        <a:pt x="119063" y="0"/>
                      </a:lnTo>
                      <a:lnTo>
                        <a:pt x="0" y="206081"/>
                      </a:lnTo>
                      <a:lnTo>
                        <a:pt x="59531" y="309117"/>
                      </a:lnTo>
                      <a:lnTo>
                        <a:pt x="416719" y="10304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37" name="Freeform 1536">
                  <a:extLst>
                    <a:ext uri="{FF2B5EF4-FFF2-40B4-BE49-F238E27FC236}">
                      <a16:creationId xmlns:a16="http://schemas.microsoft.com/office/drawing/2014/main" id="{5F58C295-D8D9-B9AE-7818-28977F978090}"/>
                    </a:ext>
                  </a:extLst>
                </p:cNvPr>
                <p:cNvSpPr/>
                <p:nvPr/>
              </p:nvSpPr>
              <p:spPr>
                <a:xfrm>
                  <a:off x="26815703" y="27489808"/>
                  <a:ext cx="178593" cy="206081"/>
                </a:xfrm>
                <a:custGeom>
                  <a:avLst/>
                  <a:gdLst>
                    <a:gd name="connsiteX0" fmla="*/ 0 w 178593"/>
                    <a:gd name="connsiteY0" fmla="*/ 206081 h 206081"/>
                    <a:gd name="connsiteX1" fmla="*/ 178594 w 178593"/>
                    <a:gd name="connsiteY1" fmla="*/ 103036 h 206081"/>
                    <a:gd name="connsiteX2" fmla="*/ 119063 w 178593"/>
                    <a:gd name="connsiteY2" fmla="*/ 0 h 206081"/>
                    <a:gd name="connsiteX3" fmla="*/ 71438 w 178593"/>
                    <a:gd name="connsiteY3" fmla="*/ 0 h 206081"/>
                  </a:gdLst>
                  <a:ahLst/>
                  <a:cxnLst>
                    <a:cxn ang="0">
                      <a:pos x="connsiteX0" y="connsiteY0"/>
                    </a:cxn>
                    <a:cxn ang="0">
                      <a:pos x="connsiteX1" y="connsiteY1"/>
                    </a:cxn>
                    <a:cxn ang="0">
                      <a:pos x="connsiteX2" y="connsiteY2"/>
                    </a:cxn>
                    <a:cxn ang="0">
                      <a:pos x="connsiteX3" y="connsiteY3"/>
                    </a:cxn>
                  </a:cxnLst>
                  <a:rect l="l" t="t" r="r" b="b"/>
                  <a:pathLst>
                    <a:path w="178593" h="206081">
                      <a:moveTo>
                        <a:pt x="0" y="206081"/>
                      </a:moveTo>
                      <a:lnTo>
                        <a:pt x="178594" y="103036"/>
                      </a:lnTo>
                      <a:lnTo>
                        <a:pt x="119063" y="0"/>
                      </a:lnTo>
                      <a:lnTo>
                        <a:pt x="7143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38" name="Freeform 1537">
                  <a:extLst>
                    <a:ext uri="{FF2B5EF4-FFF2-40B4-BE49-F238E27FC236}">
                      <a16:creationId xmlns:a16="http://schemas.microsoft.com/office/drawing/2014/main" id="{AE70DE4C-F65B-00FA-459F-E7EA47D5CC47}"/>
                    </a:ext>
                  </a:extLst>
                </p:cNvPr>
                <p:cNvSpPr/>
                <p:nvPr/>
              </p:nvSpPr>
              <p:spPr>
                <a:xfrm>
                  <a:off x="26994297" y="26871575"/>
                  <a:ext cx="416718" cy="412152"/>
                </a:xfrm>
                <a:custGeom>
                  <a:avLst/>
                  <a:gdLst>
                    <a:gd name="connsiteX0" fmla="*/ 59531 w 416718"/>
                    <a:gd name="connsiteY0" fmla="*/ 412152 h 412152"/>
                    <a:gd name="connsiteX1" fmla="*/ 297656 w 416718"/>
                    <a:gd name="connsiteY1" fmla="*/ 412152 h 412152"/>
                    <a:gd name="connsiteX2" fmla="*/ 416719 w 416718"/>
                    <a:gd name="connsiteY2" fmla="*/ 206081 h 412152"/>
                    <a:gd name="connsiteX3" fmla="*/ 297656 w 416718"/>
                    <a:gd name="connsiteY3" fmla="*/ 0 h 412152"/>
                    <a:gd name="connsiteX4" fmla="*/ 107156 w 416718"/>
                    <a:gd name="connsiteY4" fmla="*/ 0 h 412152"/>
                    <a:gd name="connsiteX5" fmla="*/ 0 w 416718"/>
                    <a:gd name="connsiteY5" fmla="*/ 309117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718" h="412152">
                      <a:moveTo>
                        <a:pt x="59531" y="412152"/>
                      </a:moveTo>
                      <a:lnTo>
                        <a:pt x="297656" y="412152"/>
                      </a:lnTo>
                      <a:lnTo>
                        <a:pt x="416719" y="206081"/>
                      </a:lnTo>
                      <a:lnTo>
                        <a:pt x="297656" y="0"/>
                      </a:lnTo>
                      <a:lnTo>
                        <a:pt x="107156" y="0"/>
                      </a:lnTo>
                      <a:lnTo>
                        <a:pt x="0"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39" name="Freeform 1538">
                  <a:extLst>
                    <a:ext uri="{FF2B5EF4-FFF2-40B4-BE49-F238E27FC236}">
                      <a16:creationId xmlns:a16="http://schemas.microsoft.com/office/drawing/2014/main" id="{0292BF8D-6AF5-E2F8-BA08-E423464C7E46}"/>
                    </a:ext>
                  </a:extLst>
                </p:cNvPr>
                <p:cNvSpPr/>
                <p:nvPr/>
              </p:nvSpPr>
              <p:spPr>
                <a:xfrm>
                  <a:off x="26887140" y="27180691"/>
                  <a:ext cx="166687" cy="309116"/>
                </a:xfrm>
                <a:custGeom>
                  <a:avLst/>
                  <a:gdLst>
                    <a:gd name="connsiteX0" fmla="*/ 166688 w 166687"/>
                    <a:gd name="connsiteY0" fmla="*/ 103036 h 309116"/>
                    <a:gd name="connsiteX1" fmla="*/ 107156 w 166687"/>
                    <a:gd name="connsiteY1" fmla="*/ 0 h 309116"/>
                    <a:gd name="connsiteX2" fmla="*/ 0 w 166687"/>
                    <a:gd name="connsiteY2" fmla="*/ 309117 h 309116"/>
                    <a:gd name="connsiteX3" fmla="*/ 47625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166688" y="103036"/>
                      </a:moveTo>
                      <a:lnTo>
                        <a:pt x="107156" y="0"/>
                      </a:lnTo>
                      <a:lnTo>
                        <a:pt x="0" y="309117"/>
                      </a:lnTo>
                      <a:lnTo>
                        <a:pt x="47625"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40" name="Freeform 1539">
                  <a:extLst>
                    <a:ext uri="{FF2B5EF4-FFF2-40B4-BE49-F238E27FC236}">
                      <a16:creationId xmlns:a16="http://schemas.microsoft.com/office/drawing/2014/main" id="{F15CA422-1D72-232D-FB6C-EE058A59A030}"/>
                    </a:ext>
                  </a:extLst>
                </p:cNvPr>
                <p:cNvSpPr/>
                <p:nvPr/>
              </p:nvSpPr>
              <p:spPr>
                <a:xfrm>
                  <a:off x="27101453" y="26665494"/>
                  <a:ext cx="190500" cy="206081"/>
                </a:xfrm>
                <a:custGeom>
                  <a:avLst/>
                  <a:gdLst>
                    <a:gd name="connsiteX0" fmla="*/ 71438 w 190500"/>
                    <a:gd name="connsiteY0" fmla="*/ 0 h 206081"/>
                    <a:gd name="connsiteX1" fmla="*/ 0 w 190500"/>
                    <a:gd name="connsiteY1" fmla="*/ 206081 h 206081"/>
                    <a:gd name="connsiteX2" fmla="*/ 190500 w 190500"/>
                    <a:gd name="connsiteY2" fmla="*/ 206081 h 206081"/>
                  </a:gdLst>
                  <a:ahLst/>
                  <a:cxnLst>
                    <a:cxn ang="0">
                      <a:pos x="connsiteX0" y="connsiteY0"/>
                    </a:cxn>
                    <a:cxn ang="0">
                      <a:pos x="connsiteX1" y="connsiteY1"/>
                    </a:cxn>
                    <a:cxn ang="0">
                      <a:pos x="connsiteX2" y="connsiteY2"/>
                    </a:cxn>
                  </a:cxnLst>
                  <a:rect l="l" t="t" r="r" b="b"/>
                  <a:pathLst>
                    <a:path w="190500" h="206081">
                      <a:moveTo>
                        <a:pt x="71438" y="0"/>
                      </a:moveTo>
                      <a:lnTo>
                        <a:pt x="0" y="206081"/>
                      </a:lnTo>
                      <a:lnTo>
                        <a:pt x="190500"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541" name="Graphic 24">
                <a:extLst>
                  <a:ext uri="{FF2B5EF4-FFF2-40B4-BE49-F238E27FC236}">
                    <a16:creationId xmlns:a16="http://schemas.microsoft.com/office/drawing/2014/main" id="{AB1A0F10-F917-6809-A794-9252D36E53E5}"/>
                  </a:ext>
                </a:extLst>
              </p:cNvPr>
              <p:cNvGrpSpPr/>
              <p:nvPr/>
            </p:nvGrpSpPr>
            <p:grpSpPr>
              <a:xfrm>
                <a:off x="26815703" y="26047260"/>
                <a:ext cx="714375" cy="618233"/>
                <a:chOff x="26815703" y="26047260"/>
                <a:chExt cx="714375" cy="618233"/>
              </a:xfrm>
            </p:grpSpPr>
            <p:sp>
              <p:nvSpPr>
                <p:cNvPr id="1542" name="Freeform 1541">
                  <a:extLst>
                    <a:ext uri="{FF2B5EF4-FFF2-40B4-BE49-F238E27FC236}">
                      <a16:creationId xmlns:a16="http://schemas.microsoft.com/office/drawing/2014/main" id="{C6FA57B0-0698-1A0B-81D5-AC469EF0A10D}"/>
                    </a:ext>
                  </a:extLst>
                </p:cNvPr>
                <p:cNvSpPr/>
                <p:nvPr/>
              </p:nvSpPr>
              <p:spPr>
                <a:xfrm>
                  <a:off x="27053828" y="26459422"/>
                  <a:ext cx="238125" cy="206071"/>
                </a:xfrm>
                <a:custGeom>
                  <a:avLst/>
                  <a:gdLst>
                    <a:gd name="connsiteX0" fmla="*/ 119063 w 238125"/>
                    <a:gd name="connsiteY0" fmla="*/ 206072 h 206071"/>
                    <a:gd name="connsiteX1" fmla="*/ 238125 w 238125"/>
                    <a:gd name="connsiteY1" fmla="*/ 0 h 206071"/>
                    <a:gd name="connsiteX2" fmla="*/ 0 w 238125"/>
                    <a:gd name="connsiteY2" fmla="*/ 0 h 206071"/>
                  </a:gdLst>
                  <a:ahLst/>
                  <a:cxnLst>
                    <a:cxn ang="0">
                      <a:pos x="connsiteX0" y="connsiteY0"/>
                    </a:cxn>
                    <a:cxn ang="0">
                      <a:pos x="connsiteX1" y="connsiteY1"/>
                    </a:cxn>
                    <a:cxn ang="0">
                      <a:pos x="connsiteX2" y="connsiteY2"/>
                    </a:cxn>
                  </a:cxnLst>
                  <a:rect l="l" t="t" r="r" b="b"/>
                  <a:pathLst>
                    <a:path w="238125" h="206071">
                      <a:moveTo>
                        <a:pt x="119063" y="206072"/>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43" name="Freeform 1542">
                  <a:extLst>
                    <a:ext uri="{FF2B5EF4-FFF2-40B4-BE49-F238E27FC236}">
                      <a16:creationId xmlns:a16="http://schemas.microsoft.com/office/drawing/2014/main" id="{986A9A8C-9776-802A-779A-6C9A839043D7}"/>
                    </a:ext>
                  </a:extLst>
                </p:cNvPr>
                <p:cNvSpPr/>
                <p:nvPr/>
              </p:nvSpPr>
              <p:spPr>
                <a:xfrm>
                  <a:off x="27291953" y="26047260"/>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44" name="Freeform 1543">
                  <a:extLst>
                    <a:ext uri="{FF2B5EF4-FFF2-40B4-BE49-F238E27FC236}">
                      <a16:creationId xmlns:a16="http://schemas.microsoft.com/office/drawing/2014/main" id="{A5683F2F-582E-4B9B-7C15-41C32D5F4F5E}"/>
                    </a:ext>
                  </a:extLst>
                </p:cNvPr>
                <p:cNvSpPr/>
                <p:nvPr/>
              </p:nvSpPr>
              <p:spPr>
                <a:xfrm>
                  <a:off x="26934765" y="26047260"/>
                  <a:ext cx="476250" cy="412162"/>
                </a:xfrm>
                <a:custGeom>
                  <a:avLst/>
                  <a:gdLst>
                    <a:gd name="connsiteX0" fmla="*/ 357188 w 476250"/>
                    <a:gd name="connsiteY0" fmla="*/ 0 h 412162"/>
                    <a:gd name="connsiteX1" fmla="*/ 119063 w 476250"/>
                    <a:gd name="connsiteY1" fmla="*/ 0 h 412162"/>
                    <a:gd name="connsiteX2" fmla="*/ 0 w 476250"/>
                    <a:gd name="connsiteY2" fmla="*/ 206081 h 412162"/>
                    <a:gd name="connsiteX3" fmla="*/ 119063 w 476250"/>
                    <a:gd name="connsiteY3" fmla="*/ 412162 h 412162"/>
                    <a:gd name="connsiteX4" fmla="*/ 357188 w 476250"/>
                    <a:gd name="connsiteY4" fmla="*/ 412162 h 412162"/>
                    <a:gd name="connsiteX5" fmla="*/ 476250 w 476250"/>
                    <a:gd name="connsiteY5" fmla="*/ 206081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357188" y="0"/>
                      </a:moveTo>
                      <a:lnTo>
                        <a:pt x="119063" y="0"/>
                      </a:lnTo>
                      <a:lnTo>
                        <a:pt x="0" y="206081"/>
                      </a:lnTo>
                      <a:lnTo>
                        <a:pt x="119063" y="412162"/>
                      </a:lnTo>
                      <a:lnTo>
                        <a:pt x="357188" y="412162"/>
                      </a:lnTo>
                      <a:lnTo>
                        <a:pt x="476250" y="20608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45" name="Freeform 1544">
                  <a:extLst>
                    <a:ext uri="{FF2B5EF4-FFF2-40B4-BE49-F238E27FC236}">
                      <a16:creationId xmlns:a16="http://schemas.microsoft.com/office/drawing/2014/main" id="{C20BE26A-0CA8-3F11-B3DD-55756ACA2920}"/>
                    </a:ext>
                  </a:extLst>
                </p:cNvPr>
                <p:cNvSpPr/>
                <p:nvPr/>
              </p:nvSpPr>
              <p:spPr>
                <a:xfrm>
                  <a:off x="26815703" y="26047260"/>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546" name="Graphic 26">
              <a:extLst>
                <a:ext uri="{FF2B5EF4-FFF2-40B4-BE49-F238E27FC236}">
                  <a16:creationId xmlns:a16="http://schemas.microsoft.com/office/drawing/2014/main" id="{C58A36B1-EF46-39E4-0F9B-5DA5889A0438}"/>
                </a:ext>
              </a:extLst>
            </p:cNvPr>
            <p:cNvGrpSpPr>
              <a:grpSpLocks noChangeAspect="1"/>
            </p:cNvGrpSpPr>
            <p:nvPr/>
          </p:nvGrpSpPr>
          <p:grpSpPr>
            <a:xfrm>
              <a:off x="21545653" y="20306219"/>
              <a:ext cx="6539594" cy="4116530"/>
              <a:chOff x="28227587" y="25443827"/>
              <a:chExt cx="4536890" cy="2855494"/>
            </a:xfrm>
          </p:grpSpPr>
          <p:grpSp>
            <p:nvGrpSpPr>
              <p:cNvPr id="1547" name="Graphic 26">
                <a:extLst>
                  <a:ext uri="{FF2B5EF4-FFF2-40B4-BE49-F238E27FC236}">
                    <a16:creationId xmlns:a16="http://schemas.microsoft.com/office/drawing/2014/main" id="{FF8FDDF5-2BC2-9BB9-51CE-7B52756A9060}"/>
                  </a:ext>
                </a:extLst>
              </p:cNvPr>
              <p:cNvGrpSpPr/>
              <p:nvPr/>
            </p:nvGrpSpPr>
            <p:grpSpPr>
              <a:xfrm>
                <a:off x="30289807" y="25800764"/>
                <a:ext cx="2474671" cy="2498557"/>
                <a:chOff x="30289807" y="25800764"/>
                <a:chExt cx="2474671" cy="2498557"/>
              </a:xfrm>
            </p:grpSpPr>
            <p:grpSp>
              <p:nvGrpSpPr>
                <p:cNvPr id="1548" name="Graphic 26">
                  <a:extLst>
                    <a:ext uri="{FF2B5EF4-FFF2-40B4-BE49-F238E27FC236}">
                      <a16:creationId xmlns:a16="http://schemas.microsoft.com/office/drawing/2014/main" id="{94FC60E8-9811-B4CD-370B-2AFED13E0426}"/>
                    </a:ext>
                  </a:extLst>
                </p:cNvPr>
                <p:cNvGrpSpPr/>
                <p:nvPr/>
              </p:nvGrpSpPr>
              <p:grpSpPr>
                <a:xfrm>
                  <a:off x="31320926" y="26514638"/>
                  <a:ext cx="1237325" cy="1784684"/>
                  <a:chOff x="31320926" y="26514638"/>
                  <a:chExt cx="1237325" cy="1784684"/>
                </a:xfrm>
              </p:grpSpPr>
              <p:grpSp>
                <p:nvGrpSpPr>
                  <p:cNvPr id="1549" name="Graphic 26">
                    <a:extLst>
                      <a:ext uri="{FF2B5EF4-FFF2-40B4-BE49-F238E27FC236}">
                        <a16:creationId xmlns:a16="http://schemas.microsoft.com/office/drawing/2014/main" id="{2E331603-2BA4-BF80-DE89-427A1B746CF5}"/>
                      </a:ext>
                    </a:extLst>
                  </p:cNvPr>
                  <p:cNvGrpSpPr/>
                  <p:nvPr/>
                </p:nvGrpSpPr>
                <p:grpSpPr>
                  <a:xfrm>
                    <a:off x="31320926" y="26871575"/>
                    <a:ext cx="618658" cy="713873"/>
                    <a:chOff x="31320926" y="26871575"/>
                    <a:chExt cx="618658" cy="713873"/>
                  </a:xfrm>
                </p:grpSpPr>
                <p:sp>
                  <p:nvSpPr>
                    <p:cNvPr id="1550" name="Freeform 1549">
                      <a:extLst>
                        <a:ext uri="{FF2B5EF4-FFF2-40B4-BE49-F238E27FC236}">
                          <a16:creationId xmlns:a16="http://schemas.microsoft.com/office/drawing/2014/main" id="{42FF127D-5E7A-F399-C5AB-DA40CEEBF82B}"/>
                        </a:ext>
                      </a:extLst>
                    </p:cNvPr>
                    <p:cNvSpPr/>
                    <p:nvPr/>
                  </p:nvSpPr>
                  <p:spPr>
                    <a:xfrm>
                      <a:off x="31733368" y="27109533"/>
                      <a:ext cx="206216" cy="237957"/>
                    </a:xfrm>
                    <a:custGeom>
                      <a:avLst/>
                      <a:gdLst>
                        <a:gd name="connsiteX0" fmla="*/ 206216 w 206216"/>
                        <a:gd name="connsiteY0" fmla="*/ 118979 h 237957"/>
                        <a:gd name="connsiteX1" fmla="*/ 0 w 206216"/>
                        <a:gd name="connsiteY1" fmla="*/ 0 h 237957"/>
                        <a:gd name="connsiteX2" fmla="*/ 0 w 206216"/>
                        <a:gd name="connsiteY2" fmla="*/ 237958 h 237957"/>
                      </a:gdLst>
                      <a:ahLst/>
                      <a:cxnLst>
                        <a:cxn ang="0">
                          <a:pos x="connsiteX0" y="connsiteY0"/>
                        </a:cxn>
                        <a:cxn ang="0">
                          <a:pos x="connsiteX1" y="connsiteY1"/>
                        </a:cxn>
                        <a:cxn ang="0">
                          <a:pos x="connsiteX2" y="connsiteY2"/>
                        </a:cxn>
                      </a:cxnLst>
                      <a:rect l="l" t="t" r="r" b="b"/>
                      <a:pathLst>
                        <a:path w="206216" h="237957">
                          <a:moveTo>
                            <a:pt x="206216" y="118979"/>
                          </a:moveTo>
                          <a:lnTo>
                            <a:pt x="0" y="0"/>
                          </a:lnTo>
                          <a:lnTo>
                            <a:pt x="0" y="23795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51" name="Freeform 1550">
                      <a:extLst>
                        <a:ext uri="{FF2B5EF4-FFF2-40B4-BE49-F238E27FC236}">
                          <a16:creationId xmlns:a16="http://schemas.microsoft.com/office/drawing/2014/main" id="{00BA2001-5049-0270-D870-CC76C4E09F87}"/>
                        </a:ext>
                      </a:extLst>
                    </p:cNvPr>
                    <p:cNvSpPr/>
                    <p:nvPr/>
                  </p:nvSpPr>
                  <p:spPr>
                    <a:xfrm>
                      <a:off x="31320926" y="26990554"/>
                      <a:ext cx="412441" cy="475915"/>
                    </a:xfrm>
                    <a:custGeom>
                      <a:avLst/>
                      <a:gdLst>
                        <a:gd name="connsiteX0" fmla="*/ 0 w 412441"/>
                        <a:gd name="connsiteY0" fmla="*/ 118979 h 475915"/>
                        <a:gd name="connsiteX1" fmla="*/ 0 w 412441"/>
                        <a:gd name="connsiteY1" fmla="*/ 356937 h 475915"/>
                        <a:gd name="connsiteX2" fmla="*/ 206216 w 412441"/>
                        <a:gd name="connsiteY2" fmla="*/ 475916 h 475915"/>
                        <a:gd name="connsiteX3" fmla="*/ 412442 w 412441"/>
                        <a:gd name="connsiteY3" fmla="*/ 356937 h 475915"/>
                        <a:gd name="connsiteX4" fmla="*/ 412442 w 412441"/>
                        <a:gd name="connsiteY4" fmla="*/ 118979 h 475915"/>
                        <a:gd name="connsiteX5" fmla="*/ 206216 w 412441"/>
                        <a:gd name="connsiteY5" fmla="*/ 0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1" h="475915">
                          <a:moveTo>
                            <a:pt x="0" y="118979"/>
                          </a:moveTo>
                          <a:lnTo>
                            <a:pt x="0" y="356937"/>
                          </a:lnTo>
                          <a:lnTo>
                            <a:pt x="206216" y="475916"/>
                          </a:lnTo>
                          <a:lnTo>
                            <a:pt x="412442" y="356937"/>
                          </a:lnTo>
                          <a:lnTo>
                            <a:pt x="412442" y="118979"/>
                          </a:lnTo>
                          <a:lnTo>
                            <a:pt x="20621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52" name="Freeform 1551">
                      <a:extLst>
                        <a:ext uri="{FF2B5EF4-FFF2-40B4-BE49-F238E27FC236}">
                          <a16:creationId xmlns:a16="http://schemas.microsoft.com/office/drawing/2014/main" id="{E50C103C-569D-7074-90F8-252BE78C68C0}"/>
                        </a:ext>
                      </a:extLst>
                    </p:cNvPr>
                    <p:cNvSpPr/>
                    <p:nvPr/>
                  </p:nvSpPr>
                  <p:spPr>
                    <a:xfrm>
                      <a:off x="31320926" y="27347490"/>
                      <a:ext cx="206215" cy="237957"/>
                    </a:xfrm>
                    <a:custGeom>
                      <a:avLst/>
                      <a:gdLst>
                        <a:gd name="connsiteX0" fmla="*/ 0 w 206215"/>
                        <a:gd name="connsiteY0" fmla="*/ 237958 h 237957"/>
                        <a:gd name="connsiteX1" fmla="*/ 206216 w 206215"/>
                        <a:gd name="connsiteY1" fmla="*/ 118979 h 237957"/>
                        <a:gd name="connsiteX2" fmla="*/ 0 w 206215"/>
                        <a:gd name="connsiteY2" fmla="*/ 0 h 237957"/>
                      </a:gdLst>
                      <a:ahLst/>
                      <a:cxnLst>
                        <a:cxn ang="0">
                          <a:pos x="connsiteX0" y="connsiteY0"/>
                        </a:cxn>
                        <a:cxn ang="0">
                          <a:pos x="connsiteX1" y="connsiteY1"/>
                        </a:cxn>
                        <a:cxn ang="0">
                          <a:pos x="connsiteX2" y="connsiteY2"/>
                        </a:cxn>
                      </a:cxnLst>
                      <a:rect l="l" t="t" r="r" b="b"/>
                      <a:pathLst>
                        <a:path w="206215" h="237957">
                          <a:moveTo>
                            <a:pt x="0" y="237958"/>
                          </a:moveTo>
                          <a:lnTo>
                            <a:pt x="206216" y="118979"/>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53" name="Freeform 1552">
                      <a:extLst>
                        <a:ext uri="{FF2B5EF4-FFF2-40B4-BE49-F238E27FC236}">
                          <a16:creationId xmlns:a16="http://schemas.microsoft.com/office/drawing/2014/main" id="{457583C1-DB6D-5837-7CA7-446ECFC62EFA}"/>
                        </a:ext>
                      </a:extLst>
                    </p:cNvPr>
                    <p:cNvSpPr/>
                    <p:nvPr/>
                  </p:nvSpPr>
                  <p:spPr>
                    <a:xfrm>
                      <a:off x="31320926" y="26871575"/>
                      <a:ext cx="206215" cy="237957"/>
                    </a:xfrm>
                    <a:custGeom>
                      <a:avLst/>
                      <a:gdLst>
                        <a:gd name="connsiteX0" fmla="*/ 0 w 206215"/>
                        <a:gd name="connsiteY0" fmla="*/ 0 h 237957"/>
                        <a:gd name="connsiteX1" fmla="*/ 0 w 206215"/>
                        <a:gd name="connsiteY1" fmla="*/ 237958 h 237957"/>
                        <a:gd name="connsiteX2" fmla="*/ 206216 w 206215"/>
                        <a:gd name="connsiteY2" fmla="*/ 118979 h 237957"/>
                      </a:gdLst>
                      <a:ahLst/>
                      <a:cxnLst>
                        <a:cxn ang="0">
                          <a:pos x="connsiteX0" y="connsiteY0"/>
                        </a:cxn>
                        <a:cxn ang="0">
                          <a:pos x="connsiteX1" y="connsiteY1"/>
                        </a:cxn>
                        <a:cxn ang="0">
                          <a:pos x="connsiteX2" y="connsiteY2"/>
                        </a:cxn>
                      </a:cxnLst>
                      <a:rect l="l" t="t" r="r" b="b"/>
                      <a:pathLst>
                        <a:path w="206215" h="237957">
                          <a:moveTo>
                            <a:pt x="0" y="0"/>
                          </a:moveTo>
                          <a:lnTo>
                            <a:pt x="0" y="237958"/>
                          </a:lnTo>
                          <a:lnTo>
                            <a:pt x="206216" y="11897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554" name="Graphic 26">
                    <a:extLst>
                      <a:ext uri="{FF2B5EF4-FFF2-40B4-BE49-F238E27FC236}">
                        <a16:creationId xmlns:a16="http://schemas.microsoft.com/office/drawing/2014/main" id="{601B1DF8-DDE5-005E-6029-A5F33481EC82}"/>
                      </a:ext>
                    </a:extLst>
                  </p:cNvPr>
                  <p:cNvGrpSpPr/>
                  <p:nvPr/>
                </p:nvGrpSpPr>
                <p:grpSpPr>
                  <a:xfrm>
                    <a:off x="31320926" y="27228512"/>
                    <a:ext cx="824883" cy="1070810"/>
                    <a:chOff x="31320926" y="27228512"/>
                    <a:chExt cx="824883" cy="1070810"/>
                  </a:xfrm>
                </p:grpSpPr>
                <p:sp>
                  <p:nvSpPr>
                    <p:cNvPr id="1555" name="Freeform 1554">
                      <a:extLst>
                        <a:ext uri="{FF2B5EF4-FFF2-40B4-BE49-F238E27FC236}">
                          <a16:creationId xmlns:a16="http://schemas.microsoft.com/office/drawing/2014/main" id="{8D71A9EC-B7D3-981F-A7E6-739C970A5104}"/>
                        </a:ext>
                      </a:extLst>
                    </p:cNvPr>
                    <p:cNvSpPr/>
                    <p:nvPr/>
                  </p:nvSpPr>
                  <p:spPr>
                    <a:xfrm>
                      <a:off x="31980837" y="28085160"/>
                      <a:ext cx="164973" cy="214162"/>
                    </a:xfrm>
                    <a:custGeom>
                      <a:avLst/>
                      <a:gdLst>
                        <a:gd name="connsiteX0" fmla="*/ 164973 w 164973"/>
                        <a:gd name="connsiteY0" fmla="*/ 214162 h 214162"/>
                        <a:gd name="connsiteX1" fmla="*/ 123730 w 164973"/>
                        <a:gd name="connsiteY1" fmla="*/ 0 h 214162"/>
                        <a:gd name="connsiteX2" fmla="*/ 0 w 164973"/>
                        <a:gd name="connsiteY2" fmla="*/ 71387 h 214162"/>
                      </a:gdLst>
                      <a:ahLst/>
                      <a:cxnLst>
                        <a:cxn ang="0">
                          <a:pos x="connsiteX0" y="connsiteY0"/>
                        </a:cxn>
                        <a:cxn ang="0">
                          <a:pos x="connsiteX1" y="connsiteY1"/>
                        </a:cxn>
                        <a:cxn ang="0">
                          <a:pos x="connsiteX2" y="connsiteY2"/>
                        </a:cxn>
                      </a:cxnLst>
                      <a:rect l="l" t="t" r="r" b="b"/>
                      <a:pathLst>
                        <a:path w="164973" h="214162">
                          <a:moveTo>
                            <a:pt x="164973" y="214162"/>
                          </a:moveTo>
                          <a:lnTo>
                            <a:pt x="123730" y="0"/>
                          </a:lnTo>
                          <a:lnTo>
                            <a:pt x="0" y="7138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56" name="Freeform 1555">
                      <a:extLst>
                        <a:ext uri="{FF2B5EF4-FFF2-40B4-BE49-F238E27FC236}">
                          <a16:creationId xmlns:a16="http://schemas.microsoft.com/office/drawing/2014/main" id="{B19C2B55-E51C-17C5-C69D-F5927840CEFF}"/>
                        </a:ext>
                      </a:extLst>
                    </p:cNvPr>
                    <p:cNvSpPr/>
                    <p:nvPr/>
                  </p:nvSpPr>
                  <p:spPr>
                    <a:xfrm>
                      <a:off x="31939585" y="27442674"/>
                      <a:ext cx="103117" cy="321243"/>
                    </a:xfrm>
                    <a:custGeom>
                      <a:avLst/>
                      <a:gdLst>
                        <a:gd name="connsiteX0" fmla="*/ 0 w 103117"/>
                        <a:gd name="connsiteY0" fmla="*/ 23796 h 321243"/>
                        <a:gd name="connsiteX1" fmla="*/ 0 w 103117"/>
                        <a:gd name="connsiteY1" fmla="*/ 261754 h 321243"/>
                        <a:gd name="connsiteX2" fmla="*/ 103118 w 103117"/>
                        <a:gd name="connsiteY2" fmla="*/ 321243 h 321243"/>
                        <a:gd name="connsiteX3" fmla="*/ 41253 w 103117"/>
                        <a:gd name="connsiteY3" fmla="*/ 0 h 321243"/>
                      </a:gdLst>
                      <a:ahLst/>
                      <a:cxnLst>
                        <a:cxn ang="0">
                          <a:pos x="connsiteX0" y="connsiteY0"/>
                        </a:cxn>
                        <a:cxn ang="0">
                          <a:pos x="connsiteX1" y="connsiteY1"/>
                        </a:cxn>
                        <a:cxn ang="0">
                          <a:pos x="connsiteX2" y="connsiteY2"/>
                        </a:cxn>
                        <a:cxn ang="0">
                          <a:pos x="connsiteX3" y="connsiteY3"/>
                        </a:cxn>
                      </a:cxnLst>
                      <a:rect l="l" t="t" r="r" b="b"/>
                      <a:pathLst>
                        <a:path w="103117" h="321243">
                          <a:moveTo>
                            <a:pt x="0" y="23796"/>
                          </a:moveTo>
                          <a:lnTo>
                            <a:pt x="0" y="261754"/>
                          </a:lnTo>
                          <a:lnTo>
                            <a:pt x="103118" y="321243"/>
                          </a:lnTo>
                          <a:lnTo>
                            <a:pt x="4125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57" name="Freeform 1556">
                      <a:extLst>
                        <a:ext uri="{FF2B5EF4-FFF2-40B4-BE49-F238E27FC236}">
                          <a16:creationId xmlns:a16="http://schemas.microsoft.com/office/drawing/2014/main" id="{F79B18AB-4EA2-AF0B-1107-3F888F647079}"/>
                        </a:ext>
                      </a:extLst>
                    </p:cNvPr>
                    <p:cNvSpPr/>
                    <p:nvPr/>
                  </p:nvSpPr>
                  <p:spPr>
                    <a:xfrm>
                      <a:off x="31733368" y="27704427"/>
                      <a:ext cx="371198" cy="452120"/>
                    </a:xfrm>
                    <a:custGeom>
                      <a:avLst/>
                      <a:gdLst>
                        <a:gd name="connsiteX0" fmla="*/ 206216 w 371198"/>
                        <a:gd name="connsiteY0" fmla="*/ 0 h 452120"/>
                        <a:gd name="connsiteX1" fmla="*/ 0 w 371198"/>
                        <a:gd name="connsiteY1" fmla="*/ 118979 h 452120"/>
                        <a:gd name="connsiteX2" fmla="*/ 0 w 371198"/>
                        <a:gd name="connsiteY2" fmla="*/ 237958 h 452120"/>
                        <a:gd name="connsiteX3" fmla="*/ 247469 w 371198"/>
                        <a:gd name="connsiteY3" fmla="*/ 452120 h 452120"/>
                        <a:gd name="connsiteX4" fmla="*/ 371199 w 371198"/>
                        <a:gd name="connsiteY4" fmla="*/ 380733 h 452120"/>
                        <a:gd name="connsiteX5" fmla="*/ 309334 w 371198"/>
                        <a:gd name="connsiteY5" fmla="*/ 59489 h 45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198" h="452120">
                          <a:moveTo>
                            <a:pt x="206216" y="0"/>
                          </a:moveTo>
                          <a:lnTo>
                            <a:pt x="0" y="118979"/>
                          </a:lnTo>
                          <a:lnTo>
                            <a:pt x="0" y="237958"/>
                          </a:lnTo>
                          <a:lnTo>
                            <a:pt x="247469" y="452120"/>
                          </a:lnTo>
                          <a:lnTo>
                            <a:pt x="371199" y="380733"/>
                          </a:lnTo>
                          <a:lnTo>
                            <a:pt x="309334" y="5948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58" name="Freeform 1557">
                      <a:extLst>
                        <a:ext uri="{FF2B5EF4-FFF2-40B4-BE49-F238E27FC236}">
                          <a16:creationId xmlns:a16="http://schemas.microsoft.com/office/drawing/2014/main" id="{C0BF8118-51FF-69ED-4A40-7BD5C735F1D7}"/>
                        </a:ext>
                      </a:extLst>
                    </p:cNvPr>
                    <p:cNvSpPr/>
                    <p:nvPr/>
                  </p:nvSpPr>
                  <p:spPr>
                    <a:xfrm>
                      <a:off x="31733368" y="27228512"/>
                      <a:ext cx="247469" cy="237957"/>
                    </a:xfrm>
                    <a:custGeom>
                      <a:avLst/>
                      <a:gdLst>
                        <a:gd name="connsiteX0" fmla="*/ 206216 w 247469"/>
                        <a:gd name="connsiteY0" fmla="*/ 0 h 237957"/>
                        <a:gd name="connsiteX1" fmla="*/ 0 w 247469"/>
                        <a:gd name="connsiteY1" fmla="*/ 118979 h 237957"/>
                        <a:gd name="connsiteX2" fmla="*/ 206216 w 247469"/>
                        <a:gd name="connsiteY2" fmla="*/ 237958 h 237957"/>
                        <a:gd name="connsiteX3" fmla="*/ 247469 w 247469"/>
                        <a:gd name="connsiteY3" fmla="*/ 214162 h 237957"/>
                      </a:gdLst>
                      <a:ahLst/>
                      <a:cxnLst>
                        <a:cxn ang="0">
                          <a:pos x="connsiteX0" y="connsiteY0"/>
                        </a:cxn>
                        <a:cxn ang="0">
                          <a:pos x="connsiteX1" y="connsiteY1"/>
                        </a:cxn>
                        <a:cxn ang="0">
                          <a:pos x="connsiteX2" y="connsiteY2"/>
                        </a:cxn>
                        <a:cxn ang="0">
                          <a:pos x="connsiteX3" y="connsiteY3"/>
                        </a:cxn>
                      </a:cxnLst>
                      <a:rect l="l" t="t" r="r" b="b"/>
                      <a:pathLst>
                        <a:path w="247469" h="237957">
                          <a:moveTo>
                            <a:pt x="206216" y="0"/>
                          </a:moveTo>
                          <a:lnTo>
                            <a:pt x="0" y="118979"/>
                          </a:lnTo>
                          <a:lnTo>
                            <a:pt x="206216" y="237958"/>
                          </a:lnTo>
                          <a:lnTo>
                            <a:pt x="247469" y="21416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59" name="Freeform 1558">
                      <a:extLst>
                        <a:ext uri="{FF2B5EF4-FFF2-40B4-BE49-F238E27FC236}">
                          <a16:creationId xmlns:a16="http://schemas.microsoft.com/office/drawing/2014/main" id="{F4DD358F-B128-C33F-D6F6-36D640CFC7FC}"/>
                        </a:ext>
                      </a:extLst>
                    </p:cNvPr>
                    <p:cNvSpPr/>
                    <p:nvPr/>
                  </p:nvSpPr>
                  <p:spPr>
                    <a:xfrm>
                      <a:off x="31527142" y="27347490"/>
                      <a:ext cx="412442" cy="475915"/>
                    </a:xfrm>
                    <a:custGeom>
                      <a:avLst/>
                      <a:gdLst>
                        <a:gd name="connsiteX0" fmla="*/ 412442 w 412442"/>
                        <a:gd name="connsiteY0" fmla="*/ 118979 h 475915"/>
                        <a:gd name="connsiteX1" fmla="*/ 206226 w 412442"/>
                        <a:gd name="connsiteY1" fmla="*/ 0 h 475915"/>
                        <a:gd name="connsiteX2" fmla="*/ 0 w 412442"/>
                        <a:gd name="connsiteY2" fmla="*/ 118979 h 475915"/>
                        <a:gd name="connsiteX3" fmla="*/ 0 w 412442"/>
                        <a:gd name="connsiteY3" fmla="*/ 356937 h 475915"/>
                        <a:gd name="connsiteX4" fmla="*/ 206226 w 412442"/>
                        <a:gd name="connsiteY4" fmla="*/ 475916 h 475915"/>
                        <a:gd name="connsiteX5" fmla="*/ 412442 w 412442"/>
                        <a:gd name="connsiteY5" fmla="*/ 356937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2" h="475915">
                          <a:moveTo>
                            <a:pt x="412442" y="118979"/>
                          </a:moveTo>
                          <a:lnTo>
                            <a:pt x="206226" y="0"/>
                          </a:lnTo>
                          <a:lnTo>
                            <a:pt x="0" y="118979"/>
                          </a:lnTo>
                          <a:lnTo>
                            <a:pt x="0" y="356937"/>
                          </a:lnTo>
                          <a:lnTo>
                            <a:pt x="206226" y="475916"/>
                          </a:lnTo>
                          <a:lnTo>
                            <a:pt x="412442" y="35693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60" name="Freeform 1559">
                      <a:extLst>
                        <a:ext uri="{FF2B5EF4-FFF2-40B4-BE49-F238E27FC236}">
                          <a16:creationId xmlns:a16="http://schemas.microsoft.com/office/drawing/2014/main" id="{1402C7F4-6D85-F71F-36EC-95F39BCB870E}"/>
                        </a:ext>
                      </a:extLst>
                    </p:cNvPr>
                    <p:cNvSpPr/>
                    <p:nvPr/>
                  </p:nvSpPr>
                  <p:spPr>
                    <a:xfrm>
                      <a:off x="31485899" y="27704427"/>
                      <a:ext cx="247469" cy="237957"/>
                    </a:xfrm>
                    <a:custGeom>
                      <a:avLst/>
                      <a:gdLst>
                        <a:gd name="connsiteX0" fmla="*/ 247469 w 247469"/>
                        <a:gd name="connsiteY0" fmla="*/ 118979 h 237957"/>
                        <a:gd name="connsiteX1" fmla="*/ 41243 w 247469"/>
                        <a:gd name="connsiteY1" fmla="*/ 0 h 237957"/>
                        <a:gd name="connsiteX2" fmla="*/ 0 w 247469"/>
                        <a:gd name="connsiteY2" fmla="*/ 23796 h 237957"/>
                        <a:gd name="connsiteX3" fmla="*/ 247469 w 247469"/>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247469" h="237957">
                          <a:moveTo>
                            <a:pt x="247469" y="118979"/>
                          </a:moveTo>
                          <a:lnTo>
                            <a:pt x="41243" y="0"/>
                          </a:lnTo>
                          <a:lnTo>
                            <a:pt x="0" y="23796"/>
                          </a:lnTo>
                          <a:lnTo>
                            <a:pt x="247469"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61" name="Freeform 1560">
                      <a:extLst>
                        <a:ext uri="{FF2B5EF4-FFF2-40B4-BE49-F238E27FC236}">
                          <a16:creationId xmlns:a16="http://schemas.microsoft.com/office/drawing/2014/main" id="{BEFE3D19-B960-E71C-99D2-4EC8818FEB10}"/>
                        </a:ext>
                      </a:extLst>
                    </p:cNvPr>
                    <p:cNvSpPr/>
                    <p:nvPr/>
                  </p:nvSpPr>
                  <p:spPr>
                    <a:xfrm>
                      <a:off x="31320926" y="27466469"/>
                      <a:ext cx="206215" cy="261753"/>
                    </a:xfrm>
                    <a:custGeom>
                      <a:avLst/>
                      <a:gdLst>
                        <a:gd name="connsiteX0" fmla="*/ 0 w 206215"/>
                        <a:gd name="connsiteY0" fmla="*/ 118979 h 261753"/>
                        <a:gd name="connsiteX1" fmla="*/ 164972 w 206215"/>
                        <a:gd name="connsiteY1" fmla="*/ 261754 h 261753"/>
                        <a:gd name="connsiteX2" fmla="*/ 206216 w 206215"/>
                        <a:gd name="connsiteY2" fmla="*/ 237958 h 261753"/>
                        <a:gd name="connsiteX3" fmla="*/ 206216 w 206215"/>
                        <a:gd name="connsiteY3" fmla="*/ 0 h 261753"/>
                      </a:gdLst>
                      <a:ahLst/>
                      <a:cxnLst>
                        <a:cxn ang="0">
                          <a:pos x="connsiteX0" y="connsiteY0"/>
                        </a:cxn>
                        <a:cxn ang="0">
                          <a:pos x="connsiteX1" y="connsiteY1"/>
                        </a:cxn>
                        <a:cxn ang="0">
                          <a:pos x="connsiteX2" y="connsiteY2"/>
                        </a:cxn>
                        <a:cxn ang="0">
                          <a:pos x="connsiteX3" y="connsiteY3"/>
                        </a:cxn>
                      </a:cxnLst>
                      <a:rect l="l" t="t" r="r" b="b"/>
                      <a:pathLst>
                        <a:path w="206215" h="261753">
                          <a:moveTo>
                            <a:pt x="0" y="118979"/>
                          </a:moveTo>
                          <a:lnTo>
                            <a:pt x="164972" y="261754"/>
                          </a:lnTo>
                          <a:lnTo>
                            <a:pt x="206216" y="237958"/>
                          </a:lnTo>
                          <a:lnTo>
                            <a:pt x="206216"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562" name="Graphic 26">
                    <a:extLst>
                      <a:ext uri="{FF2B5EF4-FFF2-40B4-BE49-F238E27FC236}">
                        <a16:creationId xmlns:a16="http://schemas.microsoft.com/office/drawing/2014/main" id="{B5DCCD95-B9AB-F34B-C3CB-F4941DB5F64B}"/>
                      </a:ext>
                    </a:extLst>
                  </p:cNvPr>
                  <p:cNvGrpSpPr/>
                  <p:nvPr/>
                </p:nvGrpSpPr>
                <p:grpSpPr>
                  <a:xfrm>
                    <a:off x="31939585" y="27228512"/>
                    <a:ext cx="618667" cy="1070810"/>
                    <a:chOff x="31939585" y="27228512"/>
                    <a:chExt cx="618667" cy="1070810"/>
                  </a:xfrm>
                </p:grpSpPr>
                <p:sp>
                  <p:nvSpPr>
                    <p:cNvPr id="1563" name="Freeform 1562">
                      <a:extLst>
                        <a:ext uri="{FF2B5EF4-FFF2-40B4-BE49-F238E27FC236}">
                          <a16:creationId xmlns:a16="http://schemas.microsoft.com/office/drawing/2014/main" id="{1010C888-133A-433A-C659-90D7002DA837}"/>
                        </a:ext>
                      </a:extLst>
                    </p:cNvPr>
                    <p:cNvSpPr/>
                    <p:nvPr/>
                  </p:nvSpPr>
                  <p:spPr>
                    <a:xfrm>
                      <a:off x="32352036" y="27466469"/>
                      <a:ext cx="206215" cy="297447"/>
                    </a:xfrm>
                    <a:custGeom>
                      <a:avLst/>
                      <a:gdLst>
                        <a:gd name="connsiteX0" fmla="*/ 206216 w 206215"/>
                        <a:gd name="connsiteY0" fmla="*/ 118979 h 297447"/>
                        <a:gd name="connsiteX1" fmla="*/ 0 w 206215"/>
                        <a:gd name="connsiteY1" fmla="*/ 0 h 297447"/>
                        <a:gd name="connsiteX2" fmla="*/ 0 w 206215"/>
                        <a:gd name="connsiteY2" fmla="*/ 237958 h 297447"/>
                        <a:gd name="connsiteX3" fmla="*/ 103108 w 206215"/>
                        <a:gd name="connsiteY3" fmla="*/ 297447 h 297447"/>
                      </a:gdLst>
                      <a:ahLst/>
                      <a:cxnLst>
                        <a:cxn ang="0">
                          <a:pos x="connsiteX0" y="connsiteY0"/>
                        </a:cxn>
                        <a:cxn ang="0">
                          <a:pos x="connsiteX1" y="connsiteY1"/>
                        </a:cxn>
                        <a:cxn ang="0">
                          <a:pos x="connsiteX2" y="connsiteY2"/>
                        </a:cxn>
                        <a:cxn ang="0">
                          <a:pos x="connsiteX3" y="connsiteY3"/>
                        </a:cxn>
                      </a:cxnLst>
                      <a:rect l="l" t="t" r="r" b="b"/>
                      <a:pathLst>
                        <a:path w="206215" h="297447">
                          <a:moveTo>
                            <a:pt x="206216" y="118979"/>
                          </a:moveTo>
                          <a:lnTo>
                            <a:pt x="0" y="0"/>
                          </a:lnTo>
                          <a:lnTo>
                            <a:pt x="0" y="237958"/>
                          </a:lnTo>
                          <a:lnTo>
                            <a:pt x="103108" y="29744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64" name="Freeform 1563">
                      <a:extLst>
                        <a:ext uri="{FF2B5EF4-FFF2-40B4-BE49-F238E27FC236}">
                          <a16:creationId xmlns:a16="http://schemas.microsoft.com/office/drawing/2014/main" id="{5E148E2B-11BD-ABFF-AF29-2217C1C5791F}"/>
                        </a:ext>
                      </a:extLst>
                    </p:cNvPr>
                    <p:cNvSpPr/>
                    <p:nvPr/>
                  </p:nvSpPr>
                  <p:spPr>
                    <a:xfrm>
                      <a:off x="32145810" y="27704427"/>
                      <a:ext cx="309334" cy="416426"/>
                    </a:xfrm>
                    <a:custGeom>
                      <a:avLst/>
                      <a:gdLst>
                        <a:gd name="connsiteX0" fmla="*/ 206226 w 309334"/>
                        <a:gd name="connsiteY0" fmla="*/ 0 h 416426"/>
                        <a:gd name="connsiteX1" fmla="*/ 0 w 309334"/>
                        <a:gd name="connsiteY1" fmla="*/ 118979 h 416426"/>
                        <a:gd name="connsiteX2" fmla="*/ 0 w 309334"/>
                        <a:gd name="connsiteY2" fmla="*/ 356937 h 416426"/>
                        <a:gd name="connsiteX3" fmla="*/ 103108 w 309334"/>
                        <a:gd name="connsiteY3" fmla="*/ 416426 h 416426"/>
                        <a:gd name="connsiteX4" fmla="*/ 309334 w 309334"/>
                        <a:gd name="connsiteY4" fmla="*/ 59489 h 416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34" h="416426">
                          <a:moveTo>
                            <a:pt x="206226" y="0"/>
                          </a:moveTo>
                          <a:lnTo>
                            <a:pt x="0" y="118979"/>
                          </a:lnTo>
                          <a:lnTo>
                            <a:pt x="0" y="356937"/>
                          </a:lnTo>
                          <a:lnTo>
                            <a:pt x="103108" y="416426"/>
                          </a:lnTo>
                          <a:lnTo>
                            <a:pt x="309334" y="5948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65" name="Freeform 1564">
                      <a:extLst>
                        <a:ext uri="{FF2B5EF4-FFF2-40B4-BE49-F238E27FC236}">
                          <a16:creationId xmlns:a16="http://schemas.microsoft.com/office/drawing/2014/main" id="{0AA62255-EC9F-5438-59C4-C6B9763B1340}"/>
                        </a:ext>
                      </a:extLst>
                    </p:cNvPr>
                    <p:cNvSpPr/>
                    <p:nvPr/>
                  </p:nvSpPr>
                  <p:spPr>
                    <a:xfrm>
                      <a:off x="32104567" y="28061364"/>
                      <a:ext cx="144351" cy="237957"/>
                    </a:xfrm>
                    <a:custGeom>
                      <a:avLst/>
                      <a:gdLst>
                        <a:gd name="connsiteX0" fmla="*/ 41243 w 144351"/>
                        <a:gd name="connsiteY0" fmla="*/ 237958 h 237957"/>
                        <a:gd name="connsiteX1" fmla="*/ 144352 w 144351"/>
                        <a:gd name="connsiteY1" fmla="*/ 59489 h 237957"/>
                        <a:gd name="connsiteX2" fmla="*/ 41243 w 144351"/>
                        <a:gd name="connsiteY2" fmla="*/ 0 h 237957"/>
                        <a:gd name="connsiteX3" fmla="*/ 0 w 144351"/>
                        <a:gd name="connsiteY3" fmla="*/ 23796 h 237957"/>
                      </a:gdLst>
                      <a:ahLst/>
                      <a:cxnLst>
                        <a:cxn ang="0">
                          <a:pos x="connsiteX0" y="connsiteY0"/>
                        </a:cxn>
                        <a:cxn ang="0">
                          <a:pos x="connsiteX1" y="connsiteY1"/>
                        </a:cxn>
                        <a:cxn ang="0">
                          <a:pos x="connsiteX2" y="connsiteY2"/>
                        </a:cxn>
                        <a:cxn ang="0">
                          <a:pos x="connsiteX3" y="connsiteY3"/>
                        </a:cxn>
                      </a:cxnLst>
                      <a:rect l="l" t="t" r="r" b="b"/>
                      <a:pathLst>
                        <a:path w="144351" h="237957">
                          <a:moveTo>
                            <a:pt x="41243" y="237958"/>
                          </a:moveTo>
                          <a:lnTo>
                            <a:pt x="144352" y="59489"/>
                          </a:lnTo>
                          <a:lnTo>
                            <a:pt x="41243" y="0"/>
                          </a:lnTo>
                          <a:lnTo>
                            <a:pt x="0" y="2379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66" name="Freeform 1565">
                      <a:extLst>
                        <a:ext uri="{FF2B5EF4-FFF2-40B4-BE49-F238E27FC236}">
                          <a16:creationId xmlns:a16="http://schemas.microsoft.com/office/drawing/2014/main" id="{2AA63F00-931E-96E8-DAA1-9E1E244F6E99}"/>
                        </a:ext>
                      </a:extLst>
                    </p:cNvPr>
                    <p:cNvSpPr/>
                    <p:nvPr/>
                  </p:nvSpPr>
                  <p:spPr>
                    <a:xfrm>
                      <a:off x="31980837" y="27347490"/>
                      <a:ext cx="371198" cy="475915"/>
                    </a:xfrm>
                    <a:custGeom>
                      <a:avLst/>
                      <a:gdLst>
                        <a:gd name="connsiteX0" fmla="*/ 164973 w 371198"/>
                        <a:gd name="connsiteY0" fmla="*/ 475916 h 475915"/>
                        <a:gd name="connsiteX1" fmla="*/ 371199 w 371198"/>
                        <a:gd name="connsiteY1" fmla="*/ 356937 h 475915"/>
                        <a:gd name="connsiteX2" fmla="*/ 371199 w 371198"/>
                        <a:gd name="connsiteY2" fmla="*/ 118979 h 475915"/>
                        <a:gd name="connsiteX3" fmla="*/ 164973 w 371198"/>
                        <a:gd name="connsiteY3" fmla="*/ 0 h 475915"/>
                        <a:gd name="connsiteX4" fmla="*/ 0 w 371198"/>
                        <a:gd name="connsiteY4" fmla="*/ 95183 h 475915"/>
                        <a:gd name="connsiteX5" fmla="*/ 61865 w 371198"/>
                        <a:gd name="connsiteY5" fmla="*/ 416426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198" h="475915">
                          <a:moveTo>
                            <a:pt x="164973" y="475916"/>
                          </a:moveTo>
                          <a:lnTo>
                            <a:pt x="371199" y="356937"/>
                          </a:lnTo>
                          <a:lnTo>
                            <a:pt x="371199" y="118979"/>
                          </a:lnTo>
                          <a:lnTo>
                            <a:pt x="164973" y="0"/>
                          </a:lnTo>
                          <a:lnTo>
                            <a:pt x="0" y="95183"/>
                          </a:lnTo>
                          <a:lnTo>
                            <a:pt x="61865" y="41642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67" name="Freeform 1566">
                      <a:extLst>
                        <a:ext uri="{FF2B5EF4-FFF2-40B4-BE49-F238E27FC236}">
                          <a16:creationId xmlns:a16="http://schemas.microsoft.com/office/drawing/2014/main" id="{5B165373-D969-0D74-ECC7-0C5C1788ADB8}"/>
                        </a:ext>
                      </a:extLst>
                    </p:cNvPr>
                    <p:cNvSpPr/>
                    <p:nvPr/>
                  </p:nvSpPr>
                  <p:spPr>
                    <a:xfrm>
                      <a:off x="32042702" y="27763917"/>
                      <a:ext cx="103108" cy="321243"/>
                    </a:xfrm>
                    <a:custGeom>
                      <a:avLst/>
                      <a:gdLst>
                        <a:gd name="connsiteX0" fmla="*/ 103108 w 103108"/>
                        <a:gd name="connsiteY0" fmla="*/ 59489 h 321243"/>
                        <a:gd name="connsiteX1" fmla="*/ 0 w 103108"/>
                        <a:gd name="connsiteY1" fmla="*/ 0 h 321243"/>
                        <a:gd name="connsiteX2" fmla="*/ 61865 w 103108"/>
                        <a:gd name="connsiteY2" fmla="*/ 321243 h 321243"/>
                        <a:gd name="connsiteX3" fmla="*/ 103108 w 103108"/>
                        <a:gd name="connsiteY3" fmla="*/ 297447 h 321243"/>
                      </a:gdLst>
                      <a:ahLst/>
                      <a:cxnLst>
                        <a:cxn ang="0">
                          <a:pos x="connsiteX0" y="connsiteY0"/>
                        </a:cxn>
                        <a:cxn ang="0">
                          <a:pos x="connsiteX1" y="connsiteY1"/>
                        </a:cxn>
                        <a:cxn ang="0">
                          <a:pos x="connsiteX2" y="connsiteY2"/>
                        </a:cxn>
                        <a:cxn ang="0">
                          <a:pos x="connsiteX3" y="connsiteY3"/>
                        </a:cxn>
                      </a:cxnLst>
                      <a:rect l="l" t="t" r="r" b="b"/>
                      <a:pathLst>
                        <a:path w="103108" h="321243">
                          <a:moveTo>
                            <a:pt x="103108" y="59489"/>
                          </a:moveTo>
                          <a:lnTo>
                            <a:pt x="0" y="0"/>
                          </a:lnTo>
                          <a:lnTo>
                            <a:pt x="61865" y="321243"/>
                          </a:lnTo>
                          <a:lnTo>
                            <a:pt x="103108" y="29744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68" name="Freeform 1567">
                      <a:extLst>
                        <a:ext uri="{FF2B5EF4-FFF2-40B4-BE49-F238E27FC236}">
                          <a16:creationId xmlns:a16="http://schemas.microsoft.com/office/drawing/2014/main" id="{93E017F5-9A3C-7E48-B3D1-8CC64BFF70DB}"/>
                        </a:ext>
                      </a:extLst>
                    </p:cNvPr>
                    <p:cNvSpPr/>
                    <p:nvPr/>
                  </p:nvSpPr>
                  <p:spPr>
                    <a:xfrm>
                      <a:off x="31939585" y="27228512"/>
                      <a:ext cx="206225" cy="214162"/>
                    </a:xfrm>
                    <a:custGeom>
                      <a:avLst/>
                      <a:gdLst>
                        <a:gd name="connsiteX0" fmla="*/ 0 w 206225"/>
                        <a:gd name="connsiteY0" fmla="*/ 0 h 214162"/>
                        <a:gd name="connsiteX1" fmla="*/ 41253 w 206225"/>
                        <a:gd name="connsiteY1" fmla="*/ 214162 h 214162"/>
                        <a:gd name="connsiteX2" fmla="*/ 206226 w 206225"/>
                        <a:gd name="connsiteY2" fmla="*/ 118979 h 214162"/>
                      </a:gdLst>
                      <a:ahLst/>
                      <a:cxnLst>
                        <a:cxn ang="0">
                          <a:pos x="connsiteX0" y="connsiteY0"/>
                        </a:cxn>
                        <a:cxn ang="0">
                          <a:pos x="connsiteX1" y="connsiteY1"/>
                        </a:cxn>
                        <a:cxn ang="0">
                          <a:pos x="connsiteX2" y="connsiteY2"/>
                        </a:cxn>
                      </a:cxnLst>
                      <a:rect l="l" t="t" r="r" b="b"/>
                      <a:pathLst>
                        <a:path w="206225" h="214162">
                          <a:moveTo>
                            <a:pt x="0" y="0"/>
                          </a:moveTo>
                          <a:lnTo>
                            <a:pt x="41253" y="214162"/>
                          </a:lnTo>
                          <a:lnTo>
                            <a:pt x="206226" y="11897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569" name="Graphic 26">
                    <a:extLst>
                      <a:ext uri="{FF2B5EF4-FFF2-40B4-BE49-F238E27FC236}">
                        <a16:creationId xmlns:a16="http://schemas.microsoft.com/office/drawing/2014/main" id="{088261D1-7650-3D78-66A5-47322D9B8ABF}"/>
                      </a:ext>
                    </a:extLst>
                  </p:cNvPr>
                  <p:cNvGrpSpPr/>
                  <p:nvPr/>
                </p:nvGrpSpPr>
                <p:grpSpPr>
                  <a:xfrm>
                    <a:off x="31320926" y="26514638"/>
                    <a:ext cx="618658" cy="713873"/>
                    <a:chOff x="31320926" y="26514638"/>
                    <a:chExt cx="618658" cy="713873"/>
                  </a:xfrm>
                </p:grpSpPr>
                <p:sp>
                  <p:nvSpPr>
                    <p:cNvPr id="1570" name="Freeform 1569">
                      <a:extLst>
                        <a:ext uri="{FF2B5EF4-FFF2-40B4-BE49-F238E27FC236}">
                          <a16:creationId xmlns:a16="http://schemas.microsoft.com/office/drawing/2014/main" id="{65CD59AA-45D1-E5CB-7A5F-765329CBB8B2}"/>
                        </a:ext>
                      </a:extLst>
                    </p:cNvPr>
                    <p:cNvSpPr/>
                    <p:nvPr/>
                  </p:nvSpPr>
                  <p:spPr>
                    <a:xfrm>
                      <a:off x="31733368" y="26990554"/>
                      <a:ext cx="206216" cy="237957"/>
                    </a:xfrm>
                    <a:custGeom>
                      <a:avLst/>
                      <a:gdLst>
                        <a:gd name="connsiteX0" fmla="*/ 206216 w 206216"/>
                        <a:gd name="connsiteY0" fmla="*/ 237958 h 237957"/>
                        <a:gd name="connsiteX1" fmla="*/ 206216 w 206216"/>
                        <a:gd name="connsiteY1" fmla="*/ 0 h 237957"/>
                        <a:gd name="connsiteX2" fmla="*/ 0 w 206216"/>
                        <a:gd name="connsiteY2" fmla="*/ 118979 h 237957"/>
                      </a:gdLst>
                      <a:ahLst/>
                      <a:cxnLst>
                        <a:cxn ang="0">
                          <a:pos x="connsiteX0" y="connsiteY0"/>
                        </a:cxn>
                        <a:cxn ang="0">
                          <a:pos x="connsiteX1" y="connsiteY1"/>
                        </a:cxn>
                        <a:cxn ang="0">
                          <a:pos x="connsiteX2" y="connsiteY2"/>
                        </a:cxn>
                      </a:cxnLst>
                      <a:rect l="l" t="t" r="r" b="b"/>
                      <a:pathLst>
                        <a:path w="206216" h="237957">
                          <a:moveTo>
                            <a:pt x="206216" y="237958"/>
                          </a:moveTo>
                          <a:lnTo>
                            <a:pt x="206216" y="0"/>
                          </a:lnTo>
                          <a:lnTo>
                            <a:pt x="0" y="11897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71" name="Freeform 1570">
                      <a:extLst>
                        <a:ext uri="{FF2B5EF4-FFF2-40B4-BE49-F238E27FC236}">
                          <a16:creationId xmlns:a16="http://schemas.microsoft.com/office/drawing/2014/main" id="{E42C234A-1DEC-5189-3A47-7A74172EC26D}"/>
                        </a:ext>
                      </a:extLst>
                    </p:cNvPr>
                    <p:cNvSpPr/>
                    <p:nvPr/>
                  </p:nvSpPr>
                  <p:spPr>
                    <a:xfrm>
                      <a:off x="31733368" y="26514638"/>
                      <a:ext cx="206216" cy="237957"/>
                    </a:xfrm>
                    <a:custGeom>
                      <a:avLst/>
                      <a:gdLst>
                        <a:gd name="connsiteX0" fmla="*/ 206216 w 206216"/>
                        <a:gd name="connsiteY0" fmla="*/ 0 h 237957"/>
                        <a:gd name="connsiteX1" fmla="*/ 0 w 206216"/>
                        <a:gd name="connsiteY1" fmla="*/ 118979 h 237957"/>
                        <a:gd name="connsiteX2" fmla="*/ 206216 w 206216"/>
                        <a:gd name="connsiteY2" fmla="*/ 237958 h 237957"/>
                      </a:gdLst>
                      <a:ahLst/>
                      <a:cxnLst>
                        <a:cxn ang="0">
                          <a:pos x="connsiteX0" y="connsiteY0"/>
                        </a:cxn>
                        <a:cxn ang="0">
                          <a:pos x="connsiteX1" y="connsiteY1"/>
                        </a:cxn>
                        <a:cxn ang="0">
                          <a:pos x="connsiteX2" y="connsiteY2"/>
                        </a:cxn>
                      </a:cxnLst>
                      <a:rect l="l" t="t" r="r" b="b"/>
                      <a:pathLst>
                        <a:path w="206216" h="237957">
                          <a:moveTo>
                            <a:pt x="206216" y="0"/>
                          </a:moveTo>
                          <a:lnTo>
                            <a:pt x="0" y="118979"/>
                          </a:lnTo>
                          <a:lnTo>
                            <a:pt x="206216" y="23795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72" name="Freeform 1571">
                      <a:extLst>
                        <a:ext uri="{FF2B5EF4-FFF2-40B4-BE49-F238E27FC236}">
                          <a16:creationId xmlns:a16="http://schemas.microsoft.com/office/drawing/2014/main" id="{2295A824-8663-C519-F2B9-09BA585C3FF0}"/>
                        </a:ext>
                      </a:extLst>
                    </p:cNvPr>
                    <p:cNvSpPr/>
                    <p:nvPr/>
                  </p:nvSpPr>
                  <p:spPr>
                    <a:xfrm>
                      <a:off x="31527142" y="26633617"/>
                      <a:ext cx="412442" cy="475915"/>
                    </a:xfrm>
                    <a:custGeom>
                      <a:avLst/>
                      <a:gdLst>
                        <a:gd name="connsiteX0" fmla="*/ 206226 w 412442"/>
                        <a:gd name="connsiteY0" fmla="*/ 0 h 475915"/>
                        <a:gd name="connsiteX1" fmla="*/ 0 w 412442"/>
                        <a:gd name="connsiteY1" fmla="*/ 118979 h 475915"/>
                        <a:gd name="connsiteX2" fmla="*/ 0 w 412442"/>
                        <a:gd name="connsiteY2" fmla="*/ 356937 h 475915"/>
                        <a:gd name="connsiteX3" fmla="*/ 206226 w 412442"/>
                        <a:gd name="connsiteY3" fmla="*/ 475916 h 475915"/>
                        <a:gd name="connsiteX4" fmla="*/ 412442 w 412442"/>
                        <a:gd name="connsiteY4" fmla="*/ 356937 h 475915"/>
                        <a:gd name="connsiteX5" fmla="*/ 412442 w 412442"/>
                        <a:gd name="connsiteY5" fmla="*/ 118979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2" h="475915">
                          <a:moveTo>
                            <a:pt x="206226" y="0"/>
                          </a:moveTo>
                          <a:lnTo>
                            <a:pt x="0" y="118979"/>
                          </a:lnTo>
                          <a:lnTo>
                            <a:pt x="0" y="356937"/>
                          </a:lnTo>
                          <a:lnTo>
                            <a:pt x="206226" y="475916"/>
                          </a:lnTo>
                          <a:lnTo>
                            <a:pt x="412442" y="356937"/>
                          </a:lnTo>
                          <a:lnTo>
                            <a:pt x="412442" y="1189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73" name="Freeform 1572">
                      <a:extLst>
                        <a:ext uri="{FF2B5EF4-FFF2-40B4-BE49-F238E27FC236}">
                          <a16:creationId xmlns:a16="http://schemas.microsoft.com/office/drawing/2014/main" id="{1DE94178-2ADE-8C00-C08A-653163FB65A8}"/>
                        </a:ext>
                      </a:extLst>
                    </p:cNvPr>
                    <p:cNvSpPr/>
                    <p:nvPr/>
                  </p:nvSpPr>
                  <p:spPr>
                    <a:xfrm>
                      <a:off x="31320926" y="26752596"/>
                      <a:ext cx="206215" cy="237957"/>
                    </a:xfrm>
                    <a:custGeom>
                      <a:avLst/>
                      <a:gdLst>
                        <a:gd name="connsiteX0" fmla="*/ 0 w 206215"/>
                        <a:gd name="connsiteY0" fmla="*/ 118979 h 237957"/>
                        <a:gd name="connsiteX1" fmla="*/ 206216 w 206215"/>
                        <a:gd name="connsiteY1" fmla="*/ 237958 h 237957"/>
                        <a:gd name="connsiteX2" fmla="*/ 206216 w 206215"/>
                        <a:gd name="connsiteY2" fmla="*/ 0 h 237957"/>
                      </a:gdLst>
                      <a:ahLst/>
                      <a:cxnLst>
                        <a:cxn ang="0">
                          <a:pos x="connsiteX0" y="connsiteY0"/>
                        </a:cxn>
                        <a:cxn ang="0">
                          <a:pos x="connsiteX1" y="connsiteY1"/>
                        </a:cxn>
                        <a:cxn ang="0">
                          <a:pos x="connsiteX2" y="connsiteY2"/>
                        </a:cxn>
                      </a:cxnLst>
                      <a:rect l="l" t="t" r="r" b="b"/>
                      <a:pathLst>
                        <a:path w="206215" h="237957">
                          <a:moveTo>
                            <a:pt x="0" y="118979"/>
                          </a:moveTo>
                          <a:lnTo>
                            <a:pt x="206216" y="237958"/>
                          </a:lnTo>
                          <a:lnTo>
                            <a:pt x="206216"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574" name="Graphic 26">
                  <a:extLst>
                    <a:ext uri="{FF2B5EF4-FFF2-40B4-BE49-F238E27FC236}">
                      <a16:creationId xmlns:a16="http://schemas.microsoft.com/office/drawing/2014/main" id="{D070D5F6-00BD-283A-1B26-C65E4260F1C0}"/>
                    </a:ext>
                  </a:extLst>
                </p:cNvPr>
                <p:cNvGrpSpPr/>
                <p:nvPr/>
              </p:nvGrpSpPr>
              <p:grpSpPr>
                <a:xfrm>
                  <a:off x="31939585" y="25800764"/>
                  <a:ext cx="824893" cy="1427747"/>
                  <a:chOff x="31939585" y="25800764"/>
                  <a:chExt cx="824893" cy="1427747"/>
                </a:xfrm>
              </p:grpSpPr>
              <p:grpSp>
                <p:nvGrpSpPr>
                  <p:cNvPr id="1575" name="Graphic 26">
                    <a:extLst>
                      <a:ext uri="{FF2B5EF4-FFF2-40B4-BE49-F238E27FC236}">
                        <a16:creationId xmlns:a16="http://schemas.microsoft.com/office/drawing/2014/main" id="{284223B7-DE27-6717-46D3-75B8561E28CB}"/>
                      </a:ext>
                    </a:extLst>
                  </p:cNvPr>
                  <p:cNvGrpSpPr/>
                  <p:nvPr/>
                </p:nvGrpSpPr>
                <p:grpSpPr>
                  <a:xfrm>
                    <a:off x="31939585" y="26514638"/>
                    <a:ext cx="618667" cy="713873"/>
                    <a:chOff x="31939585" y="26514638"/>
                    <a:chExt cx="618667" cy="713873"/>
                  </a:xfrm>
                </p:grpSpPr>
                <p:sp>
                  <p:nvSpPr>
                    <p:cNvPr id="1576" name="Freeform 1575">
                      <a:extLst>
                        <a:ext uri="{FF2B5EF4-FFF2-40B4-BE49-F238E27FC236}">
                          <a16:creationId xmlns:a16="http://schemas.microsoft.com/office/drawing/2014/main" id="{278388AB-5FD2-0C98-DF15-BE3DC65BA3BA}"/>
                        </a:ext>
                      </a:extLst>
                    </p:cNvPr>
                    <p:cNvSpPr/>
                    <p:nvPr/>
                  </p:nvSpPr>
                  <p:spPr>
                    <a:xfrm>
                      <a:off x="31939585" y="26514638"/>
                      <a:ext cx="206225" cy="237957"/>
                    </a:xfrm>
                    <a:custGeom>
                      <a:avLst/>
                      <a:gdLst>
                        <a:gd name="connsiteX0" fmla="*/ 0 w 206225"/>
                        <a:gd name="connsiteY0" fmla="*/ 0 h 237957"/>
                        <a:gd name="connsiteX1" fmla="*/ 0 w 206225"/>
                        <a:gd name="connsiteY1" fmla="*/ 237958 h 237957"/>
                        <a:gd name="connsiteX2" fmla="*/ 206226 w 206225"/>
                        <a:gd name="connsiteY2" fmla="*/ 118979 h 237957"/>
                      </a:gdLst>
                      <a:ahLst/>
                      <a:cxnLst>
                        <a:cxn ang="0">
                          <a:pos x="connsiteX0" y="connsiteY0"/>
                        </a:cxn>
                        <a:cxn ang="0">
                          <a:pos x="connsiteX1" y="connsiteY1"/>
                        </a:cxn>
                        <a:cxn ang="0">
                          <a:pos x="connsiteX2" y="connsiteY2"/>
                        </a:cxn>
                      </a:cxnLst>
                      <a:rect l="l" t="t" r="r" b="b"/>
                      <a:pathLst>
                        <a:path w="206225" h="237957">
                          <a:moveTo>
                            <a:pt x="0" y="0"/>
                          </a:moveTo>
                          <a:lnTo>
                            <a:pt x="0" y="237958"/>
                          </a:lnTo>
                          <a:lnTo>
                            <a:pt x="206226" y="11897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77" name="Freeform 1576">
                      <a:extLst>
                        <a:ext uri="{FF2B5EF4-FFF2-40B4-BE49-F238E27FC236}">
                          <a16:creationId xmlns:a16="http://schemas.microsoft.com/office/drawing/2014/main" id="{051E22F6-3E07-5292-3535-DBFB3EE9EAAF}"/>
                        </a:ext>
                      </a:extLst>
                    </p:cNvPr>
                    <p:cNvSpPr/>
                    <p:nvPr/>
                  </p:nvSpPr>
                  <p:spPr>
                    <a:xfrm>
                      <a:off x="31939585" y="26633617"/>
                      <a:ext cx="412451" cy="475915"/>
                    </a:xfrm>
                    <a:custGeom>
                      <a:avLst/>
                      <a:gdLst>
                        <a:gd name="connsiteX0" fmla="*/ 206226 w 412451"/>
                        <a:gd name="connsiteY0" fmla="*/ 475916 h 475915"/>
                        <a:gd name="connsiteX1" fmla="*/ 412452 w 412451"/>
                        <a:gd name="connsiteY1" fmla="*/ 356937 h 475915"/>
                        <a:gd name="connsiteX2" fmla="*/ 412452 w 412451"/>
                        <a:gd name="connsiteY2" fmla="*/ 118979 h 475915"/>
                        <a:gd name="connsiteX3" fmla="*/ 206226 w 412451"/>
                        <a:gd name="connsiteY3" fmla="*/ 0 h 475915"/>
                        <a:gd name="connsiteX4" fmla="*/ 0 w 412451"/>
                        <a:gd name="connsiteY4" fmla="*/ 118979 h 475915"/>
                        <a:gd name="connsiteX5" fmla="*/ 0 w 412451"/>
                        <a:gd name="connsiteY5" fmla="*/ 356937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51" h="475915">
                          <a:moveTo>
                            <a:pt x="206226" y="475916"/>
                          </a:moveTo>
                          <a:lnTo>
                            <a:pt x="412452" y="356937"/>
                          </a:lnTo>
                          <a:lnTo>
                            <a:pt x="412452" y="118979"/>
                          </a:lnTo>
                          <a:lnTo>
                            <a:pt x="206226" y="0"/>
                          </a:lnTo>
                          <a:lnTo>
                            <a:pt x="0" y="118979"/>
                          </a:lnTo>
                          <a:lnTo>
                            <a:pt x="0" y="35693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78" name="Freeform 1577">
                      <a:extLst>
                        <a:ext uri="{FF2B5EF4-FFF2-40B4-BE49-F238E27FC236}">
                          <a16:creationId xmlns:a16="http://schemas.microsoft.com/office/drawing/2014/main" id="{8E977562-EA81-4941-8770-DB339EDBB6D8}"/>
                        </a:ext>
                      </a:extLst>
                    </p:cNvPr>
                    <p:cNvSpPr/>
                    <p:nvPr/>
                  </p:nvSpPr>
                  <p:spPr>
                    <a:xfrm>
                      <a:off x="32352036" y="26752596"/>
                      <a:ext cx="206215" cy="237957"/>
                    </a:xfrm>
                    <a:custGeom>
                      <a:avLst/>
                      <a:gdLst>
                        <a:gd name="connsiteX0" fmla="*/ 206216 w 206215"/>
                        <a:gd name="connsiteY0" fmla="*/ 118979 h 237957"/>
                        <a:gd name="connsiteX1" fmla="*/ 0 w 206215"/>
                        <a:gd name="connsiteY1" fmla="*/ 0 h 237957"/>
                        <a:gd name="connsiteX2" fmla="*/ 0 w 206215"/>
                        <a:gd name="connsiteY2" fmla="*/ 237958 h 237957"/>
                      </a:gdLst>
                      <a:ahLst/>
                      <a:cxnLst>
                        <a:cxn ang="0">
                          <a:pos x="connsiteX0" y="connsiteY0"/>
                        </a:cxn>
                        <a:cxn ang="0">
                          <a:pos x="connsiteX1" y="connsiteY1"/>
                        </a:cxn>
                        <a:cxn ang="0">
                          <a:pos x="connsiteX2" y="connsiteY2"/>
                        </a:cxn>
                      </a:cxnLst>
                      <a:rect l="l" t="t" r="r" b="b"/>
                      <a:pathLst>
                        <a:path w="206215" h="237957">
                          <a:moveTo>
                            <a:pt x="206216" y="118979"/>
                          </a:moveTo>
                          <a:lnTo>
                            <a:pt x="0" y="0"/>
                          </a:lnTo>
                          <a:lnTo>
                            <a:pt x="0" y="23795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79" name="Freeform 1578">
                      <a:extLst>
                        <a:ext uri="{FF2B5EF4-FFF2-40B4-BE49-F238E27FC236}">
                          <a16:creationId xmlns:a16="http://schemas.microsoft.com/office/drawing/2014/main" id="{F096EAFB-A023-B0AD-E85D-1EE43C7C2DA4}"/>
                        </a:ext>
                      </a:extLst>
                    </p:cNvPr>
                    <p:cNvSpPr/>
                    <p:nvPr/>
                  </p:nvSpPr>
                  <p:spPr>
                    <a:xfrm>
                      <a:off x="31939585" y="26990554"/>
                      <a:ext cx="206225" cy="237957"/>
                    </a:xfrm>
                    <a:custGeom>
                      <a:avLst/>
                      <a:gdLst>
                        <a:gd name="connsiteX0" fmla="*/ 0 w 206225"/>
                        <a:gd name="connsiteY0" fmla="*/ 237958 h 237957"/>
                        <a:gd name="connsiteX1" fmla="*/ 206226 w 206225"/>
                        <a:gd name="connsiteY1" fmla="*/ 118979 h 237957"/>
                        <a:gd name="connsiteX2" fmla="*/ 0 w 206225"/>
                        <a:gd name="connsiteY2" fmla="*/ 0 h 237957"/>
                      </a:gdLst>
                      <a:ahLst/>
                      <a:cxnLst>
                        <a:cxn ang="0">
                          <a:pos x="connsiteX0" y="connsiteY0"/>
                        </a:cxn>
                        <a:cxn ang="0">
                          <a:pos x="connsiteX1" y="connsiteY1"/>
                        </a:cxn>
                        <a:cxn ang="0">
                          <a:pos x="connsiteX2" y="connsiteY2"/>
                        </a:cxn>
                      </a:cxnLst>
                      <a:rect l="l" t="t" r="r" b="b"/>
                      <a:pathLst>
                        <a:path w="206225" h="237957">
                          <a:moveTo>
                            <a:pt x="0" y="237958"/>
                          </a:moveTo>
                          <a:lnTo>
                            <a:pt x="206226" y="118979"/>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580" name="Graphic 26">
                    <a:extLst>
                      <a:ext uri="{FF2B5EF4-FFF2-40B4-BE49-F238E27FC236}">
                        <a16:creationId xmlns:a16="http://schemas.microsoft.com/office/drawing/2014/main" id="{4025D15C-2943-3F82-746A-D7BAC3C36699}"/>
                      </a:ext>
                    </a:extLst>
                  </p:cNvPr>
                  <p:cNvGrpSpPr/>
                  <p:nvPr/>
                </p:nvGrpSpPr>
                <p:grpSpPr>
                  <a:xfrm>
                    <a:off x="31939585" y="25800764"/>
                    <a:ext cx="824893" cy="1070810"/>
                    <a:chOff x="31939585" y="25800764"/>
                    <a:chExt cx="824893" cy="1070810"/>
                  </a:xfrm>
                </p:grpSpPr>
                <p:sp>
                  <p:nvSpPr>
                    <p:cNvPr id="1581" name="Freeform 1580">
                      <a:extLst>
                        <a:ext uri="{FF2B5EF4-FFF2-40B4-BE49-F238E27FC236}">
                          <a16:creationId xmlns:a16="http://schemas.microsoft.com/office/drawing/2014/main" id="{80A3323F-3F5E-45BE-0058-A09CD7C28F71}"/>
                        </a:ext>
                      </a:extLst>
                    </p:cNvPr>
                    <p:cNvSpPr/>
                    <p:nvPr/>
                  </p:nvSpPr>
                  <p:spPr>
                    <a:xfrm>
                      <a:off x="32599495" y="25800764"/>
                      <a:ext cx="164982" cy="214162"/>
                    </a:xfrm>
                    <a:custGeom>
                      <a:avLst/>
                      <a:gdLst>
                        <a:gd name="connsiteX0" fmla="*/ 164982 w 164982"/>
                        <a:gd name="connsiteY0" fmla="*/ 0 h 214162"/>
                        <a:gd name="connsiteX1" fmla="*/ 0 w 164982"/>
                        <a:gd name="connsiteY1" fmla="*/ 142775 h 214162"/>
                        <a:gd name="connsiteX2" fmla="*/ 123740 w 164982"/>
                        <a:gd name="connsiteY2" fmla="*/ 214162 h 214162"/>
                      </a:gdLst>
                      <a:ahLst/>
                      <a:cxnLst>
                        <a:cxn ang="0">
                          <a:pos x="connsiteX0" y="connsiteY0"/>
                        </a:cxn>
                        <a:cxn ang="0">
                          <a:pos x="connsiteX1" y="connsiteY1"/>
                        </a:cxn>
                        <a:cxn ang="0">
                          <a:pos x="connsiteX2" y="connsiteY2"/>
                        </a:cxn>
                      </a:cxnLst>
                      <a:rect l="l" t="t" r="r" b="b"/>
                      <a:pathLst>
                        <a:path w="164982" h="214162">
                          <a:moveTo>
                            <a:pt x="164982" y="0"/>
                          </a:moveTo>
                          <a:lnTo>
                            <a:pt x="0" y="142775"/>
                          </a:lnTo>
                          <a:lnTo>
                            <a:pt x="123740" y="21416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82" name="Freeform 1581">
                      <a:extLst>
                        <a:ext uri="{FF2B5EF4-FFF2-40B4-BE49-F238E27FC236}">
                          <a16:creationId xmlns:a16="http://schemas.microsoft.com/office/drawing/2014/main" id="{21C70BCA-2482-1B73-8BD3-F98B4BCFAD26}"/>
                        </a:ext>
                      </a:extLst>
                    </p:cNvPr>
                    <p:cNvSpPr/>
                    <p:nvPr/>
                  </p:nvSpPr>
                  <p:spPr>
                    <a:xfrm>
                      <a:off x="32104567" y="26157701"/>
                      <a:ext cx="247469" cy="237957"/>
                    </a:xfrm>
                    <a:custGeom>
                      <a:avLst/>
                      <a:gdLst>
                        <a:gd name="connsiteX0" fmla="*/ 41243 w 247469"/>
                        <a:gd name="connsiteY0" fmla="*/ 237958 h 237957"/>
                        <a:gd name="connsiteX1" fmla="*/ 247469 w 247469"/>
                        <a:gd name="connsiteY1" fmla="*/ 118979 h 237957"/>
                        <a:gd name="connsiteX2" fmla="*/ 247469 w 247469"/>
                        <a:gd name="connsiteY2" fmla="*/ 0 h 237957"/>
                        <a:gd name="connsiteX3" fmla="*/ 0 w 247469"/>
                        <a:gd name="connsiteY3" fmla="*/ 214162 h 237957"/>
                      </a:gdLst>
                      <a:ahLst/>
                      <a:cxnLst>
                        <a:cxn ang="0">
                          <a:pos x="connsiteX0" y="connsiteY0"/>
                        </a:cxn>
                        <a:cxn ang="0">
                          <a:pos x="connsiteX1" y="connsiteY1"/>
                        </a:cxn>
                        <a:cxn ang="0">
                          <a:pos x="connsiteX2" y="connsiteY2"/>
                        </a:cxn>
                        <a:cxn ang="0">
                          <a:pos x="connsiteX3" y="connsiteY3"/>
                        </a:cxn>
                      </a:cxnLst>
                      <a:rect l="l" t="t" r="r" b="b"/>
                      <a:pathLst>
                        <a:path w="247469" h="237957">
                          <a:moveTo>
                            <a:pt x="41243" y="237958"/>
                          </a:moveTo>
                          <a:lnTo>
                            <a:pt x="247469" y="118979"/>
                          </a:lnTo>
                          <a:lnTo>
                            <a:pt x="247469" y="0"/>
                          </a:lnTo>
                          <a:lnTo>
                            <a:pt x="0" y="214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83" name="Freeform 1582">
                      <a:extLst>
                        <a:ext uri="{FF2B5EF4-FFF2-40B4-BE49-F238E27FC236}">
                          <a16:creationId xmlns:a16="http://schemas.microsoft.com/office/drawing/2014/main" id="{388E616B-530D-FB25-2EA6-486B5BC9EAF1}"/>
                        </a:ext>
                      </a:extLst>
                    </p:cNvPr>
                    <p:cNvSpPr/>
                    <p:nvPr/>
                  </p:nvSpPr>
                  <p:spPr>
                    <a:xfrm>
                      <a:off x="32352036" y="25943539"/>
                      <a:ext cx="371198" cy="452120"/>
                    </a:xfrm>
                    <a:custGeom>
                      <a:avLst/>
                      <a:gdLst>
                        <a:gd name="connsiteX0" fmla="*/ 0 w 371198"/>
                        <a:gd name="connsiteY0" fmla="*/ 333141 h 452120"/>
                        <a:gd name="connsiteX1" fmla="*/ 206216 w 371198"/>
                        <a:gd name="connsiteY1" fmla="*/ 452120 h 452120"/>
                        <a:gd name="connsiteX2" fmla="*/ 309333 w 371198"/>
                        <a:gd name="connsiteY2" fmla="*/ 392631 h 452120"/>
                        <a:gd name="connsiteX3" fmla="*/ 371199 w 371198"/>
                        <a:gd name="connsiteY3" fmla="*/ 71387 h 452120"/>
                        <a:gd name="connsiteX4" fmla="*/ 247459 w 371198"/>
                        <a:gd name="connsiteY4" fmla="*/ 0 h 452120"/>
                        <a:gd name="connsiteX5" fmla="*/ 0 w 371198"/>
                        <a:gd name="connsiteY5" fmla="*/ 214162 h 45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198" h="452120">
                          <a:moveTo>
                            <a:pt x="0" y="333141"/>
                          </a:moveTo>
                          <a:lnTo>
                            <a:pt x="206216" y="452120"/>
                          </a:lnTo>
                          <a:lnTo>
                            <a:pt x="309333" y="392631"/>
                          </a:lnTo>
                          <a:lnTo>
                            <a:pt x="371199" y="71387"/>
                          </a:lnTo>
                          <a:lnTo>
                            <a:pt x="247459" y="0"/>
                          </a:lnTo>
                          <a:lnTo>
                            <a:pt x="0" y="214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84" name="Freeform 1583">
                      <a:extLst>
                        <a:ext uri="{FF2B5EF4-FFF2-40B4-BE49-F238E27FC236}">
                          <a16:creationId xmlns:a16="http://schemas.microsoft.com/office/drawing/2014/main" id="{D2477F2A-5D2D-A478-349A-3DB122EC8997}"/>
                        </a:ext>
                      </a:extLst>
                    </p:cNvPr>
                    <p:cNvSpPr/>
                    <p:nvPr/>
                  </p:nvSpPr>
                  <p:spPr>
                    <a:xfrm>
                      <a:off x="31939585" y="26371863"/>
                      <a:ext cx="206225" cy="261753"/>
                    </a:xfrm>
                    <a:custGeom>
                      <a:avLst/>
                      <a:gdLst>
                        <a:gd name="connsiteX0" fmla="*/ 0 w 206225"/>
                        <a:gd name="connsiteY0" fmla="*/ 142775 h 261753"/>
                        <a:gd name="connsiteX1" fmla="*/ 206226 w 206225"/>
                        <a:gd name="connsiteY1" fmla="*/ 261754 h 261753"/>
                        <a:gd name="connsiteX2" fmla="*/ 206226 w 206225"/>
                        <a:gd name="connsiteY2" fmla="*/ 23796 h 261753"/>
                        <a:gd name="connsiteX3" fmla="*/ 164982 w 206225"/>
                        <a:gd name="connsiteY3" fmla="*/ 0 h 261753"/>
                      </a:gdLst>
                      <a:ahLst/>
                      <a:cxnLst>
                        <a:cxn ang="0">
                          <a:pos x="connsiteX0" y="connsiteY0"/>
                        </a:cxn>
                        <a:cxn ang="0">
                          <a:pos x="connsiteX1" y="connsiteY1"/>
                        </a:cxn>
                        <a:cxn ang="0">
                          <a:pos x="connsiteX2" y="connsiteY2"/>
                        </a:cxn>
                        <a:cxn ang="0">
                          <a:pos x="connsiteX3" y="connsiteY3"/>
                        </a:cxn>
                      </a:cxnLst>
                      <a:rect l="l" t="t" r="r" b="b"/>
                      <a:pathLst>
                        <a:path w="206225" h="261753">
                          <a:moveTo>
                            <a:pt x="0" y="142775"/>
                          </a:moveTo>
                          <a:lnTo>
                            <a:pt x="206226" y="261754"/>
                          </a:lnTo>
                          <a:lnTo>
                            <a:pt x="206226" y="23796"/>
                          </a:lnTo>
                          <a:lnTo>
                            <a:pt x="164982"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85" name="Freeform 1584">
                      <a:extLst>
                        <a:ext uri="{FF2B5EF4-FFF2-40B4-BE49-F238E27FC236}">
                          <a16:creationId xmlns:a16="http://schemas.microsoft.com/office/drawing/2014/main" id="{AD195A47-DEB4-6E09-A0B6-73241B05E3E9}"/>
                        </a:ext>
                      </a:extLst>
                    </p:cNvPr>
                    <p:cNvSpPr/>
                    <p:nvPr/>
                  </p:nvSpPr>
                  <p:spPr>
                    <a:xfrm>
                      <a:off x="32145810" y="26276680"/>
                      <a:ext cx="412441" cy="475915"/>
                    </a:xfrm>
                    <a:custGeom>
                      <a:avLst/>
                      <a:gdLst>
                        <a:gd name="connsiteX0" fmla="*/ 0 w 412441"/>
                        <a:gd name="connsiteY0" fmla="*/ 118979 h 475915"/>
                        <a:gd name="connsiteX1" fmla="*/ 0 w 412441"/>
                        <a:gd name="connsiteY1" fmla="*/ 356937 h 475915"/>
                        <a:gd name="connsiteX2" fmla="*/ 206226 w 412441"/>
                        <a:gd name="connsiteY2" fmla="*/ 475916 h 475915"/>
                        <a:gd name="connsiteX3" fmla="*/ 412442 w 412441"/>
                        <a:gd name="connsiteY3" fmla="*/ 356937 h 475915"/>
                        <a:gd name="connsiteX4" fmla="*/ 412442 w 412441"/>
                        <a:gd name="connsiteY4" fmla="*/ 118979 h 475915"/>
                        <a:gd name="connsiteX5" fmla="*/ 206226 w 412441"/>
                        <a:gd name="connsiteY5" fmla="*/ 0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1" h="475915">
                          <a:moveTo>
                            <a:pt x="0" y="118979"/>
                          </a:moveTo>
                          <a:lnTo>
                            <a:pt x="0" y="356937"/>
                          </a:lnTo>
                          <a:lnTo>
                            <a:pt x="206226" y="475916"/>
                          </a:lnTo>
                          <a:lnTo>
                            <a:pt x="412442" y="356937"/>
                          </a:lnTo>
                          <a:lnTo>
                            <a:pt x="412442" y="118979"/>
                          </a:lnTo>
                          <a:lnTo>
                            <a:pt x="20622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86" name="Freeform 1585">
                      <a:extLst>
                        <a:ext uri="{FF2B5EF4-FFF2-40B4-BE49-F238E27FC236}">
                          <a16:creationId xmlns:a16="http://schemas.microsoft.com/office/drawing/2014/main" id="{7BC05BBE-E275-1D5E-C39C-B5ED07B3BD6F}"/>
                        </a:ext>
                      </a:extLst>
                    </p:cNvPr>
                    <p:cNvSpPr/>
                    <p:nvPr/>
                  </p:nvSpPr>
                  <p:spPr>
                    <a:xfrm>
                      <a:off x="32558252" y="26336169"/>
                      <a:ext cx="103117" cy="321243"/>
                    </a:xfrm>
                    <a:custGeom>
                      <a:avLst/>
                      <a:gdLst>
                        <a:gd name="connsiteX0" fmla="*/ 0 w 103117"/>
                        <a:gd name="connsiteY0" fmla="*/ 59489 h 321243"/>
                        <a:gd name="connsiteX1" fmla="*/ 0 w 103117"/>
                        <a:gd name="connsiteY1" fmla="*/ 297447 h 321243"/>
                        <a:gd name="connsiteX2" fmla="*/ 41243 w 103117"/>
                        <a:gd name="connsiteY2" fmla="*/ 321243 h 321243"/>
                        <a:gd name="connsiteX3" fmla="*/ 103118 w 103117"/>
                        <a:gd name="connsiteY3" fmla="*/ 0 h 321243"/>
                      </a:gdLst>
                      <a:ahLst/>
                      <a:cxnLst>
                        <a:cxn ang="0">
                          <a:pos x="connsiteX0" y="connsiteY0"/>
                        </a:cxn>
                        <a:cxn ang="0">
                          <a:pos x="connsiteX1" y="connsiteY1"/>
                        </a:cxn>
                        <a:cxn ang="0">
                          <a:pos x="connsiteX2" y="connsiteY2"/>
                        </a:cxn>
                        <a:cxn ang="0">
                          <a:pos x="connsiteX3" y="connsiteY3"/>
                        </a:cxn>
                      </a:cxnLst>
                      <a:rect l="l" t="t" r="r" b="b"/>
                      <a:pathLst>
                        <a:path w="103117" h="321243">
                          <a:moveTo>
                            <a:pt x="0" y="59489"/>
                          </a:moveTo>
                          <a:lnTo>
                            <a:pt x="0" y="297447"/>
                          </a:lnTo>
                          <a:lnTo>
                            <a:pt x="41243" y="321243"/>
                          </a:lnTo>
                          <a:lnTo>
                            <a:pt x="10311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87" name="Freeform 1586">
                      <a:extLst>
                        <a:ext uri="{FF2B5EF4-FFF2-40B4-BE49-F238E27FC236}">
                          <a16:creationId xmlns:a16="http://schemas.microsoft.com/office/drawing/2014/main" id="{8F186CF1-AC7B-A0D3-93B4-2DDB2E38726F}"/>
                        </a:ext>
                      </a:extLst>
                    </p:cNvPr>
                    <p:cNvSpPr/>
                    <p:nvPr/>
                  </p:nvSpPr>
                  <p:spPr>
                    <a:xfrm>
                      <a:off x="32352036" y="26633617"/>
                      <a:ext cx="247459" cy="237957"/>
                    </a:xfrm>
                    <a:custGeom>
                      <a:avLst/>
                      <a:gdLst>
                        <a:gd name="connsiteX0" fmla="*/ 206216 w 247459"/>
                        <a:gd name="connsiteY0" fmla="*/ 237958 h 237957"/>
                        <a:gd name="connsiteX1" fmla="*/ 247459 w 247459"/>
                        <a:gd name="connsiteY1" fmla="*/ 23796 h 237957"/>
                        <a:gd name="connsiteX2" fmla="*/ 206216 w 247459"/>
                        <a:gd name="connsiteY2" fmla="*/ 0 h 237957"/>
                        <a:gd name="connsiteX3" fmla="*/ 0 w 247459"/>
                        <a:gd name="connsiteY3" fmla="*/ 118979 h 237957"/>
                      </a:gdLst>
                      <a:ahLst/>
                      <a:cxnLst>
                        <a:cxn ang="0">
                          <a:pos x="connsiteX0" y="connsiteY0"/>
                        </a:cxn>
                        <a:cxn ang="0">
                          <a:pos x="connsiteX1" y="connsiteY1"/>
                        </a:cxn>
                        <a:cxn ang="0">
                          <a:pos x="connsiteX2" y="connsiteY2"/>
                        </a:cxn>
                        <a:cxn ang="0">
                          <a:pos x="connsiteX3" y="connsiteY3"/>
                        </a:cxn>
                      </a:cxnLst>
                      <a:rect l="l" t="t" r="r" b="b"/>
                      <a:pathLst>
                        <a:path w="247459" h="237957">
                          <a:moveTo>
                            <a:pt x="206216" y="237958"/>
                          </a:moveTo>
                          <a:lnTo>
                            <a:pt x="247459" y="23796"/>
                          </a:lnTo>
                          <a:lnTo>
                            <a:pt x="206216" y="0"/>
                          </a:lnTo>
                          <a:lnTo>
                            <a:pt x="0" y="11897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588" name="Graphic 26">
                    <a:extLst>
                      <a:ext uri="{FF2B5EF4-FFF2-40B4-BE49-F238E27FC236}">
                        <a16:creationId xmlns:a16="http://schemas.microsoft.com/office/drawing/2014/main" id="{F06664DC-ACD3-CB43-C271-24427973932D}"/>
                      </a:ext>
                    </a:extLst>
                  </p:cNvPr>
                  <p:cNvGrpSpPr/>
                  <p:nvPr/>
                </p:nvGrpSpPr>
                <p:grpSpPr>
                  <a:xfrm>
                    <a:off x="31939585" y="25800764"/>
                    <a:ext cx="824893" cy="713873"/>
                    <a:chOff x="31939585" y="25800764"/>
                    <a:chExt cx="824893" cy="713873"/>
                  </a:xfrm>
                </p:grpSpPr>
                <p:sp>
                  <p:nvSpPr>
                    <p:cNvPr id="1589" name="Freeform 1588">
                      <a:extLst>
                        <a:ext uri="{FF2B5EF4-FFF2-40B4-BE49-F238E27FC236}">
                          <a16:creationId xmlns:a16="http://schemas.microsoft.com/office/drawing/2014/main" id="{3D92ADB6-17C3-7DDB-2193-CD600B728FA2}"/>
                        </a:ext>
                      </a:extLst>
                    </p:cNvPr>
                    <p:cNvSpPr/>
                    <p:nvPr/>
                  </p:nvSpPr>
                  <p:spPr>
                    <a:xfrm>
                      <a:off x="31939585" y="25800764"/>
                      <a:ext cx="206225" cy="237957"/>
                    </a:xfrm>
                    <a:custGeom>
                      <a:avLst/>
                      <a:gdLst>
                        <a:gd name="connsiteX0" fmla="*/ 0 w 206225"/>
                        <a:gd name="connsiteY0" fmla="*/ 0 h 237957"/>
                        <a:gd name="connsiteX1" fmla="*/ 0 w 206225"/>
                        <a:gd name="connsiteY1" fmla="*/ 237958 h 237957"/>
                        <a:gd name="connsiteX2" fmla="*/ 206226 w 206225"/>
                        <a:gd name="connsiteY2" fmla="*/ 118979 h 237957"/>
                        <a:gd name="connsiteX3" fmla="*/ 206226 w 206225"/>
                        <a:gd name="connsiteY3" fmla="*/ 0 h 237957"/>
                      </a:gdLst>
                      <a:ahLst/>
                      <a:cxnLst>
                        <a:cxn ang="0">
                          <a:pos x="connsiteX0" y="connsiteY0"/>
                        </a:cxn>
                        <a:cxn ang="0">
                          <a:pos x="connsiteX1" y="connsiteY1"/>
                        </a:cxn>
                        <a:cxn ang="0">
                          <a:pos x="connsiteX2" y="connsiteY2"/>
                        </a:cxn>
                        <a:cxn ang="0">
                          <a:pos x="connsiteX3" y="connsiteY3"/>
                        </a:cxn>
                      </a:cxnLst>
                      <a:rect l="l" t="t" r="r" b="b"/>
                      <a:pathLst>
                        <a:path w="206225" h="237957">
                          <a:moveTo>
                            <a:pt x="0" y="0"/>
                          </a:moveTo>
                          <a:lnTo>
                            <a:pt x="0" y="237958"/>
                          </a:lnTo>
                          <a:lnTo>
                            <a:pt x="206226" y="118979"/>
                          </a:lnTo>
                          <a:lnTo>
                            <a:pt x="206226"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90" name="Freeform 1589">
                      <a:extLst>
                        <a:ext uri="{FF2B5EF4-FFF2-40B4-BE49-F238E27FC236}">
                          <a16:creationId xmlns:a16="http://schemas.microsoft.com/office/drawing/2014/main" id="{5E605802-EF4B-C54C-F672-EFC95BD23243}"/>
                        </a:ext>
                      </a:extLst>
                    </p:cNvPr>
                    <p:cNvSpPr/>
                    <p:nvPr/>
                  </p:nvSpPr>
                  <p:spPr>
                    <a:xfrm>
                      <a:off x="32145810" y="25800764"/>
                      <a:ext cx="412441" cy="237957"/>
                    </a:xfrm>
                    <a:custGeom>
                      <a:avLst/>
                      <a:gdLst>
                        <a:gd name="connsiteX0" fmla="*/ 0 w 412441"/>
                        <a:gd name="connsiteY0" fmla="*/ 118979 h 237957"/>
                        <a:gd name="connsiteX1" fmla="*/ 206226 w 412441"/>
                        <a:gd name="connsiteY1" fmla="*/ 237958 h 237957"/>
                        <a:gd name="connsiteX2" fmla="*/ 412442 w 412441"/>
                        <a:gd name="connsiteY2" fmla="*/ 118979 h 237957"/>
                        <a:gd name="connsiteX3" fmla="*/ 412442 w 412441"/>
                        <a:gd name="connsiteY3" fmla="*/ 0 h 237957"/>
                        <a:gd name="connsiteX4" fmla="*/ 0 w 412441"/>
                        <a:gd name="connsiteY4" fmla="*/ 0 h 237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41" h="237957">
                          <a:moveTo>
                            <a:pt x="0" y="118979"/>
                          </a:moveTo>
                          <a:lnTo>
                            <a:pt x="206226" y="237958"/>
                          </a:lnTo>
                          <a:lnTo>
                            <a:pt x="412442" y="118979"/>
                          </a:lnTo>
                          <a:lnTo>
                            <a:pt x="412442" y="0"/>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91" name="Freeform 1590">
                      <a:extLst>
                        <a:ext uri="{FF2B5EF4-FFF2-40B4-BE49-F238E27FC236}">
                          <a16:creationId xmlns:a16="http://schemas.microsoft.com/office/drawing/2014/main" id="{9A86273E-30E9-9ECB-20DC-5B53F2A6585B}"/>
                        </a:ext>
                      </a:extLst>
                    </p:cNvPr>
                    <p:cNvSpPr/>
                    <p:nvPr/>
                  </p:nvSpPr>
                  <p:spPr>
                    <a:xfrm>
                      <a:off x="32558252" y="25800764"/>
                      <a:ext cx="206225" cy="142774"/>
                    </a:xfrm>
                    <a:custGeom>
                      <a:avLst/>
                      <a:gdLst>
                        <a:gd name="connsiteX0" fmla="*/ 206226 w 206225"/>
                        <a:gd name="connsiteY0" fmla="*/ 0 h 142774"/>
                        <a:gd name="connsiteX1" fmla="*/ 0 w 206225"/>
                        <a:gd name="connsiteY1" fmla="*/ 0 h 142774"/>
                        <a:gd name="connsiteX2" fmla="*/ 0 w 206225"/>
                        <a:gd name="connsiteY2" fmla="*/ 118979 h 142774"/>
                        <a:gd name="connsiteX3" fmla="*/ 41243 w 206225"/>
                        <a:gd name="connsiteY3" fmla="*/ 142775 h 142774"/>
                      </a:gdLst>
                      <a:ahLst/>
                      <a:cxnLst>
                        <a:cxn ang="0">
                          <a:pos x="connsiteX0" y="connsiteY0"/>
                        </a:cxn>
                        <a:cxn ang="0">
                          <a:pos x="connsiteX1" y="connsiteY1"/>
                        </a:cxn>
                        <a:cxn ang="0">
                          <a:pos x="connsiteX2" y="connsiteY2"/>
                        </a:cxn>
                        <a:cxn ang="0">
                          <a:pos x="connsiteX3" y="connsiteY3"/>
                        </a:cxn>
                      </a:cxnLst>
                      <a:rect l="l" t="t" r="r" b="b"/>
                      <a:pathLst>
                        <a:path w="206225" h="142774">
                          <a:moveTo>
                            <a:pt x="206226" y="0"/>
                          </a:moveTo>
                          <a:lnTo>
                            <a:pt x="0" y="0"/>
                          </a:lnTo>
                          <a:lnTo>
                            <a:pt x="0" y="118979"/>
                          </a:lnTo>
                          <a:lnTo>
                            <a:pt x="41243" y="14277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92" name="Freeform 1591">
                      <a:extLst>
                        <a:ext uri="{FF2B5EF4-FFF2-40B4-BE49-F238E27FC236}">
                          <a16:creationId xmlns:a16="http://schemas.microsoft.com/office/drawing/2014/main" id="{E2242849-774A-A24C-2966-9BEFF7309238}"/>
                        </a:ext>
                      </a:extLst>
                    </p:cNvPr>
                    <p:cNvSpPr/>
                    <p:nvPr/>
                  </p:nvSpPr>
                  <p:spPr>
                    <a:xfrm>
                      <a:off x="31939585" y="25919743"/>
                      <a:ext cx="412451" cy="452120"/>
                    </a:xfrm>
                    <a:custGeom>
                      <a:avLst/>
                      <a:gdLst>
                        <a:gd name="connsiteX0" fmla="*/ 412452 w 412451"/>
                        <a:gd name="connsiteY0" fmla="*/ 118979 h 452120"/>
                        <a:gd name="connsiteX1" fmla="*/ 206226 w 412451"/>
                        <a:gd name="connsiteY1" fmla="*/ 0 h 452120"/>
                        <a:gd name="connsiteX2" fmla="*/ 0 w 412451"/>
                        <a:gd name="connsiteY2" fmla="*/ 118979 h 452120"/>
                        <a:gd name="connsiteX3" fmla="*/ 0 w 412451"/>
                        <a:gd name="connsiteY3" fmla="*/ 356937 h 452120"/>
                        <a:gd name="connsiteX4" fmla="*/ 164982 w 412451"/>
                        <a:gd name="connsiteY4" fmla="*/ 452120 h 452120"/>
                        <a:gd name="connsiteX5" fmla="*/ 412452 w 412451"/>
                        <a:gd name="connsiteY5" fmla="*/ 237958 h 45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51" h="452120">
                          <a:moveTo>
                            <a:pt x="412452" y="118979"/>
                          </a:moveTo>
                          <a:lnTo>
                            <a:pt x="206226" y="0"/>
                          </a:lnTo>
                          <a:lnTo>
                            <a:pt x="0" y="118979"/>
                          </a:lnTo>
                          <a:lnTo>
                            <a:pt x="0" y="356937"/>
                          </a:lnTo>
                          <a:lnTo>
                            <a:pt x="164982" y="452120"/>
                          </a:lnTo>
                          <a:lnTo>
                            <a:pt x="412452"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93" name="Freeform 1592">
                      <a:extLst>
                        <a:ext uri="{FF2B5EF4-FFF2-40B4-BE49-F238E27FC236}">
                          <a16:creationId xmlns:a16="http://schemas.microsoft.com/office/drawing/2014/main" id="{9CC4D19B-04AB-FC7B-70F8-F850BC06E3D1}"/>
                        </a:ext>
                      </a:extLst>
                    </p:cNvPr>
                    <p:cNvSpPr/>
                    <p:nvPr/>
                  </p:nvSpPr>
                  <p:spPr>
                    <a:xfrm>
                      <a:off x="32352036" y="25919743"/>
                      <a:ext cx="247459" cy="237957"/>
                    </a:xfrm>
                    <a:custGeom>
                      <a:avLst/>
                      <a:gdLst>
                        <a:gd name="connsiteX0" fmla="*/ 0 w 247459"/>
                        <a:gd name="connsiteY0" fmla="*/ 118979 h 237957"/>
                        <a:gd name="connsiteX1" fmla="*/ 0 w 247459"/>
                        <a:gd name="connsiteY1" fmla="*/ 237958 h 237957"/>
                        <a:gd name="connsiteX2" fmla="*/ 247459 w 247459"/>
                        <a:gd name="connsiteY2" fmla="*/ 23796 h 237957"/>
                        <a:gd name="connsiteX3" fmla="*/ 206216 w 247459"/>
                        <a:gd name="connsiteY3" fmla="*/ 0 h 237957"/>
                      </a:gdLst>
                      <a:ahLst/>
                      <a:cxnLst>
                        <a:cxn ang="0">
                          <a:pos x="connsiteX0" y="connsiteY0"/>
                        </a:cxn>
                        <a:cxn ang="0">
                          <a:pos x="connsiteX1" y="connsiteY1"/>
                        </a:cxn>
                        <a:cxn ang="0">
                          <a:pos x="connsiteX2" y="connsiteY2"/>
                        </a:cxn>
                        <a:cxn ang="0">
                          <a:pos x="connsiteX3" y="connsiteY3"/>
                        </a:cxn>
                      </a:cxnLst>
                      <a:rect l="l" t="t" r="r" b="b"/>
                      <a:pathLst>
                        <a:path w="247459" h="237957">
                          <a:moveTo>
                            <a:pt x="0" y="118979"/>
                          </a:moveTo>
                          <a:lnTo>
                            <a:pt x="0" y="237958"/>
                          </a:lnTo>
                          <a:lnTo>
                            <a:pt x="247459" y="23796"/>
                          </a:lnTo>
                          <a:lnTo>
                            <a:pt x="20621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94" name="Freeform 1593">
                      <a:extLst>
                        <a:ext uri="{FF2B5EF4-FFF2-40B4-BE49-F238E27FC236}">
                          <a16:creationId xmlns:a16="http://schemas.microsoft.com/office/drawing/2014/main" id="{0DED1FFE-3853-129B-832A-3275A0470970}"/>
                        </a:ext>
                      </a:extLst>
                    </p:cNvPr>
                    <p:cNvSpPr/>
                    <p:nvPr/>
                  </p:nvSpPr>
                  <p:spPr>
                    <a:xfrm>
                      <a:off x="31939585" y="26276680"/>
                      <a:ext cx="164982" cy="237957"/>
                    </a:xfrm>
                    <a:custGeom>
                      <a:avLst/>
                      <a:gdLst>
                        <a:gd name="connsiteX0" fmla="*/ 0 w 164982"/>
                        <a:gd name="connsiteY0" fmla="*/ 237958 h 237957"/>
                        <a:gd name="connsiteX1" fmla="*/ 164982 w 164982"/>
                        <a:gd name="connsiteY1" fmla="*/ 95183 h 237957"/>
                        <a:gd name="connsiteX2" fmla="*/ 0 w 164982"/>
                        <a:gd name="connsiteY2" fmla="*/ 0 h 237957"/>
                      </a:gdLst>
                      <a:ahLst/>
                      <a:cxnLst>
                        <a:cxn ang="0">
                          <a:pos x="connsiteX0" y="connsiteY0"/>
                        </a:cxn>
                        <a:cxn ang="0">
                          <a:pos x="connsiteX1" y="connsiteY1"/>
                        </a:cxn>
                        <a:cxn ang="0">
                          <a:pos x="connsiteX2" y="connsiteY2"/>
                        </a:cxn>
                      </a:cxnLst>
                      <a:rect l="l" t="t" r="r" b="b"/>
                      <a:pathLst>
                        <a:path w="164982" h="237957">
                          <a:moveTo>
                            <a:pt x="0" y="237958"/>
                          </a:moveTo>
                          <a:lnTo>
                            <a:pt x="164982" y="95183"/>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595" name="Graphic 26">
                  <a:extLst>
                    <a:ext uri="{FF2B5EF4-FFF2-40B4-BE49-F238E27FC236}">
                      <a16:creationId xmlns:a16="http://schemas.microsoft.com/office/drawing/2014/main" id="{C2A57E2E-3016-B237-CF60-344299C44FD1}"/>
                    </a:ext>
                  </a:extLst>
                </p:cNvPr>
                <p:cNvGrpSpPr/>
                <p:nvPr/>
              </p:nvGrpSpPr>
              <p:grpSpPr>
                <a:xfrm>
                  <a:off x="30289807" y="26157701"/>
                  <a:ext cx="1649777" cy="1070810"/>
                  <a:chOff x="30289807" y="26157701"/>
                  <a:chExt cx="1649777" cy="1070810"/>
                </a:xfrm>
              </p:grpSpPr>
              <p:grpSp>
                <p:nvGrpSpPr>
                  <p:cNvPr id="1596" name="Graphic 26">
                    <a:extLst>
                      <a:ext uri="{FF2B5EF4-FFF2-40B4-BE49-F238E27FC236}">
                        <a16:creationId xmlns:a16="http://schemas.microsoft.com/office/drawing/2014/main" id="{97A0D713-F8A6-A11F-9A38-39E02E547BE6}"/>
                      </a:ext>
                    </a:extLst>
                  </p:cNvPr>
                  <p:cNvGrpSpPr/>
                  <p:nvPr/>
                </p:nvGrpSpPr>
                <p:grpSpPr>
                  <a:xfrm>
                    <a:off x="31320926" y="26157701"/>
                    <a:ext cx="618658" cy="713873"/>
                    <a:chOff x="31320926" y="26157701"/>
                    <a:chExt cx="618658" cy="713873"/>
                  </a:xfrm>
                </p:grpSpPr>
                <p:sp>
                  <p:nvSpPr>
                    <p:cNvPr id="1597" name="Freeform 1596">
                      <a:extLst>
                        <a:ext uri="{FF2B5EF4-FFF2-40B4-BE49-F238E27FC236}">
                          <a16:creationId xmlns:a16="http://schemas.microsoft.com/office/drawing/2014/main" id="{7C344B09-224A-56E4-1002-C07656DE4731}"/>
                        </a:ext>
                      </a:extLst>
                    </p:cNvPr>
                    <p:cNvSpPr/>
                    <p:nvPr/>
                  </p:nvSpPr>
                  <p:spPr>
                    <a:xfrm>
                      <a:off x="31320926" y="26633617"/>
                      <a:ext cx="206215" cy="237957"/>
                    </a:xfrm>
                    <a:custGeom>
                      <a:avLst/>
                      <a:gdLst>
                        <a:gd name="connsiteX0" fmla="*/ 0 w 206215"/>
                        <a:gd name="connsiteY0" fmla="*/ 237958 h 237957"/>
                        <a:gd name="connsiteX1" fmla="*/ 206216 w 206215"/>
                        <a:gd name="connsiteY1" fmla="*/ 118979 h 237957"/>
                        <a:gd name="connsiteX2" fmla="*/ 0 w 206215"/>
                        <a:gd name="connsiteY2" fmla="*/ 0 h 237957"/>
                      </a:gdLst>
                      <a:ahLst/>
                      <a:cxnLst>
                        <a:cxn ang="0">
                          <a:pos x="connsiteX0" y="connsiteY0"/>
                        </a:cxn>
                        <a:cxn ang="0">
                          <a:pos x="connsiteX1" y="connsiteY1"/>
                        </a:cxn>
                        <a:cxn ang="0">
                          <a:pos x="connsiteX2" y="connsiteY2"/>
                        </a:cxn>
                      </a:cxnLst>
                      <a:rect l="l" t="t" r="r" b="b"/>
                      <a:pathLst>
                        <a:path w="206215" h="237957">
                          <a:moveTo>
                            <a:pt x="0" y="237958"/>
                          </a:moveTo>
                          <a:lnTo>
                            <a:pt x="206216" y="118979"/>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98" name="Freeform 1597">
                      <a:extLst>
                        <a:ext uri="{FF2B5EF4-FFF2-40B4-BE49-F238E27FC236}">
                          <a16:creationId xmlns:a16="http://schemas.microsoft.com/office/drawing/2014/main" id="{8A1C2BAA-E3E1-D248-C36E-E8BB64737E75}"/>
                        </a:ext>
                      </a:extLst>
                    </p:cNvPr>
                    <p:cNvSpPr/>
                    <p:nvPr/>
                  </p:nvSpPr>
                  <p:spPr>
                    <a:xfrm>
                      <a:off x="31320926" y="26276680"/>
                      <a:ext cx="412441" cy="475915"/>
                    </a:xfrm>
                    <a:custGeom>
                      <a:avLst/>
                      <a:gdLst>
                        <a:gd name="connsiteX0" fmla="*/ 412442 w 412441"/>
                        <a:gd name="connsiteY0" fmla="*/ 118979 h 475915"/>
                        <a:gd name="connsiteX1" fmla="*/ 206216 w 412441"/>
                        <a:gd name="connsiteY1" fmla="*/ 0 h 475915"/>
                        <a:gd name="connsiteX2" fmla="*/ 0 w 412441"/>
                        <a:gd name="connsiteY2" fmla="*/ 118979 h 475915"/>
                        <a:gd name="connsiteX3" fmla="*/ 0 w 412441"/>
                        <a:gd name="connsiteY3" fmla="*/ 356937 h 475915"/>
                        <a:gd name="connsiteX4" fmla="*/ 206216 w 412441"/>
                        <a:gd name="connsiteY4" fmla="*/ 475916 h 475915"/>
                        <a:gd name="connsiteX5" fmla="*/ 412442 w 412441"/>
                        <a:gd name="connsiteY5" fmla="*/ 356937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1" h="475915">
                          <a:moveTo>
                            <a:pt x="412442" y="118979"/>
                          </a:moveTo>
                          <a:lnTo>
                            <a:pt x="206216" y="0"/>
                          </a:lnTo>
                          <a:lnTo>
                            <a:pt x="0" y="118979"/>
                          </a:lnTo>
                          <a:lnTo>
                            <a:pt x="0" y="356937"/>
                          </a:lnTo>
                          <a:lnTo>
                            <a:pt x="206216" y="475916"/>
                          </a:lnTo>
                          <a:lnTo>
                            <a:pt x="412442" y="35693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599" name="Freeform 1598">
                      <a:extLst>
                        <a:ext uri="{FF2B5EF4-FFF2-40B4-BE49-F238E27FC236}">
                          <a16:creationId xmlns:a16="http://schemas.microsoft.com/office/drawing/2014/main" id="{2FB040F5-0D7B-FFFC-789D-D793E148B8AE}"/>
                        </a:ext>
                      </a:extLst>
                    </p:cNvPr>
                    <p:cNvSpPr/>
                    <p:nvPr/>
                  </p:nvSpPr>
                  <p:spPr>
                    <a:xfrm>
                      <a:off x="31320926" y="26157701"/>
                      <a:ext cx="206215" cy="237957"/>
                    </a:xfrm>
                    <a:custGeom>
                      <a:avLst/>
                      <a:gdLst>
                        <a:gd name="connsiteX0" fmla="*/ 0 w 206215"/>
                        <a:gd name="connsiteY0" fmla="*/ 0 h 237957"/>
                        <a:gd name="connsiteX1" fmla="*/ 0 w 206215"/>
                        <a:gd name="connsiteY1" fmla="*/ 237958 h 237957"/>
                        <a:gd name="connsiteX2" fmla="*/ 206216 w 206215"/>
                        <a:gd name="connsiteY2" fmla="*/ 118979 h 237957"/>
                      </a:gdLst>
                      <a:ahLst/>
                      <a:cxnLst>
                        <a:cxn ang="0">
                          <a:pos x="connsiteX0" y="connsiteY0"/>
                        </a:cxn>
                        <a:cxn ang="0">
                          <a:pos x="connsiteX1" y="connsiteY1"/>
                        </a:cxn>
                        <a:cxn ang="0">
                          <a:pos x="connsiteX2" y="connsiteY2"/>
                        </a:cxn>
                      </a:cxnLst>
                      <a:rect l="l" t="t" r="r" b="b"/>
                      <a:pathLst>
                        <a:path w="206215" h="237957">
                          <a:moveTo>
                            <a:pt x="0" y="0"/>
                          </a:moveTo>
                          <a:lnTo>
                            <a:pt x="0" y="237958"/>
                          </a:lnTo>
                          <a:lnTo>
                            <a:pt x="206216" y="11897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00" name="Freeform 1599">
                      <a:extLst>
                        <a:ext uri="{FF2B5EF4-FFF2-40B4-BE49-F238E27FC236}">
                          <a16:creationId xmlns:a16="http://schemas.microsoft.com/office/drawing/2014/main" id="{30CDA249-08C9-69A8-A8A1-814F84B0BD84}"/>
                        </a:ext>
                      </a:extLst>
                    </p:cNvPr>
                    <p:cNvSpPr/>
                    <p:nvPr/>
                  </p:nvSpPr>
                  <p:spPr>
                    <a:xfrm>
                      <a:off x="31733368" y="26395659"/>
                      <a:ext cx="206216" cy="237957"/>
                    </a:xfrm>
                    <a:custGeom>
                      <a:avLst/>
                      <a:gdLst>
                        <a:gd name="connsiteX0" fmla="*/ 206216 w 206216"/>
                        <a:gd name="connsiteY0" fmla="*/ 118979 h 237957"/>
                        <a:gd name="connsiteX1" fmla="*/ 0 w 206216"/>
                        <a:gd name="connsiteY1" fmla="*/ 0 h 237957"/>
                        <a:gd name="connsiteX2" fmla="*/ 0 w 206216"/>
                        <a:gd name="connsiteY2" fmla="*/ 237958 h 237957"/>
                      </a:gdLst>
                      <a:ahLst/>
                      <a:cxnLst>
                        <a:cxn ang="0">
                          <a:pos x="connsiteX0" y="connsiteY0"/>
                        </a:cxn>
                        <a:cxn ang="0">
                          <a:pos x="connsiteX1" y="connsiteY1"/>
                        </a:cxn>
                        <a:cxn ang="0">
                          <a:pos x="connsiteX2" y="connsiteY2"/>
                        </a:cxn>
                      </a:cxnLst>
                      <a:rect l="l" t="t" r="r" b="b"/>
                      <a:pathLst>
                        <a:path w="206216" h="237957">
                          <a:moveTo>
                            <a:pt x="206216" y="118979"/>
                          </a:moveTo>
                          <a:lnTo>
                            <a:pt x="0" y="0"/>
                          </a:lnTo>
                          <a:lnTo>
                            <a:pt x="0" y="23795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601" name="Graphic 26">
                    <a:extLst>
                      <a:ext uri="{FF2B5EF4-FFF2-40B4-BE49-F238E27FC236}">
                        <a16:creationId xmlns:a16="http://schemas.microsoft.com/office/drawing/2014/main" id="{F0392935-B683-F068-6238-1C63F0E94912}"/>
                      </a:ext>
                    </a:extLst>
                  </p:cNvPr>
                  <p:cNvGrpSpPr/>
                  <p:nvPr/>
                </p:nvGrpSpPr>
                <p:grpSpPr>
                  <a:xfrm>
                    <a:off x="30289807" y="26157701"/>
                    <a:ext cx="1031119" cy="713873"/>
                    <a:chOff x="30289807" y="26157701"/>
                    <a:chExt cx="1031119" cy="713873"/>
                  </a:xfrm>
                </p:grpSpPr>
                <p:sp>
                  <p:nvSpPr>
                    <p:cNvPr id="1602" name="Freeform 1601">
                      <a:extLst>
                        <a:ext uri="{FF2B5EF4-FFF2-40B4-BE49-F238E27FC236}">
                          <a16:creationId xmlns:a16="http://schemas.microsoft.com/office/drawing/2014/main" id="{6BFBADE1-1974-ADAA-1F74-604C31A78E49}"/>
                        </a:ext>
                      </a:extLst>
                    </p:cNvPr>
                    <p:cNvSpPr/>
                    <p:nvPr/>
                  </p:nvSpPr>
                  <p:spPr>
                    <a:xfrm>
                      <a:off x="30289807" y="26443250"/>
                      <a:ext cx="206225" cy="142774"/>
                    </a:xfrm>
                    <a:custGeom>
                      <a:avLst/>
                      <a:gdLst>
                        <a:gd name="connsiteX0" fmla="*/ 0 w 206225"/>
                        <a:gd name="connsiteY0" fmla="*/ 71387 h 142774"/>
                        <a:gd name="connsiteX1" fmla="*/ 206226 w 206225"/>
                        <a:gd name="connsiteY1" fmla="*/ 142775 h 142774"/>
                        <a:gd name="connsiteX2" fmla="*/ 206226 w 206225"/>
                        <a:gd name="connsiteY2" fmla="*/ 0 h 142774"/>
                      </a:gdLst>
                      <a:ahLst/>
                      <a:cxnLst>
                        <a:cxn ang="0">
                          <a:pos x="connsiteX0" y="connsiteY0"/>
                        </a:cxn>
                        <a:cxn ang="0">
                          <a:pos x="connsiteX1" y="connsiteY1"/>
                        </a:cxn>
                        <a:cxn ang="0">
                          <a:pos x="connsiteX2" y="connsiteY2"/>
                        </a:cxn>
                      </a:cxnLst>
                      <a:rect l="l" t="t" r="r" b="b"/>
                      <a:pathLst>
                        <a:path w="206225" h="142774">
                          <a:moveTo>
                            <a:pt x="0" y="71387"/>
                          </a:moveTo>
                          <a:lnTo>
                            <a:pt x="206226" y="142775"/>
                          </a:lnTo>
                          <a:lnTo>
                            <a:pt x="206226"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03" name="Freeform 1602">
                      <a:extLst>
                        <a:ext uri="{FF2B5EF4-FFF2-40B4-BE49-F238E27FC236}">
                          <a16:creationId xmlns:a16="http://schemas.microsoft.com/office/drawing/2014/main" id="{C884CCA9-AC6D-D164-D232-DBDE78FBD010}"/>
                        </a:ext>
                      </a:extLst>
                    </p:cNvPr>
                    <p:cNvSpPr/>
                    <p:nvPr/>
                  </p:nvSpPr>
                  <p:spPr>
                    <a:xfrm>
                      <a:off x="30805367" y="26633617"/>
                      <a:ext cx="309334" cy="166570"/>
                    </a:xfrm>
                    <a:custGeom>
                      <a:avLst/>
                      <a:gdLst>
                        <a:gd name="connsiteX0" fmla="*/ 309334 w 309334"/>
                        <a:gd name="connsiteY0" fmla="*/ 118979 h 166570"/>
                        <a:gd name="connsiteX1" fmla="*/ 103108 w 309334"/>
                        <a:gd name="connsiteY1" fmla="*/ 0 h 166570"/>
                        <a:gd name="connsiteX2" fmla="*/ 0 w 309334"/>
                        <a:gd name="connsiteY2" fmla="*/ 59489 h 166570"/>
                        <a:gd name="connsiteX3" fmla="*/ 309334 w 309334"/>
                        <a:gd name="connsiteY3" fmla="*/ 166571 h 166570"/>
                      </a:gdLst>
                      <a:ahLst/>
                      <a:cxnLst>
                        <a:cxn ang="0">
                          <a:pos x="connsiteX0" y="connsiteY0"/>
                        </a:cxn>
                        <a:cxn ang="0">
                          <a:pos x="connsiteX1" y="connsiteY1"/>
                        </a:cxn>
                        <a:cxn ang="0">
                          <a:pos x="connsiteX2" y="connsiteY2"/>
                        </a:cxn>
                        <a:cxn ang="0">
                          <a:pos x="connsiteX3" y="connsiteY3"/>
                        </a:cxn>
                      </a:cxnLst>
                      <a:rect l="l" t="t" r="r" b="b"/>
                      <a:pathLst>
                        <a:path w="309334" h="166570">
                          <a:moveTo>
                            <a:pt x="309334" y="118979"/>
                          </a:moveTo>
                          <a:lnTo>
                            <a:pt x="103108" y="0"/>
                          </a:lnTo>
                          <a:lnTo>
                            <a:pt x="0" y="59489"/>
                          </a:lnTo>
                          <a:lnTo>
                            <a:pt x="309334" y="16657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04" name="Freeform 1603">
                      <a:extLst>
                        <a:ext uri="{FF2B5EF4-FFF2-40B4-BE49-F238E27FC236}">
                          <a16:creationId xmlns:a16="http://schemas.microsoft.com/office/drawing/2014/main" id="{C67D49B0-0350-AD4C-D079-E4E532A23D3D}"/>
                        </a:ext>
                      </a:extLst>
                    </p:cNvPr>
                    <p:cNvSpPr/>
                    <p:nvPr/>
                  </p:nvSpPr>
                  <p:spPr>
                    <a:xfrm>
                      <a:off x="30496033" y="26336169"/>
                      <a:ext cx="412442" cy="356936"/>
                    </a:xfrm>
                    <a:custGeom>
                      <a:avLst/>
                      <a:gdLst>
                        <a:gd name="connsiteX0" fmla="*/ 412442 w 412442"/>
                        <a:gd name="connsiteY0" fmla="*/ 297447 h 356936"/>
                        <a:gd name="connsiteX1" fmla="*/ 412442 w 412442"/>
                        <a:gd name="connsiteY1" fmla="*/ 59489 h 356936"/>
                        <a:gd name="connsiteX2" fmla="*/ 309334 w 412442"/>
                        <a:gd name="connsiteY2" fmla="*/ 0 h 356936"/>
                        <a:gd name="connsiteX3" fmla="*/ 0 w 412442"/>
                        <a:gd name="connsiteY3" fmla="*/ 107081 h 356936"/>
                        <a:gd name="connsiteX4" fmla="*/ 0 w 412442"/>
                        <a:gd name="connsiteY4" fmla="*/ 249856 h 356936"/>
                        <a:gd name="connsiteX5" fmla="*/ 309334 w 412442"/>
                        <a:gd name="connsiteY5" fmla="*/ 356937 h 35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2" h="356936">
                          <a:moveTo>
                            <a:pt x="412442" y="297447"/>
                          </a:moveTo>
                          <a:lnTo>
                            <a:pt x="412442" y="59489"/>
                          </a:lnTo>
                          <a:lnTo>
                            <a:pt x="309334" y="0"/>
                          </a:lnTo>
                          <a:lnTo>
                            <a:pt x="0" y="107081"/>
                          </a:lnTo>
                          <a:lnTo>
                            <a:pt x="0" y="249856"/>
                          </a:lnTo>
                          <a:lnTo>
                            <a:pt x="309334" y="35693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05" name="Freeform 1604">
                      <a:extLst>
                        <a:ext uri="{FF2B5EF4-FFF2-40B4-BE49-F238E27FC236}">
                          <a16:creationId xmlns:a16="http://schemas.microsoft.com/office/drawing/2014/main" id="{8B90C054-C070-61DF-6912-CFDA3BAAC5EC}"/>
                        </a:ext>
                      </a:extLst>
                    </p:cNvPr>
                    <p:cNvSpPr/>
                    <p:nvPr/>
                  </p:nvSpPr>
                  <p:spPr>
                    <a:xfrm>
                      <a:off x="31114701" y="26633617"/>
                      <a:ext cx="206225" cy="237957"/>
                    </a:xfrm>
                    <a:custGeom>
                      <a:avLst/>
                      <a:gdLst>
                        <a:gd name="connsiteX0" fmla="*/ 206226 w 206225"/>
                        <a:gd name="connsiteY0" fmla="*/ 237958 h 237957"/>
                        <a:gd name="connsiteX1" fmla="*/ 206226 w 206225"/>
                        <a:gd name="connsiteY1" fmla="*/ 0 h 237957"/>
                        <a:gd name="connsiteX2" fmla="*/ 0 w 206225"/>
                        <a:gd name="connsiteY2" fmla="*/ 118979 h 237957"/>
                        <a:gd name="connsiteX3" fmla="*/ 0 w 206225"/>
                        <a:gd name="connsiteY3" fmla="*/ 166571 h 237957"/>
                      </a:gdLst>
                      <a:ahLst/>
                      <a:cxnLst>
                        <a:cxn ang="0">
                          <a:pos x="connsiteX0" y="connsiteY0"/>
                        </a:cxn>
                        <a:cxn ang="0">
                          <a:pos x="connsiteX1" y="connsiteY1"/>
                        </a:cxn>
                        <a:cxn ang="0">
                          <a:pos x="connsiteX2" y="connsiteY2"/>
                        </a:cxn>
                        <a:cxn ang="0">
                          <a:pos x="connsiteX3" y="connsiteY3"/>
                        </a:cxn>
                      </a:cxnLst>
                      <a:rect l="l" t="t" r="r" b="b"/>
                      <a:pathLst>
                        <a:path w="206225" h="237957">
                          <a:moveTo>
                            <a:pt x="206226" y="237958"/>
                          </a:moveTo>
                          <a:lnTo>
                            <a:pt x="206226" y="0"/>
                          </a:lnTo>
                          <a:lnTo>
                            <a:pt x="0" y="118979"/>
                          </a:lnTo>
                          <a:lnTo>
                            <a:pt x="0" y="1665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06" name="Freeform 1605">
                      <a:extLst>
                        <a:ext uri="{FF2B5EF4-FFF2-40B4-BE49-F238E27FC236}">
                          <a16:creationId xmlns:a16="http://schemas.microsoft.com/office/drawing/2014/main" id="{4A89BCBC-DB51-2D0B-D813-0C46B8058724}"/>
                        </a:ext>
                      </a:extLst>
                    </p:cNvPr>
                    <p:cNvSpPr/>
                    <p:nvPr/>
                  </p:nvSpPr>
                  <p:spPr>
                    <a:xfrm>
                      <a:off x="30908475" y="26276680"/>
                      <a:ext cx="412451" cy="475915"/>
                    </a:xfrm>
                    <a:custGeom>
                      <a:avLst/>
                      <a:gdLst>
                        <a:gd name="connsiteX0" fmla="*/ 206226 w 412451"/>
                        <a:gd name="connsiteY0" fmla="*/ 475916 h 475915"/>
                        <a:gd name="connsiteX1" fmla="*/ 412452 w 412451"/>
                        <a:gd name="connsiteY1" fmla="*/ 356937 h 475915"/>
                        <a:gd name="connsiteX2" fmla="*/ 412452 w 412451"/>
                        <a:gd name="connsiteY2" fmla="*/ 118979 h 475915"/>
                        <a:gd name="connsiteX3" fmla="*/ 206226 w 412451"/>
                        <a:gd name="connsiteY3" fmla="*/ 0 h 475915"/>
                        <a:gd name="connsiteX4" fmla="*/ 0 w 412451"/>
                        <a:gd name="connsiteY4" fmla="*/ 118979 h 475915"/>
                        <a:gd name="connsiteX5" fmla="*/ 0 w 412451"/>
                        <a:gd name="connsiteY5" fmla="*/ 356937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51" h="475915">
                          <a:moveTo>
                            <a:pt x="206226" y="475916"/>
                          </a:moveTo>
                          <a:lnTo>
                            <a:pt x="412452" y="356937"/>
                          </a:lnTo>
                          <a:lnTo>
                            <a:pt x="412452" y="118979"/>
                          </a:lnTo>
                          <a:lnTo>
                            <a:pt x="206226" y="0"/>
                          </a:lnTo>
                          <a:lnTo>
                            <a:pt x="0" y="118979"/>
                          </a:lnTo>
                          <a:lnTo>
                            <a:pt x="0" y="35693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07" name="Freeform 1606">
                      <a:extLst>
                        <a:ext uri="{FF2B5EF4-FFF2-40B4-BE49-F238E27FC236}">
                          <a16:creationId xmlns:a16="http://schemas.microsoft.com/office/drawing/2014/main" id="{A4D1F601-424E-4649-1B52-6C09AEE5E19E}"/>
                        </a:ext>
                      </a:extLst>
                    </p:cNvPr>
                    <p:cNvSpPr/>
                    <p:nvPr/>
                  </p:nvSpPr>
                  <p:spPr>
                    <a:xfrm>
                      <a:off x="30805367" y="26229088"/>
                      <a:ext cx="309334" cy="166570"/>
                    </a:xfrm>
                    <a:custGeom>
                      <a:avLst/>
                      <a:gdLst>
                        <a:gd name="connsiteX0" fmla="*/ 103108 w 309334"/>
                        <a:gd name="connsiteY0" fmla="*/ 166571 h 166570"/>
                        <a:gd name="connsiteX1" fmla="*/ 309334 w 309334"/>
                        <a:gd name="connsiteY1" fmla="*/ 47592 h 166570"/>
                        <a:gd name="connsiteX2" fmla="*/ 309334 w 309334"/>
                        <a:gd name="connsiteY2" fmla="*/ 0 h 166570"/>
                        <a:gd name="connsiteX3" fmla="*/ 0 w 309334"/>
                        <a:gd name="connsiteY3" fmla="*/ 107081 h 166570"/>
                      </a:gdLst>
                      <a:ahLst/>
                      <a:cxnLst>
                        <a:cxn ang="0">
                          <a:pos x="connsiteX0" y="connsiteY0"/>
                        </a:cxn>
                        <a:cxn ang="0">
                          <a:pos x="connsiteX1" y="connsiteY1"/>
                        </a:cxn>
                        <a:cxn ang="0">
                          <a:pos x="connsiteX2" y="connsiteY2"/>
                        </a:cxn>
                        <a:cxn ang="0">
                          <a:pos x="connsiteX3" y="connsiteY3"/>
                        </a:cxn>
                      </a:cxnLst>
                      <a:rect l="l" t="t" r="r" b="b"/>
                      <a:pathLst>
                        <a:path w="309334" h="166570">
                          <a:moveTo>
                            <a:pt x="103108" y="166571"/>
                          </a:moveTo>
                          <a:lnTo>
                            <a:pt x="309334" y="47592"/>
                          </a:lnTo>
                          <a:lnTo>
                            <a:pt x="309334" y="0"/>
                          </a:lnTo>
                          <a:lnTo>
                            <a:pt x="0" y="10708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08" name="Freeform 1607">
                      <a:extLst>
                        <a:ext uri="{FF2B5EF4-FFF2-40B4-BE49-F238E27FC236}">
                          <a16:creationId xmlns:a16="http://schemas.microsoft.com/office/drawing/2014/main" id="{0D5D083A-74EB-9DC4-3F2C-736059E8E050}"/>
                        </a:ext>
                      </a:extLst>
                    </p:cNvPr>
                    <p:cNvSpPr/>
                    <p:nvPr/>
                  </p:nvSpPr>
                  <p:spPr>
                    <a:xfrm>
                      <a:off x="31114701" y="26157701"/>
                      <a:ext cx="206225" cy="237957"/>
                    </a:xfrm>
                    <a:custGeom>
                      <a:avLst/>
                      <a:gdLst>
                        <a:gd name="connsiteX0" fmla="*/ 206226 w 206225"/>
                        <a:gd name="connsiteY0" fmla="*/ 0 h 237957"/>
                        <a:gd name="connsiteX1" fmla="*/ 0 w 206225"/>
                        <a:gd name="connsiteY1" fmla="*/ 71387 h 237957"/>
                        <a:gd name="connsiteX2" fmla="*/ 0 w 206225"/>
                        <a:gd name="connsiteY2" fmla="*/ 118979 h 237957"/>
                        <a:gd name="connsiteX3" fmla="*/ 206226 w 206225"/>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206225" h="237957">
                          <a:moveTo>
                            <a:pt x="206226" y="0"/>
                          </a:moveTo>
                          <a:lnTo>
                            <a:pt x="0" y="71387"/>
                          </a:lnTo>
                          <a:lnTo>
                            <a:pt x="0" y="118979"/>
                          </a:lnTo>
                          <a:lnTo>
                            <a:pt x="206226" y="23795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609" name="Graphic 26">
                    <a:extLst>
                      <a:ext uri="{FF2B5EF4-FFF2-40B4-BE49-F238E27FC236}">
                        <a16:creationId xmlns:a16="http://schemas.microsoft.com/office/drawing/2014/main" id="{95139E4F-5AA1-FABF-A644-0E9A09733F9F}"/>
                      </a:ext>
                    </a:extLst>
                  </p:cNvPr>
                  <p:cNvGrpSpPr/>
                  <p:nvPr/>
                </p:nvGrpSpPr>
                <p:grpSpPr>
                  <a:xfrm>
                    <a:off x="30289807" y="26514638"/>
                    <a:ext cx="1031119" cy="713873"/>
                    <a:chOff x="30289807" y="26514638"/>
                    <a:chExt cx="1031119" cy="713873"/>
                  </a:xfrm>
                </p:grpSpPr>
                <p:sp>
                  <p:nvSpPr>
                    <p:cNvPr id="1610" name="Freeform 1609">
                      <a:extLst>
                        <a:ext uri="{FF2B5EF4-FFF2-40B4-BE49-F238E27FC236}">
                          <a16:creationId xmlns:a16="http://schemas.microsoft.com/office/drawing/2014/main" id="{217EC601-E7FD-9E81-B9F9-7A23A1E64C41}"/>
                        </a:ext>
                      </a:extLst>
                    </p:cNvPr>
                    <p:cNvSpPr/>
                    <p:nvPr/>
                  </p:nvSpPr>
                  <p:spPr>
                    <a:xfrm>
                      <a:off x="30599141" y="26990554"/>
                      <a:ext cx="309334" cy="237957"/>
                    </a:xfrm>
                    <a:custGeom>
                      <a:avLst/>
                      <a:gdLst>
                        <a:gd name="connsiteX0" fmla="*/ 103118 w 309334"/>
                        <a:gd name="connsiteY0" fmla="*/ 237958 h 237957"/>
                        <a:gd name="connsiteX1" fmla="*/ 309334 w 309334"/>
                        <a:gd name="connsiteY1" fmla="*/ 118979 h 237957"/>
                        <a:gd name="connsiteX2" fmla="*/ 103118 w 309334"/>
                        <a:gd name="connsiteY2" fmla="*/ 0 h 237957"/>
                        <a:gd name="connsiteX3" fmla="*/ 0 w 309334"/>
                        <a:gd name="connsiteY3" fmla="*/ 59489 h 237957"/>
                      </a:gdLst>
                      <a:ahLst/>
                      <a:cxnLst>
                        <a:cxn ang="0">
                          <a:pos x="connsiteX0" y="connsiteY0"/>
                        </a:cxn>
                        <a:cxn ang="0">
                          <a:pos x="connsiteX1" y="connsiteY1"/>
                        </a:cxn>
                        <a:cxn ang="0">
                          <a:pos x="connsiteX2" y="connsiteY2"/>
                        </a:cxn>
                        <a:cxn ang="0">
                          <a:pos x="connsiteX3" y="connsiteY3"/>
                        </a:cxn>
                      </a:cxnLst>
                      <a:rect l="l" t="t" r="r" b="b"/>
                      <a:pathLst>
                        <a:path w="309334" h="237957">
                          <a:moveTo>
                            <a:pt x="103118" y="237958"/>
                          </a:moveTo>
                          <a:lnTo>
                            <a:pt x="309334" y="118979"/>
                          </a:lnTo>
                          <a:lnTo>
                            <a:pt x="103118" y="0"/>
                          </a:lnTo>
                          <a:lnTo>
                            <a:pt x="0" y="5948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11" name="Freeform 1610">
                      <a:extLst>
                        <a:ext uri="{FF2B5EF4-FFF2-40B4-BE49-F238E27FC236}">
                          <a16:creationId xmlns:a16="http://schemas.microsoft.com/office/drawing/2014/main" id="{84D5DBFC-67C2-FED3-5FAD-91E610605718}"/>
                        </a:ext>
                      </a:extLst>
                    </p:cNvPr>
                    <p:cNvSpPr/>
                    <p:nvPr/>
                  </p:nvSpPr>
                  <p:spPr>
                    <a:xfrm>
                      <a:off x="30392924" y="26633617"/>
                      <a:ext cx="309334" cy="416426"/>
                    </a:xfrm>
                    <a:custGeom>
                      <a:avLst/>
                      <a:gdLst>
                        <a:gd name="connsiteX0" fmla="*/ 309334 w 309334"/>
                        <a:gd name="connsiteY0" fmla="*/ 356937 h 416426"/>
                        <a:gd name="connsiteX1" fmla="*/ 309334 w 309334"/>
                        <a:gd name="connsiteY1" fmla="*/ 118979 h 416426"/>
                        <a:gd name="connsiteX2" fmla="*/ 103108 w 309334"/>
                        <a:gd name="connsiteY2" fmla="*/ 0 h 416426"/>
                        <a:gd name="connsiteX3" fmla="*/ 0 w 309334"/>
                        <a:gd name="connsiteY3" fmla="*/ 59489 h 416426"/>
                        <a:gd name="connsiteX4" fmla="*/ 206216 w 309334"/>
                        <a:gd name="connsiteY4" fmla="*/ 416426 h 416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34" h="416426">
                          <a:moveTo>
                            <a:pt x="309334" y="356937"/>
                          </a:moveTo>
                          <a:lnTo>
                            <a:pt x="309334" y="118979"/>
                          </a:lnTo>
                          <a:lnTo>
                            <a:pt x="103108" y="0"/>
                          </a:lnTo>
                          <a:lnTo>
                            <a:pt x="0" y="59489"/>
                          </a:lnTo>
                          <a:lnTo>
                            <a:pt x="206216" y="41642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12" name="Freeform 1611">
                      <a:extLst>
                        <a:ext uri="{FF2B5EF4-FFF2-40B4-BE49-F238E27FC236}">
                          <a16:creationId xmlns:a16="http://schemas.microsoft.com/office/drawing/2014/main" id="{B5EF6C29-5A90-44E3-5FB4-13A660AB27AA}"/>
                        </a:ext>
                      </a:extLst>
                    </p:cNvPr>
                    <p:cNvSpPr/>
                    <p:nvPr/>
                  </p:nvSpPr>
                  <p:spPr>
                    <a:xfrm>
                      <a:off x="30289807" y="26514638"/>
                      <a:ext cx="206225" cy="178468"/>
                    </a:xfrm>
                    <a:custGeom>
                      <a:avLst/>
                      <a:gdLst>
                        <a:gd name="connsiteX0" fmla="*/ 0 w 206225"/>
                        <a:gd name="connsiteY0" fmla="*/ 0 h 178468"/>
                        <a:gd name="connsiteX1" fmla="*/ 103118 w 206225"/>
                        <a:gd name="connsiteY1" fmla="*/ 178468 h 178468"/>
                        <a:gd name="connsiteX2" fmla="*/ 206226 w 206225"/>
                        <a:gd name="connsiteY2" fmla="*/ 118979 h 178468"/>
                        <a:gd name="connsiteX3" fmla="*/ 206226 w 206225"/>
                        <a:gd name="connsiteY3" fmla="*/ 71387 h 178468"/>
                      </a:gdLst>
                      <a:ahLst/>
                      <a:cxnLst>
                        <a:cxn ang="0">
                          <a:pos x="connsiteX0" y="connsiteY0"/>
                        </a:cxn>
                        <a:cxn ang="0">
                          <a:pos x="connsiteX1" y="connsiteY1"/>
                        </a:cxn>
                        <a:cxn ang="0">
                          <a:pos x="connsiteX2" y="connsiteY2"/>
                        </a:cxn>
                        <a:cxn ang="0">
                          <a:pos x="connsiteX3" y="connsiteY3"/>
                        </a:cxn>
                      </a:cxnLst>
                      <a:rect l="l" t="t" r="r" b="b"/>
                      <a:pathLst>
                        <a:path w="206225" h="178468">
                          <a:moveTo>
                            <a:pt x="0" y="0"/>
                          </a:moveTo>
                          <a:lnTo>
                            <a:pt x="103118" y="178468"/>
                          </a:lnTo>
                          <a:lnTo>
                            <a:pt x="206226" y="118979"/>
                          </a:lnTo>
                          <a:lnTo>
                            <a:pt x="206226" y="7138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13" name="Freeform 1612">
                      <a:extLst>
                        <a:ext uri="{FF2B5EF4-FFF2-40B4-BE49-F238E27FC236}">
                          <a16:creationId xmlns:a16="http://schemas.microsoft.com/office/drawing/2014/main" id="{32ED1843-2FFC-0981-78D5-B36EBA866B9E}"/>
                        </a:ext>
                      </a:extLst>
                    </p:cNvPr>
                    <p:cNvSpPr/>
                    <p:nvPr/>
                  </p:nvSpPr>
                  <p:spPr>
                    <a:xfrm>
                      <a:off x="30702258" y="26693106"/>
                      <a:ext cx="412442" cy="416426"/>
                    </a:xfrm>
                    <a:custGeom>
                      <a:avLst/>
                      <a:gdLst>
                        <a:gd name="connsiteX0" fmla="*/ 0 w 412442"/>
                        <a:gd name="connsiteY0" fmla="*/ 59489 h 416426"/>
                        <a:gd name="connsiteX1" fmla="*/ 0 w 412442"/>
                        <a:gd name="connsiteY1" fmla="*/ 297447 h 416426"/>
                        <a:gd name="connsiteX2" fmla="*/ 206216 w 412442"/>
                        <a:gd name="connsiteY2" fmla="*/ 416426 h 416426"/>
                        <a:gd name="connsiteX3" fmla="*/ 412442 w 412442"/>
                        <a:gd name="connsiteY3" fmla="*/ 297447 h 416426"/>
                        <a:gd name="connsiteX4" fmla="*/ 412442 w 412442"/>
                        <a:gd name="connsiteY4" fmla="*/ 107081 h 416426"/>
                        <a:gd name="connsiteX5" fmla="*/ 103108 w 412442"/>
                        <a:gd name="connsiteY5" fmla="*/ 0 h 41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2" h="416426">
                          <a:moveTo>
                            <a:pt x="0" y="59489"/>
                          </a:moveTo>
                          <a:lnTo>
                            <a:pt x="0" y="297447"/>
                          </a:lnTo>
                          <a:lnTo>
                            <a:pt x="206216" y="416426"/>
                          </a:lnTo>
                          <a:lnTo>
                            <a:pt x="412442" y="297447"/>
                          </a:lnTo>
                          <a:lnTo>
                            <a:pt x="412442" y="107081"/>
                          </a:lnTo>
                          <a:lnTo>
                            <a:pt x="10310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14" name="Freeform 1613">
                      <a:extLst>
                        <a:ext uri="{FF2B5EF4-FFF2-40B4-BE49-F238E27FC236}">
                          <a16:creationId xmlns:a16="http://schemas.microsoft.com/office/drawing/2014/main" id="{C0A50605-5D0E-B632-AE15-2B9E9060B82A}"/>
                        </a:ext>
                      </a:extLst>
                    </p:cNvPr>
                    <p:cNvSpPr/>
                    <p:nvPr/>
                  </p:nvSpPr>
                  <p:spPr>
                    <a:xfrm>
                      <a:off x="30496033" y="26586025"/>
                      <a:ext cx="309334" cy="166570"/>
                    </a:xfrm>
                    <a:custGeom>
                      <a:avLst/>
                      <a:gdLst>
                        <a:gd name="connsiteX0" fmla="*/ 206226 w 309334"/>
                        <a:gd name="connsiteY0" fmla="*/ 166571 h 166570"/>
                        <a:gd name="connsiteX1" fmla="*/ 309334 w 309334"/>
                        <a:gd name="connsiteY1" fmla="*/ 107081 h 166570"/>
                        <a:gd name="connsiteX2" fmla="*/ 0 w 309334"/>
                        <a:gd name="connsiteY2" fmla="*/ 0 h 166570"/>
                        <a:gd name="connsiteX3" fmla="*/ 0 w 309334"/>
                        <a:gd name="connsiteY3" fmla="*/ 47592 h 166570"/>
                      </a:gdLst>
                      <a:ahLst/>
                      <a:cxnLst>
                        <a:cxn ang="0">
                          <a:pos x="connsiteX0" y="connsiteY0"/>
                        </a:cxn>
                        <a:cxn ang="0">
                          <a:pos x="connsiteX1" y="connsiteY1"/>
                        </a:cxn>
                        <a:cxn ang="0">
                          <a:pos x="connsiteX2" y="connsiteY2"/>
                        </a:cxn>
                        <a:cxn ang="0">
                          <a:pos x="connsiteX3" y="connsiteY3"/>
                        </a:cxn>
                      </a:cxnLst>
                      <a:rect l="l" t="t" r="r" b="b"/>
                      <a:pathLst>
                        <a:path w="309334" h="166570">
                          <a:moveTo>
                            <a:pt x="206226" y="166571"/>
                          </a:moveTo>
                          <a:lnTo>
                            <a:pt x="309334" y="107081"/>
                          </a:lnTo>
                          <a:lnTo>
                            <a:pt x="0" y="0"/>
                          </a:lnTo>
                          <a:lnTo>
                            <a:pt x="0" y="4759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15" name="Freeform 1614">
                      <a:extLst>
                        <a:ext uri="{FF2B5EF4-FFF2-40B4-BE49-F238E27FC236}">
                          <a16:creationId xmlns:a16="http://schemas.microsoft.com/office/drawing/2014/main" id="{58D08D64-4427-647B-40D6-BEE987F79395}"/>
                        </a:ext>
                      </a:extLst>
                    </p:cNvPr>
                    <p:cNvSpPr/>
                    <p:nvPr/>
                  </p:nvSpPr>
                  <p:spPr>
                    <a:xfrm>
                      <a:off x="31114701" y="26800187"/>
                      <a:ext cx="206225" cy="190366"/>
                    </a:xfrm>
                    <a:custGeom>
                      <a:avLst/>
                      <a:gdLst>
                        <a:gd name="connsiteX0" fmla="*/ 206226 w 206225"/>
                        <a:gd name="connsiteY0" fmla="*/ 71387 h 190366"/>
                        <a:gd name="connsiteX1" fmla="*/ 0 w 206225"/>
                        <a:gd name="connsiteY1" fmla="*/ 0 h 190366"/>
                        <a:gd name="connsiteX2" fmla="*/ 0 w 206225"/>
                        <a:gd name="connsiteY2" fmla="*/ 190366 h 190366"/>
                      </a:gdLst>
                      <a:ahLst/>
                      <a:cxnLst>
                        <a:cxn ang="0">
                          <a:pos x="connsiteX0" y="connsiteY0"/>
                        </a:cxn>
                        <a:cxn ang="0">
                          <a:pos x="connsiteX1" y="connsiteY1"/>
                        </a:cxn>
                        <a:cxn ang="0">
                          <a:pos x="connsiteX2" y="connsiteY2"/>
                        </a:cxn>
                      </a:cxnLst>
                      <a:rect l="l" t="t" r="r" b="b"/>
                      <a:pathLst>
                        <a:path w="206225" h="190366">
                          <a:moveTo>
                            <a:pt x="206226" y="71387"/>
                          </a:moveTo>
                          <a:lnTo>
                            <a:pt x="0" y="0"/>
                          </a:lnTo>
                          <a:lnTo>
                            <a:pt x="0" y="190366"/>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grpSp>
            <p:nvGrpSpPr>
              <p:cNvPr id="1616" name="Graphic 26">
                <a:extLst>
                  <a:ext uri="{FF2B5EF4-FFF2-40B4-BE49-F238E27FC236}">
                    <a16:creationId xmlns:a16="http://schemas.microsoft.com/office/drawing/2014/main" id="{E119794C-E51B-ECEC-DAE5-A4949527C664}"/>
                  </a:ext>
                </a:extLst>
              </p:cNvPr>
              <p:cNvGrpSpPr/>
              <p:nvPr/>
            </p:nvGrpSpPr>
            <p:grpSpPr>
              <a:xfrm>
                <a:off x="28227587" y="25443827"/>
                <a:ext cx="2474671" cy="2498557"/>
                <a:chOff x="28227587" y="25443827"/>
                <a:chExt cx="2474671" cy="2498557"/>
              </a:xfrm>
            </p:grpSpPr>
            <p:grpSp>
              <p:nvGrpSpPr>
                <p:cNvPr id="1617" name="Graphic 26">
                  <a:extLst>
                    <a:ext uri="{FF2B5EF4-FFF2-40B4-BE49-F238E27FC236}">
                      <a16:creationId xmlns:a16="http://schemas.microsoft.com/office/drawing/2014/main" id="{558A852A-992F-6F1D-F702-6C8729EB3609}"/>
                    </a:ext>
                  </a:extLst>
                </p:cNvPr>
                <p:cNvGrpSpPr/>
                <p:nvPr/>
              </p:nvGrpSpPr>
              <p:grpSpPr>
                <a:xfrm>
                  <a:off x="28433813" y="25443827"/>
                  <a:ext cx="1237325" cy="1784684"/>
                  <a:chOff x="28433813" y="25443827"/>
                  <a:chExt cx="1237325" cy="1784684"/>
                </a:xfrm>
              </p:grpSpPr>
              <p:grpSp>
                <p:nvGrpSpPr>
                  <p:cNvPr id="1618" name="Graphic 26">
                    <a:extLst>
                      <a:ext uri="{FF2B5EF4-FFF2-40B4-BE49-F238E27FC236}">
                        <a16:creationId xmlns:a16="http://schemas.microsoft.com/office/drawing/2014/main" id="{A5D5B6C4-81D5-388F-E6AE-7E080B4C082C}"/>
                      </a:ext>
                    </a:extLst>
                  </p:cNvPr>
                  <p:cNvGrpSpPr/>
                  <p:nvPr/>
                </p:nvGrpSpPr>
                <p:grpSpPr>
                  <a:xfrm>
                    <a:off x="29052480" y="26157701"/>
                    <a:ext cx="618658" cy="713873"/>
                    <a:chOff x="29052480" y="26157701"/>
                    <a:chExt cx="618658" cy="713873"/>
                  </a:xfrm>
                </p:grpSpPr>
                <p:sp>
                  <p:nvSpPr>
                    <p:cNvPr id="1619" name="Freeform 1618">
                      <a:extLst>
                        <a:ext uri="{FF2B5EF4-FFF2-40B4-BE49-F238E27FC236}">
                          <a16:creationId xmlns:a16="http://schemas.microsoft.com/office/drawing/2014/main" id="{0568E62B-7FE4-BDDF-812C-F176A0B3ABB1}"/>
                        </a:ext>
                      </a:extLst>
                    </p:cNvPr>
                    <p:cNvSpPr/>
                    <p:nvPr/>
                  </p:nvSpPr>
                  <p:spPr>
                    <a:xfrm>
                      <a:off x="29052480" y="26395659"/>
                      <a:ext cx="206216" cy="237957"/>
                    </a:xfrm>
                    <a:custGeom>
                      <a:avLst/>
                      <a:gdLst>
                        <a:gd name="connsiteX0" fmla="*/ 0 w 206216"/>
                        <a:gd name="connsiteY0" fmla="*/ 118979 h 237957"/>
                        <a:gd name="connsiteX1" fmla="*/ 206216 w 206216"/>
                        <a:gd name="connsiteY1" fmla="*/ 237958 h 237957"/>
                        <a:gd name="connsiteX2" fmla="*/ 206216 w 206216"/>
                        <a:gd name="connsiteY2" fmla="*/ 0 h 237957"/>
                      </a:gdLst>
                      <a:ahLst/>
                      <a:cxnLst>
                        <a:cxn ang="0">
                          <a:pos x="connsiteX0" y="connsiteY0"/>
                        </a:cxn>
                        <a:cxn ang="0">
                          <a:pos x="connsiteX1" y="connsiteY1"/>
                        </a:cxn>
                        <a:cxn ang="0">
                          <a:pos x="connsiteX2" y="connsiteY2"/>
                        </a:cxn>
                      </a:cxnLst>
                      <a:rect l="l" t="t" r="r" b="b"/>
                      <a:pathLst>
                        <a:path w="206216" h="237957">
                          <a:moveTo>
                            <a:pt x="0" y="118979"/>
                          </a:moveTo>
                          <a:lnTo>
                            <a:pt x="206216" y="237958"/>
                          </a:lnTo>
                          <a:lnTo>
                            <a:pt x="206216"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20" name="Freeform 1619">
                      <a:extLst>
                        <a:ext uri="{FF2B5EF4-FFF2-40B4-BE49-F238E27FC236}">
                          <a16:creationId xmlns:a16="http://schemas.microsoft.com/office/drawing/2014/main" id="{105D5742-E749-3B3B-5A91-C96BE117E8C5}"/>
                        </a:ext>
                      </a:extLst>
                    </p:cNvPr>
                    <p:cNvSpPr/>
                    <p:nvPr/>
                  </p:nvSpPr>
                  <p:spPr>
                    <a:xfrm>
                      <a:off x="29258697" y="26276680"/>
                      <a:ext cx="412441" cy="475915"/>
                    </a:xfrm>
                    <a:custGeom>
                      <a:avLst/>
                      <a:gdLst>
                        <a:gd name="connsiteX0" fmla="*/ 412442 w 412441"/>
                        <a:gd name="connsiteY0" fmla="*/ 356937 h 475915"/>
                        <a:gd name="connsiteX1" fmla="*/ 412442 w 412441"/>
                        <a:gd name="connsiteY1" fmla="*/ 118979 h 475915"/>
                        <a:gd name="connsiteX2" fmla="*/ 206226 w 412441"/>
                        <a:gd name="connsiteY2" fmla="*/ 0 h 475915"/>
                        <a:gd name="connsiteX3" fmla="*/ 0 w 412441"/>
                        <a:gd name="connsiteY3" fmla="*/ 118979 h 475915"/>
                        <a:gd name="connsiteX4" fmla="*/ 0 w 412441"/>
                        <a:gd name="connsiteY4" fmla="*/ 356937 h 475915"/>
                        <a:gd name="connsiteX5" fmla="*/ 206226 w 412441"/>
                        <a:gd name="connsiteY5" fmla="*/ 475916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1" h="475915">
                          <a:moveTo>
                            <a:pt x="412442" y="356937"/>
                          </a:moveTo>
                          <a:lnTo>
                            <a:pt x="412442" y="118979"/>
                          </a:lnTo>
                          <a:lnTo>
                            <a:pt x="206226" y="0"/>
                          </a:lnTo>
                          <a:lnTo>
                            <a:pt x="0" y="118979"/>
                          </a:lnTo>
                          <a:lnTo>
                            <a:pt x="0" y="356937"/>
                          </a:lnTo>
                          <a:lnTo>
                            <a:pt x="206226" y="4759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21" name="Freeform 1620">
                      <a:extLst>
                        <a:ext uri="{FF2B5EF4-FFF2-40B4-BE49-F238E27FC236}">
                          <a16:creationId xmlns:a16="http://schemas.microsoft.com/office/drawing/2014/main" id="{B6569B64-AF56-BE81-3920-933044E5193D}"/>
                        </a:ext>
                      </a:extLst>
                    </p:cNvPr>
                    <p:cNvSpPr/>
                    <p:nvPr/>
                  </p:nvSpPr>
                  <p:spPr>
                    <a:xfrm>
                      <a:off x="29464923" y="26157701"/>
                      <a:ext cx="206215" cy="237957"/>
                    </a:xfrm>
                    <a:custGeom>
                      <a:avLst/>
                      <a:gdLst>
                        <a:gd name="connsiteX0" fmla="*/ 206216 w 206215"/>
                        <a:gd name="connsiteY0" fmla="*/ 0 h 237957"/>
                        <a:gd name="connsiteX1" fmla="*/ 0 w 206215"/>
                        <a:gd name="connsiteY1" fmla="*/ 118979 h 237957"/>
                        <a:gd name="connsiteX2" fmla="*/ 206216 w 206215"/>
                        <a:gd name="connsiteY2" fmla="*/ 237958 h 237957"/>
                      </a:gdLst>
                      <a:ahLst/>
                      <a:cxnLst>
                        <a:cxn ang="0">
                          <a:pos x="connsiteX0" y="connsiteY0"/>
                        </a:cxn>
                        <a:cxn ang="0">
                          <a:pos x="connsiteX1" y="connsiteY1"/>
                        </a:cxn>
                        <a:cxn ang="0">
                          <a:pos x="connsiteX2" y="connsiteY2"/>
                        </a:cxn>
                      </a:cxnLst>
                      <a:rect l="l" t="t" r="r" b="b"/>
                      <a:pathLst>
                        <a:path w="206215" h="237957">
                          <a:moveTo>
                            <a:pt x="206216" y="0"/>
                          </a:moveTo>
                          <a:lnTo>
                            <a:pt x="0" y="118979"/>
                          </a:lnTo>
                          <a:lnTo>
                            <a:pt x="206216" y="23795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22" name="Freeform 1621">
                      <a:extLst>
                        <a:ext uri="{FF2B5EF4-FFF2-40B4-BE49-F238E27FC236}">
                          <a16:creationId xmlns:a16="http://schemas.microsoft.com/office/drawing/2014/main" id="{5FC032EC-950E-A08E-CE9B-1B09FA8FC7D8}"/>
                        </a:ext>
                      </a:extLst>
                    </p:cNvPr>
                    <p:cNvSpPr/>
                    <p:nvPr/>
                  </p:nvSpPr>
                  <p:spPr>
                    <a:xfrm>
                      <a:off x="29464923" y="26633617"/>
                      <a:ext cx="206215" cy="237957"/>
                    </a:xfrm>
                    <a:custGeom>
                      <a:avLst/>
                      <a:gdLst>
                        <a:gd name="connsiteX0" fmla="*/ 206216 w 206215"/>
                        <a:gd name="connsiteY0" fmla="*/ 237958 h 237957"/>
                        <a:gd name="connsiteX1" fmla="*/ 206216 w 206215"/>
                        <a:gd name="connsiteY1" fmla="*/ 0 h 237957"/>
                        <a:gd name="connsiteX2" fmla="*/ 0 w 206215"/>
                        <a:gd name="connsiteY2" fmla="*/ 118979 h 237957"/>
                      </a:gdLst>
                      <a:ahLst/>
                      <a:cxnLst>
                        <a:cxn ang="0">
                          <a:pos x="connsiteX0" y="connsiteY0"/>
                        </a:cxn>
                        <a:cxn ang="0">
                          <a:pos x="connsiteX1" y="connsiteY1"/>
                        </a:cxn>
                        <a:cxn ang="0">
                          <a:pos x="connsiteX2" y="connsiteY2"/>
                        </a:cxn>
                      </a:cxnLst>
                      <a:rect l="l" t="t" r="r" b="b"/>
                      <a:pathLst>
                        <a:path w="206215" h="237957">
                          <a:moveTo>
                            <a:pt x="206216" y="237958"/>
                          </a:moveTo>
                          <a:lnTo>
                            <a:pt x="206216" y="0"/>
                          </a:lnTo>
                          <a:lnTo>
                            <a:pt x="0" y="11897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623" name="Graphic 26">
                    <a:extLst>
                      <a:ext uri="{FF2B5EF4-FFF2-40B4-BE49-F238E27FC236}">
                        <a16:creationId xmlns:a16="http://schemas.microsoft.com/office/drawing/2014/main" id="{D9FE9F5B-13BB-D56F-1275-C72DCFB61D07}"/>
                      </a:ext>
                    </a:extLst>
                  </p:cNvPr>
                  <p:cNvGrpSpPr/>
                  <p:nvPr/>
                </p:nvGrpSpPr>
                <p:grpSpPr>
                  <a:xfrm>
                    <a:off x="28846255" y="25443827"/>
                    <a:ext cx="824883" cy="1070810"/>
                    <a:chOff x="28846255" y="25443827"/>
                    <a:chExt cx="824883" cy="1070810"/>
                  </a:xfrm>
                </p:grpSpPr>
                <p:sp>
                  <p:nvSpPr>
                    <p:cNvPr id="1624" name="Freeform 1623">
                      <a:extLst>
                        <a:ext uri="{FF2B5EF4-FFF2-40B4-BE49-F238E27FC236}">
                          <a16:creationId xmlns:a16="http://schemas.microsoft.com/office/drawing/2014/main" id="{6E07B2A8-5953-66B8-77F5-AEE561C29671}"/>
                        </a:ext>
                      </a:extLst>
                    </p:cNvPr>
                    <p:cNvSpPr/>
                    <p:nvPr/>
                  </p:nvSpPr>
                  <p:spPr>
                    <a:xfrm>
                      <a:off x="28846255" y="25443827"/>
                      <a:ext cx="164972" cy="214162"/>
                    </a:xfrm>
                    <a:custGeom>
                      <a:avLst/>
                      <a:gdLst>
                        <a:gd name="connsiteX0" fmla="*/ 0 w 164972"/>
                        <a:gd name="connsiteY0" fmla="*/ 0 h 214162"/>
                        <a:gd name="connsiteX1" fmla="*/ 41243 w 164972"/>
                        <a:gd name="connsiteY1" fmla="*/ 214162 h 214162"/>
                        <a:gd name="connsiteX2" fmla="*/ 164973 w 164972"/>
                        <a:gd name="connsiteY2" fmla="*/ 142775 h 214162"/>
                      </a:gdLst>
                      <a:ahLst/>
                      <a:cxnLst>
                        <a:cxn ang="0">
                          <a:pos x="connsiteX0" y="connsiteY0"/>
                        </a:cxn>
                        <a:cxn ang="0">
                          <a:pos x="connsiteX1" y="connsiteY1"/>
                        </a:cxn>
                        <a:cxn ang="0">
                          <a:pos x="connsiteX2" y="connsiteY2"/>
                        </a:cxn>
                      </a:cxnLst>
                      <a:rect l="l" t="t" r="r" b="b"/>
                      <a:pathLst>
                        <a:path w="164972" h="214162">
                          <a:moveTo>
                            <a:pt x="0" y="0"/>
                          </a:moveTo>
                          <a:lnTo>
                            <a:pt x="41243" y="214162"/>
                          </a:lnTo>
                          <a:lnTo>
                            <a:pt x="164973" y="14277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25" name="Freeform 1624">
                      <a:extLst>
                        <a:ext uri="{FF2B5EF4-FFF2-40B4-BE49-F238E27FC236}">
                          <a16:creationId xmlns:a16="http://schemas.microsoft.com/office/drawing/2014/main" id="{9B7B565B-872D-AFE3-29C2-D26408C174E3}"/>
                        </a:ext>
                      </a:extLst>
                    </p:cNvPr>
                    <p:cNvSpPr/>
                    <p:nvPr/>
                  </p:nvSpPr>
                  <p:spPr>
                    <a:xfrm>
                      <a:off x="28949363" y="25979233"/>
                      <a:ext cx="103117" cy="321243"/>
                    </a:xfrm>
                    <a:custGeom>
                      <a:avLst/>
                      <a:gdLst>
                        <a:gd name="connsiteX0" fmla="*/ 103118 w 103117"/>
                        <a:gd name="connsiteY0" fmla="*/ 297447 h 321243"/>
                        <a:gd name="connsiteX1" fmla="*/ 103118 w 103117"/>
                        <a:gd name="connsiteY1" fmla="*/ 59489 h 321243"/>
                        <a:gd name="connsiteX2" fmla="*/ 0 w 103117"/>
                        <a:gd name="connsiteY2" fmla="*/ 0 h 321243"/>
                        <a:gd name="connsiteX3" fmla="*/ 61865 w 103117"/>
                        <a:gd name="connsiteY3" fmla="*/ 321243 h 321243"/>
                      </a:gdLst>
                      <a:ahLst/>
                      <a:cxnLst>
                        <a:cxn ang="0">
                          <a:pos x="connsiteX0" y="connsiteY0"/>
                        </a:cxn>
                        <a:cxn ang="0">
                          <a:pos x="connsiteX1" y="connsiteY1"/>
                        </a:cxn>
                        <a:cxn ang="0">
                          <a:pos x="connsiteX2" y="connsiteY2"/>
                        </a:cxn>
                        <a:cxn ang="0">
                          <a:pos x="connsiteX3" y="connsiteY3"/>
                        </a:cxn>
                      </a:cxnLst>
                      <a:rect l="l" t="t" r="r" b="b"/>
                      <a:pathLst>
                        <a:path w="103117" h="321243">
                          <a:moveTo>
                            <a:pt x="103118" y="297447"/>
                          </a:moveTo>
                          <a:lnTo>
                            <a:pt x="103118" y="59489"/>
                          </a:lnTo>
                          <a:lnTo>
                            <a:pt x="0" y="0"/>
                          </a:lnTo>
                          <a:lnTo>
                            <a:pt x="61865" y="32124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26" name="Freeform 1625">
                      <a:extLst>
                        <a:ext uri="{FF2B5EF4-FFF2-40B4-BE49-F238E27FC236}">
                          <a16:creationId xmlns:a16="http://schemas.microsoft.com/office/drawing/2014/main" id="{AED42229-8CB8-2239-E687-0ADA439CEBB1}"/>
                        </a:ext>
                      </a:extLst>
                    </p:cNvPr>
                    <p:cNvSpPr/>
                    <p:nvPr/>
                  </p:nvSpPr>
                  <p:spPr>
                    <a:xfrm>
                      <a:off x="28887498" y="25586602"/>
                      <a:ext cx="371198" cy="452120"/>
                    </a:xfrm>
                    <a:custGeom>
                      <a:avLst/>
                      <a:gdLst>
                        <a:gd name="connsiteX0" fmla="*/ 164982 w 371198"/>
                        <a:gd name="connsiteY0" fmla="*/ 452120 h 452120"/>
                        <a:gd name="connsiteX1" fmla="*/ 371199 w 371198"/>
                        <a:gd name="connsiteY1" fmla="*/ 333141 h 452120"/>
                        <a:gd name="connsiteX2" fmla="*/ 371199 w 371198"/>
                        <a:gd name="connsiteY2" fmla="*/ 214162 h 452120"/>
                        <a:gd name="connsiteX3" fmla="*/ 123730 w 371198"/>
                        <a:gd name="connsiteY3" fmla="*/ 0 h 452120"/>
                        <a:gd name="connsiteX4" fmla="*/ 0 w 371198"/>
                        <a:gd name="connsiteY4" fmla="*/ 71387 h 452120"/>
                        <a:gd name="connsiteX5" fmla="*/ 61865 w 371198"/>
                        <a:gd name="connsiteY5" fmla="*/ 392631 h 45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198" h="452120">
                          <a:moveTo>
                            <a:pt x="164982" y="452120"/>
                          </a:moveTo>
                          <a:lnTo>
                            <a:pt x="371199" y="333141"/>
                          </a:lnTo>
                          <a:lnTo>
                            <a:pt x="371199" y="214162"/>
                          </a:lnTo>
                          <a:lnTo>
                            <a:pt x="123730" y="0"/>
                          </a:lnTo>
                          <a:lnTo>
                            <a:pt x="0" y="71387"/>
                          </a:lnTo>
                          <a:lnTo>
                            <a:pt x="61865" y="39263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27" name="Freeform 1626">
                      <a:extLst>
                        <a:ext uri="{FF2B5EF4-FFF2-40B4-BE49-F238E27FC236}">
                          <a16:creationId xmlns:a16="http://schemas.microsoft.com/office/drawing/2014/main" id="{4312336E-663E-04C1-FAE6-7983CD66D7EA}"/>
                        </a:ext>
                      </a:extLst>
                    </p:cNvPr>
                    <p:cNvSpPr/>
                    <p:nvPr/>
                  </p:nvSpPr>
                  <p:spPr>
                    <a:xfrm>
                      <a:off x="29011228" y="26276680"/>
                      <a:ext cx="247469" cy="237957"/>
                    </a:xfrm>
                    <a:custGeom>
                      <a:avLst/>
                      <a:gdLst>
                        <a:gd name="connsiteX0" fmla="*/ 41253 w 247469"/>
                        <a:gd name="connsiteY0" fmla="*/ 237958 h 237957"/>
                        <a:gd name="connsiteX1" fmla="*/ 247469 w 247469"/>
                        <a:gd name="connsiteY1" fmla="*/ 118979 h 237957"/>
                        <a:gd name="connsiteX2" fmla="*/ 41253 w 247469"/>
                        <a:gd name="connsiteY2" fmla="*/ 0 h 237957"/>
                        <a:gd name="connsiteX3" fmla="*/ 0 w 247469"/>
                        <a:gd name="connsiteY3" fmla="*/ 23796 h 237957"/>
                      </a:gdLst>
                      <a:ahLst/>
                      <a:cxnLst>
                        <a:cxn ang="0">
                          <a:pos x="connsiteX0" y="connsiteY0"/>
                        </a:cxn>
                        <a:cxn ang="0">
                          <a:pos x="connsiteX1" y="connsiteY1"/>
                        </a:cxn>
                        <a:cxn ang="0">
                          <a:pos x="connsiteX2" y="connsiteY2"/>
                        </a:cxn>
                        <a:cxn ang="0">
                          <a:pos x="connsiteX3" y="connsiteY3"/>
                        </a:cxn>
                      </a:cxnLst>
                      <a:rect l="l" t="t" r="r" b="b"/>
                      <a:pathLst>
                        <a:path w="247469" h="237957">
                          <a:moveTo>
                            <a:pt x="41253" y="237958"/>
                          </a:moveTo>
                          <a:lnTo>
                            <a:pt x="247469" y="118979"/>
                          </a:lnTo>
                          <a:lnTo>
                            <a:pt x="41253" y="0"/>
                          </a:lnTo>
                          <a:lnTo>
                            <a:pt x="0" y="2379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28" name="Freeform 1627">
                      <a:extLst>
                        <a:ext uri="{FF2B5EF4-FFF2-40B4-BE49-F238E27FC236}">
                          <a16:creationId xmlns:a16="http://schemas.microsoft.com/office/drawing/2014/main" id="{70377313-D79C-BBCD-2CF9-04BF81C4918B}"/>
                        </a:ext>
                      </a:extLst>
                    </p:cNvPr>
                    <p:cNvSpPr/>
                    <p:nvPr/>
                  </p:nvSpPr>
                  <p:spPr>
                    <a:xfrm>
                      <a:off x="29052480" y="25919743"/>
                      <a:ext cx="412442" cy="475915"/>
                    </a:xfrm>
                    <a:custGeom>
                      <a:avLst/>
                      <a:gdLst>
                        <a:gd name="connsiteX0" fmla="*/ 0 w 412442"/>
                        <a:gd name="connsiteY0" fmla="*/ 356937 h 475915"/>
                        <a:gd name="connsiteX1" fmla="*/ 206216 w 412442"/>
                        <a:gd name="connsiteY1" fmla="*/ 475916 h 475915"/>
                        <a:gd name="connsiteX2" fmla="*/ 412442 w 412442"/>
                        <a:gd name="connsiteY2" fmla="*/ 356937 h 475915"/>
                        <a:gd name="connsiteX3" fmla="*/ 412442 w 412442"/>
                        <a:gd name="connsiteY3" fmla="*/ 118979 h 475915"/>
                        <a:gd name="connsiteX4" fmla="*/ 206216 w 412442"/>
                        <a:gd name="connsiteY4" fmla="*/ 0 h 475915"/>
                        <a:gd name="connsiteX5" fmla="*/ 0 w 412442"/>
                        <a:gd name="connsiteY5" fmla="*/ 118979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2" h="475915">
                          <a:moveTo>
                            <a:pt x="0" y="356937"/>
                          </a:moveTo>
                          <a:lnTo>
                            <a:pt x="206216" y="475916"/>
                          </a:lnTo>
                          <a:lnTo>
                            <a:pt x="412442" y="356937"/>
                          </a:lnTo>
                          <a:lnTo>
                            <a:pt x="412442" y="118979"/>
                          </a:lnTo>
                          <a:lnTo>
                            <a:pt x="206216" y="0"/>
                          </a:lnTo>
                          <a:lnTo>
                            <a:pt x="0" y="1189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29" name="Freeform 1628">
                      <a:extLst>
                        <a:ext uri="{FF2B5EF4-FFF2-40B4-BE49-F238E27FC236}">
                          <a16:creationId xmlns:a16="http://schemas.microsoft.com/office/drawing/2014/main" id="{FA1E18FD-1410-91E9-2524-6CA6F5828820}"/>
                        </a:ext>
                      </a:extLst>
                    </p:cNvPr>
                    <p:cNvSpPr/>
                    <p:nvPr/>
                  </p:nvSpPr>
                  <p:spPr>
                    <a:xfrm>
                      <a:off x="29258697" y="25800764"/>
                      <a:ext cx="247469" cy="237957"/>
                    </a:xfrm>
                    <a:custGeom>
                      <a:avLst/>
                      <a:gdLst>
                        <a:gd name="connsiteX0" fmla="*/ 0 w 247469"/>
                        <a:gd name="connsiteY0" fmla="*/ 118979 h 237957"/>
                        <a:gd name="connsiteX1" fmla="*/ 206226 w 247469"/>
                        <a:gd name="connsiteY1" fmla="*/ 237958 h 237957"/>
                        <a:gd name="connsiteX2" fmla="*/ 247469 w 247469"/>
                        <a:gd name="connsiteY2" fmla="*/ 214162 h 237957"/>
                        <a:gd name="connsiteX3" fmla="*/ 0 w 247469"/>
                        <a:gd name="connsiteY3" fmla="*/ 0 h 237957"/>
                      </a:gdLst>
                      <a:ahLst/>
                      <a:cxnLst>
                        <a:cxn ang="0">
                          <a:pos x="connsiteX0" y="connsiteY0"/>
                        </a:cxn>
                        <a:cxn ang="0">
                          <a:pos x="connsiteX1" y="connsiteY1"/>
                        </a:cxn>
                        <a:cxn ang="0">
                          <a:pos x="connsiteX2" y="connsiteY2"/>
                        </a:cxn>
                        <a:cxn ang="0">
                          <a:pos x="connsiteX3" y="connsiteY3"/>
                        </a:cxn>
                      </a:cxnLst>
                      <a:rect l="l" t="t" r="r" b="b"/>
                      <a:pathLst>
                        <a:path w="247469" h="237957">
                          <a:moveTo>
                            <a:pt x="0" y="118979"/>
                          </a:moveTo>
                          <a:lnTo>
                            <a:pt x="206226" y="237958"/>
                          </a:lnTo>
                          <a:lnTo>
                            <a:pt x="247469" y="214162"/>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30" name="Freeform 1629">
                      <a:extLst>
                        <a:ext uri="{FF2B5EF4-FFF2-40B4-BE49-F238E27FC236}">
                          <a16:creationId xmlns:a16="http://schemas.microsoft.com/office/drawing/2014/main" id="{85D6DA56-506F-F262-5C0B-C480835A8F3F}"/>
                        </a:ext>
                      </a:extLst>
                    </p:cNvPr>
                    <p:cNvSpPr/>
                    <p:nvPr/>
                  </p:nvSpPr>
                  <p:spPr>
                    <a:xfrm>
                      <a:off x="29464923" y="26014926"/>
                      <a:ext cx="206215" cy="261753"/>
                    </a:xfrm>
                    <a:custGeom>
                      <a:avLst/>
                      <a:gdLst>
                        <a:gd name="connsiteX0" fmla="*/ 206216 w 206215"/>
                        <a:gd name="connsiteY0" fmla="*/ 142775 h 261753"/>
                        <a:gd name="connsiteX1" fmla="*/ 41243 w 206215"/>
                        <a:gd name="connsiteY1" fmla="*/ 0 h 261753"/>
                        <a:gd name="connsiteX2" fmla="*/ 0 w 206215"/>
                        <a:gd name="connsiteY2" fmla="*/ 23796 h 261753"/>
                        <a:gd name="connsiteX3" fmla="*/ 0 w 206215"/>
                        <a:gd name="connsiteY3" fmla="*/ 261754 h 261753"/>
                      </a:gdLst>
                      <a:ahLst/>
                      <a:cxnLst>
                        <a:cxn ang="0">
                          <a:pos x="connsiteX0" y="connsiteY0"/>
                        </a:cxn>
                        <a:cxn ang="0">
                          <a:pos x="connsiteX1" y="connsiteY1"/>
                        </a:cxn>
                        <a:cxn ang="0">
                          <a:pos x="connsiteX2" y="connsiteY2"/>
                        </a:cxn>
                        <a:cxn ang="0">
                          <a:pos x="connsiteX3" y="connsiteY3"/>
                        </a:cxn>
                      </a:cxnLst>
                      <a:rect l="l" t="t" r="r" b="b"/>
                      <a:pathLst>
                        <a:path w="206215" h="261753">
                          <a:moveTo>
                            <a:pt x="206216" y="142775"/>
                          </a:moveTo>
                          <a:lnTo>
                            <a:pt x="41243" y="0"/>
                          </a:lnTo>
                          <a:lnTo>
                            <a:pt x="0" y="23796"/>
                          </a:lnTo>
                          <a:lnTo>
                            <a:pt x="0" y="261754"/>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631" name="Graphic 26">
                    <a:extLst>
                      <a:ext uri="{FF2B5EF4-FFF2-40B4-BE49-F238E27FC236}">
                        <a16:creationId xmlns:a16="http://schemas.microsoft.com/office/drawing/2014/main" id="{0D4C0DEA-47EF-143F-69D4-D7C2716244B7}"/>
                      </a:ext>
                    </a:extLst>
                  </p:cNvPr>
                  <p:cNvGrpSpPr/>
                  <p:nvPr/>
                </p:nvGrpSpPr>
                <p:grpSpPr>
                  <a:xfrm>
                    <a:off x="28433813" y="25443827"/>
                    <a:ext cx="618667" cy="1070810"/>
                    <a:chOff x="28433813" y="25443827"/>
                    <a:chExt cx="618667" cy="1070810"/>
                  </a:xfrm>
                </p:grpSpPr>
                <p:sp>
                  <p:nvSpPr>
                    <p:cNvPr id="1632" name="Freeform 1631">
                      <a:extLst>
                        <a:ext uri="{FF2B5EF4-FFF2-40B4-BE49-F238E27FC236}">
                          <a16:creationId xmlns:a16="http://schemas.microsoft.com/office/drawing/2014/main" id="{8A4EF89C-1BCB-2AB8-A0F7-557A09D0577B}"/>
                        </a:ext>
                      </a:extLst>
                    </p:cNvPr>
                    <p:cNvSpPr/>
                    <p:nvPr/>
                  </p:nvSpPr>
                  <p:spPr>
                    <a:xfrm>
                      <a:off x="28433813" y="25979233"/>
                      <a:ext cx="206216" cy="297447"/>
                    </a:xfrm>
                    <a:custGeom>
                      <a:avLst/>
                      <a:gdLst>
                        <a:gd name="connsiteX0" fmla="*/ 0 w 206216"/>
                        <a:gd name="connsiteY0" fmla="*/ 178468 h 297447"/>
                        <a:gd name="connsiteX1" fmla="*/ 206216 w 206216"/>
                        <a:gd name="connsiteY1" fmla="*/ 297447 h 297447"/>
                        <a:gd name="connsiteX2" fmla="*/ 206216 w 206216"/>
                        <a:gd name="connsiteY2" fmla="*/ 59489 h 297447"/>
                        <a:gd name="connsiteX3" fmla="*/ 103108 w 206216"/>
                        <a:gd name="connsiteY3" fmla="*/ 0 h 297447"/>
                      </a:gdLst>
                      <a:ahLst/>
                      <a:cxnLst>
                        <a:cxn ang="0">
                          <a:pos x="connsiteX0" y="connsiteY0"/>
                        </a:cxn>
                        <a:cxn ang="0">
                          <a:pos x="connsiteX1" y="connsiteY1"/>
                        </a:cxn>
                        <a:cxn ang="0">
                          <a:pos x="connsiteX2" y="connsiteY2"/>
                        </a:cxn>
                        <a:cxn ang="0">
                          <a:pos x="connsiteX3" y="connsiteY3"/>
                        </a:cxn>
                      </a:cxnLst>
                      <a:rect l="l" t="t" r="r" b="b"/>
                      <a:pathLst>
                        <a:path w="206216" h="297447">
                          <a:moveTo>
                            <a:pt x="0" y="178468"/>
                          </a:moveTo>
                          <a:lnTo>
                            <a:pt x="206216" y="297447"/>
                          </a:lnTo>
                          <a:lnTo>
                            <a:pt x="206216" y="59489"/>
                          </a:lnTo>
                          <a:lnTo>
                            <a:pt x="10310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33" name="Freeform 1632">
                      <a:extLst>
                        <a:ext uri="{FF2B5EF4-FFF2-40B4-BE49-F238E27FC236}">
                          <a16:creationId xmlns:a16="http://schemas.microsoft.com/office/drawing/2014/main" id="{35CB2434-9F22-0425-297F-5EA5BA7C25A0}"/>
                        </a:ext>
                      </a:extLst>
                    </p:cNvPr>
                    <p:cNvSpPr/>
                    <p:nvPr/>
                  </p:nvSpPr>
                  <p:spPr>
                    <a:xfrm>
                      <a:off x="28536921" y="25622296"/>
                      <a:ext cx="309334" cy="416426"/>
                    </a:xfrm>
                    <a:custGeom>
                      <a:avLst/>
                      <a:gdLst>
                        <a:gd name="connsiteX0" fmla="*/ 103108 w 309334"/>
                        <a:gd name="connsiteY0" fmla="*/ 416426 h 416426"/>
                        <a:gd name="connsiteX1" fmla="*/ 309334 w 309334"/>
                        <a:gd name="connsiteY1" fmla="*/ 297447 h 416426"/>
                        <a:gd name="connsiteX2" fmla="*/ 309334 w 309334"/>
                        <a:gd name="connsiteY2" fmla="*/ 59489 h 416426"/>
                        <a:gd name="connsiteX3" fmla="*/ 206226 w 309334"/>
                        <a:gd name="connsiteY3" fmla="*/ 0 h 416426"/>
                        <a:gd name="connsiteX4" fmla="*/ 0 w 309334"/>
                        <a:gd name="connsiteY4" fmla="*/ 356937 h 416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34" h="416426">
                          <a:moveTo>
                            <a:pt x="103108" y="416426"/>
                          </a:moveTo>
                          <a:lnTo>
                            <a:pt x="309334" y="297447"/>
                          </a:lnTo>
                          <a:lnTo>
                            <a:pt x="309334" y="59489"/>
                          </a:lnTo>
                          <a:lnTo>
                            <a:pt x="206226" y="0"/>
                          </a:lnTo>
                          <a:lnTo>
                            <a:pt x="0" y="35693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34" name="Freeform 1633">
                      <a:extLst>
                        <a:ext uri="{FF2B5EF4-FFF2-40B4-BE49-F238E27FC236}">
                          <a16:creationId xmlns:a16="http://schemas.microsoft.com/office/drawing/2014/main" id="{A142247C-D355-89B1-DCB8-4ABB3170DDDC}"/>
                        </a:ext>
                      </a:extLst>
                    </p:cNvPr>
                    <p:cNvSpPr/>
                    <p:nvPr/>
                  </p:nvSpPr>
                  <p:spPr>
                    <a:xfrm>
                      <a:off x="28743147" y="25443827"/>
                      <a:ext cx="144351" cy="237957"/>
                    </a:xfrm>
                    <a:custGeom>
                      <a:avLst/>
                      <a:gdLst>
                        <a:gd name="connsiteX0" fmla="*/ 103108 w 144351"/>
                        <a:gd name="connsiteY0" fmla="*/ 0 h 237957"/>
                        <a:gd name="connsiteX1" fmla="*/ 0 w 144351"/>
                        <a:gd name="connsiteY1" fmla="*/ 178468 h 237957"/>
                        <a:gd name="connsiteX2" fmla="*/ 103108 w 144351"/>
                        <a:gd name="connsiteY2" fmla="*/ 237958 h 237957"/>
                        <a:gd name="connsiteX3" fmla="*/ 144351 w 144351"/>
                        <a:gd name="connsiteY3" fmla="*/ 214162 h 237957"/>
                      </a:gdLst>
                      <a:ahLst/>
                      <a:cxnLst>
                        <a:cxn ang="0">
                          <a:pos x="connsiteX0" y="connsiteY0"/>
                        </a:cxn>
                        <a:cxn ang="0">
                          <a:pos x="connsiteX1" y="connsiteY1"/>
                        </a:cxn>
                        <a:cxn ang="0">
                          <a:pos x="connsiteX2" y="connsiteY2"/>
                        </a:cxn>
                        <a:cxn ang="0">
                          <a:pos x="connsiteX3" y="connsiteY3"/>
                        </a:cxn>
                      </a:cxnLst>
                      <a:rect l="l" t="t" r="r" b="b"/>
                      <a:pathLst>
                        <a:path w="144351" h="237957">
                          <a:moveTo>
                            <a:pt x="103108" y="0"/>
                          </a:moveTo>
                          <a:lnTo>
                            <a:pt x="0" y="178468"/>
                          </a:lnTo>
                          <a:lnTo>
                            <a:pt x="103108" y="237958"/>
                          </a:lnTo>
                          <a:lnTo>
                            <a:pt x="144351" y="21416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35" name="Freeform 1634">
                      <a:extLst>
                        <a:ext uri="{FF2B5EF4-FFF2-40B4-BE49-F238E27FC236}">
                          <a16:creationId xmlns:a16="http://schemas.microsoft.com/office/drawing/2014/main" id="{9C4167FA-FA80-1727-6F37-01DE3AC8B4C7}"/>
                        </a:ext>
                      </a:extLst>
                    </p:cNvPr>
                    <p:cNvSpPr/>
                    <p:nvPr/>
                  </p:nvSpPr>
                  <p:spPr>
                    <a:xfrm>
                      <a:off x="28640029" y="25919743"/>
                      <a:ext cx="371198" cy="475915"/>
                    </a:xfrm>
                    <a:custGeom>
                      <a:avLst/>
                      <a:gdLst>
                        <a:gd name="connsiteX0" fmla="*/ 206226 w 371198"/>
                        <a:gd name="connsiteY0" fmla="*/ 0 h 475915"/>
                        <a:gd name="connsiteX1" fmla="*/ 0 w 371198"/>
                        <a:gd name="connsiteY1" fmla="*/ 118979 h 475915"/>
                        <a:gd name="connsiteX2" fmla="*/ 0 w 371198"/>
                        <a:gd name="connsiteY2" fmla="*/ 356937 h 475915"/>
                        <a:gd name="connsiteX3" fmla="*/ 206226 w 371198"/>
                        <a:gd name="connsiteY3" fmla="*/ 475916 h 475915"/>
                        <a:gd name="connsiteX4" fmla="*/ 371199 w 371198"/>
                        <a:gd name="connsiteY4" fmla="*/ 380733 h 475915"/>
                        <a:gd name="connsiteX5" fmla="*/ 309334 w 371198"/>
                        <a:gd name="connsiteY5" fmla="*/ 59489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198" h="475915">
                          <a:moveTo>
                            <a:pt x="206226" y="0"/>
                          </a:moveTo>
                          <a:lnTo>
                            <a:pt x="0" y="118979"/>
                          </a:lnTo>
                          <a:lnTo>
                            <a:pt x="0" y="356937"/>
                          </a:lnTo>
                          <a:lnTo>
                            <a:pt x="206226" y="475916"/>
                          </a:lnTo>
                          <a:lnTo>
                            <a:pt x="371199" y="380733"/>
                          </a:lnTo>
                          <a:lnTo>
                            <a:pt x="309334" y="5948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36" name="Freeform 1635">
                      <a:extLst>
                        <a:ext uri="{FF2B5EF4-FFF2-40B4-BE49-F238E27FC236}">
                          <a16:creationId xmlns:a16="http://schemas.microsoft.com/office/drawing/2014/main" id="{8EA363F6-7089-D117-FC6E-903A51B14FDA}"/>
                        </a:ext>
                      </a:extLst>
                    </p:cNvPr>
                    <p:cNvSpPr/>
                    <p:nvPr/>
                  </p:nvSpPr>
                  <p:spPr>
                    <a:xfrm>
                      <a:off x="28846255" y="25657989"/>
                      <a:ext cx="103107" cy="321243"/>
                    </a:xfrm>
                    <a:custGeom>
                      <a:avLst/>
                      <a:gdLst>
                        <a:gd name="connsiteX0" fmla="*/ 0 w 103107"/>
                        <a:gd name="connsiteY0" fmla="*/ 261754 h 321243"/>
                        <a:gd name="connsiteX1" fmla="*/ 103108 w 103107"/>
                        <a:gd name="connsiteY1" fmla="*/ 321243 h 321243"/>
                        <a:gd name="connsiteX2" fmla="*/ 41243 w 103107"/>
                        <a:gd name="connsiteY2" fmla="*/ 0 h 321243"/>
                        <a:gd name="connsiteX3" fmla="*/ 0 w 103107"/>
                        <a:gd name="connsiteY3" fmla="*/ 23796 h 321243"/>
                      </a:gdLst>
                      <a:ahLst/>
                      <a:cxnLst>
                        <a:cxn ang="0">
                          <a:pos x="connsiteX0" y="connsiteY0"/>
                        </a:cxn>
                        <a:cxn ang="0">
                          <a:pos x="connsiteX1" y="connsiteY1"/>
                        </a:cxn>
                        <a:cxn ang="0">
                          <a:pos x="connsiteX2" y="connsiteY2"/>
                        </a:cxn>
                        <a:cxn ang="0">
                          <a:pos x="connsiteX3" y="connsiteY3"/>
                        </a:cxn>
                      </a:cxnLst>
                      <a:rect l="l" t="t" r="r" b="b"/>
                      <a:pathLst>
                        <a:path w="103107" h="321243">
                          <a:moveTo>
                            <a:pt x="0" y="261754"/>
                          </a:moveTo>
                          <a:lnTo>
                            <a:pt x="103108" y="321243"/>
                          </a:lnTo>
                          <a:lnTo>
                            <a:pt x="41243" y="0"/>
                          </a:lnTo>
                          <a:lnTo>
                            <a:pt x="0" y="237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37" name="Freeform 1636">
                      <a:extLst>
                        <a:ext uri="{FF2B5EF4-FFF2-40B4-BE49-F238E27FC236}">
                          <a16:creationId xmlns:a16="http://schemas.microsoft.com/office/drawing/2014/main" id="{738041CF-911C-9604-F875-279BA52FB37B}"/>
                        </a:ext>
                      </a:extLst>
                    </p:cNvPr>
                    <p:cNvSpPr/>
                    <p:nvPr/>
                  </p:nvSpPr>
                  <p:spPr>
                    <a:xfrm>
                      <a:off x="28846255" y="26300476"/>
                      <a:ext cx="206225" cy="214162"/>
                    </a:xfrm>
                    <a:custGeom>
                      <a:avLst/>
                      <a:gdLst>
                        <a:gd name="connsiteX0" fmla="*/ 206226 w 206225"/>
                        <a:gd name="connsiteY0" fmla="*/ 214162 h 214162"/>
                        <a:gd name="connsiteX1" fmla="*/ 164973 w 206225"/>
                        <a:gd name="connsiteY1" fmla="*/ 0 h 214162"/>
                        <a:gd name="connsiteX2" fmla="*/ 0 w 206225"/>
                        <a:gd name="connsiteY2" fmla="*/ 95183 h 214162"/>
                      </a:gdLst>
                      <a:ahLst/>
                      <a:cxnLst>
                        <a:cxn ang="0">
                          <a:pos x="connsiteX0" y="connsiteY0"/>
                        </a:cxn>
                        <a:cxn ang="0">
                          <a:pos x="connsiteX1" y="connsiteY1"/>
                        </a:cxn>
                        <a:cxn ang="0">
                          <a:pos x="connsiteX2" y="connsiteY2"/>
                        </a:cxn>
                      </a:cxnLst>
                      <a:rect l="l" t="t" r="r" b="b"/>
                      <a:pathLst>
                        <a:path w="206225" h="214162">
                          <a:moveTo>
                            <a:pt x="206226" y="214162"/>
                          </a:moveTo>
                          <a:lnTo>
                            <a:pt x="164973" y="0"/>
                          </a:lnTo>
                          <a:lnTo>
                            <a:pt x="0" y="9518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638" name="Graphic 26">
                    <a:extLst>
                      <a:ext uri="{FF2B5EF4-FFF2-40B4-BE49-F238E27FC236}">
                        <a16:creationId xmlns:a16="http://schemas.microsoft.com/office/drawing/2014/main" id="{9367B104-2845-30DB-EC23-22E21D408A84}"/>
                      </a:ext>
                    </a:extLst>
                  </p:cNvPr>
                  <p:cNvGrpSpPr/>
                  <p:nvPr/>
                </p:nvGrpSpPr>
                <p:grpSpPr>
                  <a:xfrm>
                    <a:off x="29052480" y="26514638"/>
                    <a:ext cx="618658" cy="713873"/>
                    <a:chOff x="29052480" y="26514638"/>
                    <a:chExt cx="618658" cy="713873"/>
                  </a:xfrm>
                </p:grpSpPr>
                <p:sp>
                  <p:nvSpPr>
                    <p:cNvPr id="1639" name="Freeform 1638">
                      <a:extLst>
                        <a:ext uri="{FF2B5EF4-FFF2-40B4-BE49-F238E27FC236}">
                          <a16:creationId xmlns:a16="http://schemas.microsoft.com/office/drawing/2014/main" id="{0265E443-2D09-1348-F3B4-B0CB5DF0AB7B}"/>
                        </a:ext>
                      </a:extLst>
                    </p:cNvPr>
                    <p:cNvSpPr/>
                    <p:nvPr/>
                  </p:nvSpPr>
                  <p:spPr>
                    <a:xfrm>
                      <a:off x="29052480" y="26514638"/>
                      <a:ext cx="206216" cy="237957"/>
                    </a:xfrm>
                    <a:custGeom>
                      <a:avLst/>
                      <a:gdLst>
                        <a:gd name="connsiteX0" fmla="*/ 0 w 206216"/>
                        <a:gd name="connsiteY0" fmla="*/ 0 h 237957"/>
                        <a:gd name="connsiteX1" fmla="*/ 0 w 206216"/>
                        <a:gd name="connsiteY1" fmla="*/ 237958 h 237957"/>
                        <a:gd name="connsiteX2" fmla="*/ 206216 w 206216"/>
                        <a:gd name="connsiteY2" fmla="*/ 118979 h 237957"/>
                      </a:gdLst>
                      <a:ahLst/>
                      <a:cxnLst>
                        <a:cxn ang="0">
                          <a:pos x="connsiteX0" y="connsiteY0"/>
                        </a:cxn>
                        <a:cxn ang="0">
                          <a:pos x="connsiteX1" y="connsiteY1"/>
                        </a:cxn>
                        <a:cxn ang="0">
                          <a:pos x="connsiteX2" y="connsiteY2"/>
                        </a:cxn>
                      </a:cxnLst>
                      <a:rect l="l" t="t" r="r" b="b"/>
                      <a:pathLst>
                        <a:path w="206216" h="237957">
                          <a:moveTo>
                            <a:pt x="0" y="0"/>
                          </a:moveTo>
                          <a:lnTo>
                            <a:pt x="0" y="237958"/>
                          </a:lnTo>
                          <a:lnTo>
                            <a:pt x="206216" y="11897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40" name="Freeform 1639">
                      <a:extLst>
                        <a:ext uri="{FF2B5EF4-FFF2-40B4-BE49-F238E27FC236}">
                          <a16:creationId xmlns:a16="http://schemas.microsoft.com/office/drawing/2014/main" id="{4C69E0FE-AE4F-1ACA-0DD8-545BC04B11B0}"/>
                        </a:ext>
                      </a:extLst>
                    </p:cNvPr>
                    <p:cNvSpPr/>
                    <p:nvPr/>
                  </p:nvSpPr>
                  <p:spPr>
                    <a:xfrm>
                      <a:off x="29052480" y="26990554"/>
                      <a:ext cx="206216" cy="237957"/>
                    </a:xfrm>
                    <a:custGeom>
                      <a:avLst/>
                      <a:gdLst>
                        <a:gd name="connsiteX0" fmla="*/ 0 w 206216"/>
                        <a:gd name="connsiteY0" fmla="*/ 237958 h 237957"/>
                        <a:gd name="connsiteX1" fmla="*/ 206216 w 206216"/>
                        <a:gd name="connsiteY1" fmla="*/ 118979 h 237957"/>
                        <a:gd name="connsiteX2" fmla="*/ 0 w 206216"/>
                        <a:gd name="connsiteY2" fmla="*/ 0 h 237957"/>
                      </a:gdLst>
                      <a:ahLst/>
                      <a:cxnLst>
                        <a:cxn ang="0">
                          <a:pos x="connsiteX0" y="connsiteY0"/>
                        </a:cxn>
                        <a:cxn ang="0">
                          <a:pos x="connsiteX1" y="connsiteY1"/>
                        </a:cxn>
                        <a:cxn ang="0">
                          <a:pos x="connsiteX2" y="connsiteY2"/>
                        </a:cxn>
                      </a:cxnLst>
                      <a:rect l="l" t="t" r="r" b="b"/>
                      <a:pathLst>
                        <a:path w="206216" h="237957">
                          <a:moveTo>
                            <a:pt x="0" y="237958"/>
                          </a:moveTo>
                          <a:lnTo>
                            <a:pt x="206216" y="118979"/>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41" name="Freeform 1640">
                      <a:extLst>
                        <a:ext uri="{FF2B5EF4-FFF2-40B4-BE49-F238E27FC236}">
                          <a16:creationId xmlns:a16="http://schemas.microsoft.com/office/drawing/2014/main" id="{AFAE3EF9-878A-130B-CE4B-8A720CCBF83C}"/>
                        </a:ext>
                      </a:extLst>
                    </p:cNvPr>
                    <p:cNvSpPr/>
                    <p:nvPr/>
                  </p:nvSpPr>
                  <p:spPr>
                    <a:xfrm>
                      <a:off x="29052480" y="26633617"/>
                      <a:ext cx="412442" cy="475915"/>
                    </a:xfrm>
                    <a:custGeom>
                      <a:avLst/>
                      <a:gdLst>
                        <a:gd name="connsiteX0" fmla="*/ 206216 w 412442"/>
                        <a:gd name="connsiteY0" fmla="*/ 475916 h 475915"/>
                        <a:gd name="connsiteX1" fmla="*/ 412442 w 412442"/>
                        <a:gd name="connsiteY1" fmla="*/ 356937 h 475915"/>
                        <a:gd name="connsiteX2" fmla="*/ 412442 w 412442"/>
                        <a:gd name="connsiteY2" fmla="*/ 118979 h 475915"/>
                        <a:gd name="connsiteX3" fmla="*/ 206216 w 412442"/>
                        <a:gd name="connsiteY3" fmla="*/ 0 h 475915"/>
                        <a:gd name="connsiteX4" fmla="*/ 0 w 412442"/>
                        <a:gd name="connsiteY4" fmla="*/ 118979 h 475915"/>
                        <a:gd name="connsiteX5" fmla="*/ 0 w 412442"/>
                        <a:gd name="connsiteY5" fmla="*/ 356937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2" h="475915">
                          <a:moveTo>
                            <a:pt x="206216" y="475916"/>
                          </a:moveTo>
                          <a:lnTo>
                            <a:pt x="412442" y="356937"/>
                          </a:lnTo>
                          <a:lnTo>
                            <a:pt x="412442" y="118979"/>
                          </a:lnTo>
                          <a:lnTo>
                            <a:pt x="206216" y="0"/>
                          </a:lnTo>
                          <a:lnTo>
                            <a:pt x="0" y="118979"/>
                          </a:lnTo>
                          <a:lnTo>
                            <a:pt x="0" y="35693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42" name="Freeform 1641">
                      <a:extLst>
                        <a:ext uri="{FF2B5EF4-FFF2-40B4-BE49-F238E27FC236}">
                          <a16:creationId xmlns:a16="http://schemas.microsoft.com/office/drawing/2014/main" id="{7882B653-447B-3FBC-E89A-B948D3C4B27D}"/>
                        </a:ext>
                      </a:extLst>
                    </p:cNvPr>
                    <p:cNvSpPr/>
                    <p:nvPr/>
                  </p:nvSpPr>
                  <p:spPr>
                    <a:xfrm>
                      <a:off x="29464923" y="26752596"/>
                      <a:ext cx="206215" cy="237957"/>
                    </a:xfrm>
                    <a:custGeom>
                      <a:avLst/>
                      <a:gdLst>
                        <a:gd name="connsiteX0" fmla="*/ 206216 w 206215"/>
                        <a:gd name="connsiteY0" fmla="*/ 118979 h 237957"/>
                        <a:gd name="connsiteX1" fmla="*/ 0 w 206215"/>
                        <a:gd name="connsiteY1" fmla="*/ 0 h 237957"/>
                        <a:gd name="connsiteX2" fmla="*/ 0 w 206215"/>
                        <a:gd name="connsiteY2" fmla="*/ 237958 h 237957"/>
                      </a:gdLst>
                      <a:ahLst/>
                      <a:cxnLst>
                        <a:cxn ang="0">
                          <a:pos x="connsiteX0" y="connsiteY0"/>
                        </a:cxn>
                        <a:cxn ang="0">
                          <a:pos x="connsiteX1" y="connsiteY1"/>
                        </a:cxn>
                        <a:cxn ang="0">
                          <a:pos x="connsiteX2" y="connsiteY2"/>
                        </a:cxn>
                      </a:cxnLst>
                      <a:rect l="l" t="t" r="r" b="b"/>
                      <a:pathLst>
                        <a:path w="206215" h="237957">
                          <a:moveTo>
                            <a:pt x="206216" y="118979"/>
                          </a:moveTo>
                          <a:lnTo>
                            <a:pt x="0" y="0"/>
                          </a:lnTo>
                          <a:lnTo>
                            <a:pt x="0" y="237958"/>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643" name="Graphic 26">
                  <a:extLst>
                    <a:ext uri="{FF2B5EF4-FFF2-40B4-BE49-F238E27FC236}">
                      <a16:creationId xmlns:a16="http://schemas.microsoft.com/office/drawing/2014/main" id="{476CB20D-6E7D-F4C7-BA74-FC99B6027565}"/>
                    </a:ext>
                  </a:extLst>
                </p:cNvPr>
                <p:cNvGrpSpPr/>
                <p:nvPr/>
              </p:nvGrpSpPr>
              <p:grpSpPr>
                <a:xfrm>
                  <a:off x="28227587" y="26514638"/>
                  <a:ext cx="824893" cy="1427747"/>
                  <a:chOff x="28227587" y="26514638"/>
                  <a:chExt cx="824893" cy="1427747"/>
                </a:xfrm>
              </p:grpSpPr>
              <p:grpSp>
                <p:nvGrpSpPr>
                  <p:cNvPr id="1644" name="Graphic 26">
                    <a:extLst>
                      <a:ext uri="{FF2B5EF4-FFF2-40B4-BE49-F238E27FC236}">
                        <a16:creationId xmlns:a16="http://schemas.microsoft.com/office/drawing/2014/main" id="{93913FFC-A797-69E2-6113-9A644148EC23}"/>
                      </a:ext>
                    </a:extLst>
                  </p:cNvPr>
                  <p:cNvGrpSpPr/>
                  <p:nvPr/>
                </p:nvGrpSpPr>
                <p:grpSpPr>
                  <a:xfrm>
                    <a:off x="28433813" y="26514638"/>
                    <a:ext cx="618667" cy="713873"/>
                    <a:chOff x="28433813" y="26514638"/>
                    <a:chExt cx="618667" cy="713873"/>
                  </a:xfrm>
                </p:grpSpPr>
                <p:sp>
                  <p:nvSpPr>
                    <p:cNvPr id="1645" name="Freeform 1644">
                      <a:extLst>
                        <a:ext uri="{FF2B5EF4-FFF2-40B4-BE49-F238E27FC236}">
                          <a16:creationId xmlns:a16="http://schemas.microsoft.com/office/drawing/2014/main" id="{6B882C0A-3E08-4CD1-1131-DC2736BCD65E}"/>
                        </a:ext>
                      </a:extLst>
                    </p:cNvPr>
                    <p:cNvSpPr/>
                    <p:nvPr/>
                  </p:nvSpPr>
                  <p:spPr>
                    <a:xfrm>
                      <a:off x="28846255" y="26990554"/>
                      <a:ext cx="206225" cy="237957"/>
                    </a:xfrm>
                    <a:custGeom>
                      <a:avLst/>
                      <a:gdLst>
                        <a:gd name="connsiteX0" fmla="*/ 206226 w 206225"/>
                        <a:gd name="connsiteY0" fmla="*/ 237958 h 237957"/>
                        <a:gd name="connsiteX1" fmla="*/ 206226 w 206225"/>
                        <a:gd name="connsiteY1" fmla="*/ 0 h 237957"/>
                        <a:gd name="connsiteX2" fmla="*/ 0 w 206225"/>
                        <a:gd name="connsiteY2" fmla="*/ 118979 h 237957"/>
                      </a:gdLst>
                      <a:ahLst/>
                      <a:cxnLst>
                        <a:cxn ang="0">
                          <a:pos x="connsiteX0" y="connsiteY0"/>
                        </a:cxn>
                        <a:cxn ang="0">
                          <a:pos x="connsiteX1" y="connsiteY1"/>
                        </a:cxn>
                        <a:cxn ang="0">
                          <a:pos x="connsiteX2" y="connsiteY2"/>
                        </a:cxn>
                      </a:cxnLst>
                      <a:rect l="l" t="t" r="r" b="b"/>
                      <a:pathLst>
                        <a:path w="206225" h="237957">
                          <a:moveTo>
                            <a:pt x="206226" y="237958"/>
                          </a:moveTo>
                          <a:lnTo>
                            <a:pt x="206226" y="0"/>
                          </a:lnTo>
                          <a:lnTo>
                            <a:pt x="0" y="11897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46" name="Freeform 1645">
                      <a:extLst>
                        <a:ext uri="{FF2B5EF4-FFF2-40B4-BE49-F238E27FC236}">
                          <a16:creationId xmlns:a16="http://schemas.microsoft.com/office/drawing/2014/main" id="{9219527A-EF1A-19E4-7ABB-78372FFF6DB6}"/>
                        </a:ext>
                      </a:extLst>
                    </p:cNvPr>
                    <p:cNvSpPr/>
                    <p:nvPr/>
                  </p:nvSpPr>
                  <p:spPr>
                    <a:xfrm>
                      <a:off x="28640029" y="26633617"/>
                      <a:ext cx="412451" cy="475915"/>
                    </a:xfrm>
                    <a:custGeom>
                      <a:avLst/>
                      <a:gdLst>
                        <a:gd name="connsiteX0" fmla="*/ 206226 w 412451"/>
                        <a:gd name="connsiteY0" fmla="*/ 0 h 475915"/>
                        <a:gd name="connsiteX1" fmla="*/ 0 w 412451"/>
                        <a:gd name="connsiteY1" fmla="*/ 118979 h 475915"/>
                        <a:gd name="connsiteX2" fmla="*/ 0 w 412451"/>
                        <a:gd name="connsiteY2" fmla="*/ 356937 h 475915"/>
                        <a:gd name="connsiteX3" fmla="*/ 206226 w 412451"/>
                        <a:gd name="connsiteY3" fmla="*/ 475916 h 475915"/>
                        <a:gd name="connsiteX4" fmla="*/ 412451 w 412451"/>
                        <a:gd name="connsiteY4" fmla="*/ 356937 h 475915"/>
                        <a:gd name="connsiteX5" fmla="*/ 412451 w 412451"/>
                        <a:gd name="connsiteY5" fmla="*/ 118979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51" h="475915">
                          <a:moveTo>
                            <a:pt x="206226" y="0"/>
                          </a:moveTo>
                          <a:lnTo>
                            <a:pt x="0" y="118979"/>
                          </a:lnTo>
                          <a:lnTo>
                            <a:pt x="0" y="356937"/>
                          </a:lnTo>
                          <a:lnTo>
                            <a:pt x="206226" y="475916"/>
                          </a:lnTo>
                          <a:lnTo>
                            <a:pt x="412451" y="356937"/>
                          </a:lnTo>
                          <a:lnTo>
                            <a:pt x="412451" y="1189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47" name="Freeform 1646">
                      <a:extLst>
                        <a:ext uri="{FF2B5EF4-FFF2-40B4-BE49-F238E27FC236}">
                          <a16:creationId xmlns:a16="http://schemas.microsoft.com/office/drawing/2014/main" id="{ACA091DC-E62C-66A5-B1BE-E06BA9826666}"/>
                        </a:ext>
                      </a:extLst>
                    </p:cNvPr>
                    <p:cNvSpPr/>
                    <p:nvPr/>
                  </p:nvSpPr>
                  <p:spPr>
                    <a:xfrm>
                      <a:off x="28433813" y="26752596"/>
                      <a:ext cx="206216" cy="237957"/>
                    </a:xfrm>
                    <a:custGeom>
                      <a:avLst/>
                      <a:gdLst>
                        <a:gd name="connsiteX0" fmla="*/ 0 w 206216"/>
                        <a:gd name="connsiteY0" fmla="*/ 118979 h 237957"/>
                        <a:gd name="connsiteX1" fmla="*/ 206216 w 206216"/>
                        <a:gd name="connsiteY1" fmla="*/ 237958 h 237957"/>
                        <a:gd name="connsiteX2" fmla="*/ 206216 w 206216"/>
                        <a:gd name="connsiteY2" fmla="*/ 0 h 237957"/>
                      </a:gdLst>
                      <a:ahLst/>
                      <a:cxnLst>
                        <a:cxn ang="0">
                          <a:pos x="connsiteX0" y="connsiteY0"/>
                        </a:cxn>
                        <a:cxn ang="0">
                          <a:pos x="connsiteX1" y="connsiteY1"/>
                        </a:cxn>
                        <a:cxn ang="0">
                          <a:pos x="connsiteX2" y="connsiteY2"/>
                        </a:cxn>
                      </a:cxnLst>
                      <a:rect l="l" t="t" r="r" b="b"/>
                      <a:pathLst>
                        <a:path w="206216" h="237957">
                          <a:moveTo>
                            <a:pt x="0" y="118979"/>
                          </a:moveTo>
                          <a:lnTo>
                            <a:pt x="206216" y="237958"/>
                          </a:lnTo>
                          <a:lnTo>
                            <a:pt x="206216"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48" name="Freeform 1647">
                      <a:extLst>
                        <a:ext uri="{FF2B5EF4-FFF2-40B4-BE49-F238E27FC236}">
                          <a16:creationId xmlns:a16="http://schemas.microsoft.com/office/drawing/2014/main" id="{9D5D747B-7F06-91D3-5D49-29E5D111B8A4}"/>
                        </a:ext>
                      </a:extLst>
                    </p:cNvPr>
                    <p:cNvSpPr/>
                    <p:nvPr/>
                  </p:nvSpPr>
                  <p:spPr>
                    <a:xfrm>
                      <a:off x="28846255" y="26514638"/>
                      <a:ext cx="206225" cy="237957"/>
                    </a:xfrm>
                    <a:custGeom>
                      <a:avLst/>
                      <a:gdLst>
                        <a:gd name="connsiteX0" fmla="*/ 206226 w 206225"/>
                        <a:gd name="connsiteY0" fmla="*/ 0 h 237957"/>
                        <a:gd name="connsiteX1" fmla="*/ 0 w 206225"/>
                        <a:gd name="connsiteY1" fmla="*/ 118979 h 237957"/>
                        <a:gd name="connsiteX2" fmla="*/ 206226 w 206225"/>
                        <a:gd name="connsiteY2" fmla="*/ 237958 h 237957"/>
                      </a:gdLst>
                      <a:ahLst/>
                      <a:cxnLst>
                        <a:cxn ang="0">
                          <a:pos x="connsiteX0" y="connsiteY0"/>
                        </a:cxn>
                        <a:cxn ang="0">
                          <a:pos x="connsiteX1" y="connsiteY1"/>
                        </a:cxn>
                        <a:cxn ang="0">
                          <a:pos x="connsiteX2" y="connsiteY2"/>
                        </a:cxn>
                      </a:cxnLst>
                      <a:rect l="l" t="t" r="r" b="b"/>
                      <a:pathLst>
                        <a:path w="206225" h="237957">
                          <a:moveTo>
                            <a:pt x="206226" y="0"/>
                          </a:moveTo>
                          <a:lnTo>
                            <a:pt x="0" y="118979"/>
                          </a:lnTo>
                          <a:lnTo>
                            <a:pt x="206226" y="23795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649" name="Graphic 26">
                    <a:extLst>
                      <a:ext uri="{FF2B5EF4-FFF2-40B4-BE49-F238E27FC236}">
                        <a16:creationId xmlns:a16="http://schemas.microsoft.com/office/drawing/2014/main" id="{996FAE96-BF56-FBED-1BC4-1317D640A50F}"/>
                      </a:ext>
                    </a:extLst>
                  </p:cNvPr>
                  <p:cNvGrpSpPr/>
                  <p:nvPr/>
                </p:nvGrpSpPr>
                <p:grpSpPr>
                  <a:xfrm>
                    <a:off x="28227587" y="26871575"/>
                    <a:ext cx="824893" cy="1070810"/>
                    <a:chOff x="28227587" y="26871575"/>
                    <a:chExt cx="824893" cy="1070810"/>
                  </a:xfrm>
                </p:grpSpPr>
                <p:sp>
                  <p:nvSpPr>
                    <p:cNvPr id="1650" name="Freeform 1649">
                      <a:extLst>
                        <a:ext uri="{FF2B5EF4-FFF2-40B4-BE49-F238E27FC236}">
                          <a16:creationId xmlns:a16="http://schemas.microsoft.com/office/drawing/2014/main" id="{59A794FB-1865-CC25-433B-88A57CEF6894}"/>
                        </a:ext>
                      </a:extLst>
                    </p:cNvPr>
                    <p:cNvSpPr/>
                    <p:nvPr/>
                  </p:nvSpPr>
                  <p:spPr>
                    <a:xfrm>
                      <a:off x="28227587" y="27728223"/>
                      <a:ext cx="164982" cy="214162"/>
                    </a:xfrm>
                    <a:custGeom>
                      <a:avLst/>
                      <a:gdLst>
                        <a:gd name="connsiteX0" fmla="*/ 0 w 164982"/>
                        <a:gd name="connsiteY0" fmla="*/ 214162 h 214162"/>
                        <a:gd name="connsiteX1" fmla="*/ 164983 w 164982"/>
                        <a:gd name="connsiteY1" fmla="*/ 71387 h 214162"/>
                        <a:gd name="connsiteX2" fmla="*/ 41243 w 164982"/>
                        <a:gd name="connsiteY2" fmla="*/ 0 h 214162"/>
                      </a:gdLst>
                      <a:ahLst/>
                      <a:cxnLst>
                        <a:cxn ang="0">
                          <a:pos x="connsiteX0" y="connsiteY0"/>
                        </a:cxn>
                        <a:cxn ang="0">
                          <a:pos x="connsiteX1" y="connsiteY1"/>
                        </a:cxn>
                        <a:cxn ang="0">
                          <a:pos x="connsiteX2" y="connsiteY2"/>
                        </a:cxn>
                      </a:cxnLst>
                      <a:rect l="l" t="t" r="r" b="b"/>
                      <a:pathLst>
                        <a:path w="164982" h="214162">
                          <a:moveTo>
                            <a:pt x="0" y="214162"/>
                          </a:moveTo>
                          <a:lnTo>
                            <a:pt x="164983" y="71387"/>
                          </a:lnTo>
                          <a:lnTo>
                            <a:pt x="4124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51" name="Freeform 1650">
                      <a:extLst>
                        <a:ext uri="{FF2B5EF4-FFF2-40B4-BE49-F238E27FC236}">
                          <a16:creationId xmlns:a16="http://schemas.microsoft.com/office/drawing/2014/main" id="{22327F70-3848-625B-69F2-12F6585A67DA}"/>
                        </a:ext>
                      </a:extLst>
                    </p:cNvPr>
                    <p:cNvSpPr/>
                    <p:nvPr/>
                  </p:nvSpPr>
                  <p:spPr>
                    <a:xfrm>
                      <a:off x="28640029" y="27347490"/>
                      <a:ext cx="247468" cy="237957"/>
                    </a:xfrm>
                    <a:custGeom>
                      <a:avLst/>
                      <a:gdLst>
                        <a:gd name="connsiteX0" fmla="*/ 206226 w 247468"/>
                        <a:gd name="connsiteY0" fmla="*/ 0 h 237957"/>
                        <a:gd name="connsiteX1" fmla="*/ 0 w 247468"/>
                        <a:gd name="connsiteY1" fmla="*/ 118979 h 237957"/>
                        <a:gd name="connsiteX2" fmla="*/ 0 w 247468"/>
                        <a:gd name="connsiteY2" fmla="*/ 237958 h 237957"/>
                        <a:gd name="connsiteX3" fmla="*/ 247469 w 247468"/>
                        <a:gd name="connsiteY3" fmla="*/ 23796 h 237957"/>
                      </a:gdLst>
                      <a:ahLst/>
                      <a:cxnLst>
                        <a:cxn ang="0">
                          <a:pos x="connsiteX0" y="connsiteY0"/>
                        </a:cxn>
                        <a:cxn ang="0">
                          <a:pos x="connsiteX1" y="connsiteY1"/>
                        </a:cxn>
                        <a:cxn ang="0">
                          <a:pos x="connsiteX2" y="connsiteY2"/>
                        </a:cxn>
                        <a:cxn ang="0">
                          <a:pos x="connsiteX3" y="connsiteY3"/>
                        </a:cxn>
                      </a:cxnLst>
                      <a:rect l="l" t="t" r="r" b="b"/>
                      <a:pathLst>
                        <a:path w="247468" h="237957">
                          <a:moveTo>
                            <a:pt x="206226" y="0"/>
                          </a:moveTo>
                          <a:lnTo>
                            <a:pt x="0" y="118979"/>
                          </a:lnTo>
                          <a:lnTo>
                            <a:pt x="0" y="237958"/>
                          </a:lnTo>
                          <a:lnTo>
                            <a:pt x="247469" y="237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52" name="Freeform 1651">
                      <a:extLst>
                        <a:ext uri="{FF2B5EF4-FFF2-40B4-BE49-F238E27FC236}">
                          <a16:creationId xmlns:a16="http://schemas.microsoft.com/office/drawing/2014/main" id="{37246CAF-C47C-68CC-96D8-01745430CB8E}"/>
                        </a:ext>
                      </a:extLst>
                    </p:cNvPr>
                    <p:cNvSpPr/>
                    <p:nvPr/>
                  </p:nvSpPr>
                  <p:spPr>
                    <a:xfrm>
                      <a:off x="28268830" y="27347490"/>
                      <a:ext cx="371198" cy="452120"/>
                    </a:xfrm>
                    <a:custGeom>
                      <a:avLst/>
                      <a:gdLst>
                        <a:gd name="connsiteX0" fmla="*/ 371199 w 371198"/>
                        <a:gd name="connsiteY0" fmla="*/ 118979 h 452120"/>
                        <a:gd name="connsiteX1" fmla="*/ 164982 w 371198"/>
                        <a:gd name="connsiteY1" fmla="*/ 0 h 452120"/>
                        <a:gd name="connsiteX2" fmla="*/ 61865 w 371198"/>
                        <a:gd name="connsiteY2" fmla="*/ 59489 h 452120"/>
                        <a:gd name="connsiteX3" fmla="*/ 0 w 371198"/>
                        <a:gd name="connsiteY3" fmla="*/ 380733 h 452120"/>
                        <a:gd name="connsiteX4" fmla="*/ 123739 w 371198"/>
                        <a:gd name="connsiteY4" fmla="*/ 452120 h 452120"/>
                        <a:gd name="connsiteX5" fmla="*/ 371199 w 371198"/>
                        <a:gd name="connsiteY5" fmla="*/ 237958 h 45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198" h="452120">
                          <a:moveTo>
                            <a:pt x="371199" y="118979"/>
                          </a:moveTo>
                          <a:lnTo>
                            <a:pt x="164982" y="0"/>
                          </a:lnTo>
                          <a:lnTo>
                            <a:pt x="61865" y="59489"/>
                          </a:lnTo>
                          <a:lnTo>
                            <a:pt x="0" y="380733"/>
                          </a:lnTo>
                          <a:lnTo>
                            <a:pt x="123739" y="452120"/>
                          </a:lnTo>
                          <a:lnTo>
                            <a:pt x="371199"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53" name="Freeform 1652">
                      <a:extLst>
                        <a:ext uri="{FF2B5EF4-FFF2-40B4-BE49-F238E27FC236}">
                          <a16:creationId xmlns:a16="http://schemas.microsoft.com/office/drawing/2014/main" id="{E9CF5E01-8B43-1594-A6A5-1ED7F3B50FF3}"/>
                        </a:ext>
                      </a:extLst>
                    </p:cNvPr>
                    <p:cNvSpPr/>
                    <p:nvPr/>
                  </p:nvSpPr>
                  <p:spPr>
                    <a:xfrm>
                      <a:off x="28846255" y="27109533"/>
                      <a:ext cx="206225" cy="261753"/>
                    </a:xfrm>
                    <a:custGeom>
                      <a:avLst/>
                      <a:gdLst>
                        <a:gd name="connsiteX0" fmla="*/ 206226 w 206225"/>
                        <a:gd name="connsiteY0" fmla="*/ 118979 h 261753"/>
                        <a:gd name="connsiteX1" fmla="*/ 0 w 206225"/>
                        <a:gd name="connsiteY1" fmla="*/ 0 h 261753"/>
                        <a:gd name="connsiteX2" fmla="*/ 0 w 206225"/>
                        <a:gd name="connsiteY2" fmla="*/ 237958 h 261753"/>
                        <a:gd name="connsiteX3" fmla="*/ 41243 w 206225"/>
                        <a:gd name="connsiteY3" fmla="*/ 261754 h 261753"/>
                      </a:gdLst>
                      <a:ahLst/>
                      <a:cxnLst>
                        <a:cxn ang="0">
                          <a:pos x="connsiteX0" y="connsiteY0"/>
                        </a:cxn>
                        <a:cxn ang="0">
                          <a:pos x="connsiteX1" y="connsiteY1"/>
                        </a:cxn>
                        <a:cxn ang="0">
                          <a:pos x="connsiteX2" y="connsiteY2"/>
                        </a:cxn>
                        <a:cxn ang="0">
                          <a:pos x="connsiteX3" y="connsiteY3"/>
                        </a:cxn>
                      </a:cxnLst>
                      <a:rect l="l" t="t" r="r" b="b"/>
                      <a:pathLst>
                        <a:path w="206225" h="261753">
                          <a:moveTo>
                            <a:pt x="206226" y="118979"/>
                          </a:moveTo>
                          <a:lnTo>
                            <a:pt x="0" y="0"/>
                          </a:lnTo>
                          <a:lnTo>
                            <a:pt x="0" y="237958"/>
                          </a:lnTo>
                          <a:lnTo>
                            <a:pt x="41243" y="261754"/>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54" name="Freeform 1653">
                      <a:extLst>
                        <a:ext uri="{FF2B5EF4-FFF2-40B4-BE49-F238E27FC236}">
                          <a16:creationId xmlns:a16="http://schemas.microsoft.com/office/drawing/2014/main" id="{B68C1DB2-1609-6778-433F-2497806316C1}"/>
                        </a:ext>
                      </a:extLst>
                    </p:cNvPr>
                    <p:cNvSpPr/>
                    <p:nvPr/>
                  </p:nvSpPr>
                  <p:spPr>
                    <a:xfrm>
                      <a:off x="28433813" y="26990554"/>
                      <a:ext cx="412442" cy="475915"/>
                    </a:xfrm>
                    <a:custGeom>
                      <a:avLst/>
                      <a:gdLst>
                        <a:gd name="connsiteX0" fmla="*/ 412442 w 412442"/>
                        <a:gd name="connsiteY0" fmla="*/ 356937 h 475915"/>
                        <a:gd name="connsiteX1" fmla="*/ 412442 w 412442"/>
                        <a:gd name="connsiteY1" fmla="*/ 118979 h 475915"/>
                        <a:gd name="connsiteX2" fmla="*/ 206216 w 412442"/>
                        <a:gd name="connsiteY2" fmla="*/ 0 h 475915"/>
                        <a:gd name="connsiteX3" fmla="*/ 0 w 412442"/>
                        <a:gd name="connsiteY3" fmla="*/ 118979 h 475915"/>
                        <a:gd name="connsiteX4" fmla="*/ 0 w 412442"/>
                        <a:gd name="connsiteY4" fmla="*/ 356937 h 475915"/>
                        <a:gd name="connsiteX5" fmla="*/ 206216 w 412442"/>
                        <a:gd name="connsiteY5" fmla="*/ 475916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2" h="475915">
                          <a:moveTo>
                            <a:pt x="412442" y="356937"/>
                          </a:moveTo>
                          <a:lnTo>
                            <a:pt x="412442" y="118979"/>
                          </a:lnTo>
                          <a:lnTo>
                            <a:pt x="206216" y="0"/>
                          </a:lnTo>
                          <a:lnTo>
                            <a:pt x="0" y="118979"/>
                          </a:lnTo>
                          <a:lnTo>
                            <a:pt x="0" y="356937"/>
                          </a:lnTo>
                          <a:lnTo>
                            <a:pt x="206216" y="47591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55" name="Freeform 1654">
                      <a:extLst>
                        <a:ext uri="{FF2B5EF4-FFF2-40B4-BE49-F238E27FC236}">
                          <a16:creationId xmlns:a16="http://schemas.microsoft.com/office/drawing/2014/main" id="{08E6D3EF-1643-BBAA-0984-9DECF34694A6}"/>
                        </a:ext>
                      </a:extLst>
                    </p:cNvPr>
                    <p:cNvSpPr/>
                    <p:nvPr/>
                  </p:nvSpPr>
                  <p:spPr>
                    <a:xfrm>
                      <a:off x="28330695" y="27085737"/>
                      <a:ext cx="103117" cy="321243"/>
                    </a:xfrm>
                    <a:custGeom>
                      <a:avLst/>
                      <a:gdLst>
                        <a:gd name="connsiteX0" fmla="*/ 103118 w 103117"/>
                        <a:gd name="connsiteY0" fmla="*/ 261754 h 321243"/>
                        <a:gd name="connsiteX1" fmla="*/ 103118 w 103117"/>
                        <a:gd name="connsiteY1" fmla="*/ 23796 h 321243"/>
                        <a:gd name="connsiteX2" fmla="*/ 61874 w 103117"/>
                        <a:gd name="connsiteY2" fmla="*/ 0 h 321243"/>
                        <a:gd name="connsiteX3" fmla="*/ 0 w 103117"/>
                        <a:gd name="connsiteY3" fmla="*/ 321243 h 321243"/>
                      </a:gdLst>
                      <a:ahLst/>
                      <a:cxnLst>
                        <a:cxn ang="0">
                          <a:pos x="connsiteX0" y="connsiteY0"/>
                        </a:cxn>
                        <a:cxn ang="0">
                          <a:pos x="connsiteX1" y="connsiteY1"/>
                        </a:cxn>
                        <a:cxn ang="0">
                          <a:pos x="connsiteX2" y="connsiteY2"/>
                        </a:cxn>
                        <a:cxn ang="0">
                          <a:pos x="connsiteX3" y="connsiteY3"/>
                        </a:cxn>
                      </a:cxnLst>
                      <a:rect l="l" t="t" r="r" b="b"/>
                      <a:pathLst>
                        <a:path w="103117" h="321243">
                          <a:moveTo>
                            <a:pt x="103118" y="261754"/>
                          </a:moveTo>
                          <a:lnTo>
                            <a:pt x="103118" y="23796"/>
                          </a:lnTo>
                          <a:lnTo>
                            <a:pt x="61874" y="0"/>
                          </a:lnTo>
                          <a:lnTo>
                            <a:pt x="0" y="32124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56" name="Freeform 1655">
                      <a:extLst>
                        <a:ext uri="{FF2B5EF4-FFF2-40B4-BE49-F238E27FC236}">
                          <a16:creationId xmlns:a16="http://schemas.microsoft.com/office/drawing/2014/main" id="{5540EE55-A5F0-ED2D-BFEA-37606B0FAFA0}"/>
                        </a:ext>
                      </a:extLst>
                    </p:cNvPr>
                    <p:cNvSpPr/>
                    <p:nvPr/>
                  </p:nvSpPr>
                  <p:spPr>
                    <a:xfrm>
                      <a:off x="28392570" y="26871575"/>
                      <a:ext cx="247459" cy="237957"/>
                    </a:xfrm>
                    <a:custGeom>
                      <a:avLst/>
                      <a:gdLst>
                        <a:gd name="connsiteX0" fmla="*/ 41243 w 247459"/>
                        <a:gd name="connsiteY0" fmla="*/ 0 h 237957"/>
                        <a:gd name="connsiteX1" fmla="*/ 0 w 247459"/>
                        <a:gd name="connsiteY1" fmla="*/ 214162 h 237957"/>
                        <a:gd name="connsiteX2" fmla="*/ 41243 w 247459"/>
                        <a:gd name="connsiteY2" fmla="*/ 237958 h 237957"/>
                        <a:gd name="connsiteX3" fmla="*/ 247460 w 247459"/>
                        <a:gd name="connsiteY3" fmla="*/ 118979 h 237957"/>
                      </a:gdLst>
                      <a:ahLst/>
                      <a:cxnLst>
                        <a:cxn ang="0">
                          <a:pos x="connsiteX0" y="connsiteY0"/>
                        </a:cxn>
                        <a:cxn ang="0">
                          <a:pos x="connsiteX1" y="connsiteY1"/>
                        </a:cxn>
                        <a:cxn ang="0">
                          <a:pos x="connsiteX2" y="connsiteY2"/>
                        </a:cxn>
                        <a:cxn ang="0">
                          <a:pos x="connsiteX3" y="connsiteY3"/>
                        </a:cxn>
                      </a:cxnLst>
                      <a:rect l="l" t="t" r="r" b="b"/>
                      <a:pathLst>
                        <a:path w="247459" h="237957">
                          <a:moveTo>
                            <a:pt x="41243" y="0"/>
                          </a:moveTo>
                          <a:lnTo>
                            <a:pt x="0" y="214162"/>
                          </a:lnTo>
                          <a:lnTo>
                            <a:pt x="41243" y="237958"/>
                          </a:lnTo>
                          <a:lnTo>
                            <a:pt x="247460" y="11897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657" name="Graphic 26">
                    <a:extLst>
                      <a:ext uri="{FF2B5EF4-FFF2-40B4-BE49-F238E27FC236}">
                        <a16:creationId xmlns:a16="http://schemas.microsoft.com/office/drawing/2014/main" id="{6EC3C2C1-46A4-6FCF-DEDB-18C2F74A1302}"/>
                      </a:ext>
                    </a:extLst>
                  </p:cNvPr>
                  <p:cNvGrpSpPr/>
                  <p:nvPr/>
                </p:nvGrpSpPr>
                <p:grpSpPr>
                  <a:xfrm>
                    <a:off x="28227587" y="27228512"/>
                    <a:ext cx="824893" cy="713873"/>
                    <a:chOff x="28227587" y="27228512"/>
                    <a:chExt cx="824893" cy="713873"/>
                  </a:xfrm>
                </p:grpSpPr>
                <p:sp>
                  <p:nvSpPr>
                    <p:cNvPr id="1658" name="Freeform 1657">
                      <a:extLst>
                        <a:ext uri="{FF2B5EF4-FFF2-40B4-BE49-F238E27FC236}">
                          <a16:creationId xmlns:a16="http://schemas.microsoft.com/office/drawing/2014/main" id="{0511C010-7609-F827-AA0D-858EF074110B}"/>
                        </a:ext>
                      </a:extLst>
                    </p:cNvPr>
                    <p:cNvSpPr/>
                    <p:nvPr/>
                  </p:nvSpPr>
                  <p:spPr>
                    <a:xfrm>
                      <a:off x="28846255" y="27704427"/>
                      <a:ext cx="206225" cy="237957"/>
                    </a:xfrm>
                    <a:custGeom>
                      <a:avLst/>
                      <a:gdLst>
                        <a:gd name="connsiteX0" fmla="*/ 206226 w 206225"/>
                        <a:gd name="connsiteY0" fmla="*/ 237958 h 237957"/>
                        <a:gd name="connsiteX1" fmla="*/ 206226 w 206225"/>
                        <a:gd name="connsiteY1" fmla="*/ 0 h 237957"/>
                        <a:gd name="connsiteX2" fmla="*/ 0 w 206225"/>
                        <a:gd name="connsiteY2" fmla="*/ 118979 h 237957"/>
                        <a:gd name="connsiteX3" fmla="*/ 0 w 206225"/>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206225" h="237957">
                          <a:moveTo>
                            <a:pt x="206226" y="237958"/>
                          </a:moveTo>
                          <a:lnTo>
                            <a:pt x="206226" y="0"/>
                          </a:lnTo>
                          <a:lnTo>
                            <a:pt x="0" y="118979"/>
                          </a:lnTo>
                          <a:lnTo>
                            <a:pt x="0" y="23795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59" name="Freeform 1658">
                      <a:extLst>
                        <a:ext uri="{FF2B5EF4-FFF2-40B4-BE49-F238E27FC236}">
                          <a16:creationId xmlns:a16="http://schemas.microsoft.com/office/drawing/2014/main" id="{84573461-7493-53E4-F5ED-6BE36409CF2B}"/>
                        </a:ext>
                      </a:extLst>
                    </p:cNvPr>
                    <p:cNvSpPr/>
                    <p:nvPr/>
                  </p:nvSpPr>
                  <p:spPr>
                    <a:xfrm>
                      <a:off x="28433813" y="27704427"/>
                      <a:ext cx="412442" cy="237957"/>
                    </a:xfrm>
                    <a:custGeom>
                      <a:avLst/>
                      <a:gdLst>
                        <a:gd name="connsiteX0" fmla="*/ 412442 w 412442"/>
                        <a:gd name="connsiteY0" fmla="*/ 118979 h 237957"/>
                        <a:gd name="connsiteX1" fmla="*/ 206216 w 412442"/>
                        <a:gd name="connsiteY1" fmla="*/ 0 h 237957"/>
                        <a:gd name="connsiteX2" fmla="*/ 0 w 412442"/>
                        <a:gd name="connsiteY2" fmla="*/ 118979 h 237957"/>
                        <a:gd name="connsiteX3" fmla="*/ 0 w 412442"/>
                        <a:gd name="connsiteY3" fmla="*/ 237958 h 237957"/>
                        <a:gd name="connsiteX4" fmla="*/ 412442 w 412442"/>
                        <a:gd name="connsiteY4" fmla="*/ 237958 h 237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42" h="237957">
                          <a:moveTo>
                            <a:pt x="412442" y="118979"/>
                          </a:moveTo>
                          <a:lnTo>
                            <a:pt x="206216" y="0"/>
                          </a:lnTo>
                          <a:lnTo>
                            <a:pt x="0" y="118979"/>
                          </a:lnTo>
                          <a:lnTo>
                            <a:pt x="0" y="237958"/>
                          </a:lnTo>
                          <a:lnTo>
                            <a:pt x="412442"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60" name="Freeform 1659">
                      <a:extLst>
                        <a:ext uri="{FF2B5EF4-FFF2-40B4-BE49-F238E27FC236}">
                          <a16:creationId xmlns:a16="http://schemas.microsoft.com/office/drawing/2014/main" id="{C253BD2C-78A4-3AE5-8B15-7FA7E11BCA0C}"/>
                        </a:ext>
                      </a:extLst>
                    </p:cNvPr>
                    <p:cNvSpPr/>
                    <p:nvPr/>
                  </p:nvSpPr>
                  <p:spPr>
                    <a:xfrm>
                      <a:off x="28227587" y="27799610"/>
                      <a:ext cx="206225" cy="142774"/>
                    </a:xfrm>
                    <a:custGeom>
                      <a:avLst/>
                      <a:gdLst>
                        <a:gd name="connsiteX0" fmla="*/ 0 w 206225"/>
                        <a:gd name="connsiteY0" fmla="*/ 142775 h 142774"/>
                        <a:gd name="connsiteX1" fmla="*/ 206226 w 206225"/>
                        <a:gd name="connsiteY1" fmla="*/ 142775 h 142774"/>
                        <a:gd name="connsiteX2" fmla="*/ 206226 w 206225"/>
                        <a:gd name="connsiteY2" fmla="*/ 23796 h 142774"/>
                        <a:gd name="connsiteX3" fmla="*/ 164983 w 206225"/>
                        <a:gd name="connsiteY3" fmla="*/ 0 h 142774"/>
                      </a:gdLst>
                      <a:ahLst/>
                      <a:cxnLst>
                        <a:cxn ang="0">
                          <a:pos x="connsiteX0" y="connsiteY0"/>
                        </a:cxn>
                        <a:cxn ang="0">
                          <a:pos x="connsiteX1" y="connsiteY1"/>
                        </a:cxn>
                        <a:cxn ang="0">
                          <a:pos x="connsiteX2" y="connsiteY2"/>
                        </a:cxn>
                        <a:cxn ang="0">
                          <a:pos x="connsiteX3" y="connsiteY3"/>
                        </a:cxn>
                      </a:cxnLst>
                      <a:rect l="l" t="t" r="r" b="b"/>
                      <a:pathLst>
                        <a:path w="206225" h="142774">
                          <a:moveTo>
                            <a:pt x="0" y="142775"/>
                          </a:moveTo>
                          <a:lnTo>
                            <a:pt x="206226" y="142775"/>
                          </a:lnTo>
                          <a:lnTo>
                            <a:pt x="206226" y="23796"/>
                          </a:lnTo>
                          <a:lnTo>
                            <a:pt x="16498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61" name="Freeform 1660">
                      <a:extLst>
                        <a:ext uri="{FF2B5EF4-FFF2-40B4-BE49-F238E27FC236}">
                          <a16:creationId xmlns:a16="http://schemas.microsoft.com/office/drawing/2014/main" id="{4DD27CEC-E811-251B-293D-2D024E8EE2A4}"/>
                        </a:ext>
                      </a:extLst>
                    </p:cNvPr>
                    <p:cNvSpPr/>
                    <p:nvPr/>
                  </p:nvSpPr>
                  <p:spPr>
                    <a:xfrm>
                      <a:off x="28640029" y="27371286"/>
                      <a:ext cx="412451" cy="452120"/>
                    </a:xfrm>
                    <a:custGeom>
                      <a:avLst/>
                      <a:gdLst>
                        <a:gd name="connsiteX0" fmla="*/ 0 w 412451"/>
                        <a:gd name="connsiteY0" fmla="*/ 333141 h 452120"/>
                        <a:gd name="connsiteX1" fmla="*/ 206226 w 412451"/>
                        <a:gd name="connsiteY1" fmla="*/ 452120 h 452120"/>
                        <a:gd name="connsiteX2" fmla="*/ 412451 w 412451"/>
                        <a:gd name="connsiteY2" fmla="*/ 333141 h 452120"/>
                        <a:gd name="connsiteX3" fmla="*/ 412451 w 412451"/>
                        <a:gd name="connsiteY3" fmla="*/ 95183 h 452120"/>
                        <a:gd name="connsiteX4" fmla="*/ 247469 w 412451"/>
                        <a:gd name="connsiteY4" fmla="*/ 0 h 452120"/>
                        <a:gd name="connsiteX5" fmla="*/ 0 w 412451"/>
                        <a:gd name="connsiteY5" fmla="*/ 214162 h 45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51" h="452120">
                          <a:moveTo>
                            <a:pt x="0" y="333141"/>
                          </a:moveTo>
                          <a:lnTo>
                            <a:pt x="206226" y="452120"/>
                          </a:lnTo>
                          <a:lnTo>
                            <a:pt x="412451" y="333141"/>
                          </a:lnTo>
                          <a:lnTo>
                            <a:pt x="412451" y="95183"/>
                          </a:lnTo>
                          <a:lnTo>
                            <a:pt x="247469" y="0"/>
                          </a:lnTo>
                          <a:lnTo>
                            <a:pt x="0" y="214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62" name="Freeform 1661">
                      <a:extLst>
                        <a:ext uri="{FF2B5EF4-FFF2-40B4-BE49-F238E27FC236}">
                          <a16:creationId xmlns:a16="http://schemas.microsoft.com/office/drawing/2014/main" id="{C2973282-0F23-F54A-09DF-C43A56F15368}"/>
                        </a:ext>
                      </a:extLst>
                    </p:cNvPr>
                    <p:cNvSpPr/>
                    <p:nvPr/>
                  </p:nvSpPr>
                  <p:spPr>
                    <a:xfrm>
                      <a:off x="28392570" y="27585448"/>
                      <a:ext cx="247459" cy="237957"/>
                    </a:xfrm>
                    <a:custGeom>
                      <a:avLst/>
                      <a:gdLst>
                        <a:gd name="connsiteX0" fmla="*/ 247460 w 247459"/>
                        <a:gd name="connsiteY0" fmla="*/ 118979 h 237957"/>
                        <a:gd name="connsiteX1" fmla="*/ 247460 w 247459"/>
                        <a:gd name="connsiteY1" fmla="*/ 0 h 237957"/>
                        <a:gd name="connsiteX2" fmla="*/ 0 w 247459"/>
                        <a:gd name="connsiteY2" fmla="*/ 214162 h 237957"/>
                        <a:gd name="connsiteX3" fmla="*/ 41243 w 247459"/>
                        <a:gd name="connsiteY3" fmla="*/ 237958 h 237957"/>
                      </a:gdLst>
                      <a:ahLst/>
                      <a:cxnLst>
                        <a:cxn ang="0">
                          <a:pos x="connsiteX0" y="connsiteY0"/>
                        </a:cxn>
                        <a:cxn ang="0">
                          <a:pos x="connsiteX1" y="connsiteY1"/>
                        </a:cxn>
                        <a:cxn ang="0">
                          <a:pos x="connsiteX2" y="connsiteY2"/>
                        </a:cxn>
                        <a:cxn ang="0">
                          <a:pos x="connsiteX3" y="connsiteY3"/>
                        </a:cxn>
                      </a:cxnLst>
                      <a:rect l="l" t="t" r="r" b="b"/>
                      <a:pathLst>
                        <a:path w="247459" h="237957">
                          <a:moveTo>
                            <a:pt x="247460" y="118979"/>
                          </a:moveTo>
                          <a:lnTo>
                            <a:pt x="247460" y="0"/>
                          </a:lnTo>
                          <a:lnTo>
                            <a:pt x="0" y="214162"/>
                          </a:lnTo>
                          <a:lnTo>
                            <a:pt x="41243" y="237958"/>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63" name="Freeform 1662">
                      <a:extLst>
                        <a:ext uri="{FF2B5EF4-FFF2-40B4-BE49-F238E27FC236}">
                          <a16:creationId xmlns:a16="http://schemas.microsoft.com/office/drawing/2014/main" id="{5717133C-D585-87B3-9D89-A84314E3B519}"/>
                        </a:ext>
                      </a:extLst>
                    </p:cNvPr>
                    <p:cNvSpPr/>
                    <p:nvPr/>
                  </p:nvSpPr>
                  <p:spPr>
                    <a:xfrm>
                      <a:off x="28887498" y="27228512"/>
                      <a:ext cx="164982" cy="237957"/>
                    </a:xfrm>
                    <a:custGeom>
                      <a:avLst/>
                      <a:gdLst>
                        <a:gd name="connsiteX0" fmla="*/ 164982 w 164982"/>
                        <a:gd name="connsiteY0" fmla="*/ 0 h 237957"/>
                        <a:gd name="connsiteX1" fmla="*/ 0 w 164982"/>
                        <a:gd name="connsiteY1" fmla="*/ 142775 h 237957"/>
                        <a:gd name="connsiteX2" fmla="*/ 164982 w 164982"/>
                        <a:gd name="connsiteY2" fmla="*/ 237958 h 237957"/>
                      </a:gdLst>
                      <a:ahLst/>
                      <a:cxnLst>
                        <a:cxn ang="0">
                          <a:pos x="connsiteX0" y="connsiteY0"/>
                        </a:cxn>
                        <a:cxn ang="0">
                          <a:pos x="connsiteX1" y="connsiteY1"/>
                        </a:cxn>
                        <a:cxn ang="0">
                          <a:pos x="connsiteX2" y="connsiteY2"/>
                        </a:cxn>
                      </a:cxnLst>
                      <a:rect l="l" t="t" r="r" b="b"/>
                      <a:pathLst>
                        <a:path w="164982" h="237957">
                          <a:moveTo>
                            <a:pt x="164982" y="0"/>
                          </a:moveTo>
                          <a:lnTo>
                            <a:pt x="0" y="142775"/>
                          </a:lnTo>
                          <a:lnTo>
                            <a:pt x="164982" y="237958"/>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664" name="Graphic 26">
                  <a:extLst>
                    <a:ext uri="{FF2B5EF4-FFF2-40B4-BE49-F238E27FC236}">
                      <a16:creationId xmlns:a16="http://schemas.microsoft.com/office/drawing/2014/main" id="{28379806-1CEC-6112-B5BA-710FE27EC94E}"/>
                    </a:ext>
                  </a:extLst>
                </p:cNvPr>
                <p:cNvGrpSpPr/>
                <p:nvPr/>
              </p:nvGrpSpPr>
              <p:grpSpPr>
                <a:xfrm>
                  <a:off x="29052480" y="26514638"/>
                  <a:ext cx="1649777" cy="1070810"/>
                  <a:chOff x="29052480" y="26514638"/>
                  <a:chExt cx="1649777" cy="1070810"/>
                </a:xfrm>
              </p:grpSpPr>
              <p:grpSp>
                <p:nvGrpSpPr>
                  <p:cNvPr id="1665" name="Graphic 26">
                    <a:extLst>
                      <a:ext uri="{FF2B5EF4-FFF2-40B4-BE49-F238E27FC236}">
                        <a16:creationId xmlns:a16="http://schemas.microsoft.com/office/drawing/2014/main" id="{145546B8-AE46-3307-10FA-99B0516A4BF0}"/>
                      </a:ext>
                    </a:extLst>
                  </p:cNvPr>
                  <p:cNvGrpSpPr/>
                  <p:nvPr/>
                </p:nvGrpSpPr>
                <p:grpSpPr>
                  <a:xfrm>
                    <a:off x="29052480" y="26871575"/>
                    <a:ext cx="618658" cy="713873"/>
                    <a:chOff x="29052480" y="26871575"/>
                    <a:chExt cx="618658" cy="713873"/>
                  </a:xfrm>
                </p:grpSpPr>
                <p:sp>
                  <p:nvSpPr>
                    <p:cNvPr id="1666" name="Freeform 1665">
                      <a:extLst>
                        <a:ext uri="{FF2B5EF4-FFF2-40B4-BE49-F238E27FC236}">
                          <a16:creationId xmlns:a16="http://schemas.microsoft.com/office/drawing/2014/main" id="{3EBCAA02-2781-39EA-56B4-B45300894C88}"/>
                        </a:ext>
                      </a:extLst>
                    </p:cNvPr>
                    <p:cNvSpPr/>
                    <p:nvPr/>
                  </p:nvSpPr>
                  <p:spPr>
                    <a:xfrm>
                      <a:off x="29464923" y="26871575"/>
                      <a:ext cx="206215" cy="237957"/>
                    </a:xfrm>
                    <a:custGeom>
                      <a:avLst/>
                      <a:gdLst>
                        <a:gd name="connsiteX0" fmla="*/ 206216 w 206215"/>
                        <a:gd name="connsiteY0" fmla="*/ 0 h 237957"/>
                        <a:gd name="connsiteX1" fmla="*/ 0 w 206215"/>
                        <a:gd name="connsiteY1" fmla="*/ 118979 h 237957"/>
                        <a:gd name="connsiteX2" fmla="*/ 206216 w 206215"/>
                        <a:gd name="connsiteY2" fmla="*/ 237958 h 237957"/>
                      </a:gdLst>
                      <a:ahLst/>
                      <a:cxnLst>
                        <a:cxn ang="0">
                          <a:pos x="connsiteX0" y="connsiteY0"/>
                        </a:cxn>
                        <a:cxn ang="0">
                          <a:pos x="connsiteX1" y="connsiteY1"/>
                        </a:cxn>
                        <a:cxn ang="0">
                          <a:pos x="connsiteX2" y="connsiteY2"/>
                        </a:cxn>
                      </a:cxnLst>
                      <a:rect l="l" t="t" r="r" b="b"/>
                      <a:pathLst>
                        <a:path w="206215" h="237957">
                          <a:moveTo>
                            <a:pt x="206216" y="0"/>
                          </a:moveTo>
                          <a:lnTo>
                            <a:pt x="0" y="118979"/>
                          </a:lnTo>
                          <a:lnTo>
                            <a:pt x="206216" y="23795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67" name="Freeform 1666">
                      <a:extLst>
                        <a:ext uri="{FF2B5EF4-FFF2-40B4-BE49-F238E27FC236}">
                          <a16:creationId xmlns:a16="http://schemas.microsoft.com/office/drawing/2014/main" id="{DFCD0D01-94DB-FA6D-23BC-4E412DEEF8FC}"/>
                        </a:ext>
                      </a:extLst>
                    </p:cNvPr>
                    <p:cNvSpPr/>
                    <p:nvPr/>
                  </p:nvSpPr>
                  <p:spPr>
                    <a:xfrm>
                      <a:off x="29258697" y="26990554"/>
                      <a:ext cx="412441" cy="475915"/>
                    </a:xfrm>
                    <a:custGeom>
                      <a:avLst/>
                      <a:gdLst>
                        <a:gd name="connsiteX0" fmla="*/ 0 w 412441"/>
                        <a:gd name="connsiteY0" fmla="*/ 356937 h 475915"/>
                        <a:gd name="connsiteX1" fmla="*/ 206226 w 412441"/>
                        <a:gd name="connsiteY1" fmla="*/ 475916 h 475915"/>
                        <a:gd name="connsiteX2" fmla="*/ 412442 w 412441"/>
                        <a:gd name="connsiteY2" fmla="*/ 356937 h 475915"/>
                        <a:gd name="connsiteX3" fmla="*/ 412442 w 412441"/>
                        <a:gd name="connsiteY3" fmla="*/ 118979 h 475915"/>
                        <a:gd name="connsiteX4" fmla="*/ 206226 w 412441"/>
                        <a:gd name="connsiteY4" fmla="*/ 0 h 475915"/>
                        <a:gd name="connsiteX5" fmla="*/ 0 w 412441"/>
                        <a:gd name="connsiteY5" fmla="*/ 118979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1" h="475915">
                          <a:moveTo>
                            <a:pt x="0" y="356937"/>
                          </a:moveTo>
                          <a:lnTo>
                            <a:pt x="206226" y="475916"/>
                          </a:lnTo>
                          <a:lnTo>
                            <a:pt x="412442" y="356937"/>
                          </a:lnTo>
                          <a:lnTo>
                            <a:pt x="412442" y="118979"/>
                          </a:lnTo>
                          <a:lnTo>
                            <a:pt x="206226" y="0"/>
                          </a:lnTo>
                          <a:lnTo>
                            <a:pt x="0" y="1189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68" name="Freeform 1667">
                      <a:extLst>
                        <a:ext uri="{FF2B5EF4-FFF2-40B4-BE49-F238E27FC236}">
                          <a16:creationId xmlns:a16="http://schemas.microsoft.com/office/drawing/2014/main" id="{D2DA0EB6-EF6E-199A-CA30-EEBE2D81DBEB}"/>
                        </a:ext>
                      </a:extLst>
                    </p:cNvPr>
                    <p:cNvSpPr/>
                    <p:nvPr/>
                  </p:nvSpPr>
                  <p:spPr>
                    <a:xfrm>
                      <a:off x="29464923" y="27347490"/>
                      <a:ext cx="206215" cy="237957"/>
                    </a:xfrm>
                    <a:custGeom>
                      <a:avLst/>
                      <a:gdLst>
                        <a:gd name="connsiteX0" fmla="*/ 206216 w 206215"/>
                        <a:gd name="connsiteY0" fmla="*/ 237958 h 237957"/>
                        <a:gd name="connsiteX1" fmla="*/ 206216 w 206215"/>
                        <a:gd name="connsiteY1" fmla="*/ 0 h 237957"/>
                        <a:gd name="connsiteX2" fmla="*/ 0 w 206215"/>
                        <a:gd name="connsiteY2" fmla="*/ 118979 h 237957"/>
                      </a:gdLst>
                      <a:ahLst/>
                      <a:cxnLst>
                        <a:cxn ang="0">
                          <a:pos x="connsiteX0" y="connsiteY0"/>
                        </a:cxn>
                        <a:cxn ang="0">
                          <a:pos x="connsiteX1" y="connsiteY1"/>
                        </a:cxn>
                        <a:cxn ang="0">
                          <a:pos x="connsiteX2" y="connsiteY2"/>
                        </a:cxn>
                      </a:cxnLst>
                      <a:rect l="l" t="t" r="r" b="b"/>
                      <a:pathLst>
                        <a:path w="206215" h="237957">
                          <a:moveTo>
                            <a:pt x="206216" y="237958"/>
                          </a:moveTo>
                          <a:lnTo>
                            <a:pt x="206216" y="0"/>
                          </a:lnTo>
                          <a:lnTo>
                            <a:pt x="0" y="11897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69" name="Freeform 1668">
                      <a:extLst>
                        <a:ext uri="{FF2B5EF4-FFF2-40B4-BE49-F238E27FC236}">
                          <a16:creationId xmlns:a16="http://schemas.microsoft.com/office/drawing/2014/main" id="{FABCF00D-77FF-9801-EF68-04E3E161833C}"/>
                        </a:ext>
                      </a:extLst>
                    </p:cNvPr>
                    <p:cNvSpPr/>
                    <p:nvPr/>
                  </p:nvSpPr>
                  <p:spPr>
                    <a:xfrm>
                      <a:off x="29052480" y="27109533"/>
                      <a:ext cx="206216" cy="237957"/>
                    </a:xfrm>
                    <a:custGeom>
                      <a:avLst/>
                      <a:gdLst>
                        <a:gd name="connsiteX0" fmla="*/ 0 w 206216"/>
                        <a:gd name="connsiteY0" fmla="*/ 118979 h 237957"/>
                        <a:gd name="connsiteX1" fmla="*/ 206216 w 206216"/>
                        <a:gd name="connsiteY1" fmla="*/ 237958 h 237957"/>
                        <a:gd name="connsiteX2" fmla="*/ 206216 w 206216"/>
                        <a:gd name="connsiteY2" fmla="*/ 0 h 237957"/>
                      </a:gdLst>
                      <a:ahLst/>
                      <a:cxnLst>
                        <a:cxn ang="0">
                          <a:pos x="connsiteX0" y="connsiteY0"/>
                        </a:cxn>
                        <a:cxn ang="0">
                          <a:pos x="connsiteX1" y="connsiteY1"/>
                        </a:cxn>
                        <a:cxn ang="0">
                          <a:pos x="connsiteX2" y="connsiteY2"/>
                        </a:cxn>
                      </a:cxnLst>
                      <a:rect l="l" t="t" r="r" b="b"/>
                      <a:pathLst>
                        <a:path w="206216" h="237957">
                          <a:moveTo>
                            <a:pt x="0" y="118979"/>
                          </a:moveTo>
                          <a:lnTo>
                            <a:pt x="206216" y="237958"/>
                          </a:lnTo>
                          <a:lnTo>
                            <a:pt x="206216"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670" name="Graphic 26">
                    <a:extLst>
                      <a:ext uri="{FF2B5EF4-FFF2-40B4-BE49-F238E27FC236}">
                        <a16:creationId xmlns:a16="http://schemas.microsoft.com/office/drawing/2014/main" id="{445CCAEA-0945-98EE-C72E-70AB83B28670}"/>
                      </a:ext>
                    </a:extLst>
                  </p:cNvPr>
                  <p:cNvGrpSpPr/>
                  <p:nvPr/>
                </p:nvGrpSpPr>
                <p:grpSpPr>
                  <a:xfrm>
                    <a:off x="29671139" y="26871575"/>
                    <a:ext cx="1031119" cy="713873"/>
                    <a:chOff x="29671139" y="26871575"/>
                    <a:chExt cx="1031119" cy="713873"/>
                  </a:xfrm>
                </p:grpSpPr>
                <p:sp>
                  <p:nvSpPr>
                    <p:cNvPr id="1671" name="Freeform 1670">
                      <a:extLst>
                        <a:ext uri="{FF2B5EF4-FFF2-40B4-BE49-F238E27FC236}">
                          <a16:creationId xmlns:a16="http://schemas.microsoft.com/office/drawing/2014/main" id="{1E7427CB-1560-BED1-65DA-7E1974352AD8}"/>
                        </a:ext>
                      </a:extLst>
                    </p:cNvPr>
                    <p:cNvSpPr/>
                    <p:nvPr/>
                  </p:nvSpPr>
                  <p:spPr>
                    <a:xfrm>
                      <a:off x="30496033" y="27157124"/>
                      <a:ext cx="206225" cy="142774"/>
                    </a:xfrm>
                    <a:custGeom>
                      <a:avLst/>
                      <a:gdLst>
                        <a:gd name="connsiteX0" fmla="*/ 206226 w 206225"/>
                        <a:gd name="connsiteY0" fmla="*/ 71387 h 142774"/>
                        <a:gd name="connsiteX1" fmla="*/ 0 w 206225"/>
                        <a:gd name="connsiteY1" fmla="*/ 0 h 142774"/>
                        <a:gd name="connsiteX2" fmla="*/ 0 w 206225"/>
                        <a:gd name="connsiteY2" fmla="*/ 142775 h 142774"/>
                      </a:gdLst>
                      <a:ahLst/>
                      <a:cxnLst>
                        <a:cxn ang="0">
                          <a:pos x="connsiteX0" y="connsiteY0"/>
                        </a:cxn>
                        <a:cxn ang="0">
                          <a:pos x="connsiteX1" y="connsiteY1"/>
                        </a:cxn>
                        <a:cxn ang="0">
                          <a:pos x="connsiteX2" y="connsiteY2"/>
                        </a:cxn>
                      </a:cxnLst>
                      <a:rect l="l" t="t" r="r" b="b"/>
                      <a:pathLst>
                        <a:path w="206225" h="142774">
                          <a:moveTo>
                            <a:pt x="206226" y="71387"/>
                          </a:moveTo>
                          <a:lnTo>
                            <a:pt x="0" y="0"/>
                          </a:lnTo>
                          <a:lnTo>
                            <a:pt x="0" y="14277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72" name="Freeform 1671">
                      <a:extLst>
                        <a:ext uri="{FF2B5EF4-FFF2-40B4-BE49-F238E27FC236}">
                          <a16:creationId xmlns:a16="http://schemas.microsoft.com/office/drawing/2014/main" id="{BD932B6B-2198-A801-82AD-D26B65FE3B70}"/>
                        </a:ext>
                      </a:extLst>
                    </p:cNvPr>
                    <p:cNvSpPr/>
                    <p:nvPr/>
                  </p:nvSpPr>
                  <p:spPr>
                    <a:xfrm>
                      <a:off x="29877364" y="26942962"/>
                      <a:ext cx="309334" cy="166570"/>
                    </a:xfrm>
                    <a:custGeom>
                      <a:avLst/>
                      <a:gdLst>
                        <a:gd name="connsiteX0" fmla="*/ 0 w 309334"/>
                        <a:gd name="connsiteY0" fmla="*/ 47592 h 166570"/>
                        <a:gd name="connsiteX1" fmla="*/ 206226 w 309334"/>
                        <a:gd name="connsiteY1" fmla="*/ 166571 h 166570"/>
                        <a:gd name="connsiteX2" fmla="*/ 309334 w 309334"/>
                        <a:gd name="connsiteY2" fmla="*/ 107081 h 166570"/>
                        <a:gd name="connsiteX3" fmla="*/ 0 w 309334"/>
                        <a:gd name="connsiteY3" fmla="*/ 0 h 166570"/>
                      </a:gdLst>
                      <a:ahLst/>
                      <a:cxnLst>
                        <a:cxn ang="0">
                          <a:pos x="connsiteX0" y="connsiteY0"/>
                        </a:cxn>
                        <a:cxn ang="0">
                          <a:pos x="connsiteX1" y="connsiteY1"/>
                        </a:cxn>
                        <a:cxn ang="0">
                          <a:pos x="connsiteX2" y="connsiteY2"/>
                        </a:cxn>
                        <a:cxn ang="0">
                          <a:pos x="connsiteX3" y="connsiteY3"/>
                        </a:cxn>
                      </a:cxnLst>
                      <a:rect l="l" t="t" r="r" b="b"/>
                      <a:pathLst>
                        <a:path w="309334" h="166570">
                          <a:moveTo>
                            <a:pt x="0" y="47592"/>
                          </a:moveTo>
                          <a:lnTo>
                            <a:pt x="206226" y="166571"/>
                          </a:lnTo>
                          <a:lnTo>
                            <a:pt x="309334" y="107081"/>
                          </a:lnTo>
                          <a:lnTo>
                            <a:pt x="0"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73" name="Freeform 1672">
                      <a:extLst>
                        <a:ext uri="{FF2B5EF4-FFF2-40B4-BE49-F238E27FC236}">
                          <a16:creationId xmlns:a16="http://schemas.microsoft.com/office/drawing/2014/main" id="{29B079E5-9990-78CA-F916-462D74638ED8}"/>
                        </a:ext>
                      </a:extLst>
                    </p:cNvPr>
                    <p:cNvSpPr/>
                    <p:nvPr/>
                  </p:nvSpPr>
                  <p:spPr>
                    <a:xfrm>
                      <a:off x="30083590" y="27050043"/>
                      <a:ext cx="412442" cy="356936"/>
                    </a:xfrm>
                    <a:custGeom>
                      <a:avLst/>
                      <a:gdLst>
                        <a:gd name="connsiteX0" fmla="*/ 0 w 412442"/>
                        <a:gd name="connsiteY0" fmla="*/ 59489 h 356936"/>
                        <a:gd name="connsiteX1" fmla="*/ 0 w 412442"/>
                        <a:gd name="connsiteY1" fmla="*/ 297447 h 356936"/>
                        <a:gd name="connsiteX2" fmla="*/ 103108 w 412442"/>
                        <a:gd name="connsiteY2" fmla="*/ 356937 h 356936"/>
                        <a:gd name="connsiteX3" fmla="*/ 412442 w 412442"/>
                        <a:gd name="connsiteY3" fmla="*/ 249856 h 356936"/>
                        <a:gd name="connsiteX4" fmla="*/ 412442 w 412442"/>
                        <a:gd name="connsiteY4" fmla="*/ 107081 h 356936"/>
                        <a:gd name="connsiteX5" fmla="*/ 103108 w 412442"/>
                        <a:gd name="connsiteY5" fmla="*/ 0 h 35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2" h="356936">
                          <a:moveTo>
                            <a:pt x="0" y="59489"/>
                          </a:moveTo>
                          <a:lnTo>
                            <a:pt x="0" y="297447"/>
                          </a:lnTo>
                          <a:lnTo>
                            <a:pt x="103108" y="356937"/>
                          </a:lnTo>
                          <a:lnTo>
                            <a:pt x="412442" y="249856"/>
                          </a:lnTo>
                          <a:lnTo>
                            <a:pt x="412442" y="107081"/>
                          </a:lnTo>
                          <a:lnTo>
                            <a:pt x="10310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74" name="Freeform 1673">
                      <a:extLst>
                        <a:ext uri="{FF2B5EF4-FFF2-40B4-BE49-F238E27FC236}">
                          <a16:creationId xmlns:a16="http://schemas.microsoft.com/office/drawing/2014/main" id="{2B23E74B-80A7-E924-8BAC-95242281ECB8}"/>
                        </a:ext>
                      </a:extLst>
                    </p:cNvPr>
                    <p:cNvSpPr/>
                    <p:nvPr/>
                  </p:nvSpPr>
                  <p:spPr>
                    <a:xfrm>
                      <a:off x="29671139" y="26871575"/>
                      <a:ext cx="206225" cy="237957"/>
                    </a:xfrm>
                    <a:custGeom>
                      <a:avLst/>
                      <a:gdLst>
                        <a:gd name="connsiteX0" fmla="*/ 0 w 206225"/>
                        <a:gd name="connsiteY0" fmla="*/ 0 h 237957"/>
                        <a:gd name="connsiteX1" fmla="*/ 0 w 206225"/>
                        <a:gd name="connsiteY1" fmla="*/ 237958 h 237957"/>
                        <a:gd name="connsiteX2" fmla="*/ 206226 w 206225"/>
                        <a:gd name="connsiteY2" fmla="*/ 118979 h 237957"/>
                        <a:gd name="connsiteX3" fmla="*/ 206226 w 206225"/>
                        <a:gd name="connsiteY3" fmla="*/ 71387 h 237957"/>
                      </a:gdLst>
                      <a:ahLst/>
                      <a:cxnLst>
                        <a:cxn ang="0">
                          <a:pos x="connsiteX0" y="connsiteY0"/>
                        </a:cxn>
                        <a:cxn ang="0">
                          <a:pos x="connsiteX1" y="connsiteY1"/>
                        </a:cxn>
                        <a:cxn ang="0">
                          <a:pos x="connsiteX2" y="connsiteY2"/>
                        </a:cxn>
                        <a:cxn ang="0">
                          <a:pos x="connsiteX3" y="connsiteY3"/>
                        </a:cxn>
                      </a:cxnLst>
                      <a:rect l="l" t="t" r="r" b="b"/>
                      <a:pathLst>
                        <a:path w="206225" h="237957">
                          <a:moveTo>
                            <a:pt x="0" y="0"/>
                          </a:moveTo>
                          <a:lnTo>
                            <a:pt x="0" y="237958"/>
                          </a:lnTo>
                          <a:lnTo>
                            <a:pt x="206226" y="118979"/>
                          </a:lnTo>
                          <a:lnTo>
                            <a:pt x="206226" y="7138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75" name="Freeform 1674">
                      <a:extLst>
                        <a:ext uri="{FF2B5EF4-FFF2-40B4-BE49-F238E27FC236}">
                          <a16:creationId xmlns:a16="http://schemas.microsoft.com/office/drawing/2014/main" id="{33C564B0-985A-E474-413C-7102181B1F1B}"/>
                        </a:ext>
                      </a:extLst>
                    </p:cNvPr>
                    <p:cNvSpPr/>
                    <p:nvPr/>
                  </p:nvSpPr>
                  <p:spPr>
                    <a:xfrm>
                      <a:off x="29671139" y="26990554"/>
                      <a:ext cx="412451" cy="475915"/>
                    </a:xfrm>
                    <a:custGeom>
                      <a:avLst/>
                      <a:gdLst>
                        <a:gd name="connsiteX0" fmla="*/ 206226 w 412451"/>
                        <a:gd name="connsiteY0" fmla="*/ 0 h 475915"/>
                        <a:gd name="connsiteX1" fmla="*/ 0 w 412451"/>
                        <a:gd name="connsiteY1" fmla="*/ 118979 h 475915"/>
                        <a:gd name="connsiteX2" fmla="*/ 0 w 412451"/>
                        <a:gd name="connsiteY2" fmla="*/ 356937 h 475915"/>
                        <a:gd name="connsiteX3" fmla="*/ 206226 w 412451"/>
                        <a:gd name="connsiteY3" fmla="*/ 475916 h 475915"/>
                        <a:gd name="connsiteX4" fmla="*/ 412452 w 412451"/>
                        <a:gd name="connsiteY4" fmla="*/ 356937 h 475915"/>
                        <a:gd name="connsiteX5" fmla="*/ 412452 w 412451"/>
                        <a:gd name="connsiteY5" fmla="*/ 118979 h 4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51" h="475915">
                          <a:moveTo>
                            <a:pt x="206226" y="0"/>
                          </a:moveTo>
                          <a:lnTo>
                            <a:pt x="0" y="118979"/>
                          </a:lnTo>
                          <a:lnTo>
                            <a:pt x="0" y="356937"/>
                          </a:lnTo>
                          <a:lnTo>
                            <a:pt x="206226" y="475916"/>
                          </a:lnTo>
                          <a:lnTo>
                            <a:pt x="412452" y="356937"/>
                          </a:lnTo>
                          <a:lnTo>
                            <a:pt x="412452" y="1189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76" name="Freeform 1675">
                      <a:extLst>
                        <a:ext uri="{FF2B5EF4-FFF2-40B4-BE49-F238E27FC236}">
                          <a16:creationId xmlns:a16="http://schemas.microsoft.com/office/drawing/2014/main" id="{1E2D6BD9-4411-27BC-EC41-8810AE09FA63}"/>
                        </a:ext>
                      </a:extLst>
                    </p:cNvPr>
                    <p:cNvSpPr/>
                    <p:nvPr/>
                  </p:nvSpPr>
                  <p:spPr>
                    <a:xfrm>
                      <a:off x="29877364" y="27347490"/>
                      <a:ext cx="309334" cy="166570"/>
                    </a:xfrm>
                    <a:custGeom>
                      <a:avLst/>
                      <a:gdLst>
                        <a:gd name="connsiteX0" fmla="*/ 206226 w 309334"/>
                        <a:gd name="connsiteY0" fmla="*/ 0 h 166570"/>
                        <a:gd name="connsiteX1" fmla="*/ 0 w 309334"/>
                        <a:gd name="connsiteY1" fmla="*/ 118979 h 166570"/>
                        <a:gd name="connsiteX2" fmla="*/ 0 w 309334"/>
                        <a:gd name="connsiteY2" fmla="*/ 166571 h 166570"/>
                        <a:gd name="connsiteX3" fmla="*/ 309334 w 309334"/>
                        <a:gd name="connsiteY3" fmla="*/ 59489 h 166570"/>
                      </a:gdLst>
                      <a:ahLst/>
                      <a:cxnLst>
                        <a:cxn ang="0">
                          <a:pos x="connsiteX0" y="connsiteY0"/>
                        </a:cxn>
                        <a:cxn ang="0">
                          <a:pos x="connsiteX1" y="connsiteY1"/>
                        </a:cxn>
                        <a:cxn ang="0">
                          <a:pos x="connsiteX2" y="connsiteY2"/>
                        </a:cxn>
                        <a:cxn ang="0">
                          <a:pos x="connsiteX3" y="connsiteY3"/>
                        </a:cxn>
                      </a:cxnLst>
                      <a:rect l="l" t="t" r="r" b="b"/>
                      <a:pathLst>
                        <a:path w="309334" h="166570">
                          <a:moveTo>
                            <a:pt x="206226" y="0"/>
                          </a:moveTo>
                          <a:lnTo>
                            <a:pt x="0" y="118979"/>
                          </a:lnTo>
                          <a:lnTo>
                            <a:pt x="0" y="166571"/>
                          </a:lnTo>
                          <a:lnTo>
                            <a:pt x="309334" y="5948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77" name="Freeform 1676">
                      <a:extLst>
                        <a:ext uri="{FF2B5EF4-FFF2-40B4-BE49-F238E27FC236}">
                          <a16:creationId xmlns:a16="http://schemas.microsoft.com/office/drawing/2014/main" id="{F2C14588-44B4-7DF9-173F-5E8F7E6FFFBC}"/>
                        </a:ext>
                      </a:extLst>
                    </p:cNvPr>
                    <p:cNvSpPr/>
                    <p:nvPr/>
                  </p:nvSpPr>
                  <p:spPr>
                    <a:xfrm>
                      <a:off x="29671139" y="27347490"/>
                      <a:ext cx="206225" cy="237957"/>
                    </a:xfrm>
                    <a:custGeom>
                      <a:avLst/>
                      <a:gdLst>
                        <a:gd name="connsiteX0" fmla="*/ 0 w 206225"/>
                        <a:gd name="connsiteY0" fmla="*/ 237958 h 237957"/>
                        <a:gd name="connsiteX1" fmla="*/ 206226 w 206225"/>
                        <a:gd name="connsiteY1" fmla="*/ 166571 h 237957"/>
                        <a:gd name="connsiteX2" fmla="*/ 206226 w 206225"/>
                        <a:gd name="connsiteY2" fmla="*/ 118979 h 237957"/>
                        <a:gd name="connsiteX3" fmla="*/ 0 w 206225"/>
                        <a:gd name="connsiteY3" fmla="*/ 0 h 237957"/>
                      </a:gdLst>
                      <a:ahLst/>
                      <a:cxnLst>
                        <a:cxn ang="0">
                          <a:pos x="connsiteX0" y="connsiteY0"/>
                        </a:cxn>
                        <a:cxn ang="0">
                          <a:pos x="connsiteX1" y="connsiteY1"/>
                        </a:cxn>
                        <a:cxn ang="0">
                          <a:pos x="connsiteX2" y="connsiteY2"/>
                        </a:cxn>
                        <a:cxn ang="0">
                          <a:pos x="connsiteX3" y="connsiteY3"/>
                        </a:cxn>
                      </a:cxnLst>
                      <a:rect l="l" t="t" r="r" b="b"/>
                      <a:pathLst>
                        <a:path w="206225" h="237957">
                          <a:moveTo>
                            <a:pt x="0" y="237958"/>
                          </a:moveTo>
                          <a:lnTo>
                            <a:pt x="206226" y="166571"/>
                          </a:lnTo>
                          <a:lnTo>
                            <a:pt x="206226" y="118979"/>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678" name="Graphic 26">
                    <a:extLst>
                      <a:ext uri="{FF2B5EF4-FFF2-40B4-BE49-F238E27FC236}">
                        <a16:creationId xmlns:a16="http://schemas.microsoft.com/office/drawing/2014/main" id="{4E7CADE9-83AD-08C9-4BD3-3E3BA614B9F5}"/>
                      </a:ext>
                    </a:extLst>
                  </p:cNvPr>
                  <p:cNvGrpSpPr/>
                  <p:nvPr/>
                </p:nvGrpSpPr>
                <p:grpSpPr>
                  <a:xfrm>
                    <a:off x="29671139" y="26514638"/>
                    <a:ext cx="1031119" cy="713873"/>
                    <a:chOff x="29671139" y="26514638"/>
                    <a:chExt cx="1031119" cy="713873"/>
                  </a:xfrm>
                </p:grpSpPr>
                <p:sp>
                  <p:nvSpPr>
                    <p:cNvPr id="1679" name="Freeform 1678">
                      <a:extLst>
                        <a:ext uri="{FF2B5EF4-FFF2-40B4-BE49-F238E27FC236}">
                          <a16:creationId xmlns:a16="http://schemas.microsoft.com/office/drawing/2014/main" id="{DA8B7744-47AD-61D9-0E17-B026CED9FC9C}"/>
                        </a:ext>
                      </a:extLst>
                    </p:cNvPr>
                    <p:cNvSpPr/>
                    <p:nvPr/>
                  </p:nvSpPr>
                  <p:spPr>
                    <a:xfrm>
                      <a:off x="30083590" y="26514638"/>
                      <a:ext cx="309334" cy="237957"/>
                    </a:xfrm>
                    <a:custGeom>
                      <a:avLst/>
                      <a:gdLst>
                        <a:gd name="connsiteX0" fmla="*/ 206216 w 309334"/>
                        <a:gd name="connsiteY0" fmla="*/ 0 h 237957"/>
                        <a:gd name="connsiteX1" fmla="*/ 0 w 309334"/>
                        <a:gd name="connsiteY1" fmla="*/ 118979 h 237957"/>
                        <a:gd name="connsiteX2" fmla="*/ 206216 w 309334"/>
                        <a:gd name="connsiteY2" fmla="*/ 237958 h 237957"/>
                        <a:gd name="connsiteX3" fmla="*/ 309334 w 309334"/>
                        <a:gd name="connsiteY3" fmla="*/ 178468 h 237957"/>
                      </a:gdLst>
                      <a:ahLst/>
                      <a:cxnLst>
                        <a:cxn ang="0">
                          <a:pos x="connsiteX0" y="connsiteY0"/>
                        </a:cxn>
                        <a:cxn ang="0">
                          <a:pos x="connsiteX1" y="connsiteY1"/>
                        </a:cxn>
                        <a:cxn ang="0">
                          <a:pos x="connsiteX2" y="connsiteY2"/>
                        </a:cxn>
                        <a:cxn ang="0">
                          <a:pos x="connsiteX3" y="connsiteY3"/>
                        </a:cxn>
                      </a:cxnLst>
                      <a:rect l="l" t="t" r="r" b="b"/>
                      <a:pathLst>
                        <a:path w="309334" h="237957">
                          <a:moveTo>
                            <a:pt x="206216" y="0"/>
                          </a:moveTo>
                          <a:lnTo>
                            <a:pt x="0" y="118979"/>
                          </a:lnTo>
                          <a:lnTo>
                            <a:pt x="206216" y="237958"/>
                          </a:lnTo>
                          <a:lnTo>
                            <a:pt x="309334" y="17846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80" name="Freeform 1679">
                      <a:extLst>
                        <a:ext uri="{FF2B5EF4-FFF2-40B4-BE49-F238E27FC236}">
                          <a16:creationId xmlns:a16="http://schemas.microsoft.com/office/drawing/2014/main" id="{E0BC4930-60EF-6B2D-6D83-EAD8478FA60F}"/>
                        </a:ext>
                      </a:extLst>
                    </p:cNvPr>
                    <p:cNvSpPr/>
                    <p:nvPr/>
                  </p:nvSpPr>
                  <p:spPr>
                    <a:xfrm>
                      <a:off x="30289807" y="26693106"/>
                      <a:ext cx="309334" cy="416426"/>
                    </a:xfrm>
                    <a:custGeom>
                      <a:avLst/>
                      <a:gdLst>
                        <a:gd name="connsiteX0" fmla="*/ 0 w 309334"/>
                        <a:gd name="connsiteY0" fmla="*/ 59489 h 416426"/>
                        <a:gd name="connsiteX1" fmla="*/ 0 w 309334"/>
                        <a:gd name="connsiteY1" fmla="*/ 297447 h 416426"/>
                        <a:gd name="connsiteX2" fmla="*/ 206226 w 309334"/>
                        <a:gd name="connsiteY2" fmla="*/ 416426 h 416426"/>
                        <a:gd name="connsiteX3" fmla="*/ 309334 w 309334"/>
                        <a:gd name="connsiteY3" fmla="*/ 356937 h 416426"/>
                        <a:gd name="connsiteX4" fmla="*/ 103118 w 309334"/>
                        <a:gd name="connsiteY4" fmla="*/ 0 h 416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34" h="416426">
                          <a:moveTo>
                            <a:pt x="0" y="59489"/>
                          </a:moveTo>
                          <a:lnTo>
                            <a:pt x="0" y="297447"/>
                          </a:lnTo>
                          <a:lnTo>
                            <a:pt x="206226" y="416426"/>
                          </a:lnTo>
                          <a:lnTo>
                            <a:pt x="309334" y="356937"/>
                          </a:lnTo>
                          <a:lnTo>
                            <a:pt x="10311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81" name="Freeform 1680">
                      <a:extLst>
                        <a:ext uri="{FF2B5EF4-FFF2-40B4-BE49-F238E27FC236}">
                          <a16:creationId xmlns:a16="http://schemas.microsoft.com/office/drawing/2014/main" id="{1600F371-0944-5CF3-4096-7F2851D1A1F9}"/>
                        </a:ext>
                      </a:extLst>
                    </p:cNvPr>
                    <p:cNvSpPr/>
                    <p:nvPr/>
                  </p:nvSpPr>
                  <p:spPr>
                    <a:xfrm>
                      <a:off x="30496033" y="27050043"/>
                      <a:ext cx="206225" cy="178468"/>
                    </a:xfrm>
                    <a:custGeom>
                      <a:avLst/>
                      <a:gdLst>
                        <a:gd name="connsiteX0" fmla="*/ 206226 w 206225"/>
                        <a:gd name="connsiteY0" fmla="*/ 178468 h 178468"/>
                        <a:gd name="connsiteX1" fmla="*/ 103108 w 206225"/>
                        <a:gd name="connsiteY1" fmla="*/ 0 h 178468"/>
                        <a:gd name="connsiteX2" fmla="*/ 0 w 206225"/>
                        <a:gd name="connsiteY2" fmla="*/ 59489 h 178468"/>
                        <a:gd name="connsiteX3" fmla="*/ 0 w 206225"/>
                        <a:gd name="connsiteY3" fmla="*/ 107081 h 178468"/>
                      </a:gdLst>
                      <a:ahLst/>
                      <a:cxnLst>
                        <a:cxn ang="0">
                          <a:pos x="connsiteX0" y="connsiteY0"/>
                        </a:cxn>
                        <a:cxn ang="0">
                          <a:pos x="connsiteX1" y="connsiteY1"/>
                        </a:cxn>
                        <a:cxn ang="0">
                          <a:pos x="connsiteX2" y="connsiteY2"/>
                        </a:cxn>
                        <a:cxn ang="0">
                          <a:pos x="connsiteX3" y="connsiteY3"/>
                        </a:cxn>
                      </a:cxnLst>
                      <a:rect l="l" t="t" r="r" b="b"/>
                      <a:pathLst>
                        <a:path w="206225" h="178468">
                          <a:moveTo>
                            <a:pt x="206226" y="178468"/>
                          </a:moveTo>
                          <a:lnTo>
                            <a:pt x="103108" y="0"/>
                          </a:lnTo>
                          <a:lnTo>
                            <a:pt x="0" y="59489"/>
                          </a:lnTo>
                          <a:lnTo>
                            <a:pt x="0" y="107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82" name="Freeform 1681">
                      <a:extLst>
                        <a:ext uri="{FF2B5EF4-FFF2-40B4-BE49-F238E27FC236}">
                          <a16:creationId xmlns:a16="http://schemas.microsoft.com/office/drawing/2014/main" id="{73698AF2-BE8B-2282-E388-1FFFFA41094D}"/>
                        </a:ext>
                      </a:extLst>
                    </p:cNvPr>
                    <p:cNvSpPr/>
                    <p:nvPr/>
                  </p:nvSpPr>
                  <p:spPr>
                    <a:xfrm>
                      <a:off x="29877364" y="26633617"/>
                      <a:ext cx="412442" cy="416426"/>
                    </a:xfrm>
                    <a:custGeom>
                      <a:avLst/>
                      <a:gdLst>
                        <a:gd name="connsiteX0" fmla="*/ 412442 w 412442"/>
                        <a:gd name="connsiteY0" fmla="*/ 356937 h 416426"/>
                        <a:gd name="connsiteX1" fmla="*/ 412442 w 412442"/>
                        <a:gd name="connsiteY1" fmla="*/ 118979 h 416426"/>
                        <a:gd name="connsiteX2" fmla="*/ 206226 w 412442"/>
                        <a:gd name="connsiteY2" fmla="*/ 0 h 416426"/>
                        <a:gd name="connsiteX3" fmla="*/ 0 w 412442"/>
                        <a:gd name="connsiteY3" fmla="*/ 118979 h 416426"/>
                        <a:gd name="connsiteX4" fmla="*/ 0 w 412442"/>
                        <a:gd name="connsiteY4" fmla="*/ 309345 h 416426"/>
                        <a:gd name="connsiteX5" fmla="*/ 309334 w 412442"/>
                        <a:gd name="connsiteY5" fmla="*/ 416426 h 41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42" h="416426">
                          <a:moveTo>
                            <a:pt x="412442" y="356937"/>
                          </a:moveTo>
                          <a:lnTo>
                            <a:pt x="412442" y="118979"/>
                          </a:lnTo>
                          <a:lnTo>
                            <a:pt x="206226" y="0"/>
                          </a:lnTo>
                          <a:lnTo>
                            <a:pt x="0" y="118979"/>
                          </a:lnTo>
                          <a:lnTo>
                            <a:pt x="0" y="309345"/>
                          </a:lnTo>
                          <a:lnTo>
                            <a:pt x="309334" y="41642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83" name="Freeform 1682">
                      <a:extLst>
                        <a:ext uri="{FF2B5EF4-FFF2-40B4-BE49-F238E27FC236}">
                          <a16:creationId xmlns:a16="http://schemas.microsoft.com/office/drawing/2014/main" id="{9EF385F6-A277-4E24-6062-8F3E050E7F5C}"/>
                        </a:ext>
                      </a:extLst>
                    </p:cNvPr>
                    <p:cNvSpPr/>
                    <p:nvPr/>
                  </p:nvSpPr>
                  <p:spPr>
                    <a:xfrm>
                      <a:off x="30186698" y="26990554"/>
                      <a:ext cx="309334" cy="166570"/>
                    </a:xfrm>
                    <a:custGeom>
                      <a:avLst/>
                      <a:gdLst>
                        <a:gd name="connsiteX0" fmla="*/ 103108 w 309334"/>
                        <a:gd name="connsiteY0" fmla="*/ 0 h 166570"/>
                        <a:gd name="connsiteX1" fmla="*/ 0 w 309334"/>
                        <a:gd name="connsiteY1" fmla="*/ 59489 h 166570"/>
                        <a:gd name="connsiteX2" fmla="*/ 309334 w 309334"/>
                        <a:gd name="connsiteY2" fmla="*/ 166571 h 166570"/>
                        <a:gd name="connsiteX3" fmla="*/ 309334 w 309334"/>
                        <a:gd name="connsiteY3" fmla="*/ 118979 h 166570"/>
                      </a:gdLst>
                      <a:ahLst/>
                      <a:cxnLst>
                        <a:cxn ang="0">
                          <a:pos x="connsiteX0" y="connsiteY0"/>
                        </a:cxn>
                        <a:cxn ang="0">
                          <a:pos x="connsiteX1" y="connsiteY1"/>
                        </a:cxn>
                        <a:cxn ang="0">
                          <a:pos x="connsiteX2" y="connsiteY2"/>
                        </a:cxn>
                        <a:cxn ang="0">
                          <a:pos x="connsiteX3" y="connsiteY3"/>
                        </a:cxn>
                      </a:cxnLst>
                      <a:rect l="l" t="t" r="r" b="b"/>
                      <a:pathLst>
                        <a:path w="309334" h="166570">
                          <a:moveTo>
                            <a:pt x="103108" y="0"/>
                          </a:moveTo>
                          <a:lnTo>
                            <a:pt x="0" y="59489"/>
                          </a:lnTo>
                          <a:lnTo>
                            <a:pt x="309334" y="166571"/>
                          </a:lnTo>
                          <a:lnTo>
                            <a:pt x="309334" y="118979"/>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684" name="Freeform 1683">
                      <a:extLst>
                        <a:ext uri="{FF2B5EF4-FFF2-40B4-BE49-F238E27FC236}">
                          <a16:creationId xmlns:a16="http://schemas.microsoft.com/office/drawing/2014/main" id="{87E5E0AF-B671-0122-7B29-DDE27F10C6A8}"/>
                        </a:ext>
                      </a:extLst>
                    </p:cNvPr>
                    <p:cNvSpPr/>
                    <p:nvPr/>
                  </p:nvSpPr>
                  <p:spPr>
                    <a:xfrm>
                      <a:off x="29671139" y="26752596"/>
                      <a:ext cx="206225" cy="190366"/>
                    </a:xfrm>
                    <a:custGeom>
                      <a:avLst/>
                      <a:gdLst>
                        <a:gd name="connsiteX0" fmla="*/ 0 w 206225"/>
                        <a:gd name="connsiteY0" fmla="*/ 118979 h 190366"/>
                        <a:gd name="connsiteX1" fmla="*/ 206226 w 206225"/>
                        <a:gd name="connsiteY1" fmla="*/ 190366 h 190366"/>
                        <a:gd name="connsiteX2" fmla="*/ 206226 w 206225"/>
                        <a:gd name="connsiteY2" fmla="*/ 0 h 190366"/>
                      </a:gdLst>
                      <a:ahLst/>
                      <a:cxnLst>
                        <a:cxn ang="0">
                          <a:pos x="connsiteX0" y="connsiteY0"/>
                        </a:cxn>
                        <a:cxn ang="0">
                          <a:pos x="connsiteX1" y="connsiteY1"/>
                        </a:cxn>
                        <a:cxn ang="0">
                          <a:pos x="connsiteX2" y="connsiteY2"/>
                        </a:cxn>
                      </a:cxnLst>
                      <a:rect l="l" t="t" r="r" b="b"/>
                      <a:pathLst>
                        <a:path w="206225" h="190366">
                          <a:moveTo>
                            <a:pt x="0" y="118979"/>
                          </a:moveTo>
                          <a:lnTo>
                            <a:pt x="206226" y="190366"/>
                          </a:lnTo>
                          <a:lnTo>
                            <a:pt x="206226"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grpSp>
        <p:grpSp>
          <p:nvGrpSpPr>
            <p:cNvPr id="1685" name="Graphic 28">
              <a:extLst>
                <a:ext uri="{FF2B5EF4-FFF2-40B4-BE49-F238E27FC236}">
                  <a16:creationId xmlns:a16="http://schemas.microsoft.com/office/drawing/2014/main" id="{320754D9-C822-929A-D10C-0284A59C4542}"/>
                </a:ext>
              </a:extLst>
            </p:cNvPr>
            <p:cNvGrpSpPr>
              <a:grpSpLocks noChangeAspect="1"/>
            </p:cNvGrpSpPr>
            <p:nvPr/>
          </p:nvGrpSpPr>
          <p:grpSpPr>
            <a:xfrm>
              <a:off x="34614370" y="20613159"/>
              <a:ext cx="2766902" cy="3502651"/>
              <a:chOff x="31928167" y="24251991"/>
              <a:chExt cx="4139203" cy="5239166"/>
            </a:xfrm>
          </p:grpSpPr>
          <p:grpSp>
            <p:nvGrpSpPr>
              <p:cNvPr id="1686" name="Graphic 28">
                <a:extLst>
                  <a:ext uri="{FF2B5EF4-FFF2-40B4-BE49-F238E27FC236}">
                    <a16:creationId xmlns:a16="http://schemas.microsoft.com/office/drawing/2014/main" id="{97288BE6-62A7-70DF-853B-96AD71843D36}"/>
                  </a:ext>
                </a:extLst>
              </p:cNvPr>
              <p:cNvGrpSpPr/>
              <p:nvPr/>
            </p:nvGrpSpPr>
            <p:grpSpPr>
              <a:xfrm>
                <a:off x="32946094" y="25650670"/>
                <a:ext cx="2835011" cy="3396458"/>
                <a:chOff x="32946094" y="25650670"/>
                <a:chExt cx="2835011" cy="3396458"/>
              </a:xfrm>
            </p:grpSpPr>
            <p:sp>
              <p:nvSpPr>
                <p:cNvPr id="1687" name="Freeform 1686">
                  <a:extLst>
                    <a:ext uri="{FF2B5EF4-FFF2-40B4-BE49-F238E27FC236}">
                      <a16:creationId xmlns:a16="http://schemas.microsoft.com/office/drawing/2014/main" id="{286EA2B8-4842-D78F-0C50-0D4F6AB49BC8}"/>
                    </a:ext>
                  </a:extLst>
                </p:cNvPr>
                <p:cNvSpPr/>
                <p:nvPr/>
              </p:nvSpPr>
              <p:spPr>
                <a:xfrm>
                  <a:off x="35214101" y="25650670"/>
                  <a:ext cx="567004" cy="679293"/>
                </a:xfrm>
                <a:custGeom>
                  <a:avLst/>
                  <a:gdLst>
                    <a:gd name="connsiteX0" fmla="*/ 567004 w 567004"/>
                    <a:gd name="connsiteY0" fmla="*/ 0 h 679293"/>
                    <a:gd name="connsiteX1" fmla="*/ 342919 w 567004"/>
                    <a:gd name="connsiteY1" fmla="*/ 679294 h 679293"/>
                    <a:gd name="connsiteX2" fmla="*/ 0 w 567004"/>
                    <a:gd name="connsiteY2" fmla="*/ 375031 h 679293"/>
                  </a:gdLst>
                  <a:ahLst/>
                  <a:cxnLst>
                    <a:cxn ang="0">
                      <a:pos x="connsiteX0" y="connsiteY0"/>
                    </a:cxn>
                    <a:cxn ang="0">
                      <a:pos x="connsiteX1" y="connsiteY1"/>
                    </a:cxn>
                    <a:cxn ang="0">
                      <a:pos x="connsiteX2" y="connsiteY2"/>
                    </a:cxn>
                  </a:cxnLst>
                  <a:rect l="l" t="t" r="r" b="b"/>
                  <a:pathLst>
                    <a:path w="567004" h="679293">
                      <a:moveTo>
                        <a:pt x="567004" y="0"/>
                      </a:moveTo>
                      <a:lnTo>
                        <a:pt x="342919" y="679294"/>
                      </a:lnTo>
                      <a:lnTo>
                        <a:pt x="0" y="37503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88" name="Freeform 1687">
                  <a:extLst>
                    <a:ext uri="{FF2B5EF4-FFF2-40B4-BE49-F238E27FC236}">
                      <a16:creationId xmlns:a16="http://schemas.microsoft.com/office/drawing/2014/main" id="{CC8F0EE5-51CF-9CCC-940D-2F10C7D17928}"/>
                    </a:ext>
                  </a:extLst>
                </p:cNvPr>
                <p:cNvSpPr/>
                <p:nvPr/>
              </p:nvSpPr>
              <p:spPr>
                <a:xfrm>
                  <a:off x="34770456" y="27348899"/>
                  <a:ext cx="450437" cy="1018935"/>
                </a:xfrm>
                <a:custGeom>
                  <a:avLst/>
                  <a:gdLst>
                    <a:gd name="connsiteX0" fmla="*/ 0 w 450437"/>
                    <a:gd name="connsiteY0" fmla="*/ 917518 h 1018935"/>
                    <a:gd name="connsiteX1" fmla="*/ 109775 w 450437"/>
                    <a:gd name="connsiteY1" fmla="*/ 136807 h 1018935"/>
                    <a:gd name="connsiteX2" fmla="*/ 450437 w 450437"/>
                    <a:gd name="connsiteY2" fmla="*/ 0 h 1018935"/>
                    <a:gd name="connsiteX3" fmla="*/ 114300 w 450437"/>
                    <a:gd name="connsiteY3" fmla="*/ 1018936 h 1018935"/>
                  </a:gdLst>
                  <a:ahLst/>
                  <a:cxnLst>
                    <a:cxn ang="0">
                      <a:pos x="connsiteX0" y="connsiteY0"/>
                    </a:cxn>
                    <a:cxn ang="0">
                      <a:pos x="connsiteX1" y="connsiteY1"/>
                    </a:cxn>
                    <a:cxn ang="0">
                      <a:pos x="connsiteX2" y="connsiteY2"/>
                    </a:cxn>
                    <a:cxn ang="0">
                      <a:pos x="connsiteX3" y="connsiteY3"/>
                    </a:cxn>
                  </a:cxnLst>
                  <a:rect l="l" t="t" r="r" b="b"/>
                  <a:pathLst>
                    <a:path w="450437" h="1018935">
                      <a:moveTo>
                        <a:pt x="0" y="917518"/>
                      </a:moveTo>
                      <a:lnTo>
                        <a:pt x="109775" y="136807"/>
                      </a:lnTo>
                      <a:lnTo>
                        <a:pt x="450437" y="0"/>
                      </a:lnTo>
                      <a:lnTo>
                        <a:pt x="114300" y="101893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689" name="Freeform 1688">
                  <a:extLst>
                    <a:ext uri="{FF2B5EF4-FFF2-40B4-BE49-F238E27FC236}">
                      <a16:creationId xmlns:a16="http://schemas.microsoft.com/office/drawing/2014/main" id="{A8C55788-CBBE-4E02-6884-C8B35715BAB3}"/>
                    </a:ext>
                  </a:extLst>
                </p:cNvPr>
                <p:cNvSpPr/>
                <p:nvPr/>
              </p:nvSpPr>
              <p:spPr>
                <a:xfrm>
                  <a:off x="34308702" y="26025701"/>
                  <a:ext cx="1248317" cy="1460005"/>
                </a:xfrm>
                <a:custGeom>
                  <a:avLst/>
                  <a:gdLst>
                    <a:gd name="connsiteX0" fmla="*/ 571529 w 1248317"/>
                    <a:gd name="connsiteY0" fmla="*/ 1460005 h 1460005"/>
                    <a:gd name="connsiteX1" fmla="*/ 0 w 1248317"/>
                    <a:gd name="connsiteY1" fmla="*/ 952898 h 1460005"/>
                    <a:gd name="connsiteX2" fmla="*/ 54893 w 1248317"/>
                    <a:gd name="connsiteY2" fmla="*/ 562542 h 1460005"/>
                    <a:gd name="connsiteX3" fmla="*/ 905399 w 1248317"/>
                    <a:gd name="connsiteY3" fmla="*/ 0 h 1460005"/>
                    <a:gd name="connsiteX4" fmla="*/ 1248318 w 1248317"/>
                    <a:gd name="connsiteY4" fmla="*/ 304263 h 1460005"/>
                    <a:gd name="connsiteX5" fmla="*/ 912190 w 1248317"/>
                    <a:gd name="connsiteY5" fmla="*/ 1323198 h 1460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317" h="1460005">
                      <a:moveTo>
                        <a:pt x="571529" y="1460005"/>
                      </a:moveTo>
                      <a:lnTo>
                        <a:pt x="0" y="952898"/>
                      </a:lnTo>
                      <a:lnTo>
                        <a:pt x="54893" y="562542"/>
                      </a:lnTo>
                      <a:lnTo>
                        <a:pt x="905399" y="0"/>
                      </a:lnTo>
                      <a:lnTo>
                        <a:pt x="1248318" y="304263"/>
                      </a:lnTo>
                      <a:lnTo>
                        <a:pt x="912190" y="132319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690" name="Freeform 1689">
                  <a:extLst>
                    <a:ext uri="{FF2B5EF4-FFF2-40B4-BE49-F238E27FC236}">
                      <a16:creationId xmlns:a16="http://schemas.microsoft.com/office/drawing/2014/main" id="{1FEF50DC-BF0F-561D-82B3-853FDE55A2D2}"/>
                    </a:ext>
                  </a:extLst>
                </p:cNvPr>
                <p:cNvSpPr/>
                <p:nvPr/>
              </p:nvSpPr>
              <p:spPr>
                <a:xfrm>
                  <a:off x="34089142" y="28266417"/>
                  <a:ext cx="795613" cy="780711"/>
                </a:xfrm>
                <a:custGeom>
                  <a:avLst/>
                  <a:gdLst>
                    <a:gd name="connsiteX0" fmla="*/ 571529 w 795613"/>
                    <a:gd name="connsiteY0" fmla="*/ 780712 h 780711"/>
                    <a:gd name="connsiteX1" fmla="*/ 0 w 795613"/>
                    <a:gd name="connsiteY1" fmla="*/ 273604 h 780711"/>
                    <a:gd name="connsiteX2" fmla="*/ 681314 w 795613"/>
                    <a:gd name="connsiteY2" fmla="*/ 0 h 780711"/>
                    <a:gd name="connsiteX3" fmla="*/ 795614 w 795613"/>
                    <a:gd name="connsiteY3" fmla="*/ 101418 h 780711"/>
                  </a:gdLst>
                  <a:ahLst/>
                  <a:cxnLst>
                    <a:cxn ang="0">
                      <a:pos x="connsiteX0" y="connsiteY0"/>
                    </a:cxn>
                    <a:cxn ang="0">
                      <a:pos x="connsiteX1" y="connsiteY1"/>
                    </a:cxn>
                    <a:cxn ang="0">
                      <a:pos x="connsiteX2" y="connsiteY2"/>
                    </a:cxn>
                    <a:cxn ang="0">
                      <a:pos x="connsiteX3" y="connsiteY3"/>
                    </a:cxn>
                  </a:cxnLst>
                  <a:rect l="l" t="t" r="r" b="b"/>
                  <a:pathLst>
                    <a:path w="795613" h="780711">
                      <a:moveTo>
                        <a:pt x="571529" y="780712"/>
                      </a:moveTo>
                      <a:lnTo>
                        <a:pt x="0" y="273604"/>
                      </a:lnTo>
                      <a:lnTo>
                        <a:pt x="681314" y="0"/>
                      </a:lnTo>
                      <a:lnTo>
                        <a:pt x="795614" y="10141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91" name="Freeform 1690">
                  <a:extLst>
                    <a:ext uri="{FF2B5EF4-FFF2-40B4-BE49-F238E27FC236}">
                      <a16:creationId xmlns:a16="http://schemas.microsoft.com/office/drawing/2014/main" id="{3DA983F6-A9E7-9C51-916F-E64DBE9D0E9A}"/>
                    </a:ext>
                  </a:extLst>
                </p:cNvPr>
                <p:cNvSpPr/>
                <p:nvPr/>
              </p:nvSpPr>
              <p:spPr>
                <a:xfrm>
                  <a:off x="33517614" y="26978599"/>
                  <a:ext cx="1362617" cy="1561422"/>
                </a:xfrm>
                <a:custGeom>
                  <a:avLst/>
                  <a:gdLst>
                    <a:gd name="connsiteX0" fmla="*/ 1252842 w 1362617"/>
                    <a:gd name="connsiteY0" fmla="*/ 1287818 h 1561422"/>
                    <a:gd name="connsiteX1" fmla="*/ 571529 w 1362617"/>
                    <a:gd name="connsiteY1" fmla="*/ 1561422 h 1561422"/>
                    <a:gd name="connsiteX2" fmla="*/ 0 w 1362617"/>
                    <a:gd name="connsiteY2" fmla="*/ 1054315 h 1561422"/>
                    <a:gd name="connsiteX3" fmla="*/ 109785 w 1362617"/>
                    <a:gd name="connsiteY3" fmla="*/ 273604 h 1561422"/>
                    <a:gd name="connsiteX4" fmla="*/ 791089 w 1362617"/>
                    <a:gd name="connsiteY4" fmla="*/ 0 h 1561422"/>
                    <a:gd name="connsiteX5" fmla="*/ 1362617 w 1362617"/>
                    <a:gd name="connsiteY5" fmla="*/ 507107 h 156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2617" h="1561422">
                      <a:moveTo>
                        <a:pt x="1252842" y="1287818"/>
                      </a:moveTo>
                      <a:lnTo>
                        <a:pt x="571529" y="1561422"/>
                      </a:lnTo>
                      <a:lnTo>
                        <a:pt x="0" y="1054315"/>
                      </a:lnTo>
                      <a:lnTo>
                        <a:pt x="109785" y="273604"/>
                      </a:lnTo>
                      <a:lnTo>
                        <a:pt x="791089" y="0"/>
                      </a:lnTo>
                      <a:lnTo>
                        <a:pt x="1362617" y="50710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692" name="Freeform 1691">
                  <a:extLst>
                    <a:ext uri="{FF2B5EF4-FFF2-40B4-BE49-F238E27FC236}">
                      <a16:creationId xmlns:a16="http://schemas.microsoft.com/office/drawing/2014/main" id="{39244501-8733-FDA8-99C8-EF36DE8584FF}"/>
                    </a:ext>
                  </a:extLst>
                </p:cNvPr>
                <p:cNvSpPr/>
                <p:nvPr/>
              </p:nvSpPr>
              <p:spPr>
                <a:xfrm>
                  <a:off x="33513089" y="26588243"/>
                  <a:ext cx="850506" cy="663959"/>
                </a:xfrm>
                <a:custGeom>
                  <a:avLst/>
                  <a:gdLst>
                    <a:gd name="connsiteX0" fmla="*/ 795614 w 850506"/>
                    <a:gd name="connsiteY0" fmla="*/ 390356 h 663959"/>
                    <a:gd name="connsiteX1" fmla="*/ 114310 w 850506"/>
                    <a:gd name="connsiteY1" fmla="*/ 663960 h 663959"/>
                    <a:gd name="connsiteX2" fmla="*/ 0 w 850506"/>
                    <a:gd name="connsiteY2" fmla="*/ 562542 h 663959"/>
                    <a:gd name="connsiteX3" fmla="*/ 850506 w 850506"/>
                    <a:gd name="connsiteY3" fmla="*/ 0 h 663959"/>
                  </a:gdLst>
                  <a:ahLst/>
                  <a:cxnLst>
                    <a:cxn ang="0">
                      <a:pos x="connsiteX0" y="connsiteY0"/>
                    </a:cxn>
                    <a:cxn ang="0">
                      <a:pos x="connsiteX1" y="connsiteY1"/>
                    </a:cxn>
                    <a:cxn ang="0">
                      <a:pos x="connsiteX2" y="connsiteY2"/>
                    </a:cxn>
                    <a:cxn ang="0">
                      <a:pos x="connsiteX3" y="connsiteY3"/>
                    </a:cxn>
                  </a:cxnLst>
                  <a:rect l="l" t="t" r="r" b="b"/>
                  <a:pathLst>
                    <a:path w="850506" h="663959">
                      <a:moveTo>
                        <a:pt x="795614" y="390356"/>
                      </a:moveTo>
                      <a:lnTo>
                        <a:pt x="114310" y="663960"/>
                      </a:lnTo>
                      <a:lnTo>
                        <a:pt x="0" y="562542"/>
                      </a:lnTo>
                      <a:lnTo>
                        <a:pt x="850506"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693" name="Freeform 1692">
                  <a:extLst>
                    <a:ext uri="{FF2B5EF4-FFF2-40B4-BE49-F238E27FC236}">
                      <a16:creationId xmlns:a16="http://schemas.microsoft.com/office/drawing/2014/main" id="{C652D775-38AF-688D-D577-69C6D500B2E5}"/>
                    </a:ext>
                  </a:extLst>
                </p:cNvPr>
                <p:cNvSpPr/>
                <p:nvPr/>
              </p:nvSpPr>
              <p:spPr>
                <a:xfrm>
                  <a:off x="32946094" y="27150785"/>
                  <a:ext cx="681304" cy="882128"/>
                </a:xfrm>
                <a:custGeom>
                  <a:avLst/>
                  <a:gdLst>
                    <a:gd name="connsiteX0" fmla="*/ 0 w 681304"/>
                    <a:gd name="connsiteY0" fmla="*/ 375022 h 882128"/>
                    <a:gd name="connsiteX1" fmla="*/ 566994 w 681304"/>
                    <a:gd name="connsiteY1" fmla="*/ 0 h 882128"/>
                    <a:gd name="connsiteX2" fmla="*/ 681304 w 681304"/>
                    <a:gd name="connsiteY2" fmla="*/ 101418 h 882128"/>
                    <a:gd name="connsiteX3" fmla="*/ 571519 w 681304"/>
                    <a:gd name="connsiteY3" fmla="*/ 882129 h 882128"/>
                  </a:gdLst>
                  <a:ahLst/>
                  <a:cxnLst>
                    <a:cxn ang="0">
                      <a:pos x="connsiteX0" y="connsiteY0"/>
                    </a:cxn>
                    <a:cxn ang="0">
                      <a:pos x="connsiteX1" y="connsiteY1"/>
                    </a:cxn>
                    <a:cxn ang="0">
                      <a:pos x="connsiteX2" y="connsiteY2"/>
                    </a:cxn>
                    <a:cxn ang="0">
                      <a:pos x="connsiteX3" y="connsiteY3"/>
                    </a:cxn>
                  </a:cxnLst>
                  <a:rect l="l" t="t" r="r" b="b"/>
                  <a:pathLst>
                    <a:path w="681304" h="882128">
                      <a:moveTo>
                        <a:pt x="0" y="375022"/>
                      </a:moveTo>
                      <a:lnTo>
                        <a:pt x="566994" y="0"/>
                      </a:lnTo>
                      <a:lnTo>
                        <a:pt x="681304" y="101418"/>
                      </a:lnTo>
                      <a:lnTo>
                        <a:pt x="571519" y="88212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694" name="Graphic 28">
                <a:extLst>
                  <a:ext uri="{FF2B5EF4-FFF2-40B4-BE49-F238E27FC236}">
                    <a16:creationId xmlns:a16="http://schemas.microsoft.com/office/drawing/2014/main" id="{8FA9B25E-7C35-163C-ADC7-DE2892B84135}"/>
                  </a:ext>
                </a:extLst>
              </p:cNvPr>
              <p:cNvGrpSpPr/>
              <p:nvPr/>
            </p:nvGrpSpPr>
            <p:grpSpPr>
              <a:xfrm>
                <a:off x="32487085" y="27525807"/>
                <a:ext cx="2173585" cy="1703635"/>
                <a:chOff x="32487085" y="27525807"/>
                <a:chExt cx="2173585" cy="1703635"/>
              </a:xfrm>
            </p:grpSpPr>
            <p:sp>
              <p:nvSpPr>
                <p:cNvPr id="1695" name="Freeform 1694">
                  <a:extLst>
                    <a:ext uri="{FF2B5EF4-FFF2-40B4-BE49-F238E27FC236}">
                      <a16:creationId xmlns:a16="http://schemas.microsoft.com/office/drawing/2014/main" id="{CDF398E6-A279-6111-7AAE-92E463085DB5}"/>
                    </a:ext>
                  </a:extLst>
                </p:cNvPr>
                <p:cNvSpPr/>
                <p:nvPr/>
              </p:nvSpPr>
              <p:spPr>
                <a:xfrm>
                  <a:off x="33936142" y="28540021"/>
                  <a:ext cx="724528" cy="567882"/>
                </a:xfrm>
                <a:custGeom>
                  <a:avLst/>
                  <a:gdLst>
                    <a:gd name="connsiteX0" fmla="*/ 724528 w 724528"/>
                    <a:gd name="connsiteY0" fmla="*/ 507108 h 567882"/>
                    <a:gd name="connsiteX1" fmla="*/ 0 w 724528"/>
                    <a:gd name="connsiteY1" fmla="*/ 567882 h 567882"/>
                    <a:gd name="connsiteX2" fmla="*/ 153000 w 724528"/>
                    <a:gd name="connsiteY2" fmla="*/ 0 h 567882"/>
                  </a:gdLst>
                  <a:ahLst/>
                  <a:cxnLst>
                    <a:cxn ang="0">
                      <a:pos x="connsiteX0" y="connsiteY0"/>
                    </a:cxn>
                    <a:cxn ang="0">
                      <a:pos x="connsiteX1" y="connsiteY1"/>
                    </a:cxn>
                    <a:cxn ang="0">
                      <a:pos x="connsiteX2" y="connsiteY2"/>
                    </a:cxn>
                  </a:cxnLst>
                  <a:rect l="l" t="t" r="r" b="b"/>
                  <a:pathLst>
                    <a:path w="724528" h="567882">
                      <a:moveTo>
                        <a:pt x="724528" y="507108"/>
                      </a:moveTo>
                      <a:lnTo>
                        <a:pt x="0" y="567882"/>
                      </a:lnTo>
                      <a:lnTo>
                        <a:pt x="15300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96" name="Freeform 1695">
                  <a:extLst>
                    <a:ext uri="{FF2B5EF4-FFF2-40B4-BE49-F238E27FC236}">
                      <a16:creationId xmlns:a16="http://schemas.microsoft.com/office/drawing/2014/main" id="{F90310A3-F5F8-F07E-96B9-EB5AAB1D8E00}"/>
                    </a:ext>
                  </a:extLst>
                </p:cNvPr>
                <p:cNvSpPr/>
                <p:nvPr/>
              </p:nvSpPr>
              <p:spPr>
                <a:xfrm>
                  <a:off x="32640085" y="28032914"/>
                  <a:ext cx="1449057" cy="1135753"/>
                </a:xfrm>
                <a:custGeom>
                  <a:avLst/>
                  <a:gdLst>
                    <a:gd name="connsiteX0" fmla="*/ 0 w 1449057"/>
                    <a:gd name="connsiteY0" fmla="*/ 628656 h 1135753"/>
                    <a:gd name="connsiteX1" fmla="*/ 153000 w 1449057"/>
                    <a:gd name="connsiteY1" fmla="*/ 60775 h 1135753"/>
                    <a:gd name="connsiteX2" fmla="*/ 877529 w 1449057"/>
                    <a:gd name="connsiteY2" fmla="*/ 0 h 1135753"/>
                    <a:gd name="connsiteX3" fmla="*/ 1449058 w 1449057"/>
                    <a:gd name="connsiteY3" fmla="*/ 507107 h 1135753"/>
                    <a:gd name="connsiteX4" fmla="*/ 1296058 w 1449057"/>
                    <a:gd name="connsiteY4" fmla="*/ 1074989 h 1135753"/>
                    <a:gd name="connsiteX5" fmla="*/ 571529 w 1449057"/>
                    <a:gd name="connsiteY5" fmla="*/ 1135754 h 113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9057" h="1135753">
                      <a:moveTo>
                        <a:pt x="0" y="628656"/>
                      </a:moveTo>
                      <a:lnTo>
                        <a:pt x="153000" y="60775"/>
                      </a:lnTo>
                      <a:lnTo>
                        <a:pt x="877529" y="0"/>
                      </a:lnTo>
                      <a:lnTo>
                        <a:pt x="1449058" y="507107"/>
                      </a:lnTo>
                      <a:lnTo>
                        <a:pt x="1296058" y="1074989"/>
                      </a:lnTo>
                      <a:lnTo>
                        <a:pt x="571529" y="113575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697" name="Freeform 1696">
                  <a:extLst>
                    <a:ext uri="{FF2B5EF4-FFF2-40B4-BE49-F238E27FC236}">
                      <a16:creationId xmlns:a16="http://schemas.microsoft.com/office/drawing/2014/main" id="{BE6C5120-C956-5BDC-533F-6D0FF4D9AC09}"/>
                    </a:ext>
                  </a:extLst>
                </p:cNvPr>
                <p:cNvSpPr/>
                <p:nvPr/>
              </p:nvSpPr>
              <p:spPr>
                <a:xfrm>
                  <a:off x="32793084" y="27525807"/>
                  <a:ext cx="724529" cy="567881"/>
                </a:xfrm>
                <a:custGeom>
                  <a:avLst/>
                  <a:gdLst>
                    <a:gd name="connsiteX0" fmla="*/ 153010 w 724529"/>
                    <a:gd name="connsiteY0" fmla="*/ 0 h 567881"/>
                    <a:gd name="connsiteX1" fmla="*/ 724529 w 724529"/>
                    <a:gd name="connsiteY1" fmla="*/ 507107 h 567881"/>
                    <a:gd name="connsiteX2" fmla="*/ 0 w 724529"/>
                    <a:gd name="connsiteY2" fmla="*/ 567882 h 567881"/>
                  </a:gdLst>
                  <a:ahLst/>
                  <a:cxnLst>
                    <a:cxn ang="0">
                      <a:pos x="connsiteX0" y="connsiteY0"/>
                    </a:cxn>
                    <a:cxn ang="0">
                      <a:pos x="connsiteX1" y="connsiteY1"/>
                    </a:cxn>
                    <a:cxn ang="0">
                      <a:pos x="connsiteX2" y="connsiteY2"/>
                    </a:cxn>
                  </a:cxnLst>
                  <a:rect l="l" t="t" r="r" b="b"/>
                  <a:pathLst>
                    <a:path w="724529" h="567881">
                      <a:moveTo>
                        <a:pt x="153010" y="0"/>
                      </a:moveTo>
                      <a:lnTo>
                        <a:pt x="724529" y="507107"/>
                      </a:lnTo>
                      <a:lnTo>
                        <a:pt x="0" y="56788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698" name="Freeform 1697">
                  <a:extLst>
                    <a:ext uri="{FF2B5EF4-FFF2-40B4-BE49-F238E27FC236}">
                      <a16:creationId xmlns:a16="http://schemas.microsoft.com/office/drawing/2014/main" id="{1376B794-52D1-D299-C746-10ADE55F84C4}"/>
                    </a:ext>
                  </a:extLst>
                </p:cNvPr>
                <p:cNvSpPr/>
                <p:nvPr/>
              </p:nvSpPr>
              <p:spPr>
                <a:xfrm>
                  <a:off x="32487085" y="28661570"/>
                  <a:ext cx="724528" cy="567872"/>
                </a:xfrm>
                <a:custGeom>
                  <a:avLst/>
                  <a:gdLst>
                    <a:gd name="connsiteX0" fmla="*/ 0 w 724528"/>
                    <a:gd name="connsiteY0" fmla="*/ 567872 h 567872"/>
                    <a:gd name="connsiteX1" fmla="*/ 153000 w 724528"/>
                    <a:gd name="connsiteY1" fmla="*/ 0 h 567872"/>
                    <a:gd name="connsiteX2" fmla="*/ 724528 w 724528"/>
                    <a:gd name="connsiteY2" fmla="*/ 507098 h 567872"/>
                  </a:gdLst>
                  <a:ahLst/>
                  <a:cxnLst>
                    <a:cxn ang="0">
                      <a:pos x="connsiteX0" y="connsiteY0"/>
                    </a:cxn>
                    <a:cxn ang="0">
                      <a:pos x="connsiteX1" y="connsiteY1"/>
                    </a:cxn>
                    <a:cxn ang="0">
                      <a:pos x="connsiteX2" y="connsiteY2"/>
                    </a:cxn>
                  </a:cxnLst>
                  <a:rect l="l" t="t" r="r" b="b"/>
                  <a:pathLst>
                    <a:path w="724528" h="567872">
                      <a:moveTo>
                        <a:pt x="0" y="567872"/>
                      </a:moveTo>
                      <a:lnTo>
                        <a:pt x="153000" y="0"/>
                      </a:lnTo>
                      <a:lnTo>
                        <a:pt x="724528" y="50709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699" name="Graphic 28">
                <a:extLst>
                  <a:ext uri="{FF2B5EF4-FFF2-40B4-BE49-F238E27FC236}">
                    <a16:creationId xmlns:a16="http://schemas.microsoft.com/office/drawing/2014/main" id="{E3C7101E-43D3-BF0A-CC36-A39E76B425E4}"/>
                  </a:ext>
                </a:extLst>
              </p:cNvPr>
              <p:cNvGrpSpPr/>
              <p:nvPr/>
            </p:nvGrpSpPr>
            <p:grpSpPr>
              <a:xfrm>
                <a:off x="31928167" y="24251991"/>
                <a:ext cx="1926469" cy="3273815"/>
                <a:chOff x="31928167" y="24251991"/>
                <a:chExt cx="1926469" cy="3273815"/>
              </a:xfrm>
            </p:grpSpPr>
            <p:sp>
              <p:nvSpPr>
                <p:cNvPr id="1700" name="Freeform 1699">
                  <a:extLst>
                    <a:ext uri="{FF2B5EF4-FFF2-40B4-BE49-F238E27FC236}">
                      <a16:creationId xmlns:a16="http://schemas.microsoft.com/office/drawing/2014/main" id="{E39F5A50-DA11-A8AB-1487-2CBB1557A846}"/>
                    </a:ext>
                  </a:extLst>
                </p:cNvPr>
                <p:cNvSpPr/>
                <p:nvPr/>
              </p:nvSpPr>
              <p:spPr>
                <a:xfrm>
                  <a:off x="31928167" y="25184444"/>
                  <a:ext cx="642156" cy="935012"/>
                </a:xfrm>
                <a:custGeom>
                  <a:avLst/>
                  <a:gdLst>
                    <a:gd name="connsiteX0" fmla="*/ 0 w 642156"/>
                    <a:gd name="connsiteY0" fmla="*/ 466226 h 935012"/>
                    <a:gd name="connsiteX1" fmla="*/ 642157 w 642156"/>
                    <a:gd name="connsiteY1" fmla="*/ 0 h 935012"/>
                    <a:gd name="connsiteX2" fmla="*/ 575558 w 642156"/>
                    <a:gd name="connsiteY2" fmla="*/ 701900 h 935012"/>
                    <a:gd name="connsiteX3" fmla="*/ 254480 w 642156"/>
                    <a:gd name="connsiteY3" fmla="*/ 935013 h 935012"/>
                  </a:gdLst>
                  <a:ahLst/>
                  <a:cxnLst>
                    <a:cxn ang="0">
                      <a:pos x="connsiteX0" y="connsiteY0"/>
                    </a:cxn>
                    <a:cxn ang="0">
                      <a:pos x="connsiteX1" y="connsiteY1"/>
                    </a:cxn>
                    <a:cxn ang="0">
                      <a:pos x="connsiteX2" y="connsiteY2"/>
                    </a:cxn>
                    <a:cxn ang="0">
                      <a:pos x="connsiteX3" y="connsiteY3"/>
                    </a:cxn>
                  </a:cxnLst>
                  <a:rect l="l" t="t" r="r" b="b"/>
                  <a:pathLst>
                    <a:path w="642156" h="935012">
                      <a:moveTo>
                        <a:pt x="0" y="466226"/>
                      </a:moveTo>
                      <a:lnTo>
                        <a:pt x="642157" y="0"/>
                      </a:lnTo>
                      <a:lnTo>
                        <a:pt x="575558" y="701900"/>
                      </a:lnTo>
                      <a:lnTo>
                        <a:pt x="254480" y="93501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01" name="Freeform 1700">
                  <a:extLst>
                    <a:ext uri="{FF2B5EF4-FFF2-40B4-BE49-F238E27FC236}">
                      <a16:creationId xmlns:a16="http://schemas.microsoft.com/office/drawing/2014/main" id="{2D21C68D-38C8-40C5-7758-66317BC40697}"/>
                    </a:ext>
                  </a:extLst>
                </p:cNvPr>
                <p:cNvSpPr/>
                <p:nvPr/>
              </p:nvSpPr>
              <p:spPr>
                <a:xfrm>
                  <a:off x="32182646" y="25886343"/>
                  <a:ext cx="896635" cy="1170686"/>
                </a:xfrm>
                <a:custGeom>
                  <a:avLst/>
                  <a:gdLst>
                    <a:gd name="connsiteX0" fmla="*/ 321078 w 896635"/>
                    <a:gd name="connsiteY0" fmla="*/ 0 h 1170686"/>
                    <a:gd name="connsiteX1" fmla="*/ 896636 w 896635"/>
                    <a:gd name="connsiteY1" fmla="*/ 235673 h 1170686"/>
                    <a:gd name="connsiteX2" fmla="*/ 830037 w 896635"/>
                    <a:gd name="connsiteY2" fmla="*/ 937573 h 1170686"/>
                    <a:gd name="connsiteX3" fmla="*/ 508959 w 896635"/>
                    <a:gd name="connsiteY3" fmla="*/ 1170686 h 1170686"/>
                    <a:gd name="connsiteX4" fmla="*/ 0 w 896635"/>
                    <a:gd name="connsiteY4" fmla="*/ 233113 h 117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635" h="1170686">
                      <a:moveTo>
                        <a:pt x="321078" y="0"/>
                      </a:moveTo>
                      <a:lnTo>
                        <a:pt x="896636" y="235673"/>
                      </a:lnTo>
                      <a:lnTo>
                        <a:pt x="830037" y="937573"/>
                      </a:lnTo>
                      <a:lnTo>
                        <a:pt x="508959" y="1170686"/>
                      </a:lnTo>
                      <a:lnTo>
                        <a:pt x="0" y="23311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02" name="Freeform 1701">
                  <a:extLst>
                    <a:ext uri="{FF2B5EF4-FFF2-40B4-BE49-F238E27FC236}">
                      <a16:creationId xmlns:a16="http://schemas.microsoft.com/office/drawing/2014/main" id="{0D53ECA6-BBA0-3845-E24B-98C28886B05B}"/>
                    </a:ext>
                  </a:extLst>
                </p:cNvPr>
                <p:cNvSpPr/>
                <p:nvPr/>
              </p:nvSpPr>
              <p:spPr>
                <a:xfrm>
                  <a:off x="32691605" y="26823916"/>
                  <a:ext cx="436197" cy="701890"/>
                </a:xfrm>
                <a:custGeom>
                  <a:avLst/>
                  <a:gdLst>
                    <a:gd name="connsiteX0" fmla="*/ 254489 w 436197"/>
                    <a:gd name="connsiteY0" fmla="*/ 701890 h 701890"/>
                    <a:gd name="connsiteX1" fmla="*/ 0 w 436197"/>
                    <a:gd name="connsiteY1" fmla="*/ 233113 h 701890"/>
                    <a:gd name="connsiteX2" fmla="*/ 321078 w 436197"/>
                    <a:gd name="connsiteY2" fmla="*/ 0 h 701890"/>
                    <a:gd name="connsiteX3" fmla="*/ 436197 w 436197"/>
                    <a:gd name="connsiteY3" fmla="*/ 47135 h 701890"/>
                  </a:gdLst>
                  <a:ahLst/>
                  <a:cxnLst>
                    <a:cxn ang="0">
                      <a:pos x="connsiteX0" y="connsiteY0"/>
                    </a:cxn>
                    <a:cxn ang="0">
                      <a:pos x="connsiteX1" y="connsiteY1"/>
                    </a:cxn>
                    <a:cxn ang="0">
                      <a:pos x="connsiteX2" y="connsiteY2"/>
                    </a:cxn>
                    <a:cxn ang="0">
                      <a:pos x="connsiteX3" y="connsiteY3"/>
                    </a:cxn>
                  </a:cxnLst>
                  <a:rect l="l" t="t" r="r" b="b"/>
                  <a:pathLst>
                    <a:path w="436197" h="701890">
                      <a:moveTo>
                        <a:pt x="254489" y="701890"/>
                      </a:moveTo>
                      <a:lnTo>
                        <a:pt x="0" y="233113"/>
                      </a:lnTo>
                      <a:lnTo>
                        <a:pt x="321078" y="0"/>
                      </a:lnTo>
                      <a:lnTo>
                        <a:pt x="436197" y="4713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03" name="Freeform 1702">
                  <a:extLst>
                    <a:ext uri="{FF2B5EF4-FFF2-40B4-BE49-F238E27FC236}">
                      <a16:creationId xmlns:a16="http://schemas.microsoft.com/office/drawing/2014/main" id="{6BA39ACF-2654-1FF5-0BA3-01D461D797AE}"/>
                    </a:ext>
                  </a:extLst>
                </p:cNvPr>
                <p:cNvSpPr/>
                <p:nvPr/>
              </p:nvSpPr>
              <p:spPr>
                <a:xfrm>
                  <a:off x="32503725" y="24718217"/>
                  <a:ext cx="1169203" cy="1403799"/>
                </a:xfrm>
                <a:custGeom>
                  <a:avLst/>
                  <a:gdLst>
                    <a:gd name="connsiteX0" fmla="*/ 575558 w 1169203"/>
                    <a:gd name="connsiteY0" fmla="*/ 1403799 h 1403799"/>
                    <a:gd name="connsiteX1" fmla="*/ 0 w 1169203"/>
                    <a:gd name="connsiteY1" fmla="*/ 1168126 h 1403799"/>
                    <a:gd name="connsiteX2" fmla="*/ 66599 w 1169203"/>
                    <a:gd name="connsiteY2" fmla="*/ 466226 h 1403799"/>
                    <a:gd name="connsiteX3" fmla="*/ 708755 w 1169203"/>
                    <a:gd name="connsiteY3" fmla="*/ 0 h 1403799"/>
                    <a:gd name="connsiteX4" fmla="*/ 1169203 w 1169203"/>
                    <a:gd name="connsiteY4" fmla="*/ 188539 h 1403799"/>
                    <a:gd name="connsiteX5" fmla="*/ 896636 w 1169203"/>
                    <a:gd name="connsiteY5" fmla="*/ 1170686 h 140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203" h="1403799">
                      <a:moveTo>
                        <a:pt x="575558" y="1403799"/>
                      </a:moveTo>
                      <a:lnTo>
                        <a:pt x="0" y="1168126"/>
                      </a:lnTo>
                      <a:lnTo>
                        <a:pt x="66599" y="466226"/>
                      </a:lnTo>
                      <a:lnTo>
                        <a:pt x="708755" y="0"/>
                      </a:lnTo>
                      <a:lnTo>
                        <a:pt x="1169203" y="188539"/>
                      </a:lnTo>
                      <a:lnTo>
                        <a:pt x="896636" y="117068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04" name="Freeform 1703">
                  <a:extLst>
                    <a:ext uri="{FF2B5EF4-FFF2-40B4-BE49-F238E27FC236}">
                      <a16:creationId xmlns:a16="http://schemas.microsoft.com/office/drawing/2014/main" id="{5CD951F0-49F8-5441-8838-88B25D12D931}"/>
                    </a:ext>
                  </a:extLst>
                </p:cNvPr>
                <p:cNvSpPr/>
                <p:nvPr/>
              </p:nvSpPr>
              <p:spPr>
                <a:xfrm>
                  <a:off x="33012683" y="25888904"/>
                  <a:ext cx="387677" cy="982147"/>
                </a:xfrm>
                <a:custGeom>
                  <a:avLst/>
                  <a:gdLst>
                    <a:gd name="connsiteX0" fmla="*/ 66599 w 387677"/>
                    <a:gd name="connsiteY0" fmla="*/ 233113 h 982147"/>
                    <a:gd name="connsiteX1" fmla="*/ 387678 w 387677"/>
                    <a:gd name="connsiteY1" fmla="*/ 0 h 982147"/>
                    <a:gd name="connsiteX2" fmla="*/ 115119 w 387677"/>
                    <a:gd name="connsiteY2" fmla="*/ 982147 h 982147"/>
                    <a:gd name="connsiteX3" fmla="*/ 0 w 387677"/>
                    <a:gd name="connsiteY3" fmla="*/ 935013 h 982147"/>
                  </a:gdLst>
                  <a:ahLst/>
                  <a:cxnLst>
                    <a:cxn ang="0">
                      <a:pos x="connsiteX0" y="connsiteY0"/>
                    </a:cxn>
                    <a:cxn ang="0">
                      <a:pos x="connsiteX1" y="connsiteY1"/>
                    </a:cxn>
                    <a:cxn ang="0">
                      <a:pos x="connsiteX2" y="connsiteY2"/>
                    </a:cxn>
                    <a:cxn ang="0">
                      <a:pos x="connsiteX3" y="connsiteY3"/>
                    </a:cxn>
                  </a:cxnLst>
                  <a:rect l="l" t="t" r="r" b="b"/>
                  <a:pathLst>
                    <a:path w="387677" h="982147">
                      <a:moveTo>
                        <a:pt x="66599" y="233113"/>
                      </a:moveTo>
                      <a:lnTo>
                        <a:pt x="387678" y="0"/>
                      </a:lnTo>
                      <a:lnTo>
                        <a:pt x="115119" y="982147"/>
                      </a:lnTo>
                      <a:lnTo>
                        <a:pt x="0" y="93501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05" name="Freeform 1704">
                  <a:extLst>
                    <a:ext uri="{FF2B5EF4-FFF2-40B4-BE49-F238E27FC236}">
                      <a16:creationId xmlns:a16="http://schemas.microsoft.com/office/drawing/2014/main" id="{65E2A7EF-8C81-C9D9-FE86-10B4461549ED}"/>
                    </a:ext>
                  </a:extLst>
                </p:cNvPr>
                <p:cNvSpPr/>
                <p:nvPr/>
              </p:nvSpPr>
              <p:spPr>
                <a:xfrm>
                  <a:off x="33212480" y="24251991"/>
                  <a:ext cx="642156" cy="654764"/>
                </a:xfrm>
                <a:custGeom>
                  <a:avLst/>
                  <a:gdLst>
                    <a:gd name="connsiteX0" fmla="*/ 642157 w 642156"/>
                    <a:gd name="connsiteY0" fmla="*/ 0 h 654764"/>
                    <a:gd name="connsiteX1" fmla="*/ 460448 w 642156"/>
                    <a:gd name="connsiteY1" fmla="*/ 654765 h 654764"/>
                    <a:gd name="connsiteX2" fmla="*/ 0 w 642156"/>
                    <a:gd name="connsiteY2" fmla="*/ 466226 h 654764"/>
                  </a:gdLst>
                  <a:ahLst/>
                  <a:cxnLst>
                    <a:cxn ang="0">
                      <a:pos x="connsiteX0" y="connsiteY0"/>
                    </a:cxn>
                    <a:cxn ang="0">
                      <a:pos x="connsiteX1" y="connsiteY1"/>
                    </a:cxn>
                    <a:cxn ang="0">
                      <a:pos x="connsiteX2" y="connsiteY2"/>
                    </a:cxn>
                  </a:cxnLst>
                  <a:rect l="l" t="t" r="r" b="b"/>
                  <a:pathLst>
                    <a:path w="642156" h="654764">
                      <a:moveTo>
                        <a:pt x="642157" y="0"/>
                      </a:moveTo>
                      <a:lnTo>
                        <a:pt x="460448" y="654765"/>
                      </a:lnTo>
                      <a:lnTo>
                        <a:pt x="0" y="466226"/>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06" name="Graphic 28">
                <a:extLst>
                  <a:ext uri="{FF2B5EF4-FFF2-40B4-BE49-F238E27FC236}">
                    <a16:creationId xmlns:a16="http://schemas.microsoft.com/office/drawing/2014/main" id="{63A9242F-12A6-1C11-968C-89DA73F4AA34}"/>
                  </a:ext>
                </a:extLst>
              </p:cNvPr>
              <p:cNvGrpSpPr/>
              <p:nvPr/>
            </p:nvGrpSpPr>
            <p:grpSpPr>
              <a:xfrm>
                <a:off x="32946094" y="24251991"/>
                <a:ext cx="2835011" cy="3273815"/>
                <a:chOff x="32946094" y="24251991"/>
                <a:chExt cx="2835011" cy="3273815"/>
              </a:xfrm>
            </p:grpSpPr>
            <p:sp>
              <p:nvSpPr>
                <p:cNvPr id="1707" name="Freeform 1706">
                  <a:extLst>
                    <a:ext uri="{FF2B5EF4-FFF2-40B4-BE49-F238E27FC236}">
                      <a16:creationId xmlns:a16="http://schemas.microsoft.com/office/drawing/2014/main" id="{6C0C4889-3C00-4D89-BB03-91EEFBC0444C}"/>
                    </a:ext>
                  </a:extLst>
                </p:cNvPr>
                <p:cNvSpPr/>
                <p:nvPr/>
              </p:nvSpPr>
              <p:spPr>
                <a:xfrm>
                  <a:off x="32946094" y="26871051"/>
                  <a:ext cx="566994" cy="654755"/>
                </a:xfrm>
                <a:custGeom>
                  <a:avLst/>
                  <a:gdLst>
                    <a:gd name="connsiteX0" fmla="*/ 0 w 566994"/>
                    <a:gd name="connsiteY0" fmla="*/ 654756 h 654755"/>
                    <a:gd name="connsiteX1" fmla="*/ 181708 w 566994"/>
                    <a:gd name="connsiteY1" fmla="*/ 0 h 654755"/>
                    <a:gd name="connsiteX2" fmla="*/ 566994 w 566994"/>
                    <a:gd name="connsiteY2" fmla="*/ 279734 h 654755"/>
                  </a:gdLst>
                  <a:ahLst/>
                  <a:cxnLst>
                    <a:cxn ang="0">
                      <a:pos x="connsiteX0" y="connsiteY0"/>
                    </a:cxn>
                    <a:cxn ang="0">
                      <a:pos x="connsiteX1" y="connsiteY1"/>
                    </a:cxn>
                    <a:cxn ang="0">
                      <a:pos x="connsiteX2" y="connsiteY2"/>
                    </a:cxn>
                  </a:cxnLst>
                  <a:rect l="l" t="t" r="r" b="b"/>
                  <a:pathLst>
                    <a:path w="566994" h="654755">
                      <a:moveTo>
                        <a:pt x="0" y="654756"/>
                      </a:moveTo>
                      <a:lnTo>
                        <a:pt x="181708" y="0"/>
                      </a:lnTo>
                      <a:lnTo>
                        <a:pt x="566994" y="279734"/>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08" name="Freeform 1707">
                  <a:extLst>
                    <a:ext uri="{FF2B5EF4-FFF2-40B4-BE49-F238E27FC236}">
                      <a16:creationId xmlns:a16="http://schemas.microsoft.com/office/drawing/2014/main" id="{09FD840B-FFB1-D331-1852-2BAA7D91A8BA}"/>
                    </a:ext>
                  </a:extLst>
                </p:cNvPr>
                <p:cNvSpPr/>
                <p:nvPr/>
              </p:nvSpPr>
              <p:spPr>
                <a:xfrm>
                  <a:off x="33400361" y="24906756"/>
                  <a:ext cx="400992" cy="982147"/>
                </a:xfrm>
                <a:custGeom>
                  <a:avLst/>
                  <a:gdLst>
                    <a:gd name="connsiteX0" fmla="*/ 400993 w 400992"/>
                    <a:gd name="connsiteY0" fmla="*/ 93242 h 982147"/>
                    <a:gd name="connsiteX1" fmla="*/ 347719 w 400992"/>
                    <a:gd name="connsiteY1" fmla="*/ 841257 h 982147"/>
                    <a:gd name="connsiteX2" fmla="*/ 0 w 400992"/>
                    <a:gd name="connsiteY2" fmla="*/ 982147 h 982147"/>
                    <a:gd name="connsiteX3" fmla="*/ 272567 w 400992"/>
                    <a:gd name="connsiteY3" fmla="*/ 0 h 982147"/>
                  </a:gdLst>
                  <a:ahLst/>
                  <a:cxnLst>
                    <a:cxn ang="0">
                      <a:pos x="connsiteX0" y="connsiteY0"/>
                    </a:cxn>
                    <a:cxn ang="0">
                      <a:pos x="connsiteX1" y="connsiteY1"/>
                    </a:cxn>
                    <a:cxn ang="0">
                      <a:pos x="connsiteX2" y="connsiteY2"/>
                    </a:cxn>
                    <a:cxn ang="0">
                      <a:pos x="connsiteX3" y="connsiteY3"/>
                    </a:cxn>
                  </a:cxnLst>
                  <a:rect l="l" t="t" r="r" b="b"/>
                  <a:pathLst>
                    <a:path w="400992" h="982147">
                      <a:moveTo>
                        <a:pt x="400993" y="93242"/>
                      </a:moveTo>
                      <a:lnTo>
                        <a:pt x="347719" y="841257"/>
                      </a:lnTo>
                      <a:lnTo>
                        <a:pt x="0" y="982147"/>
                      </a:lnTo>
                      <a:lnTo>
                        <a:pt x="272567"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09" name="Freeform 1708">
                  <a:extLst>
                    <a:ext uri="{FF2B5EF4-FFF2-40B4-BE49-F238E27FC236}">
                      <a16:creationId xmlns:a16="http://schemas.microsoft.com/office/drawing/2014/main" id="{721EF1F9-E11F-B510-61E8-B0782F57B09C}"/>
                    </a:ext>
                  </a:extLst>
                </p:cNvPr>
                <p:cNvSpPr/>
                <p:nvPr/>
              </p:nvSpPr>
              <p:spPr>
                <a:xfrm>
                  <a:off x="33127802" y="25748013"/>
                  <a:ext cx="1262433" cy="1402771"/>
                </a:xfrm>
                <a:custGeom>
                  <a:avLst/>
                  <a:gdLst>
                    <a:gd name="connsiteX0" fmla="*/ 620278 w 1262433"/>
                    <a:gd name="connsiteY0" fmla="*/ 0 h 1402771"/>
                    <a:gd name="connsiteX1" fmla="*/ 1262434 w 1262433"/>
                    <a:gd name="connsiteY1" fmla="*/ 466226 h 1402771"/>
                    <a:gd name="connsiteX2" fmla="*/ 1235793 w 1262433"/>
                    <a:gd name="connsiteY2" fmla="*/ 840230 h 1402771"/>
                    <a:gd name="connsiteX3" fmla="*/ 385286 w 1262433"/>
                    <a:gd name="connsiteY3" fmla="*/ 1402771 h 1402771"/>
                    <a:gd name="connsiteX4" fmla="*/ 0 w 1262433"/>
                    <a:gd name="connsiteY4" fmla="*/ 1123038 h 1402771"/>
                    <a:gd name="connsiteX5" fmla="*/ 272558 w 1262433"/>
                    <a:gd name="connsiteY5" fmla="*/ 140890 h 140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2433" h="1402771">
                      <a:moveTo>
                        <a:pt x="620278" y="0"/>
                      </a:moveTo>
                      <a:lnTo>
                        <a:pt x="1262434" y="466226"/>
                      </a:lnTo>
                      <a:lnTo>
                        <a:pt x="1235793" y="840230"/>
                      </a:lnTo>
                      <a:lnTo>
                        <a:pt x="385286" y="1402771"/>
                      </a:lnTo>
                      <a:lnTo>
                        <a:pt x="0" y="1123038"/>
                      </a:lnTo>
                      <a:lnTo>
                        <a:pt x="272558" y="14089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10" name="Freeform 1709">
                  <a:extLst>
                    <a:ext uri="{FF2B5EF4-FFF2-40B4-BE49-F238E27FC236}">
                      <a16:creationId xmlns:a16="http://schemas.microsoft.com/office/drawing/2014/main" id="{FA05736F-2121-3AD0-0C8F-3F6CD327EF8F}"/>
                    </a:ext>
                  </a:extLst>
                </p:cNvPr>
                <p:cNvSpPr/>
                <p:nvPr/>
              </p:nvSpPr>
              <p:spPr>
                <a:xfrm>
                  <a:off x="33672928" y="24251991"/>
                  <a:ext cx="823864" cy="748006"/>
                </a:xfrm>
                <a:custGeom>
                  <a:avLst/>
                  <a:gdLst>
                    <a:gd name="connsiteX0" fmla="*/ 181709 w 823864"/>
                    <a:gd name="connsiteY0" fmla="*/ 0 h 748006"/>
                    <a:gd name="connsiteX1" fmla="*/ 823865 w 823864"/>
                    <a:gd name="connsiteY1" fmla="*/ 466226 h 748006"/>
                    <a:gd name="connsiteX2" fmla="*/ 128426 w 823864"/>
                    <a:gd name="connsiteY2" fmla="*/ 748007 h 748006"/>
                    <a:gd name="connsiteX3" fmla="*/ 0 w 823864"/>
                    <a:gd name="connsiteY3" fmla="*/ 654765 h 748006"/>
                  </a:gdLst>
                  <a:ahLst/>
                  <a:cxnLst>
                    <a:cxn ang="0">
                      <a:pos x="connsiteX0" y="connsiteY0"/>
                    </a:cxn>
                    <a:cxn ang="0">
                      <a:pos x="connsiteX1" y="connsiteY1"/>
                    </a:cxn>
                    <a:cxn ang="0">
                      <a:pos x="connsiteX2" y="connsiteY2"/>
                    </a:cxn>
                    <a:cxn ang="0">
                      <a:pos x="connsiteX3" y="connsiteY3"/>
                    </a:cxn>
                  </a:cxnLst>
                  <a:rect l="l" t="t" r="r" b="b"/>
                  <a:pathLst>
                    <a:path w="823864" h="748006">
                      <a:moveTo>
                        <a:pt x="181709" y="0"/>
                      </a:moveTo>
                      <a:lnTo>
                        <a:pt x="823865" y="466226"/>
                      </a:lnTo>
                      <a:lnTo>
                        <a:pt x="128426" y="748007"/>
                      </a:lnTo>
                      <a:lnTo>
                        <a:pt x="0" y="65476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11" name="Freeform 1710">
                  <a:extLst>
                    <a:ext uri="{FF2B5EF4-FFF2-40B4-BE49-F238E27FC236}">
                      <a16:creationId xmlns:a16="http://schemas.microsoft.com/office/drawing/2014/main" id="{83523A8E-AAF9-556D-951B-36116ADAAD58}"/>
                    </a:ext>
                  </a:extLst>
                </p:cNvPr>
                <p:cNvSpPr/>
                <p:nvPr/>
              </p:nvSpPr>
              <p:spPr>
                <a:xfrm>
                  <a:off x="33748080" y="24718217"/>
                  <a:ext cx="1390869" cy="1496022"/>
                </a:xfrm>
                <a:custGeom>
                  <a:avLst/>
                  <a:gdLst>
                    <a:gd name="connsiteX0" fmla="*/ 53273 w 1390869"/>
                    <a:gd name="connsiteY0" fmla="*/ 281780 h 1496022"/>
                    <a:gd name="connsiteX1" fmla="*/ 748712 w 1390869"/>
                    <a:gd name="connsiteY1" fmla="*/ 0 h 1496022"/>
                    <a:gd name="connsiteX2" fmla="*/ 1390869 w 1390869"/>
                    <a:gd name="connsiteY2" fmla="*/ 466226 h 1496022"/>
                    <a:gd name="connsiteX3" fmla="*/ 1337596 w 1390869"/>
                    <a:gd name="connsiteY3" fmla="*/ 1214233 h 1496022"/>
                    <a:gd name="connsiteX4" fmla="*/ 642156 w 1390869"/>
                    <a:gd name="connsiteY4" fmla="*/ 1496022 h 1496022"/>
                    <a:gd name="connsiteX5" fmla="*/ 0 w 1390869"/>
                    <a:gd name="connsiteY5" fmla="*/ 1029796 h 149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0869" h="1496022">
                      <a:moveTo>
                        <a:pt x="53273" y="281780"/>
                      </a:moveTo>
                      <a:lnTo>
                        <a:pt x="748712" y="0"/>
                      </a:lnTo>
                      <a:lnTo>
                        <a:pt x="1390869" y="466226"/>
                      </a:lnTo>
                      <a:lnTo>
                        <a:pt x="1337596" y="1214233"/>
                      </a:lnTo>
                      <a:lnTo>
                        <a:pt x="642156" y="1496022"/>
                      </a:lnTo>
                      <a:lnTo>
                        <a:pt x="0" y="102979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12" name="Freeform 1711">
                  <a:extLst>
                    <a:ext uri="{FF2B5EF4-FFF2-40B4-BE49-F238E27FC236}">
                      <a16:creationId xmlns:a16="http://schemas.microsoft.com/office/drawing/2014/main" id="{33FDD145-F73A-308E-C96A-0C5E9B8121AF}"/>
                    </a:ext>
                  </a:extLst>
                </p:cNvPr>
                <p:cNvSpPr/>
                <p:nvPr/>
              </p:nvSpPr>
              <p:spPr>
                <a:xfrm>
                  <a:off x="34363595" y="25932450"/>
                  <a:ext cx="850506" cy="655793"/>
                </a:xfrm>
                <a:custGeom>
                  <a:avLst/>
                  <a:gdLst>
                    <a:gd name="connsiteX0" fmla="*/ 26641 w 850506"/>
                    <a:gd name="connsiteY0" fmla="*/ 281790 h 655793"/>
                    <a:gd name="connsiteX1" fmla="*/ 722081 w 850506"/>
                    <a:gd name="connsiteY1" fmla="*/ 0 h 655793"/>
                    <a:gd name="connsiteX2" fmla="*/ 850506 w 850506"/>
                    <a:gd name="connsiteY2" fmla="*/ 93251 h 655793"/>
                    <a:gd name="connsiteX3" fmla="*/ 0 w 850506"/>
                    <a:gd name="connsiteY3" fmla="*/ 655793 h 655793"/>
                  </a:gdLst>
                  <a:ahLst/>
                  <a:cxnLst>
                    <a:cxn ang="0">
                      <a:pos x="connsiteX0" y="connsiteY0"/>
                    </a:cxn>
                    <a:cxn ang="0">
                      <a:pos x="connsiteX1" y="connsiteY1"/>
                    </a:cxn>
                    <a:cxn ang="0">
                      <a:pos x="connsiteX2" y="connsiteY2"/>
                    </a:cxn>
                    <a:cxn ang="0">
                      <a:pos x="connsiteX3" y="connsiteY3"/>
                    </a:cxn>
                  </a:cxnLst>
                  <a:rect l="l" t="t" r="r" b="b"/>
                  <a:pathLst>
                    <a:path w="850506" h="655793">
                      <a:moveTo>
                        <a:pt x="26641" y="281790"/>
                      </a:moveTo>
                      <a:lnTo>
                        <a:pt x="722081" y="0"/>
                      </a:lnTo>
                      <a:lnTo>
                        <a:pt x="850506" y="93251"/>
                      </a:lnTo>
                      <a:lnTo>
                        <a:pt x="0" y="65579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13" name="Freeform 1712">
                  <a:extLst>
                    <a:ext uri="{FF2B5EF4-FFF2-40B4-BE49-F238E27FC236}">
                      <a16:creationId xmlns:a16="http://schemas.microsoft.com/office/drawing/2014/main" id="{9FBAF899-2AEC-1BFE-CDE4-D4AE2CCE054F}"/>
                    </a:ext>
                  </a:extLst>
                </p:cNvPr>
                <p:cNvSpPr/>
                <p:nvPr/>
              </p:nvSpPr>
              <p:spPr>
                <a:xfrm>
                  <a:off x="35085676" y="25184444"/>
                  <a:ext cx="695429" cy="841257"/>
                </a:xfrm>
                <a:custGeom>
                  <a:avLst/>
                  <a:gdLst>
                    <a:gd name="connsiteX0" fmla="*/ 695430 w 695429"/>
                    <a:gd name="connsiteY0" fmla="*/ 466226 h 841257"/>
                    <a:gd name="connsiteX1" fmla="*/ 128425 w 695429"/>
                    <a:gd name="connsiteY1" fmla="*/ 841257 h 841257"/>
                    <a:gd name="connsiteX2" fmla="*/ 0 w 695429"/>
                    <a:gd name="connsiteY2" fmla="*/ 748006 h 841257"/>
                    <a:gd name="connsiteX3" fmla="*/ 53273 w 695429"/>
                    <a:gd name="connsiteY3" fmla="*/ 0 h 841257"/>
                  </a:gdLst>
                  <a:ahLst/>
                  <a:cxnLst>
                    <a:cxn ang="0">
                      <a:pos x="connsiteX0" y="connsiteY0"/>
                    </a:cxn>
                    <a:cxn ang="0">
                      <a:pos x="connsiteX1" y="connsiteY1"/>
                    </a:cxn>
                    <a:cxn ang="0">
                      <a:pos x="connsiteX2" y="connsiteY2"/>
                    </a:cxn>
                    <a:cxn ang="0">
                      <a:pos x="connsiteX3" y="connsiteY3"/>
                    </a:cxn>
                  </a:cxnLst>
                  <a:rect l="l" t="t" r="r" b="b"/>
                  <a:pathLst>
                    <a:path w="695429" h="841257">
                      <a:moveTo>
                        <a:pt x="695430" y="466226"/>
                      </a:moveTo>
                      <a:lnTo>
                        <a:pt x="128425" y="841257"/>
                      </a:lnTo>
                      <a:lnTo>
                        <a:pt x="0" y="748006"/>
                      </a:lnTo>
                      <a:lnTo>
                        <a:pt x="53273"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14" name="Graphic 28">
                <a:extLst>
                  <a:ext uri="{FF2B5EF4-FFF2-40B4-BE49-F238E27FC236}">
                    <a16:creationId xmlns:a16="http://schemas.microsoft.com/office/drawing/2014/main" id="{CA662694-C4E6-5B1F-D931-BA0F0D963093}"/>
                  </a:ext>
                </a:extLst>
              </p:cNvPr>
              <p:cNvGrpSpPr/>
              <p:nvPr/>
            </p:nvGrpSpPr>
            <p:grpSpPr>
              <a:xfrm>
                <a:off x="31928167" y="25650670"/>
                <a:ext cx="1017927" cy="3578772"/>
                <a:chOff x="31928167" y="25650670"/>
                <a:chExt cx="1017927" cy="3578772"/>
              </a:xfrm>
            </p:grpSpPr>
            <p:sp>
              <p:nvSpPr>
                <p:cNvPr id="1715" name="Freeform 1714">
                  <a:extLst>
                    <a:ext uri="{FF2B5EF4-FFF2-40B4-BE49-F238E27FC236}">
                      <a16:creationId xmlns:a16="http://schemas.microsoft.com/office/drawing/2014/main" id="{0A0FE4B1-0410-5DD4-A66D-AC97C10418C1}"/>
                    </a:ext>
                  </a:extLst>
                </p:cNvPr>
                <p:cNvSpPr/>
                <p:nvPr/>
              </p:nvSpPr>
              <p:spPr>
                <a:xfrm>
                  <a:off x="32615110" y="27057029"/>
                  <a:ext cx="330984" cy="1036658"/>
                </a:xfrm>
                <a:custGeom>
                  <a:avLst/>
                  <a:gdLst>
                    <a:gd name="connsiteX0" fmla="*/ 330984 w 330984"/>
                    <a:gd name="connsiteY0" fmla="*/ 468777 h 1036658"/>
                    <a:gd name="connsiteX1" fmla="*/ 177975 w 330984"/>
                    <a:gd name="connsiteY1" fmla="*/ 1036659 h 1036658"/>
                    <a:gd name="connsiteX2" fmla="*/ 0 w 330984"/>
                    <a:gd name="connsiteY2" fmla="*/ 283931 h 1036658"/>
                    <a:gd name="connsiteX3" fmla="*/ 76495 w 330984"/>
                    <a:gd name="connsiteY3" fmla="*/ 0 h 1036658"/>
                  </a:gdLst>
                  <a:ahLst/>
                  <a:cxnLst>
                    <a:cxn ang="0">
                      <a:pos x="connsiteX0" y="connsiteY0"/>
                    </a:cxn>
                    <a:cxn ang="0">
                      <a:pos x="connsiteX1" y="connsiteY1"/>
                    </a:cxn>
                    <a:cxn ang="0">
                      <a:pos x="connsiteX2" y="connsiteY2"/>
                    </a:cxn>
                    <a:cxn ang="0">
                      <a:pos x="connsiteX3" y="connsiteY3"/>
                    </a:cxn>
                  </a:cxnLst>
                  <a:rect l="l" t="t" r="r" b="b"/>
                  <a:pathLst>
                    <a:path w="330984" h="1036658">
                      <a:moveTo>
                        <a:pt x="330984" y="468777"/>
                      </a:moveTo>
                      <a:lnTo>
                        <a:pt x="177975" y="1036659"/>
                      </a:lnTo>
                      <a:lnTo>
                        <a:pt x="0" y="283931"/>
                      </a:lnTo>
                      <a:lnTo>
                        <a:pt x="7649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16" name="Freeform 1715">
                  <a:extLst>
                    <a:ext uri="{FF2B5EF4-FFF2-40B4-BE49-F238E27FC236}">
                      <a16:creationId xmlns:a16="http://schemas.microsoft.com/office/drawing/2014/main" id="{B5C61167-D42B-0B88-B21C-57CBD8308EEF}"/>
                    </a:ext>
                  </a:extLst>
                </p:cNvPr>
                <p:cNvSpPr/>
                <p:nvPr/>
              </p:nvSpPr>
              <p:spPr>
                <a:xfrm>
                  <a:off x="32106142" y="26119456"/>
                  <a:ext cx="585463" cy="1221504"/>
                </a:xfrm>
                <a:custGeom>
                  <a:avLst/>
                  <a:gdLst>
                    <a:gd name="connsiteX0" fmla="*/ 508968 w 585463"/>
                    <a:gd name="connsiteY0" fmla="*/ 1221504 h 1221504"/>
                    <a:gd name="connsiteX1" fmla="*/ 177984 w 585463"/>
                    <a:gd name="connsiteY1" fmla="*/ 1036659 h 1221504"/>
                    <a:gd name="connsiteX2" fmla="*/ 0 w 585463"/>
                    <a:gd name="connsiteY2" fmla="*/ 283941 h 1221504"/>
                    <a:gd name="connsiteX3" fmla="*/ 76505 w 585463"/>
                    <a:gd name="connsiteY3" fmla="*/ 0 h 1221504"/>
                    <a:gd name="connsiteX4" fmla="*/ 585464 w 585463"/>
                    <a:gd name="connsiteY4" fmla="*/ 937573 h 1221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463" h="1221504">
                      <a:moveTo>
                        <a:pt x="508968" y="1221504"/>
                      </a:moveTo>
                      <a:lnTo>
                        <a:pt x="177984" y="1036659"/>
                      </a:lnTo>
                      <a:lnTo>
                        <a:pt x="0" y="283941"/>
                      </a:lnTo>
                      <a:lnTo>
                        <a:pt x="76505" y="0"/>
                      </a:lnTo>
                      <a:lnTo>
                        <a:pt x="585464" y="93757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17" name="Freeform 1716">
                  <a:extLst>
                    <a:ext uri="{FF2B5EF4-FFF2-40B4-BE49-F238E27FC236}">
                      <a16:creationId xmlns:a16="http://schemas.microsoft.com/office/drawing/2014/main" id="{AAF12449-4150-611D-A1D5-2D5703F4D7CB}"/>
                    </a:ext>
                  </a:extLst>
                </p:cNvPr>
                <p:cNvSpPr/>
                <p:nvPr/>
              </p:nvSpPr>
              <p:spPr>
                <a:xfrm>
                  <a:off x="31928167" y="25650670"/>
                  <a:ext cx="254479" cy="752727"/>
                </a:xfrm>
                <a:custGeom>
                  <a:avLst/>
                  <a:gdLst>
                    <a:gd name="connsiteX0" fmla="*/ 0 w 254479"/>
                    <a:gd name="connsiteY0" fmla="*/ 0 h 752727"/>
                    <a:gd name="connsiteX1" fmla="*/ 254480 w 254479"/>
                    <a:gd name="connsiteY1" fmla="*/ 468787 h 752727"/>
                    <a:gd name="connsiteX2" fmla="*/ 177975 w 254479"/>
                    <a:gd name="connsiteY2" fmla="*/ 752727 h 752727"/>
                    <a:gd name="connsiteX3" fmla="*/ 111785 w 254479"/>
                    <a:gd name="connsiteY3" fmla="*/ 715758 h 752727"/>
                  </a:gdLst>
                  <a:ahLst/>
                  <a:cxnLst>
                    <a:cxn ang="0">
                      <a:pos x="connsiteX0" y="connsiteY0"/>
                    </a:cxn>
                    <a:cxn ang="0">
                      <a:pos x="connsiteX1" y="connsiteY1"/>
                    </a:cxn>
                    <a:cxn ang="0">
                      <a:pos x="connsiteX2" y="connsiteY2"/>
                    </a:cxn>
                    <a:cxn ang="0">
                      <a:pos x="connsiteX3" y="connsiteY3"/>
                    </a:cxn>
                  </a:cxnLst>
                  <a:rect l="l" t="t" r="r" b="b"/>
                  <a:pathLst>
                    <a:path w="254479" h="752727">
                      <a:moveTo>
                        <a:pt x="0" y="0"/>
                      </a:moveTo>
                      <a:lnTo>
                        <a:pt x="254480" y="468787"/>
                      </a:lnTo>
                      <a:lnTo>
                        <a:pt x="177975" y="752727"/>
                      </a:lnTo>
                      <a:lnTo>
                        <a:pt x="111785" y="71575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18" name="Freeform 1717">
                  <a:extLst>
                    <a:ext uri="{FF2B5EF4-FFF2-40B4-BE49-F238E27FC236}">
                      <a16:creationId xmlns:a16="http://schemas.microsoft.com/office/drawing/2014/main" id="{8D0EA090-E62E-88AA-8894-89BBA56D5FB2}"/>
                    </a:ext>
                  </a:extLst>
                </p:cNvPr>
                <p:cNvSpPr/>
                <p:nvPr/>
              </p:nvSpPr>
              <p:spPr>
                <a:xfrm>
                  <a:off x="32207621" y="27156115"/>
                  <a:ext cx="585463" cy="1505454"/>
                </a:xfrm>
                <a:custGeom>
                  <a:avLst/>
                  <a:gdLst>
                    <a:gd name="connsiteX0" fmla="*/ 76505 w 585463"/>
                    <a:gd name="connsiteY0" fmla="*/ 0 h 1505454"/>
                    <a:gd name="connsiteX1" fmla="*/ 407489 w 585463"/>
                    <a:gd name="connsiteY1" fmla="*/ 184846 h 1505454"/>
                    <a:gd name="connsiteX2" fmla="*/ 585463 w 585463"/>
                    <a:gd name="connsiteY2" fmla="*/ 937573 h 1505454"/>
                    <a:gd name="connsiteX3" fmla="*/ 432463 w 585463"/>
                    <a:gd name="connsiteY3" fmla="*/ 1505455 h 1505454"/>
                    <a:gd name="connsiteX4" fmla="*/ 167678 w 585463"/>
                    <a:gd name="connsiteY4" fmla="*/ 1357578 h 1505454"/>
                    <a:gd name="connsiteX5" fmla="*/ 0 w 585463"/>
                    <a:gd name="connsiteY5" fmla="*/ 283941 h 150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463" h="1505454">
                      <a:moveTo>
                        <a:pt x="76505" y="0"/>
                      </a:moveTo>
                      <a:lnTo>
                        <a:pt x="407489" y="184846"/>
                      </a:lnTo>
                      <a:lnTo>
                        <a:pt x="585463" y="937573"/>
                      </a:lnTo>
                      <a:lnTo>
                        <a:pt x="432463" y="1505455"/>
                      </a:lnTo>
                      <a:lnTo>
                        <a:pt x="167678" y="1357578"/>
                      </a:lnTo>
                      <a:lnTo>
                        <a:pt x="0" y="283941"/>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19" name="Freeform 1718">
                  <a:extLst>
                    <a:ext uri="{FF2B5EF4-FFF2-40B4-BE49-F238E27FC236}">
                      <a16:creationId xmlns:a16="http://schemas.microsoft.com/office/drawing/2014/main" id="{183DDA74-13D6-4FBD-F99A-86D8A0926CE9}"/>
                    </a:ext>
                  </a:extLst>
                </p:cNvPr>
                <p:cNvSpPr/>
                <p:nvPr/>
              </p:nvSpPr>
              <p:spPr>
                <a:xfrm>
                  <a:off x="32039952" y="26366428"/>
                  <a:ext cx="244173" cy="1073627"/>
                </a:xfrm>
                <a:custGeom>
                  <a:avLst/>
                  <a:gdLst>
                    <a:gd name="connsiteX0" fmla="*/ 244173 w 244173"/>
                    <a:gd name="connsiteY0" fmla="*/ 789687 h 1073627"/>
                    <a:gd name="connsiteX1" fmla="*/ 167669 w 244173"/>
                    <a:gd name="connsiteY1" fmla="*/ 1073628 h 1073627"/>
                    <a:gd name="connsiteX2" fmla="*/ 0 w 244173"/>
                    <a:gd name="connsiteY2" fmla="*/ 0 h 1073627"/>
                    <a:gd name="connsiteX3" fmla="*/ 66189 w 244173"/>
                    <a:gd name="connsiteY3" fmla="*/ 36969 h 1073627"/>
                  </a:gdLst>
                  <a:ahLst/>
                  <a:cxnLst>
                    <a:cxn ang="0">
                      <a:pos x="connsiteX0" y="connsiteY0"/>
                    </a:cxn>
                    <a:cxn ang="0">
                      <a:pos x="connsiteX1" y="connsiteY1"/>
                    </a:cxn>
                    <a:cxn ang="0">
                      <a:pos x="connsiteX2" y="connsiteY2"/>
                    </a:cxn>
                    <a:cxn ang="0">
                      <a:pos x="connsiteX3" y="connsiteY3"/>
                    </a:cxn>
                  </a:cxnLst>
                  <a:rect l="l" t="t" r="r" b="b"/>
                  <a:pathLst>
                    <a:path w="244173" h="1073627">
                      <a:moveTo>
                        <a:pt x="244173" y="789687"/>
                      </a:moveTo>
                      <a:lnTo>
                        <a:pt x="167669" y="1073628"/>
                      </a:lnTo>
                      <a:lnTo>
                        <a:pt x="0" y="0"/>
                      </a:lnTo>
                      <a:lnTo>
                        <a:pt x="66189" y="3696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20" name="Freeform 1719">
                  <a:extLst>
                    <a:ext uri="{FF2B5EF4-FFF2-40B4-BE49-F238E27FC236}">
                      <a16:creationId xmlns:a16="http://schemas.microsoft.com/office/drawing/2014/main" id="{0151FA4D-ED37-BF4D-7C81-CE17A8B9ED7B}"/>
                    </a:ext>
                  </a:extLst>
                </p:cNvPr>
                <p:cNvSpPr/>
                <p:nvPr/>
              </p:nvSpPr>
              <p:spPr>
                <a:xfrm>
                  <a:off x="32375299" y="28513693"/>
                  <a:ext cx="264785" cy="715748"/>
                </a:xfrm>
                <a:custGeom>
                  <a:avLst/>
                  <a:gdLst>
                    <a:gd name="connsiteX0" fmla="*/ 111786 w 264785"/>
                    <a:gd name="connsiteY0" fmla="*/ 715749 h 715748"/>
                    <a:gd name="connsiteX1" fmla="*/ 0 w 264785"/>
                    <a:gd name="connsiteY1" fmla="*/ 0 h 715748"/>
                    <a:gd name="connsiteX2" fmla="*/ 264786 w 264785"/>
                    <a:gd name="connsiteY2" fmla="*/ 147877 h 715748"/>
                  </a:gdLst>
                  <a:ahLst/>
                  <a:cxnLst>
                    <a:cxn ang="0">
                      <a:pos x="connsiteX0" y="connsiteY0"/>
                    </a:cxn>
                    <a:cxn ang="0">
                      <a:pos x="connsiteX1" y="connsiteY1"/>
                    </a:cxn>
                    <a:cxn ang="0">
                      <a:pos x="connsiteX2" y="connsiteY2"/>
                    </a:cxn>
                  </a:cxnLst>
                  <a:rect l="l" t="t" r="r" b="b"/>
                  <a:pathLst>
                    <a:path w="264785" h="715748">
                      <a:moveTo>
                        <a:pt x="111786" y="715749"/>
                      </a:moveTo>
                      <a:lnTo>
                        <a:pt x="0" y="0"/>
                      </a:lnTo>
                      <a:lnTo>
                        <a:pt x="264786" y="147877"/>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21" name="Graphic 28">
                <a:extLst>
                  <a:ext uri="{FF2B5EF4-FFF2-40B4-BE49-F238E27FC236}">
                    <a16:creationId xmlns:a16="http://schemas.microsoft.com/office/drawing/2014/main" id="{3A4DD1BB-C0F0-1B63-5715-32643C819230}"/>
                  </a:ext>
                </a:extLst>
              </p:cNvPr>
              <p:cNvGrpSpPr/>
              <p:nvPr/>
            </p:nvGrpSpPr>
            <p:grpSpPr>
              <a:xfrm>
                <a:off x="34660670" y="25650670"/>
                <a:ext cx="1406699" cy="3396458"/>
                <a:chOff x="34660670" y="25650670"/>
                <a:chExt cx="1406699" cy="3396458"/>
              </a:xfrm>
            </p:grpSpPr>
            <p:sp>
              <p:nvSpPr>
                <p:cNvPr id="1722" name="Freeform 1721">
                  <a:extLst>
                    <a:ext uri="{FF2B5EF4-FFF2-40B4-BE49-F238E27FC236}">
                      <a16:creationId xmlns:a16="http://schemas.microsoft.com/office/drawing/2014/main" id="{190DF8D2-896B-C738-ACE3-0DAEBAB3485C}"/>
                    </a:ext>
                  </a:extLst>
                </p:cNvPr>
                <p:cNvSpPr/>
                <p:nvPr/>
              </p:nvSpPr>
              <p:spPr>
                <a:xfrm>
                  <a:off x="35598473" y="27374617"/>
                  <a:ext cx="468896" cy="940609"/>
                </a:xfrm>
                <a:custGeom>
                  <a:avLst/>
                  <a:gdLst>
                    <a:gd name="connsiteX0" fmla="*/ 468897 w 468896"/>
                    <a:gd name="connsiteY0" fmla="*/ 574649 h 940609"/>
                    <a:gd name="connsiteX1" fmla="*/ 0 w 468896"/>
                    <a:gd name="connsiteY1" fmla="*/ 940609 h 940609"/>
                    <a:gd name="connsiteX2" fmla="*/ 162887 w 468896"/>
                    <a:gd name="connsiteY2" fmla="*/ 182980 h 940609"/>
                    <a:gd name="connsiteX3" fmla="*/ 397336 w 468896"/>
                    <a:gd name="connsiteY3" fmla="*/ 0 h 940609"/>
                  </a:gdLst>
                  <a:ahLst/>
                  <a:cxnLst>
                    <a:cxn ang="0">
                      <a:pos x="connsiteX0" y="connsiteY0"/>
                    </a:cxn>
                    <a:cxn ang="0">
                      <a:pos x="connsiteX1" y="connsiteY1"/>
                    </a:cxn>
                    <a:cxn ang="0">
                      <a:pos x="connsiteX2" y="connsiteY2"/>
                    </a:cxn>
                    <a:cxn ang="0">
                      <a:pos x="connsiteX3" y="connsiteY3"/>
                    </a:cxn>
                  </a:cxnLst>
                  <a:rect l="l" t="t" r="r" b="b"/>
                  <a:pathLst>
                    <a:path w="468896" h="940609">
                      <a:moveTo>
                        <a:pt x="468897" y="574649"/>
                      </a:moveTo>
                      <a:lnTo>
                        <a:pt x="0" y="940609"/>
                      </a:lnTo>
                      <a:lnTo>
                        <a:pt x="162887" y="182980"/>
                      </a:lnTo>
                      <a:lnTo>
                        <a:pt x="397336"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23" name="Freeform 1722">
                  <a:extLst>
                    <a:ext uri="{FF2B5EF4-FFF2-40B4-BE49-F238E27FC236}">
                      <a16:creationId xmlns:a16="http://schemas.microsoft.com/office/drawing/2014/main" id="{5D2614F8-AB84-3876-1F66-562558A69928}"/>
                    </a:ext>
                  </a:extLst>
                </p:cNvPr>
                <p:cNvSpPr/>
                <p:nvPr/>
              </p:nvSpPr>
              <p:spPr>
                <a:xfrm>
                  <a:off x="35455341" y="26225319"/>
                  <a:ext cx="540467" cy="1332278"/>
                </a:xfrm>
                <a:custGeom>
                  <a:avLst/>
                  <a:gdLst>
                    <a:gd name="connsiteX0" fmla="*/ 306019 w 540467"/>
                    <a:gd name="connsiteY0" fmla="*/ 1332279 h 1332278"/>
                    <a:gd name="connsiteX1" fmla="*/ 0 w 540467"/>
                    <a:gd name="connsiteY1" fmla="*/ 940610 h 1332278"/>
                    <a:gd name="connsiteX2" fmla="*/ 162877 w 540467"/>
                    <a:gd name="connsiteY2" fmla="*/ 182980 h 1332278"/>
                    <a:gd name="connsiteX3" fmla="*/ 397336 w 540467"/>
                    <a:gd name="connsiteY3" fmla="*/ 0 h 1332278"/>
                    <a:gd name="connsiteX4" fmla="*/ 540468 w 540467"/>
                    <a:gd name="connsiteY4" fmla="*/ 1149299 h 133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467" h="1332278">
                      <a:moveTo>
                        <a:pt x="306019" y="1332279"/>
                      </a:moveTo>
                      <a:lnTo>
                        <a:pt x="0" y="940610"/>
                      </a:lnTo>
                      <a:lnTo>
                        <a:pt x="162877" y="182980"/>
                      </a:lnTo>
                      <a:lnTo>
                        <a:pt x="397336" y="0"/>
                      </a:lnTo>
                      <a:lnTo>
                        <a:pt x="540468" y="114929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24" name="Freeform 1723">
                  <a:extLst>
                    <a:ext uri="{FF2B5EF4-FFF2-40B4-BE49-F238E27FC236}">
                      <a16:creationId xmlns:a16="http://schemas.microsoft.com/office/drawing/2014/main" id="{21A9F341-36B5-C45D-E19D-2FA6EA377864}"/>
                    </a:ext>
                  </a:extLst>
                </p:cNvPr>
                <p:cNvSpPr/>
                <p:nvPr/>
              </p:nvSpPr>
              <p:spPr>
                <a:xfrm>
                  <a:off x="35557020" y="25650670"/>
                  <a:ext cx="295656" cy="757629"/>
                </a:xfrm>
                <a:custGeom>
                  <a:avLst/>
                  <a:gdLst>
                    <a:gd name="connsiteX0" fmla="*/ 224085 w 295656"/>
                    <a:gd name="connsiteY0" fmla="*/ 0 h 757629"/>
                    <a:gd name="connsiteX1" fmla="*/ 295656 w 295656"/>
                    <a:gd name="connsiteY1" fmla="*/ 574649 h 757629"/>
                    <a:gd name="connsiteX2" fmla="*/ 61198 w 295656"/>
                    <a:gd name="connsiteY2" fmla="*/ 757630 h 757629"/>
                    <a:gd name="connsiteX3" fmla="*/ 0 w 295656"/>
                    <a:gd name="connsiteY3" fmla="*/ 679294 h 757629"/>
                  </a:gdLst>
                  <a:ahLst/>
                  <a:cxnLst>
                    <a:cxn ang="0">
                      <a:pos x="connsiteX0" y="connsiteY0"/>
                    </a:cxn>
                    <a:cxn ang="0">
                      <a:pos x="connsiteX1" y="connsiteY1"/>
                    </a:cxn>
                    <a:cxn ang="0">
                      <a:pos x="connsiteX2" y="connsiteY2"/>
                    </a:cxn>
                    <a:cxn ang="0">
                      <a:pos x="connsiteX3" y="connsiteY3"/>
                    </a:cxn>
                  </a:cxnLst>
                  <a:rect l="l" t="t" r="r" b="b"/>
                  <a:pathLst>
                    <a:path w="295656" h="757629">
                      <a:moveTo>
                        <a:pt x="224085" y="0"/>
                      </a:moveTo>
                      <a:lnTo>
                        <a:pt x="295656" y="574649"/>
                      </a:lnTo>
                      <a:lnTo>
                        <a:pt x="61198" y="757630"/>
                      </a:lnTo>
                      <a:lnTo>
                        <a:pt x="0" y="679294"/>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25" name="Freeform 1724">
                  <a:extLst>
                    <a:ext uri="{FF2B5EF4-FFF2-40B4-BE49-F238E27FC236}">
                      <a16:creationId xmlns:a16="http://schemas.microsoft.com/office/drawing/2014/main" id="{6D3BEB76-8C01-B699-7D7B-BC571A63B274}"/>
                    </a:ext>
                  </a:extLst>
                </p:cNvPr>
                <p:cNvSpPr/>
                <p:nvPr/>
              </p:nvSpPr>
              <p:spPr>
                <a:xfrm>
                  <a:off x="34884756" y="27165929"/>
                  <a:ext cx="876604" cy="1515249"/>
                </a:xfrm>
                <a:custGeom>
                  <a:avLst/>
                  <a:gdLst>
                    <a:gd name="connsiteX0" fmla="*/ 570586 w 876604"/>
                    <a:gd name="connsiteY0" fmla="*/ 0 h 1515249"/>
                    <a:gd name="connsiteX1" fmla="*/ 876605 w 876604"/>
                    <a:gd name="connsiteY1" fmla="*/ 391669 h 1515249"/>
                    <a:gd name="connsiteX2" fmla="*/ 713718 w 876604"/>
                    <a:gd name="connsiteY2" fmla="*/ 1149298 h 1515249"/>
                    <a:gd name="connsiteX3" fmla="*/ 244811 w 876604"/>
                    <a:gd name="connsiteY3" fmla="*/ 1515249 h 1515249"/>
                    <a:gd name="connsiteX4" fmla="*/ 0 w 876604"/>
                    <a:gd name="connsiteY4" fmla="*/ 1201906 h 1515249"/>
                    <a:gd name="connsiteX5" fmla="*/ 336137 w 876604"/>
                    <a:gd name="connsiteY5" fmla="*/ 182971 h 151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604" h="1515249">
                      <a:moveTo>
                        <a:pt x="570586" y="0"/>
                      </a:moveTo>
                      <a:lnTo>
                        <a:pt x="876605" y="391669"/>
                      </a:lnTo>
                      <a:lnTo>
                        <a:pt x="713718" y="1149298"/>
                      </a:lnTo>
                      <a:lnTo>
                        <a:pt x="244811" y="1515249"/>
                      </a:lnTo>
                      <a:lnTo>
                        <a:pt x="0" y="1201906"/>
                      </a:lnTo>
                      <a:lnTo>
                        <a:pt x="336137" y="182971"/>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26" name="Freeform 1725">
                  <a:extLst>
                    <a:ext uri="{FF2B5EF4-FFF2-40B4-BE49-F238E27FC236}">
                      <a16:creationId xmlns:a16="http://schemas.microsoft.com/office/drawing/2014/main" id="{09FEA437-CBDA-AE5A-FF7E-599DB802A481}"/>
                    </a:ext>
                  </a:extLst>
                </p:cNvPr>
                <p:cNvSpPr/>
                <p:nvPr/>
              </p:nvSpPr>
              <p:spPr>
                <a:xfrm>
                  <a:off x="35220893" y="26329963"/>
                  <a:ext cx="397325" cy="1018935"/>
                </a:xfrm>
                <a:custGeom>
                  <a:avLst/>
                  <a:gdLst>
                    <a:gd name="connsiteX0" fmla="*/ 234448 w 397325"/>
                    <a:gd name="connsiteY0" fmla="*/ 835965 h 1018935"/>
                    <a:gd name="connsiteX1" fmla="*/ 0 w 397325"/>
                    <a:gd name="connsiteY1" fmla="*/ 1018936 h 1018935"/>
                    <a:gd name="connsiteX2" fmla="*/ 336128 w 397325"/>
                    <a:gd name="connsiteY2" fmla="*/ 0 h 1018935"/>
                    <a:gd name="connsiteX3" fmla="*/ 397326 w 397325"/>
                    <a:gd name="connsiteY3" fmla="*/ 78336 h 1018935"/>
                  </a:gdLst>
                  <a:ahLst/>
                  <a:cxnLst>
                    <a:cxn ang="0">
                      <a:pos x="connsiteX0" y="connsiteY0"/>
                    </a:cxn>
                    <a:cxn ang="0">
                      <a:pos x="connsiteX1" y="connsiteY1"/>
                    </a:cxn>
                    <a:cxn ang="0">
                      <a:pos x="connsiteX2" y="connsiteY2"/>
                    </a:cxn>
                    <a:cxn ang="0">
                      <a:pos x="connsiteX3" y="connsiteY3"/>
                    </a:cxn>
                  </a:cxnLst>
                  <a:rect l="l" t="t" r="r" b="b"/>
                  <a:pathLst>
                    <a:path w="397325" h="1018935">
                      <a:moveTo>
                        <a:pt x="234448" y="835965"/>
                      </a:moveTo>
                      <a:lnTo>
                        <a:pt x="0" y="1018936"/>
                      </a:lnTo>
                      <a:lnTo>
                        <a:pt x="336128" y="0"/>
                      </a:lnTo>
                      <a:lnTo>
                        <a:pt x="397326" y="7833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27" name="Freeform 1726">
                  <a:extLst>
                    <a:ext uri="{FF2B5EF4-FFF2-40B4-BE49-F238E27FC236}">
                      <a16:creationId xmlns:a16="http://schemas.microsoft.com/office/drawing/2014/main" id="{17EA2FE8-AF5C-1DD0-1AF4-B212C15CF3C4}"/>
                    </a:ext>
                  </a:extLst>
                </p:cNvPr>
                <p:cNvSpPr/>
                <p:nvPr/>
              </p:nvSpPr>
              <p:spPr>
                <a:xfrm>
                  <a:off x="34660670" y="28367835"/>
                  <a:ext cx="468896" cy="679293"/>
                </a:xfrm>
                <a:custGeom>
                  <a:avLst/>
                  <a:gdLst>
                    <a:gd name="connsiteX0" fmla="*/ 0 w 468896"/>
                    <a:gd name="connsiteY0" fmla="*/ 679294 h 679293"/>
                    <a:gd name="connsiteX1" fmla="*/ 224085 w 468896"/>
                    <a:gd name="connsiteY1" fmla="*/ 0 h 679293"/>
                    <a:gd name="connsiteX2" fmla="*/ 468896 w 468896"/>
                    <a:gd name="connsiteY2" fmla="*/ 313343 h 679293"/>
                  </a:gdLst>
                  <a:ahLst/>
                  <a:cxnLst>
                    <a:cxn ang="0">
                      <a:pos x="connsiteX0" y="connsiteY0"/>
                    </a:cxn>
                    <a:cxn ang="0">
                      <a:pos x="connsiteX1" y="connsiteY1"/>
                    </a:cxn>
                    <a:cxn ang="0">
                      <a:pos x="connsiteX2" y="connsiteY2"/>
                    </a:cxn>
                  </a:cxnLst>
                  <a:rect l="l" t="t" r="r" b="b"/>
                  <a:pathLst>
                    <a:path w="468896" h="679293">
                      <a:moveTo>
                        <a:pt x="0" y="679294"/>
                      </a:moveTo>
                      <a:lnTo>
                        <a:pt x="224085" y="0"/>
                      </a:lnTo>
                      <a:lnTo>
                        <a:pt x="468896" y="31334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28" name="Graphic 28">
                <a:extLst>
                  <a:ext uri="{FF2B5EF4-FFF2-40B4-BE49-F238E27FC236}">
                    <a16:creationId xmlns:a16="http://schemas.microsoft.com/office/drawing/2014/main" id="{CCD00B27-C3B4-E4B4-75D6-525F03BEC91A}"/>
                  </a:ext>
                </a:extLst>
              </p:cNvPr>
              <p:cNvGrpSpPr/>
              <p:nvPr/>
            </p:nvGrpSpPr>
            <p:grpSpPr>
              <a:xfrm>
                <a:off x="32487085" y="29047129"/>
                <a:ext cx="2173585" cy="444029"/>
                <a:chOff x="32487085" y="29047129"/>
                <a:chExt cx="2173585" cy="444029"/>
              </a:xfrm>
            </p:grpSpPr>
            <p:sp>
              <p:nvSpPr>
                <p:cNvPr id="1729" name="Freeform 1728">
                  <a:extLst>
                    <a:ext uri="{FF2B5EF4-FFF2-40B4-BE49-F238E27FC236}">
                      <a16:creationId xmlns:a16="http://schemas.microsoft.com/office/drawing/2014/main" id="{2294C7C0-5BCC-8526-1413-5E9BF5DAB784}"/>
                    </a:ext>
                  </a:extLst>
                </p:cNvPr>
                <p:cNvSpPr/>
                <p:nvPr/>
              </p:nvSpPr>
              <p:spPr>
                <a:xfrm>
                  <a:off x="33773131" y="29343148"/>
                  <a:ext cx="724528" cy="148009"/>
                </a:xfrm>
                <a:custGeom>
                  <a:avLst/>
                  <a:gdLst>
                    <a:gd name="connsiteX0" fmla="*/ 643014 w 724528"/>
                    <a:gd name="connsiteY0" fmla="*/ 148010 h 148009"/>
                    <a:gd name="connsiteX1" fmla="*/ 0 w 724528"/>
                    <a:gd name="connsiteY1" fmla="*/ 60775 h 148009"/>
                    <a:gd name="connsiteX2" fmla="*/ 724528 w 724528"/>
                    <a:gd name="connsiteY2" fmla="*/ 0 h 148009"/>
                  </a:gdLst>
                  <a:ahLst/>
                  <a:cxnLst>
                    <a:cxn ang="0">
                      <a:pos x="connsiteX0" y="connsiteY0"/>
                    </a:cxn>
                    <a:cxn ang="0">
                      <a:pos x="connsiteX1" y="connsiteY1"/>
                    </a:cxn>
                    <a:cxn ang="0">
                      <a:pos x="connsiteX2" y="connsiteY2"/>
                    </a:cxn>
                  </a:cxnLst>
                  <a:rect l="l" t="t" r="r" b="b"/>
                  <a:pathLst>
                    <a:path w="724528" h="148009">
                      <a:moveTo>
                        <a:pt x="643014" y="148010"/>
                      </a:moveTo>
                      <a:lnTo>
                        <a:pt x="0" y="60775"/>
                      </a:lnTo>
                      <a:lnTo>
                        <a:pt x="72452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30" name="Freeform 1729">
                  <a:extLst>
                    <a:ext uri="{FF2B5EF4-FFF2-40B4-BE49-F238E27FC236}">
                      <a16:creationId xmlns:a16="http://schemas.microsoft.com/office/drawing/2014/main" id="{520C1D43-04D7-AC58-5782-DA12A0320227}"/>
                    </a:ext>
                  </a:extLst>
                </p:cNvPr>
                <p:cNvSpPr/>
                <p:nvPr/>
              </p:nvSpPr>
              <p:spPr>
                <a:xfrm>
                  <a:off x="33130108" y="29107903"/>
                  <a:ext cx="1449057" cy="296019"/>
                </a:xfrm>
                <a:custGeom>
                  <a:avLst/>
                  <a:gdLst>
                    <a:gd name="connsiteX0" fmla="*/ 81505 w 1449057"/>
                    <a:gd name="connsiteY0" fmla="*/ 60765 h 296019"/>
                    <a:gd name="connsiteX1" fmla="*/ 806035 w 1449057"/>
                    <a:gd name="connsiteY1" fmla="*/ 0 h 296019"/>
                    <a:gd name="connsiteX2" fmla="*/ 1449058 w 1449057"/>
                    <a:gd name="connsiteY2" fmla="*/ 87235 h 296019"/>
                    <a:gd name="connsiteX3" fmla="*/ 1367552 w 1449057"/>
                    <a:gd name="connsiteY3" fmla="*/ 235245 h 296019"/>
                    <a:gd name="connsiteX4" fmla="*/ 643024 w 1449057"/>
                    <a:gd name="connsiteY4" fmla="*/ 296019 h 296019"/>
                    <a:gd name="connsiteX5" fmla="*/ 0 w 1449057"/>
                    <a:gd name="connsiteY5" fmla="*/ 208784 h 29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9057" h="296019">
                      <a:moveTo>
                        <a:pt x="81505" y="60765"/>
                      </a:moveTo>
                      <a:lnTo>
                        <a:pt x="806035" y="0"/>
                      </a:lnTo>
                      <a:lnTo>
                        <a:pt x="1449058" y="87235"/>
                      </a:lnTo>
                      <a:lnTo>
                        <a:pt x="1367552" y="235245"/>
                      </a:lnTo>
                      <a:lnTo>
                        <a:pt x="643024" y="296019"/>
                      </a:lnTo>
                      <a:lnTo>
                        <a:pt x="0" y="20878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31" name="Freeform 1730">
                  <a:extLst>
                    <a:ext uri="{FF2B5EF4-FFF2-40B4-BE49-F238E27FC236}">
                      <a16:creationId xmlns:a16="http://schemas.microsoft.com/office/drawing/2014/main" id="{62286EA0-4C97-DAED-87F7-D7BF572DE2B3}"/>
                    </a:ext>
                  </a:extLst>
                </p:cNvPr>
                <p:cNvSpPr/>
                <p:nvPr/>
              </p:nvSpPr>
              <p:spPr>
                <a:xfrm>
                  <a:off x="33936142" y="29047129"/>
                  <a:ext cx="724528" cy="148009"/>
                </a:xfrm>
                <a:custGeom>
                  <a:avLst/>
                  <a:gdLst>
                    <a:gd name="connsiteX0" fmla="*/ 724528 w 724528"/>
                    <a:gd name="connsiteY0" fmla="*/ 0 h 148009"/>
                    <a:gd name="connsiteX1" fmla="*/ 643023 w 724528"/>
                    <a:gd name="connsiteY1" fmla="*/ 148010 h 148009"/>
                    <a:gd name="connsiteX2" fmla="*/ 0 w 724528"/>
                    <a:gd name="connsiteY2" fmla="*/ 60775 h 148009"/>
                  </a:gdLst>
                  <a:ahLst/>
                  <a:cxnLst>
                    <a:cxn ang="0">
                      <a:pos x="connsiteX0" y="connsiteY0"/>
                    </a:cxn>
                    <a:cxn ang="0">
                      <a:pos x="connsiteX1" y="connsiteY1"/>
                    </a:cxn>
                    <a:cxn ang="0">
                      <a:pos x="connsiteX2" y="connsiteY2"/>
                    </a:cxn>
                  </a:cxnLst>
                  <a:rect l="l" t="t" r="r" b="b"/>
                  <a:pathLst>
                    <a:path w="724528" h="148009">
                      <a:moveTo>
                        <a:pt x="724528" y="0"/>
                      </a:moveTo>
                      <a:lnTo>
                        <a:pt x="643023" y="148010"/>
                      </a:lnTo>
                      <a:lnTo>
                        <a:pt x="0" y="6077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32" name="Freeform 1731">
                  <a:extLst>
                    <a:ext uri="{FF2B5EF4-FFF2-40B4-BE49-F238E27FC236}">
                      <a16:creationId xmlns:a16="http://schemas.microsoft.com/office/drawing/2014/main" id="{FE834D86-025A-C4FC-BED8-83024E3138CD}"/>
                    </a:ext>
                  </a:extLst>
                </p:cNvPr>
                <p:cNvSpPr/>
                <p:nvPr/>
              </p:nvSpPr>
              <p:spPr>
                <a:xfrm>
                  <a:off x="32487085" y="29168668"/>
                  <a:ext cx="724528" cy="148019"/>
                </a:xfrm>
                <a:custGeom>
                  <a:avLst/>
                  <a:gdLst>
                    <a:gd name="connsiteX0" fmla="*/ 0 w 724528"/>
                    <a:gd name="connsiteY0" fmla="*/ 60775 h 148019"/>
                    <a:gd name="connsiteX1" fmla="*/ 724528 w 724528"/>
                    <a:gd name="connsiteY1" fmla="*/ 0 h 148019"/>
                    <a:gd name="connsiteX2" fmla="*/ 643023 w 724528"/>
                    <a:gd name="connsiteY2" fmla="*/ 148020 h 148019"/>
                  </a:gdLst>
                  <a:ahLst/>
                  <a:cxnLst>
                    <a:cxn ang="0">
                      <a:pos x="connsiteX0" y="connsiteY0"/>
                    </a:cxn>
                    <a:cxn ang="0">
                      <a:pos x="connsiteX1" y="connsiteY1"/>
                    </a:cxn>
                    <a:cxn ang="0">
                      <a:pos x="connsiteX2" y="connsiteY2"/>
                    </a:cxn>
                  </a:cxnLst>
                  <a:rect l="l" t="t" r="r" b="b"/>
                  <a:pathLst>
                    <a:path w="724528" h="148019">
                      <a:moveTo>
                        <a:pt x="0" y="60775"/>
                      </a:moveTo>
                      <a:lnTo>
                        <a:pt x="724528" y="0"/>
                      </a:lnTo>
                      <a:lnTo>
                        <a:pt x="643023" y="14802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33" name="Graphic 28">
                <a:extLst>
                  <a:ext uri="{FF2B5EF4-FFF2-40B4-BE49-F238E27FC236}">
                    <a16:creationId xmlns:a16="http://schemas.microsoft.com/office/drawing/2014/main" id="{87FCABCE-6DB9-0A3C-12A2-FB3B352DC67E}"/>
                  </a:ext>
                </a:extLst>
              </p:cNvPr>
              <p:cNvGrpSpPr/>
              <p:nvPr/>
            </p:nvGrpSpPr>
            <p:grpSpPr>
              <a:xfrm>
                <a:off x="34416145" y="27949267"/>
                <a:ext cx="1651225" cy="1541891"/>
                <a:chOff x="34416145" y="27949267"/>
                <a:chExt cx="1651225" cy="1541891"/>
              </a:xfrm>
            </p:grpSpPr>
            <p:sp>
              <p:nvSpPr>
                <p:cNvPr id="1734" name="Freeform 1733">
                  <a:extLst>
                    <a:ext uri="{FF2B5EF4-FFF2-40B4-BE49-F238E27FC236}">
                      <a16:creationId xmlns:a16="http://schemas.microsoft.com/office/drawing/2014/main" id="{42EA8EA8-51C1-7E57-851B-B4E52D02123A}"/>
                    </a:ext>
                  </a:extLst>
                </p:cNvPr>
                <p:cNvSpPr/>
                <p:nvPr/>
              </p:nvSpPr>
              <p:spPr>
                <a:xfrm>
                  <a:off x="34416145" y="28977198"/>
                  <a:ext cx="550411" cy="513960"/>
                </a:xfrm>
                <a:custGeom>
                  <a:avLst/>
                  <a:gdLst>
                    <a:gd name="connsiteX0" fmla="*/ 0 w 550411"/>
                    <a:gd name="connsiteY0" fmla="*/ 513960 h 513960"/>
                    <a:gd name="connsiteX1" fmla="*/ 81515 w 550411"/>
                    <a:gd name="connsiteY1" fmla="*/ 365950 h 513960"/>
                    <a:gd name="connsiteX2" fmla="*/ 550412 w 550411"/>
                    <a:gd name="connsiteY2" fmla="*/ 0 h 513960"/>
                  </a:gdLst>
                  <a:ahLst/>
                  <a:cxnLst>
                    <a:cxn ang="0">
                      <a:pos x="connsiteX0" y="connsiteY0"/>
                    </a:cxn>
                    <a:cxn ang="0">
                      <a:pos x="connsiteX1" y="connsiteY1"/>
                    </a:cxn>
                    <a:cxn ang="0">
                      <a:pos x="connsiteX2" y="connsiteY2"/>
                    </a:cxn>
                  </a:cxnLst>
                  <a:rect l="l" t="t" r="r" b="b"/>
                  <a:pathLst>
                    <a:path w="550411" h="513960">
                      <a:moveTo>
                        <a:pt x="0" y="513960"/>
                      </a:moveTo>
                      <a:lnTo>
                        <a:pt x="81515" y="365950"/>
                      </a:lnTo>
                      <a:lnTo>
                        <a:pt x="550412"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35" name="Freeform 1734">
                  <a:extLst>
                    <a:ext uri="{FF2B5EF4-FFF2-40B4-BE49-F238E27FC236}">
                      <a16:creationId xmlns:a16="http://schemas.microsoft.com/office/drawing/2014/main" id="{58484862-F1A7-2232-9088-A1C6D446E1F4}"/>
                    </a:ext>
                  </a:extLst>
                </p:cNvPr>
                <p:cNvSpPr/>
                <p:nvPr/>
              </p:nvSpPr>
              <p:spPr>
                <a:xfrm>
                  <a:off x="34497659" y="28315227"/>
                  <a:ext cx="1100813" cy="1027921"/>
                </a:xfrm>
                <a:custGeom>
                  <a:avLst/>
                  <a:gdLst>
                    <a:gd name="connsiteX0" fmla="*/ 631907 w 1100813"/>
                    <a:gd name="connsiteY0" fmla="*/ 365951 h 1027921"/>
                    <a:gd name="connsiteX1" fmla="*/ 1100814 w 1100813"/>
                    <a:gd name="connsiteY1" fmla="*/ 0 h 1027921"/>
                    <a:gd name="connsiteX2" fmla="*/ 1019308 w 1100813"/>
                    <a:gd name="connsiteY2" fmla="*/ 148010 h 1027921"/>
                    <a:gd name="connsiteX3" fmla="*/ 468897 w 1100813"/>
                    <a:gd name="connsiteY3" fmla="*/ 661971 h 1027921"/>
                    <a:gd name="connsiteX4" fmla="*/ 0 w 1100813"/>
                    <a:gd name="connsiteY4" fmla="*/ 1027921 h 1027921"/>
                    <a:gd name="connsiteX5" fmla="*/ 81505 w 1100813"/>
                    <a:gd name="connsiteY5" fmla="*/ 879912 h 102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0813" h="1027921">
                      <a:moveTo>
                        <a:pt x="631907" y="365951"/>
                      </a:moveTo>
                      <a:lnTo>
                        <a:pt x="1100814" y="0"/>
                      </a:lnTo>
                      <a:lnTo>
                        <a:pt x="1019308" y="148010"/>
                      </a:lnTo>
                      <a:lnTo>
                        <a:pt x="468897" y="661971"/>
                      </a:lnTo>
                      <a:lnTo>
                        <a:pt x="0" y="1027921"/>
                      </a:lnTo>
                      <a:lnTo>
                        <a:pt x="81505" y="87991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36" name="Freeform 1735">
                  <a:extLst>
                    <a:ext uri="{FF2B5EF4-FFF2-40B4-BE49-F238E27FC236}">
                      <a16:creationId xmlns:a16="http://schemas.microsoft.com/office/drawing/2014/main" id="{30B17BB6-0167-3B8F-D8EA-CA100552349D}"/>
                    </a:ext>
                  </a:extLst>
                </p:cNvPr>
                <p:cNvSpPr/>
                <p:nvPr/>
              </p:nvSpPr>
              <p:spPr>
                <a:xfrm>
                  <a:off x="35516968" y="27949267"/>
                  <a:ext cx="550402" cy="513970"/>
                </a:xfrm>
                <a:custGeom>
                  <a:avLst/>
                  <a:gdLst>
                    <a:gd name="connsiteX0" fmla="*/ 550402 w 550402"/>
                    <a:gd name="connsiteY0" fmla="*/ 0 h 513970"/>
                    <a:gd name="connsiteX1" fmla="*/ 0 w 550402"/>
                    <a:gd name="connsiteY1" fmla="*/ 513970 h 513970"/>
                    <a:gd name="connsiteX2" fmla="*/ 81505 w 550402"/>
                    <a:gd name="connsiteY2" fmla="*/ 365960 h 513970"/>
                  </a:gdLst>
                  <a:ahLst/>
                  <a:cxnLst>
                    <a:cxn ang="0">
                      <a:pos x="connsiteX0" y="connsiteY0"/>
                    </a:cxn>
                    <a:cxn ang="0">
                      <a:pos x="connsiteX1" y="connsiteY1"/>
                    </a:cxn>
                    <a:cxn ang="0">
                      <a:pos x="connsiteX2" y="connsiteY2"/>
                    </a:cxn>
                  </a:cxnLst>
                  <a:rect l="l" t="t" r="r" b="b"/>
                  <a:pathLst>
                    <a:path w="550402" h="513970">
                      <a:moveTo>
                        <a:pt x="550402" y="0"/>
                      </a:moveTo>
                      <a:lnTo>
                        <a:pt x="0" y="513970"/>
                      </a:lnTo>
                      <a:lnTo>
                        <a:pt x="81505" y="36596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37" name="Freeform 1736">
                  <a:extLst>
                    <a:ext uri="{FF2B5EF4-FFF2-40B4-BE49-F238E27FC236}">
                      <a16:creationId xmlns:a16="http://schemas.microsoft.com/office/drawing/2014/main" id="{C30EC350-69C2-AA56-92CE-1B7A415C316B}"/>
                    </a:ext>
                  </a:extLst>
                </p:cNvPr>
                <p:cNvSpPr/>
                <p:nvPr/>
              </p:nvSpPr>
              <p:spPr>
                <a:xfrm>
                  <a:off x="34579165" y="28681178"/>
                  <a:ext cx="550401" cy="513960"/>
                </a:xfrm>
                <a:custGeom>
                  <a:avLst/>
                  <a:gdLst>
                    <a:gd name="connsiteX0" fmla="*/ 81505 w 550401"/>
                    <a:gd name="connsiteY0" fmla="*/ 365951 h 513960"/>
                    <a:gd name="connsiteX1" fmla="*/ 550402 w 550401"/>
                    <a:gd name="connsiteY1" fmla="*/ 0 h 513960"/>
                    <a:gd name="connsiteX2" fmla="*/ 0 w 550401"/>
                    <a:gd name="connsiteY2" fmla="*/ 513961 h 513960"/>
                  </a:gdLst>
                  <a:ahLst/>
                  <a:cxnLst>
                    <a:cxn ang="0">
                      <a:pos x="connsiteX0" y="connsiteY0"/>
                    </a:cxn>
                    <a:cxn ang="0">
                      <a:pos x="connsiteX1" y="connsiteY1"/>
                    </a:cxn>
                    <a:cxn ang="0">
                      <a:pos x="connsiteX2" y="connsiteY2"/>
                    </a:cxn>
                  </a:cxnLst>
                  <a:rect l="l" t="t" r="r" b="b"/>
                  <a:pathLst>
                    <a:path w="550401" h="513960">
                      <a:moveTo>
                        <a:pt x="81505" y="365951"/>
                      </a:moveTo>
                      <a:lnTo>
                        <a:pt x="550402" y="0"/>
                      </a:lnTo>
                      <a:lnTo>
                        <a:pt x="0" y="51396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38" name="Graphic 28">
                <a:extLst>
                  <a:ext uri="{FF2B5EF4-FFF2-40B4-BE49-F238E27FC236}">
                    <a16:creationId xmlns:a16="http://schemas.microsoft.com/office/drawing/2014/main" id="{926AE43F-C5B7-98E8-135E-51DF1A4DC467}"/>
                  </a:ext>
                </a:extLst>
              </p:cNvPr>
              <p:cNvGrpSpPr/>
              <p:nvPr/>
            </p:nvGrpSpPr>
            <p:grpSpPr>
              <a:xfrm>
                <a:off x="33854637" y="24251991"/>
                <a:ext cx="1926469" cy="1398678"/>
                <a:chOff x="33854637" y="24251991"/>
                <a:chExt cx="1926469" cy="1398678"/>
              </a:xfrm>
            </p:grpSpPr>
            <p:sp>
              <p:nvSpPr>
                <p:cNvPr id="1739" name="Freeform 1738">
                  <a:extLst>
                    <a:ext uri="{FF2B5EF4-FFF2-40B4-BE49-F238E27FC236}">
                      <a16:creationId xmlns:a16="http://schemas.microsoft.com/office/drawing/2014/main" id="{FF162CCB-A642-780E-F79B-F104168AB8F1}"/>
                    </a:ext>
                  </a:extLst>
                </p:cNvPr>
                <p:cNvSpPr/>
                <p:nvPr/>
              </p:nvSpPr>
              <p:spPr>
                <a:xfrm>
                  <a:off x="33854637" y="24251991"/>
                  <a:ext cx="642156" cy="466226"/>
                </a:xfrm>
                <a:custGeom>
                  <a:avLst/>
                  <a:gdLst>
                    <a:gd name="connsiteX0" fmla="*/ 0 w 642156"/>
                    <a:gd name="connsiteY0" fmla="*/ 0 h 466226"/>
                    <a:gd name="connsiteX1" fmla="*/ 396878 w 642156"/>
                    <a:gd name="connsiteY1" fmla="*/ 128859 h 466226"/>
                    <a:gd name="connsiteX2" fmla="*/ 642156 w 642156"/>
                    <a:gd name="connsiteY2" fmla="*/ 466226 h 466226"/>
                  </a:gdLst>
                  <a:ahLst/>
                  <a:cxnLst>
                    <a:cxn ang="0">
                      <a:pos x="connsiteX0" y="connsiteY0"/>
                    </a:cxn>
                    <a:cxn ang="0">
                      <a:pos x="connsiteX1" y="connsiteY1"/>
                    </a:cxn>
                    <a:cxn ang="0">
                      <a:pos x="connsiteX2" y="connsiteY2"/>
                    </a:cxn>
                  </a:cxnLst>
                  <a:rect l="l" t="t" r="r" b="b"/>
                  <a:pathLst>
                    <a:path w="642156" h="466226">
                      <a:moveTo>
                        <a:pt x="0" y="0"/>
                      </a:moveTo>
                      <a:lnTo>
                        <a:pt x="396878" y="128859"/>
                      </a:lnTo>
                      <a:lnTo>
                        <a:pt x="642156" y="46622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40" name="Freeform 1739">
                  <a:extLst>
                    <a:ext uri="{FF2B5EF4-FFF2-40B4-BE49-F238E27FC236}">
                      <a16:creationId xmlns:a16="http://schemas.microsoft.com/office/drawing/2014/main" id="{2BABF5F6-667E-0DDD-9BF6-AB6FF98965FB}"/>
                    </a:ext>
                  </a:extLst>
                </p:cNvPr>
                <p:cNvSpPr/>
                <p:nvPr/>
              </p:nvSpPr>
              <p:spPr>
                <a:xfrm>
                  <a:off x="34251515" y="24380850"/>
                  <a:ext cx="1284312" cy="932461"/>
                </a:xfrm>
                <a:custGeom>
                  <a:avLst/>
                  <a:gdLst>
                    <a:gd name="connsiteX0" fmla="*/ 1039025 w 1284312"/>
                    <a:gd name="connsiteY0" fmla="*/ 595095 h 932461"/>
                    <a:gd name="connsiteX1" fmla="*/ 1284313 w 1284312"/>
                    <a:gd name="connsiteY1" fmla="*/ 932462 h 932461"/>
                    <a:gd name="connsiteX2" fmla="*/ 887435 w 1284312"/>
                    <a:gd name="connsiteY2" fmla="*/ 803593 h 932461"/>
                    <a:gd name="connsiteX3" fmla="*/ 245278 w 1284312"/>
                    <a:gd name="connsiteY3" fmla="*/ 337367 h 932461"/>
                    <a:gd name="connsiteX4" fmla="*/ 0 w 1284312"/>
                    <a:gd name="connsiteY4" fmla="*/ 0 h 932461"/>
                    <a:gd name="connsiteX5" fmla="*/ 396869 w 1284312"/>
                    <a:gd name="connsiteY5" fmla="*/ 128868 h 932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932461">
                      <a:moveTo>
                        <a:pt x="1039025" y="595095"/>
                      </a:moveTo>
                      <a:lnTo>
                        <a:pt x="1284313" y="932462"/>
                      </a:lnTo>
                      <a:lnTo>
                        <a:pt x="887435" y="803593"/>
                      </a:lnTo>
                      <a:lnTo>
                        <a:pt x="245278" y="337367"/>
                      </a:lnTo>
                      <a:lnTo>
                        <a:pt x="0" y="0"/>
                      </a:lnTo>
                      <a:lnTo>
                        <a:pt x="396869" y="12886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41" name="Freeform 1740">
                  <a:extLst>
                    <a:ext uri="{FF2B5EF4-FFF2-40B4-BE49-F238E27FC236}">
                      <a16:creationId xmlns:a16="http://schemas.microsoft.com/office/drawing/2014/main" id="{9E49794B-C5CD-BF98-8B20-38239B67D579}"/>
                    </a:ext>
                  </a:extLst>
                </p:cNvPr>
                <p:cNvSpPr/>
                <p:nvPr/>
              </p:nvSpPr>
              <p:spPr>
                <a:xfrm>
                  <a:off x="35138949" y="25184444"/>
                  <a:ext cx="642156" cy="466226"/>
                </a:xfrm>
                <a:custGeom>
                  <a:avLst/>
                  <a:gdLst>
                    <a:gd name="connsiteX0" fmla="*/ 642156 w 642156"/>
                    <a:gd name="connsiteY0" fmla="*/ 466226 h 466226"/>
                    <a:gd name="connsiteX1" fmla="*/ 0 w 642156"/>
                    <a:gd name="connsiteY1" fmla="*/ 0 h 466226"/>
                    <a:gd name="connsiteX2" fmla="*/ 396878 w 642156"/>
                    <a:gd name="connsiteY2" fmla="*/ 128868 h 466226"/>
                  </a:gdLst>
                  <a:ahLst/>
                  <a:cxnLst>
                    <a:cxn ang="0">
                      <a:pos x="connsiteX0" y="connsiteY0"/>
                    </a:cxn>
                    <a:cxn ang="0">
                      <a:pos x="connsiteX1" y="connsiteY1"/>
                    </a:cxn>
                    <a:cxn ang="0">
                      <a:pos x="connsiteX2" y="connsiteY2"/>
                    </a:cxn>
                  </a:cxnLst>
                  <a:rect l="l" t="t" r="r" b="b"/>
                  <a:pathLst>
                    <a:path w="642156" h="466226">
                      <a:moveTo>
                        <a:pt x="642156" y="466226"/>
                      </a:moveTo>
                      <a:lnTo>
                        <a:pt x="0" y="0"/>
                      </a:lnTo>
                      <a:lnTo>
                        <a:pt x="396878" y="12886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42" name="Freeform 1741">
                  <a:extLst>
                    <a:ext uri="{FF2B5EF4-FFF2-40B4-BE49-F238E27FC236}">
                      <a16:creationId xmlns:a16="http://schemas.microsoft.com/office/drawing/2014/main" id="{63073EC0-3FE1-7F0C-7E8D-938A9951D44D}"/>
                    </a:ext>
                  </a:extLst>
                </p:cNvPr>
                <p:cNvSpPr/>
                <p:nvPr/>
              </p:nvSpPr>
              <p:spPr>
                <a:xfrm>
                  <a:off x="34648383" y="24509719"/>
                  <a:ext cx="642156" cy="466226"/>
                </a:xfrm>
                <a:custGeom>
                  <a:avLst/>
                  <a:gdLst>
                    <a:gd name="connsiteX0" fmla="*/ 396878 w 642156"/>
                    <a:gd name="connsiteY0" fmla="*/ 128859 h 466226"/>
                    <a:gd name="connsiteX1" fmla="*/ 642156 w 642156"/>
                    <a:gd name="connsiteY1" fmla="*/ 466226 h 466226"/>
                    <a:gd name="connsiteX2" fmla="*/ 0 w 642156"/>
                    <a:gd name="connsiteY2" fmla="*/ 0 h 466226"/>
                  </a:gdLst>
                  <a:ahLst/>
                  <a:cxnLst>
                    <a:cxn ang="0">
                      <a:pos x="connsiteX0" y="connsiteY0"/>
                    </a:cxn>
                    <a:cxn ang="0">
                      <a:pos x="connsiteX1" y="connsiteY1"/>
                    </a:cxn>
                    <a:cxn ang="0">
                      <a:pos x="connsiteX2" y="connsiteY2"/>
                    </a:cxn>
                  </a:cxnLst>
                  <a:rect l="l" t="t" r="r" b="b"/>
                  <a:pathLst>
                    <a:path w="642156" h="466226">
                      <a:moveTo>
                        <a:pt x="396878" y="128859"/>
                      </a:moveTo>
                      <a:lnTo>
                        <a:pt x="642156" y="466226"/>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43" name="Graphic 28">
                <a:extLst>
                  <a:ext uri="{FF2B5EF4-FFF2-40B4-BE49-F238E27FC236}">
                    <a16:creationId xmlns:a16="http://schemas.microsoft.com/office/drawing/2014/main" id="{FA33280A-D505-FCF6-9775-DBC8E4178C16}"/>
                  </a:ext>
                </a:extLst>
              </p:cNvPr>
              <p:cNvGrpSpPr/>
              <p:nvPr/>
            </p:nvGrpSpPr>
            <p:grpSpPr>
              <a:xfrm>
                <a:off x="31928167" y="24251991"/>
                <a:ext cx="1926469" cy="1398678"/>
                <a:chOff x="31928167" y="24251991"/>
                <a:chExt cx="1926469" cy="1398678"/>
              </a:xfrm>
            </p:grpSpPr>
            <p:sp>
              <p:nvSpPr>
                <p:cNvPr id="1744" name="Freeform 1743">
                  <a:extLst>
                    <a:ext uri="{FF2B5EF4-FFF2-40B4-BE49-F238E27FC236}">
                      <a16:creationId xmlns:a16="http://schemas.microsoft.com/office/drawing/2014/main" id="{DF003FD5-CE56-899C-FACD-C325E3231433}"/>
                    </a:ext>
                  </a:extLst>
                </p:cNvPr>
                <p:cNvSpPr/>
                <p:nvPr/>
              </p:nvSpPr>
              <p:spPr>
                <a:xfrm>
                  <a:off x="32418724" y="24509719"/>
                  <a:ext cx="642166" cy="466226"/>
                </a:xfrm>
                <a:custGeom>
                  <a:avLst/>
                  <a:gdLst>
                    <a:gd name="connsiteX0" fmla="*/ 245288 w 642166"/>
                    <a:gd name="connsiteY0" fmla="*/ 128859 h 466226"/>
                    <a:gd name="connsiteX1" fmla="*/ 642166 w 642166"/>
                    <a:gd name="connsiteY1" fmla="*/ 0 h 466226"/>
                    <a:gd name="connsiteX2" fmla="*/ 0 w 642166"/>
                    <a:gd name="connsiteY2" fmla="*/ 466226 h 466226"/>
                  </a:gdLst>
                  <a:ahLst/>
                  <a:cxnLst>
                    <a:cxn ang="0">
                      <a:pos x="connsiteX0" y="connsiteY0"/>
                    </a:cxn>
                    <a:cxn ang="0">
                      <a:pos x="connsiteX1" y="connsiteY1"/>
                    </a:cxn>
                    <a:cxn ang="0">
                      <a:pos x="connsiteX2" y="connsiteY2"/>
                    </a:cxn>
                  </a:cxnLst>
                  <a:rect l="l" t="t" r="r" b="b"/>
                  <a:pathLst>
                    <a:path w="642166" h="466226">
                      <a:moveTo>
                        <a:pt x="245288" y="128859"/>
                      </a:moveTo>
                      <a:lnTo>
                        <a:pt x="642166" y="0"/>
                      </a:lnTo>
                      <a:lnTo>
                        <a:pt x="0" y="46622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45" name="Freeform 1744">
                  <a:extLst>
                    <a:ext uri="{FF2B5EF4-FFF2-40B4-BE49-F238E27FC236}">
                      <a16:creationId xmlns:a16="http://schemas.microsoft.com/office/drawing/2014/main" id="{1A91E873-57AA-189E-1518-C7F21B3D56CC}"/>
                    </a:ext>
                  </a:extLst>
                </p:cNvPr>
                <p:cNvSpPr/>
                <p:nvPr/>
              </p:nvSpPr>
              <p:spPr>
                <a:xfrm>
                  <a:off x="32173445" y="24380850"/>
                  <a:ext cx="1284313" cy="932461"/>
                </a:xfrm>
                <a:custGeom>
                  <a:avLst/>
                  <a:gdLst>
                    <a:gd name="connsiteX0" fmla="*/ 1039035 w 1284313"/>
                    <a:gd name="connsiteY0" fmla="*/ 337367 h 932461"/>
                    <a:gd name="connsiteX1" fmla="*/ 396878 w 1284313"/>
                    <a:gd name="connsiteY1" fmla="*/ 803593 h 932461"/>
                    <a:gd name="connsiteX2" fmla="*/ 0 w 1284313"/>
                    <a:gd name="connsiteY2" fmla="*/ 932462 h 932461"/>
                    <a:gd name="connsiteX3" fmla="*/ 245278 w 1284313"/>
                    <a:gd name="connsiteY3" fmla="*/ 595095 h 932461"/>
                    <a:gd name="connsiteX4" fmla="*/ 887444 w 1284313"/>
                    <a:gd name="connsiteY4" fmla="*/ 128868 h 932461"/>
                    <a:gd name="connsiteX5" fmla="*/ 1284313 w 1284313"/>
                    <a:gd name="connsiteY5" fmla="*/ 0 h 932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3" h="932461">
                      <a:moveTo>
                        <a:pt x="1039035" y="337367"/>
                      </a:moveTo>
                      <a:lnTo>
                        <a:pt x="396878" y="803593"/>
                      </a:lnTo>
                      <a:lnTo>
                        <a:pt x="0" y="932462"/>
                      </a:lnTo>
                      <a:lnTo>
                        <a:pt x="245278" y="595095"/>
                      </a:lnTo>
                      <a:lnTo>
                        <a:pt x="887444" y="128868"/>
                      </a:lnTo>
                      <a:lnTo>
                        <a:pt x="1284313"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46" name="Freeform 1745">
                  <a:extLst>
                    <a:ext uri="{FF2B5EF4-FFF2-40B4-BE49-F238E27FC236}">
                      <a16:creationId xmlns:a16="http://schemas.microsoft.com/office/drawing/2014/main" id="{22BDF56D-E0E6-C817-639C-7799069F27FC}"/>
                    </a:ext>
                  </a:extLst>
                </p:cNvPr>
                <p:cNvSpPr/>
                <p:nvPr/>
              </p:nvSpPr>
              <p:spPr>
                <a:xfrm>
                  <a:off x="31928167" y="25184444"/>
                  <a:ext cx="642156" cy="466226"/>
                </a:xfrm>
                <a:custGeom>
                  <a:avLst/>
                  <a:gdLst>
                    <a:gd name="connsiteX0" fmla="*/ 0 w 642156"/>
                    <a:gd name="connsiteY0" fmla="*/ 466226 h 466226"/>
                    <a:gd name="connsiteX1" fmla="*/ 245278 w 642156"/>
                    <a:gd name="connsiteY1" fmla="*/ 128868 h 466226"/>
                    <a:gd name="connsiteX2" fmla="*/ 642157 w 642156"/>
                    <a:gd name="connsiteY2" fmla="*/ 0 h 466226"/>
                  </a:gdLst>
                  <a:ahLst/>
                  <a:cxnLst>
                    <a:cxn ang="0">
                      <a:pos x="connsiteX0" y="connsiteY0"/>
                    </a:cxn>
                    <a:cxn ang="0">
                      <a:pos x="connsiteX1" y="connsiteY1"/>
                    </a:cxn>
                    <a:cxn ang="0">
                      <a:pos x="connsiteX2" y="connsiteY2"/>
                    </a:cxn>
                  </a:cxnLst>
                  <a:rect l="l" t="t" r="r" b="b"/>
                  <a:pathLst>
                    <a:path w="642156" h="466226">
                      <a:moveTo>
                        <a:pt x="0" y="466226"/>
                      </a:moveTo>
                      <a:lnTo>
                        <a:pt x="245278" y="128868"/>
                      </a:lnTo>
                      <a:lnTo>
                        <a:pt x="64215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47" name="Freeform 1746">
                  <a:extLst>
                    <a:ext uri="{FF2B5EF4-FFF2-40B4-BE49-F238E27FC236}">
                      <a16:creationId xmlns:a16="http://schemas.microsoft.com/office/drawing/2014/main" id="{605D6AF8-CB10-56F6-C15F-5574BB557578}"/>
                    </a:ext>
                  </a:extLst>
                </p:cNvPr>
                <p:cNvSpPr/>
                <p:nvPr/>
              </p:nvSpPr>
              <p:spPr>
                <a:xfrm>
                  <a:off x="33212480" y="24251991"/>
                  <a:ext cx="642156" cy="466226"/>
                </a:xfrm>
                <a:custGeom>
                  <a:avLst/>
                  <a:gdLst>
                    <a:gd name="connsiteX0" fmla="*/ 642157 w 642156"/>
                    <a:gd name="connsiteY0" fmla="*/ 0 h 466226"/>
                    <a:gd name="connsiteX1" fmla="*/ 0 w 642156"/>
                    <a:gd name="connsiteY1" fmla="*/ 466226 h 466226"/>
                    <a:gd name="connsiteX2" fmla="*/ 245279 w 642156"/>
                    <a:gd name="connsiteY2" fmla="*/ 128859 h 466226"/>
                  </a:gdLst>
                  <a:ahLst/>
                  <a:cxnLst>
                    <a:cxn ang="0">
                      <a:pos x="connsiteX0" y="connsiteY0"/>
                    </a:cxn>
                    <a:cxn ang="0">
                      <a:pos x="connsiteX1" y="connsiteY1"/>
                    </a:cxn>
                    <a:cxn ang="0">
                      <a:pos x="connsiteX2" y="connsiteY2"/>
                    </a:cxn>
                  </a:cxnLst>
                  <a:rect l="l" t="t" r="r" b="b"/>
                  <a:pathLst>
                    <a:path w="642156" h="466226">
                      <a:moveTo>
                        <a:pt x="642157" y="0"/>
                      </a:moveTo>
                      <a:lnTo>
                        <a:pt x="0" y="466226"/>
                      </a:lnTo>
                      <a:lnTo>
                        <a:pt x="245279" y="12885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48" name="Graphic 28">
                <a:extLst>
                  <a:ext uri="{FF2B5EF4-FFF2-40B4-BE49-F238E27FC236}">
                    <a16:creationId xmlns:a16="http://schemas.microsoft.com/office/drawing/2014/main" id="{A8D9A48D-98C0-A2B2-B798-F16ADC3393AD}"/>
                  </a:ext>
                </a:extLst>
              </p:cNvPr>
              <p:cNvGrpSpPr/>
              <p:nvPr/>
            </p:nvGrpSpPr>
            <p:grpSpPr>
              <a:xfrm>
                <a:off x="31928167" y="25650670"/>
                <a:ext cx="622277" cy="3578772"/>
                <a:chOff x="31928167" y="25650670"/>
                <a:chExt cx="622277" cy="3578772"/>
              </a:xfrm>
            </p:grpSpPr>
            <p:sp>
              <p:nvSpPr>
                <p:cNvPr id="1749" name="Freeform 1748">
                  <a:extLst>
                    <a:ext uri="{FF2B5EF4-FFF2-40B4-BE49-F238E27FC236}">
                      <a16:creationId xmlns:a16="http://schemas.microsoft.com/office/drawing/2014/main" id="{B64F49D2-99F1-FCE7-06C2-A125E6161E91}"/>
                    </a:ext>
                  </a:extLst>
                </p:cNvPr>
                <p:cNvSpPr/>
                <p:nvPr/>
              </p:nvSpPr>
              <p:spPr>
                <a:xfrm>
                  <a:off x="31928167" y="25650670"/>
                  <a:ext cx="124453" cy="715758"/>
                </a:xfrm>
                <a:custGeom>
                  <a:avLst/>
                  <a:gdLst>
                    <a:gd name="connsiteX0" fmla="*/ 0 w 124453"/>
                    <a:gd name="connsiteY0" fmla="*/ 0 h 715758"/>
                    <a:gd name="connsiteX1" fmla="*/ 111785 w 124453"/>
                    <a:gd name="connsiteY1" fmla="*/ 715758 h 715758"/>
                    <a:gd name="connsiteX2" fmla="*/ 124454 w 124453"/>
                    <a:gd name="connsiteY2" fmla="*/ 518720 h 715758"/>
                  </a:gdLst>
                  <a:ahLst/>
                  <a:cxnLst>
                    <a:cxn ang="0">
                      <a:pos x="connsiteX0" y="connsiteY0"/>
                    </a:cxn>
                    <a:cxn ang="0">
                      <a:pos x="connsiteX1" y="connsiteY1"/>
                    </a:cxn>
                    <a:cxn ang="0">
                      <a:pos x="connsiteX2" y="connsiteY2"/>
                    </a:cxn>
                  </a:cxnLst>
                  <a:rect l="l" t="t" r="r" b="b"/>
                  <a:pathLst>
                    <a:path w="124453" h="715758">
                      <a:moveTo>
                        <a:pt x="0" y="0"/>
                      </a:moveTo>
                      <a:lnTo>
                        <a:pt x="111785" y="715758"/>
                      </a:lnTo>
                      <a:lnTo>
                        <a:pt x="124454" y="51872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50" name="Freeform 1749">
                  <a:extLst>
                    <a:ext uri="{FF2B5EF4-FFF2-40B4-BE49-F238E27FC236}">
                      <a16:creationId xmlns:a16="http://schemas.microsoft.com/office/drawing/2014/main" id="{02829076-5E65-B198-2113-8CDA1820CD4B}"/>
                    </a:ext>
                  </a:extLst>
                </p:cNvPr>
                <p:cNvSpPr/>
                <p:nvPr/>
              </p:nvSpPr>
              <p:spPr>
                <a:xfrm>
                  <a:off x="32207621" y="27440056"/>
                  <a:ext cx="171906" cy="1073637"/>
                </a:xfrm>
                <a:custGeom>
                  <a:avLst/>
                  <a:gdLst>
                    <a:gd name="connsiteX0" fmla="*/ 171907 w 171906"/>
                    <a:gd name="connsiteY0" fmla="*/ 1007952 h 1073637"/>
                    <a:gd name="connsiteX1" fmla="*/ 64341 w 171906"/>
                    <a:gd name="connsiteY1" fmla="*/ 226527 h 1073637"/>
                    <a:gd name="connsiteX2" fmla="*/ 0 w 171906"/>
                    <a:gd name="connsiteY2" fmla="*/ 0 h 1073637"/>
                    <a:gd name="connsiteX3" fmla="*/ 167678 w 171906"/>
                    <a:gd name="connsiteY3" fmla="*/ 1073638 h 1073637"/>
                  </a:gdLst>
                  <a:ahLst/>
                  <a:cxnLst>
                    <a:cxn ang="0">
                      <a:pos x="connsiteX0" y="connsiteY0"/>
                    </a:cxn>
                    <a:cxn ang="0">
                      <a:pos x="connsiteX1" y="connsiteY1"/>
                    </a:cxn>
                    <a:cxn ang="0">
                      <a:pos x="connsiteX2" y="connsiteY2"/>
                    </a:cxn>
                    <a:cxn ang="0">
                      <a:pos x="connsiteX3" y="connsiteY3"/>
                    </a:cxn>
                  </a:cxnLst>
                  <a:rect l="l" t="t" r="r" b="b"/>
                  <a:pathLst>
                    <a:path w="171906" h="1073637">
                      <a:moveTo>
                        <a:pt x="171907" y="1007952"/>
                      </a:moveTo>
                      <a:lnTo>
                        <a:pt x="64341" y="226527"/>
                      </a:lnTo>
                      <a:lnTo>
                        <a:pt x="0" y="0"/>
                      </a:lnTo>
                      <a:lnTo>
                        <a:pt x="167678" y="107363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51" name="Freeform 1750">
                  <a:extLst>
                    <a:ext uri="{FF2B5EF4-FFF2-40B4-BE49-F238E27FC236}">
                      <a16:creationId xmlns:a16="http://schemas.microsoft.com/office/drawing/2014/main" id="{C80A39A5-C3C2-B8A7-C479-EA61596BDC27}"/>
                    </a:ext>
                  </a:extLst>
                </p:cNvPr>
                <p:cNvSpPr/>
                <p:nvPr/>
              </p:nvSpPr>
              <p:spPr>
                <a:xfrm>
                  <a:off x="32039952" y="26169389"/>
                  <a:ext cx="253126" cy="1497192"/>
                </a:xfrm>
                <a:custGeom>
                  <a:avLst/>
                  <a:gdLst>
                    <a:gd name="connsiteX0" fmla="*/ 232010 w 253126"/>
                    <a:gd name="connsiteY0" fmla="*/ 1497193 h 1497192"/>
                    <a:gd name="connsiteX1" fmla="*/ 253127 w 253126"/>
                    <a:gd name="connsiteY1" fmla="*/ 1168802 h 1497192"/>
                    <a:gd name="connsiteX2" fmla="*/ 199349 w 253126"/>
                    <a:gd name="connsiteY2" fmla="*/ 778084 h 1497192"/>
                    <a:gd name="connsiteX3" fmla="*/ 12668 w 253126"/>
                    <a:gd name="connsiteY3" fmla="*/ 0 h 1497192"/>
                    <a:gd name="connsiteX4" fmla="*/ 0 w 253126"/>
                    <a:gd name="connsiteY4" fmla="*/ 197039 h 1497192"/>
                    <a:gd name="connsiteX5" fmla="*/ 167669 w 253126"/>
                    <a:gd name="connsiteY5" fmla="*/ 1270666 h 149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126" h="1497192">
                      <a:moveTo>
                        <a:pt x="232010" y="1497193"/>
                      </a:moveTo>
                      <a:lnTo>
                        <a:pt x="253127" y="1168802"/>
                      </a:lnTo>
                      <a:lnTo>
                        <a:pt x="199349" y="778084"/>
                      </a:lnTo>
                      <a:lnTo>
                        <a:pt x="12668" y="0"/>
                      </a:lnTo>
                      <a:lnTo>
                        <a:pt x="0" y="197039"/>
                      </a:lnTo>
                      <a:lnTo>
                        <a:pt x="167669" y="127066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52" name="Freeform 1751">
                  <a:extLst>
                    <a:ext uri="{FF2B5EF4-FFF2-40B4-BE49-F238E27FC236}">
                      <a16:creationId xmlns:a16="http://schemas.microsoft.com/office/drawing/2014/main" id="{6626FADA-FEEC-C7C8-364A-1B0A212B8014}"/>
                    </a:ext>
                  </a:extLst>
                </p:cNvPr>
                <p:cNvSpPr/>
                <p:nvPr/>
              </p:nvSpPr>
              <p:spPr>
                <a:xfrm>
                  <a:off x="32375299" y="28448007"/>
                  <a:ext cx="132902" cy="781434"/>
                </a:xfrm>
                <a:custGeom>
                  <a:avLst/>
                  <a:gdLst>
                    <a:gd name="connsiteX0" fmla="*/ 111786 w 132902"/>
                    <a:gd name="connsiteY0" fmla="*/ 781435 h 781434"/>
                    <a:gd name="connsiteX1" fmla="*/ 132902 w 132902"/>
                    <a:gd name="connsiteY1" fmla="*/ 453044 h 781434"/>
                    <a:gd name="connsiteX2" fmla="*/ 4229 w 132902"/>
                    <a:gd name="connsiteY2" fmla="*/ 0 h 781434"/>
                    <a:gd name="connsiteX3" fmla="*/ 0 w 132902"/>
                    <a:gd name="connsiteY3" fmla="*/ 65686 h 781434"/>
                  </a:gdLst>
                  <a:ahLst/>
                  <a:cxnLst>
                    <a:cxn ang="0">
                      <a:pos x="connsiteX0" y="connsiteY0"/>
                    </a:cxn>
                    <a:cxn ang="0">
                      <a:pos x="connsiteX1" y="connsiteY1"/>
                    </a:cxn>
                    <a:cxn ang="0">
                      <a:pos x="connsiteX2" y="connsiteY2"/>
                    </a:cxn>
                    <a:cxn ang="0">
                      <a:pos x="connsiteX3" y="connsiteY3"/>
                    </a:cxn>
                  </a:cxnLst>
                  <a:rect l="l" t="t" r="r" b="b"/>
                  <a:pathLst>
                    <a:path w="132902" h="781434">
                      <a:moveTo>
                        <a:pt x="111786" y="781435"/>
                      </a:moveTo>
                      <a:lnTo>
                        <a:pt x="132902" y="453044"/>
                      </a:lnTo>
                      <a:lnTo>
                        <a:pt x="4229" y="0"/>
                      </a:lnTo>
                      <a:lnTo>
                        <a:pt x="0" y="6568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53" name="Freeform 1752">
                  <a:extLst>
                    <a:ext uri="{FF2B5EF4-FFF2-40B4-BE49-F238E27FC236}">
                      <a16:creationId xmlns:a16="http://schemas.microsoft.com/office/drawing/2014/main" id="{FA199F2F-7A36-F3D3-C433-020D93CB6BF6}"/>
                    </a:ext>
                  </a:extLst>
                </p:cNvPr>
                <p:cNvSpPr/>
                <p:nvPr/>
              </p:nvSpPr>
              <p:spPr>
                <a:xfrm>
                  <a:off x="32271962" y="27338191"/>
                  <a:ext cx="257365" cy="1562859"/>
                </a:xfrm>
                <a:custGeom>
                  <a:avLst/>
                  <a:gdLst>
                    <a:gd name="connsiteX0" fmla="*/ 107566 w 257365"/>
                    <a:gd name="connsiteY0" fmla="*/ 1109816 h 1562859"/>
                    <a:gd name="connsiteX1" fmla="*/ 236239 w 257365"/>
                    <a:gd name="connsiteY1" fmla="*/ 1562860 h 1562859"/>
                    <a:gd name="connsiteX2" fmla="*/ 257366 w 257365"/>
                    <a:gd name="connsiteY2" fmla="*/ 1234468 h 1562859"/>
                    <a:gd name="connsiteX3" fmla="*/ 149800 w 257365"/>
                    <a:gd name="connsiteY3" fmla="*/ 453033 h 1562859"/>
                    <a:gd name="connsiteX4" fmla="*/ 21117 w 257365"/>
                    <a:gd name="connsiteY4" fmla="*/ 0 h 1562859"/>
                    <a:gd name="connsiteX5" fmla="*/ 0 w 257365"/>
                    <a:gd name="connsiteY5" fmla="*/ 328391 h 15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65" h="1562859">
                      <a:moveTo>
                        <a:pt x="107566" y="1109816"/>
                      </a:moveTo>
                      <a:lnTo>
                        <a:pt x="236239" y="1562860"/>
                      </a:lnTo>
                      <a:lnTo>
                        <a:pt x="257366" y="1234468"/>
                      </a:lnTo>
                      <a:lnTo>
                        <a:pt x="149800" y="453033"/>
                      </a:lnTo>
                      <a:lnTo>
                        <a:pt x="21117" y="0"/>
                      </a:lnTo>
                      <a:lnTo>
                        <a:pt x="0" y="328391"/>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54" name="Freeform 1753">
                  <a:extLst>
                    <a:ext uri="{FF2B5EF4-FFF2-40B4-BE49-F238E27FC236}">
                      <a16:creationId xmlns:a16="http://schemas.microsoft.com/office/drawing/2014/main" id="{A2C04498-E21F-A9CB-226C-7E605EA10D83}"/>
                    </a:ext>
                  </a:extLst>
                </p:cNvPr>
                <p:cNvSpPr/>
                <p:nvPr/>
              </p:nvSpPr>
              <p:spPr>
                <a:xfrm>
                  <a:off x="32239301" y="26947474"/>
                  <a:ext cx="186680" cy="843750"/>
                </a:xfrm>
                <a:custGeom>
                  <a:avLst/>
                  <a:gdLst>
                    <a:gd name="connsiteX0" fmla="*/ 53778 w 186680"/>
                    <a:gd name="connsiteY0" fmla="*/ 390717 h 843750"/>
                    <a:gd name="connsiteX1" fmla="*/ 182461 w 186680"/>
                    <a:gd name="connsiteY1" fmla="*/ 843751 h 843750"/>
                    <a:gd name="connsiteX2" fmla="*/ 186680 w 186680"/>
                    <a:gd name="connsiteY2" fmla="*/ 778075 h 843750"/>
                    <a:gd name="connsiteX3" fmla="*/ 0 w 186680"/>
                    <a:gd name="connsiteY3" fmla="*/ 0 h 843750"/>
                  </a:gdLst>
                  <a:ahLst/>
                  <a:cxnLst>
                    <a:cxn ang="0">
                      <a:pos x="connsiteX0" y="connsiteY0"/>
                    </a:cxn>
                    <a:cxn ang="0">
                      <a:pos x="connsiteX1" y="connsiteY1"/>
                    </a:cxn>
                    <a:cxn ang="0">
                      <a:pos x="connsiteX2" y="connsiteY2"/>
                    </a:cxn>
                    <a:cxn ang="0">
                      <a:pos x="connsiteX3" y="connsiteY3"/>
                    </a:cxn>
                  </a:cxnLst>
                  <a:rect l="l" t="t" r="r" b="b"/>
                  <a:pathLst>
                    <a:path w="186680" h="843750">
                      <a:moveTo>
                        <a:pt x="53778" y="390717"/>
                      </a:moveTo>
                      <a:lnTo>
                        <a:pt x="182461" y="843751"/>
                      </a:lnTo>
                      <a:lnTo>
                        <a:pt x="186680" y="778075"/>
                      </a:lnTo>
                      <a:lnTo>
                        <a:pt x="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55" name="Freeform 1754">
                  <a:extLst>
                    <a:ext uri="{FF2B5EF4-FFF2-40B4-BE49-F238E27FC236}">
                      <a16:creationId xmlns:a16="http://schemas.microsoft.com/office/drawing/2014/main" id="{10FFD35D-8ED9-7C58-EA5C-21CFAFFC4F36}"/>
                    </a:ext>
                  </a:extLst>
                </p:cNvPr>
                <p:cNvSpPr/>
                <p:nvPr/>
              </p:nvSpPr>
              <p:spPr>
                <a:xfrm>
                  <a:off x="32421762" y="27725548"/>
                  <a:ext cx="128682" cy="847110"/>
                </a:xfrm>
                <a:custGeom>
                  <a:avLst/>
                  <a:gdLst>
                    <a:gd name="connsiteX0" fmla="*/ 128683 w 128682"/>
                    <a:gd name="connsiteY0" fmla="*/ 518720 h 847110"/>
                    <a:gd name="connsiteX1" fmla="*/ 4220 w 128682"/>
                    <a:gd name="connsiteY1" fmla="*/ 0 h 847110"/>
                    <a:gd name="connsiteX2" fmla="*/ 0 w 128682"/>
                    <a:gd name="connsiteY2" fmla="*/ 65676 h 847110"/>
                    <a:gd name="connsiteX3" fmla="*/ 107566 w 128682"/>
                    <a:gd name="connsiteY3" fmla="*/ 847111 h 847110"/>
                  </a:gdLst>
                  <a:ahLst/>
                  <a:cxnLst>
                    <a:cxn ang="0">
                      <a:pos x="connsiteX0" y="connsiteY0"/>
                    </a:cxn>
                    <a:cxn ang="0">
                      <a:pos x="connsiteX1" y="connsiteY1"/>
                    </a:cxn>
                    <a:cxn ang="0">
                      <a:pos x="connsiteX2" y="connsiteY2"/>
                    </a:cxn>
                    <a:cxn ang="0">
                      <a:pos x="connsiteX3" y="connsiteY3"/>
                    </a:cxn>
                  </a:cxnLst>
                  <a:rect l="l" t="t" r="r" b="b"/>
                  <a:pathLst>
                    <a:path w="128682" h="847110">
                      <a:moveTo>
                        <a:pt x="128683" y="518720"/>
                      </a:moveTo>
                      <a:lnTo>
                        <a:pt x="4220" y="0"/>
                      </a:lnTo>
                      <a:lnTo>
                        <a:pt x="0" y="65676"/>
                      </a:lnTo>
                      <a:lnTo>
                        <a:pt x="107566" y="84711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56" name="Graphic 28">
                <a:extLst>
                  <a:ext uri="{FF2B5EF4-FFF2-40B4-BE49-F238E27FC236}">
                    <a16:creationId xmlns:a16="http://schemas.microsoft.com/office/drawing/2014/main" id="{D4936190-D705-969D-0761-E80298833DA7}"/>
                  </a:ext>
                </a:extLst>
              </p:cNvPr>
              <p:cNvGrpSpPr/>
              <p:nvPr/>
            </p:nvGrpSpPr>
            <p:grpSpPr>
              <a:xfrm>
                <a:off x="35045262" y="24638578"/>
                <a:ext cx="1022108" cy="3310688"/>
                <a:chOff x="35045262" y="24638578"/>
                <a:chExt cx="1022108" cy="3310688"/>
              </a:xfrm>
            </p:grpSpPr>
            <p:sp>
              <p:nvSpPr>
                <p:cNvPr id="1757" name="Freeform 1756">
                  <a:extLst>
                    <a:ext uri="{FF2B5EF4-FFF2-40B4-BE49-F238E27FC236}">
                      <a16:creationId xmlns:a16="http://schemas.microsoft.com/office/drawing/2014/main" id="{6CA5EE6C-6A00-D81D-B795-A48A06D7B874}"/>
                    </a:ext>
                  </a:extLst>
                </p:cNvPr>
                <p:cNvSpPr/>
                <p:nvPr/>
              </p:nvSpPr>
              <p:spPr>
                <a:xfrm>
                  <a:off x="35535828" y="25313312"/>
                  <a:ext cx="316849" cy="912006"/>
                </a:xfrm>
                <a:custGeom>
                  <a:avLst/>
                  <a:gdLst>
                    <a:gd name="connsiteX0" fmla="*/ 245278 w 316849"/>
                    <a:gd name="connsiteY0" fmla="*/ 337358 h 912006"/>
                    <a:gd name="connsiteX1" fmla="*/ 0 w 316849"/>
                    <a:gd name="connsiteY1" fmla="*/ 0 h 912006"/>
                    <a:gd name="connsiteX2" fmla="*/ 194205 w 316849"/>
                    <a:gd name="connsiteY2" fmla="*/ 743323 h 912006"/>
                    <a:gd name="connsiteX3" fmla="*/ 316849 w 316849"/>
                    <a:gd name="connsiteY3" fmla="*/ 912007 h 912006"/>
                  </a:gdLst>
                  <a:ahLst/>
                  <a:cxnLst>
                    <a:cxn ang="0">
                      <a:pos x="connsiteX0" y="connsiteY0"/>
                    </a:cxn>
                    <a:cxn ang="0">
                      <a:pos x="connsiteX1" y="connsiteY1"/>
                    </a:cxn>
                    <a:cxn ang="0">
                      <a:pos x="connsiteX2" y="connsiteY2"/>
                    </a:cxn>
                    <a:cxn ang="0">
                      <a:pos x="connsiteX3" y="connsiteY3"/>
                    </a:cxn>
                  </a:cxnLst>
                  <a:rect l="l" t="t" r="r" b="b"/>
                  <a:pathLst>
                    <a:path w="316849" h="912006">
                      <a:moveTo>
                        <a:pt x="245278" y="337358"/>
                      </a:moveTo>
                      <a:lnTo>
                        <a:pt x="0" y="0"/>
                      </a:lnTo>
                      <a:lnTo>
                        <a:pt x="194205" y="743323"/>
                      </a:lnTo>
                      <a:lnTo>
                        <a:pt x="316849" y="91200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58" name="Freeform 1757">
                  <a:extLst>
                    <a:ext uri="{FF2B5EF4-FFF2-40B4-BE49-F238E27FC236}">
                      <a16:creationId xmlns:a16="http://schemas.microsoft.com/office/drawing/2014/main" id="{711A7C75-DB8A-B3A2-7298-98059763CE1F}"/>
                    </a:ext>
                  </a:extLst>
                </p:cNvPr>
                <p:cNvSpPr/>
                <p:nvPr/>
              </p:nvSpPr>
              <p:spPr>
                <a:xfrm>
                  <a:off x="35678959" y="26056635"/>
                  <a:ext cx="316849" cy="1317982"/>
                </a:xfrm>
                <a:custGeom>
                  <a:avLst/>
                  <a:gdLst>
                    <a:gd name="connsiteX0" fmla="*/ 51073 w 316849"/>
                    <a:gd name="connsiteY0" fmla="*/ 0 h 1317982"/>
                    <a:gd name="connsiteX1" fmla="*/ 0 w 316849"/>
                    <a:gd name="connsiteY1" fmla="*/ 405975 h 1317982"/>
                    <a:gd name="connsiteX2" fmla="*/ 194206 w 316849"/>
                    <a:gd name="connsiteY2" fmla="*/ 1149299 h 1317982"/>
                    <a:gd name="connsiteX3" fmla="*/ 316849 w 316849"/>
                    <a:gd name="connsiteY3" fmla="*/ 1317982 h 1317982"/>
                    <a:gd name="connsiteX4" fmla="*/ 173717 w 316849"/>
                    <a:gd name="connsiteY4" fmla="*/ 168683 h 1317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49" h="1317982">
                      <a:moveTo>
                        <a:pt x="51073" y="0"/>
                      </a:moveTo>
                      <a:lnTo>
                        <a:pt x="0" y="405975"/>
                      </a:lnTo>
                      <a:lnTo>
                        <a:pt x="194206" y="1149299"/>
                      </a:lnTo>
                      <a:lnTo>
                        <a:pt x="316849" y="1317982"/>
                      </a:lnTo>
                      <a:lnTo>
                        <a:pt x="173717" y="16868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59" name="Freeform 1758">
                  <a:extLst>
                    <a:ext uri="{FF2B5EF4-FFF2-40B4-BE49-F238E27FC236}">
                      <a16:creationId xmlns:a16="http://schemas.microsoft.com/office/drawing/2014/main" id="{2138F7A7-DBA0-52F3-8E3E-FF92B0D428AE}"/>
                    </a:ext>
                  </a:extLst>
                </p:cNvPr>
                <p:cNvSpPr/>
                <p:nvPr/>
              </p:nvSpPr>
              <p:spPr>
                <a:xfrm>
                  <a:off x="35862954" y="27205934"/>
                  <a:ext cx="204416" cy="743332"/>
                </a:xfrm>
                <a:custGeom>
                  <a:avLst/>
                  <a:gdLst>
                    <a:gd name="connsiteX0" fmla="*/ 204416 w 204416"/>
                    <a:gd name="connsiteY0" fmla="*/ 743333 h 743332"/>
                    <a:gd name="connsiteX1" fmla="*/ 132855 w 204416"/>
                    <a:gd name="connsiteY1" fmla="*/ 168683 h 743332"/>
                    <a:gd name="connsiteX2" fmla="*/ 10211 w 204416"/>
                    <a:gd name="connsiteY2" fmla="*/ 0 h 743332"/>
                    <a:gd name="connsiteX3" fmla="*/ 0 w 204416"/>
                    <a:gd name="connsiteY3" fmla="*/ 81201 h 743332"/>
                  </a:gdLst>
                  <a:ahLst/>
                  <a:cxnLst>
                    <a:cxn ang="0">
                      <a:pos x="connsiteX0" y="connsiteY0"/>
                    </a:cxn>
                    <a:cxn ang="0">
                      <a:pos x="connsiteX1" y="connsiteY1"/>
                    </a:cxn>
                    <a:cxn ang="0">
                      <a:pos x="connsiteX2" y="connsiteY2"/>
                    </a:cxn>
                    <a:cxn ang="0">
                      <a:pos x="connsiteX3" y="connsiteY3"/>
                    </a:cxn>
                  </a:cxnLst>
                  <a:rect l="l" t="t" r="r" b="b"/>
                  <a:pathLst>
                    <a:path w="204416" h="743332">
                      <a:moveTo>
                        <a:pt x="204416" y="743333"/>
                      </a:moveTo>
                      <a:lnTo>
                        <a:pt x="132855" y="168683"/>
                      </a:lnTo>
                      <a:lnTo>
                        <a:pt x="10211" y="0"/>
                      </a:lnTo>
                      <a:lnTo>
                        <a:pt x="0" y="8120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60" name="Freeform 1759">
                  <a:extLst>
                    <a:ext uri="{FF2B5EF4-FFF2-40B4-BE49-F238E27FC236}">
                      <a16:creationId xmlns:a16="http://schemas.microsoft.com/office/drawing/2014/main" id="{30395247-418A-F696-46B6-1DF2D4A5C7D5}"/>
                    </a:ext>
                  </a:extLst>
                </p:cNvPr>
                <p:cNvSpPr/>
                <p:nvPr/>
              </p:nvSpPr>
              <p:spPr>
                <a:xfrm>
                  <a:off x="35249687" y="24975945"/>
                  <a:ext cx="480345" cy="1486665"/>
                </a:xfrm>
                <a:custGeom>
                  <a:avLst/>
                  <a:gdLst>
                    <a:gd name="connsiteX0" fmla="*/ 429273 w 480345"/>
                    <a:gd name="connsiteY0" fmla="*/ 1486666 h 1486665"/>
                    <a:gd name="connsiteX1" fmla="*/ 480346 w 480345"/>
                    <a:gd name="connsiteY1" fmla="*/ 1080691 h 1486665"/>
                    <a:gd name="connsiteX2" fmla="*/ 286141 w 480345"/>
                    <a:gd name="connsiteY2" fmla="*/ 337367 h 1486665"/>
                    <a:gd name="connsiteX3" fmla="*/ 40853 w 480345"/>
                    <a:gd name="connsiteY3" fmla="*/ 0 h 1486665"/>
                    <a:gd name="connsiteX4" fmla="*/ 0 w 480345"/>
                    <a:gd name="connsiteY4" fmla="*/ 324774 h 1486665"/>
                    <a:gd name="connsiteX5" fmla="*/ 306629 w 480345"/>
                    <a:gd name="connsiteY5" fmla="*/ 1317982 h 148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345" h="1486665">
                      <a:moveTo>
                        <a:pt x="429273" y="1486666"/>
                      </a:moveTo>
                      <a:lnTo>
                        <a:pt x="480346" y="1080691"/>
                      </a:lnTo>
                      <a:lnTo>
                        <a:pt x="286141" y="337367"/>
                      </a:lnTo>
                      <a:lnTo>
                        <a:pt x="40853" y="0"/>
                      </a:lnTo>
                      <a:lnTo>
                        <a:pt x="0" y="324774"/>
                      </a:lnTo>
                      <a:lnTo>
                        <a:pt x="306629" y="131798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61" name="Freeform 1760">
                  <a:extLst>
                    <a:ext uri="{FF2B5EF4-FFF2-40B4-BE49-F238E27FC236}">
                      <a16:creationId xmlns:a16="http://schemas.microsoft.com/office/drawing/2014/main" id="{7BEA5C78-6E03-5996-FB06-ACC3E4421A23}"/>
                    </a:ext>
                  </a:extLst>
                </p:cNvPr>
                <p:cNvSpPr/>
                <p:nvPr/>
              </p:nvSpPr>
              <p:spPr>
                <a:xfrm>
                  <a:off x="35556316" y="26293927"/>
                  <a:ext cx="316849" cy="993207"/>
                </a:xfrm>
                <a:custGeom>
                  <a:avLst/>
                  <a:gdLst>
                    <a:gd name="connsiteX0" fmla="*/ 122644 w 316849"/>
                    <a:gd name="connsiteY0" fmla="*/ 168684 h 993207"/>
                    <a:gd name="connsiteX1" fmla="*/ 0 w 316849"/>
                    <a:gd name="connsiteY1" fmla="*/ 0 h 993207"/>
                    <a:gd name="connsiteX2" fmla="*/ 306638 w 316849"/>
                    <a:gd name="connsiteY2" fmla="*/ 993208 h 993207"/>
                    <a:gd name="connsiteX3" fmla="*/ 316849 w 316849"/>
                    <a:gd name="connsiteY3" fmla="*/ 912007 h 993207"/>
                  </a:gdLst>
                  <a:ahLst/>
                  <a:cxnLst>
                    <a:cxn ang="0">
                      <a:pos x="connsiteX0" y="connsiteY0"/>
                    </a:cxn>
                    <a:cxn ang="0">
                      <a:pos x="connsiteX1" y="connsiteY1"/>
                    </a:cxn>
                    <a:cxn ang="0">
                      <a:pos x="connsiteX2" y="connsiteY2"/>
                    </a:cxn>
                    <a:cxn ang="0">
                      <a:pos x="connsiteX3" y="connsiteY3"/>
                    </a:cxn>
                  </a:cxnLst>
                  <a:rect l="l" t="t" r="r" b="b"/>
                  <a:pathLst>
                    <a:path w="316849" h="993207">
                      <a:moveTo>
                        <a:pt x="122644" y="168684"/>
                      </a:moveTo>
                      <a:lnTo>
                        <a:pt x="0" y="0"/>
                      </a:lnTo>
                      <a:lnTo>
                        <a:pt x="306638" y="993208"/>
                      </a:lnTo>
                      <a:lnTo>
                        <a:pt x="316849" y="91200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62" name="Freeform 1761">
                  <a:extLst>
                    <a:ext uri="{FF2B5EF4-FFF2-40B4-BE49-F238E27FC236}">
                      <a16:creationId xmlns:a16="http://schemas.microsoft.com/office/drawing/2014/main" id="{310C10D2-707A-A9DF-B958-0929EAB5356F}"/>
                    </a:ext>
                  </a:extLst>
                </p:cNvPr>
                <p:cNvSpPr/>
                <p:nvPr/>
              </p:nvSpPr>
              <p:spPr>
                <a:xfrm>
                  <a:off x="35045262" y="24638578"/>
                  <a:ext cx="245278" cy="662141"/>
                </a:xfrm>
                <a:custGeom>
                  <a:avLst/>
                  <a:gdLst>
                    <a:gd name="connsiteX0" fmla="*/ 0 w 245278"/>
                    <a:gd name="connsiteY0" fmla="*/ 0 h 662141"/>
                    <a:gd name="connsiteX1" fmla="*/ 204425 w 245278"/>
                    <a:gd name="connsiteY1" fmla="*/ 662142 h 662141"/>
                    <a:gd name="connsiteX2" fmla="*/ 245278 w 245278"/>
                    <a:gd name="connsiteY2" fmla="*/ 337367 h 662141"/>
                  </a:gdLst>
                  <a:ahLst/>
                  <a:cxnLst>
                    <a:cxn ang="0">
                      <a:pos x="connsiteX0" y="connsiteY0"/>
                    </a:cxn>
                    <a:cxn ang="0">
                      <a:pos x="connsiteX1" y="connsiteY1"/>
                    </a:cxn>
                    <a:cxn ang="0">
                      <a:pos x="connsiteX2" y="connsiteY2"/>
                    </a:cxn>
                  </a:cxnLst>
                  <a:rect l="l" t="t" r="r" b="b"/>
                  <a:pathLst>
                    <a:path w="245278" h="662141">
                      <a:moveTo>
                        <a:pt x="0" y="0"/>
                      </a:moveTo>
                      <a:lnTo>
                        <a:pt x="204425" y="662142"/>
                      </a:lnTo>
                      <a:lnTo>
                        <a:pt x="245278" y="337367"/>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63" name="Graphic 28">
                <a:extLst>
                  <a:ext uri="{FF2B5EF4-FFF2-40B4-BE49-F238E27FC236}">
                    <a16:creationId xmlns:a16="http://schemas.microsoft.com/office/drawing/2014/main" id="{DBCD181E-E9A8-DC9D-5647-EE89FF70E765}"/>
                  </a:ext>
                </a:extLst>
              </p:cNvPr>
              <p:cNvGrpSpPr/>
              <p:nvPr/>
            </p:nvGrpSpPr>
            <p:grpSpPr>
              <a:xfrm>
                <a:off x="32664012" y="24251991"/>
                <a:ext cx="2381250" cy="386586"/>
                <a:chOff x="32664012" y="24251991"/>
                <a:chExt cx="2381250" cy="386586"/>
              </a:xfrm>
            </p:grpSpPr>
            <p:sp>
              <p:nvSpPr>
                <p:cNvPr id="1764" name="Freeform 1763">
                  <a:extLst>
                    <a:ext uri="{FF2B5EF4-FFF2-40B4-BE49-F238E27FC236}">
                      <a16:creationId xmlns:a16="http://schemas.microsoft.com/office/drawing/2014/main" id="{0BD1E384-C9C5-0EFE-2B7E-36AC89B3CE88}"/>
                    </a:ext>
                  </a:extLst>
                </p:cNvPr>
                <p:cNvSpPr/>
                <p:nvPr/>
              </p:nvSpPr>
              <p:spPr>
                <a:xfrm>
                  <a:off x="32664012" y="24509719"/>
                  <a:ext cx="793746" cy="128859"/>
                </a:xfrm>
                <a:custGeom>
                  <a:avLst/>
                  <a:gdLst>
                    <a:gd name="connsiteX0" fmla="*/ 0 w 793746"/>
                    <a:gd name="connsiteY0" fmla="*/ 128859 h 128859"/>
                    <a:gd name="connsiteX1" fmla="*/ 793747 w 793746"/>
                    <a:gd name="connsiteY1" fmla="*/ 128859 h 128859"/>
                    <a:gd name="connsiteX2" fmla="*/ 396878 w 793746"/>
                    <a:gd name="connsiteY2" fmla="*/ 0 h 128859"/>
                  </a:gdLst>
                  <a:ahLst/>
                  <a:cxnLst>
                    <a:cxn ang="0">
                      <a:pos x="connsiteX0" y="connsiteY0"/>
                    </a:cxn>
                    <a:cxn ang="0">
                      <a:pos x="connsiteX1" y="connsiteY1"/>
                    </a:cxn>
                    <a:cxn ang="0">
                      <a:pos x="connsiteX2" y="connsiteY2"/>
                    </a:cxn>
                  </a:cxnLst>
                  <a:rect l="l" t="t" r="r" b="b"/>
                  <a:pathLst>
                    <a:path w="793746" h="128859">
                      <a:moveTo>
                        <a:pt x="0" y="128859"/>
                      </a:moveTo>
                      <a:lnTo>
                        <a:pt x="793747" y="128859"/>
                      </a:lnTo>
                      <a:lnTo>
                        <a:pt x="39687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65" name="Freeform 1764">
                  <a:extLst>
                    <a:ext uri="{FF2B5EF4-FFF2-40B4-BE49-F238E27FC236}">
                      <a16:creationId xmlns:a16="http://schemas.microsoft.com/office/drawing/2014/main" id="{ACB15956-5DC6-386F-3018-E8C8D0114783}"/>
                    </a:ext>
                  </a:extLst>
                </p:cNvPr>
                <p:cNvSpPr/>
                <p:nvPr/>
              </p:nvSpPr>
              <p:spPr>
                <a:xfrm>
                  <a:off x="33060890" y="24380850"/>
                  <a:ext cx="1587493" cy="257727"/>
                </a:xfrm>
                <a:custGeom>
                  <a:avLst/>
                  <a:gdLst>
                    <a:gd name="connsiteX0" fmla="*/ 1587494 w 1587493"/>
                    <a:gd name="connsiteY0" fmla="*/ 128868 h 257727"/>
                    <a:gd name="connsiteX1" fmla="*/ 1190625 w 1587493"/>
                    <a:gd name="connsiteY1" fmla="*/ 0 h 257727"/>
                    <a:gd name="connsiteX2" fmla="*/ 396869 w 1587493"/>
                    <a:gd name="connsiteY2" fmla="*/ 0 h 257727"/>
                    <a:gd name="connsiteX3" fmla="*/ 0 w 1587493"/>
                    <a:gd name="connsiteY3" fmla="*/ 128868 h 257727"/>
                    <a:gd name="connsiteX4" fmla="*/ 396869 w 1587493"/>
                    <a:gd name="connsiteY4" fmla="*/ 257728 h 257727"/>
                    <a:gd name="connsiteX5" fmla="*/ 1190625 w 1587493"/>
                    <a:gd name="connsiteY5" fmla="*/ 257728 h 257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493" h="257727">
                      <a:moveTo>
                        <a:pt x="1587494" y="128868"/>
                      </a:moveTo>
                      <a:lnTo>
                        <a:pt x="1190625" y="0"/>
                      </a:lnTo>
                      <a:lnTo>
                        <a:pt x="396869" y="0"/>
                      </a:lnTo>
                      <a:lnTo>
                        <a:pt x="0" y="128868"/>
                      </a:lnTo>
                      <a:lnTo>
                        <a:pt x="396869" y="257728"/>
                      </a:lnTo>
                      <a:lnTo>
                        <a:pt x="1190625" y="25772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66" name="Freeform 1765">
                  <a:extLst>
                    <a:ext uri="{FF2B5EF4-FFF2-40B4-BE49-F238E27FC236}">
                      <a16:creationId xmlns:a16="http://schemas.microsoft.com/office/drawing/2014/main" id="{A4143497-075F-60D2-BDEE-FE934C12D786}"/>
                    </a:ext>
                  </a:extLst>
                </p:cNvPr>
                <p:cNvSpPr/>
                <p:nvPr/>
              </p:nvSpPr>
              <p:spPr>
                <a:xfrm>
                  <a:off x="33457758" y="24251991"/>
                  <a:ext cx="793756" cy="128858"/>
                </a:xfrm>
                <a:custGeom>
                  <a:avLst/>
                  <a:gdLst>
                    <a:gd name="connsiteX0" fmla="*/ 396878 w 793756"/>
                    <a:gd name="connsiteY0" fmla="*/ 0 h 128858"/>
                    <a:gd name="connsiteX1" fmla="*/ 0 w 793756"/>
                    <a:gd name="connsiteY1" fmla="*/ 128859 h 128858"/>
                    <a:gd name="connsiteX2" fmla="*/ 793756 w 793756"/>
                    <a:gd name="connsiteY2" fmla="*/ 128859 h 128858"/>
                  </a:gdLst>
                  <a:ahLst/>
                  <a:cxnLst>
                    <a:cxn ang="0">
                      <a:pos x="connsiteX0" y="connsiteY0"/>
                    </a:cxn>
                    <a:cxn ang="0">
                      <a:pos x="connsiteX1" y="connsiteY1"/>
                    </a:cxn>
                    <a:cxn ang="0">
                      <a:pos x="connsiteX2" y="connsiteY2"/>
                    </a:cxn>
                  </a:cxnLst>
                  <a:rect l="l" t="t" r="r" b="b"/>
                  <a:pathLst>
                    <a:path w="793756" h="128858">
                      <a:moveTo>
                        <a:pt x="396878" y="0"/>
                      </a:moveTo>
                      <a:lnTo>
                        <a:pt x="0" y="128859"/>
                      </a:lnTo>
                      <a:lnTo>
                        <a:pt x="793756" y="12885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67" name="Freeform 1766">
                  <a:extLst>
                    <a:ext uri="{FF2B5EF4-FFF2-40B4-BE49-F238E27FC236}">
                      <a16:creationId xmlns:a16="http://schemas.microsoft.com/office/drawing/2014/main" id="{709CBBDA-B96B-983B-F057-557F87D087C0}"/>
                    </a:ext>
                  </a:extLst>
                </p:cNvPr>
                <p:cNvSpPr/>
                <p:nvPr/>
              </p:nvSpPr>
              <p:spPr>
                <a:xfrm>
                  <a:off x="34251515" y="24509719"/>
                  <a:ext cx="793746" cy="128859"/>
                </a:xfrm>
                <a:custGeom>
                  <a:avLst/>
                  <a:gdLst>
                    <a:gd name="connsiteX0" fmla="*/ 793747 w 793746"/>
                    <a:gd name="connsiteY0" fmla="*/ 128859 h 128859"/>
                    <a:gd name="connsiteX1" fmla="*/ 396869 w 793746"/>
                    <a:gd name="connsiteY1" fmla="*/ 0 h 128859"/>
                    <a:gd name="connsiteX2" fmla="*/ 0 w 793746"/>
                    <a:gd name="connsiteY2" fmla="*/ 128859 h 128859"/>
                  </a:gdLst>
                  <a:ahLst/>
                  <a:cxnLst>
                    <a:cxn ang="0">
                      <a:pos x="connsiteX0" y="connsiteY0"/>
                    </a:cxn>
                    <a:cxn ang="0">
                      <a:pos x="connsiteX1" y="connsiteY1"/>
                    </a:cxn>
                    <a:cxn ang="0">
                      <a:pos x="connsiteX2" y="connsiteY2"/>
                    </a:cxn>
                  </a:cxnLst>
                  <a:rect l="l" t="t" r="r" b="b"/>
                  <a:pathLst>
                    <a:path w="793746" h="128859">
                      <a:moveTo>
                        <a:pt x="793747" y="128859"/>
                      </a:moveTo>
                      <a:lnTo>
                        <a:pt x="396869" y="0"/>
                      </a:lnTo>
                      <a:lnTo>
                        <a:pt x="0" y="12885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68" name="Graphic 28">
                <a:extLst>
                  <a:ext uri="{FF2B5EF4-FFF2-40B4-BE49-F238E27FC236}">
                    <a16:creationId xmlns:a16="http://schemas.microsoft.com/office/drawing/2014/main" id="{D5047098-0958-C251-E24B-00D9C5518CB4}"/>
                  </a:ext>
                </a:extLst>
              </p:cNvPr>
              <p:cNvGrpSpPr/>
              <p:nvPr/>
            </p:nvGrpSpPr>
            <p:grpSpPr>
              <a:xfrm>
                <a:off x="32487085" y="28244268"/>
                <a:ext cx="1929060" cy="1246889"/>
                <a:chOff x="32487085" y="28244268"/>
                <a:chExt cx="1929060" cy="1246889"/>
              </a:xfrm>
            </p:grpSpPr>
            <p:sp>
              <p:nvSpPr>
                <p:cNvPr id="1769" name="Freeform 1768">
                  <a:extLst>
                    <a:ext uri="{FF2B5EF4-FFF2-40B4-BE49-F238E27FC236}">
                      <a16:creationId xmlns:a16="http://schemas.microsoft.com/office/drawing/2014/main" id="{7CD6BAAF-0BE0-067E-C67C-6B95F1369BA8}"/>
                    </a:ext>
                  </a:extLst>
                </p:cNvPr>
                <p:cNvSpPr/>
                <p:nvPr/>
              </p:nvSpPr>
              <p:spPr>
                <a:xfrm>
                  <a:off x="32487085" y="28901051"/>
                  <a:ext cx="643022" cy="415636"/>
                </a:xfrm>
                <a:custGeom>
                  <a:avLst/>
                  <a:gdLst>
                    <a:gd name="connsiteX0" fmla="*/ 0 w 643022"/>
                    <a:gd name="connsiteY0" fmla="*/ 328391 h 415636"/>
                    <a:gd name="connsiteX1" fmla="*/ 643023 w 643022"/>
                    <a:gd name="connsiteY1" fmla="*/ 415636 h 415636"/>
                    <a:gd name="connsiteX2" fmla="*/ 21117 w 643022"/>
                    <a:gd name="connsiteY2" fmla="*/ 0 h 415636"/>
                  </a:gdLst>
                  <a:ahLst/>
                  <a:cxnLst>
                    <a:cxn ang="0">
                      <a:pos x="connsiteX0" y="connsiteY0"/>
                    </a:cxn>
                    <a:cxn ang="0">
                      <a:pos x="connsiteX1" y="connsiteY1"/>
                    </a:cxn>
                    <a:cxn ang="0">
                      <a:pos x="connsiteX2" y="connsiteY2"/>
                    </a:cxn>
                  </a:cxnLst>
                  <a:rect l="l" t="t" r="r" b="b"/>
                  <a:pathLst>
                    <a:path w="643022" h="415636">
                      <a:moveTo>
                        <a:pt x="0" y="328391"/>
                      </a:moveTo>
                      <a:lnTo>
                        <a:pt x="643023" y="415636"/>
                      </a:lnTo>
                      <a:lnTo>
                        <a:pt x="2111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70" name="Freeform 1769">
                  <a:extLst>
                    <a:ext uri="{FF2B5EF4-FFF2-40B4-BE49-F238E27FC236}">
                      <a16:creationId xmlns:a16="http://schemas.microsoft.com/office/drawing/2014/main" id="{FE201C9E-C7F9-2B87-1874-040598E4FBFD}"/>
                    </a:ext>
                  </a:extLst>
                </p:cNvPr>
                <p:cNvSpPr/>
                <p:nvPr/>
              </p:nvSpPr>
              <p:spPr>
                <a:xfrm>
                  <a:off x="32508201" y="28572659"/>
                  <a:ext cx="1286046" cy="831263"/>
                </a:xfrm>
                <a:custGeom>
                  <a:avLst/>
                  <a:gdLst>
                    <a:gd name="connsiteX0" fmla="*/ 1286047 w 1286046"/>
                    <a:gd name="connsiteY0" fmla="*/ 502872 h 831263"/>
                    <a:gd name="connsiteX1" fmla="*/ 664140 w 1286046"/>
                    <a:gd name="connsiteY1" fmla="*/ 87235 h 831263"/>
                    <a:gd name="connsiteX2" fmla="*/ 21127 w 1286046"/>
                    <a:gd name="connsiteY2" fmla="*/ 0 h 831263"/>
                    <a:gd name="connsiteX3" fmla="*/ 0 w 1286046"/>
                    <a:gd name="connsiteY3" fmla="*/ 328392 h 831263"/>
                    <a:gd name="connsiteX4" fmla="*/ 621906 w 1286046"/>
                    <a:gd name="connsiteY4" fmla="*/ 744028 h 831263"/>
                    <a:gd name="connsiteX5" fmla="*/ 1264930 w 1286046"/>
                    <a:gd name="connsiteY5" fmla="*/ 831263 h 83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6046" h="831263">
                      <a:moveTo>
                        <a:pt x="1286047" y="502872"/>
                      </a:moveTo>
                      <a:lnTo>
                        <a:pt x="664140" y="87235"/>
                      </a:lnTo>
                      <a:lnTo>
                        <a:pt x="21127" y="0"/>
                      </a:lnTo>
                      <a:lnTo>
                        <a:pt x="0" y="328392"/>
                      </a:lnTo>
                      <a:lnTo>
                        <a:pt x="621906" y="744028"/>
                      </a:lnTo>
                      <a:lnTo>
                        <a:pt x="1264930" y="83126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71" name="Freeform 1770">
                  <a:extLst>
                    <a:ext uri="{FF2B5EF4-FFF2-40B4-BE49-F238E27FC236}">
                      <a16:creationId xmlns:a16="http://schemas.microsoft.com/office/drawing/2014/main" id="{13A5120B-2095-290B-5690-B96C14A2A20F}"/>
                    </a:ext>
                  </a:extLst>
                </p:cNvPr>
                <p:cNvSpPr/>
                <p:nvPr/>
              </p:nvSpPr>
              <p:spPr>
                <a:xfrm>
                  <a:off x="32529328" y="28244268"/>
                  <a:ext cx="643013" cy="415626"/>
                </a:xfrm>
                <a:custGeom>
                  <a:avLst/>
                  <a:gdLst>
                    <a:gd name="connsiteX0" fmla="*/ 21117 w 643013"/>
                    <a:gd name="connsiteY0" fmla="*/ 0 h 415626"/>
                    <a:gd name="connsiteX1" fmla="*/ 0 w 643013"/>
                    <a:gd name="connsiteY1" fmla="*/ 328391 h 415626"/>
                    <a:gd name="connsiteX2" fmla="*/ 643014 w 643013"/>
                    <a:gd name="connsiteY2" fmla="*/ 415626 h 415626"/>
                  </a:gdLst>
                  <a:ahLst/>
                  <a:cxnLst>
                    <a:cxn ang="0">
                      <a:pos x="connsiteX0" y="connsiteY0"/>
                    </a:cxn>
                    <a:cxn ang="0">
                      <a:pos x="connsiteX1" y="connsiteY1"/>
                    </a:cxn>
                    <a:cxn ang="0">
                      <a:pos x="connsiteX2" y="connsiteY2"/>
                    </a:cxn>
                  </a:cxnLst>
                  <a:rect l="l" t="t" r="r" b="b"/>
                  <a:pathLst>
                    <a:path w="643013" h="415626">
                      <a:moveTo>
                        <a:pt x="21117" y="0"/>
                      </a:moveTo>
                      <a:lnTo>
                        <a:pt x="0" y="328391"/>
                      </a:lnTo>
                      <a:lnTo>
                        <a:pt x="643014" y="41562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72" name="Freeform 1771">
                  <a:extLst>
                    <a:ext uri="{FF2B5EF4-FFF2-40B4-BE49-F238E27FC236}">
                      <a16:creationId xmlns:a16="http://schemas.microsoft.com/office/drawing/2014/main" id="{BC449014-8850-8300-B73D-98006D39A6FF}"/>
                    </a:ext>
                  </a:extLst>
                </p:cNvPr>
                <p:cNvSpPr/>
                <p:nvPr/>
              </p:nvSpPr>
              <p:spPr>
                <a:xfrm>
                  <a:off x="33773131" y="29075531"/>
                  <a:ext cx="643013" cy="415626"/>
                </a:xfrm>
                <a:custGeom>
                  <a:avLst/>
                  <a:gdLst>
                    <a:gd name="connsiteX0" fmla="*/ 643014 w 643013"/>
                    <a:gd name="connsiteY0" fmla="*/ 415626 h 415626"/>
                    <a:gd name="connsiteX1" fmla="*/ 21117 w 643013"/>
                    <a:gd name="connsiteY1" fmla="*/ 0 h 415626"/>
                    <a:gd name="connsiteX2" fmla="*/ 0 w 643013"/>
                    <a:gd name="connsiteY2" fmla="*/ 328391 h 415626"/>
                  </a:gdLst>
                  <a:ahLst/>
                  <a:cxnLst>
                    <a:cxn ang="0">
                      <a:pos x="connsiteX0" y="connsiteY0"/>
                    </a:cxn>
                    <a:cxn ang="0">
                      <a:pos x="connsiteX1" y="connsiteY1"/>
                    </a:cxn>
                    <a:cxn ang="0">
                      <a:pos x="connsiteX2" y="connsiteY2"/>
                    </a:cxn>
                  </a:cxnLst>
                  <a:rect l="l" t="t" r="r" b="b"/>
                  <a:pathLst>
                    <a:path w="643013" h="415626">
                      <a:moveTo>
                        <a:pt x="643014" y="415626"/>
                      </a:moveTo>
                      <a:lnTo>
                        <a:pt x="21117" y="0"/>
                      </a:lnTo>
                      <a:lnTo>
                        <a:pt x="0" y="32839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73" name="Graphic 28">
                <a:extLst>
                  <a:ext uri="{FF2B5EF4-FFF2-40B4-BE49-F238E27FC236}">
                    <a16:creationId xmlns:a16="http://schemas.microsoft.com/office/drawing/2014/main" id="{0D95B4D5-08C5-CEE7-B523-56CDFFC4168A}"/>
                  </a:ext>
                </a:extLst>
              </p:cNvPr>
              <p:cNvGrpSpPr/>
              <p:nvPr/>
            </p:nvGrpSpPr>
            <p:grpSpPr>
              <a:xfrm>
                <a:off x="31928167" y="24638578"/>
                <a:ext cx="735844" cy="3605690"/>
                <a:chOff x="31928167" y="24638578"/>
                <a:chExt cx="735844" cy="3605690"/>
              </a:xfrm>
            </p:grpSpPr>
            <p:sp>
              <p:nvSpPr>
                <p:cNvPr id="1774" name="Freeform 1773">
                  <a:extLst>
                    <a:ext uri="{FF2B5EF4-FFF2-40B4-BE49-F238E27FC236}">
                      <a16:creationId xmlns:a16="http://schemas.microsoft.com/office/drawing/2014/main" id="{5F0C7353-6123-B426-3EB7-770603C6D77F}"/>
                    </a:ext>
                  </a:extLst>
                </p:cNvPr>
                <p:cNvSpPr/>
                <p:nvPr/>
              </p:nvSpPr>
              <p:spPr>
                <a:xfrm>
                  <a:off x="32425982" y="27523132"/>
                  <a:ext cx="147170" cy="721136"/>
                </a:xfrm>
                <a:custGeom>
                  <a:avLst/>
                  <a:gdLst>
                    <a:gd name="connsiteX0" fmla="*/ 124463 w 147170"/>
                    <a:gd name="connsiteY0" fmla="*/ 721136 h 721136"/>
                    <a:gd name="connsiteX1" fmla="*/ 147171 w 147170"/>
                    <a:gd name="connsiteY1" fmla="*/ 0 h 721136"/>
                    <a:gd name="connsiteX2" fmla="*/ 0 w 147170"/>
                    <a:gd name="connsiteY2" fmla="*/ 202416 h 721136"/>
                  </a:gdLst>
                  <a:ahLst/>
                  <a:cxnLst>
                    <a:cxn ang="0">
                      <a:pos x="connsiteX0" y="connsiteY0"/>
                    </a:cxn>
                    <a:cxn ang="0">
                      <a:pos x="connsiteX1" y="connsiteY1"/>
                    </a:cxn>
                    <a:cxn ang="0">
                      <a:pos x="connsiteX2" y="connsiteY2"/>
                    </a:cxn>
                  </a:cxnLst>
                  <a:rect l="l" t="t" r="r" b="b"/>
                  <a:pathLst>
                    <a:path w="147170" h="721136">
                      <a:moveTo>
                        <a:pt x="124463" y="721136"/>
                      </a:moveTo>
                      <a:lnTo>
                        <a:pt x="147171" y="0"/>
                      </a:lnTo>
                      <a:lnTo>
                        <a:pt x="0" y="20241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75" name="Freeform 1774">
                  <a:extLst>
                    <a:ext uri="{FF2B5EF4-FFF2-40B4-BE49-F238E27FC236}">
                      <a16:creationId xmlns:a16="http://schemas.microsoft.com/office/drawing/2014/main" id="{48388629-F662-5ECB-5745-5F82448E675B}"/>
                    </a:ext>
                  </a:extLst>
                </p:cNvPr>
                <p:cNvSpPr/>
                <p:nvPr/>
              </p:nvSpPr>
              <p:spPr>
                <a:xfrm>
                  <a:off x="32520470" y="25359714"/>
                  <a:ext cx="120824" cy="1081708"/>
                </a:xfrm>
                <a:custGeom>
                  <a:avLst/>
                  <a:gdLst>
                    <a:gd name="connsiteX0" fmla="*/ 71771 w 120824"/>
                    <a:gd name="connsiteY0" fmla="*/ 67475 h 1081708"/>
                    <a:gd name="connsiteX1" fmla="*/ 0 w 120824"/>
                    <a:gd name="connsiteY1" fmla="*/ 856087 h 1081708"/>
                    <a:gd name="connsiteX2" fmla="*/ 86753 w 120824"/>
                    <a:gd name="connsiteY2" fmla="*/ 1081709 h 1081708"/>
                    <a:gd name="connsiteX3" fmla="*/ 120825 w 120824"/>
                    <a:gd name="connsiteY3" fmla="*/ 0 h 1081708"/>
                  </a:gdLst>
                  <a:ahLst/>
                  <a:cxnLst>
                    <a:cxn ang="0">
                      <a:pos x="connsiteX0" y="connsiteY0"/>
                    </a:cxn>
                    <a:cxn ang="0">
                      <a:pos x="connsiteX1" y="connsiteY1"/>
                    </a:cxn>
                    <a:cxn ang="0">
                      <a:pos x="connsiteX2" y="connsiteY2"/>
                    </a:cxn>
                    <a:cxn ang="0">
                      <a:pos x="connsiteX3" y="connsiteY3"/>
                    </a:cxn>
                  </a:cxnLst>
                  <a:rect l="l" t="t" r="r" b="b"/>
                  <a:pathLst>
                    <a:path w="120824" h="1081708">
                      <a:moveTo>
                        <a:pt x="71771" y="67475"/>
                      </a:moveTo>
                      <a:lnTo>
                        <a:pt x="0" y="856087"/>
                      </a:lnTo>
                      <a:lnTo>
                        <a:pt x="86753" y="1081709"/>
                      </a:lnTo>
                      <a:lnTo>
                        <a:pt x="120825"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76" name="Freeform 1775">
                  <a:extLst>
                    <a:ext uri="{FF2B5EF4-FFF2-40B4-BE49-F238E27FC236}">
                      <a16:creationId xmlns:a16="http://schemas.microsoft.com/office/drawing/2014/main" id="{46D96A58-A5F9-2F74-5AF8-B072B16CDA69}"/>
                    </a:ext>
                  </a:extLst>
                </p:cNvPr>
                <p:cNvSpPr/>
                <p:nvPr/>
              </p:nvSpPr>
              <p:spPr>
                <a:xfrm>
                  <a:off x="32239301" y="26215801"/>
                  <a:ext cx="367922" cy="1509747"/>
                </a:xfrm>
                <a:custGeom>
                  <a:avLst/>
                  <a:gdLst>
                    <a:gd name="connsiteX0" fmla="*/ 281169 w 367922"/>
                    <a:gd name="connsiteY0" fmla="*/ 0 h 1509747"/>
                    <a:gd name="connsiteX1" fmla="*/ 35890 w 367922"/>
                    <a:gd name="connsiteY1" fmla="*/ 337367 h 1509747"/>
                    <a:gd name="connsiteX2" fmla="*/ 0 w 367922"/>
                    <a:gd name="connsiteY2" fmla="*/ 731673 h 1509747"/>
                    <a:gd name="connsiteX3" fmla="*/ 186680 w 367922"/>
                    <a:gd name="connsiteY3" fmla="*/ 1509748 h 1509747"/>
                    <a:gd name="connsiteX4" fmla="*/ 333851 w 367922"/>
                    <a:gd name="connsiteY4" fmla="*/ 1307331 h 1509747"/>
                    <a:gd name="connsiteX5" fmla="*/ 367922 w 367922"/>
                    <a:gd name="connsiteY5" fmla="*/ 225622 h 150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922" h="1509747">
                      <a:moveTo>
                        <a:pt x="281169" y="0"/>
                      </a:moveTo>
                      <a:lnTo>
                        <a:pt x="35890" y="337367"/>
                      </a:lnTo>
                      <a:lnTo>
                        <a:pt x="0" y="731673"/>
                      </a:lnTo>
                      <a:lnTo>
                        <a:pt x="186680" y="1509748"/>
                      </a:lnTo>
                      <a:lnTo>
                        <a:pt x="333851" y="1307331"/>
                      </a:lnTo>
                      <a:lnTo>
                        <a:pt x="367922" y="22562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77" name="Freeform 1776">
                  <a:extLst>
                    <a:ext uri="{FF2B5EF4-FFF2-40B4-BE49-F238E27FC236}">
                      <a16:creationId xmlns:a16="http://schemas.microsoft.com/office/drawing/2014/main" id="{4C63BB28-C7DF-012B-7CF9-188C47CA016B}"/>
                    </a:ext>
                  </a:extLst>
                </p:cNvPr>
                <p:cNvSpPr/>
                <p:nvPr/>
              </p:nvSpPr>
              <p:spPr>
                <a:xfrm>
                  <a:off x="32418724" y="24638578"/>
                  <a:ext cx="245287" cy="788611"/>
                </a:xfrm>
                <a:custGeom>
                  <a:avLst/>
                  <a:gdLst>
                    <a:gd name="connsiteX0" fmla="*/ 245288 w 245287"/>
                    <a:gd name="connsiteY0" fmla="*/ 0 h 788611"/>
                    <a:gd name="connsiteX1" fmla="*/ 0 w 245287"/>
                    <a:gd name="connsiteY1" fmla="*/ 337367 h 788611"/>
                    <a:gd name="connsiteX2" fmla="*/ 173517 w 245287"/>
                    <a:gd name="connsiteY2" fmla="*/ 788611 h 788611"/>
                    <a:gd name="connsiteX3" fmla="*/ 222571 w 245287"/>
                    <a:gd name="connsiteY3" fmla="*/ 721136 h 788611"/>
                  </a:gdLst>
                  <a:ahLst/>
                  <a:cxnLst>
                    <a:cxn ang="0">
                      <a:pos x="connsiteX0" y="connsiteY0"/>
                    </a:cxn>
                    <a:cxn ang="0">
                      <a:pos x="connsiteX1" y="connsiteY1"/>
                    </a:cxn>
                    <a:cxn ang="0">
                      <a:pos x="connsiteX2" y="connsiteY2"/>
                    </a:cxn>
                    <a:cxn ang="0">
                      <a:pos x="connsiteX3" y="connsiteY3"/>
                    </a:cxn>
                  </a:cxnLst>
                  <a:rect l="l" t="t" r="r" b="b"/>
                  <a:pathLst>
                    <a:path w="245287" h="788611">
                      <a:moveTo>
                        <a:pt x="245288" y="0"/>
                      </a:moveTo>
                      <a:lnTo>
                        <a:pt x="0" y="337367"/>
                      </a:lnTo>
                      <a:lnTo>
                        <a:pt x="173517" y="788611"/>
                      </a:lnTo>
                      <a:lnTo>
                        <a:pt x="222571" y="72113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78" name="Freeform 1777">
                  <a:extLst>
                    <a:ext uri="{FF2B5EF4-FFF2-40B4-BE49-F238E27FC236}">
                      <a16:creationId xmlns:a16="http://schemas.microsoft.com/office/drawing/2014/main" id="{E05A3B47-235B-5EB2-6135-037562A5CA00}"/>
                    </a:ext>
                  </a:extLst>
                </p:cNvPr>
                <p:cNvSpPr/>
                <p:nvPr/>
              </p:nvSpPr>
              <p:spPr>
                <a:xfrm>
                  <a:off x="32101674" y="24975945"/>
                  <a:ext cx="490565" cy="1577222"/>
                </a:xfrm>
                <a:custGeom>
                  <a:avLst/>
                  <a:gdLst>
                    <a:gd name="connsiteX0" fmla="*/ 490566 w 490565"/>
                    <a:gd name="connsiteY0" fmla="*/ 451244 h 1577222"/>
                    <a:gd name="connsiteX1" fmla="*/ 317049 w 490565"/>
                    <a:gd name="connsiteY1" fmla="*/ 0 h 1577222"/>
                    <a:gd name="connsiteX2" fmla="*/ 71771 w 490565"/>
                    <a:gd name="connsiteY2" fmla="*/ 337367 h 1577222"/>
                    <a:gd name="connsiteX3" fmla="*/ 0 w 490565"/>
                    <a:gd name="connsiteY3" fmla="*/ 1125969 h 1577222"/>
                    <a:gd name="connsiteX4" fmla="*/ 173517 w 490565"/>
                    <a:gd name="connsiteY4" fmla="*/ 1577223 h 1577222"/>
                    <a:gd name="connsiteX5" fmla="*/ 418795 w 490565"/>
                    <a:gd name="connsiteY5" fmla="*/ 1239856 h 15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565" h="1577222">
                      <a:moveTo>
                        <a:pt x="490566" y="451244"/>
                      </a:moveTo>
                      <a:lnTo>
                        <a:pt x="317049" y="0"/>
                      </a:lnTo>
                      <a:lnTo>
                        <a:pt x="71771" y="337367"/>
                      </a:lnTo>
                      <a:lnTo>
                        <a:pt x="0" y="1125969"/>
                      </a:lnTo>
                      <a:lnTo>
                        <a:pt x="173517" y="1577223"/>
                      </a:lnTo>
                      <a:lnTo>
                        <a:pt x="418795" y="123985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79" name="Freeform 1778">
                  <a:extLst>
                    <a:ext uri="{FF2B5EF4-FFF2-40B4-BE49-F238E27FC236}">
                      <a16:creationId xmlns:a16="http://schemas.microsoft.com/office/drawing/2014/main" id="{2F880D41-777D-0A3F-6AC2-FCBBE03711C3}"/>
                    </a:ext>
                  </a:extLst>
                </p:cNvPr>
                <p:cNvSpPr/>
                <p:nvPr/>
              </p:nvSpPr>
              <p:spPr>
                <a:xfrm>
                  <a:off x="32052621" y="26101914"/>
                  <a:ext cx="222570" cy="845559"/>
                </a:xfrm>
                <a:custGeom>
                  <a:avLst/>
                  <a:gdLst>
                    <a:gd name="connsiteX0" fmla="*/ 222571 w 222570"/>
                    <a:gd name="connsiteY0" fmla="*/ 451254 h 845559"/>
                    <a:gd name="connsiteX1" fmla="*/ 49054 w 222570"/>
                    <a:gd name="connsiteY1" fmla="*/ 0 h 845559"/>
                    <a:gd name="connsiteX2" fmla="*/ 0 w 222570"/>
                    <a:gd name="connsiteY2" fmla="*/ 67476 h 845559"/>
                    <a:gd name="connsiteX3" fmla="*/ 186680 w 222570"/>
                    <a:gd name="connsiteY3" fmla="*/ 845560 h 845559"/>
                  </a:gdLst>
                  <a:ahLst/>
                  <a:cxnLst>
                    <a:cxn ang="0">
                      <a:pos x="connsiteX0" y="connsiteY0"/>
                    </a:cxn>
                    <a:cxn ang="0">
                      <a:pos x="connsiteX1" y="connsiteY1"/>
                    </a:cxn>
                    <a:cxn ang="0">
                      <a:pos x="connsiteX2" y="connsiteY2"/>
                    </a:cxn>
                    <a:cxn ang="0">
                      <a:pos x="connsiteX3" y="connsiteY3"/>
                    </a:cxn>
                  </a:cxnLst>
                  <a:rect l="l" t="t" r="r" b="b"/>
                  <a:pathLst>
                    <a:path w="222570" h="845559">
                      <a:moveTo>
                        <a:pt x="222571" y="451254"/>
                      </a:moveTo>
                      <a:lnTo>
                        <a:pt x="49054" y="0"/>
                      </a:lnTo>
                      <a:lnTo>
                        <a:pt x="0" y="67476"/>
                      </a:lnTo>
                      <a:lnTo>
                        <a:pt x="186680" y="84556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80" name="Freeform 1779">
                  <a:extLst>
                    <a:ext uri="{FF2B5EF4-FFF2-40B4-BE49-F238E27FC236}">
                      <a16:creationId xmlns:a16="http://schemas.microsoft.com/office/drawing/2014/main" id="{BDDE9BDD-1366-B29F-25FE-9AC5EC65E496}"/>
                    </a:ext>
                  </a:extLst>
                </p:cNvPr>
                <p:cNvSpPr/>
                <p:nvPr/>
              </p:nvSpPr>
              <p:spPr>
                <a:xfrm>
                  <a:off x="31928167" y="25313312"/>
                  <a:ext cx="245278" cy="856077"/>
                </a:xfrm>
                <a:custGeom>
                  <a:avLst/>
                  <a:gdLst>
                    <a:gd name="connsiteX0" fmla="*/ 0 w 245278"/>
                    <a:gd name="connsiteY0" fmla="*/ 337358 h 856077"/>
                    <a:gd name="connsiteX1" fmla="*/ 124454 w 245278"/>
                    <a:gd name="connsiteY1" fmla="*/ 856077 h 856077"/>
                    <a:gd name="connsiteX2" fmla="*/ 173507 w 245278"/>
                    <a:gd name="connsiteY2" fmla="*/ 788602 h 856077"/>
                    <a:gd name="connsiteX3" fmla="*/ 245278 w 245278"/>
                    <a:gd name="connsiteY3" fmla="*/ 0 h 856077"/>
                  </a:gdLst>
                  <a:ahLst/>
                  <a:cxnLst>
                    <a:cxn ang="0">
                      <a:pos x="connsiteX0" y="connsiteY0"/>
                    </a:cxn>
                    <a:cxn ang="0">
                      <a:pos x="connsiteX1" y="connsiteY1"/>
                    </a:cxn>
                    <a:cxn ang="0">
                      <a:pos x="connsiteX2" y="connsiteY2"/>
                    </a:cxn>
                    <a:cxn ang="0">
                      <a:pos x="connsiteX3" y="connsiteY3"/>
                    </a:cxn>
                  </a:cxnLst>
                  <a:rect l="l" t="t" r="r" b="b"/>
                  <a:pathLst>
                    <a:path w="245278" h="856077">
                      <a:moveTo>
                        <a:pt x="0" y="337358"/>
                      </a:moveTo>
                      <a:lnTo>
                        <a:pt x="124454" y="856077"/>
                      </a:lnTo>
                      <a:lnTo>
                        <a:pt x="173507" y="788602"/>
                      </a:lnTo>
                      <a:lnTo>
                        <a:pt x="245278"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81" name="Graphic 28">
                <a:extLst>
                  <a:ext uri="{FF2B5EF4-FFF2-40B4-BE49-F238E27FC236}">
                    <a16:creationId xmlns:a16="http://schemas.microsoft.com/office/drawing/2014/main" id="{224B69D6-6C1A-5ADA-83FE-DF3E2D7C52E6}"/>
                  </a:ext>
                </a:extLst>
              </p:cNvPr>
              <p:cNvGrpSpPr/>
              <p:nvPr/>
            </p:nvGrpSpPr>
            <p:grpSpPr>
              <a:xfrm>
                <a:off x="33854637" y="26276185"/>
                <a:ext cx="2212733" cy="3214972"/>
                <a:chOff x="33854637" y="26276185"/>
                <a:chExt cx="2212733" cy="3214972"/>
              </a:xfrm>
            </p:grpSpPr>
            <p:sp>
              <p:nvSpPr>
                <p:cNvPr id="1782" name="Freeform 1781">
                  <a:extLst>
                    <a:ext uri="{FF2B5EF4-FFF2-40B4-BE49-F238E27FC236}">
                      <a16:creationId xmlns:a16="http://schemas.microsoft.com/office/drawing/2014/main" id="{995ADFA5-48EA-4A8D-7D13-71AEFB850A42}"/>
                    </a:ext>
                  </a:extLst>
                </p:cNvPr>
                <p:cNvSpPr/>
                <p:nvPr/>
              </p:nvSpPr>
              <p:spPr>
                <a:xfrm>
                  <a:off x="33854637" y="26276185"/>
                  <a:ext cx="442550" cy="642990"/>
                </a:xfrm>
                <a:custGeom>
                  <a:avLst/>
                  <a:gdLst>
                    <a:gd name="connsiteX0" fmla="*/ 0 w 442550"/>
                    <a:gd name="connsiteY0" fmla="*/ 0 h 642990"/>
                    <a:gd name="connsiteX1" fmla="*/ 112300 w 442550"/>
                    <a:gd name="connsiteY1" fmla="*/ 642991 h 642990"/>
                    <a:gd name="connsiteX2" fmla="*/ 442550 w 442550"/>
                    <a:gd name="connsiteY2" fmla="*/ 334616 h 642990"/>
                  </a:gdLst>
                  <a:ahLst/>
                  <a:cxnLst>
                    <a:cxn ang="0">
                      <a:pos x="connsiteX0" y="connsiteY0"/>
                    </a:cxn>
                    <a:cxn ang="0">
                      <a:pos x="connsiteX1" y="connsiteY1"/>
                    </a:cxn>
                    <a:cxn ang="0">
                      <a:pos x="connsiteX2" y="connsiteY2"/>
                    </a:cxn>
                  </a:cxnLst>
                  <a:rect l="l" t="t" r="r" b="b"/>
                  <a:pathLst>
                    <a:path w="442550" h="642990">
                      <a:moveTo>
                        <a:pt x="0" y="0"/>
                      </a:moveTo>
                      <a:lnTo>
                        <a:pt x="112300" y="642991"/>
                      </a:lnTo>
                      <a:lnTo>
                        <a:pt x="442550" y="33461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83" name="Freeform 1782">
                  <a:extLst>
                    <a:ext uri="{FF2B5EF4-FFF2-40B4-BE49-F238E27FC236}">
                      <a16:creationId xmlns:a16="http://schemas.microsoft.com/office/drawing/2014/main" id="{0E1ECFBA-6C44-7798-1FE3-05EC4FF7126C}"/>
                    </a:ext>
                  </a:extLst>
                </p:cNvPr>
                <p:cNvSpPr/>
                <p:nvPr/>
              </p:nvSpPr>
              <p:spPr>
                <a:xfrm>
                  <a:off x="34135395" y="27883667"/>
                  <a:ext cx="278530" cy="964500"/>
                </a:xfrm>
                <a:custGeom>
                  <a:avLst/>
                  <a:gdLst>
                    <a:gd name="connsiteX0" fmla="*/ 278530 w 278530"/>
                    <a:gd name="connsiteY0" fmla="*/ 861703 h 964500"/>
                    <a:gd name="connsiteX1" fmla="*/ 276311 w 278530"/>
                    <a:gd name="connsiteY1" fmla="*/ 115914 h 964500"/>
                    <a:gd name="connsiteX2" fmla="*/ 0 w 278530"/>
                    <a:gd name="connsiteY2" fmla="*/ 0 h 964500"/>
                    <a:gd name="connsiteX3" fmla="*/ 168450 w 278530"/>
                    <a:gd name="connsiteY3" fmla="*/ 964500 h 964500"/>
                  </a:gdLst>
                  <a:ahLst/>
                  <a:cxnLst>
                    <a:cxn ang="0">
                      <a:pos x="connsiteX0" y="connsiteY0"/>
                    </a:cxn>
                    <a:cxn ang="0">
                      <a:pos x="connsiteX1" y="connsiteY1"/>
                    </a:cxn>
                    <a:cxn ang="0">
                      <a:pos x="connsiteX2" y="connsiteY2"/>
                    </a:cxn>
                    <a:cxn ang="0">
                      <a:pos x="connsiteX3" y="connsiteY3"/>
                    </a:cxn>
                  </a:cxnLst>
                  <a:rect l="l" t="t" r="r" b="b"/>
                  <a:pathLst>
                    <a:path w="278530" h="964500">
                      <a:moveTo>
                        <a:pt x="278530" y="861703"/>
                      </a:moveTo>
                      <a:lnTo>
                        <a:pt x="276311" y="115914"/>
                      </a:lnTo>
                      <a:lnTo>
                        <a:pt x="0" y="0"/>
                      </a:lnTo>
                      <a:lnTo>
                        <a:pt x="168450" y="96450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84" name="Freeform 1783">
                  <a:extLst>
                    <a:ext uri="{FF2B5EF4-FFF2-40B4-BE49-F238E27FC236}">
                      <a16:creationId xmlns:a16="http://schemas.microsoft.com/office/drawing/2014/main" id="{595D9AB2-5896-D4F6-4A6F-0C521577C0A1}"/>
                    </a:ext>
                  </a:extLst>
                </p:cNvPr>
                <p:cNvSpPr/>
                <p:nvPr/>
              </p:nvSpPr>
              <p:spPr>
                <a:xfrm>
                  <a:off x="33966936" y="26610801"/>
                  <a:ext cx="995181" cy="1388779"/>
                </a:xfrm>
                <a:custGeom>
                  <a:avLst/>
                  <a:gdLst>
                    <a:gd name="connsiteX0" fmla="*/ 444770 w 995181"/>
                    <a:gd name="connsiteY0" fmla="*/ 1388779 h 1388779"/>
                    <a:gd name="connsiteX1" fmla="*/ 995182 w 995181"/>
                    <a:gd name="connsiteY1" fmla="*/ 874819 h 1388779"/>
                    <a:gd name="connsiteX2" fmla="*/ 994067 w 995181"/>
                    <a:gd name="connsiteY2" fmla="*/ 501929 h 1388779"/>
                    <a:gd name="connsiteX3" fmla="*/ 330251 w 995181"/>
                    <a:gd name="connsiteY3" fmla="*/ 0 h 1388779"/>
                    <a:gd name="connsiteX4" fmla="*/ 0 w 995181"/>
                    <a:gd name="connsiteY4" fmla="*/ 308374 h 1388779"/>
                    <a:gd name="connsiteX5" fmla="*/ 168459 w 995181"/>
                    <a:gd name="connsiteY5" fmla="*/ 1272865 h 1388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181" h="1388779">
                      <a:moveTo>
                        <a:pt x="444770" y="1388779"/>
                      </a:moveTo>
                      <a:lnTo>
                        <a:pt x="995182" y="874819"/>
                      </a:lnTo>
                      <a:lnTo>
                        <a:pt x="994067" y="501929"/>
                      </a:lnTo>
                      <a:lnTo>
                        <a:pt x="330251" y="0"/>
                      </a:lnTo>
                      <a:lnTo>
                        <a:pt x="0" y="308374"/>
                      </a:lnTo>
                      <a:lnTo>
                        <a:pt x="168459" y="127286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85" name="Freeform 1784">
                  <a:extLst>
                    <a:ext uri="{FF2B5EF4-FFF2-40B4-BE49-F238E27FC236}">
                      <a16:creationId xmlns:a16="http://schemas.microsoft.com/office/drawing/2014/main" id="{CC557978-5678-03B8-7D0A-71B07C1F41FD}"/>
                    </a:ext>
                  </a:extLst>
                </p:cNvPr>
                <p:cNvSpPr/>
                <p:nvPr/>
              </p:nvSpPr>
              <p:spPr>
                <a:xfrm>
                  <a:off x="34303845" y="28745369"/>
                  <a:ext cx="662711" cy="745788"/>
                </a:xfrm>
                <a:custGeom>
                  <a:avLst/>
                  <a:gdLst>
                    <a:gd name="connsiteX0" fmla="*/ 112300 w 662711"/>
                    <a:gd name="connsiteY0" fmla="*/ 745788 h 745788"/>
                    <a:gd name="connsiteX1" fmla="*/ 662712 w 662711"/>
                    <a:gd name="connsiteY1" fmla="*/ 231828 h 745788"/>
                    <a:gd name="connsiteX2" fmla="*/ 110080 w 662711"/>
                    <a:gd name="connsiteY2" fmla="*/ 0 h 745788"/>
                    <a:gd name="connsiteX3" fmla="*/ 0 w 662711"/>
                    <a:gd name="connsiteY3" fmla="*/ 102798 h 745788"/>
                  </a:gdLst>
                  <a:ahLst/>
                  <a:cxnLst>
                    <a:cxn ang="0">
                      <a:pos x="connsiteX0" y="connsiteY0"/>
                    </a:cxn>
                    <a:cxn ang="0">
                      <a:pos x="connsiteX1" y="connsiteY1"/>
                    </a:cxn>
                    <a:cxn ang="0">
                      <a:pos x="connsiteX2" y="connsiteY2"/>
                    </a:cxn>
                    <a:cxn ang="0">
                      <a:pos x="connsiteX3" y="connsiteY3"/>
                    </a:cxn>
                  </a:cxnLst>
                  <a:rect l="l" t="t" r="r" b="b"/>
                  <a:pathLst>
                    <a:path w="662711" h="745788">
                      <a:moveTo>
                        <a:pt x="112300" y="745788"/>
                      </a:moveTo>
                      <a:lnTo>
                        <a:pt x="662712" y="231828"/>
                      </a:lnTo>
                      <a:lnTo>
                        <a:pt x="110080" y="0"/>
                      </a:lnTo>
                      <a:lnTo>
                        <a:pt x="0" y="10279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86" name="Freeform 1785">
                  <a:extLst>
                    <a:ext uri="{FF2B5EF4-FFF2-40B4-BE49-F238E27FC236}">
                      <a16:creationId xmlns:a16="http://schemas.microsoft.com/office/drawing/2014/main" id="{137F03E4-79DA-7DF2-C606-40561DC63E87}"/>
                    </a:ext>
                  </a:extLst>
                </p:cNvPr>
                <p:cNvSpPr/>
                <p:nvPr/>
              </p:nvSpPr>
              <p:spPr>
                <a:xfrm>
                  <a:off x="34411706" y="27485620"/>
                  <a:ext cx="1105261" cy="1491577"/>
                </a:xfrm>
                <a:custGeom>
                  <a:avLst/>
                  <a:gdLst>
                    <a:gd name="connsiteX0" fmla="*/ 2219 w 1105261"/>
                    <a:gd name="connsiteY0" fmla="*/ 1259750 h 1491577"/>
                    <a:gd name="connsiteX1" fmla="*/ 554850 w 1105261"/>
                    <a:gd name="connsiteY1" fmla="*/ 1491578 h 1491577"/>
                    <a:gd name="connsiteX2" fmla="*/ 1105262 w 1105261"/>
                    <a:gd name="connsiteY2" fmla="*/ 977617 h 1491577"/>
                    <a:gd name="connsiteX3" fmla="*/ 1103043 w 1105261"/>
                    <a:gd name="connsiteY3" fmla="*/ 231828 h 1491577"/>
                    <a:gd name="connsiteX4" fmla="*/ 550412 w 1105261"/>
                    <a:gd name="connsiteY4" fmla="*/ 0 h 1491577"/>
                    <a:gd name="connsiteX5" fmla="*/ 0 w 1105261"/>
                    <a:gd name="connsiteY5" fmla="*/ 513961 h 149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5261" h="1491577">
                      <a:moveTo>
                        <a:pt x="2219" y="1259750"/>
                      </a:moveTo>
                      <a:lnTo>
                        <a:pt x="554850" y="1491578"/>
                      </a:lnTo>
                      <a:lnTo>
                        <a:pt x="1105262" y="977617"/>
                      </a:lnTo>
                      <a:lnTo>
                        <a:pt x="1103043" y="231828"/>
                      </a:lnTo>
                      <a:lnTo>
                        <a:pt x="550412" y="0"/>
                      </a:lnTo>
                      <a:lnTo>
                        <a:pt x="0" y="513961"/>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87" name="Freeform 1786">
                  <a:extLst>
                    <a:ext uri="{FF2B5EF4-FFF2-40B4-BE49-F238E27FC236}">
                      <a16:creationId xmlns:a16="http://schemas.microsoft.com/office/drawing/2014/main" id="{E36EF72C-468A-CAA9-6AC4-38AA1DD562C9}"/>
                    </a:ext>
                  </a:extLst>
                </p:cNvPr>
                <p:cNvSpPr/>
                <p:nvPr/>
              </p:nvSpPr>
              <p:spPr>
                <a:xfrm>
                  <a:off x="34961003" y="27112731"/>
                  <a:ext cx="663825" cy="604717"/>
                </a:xfrm>
                <a:custGeom>
                  <a:avLst/>
                  <a:gdLst>
                    <a:gd name="connsiteX0" fmla="*/ 1114 w 663825"/>
                    <a:gd name="connsiteY0" fmla="*/ 372889 h 604717"/>
                    <a:gd name="connsiteX1" fmla="*/ 553745 w 663825"/>
                    <a:gd name="connsiteY1" fmla="*/ 604718 h 604717"/>
                    <a:gd name="connsiteX2" fmla="*/ 663826 w 663825"/>
                    <a:gd name="connsiteY2" fmla="*/ 501920 h 604717"/>
                    <a:gd name="connsiteX3" fmla="*/ 0 w 663825"/>
                    <a:gd name="connsiteY3" fmla="*/ 0 h 604717"/>
                  </a:gdLst>
                  <a:ahLst/>
                  <a:cxnLst>
                    <a:cxn ang="0">
                      <a:pos x="connsiteX0" y="connsiteY0"/>
                    </a:cxn>
                    <a:cxn ang="0">
                      <a:pos x="connsiteX1" y="connsiteY1"/>
                    </a:cxn>
                    <a:cxn ang="0">
                      <a:pos x="connsiteX2" y="connsiteY2"/>
                    </a:cxn>
                    <a:cxn ang="0">
                      <a:pos x="connsiteX3" y="connsiteY3"/>
                    </a:cxn>
                  </a:cxnLst>
                  <a:rect l="l" t="t" r="r" b="b"/>
                  <a:pathLst>
                    <a:path w="663825" h="604717">
                      <a:moveTo>
                        <a:pt x="1114" y="372889"/>
                      </a:moveTo>
                      <a:lnTo>
                        <a:pt x="553745" y="604718"/>
                      </a:lnTo>
                      <a:lnTo>
                        <a:pt x="663826" y="501920"/>
                      </a:lnTo>
                      <a:lnTo>
                        <a:pt x="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88" name="Freeform 1787">
                  <a:extLst>
                    <a:ext uri="{FF2B5EF4-FFF2-40B4-BE49-F238E27FC236}">
                      <a16:creationId xmlns:a16="http://schemas.microsoft.com/office/drawing/2014/main" id="{C741431C-7302-9FDA-9F35-2915F089C58B}"/>
                    </a:ext>
                  </a:extLst>
                </p:cNvPr>
                <p:cNvSpPr/>
                <p:nvPr/>
              </p:nvSpPr>
              <p:spPr>
                <a:xfrm>
                  <a:off x="35514749" y="27614651"/>
                  <a:ext cx="552621" cy="848586"/>
                </a:xfrm>
                <a:custGeom>
                  <a:avLst/>
                  <a:gdLst>
                    <a:gd name="connsiteX0" fmla="*/ 552622 w 552621"/>
                    <a:gd name="connsiteY0" fmla="*/ 334616 h 848586"/>
                    <a:gd name="connsiteX1" fmla="*/ 110080 w 552621"/>
                    <a:gd name="connsiteY1" fmla="*/ 0 h 848586"/>
                    <a:gd name="connsiteX2" fmla="*/ 0 w 552621"/>
                    <a:gd name="connsiteY2" fmla="*/ 102798 h 848586"/>
                    <a:gd name="connsiteX3" fmla="*/ 2219 w 552621"/>
                    <a:gd name="connsiteY3" fmla="*/ 848587 h 848586"/>
                  </a:gdLst>
                  <a:ahLst/>
                  <a:cxnLst>
                    <a:cxn ang="0">
                      <a:pos x="connsiteX0" y="connsiteY0"/>
                    </a:cxn>
                    <a:cxn ang="0">
                      <a:pos x="connsiteX1" y="connsiteY1"/>
                    </a:cxn>
                    <a:cxn ang="0">
                      <a:pos x="connsiteX2" y="connsiteY2"/>
                    </a:cxn>
                    <a:cxn ang="0">
                      <a:pos x="connsiteX3" y="connsiteY3"/>
                    </a:cxn>
                  </a:cxnLst>
                  <a:rect l="l" t="t" r="r" b="b"/>
                  <a:pathLst>
                    <a:path w="552621" h="848586">
                      <a:moveTo>
                        <a:pt x="552622" y="334616"/>
                      </a:moveTo>
                      <a:lnTo>
                        <a:pt x="110080" y="0"/>
                      </a:lnTo>
                      <a:lnTo>
                        <a:pt x="0" y="102798"/>
                      </a:lnTo>
                      <a:lnTo>
                        <a:pt x="2219" y="848587"/>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89" name="Graphic 28">
                <a:extLst>
                  <a:ext uri="{FF2B5EF4-FFF2-40B4-BE49-F238E27FC236}">
                    <a16:creationId xmlns:a16="http://schemas.microsoft.com/office/drawing/2014/main" id="{8834FEF6-9D2A-C433-7DC3-89F9E808295F}"/>
                  </a:ext>
                </a:extLst>
              </p:cNvPr>
              <p:cNvGrpSpPr/>
              <p:nvPr/>
            </p:nvGrpSpPr>
            <p:grpSpPr>
              <a:xfrm>
                <a:off x="33854637" y="24638578"/>
                <a:ext cx="2212733" cy="3310688"/>
                <a:chOff x="33854637" y="24638578"/>
                <a:chExt cx="2212733" cy="3310688"/>
              </a:xfrm>
            </p:grpSpPr>
            <p:sp>
              <p:nvSpPr>
                <p:cNvPr id="1790" name="Freeform 1789">
                  <a:extLst>
                    <a:ext uri="{FF2B5EF4-FFF2-40B4-BE49-F238E27FC236}">
                      <a16:creationId xmlns:a16="http://schemas.microsoft.com/office/drawing/2014/main" id="{B962B86B-71FF-3623-0BB7-52D1CF8E866E}"/>
                    </a:ext>
                  </a:extLst>
                </p:cNvPr>
                <p:cNvSpPr/>
                <p:nvPr/>
              </p:nvSpPr>
              <p:spPr>
                <a:xfrm>
                  <a:off x="35624829" y="27287135"/>
                  <a:ext cx="442541" cy="662131"/>
                </a:xfrm>
                <a:custGeom>
                  <a:avLst/>
                  <a:gdLst>
                    <a:gd name="connsiteX0" fmla="*/ 442541 w 442541"/>
                    <a:gd name="connsiteY0" fmla="*/ 662132 h 662131"/>
                    <a:gd name="connsiteX1" fmla="*/ 238125 w 442541"/>
                    <a:gd name="connsiteY1" fmla="*/ 0 h 662131"/>
                    <a:gd name="connsiteX2" fmla="*/ 0 w 442541"/>
                    <a:gd name="connsiteY2" fmla="*/ 327516 h 662131"/>
                  </a:gdLst>
                  <a:ahLst/>
                  <a:cxnLst>
                    <a:cxn ang="0">
                      <a:pos x="connsiteX0" y="connsiteY0"/>
                    </a:cxn>
                    <a:cxn ang="0">
                      <a:pos x="connsiteX1" y="connsiteY1"/>
                    </a:cxn>
                    <a:cxn ang="0">
                      <a:pos x="connsiteX2" y="connsiteY2"/>
                    </a:cxn>
                  </a:cxnLst>
                  <a:rect l="l" t="t" r="r" b="b"/>
                  <a:pathLst>
                    <a:path w="442541" h="662131">
                      <a:moveTo>
                        <a:pt x="442541" y="662132"/>
                      </a:moveTo>
                      <a:lnTo>
                        <a:pt x="238125" y="0"/>
                      </a:lnTo>
                      <a:lnTo>
                        <a:pt x="0" y="32751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91" name="Freeform 1790">
                  <a:extLst>
                    <a:ext uri="{FF2B5EF4-FFF2-40B4-BE49-F238E27FC236}">
                      <a16:creationId xmlns:a16="http://schemas.microsoft.com/office/drawing/2014/main" id="{0B0BA6E9-AB6D-A2EA-9107-F76185DC4C74}"/>
                    </a:ext>
                  </a:extLst>
                </p:cNvPr>
                <p:cNvSpPr/>
                <p:nvPr/>
              </p:nvSpPr>
              <p:spPr>
                <a:xfrm>
                  <a:off x="35170306" y="25300719"/>
                  <a:ext cx="386010" cy="993207"/>
                </a:xfrm>
                <a:custGeom>
                  <a:avLst/>
                  <a:gdLst>
                    <a:gd name="connsiteX0" fmla="*/ 0 w 386010"/>
                    <a:gd name="connsiteY0" fmla="*/ 109166 h 993207"/>
                    <a:gd name="connsiteX1" fmla="*/ 125053 w 386010"/>
                    <a:gd name="connsiteY1" fmla="*/ 880482 h 993207"/>
                    <a:gd name="connsiteX2" fmla="*/ 386010 w 386010"/>
                    <a:gd name="connsiteY2" fmla="*/ 993208 h 993207"/>
                    <a:gd name="connsiteX3" fmla="*/ 79381 w 386010"/>
                    <a:gd name="connsiteY3" fmla="*/ 0 h 993207"/>
                  </a:gdLst>
                  <a:ahLst/>
                  <a:cxnLst>
                    <a:cxn ang="0">
                      <a:pos x="connsiteX0" y="connsiteY0"/>
                    </a:cxn>
                    <a:cxn ang="0">
                      <a:pos x="connsiteX1" y="connsiteY1"/>
                    </a:cxn>
                    <a:cxn ang="0">
                      <a:pos x="connsiteX2" y="connsiteY2"/>
                    </a:cxn>
                    <a:cxn ang="0">
                      <a:pos x="connsiteX3" y="connsiteY3"/>
                    </a:cxn>
                  </a:cxnLst>
                  <a:rect l="l" t="t" r="r" b="b"/>
                  <a:pathLst>
                    <a:path w="386010" h="993207">
                      <a:moveTo>
                        <a:pt x="0" y="109166"/>
                      </a:moveTo>
                      <a:lnTo>
                        <a:pt x="125053" y="880482"/>
                      </a:lnTo>
                      <a:lnTo>
                        <a:pt x="386010" y="993208"/>
                      </a:lnTo>
                      <a:lnTo>
                        <a:pt x="79381"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92" name="Freeform 1791">
                  <a:extLst>
                    <a:ext uri="{FF2B5EF4-FFF2-40B4-BE49-F238E27FC236}">
                      <a16:creationId xmlns:a16="http://schemas.microsoft.com/office/drawing/2014/main" id="{FA31BE1C-65C6-D37B-5E3E-EE298F0BE41F}"/>
                    </a:ext>
                  </a:extLst>
                </p:cNvPr>
                <p:cNvSpPr/>
                <p:nvPr/>
              </p:nvSpPr>
              <p:spPr>
                <a:xfrm>
                  <a:off x="34898481" y="26181202"/>
                  <a:ext cx="964473" cy="1433448"/>
                </a:xfrm>
                <a:custGeom>
                  <a:avLst/>
                  <a:gdLst>
                    <a:gd name="connsiteX0" fmla="*/ 396878 w 964473"/>
                    <a:gd name="connsiteY0" fmla="*/ 0 h 1433448"/>
                    <a:gd name="connsiteX1" fmla="*/ 0 w 964473"/>
                    <a:gd name="connsiteY1" fmla="*/ 545866 h 1433448"/>
                    <a:gd name="connsiteX2" fmla="*/ 62522 w 964473"/>
                    <a:gd name="connsiteY2" fmla="*/ 931529 h 1433448"/>
                    <a:gd name="connsiteX3" fmla="*/ 726348 w 964473"/>
                    <a:gd name="connsiteY3" fmla="*/ 1433449 h 1433448"/>
                    <a:gd name="connsiteX4" fmla="*/ 964473 w 964473"/>
                    <a:gd name="connsiteY4" fmla="*/ 1105933 h 1433448"/>
                    <a:gd name="connsiteX5" fmla="*/ 657835 w 964473"/>
                    <a:gd name="connsiteY5" fmla="*/ 112725 h 143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4473" h="1433448">
                      <a:moveTo>
                        <a:pt x="396878" y="0"/>
                      </a:moveTo>
                      <a:lnTo>
                        <a:pt x="0" y="545866"/>
                      </a:lnTo>
                      <a:lnTo>
                        <a:pt x="62522" y="931529"/>
                      </a:lnTo>
                      <a:lnTo>
                        <a:pt x="726348" y="1433449"/>
                      </a:lnTo>
                      <a:lnTo>
                        <a:pt x="964473" y="1105933"/>
                      </a:lnTo>
                      <a:lnTo>
                        <a:pt x="657835" y="11272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93" name="Freeform 1792">
                  <a:extLst>
                    <a:ext uri="{FF2B5EF4-FFF2-40B4-BE49-F238E27FC236}">
                      <a16:creationId xmlns:a16="http://schemas.microsoft.com/office/drawing/2014/main" id="{A79AD888-49DF-C71D-C38B-27F9F2566E47}"/>
                    </a:ext>
                  </a:extLst>
                </p:cNvPr>
                <p:cNvSpPr/>
                <p:nvPr/>
              </p:nvSpPr>
              <p:spPr>
                <a:xfrm>
                  <a:off x="34648383" y="24638578"/>
                  <a:ext cx="601303" cy="771307"/>
                </a:xfrm>
                <a:custGeom>
                  <a:avLst/>
                  <a:gdLst>
                    <a:gd name="connsiteX0" fmla="*/ 396878 w 601303"/>
                    <a:gd name="connsiteY0" fmla="*/ 0 h 771307"/>
                    <a:gd name="connsiteX1" fmla="*/ 0 w 601303"/>
                    <a:gd name="connsiteY1" fmla="*/ 545866 h 771307"/>
                    <a:gd name="connsiteX2" fmla="*/ 521922 w 601303"/>
                    <a:gd name="connsiteY2" fmla="*/ 771307 h 771307"/>
                    <a:gd name="connsiteX3" fmla="*/ 601303 w 601303"/>
                    <a:gd name="connsiteY3" fmla="*/ 662142 h 771307"/>
                  </a:gdLst>
                  <a:ahLst/>
                  <a:cxnLst>
                    <a:cxn ang="0">
                      <a:pos x="connsiteX0" y="connsiteY0"/>
                    </a:cxn>
                    <a:cxn ang="0">
                      <a:pos x="connsiteX1" y="connsiteY1"/>
                    </a:cxn>
                    <a:cxn ang="0">
                      <a:pos x="connsiteX2" y="connsiteY2"/>
                    </a:cxn>
                    <a:cxn ang="0">
                      <a:pos x="connsiteX3" y="connsiteY3"/>
                    </a:cxn>
                  </a:cxnLst>
                  <a:rect l="l" t="t" r="r" b="b"/>
                  <a:pathLst>
                    <a:path w="601303" h="771307">
                      <a:moveTo>
                        <a:pt x="396878" y="0"/>
                      </a:moveTo>
                      <a:lnTo>
                        <a:pt x="0" y="545866"/>
                      </a:lnTo>
                      <a:lnTo>
                        <a:pt x="521922" y="771307"/>
                      </a:lnTo>
                      <a:lnTo>
                        <a:pt x="601303" y="66214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94" name="Freeform 1793">
                  <a:extLst>
                    <a:ext uri="{FF2B5EF4-FFF2-40B4-BE49-F238E27FC236}">
                      <a16:creationId xmlns:a16="http://schemas.microsoft.com/office/drawing/2014/main" id="{F8C0FE96-E56B-1FF4-BA42-D8DE76555D80}"/>
                    </a:ext>
                  </a:extLst>
                </p:cNvPr>
                <p:cNvSpPr/>
                <p:nvPr/>
              </p:nvSpPr>
              <p:spPr>
                <a:xfrm>
                  <a:off x="34251515" y="25184444"/>
                  <a:ext cx="1043844" cy="1542623"/>
                </a:xfrm>
                <a:custGeom>
                  <a:avLst/>
                  <a:gdLst>
                    <a:gd name="connsiteX0" fmla="*/ 918791 w 1043844"/>
                    <a:gd name="connsiteY0" fmla="*/ 225441 h 1542623"/>
                    <a:gd name="connsiteX1" fmla="*/ 396869 w 1043844"/>
                    <a:gd name="connsiteY1" fmla="*/ 0 h 1542623"/>
                    <a:gd name="connsiteX2" fmla="*/ 0 w 1043844"/>
                    <a:gd name="connsiteY2" fmla="*/ 545866 h 1542623"/>
                    <a:gd name="connsiteX3" fmla="*/ 125044 w 1043844"/>
                    <a:gd name="connsiteY3" fmla="*/ 1317183 h 1542623"/>
                    <a:gd name="connsiteX4" fmla="*/ 646966 w 1043844"/>
                    <a:gd name="connsiteY4" fmla="*/ 1542624 h 1542623"/>
                    <a:gd name="connsiteX5" fmla="*/ 1043844 w 1043844"/>
                    <a:gd name="connsiteY5" fmla="*/ 996758 h 154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844" h="1542623">
                      <a:moveTo>
                        <a:pt x="918791" y="225441"/>
                      </a:moveTo>
                      <a:lnTo>
                        <a:pt x="396869" y="0"/>
                      </a:lnTo>
                      <a:lnTo>
                        <a:pt x="0" y="545866"/>
                      </a:lnTo>
                      <a:lnTo>
                        <a:pt x="125044" y="1317183"/>
                      </a:lnTo>
                      <a:lnTo>
                        <a:pt x="646966" y="1542624"/>
                      </a:lnTo>
                      <a:lnTo>
                        <a:pt x="1043844" y="99675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95" name="Freeform 1794">
                  <a:extLst>
                    <a:ext uri="{FF2B5EF4-FFF2-40B4-BE49-F238E27FC236}">
                      <a16:creationId xmlns:a16="http://schemas.microsoft.com/office/drawing/2014/main" id="{59CEC611-4172-68FC-700C-923FF8903F27}"/>
                    </a:ext>
                  </a:extLst>
                </p:cNvPr>
                <p:cNvSpPr/>
                <p:nvPr/>
              </p:nvSpPr>
              <p:spPr>
                <a:xfrm>
                  <a:off x="34297187" y="26501626"/>
                  <a:ext cx="663816" cy="611104"/>
                </a:xfrm>
                <a:custGeom>
                  <a:avLst/>
                  <a:gdLst>
                    <a:gd name="connsiteX0" fmla="*/ 601294 w 663816"/>
                    <a:gd name="connsiteY0" fmla="*/ 225441 h 611104"/>
                    <a:gd name="connsiteX1" fmla="*/ 79372 w 663816"/>
                    <a:gd name="connsiteY1" fmla="*/ 0 h 611104"/>
                    <a:gd name="connsiteX2" fmla="*/ 0 w 663816"/>
                    <a:gd name="connsiteY2" fmla="*/ 109175 h 611104"/>
                    <a:gd name="connsiteX3" fmla="*/ 663816 w 663816"/>
                    <a:gd name="connsiteY3" fmla="*/ 611104 h 611104"/>
                  </a:gdLst>
                  <a:ahLst/>
                  <a:cxnLst>
                    <a:cxn ang="0">
                      <a:pos x="connsiteX0" y="connsiteY0"/>
                    </a:cxn>
                    <a:cxn ang="0">
                      <a:pos x="connsiteX1" y="connsiteY1"/>
                    </a:cxn>
                    <a:cxn ang="0">
                      <a:pos x="connsiteX2" y="connsiteY2"/>
                    </a:cxn>
                    <a:cxn ang="0">
                      <a:pos x="connsiteX3" y="connsiteY3"/>
                    </a:cxn>
                  </a:cxnLst>
                  <a:rect l="l" t="t" r="r" b="b"/>
                  <a:pathLst>
                    <a:path w="663816" h="611104">
                      <a:moveTo>
                        <a:pt x="601294" y="225441"/>
                      </a:moveTo>
                      <a:lnTo>
                        <a:pt x="79372" y="0"/>
                      </a:lnTo>
                      <a:lnTo>
                        <a:pt x="0" y="109175"/>
                      </a:lnTo>
                      <a:lnTo>
                        <a:pt x="663816" y="61110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796" name="Freeform 1795">
                  <a:extLst>
                    <a:ext uri="{FF2B5EF4-FFF2-40B4-BE49-F238E27FC236}">
                      <a16:creationId xmlns:a16="http://schemas.microsoft.com/office/drawing/2014/main" id="{139D6476-394E-41C1-1B6A-BAC53AEC43B8}"/>
                    </a:ext>
                  </a:extLst>
                </p:cNvPr>
                <p:cNvSpPr/>
                <p:nvPr/>
              </p:nvSpPr>
              <p:spPr>
                <a:xfrm>
                  <a:off x="33854637" y="25730310"/>
                  <a:ext cx="521922" cy="880491"/>
                </a:xfrm>
                <a:custGeom>
                  <a:avLst/>
                  <a:gdLst>
                    <a:gd name="connsiteX0" fmla="*/ 0 w 521922"/>
                    <a:gd name="connsiteY0" fmla="*/ 545875 h 880491"/>
                    <a:gd name="connsiteX1" fmla="*/ 442550 w 521922"/>
                    <a:gd name="connsiteY1" fmla="*/ 880492 h 880491"/>
                    <a:gd name="connsiteX2" fmla="*/ 521922 w 521922"/>
                    <a:gd name="connsiteY2" fmla="*/ 771317 h 880491"/>
                    <a:gd name="connsiteX3" fmla="*/ 396878 w 521922"/>
                    <a:gd name="connsiteY3" fmla="*/ 0 h 880491"/>
                  </a:gdLst>
                  <a:ahLst/>
                  <a:cxnLst>
                    <a:cxn ang="0">
                      <a:pos x="connsiteX0" y="connsiteY0"/>
                    </a:cxn>
                    <a:cxn ang="0">
                      <a:pos x="connsiteX1" y="connsiteY1"/>
                    </a:cxn>
                    <a:cxn ang="0">
                      <a:pos x="connsiteX2" y="connsiteY2"/>
                    </a:cxn>
                    <a:cxn ang="0">
                      <a:pos x="connsiteX3" y="connsiteY3"/>
                    </a:cxn>
                  </a:cxnLst>
                  <a:rect l="l" t="t" r="r" b="b"/>
                  <a:pathLst>
                    <a:path w="521922" h="880491">
                      <a:moveTo>
                        <a:pt x="0" y="545875"/>
                      </a:moveTo>
                      <a:lnTo>
                        <a:pt x="442550" y="880492"/>
                      </a:lnTo>
                      <a:lnTo>
                        <a:pt x="521922" y="771317"/>
                      </a:lnTo>
                      <a:lnTo>
                        <a:pt x="396878"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797" name="Graphic 28">
                <a:extLst>
                  <a:ext uri="{FF2B5EF4-FFF2-40B4-BE49-F238E27FC236}">
                    <a16:creationId xmlns:a16="http://schemas.microsoft.com/office/drawing/2014/main" id="{60678B72-2477-D4A4-4A6B-D6C3B5FC525D}"/>
                  </a:ext>
                </a:extLst>
              </p:cNvPr>
              <p:cNvGrpSpPr/>
              <p:nvPr/>
            </p:nvGrpSpPr>
            <p:grpSpPr>
              <a:xfrm>
                <a:off x="32664012" y="24638578"/>
                <a:ext cx="2381250" cy="1637607"/>
                <a:chOff x="32664012" y="24638578"/>
                <a:chExt cx="2381250" cy="1637607"/>
              </a:xfrm>
            </p:grpSpPr>
            <p:sp>
              <p:nvSpPr>
                <p:cNvPr id="1798" name="Freeform 1797">
                  <a:extLst>
                    <a:ext uri="{FF2B5EF4-FFF2-40B4-BE49-F238E27FC236}">
                      <a16:creationId xmlns:a16="http://schemas.microsoft.com/office/drawing/2014/main" id="{965E08D7-A3BE-7005-CDB4-5B4836333F74}"/>
                    </a:ext>
                  </a:extLst>
                </p:cNvPr>
                <p:cNvSpPr/>
                <p:nvPr/>
              </p:nvSpPr>
              <p:spPr>
                <a:xfrm>
                  <a:off x="32664012" y="24638578"/>
                  <a:ext cx="793746" cy="545865"/>
                </a:xfrm>
                <a:custGeom>
                  <a:avLst/>
                  <a:gdLst>
                    <a:gd name="connsiteX0" fmla="*/ 0 w 793746"/>
                    <a:gd name="connsiteY0" fmla="*/ 0 h 545865"/>
                    <a:gd name="connsiteX1" fmla="*/ 396878 w 793746"/>
                    <a:gd name="connsiteY1" fmla="*/ 545866 h 545865"/>
                    <a:gd name="connsiteX2" fmla="*/ 793747 w 793746"/>
                    <a:gd name="connsiteY2" fmla="*/ 0 h 545865"/>
                  </a:gdLst>
                  <a:ahLst/>
                  <a:cxnLst>
                    <a:cxn ang="0">
                      <a:pos x="connsiteX0" y="connsiteY0"/>
                    </a:cxn>
                    <a:cxn ang="0">
                      <a:pos x="connsiteX1" y="connsiteY1"/>
                    </a:cxn>
                    <a:cxn ang="0">
                      <a:pos x="connsiteX2" y="connsiteY2"/>
                    </a:cxn>
                  </a:cxnLst>
                  <a:rect l="l" t="t" r="r" b="b"/>
                  <a:pathLst>
                    <a:path w="793746" h="545865">
                      <a:moveTo>
                        <a:pt x="0" y="0"/>
                      </a:moveTo>
                      <a:lnTo>
                        <a:pt x="396878" y="545866"/>
                      </a:lnTo>
                      <a:lnTo>
                        <a:pt x="79374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799" name="Freeform 1798">
                  <a:extLst>
                    <a:ext uri="{FF2B5EF4-FFF2-40B4-BE49-F238E27FC236}">
                      <a16:creationId xmlns:a16="http://schemas.microsoft.com/office/drawing/2014/main" id="{D88120FF-8675-3A78-3F75-A6E6B557E60D}"/>
                    </a:ext>
                  </a:extLst>
                </p:cNvPr>
                <p:cNvSpPr/>
                <p:nvPr/>
              </p:nvSpPr>
              <p:spPr>
                <a:xfrm>
                  <a:off x="33060890" y="24638578"/>
                  <a:ext cx="1587493" cy="1091731"/>
                </a:xfrm>
                <a:custGeom>
                  <a:avLst/>
                  <a:gdLst>
                    <a:gd name="connsiteX0" fmla="*/ 1190625 w 1587493"/>
                    <a:gd name="connsiteY0" fmla="*/ 1091732 h 1091731"/>
                    <a:gd name="connsiteX1" fmla="*/ 1587494 w 1587493"/>
                    <a:gd name="connsiteY1" fmla="*/ 545866 h 1091731"/>
                    <a:gd name="connsiteX2" fmla="*/ 1190625 w 1587493"/>
                    <a:gd name="connsiteY2" fmla="*/ 0 h 1091731"/>
                    <a:gd name="connsiteX3" fmla="*/ 396869 w 1587493"/>
                    <a:gd name="connsiteY3" fmla="*/ 0 h 1091731"/>
                    <a:gd name="connsiteX4" fmla="*/ 0 w 1587493"/>
                    <a:gd name="connsiteY4" fmla="*/ 545866 h 1091731"/>
                    <a:gd name="connsiteX5" fmla="*/ 396869 w 1587493"/>
                    <a:gd name="connsiteY5" fmla="*/ 1091732 h 109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493" h="1091731">
                      <a:moveTo>
                        <a:pt x="1190625" y="1091732"/>
                      </a:moveTo>
                      <a:lnTo>
                        <a:pt x="1587494" y="545866"/>
                      </a:lnTo>
                      <a:lnTo>
                        <a:pt x="1190625" y="0"/>
                      </a:lnTo>
                      <a:lnTo>
                        <a:pt x="396869" y="0"/>
                      </a:lnTo>
                      <a:lnTo>
                        <a:pt x="0" y="545866"/>
                      </a:lnTo>
                      <a:lnTo>
                        <a:pt x="396869" y="109173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800" name="Freeform 1799">
                  <a:extLst>
                    <a:ext uri="{FF2B5EF4-FFF2-40B4-BE49-F238E27FC236}">
                      <a16:creationId xmlns:a16="http://schemas.microsoft.com/office/drawing/2014/main" id="{5BDC74BD-40CA-B525-7895-C4530B8A0D75}"/>
                    </a:ext>
                  </a:extLst>
                </p:cNvPr>
                <p:cNvSpPr/>
                <p:nvPr/>
              </p:nvSpPr>
              <p:spPr>
                <a:xfrm>
                  <a:off x="34251515" y="24638578"/>
                  <a:ext cx="793746" cy="545865"/>
                </a:xfrm>
                <a:custGeom>
                  <a:avLst/>
                  <a:gdLst>
                    <a:gd name="connsiteX0" fmla="*/ 793747 w 793746"/>
                    <a:gd name="connsiteY0" fmla="*/ 0 h 545865"/>
                    <a:gd name="connsiteX1" fmla="*/ 0 w 793746"/>
                    <a:gd name="connsiteY1" fmla="*/ 0 h 545865"/>
                    <a:gd name="connsiteX2" fmla="*/ 396869 w 793746"/>
                    <a:gd name="connsiteY2" fmla="*/ 545866 h 545865"/>
                  </a:gdLst>
                  <a:ahLst/>
                  <a:cxnLst>
                    <a:cxn ang="0">
                      <a:pos x="connsiteX0" y="connsiteY0"/>
                    </a:cxn>
                    <a:cxn ang="0">
                      <a:pos x="connsiteX1" y="connsiteY1"/>
                    </a:cxn>
                    <a:cxn ang="0">
                      <a:pos x="connsiteX2" y="connsiteY2"/>
                    </a:cxn>
                  </a:cxnLst>
                  <a:rect l="l" t="t" r="r" b="b"/>
                  <a:pathLst>
                    <a:path w="793746" h="545865">
                      <a:moveTo>
                        <a:pt x="793747" y="0"/>
                      </a:moveTo>
                      <a:lnTo>
                        <a:pt x="0" y="0"/>
                      </a:lnTo>
                      <a:lnTo>
                        <a:pt x="396869" y="54586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01" name="Freeform 1800">
                  <a:extLst>
                    <a:ext uri="{FF2B5EF4-FFF2-40B4-BE49-F238E27FC236}">
                      <a16:creationId xmlns:a16="http://schemas.microsoft.com/office/drawing/2014/main" id="{40B0B9BB-29A9-3C72-B92F-8C5C4A9E26AC}"/>
                    </a:ext>
                  </a:extLst>
                </p:cNvPr>
                <p:cNvSpPr/>
                <p:nvPr/>
              </p:nvSpPr>
              <p:spPr>
                <a:xfrm>
                  <a:off x="33457758" y="25730310"/>
                  <a:ext cx="793756" cy="545875"/>
                </a:xfrm>
                <a:custGeom>
                  <a:avLst/>
                  <a:gdLst>
                    <a:gd name="connsiteX0" fmla="*/ 396878 w 793756"/>
                    <a:gd name="connsiteY0" fmla="*/ 545875 h 545875"/>
                    <a:gd name="connsiteX1" fmla="*/ 793756 w 793756"/>
                    <a:gd name="connsiteY1" fmla="*/ 0 h 545875"/>
                    <a:gd name="connsiteX2" fmla="*/ 0 w 793756"/>
                    <a:gd name="connsiteY2" fmla="*/ 0 h 545875"/>
                  </a:gdLst>
                  <a:ahLst/>
                  <a:cxnLst>
                    <a:cxn ang="0">
                      <a:pos x="connsiteX0" y="connsiteY0"/>
                    </a:cxn>
                    <a:cxn ang="0">
                      <a:pos x="connsiteX1" y="connsiteY1"/>
                    </a:cxn>
                    <a:cxn ang="0">
                      <a:pos x="connsiteX2" y="connsiteY2"/>
                    </a:cxn>
                  </a:cxnLst>
                  <a:rect l="l" t="t" r="r" b="b"/>
                  <a:pathLst>
                    <a:path w="793756" h="545875">
                      <a:moveTo>
                        <a:pt x="396878" y="545875"/>
                      </a:moveTo>
                      <a:lnTo>
                        <a:pt x="793756"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802" name="Graphic 28">
                <a:extLst>
                  <a:ext uri="{FF2B5EF4-FFF2-40B4-BE49-F238E27FC236}">
                    <a16:creationId xmlns:a16="http://schemas.microsoft.com/office/drawing/2014/main" id="{7FC313D4-322F-AEF0-9627-6A8E81DAFE76}"/>
                  </a:ext>
                </a:extLst>
              </p:cNvPr>
              <p:cNvGrpSpPr/>
              <p:nvPr/>
            </p:nvGrpSpPr>
            <p:grpSpPr>
              <a:xfrm>
                <a:off x="32550445" y="26276185"/>
                <a:ext cx="1865700" cy="3214972"/>
                <a:chOff x="32550445" y="26276185"/>
                <a:chExt cx="1865700" cy="3214972"/>
              </a:xfrm>
            </p:grpSpPr>
            <p:sp>
              <p:nvSpPr>
                <p:cNvPr id="1803" name="Freeform 1802">
                  <a:extLst>
                    <a:ext uri="{FF2B5EF4-FFF2-40B4-BE49-F238E27FC236}">
                      <a16:creationId xmlns:a16="http://schemas.microsoft.com/office/drawing/2014/main" id="{E6294163-7554-2262-D594-E1568893DE21}"/>
                    </a:ext>
                  </a:extLst>
                </p:cNvPr>
                <p:cNvSpPr/>
                <p:nvPr/>
              </p:nvSpPr>
              <p:spPr>
                <a:xfrm>
                  <a:off x="32550445" y="27752247"/>
                  <a:ext cx="636994" cy="907647"/>
                </a:xfrm>
                <a:custGeom>
                  <a:avLst/>
                  <a:gdLst>
                    <a:gd name="connsiteX0" fmla="*/ 0 w 636994"/>
                    <a:gd name="connsiteY0" fmla="*/ 492021 h 907647"/>
                    <a:gd name="connsiteX1" fmla="*/ 621897 w 636994"/>
                    <a:gd name="connsiteY1" fmla="*/ 907647 h 907647"/>
                    <a:gd name="connsiteX2" fmla="*/ 636994 w 636994"/>
                    <a:gd name="connsiteY2" fmla="*/ 207813 h 907647"/>
                    <a:gd name="connsiteX3" fmla="*/ 326050 w 636994"/>
                    <a:gd name="connsiteY3" fmla="*/ 0 h 907647"/>
                  </a:gdLst>
                  <a:ahLst/>
                  <a:cxnLst>
                    <a:cxn ang="0">
                      <a:pos x="connsiteX0" y="connsiteY0"/>
                    </a:cxn>
                    <a:cxn ang="0">
                      <a:pos x="connsiteX1" y="connsiteY1"/>
                    </a:cxn>
                    <a:cxn ang="0">
                      <a:pos x="connsiteX2" y="connsiteY2"/>
                    </a:cxn>
                    <a:cxn ang="0">
                      <a:pos x="connsiteX3" y="connsiteY3"/>
                    </a:cxn>
                  </a:cxnLst>
                  <a:rect l="l" t="t" r="r" b="b"/>
                  <a:pathLst>
                    <a:path w="636994" h="907647">
                      <a:moveTo>
                        <a:pt x="0" y="492021"/>
                      </a:moveTo>
                      <a:lnTo>
                        <a:pt x="621897" y="907647"/>
                      </a:lnTo>
                      <a:lnTo>
                        <a:pt x="636994" y="207813"/>
                      </a:lnTo>
                      <a:lnTo>
                        <a:pt x="32605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04" name="Freeform 1803">
                  <a:extLst>
                    <a:ext uri="{FF2B5EF4-FFF2-40B4-BE49-F238E27FC236}">
                      <a16:creationId xmlns:a16="http://schemas.microsoft.com/office/drawing/2014/main" id="{A76F811B-53D6-9222-4324-7847B1226417}"/>
                    </a:ext>
                  </a:extLst>
                </p:cNvPr>
                <p:cNvSpPr/>
                <p:nvPr/>
              </p:nvSpPr>
              <p:spPr>
                <a:xfrm>
                  <a:off x="32876495" y="26768206"/>
                  <a:ext cx="963044" cy="1191855"/>
                </a:xfrm>
                <a:custGeom>
                  <a:avLst/>
                  <a:gdLst>
                    <a:gd name="connsiteX0" fmla="*/ 310944 w 963044"/>
                    <a:gd name="connsiteY0" fmla="*/ 1191855 h 1191855"/>
                    <a:gd name="connsiteX1" fmla="*/ 947947 w 963044"/>
                    <a:gd name="connsiteY1" fmla="*/ 907648 h 1191855"/>
                    <a:gd name="connsiteX2" fmla="*/ 963044 w 963044"/>
                    <a:gd name="connsiteY2" fmla="*/ 207813 h 1191855"/>
                    <a:gd name="connsiteX3" fmla="*/ 652091 w 963044"/>
                    <a:gd name="connsiteY3" fmla="*/ 0 h 1191855"/>
                    <a:gd name="connsiteX4" fmla="*/ 0 w 963044"/>
                    <a:gd name="connsiteY4" fmla="*/ 984042 h 1191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044" h="1191855">
                      <a:moveTo>
                        <a:pt x="310944" y="1191855"/>
                      </a:moveTo>
                      <a:lnTo>
                        <a:pt x="947947" y="907648"/>
                      </a:lnTo>
                      <a:lnTo>
                        <a:pt x="963044" y="207813"/>
                      </a:lnTo>
                      <a:lnTo>
                        <a:pt x="652091" y="0"/>
                      </a:lnTo>
                      <a:lnTo>
                        <a:pt x="0" y="98404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805" name="Freeform 1804">
                  <a:extLst>
                    <a:ext uri="{FF2B5EF4-FFF2-40B4-BE49-F238E27FC236}">
                      <a16:creationId xmlns:a16="http://schemas.microsoft.com/office/drawing/2014/main" id="{FC2AA342-4643-0EE3-A2FB-163A60E84145}"/>
                    </a:ext>
                  </a:extLst>
                </p:cNvPr>
                <p:cNvSpPr/>
                <p:nvPr/>
              </p:nvSpPr>
              <p:spPr>
                <a:xfrm>
                  <a:off x="33528586" y="26276185"/>
                  <a:ext cx="438349" cy="699834"/>
                </a:xfrm>
                <a:custGeom>
                  <a:avLst/>
                  <a:gdLst>
                    <a:gd name="connsiteX0" fmla="*/ 326050 w 438349"/>
                    <a:gd name="connsiteY0" fmla="*/ 0 h 699834"/>
                    <a:gd name="connsiteX1" fmla="*/ 0 w 438349"/>
                    <a:gd name="connsiteY1" fmla="*/ 492021 h 699834"/>
                    <a:gd name="connsiteX2" fmla="*/ 310953 w 438349"/>
                    <a:gd name="connsiteY2" fmla="*/ 699834 h 699834"/>
                    <a:gd name="connsiteX3" fmla="*/ 438350 w 438349"/>
                    <a:gd name="connsiteY3" fmla="*/ 642991 h 699834"/>
                  </a:gdLst>
                  <a:ahLst/>
                  <a:cxnLst>
                    <a:cxn ang="0">
                      <a:pos x="connsiteX0" y="connsiteY0"/>
                    </a:cxn>
                    <a:cxn ang="0">
                      <a:pos x="connsiteX1" y="connsiteY1"/>
                    </a:cxn>
                    <a:cxn ang="0">
                      <a:pos x="connsiteX2" y="connsiteY2"/>
                    </a:cxn>
                    <a:cxn ang="0">
                      <a:pos x="connsiteX3" y="connsiteY3"/>
                    </a:cxn>
                  </a:cxnLst>
                  <a:rect l="l" t="t" r="r" b="b"/>
                  <a:pathLst>
                    <a:path w="438349" h="699834">
                      <a:moveTo>
                        <a:pt x="326050" y="0"/>
                      </a:moveTo>
                      <a:lnTo>
                        <a:pt x="0" y="492021"/>
                      </a:lnTo>
                      <a:lnTo>
                        <a:pt x="310953" y="699834"/>
                      </a:lnTo>
                      <a:lnTo>
                        <a:pt x="438350" y="64299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06" name="Freeform 1805">
                  <a:extLst>
                    <a:ext uri="{FF2B5EF4-FFF2-40B4-BE49-F238E27FC236}">
                      <a16:creationId xmlns:a16="http://schemas.microsoft.com/office/drawing/2014/main" id="{66EC8BE6-5B01-80EE-2627-43EFE64DA8E0}"/>
                    </a:ext>
                  </a:extLst>
                </p:cNvPr>
                <p:cNvSpPr/>
                <p:nvPr/>
              </p:nvSpPr>
              <p:spPr>
                <a:xfrm>
                  <a:off x="33172342" y="27675853"/>
                  <a:ext cx="1131503" cy="1399678"/>
                </a:xfrm>
                <a:custGeom>
                  <a:avLst/>
                  <a:gdLst>
                    <a:gd name="connsiteX0" fmla="*/ 652100 w 1131503"/>
                    <a:gd name="connsiteY0" fmla="*/ 0 h 1399678"/>
                    <a:gd name="connsiteX1" fmla="*/ 15097 w 1131503"/>
                    <a:gd name="connsiteY1" fmla="*/ 284207 h 1399678"/>
                    <a:gd name="connsiteX2" fmla="*/ 0 w 1131503"/>
                    <a:gd name="connsiteY2" fmla="*/ 984041 h 1399678"/>
                    <a:gd name="connsiteX3" fmla="*/ 621906 w 1131503"/>
                    <a:gd name="connsiteY3" fmla="*/ 1399678 h 1399678"/>
                    <a:gd name="connsiteX4" fmla="*/ 1131503 w 1131503"/>
                    <a:gd name="connsiteY4" fmla="*/ 1172314 h 1399678"/>
                    <a:gd name="connsiteX5" fmla="*/ 963053 w 1131503"/>
                    <a:gd name="connsiteY5" fmla="*/ 207813 h 139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503" h="1399678">
                      <a:moveTo>
                        <a:pt x="652100" y="0"/>
                      </a:moveTo>
                      <a:lnTo>
                        <a:pt x="15097" y="284207"/>
                      </a:lnTo>
                      <a:lnTo>
                        <a:pt x="0" y="984041"/>
                      </a:lnTo>
                      <a:lnTo>
                        <a:pt x="621906" y="1399678"/>
                      </a:lnTo>
                      <a:lnTo>
                        <a:pt x="1131503" y="1172314"/>
                      </a:lnTo>
                      <a:lnTo>
                        <a:pt x="963053" y="20781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807" name="Freeform 1806">
                  <a:extLst>
                    <a:ext uri="{FF2B5EF4-FFF2-40B4-BE49-F238E27FC236}">
                      <a16:creationId xmlns:a16="http://schemas.microsoft.com/office/drawing/2014/main" id="{A82B13F6-C12E-5E9F-7CDE-A851D5C37907}"/>
                    </a:ext>
                  </a:extLst>
                </p:cNvPr>
                <p:cNvSpPr/>
                <p:nvPr/>
              </p:nvSpPr>
              <p:spPr>
                <a:xfrm>
                  <a:off x="33824442" y="26919176"/>
                  <a:ext cx="310953" cy="964491"/>
                </a:xfrm>
                <a:custGeom>
                  <a:avLst/>
                  <a:gdLst>
                    <a:gd name="connsiteX0" fmla="*/ 0 w 310953"/>
                    <a:gd name="connsiteY0" fmla="*/ 756678 h 964491"/>
                    <a:gd name="connsiteX1" fmla="*/ 310953 w 310953"/>
                    <a:gd name="connsiteY1" fmla="*/ 964491 h 964491"/>
                    <a:gd name="connsiteX2" fmla="*/ 142494 w 310953"/>
                    <a:gd name="connsiteY2" fmla="*/ 0 h 964491"/>
                    <a:gd name="connsiteX3" fmla="*/ 15097 w 310953"/>
                    <a:gd name="connsiteY3" fmla="*/ 56844 h 964491"/>
                  </a:gdLst>
                  <a:ahLst/>
                  <a:cxnLst>
                    <a:cxn ang="0">
                      <a:pos x="connsiteX0" y="connsiteY0"/>
                    </a:cxn>
                    <a:cxn ang="0">
                      <a:pos x="connsiteX1" y="connsiteY1"/>
                    </a:cxn>
                    <a:cxn ang="0">
                      <a:pos x="connsiteX2" y="connsiteY2"/>
                    </a:cxn>
                    <a:cxn ang="0">
                      <a:pos x="connsiteX3" y="connsiteY3"/>
                    </a:cxn>
                  </a:cxnLst>
                  <a:rect l="l" t="t" r="r" b="b"/>
                  <a:pathLst>
                    <a:path w="310953" h="964491">
                      <a:moveTo>
                        <a:pt x="0" y="756678"/>
                      </a:moveTo>
                      <a:lnTo>
                        <a:pt x="310953" y="964491"/>
                      </a:lnTo>
                      <a:lnTo>
                        <a:pt x="142494" y="0"/>
                      </a:lnTo>
                      <a:lnTo>
                        <a:pt x="15097" y="5684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808" name="Freeform 1807">
                  <a:extLst>
                    <a:ext uri="{FF2B5EF4-FFF2-40B4-BE49-F238E27FC236}">
                      <a16:creationId xmlns:a16="http://schemas.microsoft.com/office/drawing/2014/main" id="{44F18D00-D1C2-B0C5-A117-23DB147E576B}"/>
                    </a:ext>
                  </a:extLst>
                </p:cNvPr>
                <p:cNvSpPr/>
                <p:nvPr/>
              </p:nvSpPr>
              <p:spPr>
                <a:xfrm>
                  <a:off x="33794248" y="28848167"/>
                  <a:ext cx="621896" cy="642990"/>
                </a:xfrm>
                <a:custGeom>
                  <a:avLst/>
                  <a:gdLst>
                    <a:gd name="connsiteX0" fmla="*/ 621897 w 621896"/>
                    <a:gd name="connsiteY0" fmla="*/ 642991 h 642990"/>
                    <a:gd name="connsiteX1" fmla="*/ 509597 w 621896"/>
                    <a:gd name="connsiteY1" fmla="*/ 0 h 642990"/>
                    <a:gd name="connsiteX2" fmla="*/ 0 w 621896"/>
                    <a:gd name="connsiteY2" fmla="*/ 227364 h 642990"/>
                  </a:gdLst>
                  <a:ahLst/>
                  <a:cxnLst>
                    <a:cxn ang="0">
                      <a:pos x="connsiteX0" y="connsiteY0"/>
                    </a:cxn>
                    <a:cxn ang="0">
                      <a:pos x="connsiteX1" y="connsiteY1"/>
                    </a:cxn>
                    <a:cxn ang="0">
                      <a:pos x="connsiteX2" y="connsiteY2"/>
                    </a:cxn>
                  </a:cxnLst>
                  <a:rect l="l" t="t" r="r" b="b"/>
                  <a:pathLst>
                    <a:path w="621896" h="642990">
                      <a:moveTo>
                        <a:pt x="621897" y="642991"/>
                      </a:moveTo>
                      <a:lnTo>
                        <a:pt x="509597" y="0"/>
                      </a:lnTo>
                      <a:lnTo>
                        <a:pt x="0" y="227364"/>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809" name="Graphic 28">
                <a:extLst>
                  <a:ext uri="{FF2B5EF4-FFF2-40B4-BE49-F238E27FC236}">
                    <a16:creationId xmlns:a16="http://schemas.microsoft.com/office/drawing/2014/main" id="{BD50F841-25F8-7868-C7B6-2F3EEFEC4C70}"/>
                  </a:ext>
                </a:extLst>
              </p:cNvPr>
              <p:cNvGrpSpPr/>
              <p:nvPr/>
            </p:nvGrpSpPr>
            <p:grpSpPr>
              <a:xfrm>
                <a:off x="32550445" y="24638578"/>
                <a:ext cx="1304191" cy="3605690"/>
                <a:chOff x="32550445" y="24638578"/>
                <a:chExt cx="1304191" cy="3605690"/>
              </a:xfrm>
            </p:grpSpPr>
            <p:sp>
              <p:nvSpPr>
                <p:cNvPr id="1810" name="Freeform 1809">
                  <a:extLst>
                    <a:ext uri="{FF2B5EF4-FFF2-40B4-BE49-F238E27FC236}">
                      <a16:creationId xmlns:a16="http://schemas.microsoft.com/office/drawing/2014/main" id="{C486B92C-E8E6-75D9-58B8-81B33E76F76D}"/>
                    </a:ext>
                  </a:extLst>
                </p:cNvPr>
                <p:cNvSpPr/>
                <p:nvPr/>
              </p:nvSpPr>
              <p:spPr>
                <a:xfrm>
                  <a:off x="33330152" y="25730310"/>
                  <a:ext cx="524484" cy="1037896"/>
                </a:xfrm>
                <a:custGeom>
                  <a:avLst/>
                  <a:gdLst>
                    <a:gd name="connsiteX0" fmla="*/ 524485 w 524484"/>
                    <a:gd name="connsiteY0" fmla="*/ 545875 h 1037896"/>
                    <a:gd name="connsiteX1" fmla="*/ 127607 w 524484"/>
                    <a:gd name="connsiteY1" fmla="*/ 0 h 1037896"/>
                    <a:gd name="connsiteX2" fmla="*/ 0 w 524484"/>
                    <a:gd name="connsiteY2" fmla="*/ 764959 h 1037896"/>
                    <a:gd name="connsiteX3" fmla="*/ 198434 w 524484"/>
                    <a:gd name="connsiteY3" fmla="*/ 1037896 h 1037896"/>
                  </a:gdLst>
                  <a:ahLst/>
                  <a:cxnLst>
                    <a:cxn ang="0">
                      <a:pos x="connsiteX0" y="connsiteY0"/>
                    </a:cxn>
                    <a:cxn ang="0">
                      <a:pos x="connsiteX1" y="connsiteY1"/>
                    </a:cxn>
                    <a:cxn ang="0">
                      <a:pos x="connsiteX2" y="connsiteY2"/>
                    </a:cxn>
                    <a:cxn ang="0">
                      <a:pos x="connsiteX3" y="connsiteY3"/>
                    </a:cxn>
                  </a:cxnLst>
                  <a:rect l="l" t="t" r="r" b="b"/>
                  <a:pathLst>
                    <a:path w="524484" h="1037896">
                      <a:moveTo>
                        <a:pt x="524485" y="545875"/>
                      </a:moveTo>
                      <a:lnTo>
                        <a:pt x="127607" y="0"/>
                      </a:lnTo>
                      <a:lnTo>
                        <a:pt x="0" y="764959"/>
                      </a:lnTo>
                      <a:lnTo>
                        <a:pt x="198434" y="103789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11" name="Freeform 1810">
                  <a:extLst>
                    <a:ext uri="{FF2B5EF4-FFF2-40B4-BE49-F238E27FC236}">
                      <a16:creationId xmlns:a16="http://schemas.microsoft.com/office/drawing/2014/main" id="{61AD065F-22AB-BB25-53BB-99B52363E809}"/>
                    </a:ext>
                  </a:extLst>
                </p:cNvPr>
                <p:cNvSpPr/>
                <p:nvPr/>
              </p:nvSpPr>
              <p:spPr>
                <a:xfrm>
                  <a:off x="32678051" y="26495268"/>
                  <a:ext cx="850534" cy="1256979"/>
                </a:xfrm>
                <a:custGeom>
                  <a:avLst/>
                  <a:gdLst>
                    <a:gd name="connsiteX0" fmla="*/ 652100 w 850534"/>
                    <a:gd name="connsiteY0" fmla="*/ 0 h 1256979"/>
                    <a:gd name="connsiteX1" fmla="*/ 127615 w 850534"/>
                    <a:gd name="connsiteY1" fmla="*/ 219093 h 1256979"/>
                    <a:gd name="connsiteX2" fmla="*/ 0 w 850534"/>
                    <a:gd name="connsiteY2" fmla="*/ 984042 h 1256979"/>
                    <a:gd name="connsiteX3" fmla="*/ 198444 w 850534"/>
                    <a:gd name="connsiteY3" fmla="*/ 1256979 h 1256979"/>
                    <a:gd name="connsiteX4" fmla="*/ 850535 w 850534"/>
                    <a:gd name="connsiteY4" fmla="*/ 272938 h 1256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34" h="1256979">
                      <a:moveTo>
                        <a:pt x="652100" y="0"/>
                      </a:moveTo>
                      <a:lnTo>
                        <a:pt x="127615" y="219093"/>
                      </a:lnTo>
                      <a:lnTo>
                        <a:pt x="0" y="984042"/>
                      </a:lnTo>
                      <a:lnTo>
                        <a:pt x="198444" y="1256979"/>
                      </a:lnTo>
                      <a:lnTo>
                        <a:pt x="850535" y="27293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812" name="Freeform 1811">
                  <a:extLst>
                    <a:ext uri="{FF2B5EF4-FFF2-40B4-BE49-F238E27FC236}">
                      <a16:creationId xmlns:a16="http://schemas.microsoft.com/office/drawing/2014/main" id="{0E66F4A9-4418-8D97-FC58-E35A605B9754}"/>
                    </a:ext>
                  </a:extLst>
                </p:cNvPr>
                <p:cNvSpPr/>
                <p:nvPr/>
              </p:nvSpPr>
              <p:spPr>
                <a:xfrm>
                  <a:off x="32550445" y="27479310"/>
                  <a:ext cx="326050" cy="764958"/>
                </a:xfrm>
                <a:custGeom>
                  <a:avLst/>
                  <a:gdLst>
                    <a:gd name="connsiteX0" fmla="*/ 0 w 326050"/>
                    <a:gd name="connsiteY0" fmla="*/ 764959 h 764958"/>
                    <a:gd name="connsiteX1" fmla="*/ 326050 w 326050"/>
                    <a:gd name="connsiteY1" fmla="*/ 272938 h 764958"/>
                    <a:gd name="connsiteX2" fmla="*/ 127607 w 326050"/>
                    <a:gd name="connsiteY2" fmla="*/ 0 h 764958"/>
                    <a:gd name="connsiteX3" fmla="*/ 22708 w 326050"/>
                    <a:gd name="connsiteY3" fmla="*/ 43822 h 764958"/>
                  </a:gdLst>
                  <a:ahLst/>
                  <a:cxnLst>
                    <a:cxn ang="0">
                      <a:pos x="connsiteX0" y="connsiteY0"/>
                    </a:cxn>
                    <a:cxn ang="0">
                      <a:pos x="connsiteX1" y="connsiteY1"/>
                    </a:cxn>
                    <a:cxn ang="0">
                      <a:pos x="connsiteX2" y="connsiteY2"/>
                    </a:cxn>
                    <a:cxn ang="0">
                      <a:pos x="connsiteX3" y="connsiteY3"/>
                    </a:cxn>
                  </a:cxnLst>
                  <a:rect l="l" t="t" r="r" b="b"/>
                  <a:pathLst>
                    <a:path w="326050" h="764958">
                      <a:moveTo>
                        <a:pt x="0" y="764959"/>
                      </a:moveTo>
                      <a:lnTo>
                        <a:pt x="326050" y="272938"/>
                      </a:lnTo>
                      <a:lnTo>
                        <a:pt x="127607" y="0"/>
                      </a:lnTo>
                      <a:lnTo>
                        <a:pt x="22708" y="4382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13" name="Freeform 1812">
                  <a:extLst>
                    <a:ext uri="{FF2B5EF4-FFF2-40B4-BE49-F238E27FC236}">
                      <a16:creationId xmlns:a16="http://schemas.microsoft.com/office/drawing/2014/main" id="{4F9C8FE2-0B54-3D83-D04E-466A1E6DB6EE}"/>
                    </a:ext>
                  </a:extLst>
                </p:cNvPr>
                <p:cNvSpPr/>
                <p:nvPr/>
              </p:nvSpPr>
              <p:spPr>
                <a:xfrm>
                  <a:off x="32607223" y="25184444"/>
                  <a:ext cx="850535" cy="1529917"/>
                </a:xfrm>
                <a:custGeom>
                  <a:avLst/>
                  <a:gdLst>
                    <a:gd name="connsiteX0" fmla="*/ 198444 w 850535"/>
                    <a:gd name="connsiteY0" fmla="*/ 1529917 h 1529917"/>
                    <a:gd name="connsiteX1" fmla="*/ 722929 w 850535"/>
                    <a:gd name="connsiteY1" fmla="*/ 1310824 h 1529917"/>
                    <a:gd name="connsiteX2" fmla="*/ 850535 w 850535"/>
                    <a:gd name="connsiteY2" fmla="*/ 545866 h 1529917"/>
                    <a:gd name="connsiteX3" fmla="*/ 453667 w 850535"/>
                    <a:gd name="connsiteY3" fmla="*/ 0 h 1529917"/>
                    <a:gd name="connsiteX4" fmla="*/ 34071 w 850535"/>
                    <a:gd name="connsiteY4" fmla="*/ 175270 h 1529917"/>
                    <a:gd name="connsiteX5" fmla="*/ 0 w 850535"/>
                    <a:gd name="connsiteY5" fmla="*/ 1256979 h 152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0535" h="1529917">
                      <a:moveTo>
                        <a:pt x="198444" y="1529917"/>
                      </a:moveTo>
                      <a:lnTo>
                        <a:pt x="722929" y="1310824"/>
                      </a:lnTo>
                      <a:lnTo>
                        <a:pt x="850535" y="545866"/>
                      </a:lnTo>
                      <a:lnTo>
                        <a:pt x="453667" y="0"/>
                      </a:lnTo>
                      <a:lnTo>
                        <a:pt x="34071" y="175270"/>
                      </a:lnTo>
                      <a:lnTo>
                        <a:pt x="0" y="125697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814" name="Freeform 1813">
                  <a:extLst>
                    <a:ext uri="{FF2B5EF4-FFF2-40B4-BE49-F238E27FC236}">
                      <a16:creationId xmlns:a16="http://schemas.microsoft.com/office/drawing/2014/main" id="{54648A1D-CB98-5CC9-1AC8-6BF0175EE7EB}"/>
                    </a:ext>
                  </a:extLst>
                </p:cNvPr>
                <p:cNvSpPr/>
                <p:nvPr/>
              </p:nvSpPr>
              <p:spPr>
                <a:xfrm>
                  <a:off x="32573153" y="26441423"/>
                  <a:ext cx="232514" cy="1081709"/>
                </a:xfrm>
                <a:custGeom>
                  <a:avLst/>
                  <a:gdLst>
                    <a:gd name="connsiteX0" fmla="*/ 232514 w 232514"/>
                    <a:gd name="connsiteY0" fmla="*/ 272938 h 1081709"/>
                    <a:gd name="connsiteX1" fmla="*/ 34071 w 232514"/>
                    <a:gd name="connsiteY1" fmla="*/ 0 h 1081709"/>
                    <a:gd name="connsiteX2" fmla="*/ 0 w 232514"/>
                    <a:gd name="connsiteY2" fmla="*/ 1081709 h 1081709"/>
                    <a:gd name="connsiteX3" fmla="*/ 104899 w 232514"/>
                    <a:gd name="connsiteY3" fmla="*/ 1037887 h 1081709"/>
                  </a:gdLst>
                  <a:ahLst/>
                  <a:cxnLst>
                    <a:cxn ang="0">
                      <a:pos x="connsiteX0" y="connsiteY0"/>
                    </a:cxn>
                    <a:cxn ang="0">
                      <a:pos x="connsiteX1" y="connsiteY1"/>
                    </a:cxn>
                    <a:cxn ang="0">
                      <a:pos x="connsiteX2" y="connsiteY2"/>
                    </a:cxn>
                    <a:cxn ang="0">
                      <a:pos x="connsiteX3" y="connsiteY3"/>
                    </a:cxn>
                  </a:cxnLst>
                  <a:rect l="l" t="t" r="r" b="b"/>
                  <a:pathLst>
                    <a:path w="232514" h="1081709">
                      <a:moveTo>
                        <a:pt x="232514" y="272938"/>
                      </a:moveTo>
                      <a:lnTo>
                        <a:pt x="34071" y="0"/>
                      </a:lnTo>
                      <a:lnTo>
                        <a:pt x="0" y="1081709"/>
                      </a:lnTo>
                      <a:lnTo>
                        <a:pt x="104899" y="103788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815" name="Freeform 1814">
                  <a:extLst>
                    <a:ext uri="{FF2B5EF4-FFF2-40B4-BE49-F238E27FC236}">
                      <a16:creationId xmlns:a16="http://schemas.microsoft.com/office/drawing/2014/main" id="{49192C2D-A56A-D5A5-41FD-AB70B61E9E11}"/>
                    </a:ext>
                  </a:extLst>
                </p:cNvPr>
                <p:cNvSpPr/>
                <p:nvPr/>
              </p:nvSpPr>
              <p:spPr>
                <a:xfrm>
                  <a:off x="32641294" y="24638578"/>
                  <a:ext cx="419595" cy="721136"/>
                </a:xfrm>
                <a:custGeom>
                  <a:avLst/>
                  <a:gdLst>
                    <a:gd name="connsiteX0" fmla="*/ 22717 w 419595"/>
                    <a:gd name="connsiteY0" fmla="*/ 0 h 721136"/>
                    <a:gd name="connsiteX1" fmla="*/ 0 w 419595"/>
                    <a:gd name="connsiteY1" fmla="*/ 721136 h 721136"/>
                    <a:gd name="connsiteX2" fmla="*/ 419595 w 419595"/>
                    <a:gd name="connsiteY2" fmla="*/ 545866 h 721136"/>
                  </a:gdLst>
                  <a:ahLst/>
                  <a:cxnLst>
                    <a:cxn ang="0">
                      <a:pos x="connsiteX0" y="connsiteY0"/>
                    </a:cxn>
                    <a:cxn ang="0">
                      <a:pos x="connsiteX1" y="connsiteY1"/>
                    </a:cxn>
                    <a:cxn ang="0">
                      <a:pos x="connsiteX2" y="connsiteY2"/>
                    </a:cxn>
                  </a:cxnLst>
                  <a:rect l="l" t="t" r="r" b="b"/>
                  <a:pathLst>
                    <a:path w="419595" h="721136">
                      <a:moveTo>
                        <a:pt x="22717" y="0"/>
                      </a:moveTo>
                      <a:lnTo>
                        <a:pt x="0" y="721136"/>
                      </a:lnTo>
                      <a:lnTo>
                        <a:pt x="419595" y="545866"/>
                      </a:lnTo>
                      <a:close/>
                    </a:path>
                  </a:pathLst>
                </a:custGeom>
                <a:solidFill>
                  <a:srgbClr val="6DA59B"/>
                </a:solidFill>
                <a:ln w="19050" cap="rnd">
                  <a:solidFill>
                    <a:srgbClr val="000000"/>
                  </a:solidFill>
                  <a:prstDash val="solid"/>
                  <a:round/>
                </a:ln>
              </p:spPr>
              <p:txBody>
                <a:bodyPr rtlCol="0" anchor="ctr"/>
                <a:lstStyle/>
                <a:p>
                  <a:endParaRPr lang="en-US"/>
                </a:p>
              </p:txBody>
            </p:sp>
          </p:grpSp>
        </p:grpSp>
        <p:pic>
          <p:nvPicPr>
            <p:cNvPr id="2123" name="Picture 2122">
              <a:extLst>
                <a:ext uri="{FF2B5EF4-FFF2-40B4-BE49-F238E27FC236}">
                  <a16:creationId xmlns:a16="http://schemas.microsoft.com/office/drawing/2014/main" id="{AB37CD42-4F0A-35C4-B80D-4D72694141E2}"/>
                </a:ext>
              </a:extLst>
            </p:cNvPr>
            <p:cNvPicPr>
              <a:picLocks noChangeAspect="1"/>
            </p:cNvPicPr>
            <p:nvPr/>
          </p:nvPicPr>
          <p:blipFill>
            <a:blip r:embed="rId14"/>
            <a:stretch>
              <a:fillRect/>
            </a:stretch>
          </p:blipFill>
          <p:spPr>
            <a:xfrm>
              <a:off x="29722131" y="20213539"/>
              <a:ext cx="4301320" cy="4301891"/>
            </a:xfrm>
            <a:prstGeom prst="rect">
              <a:avLst/>
            </a:prstGeom>
          </p:spPr>
        </p:pic>
        <p:pic>
          <p:nvPicPr>
            <p:cNvPr id="11781" name="Picture 8">
              <a:extLst>
                <a:ext uri="{FF2B5EF4-FFF2-40B4-BE49-F238E27FC236}">
                  <a16:creationId xmlns:a16="http://schemas.microsoft.com/office/drawing/2014/main" id="{74688947-4A38-2BE8-51EF-1B12375F44B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2724" r="22570"/>
            <a:stretch/>
          </p:blipFill>
          <p:spPr bwMode="auto">
            <a:xfrm>
              <a:off x="10135156" y="20892064"/>
              <a:ext cx="2513185" cy="29448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6image10944720">
              <a:extLst>
                <a:ext uri="{FF2B5EF4-FFF2-40B4-BE49-F238E27FC236}">
                  <a16:creationId xmlns:a16="http://schemas.microsoft.com/office/drawing/2014/main" id="{98528555-E9DE-7D96-D006-8C38FFF1D05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325974" y="25331457"/>
              <a:ext cx="3879305" cy="4301891"/>
            </a:xfrm>
            <a:prstGeom prst="rect">
              <a:avLst/>
            </a:prstGeom>
            <a:noFill/>
            <a:extLst>
              <a:ext uri="{909E8E84-426E-40DD-AFC4-6F175D3DCCD1}">
                <a14:hiddenFill xmlns:a14="http://schemas.microsoft.com/office/drawing/2010/main">
                  <a:solidFill>
                    <a:srgbClr val="FFFFFF"/>
                  </a:solidFill>
                </a14:hiddenFill>
              </a:ext>
            </a:extLst>
          </p:spPr>
        </p:pic>
        <p:grpSp>
          <p:nvGrpSpPr>
            <p:cNvPr id="1816" name="Graphic 30">
              <a:extLst>
                <a:ext uri="{FF2B5EF4-FFF2-40B4-BE49-F238E27FC236}">
                  <a16:creationId xmlns:a16="http://schemas.microsoft.com/office/drawing/2014/main" id="{F71BFA8E-6210-FBCA-E9D3-B59E6D6A2A0B}"/>
                </a:ext>
              </a:extLst>
            </p:cNvPr>
            <p:cNvGrpSpPr>
              <a:grpSpLocks noChangeAspect="1"/>
            </p:cNvGrpSpPr>
            <p:nvPr/>
          </p:nvGrpSpPr>
          <p:grpSpPr>
            <a:xfrm>
              <a:off x="17928677" y="26294056"/>
              <a:ext cx="2574297" cy="2376692"/>
              <a:chOff x="36606536" y="26047260"/>
              <a:chExt cx="1785937" cy="1648629"/>
            </a:xfrm>
          </p:grpSpPr>
          <p:grpSp>
            <p:nvGrpSpPr>
              <p:cNvPr id="1817" name="Graphic 30">
                <a:extLst>
                  <a:ext uri="{FF2B5EF4-FFF2-40B4-BE49-F238E27FC236}">
                    <a16:creationId xmlns:a16="http://schemas.microsoft.com/office/drawing/2014/main" id="{77AF0921-59EA-F95F-5809-FFAE2224437D}"/>
                  </a:ext>
                </a:extLst>
              </p:cNvPr>
              <p:cNvGrpSpPr/>
              <p:nvPr/>
            </p:nvGrpSpPr>
            <p:grpSpPr>
              <a:xfrm>
                <a:off x="37320911" y="26047260"/>
                <a:ext cx="714375" cy="618233"/>
                <a:chOff x="37320911" y="26047260"/>
                <a:chExt cx="714375" cy="618233"/>
              </a:xfrm>
            </p:grpSpPr>
            <p:sp>
              <p:nvSpPr>
                <p:cNvPr id="1818" name="Freeform 1817">
                  <a:extLst>
                    <a:ext uri="{FF2B5EF4-FFF2-40B4-BE49-F238E27FC236}">
                      <a16:creationId xmlns:a16="http://schemas.microsoft.com/office/drawing/2014/main" id="{E2A296D1-C880-7352-3B51-455D1C16C328}"/>
                    </a:ext>
                  </a:extLst>
                </p:cNvPr>
                <p:cNvSpPr/>
                <p:nvPr/>
              </p:nvSpPr>
              <p:spPr>
                <a:xfrm>
                  <a:off x="37797161" y="26459422"/>
                  <a:ext cx="238125" cy="206071"/>
                </a:xfrm>
                <a:custGeom>
                  <a:avLst/>
                  <a:gdLst>
                    <a:gd name="connsiteX0" fmla="*/ 238125 w 238125"/>
                    <a:gd name="connsiteY0" fmla="*/ 206072 h 206071"/>
                    <a:gd name="connsiteX1" fmla="*/ 119063 w 238125"/>
                    <a:gd name="connsiteY1" fmla="*/ 0 h 206071"/>
                    <a:gd name="connsiteX2" fmla="*/ 0 w 238125"/>
                    <a:gd name="connsiteY2" fmla="*/ 206072 h 206071"/>
                  </a:gdLst>
                  <a:ahLst/>
                  <a:cxnLst>
                    <a:cxn ang="0">
                      <a:pos x="connsiteX0" y="connsiteY0"/>
                    </a:cxn>
                    <a:cxn ang="0">
                      <a:pos x="connsiteX1" y="connsiteY1"/>
                    </a:cxn>
                    <a:cxn ang="0">
                      <a:pos x="connsiteX2" y="connsiteY2"/>
                    </a:cxn>
                  </a:cxnLst>
                  <a:rect l="l" t="t" r="r" b="b"/>
                  <a:pathLst>
                    <a:path w="238125" h="206071">
                      <a:moveTo>
                        <a:pt x="238125" y="206072"/>
                      </a:moveTo>
                      <a:lnTo>
                        <a:pt x="119063" y="0"/>
                      </a:lnTo>
                      <a:lnTo>
                        <a:pt x="0" y="20607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19" name="Freeform 1818">
                  <a:extLst>
                    <a:ext uri="{FF2B5EF4-FFF2-40B4-BE49-F238E27FC236}">
                      <a16:creationId xmlns:a16="http://schemas.microsoft.com/office/drawing/2014/main" id="{91E45EEF-BFFB-C2D3-371F-D971658E9807}"/>
                    </a:ext>
                  </a:extLst>
                </p:cNvPr>
                <p:cNvSpPr/>
                <p:nvPr/>
              </p:nvSpPr>
              <p:spPr>
                <a:xfrm>
                  <a:off x="37439973" y="26253341"/>
                  <a:ext cx="476250" cy="412152"/>
                </a:xfrm>
                <a:custGeom>
                  <a:avLst/>
                  <a:gdLst>
                    <a:gd name="connsiteX0" fmla="*/ 119063 w 476250"/>
                    <a:gd name="connsiteY0" fmla="*/ 0 h 412152"/>
                    <a:gd name="connsiteX1" fmla="*/ 0 w 476250"/>
                    <a:gd name="connsiteY1" fmla="*/ 206081 h 412152"/>
                    <a:gd name="connsiteX2" fmla="*/ 119063 w 476250"/>
                    <a:gd name="connsiteY2" fmla="*/ 412153 h 412152"/>
                    <a:gd name="connsiteX3" fmla="*/ 357188 w 476250"/>
                    <a:gd name="connsiteY3" fmla="*/ 412153 h 412152"/>
                    <a:gd name="connsiteX4" fmla="*/ 476250 w 476250"/>
                    <a:gd name="connsiteY4" fmla="*/ 20608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81"/>
                      </a:lnTo>
                      <a:lnTo>
                        <a:pt x="119063" y="412153"/>
                      </a:lnTo>
                      <a:lnTo>
                        <a:pt x="357188" y="412153"/>
                      </a:lnTo>
                      <a:lnTo>
                        <a:pt x="476250" y="20608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20" name="Freeform 1819">
                  <a:extLst>
                    <a:ext uri="{FF2B5EF4-FFF2-40B4-BE49-F238E27FC236}">
                      <a16:creationId xmlns:a16="http://schemas.microsoft.com/office/drawing/2014/main" id="{124B559B-7A08-7C41-4743-157675BB56A1}"/>
                    </a:ext>
                  </a:extLst>
                </p:cNvPr>
                <p:cNvSpPr/>
                <p:nvPr/>
              </p:nvSpPr>
              <p:spPr>
                <a:xfrm>
                  <a:off x="37320911" y="26459422"/>
                  <a:ext cx="238125" cy="206071"/>
                </a:xfrm>
                <a:custGeom>
                  <a:avLst/>
                  <a:gdLst>
                    <a:gd name="connsiteX0" fmla="*/ 0 w 238125"/>
                    <a:gd name="connsiteY0" fmla="*/ 206072 h 206071"/>
                    <a:gd name="connsiteX1" fmla="*/ 238125 w 238125"/>
                    <a:gd name="connsiteY1" fmla="*/ 206072 h 206071"/>
                    <a:gd name="connsiteX2" fmla="*/ 119063 w 238125"/>
                    <a:gd name="connsiteY2" fmla="*/ 0 h 206071"/>
                  </a:gdLst>
                  <a:ahLst/>
                  <a:cxnLst>
                    <a:cxn ang="0">
                      <a:pos x="connsiteX0" y="connsiteY0"/>
                    </a:cxn>
                    <a:cxn ang="0">
                      <a:pos x="connsiteX1" y="connsiteY1"/>
                    </a:cxn>
                    <a:cxn ang="0">
                      <a:pos x="connsiteX2" y="connsiteY2"/>
                    </a:cxn>
                  </a:cxnLst>
                  <a:rect l="l" t="t" r="r" b="b"/>
                  <a:pathLst>
                    <a:path w="238125" h="206071">
                      <a:moveTo>
                        <a:pt x="0" y="206072"/>
                      </a:moveTo>
                      <a:lnTo>
                        <a:pt x="238125" y="206072"/>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21" name="Freeform 1820">
                  <a:extLst>
                    <a:ext uri="{FF2B5EF4-FFF2-40B4-BE49-F238E27FC236}">
                      <a16:creationId xmlns:a16="http://schemas.microsoft.com/office/drawing/2014/main" id="{A7DB0041-D66C-AF82-B92D-A556B1E83F7F}"/>
                    </a:ext>
                  </a:extLst>
                </p:cNvPr>
                <p:cNvSpPr/>
                <p:nvPr/>
              </p:nvSpPr>
              <p:spPr>
                <a:xfrm>
                  <a:off x="37559036" y="26047260"/>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822" name="Graphic 30">
                <a:extLst>
                  <a:ext uri="{FF2B5EF4-FFF2-40B4-BE49-F238E27FC236}">
                    <a16:creationId xmlns:a16="http://schemas.microsoft.com/office/drawing/2014/main" id="{2D5C8594-CBBE-45DD-54F7-D7D6A1D1C543}"/>
                  </a:ext>
                </a:extLst>
              </p:cNvPr>
              <p:cNvGrpSpPr/>
              <p:nvPr/>
            </p:nvGrpSpPr>
            <p:grpSpPr>
              <a:xfrm>
                <a:off x="37320911" y="26665494"/>
                <a:ext cx="714375" cy="1030395"/>
                <a:chOff x="37320911" y="26665494"/>
                <a:chExt cx="714375" cy="1030395"/>
              </a:xfrm>
            </p:grpSpPr>
            <p:sp>
              <p:nvSpPr>
                <p:cNvPr id="1823" name="Freeform 1822">
                  <a:extLst>
                    <a:ext uri="{FF2B5EF4-FFF2-40B4-BE49-F238E27FC236}">
                      <a16:creationId xmlns:a16="http://schemas.microsoft.com/office/drawing/2014/main" id="{D55279F1-957D-71D9-2922-EAFFD6FA2A6B}"/>
                    </a:ext>
                  </a:extLst>
                </p:cNvPr>
                <p:cNvSpPr/>
                <p:nvPr/>
              </p:nvSpPr>
              <p:spPr>
                <a:xfrm>
                  <a:off x="37606661" y="27489808"/>
                  <a:ext cx="142875" cy="206081"/>
                </a:xfrm>
                <a:custGeom>
                  <a:avLst/>
                  <a:gdLst>
                    <a:gd name="connsiteX0" fmla="*/ 71438 w 142875"/>
                    <a:gd name="connsiteY0" fmla="*/ 206081 h 206081"/>
                    <a:gd name="connsiteX1" fmla="*/ 142875 w 142875"/>
                    <a:gd name="connsiteY1" fmla="*/ 0 h 206081"/>
                    <a:gd name="connsiteX2" fmla="*/ 0 w 142875"/>
                    <a:gd name="connsiteY2" fmla="*/ 0 h 206081"/>
                  </a:gdLst>
                  <a:ahLst/>
                  <a:cxnLst>
                    <a:cxn ang="0">
                      <a:pos x="connsiteX0" y="connsiteY0"/>
                    </a:cxn>
                    <a:cxn ang="0">
                      <a:pos x="connsiteX1" y="connsiteY1"/>
                    </a:cxn>
                    <a:cxn ang="0">
                      <a:pos x="connsiteX2" y="connsiteY2"/>
                    </a:cxn>
                  </a:cxnLst>
                  <a:rect l="l" t="t" r="r" b="b"/>
                  <a:pathLst>
                    <a:path w="142875" h="206081">
                      <a:moveTo>
                        <a:pt x="71438" y="206081"/>
                      </a:moveTo>
                      <a:lnTo>
                        <a:pt x="14287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24" name="Freeform 1823">
                  <a:extLst>
                    <a:ext uri="{FF2B5EF4-FFF2-40B4-BE49-F238E27FC236}">
                      <a16:creationId xmlns:a16="http://schemas.microsoft.com/office/drawing/2014/main" id="{9570DAFB-6BCF-AF7B-AA0D-348344F17194}"/>
                    </a:ext>
                  </a:extLst>
                </p:cNvPr>
                <p:cNvSpPr/>
                <p:nvPr/>
              </p:nvSpPr>
              <p:spPr>
                <a:xfrm>
                  <a:off x="37797161" y="26871575"/>
                  <a:ext cx="166687" cy="309116"/>
                </a:xfrm>
                <a:custGeom>
                  <a:avLst/>
                  <a:gdLst>
                    <a:gd name="connsiteX0" fmla="*/ 119063 w 166687"/>
                    <a:gd name="connsiteY0" fmla="*/ 0 h 309116"/>
                    <a:gd name="connsiteX1" fmla="*/ 0 w 166687"/>
                    <a:gd name="connsiteY1" fmla="*/ 206081 h 309116"/>
                    <a:gd name="connsiteX2" fmla="*/ 59531 w 166687"/>
                    <a:gd name="connsiteY2" fmla="*/ 309117 h 309116"/>
                    <a:gd name="connsiteX3" fmla="*/ 166688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119063" y="0"/>
                      </a:moveTo>
                      <a:lnTo>
                        <a:pt x="0" y="206081"/>
                      </a:lnTo>
                      <a:lnTo>
                        <a:pt x="59531" y="309117"/>
                      </a:lnTo>
                      <a:lnTo>
                        <a:pt x="1666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25" name="Freeform 1824">
                  <a:extLst>
                    <a:ext uri="{FF2B5EF4-FFF2-40B4-BE49-F238E27FC236}">
                      <a16:creationId xmlns:a16="http://schemas.microsoft.com/office/drawing/2014/main" id="{9BC220D2-ECA4-3E72-0EFC-83B82F28BB3C}"/>
                    </a:ext>
                  </a:extLst>
                </p:cNvPr>
                <p:cNvSpPr/>
                <p:nvPr/>
              </p:nvSpPr>
              <p:spPr>
                <a:xfrm>
                  <a:off x="37499505" y="27077656"/>
                  <a:ext cx="357187" cy="412152"/>
                </a:xfrm>
                <a:custGeom>
                  <a:avLst/>
                  <a:gdLst>
                    <a:gd name="connsiteX0" fmla="*/ 297656 w 357187"/>
                    <a:gd name="connsiteY0" fmla="*/ 0 h 412152"/>
                    <a:gd name="connsiteX1" fmla="*/ 59531 w 357187"/>
                    <a:gd name="connsiteY1" fmla="*/ 0 h 412152"/>
                    <a:gd name="connsiteX2" fmla="*/ 0 w 357187"/>
                    <a:gd name="connsiteY2" fmla="*/ 103036 h 412152"/>
                    <a:gd name="connsiteX3" fmla="*/ 107156 w 357187"/>
                    <a:gd name="connsiteY3" fmla="*/ 412152 h 412152"/>
                    <a:gd name="connsiteX4" fmla="*/ 250031 w 357187"/>
                    <a:gd name="connsiteY4" fmla="*/ 412152 h 412152"/>
                    <a:gd name="connsiteX5" fmla="*/ 357188 w 357187"/>
                    <a:gd name="connsiteY5" fmla="*/ 103036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297656" y="0"/>
                      </a:moveTo>
                      <a:lnTo>
                        <a:pt x="59531" y="0"/>
                      </a:lnTo>
                      <a:lnTo>
                        <a:pt x="0" y="103036"/>
                      </a:lnTo>
                      <a:lnTo>
                        <a:pt x="107156" y="412152"/>
                      </a:lnTo>
                      <a:lnTo>
                        <a:pt x="250031" y="412152"/>
                      </a:lnTo>
                      <a:lnTo>
                        <a:pt x="357188" y="1030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26" name="Freeform 1825">
                  <a:extLst>
                    <a:ext uri="{FF2B5EF4-FFF2-40B4-BE49-F238E27FC236}">
                      <a16:creationId xmlns:a16="http://schemas.microsoft.com/office/drawing/2014/main" id="{3E00E3C6-A272-8A97-2372-8B1E6780790A}"/>
                    </a:ext>
                  </a:extLst>
                </p:cNvPr>
                <p:cNvSpPr/>
                <p:nvPr/>
              </p:nvSpPr>
              <p:spPr>
                <a:xfrm>
                  <a:off x="37797161" y="26665494"/>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 name="connsiteX3" fmla="*/ 166688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0"/>
                      </a:moveTo>
                      <a:lnTo>
                        <a:pt x="0" y="0"/>
                      </a:lnTo>
                      <a:lnTo>
                        <a:pt x="119063" y="206081"/>
                      </a:lnTo>
                      <a:lnTo>
                        <a:pt x="166688"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27" name="Freeform 1826">
                  <a:extLst>
                    <a:ext uri="{FF2B5EF4-FFF2-40B4-BE49-F238E27FC236}">
                      <a16:creationId xmlns:a16="http://schemas.microsoft.com/office/drawing/2014/main" id="{A6C3753D-6435-1BB5-D19B-273AE94A18FC}"/>
                    </a:ext>
                  </a:extLst>
                </p:cNvPr>
                <p:cNvSpPr/>
                <p:nvPr/>
              </p:nvSpPr>
              <p:spPr>
                <a:xfrm>
                  <a:off x="37439973" y="26665494"/>
                  <a:ext cx="476250" cy="412162"/>
                </a:xfrm>
                <a:custGeom>
                  <a:avLst/>
                  <a:gdLst>
                    <a:gd name="connsiteX0" fmla="*/ 476250 w 476250"/>
                    <a:gd name="connsiteY0" fmla="*/ 206081 h 412162"/>
                    <a:gd name="connsiteX1" fmla="*/ 357188 w 476250"/>
                    <a:gd name="connsiteY1" fmla="*/ 0 h 412162"/>
                    <a:gd name="connsiteX2" fmla="*/ 119063 w 476250"/>
                    <a:gd name="connsiteY2" fmla="*/ 0 h 412162"/>
                    <a:gd name="connsiteX3" fmla="*/ 0 w 476250"/>
                    <a:gd name="connsiteY3" fmla="*/ 206081 h 412162"/>
                    <a:gd name="connsiteX4" fmla="*/ 119063 w 476250"/>
                    <a:gd name="connsiteY4" fmla="*/ 412162 h 412162"/>
                    <a:gd name="connsiteX5" fmla="*/ 357188 w 476250"/>
                    <a:gd name="connsiteY5" fmla="*/ 412162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476250" y="206081"/>
                      </a:moveTo>
                      <a:lnTo>
                        <a:pt x="357188" y="0"/>
                      </a:lnTo>
                      <a:lnTo>
                        <a:pt x="119063" y="0"/>
                      </a:lnTo>
                      <a:lnTo>
                        <a:pt x="0" y="206081"/>
                      </a:lnTo>
                      <a:lnTo>
                        <a:pt x="119063" y="412162"/>
                      </a:lnTo>
                      <a:lnTo>
                        <a:pt x="357188" y="412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28" name="Freeform 1827">
                  <a:extLst>
                    <a:ext uri="{FF2B5EF4-FFF2-40B4-BE49-F238E27FC236}">
                      <a16:creationId xmlns:a16="http://schemas.microsoft.com/office/drawing/2014/main" id="{F04800F9-6988-375A-C05A-BB2219AB60D7}"/>
                    </a:ext>
                  </a:extLst>
                </p:cNvPr>
                <p:cNvSpPr/>
                <p:nvPr/>
              </p:nvSpPr>
              <p:spPr>
                <a:xfrm>
                  <a:off x="37392348" y="26871575"/>
                  <a:ext cx="166687" cy="309116"/>
                </a:xfrm>
                <a:custGeom>
                  <a:avLst/>
                  <a:gdLst>
                    <a:gd name="connsiteX0" fmla="*/ 166688 w 166687"/>
                    <a:gd name="connsiteY0" fmla="*/ 206081 h 309116"/>
                    <a:gd name="connsiteX1" fmla="*/ 47625 w 166687"/>
                    <a:gd name="connsiteY1" fmla="*/ 0 h 309116"/>
                    <a:gd name="connsiteX2" fmla="*/ 0 w 166687"/>
                    <a:gd name="connsiteY2" fmla="*/ 0 h 309116"/>
                    <a:gd name="connsiteX3" fmla="*/ 107156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166688" y="206081"/>
                      </a:moveTo>
                      <a:lnTo>
                        <a:pt x="47625" y="0"/>
                      </a:lnTo>
                      <a:lnTo>
                        <a:pt x="0" y="0"/>
                      </a:lnTo>
                      <a:lnTo>
                        <a:pt x="107156"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29" name="Freeform 1828">
                  <a:extLst>
                    <a:ext uri="{FF2B5EF4-FFF2-40B4-BE49-F238E27FC236}">
                      <a16:creationId xmlns:a16="http://schemas.microsoft.com/office/drawing/2014/main" id="{4D51D889-C3D3-F3C7-1B05-84F2CEF35E56}"/>
                    </a:ext>
                  </a:extLst>
                </p:cNvPr>
                <p:cNvSpPr/>
                <p:nvPr/>
              </p:nvSpPr>
              <p:spPr>
                <a:xfrm>
                  <a:off x="37320911" y="26665494"/>
                  <a:ext cx="238125" cy="206081"/>
                </a:xfrm>
                <a:custGeom>
                  <a:avLst/>
                  <a:gdLst>
                    <a:gd name="connsiteX0" fmla="*/ 0 w 238125"/>
                    <a:gd name="connsiteY0" fmla="*/ 0 h 206081"/>
                    <a:gd name="connsiteX1" fmla="*/ 71438 w 238125"/>
                    <a:gd name="connsiteY1" fmla="*/ 206081 h 206081"/>
                    <a:gd name="connsiteX2" fmla="*/ 119063 w 238125"/>
                    <a:gd name="connsiteY2" fmla="*/ 206081 h 206081"/>
                    <a:gd name="connsiteX3" fmla="*/ 238125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0"/>
                      </a:moveTo>
                      <a:lnTo>
                        <a:pt x="71438" y="206081"/>
                      </a:ln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830" name="Graphic 30">
                <a:extLst>
                  <a:ext uri="{FF2B5EF4-FFF2-40B4-BE49-F238E27FC236}">
                    <a16:creationId xmlns:a16="http://schemas.microsoft.com/office/drawing/2014/main" id="{C756ED87-B229-EBCC-9B4B-905325F45DA9}"/>
                  </a:ext>
                </a:extLst>
              </p:cNvPr>
              <p:cNvGrpSpPr/>
              <p:nvPr/>
            </p:nvGrpSpPr>
            <p:grpSpPr>
              <a:xfrm>
                <a:off x="37678098" y="26665494"/>
                <a:ext cx="714375" cy="1030395"/>
                <a:chOff x="37678098" y="26665494"/>
                <a:chExt cx="714375" cy="1030395"/>
              </a:xfrm>
            </p:grpSpPr>
            <p:sp>
              <p:nvSpPr>
                <p:cNvPr id="1831" name="Freeform 1830">
                  <a:extLst>
                    <a:ext uri="{FF2B5EF4-FFF2-40B4-BE49-F238E27FC236}">
                      <a16:creationId xmlns:a16="http://schemas.microsoft.com/office/drawing/2014/main" id="{187B8AE3-F3E7-47AF-3605-8200BF9CBA15}"/>
                    </a:ext>
                  </a:extLst>
                </p:cNvPr>
                <p:cNvSpPr/>
                <p:nvPr/>
              </p:nvSpPr>
              <p:spPr>
                <a:xfrm>
                  <a:off x="38154348" y="27077656"/>
                  <a:ext cx="238125" cy="309116"/>
                </a:xfrm>
                <a:custGeom>
                  <a:avLst/>
                  <a:gdLst>
                    <a:gd name="connsiteX0" fmla="*/ 238125 w 238125"/>
                    <a:gd name="connsiteY0" fmla="*/ 206071 h 309116"/>
                    <a:gd name="connsiteX1" fmla="*/ 119063 w 238125"/>
                    <a:gd name="connsiteY1" fmla="*/ 0 h 309116"/>
                    <a:gd name="connsiteX2" fmla="*/ 0 w 238125"/>
                    <a:gd name="connsiteY2" fmla="*/ 206071 h 309116"/>
                    <a:gd name="connsiteX3" fmla="*/ 59531 w 238125"/>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238125" h="309116">
                      <a:moveTo>
                        <a:pt x="238125" y="206071"/>
                      </a:moveTo>
                      <a:lnTo>
                        <a:pt x="119063" y="0"/>
                      </a:lnTo>
                      <a:lnTo>
                        <a:pt x="0" y="206071"/>
                      </a:lnTo>
                      <a:lnTo>
                        <a:pt x="59531" y="30911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32" name="Freeform 1831">
                  <a:extLst>
                    <a:ext uri="{FF2B5EF4-FFF2-40B4-BE49-F238E27FC236}">
                      <a16:creationId xmlns:a16="http://schemas.microsoft.com/office/drawing/2014/main" id="{8A0F8990-8A7D-F2A8-8DF3-06A1F6373CD6}"/>
                    </a:ext>
                  </a:extLst>
                </p:cNvPr>
                <p:cNvSpPr/>
                <p:nvPr/>
              </p:nvSpPr>
              <p:spPr>
                <a:xfrm>
                  <a:off x="37797161" y="27283727"/>
                  <a:ext cx="416718" cy="309116"/>
                </a:xfrm>
                <a:custGeom>
                  <a:avLst/>
                  <a:gdLst>
                    <a:gd name="connsiteX0" fmla="*/ 357188 w 416718"/>
                    <a:gd name="connsiteY0" fmla="*/ 0 h 309116"/>
                    <a:gd name="connsiteX1" fmla="*/ 119063 w 416718"/>
                    <a:gd name="connsiteY1" fmla="*/ 0 h 309116"/>
                    <a:gd name="connsiteX2" fmla="*/ 0 w 416718"/>
                    <a:gd name="connsiteY2" fmla="*/ 206081 h 309116"/>
                    <a:gd name="connsiteX3" fmla="*/ 59531 w 416718"/>
                    <a:gd name="connsiteY3" fmla="*/ 309117 h 309116"/>
                    <a:gd name="connsiteX4" fmla="*/ 416719 w 416718"/>
                    <a:gd name="connsiteY4" fmla="*/ 103046 h 309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 h="309116">
                      <a:moveTo>
                        <a:pt x="357188" y="0"/>
                      </a:moveTo>
                      <a:lnTo>
                        <a:pt x="119063" y="0"/>
                      </a:lnTo>
                      <a:lnTo>
                        <a:pt x="0" y="206081"/>
                      </a:lnTo>
                      <a:lnTo>
                        <a:pt x="59531" y="309117"/>
                      </a:lnTo>
                      <a:lnTo>
                        <a:pt x="416719" y="10304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33" name="Freeform 1832">
                  <a:extLst>
                    <a:ext uri="{FF2B5EF4-FFF2-40B4-BE49-F238E27FC236}">
                      <a16:creationId xmlns:a16="http://schemas.microsoft.com/office/drawing/2014/main" id="{F1D4579A-F66B-99FC-CED9-8CB044B08F96}"/>
                    </a:ext>
                  </a:extLst>
                </p:cNvPr>
                <p:cNvSpPr/>
                <p:nvPr/>
              </p:nvSpPr>
              <p:spPr>
                <a:xfrm>
                  <a:off x="37678098" y="27489808"/>
                  <a:ext cx="178593" cy="206081"/>
                </a:xfrm>
                <a:custGeom>
                  <a:avLst/>
                  <a:gdLst>
                    <a:gd name="connsiteX0" fmla="*/ 0 w 178593"/>
                    <a:gd name="connsiteY0" fmla="*/ 206081 h 206081"/>
                    <a:gd name="connsiteX1" fmla="*/ 178594 w 178593"/>
                    <a:gd name="connsiteY1" fmla="*/ 103036 h 206081"/>
                    <a:gd name="connsiteX2" fmla="*/ 119063 w 178593"/>
                    <a:gd name="connsiteY2" fmla="*/ 0 h 206081"/>
                    <a:gd name="connsiteX3" fmla="*/ 71438 w 178593"/>
                    <a:gd name="connsiteY3" fmla="*/ 0 h 206081"/>
                  </a:gdLst>
                  <a:ahLst/>
                  <a:cxnLst>
                    <a:cxn ang="0">
                      <a:pos x="connsiteX0" y="connsiteY0"/>
                    </a:cxn>
                    <a:cxn ang="0">
                      <a:pos x="connsiteX1" y="connsiteY1"/>
                    </a:cxn>
                    <a:cxn ang="0">
                      <a:pos x="connsiteX2" y="connsiteY2"/>
                    </a:cxn>
                    <a:cxn ang="0">
                      <a:pos x="connsiteX3" y="connsiteY3"/>
                    </a:cxn>
                  </a:cxnLst>
                  <a:rect l="l" t="t" r="r" b="b"/>
                  <a:pathLst>
                    <a:path w="178593" h="206081">
                      <a:moveTo>
                        <a:pt x="0" y="206081"/>
                      </a:moveTo>
                      <a:lnTo>
                        <a:pt x="178594" y="103036"/>
                      </a:lnTo>
                      <a:lnTo>
                        <a:pt x="119063" y="0"/>
                      </a:lnTo>
                      <a:lnTo>
                        <a:pt x="7143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34" name="Freeform 1833">
                  <a:extLst>
                    <a:ext uri="{FF2B5EF4-FFF2-40B4-BE49-F238E27FC236}">
                      <a16:creationId xmlns:a16="http://schemas.microsoft.com/office/drawing/2014/main" id="{AF019CB8-F584-9128-4711-F67B9C50D968}"/>
                    </a:ext>
                  </a:extLst>
                </p:cNvPr>
                <p:cNvSpPr/>
                <p:nvPr/>
              </p:nvSpPr>
              <p:spPr>
                <a:xfrm>
                  <a:off x="37856692" y="26871575"/>
                  <a:ext cx="416718" cy="412152"/>
                </a:xfrm>
                <a:custGeom>
                  <a:avLst/>
                  <a:gdLst>
                    <a:gd name="connsiteX0" fmla="*/ 59531 w 416718"/>
                    <a:gd name="connsiteY0" fmla="*/ 412152 h 412152"/>
                    <a:gd name="connsiteX1" fmla="*/ 297656 w 416718"/>
                    <a:gd name="connsiteY1" fmla="*/ 412152 h 412152"/>
                    <a:gd name="connsiteX2" fmla="*/ 416719 w 416718"/>
                    <a:gd name="connsiteY2" fmla="*/ 206081 h 412152"/>
                    <a:gd name="connsiteX3" fmla="*/ 297656 w 416718"/>
                    <a:gd name="connsiteY3" fmla="*/ 0 h 412152"/>
                    <a:gd name="connsiteX4" fmla="*/ 107156 w 416718"/>
                    <a:gd name="connsiteY4" fmla="*/ 0 h 412152"/>
                    <a:gd name="connsiteX5" fmla="*/ 0 w 416718"/>
                    <a:gd name="connsiteY5" fmla="*/ 309117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718" h="412152">
                      <a:moveTo>
                        <a:pt x="59531" y="412152"/>
                      </a:moveTo>
                      <a:lnTo>
                        <a:pt x="297656" y="412152"/>
                      </a:lnTo>
                      <a:lnTo>
                        <a:pt x="416719" y="206081"/>
                      </a:lnTo>
                      <a:lnTo>
                        <a:pt x="297656" y="0"/>
                      </a:lnTo>
                      <a:lnTo>
                        <a:pt x="107156" y="0"/>
                      </a:lnTo>
                      <a:lnTo>
                        <a:pt x="0"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35" name="Freeform 1834">
                  <a:extLst>
                    <a:ext uri="{FF2B5EF4-FFF2-40B4-BE49-F238E27FC236}">
                      <a16:creationId xmlns:a16="http://schemas.microsoft.com/office/drawing/2014/main" id="{035403E5-30DC-D351-F5B6-B06B1EBB0FE9}"/>
                    </a:ext>
                  </a:extLst>
                </p:cNvPr>
                <p:cNvSpPr/>
                <p:nvPr/>
              </p:nvSpPr>
              <p:spPr>
                <a:xfrm>
                  <a:off x="37749536" y="27180691"/>
                  <a:ext cx="166687" cy="309116"/>
                </a:xfrm>
                <a:custGeom>
                  <a:avLst/>
                  <a:gdLst>
                    <a:gd name="connsiteX0" fmla="*/ 166688 w 166687"/>
                    <a:gd name="connsiteY0" fmla="*/ 103036 h 309116"/>
                    <a:gd name="connsiteX1" fmla="*/ 107156 w 166687"/>
                    <a:gd name="connsiteY1" fmla="*/ 0 h 309116"/>
                    <a:gd name="connsiteX2" fmla="*/ 0 w 166687"/>
                    <a:gd name="connsiteY2" fmla="*/ 309117 h 309116"/>
                    <a:gd name="connsiteX3" fmla="*/ 47625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166688" y="103036"/>
                      </a:moveTo>
                      <a:lnTo>
                        <a:pt x="107156" y="0"/>
                      </a:lnTo>
                      <a:lnTo>
                        <a:pt x="0" y="309117"/>
                      </a:lnTo>
                      <a:lnTo>
                        <a:pt x="47625"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36" name="Freeform 1835">
                  <a:extLst>
                    <a:ext uri="{FF2B5EF4-FFF2-40B4-BE49-F238E27FC236}">
                      <a16:creationId xmlns:a16="http://schemas.microsoft.com/office/drawing/2014/main" id="{F419AFF3-9CF8-1CB6-2F3C-020347CCE7F3}"/>
                    </a:ext>
                  </a:extLst>
                </p:cNvPr>
                <p:cNvSpPr/>
                <p:nvPr/>
              </p:nvSpPr>
              <p:spPr>
                <a:xfrm>
                  <a:off x="37963848" y="26665494"/>
                  <a:ext cx="190500" cy="206081"/>
                </a:xfrm>
                <a:custGeom>
                  <a:avLst/>
                  <a:gdLst>
                    <a:gd name="connsiteX0" fmla="*/ 71438 w 190500"/>
                    <a:gd name="connsiteY0" fmla="*/ 0 h 206081"/>
                    <a:gd name="connsiteX1" fmla="*/ 0 w 190500"/>
                    <a:gd name="connsiteY1" fmla="*/ 206081 h 206081"/>
                    <a:gd name="connsiteX2" fmla="*/ 190500 w 190500"/>
                    <a:gd name="connsiteY2" fmla="*/ 206081 h 206081"/>
                  </a:gdLst>
                  <a:ahLst/>
                  <a:cxnLst>
                    <a:cxn ang="0">
                      <a:pos x="connsiteX0" y="connsiteY0"/>
                    </a:cxn>
                    <a:cxn ang="0">
                      <a:pos x="connsiteX1" y="connsiteY1"/>
                    </a:cxn>
                    <a:cxn ang="0">
                      <a:pos x="connsiteX2" y="connsiteY2"/>
                    </a:cxn>
                  </a:cxnLst>
                  <a:rect l="l" t="t" r="r" b="b"/>
                  <a:pathLst>
                    <a:path w="190500" h="206081">
                      <a:moveTo>
                        <a:pt x="71438" y="0"/>
                      </a:moveTo>
                      <a:lnTo>
                        <a:pt x="0" y="206081"/>
                      </a:lnTo>
                      <a:lnTo>
                        <a:pt x="190500"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837" name="Graphic 30">
                <a:extLst>
                  <a:ext uri="{FF2B5EF4-FFF2-40B4-BE49-F238E27FC236}">
                    <a16:creationId xmlns:a16="http://schemas.microsoft.com/office/drawing/2014/main" id="{1537866D-D4B1-0B5E-D389-21FB9782DDB7}"/>
                  </a:ext>
                </a:extLst>
              </p:cNvPr>
              <p:cNvGrpSpPr/>
              <p:nvPr/>
            </p:nvGrpSpPr>
            <p:grpSpPr>
              <a:xfrm>
                <a:off x="36963723" y="26047260"/>
                <a:ext cx="714375" cy="618233"/>
                <a:chOff x="36963723" y="26047260"/>
                <a:chExt cx="714375" cy="618233"/>
              </a:xfrm>
            </p:grpSpPr>
            <p:sp>
              <p:nvSpPr>
                <p:cNvPr id="1838" name="Freeform 1837">
                  <a:extLst>
                    <a:ext uri="{FF2B5EF4-FFF2-40B4-BE49-F238E27FC236}">
                      <a16:creationId xmlns:a16="http://schemas.microsoft.com/office/drawing/2014/main" id="{9727AEE6-6EE1-7B44-D266-C3F69A6EB5AF}"/>
                    </a:ext>
                  </a:extLst>
                </p:cNvPr>
                <p:cNvSpPr/>
                <p:nvPr/>
              </p:nvSpPr>
              <p:spPr>
                <a:xfrm>
                  <a:off x="37201848" y="26459422"/>
                  <a:ext cx="238125" cy="206071"/>
                </a:xfrm>
                <a:custGeom>
                  <a:avLst/>
                  <a:gdLst>
                    <a:gd name="connsiteX0" fmla="*/ 119063 w 238125"/>
                    <a:gd name="connsiteY0" fmla="*/ 206072 h 206071"/>
                    <a:gd name="connsiteX1" fmla="*/ 238125 w 238125"/>
                    <a:gd name="connsiteY1" fmla="*/ 0 h 206071"/>
                    <a:gd name="connsiteX2" fmla="*/ 0 w 238125"/>
                    <a:gd name="connsiteY2" fmla="*/ 0 h 206071"/>
                  </a:gdLst>
                  <a:ahLst/>
                  <a:cxnLst>
                    <a:cxn ang="0">
                      <a:pos x="connsiteX0" y="connsiteY0"/>
                    </a:cxn>
                    <a:cxn ang="0">
                      <a:pos x="connsiteX1" y="connsiteY1"/>
                    </a:cxn>
                    <a:cxn ang="0">
                      <a:pos x="connsiteX2" y="connsiteY2"/>
                    </a:cxn>
                  </a:cxnLst>
                  <a:rect l="l" t="t" r="r" b="b"/>
                  <a:pathLst>
                    <a:path w="238125" h="206071">
                      <a:moveTo>
                        <a:pt x="119063" y="206072"/>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39" name="Freeform 1838">
                  <a:extLst>
                    <a:ext uri="{FF2B5EF4-FFF2-40B4-BE49-F238E27FC236}">
                      <a16:creationId xmlns:a16="http://schemas.microsoft.com/office/drawing/2014/main" id="{98D04B47-BD82-6CE4-34C0-B171D45C94A4}"/>
                    </a:ext>
                  </a:extLst>
                </p:cNvPr>
                <p:cNvSpPr/>
                <p:nvPr/>
              </p:nvSpPr>
              <p:spPr>
                <a:xfrm>
                  <a:off x="37439973" y="26047260"/>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40" name="Freeform 1839">
                  <a:extLst>
                    <a:ext uri="{FF2B5EF4-FFF2-40B4-BE49-F238E27FC236}">
                      <a16:creationId xmlns:a16="http://schemas.microsoft.com/office/drawing/2014/main" id="{FC69E625-328E-CCAF-7B6B-0EFE1B601AC5}"/>
                    </a:ext>
                  </a:extLst>
                </p:cNvPr>
                <p:cNvSpPr/>
                <p:nvPr/>
              </p:nvSpPr>
              <p:spPr>
                <a:xfrm>
                  <a:off x="37082786" y="26047260"/>
                  <a:ext cx="476250" cy="412162"/>
                </a:xfrm>
                <a:custGeom>
                  <a:avLst/>
                  <a:gdLst>
                    <a:gd name="connsiteX0" fmla="*/ 0 w 476250"/>
                    <a:gd name="connsiteY0" fmla="*/ 206081 h 412162"/>
                    <a:gd name="connsiteX1" fmla="*/ 119063 w 476250"/>
                    <a:gd name="connsiteY1" fmla="*/ 412162 h 412162"/>
                    <a:gd name="connsiteX2" fmla="*/ 357188 w 476250"/>
                    <a:gd name="connsiteY2" fmla="*/ 412162 h 412162"/>
                    <a:gd name="connsiteX3" fmla="*/ 476250 w 476250"/>
                    <a:gd name="connsiteY3" fmla="*/ 206081 h 412162"/>
                    <a:gd name="connsiteX4" fmla="*/ 357188 w 476250"/>
                    <a:gd name="connsiteY4" fmla="*/ 0 h 412162"/>
                    <a:gd name="connsiteX5" fmla="*/ 119063 w 476250"/>
                    <a:gd name="connsiteY5" fmla="*/ 0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0" y="206081"/>
                      </a:moveTo>
                      <a:lnTo>
                        <a:pt x="119063" y="412162"/>
                      </a:lnTo>
                      <a:lnTo>
                        <a:pt x="357188" y="412162"/>
                      </a:lnTo>
                      <a:lnTo>
                        <a:pt x="476250" y="206081"/>
                      </a:lnTo>
                      <a:lnTo>
                        <a:pt x="357188" y="0"/>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41" name="Freeform 1840">
                  <a:extLst>
                    <a:ext uri="{FF2B5EF4-FFF2-40B4-BE49-F238E27FC236}">
                      <a16:creationId xmlns:a16="http://schemas.microsoft.com/office/drawing/2014/main" id="{5A1FB5A1-DE44-5DFF-937F-5BFED2773543}"/>
                    </a:ext>
                  </a:extLst>
                </p:cNvPr>
                <p:cNvSpPr/>
                <p:nvPr/>
              </p:nvSpPr>
              <p:spPr>
                <a:xfrm>
                  <a:off x="36963723" y="26047260"/>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842" name="Graphic 30">
                <a:extLst>
                  <a:ext uri="{FF2B5EF4-FFF2-40B4-BE49-F238E27FC236}">
                    <a16:creationId xmlns:a16="http://schemas.microsoft.com/office/drawing/2014/main" id="{6661D2D2-EC55-BF8A-0A84-71E6F353D653}"/>
                  </a:ext>
                </a:extLst>
              </p:cNvPr>
              <p:cNvGrpSpPr/>
              <p:nvPr/>
            </p:nvGrpSpPr>
            <p:grpSpPr>
              <a:xfrm>
                <a:off x="36606536" y="26665494"/>
                <a:ext cx="714375" cy="1030395"/>
                <a:chOff x="36606536" y="26665494"/>
                <a:chExt cx="714375" cy="1030395"/>
              </a:xfrm>
            </p:grpSpPr>
            <p:sp>
              <p:nvSpPr>
                <p:cNvPr id="1843" name="Freeform 1842">
                  <a:extLst>
                    <a:ext uri="{FF2B5EF4-FFF2-40B4-BE49-F238E27FC236}">
                      <a16:creationId xmlns:a16="http://schemas.microsoft.com/office/drawing/2014/main" id="{DD4C6F6D-DCF6-E7D4-993F-716397BD8140}"/>
                    </a:ext>
                  </a:extLst>
                </p:cNvPr>
                <p:cNvSpPr/>
                <p:nvPr/>
              </p:nvSpPr>
              <p:spPr>
                <a:xfrm>
                  <a:off x="36892286" y="27489808"/>
                  <a:ext cx="142875" cy="206081"/>
                </a:xfrm>
                <a:custGeom>
                  <a:avLst/>
                  <a:gdLst>
                    <a:gd name="connsiteX0" fmla="*/ 71438 w 142875"/>
                    <a:gd name="connsiteY0" fmla="*/ 206081 h 206081"/>
                    <a:gd name="connsiteX1" fmla="*/ 142875 w 142875"/>
                    <a:gd name="connsiteY1" fmla="*/ 0 h 206081"/>
                    <a:gd name="connsiteX2" fmla="*/ 0 w 142875"/>
                    <a:gd name="connsiteY2" fmla="*/ 0 h 206081"/>
                  </a:gdLst>
                  <a:ahLst/>
                  <a:cxnLst>
                    <a:cxn ang="0">
                      <a:pos x="connsiteX0" y="connsiteY0"/>
                    </a:cxn>
                    <a:cxn ang="0">
                      <a:pos x="connsiteX1" y="connsiteY1"/>
                    </a:cxn>
                    <a:cxn ang="0">
                      <a:pos x="connsiteX2" y="connsiteY2"/>
                    </a:cxn>
                  </a:cxnLst>
                  <a:rect l="l" t="t" r="r" b="b"/>
                  <a:pathLst>
                    <a:path w="142875" h="206081">
                      <a:moveTo>
                        <a:pt x="71438" y="206081"/>
                      </a:moveTo>
                      <a:lnTo>
                        <a:pt x="14287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44" name="Freeform 1843">
                  <a:extLst>
                    <a:ext uri="{FF2B5EF4-FFF2-40B4-BE49-F238E27FC236}">
                      <a16:creationId xmlns:a16="http://schemas.microsoft.com/office/drawing/2014/main" id="{5EBCEC4E-117E-E109-4381-5DDF3770FB62}"/>
                    </a:ext>
                  </a:extLst>
                </p:cNvPr>
                <p:cNvSpPr/>
                <p:nvPr/>
              </p:nvSpPr>
              <p:spPr>
                <a:xfrm>
                  <a:off x="37082786" y="26871575"/>
                  <a:ext cx="166687" cy="309116"/>
                </a:xfrm>
                <a:custGeom>
                  <a:avLst/>
                  <a:gdLst>
                    <a:gd name="connsiteX0" fmla="*/ 119063 w 166687"/>
                    <a:gd name="connsiteY0" fmla="*/ 0 h 309116"/>
                    <a:gd name="connsiteX1" fmla="*/ 0 w 166687"/>
                    <a:gd name="connsiteY1" fmla="*/ 206081 h 309116"/>
                    <a:gd name="connsiteX2" fmla="*/ 59531 w 166687"/>
                    <a:gd name="connsiteY2" fmla="*/ 309117 h 309116"/>
                    <a:gd name="connsiteX3" fmla="*/ 166688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119063" y="0"/>
                      </a:moveTo>
                      <a:lnTo>
                        <a:pt x="0" y="206081"/>
                      </a:lnTo>
                      <a:lnTo>
                        <a:pt x="59531" y="309117"/>
                      </a:lnTo>
                      <a:lnTo>
                        <a:pt x="1666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45" name="Freeform 1844">
                  <a:extLst>
                    <a:ext uri="{FF2B5EF4-FFF2-40B4-BE49-F238E27FC236}">
                      <a16:creationId xmlns:a16="http://schemas.microsoft.com/office/drawing/2014/main" id="{9762C178-2CA8-356B-8E56-F1CC586D19BD}"/>
                    </a:ext>
                  </a:extLst>
                </p:cNvPr>
                <p:cNvSpPr/>
                <p:nvPr/>
              </p:nvSpPr>
              <p:spPr>
                <a:xfrm>
                  <a:off x="36785130" y="27077656"/>
                  <a:ext cx="357187" cy="412152"/>
                </a:xfrm>
                <a:custGeom>
                  <a:avLst/>
                  <a:gdLst>
                    <a:gd name="connsiteX0" fmla="*/ 297656 w 357187"/>
                    <a:gd name="connsiteY0" fmla="*/ 0 h 412152"/>
                    <a:gd name="connsiteX1" fmla="*/ 59531 w 357187"/>
                    <a:gd name="connsiteY1" fmla="*/ 0 h 412152"/>
                    <a:gd name="connsiteX2" fmla="*/ 0 w 357187"/>
                    <a:gd name="connsiteY2" fmla="*/ 103036 h 412152"/>
                    <a:gd name="connsiteX3" fmla="*/ 107156 w 357187"/>
                    <a:gd name="connsiteY3" fmla="*/ 412152 h 412152"/>
                    <a:gd name="connsiteX4" fmla="*/ 250031 w 357187"/>
                    <a:gd name="connsiteY4" fmla="*/ 412152 h 412152"/>
                    <a:gd name="connsiteX5" fmla="*/ 357188 w 357187"/>
                    <a:gd name="connsiteY5" fmla="*/ 103036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297656" y="0"/>
                      </a:moveTo>
                      <a:lnTo>
                        <a:pt x="59531" y="0"/>
                      </a:lnTo>
                      <a:lnTo>
                        <a:pt x="0" y="103036"/>
                      </a:lnTo>
                      <a:lnTo>
                        <a:pt x="107156" y="412152"/>
                      </a:lnTo>
                      <a:lnTo>
                        <a:pt x="250031" y="412152"/>
                      </a:lnTo>
                      <a:lnTo>
                        <a:pt x="357188" y="1030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46" name="Freeform 1845">
                  <a:extLst>
                    <a:ext uri="{FF2B5EF4-FFF2-40B4-BE49-F238E27FC236}">
                      <a16:creationId xmlns:a16="http://schemas.microsoft.com/office/drawing/2014/main" id="{A3DEF5E1-119D-2015-8CD9-94F3FCFE03CB}"/>
                    </a:ext>
                  </a:extLst>
                </p:cNvPr>
                <p:cNvSpPr/>
                <p:nvPr/>
              </p:nvSpPr>
              <p:spPr>
                <a:xfrm>
                  <a:off x="37082786" y="26665494"/>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 name="connsiteX3" fmla="*/ 166688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0"/>
                      </a:moveTo>
                      <a:lnTo>
                        <a:pt x="0" y="0"/>
                      </a:lnTo>
                      <a:lnTo>
                        <a:pt x="119063" y="206081"/>
                      </a:lnTo>
                      <a:lnTo>
                        <a:pt x="166688"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47" name="Freeform 1846">
                  <a:extLst>
                    <a:ext uri="{FF2B5EF4-FFF2-40B4-BE49-F238E27FC236}">
                      <a16:creationId xmlns:a16="http://schemas.microsoft.com/office/drawing/2014/main" id="{00224F4D-E82B-90C6-53B9-A18F1A118D29}"/>
                    </a:ext>
                  </a:extLst>
                </p:cNvPr>
                <p:cNvSpPr/>
                <p:nvPr/>
              </p:nvSpPr>
              <p:spPr>
                <a:xfrm>
                  <a:off x="36725598" y="26665494"/>
                  <a:ext cx="476250" cy="412162"/>
                </a:xfrm>
                <a:custGeom>
                  <a:avLst/>
                  <a:gdLst>
                    <a:gd name="connsiteX0" fmla="*/ 476250 w 476250"/>
                    <a:gd name="connsiteY0" fmla="*/ 206081 h 412162"/>
                    <a:gd name="connsiteX1" fmla="*/ 357188 w 476250"/>
                    <a:gd name="connsiteY1" fmla="*/ 0 h 412162"/>
                    <a:gd name="connsiteX2" fmla="*/ 119063 w 476250"/>
                    <a:gd name="connsiteY2" fmla="*/ 0 h 412162"/>
                    <a:gd name="connsiteX3" fmla="*/ 0 w 476250"/>
                    <a:gd name="connsiteY3" fmla="*/ 206081 h 412162"/>
                    <a:gd name="connsiteX4" fmla="*/ 119063 w 476250"/>
                    <a:gd name="connsiteY4" fmla="*/ 412162 h 412162"/>
                    <a:gd name="connsiteX5" fmla="*/ 357188 w 476250"/>
                    <a:gd name="connsiteY5" fmla="*/ 412162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476250" y="206081"/>
                      </a:moveTo>
                      <a:lnTo>
                        <a:pt x="357188" y="0"/>
                      </a:lnTo>
                      <a:lnTo>
                        <a:pt x="119063" y="0"/>
                      </a:lnTo>
                      <a:lnTo>
                        <a:pt x="0" y="206081"/>
                      </a:lnTo>
                      <a:lnTo>
                        <a:pt x="119063" y="412162"/>
                      </a:lnTo>
                      <a:lnTo>
                        <a:pt x="357188" y="412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48" name="Freeform 1847">
                  <a:extLst>
                    <a:ext uri="{FF2B5EF4-FFF2-40B4-BE49-F238E27FC236}">
                      <a16:creationId xmlns:a16="http://schemas.microsoft.com/office/drawing/2014/main" id="{8DFBC427-1208-5DA9-57B2-A5C24D08CD9C}"/>
                    </a:ext>
                  </a:extLst>
                </p:cNvPr>
                <p:cNvSpPr/>
                <p:nvPr/>
              </p:nvSpPr>
              <p:spPr>
                <a:xfrm>
                  <a:off x="36677973" y="26871575"/>
                  <a:ext cx="166687" cy="309116"/>
                </a:xfrm>
                <a:custGeom>
                  <a:avLst/>
                  <a:gdLst>
                    <a:gd name="connsiteX0" fmla="*/ 166688 w 166687"/>
                    <a:gd name="connsiteY0" fmla="*/ 206081 h 309116"/>
                    <a:gd name="connsiteX1" fmla="*/ 47625 w 166687"/>
                    <a:gd name="connsiteY1" fmla="*/ 0 h 309116"/>
                    <a:gd name="connsiteX2" fmla="*/ 0 w 166687"/>
                    <a:gd name="connsiteY2" fmla="*/ 0 h 309116"/>
                    <a:gd name="connsiteX3" fmla="*/ 107156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166688" y="206081"/>
                      </a:moveTo>
                      <a:lnTo>
                        <a:pt x="47625" y="0"/>
                      </a:lnTo>
                      <a:lnTo>
                        <a:pt x="0" y="0"/>
                      </a:lnTo>
                      <a:lnTo>
                        <a:pt x="107156"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49" name="Freeform 1848">
                  <a:extLst>
                    <a:ext uri="{FF2B5EF4-FFF2-40B4-BE49-F238E27FC236}">
                      <a16:creationId xmlns:a16="http://schemas.microsoft.com/office/drawing/2014/main" id="{53828F69-4DF9-8694-6B32-6AF6E4217069}"/>
                    </a:ext>
                  </a:extLst>
                </p:cNvPr>
                <p:cNvSpPr/>
                <p:nvPr/>
              </p:nvSpPr>
              <p:spPr>
                <a:xfrm>
                  <a:off x="36606536" y="26665494"/>
                  <a:ext cx="238125" cy="206081"/>
                </a:xfrm>
                <a:custGeom>
                  <a:avLst/>
                  <a:gdLst>
                    <a:gd name="connsiteX0" fmla="*/ 0 w 238125"/>
                    <a:gd name="connsiteY0" fmla="*/ 0 h 206081"/>
                    <a:gd name="connsiteX1" fmla="*/ 71438 w 238125"/>
                    <a:gd name="connsiteY1" fmla="*/ 206081 h 206081"/>
                    <a:gd name="connsiteX2" fmla="*/ 119063 w 238125"/>
                    <a:gd name="connsiteY2" fmla="*/ 206081 h 206081"/>
                    <a:gd name="connsiteX3" fmla="*/ 238125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0"/>
                      </a:moveTo>
                      <a:lnTo>
                        <a:pt x="71438" y="206081"/>
                      </a:ln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850" name="Graphic 32">
              <a:extLst>
                <a:ext uri="{FF2B5EF4-FFF2-40B4-BE49-F238E27FC236}">
                  <a16:creationId xmlns:a16="http://schemas.microsoft.com/office/drawing/2014/main" id="{59AFB81F-5D96-C0E2-9644-40DD203E0DCC}"/>
                </a:ext>
              </a:extLst>
            </p:cNvPr>
            <p:cNvGrpSpPr>
              <a:grpSpLocks noChangeAspect="1"/>
            </p:cNvGrpSpPr>
            <p:nvPr/>
          </p:nvGrpSpPr>
          <p:grpSpPr>
            <a:xfrm>
              <a:off x="20954003" y="25848434"/>
              <a:ext cx="7722893" cy="3267936"/>
              <a:chOff x="38322334" y="25738153"/>
              <a:chExt cx="5357812" cy="2266853"/>
            </a:xfrm>
          </p:grpSpPr>
          <p:grpSp>
            <p:nvGrpSpPr>
              <p:cNvPr id="1851" name="Graphic 32">
                <a:extLst>
                  <a:ext uri="{FF2B5EF4-FFF2-40B4-BE49-F238E27FC236}">
                    <a16:creationId xmlns:a16="http://schemas.microsoft.com/office/drawing/2014/main" id="{393E703A-EBEA-3D6B-28C6-A5FFAE72FEFE}"/>
                  </a:ext>
                </a:extLst>
              </p:cNvPr>
              <p:cNvGrpSpPr/>
              <p:nvPr/>
            </p:nvGrpSpPr>
            <p:grpSpPr>
              <a:xfrm>
                <a:off x="38322334" y="25738153"/>
                <a:ext cx="1785937" cy="1854691"/>
                <a:chOff x="38322334" y="25738153"/>
                <a:chExt cx="1785937" cy="1854691"/>
              </a:xfrm>
            </p:grpSpPr>
            <p:grpSp>
              <p:nvGrpSpPr>
                <p:cNvPr id="1852" name="Graphic 32">
                  <a:extLst>
                    <a:ext uri="{FF2B5EF4-FFF2-40B4-BE49-F238E27FC236}">
                      <a16:creationId xmlns:a16="http://schemas.microsoft.com/office/drawing/2014/main" id="{0D38DCC8-0372-BDED-A5AB-E9DD7AE6B20C}"/>
                    </a:ext>
                  </a:extLst>
                </p:cNvPr>
                <p:cNvGrpSpPr/>
                <p:nvPr/>
              </p:nvGrpSpPr>
              <p:grpSpPr>
                <a:xfrm>
                  <a:off x="39393897" y="26356377"/>
                  <a:ext cx="714375" cy="618233"/>
                  <a:chOff x="39393897" y="26356377"/>
                  <a:chExt cx="714375" cy="618233"/>
                </a:xfrm>
              </p:grpSpPr>
              <p:sp>
                <p:nvSpPr>
                  <p:cNvPr id="1853" name="Freeform 1852">
                    <a:extLst>
                      <a:ext uri="{FF2B5EF4-FFF2-40B4-BE49-F238E27FC236}">
                        <a16:creationId xmlns:a16="http://schemas.microsoft.com/office/drawing/2014/main" id="{D3CA7E7A-D2C6-F679-2D9C-E489FDFC3A35}"/>
                      </a:ext>
                    </a:extLst>
                  </p:cNvPr>
                  <p:cNvSpPr/>
                  <p:nvPr/>
                </p:nvSpPr>
                <p:spPr>
                  <a:xfrm>
                    <a:off x="39632022" y="26768539"/>
                    <a:ext cx="238125" cy="206071"/>
                  </a:xfrm>
                  <a:custGeom>
                    <a:avLst/>
                    <a:gdLst>
                      <a:gd name="connsiteX0" fmla="*/ 119063 w 238125"/>
                      <a:gd name="connsiteY0" fmla="*/ 206071 h 206071"/>
                      <a:gd name="connsiteX1" fmla="*/ 238125 w 238125"/>
                      <a:gd name="connsiteY1" fmla="*/ 0 h 206071"/>
                      <a:gd name="connsiteX2" fmla="*/ 0 w 238125"/>
                      <a:gd name="connsiteY2" fmla="*/ 0 h 206071"/>
                    </a:gdLst>
                    <a:ahLst/>
                    <a:cxnLst>
                      <a:cxn ang="0">
                        <a:pos x="connsiteX0" y="connsiteY0"/>
                      </a:cxn>
                      <a:cxn ang="0">
                        <a:pos x="connsiteX1" y="connsiteY1"/>
                      </a:cxn>
                      <a:cxn ang="0">
                        <a:pos x="connsiteX2" y="connsiteY2"/>
                      </a:cxn>
                    </a:cxnLst>
                    <a:rect l="l" t="t" r="r" b="b"/>
                    <a:pathLst>
                      <a:path w="238125" h="206071">
                        <a:moveTo>
                          <a:pt x="119063" y="20607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54" name="Freeform 1853">
                    <a:extLst>
                      <a:ext uri="{FF2B5EF4-FFF2-40B4-BE49-F238E27FC236}">
                        <a16:creationId xmlns:a16="http://schemas.microsoft.com/office/drawing/2014/main" id="{1735922E-CC66-B7E3-DFA1-8F92D0DAC12B}"/>
                      </a:ext>
                    </a:extLst>
                  </p:cNvPr>
                  <p:cNvSpPr/>
                  <p:nvPr/>
                </p:nvSpPr>
                <p:spPr>
                  <a:xfrm>
                    <a:off x="39512959" y="26356377"/>
                    <a:ext cx="476250" cy="412162"/>
                  </a:xfrm>
                  <a:custGeom>
                    <a:avLst/>
                    <a:gdLst>
                      <a:gd name="connsiteX0" fmla="*/ 357188 w 476250"/>
                      <a:gd name="connsiteY0" fmla="*/ 0 h 412162"/>
                      <a:gd name="connsiteX1" fmla="*/ 119063 w 476250"/>
                      <a:gd name="connsiteY1" fmla="*/ 0 h 412162"/>
                      <a:gd name="connsiteX2" fmla="*/ 0 w 476250"/>
                      <a:gd name="connsiteY2" fmla="*/ 206081 h 412162"/>
                      <a:gd name="connsiteX3" fmla="*/ 119063 w 476250"/>
                      <a:gd name="connsiteY3" fmla="*/ 412162 h 412162"/>
                      <a:gd name="connsiteX4" fmla="*/ 357188 w 476250"/>
                      <a:gd name="connsiteY4" fmla="*/ 412162 h 412162"/>
                      <a:gd name="connsiteX5" fmla="*/ 476250 w 476250"/>
                      <a:gd name="connsiteY5" fmla="*/ 206081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357188" y="0"/>
                        </a:moveTo>
                        <a:lnTo>
                          <a:pt x="119063" y="0"/>
                        </a:lnTo>
                        <a:lnTo>
                          <a:pt x="0" y="206081"/>
                        </a:lnTo>
                        <a:lnTo>
                          <a:pt x="119063" y="412162"/>
                        </a:lnTo>
                        <a:lnTo>
                          <a:pt x="357188" y="412162"/>
                        </a:lnTo>
                        <a:lnTo>
                          <a:pt x="476250" y="20608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55" name="Freeform 1854">
                    <a:extLst>
                      <a:ext uri="{FF2B5EF4-FFF2-40B4-BE49-F238E27FC236}">
                        <a16:creationId xmlns:a16="http://schemas.microsoft.com/office/drawing/2014/main" id="{93596B08-AB38-B073-DB23-000F18FBA2B2}"/>
                      </a:ext>
                    </a:extLst>
                  </p:cNvPr>
                  <p:cNvSpPr/>
                  <p:nvPr/>
                </p:nvSpPr>
                <p:spPr>
                  <a:xfrm>
                    <a:off x="39393897" y="26356377"/>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56" name="Freeform 1855">
                    <a:extLst>
                      <a:ext uri="{FF2B5EF4-FFF2-40B4-BE49-F238E27FC236}">
                        <a16:creationId xmlns:a16="http://schemas.microsoft.com/office/drawing/2014/main" id="{8DBF7BE4-485D-BAD8-25AA-B8358559E3BA}"/>
                      </a:ext>
                    </a:extLst>
                  </p:cNvPr>
                  <p:cNvSpPr/>
                  <p:nvPr/>
                </p:nvSpPr>
                <p:spPr>
                  <a:xfrm>
                    <a:off x="39870147" y="26356377"/>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857" name="Graphic 32">
                  <a:extLst>
                    <a:ext uri="{FF2B5EF4-FFF2-40B4-BE49-F238E27FC236}">
                      <a16:creationId xmlns:a16="http://schemas.microsoft.com/office/drawing/2014/main" id="{E7BF6A80-BFC5-5059-FE96-0664A309F4F1}"/>
                    </a:ext>
                  </a:extLst>
                </p:cNvPr>
                <p:cNvGrpSpPr/>
                <p:nvPr/>
              </p:nvGrpSpPr>
              <p:grpSpPr>
                <a:xfrm>
                  <a:off x="38679522" y="26356377"/>
                  <a:ext cx="1071562" cy="824314"/>
                  <a:chOff x="38679522" y="26356377"/>
                  <a:chExt cx="1071562" cy="824314"/>
                </a:xfrm>
              </p:grpSpPr>
              <p:sp>
                <p:nvSpPr>
                  <p:cNvPr id="1858" name="Freeform 1857">
                    <a:extLst>
                      <a:ext uri="{FF2B5EF4-FFF2-40B4-BE49-F238E27FC236}">
                        <a16:creationId xmlns:a16="http://schemas.microsoft.com/office/drawing/2014/main" id="{15B837A0-3B28-5D57-625F-29020D0E1FEB}"/>
                      </a:ext>
                    </a:extLst>
                  </p:cNvPr>
                  <p:cNvSpPr/>
                  <p:nvPr/>
                </p:nvSpPr>
                <p:spPr>
                  <a:xfrm>
                    <a:off x="38679522" y="27015825"/>
                    <a:ext cx="214312" cy="164866"/>
                  </a:xfrm>
                  <a:custGeom>
                    <a:avLst/>
                    <a:gdLst>
                      <a:gd name="connsiteX0" fmla="*/ 0 w 214312"/>
                      <a:gd name="connsiteY0" fmla="*/ 164867 h 164866"/>
                      <a:gd name="connsiteX1" fmla="*/ 214313 w 214312"/>
                      <a:gd name="connsiteY1" fmla="*/ 123652 h 164866"/>
                      <a:gd name="connsiteX2" fmla="*/ 142875 w 214312"/>
                      <a:gd name="connsiteY2" fmla="*/ 0 h 164866"/>
                    </a:gdLst>
                    <a:ahLst/>
                    <a:cxnLst>
                      <a:cxn ang="0">
                        <a:pos x="connsiteX0" y="connsiteY0"/>
                      </a:cxn>
                      <a:cxn ang="0">
                        <a:pos x="connsiteX1" y="connsiteY1"/>
                      </a:cxn>
                      <a:cxn ang="0">
                        <a:pos x="connsiteX2" y="connsiteY2"/>
                      </a:cxn>
                    </a:cxnLst>
                    <a:rect l="l" t="t" r="r" b="b"/>
                    <a:pathLst>
                      <a:path w="214312" h="164866">
                        <a:moveTo>
                          <a:pt x="0" y="164867"/>
                        </a:moveTo>
                        <a:lnTo>
                          <a:pt x="214313" y="123652"/>
                        </a:lnTo>
                        <a:lnTo>
                          <a:pt x="14287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59" name="Freeform 1858">
                    <a:extLst>
                      <a:ext uri="{FF2B5EF4-FFF2-40B4-BE49-F238E27FC236}">
                        <a16:creationId xmlns:a16="http://schemas.microsoft.com/office/drawing/2014/main" id="{86E71F32-9CAC-6162-8159-82CF5DA1F1D2}"/>
                      </a:ext>
                    </a:extLst>
                  </p:cNvPr>
                  <p:cNvSpPr/>
                  <p:nvPr/>
                </p:nvSpPr>
                <p:spPr>
                  <a:xfrm>
                    <a:off x="39215303" y="26974610"/>
                    <a:ext cx="321468" cy="103045"/>
                  </a:xfrm>
                  <a:custGeom>
                    <a:avLst/>
                    <a:gdLst>
                      <a:gd name="connsiteX0" fmla="*/ 297656 w 321468"/>
                      <a:gd name="connsiteY0" fmla="*/ 0 h 103045"/>
                      <a:gd name="connsiteX1" fmla="*/ 59531 w 321468"/>
                      <a:gd name="connsiteY1" fmla="*/ 0 h 103045"/>
                      <a:gd name="connsiteX2" fmla="*/ 0 w 321468"/>
                      <a:gd name="connsiteY2" fmla="*/ 103045 h 103045"/>
                      <a:gd name="connsiteX3" fmla="*/ 321469 w 321468"/>
                      <a:gd name="connsiteY3" fmla="*/ 41214 h 103045"/>
                    </a:gdLst>
                    <a:ahLst/>
                    <a:cxnLst>
                      <a:cxn ang="0">
                        <a:pos x="connsiteX0" y="connsiteY0"/>
                      </a:cxn>
                      <a:cxn ang="0">
                        <a:pos x="connsiteX1" y="connsiteY1"/>
                      </a:cxn>
                      <a:cxn ang="0">
                        <a:pos x="connsiteX2" y="connsiteY2"/>
                      </a:cxn>
                      <a:cxn ang="0">
                        <a:pos x="connsiteX3" y="connsiteY3"/>
                      </a:cxn>
                    </a:cxnLst>
                    <a:rect l="l" t="t" r="r" b="b"/>
                    <a:pathLst>
                      <a:path w="321468" h="103045">
                        <a:moveTo>
                          <a:pt x="297656" y="0"/>
                        </a:moveTo>
                        <a:lnTo>
                          <a:pt x="59531" y="0"/>
                        </a:lnTo>
                        <a:lnTo>
                          <a:pt x="0" y="103045"/>
                        </a:lnTo>
                        <a:lnTo>
                          <a:pt x="321469" y="4121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60" name="Freeform 1859">
                    <a:extLst>
                      <a:ext uri="{FF2B5EF4-FFF2-40B4-BE49-F238E27FC236}">
                        <a16:creationId xmlns:a16="http://schemas.microsoft.com/office/drawing/2014/main" id="{3257CD2C-5893-E1CE-D48E-2F2570B3C91B}"/>
                      </a:ext>
                    </a:extLst>
                  </p:cNvPr>
                  <p:cNvSpPr/>
                  <p:nvPr/>
                </p:nvSpPr>
                <p:spPr>
                  <a:xfrm>
                    <a:off x="38822397" y="26768539"/>
                    <a:ext cx="452437" cy="370938"/>
                  </a:xfrm>
                  <a:custGeom>
                    <a:avLst/>
                    <a:gdLst>
                      <a:gd name="connsiteX0" fmla="*/ 452438 w 452437"/>
                      <a:gd name="connsiteY0" fmla="*/ 206071 h 370938"/>
                      <a:gd name="connsiteX1" fmla="*/ 333375 w 452437"/>
                      <a:gd name="connsiteY1" fmla="*/ 0 h 370938"/>
                      <a:gd name="connsiteX2" fmla="*/ 214313 w 452437"/>
                      <a:gd name="connsiteY2" fmla="*/ 0 h 370938"/>
                      <a:gd name="connsiteX3" fmla="*/ 0 w 452437"/>
                      <a:gd name="connsiteY3" fmla="*/ 247286 h 370938"/>
                      <a:gd name="connsiteX4" fmla="*/ 71438 w 452437"/>
                      <a:gd name="connsiteY4" fmla="*/ 370938 h 370938"/>
                      <a:gd name="connsiteX5" fmla="*/ 392906 w 452437"/>
                      <a:gd name="connsiteY5" fmla="*/ 309117 h 3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437" h="370938">
                        <a:moveTo>
                          <a:pt x="452438" y="206071"/>
                        </a:moveTo>
                        <a:lnTo>
                          <a:pt x="333375" y="0"/>
                        </a:lnTo>
                        <a:lnTo>
                          <a:pt x="214313" y="0"/>
                        </a:lnTo>
                        <a:lnTo>
                          <a:pt x="0" y="247286"/>
                        </a:lnTo>
                        <a:lnTo>
                          <a:pt x="71438" y="370938"/>
                        </a:lnTo>
                        <a:lnTo>
                          <a:pt x="392906"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61" name="Freeform 1860">
                    <a:extLst>
                      <a:ext uri="{FF2B5EF4-FFF2-40B4-BE49-F238E27FC236}">
                        <a16:creationId xmlns:a16="http://schemas.microsoft.com/office/drawing/2014/main" id="{1B802A74-3946-C891-21DA-DE0DC7A4E26E}"/>
                      </a:ext>
                    </a:extLst>
                  </p:cNvPr>
                  <p:cNvSpPr/>
                  <p:nvPr/>
                </p:nvSpPr>
                <p:spPr>
                  <a:xfrm>
                    <a:off x="39512959" y="26768539"/>
                    <a:ext cx="238125" cy="247285"/>
                  </a:xfrm>
                  <a:custGeom>
                    <a:avLst/>
                    <a:gdLst>
                      <a:gd name="connsiteX0" fmla="*/ 238125 w 238125"/>
                      <a:gd name="connsiteY0" fmla="*/ 206071 h 247285"/>
                      <a:gd name="connsiteX1" fmla="*/ 119063 w 238125"/>
                      <a:gd name="connsiteY1" fmla="*/ 0 h 247285"/>
                      <a:gd name="connsiteX2" fmla="*/ 0 w 238125"/>
                      <a:gd name="connsiteY2" fmla="*/ 206071 h 247285"/>
                      <a:gd name="connsiteX3" fmla="*/ 23813 w 238125"/>
                      <a:gd name="connsiteY3" fmla="*/ 247286 h 247285"/>
                    </a:gdLst>
                    <a:ahLst/>
                    <a:cxnLst>
                      <a:cxn ang="0">
                        <a:pos x="connsiteX0" y="connsiteY0"/>
                      </a:cxn>
                      <a:cxn ang="0">
                        <a:pos x="connsiteX1" y="connsiteY1"/>
                      </a:cxn>
                      <a:cxn ang="0">
                        <a:pos x="connsiteX2" y="connsiteY2"/>
                      </a:cxn>
                      <a:cxn ang="0">
                        <a:pos x="connsiteX3" y="connsiteY3"/>
                      </a:cxn>
                    </a:cxnLst>
                    <a:rect l="l" t="t" r="r" b="b"/>
                    <a:pathLst>
                      <a:path w="238125" h="247285">
                        <a:moveTo>
                          <a:pt x="238125" y="206071"/>
                        </a:moveTo>
                        <a:lnTo>
                          <a:pt x="119063" y="0"/>
                        </a:lnTo>
                        <a:lnTo>
                          <a:pt x="0" y="206071"/>
                        </a:lnTo>
                        <a:lnTo>
                          <a:pt x="23813" y="24728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62" name="Freeform 1861">
                    <a:extLst>
                      <a:ext uri="{FF2B5EF4-FFF2-40B4-BE49-F238E27FC236}">
                        <a16:creationId xmlns:a16="http://schemas.microsoft.com/office/drawing/2014/main" id="{C0764FC6-7671-33DC-F992-CE47CED43890}"/>
                      </a:ext>
                    </a:extLst>
                  </p:cNvPr>
                  <p:cNvSpPr/>
                  <p:nvPr/>
                </p:nvSpPr>
                <p:spPr>
                  <a:xfrm>
                    <a:off x="39155772" y="26562458"/>
                    <a:ext cx="476250" cy="412152"/>
                  </a:xfrm>
                  <a:custGeom>
                    <a:avLst/>
                    <a:gdLst>
                      <a:gd name="connsiteX0" fmla="*/ 357188 w 476250"/>
                      <a:gd name="connsiteY0" fmla="*/ 412153 h 412152"/>
                      <a:gd name="connsiteX1" fmla="*/ 476250 w 476250"/>
                      <a:gd name="connsiteY1" fmla="*/ 206081 h 412152"/>
                      <a:gd name="connsiteX2" fmla="*/ 357188 w 476250"/>
                      <a:gd name="connsiteY2" fmla="*/ 0 h 412152"/>
                      <a:gd name="connsiteX3" fmla="*/ 119063 w 476250"/>
                      <a:gd name="connsiteY3" fmla="*/ 0 h 412152"/>
                      <a:gd name="connsiteX4" fmla="*/ 0 w 476250"/>
                      <a:gd name="connsiteY4" fmla="*/ 206081 h 412152"/>
                      <a:gd name="connsiteX5" fmla="*/ 119063 w 476250"/>
                      <a:gd name="connsiteY5" fmla="*/ 412153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412153"/>
                        </a:moveTo>
                        <a:lnTo>
                          <a:pt x="476250" y="206081"/>
                        </a:lnTo>
                        <a:lnTo>
                          <a:pt x="357188" y="0"/>
                        </a:lnTo>
                        <a:lnTo>
                          <a:pt x="119063" y="0"/>
                        </a:lnTo>
                        <a:lnTo>
                          <a:pt x="0" y="206081"/>
                        </a:lnTo>
                        <a:lnTo>
                          <a:pt x="119063" y="4121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63" name="Freeform 1862">
                    <a:extLst>
                      <a:ext uri="{FF2B5EF4-FFF2-40B4-BE49-F238E27FC236}">
                        <a16:creationId xmlns:a16="http://schemas.microsoft.com/office/drawing/2014/main" id="{1362C5C0-4D10-6292-EAEC-D69BDD7AE0E0}"/>
                      </a:ext>
                    </a:extLst>
                  </p:cNvPr>
                  <p:cNvSpPr/>
                  <p:nvPr/>
                </p:nvSpPr>
                <p:spPr>
                  <a:xfrm>
                    <a:off x="39036709" y="26521244"/>
                    <a:ext cx="238125" cy="247295"/>
                  </a:xfrm>
                  <a:custGeom>
                    <a:avLst/>
                    <a:gdLst>
                      <a:gd name="connsiteX0" fmla="*/ 119063 w 238125"/>
                      <a:gd name="connsiteY0" fmla="*/ 247295 h 247295"/>
                      <a:gd name="connsiteX1" fmla="*/ 238125 w 238125"/>
                      <a:gd name="connsiteY1" fmla="*/ 41214 h 247295"/>
                      <a:gd name="connsiteX2" fmla="*/ 214313 w 238125"/>
                      <a:gd name="connsiteY2" fmla="*/ 0 h 247295"/>
                      <a:gd name="connsiteX3" fmla="*/ 0 w 238125"/>
                      <a:gd name="connsiteY3" fmla="*/ 247295 h 247295"/>
                    </a:gdLst>
                    <a:ahLst/>
                    <a:cxnLst>
                      <a:cxn ang="0">
                        <a:pos x="connsiteX0" y="connsiteY0"/>
                      </a:cxn>
                      <a:cxn ang="0">
                        <a:pos x="connsiteX1" y="connsiteY1"/>
                      </a:cxn>
                      <a:cxn ang="0">
                        <a:pos x="connsiteX2" y="connsiteY2"/>
                      </a:cxn>
                      <a:cxn ang="0">
                        <a:pos x="connsiteX3" y="connsiteY3"/>
                      </a:cxn>
                    </a:cxnLst>
                    <a:rect l="l" t="t" r="r" b="b"/>
                    <a:pathLst>
                      <a:path w="238125" h="247295">
                        <a:moveTo>
                          <a:pt x="119063" y="247295"/>
                        </a:moveTo>
                        <a:lnTo>
                          <a:pt x="238125" y="41214"/>
                        </a:lnTo>
                        <a:lnTo>
                          <a:pt x="214313" y="0"/>
                        </a:lnTo>
                        <a:lnTo>
                          <a:pt x="0" y="2472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64" name="Freeform 1863">
                    <a:extLst>
                      <a:ext uri="{FF2B5EF4-FFF2-40B4-BE49-F238E27FC236}">
                        <a16:creationId xmlns:a16="http://schemas.microsoft.com/office/drawing/2014/main" id="{8C151C96-57EF-7325-FDDC-3661BF958B72}"/>
                      </a:ext>
                    </a:extLst>
                  </p:cNvPr>
                  <p:cNvSpPr/>
                  <p:nvPr/>
                </p:nvSpPr>
                <p:spPr>
                  <a:xfrm>
                    <a:off x="39251022" y="26356377"/>
                    <a:ext cx="261937" cy="206081"/>
                  </a:xfrm>
                  <a:custGeom>
                    <a:avLst/>
                    <a:gdLst>
                      <a:gd name="connsiteX0" fmla="*/ 142875 w 261937"/>
                      <a:gd name="connsiteY0" fmla="*/ 0 h 206081"/>
                      <a:gd name="connsiteX1" fmla="*/ 0 w 261937"/>
                      <a:gd name="connsiteY1" fmla="*/ 164867 h 206081"/>
                      <a:gd name="connsiteX2" fmla="*/ 23813 w 261937"/>
                      <a:gd name="connsiteY2" fmla="*/ 206081 h 206081"/>
                      <a:gd name="connsiteX3" fmla="*/ 261938 w 261937"/>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61937" h="206081">
                        <a:moveTo>
                          <a:pt x="142875" y="0"/>
                        </a:moveTo>
                        <a:lnTo>
                          <a:pt x="0" y="164867"/>
                        </a:lnTo>
                        <a:lnTo>
                          <a:pt x="23813" y="206081"/>
                        </a:lnTo>
                        <a:lnTo>
                          <a:pt x="261938"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865" name="Graphic 32">
                  <a:extLst>
                    <a:ext uri="{FF2B5EF4-FFF2-40B4-BE49-F238E27FC236}">
                      <a16:creationId xmlns:a16="http://schemas.microsoft.com/office/drawing/2014/main" id="{B3CA844F-D64A-13B3-1766-CFC9AD05C816}"/>
                    </a:ext>
                  </a:extLst>
                </p:cNvPr>
                <p:cNvGrpSpPr/>
                <p:nvPr/>
              </p:nvGrpSpPr>
              <p:grpSpPr>
                <a:xfrm>
                  <a:off x="38679522" y="26974610"/>
                  <a:ext cx="1071562" cy="618233"/>
                  <a:chOff x="38679522" y="26974610"/>
                  <a:chExt cx="1071562" cy="618233"/>
                </a:xfrm>
              </p:grpSpPr>
              <p:sp>
                <p:nvSpPr>
                  <p:cNvPr id="1866" name="Freeform 1865">
                    <a:extLst>
                      <a:ext uri="{FF2B5EF4-FFF2-40B4-BE49-F238E27FC236}">
                        <a16:creationId xmlns:a16="http://schemas.microsoft.com/office/drawing/2014/main" id="{637006C4-4F71-A99B-4770-A489754830E2}"/>
                      </a:ext>
                    </a:extLst>
                  </p:cNvPr>
                  <p:cNvSpPr/>
                  <p:nvPr/>
                </p:nvSpPr>
                <p:spPr>
                  <a:xfrm>
                    <a:off x="39215303" y="27386773"/>
                    <a:ext cx="297656" cy="206071"/>
                  </a:xfrm>
                  <a:custGeom>
                    <a:avLst/>
                    <a:gdLst>
                      <a:gd name="connsiteX0" fmla="*/ 178594 w 297656"/>
                      <a:gd name="connsiteY0" fmla="*/ 206071 h 206071"/>
                      <a:gd name="connsiteX1" fmla="*/ 297656 w 297656"/>
                      <a:gd name="connsiteY1" fmla="*/ 0 h 206071"/>
                      <a:gd name="connsiteX2" fmla="*/ 59531 w 297656"/>
                      <a:gd name="connsiteY2" fmla="*/ 0 h 206071"/>
                      <a:gd name="connsiteX3" fmla="*/ 0 w 297656"/>
                      <a:gd name="connsiteY3" fmla="*/ 103035 h 206071"/>
                    </a:gdLst>
                    <a:ahLst/>
                    <a:cxnLst>
                      <a:cxn ang="0">
                        <a:pos x="connsiteX0" y="connsiteY0"/>
                      </a:cxn>
                      <a:cxn ang="0">
                        <a:pos x="connsiteX1" y="connsiteY1"/>
                      </a:cxn>
                      <a:cxn ang="0">
                        <a:pos x="connsiteX2" y="connsiteY2"/>
                      </a:cxn>
                      <a:cxn ang="0">
                        <a:pos x="connsiteX3" y="connsiteY3"/>
                      </a:cxn>
                    </a:cxnLst>
                    <a:rect l="l" t="t" r="r" b="b"/>
                    <a:pathLst>
                      <a:path w="297656" h="206071">
                        <a:moveTo>
                          <a:pt x="178594" y="206071"/>
                        </a:moveTo>
                        <a:lnTo>
                          <a:pt x="297656" y="0"/>
                        </a:lnTo>
                        <a:lnTo>
                          <a:pt x="59531" y="0"/>
                        </a:lnTo>
                        <a:lnTo>
                          <a:pt x="0" y="10303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67" name="Freeform 1866">
                    <a:extLst>
                      <a:ext uri="{FF2B5EF4-FFF2-40B4-BE49-F238E27FC236}">
                        <a16:creationId xmlns:a16="http://schemas.microsoft.com/office/drawing/2014/main" id="{ABEF372A-F721-8D96-F55D-3BCAC5AEF0E1}"/>
                      </a:ext>
                    </a:extLst>
                  </p:cNvPr>
                  <p:cNvSpPr/>
                  <p:nvPr/>
                </p:nvSpPr>
                <p:spPr>
                  <a:xfrm>
                    <a:off x="38858116" y="27180691"/>
                    <a:ext cx="416718" cy="309116"/>
                  </a:xfrm>
                  <a:custGeom>
                    <a:avLst/>
                    <a:gdLst>
                      <a:gd name="connsiteX0" fmla="*/ 416719 w 416718"/>
                      <a:gd name="connsiteY0" fmla="*/ 206081 h 309116"/>
                      <a:gd name="connsiteX1" fmla="*/ 297656 w 416718"/>
                      <a:gd name="connsiteY1" fmla="*/ 0 h 309116"/>
                      <a:gd name="connsiteX2" fmla="*/ 59531 w 416718"/>
                      <a:gd name="connsiteY2" fmla="*/ 0 h 309116"/>
                      <a:gd name="connsiteX3" fmla="*/ 0 w 416718"/>
                      <a:gd name="connsiteY3" fmla="*/ 103036 h 309116"/>
                      <a:gd name="connsiteX4" fmla="*/ 357188 w 416718"/>
                      <a:gd name="connsiteY4" fmla="*/ 309117 h 309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 h="309116">
                        <a:moveTo>
                          <a:pt x="416719" y="206081"/>
                        </a:moveTo>
                        <a:lnTo>
                          <a:pt x="297656" y="0"/>
                        </a:lnTo>
                        <a:lnTo>
                          <a:pt x="59531" y="0"/>
                        </a:lnTo>
                        <a:lnTo>
                          <a:pt x="0" y="103036"/>
                        </a:lnTo>
                        <a:lnTo>
                          <a:pt x="357188"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68" name="Freeform 1867">
                    <a:extLst>
                      <a:ext uri="{FF2B5EF4-FFF2-40B4-BE49-F238E27FC236}">
                        <a16:creationId xmlns:a16="http://schemas.microsoft.com/office/drawing/2014/main" id="{7B96833C-31C3-3DD3-45A7-50F6D9D4A369}"/>
                      </a:ext>
                    </a:extLst>
                  </p:cNvPr>
                  <p:cNvSpPr/>
                  <p:nvPr/>
                </p:nvSpPr>
                <p:spPr>
                  <a:xfrm>
                    <a:off x="38679522" y="27139477"/>
                    <a:ext cx="238125" cy="144249"/>
                  </a:xfrm>
                  <a:custGeom>
                    <a:avLst/>
                    <a:gdLst>
                      <a:gd name="connsiteX0" fmla="*/ 0 w 238125"/>
                      <a:gd name="connsiteY0" fmla="*/ 41214 h 144249"/>
                      <a:gd name="connsiteX1" fmla="*/ 178594 w 238125"/>
                      <a:gd name="connsiteY1" fmla="*/ 144250 h 144249"/>
                      <a:gd name="connsiteX2" fmla="*/ 238125 w 238125"/>
                      <a:gd name="connsiteY2" fmla="*/ 41214 h 144249"/>
                      <a:gd name="connsiteX3" fmla="*/ 214313 w 238125"/>
                      <a:gd name="connsiteY3" fmla="*/ 0 h 144249"/>
                    </a:gdLst>
                    <a:ahLst/>
                    <a:cxnLst>
                      <a:cxn ang="0">
                        <a:pos x="connsiteX0" y="connsiteY0"/>
                      </a:cxn>
                      <a:cxn ang="0">
                        <a:pos x="connsiteX1" y="connsiteY1"/>
                      </a:cxn>
                      <a:cxn ang="0">
                        <a:pos x="connsiteX2" y="connsiteY2"/>
                      </a:cxn>
                      <a:cxn ang="0">
                        <a:pos x="connsiteX3" y="connsiteY3"/>
                      </a:cxn>
                    </a:cxnLst>
                    <a:rect l="l" t="t" r="r" b="b"/>
                    <a:pathLst>
                      <a:path w="238125" h="144249">
                        <a:moveTo>
                          <a:pt x="0" y="41214"/>
                        </a:moveTo>
                        <a:lnTo>
                          <a:pt x="178594" y="144250"/>
                        </a:lnTo>
                        <a:lnTo>
                          <a:pt x="238125" y="41214"/>
                        </a:lnTo>
                        <a:lnTo>
                          <a:pt x="21431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69" name="Freeform 1868">
                    <a:extLst>
                      <a:ext uri="{FF2B5EF4-FFF2-40B4-BE49-F238E27FC236}">
                        <a16:creationId xmlns:a16="http://schemas.microsoft.com/office/drawing/2014/main" id="{18342DAF-BB52-A973-E943-8A26F546657D}"/>
                      </a:ext>
                    </a:extLst>
                  </p:cNvPr>
                  <p:cNvSpPr/>
                  <p:nvPr/>
                </p:nvSpPr>
                <p:spPr>
                  <a:xfrm>
                    <a:off x="39155772" y="27015825"/>
                    <a:ext cx="476250" cy="370947"/>
                  </a:xfrm>
                  <a:custGeom>
                    <a:avLst/>
                    <a:gdLst>
                      <a:gd name="connsiteX0" fmla="*/ 0 w 476250"/>
                      <a:gd name="connsiteY0" fmla="*/ 164867 h 370947"/>
                      <a:gd name="connsiteX1" fmla="*/ 119063 w 476250"/>
                      <a:gd name="connsiteY1" fmla="*/ 370948 h 370947"/>
                      <a:gd name="connsiteX2" fmla="*/ 357188 w 476250"/>
                      <a:gd name="connsiteY2" fmla="*/ 370948 h 370947"/>
                      <a:gd name="connsiteX3" fmla="*/ 476250 w 476250"/>
                      <a:gd name="connsiteY3" fmla="*/ 164867 h 370947"/>
                      <a:gd name="connsiteX4" fmla="*/ 381000 w 476250"/>
                      <a:gd name="connsiteY4" fmla="*/ 0 h 370947"/>
                      <a:gd name="connsiteX5" fmla="*/ 59531 w 476250"/>
                      <a:gd name="connsiteY5" fmla="*/ 61831 h 37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370947">
                        <a:moveTo>
                          <a:pt x="0" y="164867"/>
                        </a:moveTo>
                        <a:lnTo>
                          <a:pt x="119063" y="370948"/>
                        </a:lnTo>
                        <a:lnTo>
                          <a:pt x="357188" y="370948"/>
                        </a:lnTo>
                        <a:lnTo>
                          <a:pt x="476250" y="164867"/>
                        </a:lnTo>
                        <a:lnTo>
                          <a:pt x="381000" y="0"/>
                        </a:lnTo>
                        <a:lnTo>
                          <a:pt x="59531" y="6183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70" name="Freeform 1869">
                    <a:extLst>
                      <a:ext uri="{FF2B5EF4-FFF2-40B4-BE49-F238E27FC236}">
                        <a16:creationId xmlns:a16="http://schemas.microsoft.com/office/drawing/2014/main" id="{F75E375C-A294-CE37-C4B5-4E23E10F29B2}"/>
                      </a:ext>
                    </a:extLst>
                  </p:cNvPr>
                  <p:cNvSpPr/>
                  <p:nvPr/>
                </p:nvSpPr>
                <p:spPr>
                  <a:xfrm>
                    <a:off x="38893834" y="27077656"/>
                    <a:ext cx="321468" cy="103035"/>
                  </a:xfrm>
                  <a:custGeom>
                    <a:avLst/>
                    <a:gdLst>
                      <a:gd name="connsiteX0" fmla="*/ 261938 w 321468"/>
                      <a:gd name="connsiteY0" fmla="*/ 103036 h 103035"/>
                      <a:gd name="connsiteX1" fmla="*/ 321469 w 321468"/>
                      <a:gd name="connsiteY1" fmla="*/ 0 h 103035"/>
                      <a:gd name="connsiteX2" fmla="*/ 0 w 321468"/>
                      <a:gd name="connsiteY2" fmla="*/ 61821 h 103035"/>
                      <a:gd name="connsiteX3" fmla="*/ 23813 w 321468"/>
                      <a:gd name="connsiteY3" fmla="*/ 103036 h 103035"/>
                    </a:gdLst>
                    <a:ahLst/>
                    <a:cxnLst>
                      <a:cxn ang="0">
                        <a:pos x="connsiteX0" y="connsiteY0"/>
                      </a:cxn>
                      <a:cxn ang="0">
                        <a:pos x="connsiteX1" y="connsiteY1"/>
                      </a:cxn>
                      <a:cxn ang="0">
                        <a:pos x="connsiteX2" y="connsiteY2"/>
                      </a:cxn>
                      <a:cxn ang="0">
                        <a:pos x="connsiteX3" y="connsiteY3"/>
                      </a:cxn>
                    </a:cxnLst>
                    <a:rect l="l" t="t" r="r" b="b"/>
                    <a:pathLst>
                      <a:path w="321468" h="103035">
                        <a:moveTo>
                          <a:pt x="261938" y="103036"/>
                        </a:moveTo>
                        <a:lnTo>
                          <a:pt x="321469" y="0"/>
                        </a:lnTo>
                        <a:lnTo>
                          <a:pt x="0" y="61821"/>
                        </a:lnTo>
                        <a:lnTo>
                          <a:pt x="23813" y="1030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71" name="Freeform 1870">
                    <a:extLst>
                      <a:ext uri="{FF2B5EF4-FFF2-40B4-BE49-F238E27FC236}">
                        <a16:creationId xmlns:a16="http://schemas.microsoft.com/office/drawing/2014/main" id="{00F9C0AC-F3F1-B330-8E12-89EE25167639}"/>
                      </a:ext>
                    </a:extLst>
                  </p:cNvPr>
                  <p:cNvSpPr/>
                  <p:nvPr/>
                </p:nvSpPr>
                <p:spPr>
                  <a:xfrm>
                    <a:off x="39536772" y="26974610"/>
                    <a:ext cx="214312" cy="206081"/>
                  </a:xfrm>
                  <a:custGeom>
                    <a:avLst/>
                    <a:gdLst>
                      <a:gd name="connsiteX0" fmla="*/ 214313 w 214312"/>
                      <a:gd name="connsiteY0" fmla="*/ 0 h 206081"/>
                      <a:gd name="connsiteX1" fmla="*/ 0 w 214312"/>
                      <a:gd name="connsiteY1" fmla="*/ 41214 h 206081"/>
                      <a:gd name="connsiteX2" fmla="*/ 95250 w 214312"/>
                      <a:gd name="connsiteY2" fmla="*/ 206081 h 206081"/>
                    </a:gdLst>
                    <a:ahLst/>
                    <a:cxnLst>
                      <a:cxn ang="0">
                        <a:pos x="connsiteX0" y="connsiteY0"/>
                      </a:cxn>
                      <a:cxn ang="0">
                        <a:pos x="connsiteX1" y="connsiteY1"/>
                      </a:cxn>
                      <a:cxn ang="0">
                        <a:pos x="connsiteX2" y="connsiteY2"/>
                      </a:cxn>
                    </a:cxnLst>
                    <a:rect l="l" t="t" r="r" b="b"/>
                    <a:pathLst>
                      <a:path w="214312" h="206081">
                        <a:moveTo>
                          <a:pt x="214313" y="0"/>
                        </a:moveTo>
                        <a:lnTo>
                          <a:pt x="0" y="41214"/>
                        </a:lnTo>
                        <a:lnTo>
                          <a:pt x="95250"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872" name="Graphic 32">
                  <a:extLst>
                    <a:ext uri="{FF2B5EF4-FFF2-40B4-BE49-F238E27FC236}">
                      <a16:creationId xmlns:a16="http://schemas.microsoft.com/office/drawing/2014/main" id="{8972F2C6-A378-CFE3-CAB1-747A03A0CFCF}"/>
                    </a:ext>
                  </a:extLst>
                </p:cNvPr>
                <p:cNvGrpSpPr/>
                <p:nvPr/>
              </p:nvGrpSpPr>
              <p:grpSpPr>
                <a:xfrm>
                  <a:off x="39393897" y="25738153"/>
                  <a:ext cx="714375" cy="618224"/>
                  <a:chOff x="39393897" y="25738153"/>
                  <a:chExt cx="714375" cy="618224"/>
                </a:xfrm>
              </p:grpSpPr>
              <p:sp>
                <p:nvSpPr>
                  <p:cNvPr id="1873" name="Freeform 1872">
                    <a:extLst>
                      <a:ext uri="{FF2B5EF4-FFF2-40B4-BE49-F238E27FC236}">
                        <a16:creationId xmlns:a16="http://schemas.microsoft.com/office/drawing/2014/main" id="{B936EB3E-705C-A62F-66A9-53A74D1EF87C}"/>
                      </a:ext>
                    </a:extLst>
                  </p:cNvPr>
                  <p:cNvSpPr/>
                  <p:nvPr/>
                </p:nvSpPr>
                <p:spPr>
                  <a:xfrm>
                    <a:off x="39393897" y="26150305"/>
                    <a:ext cx="238125" cy="206071"/>
                  </a:xfrm>
                  <a:custGeom>
                    <a:avLst/>
                    <a:gdLst>
                      <a:gd name="connsiteX0" fmla="*/ 0 w 238125"/>
                      <a:gd name="connsiteY0" fmla="*/ 206071 h 206071"/>
                      <a:gd name="connsiteX1" fmla="*/ 238125 w 238125"/>
                      <a:gd name="connsiteY1" fmla="*/ 206071 h 206071"/>
                      <a:gd name="connsiteX2" fmla="*/ 119063 w 238125"/>
                      <a:gd name="connsiteY2" fmla="*/ 0 h 206071"/>
                    </a:gdLst>
                    <a:ahLst/>
                    <a:cxnLst>
                      <a:cxn ang="0">
                        <a:pos x="connsiteX0" y="connsiteY0"/>
                      </a:cxn>
                      <a:cxn ang="0">
                        <a:pos x="connsiteX1" y="connsiteY1"/>
                      </a:cxn>
                      <a:cxn ang="0">
                        <a:pos x="connsiteX2" y="connsiteY2"/>
                      </a:cxn>
                    </a:cxnLst>
                    <a:rect l="l" t="t" r="r" b="b"/>
                    <a:pathLst>
                      <a:path w="238125" h="206071">
                        <a:moveTo>
                          <a:pt x="0" y="206071"/>
                        </a:moveTo>
                        <a:lnTo>
                          <a:pt x="238125" y="20607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74" name="Freeform 1873">
                    <a:extLst>
                      <a:ext uri="{FF2B5EF4-FFF2-40B4-BE49-F238E27FC236}">
                        <a16:creationId xmlns:a16="http://schemas.microsoft.com/office/drawing/2014/main" id="{3E14883C-6728-5A64-167C-143F0A4604D8}"/>
                      </a:ext>
                    </a:extLst>
                  </p:cNvPr>
                  <p:cNvSpPr/>
                  <p:nvPr/>
                </p:nvSpPr>
                <p:spPr>
                  <a:xfrm>
                    <a:off x="39870147" y="26150305"/>
                    <a:ext cx="238125" cy="206071"/>
                  </a:xfrm>
                  <a:custGeom>
                    <a:avLst/>
                    <a:gdLst>
                      <a:gd name="connsiteX0" fmla="*/ 238125 w 238125"/>
                      <a:gd name="connsiteY0" fmla="*/ 206071 h 206071"/>
                      <a:gd name="connsiteX1" fmla="*/ 119063 w 238125"/>
                      <a:gd name="connsiteY1" fmla="*/ 0 h 206071"/>
                      <a:gd name="connsiteX2" fmla="*/ 0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206071"/>
                        </a:moveTo>
                        <a:lnTo>
                          <a:pt x="119063" y="0"/>
                        </a:lnTo>
                        <a:lnTo>
                          <a:pt x="0"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75" name="Freeform 1874">
                    <a:extLst>
                      <a:ext uri="{FF2B5EF4-FFF2-40B4-BE49-F238E27FC236}">
                        <a16:creationId xmlns:a16="http://schemas.microsoft.com/office/drawing/2014/main" id="{10550017-F370-FA07-5FE2-796CD6C84099}"/>
                      </a:ext>
                    </a:extLst>
                  </p:cNvPr>
                  <p:cNvSpPr/>
                  <p:nvPr/>
                </p:nvSpPr>
                <p:spPr>
                  <a:xfrm>
                    <a:off x="39512959" y="25944224"/>
                    <a:ext cx="476250" cy="412152"/>
                  </a:xfrm>
                  <a:custGeom>
                    <a:avLst/>
                    <a:gdLst>
                      <a:gd name="connsiteX0" fmla="*/ 119063 w 476250"/>
                      <a:gd name="connsiteY0" fmla="*/ 0 h 412152"/>
                      <a:gd name="connsiteX1" fmla="*/ 0 w 476250"/>
                      <a:gd name="connsiteY1" fmla="*/ 206081 h 412152"/>
                      <a:gd name="connsiteX2" fmla="*/ 119063 w 476250"/>
                      <a:gd name="connsiteY2" fmla="*/ 412153 h 412152"/>
                      <a:gd name="connsiteX3" fmla="*/ 357188 w 476250"/>
                      <a:gd name="connsiteY3" fmla="*/ 412153 h 412152"/>
                      <a:gd name="connsiteX4" fmla="*/ 476250 w 476250"/>
                      <a:gd name="connsiteY4" fmla="*/ 20608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81"/>
                        </a:lnTo>
                        <a:lnTo>
                          <a:pt x="119063" y="412153"/>
                        </a:lnTo>
                        <a:lnTo>
                          <a:pt x="357188" y="412153"/>
                        </a:lnTo>
                        <a:lnTo>
                          <a:pt x="476250" y="20608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76" name="Freeform 1875">
                    <a:extLst>
                      <a:ext uri="{FF2B5EF4-FFF2-40B4-BE49-F238E27FC236}">
                        <a16:creationId xmlns:a16="http://schemas.microsoft.com/office/drawing/2014/main" id="{F8E77D06-C464-65BE-A80A-072844AD9D0B}"/>
                      </a:ext>
                    </a:extLst>
                  </p:cNvPr>
                  <p:cNvSpPr/>
                  <p:nvPr/>
                </p:nvSpPr>
                <p:spPr>
                  <a:xfrm>
                    <a:off x="39632022" y="25738153"/>
                    <a:ext cx="238125" cy="206071"/>
                  </a:xfrm>
                  <a:custGeom>
                    <a:avLst/>
                    <a:gdLst>
                      <a:gd name="connsiteX0" fmla="*/ 119063 w 238125"/>
                      <a:gd name="connsiteY0" fmla="*/ 0 h 206071"/>
                      <a:gd name="connsiteX1" fmla="*/ 0 w 238125"/>
                      <a:gd name="connsiteY1" fmla="*/ 206071 h 206071"/>
                      <a:gd name="connsiteX2" fmla="*/ 238125 w 238125"/>
                      <a:gd name="connsiteY2" fmla="*/ 206071 h 206071"/>
                    </a:gdLst>
                    <a:ahLst/>
                    <a:cxnLst>
                      <a:cxn ang="0">
                        <a:pos x="connsiteX0" y="connsiteY0"/>
                      </a:cxn>
                      <a:cxn ang="0">
                        <a:pos x="connsiteX1" y="connsiteY1"/>
                      </a:cxn>
                      <a:cxn ang="0">
                        <a:pos x="connsiteX2" y="connsiteY2"/>
                      </a:cxn>
                    </a:cxnLst>
                    <a:rect l="l" t="t" r="r" b="b"/>
                    <a:pathLst>
                      <a:path w="238125" h="206071">
                        <a:moveTo>
                          <a:pt x="119063" y="0"/>
                        </a:moveTo>
                        <a:lnTo>
                          <a:pt x="0" y="206071"/>
                        </a:lnTo>
                        <a:lnTo>
                          <a:pt x="238125" y="20607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877" name="Graphic 32">
                  <a:extLst>
                    <a:ext uri="{FF2B5EF4-FFF2-40B4-BE49-F238E27FC236}">
                      <a16:creationId xmlns:a16="http://schemas.microsoft.com/office/drawing/2014/main" id="{26EBE928-5A48-3D6E-84CF-13F78662F108}"/>
                    </a:ext>
                  </a:extLst>
                </p:cNvPr>
                <p:cNvGrpSpPr/>
                <p:nvPr/>
              </p:nvGrpSpPr>
              <p:grpSpPr>
                <a:xfrm>
                  <a:off x="38322334" y="25738153"/>
                  <a:ext cx="1071562" cy="824305"/>
                  <a:chOff x="38322334" y="25738153"/>
                  <a:chExt cx="1071562" cy="824305"/>
                </a:xfrm>
              </p:grpSpPr>
              <p:sp>
                <p:nvSpPr>
                  <p:cNvPr id="1878" name="Freeform 1877">
                    <a:extLst>
                      <a:ext uri="{FF2B5EF4-FFF2-40B4-BE49-F238E27FC236}">
                        <a16:creationId xmlns:a16="http://schemas.microsoft.com/office/drawing/2014/main" id="{BF6016A1-95B8-8241-7824-42347C511ACA}"/>
                      </a:ext>
                    </a:extLst>
                  </p:cNvPr>
                  <p:cNvSpPr/>
                  <p:nvPr/>
                </p:nvSpPr>
                <p:spPr>
                  <a:xfrm>
                    <a:off x="38322334" y="26397600"/>
                    <a:ext cx="214312" cy="164857"/>
                  </a:xfrm>
                  <a:custGeom>
                    <a:avLst/>
                    <a:gdLst>
                      <a:gd name="connsiteX0" fmla="*/ 0 w 214312"/>
                      <a:gd name="connsiteY0" fmla="*/ 164857 h 164857"/>
                      <a:gd name="connsiteX1" fmla="*/ 214313 w 214312"/>
                      <a:gd name="connsiteY1" fmla="*/ 123643 h 164857"/>
                      <a:gd name="connsiteX2" fmla="*/ 142875 w 214312"/>
                      <a:gd name="connsiteY2" fmla="*/ 0 h 164857"/>
                    </a:gdLst>
                    <a:ahLst/>
                    <a:cxnLst>
                      <a:cxn ang="0">
                        <a:pos x="connsiteX0" y="connsiteY0"/>
                      </a:cxn>
                      <a:cxn ang="0">
                        <a:pos x="connsiteX1" y="connsiteY1"/>
                      </a:cxn>
                      <a:cxn ang="0">
                        <a:pos x="connsiteX2" y="connsiteY2"/>
                      </a:cxn>
                    </a:cxnLst>
                    <a:rect l="l" t="t" r="r" b="b"/>
                    <a:pathLst>
                      <a:path w="214312" h="164857">
                        <a:moveTo>
                          <a:pt x="0" y="164857"/>
                        </a:moveTo>
                        <a:lnTo>
                          <a:pt x="214313" y="123643"/>
                        </a:lnTo>
                        <a:lnTo>
                          <a:pt x="14287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79" name="Freeform 1878">
                    <a:extLst>
                      <a:ext uri="{FF2B5EF4-FFF2-40B4-BE49-F238E27FC236}">
                        <a16:creationId xmlns:a16="http://schemas.microsoft.com/office/drawing/2014/main" id="{B19BB676-2E23-103C-B4D7-B127131CFF66}"/>
                      </a:ext>
                    </a:extLst>
                  </p:cNvPr>
                  <p:cNvSpPr/>
                  <p:nvPr/>
                </p:nvSpPr>
                <p:spPr>
                  <a:xfrm>
                    <a:off x="38858116" y="26356377"/>
                    <a:ext cx="321468" cy="103045"/>
                  </a:xfrm>
                  <a:custGeom>
                    <a:avLst/>
                    <a:gdLst>
                      <a:gd name="connsiteX0" fmla="*/ 297656 w 321468"/>
                      <a:gd name="connsiteY0" fmla="*/ 0 h 103045"/>
                      <a:gd name="connsiteX1" fmla="*/ 59531 w 321468"/>
                      <a:gd name="connsiteY1" fmla="*/ 0 h 103045"/>
                      <a:gd name="connsiteX2" fmla="*/ 0 w 321468"/>
                      <a:gd name="connsiteY2" fmla="*/ 103045 h 103045"/>
                      <a:gd name="connsiteX3" fmla="*/ 321469 w 321468"/>
                      <a:gd name="connsiteY3" fmla="*/ 41224 h 103045"/>
                    </a:gdLst>
                    <a:ahLst/>
                    <a:cxnLst>
                      <a:cxn ang="0">
                        <a:pos x="connsiteX0" y="connsiteY0"/>
                      </a:cxn>
                      <a:cxn ang="0">
                        <a:pos x="connsiteX1" y="connsiteY1"/>
                      </a:cxn>
                      <a:cxn ang="0">
                        <a:pos x="connsiteX2" y="connsiteY2"/>
                      </a:cxn>
                      <a:cxn ang="0">
                        <a:pos x="connsiteX3" y="connsiteY3"/>
                      </a:cxn>
                    </a:cxnLst>
                    <a:rect l="l" t="t" r="r" b="b"/>
                    <a:pathLst>
                      <a:path w="321468" h="103045">
                        <a:moveTo>
                          <a:pt x="297656" y="0"/>
                        </a:moveTo>
                        <a:lnTo>
                          <a:pt x="59531" y="0"/>
                        </a:lnTo>
                        <a:lnTo>
                          <a:pt x="0" y="103045"/>
                        </a:lnTo>
                        <a:lnTo>
                          <a:pt x="321469" y="4122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80" name="Freeform 1879">
                    <a:extLst>
                      <a:ext uri="{FF2B5EF4-FFF2-40B4-BE49-F238E27FC236}">
                        <a16:creationId xmlns:a16="http://schemas.microsoft.com/office/drawing/2014/main" id="{3A1C197A-AF44-6A57-C091-8753811812BB}"/>
                      </a:ext>
                    </a:extLst>
                  </p:cNvPr>
                  <p:cNvSpPr/>
                  <p:nvPr/>
                </p:nvSpPr>
                <p:spPr>
                  <a:xfrm>
                    <a:off x="38465209" y="26150305"/>
                    <a:ext cx="452437" cy="370938"/>
                  </a:xfrm>
                  <a:custGeom>
                    <a:avLst/>
                    <a:gdLst>
                      <a:gd name="connsiteX0" fmla="*/ 452438 w 452437"/>
                      <a:gd name="connsiteY0" fmla="*/ 206071 h 370938"/>
                      <a:gd name="connsiteX1" fmla="*/ 333375 w 452437"/>
                      <a:gd name="connsiteY1" fmla="*/ 0 h 370938"/>
                      <a:gd name="connsiteX2" fmla="*/ 214313 w 452437"/>
                      <a:gd name="connsiteY2" fmla="*/ 0 h 370938"/>
                      <a:gd name="connsiteX3" fmla="*/ 0 w 452437"/>
                      <a:gd name="connsiteY3" fmla="*/ 247295 h 370938"/>
                      <a:gd name="connsiteX4" fmla="*/ 71438 w 452437"/>
                      <a:gd name="connsiteY4" fmla="*/ 370938 h 370938"/>
                      <a:gd name="connsiteX5" fmla="*/ 392906 w 452437"/>
                      <a:gd name="connsiteY5" fmla="*/ 309117 h 3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437" h="370938">
                        <a:moveTo>
                          <a:pt x="452438" y="206071"/>
                        </a:moveTo>
                        <a:lnTo>
                          <a:pt x="333375" y="0"/>
                        </a:lnTo>
                        <a:lnTo>
                          <a:pt x="214313" y="0"/>
                        </a:lnTo>
                        <a:lnTo>
                          <a:pt x="0" y="247295"/>
                        </a:lnTo>
                        <a:lnTo>
                          <a:pt x="71438" y="370938"/>
                        </a:lnTo>
                        <a:lnTo>
                          <a:pt x="392906"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81" name="Freeform 1880">
                    <a:extLst>
                      <a:ext uri="{FF2B5EF4-FFF2-40B4-BE49-F238E27FC236}">
                        <a16:creationId xmlns:a16="http://schemas.microsoft.com/office/drawing/2014/main" id="{E24C5DA3-6F85-A95D-18CB-E256FCE8E182}"/>
                      </a:ext>
                    </a:extLst>
                  </p:cNvPr>
                  <p:cNvSpPr/>
                  <p:nvPr/>
                </p:nvSpPr>
                <p:spPr>
                  <a:xfrm>
                    <a:off x="39155772" y="26150305"/>
                    <a:ext cx="238125" cy="247295"/>
                  </a:xfrm>
                  <a:custGeom>
                    <a:avLst/>
                    <a:gdLst>
                      <a:gd name="connsiteX0" fmla="*/ 238125 w 238125"/>
                      <a:gd name="connsiteY0" fmla="*/ 206071 h 247295"/>
                      <a:gd name="connsiteX1" fmla="*/ 119063 w 238125"/>
                      <a:gd name="connsiteY1" fmla="*/ 0 h 247295"/>
                      <a:gd name="connsiteX2" fmla="*/ 0 w 238125"/>
                      <a:gd name="connsiteY2" fmla="*/ 206071 h 247295"/>
                      <a:gd name="connsiteX3" fmla="*/ 23813 w 238125"/>
                      <a:gd name="connsiteY3" fmla="*/ 247295 h 247295"/>
                    </a:gdLst>
                    <a:ahLst/>
                    <a:cxnLst>
                      <a:cxn ang="0">
                        <a:pos x="connsiteX0" y="connsiteY0"/>
                      </a:cxn>
                      <a:cxn ang="0">
                        <a:pos x="connsiteX1" y="connsiteY1"/>
                      </a:cxn>
                      <a:cxn ang="0">
                        <a:pos x="connsiteX2" y="connsiteY2"/>
                      </a:cxn>
                      <a:cxn ang="0">
                        <a:pos x="connsiteX3" y="connsiteY3"/>
                      </a:cxn>
                    </a:cxnLst>
                    <a:rect l="l" t="t" r="r" b="b"/>
                    <a:pathLst>
                      <a:path w="238125" h="247295">
                        <a:moveTo>
                          <a:pt x="238125" y="206071"/>
                        </a:moveTo>
                        <a:lnTo>
                          <a:pt x="119063" y="0"/>
                        </a:lnTo>
                        <a:lnTo>
                          <a:pt x="0" y="206071"/>
                        </a:lnTo>
                        <a:lnTo>
                          <a:pt x="23813" y="24729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82" name="Freeform 1881">
                    <a:extLst>
                      <a:ext uri="{FF2B5EF4-FFF2-40B4-BE49-F238E27FC236}">
                        <a16:creationId xmlns:a16="http://schemas.microsoft.com/office/drawing/2014/main" id="{772D7349-6A10-0043-A380-C9A67147A0FC}"/>
                      </a:ext>
                    </a:extLst>
                  </p:cNvPr>
                  <p:cNvSpPr/>
                  <p:nvPr/>
                </p:nvSpPr>
                <p:spPr>
                  <a:xfrm>
                    <a:off x="38798584" y="25944224"/>
                    <a:ext cx="476250" cy="412152"/>
                  </a:xfrm>
                  <a:custGeom>
                    <a:avLst/>
                    <a:gdLst>
                      <a:gd name="connsiteX0" fmla="*/ 357188 w 476250"/>
                      <a:gd name="connsiteY0" fmla="*/ 412153 h 412152"/>
                      <a:gd name="connsiteX1" fmla="*/ 476250 w 476250"/>
                      <a:gd name="connsiteY1" fmla="*/ 206081 h 412152"/>
                      <a:gd name="connsiteX2" fmla="*/ 357188 w 476250"/>
                      <a:gd name="connsiteY2" fmla="*/ 0 h 412152"/>
                      <a:gd name="connsiteX3" fmla="*/ 119063 w 476250"/>
                      <a:gd name="connsiteY3" fmla="*/ 0 h 412152"/>
                      <a:gd name="connsiteX4" fmla="*/ 0 w 476250"/>
                      <a:gd name="connsiteY4" fmla="*/ 206081 h 412152"/>
                      <a:gd name="connsiteX5" fmla="*/ 119063 w 476250"/>
                      <a:gd name="connsiteY5" fmla="*/ 412153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412153"/>
                        </a:moveTo>
                        <a:lnTo>
                          <a:pt x="476250" y="206081"/>
                        </a:lnTo>
                        <a:lnTo>
                          <a:pt x="357188" y="0"/>
                        </a:lnTo>
                        <a:lnTo>
                          <a:pt x="119063" y="0"/>
                        </a:lnTo>
                        <a:lnTo>
                          <a:pt x="0" y="206081"/>
                        </a:lnTo>
                        <a:lnTo>
                          <a:pt x="119063" y="4121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83" name="Freeform 1882">
                    <a:extLst>
                      <a:ext uri="{FF2B5EF4-FFF2-40B4-BE49-F238E27FC236}">
                        <a16:creationId xmlns:a16="http://schemas.microsoft.com/office/drawing/2014/main" id="{F27C5395-EEE6-94D3-D087-855B2D8F327F}"/>
                      </a:ext>
                    </a:extLst>
                  </p:cNvPr>
                  <p:cNvSpPr/>
                  <p:nvPr/>
                </p:nvSpPr>
                <p:spPr>
                  <a:xfrm>
                    <a:off x="38679522" y="25903010"/>
                    <a:ext cx="238125" cy="247295"/>
                  </a:xfrm>
                  <a:custGeom>
                    <a:avLst/>
                    <a:gdLst>
                      <a:gd name="connsiteX0" fmla="*/ 119063 w 238125"/>
                      <a:gd name="connsiteY0" fmla="*/ 247296 h 247295"/>
                      <a:gd name="connsiteX1" fmla="*/ 238125 w 238125"/>
                      <a:gd name="connsiteY1" fmla="*/ 41214 h 247295"/>
                      <a:gd name="connsiteX2" fmla="*/ 214313 w 238125"/>
                      <a:gd name="connsiteY2" fmla="*/ 0 h 247295"/>
                      <a:gd name="connsiteX3" fmla="*/ 0 w 238125"/>
                      <a:gd name="connsiteY3" fmla="*/ 247296 h 247295"/>
                    </a:gdLst>
                    <a:ahLst/>
                    <a:cxnLst>
                      <a:cxn ang="0">
                        <a:pos x="connsiteX0" y="connsiteY0"/>
                      </a:cxn>
                      <a:cxn ang="0">
                        <a:pos x="connsiteX1" y="connsiteY1"/>
                      </a:cxn>
                      <a:cxn ang="0">
                        <a:pos x="connsiteX2" y="connsiteY2"/>
                      </a:cxn>
                      <a:cxn ang="0">
                        <a:pos x="connsiteX3" y="connsiteY3"/>
                      </a:cxn>
                    </a:cxnLst>
                    <a:rect l="l" t="t" r="r" b="b"/>
                    <a:pathLst>
                      <a:path w="238125" h="247295">
                        <a:moveTo>
                          <a:pt x="119063" y="247296"/>
                        </a:moveTo>
                        <a:lnTo>
                          <a:pt x="238125" y="41214"/>
                        </a:lnTo>
                        <a:lnTo>
                          <a:pt x="214313" y="0"/>
                        </a:lnTo>
                        <a:lnTo>
                          <a:pt x="0" y="24729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84" name="Freeform 1883">
                    <a:extLst>
                      <a:ext uri="{FF2B5EF4-FFF2-40B4-BE49-F238E27FC236}">
                        <a16:creationId xmlns:a16="http://schemas.microsoft.com/office/drawing/2014/main" id="{DC331186-E5AD-9DB4-6D0E-62FC993133F1}"/>
                      </a:ext>
                    </a:extLst>
                  </p:cNvPr>
                  <p:cNvSpPr/>
                  <p:nvPr/>
                </p:nvSpPr>
                <p:spPr>
                  <a:xfrm>
                    <a:off x="38893834" y="25738153"/>
                    <a:ext cx="261937" cy="206071"/>
                  </a:xfrm>
                  <a:custGeom>
                    <a:avLst/>
                    <a:gdLst>
                      <a:gd name="connsiteX0" fmla="*/ 142875 w 261937"/>
                      <a:gd name="connsiteY0" fmla="*/ 0 h 206071"/>
                      <a:gd name="connsiteX1" fmla="*/ 0 w 261937"/>
                      <a:gd name="connsiteY1" fmla="*/ 164857 h 206071"/>
                      <a:gd name="connsiteX2" fmla="*/ 23813 w 261937"/>
                      <a:gd name="connsiteY2" fmla="*/ 206071 h 206071"/>
                      <a:gd name="connsiteX3" fmla="*/ 261938 w 261937"/>
                      <a:gd name="connsiteY3" fmla="*/ 206071 h 206071"/>
                    </a:gdLst>
                    <a:ahLst/>
                    <a:cxnLst>
                      <a:cxn ang="0">
                        <a:pos x="connsiteX0" y="connsiteY0"/>
                      </a:cxn>
                      <a:cxn ang="0">
                        <a:pos x="connsiteX1" y="connsiteY1"/>
                      </a:cxn>
                      <a:cxn ang="0">
                        <a:pos x="connsiteX2" y="connsiteY2"/>
                      </a:cxn>
                      <a:cxn ang="0">
                        <a:pos x="connsiteX3" y="connsiteY3"/>
                      </a:cxn>
                    </a:cxnLst>
                    <a:rect l="l" t="t" r="r" b="b"/>
                    <a:pathLst>
                      <a:path w="261937" h="206071">
                        <a:moveTo>
                          <a:pt x="142875" y="0"/>
                        </a:moveTo>
                        <a:lnTo>
                          <a:pt x="0" y="164857"/>
                        </a:lnTo>
                        <a:lnTo>
                          <a:pt x="23813" y="206071"/>
                        </a:lnTo>
                        <a:lnTo>
                          <a:pt x="261938" y="206071"/>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885" name="Graphic 32">
                <a:extLst>
                  <a:ext uri="{FF2B5EF4-FFF2-40B4-BE49-F238E27FC236}">
                    <a16:creationId xmlns:a16="http://schemas.microsoft.com/office/drawing/2014/main" id="{83E77359-7088-F91D-B7B5-0E2E9BE8E0D2}"/>
                  </a:ext>
                </a:extLst>
              </p:cNvPr>
              <p:cNvGrpSpPr/>
              <p:nvPr/>
            </p:nvGrpSpPr>
            <p:grpSpPr>
              <a:xfrm>
                <a:off x="39751084" y="25738153"/>
                <a:ext cx="1785937" cy="1854691"/>
                <a:chOff x="39751084" y="25738153"/>
                <a:chExt cx="1785937" cy="1854691"/>
              </a:xfrm>
            </p:grpSpPr>
            <p:grpSp>
              <p:nvGrpSpPr>
                <p:cNvPr id="1886" name="Graphic 32">
                  <a:extLst>
                    <a:ext uri="{FF2B5EF4-FFF2-40B4-BE49-F238E27FC236}">
                      <a16:creationId xmlns:a16="http://schemas.microsoft.com/office/drawing/2014/main" id="{F311FCDA-305D-DAAC-6ED7-3700AC51D4E8}"/>
                    </a:ext>
                  </a:extLst>
                </p:cNvPr>
                <p:cNvGrpSpPr/>
                <p:nvPr/>
              </p:nvGrpSpPr>
              <p:grpSpPr>
                <a:xfrm>
                  <a:off x="39751084" y="26356377"/>
                  <a:ext cx="714375" cy="618233"/>
                  <a:chOff x="39751084" y="26356377"/>
                  <a:chExt cx="714375" cy="618233"/>
                </a:xfrm>
              </p:grpSpPr>
              <p:sp>
                <p:nvSpPr>
                  <p:cNvPr id="1887" name="Freeform 1886">
                    <a:extLst>
                      <a:ext uri="{FF2B5EF4-FFF2-40B4-BE49-F238E27FC236}">
                        <a16:creationId xmlns:a16="http://schemas.microsoft.com/office/drawing/2014/main" id="{3A9936AF-2E91-E7E8-4320-D120671B391D}"/>
                      </a:ext>
                    </a:extLst>
                  </p:cNvPr>
                  <p:cNvSpPr/>
                  <p:nvPr/>
                </p:nvSpPr>
                <p:spPr>
                  <a:xfrm>
                    <a:off x="39989209" y="26356377"/>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88" name="Freeform 1887">
                    <a:extLst>
                      <a:ext uri="{FF2B5EF4-FFF2-40B4-BE49-F238E27FC236}">
                        <a16:creationId xmlns:a16="http://schemas.microsoft.com/office/drawing/2014/main" id="{BDF59D3D-9607-FF08-6658-A16E570DB38B}"/>
                      </a:ext>
                    </a:extLst>
                  </p:cNvPr>
                  <p:cNvSpPr/>
                  <p:nvPr/>
                </p:nvSpPr>
                <p:spPr>
                  <a:xfrm>
                    <a:off x="39870147" y="26562458"/>
                    <a:ext cx="476250" cy="412152"/>
                  </a:xfrm>
                  <a:custGeom>
                    <a:avLst/>
                    <a:gdLst>
                      <a:gd name="connsiteX0" fmla="*/ 119063 w 476250"/>
                      <a:gd name="connsiteY0" fmla="*/ 412153 h 412152"/>
                      <a:gd name="connsiteX1" fmla="*/ 357188 w 476250"/>
                      <a:gd name="connsiteY1" fmla="*/ 412153 h 412152"/>
                      <a:gd name="connsiteX2" fmla="*/ 476250 w 476250"/>
                      <a:gd name="connsiteY2" fmla="*/ 206081 h 412152"/>
                      <a:gd name="connsiteX3" fmla="*/ 357188 w 476250"/>
                      <a:gd name="connsiteY3" fmla="*/ 0 h 412152"/>
                      <a:gd name="connsiteX4" fmla="*/ 119063 w 476250"/>
                      <a:gd name="connsiteY4" fmla="*/ 0 h 412152"/>
                      <a:gd name="connsiteX5" fmla="*/ 0 w 476250"/>
                      <a:gd name="connsiteY5" fmla="*/ 206081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412153"/>
                        </a:moveTo>
                        <a:lnTo>
                          <a:pt x="357188" y="412153"/>
                        </a:lnTo>
                        <a:lnTo>
                          <a:pt x="476250" y="206081"/>
                        </a:lnTo>
                        <a:lnTo>
                          <a:pt x="357188" y="0"/>
                        </a:lnTo>
                        <a:lnTo>
                          <a:pt x="119063" y="0"/>
                        </a:lnTo>
                        <a:lnTo>
                          <a:pt x="0" y="20608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89" name="Freeform 1888">
                    <a:extLst>
                      <a:ext uri="{FF2B5EF4-FFF2-40B4-BE49-F238E27FC236}">
                        <a16:creationId xmlns:a16="http://schemas.microsoft.com/office/drawing/2014/main" id="{1EDCC2E5-E659-2783-E90F-205B1C5D7DC6}"/>
                      </a:ext>
                    </a:extLst>
                  </p:cNvPr>
                  <p:cNvSpPr/>
                  <p:nvPr/>
                </p:nvSpPr>
                <p:spPr>
                  <a:xfrm>
                    <a:off x="40227334" y="26768539"/>
                    <a:ext cx="238125" cy="206071"/>
                  </a:xfrm>
                  <a:custGeom>
                    <a:avLst/>
                    <a:gdLst>
                      <a:gd name="connsiteX0" fmla="*/ 238125 w 238125"/>
                      <a:gd name="connsiteY0" fmla="*/ 206071 h 206071"/>
                      <a:gd name="connsiteX1" fmla="*/ 119063 w 238125"/>
                      <a:gd name="connsiteY1" fmla="*/ 0 h 206071"/>
                      <a:gd name="connsiteX2" fmla="*/ 0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206071"/>
                        </a:moveTo>
                        <a:lnTo>
                          <a:pt x="119063" y="0"/>
                        </a:lnTo>
                        <a:lnTo>
                          <a:pt x="0"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90" name="Freeform 1889">
                    <a:extLst>
                      <a:ext uri="{FF2B5EF4-FFF2-40B4-BE49-F238E27FC236}">
                        <a16:creationId xmlns:a16="http://schemas.microsoft.com/office/drawing/2014/main" id="{39EA6FA2-594E-52FB-E436-290675E9D3DF}"/>
                      </a:ext>
                    </a:extLst>
                  </p:cNvPr>
                  <p:cNvSpPr/>
                  <p:nvPr/>
                </p:nvSpPr>
                <p:spPr>
                  <a:xfrm>
                    <a:off x="39751084" y="26768539"/>
                    <a:ext cx="238125" cy="206071"/>
                  </a:xfrm>
                  <a:custGeom>
                    <a:avLst/>
                    <a:gdLst>
                      <a:gd name="connsiteX0" fmla="*/ 0 w 238125"/>
                      <a:gd name="connsiteY0" fmla="*/ 206071 h 206071"/>
                      <a:gd name="connsiteX1" fmla="*/ 238125 w 238125"/>
                      <a:gd name="connsiteY1" fmla="*/ 206071 h 206071"/>
                      <a:gd name="connsiteX2" fmla="*/ 119063 w 238125"/>
                      <a:gd name="connsiteY2" fmla="*/ 0 h 206071"/>
                    </a:gdLst>
                    <a:ahLst/>
                    <a:cxnLst>
                      <a:cxn ang="0">
                        <a:pos x="connsiteX0" y="connsiteY0"/>
                      </a:cxn>
                      <a:cxn ang="0">
                        <a:pos x="connsiteX1" y="connsiteY1"/>
                      </a:cxn>
                      <a:cxn ang="0">
                        <a:pos x="connsiteX2" y="connsiteY2"/>
                      </a:cxn>
                    </a:cxnLst>
                    <a:rect l="l" t="t" r="r" b="b"/>
                    <a:pathLst>
                      <a:path w="238125" h="206071">
                        <a:moveTo>
                          <a:pt x="0" y="206071"/>
                        </a:moveTo>
                        <a:lnTo>
                          <a:pt x="238125" y="20607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891" name="Graphic 32">
                  <a:extLst>
                    <a:ext uri="{FF2B5EF4-FFF2-40B4-BE49-F238E27FC236}">
                      <a16:creationId xmlns:a16="http://schemas.microsoft.com/office/drawing/2014/main" id="{C8E6100D-3BFE-61C7-F620-792E47D08561}"/>
                    </a:ext>
                  </a:extLst>
                </p:cNvPr>
                <p:cNvGrpSpPr/>
                <p:nvPr/>
              </p:nvGrpSpPr>
              <p:grpSpPr>
                <a:xfrm>
                  <a:off x="40108272" y="26150305"/>
                  <a:ext cx="1071562" cy="824305"/>
                  <a:chOff x="40108272" y="26150305"/>
                  <a:chExt cx="1071562" cy="824305"/>
                </a:xfrm>
              </p:grpSpPr>
              <p:sp>
                <p:nvSpPr>
                  <p:cNvPr id="1892" name="Freeform 1891">
                    <a:extLst>
                      <a:ext uri="{FF2B5EF4-FFF2-40B4-BE49-F238E27FC236}">
                        <a16:creationId xmlns:a16="http://schemas.microsoft.com/office/drawing/2014/main" id="{116A016F-3B12-D4E3-C826-06DB26F09F6D}"/>
                      </a:ext>
                    </a:extLst>
                  </p:cNvPr>
                  <p:cNvSpPr/>
                  <p:nvPr/>
                </p:nvSpPr>
                <p:spPr>
                  <a:xfrm>
                    <a:off x="40965522" y="26150305"/>
                    <a:ext cx="214312" cy="164857"/>
                  </a:xfrm>
                  <a:custGeom>
                    <a:avLst/>
                    <a:gdLst>
                      <a:gd name="connsiteX0" fmla="*/ 214313 w 214312"/>
                      <a:gd name="connsiteY0" fmla="*/ 0 h 164857"/>
                      <a:gd name="connsiteX1" fmla="*/ 0 w 214312"/>
                      <a:gd name="connsiteY1" fmla="*/ 41214 h 164857"/>
                      <a:gd name="connsiteX2" fmla="*/ 71438 w 214312"/>
                      <a:gd name="connsiteY2" fmla="*/ 164857 h 164857"/>
                    </a:gdLst>
                    <a:ahLst/>
                    <a:cxnLst>
                      <a:cxn ang="0">
                        <a:pos x="connsiteX0" y="connsiteY0"/>
                      </a:cxn>
                      <a:cxn ang="0">
                        <a:pos x="connsiteX1" y="connsiteY1"/>
                      </a:cxn>
                      <a:cxn ang="0">
                        <a:pos x="connsiteX2" y="connsiteY2"/>
                      </a:cxn>
                    </a:cxnLst>
                    <a:rect l="l" t="t" r="r" b="b"/>
                    <a:pathLst>
                      <a:path w="214312" h="164857">
                        <a:moveTo>
                          <a:pt x="214313" y="0"/>
                        </a:moveTo>
                        <a:lnTo>
                          <a:pt x="0" y="41214"/>
                        </a:lnTo>
                        <a:lnTo>
                          <a:pt x="71438" y="16485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93" name="Freeform 1892">
                    <a:extLst>
                      <a:ext uri="{FF2B5EF4-FFF2-40B4-BE49-F238E27FC236}">
                        <a16:creationId xmlns:a16="http://schemas.microsoft.com/office/drawing/2014/main" id="{E8FA69EB-2D47-553C-B936-56789AB5EFB3}"/>
                      </a:ext>
                    </a:extLst>
                  </p:cNvPr>
                  <p:cNvSpPr/>
                  <p:nvPr/>
                </p:nvSpPr>
                <p:spPr>
                  <a:xfrm>
                    <a:off x="40322584" y="26253341"/>
                    <a:ext cx="321468" cy="103035"/>
                  </a:xfrm>
                  <a:custGeom>
                    <a:avLst/>
                    <a:gdLst>
                      <a:gd name="connsiteX0" fmla="*/ 23813 w 321468"/>
                      <a:gd name="connsiteY0" fmla="*/ 103036 h 103035"/>
                      <a:gd name="connsiteX1" fmla="*/ 261938 w 321468"/>
                      <a:gd name="connsiteY1" fmla="*/ 103036 h 103035"/>
                      <a:gd name="connsiteX2" fmla="*/ 321469 w 321468"/>
                      <a:gd name="connsiteY2" fmla="*/ 0 h 103035"/>
                      <a:gd name="connsiteX3" fmla="*/ 0 w 321468"/>
                      <a:gd name="connsiteY3" fmla="*/ 61822 h 103035"/>
                    </a:gdLst>
                    <a:ahLst/>
                    <a:cxnLst>
                      <a:cxn ang="0">
                        <a:pos x="connsiteX0" y="connsiteY0"/>
                      </a:cxn>
                      <a:cxn ang="0">
                        <a:pos x="connsiteX1" y="connsiteY1"/>
                      </a:cxn>
                      <a:cxn ang="0">
                        <a:pos x="connsiteX2" y="connsiteY2"/>
                      </a:cxn>
                      <a:cxn ang="0">
                        <a:pos x="connsiteX3" y="connsiteY3"/>
                      </a:cxn>
                    </a:cxnLst>
                    <a:rect l="l" t="t" r="r" b="b"/>
                    <a:pathLst>
                      <a:path w="321468" h="103035">
                        <a:moveTo>
                          <a:pt x="23813" y="103036"/>
                        </a:moveTo>
                        <a:lnTo>
                          <a:pt x="261938" y="103036"/>
                        </a:lnTo>
                        <a:lnTo>
                          <a:pt x="321469" y="0"/>
                        </a:lnTo>
                        <a:lnTo>
                          <a:pt x="0" y="6182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94" name="Freeform 1893">
                    <a:extLst>
                      <a:ext uri="{FF2B5EF4-FFF2-40B4-BE49-F238E27FC236}">
                        <a16:creationId xmlns:a16="http://schemas.microsoft.com/office/drawing/2014/main" id="{4B296E39-EC55-8211-B1AC-AD929EB99366}"/>
                      </a:ext>
                    </a:extLst>
                  </p:cNvPr>
                  <p:cNvSpPr/>
                  <p:nvPr/>
                </p:nvSpPr>
                <p:spPr>
                  <a:xfrm>
                    <a:off x="40584522" y="26191519"/>
                    <a:ext cx="452437" cy="370938"/>
                  </a:xfrm>
                  <a:custGeom>
                    <a:avLst/>
                    <a:gdLst>
                      <a:gd name="connsiteX0" fmla="*/ 0 w 452437"/>
                      <a:gd name="connsiteY0" fmla="*/ 164857 h 370938"/>
                      <a:gd name="connsiteX1" fmla="*/ 119063 w 452437"/>
                      <a:gd name="connsiteY1" fmla="*/ 370938 h 370938"/>
                      <a:gd name="connsiteX2" fmla="*/ 238125 w 452437"/>
                      <a:gd name="connsiteY2" fmla="*/ 370938 h 370938"/>
                      <a:gd name="connsiteX3" fmla="*/ 452438 w 452437"/>
                      <a:gd name="connsiteY3" fmla="*/ 123643 h 370938"/>
                      <a:gd name="connsiteX4" fmla="*/ 381000 w 452437"/>
                      <a:gd name="connsiteY4" fmla="*/ 0 h 370938"/>
                      <a:gd name="connsiteX5" fmla="*/ 59531 w 452437"/>
                      <a:gd name="connsiteY5" fmla="*/ 61821 h 3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437" h="370938">
                        <a:moveTo>
                          <a:pt x="0" y="164857"/>
                        </a:moveTo>
                        <a:lnTo>
                          <a:pt x="119063" y="370938"/>
                        </a:lnTo>
                        <a:lnTo>
                          <a:pt x="238125" y="370938"/>
                        </a:lnTo>
                        <a:lnTo>
                          <a:pt x="452438" y="123643"/>
                        </a:lnTo>
                        <a:lnTo>
                          <a:pt x="381000" y="0"/>
                        </a:lnTo>
                        <a:lnTo>
                          <a:pt x="59531" y="6182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95" name="Freeform 1894">
                    <a:extLst>
                      <a:ext uri="{FF2B5EF4-FFF2-40B4-BE49-F238E27FC236}">
                        <a16:creationId xmlns:a16="http://schemas.microsoft.com/office/drawing/2014/main" id="{10E54438-05E9-47CD-3958-22A4A301E52B}"/>
                      </a:ext>
                    </a:extLst>
                  </p:cNvPr>
                  <p:cNvSpPr/>
                  <p:nvPr/>
                </p:nvSpPr>
                <p:spPr>
                  <a:xfrm>
                    <a:off x="40108272" y="26315163"/>
                    <a:ext cx="238125" cy="247295"/>
                  </a:xfrm>
                  <a:custGeom>
                    <a:avLst/>
                    <a:gdLst>
                      <a:gd name="connsiteX0" fmla="*/ 0 w 238125"/>
                      <a:gd name="connsiteY0" fmla="*/ 41214 h 247295"/>
                      <a:gd name="connsiteX1" fmla="*/ 119063 w 238125"/>
                      <a:gd name="connsiteY1" fmla="*/ 247295 h 247295"/>
                      <a:gd name="connsiteX2" fmla="*/ 238125 w 238125"/>
                      <a:gd name="connsiteY2" fmla="*/ 41214 h 247295"/>
                      <a:gd name="connsiteX3" fmla="*/ 214313 w 238125"/>
                      <a:gd name="connsiteY3" fmla="*/ 0 h 247295"/>
                    </a:gdLst>
                    <a:ahLst/>
                    <a:cxnLst>
                      <a:cxn ang="0">
                        <a:pos x="connsiteX0" y="connsiteY0"/>
                      </a:cxn>
                      <a:cxn ang="0">
                        <a:pos x="connsiteX1" y="connsiteY1"/>
                      </a:cxn>
                      <a:cxn ang="0">
                        <a:pos x="connsiteX2" y="connsiteY2"/>
                      </a:cxn>
                      <a:cxn ang="0">
                        <a:pos x="connsiteX3" y="connsiteY3"/>
                      </a:cxn>
                    </a:cxnLst>
                    <a:rect l="l" t="t" r="r" b="b"/>
                    <a:pathLst>
                      <a:path w="238125" h="247295">
                        <a:moveTo>
                          <a:pt x="0" y="41214"/>
                        </a:moveTo>
                        <a:lnTo>
                          <a:pt x="119063" y="247295"/>
                        </a:lnTo>
                        <a:lnTo>
                          <a:pt x="238125" y="41214"/>
                        </a:lnTo>
                        <a:lnTo>
                          <a:pt x="21431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896" name="Freeform 1895">
                    <a:extLst>
                      <a:ext uri="{FF2B5EF4-FFF2-40B4-BE49-F238E27FC236}">
                        <a16:creationId xmlns:a16="http://schemas.microsoft.com/office/drawing/2014/main" id="{F1983D51-E4BB-512B-5E13-A3CC433F95B9}"/>
                      </a:ext>
                    </a:extLst>
                  </p:cNvPr>
                  <p:cNvSpPr/>
                  <p:nvPr/>
                </p:nvSpPr>
                <p:spPr>
                  <a:xfrm>
                    <a:off x="40227334" y="26356377"/>
                    <a:ext cx="476250" cy="412162"/>
                  </a:xfrm>
                  <a:custGeom>
                    <a:avLst/>
                    <a:gdLst>
                      <a:gd name="connsiteX0" fmla="*/ 119063 w 476250"/>
                      <a:gd name="connsiteY0" fmla="*/ 0 h 412162"/>
                      <a:gd name="connsiteX1" fmla="*/ 0 w 476250"/>
                      <a:gd name="connsiteY1" fmla="*/ 206081 h 412162"/>
                      <a:gd name="connsiteX2" fmla="*/ 119063 w 476250"/>
                      <a:gd name="connsiteY2" fmla="*/ 412162 h 412162"/>
                      <a:gd name="connsiteX3" fmla="*/ 357188 w 476250"/>
                      <a:gd name="connsiteY3" fmla="*/ 412162 h 412162"/>
                      <a:gd name="connsiteX4" fmla="*/ 476250 w 476250"/>
                      <a:gd name="connsiteY4" fmla="*/ 206081 h 412162"/>
                      <a:gd name="connsiteX5" fmla="*/ 357188 w 476250"/>
                      <a:gd name="connsiteY5" fmla="*/ 0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119063" y="0"/>
                        </a:moveTo>
                        <a:lnTo>
                          <a:pt x="0" y="206081"/>
                        </a:lnTo>
                        <a:lnTo>
                          <a:pt x="119063" y="412162"/>
                        </a:lnTo>
                        <a:lnTo>
                          <a:pt x="357188" y="412162"/>
                        </a:lnTo>
                        <a:lnTo>
                          <a:pt x="476250" y="20608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97" name="Freeform 1896">
                    <a:extLst>
                      <a:ext uri="{FF2B5EF4-FFF2-40B4-BE49-F238E27FC236}">
                        <a16:creationId xmlns:a16="http://schemas.microsoft.com/office/drawing/2014/main" id="{2E3ACE37-A20C-1FC8-3175-ACBDFDB83A8C}"/>
                      </a:ext>
                    </a:extLst>
                  </p:cNvPr>
                  <p:cNvSpPr/>
                  <p:nvPr/>
                </p:nvSpPr>
                <p:spPr>
                  <a:xfrm>
                    <a:off x="40584522" y="26562458"/>
                    <a:ext cx="238125" cy="247295"/>
                  </a:xfrm>
                  <a:custGeom>
                    <a:avLst/>
                    <a:gdLst>
                      <a:gd name="connsiteX0" fmla="*/ 119063 w 238125"/>
                      <a:gd name="connsiteY0" fmla="*/ 0 h 247295"/>
                      <a:gd name="connsiteX1" fmla="*/ 0 w 238125"/>
                      <a:gd name="connsiteY1" fmla="*/ 206081 h 247295"/>
                      <a:gd name="connsiteX2" fmla="*/ 23813 w 238125"/>
                      <a:gd name="connsiteY2" fmla="*/ 247295 h 247295"/>
                      <a:gd name="connsiteX3" fmla="*/ 238125 w 238125"/>
                      <a:gd name="connsiteY3" fmla="*/ 0 h 247295"/>
                    </a:gdLst>
                    <a:ahLst/>
                    <a:cxnLst>
                      <a:cxn ang="0">
                        <a:pos x="connsiteX0" y="connsiteY0"/>
                      </a:cxn>
                      <a:cxn ang="0">
                        <a:pos x="connsiteX1" y="connsiteY1"/>
                      </a:cxn>
                      <a:cxn ang="0">
                        <a:pos x="connsiteX2" y="connsiteY2"/>
                      </a:cxn>
                      <a:cxn ang="0">
                        <a:pos x="connsiteX3" y="connsiteY3"/>
                      </a:cxn>
                    </a:cxnLst>
                    <a:rect l="l" t="t" r="r" b="b"/>
                    <a:pathLst>
                      <a:path w="238125" h="247295">
                        <a:moveTo>
                          <a:pt x="119063" y="0"/>
                        </a:moveTo>
                        <a:lnTo>
                          <a:pt x="0" y="206081"/>
                        </a:lnTo>
                        <a:lnTo>
                          <a:pt x="23813" y="24729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898" name="Freeform 1897">
                    <a:extLst>
                      <a:ext uri="{FF2B5EF4-FFF2-40B4-BE49-F238E27FC236}">
                        <a16:creationId xmlns:a16="http://schemas.microsoft.com/office/drawing/2014/main" id="{2CFC2C93-9EB4-808D-E263-CDE4D1CB3F2A}"/>
                      </a:ext>
                    </a:extLst>
                  </p:cNvPr>
                  <p:cNvSpPr/>
                  <p:nvPr/>
                </p:nvSpPr>
                <p:spPr>
                  <a:xfrm>
                    <a:off x="40346397" y="26768539"/>
                    <a:ext cx="261937" cy="206071"/>
                  </a:xfrm>
                  <a:custGeom>
                    <a:avLst/>
                    <a:gdLst>
                      <a:gd name="connsiteX0" fmla="*/ 119063 w 261937"/>
                      <a:gd name="connsiteY0" fmla="*/ 206071 h 206071"/>
                      <a:gd name="connsiteX1" fmla="*/ 261938 w 261937"/>
                      <a:gd name="connsiteY1" fmla="*/ 41214 h 206071"/>
                      <a:gd name="connsiteX2" fmla="*/ 238125 w 261937"/>
                      <a:gd name="connsiteY2" fmla="*/ 0 h 206071"/>
                      <a:gd name="connsiteX3" fmla="*/ 0 w 261937"/>
                      <a:gd name="connsiteY3" fmla="*/ 0 h 206071"/>
                    </a:gdLst>
                    <a:ahLst/>
                    <a:cxnLst>
                      <a:cxn ang="0">
                        <a:pos x="connsiteX0" y="connsiteY0"/>
                      </a:cxn>
                      <a:cxn ang="0">
                        <a:pos x="connsiteX1" y="connsiteY1"/>
                      </a:cxn>
                      <a:cxn ang="0">
                        <a:pos x="connsiteX2" y="connsiteY2"/>
                      </a:cxn>
                      <a:cxn ang="0">
                        <a:pos x="connsiteX3" y="connsiteY3"/>
                      </a:cxn>
                    </a:cxnLst>
                    <a:rect l="l" t="t" r="r" b="b"/>
                    <a:pathLst>
                      <a:path w="261937" h="206071">
                        <a:moveTo>
                          <a:pt x="119063" y="206071"/>
                        </a:moveTo>
                        <a:lnTo>
                          <a:pt x="261938" y="41214"/>
                        </a:ln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899" name="Graphic 32">
                  <a:extLst>
                    <a:ext uri="{FF2B5EF4-FFF2-40B4-BE49-F238E27FC236}">
                      <a16:creationId xmlns:a16="http://schemas.microsoft.com/office/drawing/2014/main" id="{BCEAA20F-898A-B270-35F8-D8BA439AED8A}"/>
                    </a:ext>
                  </a:extLst>
                </p:cNvPr>
                <p:cNvGrpSpPr/>
                <p:nvPr/>
              </p:nvGrpSpPr>
              <p:grpSpPr>
                <a:xfrm>
                  <a:off x="40108272" y="25738153"/>
                  <a:ext cx="1071562" cy="618224"/>
                  <a:chOff x="40108272" y="25738153"/>
                  <a:chExt cx="1071562" cy="618224"/>
                </a:xfrm>
              </p:grpSpPr>
              <p:sp>
                <p:nvSpPr>
                  <p:cNvPr id="1900" name="Freeform 1899">
                    <a:extLst>
                      <a:ext uri="{FF2B5EF4-FFF2-40B4-BE49-F238E27FC236}">
                        <a16:creationId xmlns:a16="http://schemas.microsoft.com/office/drawing/2014/main" id="{4147F2C8-548E-86B4-FEF0-3764A9C17166}"/>
                      </a:ext>
                    </a:extLst>
                  </p:cNvPr>
                  <p:cNvSpPr/>
                  <p:nvPr/>
                </p:nvSpPr>
                <p:spPr>
                  <a:xfrm>
                    <a:off x="40346397" y="25738153"/>
                    <a:ext cx="297656" cy="206071"/>
                  </a:xfrm>
                  <a:custGeom>
                    <a:avLst/>
                    <a:gdLst>
                      <a:gd name="connsiteX0" fmla="*/ 119063 w 297656"/>
                      <a:gd name="connsiteY0" fmla="*/ 0 h 206071"/>
                      <a:gd name="connsiteX1" fmla="*/ 0 w 297656"/>
                      <a:gd name="connsiteY1" fmla="*/ 206071 h 206071"/>
                      <a:gd name="connsiteX2" fmla="*/ 238125 w 297656"/>
                      <a:gd name="connsiteY2" fmla="*/ 206071 h 206071"/>
                      <a:gd name="connsiteX3" fmla="*/ 297656 w 297656"/>
                      <a:gd name="connsiteY3" fmla="*/ 103036 h 206071"/>
                    </a:gdLst>
                    <a:ahLst/>
                    <a:cxnLst>
                      <a:cxn ang="0">
                        <a:pos x="connsiteX0" y="connsiteY0"/>
                      </a:cxn>
                      <a:cxn ang="0">
                        <a:pos x="connsiteX1" y="connsiteY1"/>
                      </a:cxn>
                      <a:cxn ang="0">
                        <a:pos x="connsiteX2" y="connsiteY2"/>
                      </a:cxn>
                      <a:cxn ang="0">
                        <a:pos x="connsiteX3" y="connsiteY3"/>
                      </a:cxn>
                    </a:cxnLst>
                    <a:rect l="l" t="t" r="r" b="b"/>
                    <a:pathLst>
                      <a:path w="297656" h="206071">
                        <a:moveTo>
                          <a:pt x="119063" y="0"/>
                        </a:moveTo>
                        <a:lnTo>
                          <a:pt x="0" y="206071"/>
                        </a:lnTo>
                        <a:lnTo>
                          <a:pt x="238125" y="206071"/>
                        </a:lnTo>
                        <a:lnTo>
                          <a:pt x="297656" y="10303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01" name="Freeform 1900">
                    <a:extLst>
                      <a:ext uri="{FF2B5EF4-FFF2-40B4-BE49-F238E27FC236}">
                        <a16:creationId xmlns:a16="http://schemas.microsoft.com/office/drawing/2014/main" id="{110C67D2-3C65-198E-39AC-DA653A0C89D9}"/>
                      </a:ext>
                    </a:extLst>
                  </p:cNvPr>
                  <p:cNvSpPr/>
                  <p:nvPr/>
                </p:nvSpPr>
                <p:spPr>
                  <a:xfrm>
                    <a:off x="40584522" y="25841188"/>
                    <a:ext cx="416718" cy="309116"/>
                  </a:xfrm>
                  <a:custGeom>
                    <a:avLst/>
                    <a:gdLst>
                      <a:gd name="connsiteX0" fmla="*/ 0 w 416718"/>
                      <a:gd name="connsiteY0" fmla="*/ 103036 h 309116"/>
                      <a:gd name="connsiteX1" fmla="*/ 119063 w 416718"/>
                      <a:gd name="connsiteY1" fmla="*/ 309117 h 309116"/>
                      <a:gd name="connsiteX2" fmla="*/ 357188 w 416718"/>
                      <a:gd name="connsiteY2" fmla="*/ 309117 h 309116"/>
                      <a:gd name="connsiteX3" fmla="*/ 416719 w 416718"/>
                      <a:gd name="connsiteY3" fmla="*/ 206071 h 309116"/>
                      <a:gd name="connsiteX4" fmla="*/ 59531 w 416718"/>
                      <a:gd name="connsiteY4" fmla="*/ 0 h 309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 h="309116">
                        <a:moveTo>
                          <a:pt x="0" y="103036"/>
                        </a:moveTo>
                        <a:lnTo>
                          <a:pt x="119063" y="309117"/>
                        </a:lnTo>
                        <a:lnTo>
                          <a:pt x="357188" y="309117"/>
                        </a:lnTo>
                        <a:lnTo>
                          <a:pt x="416719" y="206071"/>
                        </a:lnTo>
                        <a:lnTo>
                          <a:pt x="595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02" name="Freeform 1901">
                    <a:extLst>
                      <a:ext uri="{FF2B5EF4-FFF2-40B4-BE49-F238E27FC236}">
                        <a16:creationId xmlns:a16="http://schemas.microsoft.com/office/drawing/2014/main" id="{FAA38DC3-8403-255F-2804-E1003595AF8A}"/>
                      </a:ext>
                    </a:extLst>
                  </p:cNvPr>
                  <p:cNvSpPr/>
                  <p:nvPr/>
                </p:nvSpPr>
                <p:spPr>
                  <a:xfrm>
                    <a:off x="40941709" y="26047260"/>
                    <a:ext cx="238125" cy="144259"/>
                  </a:xfrm>
                  <a:custGeom>
                    <a:avLst/>
                    <a:gdLst>
                      <a:gd name="connsiteX0" fmla="*/ 238125 w 238125"/>
                      <a:gd name="connsiteY0" fmla="*/ 103045 h 144259"/>
                      <a:gd name="connsiteX1" fmla="*/ 59531 w 238125"/>
                      <a:gd name="connsiteY1" fmla="*/ 0 h 144259"/>
                      <a:gd name="connsiteX2" fmla="*/ 0 w 238125"/>
                      <a:gd name="connsiteY2" fmla="*/ 103045 h 144259"/>
                      <a:gd name="connsiteX3" fmla="*/ 23813 w 238125"/>
                      <a:gd name="connsiteY3" fmla="*/ 144260 h 144259"/>
                    </a:gdLst>
                    <a:ahLst/>
                    <a:cxnLst>
                      <a:cxn ang="0">
                        <a:pos x="connsiteX0" y="connsiteY0"/>
                      </a:cxn>
                      <a:cxn ang="0">
                        <a:pos x="connsiteX1" y="connsiteY1"/>
                      </a:cxn>
                      <a:cxn ang="0">
                        <a:pos x="connsiteX2" y="connsiteY2"/>
                      </a:cxn>
                      <a:cxn ang="0">
                        <a:pos x="connsiteX3" y="connsiteY3"/>
                      </a:cxn>
                    </a:cxnLst>
                    <a:rect l="l" t="t" r="r" b="b"/>
                    <a:pathLst>
                      <a:path w="238125" h="144259">
                        <a:moveTo>
                          <a:pt x="238125" y="103045"/>
                        </a:moveTo>
                        <a:lnTo>
                          <a:pt x="59531" y="0"/>
                        </a:lnTo>
                        <a:lnTo>
                          <a:pt x="0" y="103045"/>
                        </a:lnTo>
                        <a:lnTo>
                          <a:pt x="23813" y="14426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03" name="Freeform 1902">
                    <a:extLst>
                      <a:ext uri="{FF2B5EF4-FFF2-40B4-BE49-F238E27FC236}">
                        <a16:creationId xmlns:a16="http://schemas.microsoft.com/office/drawing/2014/main" id="{44575BF5-947B-E038-2650-7952FE2A0835}"/>
                      </a:ext>
                    </a:extLst>
                  </p:cNvPr>
                  <p:cNvSpPr/>
                  <p:nvPr/>
                </p:nvSpPr>
                <p:spPr>
                  <a:xfrm>
                    <a:off x="40227334" y="25944224"/>
                    <a:ext cx="476250" cy="370938"/>
                  </a:xfrm>
                  <a:custGeom>
                    <a:avLst/>
                    <a:gdLst>
                      <a:gd name="connsiteX0" fmla="*/ 476250 w 476250"/>
                      <a:gd name="connsiteY0" fmla="*/ 206081 h 370938"/>
                      <a:gd name="connsiteX1" fmla="*/ 357188 w 476250"/>
                      <a:gd name="connsiteY1" fmla="*/ 0 h 370938"/>
                      <a:gd name="connsiteX2" fmla="*/ 119063 w 476250"/>
                      <a:gd name="connsiteY2" fmla="*/ 0 h 370938"/>
                      <a:gd name="connsiteX3" fmla="*/ 0 w 476250"/>
                      <a:gd name="connsiteY3" fmla="*/ 206081 h 370938"/>
                      <a:gd name="connsiteX4" fmla="*/ 95250 w 476250"/>
                      <a:gd name="connsiteY4" fmla="*/ 370938 h 370938"/>
                      <a:gd name="connsiteX5" fmla="*/ 416719 w 476250"/>
                      <a:gd name="connsiteY5" fmla="*/ 309117 h 3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370938">
                        <a:moveTo>
                          <a:pt x="476250" y="206081"/>
                        </a:moveTo>
                        <a:lnTo>
                          <a:pt x="357188" y="0"/>
                        </a:lnTo>
                        <a:lnTo>
                          <a:pt x="119063" y="0"/>
                        </a:lnTo>
                        <a:lnTo>
                          <a:pt x="0" y="206081"/>
                        </a:lnTo>
                        <a:lnTo>
                          <a:pt x="95250" y="370938"/>
                        </a:lnTo>
                        <a:lnTo>
                          <a:pt x="416719"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04" name="Freeform 1903">
                    <a:extLst>
                      <a:ext uri="{FF2B5EF4-FFF2-40B4-BE49-F238E27FC236}">
                        <a16:creationId xmlns:a16="http://schemas.microsoft.com/office/drawing/2014/main" id="{61C96ED9-1184-7CB5-BF32-C830553388BF}"/>
                      </a:ext>
                    </a:extLst>
                  </p:cNvPr>
                  <p:cNvSpPr/>
                  <p:nvPr/>
                </p:nvSpPr>
                <p:spPr>
                  <a:xfrm>
                    <a:off x="40644053" y="26150305"/>
                    <a:ext cx="321468" cy="103035"/>
                  </a:xfrm>
                  <a:custGeom>
                    <a:avLst/>
                    <a:gdLst>
                      <a:gd name="connsiteX0" fmla="*/ 59531 w 321468"/>
                      <a:gd name="connsiteY0" fmla="*/ 0 h 103035"/>
                      <a:gd name="connsiteX1" fmla="*/ 0 w 321468"/>
                      <a:gd name="connsiteY1" fmla="*/ 103036 h 103035"/>
                      <a:gd name="connsiteX2" fmla="*/ 321469 w 321468"/>
                      <a:gd name="connsiteY2" fmla="*/ 41214 h 103035"/>
                      <a:gd name="connsiteX3" fmla="*/ 297656 w 321468"/>
                      <a:gd name="connsiteY3" fmla="*/ 0 h 103035"/>
                    </a:gdLst>
                    <a:ahLst/>
                    <a:cxnLst>
                      <a:cxn ang="0">
                        <a:pos x="connsiteX0" y="connsiteY0"/>
                      </a:cxn>
                      <a:cxn ang="0">
                        <a:pos x="connsiteX1" y="connsiteY1"/>
                      </a:cxn>
                      <a:cxn ang="0">
                        <a:pos x="connsiteX2" y="connsiteY2"/>
                      </a:cxn>
                      <a:cxn ang="0">
                        <a:pos x="connsiteX3" y="connsiteY3"/>
                      </a:cxn>
                    </a:cxnLst>
                    <a:rect l="l" t="t" r="r" b="b"/>
                    <a:pathLst>
                      <a:path w="321468" h="103035">
                        <a:moveTo>
                          <a:pt x="59531" y="0"/>
                        </a:moveTo>
                        <a:lnTo>
                          <a:pt x="0" y="103036"/>
                        </a:lnTo>
                        <a:lnTo>
                          <a:pt x="321469" y="41214"/>
                        </a:lnTo>
                        <a:lnTo>
                          <a:pt x="29765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05" name="Freeform 1904">
                    <a:extLst>
                      <a:ext uri="{FF2B5EF4-FFF2-40B4-BE49-F238E27FC236}">
                        <a16:creationId xmlns:a16="http://schemas.microsoft.com/office/drawing/2014/main" id="{EB710D35-1EF6-3777-76CF-7963886D5296}"/>
                      </a:ext>
                    </a:extLst>
                  </p:cNvPr>
                  <p:cNvSpPr/>
                  <p:nvPr/>
                </p:nvSpPr>
                <p:spPr>
                  <a:xfrm>
                    <a:off x="40108272" y="26150305"/>
                    <a:ext cx="214312" cy="206071"/>
                  </a:xfrm>
                  <a:custGeom>
                    <a:avLst/>
                    <a:gdLst>
                      <a:gd name="connsiteX0" fmla="*/ 0 w 214312"/>
                      <a:gd name="connsiteY0" fmla="*/ 206071 h 206071"/>
                      <a:gd name="connsiteX1" fmla="*/ 214313 w 214312"/>
                      <a:gd name="connsiteY1" fmla="*/ 164857 h 206071"/>
                      <a:gd name="connsiteX2" fmla="*/ 119063 w 214312"/>
                      <a:gd name="connsiteY2" fmla="*/ 0 h 206071"/>
                    </a:gdLst>
                    <a:ahLst/>
                    <a:cxnLst>
                      <a:cxn ang="0">
                        <a:pos x="connsiteX0" y="connsiteY0"/>
                      </a:cxn>
                      <a:cxn ang="0">
                        <a:pos x="connsiteX1" y="connsiteY1"/>
                      </a:cxn>
                      <a:cxn ang="0">
                        <a:pos x="connsiteX2" y="connsiteY2"/>
                      </a:cxn>
                    </a:cxnLst>
                    <a:rect l="l" t="t" r="r" b="b"/>
                    <a:pathLst>
                      <a:path w="214312" h="206071">
                        <a:moveTo>
                          <a:pt x="0" y="206071"/>
                        </a:moveTo>
                        <a:lnTo>
                          <a:pt x="214313" y="164857"/>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906" name="Graphic 32">
                  <a:extLst>
                    <a:ext uri="{FF2B5EF4-FFF2-40B4-BE49-F238E27FC236}">
                      <a16:creationId xmlns:a16="http://schemas.microsoft.com/office/drawing/2014/main" id="{BA8B84D1-25CB-7662-7479-E342611E1E8B}"/>
                    </a:ext>
                  </a:extLst>
                </p:cNvPr>
                <p:cNvGrpSpPr/>
                <p:nvPr/>
              </p:nvGrpSpPr>
              <p:grpSpPr>
                <a:xfrm>
                  <a:off x="39751084" y="26974610"/>
                  <a:ext cx="714375" cy="618233"/>
                  <a:chOff x="39751084" y="26974610"/>
                  <a:chExt cx="714375" cy="618233"/>
                </a:xfrm>
              </p:grpSpPr>
              <p:sp>
                <p:nvSpPr>
                  <p:cNvPr id="1907" name="Freeform 1906">
                    <a:extLst>
                      <a:ext uri="{FF2B5EF4-FFF2-40B4-BE49-F238E27FC236}">
                        <a16:creationId xmlns:a16="http://schemas.microsoft.com/office/drawing/2014/main" id="{8B91BE8D-E989-BF2D-1458-F85B93E84F8A}"/>
                      </a:ext>
                    </a:extLst>
                  </p:cNvPr>
                  <p:cNvSpPr/>
                  <p:nvPr/>
                </p:nvSpPr>
                <p:spPr>
                  <a:xfrm>
                    <a:off x="40227334" y="26974610"/>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08" name="Freeform 1907">
                    <a:extLst>
                      <a:ext uri="{FF2B5EF4-FFF2-40B4-BE49-F238E27FC236}">
                        <a16:creationId xmlns:a16="http://schemas.microsoft.com/office/drawing/2014/main" id="{ECCAC64B-89AE-D181-CC24-B00C1F52F3B6}"/>
                      </a:ext>
                    </a:extLst>
                  </p:cNvPr>
                  <p:cNvSpPr/>
                  <p:nvPr/>
                </p:nvSpPr>
                <p:spPr>
                  <a:xfrm>
                    <a:off x="39751084" y="26974610"/>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09" name="Freeform 1908">
                    <a:extLst>
                      <a:ext uri="{FF2B5EF4-FFF2-40B4-BE49-F238E27FC236}">
                        <a16:creationId xmlns:a16="http://schemas.microsoft.com/office/drawing/2014/main" id="{21C4B673-A516-157A-BE59-74F360F38574}"/>
                      </a:ext>
                    </a:extLst>
                  </p:cNvPr>
                  <p:cNvSpPr/>
                  <p:nvPr/>
                </p:nvSpPr>
                <p:spPr>
                  <a:xfrm>
                    <a:off x="39870147" y="26974610"/>
                    <a:ext cx="476250" cy="412162"/>
                  </a:xfrm>
                  <a:custGeom>
                    <a:avLst/>
                    <a:gdLst>
                      <a:gd name="connsiteX0" fmla="*/ 357188 w 476250"/>
                      <a:gd name="connsiteY0" fmla="*/ 412162 h 412162"/>
                      <a:gd name="connsiteX1" fmla="*/ 476250 w 476250"/>
                      <a:gd name="connsiteY1" fmla="*/ 206081 h 412162"/>
                      <a:gd name="connsiteX2" fmla="*/ 357188 w 476250"/>
                      <a:gd name="connsiteY2" fmla="*/ 0 h 412162"/>
                      <a:gd name="connsiteX3" fmla="*/ 119063 w 476250"/>
                      <a:gd name="connsiteY3" fmla="*/ 0 h 412162"/>
                      <a:gd name="connsiteX4" fmla="*/ 0 w 476250"/>
                      <a:gd name="connsiteY4" fmla="*/ 206081 h 412162"/>
                      <a:gd name="connsiteX5" fmla="*/ 119063 w 476250"/>
                      <a:gd name="connsiteY5" fmla="*/ 412162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357188" y="412162"/>
                        </a:moveTo>
                        <a:lnTo>
                          <a:pt x="476250" y="206081"/>
                        </a:lnTo>
                        <a:lnTo>
                          <a:pt x="357188" y="0"/>
                        </a:lnTo>
                        <a:lnTo>
                          <a:pt x="119063" y="0"/>
                        </a:lnTo>
                        <a:lnTo>
                          <a:pt x="0" y="206081"/>
                        </a:lnTo>
                        <a:lnTo>
                          <a:pt x="119063" y="412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10" name="Freeform 1909">
                    <a:extLst>
                      <a:ext uri="{FF2B5EF4-FFF2-40B4-BE49-F238E27FC236}">
                        <a16:creationId xmlns:a16="http://schemas.microsoft.com/office/drawing/2014/main" id="{9D78DCC0-8A1F-9A4A-CAB5-6837926A6FD4}"/>
                      </a:ext>
                    </a:extLst>
                  </p:cNvPr>
                  <p:cNvSpPr/>
                  <p:nvPr/>
                </p:nvSpPr>
                <p:spPr>
                  <a:xfrm>
                    <a:off x="39989209" y="27386773"/>
                    <a:ext cx="238125" cy="206071"/>
                  </a:xfrm>
                  <a:custGeom>
                    <a:avLst/>
                    <a:gdLst>
                      <a:gd name="connsiteX0" fmla="*/ 119063 w 238125"/>
                      <a:gd name="connsiteY0" fmla="*/ 206071 h 206071"/>
                      <a:gd name="connsiteX1" fmla="*/ 238125 w 238125"/>
                      <a:gd name="connsiteY1" fmla="*/ 0 h 206071"/>
                      <a:gd name="connsiteX2" fmla="*/ 0 w 238125"/>
                      <a:gd name="connsiteY2" fmla="*/ 0 h 206071"/>
                    </a:gdLst>
                    <a:ahLst/>
                    <a:cxnLst>
                      <a:cxn ang="0">
                        <a:pos x="connsiteX0" y="connsiteY0"/>
                      </a:cxn>
                      <a:cxn ang="0">
                        <a:pos x="connsiteX1" y="connsiteY1"/>
                      </a:cxn>
                      <a:cxn ang="0">
                        <a:pos x="connsiteX2" y="connsiteY2"/>
                      </a:cxn>
                    </a:cxnLst>
                    <a:rect l="l" t="t" r="r" b="b"/>
                    <a:pathLst>
                      <a:path w="238125" h="206071">
                        <a:moveTo>
                          <a:pt x="119063" y="20607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911" name="Graphic 32">
                  <a:extLst>
                    <a:ext uri="{FF2B5EF4-FFF2-40B4-BE49-F238E27FC236}">
                      <a16:creationId xmlns:a16="http://schemas.microsoft.com/office/drawing/2014/main" id="{92531642-AD89-9A6F-88AA-DEFFF09990CD}"/>
                    </a:ext>
                  </a:extLst>
                </p:cNvPr>
                <p:cNvGrpSpPr/>
                <p:nvPr/>
              </p:nvGrpSpPr>
              <p:grpSpPr>
                <a:xfrm>
                  <a:off x="40465459" y="26768539"/>
                  <a:ext cx="1071562" cy="824305"/>
                  <a:chOff x="40465459" y="26768539"/>
                  <a:chExt cx="1071562" cy="824305"/>
                </a:xfrm>
              </p:grpSpPr>
              <p:sp>
                <p:nvSpPr>
                  <p:cNvPr id="1912" name="Freeform 1911">
                    <a:extLst>
                      <a:ext uri="{FF2B5EF4-FFF2-40B4-BE49-F238E27FC236}">
                        <a16:creationId xmlns:a16="http://schemas.microsoft.com/office/drawing/2014/main" id="{136096A9-6792-C6E4-8740-D6327DA51BBF}"/>
                      </a:ext>
                    </a:extLst>
                  </p:cNvPr>
                  <p:cNvSpPr/>
                  <p:nvPr/>
                </p:nvSpPr>
                <p:spPr>
                  <a:xfrm>
                    <a:off x="41322709" y="26768539"/>
                    <a:ext cx="214312" cy="164857"/>
                  </a:xfrm>
                  <a:custGeom>
                    <a:avLst/>
                    <a:gdLst>
                      <a:gd name="connsiteX0" fmla="*/ 214313 w 214312"/>
                      <a:gd name="connsiteY0" fmla="*/ 0 h 164857"/>
                      <a:gd name="connsiteX1" fmla="*/ 0 w 214312"/>
                      <a:gd name="connsiteY1" fmla="*/ 41214 h 164857"/>
                      <a:gd name="connsiteX2" fmla="*/ 71438 w 214312"/>
                      <a:gd name="connsiteY2" fmla="*/ 164857 h 164857"/>
                    </a:gdLst>
                    <a:ahLst/>
                    <a:cxnLst>
                      <a:cxn ang="0">
                        <a:pos x="connsiteX0" y="connsiteY0"/>
                      </a:cxn>
                      <a:cxn ang="0">
                        <a:pos x="connsiteX1" y="connsiteY1"/>
                      </a:cxn>
                      <a:cxn ang="0">
                        <a:pos x="connsiteX2" y="connsiteY2"/>
                      </a:cxn>
                    </a:cxnLst>
                    <a:rect l="l" t="t" r="r" b="b"/>
                    <a:pathLst>
                      <a:path w="214312" h="164857">
                        <a:moveTo>
                          <a:pt x="214313" y="0"/>
                        </a:moveTo>
                        <a:lnTo>
                          <a:pt x="0" y="41214"/>
                        </a:lnTo>
                        <a:lnTo>
                          <a:pt x="71438" y="16485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13" name="Freeform 1912">
                    <a:extLst>
                      <a:ext uri="{FF2B5EF4-FFF2-40B4-BE49-F238E27FC236}">
                        <a16:creationId xmlns:a16="http://schemas.microsoft.com/office/drawing/2014/main" id="{064FBE3E-B524-5CAB-3815-59F878DE5DEE}"/>
                      </a:ext>
                    </a:extLst>
                  </p:cNvPr>
                  <p:cNvSpPr/>
                  <p:nvPr/>
                </p:nvSpPr>
                <p:spPr>
                  <a:xfrm>
                    <a:off x="40679772" y="26871575"/>
                    <a:ext cx="321468" cy="103035"/>
                  </a:xfrm>
                  <a:custGeom>
                    <a:avLst/>
                    <a:gdLst>
                      <a:gd name="connsiteX0" fmla="*/ 23813 w 321468"/>
                      <a:gd name="connsiteY0" fmla="*/ 103036 h 103035"/>
                      <a:gd name="connsiteX1" fmla="*/ 261938 w 321468"/>
                      <a:gd name="connsiteY1" fmla="*/ 103036 h 103035"/>
                      <a:gd name="connsiteX2" fmla="*/ 321469 w 321468"/>
                      <a:gd name="connsiteY2" fmla="*/ 0 h 103035"/>
                      <a:gd name="connsiteX3" fmla="*/ 0 w 321468"/>
                      <a:gd name="connsiteY3" fmla="*/ 61821 h 103035"/>
                    </a:gdLst>
                    <a:ahLst/>
                    <a:cxnLst>
                      <a:cxn ang="0">
                        <a:pos x="connsiteX0" y="connsiteY0"/>
                      </a:cxn>
                      <a:cxn ang="0">
                        <a:pos x="connsiteX1" y="connsiteY1"/>
                      </a:cxn>
                      <a:cxn ang="0">
                        <a:pos x="connsiteX2" y="connsiteY2"/>
                      </a:cxn>
                      <a:cxn ang="0">
                        <a:pos x="connsiteX3" y="connsiteY3"/>
                      </a:cxn>
                    </a:cxnLst>
                    <a:rect l="l" t="t" r="r" b="b"/>
                    <a:pathLst>
                      <a:path w="321468" h="103035">
                        <a:moveTo>
                          <a:pt x="23813" y="103036"/>
                        </a:moveTo>
                        <a:lnTo>
                          <a:pt x="261938" y="103036"/>
                        </a:lnTo>
                        <a:lnTo>
                          <a:pt x="321469" y="0"/>
                        </a:lnTo>
                        <a:lnTo>
                          <a:pt x="0" y="6182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14" name="Freeform 1913">
                    <a:extLst>
                      <a:ext uri="{FF2B5EF4-FFF2-40B4-BE49-F238E27FC236}">
                        <a16:creationId xmlns:a16="http://schemas.microsoft.com/office/drawing/2014/main" id="{D78BE216-4596-64AF-F243-99D50F665A2F}"/>
                      </a:ext>
                    </a:extLst>
                  </p:cNvPr>
                  <p:cNvSpPr/>
                  <p:nvPr/>
                </p:nvSpPr>
                <p:spPr>
                  <a:xfrm>
                    <a:off x="40941709" y="26809753"/>
                    <a:ext cx="452437" cy="370938"/>
                  </a:xfrm>
                  <a:custGeom>
                    <a:avLst/>
                    <a:gdLst>
                      <a:gd name="connsiteX0" fmla="*/ 0 w 452437"/>
                      <a:gd name="connsiteY0" fmla="*/ 164857 h 370938"/>
                      <a:gd name="connsiteX1" fmla="*/ 119063 w 452437"/>
                      <a:gd name="connsiteY1" fmla="*/ 370938 h 370938"/>
                      <a:gd name="connsiteX2" fmla="*/ 238125 w 452437"/>
                      <a:gd name="connsiteY2" fmla="*/ 370938 h 370938"/>
                      <a:gd name="connsiteX3" fmla="*/ 452438 w 452437"/>
                      <a:gd name="connsiteY3" fmla="*/ 123643 h 370938"/>
                      <a:gd name="connsiteX4" fmla="*/ 381000 w 452437"/>
                      <a:gd name="connsiteY4" fmla="*/ 0 h 370938"/>
                      <a:gd name="connsiteX5" fmla="*/ 59531 w 452437"/>
                      <a:gd name="connsiteY5" fmla="*/ 61822 h 3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437" h="370938">
                        <a:moveTo>
                          <a:pt x="0" y="164857"/>
                        </a:moveTo>
                        <a:lnTo>
                          <a:pt x="119063" y="370938"/>
                        </a:lnTo>
                        <a:lnTo>
                          <a:pt x="238125" y="370938"/>
                        </a:lnTo>
                        <a:lnTo>
                          <a:pt x="452438" y="123643"/>
                        </a:lnTo>
                        <a:lnTo>
                          <a:pt x="381000" y="0"/>
                        </a:lnTo>
                        <a:lnTo>
                          <a:pt x="59531" y="6182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15" name="Freeform 1914">
                    <a:extLst>
                      <a:ext uri="{FF2B5EF4-FFF2-40B4-BE49-F238E27FC236}">
                        <a16:creationId xmlns:a16="http://schemas.microsoft.com/office/drawing/2014/main" id="{7B5C3D6E-DE13-6099-E71B-D2E214848D2D}"/>
                      </a:ext>
                    </a:extLst>
                  </p:cNvPr>
                  <p:cNvSpPr/>
                  <p:nvPr/>
                </p:nvSpPr>
                <p:spPr>
                  <a:xfrm>
                    <a:off x="40465459" y="26933396"/>
                    <a:ext cx="238125" cy="247295"/>
                  </a:xfrm>
                  <a:custGeom>
                    <a:avLst/>
                    <a:gdLst>
                      <a:gd name="connsiteX0" fmla="*/ 0 w 238125"/>
                      <a:gd name="connsiteY0" fmla="*/ 41214 h 247295"/>
                      <a:gd name="connsiteX1" fmla="*/ 119063 w 238125"/>
                      <a:gd name="connsiteY1" fmla="*/ 247295 h 247295"/>
                      <a:gd name="connsiteX2" fmla="*/ 238125 w 238125"/>
                      <a:gd name="connsiteY2" fmla="*/ 41214 h 247295"/>
                      <a:gd name="connsiteX3" fmla="*/ 214313 w 238125"/>
                      <a:gd name="connsiteY3" fmla="*/ 0 h 247295"/>
                    </a:gdLst>
                    <a:ahLst/>
                    <a:cxnLst>
                      <a:cxn ang="0">
                        <a:pos x="connsiteX0" y="connsiteY0"/>
                      </a:cxn>
                      <a:cxn ang="0">
                        <a:pos x="connsiteX1" y="connsiteY1"/>
                      </a:cxn>
                      <a:cxn ang="0">
                        <a:pos x="connsiteX2" y="connsiteY2"/>
                      </a:cxn>
                      <a:cxn ang="0">
                        <a:pos x="connsiteX3" y="connsiteY3"/>
                      </a:cxn>
                    </a:cxnLst>
                    <a:rect l="l" t="t" r="r" b="b"/>
                    <a:pathLst>
                      <a:path w="238125" h="247295">
                        <a:moveTo>
                          <a:pt x="0" y="41214"/>
                        </a:moveTo>
                        <a:lnTo>
                          <a:pt x="119063" y="247295"/>
                        </a:lnTo>
                        <a:lnTo>
                          <a:pt x="238125" y="41214"/>
                        </a:lnTo>
                        <a:lnTo>
                          <a:pt x="21431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16" name="Freeform 1915">
                    <a:extLst>
                      <a:ext uri="{FF2B5EF4-FFF2-40B4-BE49-F238E27FC236}">
                        <a16:creationId xmlns:a16="http://schemas.microsoft.com/office/drawing/2014/main" id="{DCED922B-649C-141A-2654-B768AB2EB1CC}"/>
                      </a:ext>
                    </a:extLst>
                  </p:cNvPr>
                  <p:cNvSpPr/>
                  <p:nvPr/>
                </p:nvSpPr>
                <p:spPr>
                  <a:xfrm>
                    <a:off x="40584522" y="26974610"/>
                    <a:ext cx="476250" cy="412162"/>
                  </a:xfrm>
                  <a:custGeom>
                    <a:avLst/>
                    <a:gdLst>
                      <a:gd name="connsiteX0" fmla="*/ 119063 w 476250"/>
                      <a:gd name="connsiteY0" fmla="*/ 0 h 412162"/>
                      <a:gd name="connsiteX1" fmla="*/ 0 w 476250"/>
                      <a:gd name="connsiteY1" fmla="*/ 206081 h 412162"/>
                      <a:gd name="connsiteX2" fmla="*/ 119063 w 476250"/>
                      <a:gd name="connsiteY2" fmla="*/ 412162 h 412162"/>
                      <a:gd name="connsiteX3" fmla="*/ 357188 w 476250"/>
                      <a:gd name="connsiteY3" fmla="*/ 412162 h 412162"/>
                      <a:gd name="connsiteX4" fmla="*/ 476250 w 476250"/>
                      <a:gd name="connsiteY4" fmla="*/ 206081 h 412162"/>
                      <a:gd name="connsiteX5" fmla="*/ 357188 w 476250"/>
                      <a:gd name="connsiteY5" fmla="*/ 0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119063" y="0"/>
                        </a:moveTo>
                        <a:lnTo>
                          <a:pt x="0" y="206081"/>
                        </a:lnTo>
                        <a:lnTo>
                          <a:pt x="119063" y="412162"/>
                        </a:lnTo>
                        <a:lnTo>
                          <a:pt x="357188" y="412162"/>
                        </a:lnTo>
                        <a:lnTo>
                          <a:pt x="476250" y="20608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17" name="Freeform 1916">
                    <a:extLst>
                      <a:ext uri="{FF2B5EF4-FFF2-40B4-BE49-F238E27FC236}">
                        <a16:creationId xmlns:a16="http://schemas.microsoft.com/office/drawing/2014/main" id="{1EB01765-BA34-937A-220D-DF5A5CE87CB9}"/>
                      </a:ext>
                    </a:extLst>
                  </p:cNvPr>
                  <p:cNvSpPr/>
                  <p:nvPr/>
                </p:nvSpPr>
                <p:spPr>
                  <a:xfrm>
                    <a:off x="40941709" y="27180691"/>
                    <a:ext cx="238125" cy="247295"/>
                  </a:xfrm>
                  <a:custGeom>
                    <a:avLst/>
                    <a:gdLst>
                      <a:gd name="connsiteX0" fmla="*/ 119063 w 238125"/>
                      <a:gd name="connsiteY0" fmla="*/ 0 h 247295"/>
                      <a:gd name="connsiteX1" fmla="*/ 0 w 238125"/>
                      <a:gd name="connsiteY1" fmla="*/ 206081 h 247295"/>
                      <a:gd name="connsiteX2" fmla="*/ 23813 w 238125"/>
                      <a:gd name="connsiteY2" fmla="*/ 247295 h 247295"/>
                      <a:gd name="connsiteX3" fmla="*/ 238125 w 238125"/>
                      <a:gd name="connsiteY3" fmla="*/ 0 h 247295"/>
                    </a:gdLst>
                    <a:ahLst/>
                    <a:cxnLst>
                      <a:cxn ang="0">
                        <a:pos x="connsiteX0" y="connsiteY0"/>
                      </a:cxn>
                      <a:cxn ang="0">
                        <a:pos x="connsiteX1" y="connsiteY1"/>
                      </a:cxn>
                      <a:cxn ang="0">
                        <a:pos x="connsiteX2" y="connsiteY2"/>
                      </a:cxn>
                      <a:cxn ang="0">
                        <a:pos x="connsiteX3" y="connsiteY3"/>
                      </a:cxn>
                    </a:cxnLst>
                    <a:rect l="l" t="t" r="r" b="b"/>
                    <a:pathLst>
                      <a:path w="238125" h="247295">
                        <a:moveTo>
                          <a:pt x="119063" y="0"/>
                        </a:moveTo>
                        <a:lnTo>
                          <a:pt x="0" y="206081"/>
                        </a:lnTo>
                        <a:lnTo>
                          <a:pt x="23813" y="247295"/>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18" name="Freeform 1917">
                    <a:extLst>
                      <a:ext uri="{FF2B5EF4-FFF2-40B4-BE49-F238E27FC236}">
                        <a16:creationId xmlns:a16="http://schemas.microsoft.com/office/drawing/2014/main" id="{A9399734-B031-79AF-F0A2-5C43EE9A5E62}"/>
                      </a:ext>
                    </a:extLst>
                  </p:cNvPr>
                  <p:cNvSpPr/>
                  <p:nvPr/>
                </p:nvSpPr>
                <p:spPr>
                  <a:xfrm>
                    <a:off x="40703584" y="27386773"/>
                    <a:ext cx="261937" cy="206071"/>
                  </a:xfrm>
                  <a:custGeom>
                    <a:avLst/>
                    <a:gdLst>
                      <a:gd name="connsiteX0" fmla="*/ 119063 w 261937"/>
                      <a:gd name="connsiteY0" fmla="*/ 206071 h 206071"/>
                      <a:gd name="connsiteX1" fmla="*/ 261938 w 261937"/>
                      <a:gd name="connsiteY1" fmla="*/ 41214 h 206071"/>
                      <a:gd name="connsiteX2" fmla="*/ 238125 w 261937"/>
                      <a:gd name="connsiteY2" fmla="*/ 0 h 206071"/>
                      <a:gd name="connsiteX3" fmla="*/ 0 w 261937"/>
                      <a:gd name="connsiteY3" fmla="*/ 0 h 206071"/>
                    </a:gdLst>
                    <a:ahLst/>
                    <a:cxnLst>
                      <a:cxn ang="0">
                        <a:pos x="connsiteX0" y="connsiteY0"/>
                      </a:cxn>
                      <a:cxn ang="0">
                        <a:pos x="connsiteX1" y="connsiteY1"/>
                      </a:cxn>
                      <a:cxn ang="0">
                        <a:pos x="connsiteX2" y="connsiteY2"/>
                      </a:cxn>
                      <a:cxn ang="0">
                        <a:pos x="connsiteX3" y="connsiteY3"/>
                      </a:cxn>
                    </a:cxnLst>
                    <a:rect l="l" t="t" r="r" b="b"/>
                    <a:pathLst>
                      <a:path w="261937" h="206071">
                        <a:moveTo>
                          <a:pt x="119063" y="206071"/>
                        </a:moveTo>
                        <a:lnTo>
                          <a:pt x="261938" y="41214"/>
                        </a:ln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919" name="Graphic 32">
                <a:extLst>
                  <a:ext uri="{FF2B5EF4-FFF2-40B4-BE49-F238E27FC236}">
                    <a16:creationId xmlns:a16="http://schemas.microsoft.com/office/drawing/2014/main" id="{170B2FB3-6680-4C5A-5BCE-339E41DD8877}"/>
                  </a:ext>
                </a:extLst>
              </p:cNvPr>
              <p:cNvGrpSpPr/>
              <p:nvPr/>
            </p:nvGrpSpPr>
            <p:grpSpPr>
              <a:xfrm>
                <a:off x="40465459" y="26150305"/>
                <a:ext cx="1785937" cy="1854700"/>
                <a:chOff x="40465459" y="26150305"/>
                <a:chExt cx="1785937" cy="1854700"/>
              </a:xfrm>
            </p:grpSpPr>
            <p:grpSp>
              <p:nvGrpSpPr>
                <p:cNvPr id="1920" name="Graphic 32">
                  <a:extLst>
                    <a:ext uri="{FF2B5EF4-FFF2-40B4-BE49-F238E27FC236}">
                      <a16:creationId xmlns:a16="http://schemas.microsoft.com/office/drawing/2014/main" id="{CAB528E0-4760-935D-6E79-CE6DB6AF0221}"/>
                    </a:ext>
                  </a:extLst>
                </p:cNvPr>
                <p:cNvGrpSpPr/>
                <p:nvPr/>
              </p:nvGrpSpPr>
              <p:grpSpPr>
                <a:xfrm>
                  <a:off x="41537022" y="26768539"/>
                  <a:ext cx="714375" cy="618233"/>
                  <a:chOff x="41537022" y="26768539"/>
                  <a:chExt cx="714375" cy="618233"/>
                </a:xfrm>
              </p:grpSpPr>
              <p:sp>
                <p:nvSpPr>
                  <p:cNvPr id="1921" name="Freeform 1920">
                    <a:extLst>
                      <a:ext uri="{FF2B5EF4-FFF2-40B4-BE49-F238E27FC236}">
                        <a16:creationId xmlns:a16="http://schemas.microsoft.com/office/drawing/2014/main" id="{7EB99858-EF04-D1C7-6542-3DAB6AFE8545}"/>
                      </a:ext>
                    </a:extLst>
                  </p:cNvPr>
                  <p:cNvSpPr/>
                  <p:nvPr/>
                </p:nvSpPr>
                <p:spPr>
                  <a:xfrm>
                    <a:off x="41775147" y="27180691"/>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22" name="Freeform 1921">
                    <a:extLst>
                      <a:ext uri="{FF2B5EF4-FFF2-40B4-BE49-F238E27FC236}">
                        <a16:creationId xmlns:a16="http://schemas.microsoft.com/office/drawing/2014/main" id="{3B4CA8BC-FA0D-EC91-21EB-7E2DE140DD56}"/>
                      </a:ext>
                    </a:extLst>
                  </p:cNvPr>
                  <p:cNvSpPr/>
                  <p:nvPr/>
                </p:nvSpPr>
                <p:spPr>
                  <a:xfrm>
                    <a:off x="41656084" y="26768539"/>
                    <a:ext cx="476250" cy="412152"/>
                  </a:xfrm>
                  <a:custGeom>
                    <a:avLst/>
                    <a:gdLst>
                      <a:gd name="connsiteX0" fmla="*/ 357188 w 476250"/>
                      <a:gd name="connsiteY0" fmla="*/ 0 h 412152"/>
                      <a:gd name="connsiteX1" fmla="*/ 119063 w 476250"/>
                      <a:gd name="connsiteY1" fmla="*/ 0 h 412152"/>
                      <a:gd name="connsiteX2" fmla="*/ 0 w 476250"/>
                      <a:gd name="connsiteY2" fmla="*/ 206071 h 412152"/>
                      <a:gd name="connsiteX3" fmla="*/ 119063 w 476250"/>
                      <a:gd name="connsiteY3" fmla="*/ 412153 h 412152"/>
                      <a:gd name="connsiteX4" fmla="*/ 357188 w 476250"/>
                      <a:gd name="connsiteY4" fmla="*/ 412153 h 412152"/>
                      <a:gd name="connsiteX5" fmla="*/ 476250 w 476250"/>
                      <a:gd name="connsiteY5" fmla="*/ 206071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0"/>
                        </a:moveTo>
                        <a:lnTo>
                          <a:pt x="119063" y="0"/>
                        </a:lnTo>
                        <a:lnTo>
                          <a:pt x="0" y="206071"/>
                        </a:lnTo>
                        <a:lnTo>
                          <a:pt x="119063" y="412153"/>
                        </a:lnTo>
                        <a:lnTo>
                          <a:pt x="357188" y="412153"/>
                        </a:lnTo>
                        <a:lnTo>
                          <a:pt x="476250" y="20607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23" name="Freeform 1922">
                    <a:extLst>
                      <a:ext uri="{FF2B5EF4-FFF2-40B4-BE49-F238E27FC236}">
                        <a16:creationId xmlns:a16="http://schemas.microsoft.com/office/drawing/2014/main" id="{3FE8F171-3BB5-09E5-570B-B9193E6D61C3}"/>
                      </a:ext>
                    </a:extLst>
                  </p:cNvPr>
                  <p:cNvSpPr/>
                  <p:nvPr/>
                </p:nvSpPr>
                <p:spPr>
                  <a:xfrm>
                    <a:off x="41537022" y="26768539"/>
                    <a:ext cx="238125" cy="206071"/>
                  </a:xfrm>
                  <a:custGeom>
                    <a:avLst/>
                    <a:gdLst>
                      <a:gd name="connsiteX0" fmla="*/ 0 w 238125"/>
                      <a:gd name="connsiteY0" fmla="*/ 0 h 206071"/>
                      <a:gd name="connsiteX1" fmla="*/ 119063 w 238125"/>
                      <a:gd name="connsiteY1" fmla="*/ 206071 h 206071"/>
                      <a:gd name="connsiteX2" fmla="*/ 238125 w 238125"/>
                      <a:gd name="connsiteY2" fmla="*/ 0 h 206071"/>
                    </a:gdLst>
                    <a:ahLst/>
                    <a:cxnLst>
                      <a:cxn ang="0">
                        <a:pos x="connsiteX0" y="connsiteY0"/>
                      </a:cxn>
                      <a:cxn ang="0">
                        <a:pos x="connsiteX1" y="connsiteY1"/>
                      </a:cxn>
                      <a:cxn ang="0">
                        <a:pos x="connsiteX2" y="connsiteY2"/>
                      </a:cxn>
                    </a:cxnLst>
                    <a:rect l="l" t="t" r="r" b="b"/>
                    <a:pathLst>
                      <a:path w="238125" h="206071">
                        <a:moveTo>
                          <a:pt x="0" y="0"/>
                        </a:moveTo>
                        <a:lnTo>
                          <a:pt x="119063" y="20607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24" name="Freeform 1923">
                    <a:extLst>
                      <a:ext uri="{FF2B5EF4-FFF2-40B4-BE49-F238E27FC236}">
                        <a16:creationId xmlns:a16="http://schemas.microsoft.com/office/drawing/2014/main" id="{9CC6ADF2-081F-22E4-90D9-063EBF9D6046}"/>
                      </a:ext>
                    </a:extLst>
                  </p:cNvPr>
                  <p:cNvSpPr/>
                  <p:nvPr/>
                </p:nvSpPr>
                <p:spPr>
                  <a:xfrm>
                    <a:off x="42013272" y="26768539"/>
                    <a:ext cx="238125" cy="206071"/>
                  </a:xfrm>
                  <a:custGeom>
                    <a:avLst/>
                    <a:gdLst>
                      <a:gd name="connsiteX0" fmla="*/ 238125 w 238125"/>
                      <a:gd name="connsiteY0" fmla="*/ 0 h 206071"/>
                      <a:gd name="connsiteX1" fmla="*/ 0 w 238125"/>
                      <a:gd name="connsiteY1" fmla="*/ 0 h 206071"/>
                      <a:gd name="connsiteX2" fmla="*/ 119063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0"/>
                        </a:moveTo>
                        <a:lnTo>
                          <a:pt x="0" y="0"/>
                        </a:lnTo>
                        <a:lnTo>
                          <a:pt x="119063" y="20607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925" name="Graphic 32">
                  <a:extLst>
                    <a:ext uri="{FF2B5EF4-FFF2-40B4-BE49-F238E27FC236}">
                      <a16:creationId xmlns:a16="http://schemas.microsoft.com/office/drawing/2014/main" id="{99566E68-77DC-E3EB-5293-EE4C0E1C77C1}"/>
                    </a:ext>
                  </a:extLst>
                </p:cNvPr>
                <p:cNvGrpSpPr/>
                <p:nvPr/>
              </p:nvGrpSpPr>
              <p:grpSpPr>
                <a:xfrm>
                  <a:off x="40822647" y="26768539"/>
                  <a:ext cx="1071562" cy="824305"/>
                  <a:chOff x="40822647" y="26768539"/>
                  <a:chExt cx="1071562" cy="824305"/>
                </a:xfrm>
              </p:grpSpPr>
              <p:sp>
                <p:nvSpPr>
                  <p:cNvPr id="1926" name="Freeform 1925">
                    <a:extLst>
                      <a:ext uri="{FF2B5EF4-FFF2-40B4-BE49-F238E27FC236}">
                        <a16:creationId xmlns:a16="http://schemas.microsoft.com/office/drawing/2014/main" id="{109E93D9-9EB5-41F0-EA22-1396026AAA9D}"/>
                      </a:ext>
                    </a:extLst>
                  </p:cNvPr>
                  <p:cNvSpPr/>
                  <p:nvPr/>
                </p:nvSpPr>
                <p:spPr>
                  <a:xfrm>
                    <a:off x="40822647" y="27427987"/>
                    <a:ext cx="214312" cy="164857"/>
                  </a:xfrm>
                  <a:custGeom>
                    <a:avLst/>
                    <a:gdLst>
                      <a:gd name="connsiteX0" fmla="*/ 0 w 214312"/>
                      <a:gd name="connsiteY0" fmla="*/ 164857 h 164857"/>
                      <a:gd name="connsiteX1" fmla="*/ 214313 w 214312"/>
                      <a:gd name="connsiteY1" fmla="*/ 123643 h 164857"/>
                      <a:gd name="connsiteX2" fmla="*/ 142875 w 214312"/>
                      <a:gd name="connsiteY2" fmla="*/ 0 h 164857"/>
                    </a:gdLst>
                    <a:ahLst/>
                    <a:cxnLst>
                      <a:cxn ang="0">
                        <a:pos x="connsiteX0" y="connsiteY0"/>
                      </a:cxn>
                      <a:cxn ang="0">
                        <a:pos x="connsiteX1" y="connsiteY1"/>
                      </a:cxn>
                      <a:cxn ang="0">
                        <a:pos x="connsiteX2" y="connsiteY2"/>
                      </a:cxn>
                    </a:cxnLst>
                    <a:rect l="l" t="t" r="r" b="b"/>
                    <a:pathLst>
                      <a:path w="214312" h="164857">
                        <a:moveTo>
                          <a:pt x="0" y="164857"/>
                        </a:moveTo>
                        <a:lnTo>
                          <a:pt x="214313" y="123643"/>
                        </a:lnTo>
                        <a:lnTo>
                          <a:pt x="14287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27" name="Freeform 1926">
                    <a:extLst>
                      <a:ext uri="{FF2B5EF4-FFF2-40B4-BE49-F238E27FC236}">
                        <a16:creationId xmlns:a16="http://schemas.microsoft.com/office/drawing/2014/main" id="{A785C4DF-CAEF-CDCF-AA91-9575628B1D65}"/>
                      </a:ext>
                    </a:extLst>
                  </p:cNvPr>
                  <p:cNvSpPr/>
                  <p:nvPr/>
                </p:nvSpPr>
                <p:spPr>
                  <a:xfrm>
                    <a:off x="41358428" y="27386773"/>
                    <a:ext cx="321468" cy="103035"/>
                  </a:xfrm>
                  <a:custGeom>
                    <a:avLst/>
                    <a:gdLst>
                      <a:gd name="connsiteX0" fmla="*/ 297656 w 321468"/>
                      <a:gd name="connsiteY0" fmla="*/ 0 h 103035"/>
                      <a:gd name="connsiteX1" fmla="*/ 59531 w 321468"/>
                      <a:gd name="connsiteY1" fmla="*/ 0 h 103035"/>
                      <a:gd name="connsiteX2" fmla="*/ 0 w 321468"/>
                      <a:gd name="connsiteY2" fmla="*/ 103035 h 103035"/>
                      <a:gd name="connsiteX3" fmla="*/ 321469 w 321468"/>
                      <a:gd name="connsiteY3" fmla="*/ 41214 h 103035"/>
                    </a:gdLst>
                    <a:ahLst/>
                    <a:cxnLst>
                      <a:cxn ang="0">
                        <a:pos x="connsiteX0" y="connsiteY0"/>
                      </a:cxn>
                      <a:cxn ang="0">
                        <a:pos x="connsiteX1" y="connsiteY1"/>
                      </a:cxn>
                      <a:cxn ang="0">
                        <a:pos x="connsiteX2" y="connsiteY2"/>
                      </a:cxn>
                      <a:cxn ang="0">
                        <a:pos x="connsiteX3" y="connsiteY3"/>
                      </a:cxn>
                    </a:cxnLst>
                    <a:rect l="l" t="t" r="r" b="b"/>
                    <a:pathLst>
                      <a:path w="321468" h="103035">
                        <a:moveTo>
                          <a:pt x="297656" y="0"/>
                        </a:moveTo>
                        <a:lnTo>
                          <a:pt x="59531" y="0"/>
                        </a:lnTo>
                        <a:lnTo>
                          <a:pt x="0" y="103035"/>
                        </a:lnTo>
                        <a:lnTo>
                          <a:pt x="321469" y="4121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28" name="Freeform 1927">
                    <a:extLst>
                      <a:ext uri="{FF2B5EF4-FFF2-40B4-BE49-F238E27FC236}">
                        <a16:creationId xmlns:a16="http://schemas.microsoft.com/office/drawing/2014/main" id="{C344918D-5497-DEBD-9993-BFB0A390D7F7}"/>
                      </a:ext>
                    </a:extLst>
                  </p:cNvPr>
                  <p:cNvSpPr/>
                  <p:nvPr/>
                </p:nvSpPr>
                <p:spPr>
                  <a:xfrm>
                    <a:off x="40965522" y="27180691"/>
                    <a:ext cx="452437" cy="370938"/>
                  </a:xfrm>
                  <a:custGeom>
                    <a:avLst/>
                    <a:gdLst>
                      <a:gd name="connsiteX0" fmla="*/ 452438 w 452437"/>
                      <a:gd name="connsiteY0" fmla="*/ 206081 h 370938"/>
                      <a:gd name="connsiteX1" fmla="*/ 333375 w 452437"/>
                      <a:gd name="connsiteY1" fmla="*/ 0 h 370938"/>
                      <a:gd name="connsiteX2" fmla="*/ 214313 w 452437"/>
                      <a:gd name="connsiteY2" fmla="*/ 0 h 370938"/>
                      <a:gd name="connsiteX3" fmla="*/ 0 w 452437"/>
                      <a:gd name="connsiteY3" fmla="*/ 247295 h 370938"/>
                      <a:gd name="connsiteX4" fmla="*/ 71438 w 452437"/>
                      <a:gd name="connsiteY4" fmla="*/ 370938 h 370938"/>
                      <a:gd name="connsiteX5" fmla="*/ 392906 w 452437"/>
                      <a:gd name="connsiteY5" fmla="*/ 309117 h 3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437" h="370938">
                        <a:moveTo>
                          <a:pt x="452438" y="206081"/>
                        </a:moveTo>
                        <a:lnTo>
                          <a:pt x="333375" y="0"/>
                        </a:lnTo>
                        <a:lnTo>
                          <a:pt x="214313" y="0"/>
                        </a:lnTo>
                        <a:lnTo>
                          <a:pt x="0" y="247295"/>
                        </a:lnTo>
                        <a:lnTo>
                          <a:pt x="71438" y="370938"/>
                        </a:lnTo>
                        <a:lnTo>
                          <a:pt x="392906"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29" name="Freeform 1928">
                    <a:extLst>
                      <a:ext uri="{FF2B5EF4-FFF2-40B4-BE49-F238E27FC236}">
                        <a16:creationId xmlns:a16="http://schemas.microsoft.com/office/drawing/2014/main" id="{D9CEC9ED-AFE7-1ECC-4936-F509FD6C5A4C}"/>
                      </a:ext>
                    </a:extLst>
                  </p:cNvPr>
                  <p:cNvSpPr/>
                  <p:nvPr/>
                </p:nvSpPr>
                <p:spPr>
                  <a:xfrm>
                    <a:off x="41656084" y="27180691"/>
                    <a:ext cx="238125" cy="247295"/>
                  </a:xfrm>
                  <a:custGeom>
                    <a:avLst/>
                    <a:gdLst>
                      <a:gd name="connsiteX0" fmla="*/ 238125 w 238125"/>
                      <a:gd name="connsiteY0" fmla="*/ 206081 h 247295"/>
                      <a:gd name="connsiteX1" fmla="*/ 119063 w 238125"/>
                      <a:gd name="connsiteY1" fmla="*/ 0 h 247295"/>
                      <a:gd name="connsiteX2" fmla="*/ 0 w 238125"/>
                      <a:gd name="connsiteY2" fmla="*/ 206081 h 247295"/>
                      <a:gd name="connsiteX3" fmla="*/ 23813 w 238125"/>
                      <a:gd name="connsiteY3" fmla="*/ 247295 h 247295"/>
                    </a:gdLst>
                    <a:ahLst/>
                    <a:cxnLst>
                      <a:cxn ang="0">
                        <a:pos x="connsiteX0" y="connsiteY0"/>
                      </a:cxn>
                      <a:cxn ang="0">
                        <a:pos x="connsiteX1" y="connsiteY1"/>
                      </a:cxn>
                      <a:cxn ang="0">
                        <a:pos x="connsiteX2" y="connsiteY2"/>
                      </a:cxn>
                      <a:cxn ang="0">
                        <a:pos x="connsiteX3" y="connsiteY3"/>
                      </a:cxn>
                    </a:cxnLst>
                    <a:rect l="l" t="t" r="r" b="b"/>
                    <a:pathLst>
                      <a:path w="238125" h="247295">
                        <a:moveTo>
                          <a:pt x="238125" y="206081"/>
                        </a:moveTo>
                        <a:lnTo>
                          <a:pt x="119063" y="0"/>
                        </a:lnTo>
                        <a:lnTo>
                          <a:pt x="0" y="206081"/>
                        </a:lnTo>
                        <a:lnTo>
                          <a:pt x="23813" y="24729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30" name="Freeform 1929">
                    <a:extLst>
                      <a:ext uri="{FF2B5EF4-FFF2-40B4-BE49-F238E27FC236}">
                        <a16:creationId xmlns:a16="http://schemas.microsoft.com/office/drawing/2014/main" id="{4675F989-F564-7DC2-1757-7B8504270283}"/>
                      </a:ext>
                    </a:extLst>
                  </p:cNvPr>
                  <p:cNvSpPr/>
                  <p:nvPr/>
                </p:nvSpPr>
                <p:spPr>
                  <a:xfrm>
                    <a:off x="41298897" y="26974610"/>
                    <a:ext cx="476250" cy="412162"/>
                  </a:xfrm>
                  <a:custGeom>
                    <a:avLst/>
                    <a:gdLst>
                      <a:gd name="connsiteX0" fmla="*/ 357188 w 476250"/>
                      <a:gd name="connsiteY0" fmla="*/ 412162 h 412162"/>
                      <a:gd name="connsiteX1" fmla="*/ 476250 w 476250"/>
                      <a:gd name="connsiteY1" fmla="*/ 206081 h 412162"/>
                      <a:gd name="connsiteX2" fmla="*/ 357188 w 476250"/>
                      <a:gd name="connsiteY2" fmla="*/ 0 h 412162"/>
                      <a:gd name="connsiteX3" fmla="*/ 119063 w 476250"/>
                      <a:gd name="connsiteY3" fmla="*/ 0 h 412162"/>
                      <a:gd name="connsiteX4" fmla="*/ 0 w 476250"/>
                      <a:gd name="connsiteY4" fmla="*/ 206081 h 412162"/>
                      <a:gd name="connsiteX5" fmla="*/ 119063 w 476250"/>
                      <a:gd name="connsiteY5" fmla="*/ 412162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357188" y="412162"/>
                        </a:moveTo>
                        <a:lnTo>
                          <a:pt x="476250" y="206081"/>
                        </a:lnTo>
                        <a:lnTo>
                          <a:pt x="357188" y="0"/>
                        </a:lnTo>
                        <a:lnTo>
                          <a:pt x="119063" y="0"/>
                        </a:lnTo>
                        <a:lnTo>
                          <a:pt x="0" y="206081"/>
                        </a:lnTo>
                        <a:lnTo>
                          <a:pt x="119063" y="412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31" name="Freeform 1930">
                    <a:extLst>
                      <a:ext uri="{FF2B5EF4-FFF2-40B4-BE49-F238E27FC236}">
                        <a16:creationId xmlns:a16="http://schemas.microsoft.com/office/drawing/2014/main" id="{D0D490D6-AF88-3060-B26D-D277A305DFC0}"/>
                      </a:ext>
                    </a:extLst>
                  </p:cNvPr>
                  <p:cNvSpPr/>
                  <p:nvPr/>
                </p:nvSpPr>
                <p:spPr>
                  <a:xfrm>
                    <a:off x="41179834" y="26933396"/>
                    <a:ext cx="238125" cy="247295"/>
                  </a:xfrm>
                  <a:custGeom>
                    <a:avLst/>
                    <a:gdLst>
                      <a:gd name="connsiteX0" fmla="*/ 119063 w 238125"/>
                      <a:gd name="connsiteY0" fmla="*/ 247295 h 247295"/>
                      <a:gd name="connsiteX1" fmla="*/ 238125 w 238125"/>
                      <a:gd name="connsiteY1" fmla="*/ 41214 h 247295"/>
                      <a:gd name="connsiteX2" fmla="*/ 214313 w 238125"/>
                      <a:gd name="connsiteY2" fmla="*/ 0 h 247295"/>
                      <a:gd name="connsiteX3" fmla="*/ 0 w 238125"/>
                      <a:gd name="connsiteY3" fmla="*/ 247295 h 247295"/>
                    </a:gdLst>
                    <a:ahLst/>
                    <a:cxnLst>
                      <a:cxn ang="0">
                        <a:pos x="connsiteX0" y="connsiteY0"/>
                      </a:cxn>
                      <a:cxn ang="0">
                        <a:pos x="connsiteX1" y="connsiteY1"/>
                      </a:cxn>
                      <a:cxn ang="0">
                        <a:pos x="connsiteX2" y="connsiteY2"/>
                      </a:cxn>
                      <a:cxn ang="0">
                        <a:pos x="connsiteX3" y="connsiteY3"/>
                      </a:cxn>
                    </a:cxnLst>
                    <a:rect l="l" t="t" r="r" b="b"/>
                    <a:pathLst>
                      <a:path w="238125" h="247295">
                        <a:moveTo>
                          <a:pt x="119063" y="247295"/>
                        </a:moveTo>
                        <a:lnTo>
                          <a:pt x="238125" y="41214"/>
                        </a:lnTo>
                        <a:lnTo>
                          <a:pt x="214313" y="0"/>
                        </a:lnTo>
                        <a:lnTo>
                          <a:pt x="0" y="2472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32" name="Freeform 1931">
                    <a:extLst>
                      <a:ext uri="{FF2B5EF4-FFF2-40B4-BE49-F238E27FC236}">
                        <a16:creationId xmlns:a16="http://schemas.microsoft.com/office/drawing/2014/main" id="{A3E65034-B64B-C7C4-A8BF-3646404243A1}"/>
                      </a:ext>
                    </a:extLst>
                  </p:cNvPr>
                  <p:cNvSpPr/>
                  <p:nvPr/>
                </p:nvSpPr>
                <p:spPr>
                  <a:xfrm>
                    <a:off x="41394147" y="26768539"/>
                    <a:ext cx="261937" cy="206071"/>
                  </a:xfrm>
                  <a:custGeom>
                    <a:avLst/>
                    <a:gdLst>
                      <a:gd name="connsiteX0" fmla="*/ 142875 w 261937"/>
                      <a:gd name="connsiteY0" fmla="*/ 0 h 206071"/>
                      <a:gd name="connsiteX1" fmla="*/ 0 w 261937"/>
                      <a:gd name="connsiteY1" fmla="*/ 164857 h 206071"/>
                      <a:gd name="connsiteX2" fmla="*/ 23813 w 261937"/>
                      <a:gd name="connsiteY2" fmla="*/ 206071 h 206071"/>
                      <a:gd name="connsiteX3" fmla="*/ 261938 w 261937"/>
                      <a:gd name="connsiteY3" fmla="*/ 206071 h 206071"/>
                    </a:gdLst>
                    <a:ahLst/>
                    <a:cxnLst>
                      <a:cxn ang="0">
                        <a:pos x="connsiteX0" y="connsiteY0"/>
                      </a:cxn>
                      <a:cxn ang="0">
                        <a:pos x="connsiteX1" y="connsiteY1"/>
                      </a:cxn>
                      <a:cxn ang="0">
                        <a:pos x="connsiteX2" y="connsiteY2"/>
                      </a:cxn>
                      <a:cxn ang="0">
                        <a:pos x="connsiteX3" y="connsiteY3"/>
                      </a:cxn>
                    </a:cxnLst>
                    <a:rect l="l" t="t" r="r" b="b"/>
                    <a:pathLst>
                      <a:path w="261937" h="206071">
                        <a:moveTo>
                          <a:pt x="142875" y="0"/>
                        </a:moveTo>
                        <a:lnTo>
                          <a:pt x="0" y="164857"/>
                        </a:lnTo>
                        <a:lnTo>
                          <a:pt x="23813" y="206071"/>
                        </a:lnTo>
                        <a:lnTo>
                          <a:pt x="261938" y="20607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933" name="Graphic 32">
                  <a:extLst>
                    <a:ext uri="{FF2B5EF4-FFF2-40B4-BE49-F238E27FC236}">
                      <a16:creationId xmlns:a16="http://schemas.microsoft.com/office/drawing/2014/main" id="{7C8F7B6C-E953-F1AA-C94C-3A71D38C17D2}"/>
                    </a:ext>
                  </a:extLst>
                </p:cNvPr>
                <p:cNvGrpSpPr/>
                <p:nvPr/>
              </p:nvGrpSpPr>
              <p:grpSpPr>
                <a:xfrm>
                  <a:off x="40822647" y="27386773"/>
                  <a:ext cx="1071562" cy="618233"/>
                  <a:chOff x="40822647" y="27386773"/>
                  <a:chExt cx="1071562" cy="618233"/>
                </a:xfrm>
              </p:grpSpPr>
              <p:sp>
                <p:nvSpPr>
                  <p:cNvPr id="1934" name="Freeform 1933">
                    <a:extLst>
                      <a:ext uri="{FF2B5EF4-FFF2-40B4-BE49-F238E27FC236}">
                        <a16:creationId xmlns:a16="http://schemas.microsoft.com/office/drawing/2014/main" id="{155AC601-D1EE-4F96-3A86-ACA4E6A92D7D}"/>
                      </a:ext>
                    </a:extLst>
                  </p:cNvPr>
                  <p:cNvSpPr/>
                  <p:nvPr/>
                </p:nvSpPr>
                <p:spPr>
                  <a:xfrm>
                    <a:off x="41358428" y="27798925"/>
                    <a:ext cx="297656" cy="206081"/>
                  </a:xfrm>
                  <a:custGeom>
                    <a:avLst/>
                    <a:gdLst>
                      <a:gd name="connsiteX0" fmla="*/ 178594 w 297656"/>
                      <a:gd name="connsiteY0" fmla="*/ 206081 h 206081"/>
                      <a:gd name="connsiteX1" fmla="*/ 297656 w 297656"/>
                      <a:gd name="connsiteY1" fmla="*/ 0 h 206081"/>
                      <a:gd name="connsiteX2" fmla="*/ 59531 w 297656"/>
                      <a:gd name="connsiteY2" fmla="*/ 0 h 206081"/>
                      <a:gd name="connsiteX3" fmla="*/ 0 w 297656"/>
                      <a:gd name="connsiteY3" fmla="*/ 103036 h 206081"/>
                    </a:gdLst>
                    <a:ahLst/>
                    <a:cxnLst>
                      <a:cxn ang="0">
                        <a:pos x="connsiteX0" y="connsiteY0"/>
                      </a:cxn>
                      <a:cxn ang="0">
                        <a:pos x="connsiteX1" y="connsiteY1"/>
                      </a:cxn>
                      <a:cxn ang="0">
                        <a:pos x="connsiteX2" y="connsiteY2"/>
                      </a:cxn>
                      <a:cxn ang="0">
                        <a:pos x="connsiteX3" y="connsiteY3"/>
                      </a:cxn>
                    </a:cxnLst>
                    <a:rect l="l" t="t" r="r" b="b"/>
                    <a:pathLst>
                      <a:path w="297656" h="206081">
                        <a:moveTo>
                          <a:pt x="178594" y="206081"/>
                        </a:moveTo>
                        <a:lnTo>
                          <a:pt x="297656" y="0"/>
                        </a:lnTo>
                        <a:lnTo>
                          <a:pt x="59531" y="0"/>
                        </a:lnTo>
                        <a:lnTo>
                          <a:pt x="0" y="10303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35" name="Freeform 1934">
                    <a:extLst>
                      <a:ext uri="{FF2B5EF4-FFF2-40B4-BE49-F238E27FC236}">
                        <a16:creationId xmlns:a16="http://schemas.microsoft.com/office/drawing/2014/main" id="{12804E7B-3D39-CB90-64BB-DC482A33AE27}"/>
                      </a:ext>
                    </a:extLst>
                  </p:cNvPr>
                  <p:cNvSpPr/>
                  <p:nvPr/>
                </p:nvSpPr>
                <p:spPr>
                  <a:xfrm>
                    <a:off x="41001241" y="27592844"/>
                    <a:ext cx="416718" cy="309116"/>
                  </a:xfrm>
                  <a:custGeom>
                    <a:avLst/>
                    <a:gdLst>
                      <a:gd name="connsiteX0" fmla="*/ 416719 w 416718"/>
                      <a:gd name="connsiteY0" fmla="*/ 206081 h 309116"/>
                      <a:gd name="connsiteX1" fmla="*/ 297656 w 416718"/>
                      <a:gd name="connsiteY1" fmla="*/ 0 h 309116"/>
                      <a:gd name="connsiteX2" fmla="*/ 59531 w 416718"/>
                      <a:gd name="connsiteY2" fmla="*/ 0 h 309116"/>
                      <a:gd name="connsiteX3" fmla="*/ 0 w 416718"/>
                      <a:gd name="connsiteY3" fmla="*/ 103045 h 309116"/>
                      <a:gd name="connsiteX4" fmla="*/ 357188 w 416718"/>
                      <a:gd name="connsiteY4" fmla="*/ 309117 h 309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 h="309116">
                        <a:moveTo>
                          <a:pt x="416719" y="206081"/>
                        </a:moveTo>
                        <a:lnTo>
                          <a:pt x="297656" y="0"/>
                        </a:lnTo>
                        <a:lnTo>
                          <a:pt x="59531" y="0"/>
                        </a:lnTo>
                        <a:lnTo>
                          <a:pt x="0" y="103045"/>
                        </a:lnTo>
                        <a:lnTo>
                          <a:pt x="357188"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36" name="Freeform 1935">
                    <a:extLst>
                      <a:ext uri="{FF2B5EF4-FFF2-40B4-BE49-F238E27FC236}">
                        <a16:creationId xmlns:a16="http://schemas.microsoft.com/office/drawing/2014/main" id="{6C215641-44BE-98DC-EAEA-7F1FEA8D061E}"/>
                      </a:ext>
                    </a:extLst>
                  </p:cNvPr>
                  <p:cNvSpPr/>
                  <p:nvPr/>
                </p:nvSpPr>
                <p:spPr>
                  <a:xfrm>
                    <a:off x="40822647" y="27551629"/>
                    <a:ext cx="238125" cy="144259"/>
                  </a:xfrm>
                  <a:custGeom>
                    <a:avLst/>
                    <a:gdLst>
                      <a:gd name="connsiteX0" fmla="*/ 0 w 238125"/>
                      <a:gd name="connsiteY0" fmla="*/ 41214 h 144259"/>
                      <a:gd name="connsiteX1" fmla="*/ 178594 w 238125"/>
                      <a:gd name="connsiteY1" fmla="*/ 144260 h 144259"/>
                      <a:gd name="connsiteX2" fmla="*/ 238125 w 238125"/>
                      <a:gd name="connsiteY2" fmla="*/ 41214 h 144259"/>
                      <a:gd name="connsiteX3" fmla="*/ 214313 w 238125"/>
                      <a:gd name="connsiteY3" fmla="*/ 0 h 144259"/>
                    </a:gdLst>
                    <a:ahLst/>
                    <a:cxnLst>
                      <a:cxn ang="0">
                        <a:pos x="connsiteX0" y="connsiteY0"/>
                      </a:cxn>
                      <a:cxn ang="0">
                        <a:pos x="connsiteX1" y="connsiteY1"/>
                      </a:cxn>
                      <a:cxn ang="0">
                        <a:pos x="connsiteX2" y="connsiteY2"/>
                      </a:cxn>
                      <a:cxn ang="0">
                        <a:pos x="connsiteX3" y="connsiteY3"/>
                      </a:cxn>
                    </a:cxnLst>
                    <a:rect l="l" t="t" r="r" b="b"/>
                    <a:pathLst>
                      <a:path w="238125" h="144259">
                        <a:moveTo>
                          <a:pt x="0" y="41214"/>
                        </a:moveTo>
                        <a:lnTo>
                          <a:pt x="178594" y="144260"/>
                        </a:lnTo>
                        <a:lnTo>
                          <a:pt x="238125" y="41214"/>
                        </a:lnTo>
                        <a:lnTo>
                          <a:pt x="21431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37" name="Freeform 1936">
                    <a:extLst>
                      <a:ext uri="{FF2B5EF4-FFF2-40B4-BE49-F238E27FC236}">
                        <a16:creationId xmlns:a16="http://schemas.microsoft.com/office/drawing/2014/main" id="{759D614F-31C7-8253-4987-4C230E7A7A2C}"/>
                      </a:ext>
                    </a:extLst>
                  </p:cNvPr>
                  <p:cNvSpPr/>
                  <p:nvPr/>
                </p:nvSpPr>
                <p:spPr>
                  <a:xfrm>
                    <a:off x="41298897" y="27427987"/>
                    <a:ext cx="476250" cy="370938"/>
                  </a:xfrm>
                  <a:custGeom>
                    <a:avLst/>
                    <a:gdLst>
                      <a:gd name="connsiteX0" fmla="*/ 0 w 476250"/>
                      <a:gd name="connsiteY0" fmla="*/ 164857 h 370938"/>
                      <a:gd name="connsiteX1" fmla="*/ 119063 w 476250"/>
                      <a:gd name="connsiteY1" fmla="*/ 370938 h 370938"/>
                      <a:gd name="connsiteX2" fmla="*/ 357188 w 476250"/>
                      <a:gd name="connsiteY2" fmla="*/ 370938 h 370938"/>
                      <a:gd name="connsiteX3" fmla="*/ 476250 w 476250"/>
                      <a:gd name="connsiteY3" fmla="*/ 164857 h 370938"/>
                      <a:gd name="connsiteX4" fmla="*/ 381000 w 476250"/>
                      <a:gd name="connsiteY4" fmla="*/ 0 h 370938"/>
                      <a:gd name="connsiteX5" fmla="*/ 59531 w 476250"/>
                      <a:gd name="connsiteY5" fmla="*/ 61821 h 3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370938">
                        <a:moveTo>
                          <a:pt x="0" y="164857"/>
                        </a:moveTo>
                        <a:lnTo>
                          <a:pt x="119063" y="370938"/>
                        </a:lnTo>
                        <a:lnTo>
                          <a:pt x="357188" y="370938"/>
                        </a:lnTo>
                        <a:lnTo>
                          <a:pt x="476250" y="164857"/>
                        </a:lnTo>
                        <a:lnTo>
                          <a:pt x="381000" y="0"/>
                        </a:lnTo>
                        <a:lnTo>
                          <a:pt x="59531" y="6182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38" name="Freeform 1937">
                    <a:extLst>
                      <a:ext uri="{FF2B5EF4-FFF2-40B4-BE49-F238E27FC236}">
                        <a16:creationId xmlns:a16="http://schemas.microsoft.com/office/drawing/2014/main" id="{F83908B9-A2BD-DAFD-622B-47B7BACCADEE}"/>
                      </a:ext>
                    </a:extLst>
                  </p:cNvPr>
                  <p:cNvSpPr/>
                  <p:nvPr/>
                </p:nvSpPr>
                <p:spPr>
                  <a:xfrm>
                    <a:off x="41036959" y="27489808"/>
                    <a:ext cx="321468" cy="103035"/>
                  </a:xfrm>
                  <a:custGeom>
                    <a:avLst/>
                    <a:gdLst>
                      <a:gd name="connsiteX0" fmla="*/ 261938 w 321468"/>
                      <a:gd name="connsiteY0" fmla="*/ 103036 h 103035"/>
                      <a:gd name="connsiteX1" fmla="*/ 321469 w 321468"/>
                      <a:gd name="connsiteY1" fmla="*/ 0 h 103035"/>
                      <a:gd name="connsiteX2" fmla="*/ 0 w 321468"/>
                      <a:gd name="connsiteY2" fmla="*/ 61821 h 103035"/>
                      <a:gd name="connsiteX3" fmla="*/ 23813 w 321468"/>
                      <a:gd name="connsiteY3" fmla="*/ 103036 h 103035"/>
                    </a:gdLst>
                    <a:ahLst/>
                    <a:cxnLst>
                      <a:cxn ang="0">
                        <a:pos x="connsiteX0" y="connsiteY0"/>
                      </a:cxn>
                      <a:cxn ang="0">
                        <a:pos x="connsiteX1" y="connsiteY1"/>
                      </a:cxn>
                      <a:cxn ang="0">
                        <a:pos x="connsiteX2" y="connsiteY2"/>
                      </a:cxn>
                      <a:cxn ang="0">
                        <a:pos x="connsiteX3" y="connsiteY3"/>
                      </a:cxn>
                    </a:cxnLst>
                    <a:rect l="l" t="t" r="r" b="b"/>
                    <a:pathLst>
                      <a:path w="321468" h="103035">
                        <a:moveTo>
                          <a:pt x="261938" y="103036"/>
                        </a:moveTo>
                        <a:lnTo>
                          <a:pt x="321469" y="0"/>
                        </a:lnTo>
                        <a:lnTo>
                          <a:pt x="0" y="61821"/>
                        </a:lnTo>
                        <a:lnTo>
                          <a:pt x="23813" y="1030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39" name="Freeform 1938">
                    <a:extLst>
                      <a:ext uri="{FF2B5EF4-FFF2-40B4-BE49-F238E27FC236}">
                        <a16:creationId xmlns:a16="http://schemas.microsoft.com/office/drawing/2014/main" id="{5290EB20-CEEB-0199-FB01-2B5C0B2CC65F}"/>
                      </a:ext>
                    </a:extLst>
                  </p:cNvPr>
                  <p:cNvSpPr/>
                  <p:nvPr/>
                </p:nvSpPr>
                <p:spPr>
                  <a:xfrm>
                    <a:off x="41679897" y="27386773"/>
                    <a:ext cx="214312" cy="206071"/>
                  </a:xfrm>
                  <a:custGeom>
                    <a:avLst/>
                    <a:gdLst>
                      <a:gd name="connsiteX0" fmla="*/ 214313 w 214312"/>
                      <a:gd name="connsiteY0" fmla="*/ 0 h 206071"/>
                      <a:gd name="connsiteX1" fmla="*/ 0 w 214312"/>
                      <a:gd name="connsiteY1" fmla="*/ 41214 h 206071"/>
                      <a:gd name="connsiteX2" fmla="*/ 95250 w 214312"/>
                      <a:gd name="connsiteY2" fmla="*/ 206071 h 206071"/>
                    </a:gdLst>
                    <a:ahLst/>
                    <a:cxnLst>
                      <a:cxn ang="0">
                        <a:pos x="connsiteX0" y="connsiteY0"/>
                      </a:cxn>
                      <a:cxn ang="0">
                        <a:pos x="connsiteX1" y="connsiteY1"/>
                      </a:cxn>
                      <a:cxn ang="0">
                        <a:pos x="connsiteX2" y="connsiteY2"/>
                      </a:cxn>
                    </a:cxnLst>
                    <a:rect l="l" t="t" r="r" b="b"/>
                    <a:pathLst>
                      <a:path w="214312" h="206071">
                        <a:moveTo>
                          <a:pt x="214313" y="0"/>
                        </a:moveTo>
                        <a:lnTo>
                          <a:pt x="0" y="41214"/>
                        </a:lnTo>
                        <a:lnTo>
                          <a:pt x="95250" y="20607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940" name="Graphic 32">
                  <a:extLst>
                    <a:ext uri="{FF2B5EF4-FFF2-40B4-BE49-F238E27FC236}">
                      <a16:creationId xmlns:a16="http://schemas.microsoft.com/office/drawing/2014/main" id="{E30D01AF-4907-A759-211A-98DA3F7155CB}"/>
                    </a:ext>
                  </a:extLst>
                </p:cNvPr>
                <p:cNvGrpSpPr/>
                <p:nvPr/>
              </p:nvGrpSpPr>
              <p:grpSpPr>
                <a:xfrm>
                  <a:off x="41537022" y="26150305"/>
                  <a:ext cx="714375" cy="618233"/>
                  <a:chOff x="41537022" y="26150305"/>
                  <a:chExt cx="714375" cy="618233"/>
                </a:xfrm>
              </p:grpSpPr>
              <p:sp>
                <p:nvSpPr>
                  <p:cNvPr id="1941" name="Freeform 1940">
                    <a:extLst>
                      <a:ext uri="{FF2B5EF4-FFF2-40B4-BE49-F238E27FC236}">
                        <a16:creationId xmlns:a16="http://schemas.microsoft.com/office/drawing/2014/main" id="{5EC3A08D-1B60-0B50-E4DA-BB354D0FB3B4}"/>
                      </a:ext>
                    </a:extLst>
                  </p:cNvPr>
                  <p:cNvSpPr/>
                  <p:nvPr/>
                </p:nvSpPr>
                <p:spPr>
                  <a:xfrm>
                    <a:off x="41537022" y="26562458"/>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Lst>
                    <a:ahLst/>
                    <a:cxnLst>
                      <a:cxn ang="0">
                        <a:pos x="connsiteX0" y="connsiteY0"/>
                      </a:cxn>
                      <a:cxn ang="0">
                        <a:pos x="connsiteX1" y="connsiteY1"/>
                      </a:cxn>
                      <a:cxn ang="0">
                        <a:pos x="connsiteX2" y="connsiteY2"/>
                      </a:cxn>
                    </a:cxnLst>
                    <a:rect l="l" t="t" r="r" b="b"/>
                    <a:pathLst>
                      <a:path w="238125" h="206081">
                        <a:moveTo>
                          <a:pt x="0" y="206081"/>
                        </a:moveTo>
                        <a:lnTo>
                          <a:pt x="238125" y="20608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42" name="Freeform 1941">
                    <a:extLst>
                      <a:ext uri="{FF2B5EF4-FFF2-40B4-BE49-F238E27FC236}">
                        <a16:creationId xmlns:a16="http://schemas.microsoft.com/office/drawing/2014/main" id="{DC54B505-AD8D-1DBB-B902-B1D617591539}"/>
                      </a:ext>
                    </a:extLst>
                  </p:cNvPr>
                  <p:cNvSpPr/>
                  <p:nvPr/>
                </p:nvSpPr>
                <p:spPr>
                  <a:xfrm>
                    <a:off x="42013272" y="26562458"/>
                    <a:ext cx="238125" cy="206081"/>
                  </a:xfrm>
                  <a:custGeom>
                    <a:avLst/>
                    <a:gdLst>
                      <a:gd name="connsiteX0" fmla="*/ 238125 w 238125"/>
                      <a:gd name="connsiteY0" fmla="*/ 206081 h 206081"/>
                      <a:gd name="connsiteX1" fmla="*/ 119063 w 238125"/>
                      <a:gd name="connsiteY1" fmla="*/ 0 h 206081"/>
                      <a:gd name="connsiteX2" fmla="*/ 0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206081"/>
                        </a:move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43" name="Freeform 1942">
                    <a:extLst>
                      <a:ext uri="{FF2B5EF4-FFF2-40B4-BE49-F238E27FC236}">
                        <a16:creationId xmlns:a16="http://schemas.microsoft.com/office/drawing/2014/main" id="{2E681FAE-FB90-EBB8-A265-9A2C7EFBA0C0}"/>
                      </a:ext>
                    </a:extLst>
                  </p:cNvPr>
                  <p:cNvSpPr/>
                  <p:nvPr/>
                </p:nvSpPr>
                <p:spPr>
                  <a:xfrm>
                    <a:off x="41656084" y="26356377"/>
                    <a:ext cx="476250" cy="412162"/>
                  </a:xfrm>
                  <a:custGeom>
                    <a:avLst/>
                    <a:gdLst>
                      <a:gd name="connsiteX0" fmla="*/ 119063 w 476250"/>
                      <a:gd name="connsiteY0" fmla="*/ 0 h 412162"/>
                      <a:gd name="connsiteX1" fmla="*/ 0 w 476250"/>
                      <a:gd name="connsiteY1" fmla="*/ 206081 h 412162"/>
                      <a:gd name="connsiteX2" fmla="*/ 119063 w 476250"/>
                      <a:gd name="connsiteY2" fmla="*/ 412162 h 412162"/>
                      <a:gd name="connsiteX3" fmla="*/ 357188 w 476250"/>
                      <a:gd name="connsiteY3" fmla="*/ 412162 h 412162"/>
                      <a:gd name="connsiteX4" fmla="*/ 476250 w 476250"/>
                      <a:gd name="connsiteY4" fmla="*/ 206081 h 412162"/>
                      <a:gd name="connsiteX5" fmla="*/ 357188 w 476250"/>
                      <a:gd name="connsiteY5" fmla="*/ 0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119063" y="0"/>
                        </a:moveTo>
                        <a:lnTo>
                          <a:pt x="0" y="206081"/>
                        </a:lnTo>
                        <a:lnTo>
                          <a:pt x="119063" y="412162"/>
                        </a:lnTo>
                        <a:lnTo>
                          <a:pt x="357188" y="412162"/>
                        </a:lnTo>
                        <a:lnTo>
                          <a:pt x="476250" y="20608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44" name="Freeform 1943">
                    <a:extLst>
                      <a:ext uri="{FF2B5EF4-FFF2-40B4-BE49-F238E27FC236}">
                        <a16:creationId xmlns:a16="http://schemas.microsoft.com/office/drawing/2014/main" id="{B71D9749-3FD4-CECE-01C4-4B705DE79B14}"/>
                      </a:ext>
                    </a:extLst>
                  </p:cNvPr>
                  <p:cNvSpPr/>
                  <p:nvPr/>
                </p:nvSpPr>
                <p:spPr>
                  <a:xfrm>
                    <a:off x="41775147" y="26150305"/>
                    <a:ext cx="238125" cy="206071"/>
                  </a:xfrm>
                  <a:custGeom>
                    <a:avLst/>
                    <a:gdLst>
                      <a:gd name="connsiteX0" fmla="*/ 119063 w 238125"/>
                      <a:gd name="connsiteY0" fmla="*/ 0 h 206071"/>
                      <a:gd name="connsiteX1" fmla="*/ 0 w 238125"/>
                      <a:gd name="connsiteY1" fmla="*/ 206071 h 206071"/>
                      <a:gd name="connsiteX2" fmla="*/ 238125 w 238125"/>
                      <a:gd name="connsiteY2" fmla="*/ 206071 h 206071"/>
                    </a:gdLst>
                    <a:ahLst/>
                    <a:cxnLst>
                      <a:cxn ang="0">
                        <a:pos x="connsiteX0" y="connsiteY0"/>
                      </a:cxn>
                      <a:cxn ang="0">
                        <a:pos x="connsiteX1" y="connsiteY1"/>
                      </a:cxn>
                      <a:cxn ang="0">
                        <a:pos x="connsiteX2" y="connsiteY2"/>
                      </a:cxn>
                    </a:cxnLst>
                    <a:rect l="l" t="t" r="r" b="b"/>
                    <a:pathLst>
                      <a:path w="238125" h="206071">
                        <a:moveTo>
                          <a:pt x="119063" y="0"/>
                        </a:moveTo>
                        <a:lnTo>
                          <a:pt x="0" y="206071"/>
                        </a:lnTo>
                        <a:lnTo>
                          <a:pt x="238125" y="20607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945" name="Graphic 32">
                  <a:extLst>
                    <a:ext uri="{FF2B5EF4-FFF2-40B4-BE49-F238E27FC236}">
                      <a16:creationId xmlns:a16="http://schemas.microsoft.com/office/drawing/2014/main" id="{97F2B57E-2D6A-A60F-AB73-B66B2C5FF5D7}"/>
                    </a:ext>
                  </a:extLst>
                </p:cNvPr>
                <p:cNvGrpSpPr/>
                <p:nvPr/>
              </p:nvGrpSpPr>
              <p:grpSpPr>
                <a:xfrm>
                  <a:off x="40465459" y="26150305"/>
                  <a:ext cx="1071562" cy="824305"/>
                  <a:chOff x="40465459" y="26150305"/>
                  <a:chExt cx="1071562" cy="824305"/>
                </a:xfrm>
              </p:grpSpPr>
              <p:sp>
                <p:nvSpPr>
                  <p:cNvPr id="1946" name="Freeform 1945">
                    <a:extLst>
                      <a:ext uri="{FF2B5EF4-FFF2-40B4-BE49-F238E27FC236}">
                        <a16:creationId xmlns:a16="http://schemas.microsoft.com/office/drawing/2014/main" id="{BA5DDABF-BFE6-F7C3-FF4F-27AB570615D3}"/>
                      </a:ext>
                    </a:extLst>
                  </p:cNvPr>
                  <p:cNvSpPr/>
                  <p:nvPr/>
                </p:nvSpPr>
                <p:spPr>
                  <a:xfrm>
                    <a:off x="40465459" y="26809753"/>
                    <a:ext cx="214312" cy="164857"/>
                  </a:xfrm>
                  <a:custGeom>
                    <a:avLst/>
                    <a:gdLst>
                      <a:gd name="connsiteX0" fmla="*/ 0 w 214312"/>
                      <a:gd name="connsiteY0" fmla="*/ 164857 h 164857"/>
                      <a:gd name="connsiteX1" fmla="*/ 214313 w 214312"/>
                      <a:gd name="connsiteY1" fmla="*/ 123643 h 164857"/>
                      <a:gd name="connsiteX2" fmla="*/ 142875 w 214312"/>
                      <a:gd name="connsiteY2" fmla="*/ 0 h 164857"/>
                    </a:gdLst>
                    <a:ahLst/>
                    <a:cxnLst>
                      <a:cxn ang="0">
                        <a:pos x="connsiteX0" y="connsiteY0"/>
                      </a:cxn>
                      <a:cxn ang="0">
                        <a:pos x="connsiteX1" y="connsiteY1"/>
                      </a:cxn>
                      <a:cxn ang="0">
                        <a:pos x="connsiteX2" y="connsiteY2"/>
                      </a:cxn>
                    </a:cxnLst>
                    <a:rect l="l" t="t" r="r" b="b"/>
                    <a:pathLst>
                      <a:path w="214312" h="164857">
                        <a:moveTo>
                          <a:pt x="0" y="164857"/>
                        </a:moveTo>
                        <a:lnTo>
                          <a:pt x="214313" y="123643"/>
                        </a:lnTo>
                        <a:lnTo>
                          <a:pt x="14287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47" name="Freeform 1946">
                    <a:extLst>
                      <a:ext uri="{FF2B5EF4-FFF2-40B4-BE49-F238E27FC236}">
                        <a16:creationId xmlns:a16="http://schemas.microsoft.com/office/drawing/2014/main" id="{69FC03B4-E3D2-4095-F2B6-9055CA2FFC32}"/>
                      </a:ext>
                    </a:extLst>
                  </p:cNvPr>
                  <p:cNvSpPr/>
                  <p:nvPr/>
                </p:nvSpPr>
                <p:spPr>
                  <a:xfrm>
                    <a:off x="41001241" y="26768539"/>
                    <a:ext cx="321468" cy="103035"/>
                  </a:xfrm>
                  <a:custGeom>
                    <a:avLst/>
                    <a:gdLst>
                      <a:gd name="connsiteX0" fmla="*/ 297656 w 321468"/>
                      <a:gd name="connsiteY0" fmla="*/ 0 h 103035"/>
                      <a:gd name="connsiteX1" fmla="*/ 59531 w 321468"/>
                      <a:gd name="connsiteY1" fmla="*/ 0 h 103035"/>
                      <a:gd name="connsiteX2" fmla="*/ 0 w 321468"/>
                      <a:gd name="connsiteY2" fmla="*/ 103036 h 103035"/>
                      <a:gd name="connsiteX3" fmla="*/ 321469 w 321468"/>
                      <a:gd name="connsiteY3" fmla="*/ 41214 h 103035"/>
                    </a:gdLst>
                    <a:ahLst/>
                    <a:cxnLst>
                      <a:cxn ang="0">
                        <a:pos x="connsiteX0" y="connsiteY0"/>
                      </a:cxn>
                      <a:cxn ang="0">
                        <a:pos x="connsiteX1" y="connsiteY1"/>
                      </a:cxn>
                      <a:cxn ang="0">
                        <a:pos x="connsiteX2" y="connsiteY2"/>
                      </a:cxn>
                      <a:cxn ang="0">
                        <a:pos x="connsiteX3" y="connsiteY3"/>
                      </a:cxn>
                    </a:cxnLst>
                    <a:rect l="l" t="t" r="r" b="b"/>
                    <a:pathLst>
                      <a:path w="321468" h="103035">
                        <a:moveTo>
                          <a:pt x="297656" y="0"/>
                        </a:moveTo>
                        <a:lnTo>
                          <a:pt x="59531" y="0"/>
                        </a:lnTo>
                        <a:lnTo>
                          <a:pt x="0" y="103036"/>
                        </a:lnTo>
                        <a:lnTo>
                          <a:pt x="321469" y="41214"/>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48" name="Freeform 1947">
                    <a:extLst>
                      <a:ext uri="{FF2B5EF4-FFF2-40B4-BE49-F238E27FC236}">
                        <a16:creationId xmlns:a16="http://schemas.microsoft.com/office/drawing/2014/main" id="{64D7BF6A-5707-3993-6F7E-06232AA398E7}"/>
                      </a:ext>
                    </a:extLst>
                  </p:cNvPr>
                  <p:cNvSpPr/>
                  <p:nvPr/>
                </p:nvSpPr>
                <p:spPr>
                  <a:xfrm>
                    <a:off x="40608334" y="26562458"/>
                    <a:ext cx="452437" cy="370938"/>
                  </a:xfrm>
                  <a:custGeom>
                    <a:avLst/>
                    <a:gdLst>
                      <a:gd name="connsiteX0" fmla="*/ 452438 w 452437"/>
                      <a:gd name="connsiteY0" fmla="*/ 206081 h 370938"/>
                      <a:gd name="connsiteX1" fmla="*/ 333375 w 452437"/>
                      <a:gd name="connsiteY1" fmla="*/ 0 h 370938"/>
                      <a:gd name="connsiteX2" fmla="*/ 214313 w 452437"/>
                      <a:gd name="connsiteY2" fmla="*/ 0 h 370938"/>
                      <a:gd name="connsiteX3" fmla="*/ 0 w 452437"/>
                      <a:gd name="connsiteY3" fmla="*/ 247295 h 370938"/>
                      <a:gd name="connsiteX4" fmla="*/ 71438 w 452437"/>
                      <a:gd name="connsiteY4" fmla="*/ 370938 h 370938"/>
                      <a:gd name="connsiteX5" fmla="*/ 392906 w 452437"/>
                      <a:gd name="connsiteY5" fmla="*/ 309117 h 3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437" h="370938">
                        <a:moveTo>
                          <a:pt x="452438" y="206081"/>
                        </a:moveTo>
                        <a:lnTo>
                          <a:pt x="333375" y="0"/>
                        </a:lnTo>
                        <a:lnTo>
                          <a:pt x="214313" y="0"/>
                        </a:lnTo>
                        <a:lnTo>
                          <a:pt x="0" y="247295"/>
                        </a:lnTo>
                        <a:lnTo>
                          <a:pt x="71438" y="370938"/>
                        </a:lnTo>
                        <a:lnTo>
                          <a:pt x="392906"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49" name="Freeform 1948">
                    <a:extLst>
                      <a:ext uri="{FF2B5EF4-FFF2-40B4-BE49-F238E27FC236}">
                        <a16:creationId xmlns:a16="http://schemas.microsoft.com/office/drawing/2014/main" id="{03F158B6-00BF-64D1-0F0C-78930FC79A85}"/>
                      </a:ext>
                    </a:extLst>
                  </p:cNvPr>
                  <p:cNvSpPr/>
                  <p:nvPr/>
                </p:nvSpPr>
                <p:spPr>
                  <a:xfrm>
                    <a:off x="41298897" y="26562458"/>
                    <a:ext cx="238125" cy="247295"/>
                  </a:xfrm>
                  <a:custGeom>
                    <a:avLst/>
                    <a:gdLst>
                      <a:gd name="connsiteX0" fmla="*/ 238125 w 238125"/>
                      <a:gd name="connsiteY0" fmla="*/ 206081 h 247295"/>
                      <a:gd name="connsiteX1" fmla="*/ 119063 w 238125"/>
                      <a:gd name="connsiteY1" fmla="*/ 0 h 247295"/>
                      <a:gd name="connsiteX2" fmla="*/ 0 w 238125"/>
                      <a:gd name="connsiteY2" fmla="*/ 206081 h 247295"/>
                      <a:gd name="connsiteX3" fmla="*/ 23813 w 238125"/>
                      <a:gd name="connsiteY3" fmla="*/ 247295 h 247295"/>
                    </a:gdLst>
                    <a:ahLst/>
                    <a:cxnLst>
                      <a:cxn ang="0">
                        <a:pos x="connsiteX0" y="connsiteY0"/>
                      </a:cxn>
                      <a:cxn ang="0">
                        <a:pos x="connsiteX1" y="connsiteY1"/>
                      </a:cxn>
                      <a:cxn ang="0">
                        <a:pos x="connsiteX2" y="connsiteY2"/>
                      </a:cxn>
                      <a:cxn ang="0">
                        <a:pos x="connsiteX3" y="connsiteY3"/>
                      </a:cxn>
                    </a:cxnLst>
                    <a:rect l="l" t="t" r="r" b="b"/>
                    <a:pathLst>
                      <a:path w="238125" h="247295">
                        <a:moveTo>
                          <a:pt x="238125" y="206081"/>
                        </a:moveTo>
                        <a:lnTo>
                          <a:pt x="119063" y="0"/>
                        </a:lnTo>
                        <a:lnTo>
                          <a:pt x="0" y="206081"/>
                        </a:lnTo>
                        <a:lnTo>
                          <a:pt x="23813" y="24729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50" name="Freeform 1949">
                    <a:extLst>
                      <a:ext uri="{FF2B5EF4-FFF2-40B4-BE49-F238E27FC236}">
                        <a16:creationId xmlns:a16="http://schemas.microsoft.com/office/drawing/2014/main" id="{3E6DE4A8-2C3E-9ED3-AFA8-722220365C2E}"/>
                      </a:ext>
                    </a:extLst>
                  </p:cNvPr>
                  <p:cNvSpPr/>
                  <p:nvPr/>
                </p:nvSpPr>
                <p:spPr>
                  <a:xfrm>
                    <a:off x="40941709" y="26356377"/>
                    <a:ext cx="476250" cy="412162"/>
                  </a:xfrm>
                  <a:custGeom>
                    <a:avLst/>
                    <a:gdLst>
                      <a:gd name="connsiteX0" fmla="*/ 357188 w 476250"/>
                      <a:gd name="connsiteY0" fmla="*/ 412162 h 412162"/>
                      <a:gd name="connsiteX1" fmla="*/ 476250 w 476250"/>
                      <a:gd name="connsiteY1" fmla="*/ 206081 h 412162"/>
                      <a:gd name="connsiteX2" fmla="*/ 357188 w 476250"/>
                      <a:gd name="connsiteY2" fmla="*/ 0 h 412162"/>
                      <a:gd name="connsiteX3" fmla="*/ 119063 w 476250"/>
                      <a:gd name="connsiteY3" fmla="*/ 0 h 412162"/>
                      <a:gd name="connsiteX4" fmla="*/ 0 w 476250"/>
                      <a:gd name="connsiteY4" fmla="*/ 206081 h 412162"/>
                      <a:gd name="connsiteX5" fmla="*/ 119063 w 476250"/>
                      <a:gd name="connsiteY5" fmla="*/ 412162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357188" y="412162"/>
                        </a:moveTo>
                        <a:lnTo>
                          <a:pt x="476250" y="206081"/>
                        </a:lnTo>
                        <a:lnTo>
                          <a:pt x="357188" y="0"/>
                        </a:lnTo>
                        <a:lnTo>
                          <a:pt x="119063" y="0"/>
                        </a:lnTo>
                        <a:lnTo>
                          <a:pt x="0" y="206081"/>
                        </a:lnTo>
                        <a:lnTo>
                          <a:pt x="119063" y="412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51" name="Freeform 1950">
                    <a:extLst>
                      <a:ext uri="{FF2B5EF4-FFF2-40B4-BE49-F238E27FC236}">
                        <a16:creationId xmlns:a16="http://schemas.microsoft.com/office/drawing/2014/main" id="{CB9A0929-F98F-B2BC-D042-90B4E1C33795}"/>
                      </a:ext>
                    </a:extLst>
                  </p:cNvPr>
                  <p:cNvSpPr/>
                  <p:nvPr/>
                </p:nvSpPr>
                <p:spPr>
                  <a:xfrm>
                    <a:off x="40822647" y="26315163"/>
                    <a:ext cx="238125" cy="247295"/>
                  </a:xfrm>
                  <a:custGeom>
                    <a:avLst/>
                    <a:gdLst>
                      <a:gd name="connsiteX0" fmla="*/ 119063 w 238125"/>
                      <a:gd name="connsiteY0" fmla="*/ 247295 h 247295"/>
                      <a:gd name="connsiteX1" fmla="*/ 238125 w 238125"/>
                      <a:gd name="connsiteY1" fmla="*/ 41214 h 247295"/>
                      <a:gd name="connsiteX2" fmla="*/ 214313 w 238125"/>
                      <a:gd name="connsiteY2" fmla="*/ 0 h 247295"/>
                      <a:gd name="connsiteX3" fmla="*/ 0 w 238125"/>
                      <a:gd name="connsiteY3" fmla="*/ 247295 h 247295"/>
                    </a:gdLst>
                    <a:ahLst/>
                    <a:cxnLst>
                      <a:cxn ang="0">
                        <a:pos x="connsiteX0" y="connsiteY0"/>
                      </a:cxn>
                      <a:cxn ang="0">
                        <a:pos x="connsiteX1" y="connsiteY1"/>
                      </a:cxn>
                      <a:cxn ang="0">
                        <a:pos x="connsiteX2" y="connsiteY2"/>
                      </a:cxn>
                      <a:cxn ang="0">
                        <a:pos x="connsiteX3" y="connsiteY3"/>
                      </a:cxn>
                    </a:cxnLst>
                    <a:rect l="l" t="t" r="r" b="b"/>
                    <a:pathLst>
                      <a:path w="238125" h="247295">
                        <a:moveTo>
                          <a:pt x="119063" y="247295"/>
                        </a:moveTo>
                        <a:lnTo>
                          <a:pt x="238125" y="41214"/>
                        </a:lnTo>
                        <a:lnTo>
                          <a:pt x="214313" y="0"/>
                        </a:lnTo>
                        <a:lnTo>
                          <a:pt x="0" y="247295"/>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52" name="Freeform 1951">
                    <a:extLst>
                      <a:ext uri="{FF2B5EF4-FFF2-40B4-BE49-F238E27FC236}">
                        <a16:creationId xmlns:a16="http://schemas.microsoft.com/office/drawing/2014/main" id="{5F6200EC-F9F3-6D1F-09C5-6C64014B90D7}"/>
                      </a:ext>
                    </a:extLst>
                  </p:cNvPr>
                  <p:cNvSpPr/>
                  <p:nvPr/>
                </p:nvSpPr>
                <p:spPr>
                  <a:xfrm>
                    <a:off x="41036959" y="26150305"/>
                    <a:ext cx="261937" cy="206071"/>
                  </a:xfrm>
                  <a:custGeom>
                    <a:avLst/>
                    <a:gdLst>
                      <a:gd name="connsiteX0" fmla="*/ 142875 w 261937"/>
                      <a:gd name="connsiteY0" fmla="*/ 0 h 206071"/>
                      <a:gd name="connsiteX1" fmla="*/ 0 w 261937"/>
                      <a:gd name="connsiteY1" fmla="*/ 164857 h 206071"/>
                      <a:gd name="connsiteX2" fmla="*/ 23813 w 261937"/>
                      <a:gd name="connsiteY2" fmla="*/ 206071 h 206071"/>
                      <a:gd name="connsiteX3" fmla="*/ 261938 w 261937"/>
                      <a:gd name="connsiteY3" fmla="*/ 206071 h 206071"/>
                    </a:gdLst>
                    <a:ahLst/>
                    <a:cxnLst>
                      <a:cxn ang="0">
                        <a:pos x="connsiteX0" y="connsiteY0"/>
                      </a:cxn>
                      <a:cxn ang="0">
                        <a:pos x="connsiteX1" y="connsiteY1"/>
                      </a:cxn>
                      <a:cxn ang="0">
                        <a:pos x="connsiteX2" y="connsiteY2"/>
                      </a:cxn>
                      <a:cxn ang="0">
                        <a:pos x="connsiteX3" y="connsiteY3"/>
                      </a:cxn>
                    </a:cxnLst>
                    <a:rect l="l" t="t" r="r" b="b"/>
                    <a:pathLst>
                      <a:path w="261937" h="206071">
                        <a:moveTo>
                          <a:pt x="142875" y="0"/>
                        </a:moveTo>
                        <a:lnTo>
                          <a:pt x="0" y="164857"/>
                        </a:lnTo>
                        <a:lnTo>
                          <a:pt x="23813" y="206071"/>
                        </a:lnTo>
                        <a:lnTo>
                          <a:pt x="261938" y="206071"/>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953" name="Graphic 32">
                <a:extLst>
                  <a:ext uri="{FF2B5EF4-FFF2-40B4-BE49-F238E27FC236}">
                    <a16:creationId xmlns:a16="http://schemas.microsoft.com/office/drawing/2014/main" id="{E271BFAA-676E-3776-D227-B5992B59BBAB}"/>
                  </a:ext>
                </a:extLst>
              </p:cNvPr>
              <p:cNvGrpSpPr/>
              <p:nvPr/>
            </p:nvGrpSpPr>
            <p:grpSpPr>
              <a:xfrm>
                <a:off x="41894209" y="26150305"/>
                <a:ext cx="1785937" cy="1854700"/>
                <a:chOff x="41894209" y="26150305"/>
                <a:chExt cx="1785937" cy="1854700"/>
              </a:xfrm>
            </p:grpSpPr>
            <p:grpSp>
              <p:nvGrpSpPr>
                <p:cNvPr id="1954" name="Graphic 32">
                  <a:extLst>
                    <a:ext uri="{FF2B5EF4-FFF2-40B4-BE49-F238E27FC236}">
                      <a16:creationId xmlns:a16="http://schemas.microsoft.com/office/drawing/2014/main" id="{BA272FDF-3541-06FB-2B46-40E0F3E27273}"/>
                    </a:ext>
                  </a:extLst>
                </p:cNvPr>
                <p:cNvGrpSpPr/>
                <p:nvPr/>
              </p:nvGrpSpPr>
              <p:grpSpPr>
                <a:xfrm>
                  <a:off x="41894209" y="26768539"/>
                  <a:ext cx="714375" cy="618233"/>
                  <a:chOff x="41894209" y="26768539"/>
                  <a:chExt cx="714375" cy="618233"/>
                </a:xfrm>
              </p:grpSpPr>
              <p:sp>
                <p:nvSpPr>
                  <p:cNvPr id="1955" name="Freeform 1954">
                    <a:extLst>
                      <a:ext uri="{FF2B5EF4-FFF2-40B4-BE49-F238E27FC236}">
                        <a16:creationId xmlns:a16="http://schemas.microsoft.com/office/drawing/2014/main" id="{CB901086-A452-3ADD-E793-83A2AFCED48C}"/>
                      </a:ext>
                    </a:extLst>
                  </p:cNvPr>
                  <p:cNvSpPr/>
                  <p:nvPr/>
                </p:nvSpPr>
                <p:spPr>
                  <a:xfrm>
                    <a:off x="42132334" y="26768539"/>
                    <a:ext cx="238125" cy="206071"/>
                  </a:xfrm>
                  <a:custGeom>
                    <a:avLst/>
                    <a:gdLst>
                      <a:gd name="connsiteX0" fmla="*/ 119063 w 238125"/>
                      <a:gd name="connsiteY0" fmla="*/ 0 h 206071"/>
                      <a:gd name="connsiteX1" fmla="*/ 0 w 238125"/>
                      <a:gd name="connsiteY1" fmla="*/ 206071 h 206071"/>
                      <a:gd name="connsiteX2" fmla="*/ 238125 w 238125"/>
                      <a:gd name="connsiteY2" fmla="*/ 206071 h 206071"/>
                    </a:gdLst>
                    <a:ahLst/>
                    <a:cxnLst>
                      <a:cxn ang="0">
                        <a:pos x="connsiteX0" y="connsiteY0"/>
                      </a:cxn>
                      <a:cxn ang="0">
                        <a:pos x="connsiteX1" y="connsiteY1"/>
                      </a:cxn>
                      <a:cxn ang="0">
                        <a:pos x="connsiteX2" y="connsiteY2"/>
                      </a:cxn>
                    </a:cxnLst>
                    <a:rect l="l" t="t" r="r" b="b"/>
                    <a:pathLst>
                      <a:path w="238125" h="206071">
                        <a:moveTo>
                          <a:pt x="119063" y="0"/>
                        </a:moveTo>
                        <a:lnTo>
                          <a:pt x="0" y="206071"/>
                        </a:lnTo>
                        <a:lnTo>
                          <a:pt x="238125"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56" name="Freeform 1955">
                    <a:extLst>
                      <a:ext uri="{FF2B5EF4-FFF2-40B4-BE49-F238E27FC236}">
                        <a16:creationId xmlns:a16="http://schemas.microsoft.com/office/drawing/2014/main" id="{6EAF90B0-EFB1-8DC0-9612-3AB378556741}"/>
                      </a:ext>
                    </a:extLst>
                  </p:cNvPr>
                  <p:cNvSpPr/>
                  <p:nvPr/>
                </p:nvSpPr>
                <p:spPr>
                  <a:xfrm>
                    <a:off x="42013272" y="26974610"/>
                    <a:ext cx="476250" cy="412162"/>
                  </a:xfrm>
                  <a:custGeom>
                    <a:avLst/>
                    <a:gdLst>
                      <a:gd name="connsiteX0" fmla="*/ 119063 w 476250"/>
                      <a:gd name="connsiteY0" fmla="*/ 412162 h 412162"/>
                      <a:gd name="connsiteX1" fmla="*/ 357188 w 476250"/>
                      <a:gd name="connsiteY1" fmla="*/ 412162 h 412162"/>
                      <a:gd name="connsiteX2" fmla="*/ 476250 w 476250"/>
                      <a:gd name="connsiteY2" fmla="*/ 206081 h 412162"/>
                      <a:gd name="connsiteX3" fmla="*/ 357188 w 476250"/>
                      <a:gd name="connsiteY3" fmla="*/ 0 h 412162"/>
                      <a:gd name="connsiteX4" fmla="*/ 119063 w 476250"/>
                      <a:gd name="connsiteY4" fmla="*/ 0 h 412162"/>
                      <a:gd name="connsiteX5" fmla="*/ 0 w 476250"/>
                      <a:gd name="connsiteY5" fmla="*/ 206081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119063" y="412162"/>
                        </a:moveTo>
                        <a:lnTo>
                          <a:pt x="357188" y="412162"/>
                        </a:lnTo>
                        <a:lnTo>
                          <a:pt x="476250" y="206081"/>
                        </a:lnTo>
                        <a:lnTo>
                          <a:pt x="357188" y="0"/>
                        </a:lnTo>
                        <a:lnTo>
                          <a:pt x="119063" y="0"/>
                        </a:lnTo>
                        <a:lnTo>
                          <a:pt x="0" y="20608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57" name="Freeform 1956">
                    <a:extLst>
                      <a:ext uri="{FF2B5EF4-FFF2-40B4-BE49-F238E27FC236}">
                        <a16:creationId xmlns:a16="http://schemas.microsoft.com/office/drawing/2014/main" id="{DAECAB1C-82A6-4DA8-882B-1199CF869143}"/>
                      </a:ext>
                    </a:extLst>
                  </p:cNvPr>
                  <p:cNvSpPr/>
                  <p:nvPr/>
                </p:nvSpPr>
                <p:spPr>
                  <a:xfrm>
                    <a:off x="42370459" y="27180691"/>
                    <a:ext cx="238125" cy="206081"/>
                  </a:xfrm>
                  <a:custGeom>
                    <a:avLst/>
                    <a:gdLst>
                      <a:gd name="connsiteX0" fmla="*/ 238125 w 238125"/>
                      <a:gd name="connsiteY0" fmla="*/ 206081 h 206081"/>
                      <a:gd name="connsiteX1" fmla="*/ 119063 w 238125"/>
                      <a:gd name="connsiteY1" fmla="*/ 0 h 206081"/>
                      <a:gd name="connsiteX2" fmla="*/ 0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206081"/>
                        </a:move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58" name="Freeform 1957">
                    <a:extLst>
                      <a:ext uri="{FF2B5EF4-FFF2-40B4-BE49-F238E27FC236}">
                        <a16:creationId xmlns:a16="http://schemas.microsoft.com/office/drawing/2014/main" id="{60F77AD0-0CDD-3369-50F2-088E8737AEB2}"/>
                      </a:ext>
                    </a:extLst>
                  </p:cNvPr>
                  <p:cNvSpPr/>
                  <p:nvPr/>
                </p:nvSpPr>
                <p:spPr>
                  <a:xfrm>
                    <a:off x="41894209" y="27180691"/>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Lst>
                    <a:ahLst/>
                    <a:cxnLst>
                      <a:cxn ang="0">
                        <a:pos x="connsiteX0" y="connsiteY0"/>
                      </a:cxn>
                      <a:cxn ang="0">
                        <a:pos x="connsiteX1" y="connsiteY1"/>
                      </a:cxn>
                      <a:cxn ang="0">
                        <a:pos x="connsiteX2" y="connsiteY2"/>
                      </a:cxn>
                    </a:cxnLst>
                    <a:rect l="l" t="t" r="r" b="b"/>
                    <a:pathLst>
                      <a:path w="238125" h="206081">
                        <a:moveTo>
                          <a:pt x="0" y="206081"/>
                        </a:moveTo>
                        <a:lnTo>
                          <a:pt x="238125" y="20608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959" name="Graphic 32">
                  <a:extLst>
                    <a:ext uri="{FF2B5EF4-FFF2-40B4-BE49-F238E27FC236}">
                      <a16:creationId xmlns:a16="http://schemas.microsoft.com/office/drawing/2014/main" id="{A6EEAA4F-D3BC-DAAC-60CB-2D686406F8AA}"/>
                    </a:ext>
                  </a:extLst>
                </p:cNvPr>
                <p:cNvGrpSpPr/>
                <p:nvPr/>
              </p:nvGrpSpPr>
              <p:grpSpPr>
                <a:xfrm>
                  <a:off x="42251397" y="26562458"/>
                  <a:ext cx="1071562" cy="824314"/>
                  <a:chOff x="42251397" y="26562458"/>
                  <a:chExt cx="1071562" cy="824314"/>
                </a:xfrm>
              </p:grpSpPr>
              <p:sp>
                <p:nvSpPr>
                  <p:cNvPr id="1960" name="Freeform 1959">
                    <a:extLst>
                      <a:ext uri="{FF2B5EF4-FFF2-40B4-BE49-F238E27FC236}">
                        <a16:creationId xmlns:a16="http://schemas.microsoft.com/office/drawing/2014/main" id="{4682098E-3196-BC53-4CB3-88ABFD683FA6}"/>
                      </a:ext>
                    </a:extLst>
                  </p:cNvPr>
                  <p:cNvSpPr/>
                  <p:nvPr/>
                </p:nvSpPr>
                <p:spPr>
                  <a:xfrm>
                    <a:off x="43108647" y="26562458"/>
                    <a:ext cx="214312" cy="164866"/>
                  </a:xfrm>
                  <a:custGeom>
                    <a:avLst/>
                    <a:gdLst>
                      <a:gd name="connsiteX0" fmla="*/ 214313 w 214312"/>
                      <a:gd name="connsiteY0" fmla="*/ 0 h 164866"/>
                      <a:gd name="connsiteX1" fmla="*/ 0 w 214312"/>
                      <a:gd name="connsiteY1" fmla="*/ 41214 h 164866"/>
                      <a:gd name="connsiteX2" fmla="*/ 71438 w 214312"/>
                      <a:gd name="connsiteY2" fmla="*/ 164867 h 164866"/>
                    </a:gdLst>
                    <a:ahLst/>
                    <a:cxnLst>
                      <a:cxn ang="0">
                        <a:pos x="connsiteX0" y="connsiteY0"/>
                      </a:cxn>
                      <a:cxn ang="0">
                        <a:pos x="connsiteX1" y="connsiteY1"/>
                      </a:cxn>
                      <a:cxn ang="0">
                        <a:pos x="connsiteX2" y="connsiteY2"/>
                      </a:cxn>
                    </a:cxnLst>
                    <a:rect l="l" t="t" r="r" b="b"/>
                    <a:pathLst>
                      <a:path w="214312" h="164866">
                        <a:moveTo>
                          <a:pt x="214313" y="0"/>
                        </a:moveTo>
                        <a:lnTo>
                          <a:pt x="0" y="41214"/>
                        </a:lnTo>
                        <a:lnTo>
                          <a:pt x="71438" y="16486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61" name="Freeform 1960">
                    <a:extLst>
                      <a:ext uri="{FF2B5EF4-FFF2-40B4-BE49-F238E27FC236}">
                        <a16:creationId xmlns:a16="http://schemas.microsoft.com/office/drawing/2014/main" id="{ECCC6542-6974-8DAE-424C-DDD172C25F7E}"/>
                      </a:ext>
                    </a:extLst>
                  </p:cNvPr>
                  <p:cNvSpPr/>
                  <p:nvPr/>
                </p:nvSpPr>
                <p:spPr>
                  <a:xfrm>
                    <a:off x="42465709" y="26665494"/>
                    <a:ext cx="321468" cy="103045"/>
                  </a:xfrm>
                  <a:custGeom>
                    <a:avLst/>
                    <a:gdLst>
                      <a:gd name="connsiteX0" fmla="*/ 23813 w 321468"/>
                      <a:gd name="connsiteY0" fmla="*/ 103045 h 103045"/>
                      <a:gd name="connsiteX1" fmla="*/ 261938 w 321468"/>
                      <a:gd name="connsiteY1" fmla="*/ 103045 h 103045"/>
                      <a:gd name="connsiteX2" fmla="*/ 321469 w 321468"/>
                      <a:gd name="connsiteY2" fmla="*/ 0 h 103045"/>
                      <a:gd name="connsiteX3" fmla="*/ 0 w 321468"/>
                      <a:gd name="connsiteY3" fmla="*/ 61831 h 103045"/>
                    </a:gdLst>
                    <a:ahLst/>
                    <a:cxnLst>
                      <a:cxn ang="0">
                        <a:pos x="connsiteX0" y="connsiteY0"/>
                      </a:cxn>
                      <a:cxn ang="0">
                        <a:pos x="connsiteX1" y="connsiteY1"/>
                      </a:cxn>
                      <a:cxn ang="0">
                        <a:pos x="connsiteX2" y="connsiteY2"/>
                      </a:cxn>
                      <a:cxn ang="0">
                        <a:pos x="connsiteX3" y="connsiteY3"/>
                      </a:cxn>
                    </a:cxnLst>
                    <a:rect l="l" t="t" r="r" b="b"/>
                    <a:pathLst>
                      <a:path w="321468" h="103045">
                        <a:moveTo>
                          <a:pt x="23813" y="103045"/>
                        </a:moveTo>
                        <a:lnTo>
                          <a:pt x="261938" y="103045"/>
                        </a:lnTo>
                        <a:lnTo>
                          <a:pt x="321469" y="0"/>
                        </a:lnTo>
                        <a:lnTo>
                          <a:pt x="0" y="6183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62" name="Freeform 1961">
                    <a:extLst>
                      <a:ext uri="{FF2B5EF4-FFF2-40B4-BE49-F238E27FC236}">
                        <a16:creationId xmlns:a16="http://schemas.microsoft.com/office/drawing/2014/main" id="{E17821C5-F2D6-E6A7-3A53-ACAA68E020EA}"/>
                      </a:ext>
                    </a:extLst>
                  </p:cNvPr>
                  <p:cNvSpPr/>
                  <p:nvPr/>
                </p:nvSpPr>
                <p:spPr>
                  <a:xfrm>
                    <a:off x="42727647" y="26603672"/>
                    <a:ext cx="452437" cy="370938"/>
                  </a:xfrm>
                  <a:custGeom>
                    <a:avLst/>
                    <a:gdLst>
                      <a:gd name="connsiteX0" fmla="*/ 0 w 452437"/>
                      <a:gd name="connsiteY0" fmla="*/ 164867 h 370938"/>
                      <a:gd name="connsiteX1" fmla="*/ 119063 w 452437"/>
                      <a:gd name="connsiteY1" fmla="*/ 370938 h 370938"/>
                      <a:gd name="connsiteX2" fmla="*/ 238125 w 452437"/>
                      <a:gd name="connsiteY2" fmla="*/ 370938 h 370938"/>
                      <a:gd name="connsiteX3" fmla="*/ 452438 w 452437"/>
                      <a:gd name="connsiteY3" fmla="*/ 123653 h 370938"/>
                      <a:gd name="connsiteX4" fmla="*/ 381000 w 452437"/>
                      <a:gd name="connsiteY4" fmla="*/ 0 h 370938"/>
                      <a:gd name="connsiteX5" fmla="*/ 59531 w 452437"/>
                      <a:gd name="connsiteY5" fmla="*/ 61822 h 3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437" h="370938">
                        <a:moveTo>
                          <a:pt x="0" y="164867"/>
                        </a:moveTo>
                        <a:lnTo>
                          <a:pt x="119063" y="370938"/>
                        </a:lnTo>
                        <a:lnTo>
                          <a:pt x="238125" y="370938"/>
                        </a:lnTo>
                        <a:lnTo>
                          <a:pt x="452438" y="123653"/>
                        </a:lnTo>
                        <a:lnTo>
                          <a:pt x="381000" y="0"/>
                        </a:lnTo>
                        <a:lnTo>
                          <a:pt x="59531" y="6182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63" name="Freeform 1962">
                    <a:extLst>
                      <a:ext uri="{FF2B5EF4-FFF2-40B4-BE49-F238E27FC236}">
                        <a16:creationId xmlns:a16="http://schemas.microsoft.com/office/drawing/2014/main" id="{7DAF3CE1-B9E3-96C5-BEE9-CA25D5FA2605}"/>
                      </a:ext>
                    </a:extLst>
                  </p:cNvPr>
                  <p:cNvSpPr/>
                  <p:nvPr/>
                </p:nvSpPr>
                <p:spPr>
                  <a:xfrm>
                    <a:off x="42251397" y="26727325"/>
                    <a:ext cx="238125" cy="247285"/>
                  </a:xfrm>
                  <a:custGeom>
                    <a:avLst/>
                    <a:gdLst>
                      <a:gd name="connsiteX0" fmla="*/ 0 w 238125"/>
                      <a:gd name="connsiteY0" fmla="*/ 41214 h 247285"/>
                      <a:gd name="connsiteX1" fmla="*/ 119063 w 238125"/>
                      <a:gd name="connsiteY1" fmla="*/ 247286 h 247285"/>
                      <a:gd name="connsiteX2" fmla="*/ 238125 w 238125"/>
                      <a:gd name="connsiteY2" fmla="*/ 41214 h 247285"/>
                      <a:gd name="connsiteX3" fmla="*/ 214313 w 238125"/>
                      <a:gd name="connsiteY3" fmla="*/ 0 h 247285"/>
                    </a:gdLst>
                    <a:ahLst/>
                    <a:cxnLst>
                      <a:cxn ang="0">
                        <a:pos x="connsiteX0" y="connsiteY0"/>
                      </a:cxn>
                      <a:cxn ang="0">
                        <a:pos x="connsiteX1" y="connsiteY1"/>
                      </a:cxn>
                      <a:cxn ang="0">
                        <a:pos x="connsiteX2" y="connsiteY2"/>
                      </a:cxn>
                      <a:cxn ang="0">
                        <a:pos x="connsiteX3" y="connsiteY3"/>
                      </a:cxn>
                    </a:cxnLst>
                    <a:rect l="l" t="t" r="r" b="b"/>
                    <a:pathLst>
                      <a:path w="238125" h="247285">
                        <a:moveTo>
                          <a:pt x="0" y="41214"/>
                        </a:moveTo>
                        <a:lnTo>
                          <a:pt x="119063" y="247286"/>
                        </a:lnTo>
                        <a:lnTo>
                          <a:pt x="238125" y="41214"/>
                        </a:lnTo>
                        <a:lnTo>
                          <a:pt x="21431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64" name="Freeform 1963">
                    <a:extLst>
                      <a:ext uri="{FF2B5EF4-FFF2-40B4-BE49-F238E27FC236}">
                        <a16:creationId xmlns:a16="http://schemas.microsoft.com/office/drawing/2014/main" id="{2A5ABE3B-C843-F7C1-F113-B15671DFCF1A}"/>
                      </a:ext>
                    </a:extLst>
                  </p:cNvPr>
                  <p:cNvSpPr/>
                  <p:nvPr/>
                </p:nvSpPr>
                <p:spPr>
                  <a:xfrm>
                    <a:off x="42370459" y="26768539"/>
                    <a:ext cx="476250" cy="412152"/>
                  </a:xfrm>
                  <a:custGeom>
                    <a:avLst/>
                    <a:gdLst>
                      <a:gd name="connsiteX0" fmla="*/ 119063 w 476250"/>
                      <a:gd name="connsiteY0" fmla="*/ 0 h 412152"/>
                      <a:gd name="connsiteX1" fmla="*/ 0 w 476250"/>
                      <a:gd name="connsiteY1" fmla="*/ 206071 h 412152"/>
                      <a:gd name="connsiteX2" fmla="*/ 119063 w 476250"/>
                      <a:gd name="connsiteY2" fmla="*/ 412153 h 412152"/>
                      <a:gd name="connsiteX3" fmla="*/ 357188 w 476250"/>
                      <a:gd name="connsiteY3" fmla="*/ 412153 h 412152"/>
                      <a:gd name="connsiteX4" fmla="*/ 476250 w 476250"/>
                      <a:gd name="connsiteY4" fmla="*/ 20607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71"/>
                        </a:lnTo>
                        <a:lnTo>
                          <a:pt x="119063" y="412153"/>
                        </a:lnTo>
                        <a:lnTo>
                          <a:pt x="357188" y="412153"/>
                        </a:lnTo>
                        <a:lnTo>
                          <a:pt x="476250" y="20607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65" name="Freeform 1964">
                    <a:extLst>
                      <a:ext uri="{FF2B5EF4-FFF2-40B4-BE49-F238E27FC236}">
                        <a16:creationId xmlns:a16="http://schemas.microsoft.com/office/drawing/2014/main" id="{D9B4DD6A-90F3-7B69-9714-D0AFF454F6BB}"/>
                      </a:ext>
                    </a:extLst>
                  </p:cNvPr>
                  <p:cNvSpPr/>
                  <p:nvPr/>
                </p:nvSpPr>
                <p:spPr>
                  <a:xfrm>
                    <a:off x="42727647" y="26974610"/>
                    <a:ext cx="238125" cy="247295"/>
                  </a:xfrm>
                  <a:custGeom>
                    <a:avLst/>
                    <a:gdLst>
                      <a:gd name="connsiteX0" fmla="*/ 119063 w 238125"/>
                      <a:gd name="connsiteY0" fmla="*/ 0 h 247295"/>
                      <a:gd name="connsiteX1" fmla="*/ 0 w 238125"/>
                      <a:gd name="connsiteY1" fmla="*/ 206081 h 247295"/>
                      <a:gd name="connsiteX2" fmla="*/ 23813 w 238125"/>
                      <a:gd name="connsiteY2" fmla="*/ 247296 h 247295"/>
                      <a:gd name="connsiteX3" fmla="*/ 238125 w 238125"/>
                      <a:gd name="connsiteY3" fmla="*/ 0 h 247295"/>
                    </a:gdLst>
                    <a:ahLst/>
                    <a:cxnLst>
                      <a:cxn ang="0">
                        <a:pos x="connsiteX0" y="connsiteY0"/>
                      </a:cxn>
                      <a:cxn ang="0">
                        <a:pos x="connsiteX1" y="connsiteY1"/>
                      </a:cxn>
                      <a:cxn ang="0">
                        <a:pos x="connsiteX2" y="connsiteY2"/>
                      </a:cxn>
                      <a:cxn ang="0">
                        <a:pos x="connsiteX3" y="connsiteY3"/>
                      </a:cxn>
                    </a:cxnLst>
                    <a:rect l="l" t="t" r="r" b="b"/>
                    <a:pathLst>
                      <a:path w="238125" h="247295">
                        <a:moveTo>
                          <a:pt x="119063" y="0"/>
                        </a:moveTo>
                        <a:lnTo>
                          <a:pt x="0" y="206081"/>
                        </a:lnTo>
                        <a:lnTo>
                          <a:pt x="23813" y="247296"/>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66" name="Freeform 1965">
                    <a:extLst>
                      <a:ext uri="{FF2B5EF4-FFF2-40B4-BE49-F238E27FC236}">
                        <a16:creationId xmlns:a16="http://schemas.microsoft.com/office/drawing/2014/main" id="{34F4DFE8-F2FD-4C3F-B2C6-BFD5D7FA1080}"/>
                      </a:ext>
                    </a:extLst>
                  </p:cNvPr>
                  <p:cNvSpPr/>
                  <p:nvPr/>
                </p:nvSpPr>
                <p:spPr>
                  <a:xfrm>
                    <a:off x="42489522" y="27180691"/>
                    <a:ext cx="261937" cy="206081"/>
                  </a:xfrm>
                  <a:custGeom>
                    <a:avLst/>
                    <a:gdLst>
                      <a:gd name="connsiteX0" fmla="*/ 119063 w 261937"/>
                      <a:gd name="connsiteY0" fmla="*/ 206081 h 206081"/>
                      <a:gd name="connsiteX1" fmla="*/ 261938 w 261937"/>
                      <a:gd name="connsiteY1" fmla="*/ 41214 h 206081"/>
                      <a:gd name="connsiteX2" fmla="*/ 238125 w 261937"/>
                      <a:gd name="connsiteY2" fmla="*/ 0 h 206081"/>
                      <a:gd name="connsiteX3" fmla="*/ 0 w 261937"/>
                      <a:gd name="connsiteY3" fmla="*/ 0 h 206081"/>
                    </a:gdLst>
                    <a:ahLst/>
                    <a:cxnLst>
                      <a:cxn ang="0">
                        <a:pos x="connsiteX0" y="connsiteY0"/>
                      </a:cxn>
                      <a:cxn ang="0">
                        <a:pos x="connsiteX1" y="connsiteY1"/>
                      </a:cxn>
                      <a:cxn ang="0">
                        <a:pos x="connsiteX2" y="connsiteY2"/>
                      </a:cxn>
                      <a:cxn ang="0">
                        <a:pos x="connsiteX3" y="connsiteY3"/>
                      </a:cxn>
                    </a:cxnLst>
                    <a:rect l="l" t="t" r="r" b="b"/>
                    <a:pathLst>
                      <a:path w="261937" h="206081">
                        <a:moveTo>
                          <a:pt x="119063" y="206081"/>
                        </a:moveTo>
                        <a:lnTo>
                          <a:pt x="261938" y="41214"/>
                        </a:ln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967" name="Graphic 32">
                  <a:extLst>
                    <a:ext uri="{FF2B5EF4-FFF2-40B4-BE49-F238E27FC236}">
                      <a16:creationId xmlns:a16="http://schemas.microsoft.com/office/drawing/2014/main" id="{1DFDB149-E067-E706-0E23-F7DF56562023}"/>
                    </a:ext>
                  </a:extLst>
                </p:cNvPr>
                <p:cNvGrpSpPr/>
                <p:nvPr/>
              </p:nvGrpSpPr>
              <p:grpSpPr>
                <a:xfrm>
                  <a:off x="42251397" y="26150305"/>
                  <a:ext cx="1071562" cy="618233"/>
                  <a:chOff x="42251397" y="26150305"/>
                  <a:chExt cx="1071562" cy="618233"/>
                </a:xfrm>
              </p:grpSpPr>
              <p:sp>
                <p:nvSpPr>
                  <p:cNvPr id="1968" name="Freeform 1967">
                    <a:extLst>
                      <a:ext uri="{FF2B5EF4-FFF2-40B4-BE49-F238E27FC236}">
                        <a16:creationId xmlns:a16="http://schemas.microsoft.com/office/drawing/2014/main" id="{56ED1E4F-5FBE-5FFD-2A20-4FE54C0E0153}"/>
                      </a:ext>
                    </a:extLst>
                  </p:cNvPr>
                  <p:cNvSpPr/>
                  <p:nvPr/>
                </p:nvSpPr>
                <p:spPr>
                  <a:xfrm>
                    <a:off x="42489522" y="26150305"/>
                    <a:ext cx="297656" cy="206071"/>
                  </a:xfrm>
                  <a:custGeom>
                    <a:avLst/>
                    <a:gdLst>
                      <a:gd name="connsiteX0" fmla="*/ 119063 w 297656"/>
                      <a:gd name="connsiteY0" fmla="*/ 0 h 206071"/>
                      <a:gd name="connsiteX1" fmla="*/ 0 w 297656"/>
                      <a:gd name="connsiteY1" fmla="*/ 206071 h 206071"/>
                      <a:gd name="connsiteX2" fmla="*/ 238125 w 297656"/>
                      <a:gd name="connsiteY2" fmla="*/ 206071 h 206071"/>
                      <a:gd name="connsiteX3" fmla="*/ 297656 w 297656"/>
                      <a:gd name="connsiteY3" fmla="*/ 103036 h 206071"/>
                    </a:gdLst>
                    <a:ahLst/>
                    <a:cxnLst>
                      <a:cxn ang="0">
                        <a:pos x="connsiteX0" y="connsiteY0"/>
                      </a:cxn>
                      <a:cxn ang="0">
                        <a:pos x="connsiteX1" y="connsiteY1"/>
                      </a:cxn>
                      <a:cxn ang="0">
                        <a:pos x="connsiteX2" y="connsiteY2"/>
                      </a:cxn>
                      <a:cxn ang="0">
                        <a:pos x="connsiteX3" y="connsiteY3"/>
                      </a:cxn>
                    </a:cxnLst>
                    <a:rect l="l" t="t" r="r" b="b"/>
                    <a:pathLst>
                      <a:path w="297656" h="206071">
                        <a:moveTo>
                          <a:pt x="119063" y="0"/>
                        </a:moveTo>
                        <a:lnTo>
                          <a:pt x="0" y="206071"/>
                        </a:lnTo>
                        <a:lnTo>
                          <a:pt x="238125" y="206071"/>
                        </a:lnTo>
                        <a:lnTo>
                          <a:pt x="297656" y="10303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69" name="Freeform 1968">
                    <a:extLst>
                      <a:ext uri="{FF2B5EF4-FFF2-40B4-BE49-F238E27FC236}">
                        <a16:creationId xmlns:a16="http://schemas.microsoft.com/office/drawing/2014/main" id="{493D840C-B83B-E61A-850C-4DDC5D28AAE4}"/>
                      </a:ext>
                    </a:extLst>
                  </p:cNvPr>
                  <p:cNvSpPr/>
                  <p:nvPr/>
                </p:nvSpPr>
                <p:spPr>
                  <a:xfrm>
                    <a:off x="42727647" y="26253341"/>
                    <a:ext cx="416718" cy="309116"/>
                  </a:xfrm>
                  <a:custGeom>
                    <a:avLst/>
                    <a:gdLst>
                      <a:gd name="connsiteX0" fmla="*/ 0 w 416718"/>
                      <a:gd name="connsiteY0" fmla="*/ 103036 h 309116"/>
                      <a:gd name="connsiteX1" fmla="*/ 119063 w 416718"/>
                      <a:gd name="connsiteY1" fmla="*/ 309117 h 309116"/>
                      <a:gd name="connsiteX2" fmla="*/ 357188 w 416718"/>
                      <a:gd name="connsiteY2" fmla="*/ 309117 h 309116"/>
                      <a:gd name="connsiteX3" fmla="*/ 416719 w 416718"/>
                      <a:gd name="connsiteY3" fmla="*/ 206081 h 309116"/>
                      <a:gd name="connsiteX4" fmla="*/ 59531 w 416718"/>
                      <a:gd name="connsiteY4" fmla="*/ 0 h 309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 h="309116">
                        <a:moveTo>
                          <a:pt x="0" y="103036"/>
                        </a:moveTo>
                        <a:lnTo>
                          <a:pt x="119063" y="309117"/>
                        </a:lnTo>
                        <a:lnTo>
                          <a:pt x="357188" y="309117"/>
                        </a:lnTo>
                        <a:lnTo>
                          <a:pt x="416719" y="206081"/>
                        </a:lnTo>
                        <a:lnTo>
                          <a:pt x="595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70" name="Freeform 1969">
                    <a:extLst>
                      <a:ext uri="{FF2B5EF4-FFF2-40B4-BE49-F238E27FC236}">
                        <a16:creationId xmlns:a16="http://schemas.microsoft.com/office/drawing/2014/main" id="{F9370FD7-8A1D-424E-A5AA-4FF156552070}"/>
                      </a:ext>
                    </a:extLst>
                  </p:cNvPr>
                  <p:cNvSpPr/>
                  <p:nvPr/>
                </p:nvSpPr>
                <p:spPr>
                  <a:xfrm>
                    <a:off x="43084834" y="26459422"/>
                    <a:ext cx="238125" cy="144250"/>
                  </a:xfrm>
                  <a:custGeom>
                    <a:avLst/>
                    <a:gdLst>
                      <a:gd name="connsiteX0" fmla="*/ 238125 w 238125"/>
                      <a:gd name="connsiteY0" fmla="*/ 103036 h 144250"/>
                      <a:gd name="connsiteX1" fmla="*/ 59531 w 238125"/>
                      <a:gd name="connsiteY1" fmla="*/ 0 h 144250"/>
                      <a:gd name="connsiteX2" fmla="*/ 0 w 238125"/>
                      <a:gd name="connsiteY2" fmla="*/ 103036 h 144250"/>
                      <a:gd name="connsiteX3" fmla="*/ 23813 w 238125"/>
                      <a:gd name="connsiteY3" fmla="*/ 144250 h 144250"/>
                    </a:gdLst>
                    <a:ahLst/>
                    <a:cxnLst>
                      <a:cxn ang="0">
                        <a:pos x="connsiteX0" y="connsiteY0"/>
                      </a:cxn>
                      <a:cxn ang="0">
                        <a:pos x="connsiteX1" y="connsiteY1"/>
                      </a:cxn>
                      <a:cxn ang="0">
                        <a:pos x="connsiteX2" y="connsiteY2"/>
                      </a:cxn>
                      <a:cxn ang="0">
                        <a:pos x="connsiteX3" y="connsiteY3"/>
                      </a:cxn>
                    </a:cxnLst>
                    <a:rect l="l" t="t" r="r" b="b"/>
                    <a:pathLst>
                      <a:path w="238125" h="144250">
                        <a:moveTo>
                          <a:pt x="238125" y="103036"/>
                        </a:moveTo>
                        <a:lnTo>
                          <a:pt x="59531" y="0"/>
                        </a:lnTo>
                        <a:lnTo>
                          <a:pt x="0" y="103036"/>
                        </a:lnTo>
                        <a:lnTo>
                          <a:pt x="23813" y="14425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71" name="Freeform 1970">
                    <a:extLst>
                      <a:ext uri="{FF2B5EF4-FFF2-40B4-BE49-F238E27FC236}">
                        <a16:creationId xmlns:a16="http://schemas.microsoft.com/office/drawing/2014/main" id="{60EA3BCB-F38E-E794-28B5-0DF097EEE837}"/>
                      </a:ext>
                    </a:extLst>
                  </p:cNvPr>
                  <p:cNvSpPr/>
                  <p:nvPr/>
                </p:nvSpPr>
                <p:spPr>
                  <a:xfrm>
                    <a:off x="42370459" y="26356377"/>
                    <a:ext cx="476250" cy="370947"/>
                  </a:xfrm>
                  <a:custGeom>
                    <a:avLst/>
                    <a:gdLst>
                      <a:gd name="connsiteX0" fmla="*/ 476250 w 476250"/>
                      <a:gd name="connsiteY0" fmla="*/ 206081 h 370947"/>
                      <a:gd name="connsiteX1" fmla="*/ 357188 w 476250"/>
                      <a:gd name="connsiteY1" fmla="*/ 0 h 370947"/>
                      <a:gd name="connsiteX2" fmla="*/ 119063 w 476250"/>
                      <a:gd name="connsiteY2" fmla="*/ 0 h 370947"/>
                      <a:gd name="connsiteX3" fmla="*/ 0 w 476250"/>
                      <a:gd name="connsiteY3" fmla="*/ 206081 h 370947"/>
                      <a:gd name="connsiteX4" fmla="*/ 95250 w 476250"/>
                      <a:gd name="connsiteY4" fmla="*/ 370948 h 370947"/>
                      <a:gd name="connsiteX5" fmla="*/ 416719 w 476250"/>
                      <a:gd name="connsiteY5" fmla="*/ 309117 h 37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370947">
                        <a:moveTo>
                          <a:pt x="476250" y="206081"/>
                        </a:moveTo>
                        <a:lnTo>
                          <a:pt x="357188" y="0"/>
                        </a:lnTo>
                        <a:lnTo>
                          <a:pt x="119063" y="0"/>
                        </a:lnTo>
                        <a:lnTo>
                          <a:pt x="0" y="206081"/>
                        </a:lnTo>
                        <a:lnTo>
                          <a:pt x="95250" y="370948"/>
                        </a:lnTo>
                        <a:lnTo>
                          <a:pt x="416719"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72" name="Freeform 1971">
                    <a:extLst>
                      <a:ext uri="{FF2B5EF4-FFF2-40B4-BE49-F238E27FC236}">
                        <a16:creationId xmlns:a16="http://schemas.microsoft.com/office/drawing/2014/main" id="{079959DB-29EA-7994-C780-E9A4979C2A88}"/>
                      </a:ext>
                    </a:extLst>
                  </p:cNvPr>
                  <p:cNvSpPr/>
                  <p:nvPr/>
                </p:nvSpPr>
                <p:spPr>
                  <a:xfrm>
                    <a:off x="42787178" y="26562458"/>
                    <a:ext cx="321468" cy="103035"/>
                  </a:xfrm>
                  <a:custGeom>
                    <a:avLst/>
                    <a:gdLst>
                      <a:gd name="connsiteX0" fmla="*/ 59531 w 321468"/>
                      <a:gd name="connsiteY0" fmla="*/ 0 h 103035"/>
                      <a:gd name="connsiteX1" fmla="*/ 0 w 321468"/>
                      <a:gd name="connsiteY1" fmla="*/ 103036 h 103035"/>
                      <a:gd name="connsiteX2" fmla="*/ 321469 w 321468"/>
                      <a:gd name="connsiteY2" fmla="*/ 41214 h 103035"/>
                      <a:gd name="connsiteX3" fmla="*/ 297656 w 321468"/>
                      <a:gd name="connsiteY3" fmla="*/ 0 h 103035"/>
                    </a:gdLst>
                    <a:ahLst/>
                    <a:cxnLst>
                      <a:cxn ang="0">
                        <a:pos x="connsiteX0" y="connsiteY0"/>
                      </a:cxn>
                      <a:cxn ang="0">
                        <a:pos x="connsiteX1" y="connsiteY1"/>
                      </a:cxn>
                      <a:cxn ang="0">
                        <a:pos x="connsiteX2" y="connsiteY2"/>
                      </a:cxn>
                      <a:cxn ang="0">
                        <a:pos x="connsiteX3" y="connsiteY3"/>
                      </a:cxn>
                    </a:cxnLst>
                    <a:rect l="l" t="t" r="r" b="b"/>
                    <a:pathLst>
                      <a:path w="321468" h="103035">
                        <a:moveTo>
                          <a:pt x="59531" y="0"/>
                        </a:moveTo>
                        <a:lnTo>
                          <a:pt x="0" y="103036"/>
                        </a:lnTo>
                        <a:lnTo>
                          <a:pt x="321469" y="41214"/>
                        </a:lnTo>
                        <a:lnTo>
                          <a:pt x="297656"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73" name="Freeform 1972">
                    <a:extLst>
                      <a:ext uri="{FF2B5EF4-FFF2-40B4-BE49-F238E27FC236}">
                        <a16:creationId xmlns:a16="http://schemas.microsoft.com/office/drawing/2014/main" id="{EABA1D2B-F8BD-8704-85C0-6E18630E1919}"/>
                      </a:ext>
                    </a:extLst>
                  </p:cNvPr>
                  <p:cNvSpPr/>
                  <p:nvPr/>
                </p:nvSpPr>
                <p:spPr>
                  <a:xfrm>
                    <a:off x="42251397" y="26562458"/>
                    <a:ext cx="214312" cy="206081"/>
                  </a:xfrm>
                  <a:custGeom>
                    <a:avLst/>
                    <a:gdLst>
                      <a:gd name="connsiteX0" fmla="*/ 0 w 214312"/>
                      <a:gd name="connsiteY0" fmla="*/ 206081 h 206081"/>
                      <a:gd name="connsiteX1" fmla="*/ 214313 w 214312"/>
                      <a:gd name="connsiteY1" fmla="*/ 164867 h 206081"/>
                      <a:gd name="connsiteX2" fmla="*/ 119063 w 214312"/>
                      <a:gd name="connsiteY2" fmla="*/ 0 h 206081"/>
                    </a:gdLst>
                    <a:ahLst/>
                    <a:cxnLst>
                      <a:cxn ang="0">
                        <a:pos x="connsiteX0" y="connsiteY0"/>
                      </a:cxn>
                      <a:cxn ang="0">
                        <a:pos x="connsiteX1" y="connsiteY1"/>
                      </a:cxn>
                      <a:cxn ang="0">
                        <a:pos x="connsiteX2" y="connsiteY2"/>
                      </a:cxn>
                    </a:cxnLst>
                    <a:rect l="l" t="t" r="r" b="b"/>
                    <a:pathLst>
                      <a:path w="214312" h="206081">
                        <a:moveTo>
                          <a:pt x="0" y="206081"/>
                        </a:moveTo>
                        <a:lnTo>
                          <a:pt x="214313" y="164867"/>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974" name="Graphic 32">
                  <a:extLst>
                    <a:ext uri="{FF2B5EF4-FFF2-40B4-BE49-F238E27FC236}">
                      <a16:creationId xmlns:a16="http://schemas.microsoft.com/office/drawing/2014/main" id="{12DAF6CD-64C4-4615-170E-FCB6E6135B42}"/>
                    </a:ext>
                  </a:extLst>
                </p:cNvPr>
                <p:cNvGrpSpPr/>
                <p:nvPr/>
              </p:nvGrpSpPr>
              <p:grpSpPr>
                <a:xfrm>
                  <a:off x="41894209" y="27386773"/>
                  <a:ext cx="714375" cy="618233"/>
                  <a:chOff x="41894209" y="27386773"/>
                  <a:chExt cx="714375" cy="618233"/>
                </a:xfrm>
              </p:grpSpPr>
              <p:sp>
                <p:nvSpPr>
                  <p:cNvPr id="1975" name="Freeform 1974">
                    <a:extLst>
                      <a:ext uri="{FF2B5EF4-FFF2-40B4-BE49-F238E27FC236}">
                        <a16:creationId xmlns:a16="http://schemas.microsoft.com/office/drawing/2014/main" id="{F96009FA-DC21-C474-B487-335E82E5A6BE}"/>
                      </a:ext>
                    </a:extLst>
                  </p:cNvPr>
                  <p:cNvSpPr/>
                  <p:nvPr/>
                </p:nvSpPr>
                <p:spPr>
                  <a:xfrm>
                    <a:off x="42370459" y="27386773"/>
                    <a:ext cx="238125" cy="206071"/>
                  </a:xfrm>
                  <a:custGeom>
                    <a:avLst/>
                    <a:gdLst>
                      <a:gd name="connsiteX0" fmla="*/ 238125 w 238125"/>
                      <a:gd name="connsiteY0" fmla="*/ 0 h 206071"/>
                      <a:gd name="connsiteX1" fmla="*/ 0 w 238125"/>
                      <a:gd name="connsiteY1" fmla="*/ 0 h 206071"/>
                      <a:gd name="connsiteX2" fmla="*/ 119063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0"/>
                        </a:moveTo>
                        <a:lnTo>
                          <a:pt x="0" y="0"/>
                        </a:lnTo>
                        <a:lnTo>
                          <a:pt x="119063"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76" name="Freeform 1975">
                    <a:extLst>
                      <a:ext uri="{FF2B5EF4-FFF2-40B4-BE49-F238E27FC236}">
                        <a16:creationId xmlns:a16="http://schemas.microsoft.com/office/drawing/2014/main" id="{EB3455A1-6C76-DAF8-AC8D-CE4F7583CCDC}"/>
                      </a:ext>
                    </a:extLst>
                  </p:cNvPr>
                  <p:cNvSpPr/>
                  <p:nvPr/>
                </p:nvSpPr>
                <p:spPr>
                  <a:xfrm>
                    <a:off x="41894209" y="27386773"/>
                    <a:ext cx="238125" cy="206071"/>
                  </a:xfrm>
                  <a:custGeom>
                    <a:avLst/>
                    <a:gdLst>
                      <a:gd name="connsiteX0" fmla="*/ 0 w 238125"/>
                      <a:gd name="connsiteY0" fmla="*/ 0 h 206071"/>
                      <a:gd name="connsiteX1" fmla="*/ 119063 w 238125"/>
                      <a:gd name="connsiteY1" fmla="*/ 206071 h 206071"/>
                      <a:gd name="connsiteX2" fmla="*/ 238125 w 238125"/>
                      <a:gd name="connsiteY2" fmla="*/ 0 h 206071"/>
                    </a:gdLst>
                    <a:ahLst/>
                    <a:cxnLst>
                      <a:cxn ang="0">
                        <a:pos x="connsiteX0" y="connsiteY0"/>
                      </a:cxn>
                      <a:cxn ang="0">
                        <a:pos x="connsiteX1" y="connsiteY1"/>
                      </a:cxn>
                      <a:cxn ang="0">
                        <a:pos x="connsiteX2" y="connsiteY2"/>
                      </a:cxn>
                    </a:cxnLst>
                    <a:rect l="l" t="t" r="r" b="b"/>
                    <a:pathLst>
                      <a:path w="238125" h="206071">
                        <a:moveTo>
                          <a:pt x="0" y="0"/>
                        </a:moveTo>
                        <a:lnTo>
                          <a:pt x="119063" y="20607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77" name="Freeform 1976">
                    <a:extLst>
                      <a:ext uri="{FF2B5EF4-FFF2-40B4-BE49-F238E27FC236}">
                        <a16:creationId xmlns:a16="http://schemas.microsoft.com/office/drawing/2014/main" id="{3008EF2C-5E82-763E-F68D-92E4FFD44582}"/>
                      </a:ext>
                    </a:extLst>
                  </p:cNvPr>
                  <p:cNvSpPr/>
                  <p:nvPr/>
                </p:nvSpPr>
                <p:spPr>
                  <a:xfrm>
                    <a:off x="42013272" y="27386773"/>
                    <a:ext cx="476250" cy="412152"/>
                  </a:xfrm>
                  <a:custGeom>
                    <a:avLst/>
                    <a:gdLst>
                      <a:gd name="connsiteX0" fmla="*/ 357188 w 476250"/>
                      <a:gd name="connsiteY0" fmla="*/ 412152 h 412152"/>
                      <a:gd name="connsiteX1" fmla="*/ 476250 w 476250"/>
                      <a:gd name="connsiteY1" fmla="*/ 206071 h 412152"/>
                      <a:gd name="connsiteX2" fmla="*/ 357188 w 476250"/>
                      <a:gd name="connsiteY2" fmla="*/ 0 h 412152"/>
                      <a:gd name="connsiteX3" fmla="*/ 119063 w 476250"/>
                      <a:gd name="connsiteY3" fmla="*/ 0 h 412152"/>
                      <a:gd name="connsiteX4" fmla="*/ 0 w 476250"/>
                      <a:gd name="connsiteY4" fmla="*/ 206071 h 412152"/>
                      <a:gd name="connsiteX5" fmla="*/ 119063 w 476250"/>
                      <a:gd name="connsiteY5" fmla="*/ 412152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412152"/>
                        </a:moveTo>
                        <a:lnTo>
                          <a:pt x="476250" y="206071"/>
                        </a:lnTo>
                        <a:lnTo>
                          <a:pt x="357188" y="0"/>
                        </a:lnTo>
                        <a:lnTo>
                          <a:pt x="119063" y="0"/>
                        </a:lnTo>
                        <a:lnTo>
                          <a:pt x="0" y="206071"/>
                        </a:lnTo>
                        <a:lnTo>
                          <a:pt x="119063" y="41215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78" name="Freeform 1977">
                    <a:extLst>
                      <a:ext uri="{FF2B5EF4-FFF2-40B4-BE49-F238E27FC236}">
                        <a16:creationId xmlns:a16="http://schemas.microsoft.com/office/drawing/2014/main" id="{1F295456-2D21-18C7-EE1E-38F5BCA04245}"/>
                      </a:ext>
                    </a:extLst>
                  </p:cNvPr>
                  <p:cNvSpPr/>
                  <p:nvPr/>
                </p:nvSpPr>
                <p:spPr>
                  <a:xfrm>
                    <a:off x="42132334" y="27798925"/>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979" name="Graphic 32">
                  <a:extLst>
                    <a:ext uri="{FF2B5EF4-FFF2-40B4-BE49-F238E27FC236}">
                      <a16:creationId xmlns:a16="http://schemas.microsoft.com/office/drawing/2014/main" id="{27F4F421-7115-A5B7-EA1B-EE3D6140D244}"/>
                    </a:ext>
                  </a:extLst>
                </p:cNvPr>
                <p:cNvGrpSpPr/>
                <p:nvPr/>
              </p:nvGrpSpPr>
              <p:grpSpPr>
                <a:xfrm>
                  <a:off x="42608584" y="27180691"/>
                  <a:ext cx="1071562" cy="824314"/>
                  <a:chOff x="42608584" y="27180691"/>
                  <a:chExt cx="1071562" cy="824314"/>
                </a:xfrm>
              </p:grpSpPr>
              <p:sp>
                <p:nvSpPr>
                  <p:cNvPr id="1980" name="Freeform 1979">
                    <a:extLst>
                      <a:ext uri="{FF2B5EF4-FFF2-40B4-BE49-F238E27FC236}">
                        <a16:creationId xmlns:a16="http://schemas.microsoft.com/office/drawing/2014/main" id="{00ABBF97-B82B-98CC-C853-F96883D1C994}"/>
                      </a:ext>
                    </a:extLst>
                  </p:cNvPr>
                  <p:cNvSpPr/>
                  <p:nvPr/>
                </p:nvSpPr>
                <p:spPr>
                  <a:xfrm>
                    <a:off x="43465834" y="27180691"/>
                    <a:ext cx="214312" cy="164857"/>
                  </a:xfrm>
                  <a:custGeom>
                    <a:avLst/>
                    <a:gdLst>
                      <a:gd name="connsiteX0" fmla="*/ 214313 w 214312"/>
                      <a:gd name="connsiteY0" fmla="*/ 0 h 164857"/>
                      <a:gd name="connsiteX1" fmla="*/ 0 w 214312"/>
                      <a:gd name="connsiteY1" fmla="*/ 41214 h 164857"/>
                      <a:gd name="connsiteX2" fmla="*/ 71438 w 214312"/>
                      <a:gd name="connsiteY2" fmla="*/ 164857 h 164857"/>
                    </a:gdLst>
                    <a:ahLst/>
                    <a:cxnLst>
                      <a:cxn ang="0">
                        <a:pos x="connsiteX0" y="connsiteY0"/>
                      </a:cxn>
                      <a:cxn ang="0">
                        <a:pos x="connsiteX1" y="connsiteY1"/>
                      </a:cxn>
                      <a:cxn ang="0">
                        <a:pos x="connsiteX2" y="connsiteY2"/>
                      </a:cxn>
                    </a:cxnLst>
                    <a:rect l="l" t="t" r="r" b="b"/>
                    <a:pathLst>
                      <a:path w="214312" h="164857">
                        <a:moveTo>
                          <a:pt x="214313" y="0"/>
                        </a:moveTo>
                        <a:lnTo>
                          <a:pt x="0" y="41214"/>
                        </a:lnTo>
                        <a:lnTo>
                          <a:pt x="71438" y="16485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81" name="Freeform 1980">
                    <a:extLst>
                      <a:ext uri="{FF2B5EF4-FFF2-40B4-BE49-F238E27FC236}">
                        <a16:creationId xmlns:a16="http://schemas.microsoft.com/office/drawing/2014/main" id="{C4C35C04-7A84-792D-46AC-792D34F4B9C9}"/>
                      </a:ext>
                    </a:extLst>
                  </p:cNvPr>
                  <p:cNvSpPr/>
                  <p:nvPr/>
                </p:nvSpPr>
                <p:spPr>
                  <a:xfrm>
                    <a:off x="42822897" y="27283727"/>
                    <a:ext cx="321468" cy="103045"/>
                  </a:xfrm>
                  <a:custGeom>
                    <a:avLst/>
                    <a:gdLst>
                      <a:gd name="connsiteX0" fmla="*/ 23813 w 321468"/>
                      <a:gd name="connsiteY0" fmla="*/ 103046 h 103045"/>
                      <a:gd name="connsiteX1" fmla="*/ 261938 w 321468"/>
                      <a:gd name="connsiteY1" fmla="*/ 103046 h 103045"/>
                      <a:gd name="connsiteX2" fmla="*/ 321469 w 321468"/>
                      <a:gd name="connsiteY2" fmla="*/ 0 h 103045"/>
                      <a:gd name="connsiteX3" fmla="*/ 0 w 321468"/>
                      <a:gd name="connsiteY3" fmla="*/ 61821 h 103045"/>
                    </a:gdLst>
                    <a:ahLst/>
                    <a:cxnLst>
                      <a:cxn ang="0">
                        <a:pos x="connsiteX0" y="connsiteY0"/>
                      </a:cxn>
                      <a:cxn ang="0">
                        <a:pos x="connsiteX1" y="connsiteY1"/>
                      </a:cxn>
                      <a:cxn ang="0">
                        <a:pos x="connsiteX2" y="connsiteY2"/>
                      </a:cxn>
                      <a:cxn ang="0">
                        <a:pos x="connsiteX3" y="connsiteY3"/>
                      </a:cxn>
                    </a:cxnLst>
                    <a:rect l="l" t="t" r="r" b="b"/>
                    <a:pathLst>
                      <a:path w="321468" h="103045">
                        <a:moveTo>
                          <a:pt x="23813" y="103046"/>
                        </a:moveTo>
                        <a:lnTo>
                          <a:pt x="261938" y="103046"/>
                        </a:lnTo>
                        <a:lnTo>
                          <a:pt x="321469" y="0"/>
                        </a:lnTo>
                        <a:lnTo>
                          <a:pt x="0" y="6182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82" name="Freeform 1981">
                    <a:extLst>
                      <a:ext uri="{FF2B5EF4-FFF2-40B4-BE49-F238E27FC236}">
                        <a16:creationId xmlns:a16="http://schemas.microsoft.com/office/drawing/2014/main" id="{30C82DFF-BA5B-21E0-2542-D64CE77A36C2}"/>
                      </a:ext>
                    </a:extLst>
                  </p:cNvPr>
                  <p:cNvSpPr/>
                  <p:nvPr/>
                </p:nvSpPr>
                <p:spPr>
                  <a:xfrm>
                    <a:off x="43084834" y="27221906"/>
                    <a:ext cx="452437" cy="370938"/>
                  </a:xfrm>
                  <a:custGeom>
                    <a:avLst/>
                    <a:gdLst>
                      <a:gd name="connsiteX0" fmla="*/ 0 w 452437"/>
                      <a:gd name="connsiteY0" fmla="*/ 164867 h 370938"/>
                      <a:gd name="connsiteX1" fmla="*/ 119063 w 452437"/>
                      <a:gd name="connsiteY1" fmla="*/ 370938 h 370938"/>
                      <a:gd name="connsiteX2" fmla="*/ 238125 w 452437"/>
                      <a:gd name="connsiteY2" fmla="*/ 370938 h 370938"/>
                      <a:gd name="connsiteX3" fmla="*/ 452438 w 452437"/>
                      <a:gd name="connsiteY3" fmla="*/ 123643 h 370938"/>
                      <a:gd name="connsiteX4" fmla="*/ 381000 w 452437"/>
                      <a:gd name="connsiteY4" fmla="*/ 0 h 370938"/>
                      <a:gd name="connsiteX5" fmla="*/ 59531 w 452437"/>
                      <a:gd name="connsiteY5" fmla="*/ 61821 h 3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437" h="370938">
                        <a:moveTo>
                          <a:pt x="0" y="164867"/>
                        </a:moveTo>
                        <a:lnTo>
                          <a:pt x="119063" y="370938"/>
                        </a:lnTo>
                        <a:lnTo>
                          <a:pt x="238125" y="370938"/>
                        </a:lnTo>
                        <a:lnTo>
                          <a:pt x="452438" y="123643"/>
                        </a:lnTo>
                        <a:lnTo>
                          <a:pt x="381000" y="0"/>
                        </a:lnTo>
                        <a:lnTo>
                          <a:pt x="59531" y="61821"/>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83" name="Freeform 1982">
                    <a:extLst>
                      <a:ext uri="{FF2B5EF4-FFF2-40B4-BE49-F238E27FC236}">
                        <a16:creationId xmlns:a16="http://schemas.microsoft.com/office/drawing/2014/main" id="{C7545A52-1740-F425-9891-942A168C9F3F}"/>
                      </a:ext>
                    </a:extLst>
                  </p:cNvPr>
                  <p:cNvSpPr/>
                  <p:nvPr/>
                </p:nvSpPr>
                <p:spPr>
                  <a:xfrm>
                    <a:off x="42608584" y="27345548"/>
                    <a:ext cx="238125" cy="247295"/>
                  </a:xfrm>
                  <a:custGeom>
                    <a:avLst/>
                    <a:gdLst>
                      <a:gd name="connsiteX0" fmla="*/ 0 w 238125"/>
                      <a:gd name="connsiteY0" fmla="*/ 41224 h 247295"/>
                      <a:gd name="connsiteX1" fmla="*/ 119063 w 238125"/>
                      <a:gd name="connsiteY1" fmla="*/ 247296 h 247295"/>
                      <a:gd name="connsiteX2" fmla="*/ 238125 w 238125"/>
                      <a:gd name="connsiteY2" fmla="*/ 41224 h 247295"/>
                      <a:gd name="connsiteX3" fmla="*/ 214313 w 238125"/>
                      <a:gd name="connsiteY3" fmla="*/ 0 h 247295"/>
                    </a:gdLst>
                    <a:ahLst/>
                    <a:cxnLst>
                      <a:cxn ang="0">
                        <a:pos x="connsiteX0" y="connsiteY0"/>
                      </a:cxn>
                      <a:cxn ang="0">
                        <a:pos x="connsiteX1" y="connsiteY1"/>
                      </a:cxn>
                      <a:cxn ang="0">
                        <a:pos x="connsiteX2" y="connsiteY2"/>
                      </a:cxn>
                      <a:cxn ang="0">
                        <a:pos x="connsiteX3" y="connsiteY3"/>
                      </a:cxn>
                    </a:cxnLst>
                    <a:rect l="l" t="t" r="r" b="b"/>
                    <a:pathLst>
                      <a:path w="238125" h="247295">
                        <a:moveTo>
                          <a:pt x="0" y="41224"/>
                        </a:moveTo>
                        <a:lnTo>
                          <a:pt x="119063" y="247296"/>
                        </a:lnTo>
                        <a:lnTo>
                          <a:pt x="238125" y="41224"/>
                        </a:lnTo>
                        <a:lnTo>
                          <a:pt x="21431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84" name="Freeform 1983">
                    <a:extLst>
                      <a:ext uri="{FF2B5EF4-FFF2-40B4-BE49-F238E27FC236}">
                        <a16:creationId xmlns:a16="http://schemas.microsoft.com/office/drawing/2014/main" id="{688EC0B6-D52A-B607-FF65-8506886F355B}"/>
                      </a:ext>
                    </a:extLst>
                  </p:cNvPr>
                  <p:cNvSpPr/>
                  <p:nvPr/>
                </p:nvSpPr>
                <p:spPr>
                  <a:xfrm>
                    <a:off x="42727647" y="27386773"/>
                    <a:ext cx="476250" cy="412152"/>
                  </a:xfrm>
                  <a:custGeom>
                    <a:avLst/>
                    <a:gdLst>
                      <a:gd name="connsiteX0" fmla="*/ 119063 w 476250"/>
                      <a:gd name="connsiteY0" fmla="*/ 0 h 412152"/>
                      <a:gd name="connsiteX1" fmla="*/ 0 w 476250"/>
                      <a:gd name="connsiteY1" fmla="*/ 206071 h 412152"/>
                      <a:gd name="connsiteX2" fmla="*/ 119063 w 476250"/>
                      <a:gd name="connsiteY2" fmla="*/ 412152 h 412152"/>
                      <a:gd name="connsiteX3" fmla="*/ 357188 w 476250"/>
                      <a:gd name="connsiteY3" fmla="*/ 412152 h 412152"/>
                      <a:gd name="connsiteX4" fmla="*/ 476250 w 476250"/>
                      <a:gd name="connsiteY4" fmla="*/ 20607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71"/>
                        </a:lnTo>
                        <a:lnTo>
                          <a:pt x="119063" y="412152"/>
                        </a:lnTo>
                        <a:lnTo>
                          <a:pt x="357188" y="412152"/>
                        </a:lnTo>
                        <a:lnTo>
                          <a:pt x="476250" y="20607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85" name="Freeform 1984">
                    <a:extLst>
                      <a:ext uri="{FF2B5EF4-FFF2-40B4-BE49-F238E27FC236}">
                        <a16:creationId xmlns:a16="http://schemas.microsoft.com/office/drawing/2014/main" id="{71A358EA-A1F9-B3D3-A54A-DF521B776F1C}"/>
                      </a:ext>
                    </a:extLst>
                  </p:cNvPr>
                  <p:cNvSpPr/>
                  <p:nvPr/>
                </p:nvSpPr>
                <p:spPr>
                  <a:xfrm>
                    <a:off x="43084834" y="27592844"/>
                    <a:ext cx="238125" cy="247295"/>
                  </a:xfrm>
                  <a:custGeom>
                    <a:avLst/>
                    <a:gdLst>
                      <a:gd name="connsiteX0" fmla="*/ 119063 w 238125"/>
                      <a:gd name="connsiteY0" fmla="*/ 0 h 247295"/>
                      <a:gd name="connsiteX1" fmla="*/ 0 w 238125"/>
                      <a:gd name="connsiteY1" fmla="*/ 206081 h 247295"/>
                      <a:gd name="connsiteX2" fmla="*/ 23813 w 238125"/>
                      <a:gd name="connsiteY2" fmla="*/ 247296 h 247295"/>
                      <a:gd name="connsiteX3" fmla="*/ 238125 w 238125"/>
                      <a:gd name="connsiteY3" fmla="*/ 0 h 247295"/>
                    </a:gdLst>
                    <a:ahLst/>
                    <a:cxnLst>
                      <a:cxn ang="0">
                        <a:pos x="connsiteX0" y="connsiteY0"/>
                      </a:cxn>
                      <a:cxn ang="0">
                        <a:pos x="connsiteX1" y="connsiteY1"/>
                      </a:cxn>
                      <a:cxn ang="0">
                        <a:pos x="connsiteX2" y="connsiteY2"/>
                      </a:cxn>
                      <a:cxn ang="0">
                        <a:pos x="connsiteX3" y="connsiteY3"/>
                      </a:cxn>
                    </a:cxnLst>
                    <a:rect l="l" t="t" r="r" b="b"/>
                    <a:pathLst>
                      <a:path w="238125" h="247295">
                        <a:moveTo>
                          <a:pt x="119063" y="0"/>
                        </a:moveTo>
                        <a:lnTo>
                          <a:pt x="0" y="206081"/>
                        </a:lnTo>
                        <a:lnTo>
                          <a:pt x="23813" y="247296"/>
                        </a:lnTo>
                        <a:lnTo>
                          <a:pt x="238125"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986" name="Freeform 1985">
                    <a:extLst>
                      <a:ext uri="{FF2B5EF4-FFF2-40B4-BE49-F238E27FC236}">
                        <a16:creationId xmlns:a16="http://schemas.microsoft.com/office/drawing/2014/main" id="{0ECE95CC-E3FF-262C-19A0-22E40B30C2A8}"/>
                      </a:ext>
                    </a:extLst>
                  </p:cNvPr>
                  <p:cNvSpPr/>
                  <p:nvPr/>
                </p:nvSpPr>
                <p:spPr>
                  <a:xfrm>
                    <a:off x="42846709" y="27798925"/>
                    <a:ext cx="261937" cy="206081"/>
                  </a:xfrm>
                  <a:custGeom>
                    <a:avLst/>
                    <a:gdLst>
                      <a:gd name="connsiteX0" fmla="*/ 119063 w 261937"/>
                      <a:gd name="connsiteY0" fmla="*/ 206081 h 206081"/>
                      <a:gd name="connsiteX1" fmla="*/ 261938 w 261937"/>
                      <a:gd name="connsiteY1" fmla="*/ 41214 h 206081"/>
                      <a:gd name="connsiteX2" fmla="*/ 238125 w 261937"/>
                      <a:gd name="connsiteY2" fmla="*/ 0 h 206081"/>
                      <a:gd name="connsiteX3" fmla="*/ 0 w 261937"/>
                      <a:gd name="connsiteY3" fmla="*/ 0 h 206081"/>
                    </a:gdLst>
                    <a:ahLst/>
                    <a:cxnLst>
                      <a:cxn ang="0">
                        <a:pos x="connsiteX0" y="connsiteY0"/>
                      </a:cxn>
                      <a:cxn ang="0">
                        <a:pos x="connsiteX1" y="connsiteY1"/>
                      </a:cxn>
                      <a:cxn ang="0">
                        <a:pos x="connsiteX2" y="connsiteY2"/>
                      </a:cxn>
                      <a:cxn ang="0">
                        <a:pos x="connsiteX3" y="connsiteY3"/>
                      </a:cxn>
                    </a:cxnLst>
                    <a:rect l="l" t="t" r="r" b="b"/>
                    <a:pathLst>
                      <a:path w="261937" h="206081">
                        <a:moveTo>
                          <a:pt x="119063" y="206081"/>
                        </a:moveTo>
                        <a:lnTo>
                          <a:pt x="261938" y="41214"/>
                        </a:ln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grpSp>
          <p:nvGrpSpPr>
            <p:cNvPr id="1987" name="Graphic 34">
              <a:extLst>
                <a:ext uri="{FF2B5EF4-FFF2-40B4-BE49-F238E27FC236}">
                  <a16:creationId xmlns:a16="http://schemas.microsoft.com/office/drawing/2014/main" id="{AB1EBB55-FF3F-A40A-F662-A4AF3AE5D9E4}"/>
                </a:ext>
              </a:extLst>
            </p:cNvPr>
            <p:cNvGrpSpPr>
              <a:grpSpLocks noChangeAspect="1"/>
            </p:cNvGrpSpPr>
            <p:nvPr/>
          </p:nvGrpSpPr>
          <p:grpSpPr>
            <a:xfrm>
              <a:off x="34599299" y="25731076"/>
              <a:ext cx="2797045" cy="3502651"/>
              <a:chOff x="42364856" y="24194424"/>
              <a:chExt cx="4276248" cy="5354300"/>
            </a:xfrm>
          </p:grpSpPr>
          <p:grpSp>
            <p:nvGrpSpPr>
              <p:cNvPr id="1988" name="Graphic 34">
                <a:extLst>
                  <a:ext uri="{FF2B5EF4-FFF2-40B4-BE49-F238E27FC236}">
                    <a16:creationId xmlns:a16="http://schemas.microsoft.com/office/drawing/2014/main" id="{217791D7-BB6A-D38E-B370-97CB66995B51}"/>
                  </a:ext>
                </a:extLst>
              </p:cNvPr>
              <p:cNvGrpSpPr/>
              <p:nvPr/>
            </p:nvGrpSpPr>
            <p:grpSpPr>
              <a:xfrm>
                <a:off x="44086976" y="24929762"/>
                <a:ext cx="2342473" cy="3883625"/>
                <a:chOff x="44086976" y="24929762"/>
                <a:chExt cx="2342473" cy="3883625"/>
              </a:xfrm>
            </p:grpSpPr>
            <p:sp>
              <p:nvSpPr>
                <p:cNvPr id="1989" name="Freeform 1988">
                  <a:extLst>
                    <a:ext uri="{FF2B5EF4-FFF2-40B4-BE49-F238E27FC236}">
                      <a16:creationId xmlns:a16="http://schemas.microsoft.com/office/drawing/2014/main" id="{220E9CB2-0BED-A206-5047-D040738CC0D1}"/>
                    </a:ext>
                  </a:extLst>
                </p:cNvPr>
                <p:cNvSpPr/>
                <p:nvPr/>
              </p:nvSpPr>
              <p:spPr>
                <a:xfrm>
                  <a:off x="44086976" y="28036664"/>
                  <a:ext cx="468496" cy="776723"/>
                </a:xfrm>
                <a:custGeom>
                  <a:avLst/>
                  <a:gdLst>
                    <a:gd name="connsiteX0" fmla="*/ 0 w 468496"/>
                    <a:gd name="connsiteY0" fmla="*/ 776723 h 776723"/>
                    <a:gd name="connsiteX1" fmla="*/ 83201 w 468496"/>
                    <a:gd name="connsiteY1" fmla="*/ 0 h 776723"/>
                    <a:gd name="connsiteX2" fmla="*/ 468496 w 468496"/>
                    <a:gd name="connsiteY2" fmla="*/ 237958 h 776723"/>
                  </a:gdLst>
                  <a:ahLst/>
                  <a:cxnLst>
                    <a:cxn ang="0">
                      <a:pos x="connsiteX0" y="connsiteY0"/>
                    </a:cxn>
                    <a:cxn ang="0">
                      <a:pos x="connsiteX1" y="connsiteY1"/>
                    </a:cxn>
                    <a:cxn ang="0">
                      <a:pos x="connsiteX2" y="connsiteY2"/>
                    </a:cxn>
                  </a:cxnLst>
                  <a:rect l="l" t="t" r="r" b="b"/>
                  <a:pathLst>
                    <a:path w="468496" h="776723">
                      <a:moveTo>
                        <a:pt x="0" y="776723"/>
                      </a:moveTo>
                      <a:lnTo>
                        <a:pt x="83201" y="0"/>
                      </a:lnTo>
                      <a:lnTo>
                        <a:pt x="468496" y="23795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90" name="Freeform 1989">
                  <a:extLst>
                    <a:ext uri="{FF2B5EF4-FFF2-40B4-BE49-F238E27FC236}">
                      <a16:creationId xmlns:a16="http://schemas.microsoft.com/office/drawing/2014/main" id="{68C7127D-7EAB-2B61-9A95-4A98C6160A5E}"/>
                    </a:ext>
                  </a:extLst>
                </p:cNvPr>
                <p:cNvSpPr/>
                <p:nvPr/>
              </p:nvSpPr>
              <p:spPr>
                <a:xfrm>
                  <a:off x="44294983" y="25706485"/>
                  <a:ext cx="298456" cy="1165089"/>
                </a:xfrm>
                <a:custGeom>
                  <a:avLst/>
                  <a:gdLst>
                    <a:gd name="connsiteX0" fmla="*/ 253232 w 298456"/>
                    <a:gd name="connsiteY0" fmla="*/ 79316 h 1165089"/>
                    <a:gd name="connsiteX1" fmla="*/ 298456 w 298456"/>
                    <a:gd name="connsiteY1" fmla="*/ 935365 h 1165089"/>
                    <a:gd name="connsiteX2" fmla="*/ 0 w 298456"/>
                    <a:gd name="connsiteY2" fmla="*/ 1165089 h 1165089"/>
                    <a:gd name="connsiteX3" fmla="*/ 124796 w 298456"/>
                    <a:gd name="connsiteY3" fmla="*/ 0 h 1165089"/>
                  </a:gdLst>
                  <a:ahLst/>
                  <a:cxnLst>
                    <a:cxn ang="0">
                      <a:pos x="connsiteX0" y="connsiteY0"/>
                    </a:cxn>
                    <a:cxn ang="0">
                      <a:pos x="connsiteX1" y="connsiteY1"/>
                    </a:cxn>
                    <a:cxn ang="0">
                      <a:pos x="connsiteX2" y="connsiteY2"/>
                    </a:cxn>
                    <a:cxn ang="0">
                      <a:pos x="connsiteX3" y="connsiteY3"/>
                    </a:cxn>
                  </a:cxnLst>
                  <a:rect l="l" t="t" r="r" b="b"/>
                  <a:pathLst>
                    <a:path w="298456" h="1165089">
                      <a:moveTo>
                        <a:pt x="253232" y="79316"/>
                      </a:moveTo>
                      <a:lnTo>
                        <a:pt x="298456" y="935365"/>
                      </a:lnTo>
                      <a:lnTo>
                        <a:pt x="0" y="1165089"/>
                      </a:lnTo>
                      <a:lnTo>
                        <a:pt x="124796"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991" name="Freeform 1990">
                  <a:extLst>
                    <a:ext uri="{FF2B5EF4-FFF2-40B4-BE49-F238E27FC236}">
                      <a16:creationId xmlns:a16="http://schemas.microsoft.com/office/drawing/2014/main" id="{9EF7E6C2-29E1-4D43-BDF1-0A42EFAD7234}"/>
                    </a:ext>
                  </a:extLst>
                </p:cNvPr>
                <p:cNvSpPr/>
                <p:nvPr/>
              </p:nvSpPr>
              <p:spPr>
                <a:xfrm>
                  <a:off x="44170177" y="26641850"/>
                  <a:ext cx="1088040" cy="1632771"/>
                </a:xfrm>
                <a:custGeom>
                  <a:avLst/>
                  <a:gdLst>
                    <a:gd name="connsiteX0" fmla="*/ 423263 w 1088040"/>
                    <a:gd name="connsiteY0" fmla="*/ 0 h 1632771"/>
                    <a:gd name="connsiteX1" fmla="*/ 1065419 w 1088040"/>
                    <a:gd name="connsiteY1" fmla="*/ 396600 h 1632771"/>
                    <a:gd name="connsiteX2" fmla="*/ 1088041 w 1088040"/>
                    <a:gd name="connsiteY2" fmla="*/ 824619 h 1632771"/>
                    <a:gd name="connsiteX3" fmla="*/ 385296 w 1088040"/>
                    <a:gd name="connsiteY3" fmla="*/ 1632772 h 1632771"/>
                    <a:gd name="connsiteX4" fmla="*/ 0 w 1088040"/>
                    <a:gd name="connsiteY4" fmla="*/ 1394814 h 1632771"/>
                    <a:gd name="connsiteX5" fmla="*/ 124806 w 1088040"/>
                    <a:gd name="connsiteY5" fmla="*/ 229725 h 163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8040" h="1632771">
                      <a:moveTo>
                        <a:pt x="423263" y="0"/>
                      </a:moveTo>
                      <a:lnTo>
                        <a:pt x="1065419" y="396600"/>
                      </a:lnTo>
                      <a:lnTo>
                        <a:pt x="1088041" y="824619"/>
                      </a:lnTo>
                      <a:lnTo>
                        <a:pt x="385296" y="1632772"/>
                      </a:lnTo>
                      <a:lnTo>
                        <a:pt x="0" y="1394814"/>
                      </a:lnTo>
                      <a:lnTo>
                        <a:pt x="124806" y="22972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992" name="Freeform 1991">
                  <a:extLst>
                    <a:ext uri="{FF2B5EF4-FFF2-40B4-BE49-F238E27FC236}">
                      <a16:creationId xmlns:a16="http://schemas.microsoft.com/office/drawing/2014/main" id="{100DCAFD-88CF-3F05-5377-E9F0F7C6C5EE}"/>
                    </a:ext>
                  </a:extLst>
                </p:cNvPr>
                <p:cNvSpPr/>
                <p:nvPr/>
              </p:nvSpPr>
              <p:spPr>
                <a:xfrm>
                  <a:off x="44419780" y="24929762"/>
                  <a:ext cx="725357" cy="856039"/>
                </a:xfrm>
                <a:custGeom>
                  <a:avLst/>
                  <a:gdLst>
                    <a:gd name="connsiteX0" fmla="*/ 83201 w 725357"/>
                    <a:gd name="connsiteY0" fmla="*/ 0 h 856039"/>
                    <a:gd name="connsiteX1" fmla="*/ 725358 w 725357"/>
                    <a:gd name="connsiteY1" fmla="*/ 396590 h 856039"/>
                    <a:gd name="connsiteX2" fmla="*/ 128435 w 725357"/>
                    <a:gd name="connsiteY2" fmla="*/ 856039 h 856039"/>
                    <a:gd name="connsiteX3" fmla="*/ 0 w 725357"/>
                    <a:gd name="connsiteY3" fmla="*/ 776723 h 856039"/>
                  </a:gdLst>
                  <a:ahLst/>
                  <a:cxnLst>
                    <a:cxn ang="0">
                      <a:pos x="connsiteX0" y="connsiteY0"/>
                    </a:cxn>
                    <a:cxn ang="0">
                      <a:pos x="connsiteX1" y="connsiteY1"/>
                    </a:cxn>
                    <a:cxn ang="0">
                      <a:pos x="connsiteX2" y="connsiteY2"/>
                    </a:cxn>
                    <a:cxn ang="0">
                      <a:pos x="connsiteX3" y="connsiteY3"/>
                    </a:cxn>
                  </a:cxnLst>
                  <a:rect l="l" t="t" r="r" b="b"/>
                  <a:pathLst>
                    <a:path w="725357" h="856039">
                      <a:moveTo>
                        <a:pt x="83201" y="0"/>
                      </a:moveTo>
                      <a:lnTo>
                        <a:pt x="725358" y="396590"/>
                      </a:lnTo>
                      <a:lnTo>
                        <a:pt x="128435" y="856039"/>
                      </a:lnTo>
                      <a:lnTo>
                        <a:pt x="0" y="77672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93" name="Freeform 1992">
                  <a:extLst>
                    <a:ext uri="{FF2B5EF4-FFF2-40B4-BE49-F238E27FC236}">
                      <a16:creationId xmlns:a16="http://schemas.microsoft.com/office/drawing/2014/main" id="{7E7B01C7-44DD-8A17-A9FF-F1F61E2C6F08}"/>
                    </a:ext>
                  </a:extLst>
                </p:cNvPr>
                <p:cNvSpPr/>
                <p:nvPr/>
              </p:nvSpPr>
              <p:spPr>
                <a:xfrm>
                  <a:off x="44548215" y="25326352"/>
                  <a:ext cx="1284312" cy="1712097"/>
                </a:xfrm>
                <a:custGeom>
                  <a:avLst/>
                  <a:gdLst>
                    <a:gd name="connsiteX0" fmla="*/ 0 w 1284312"/>
                    <a:gd name="connsiteY0" fmla="*/ 459449 h 1712097"/>
                    <a:gd name="connsiteX1" fmla="*/ 596922 w 1284312"/>
                    <a:gd name="connsiteY1" fmla="*/ 0 h 1712097"/>
                    <a:gd name="connsiteX2" fmla="*/ 1239079 w 1284312"/>
                    <a:gd name="connsiteY2" fmla="*/ 396600 h 1712097"/>
                    <a:gd name="connsiteX3" fmla="*/ 1284313 w 1284312"/>
                    <a:gd name="connsiteY3" fmla="*/ 1252649 h 1712097"/>
                    <a:gd name="connsiteX4" fmla="*/ 687381 w 1284312"/>
                    <a:gd name="connsiteY4" fmla="*/ 1712098 h 1712097"/>
                    <a:gd name="connsiteX5" fmla="*/ 45225 w 1284312"/>
                    <a:gd name="connsiteY5" fmla="*/ 1315498 h 171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712097">
                      <a:moveTo>
                        <a:pt x="0" y="459449"/>
                      </a:moveTo>
                      <a:lnTo>
                        <a:pt x="596922" y="0"/>
                      </a:lnTo>
                      <a:lnTo>
                        <a:pt x="1239079" y="396600"/>
                      </a:lnTo>
                      <a:lnTo>
                        <a:pt x="1284313" y="1252649"/>
                      </a:lnTo>
                      <a:lnTo>
                        <a:pt x="687381" y="1712098"/>
                      </a:lnTo>
                      <a:lnTo>
                        <a:pt x="45225" y="131549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994" name="Freeform 1993">
                  <a:extLst>
                    <a:ext uri="{FF2B5EF4-FFF2-40B4-BE49-F238E27FC236}">
                      <a16:creationId xmlns:a16="http://schemas.microsoft.com/office/drawing/2014/main" id="{24C6C5A0-66C8-17BC-851F-BFB83BBE9FBA}"/>
                    </a:ext>
                  </a:extLst>
                </p:cNvPr>
                <p:cNvSpPr/>
                <p:nvPr/>
              </p:nvSpPr>
              <p:spPr>
                <a:xfrm>
                  <a:off x="45235596" y="26579001"/>
                  <a:ext cx="725357" cy="887468"/>
                </a:xfrm>
                <a:custGeom>
                  <a:avLst/>
                  <a:gdLst>
                    <a:gd name="connsiteX0" fmla="*/ 0 w 725357"/>
                    <a:gd name="connsiteY0" fmla="*/ 459449 h 887468"/>
                    <a:gd name="connsiteX1" fmla="*/ 596932 w 725357"/>
                    <a:gd name="connsiteY1" fmla="*/ 0 h 887468"/>
                    <a:gd name="connsiteX2" fmla="*/ 725358 w 725357"/>
                    <a:gd name="connsiteY2" fmla="*/ 79316 h 887468"/>
                    <a:gd name="connsiteX3" fmla="*/ 22622 w 725357"/>
                    <a:gd name="connsiteY3" fmla="*/ 887469 h 887468"/>
                  </a:gdLst>
                  <a:ahLst/>
                  <a:cxnLst>
                    <a:cxn ang="0">
                      <a:pos x="connsiteX0" y="connsiteY0"/>
                    </a:cxn>
                    <a:cxn ang="0">
                      <a:pos x="connsiteX1" y="connsiteY1"/>
                    </a:cxn>
                    <a:cxn ang="0">
                      <a:pos x="connsiteX2" y="connsiteY2"/>
                    </a:cxn>
                    <a:cxn ang="0">
                      <a:pos x="connsiteX3" y="connsiteY3"/>
                    </a:cxn>
                  </a:cxnLst>
                  <a:rect l="l" t="t" r="r" b="b"/>
                  <a:pathLst>
                    <a:path w="725357" h="887468">
                      <a:moveTo>
                        <a:pt x="0" y="459449"/>
                      </a:moveTo>
                      <a:lnTo>
                        <a:pt x="596932" y="0"/>
                      </a:lnTo>
                      <a:lnTo>
                        <a:pt x="725358" y="79316"/>
                      </a:lnTo>
                      <a:lnTo>
                        <a:pt x="22622" y="88746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995" name="Freeform 1994">
                  <a:extLst>
                    <a:ext uri="{FF2B5EF4-FFF2-40B4-BE49-F238E27FC236}">
                      <a16:creationId xmlns:a16="http://schemas.microsoft.com/office/drawing/2014/main" id="{0FC4356D-E465-9410-E092-DE8E0FEBD5A2}"/>
                    </a:ext>
                  </a:extLst>
                </p:cNvPr>
                <p:cNvSpPr/>
                <p:nvPr/>
              </p:nvSpPr>
              <p:spPr>
                <a:xfrm>
                  <a:off x="45787293" y="25722952"/>
                  <a:ext cx="642156" cy="935365"/>
                </a:xfrm>
                <a:custGeom>
                  <a:avLst/>
                  <a:gdLst>
                    <a:gd name="connsiteX0" fmla="*/ 642157 w 642156"/>
                    <a:gd name="connsiteY0" fmla="*/ 396600 h 935365"/>
                    <a:gd name="connsiteX1" fmla="*/ 173660 w 642156"/>
                    <a:gd name="connsiteY1" fmla="*/ 935365 h 935365"/>
                    <a:gd name="connsiteX2" fmla="*/ 45234 w 642156"/>
                    <a:gd name="connsiteY2" fmla="*/ 856049 h 935365"/>
                    <a:gd name="connsiteX3" fmla="*/ 0 w 642156"/>
                    <a:gd name="connsiteY3" fmla="*/ 0 h 935365"/>
                  </a:gdLst>
                  <a:ahLst/>
                  <a:cxnLst>
                    <a:cxn ang="0">
                      <a:pos x="connsiteX0" y="connsiteY0"/>
                    </a:cxn>
                    <a:cxn ang="0">
                      <a:pos x="connsiteX1" y="connsiteY1"/>
                    </a:cxn>
                    <a:cxn ang="0">
                      <a:pos x="connsiteX2" y="connsiteY2"/>
                    </a:cxn>
                    <a:cxn ang="0">
                      <a:pos x="connsiteX3" y="connsiteY3"/>
                    </a:cxn>
                  </a:cxnLst>
                  <a:rect l="l" t="t" r="r" b="b"/>
                  <a:pathLst>
                    <a:path w="642156" h="935365">
                      <a:moveTo>
                        <a:pt x="642157" y="396600"/>
                      </a:moveTo>
                      <a:lnTo>
                        <a:pt x="173660" y="935365"/>
                      </a:lnTo>
                      <a:lnTo>
                        <a:pt x="45234" y="856049"/>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996" name="Graphic 34">
                <a:extLst>
                  <a:ext uri="{FF2B5EF4-FFF2-40B4-BE49-F238E27FC236}">
                    <a16:creationId xmlns:a16="http://schemas.microsoft.com/office/drawing/2014/main" id="{4BD88F44-E268-6D6E-0DBA-8ADC26266029}"/>
                  </a:ext>
                </a:extLst>
              </p:cNvPr>
              <p:cNvGrpSpPr/>
              <p:nvPr/>
            </p:nvGrpSpPr>
            <p:grpSpPr>
              <a:xfrm>
                <a:off x="42364856" y="24929762"/>
                <a:ext cx="2138124" cy="3883625"/>
                <a:chOff x="42364856" y="24929762"/>
                <a:chExt cx="2138124" cy="3883625"/>
              </a:xfrm>
            </p:grpSpPr>
            <p:sp>
              <p:nvSpPr>
                <p:cNvPr id="1997" name="Freeform 1996">
                  <a:extLst>
                    <a:ext uri="{FF2B5EF4-FFF2-40B4-BE49-F238E27FC236}">
                      <a16:creationId xmlns:a16="http://schemas.microsoft.com/office/drawing/2014/main" id="{151F4377-D5D7-73E1-026D-5D98773D996D}"/>
                    </a:ext>
                  </a:extLst>
                </p:cNvPr>
                <p:cNvSpPr/>
                <p:nvPr/>
              </p:nvSpPr>
              <p:spPr>
                <a:xfrm>
                  <a:off x="44075355" y="24929762"/>
                  <a:ext cx="427625" cy="776723"/>
                </a:xfrm>
                <a:custGeom>
                  <a:avLst/>
                  <a:gdLst>
                    <a:gd name="connsiteX0" fmla="*/ 427625 w 427625"/>
                    <a:gd name="connsiteY0" fmla="*/ 0 h 776723"/>
                    <a:gd name="connsiteX1" fmla="*/ 344424 w 427625"/>
                    <a:gd name="connsiteY1" fmla="*/ 776723 h 776723"/>
                    <a:gd name="connsiteX2" fmla="*/ 0 w 427625"/>
                    <a:gd name="connsiteY2" fmla="*/ 538766 h 776723"/>
                  </a:gdLst>
                  <a:ahLst/>
                  <a:cxnLst>
                    <a:cxn ang="0">
                      <a:pos x="connsiteX0" y="connsiteY0"/>
                    </a:cxn>
                    <a:cxn ang="0">
                      <a:pos x="connsiteX1" y="connsiteY1"/>
                    </a:cxn>
                    <a:cxn ang="0">
                      <a:pos x="connsiteX2" y="connsiteY2"/>
                    </a:cxn>
                  </a:cxnLst>
                  <a:rect l="l" t="t" r="r" b="b"/>
                  <a:pathLst>
                    <a:path w="427625" h="776723">
                      <a:moveTo>
                        <a:pt x="427625" y="0"/>
                      </a:moveTo>
                      <a:lnTo>
                        <a:pt x="344424" y="776723"/>
                      </a:lnTo>
                      <a:lnTo>
                        <a:pt x="0" y="53876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998" name="Freeform 1997">
                  <a:extLst>
                    <a:ext uri="{FF2B5EF4-FFF2-40B4-BE49-F238E27FC236}">
                      <a16:creationId xmlns:a16="http://schemas.microsoft.com/office/drawing/2014/main" id="{E4B0A334-5048-AF6A-CF2F-6F1BA08D2FF0}"/>
                    </a:ext>
                  </a:extLst>
                </p:cNvPr>
                <p:cNvSpPr/>
                <p:nvPr/>
              </p:nvSpPr>
              <p:spPr>
                <a:xfrm>
                  <a:off x="44023759" y="26871575"/>
                  <a:ext cx="271224" cy="1165089"/>
                </a:xfrm>
                <a:custGeom>
                  <a:avLst/>
                  <a:gdLst>
                    <a:gd name="connsiteX0" fmla="*/ 31614 w 271224"/>
                    <a:gd name="connsiteY0" fmla="*/ 1085773 h 1165089"/>
                    <a:gd name="connsiteX1" fmla="*/ 0 w 271224"/>
                    <a:gd name="connsiteY1" fmla="*/ 229724 h 1165089"/>
                    <a:gd name="connsiteX2" fmla="*/ 271225 w 271224"/>
                    <a:gd name="connsiteY2" fmla="*/ 0 h 1165089"/>
                    <a:gd name="connsiteX3" fmla="*/ 146418 w 271224"/>
                    <a:gd name="connsiteY3" fmla="*/ 1165089 h 1165089"/>
                  </a:gdLst>
                  <a:ahLst/>
                  <a:cxnLst>
                    <a:cxn ang="0">
                      <a:pos x="connsiteX0" y="connsiteY0"/>
                    </a:cxn>
                    <a:cxn ang="0">
                      <a:pos x="connsiteX1" y="connsiteY1"/>
                    </a:cxn>
                    <a:cxn ang="0">
                      <a:pos x="connsiteX2" y="connsiteY2"/>
                    </a:cxn>
                    <a:cxn ang="0">
                      <a:pos x="connsiteX3" y="connsiteY3"/>
                    </a:cxn>
                  </a:cxnLst>
                  <a:rect l="l" t="t" r="r" b="b"/>
                  <a:pathLst>
                    <a:path w="271224" h="1165089">
                      <a:moveTo>
                        <a:pt x="31614" y="1085773"/>
                      </a:moveTo>
                      <a:lnTo>
                        <a:pt x="0" y="229724"/>
                      </a:lnTo>
                      <a:lnTo>
                        <a:pt x="271225" y="0"/>
                      </a:lnTo>
                      <a:lnTo>
                        <a:pt x="146418" y="116508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999" name="Freeform 1998">
                  <a:extLst>
                    <a:ext uri="{FF2B5EF4-FFF2-40B4-BE49-F238E27FC236}">
                      <a16:creationId xmlns:a16="http://schemas.microsoft.com/office/drawing/2014/main" id="{1E43A559-AA51-28DD-2BD2-25E0BD76A67D}"/>
                    </a:ext>
                  </a:extLst>
                </p:cNvPr>
                <p:cNvSpPr/>
                <p:nvPr/>
              </p:nvSpPr>
              <p:spPr>
                <a:xfrm>
                  <a:off x="43433923" y="25468527"/>
                  <a:ext cx="985856" cy="1632771"/>
                </a:xfrm>
                <a:custGeom>
                  <a:avLst/>
                  <a:gdLst>
                    <a:gd name="connsiteX0" fmla="*/ 589836 w 985856"/>
                    <a:gd name="connsiteY0" fmla="*/ 1632772 h 1632771"/>
                    <a:gd name="connsiteX1" fmla="*/ 15802 w 985856"/>
                    <a:gd name="connsiteY1" fmla="*/ 1236172 h 1632771"/>
                    <a:gd name="connsiteX2" fmla="*/ 0 w 985856"/>
                    <a:gd name="connsiteY2" fmla="*/ 808153 h 1632771"/>
                    <a:gd name="connsiteX3" fmla="*/ 641432 w 985856"/>
                    <a:gd name="connsiteY3" fmla="*/ 0 h 1632771"/>
                    <a:gd name="connsiteX4" fmla="*/ 985857 w 985856"/>
                    <a:gd name="connsiteY4" fmla="*/ 237958 h 1632771"/>
                    <a:gd name="connsiteX5" fmla="*/ 861060 w 985856"/>
                    <a:gd name="connsiteY5" fmla="*/ 1403047 h 163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56" h="1632771">
                      <a:moveTo>
                        <a:pt x="589836" y="1632772"/>
                      </a:moveTo>
                      <a:lnTo>
                        <a:pt x="15802" y="1236172"/>
                      </a:lnTo>
                      <a:lnTo>
                        <a:pt x="0" y="808153"/>
                      </a:lnTo>
                      <a:lnTo>
                        <a:pt x="641432" y="0"/>
                      </a:lnTo>
                      <a:lnTo>
                        <a:pt x="985857" y="237958"/>
                      </a:lnTo>
                      <a:lnTo>
                        <a:pt x="861060" y="140304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00" name="Freeform 1999">
                  <a:extLst>
                    <a:ext uri="{FF2B5EF4-FFF2-40B4-BE49-F238E27FC236}">
                      <a16:creationId xmlns:a16="http://schemas.microsoft.com/office/drawing/2014/main" id="{973D448A-CD48-B76B-4C07-E6EBAEAB5B44}"/>
                    </a:ext>
                  </a:extLst>
                </p:cNvPr>
                <p:cNvSpPr/>
                <p:nvPr/>
              </p:nvSpPr>
              <p:spPr>
                <a:xfrm>
                  <a:off x="43512943" y="27957348"/>
                  <a:ext cx="657234" cy="856039"/>
                </a:xfrm>
                <a:custGeom>
                  <a:avLst/>
                  <a:gdLst>
                    <a:gd name="connsiteX0" fmla="*/ 574034 w 657234"/>
                    <a:gd name="connsiteY0" fmla="*/ 856040 h 856039"/>
                    <a:gd name="connsiteX1" fmla="*/ 0 w 657234"/>
                    <a:gd name="connsiteY1" fmla="*/ 459449 h 856039"/>
                    <a:gd name="connsiteX2" fmla="*/ 542430 w 657234"/>
                    <a:gd name="connsiteY2" fmla="*/ 0 h 856039"/>
                    <a:gd name="connsiteX3" fmla="*/ 657234 w 657234"/>
                    <a:gd name="connsiteY3" fmla="*/ 79316 h 856039"/>
                  </a:gdLst>
                  <a:ahLst/>
                  <a:cxnLst>
                    <a:cxn ang="0">
                      <a:pos x="connsiteX0" y="connsiteY0"/>
                    </a:cxn>
                    <a:cxn ang="0">
                      <a:pos x="connsiteX1" y="connsiteY1"/>
                    </a:cxn>
                    <a:cxn ang="0">
                      <a:pos x="connsiteX2" y="connsiteY2"/>
                    </a:cxn>
                    <a:cxn ang="0">
                      <a:pos x="connsiteX3" y="connsiteY3"/>
                    </a:cxn>
                  </a:cxnLst>
                  <a:rect l="l" t="t" r="r" b="b"/>
                  <a:pathLst>
                    <a:path w="657234" h="856039">
                      <a:moveTo>
                        <a:pt x="574034" y="856040"/>
                      </a:moveTo>
                      <a:lnTo>
                        <a:pt x="0" y="459449"/>
                      </a:lnTo>
                      <a:lnTo>
                        <a:pt x="542430" y="0"/>
                      </a:lnTo>
                      <a:lnTo>
                        <a:pt x="657234" y="7931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01" name="Freeform 2000">
                  <a:extLst>
                    <a:ext uri="{FF2B5EF4-FFF2-40B4-BE49-F238E27FC236}">
                      <a16:creationId xmlns:a16="http://schemas.microsoft.com/office/drawing/2014/main" id="{55C51931-841C-9F50-E3A4-620D64593CBC}"/>
                    </a:ext>
                  </a:extLst>
                </p:cNvPr>
                <p:cNvSpPr/>
                <p:nvPr/>
              </p:nvSpPr>
              <p:spPr>
                <a:xfrm>
                  <a:off x="42907286" y="26704699"/>
                  <a:ext cx="1148086" cy="1712097"/>
                </a:xfrm>
                <a:custGeom>
                  <a:avLst/>
                  <a:gdLst>
                    <a:gd name="connsiteX0" fmla="*/ 1148087 w 1148086"/>
                    <a:gd name="connsiteY0" fmla="*/ 1252648 h 1712097"/>
                    <a:gd name="connsiteX1" fmla="*/ 605657 w 1148086"/>
                    <a:gd name="connsiteY1" fmla="*/ 1712098 h 1712097"/>
                    <a:gd name="connsiteX2" fmla="*/ 31613 w 1148086"/>
                    <a:gd name="connsiteY2" fmla="*/ 1315498 h 1712097"/>
                    <a:gd name="connsiteX3" fmla="*/ 0 w 1148086"/>
                    <a:gd name="connsiteY3" fmla="*/ 459449 h 1712097"/>
                    <a:gd name="connsiteX4" fmla="*/ 542439 w 1148086"/>
                    <a:gd name="connsiteY4" fmla="*/ 0 h 1712097"/>
                    <a:gd name="connsiteX5" fmla="*/ 1116473 w 1148086"/>
                    <a:gd name="connsiteY5" fmla="*/ 396600 h 171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8086" h="1712097">
                      <a:moveTo>
                        <a:pt x="1148087" y="1252648"/>
                      </a:moveTo>
                      <a:lnTo>
                        <a:pt x="605657" y="1712098"/>
                      </a:lnTo>
                      <a:lnTo>
                        <a:pt x="31613" y="1315498"/>
                      </a:lnTo>
                      <a:lnTo>
                        <a:pt x="0" y="459449"/>
                      </a:lnTo>
                      <a:lnTo>
                        <a:pt x="542439" y="0"/>
                      </a:lnTo>
                      <a:lnTo>
                        <a:pt x="1116473" y="39660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02" name="Freeform 2001">
                  <a:extLst>
                    <a:ext uri="{FF2B5EF4-FFF2-40B4-BE49-F238E27FC236}">
                      <a16:creationId xmlns:a16="http://schemas.microsoft.com/office/drawing/2014/main" id="{04C15F94-12EE-5F9E-E840-E720D3114178}"/>
                    </a:ext>
                  </a:extLst>
                </p:cNvPr>
                <p:cNvSpPr/>
                <p:nvPr/>
              </p:nvSpPr>
              <p:spPr>
                <a:xfrm>
                  <a:off x="42792481" y="26276680"/>
                  <a:ext cx="657243" cy="887468"/>
                </a:xfrm>
                <a:custGeom>
                  <a:avLst/>
                  <a:gdLst>
                    <a:gd name="connsiteX0" fmla="*/ 657244 w 657243"/>
                    <a:gd name="connsiteY0" fmla="*/ 428020 h 887468"/>
                    <a:gd name="connsiteX1" fmla="*/ 114805 w 657243"/>
                    <a:gd name="connsiteY1" fmla="*/ 887469 h 887468"/>
                    <a:gd name="connsiteX2" fmla="*/ 0 w 657243"/>
                    <a:gd name="connsiteY2" fmla="*/ 808153 h 887468"/>
                    <a:gd name="connsiteX3" fmla="*/ 641442 w 657243"/>
                    <a:gd name="connsiteY3" fmla="*/ 0 h 887468"/>
                  </a:gdLst>
                  <a:ahLst/>
                  <a:cxnLst>
                    <a:cxn ang="0">
                      <a:pos x="connsiteX0" y="connsiteY0"/>
                    </a:cxn>
                    <a:cxn ang="0">
                      <a:pos x="connsiteX1" y="connsiteY1"/>
                    </a:cxn>
                    <a:cxn ang="0">
                      <a:pos x="connsiteX2" y="connsiteY2"/>
                    </a:cxn>
                    <a:cxn ang="0">
                      <a:pos x="connsiteX3" y="connsiteY3"/>
                    </a:cxn>
                  </a:cxnLst>
                  <a:rect l="l" t="t" r="r" b="b"/>
                  <a:pathLst>
                    <a:path w="657243" h="887468">
                      <a:moveTo>
                        <a:pt x="657244" y="428020"/>
                      </a:moveTo>
                      <a:lnTo>
                        <a:pt x="114805" y="887469"/>
                      </a:lnTo>
                      <a:lnTo>
                        <a:pt x="0" y="808153"/>
                      </a:lnTo>
                      <a:lnTo>
                        <a:pt x="641442"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03" name="Freeform 2002">
                  <a:extLst>
                    <a:ext uri="{FF2B5EF4-FFF2-40B4-BE49-F238E27FC236}">
                      <a16:creationId xmlns:a16="http://schemas.microsoft.com/office/drawing/2014/main" id="{33161923-9B76-CD07-9339-D00A75479732}"/>
                    </a:ext>
                  </a:extLst>
                </p:cNvPr>
                <p:cNvSpPr/>
                <p:nvPr/>
              </p:nvSpPr>
              <p:spPr>
                <a:xfrm>
                  <a:off x="42364856" y="27084833"/>
                  <a:ext cx="574043" cy="935364"/>
                </a:xfrm>
                <a:custGeom>
                  <a:avLst/>
                  <a:gdLst>
                    <a:gd name="connsiteX0" fmla="*/ 0 w 574043"/>
                    <a:gd name="connsiteY0" fmla="*/ 538765 h 935364"/>
                    <a:gd name="connsiteX1" fmla="*/ 427625 w 574043"/>
                    <a:gd name="connsiteY1" fmla="*/ 0 h 935364"/>
                    <a:gd name="connsiteX2" fmla="*/ 542430 w 574043"/>
                    <a:gd name="connsiteY2" fmla="*/ 79316 h 935364"/>
                    <a:gd name="connsiteX3" fmla="*/ 574043 w 574043"/>
                    <a:gd name="connsiteY3" fmla="*/ 935365 h 935364"/>
                  </a:gdLst>
                  <a:ahLst/>
                  <a:cxnLst>
                    <a:cxn ang="0">
                      <a:pos x="connsiteX0" y="connsiteY0"/>
                    </a:cxn>
                    <a:cxn ang="0">
                      <a:pos x="connsiteX1" y="connsiteY1"/>
                    </a:cxn>
                    <a:cxn ang="0">
                      <a:pos x="connsiteX2" y="connsiteY2"/>
                    </a:cxn>
                    <a:cxn ang="0">
                      <a:pos x="connsiteX3" y="connsiteY3"/>
                    </a:cxn>
                  </a:cxnLst>
                  <a:rect l="l" t="t" r="r" b="b"/>
                  <a:pathLst>
                    <a:path w="574043" h="935364">
                      <a:moveTo>
                        <a:pt x="0" y="538765"/>
                      </a:moveTo>
                      <a:lnTo>
                        <a:pt x="427625" y="0"/>
                      </a:lnTo>
                      <a:lnTo>
                        <a:pt x="542430" y="79316"/>
                      </a:lnTo>
                      <a:lnTo>
                        <a:pt x="574043" y="935365"/>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04" name="Graphic 34">
                <a:extLst>
                  <a:ext uri="{FF2B5EF4-FFF2-40B4-BE49-F238E27FC236}">
                    <a16:creationId xmlns:a16="http://schemas.microsoft.com/office/drawing/2014/main" id="{1A15AD22-2560-EA3E-76CC-CAF8471BB0AC}"/>
                  </a:ext>
                </a:extLst>
              </p:cNvPr>
              <p:cNvGrpSpPr/>
              <p:nvPr/>
            </p:nvGrpSpPr>
            <p:grpSpPr>
              <a:xfrm>
                <a:off x="44086976" y="26119551"/>
                <a:ext cx="2342473" cy="3429173"/>
                <a:chOff x="44086976" y="26119551"/>
                <a:chExt cx="2342473" cy="3429173"/>
              </a:xfrm>
            </p:grpSpPr>
            <p:sp>
              <p:nvSpPr>
                <p:cNvPr id="2005" name="Freeform 2004">
                  <a:extLst>
                    <a:ext uri="{FF2B5EF4-FFF2-40B4-BE49-F238E27FC236}">
                      <a16:creationId xmlns:a16="http://schemas.microsoft.com/office/drawing/2014/main" id="{99371BB7-95B6-1C64-CC77-46F6BA48E62E}"/>
                    </a:ext>
                  </a:extLst>
                </p:cNvPr>
                <p:cNvSpPr/>
                <p:nvPr/>
              </p:nvSpPr>
              <p:spPr>
                <a:xfrm>
                  <a:off x="45960953" y="26119551"/>
                  <a:ext cx="468496" cy="685832"/>
                </a:xfrm>
                <a:custGeom>
                  <a:avLst/>
                  <a:gdLst>
                    <a:gd name="connsiteX0" fmla="*/ 468497 w 468496"/>
                    <a:gd name="connsiteY0" fmla="*/ 0 h 685832"/>
                    <a:gd name="connsiteX1" fmla="*/ 315716 w 468496"/>
                    <a:gd name="connsiteY1" fmla="*/ 685833 h 685832"/>
                    <a:gd name="connsiteX2" fmla="*/ 0 w 468496"/>
                    <a:gd name="connsiteY2" fmla="*/ 538766 h 685832"/>
                  </a:gdLst>
                  <a:ahLst/>
                  <a:cxnLst>
                    <a:cxn ang="0">
                      <a:pos x="connsiteX0" y="connsiteY0"/>
                    </a:cxn>
                    <a:cxn ang="0">
                      <a:pos x="connsiteX1" y="connsiteY1"/>
                    </a:cxn>
                    <a:cxn ang="0">
                      <a:pos x="connsiteX2" y="connsiteY2"/>
                    </a:cxn>
                  </a:cxnLst>
                  <a:rect l="l" t="t" r="r" b="b"/>
                  <a:pathLst>
                    <a:path w="468496" h="685832">
                      <a:moveTo>
                        <a:pt x="468497" y="0"/>
                      </a:moveTo>
                      <a:lnTo>
                        <a:pt x="315716" y="685833"/>
                      </a:lnTo>
                      <a:lnTo>
                        <a:pt x="0" y="53876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06" name="Freeform 2005">
                  <a:extLst>
                    <a:ext uri="{FF2B5EF4-FFF2-40B4-BE49-F238E27FC236}">
                      <a16:creationId xmlns:a16="http://schemas.microsoft.com/office/drawing/2014/main" id="{822FE9B3-3B26-F81B-70E2-52B4F4F0CCCF}"/>
                    </a:ext>
                  </a:extLst>
                </p:cNvPr>
                <p:cNvSpPr/>
                <p:nvPr/>
              </p:nvSpPr>
              <p:spPr>
                <a:xfrm>
                  <a:off x="45713065" y="27834134"/>
                  <a:ext cx="334422" cy="1028749"/>
                </a:xfrm>
                <a:custGeom>
                  <a:avLst/>
                  <a:gdLst>
                    <a:gd name="connsiteX0" fmla="*/ 0 w 334422"/>
                    <a:gd name="connsiteY0" fmla="*/ 979730 h 1028749"/>
                    <a:gd name="connsiteX1" fmla="*/ 47548 w 334422"/>
                    <a:gd name="connsiteY1" fmla="*/ 244878 h 1028749"/>
                    <a:gd name="connsiteX2" fmla="*/ 334423 w 334422"/>
                    <a:gd name="connsiteY2" fmla="*/ 0 h 1028749"/>
                    <a:gd name="connsiteX3" fmla="*/ 105232 w 334422"/>
                    <a:gd name="connsiteY3" fmla="*/ 1028749 h 1028749"/>
                  </a:gdLst>
                  <a:ahLst/>
                  <a:cxnLst>
                    <a:cxn ang="0">
                      <a:pos x="connsiteX0" y="connsiteY0"/>
                    </a:cxn>
                    <a:cxn ang="0">
                      <a:pos x="connsiteX1" y="connsiteY1"/>
                    </a:cxn>
                    <a:cxn ang="0">
                      <a:pos x="connsiteX2" y="connsiteY2"/>
                    </a:cxn>
                    <a:cxn ang="0">
                      <a:pos x="connsiteX3" y="connsiteY3"/>
                    </a:cxn>
                  </a:cxnLst>
                  <a:rect l="l" t="t" r="r" b="b"/>
                  <a:pathLst>
                    <a:path w="334422" h="1028749">
                      <a:moveTo>
                        <a:pt x="0" y="979730"/>
                      </a:moveTo>
                      <a:lnTo>
                        <a:pt x="47548" y="244878"/>
                      </a:lnTo>
                      <a:lnTo>
                        <a:pt x="334423" y="0"/>
                      </a:lnTo>
                      <a:lnTo>
                        <a:pt x="105232" y="102874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07" name="Freeform 2006">
                  <a:extLst>
                    <a:ext uri="{FF2B5EF4-FFF2-40B4-BE49-F238E27FC236}">
                      <a16:creationId xmlns:a16="http://schemas.microsoft.com/office/drawing/2014/main" id="{07C9C27F-3647-973D-2DD5-18B84EB7F5D1}"/>
                    </a:ext>
                  </a:extLst>
                </p:cNvPr>
                <p:cNvSpPr/>
                <p:nvPr/>
              </p:nvSpPr>
              <p:spPr>
                <a:xfrm>
                  <a:off x="45234443" y="26658317"/>
                  <a:ext cx="1042225" cy="1420694"/>
                </a:xfrm>
                <a:custGeom>
                  <a:avLst/>
                  <a:gdLst>
                    <a:gd name="connsiteX0" fmla="*/ 526170 w 1042225"/>
                    <a:gd name="connsiteY0" fmla="*/ 1420694 h 1420694"/>
                    <a:gd name="connsiteX1" fmla="*/ 0 w 1042225"/>
                    <a:gd name="connsiteY1" fmla="*/ 1175579 h 1420694"/>
                    <a:gd name="connsiteX2" fmla="*/ 23774 w 1042225"/>
                    <a:gd name="connsiteY2" fmla="*/ 808153 h 1420694"/>
                    <a:gd name="connsiteX3" fmla="*/ 726510 w 1042225"/>
                    <a:gd name="connsiteY3" fmla="*/ 0 h 1420694"/>
                    <a:gd name="connsiteX4" fmla="*/ 1042225 w 1042225"/>
                    <a:gd name="connsiteY4" fmla="*/ 147067 h 1420694"/>
                    <a:gd name="connsiteX5" fmla="*/ 813045 w 1042225"/>
                    <a:gd name="connsiteY5" fmla="*/ 1175817 h 142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225" h="1420694">
                      <a:moveTo>
                        <a:pt x="526170" y="1420694"/>
                      </a:moveTo>
                      <a:lnTo>
                        <a:pt x="0" y="1175579"/>
                      </a:lnTo>
                      <a:lnTo>
                        <a:pt x="23774" y="808153"/>
                      </a:lnTo>
                      <a:lnTo>
                        <a:pt x="726510" y="0"/>
                      </a:lnTo>
                      <a:lnTo>
                        <a:pt x="1042225" y="147067"/>
                      </a:lnTo>
                      <a:lnTo>
                        <a:pt x="813045" y="117581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08" name="Freeform 2007">
                  <a:extLst>
                    <a:ext uri="{FF2B5EF4-FFF2-40B4-BE49-F238E27FC236}">
                      <a16:creationId xmlns:a16="http://schemas.microsoft.com/office/drawing/2014/main" id="{41AF68D7-5847-0C59-0663-76F0ED872A82}"/>
                    </a:ext>
                  </a:extLst>
                </p:cNvPr>
                <p:cNvSpPr/>
                <p:nvPr/>
              </p:nvSpPr>
              <p:spPr>
                <a:xfrm>
                  <a:off x="45139336" y="28813863"/>
                  <a:ext cx="678960" cy="734861"/>
                </a:xfrm>
                <a:custGeom>
                  <a:avLst/>
                  <a:gdLst>
                    <a:gd name="connsiteX0" fmla="*/ 526180 w 678960"/>
                    <a:gd name="connsiteY0" fmla="*/ 734862 h 734861"/>
                    <a:gd name="connsiteX1" fmla="*/ 0 w 678960"/>
                    <a:gd name="connsiteY1" fmla="*/ 489746 h 734861"/>
                    <a:gd name="connsiteX2" fmla="*/ 573729 w 678960"/>
                    <a:gd name="connsiteY2" fmla="*/ 0 h 734861"/>
                    <a:gd name="connsiteX3" fmla="*/ 678961 w 678960"/>
                    <a:gd name="connsiteY3" fmla="*/ 49020 h 734861"/>
                  </a:gdLst>
                  <a:ahLst/>
                  <a:cxnLst>
                    <a:cxn ang="0">
                      <a:pos x="connsiteX0" y="connsiteY0"/>
                    </a:cxn>
                    <a:cxn ang="0">
                      <a:pos x="connsiteX1" y="connsiteY1"/>
                    </a:cxn>
                    <a:cxn ang="0">
                      <a:pos x="connsiteX2" y="connsiteY2"/>
                    </a:cxn>
                    <a:cxn ang="0">
                      <a:pos x="connsiteX3" y="connsiteY3"/>
                    </a:cxn>
                  </a:cxnLst>
                  <a:rect l="l" t="t" r="r" b="b"/>
                  <a:pathLst>
                    <a:path w="678960" h="734861">
                      <a:moveTo>
                        <a:pt x="526180" y="734862"/>
                      </a:moveTo>
                      <a:lnTo>
                        <a:pt x="0" y="489746"/>
                      </a:lnTo>
                      <a:lnTo>
                        <a:pt x="573729" y="0"/>
                      </a:lnTo>
                      <a:lnTo>
                        <a:pt x="678961" y="4902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09" name="Freeform 2008">
                  <a:extLst>
                    <a:ext uri="{FF2B5EF4-FFF2-40B4-BE49-F238E27FC236}">
                      <a16:creationId xmlns:a16="http://schemas.microsoft.com/office/drawing/2014/main" id="{CEE9E6E9-039B-8145-C37A-225040E38274}"/>
                    </a:ext>
                  </a:extLst>
                </p:cNvPr>
                <p:cNvSpPr/>
                <p:nvPr/>
              </p:nvSpPr>
              <p:spPr>
                <a:xfrm>
                  <a:off x="44613156" y="27833895"/>
                  <a:ext cx="1147457" cy="1469713"/>
                </a:xfrm>
                <a:custGeom>
                  <a:avLst/>
                  <a:gdLst>
                    <a:gd name="connsiteX0" fmla="*/ 1099909 w 1147457"/>
                    <a:gd name="connsiteY0" fmla="*/ 979968 h 1469713"/>
                    <a:gd name="connsiteX1" fmla="*/ 526180 w 1147457"/>
                    <a:gd name="connsiteY1" fmla="*/ 1469714 h 1469713"/>
                    <a:gd name="connsiteX2" fmla="*/ 0 w 1147457"/>
                    <a:gd name="connsiteY2" fmla="*/ 1224608 h 1469713"/>
                    <a:gd name="connsiteX3" fmla="*/ 47549 w 1147457"/>
                    <a:gd name="connsiteY3" fmla="*/ 489746 h 1469713"/>
                    <a:gd name="connsiteX4" fmla="*/ 621287 w 1147457"/>
                    <a:gd name="connsiteY4" fmla="*/ 0 h 1469713"/>
                    <a:gd name="connsiteX5" fmla="*/ 1147457 w 1147457"/>
                    <a:gd name="connsiteY5" fmla="*/ 245116 h 146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457" h="1469713">
                      <a:moveTo>
                        <a:pt x="1099909" y="979968"/>
                      </a:moveTo>
                      <a:lnTo>
                        <a:pt x="526180" y="1469714"/>
                      </a:lnTo>
                      <a:lnTo>
                        <a:pt x="0" y="1224608"/>
                      </a:lnTo>
                      <a:lnTo>
                        <a:pt x="47549" y="489746"/>
                      </a:lnTo>
                      <a:lnTo>
                        <a:pt x="621287" y="0"/>
                      </a:lnTo>
                      <a:lnTo>
                        <a:pt x="1147457" y="24511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10" name="Freeform 2009">
                  <a:extLst>
                    <a:ext uri="{FF2B5EF4-FFF2-40B4-BE49-F238E27FC236}">
                      <a16:creationId xmlns:a16="http://schemas.microsoft.com/office/drawing/2014/main" id="{59C232C2-02BF-0436-8F57-1D48F8596D32}"/>
                    </a:ext>
                  </a:extLst>
                </p:cNvPr>
                <p:cNvSpPr/>
                <p:nvPr/>
              </p:nvSpPr>
              <p:spPr>
                <a:xfrm>
                  <a:off x="44555473" y="27466469"/>
                  <a:ext cx="702744" cy="857171"/>
                </a:xfrm>
                <a:custGeom>
                  <a:avLst/>
                  <a:gdLst>
                    <a:gd name="connsiteX0" fmla="*/ 678971 w 702744"/>
                    <a:gd name="connsiteY0" fmla="*/ 367426 h 857171"/>
                    <a:gd name="connsiteX1" fmla="*/ 105233 w 702744"/>
                    <a:gd name="connsiteY1" fmla="*/ 857172 h 857171"/>
                    <a:gd name="connsiteX2" fmla="*/ 0 w 702744"/>
                    <a:gd name="connsiteY2" fmla="*/ 808152 h 857171"/>
                    <a:gd name="connsiteX3" fmla="*/ 702745 w 702744"/>
                    <a:gd name="connsiteY3" fmla="*/ 0 h 857171"/>
                  </a:gdLst>
                  <a:ahLst/>
                  <a:cxnLst>
                    <a:cxn ang="0">
                      <a:pos x="connsiteX0" y="connsiteY0"/>
                    </a:cxn>
                    <a:cxn ang="0">
                      <a:pos x="connsiteX1" y="connsiteY1"/>
                    </a:cxn>
                    <a:cxn ang="0">
                      <a:pos x="connsiteX2" y="connsiteY2"/>
                    </a:cxn>
                    <a:cxn ang="0">
                      <a:pos x="connsiteX3" y="connsiteY3"/>
                    </a:cxn>
                  </a:cxnLst>
                  <a:rect l="l" t="t" r="r" b="b"/>
                  <a:pathLst>
                    <a:path w="702744" h="857171">
                      <a:moveTo>
                        <a:pt x="678971" y="367426"/>
                      </a:moveTo>
                      <a:lnTo>
                        <a:pt x="105233" y="857172"/>
                      </a:lnTo>
                      <a:lnTo>
                        <a:pt x="0" y="808152"/>
                      </a:lnTo>
                      <a:lnTo>
                        <a:pt x="702745"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11" name="Freeform 2010">
                  <a:extLst>
                    <a:ext uri="{FF2B5EF4-FFF2-40B4-BE49-F238E27FC236}">
                      <a16:creationId xmlns:a16="http://schemas.microsoft.com/office/drawing/2014/main" id="{7659544C-6094-D418-6E3C-6CC834E0EC09}"/>
                    </a:ext>
                  </a:extLst>
                </p:cNvPr>
                <p:cNvSpPr/>
                <p:nvPr/>
              </p:nvSpPr>
              <p:spPr>
                <a:xfrm>
                  <a:off x="44086976" y="28274622"/>
                  <a:ext cx="573728" cy="783881"/>
                </a:xfrm>
                <a:custGeom>
                  <a:avLst/>
                  <a:gdLst>
                    <a:gd name="connsiteX0" fmla="*/ 0 w 573728"/>
                    <a:gd name="connsiteY0" fmla="*/ 538766 h 783881"/>
                    <a:gd name="connsiteX1" fmla="*/ 468496 w 573728"/>
                    <a:gd name="connsiteY1" fmla="*/ 0 h 783881"/>
                    <a:gd name="connsiteX2" fmla="*/ 573729 w 573728"/>
                    <a:gd name="connsiteY2" fmla="*/ 49020 h 783881"/>
                    <a:gd name="connsiteX3" fmla="*/ 526180 w 573728"/>
                    <a:gd name="connsiteY3" fmla="*/ 783881 h 783881"/>
                  </a:gdLst>
                  <a:ahLst/>
                  <a:cxnLst>
                    <a:cxn ang="0">
                      <a:pos x="connsiteX0" y="connsiteY0"/>
                    </a:cxn>
                    <a:cxn ang="0">
                      <a:pos x="connsiteX1" y="connsiteY1"/>
                    </a:cxn>
                    <a:cxn ang="0">
                      <a:pos x="connsiteX2" y="connsiteY2"/>
                    </a:cxn>
                    <a:cxn ang="0">
                      <a:pos x="connsiteX3" y="connsiteY3"/>
                    </a:cxn>
                  </a:cxnLst>
                  <a:rect l="l" t="t" r="r" b="b"/>
                  <a:pathLst>
                    <a:path w="573728" h="783881">
                      <a:moveTo>
                        <a:pt x="0" y="538766"/>
                      </a:moveTo>
                      <a:lnTo>
                        <a:pt x="468496" y="0"/>
                      </a:lnTo>
                      <a:lnTo>
                        <a:pt x="573729" y="49020"/>
                      </a:lnTo>
                      <a:lnTo>
                        <a:pt x="526180" y="7838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12" name="Graphic 34">
                <a:extLst>
                  <a:ext uri="{FF2B5EF4-FFF2-40B4-BE49-F238E27FC236}">
                    <a16:creationId xmlns:a16="http://schemas.microsoft.com/office/drawing/2014/main" id="{2095E49F-393F-2A0E-C1F7-C9FE5D84360A}"/>
                  </a:ext>
                </a:extLst>
              </p:cNvPr>
              <p:cNvGrpSpPr/>
              <p:nvPr/>
            </p:nvGrpSpPr>
            <p:grpSpPr>
              <a:xfrm>
                <a:off x="44502981" y="24194424"/>
                <a:ext cx="1926469" cy="1925126"/>
                <a:chOff x="44502981" y="24194424"/>
                <a:chExt cx="1926469" cy="1925126"/>
              </a:xfrm>
            </p:grpSpPr>
            <p:sp>
              <p:nvSpPr>
                <p:cNvPr id="2013" name="Freeform 2012">
                  <a:extLst>
                    <a:ext uri="{FF2B5EF4-FFF2-40B4-BE49-F238E27FC236}">
                      <a16:creationId xmlns:a16="http://schemas.microsoft.com/office/drawing/2014/main" id="{04E16BAF-7D1D-2498-67CC-FCBBB0DC21F0}"/>
                    </a:ext>
                  </a:extLst>
                </p:cNvPr>
                <p:cNvSpPr/>
                <p:nvPr/>
              </p:nvSpPr>
              <p:spPr>
                <a:xfrm>
                  <a:off x="45787293" y="25477836"/>
                  <a:ext cx="642156" cy="641715"/>
                </a:xfrm>
                <a:custGeom>
                  <a:avLst/>
                  <a:gdLst>
                    <a:gd name="connsiteX0" fmla="*/ 642157 w 642156"/>
                    <a:gd name="connsiteY0" fmla="*/ 641715 h 641715"/>
                    <a:gd name="connsiteX1" fmla="*/ 0 w 642156"/>
                    <a:gd name="connsiteY1" fmla="*/ 245116 h 641715"/>
                    <a:gd name="connsiteX2" fmla="*/ 396878 w 642156"/>
                    <a:gd name="connsiteY2" fmla="*/ 0 h 641715"/>
                  </a:gdLst>
                  <a:ahLst/>
                  <a:cxnLst>
                    <a:cxn ang="0">
                      <a:pos x="connsiteX0" y="connsiteY0"/>
                    </a:cxn>
                    <a:cxn ang="0">
                      <a:pos x="connsiteX1" y="connsiteY1"/>
                    </a:cxn>
                    <a:cxn ang="0">
                      <a:pos x="connsiteX2" y="connsiteY2"/>
                    </a:cxn>
                  </a:cxnLst>
                  <a:rect l="l" t="t" r="r" b="b"/>
                  <a:pathLst>
                    <a:path w="642156" h="641715">
                      <a:moveTo>
                        <a:pt x="642157" y="641715"/>
                      </a:moveTo>
                      <a:lnTo>
                        <a:pt x="0" y="245116"/>
                      </a:lnTo>
                      <a:lnTo>
                        <a:pt x="39687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14" name="Freeform 2013">
                  <a:extLst>
                    <a:ext uri="{FF2B5EF4-FFF2-40B4-BE49-F238E27FC236}">
                      <a16:creationId xmlns:a16="http://schemas.microsoft.com/office/drawing/2014/main" id="{E0A2B013-A477-BD2F-6680-EB86FE1A41EE}"/>
                    </a:ext>
                  </a:extLst>
                </p:cNvPr>
                <p:cNvSpPr/>
                <p:nvPr/>
              </p:nvSpPr>
              <p:spPr>
                <a:xfrm>
                  <a:off x="44899859" y="24439540"/>
                  <a:ext cx="1284312" cy="1283411"/>
                </a:xfrm>
                <a:custGeom>
                  <a:avLst/>
                  <a:gdLst>
                    <a:gd name="connsiteX0" fmla="*/ 0 w 1284312"/>
                    <a:gd name="connsiteY0" fmla="*/ 245106 h 1283411"/>
                    <a:gd name="connsiteX1" fmla="*/ 396869 w 1284312"/>
                    <a:gd name="connsiteY1" fmla="*/ 0 h 1283411"/>
                    <a:gd name="connsiteX2" fmla="*/ 1039025 w 1284312"/>
                    <a:gd name="connsiteY2" fmla="*/ 396590 h 1283411"/>
                    <a:gd name="connsiteX3" fmla="*/ 1284313 w 1284312"/>
                    <a:gd name="connsiteY3" fmla="*/ 1038296 h 1283411"/>
                    <a:gd name="connsiteX4" fmla="*/ 887435 w 1284312"/>
                    <a:gd name="connsiteY4" fmla="*/ 1283412 h 1283411"/>
                    <a:gd name="connsiteX5" fmla="*/ 245279 w 1284312"/>
                    <a:gd name="connsiteY5" fmla="*/ 886812 h 128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283411">
                      <a:moveTo>
                        <a:pt x="0" y="245106"/>
                      </a:moveTo>
                      <a:lnTo>
                        <a:pt x="396869" y="0"/>
                      </a:lnTo>
                      <a:lnTo>
                        <a:pt x="1039025" y="396590"/>
                      </a:lnTo>
                      <a:lnTo>
                        <a:pt x="1284313" y="1038296"/>
                      </a:lnTo>
                      <a:lnTo>
                        <a:pt x="887435" y="1283412"/>
                      </a:lnTo>
                      <a:lnTo>
                        <a:pt x="245279" y="88681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15" name="Freeform 2014">
                  <a:extLst>
                    <a:ext uri="{FF2B5EF4-FFF2-40B4-BE49-F238E27FC236}">
                      <a16:creationId xmlns:a16="http://schemas.microsoft.com/office/drawing/2014/main" id="{1E3A1759-8102-2957-FFA0-97935AD53482}"/>
                    </a:ext>
                  </a:extLst>
                </p:cNvPr>
                <p:cNvSpPr/>
                <p:nvPr/>
              </p:nvSpPr>
              <p:spPr>
                <a:xfrm>
                  <a:off x="45296727" y="24194424"/>
                  <a:ext cx="642156" cy="641705"/>
                </a:xfrm>
                <a:custGeom>
                  <a:avLst/>
                  <a:gdLst>
                    <a:gd name="connsiteX0" fmla="*/ 396878 w 642156"/>
                    <a:gd name="connsiteY0" fmla="*/ 0 h 641705"/>
                    <a:gd name="connsiteX1" fmla="*/ 642156 w 642156"/>
                    <a:gd name="connsiteY1" fmla="*/ 641706 h 641705"/>
                    <a:gd name="connsiteX2" fmla="*/ 0 w 642156"/>
                    <a:gd name="connsiteY2" fmla="*/ 245116 h 641705"/>
                  </a:gdLst>
                  <a:ahLst/>
                  <a:cxnLst>
                    <a:cxn ang="0">
                      <a:pos x="connsiteX0" y="connsiteY0"/>
                    </a:cxn>
                    <a:cxn ang="0">
                      <a:pos x="connsiteX1" y="connsiteY1"/>
                    </a:cxn>
                    <a:cxn ang="0">
                      <a:pos x="connsiteX2" y="connsiteY2"/>
                    </a:cxn>
                  </a:cxnLst>
                  <a:rect l="l" t="t" r="r" b="b"/>
                  <a:pathLst>
                    <a:path w="642156" h="641705">
                      <a:moveTo>
                        <a:pt x="396878" y="0"/>
                      </a:moveTo>
                      <a:lnTo>
                        <a:pt x="642156" y="641706"/>
                      </a:lnTo>
                      <a:lnTo>
                        <a:pt x="0" y="24511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16" name="Freeform 2015">
                  <a:extLst>
                    <a:ext uri="{FF2B5EF4-FFF2-40B4-BE49-F238E27FC236}">
                      <a16:creationId xmlns:a16="http://schemas.microsoft.com/office/drawing/2014/main" id="{91F36444-D02B-82F9-1C54-EBC8ABD26C47}"/>
                    </a:ext>
                  </a:extLst>
                </p:cNvPr>
                <p:cNvSpPr/>
                <p:nvPr/>
              </p:nvSpPr>
              <p:spPr>
                <a:xfrm>
                  <a:off x="44502981" y="24684646"/>
                  <a:ext cx="642156" cy="641705"/>
                </a:xfrm>
                <a:custGeom>
                  <a:avLst/>
                  <a:gdLst>
                    <a:gd name="connsiteX0" fmla="*/ 0 w 642156"/>
                    <a:gd name="connsiteY0" fmla="*/ 245116 h 641705"/>
                    <a:gd name="connsiteX1" fmla="*/ 396878 w 642156"/>
                    <a:gd name="connsiteY1" fmla="*/ 0 h 641705"/>
                    <a:gd name="connsiteX2" fmla="*/ 642157 w 642156"/>
                    <a:gd name="connsiteY2" fmla="*/ 641706 h 641705"/>
                  </a:gdLst>
                  <a:ahLst/>
                  <a:cxnLst>
                    <a:cxn ang="0">
                      <a:pos x="connsiteX0" y="connsiteY0"/>
                    </a:cxn>
                    <a:cxn ang="0">
                      <a:pos x="connsiteX1" y="connsiteY1"/>
                    </a:cxn>
                    <a:cxn ang="0">
                      <a:pos x="connsiteX2" y="connsiteY2"/>
                    </a:cxn>
                  </a:cxnLst>
                  <a:rect l="l" t="t" r="r" b="b"/>
                  <a:pathLst>
                    <a:path w="642156" h="641705">
                      <a:moveTo>
                        <a:pt x="0" y="245116"/>
                      </a:moveTo>
                      <a:lnTo>
                        <a:pt x="396878" y="0"/>
                      </a:lnTo>
                      <a:lnTo>
                        <a:pt x="642157" y="641706"/>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17" name="Graphic 34">
                <a:extLst>
                  <a:ext uri="{FF2B5EF4-FFF2-40B4-BE49-F238E27FC236}">
                    <a16:creationId xmlns:a16="http://schemas.microsoft.com/office/drawing/2014/main" id="{A18AB701-CC30-6367-882C-7192E4A1FEFE}"/>
                  </a:ext>
                </a:extLst>
              </p:cNvPr>
              <p:cNvGrpSpPr/>
              <p:nvPr/>
            </p:nvGrpSpPr>
            <p:grpSpPr>
              <a:xfrm>
                <a:off x="42364856" y="24194424"/>
                <a:ext cx="2138124" cy="3429173"/>
                <a:chOff x="42364856" y="24194424"/>
                <a:chExt cx="2138124" cy="3429173"/>
              </a:xfrm>
            </p:grpSpPr>
            <p:sp>
              <p:nvSpPr>
                <p:cNvPr id="2018" name="Freeform 2017">
                  <a:extLst>
                    <a:ext uri="{FF2B5EF4-FFF2-40B4-BE49-F238E27FC236}">
                      <a16:creationId xmlns:a16="http://schemas.microsoft.com/office/drawing/2014/main" id="{CE8EDA83-F290-65F1-149D-CDFC84490C85}"/>
                    </a:ext>
                  </a:extLst>
                </p:cNvPr>
                <p:cNvSpPr/>
                <p:nvPr/>
              </p:nvSpPr>
              <p:spPr>
                <a:xfrm>
                  <a:off x="42364856" y="26937765"/>
                  <a:ext cx="427625" cy="685832"/>
                </a:xfrm>
                <a:custGeom>
                  <a:avLst/>
                  <a:gdLst>
                    <a:gd name="connsiteX0" fmla="*/ 0 w 427625"/>
                    <a:gd name="connsiteY0" fmla="*/ 685833 h 685832"/>
                    <a:gd name="connsiteX1" fmla="*/ 189500 w 427625"/>
                    <a:gd name="connsiteY1" fmla="*/ 0 h 685832"/>
                    <a:gd name="connsiteX2" fmla="*/ 427625 w 427625"/>
                    <a:gd name="connsiteY2" fmla="*/ 147068 h 685832"/>
                  </a:gdLst>
                  <a:ahLst/>
                  <a:cxnLst>
                    <a:cxn ang="0">
                      <a:pos x="connsiteX0" y="connsiteY0"/>
                    </a:cxn>
                    <a:cxn ang="0">
                      <a:pos x="connsiteX1" y="connsiteY1"/>
                    </a:cxn>
                    <a:cxn ang="0">
                      <a:pos x="connsiteX2" y="connsiteY2"/>
                    </a:cxn>
                  </a:cxnLst>
                  <a:rect l="l" t="t" r="r" b="b"/>
                  <a:pathLst>
                    <a:path w="427625" h="685832">
                      <a:moveTo>
                        <a:pt x="0" y="685833"/>
                      </a:moveTo>
                      <a:lnTo>
                        <a:pt x="189500" y="0"/>
                      </a:lnTo>
                      <a:lnTo>
                        <a:pt x="427625" y="14706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19" name="Freeform 2018">
                  <a:extLst>
                    <a:ext uri="{FF2B5EF4-FFF2-40B4-BE49-F238E27FC236}">
                      <a16:creationId xmlns:a16="http://schemas.microsoft.com/office/drawing/2014/main" id="{1EDF7764-FEAF-C16B-BF3A-8FD2F854D01B}"/>
                    </a:ext>
                  </a:extLst>
                </p:cNvPr>
                <p:cNvSpPr/>
                <p:nvPr/>
              </p:nvSpPr>
              <p:spPr>
                <a:xfrm>
                  <a:off x="42838611" y="24880267"/>
                  <a:ext cx="363616" cy="1028749"/>
                </a:xfrm>
                <a:custGeom>
                  <a:avLst/>
                  <a:gdLst>
                    <a:gd name="connsiteX0" fmla="*/ 363617 w 363616"/>
                    <a:gd name="connsiteY0" fmla="*/ 49019 h 1028749"/>
                    <a:gd name="connsiteX1" fmla="*/ 253498 w 363616"/>
                    <a:gd name="connsiteY1" fmla="*/ 783871 h 1028749"/>
                    <a:gd name="connsiteX2" fmla="*/ 0 w 363616"/>
                    <a:gd name="connsiteY2" fmla="*/ 1028749 h 1028749"/>
                    <a:gd name="connsiteX3" fmla="*/ 284245 w 363616"/>
                    <a:gd name="connsiteY3" fmla="*/ 0 h 1028749"/>
                  </a:gdLst>
                  <a:ahLst/>
                  <a:cxnLst>
                    <a:cxn ang="0">
                      <a:pos x="connsiteX0" y="connsiteY0"/>
                    </a:cxn>
                    <a:cxn ang="0">
                      <a:pos x="connsiteX1" y="connsiteY1"/>
                    </a:cxn>
                    <a:cxn ang="0">
                      <a:pos x="connsiteX2" y="connsiteY2"/>
                    </a:cxn>
                    <a:cxn ang="0">
                      <a:pos x="connsiteX3" y="connsiteY3"/>
                    </a:cxn>
                  </a:cxnLst>
                  <a:rect l="l" t="t" r="r" b="b"/>
                  <a:pathLst>
                    <a:path w="363616" h="1028749">
                      <a:moveTo>
                        <a:pt x="363617" y="49019"/>
                      </a:moveTo>
                      <a:lnTo>
                        <a:pt x="253498" y="783871"/>
                      </a:lnTo>
                      <a:lnTo>
                        <a:pt x="0" y="1028749"/>
                      </a:lnTo>
                      <a:lnTo>
                        <a:pt x="284245"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20" name="Freeform 2019">
                  <a:extLst>
                    <a:ext uri="{FF2B5EF4-FFF2-40B4-BE49-F238E27FC236}">
                      <a16:creationId xmlns:a16="http://schemas.microsoft.com/office/drawing/2014/main" id="{6A3E436E-045A-70A3-756E-CEB28647E9AD}"/>
                    </a:ext>
                  </a:extLst>
                </p:cNvPr>
                <p:cNvSpPr/>
                <p:nvPr/>
              </p:nvSpPr>
              <p:spPr>
                <a:xfrm>
                  <a:off x="42554356" y="25664138"/>
                  <a:ext cx="934621" cy="1420694"/>
                </a:xfrm>
                <a:custGeom>
                  <a:avLst/>
                  <a:gdLst>
                    <a:gd name="connsiteX0" fmla="*/ 537753 w 934621"/>
                    <a:gd name="connsiteY0" fmla="*/ 0 h 1420694"/>
                    <a:gd name="connsiteX1" fmla="*/ 934622 w 934621"/>
                    <a:gd name="connsiteY1" fmla="*/ 245116 h 1420694"/>
                    <a:gd name="connsiteX2" fmla="*/ 879567 w 934621"/>
                    <a:gd name="connsiteY2" fmla="*/ 612542 h 1420694"/>
                    <a:gd name="connsiteX3" fmla="*/ 238125 w 934621"/>
                    <a:gd name="connsiteY3" fmla="*/ 1420694 h 1420694"/>
                    <a:gd name="connsiteX4" fmla="*/ 0 w 934621"/>
                    <a:gd name="connsiteY4" fmla="*/ 1273627 h 1420694"/>
                    <a:gd name="connsiteX5" fmla="*/ 284254 w 934621"/>
                    <a:gd name="connsiteY5" fmla="*/ 244878 h 142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621" h="1420694">
                      <a:moveTo>
                        <a:pt x="537753" y="0"/>
                      </a:moveTo>
                      <a:lnTo>
                        <a:pt x="934622" y="245116"/>
                      </a:lnTo>
                      <a:lnTo>
                        <a:pt x="879567" y="612542"/>
                      </a:lnTo>
                      <a:lnTo>
                        <a:pt x="238125" y="1420694"/>
                      </a:lnTo>
                      <a:lnTo>
                        <a:pt x="0" y="1273627"/>
                      </a:lnTo>
                      <a:lnTo>
                        <a:pt x="284254" y="24487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21" name="Freeform 2020">
                  <a:extLst>
                    <a:ext uri="{FF2B5EF4-FFF2-40B4-BE49-F238E27FC236}">
                      <a16:creationId xmlns:a16="http://schemas.microsoft.com/office/drawing/2014/main" id="{4A09F38E-BC76-076A-1755-A617D5EE3480}"/>
                    </a:ext>
                  </a:extLst>
                </p:cNvPr>
                <p:cNvSpPr/>
                <p:nvPr/>
              </p:nvSpPr>
              <p:spPr>
                <a:xfrm>
                  <a:off x="43122855" y="24194424"/>
                  <a:ext cx="586378" cy="734861"/>
                </a:xfrm>
                <a:custGeom>
                  <a:avLst/>
                  <a:gdLst>
                    <a:gd name="connsiteX0" fmla="*/ 189500 w 586378"/>
                    <a:gd name="connsiteY0" fmla="*/ 0 h 734861"/>
                    <a:gd name="connsiteX1" fmla="*/ 586378 w 586378"/>
                    <a:gd name="connsiteY1" fmla="*/ 245116 h 734861"/>
                    <a:gd name="connsiteX2" fmla="*/ 79372 w 586378"/>
                    <a:gd name="connsiteY2" fmla="*/ 734862 h 734861"/>
                    <a:gd name="connsiteX3" fmla="*/ 0 w 586378"/>
                    <a:gd name="connsiteY3" fmla="*/ 685842 h 734861"/>
                  </a:gdLst>
                  <a:ahLst/>
                  <a:cxnLst>
                    <a:cxn ang="0">
                      <a:pos x="connsiteX0" y="connsiteY0"/>
                    </a:cxn>
                    <a:cxn ang="0">
                      <a:pos x="connsiteX1" y="connsiteY1"/>
                    </a:cxn>
                    <a:cxn ang="0">
                      <a:pos x="connsiteX2" y="connsiteY2"/>
                    </a:cxn>
                    <a:cxn ang="0">
                      <a:pos x="connsiteX3" y="connsiteY3"/>
                    </a:cxn>
                  </a:cxnLst>
                  <a:rect l="l" t="t" r="r" b="b"/>
                  <a:pathLst>
                    <a:path w="586378" h="734861">
                      <a:moveTo>
                        <a:pt x="189500" y="0"/>
                      </a:moveTo>
                      <a:lnTo>
                        <a:pt x="586378" y="245116"/>
                      </a:lnTo>
                      <a:lnTo>
                        <a:pt x="79372" y="734862"/>
                      </a:lnTo>
                      <a:lnTo>
                        <a:pt x="0" y="68584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22" name="Freeform 2021">
                  <a:extLst>
                    <a:ext uri="{FF2B5EF4-FFF2-40B4-BE49-F238E27FC236}">
                      <a16:creationId xmlns:a16="http://schemas.microsoft.com/office/drawing/2014/main" id="{D6745A8A-D80D-70A1-373F-4E12CDAB14B6}"/>
                    </a:ext>
                  </a:extLst>
                </p:cNvPr>
                <p:cNvSpPr/>
                <p:nvPr/>
              </p:nvSpPr>
              <p:spPr>
                <a:xfrm>
                  <a:off x="43092109" y="24439540"/>
                  <a:ext cx="1013993" cy="1469713"/>
                </a:xfrm>
                <a:custGeom>
                  <a:avLst/>
                  <a:gdLst>
                    <a:gd name="connsiteX0" fmla="*/ 110118 w 1013993"/>
                    <a:gd name="connsiteY0" fmla="*/ 489746 h 1469713"/>
                    <a:gd name="connsiteX1" fmla="*/ 617125 w 1013993"/>
                    <a:gd name="connsiteY1" fmla="*/ 0 h 1469713"/>
                    <a:gd name="connsiteX2" fmla="*/ 1013993 w 1013993"/>
                    <a:gd name="connsiteY2" fmla="*/ 245106 h 1469713"/>
                    <a:gd name="connsiteX3" fmla="*/ 903875 w 1013993"/>
                    <a:gd name="connsiteY3" fmla="*/ 979968 h 1469713"/>
                    <a:gd name="connsiteX4" fmla="*/ 396869 w 1013993"/>
                    <a:gd name="connsiteY4" fmla="*/ 1469714 h 1469713"/>
                    <a:gd name="connsiteX5" fmla="*/ 0 w 1013993"/>
                    <a:gd name="connsiteY5" fmla="*/ 1224598 h 146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3993" h="1469713">
                      <a:moveTo>
                        <a:pt x="110118" y="489746"/>
                      </a:moveTo>
                      <a:lnTo>
                        <a:pt x="617125" y="0"/>
                      </a:lnTo>
                      <a:lnTo>
                        <a:pt x="1013993" y="245106"/>
                      </a:lnTo>
                      <a:lnTo>
                        <a:pt x="903875" y="979968"/>
                      </a:lnTo>
                      <a:lnTo>
                        <a:pt x="396869" y="1469714"/>
                      </a:lnTo>
                      <a:lnTo>
                        <a:pt x="0" y="122459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23" name="Freeform 2022">
                  <a:extLst>
                    <a:ext uri="{FF2B5EF4-FFF2-40B4-BE49-F238E27FC236}">
                      <a16:creationId xmlns:a16="http://schemas.microsoft.com/office/drawing/2014/main" id="{60698714-ABF3-D4A8-C86C-657BEF2AF9F7}"/>
                    </a:ext>
                  </a:extLst>
                </p:cNvPr>
                <p:cNvSpPr/>
                <p:nvPr/>
              </p:nvSpPr>
              <p:spPr>
                <a:xfrm>
                  <a:off x="43433923" y="25419508"/>
                  <a:ext cx="641432" cy="857172"/>
                </a:xfrm>
                <a:custGeom>
                  <a:avLst/>
                  <a:gdLst>
                    <a:gd name="connsiteX0" fmla="*/ 55055 w 641432"/>
                    <a:gd name="connsiteY0" fmla="*/ 489746 h 857172"/>
                    <a:gd name="connsiteX1" fmla="*/ 562060 w 641432"/>
                    <a:gd name="connsiteY1" fmla="*/ 0 h 857172"/>
                    <a:gd name="connsiteX2" fmla="*/ 641432 w 641432"/>
                    <a:gd name="connsiteY2" fmla="*/ 49020 h 857172"/>
                    <a:gd name="connsiteX3" fmla="*/ 0 w 641432"/>
                    <a:gd name="connsiteY3" fmla="*/ 857172 h 857172"/>
                  </a:gdLst>
                  <a:ahLst/>
                  <a:cxnLst>
                    <a:cxn ang="0">
                      <a:pos x="connsiteX0" y="connsiteY0"/>
                    </a:cxn>
                    <a:cxn ang="0">
                      <a:pos x="connsiteX1" y="connsiteY1"/>
                    </a:cxn>
                    <a:cxn ang="0">
                      <a:pos x="connsiteX2" y="connsiteY2"/>
                    </a:cxn>
                    <a:cxn ang="0">
                      <a:pos x="connsiteX3" y="connsiteY3"/>
                    </a:cxn>
                  </a:cxnLst>
                  <a:rect l="l" t="t" r="r" b="b"/>
                  <a:pathLst>
                    <a:path w="641432" h="857172">
                      <a:moveTo>
                        <a:pt x="55055" y="489746"/>
                      </a:moveTo>
                      <a:lnTo>
                        <a:pt x="562060" y="0"/>
                      </a:lnTo>
                      <a:lnTo>
                        <a:pt x="641432" y="49020"/>
                      </a:lnTo>
                      <a:lnTo>
                        <a:pt x="0" y="85717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24" name="Freeform 2023">
                  <a:extLst>
                    <a:ext uri="{FF2B5EF4-FFF2-40B4-BE49-F238E27FC236}">
                      <a16:creationId xmlns:a16="http://schemas.microsoft.com/office/drawing/2014/main" id="{5E413CFF-D794-A026-464D-A50E980F1DD1}"/>
                    </a:ext>
                  </a:extLst>
                </p:cNvPr>
                <p:cNvSpPr/>
                <p:nvPr/>
              </p:nvSpPr>
              <p:spPr>
                <a:xfrm>
                  <a:off x="43995984" y="24684646"/>
                  <a:ext cx="506996" cy="783881"/>
                </a:xfrm>
                <a:custGeom>
                  <a:avLst/>
                  <a:gdLst>
                    <a:gd name="connsiteX0" fmla="*/ 506997 w 506996"/>
                    <a:gd name="connsiteY0" fmla="*/ 245116 h 783881"/>
                    <a:gd name="connsiteX1" fmla="*/ 79372 w 506996"/>
                    <a:gd name="connsiteY1" fmla="*/ 783881 h 783881"/>
                    <a:gd name="connsiteX2" fmla="*/ 0 w 506996"/>
                    <a:gd name="connsiteY2" fmla="*/ 734861 h 783881"/>
                    <a:gd name="connsiteX3" fmla="*/ 110119 w 506996"/>
                    <a:gd name="connsiteY3" fmla="*/ 0 h 783881"/>
                  </a:gdLst>
                  <a:ahLst/>
                  <a:cxnLst>
                    <a:cxn ang="0">
                      <a:pos x="connsiteX0" y="connsiteY0"/>
                    </a:cxn>
                    <a:cxn ang="0">
                      <a:pos x="connsiteX1" y="connsiteY1"/>
                    </a:cxn>
                    <a:cxn ang="0">
                      <a:pos x="connsiteX2" y="connsiteY2"/>
                    </a:cxn>
                    <a:cxn ang="0">
                      <a:pos x="connsiteX3" y="connsiteY3"/>
                    </a:cxn>
                  </a:cxnLst>
                  <a:rect l="l" t="t" r="r" b="b"/>
                  <a:pathLst>
                    <a:path w="506996" h="783881">
                      <a:moveTo>
                        <a:pt x="506997" y="245116"/>
                      </a:moveTo>
                      <a:lnTo>
                        <a:pt x="79372" y="783881"/>
                      </a:lnTo>
                      <a:lnTo>
                        <a:pt x="0" y="734861"/>
                      </a:lnTo>
                      <a:lnTo>
                        <a:pt x="110119"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25" name="Graphic 34">
                <a:extLst>
                  <a:ext uri="{FF2B5EF4-FFF2-40B4-BE49-F238E27FC236}">
                    <a16:creationId xmlns:a16="http://schemas.microsoft.com/office/drawing/2014/main" id="{726B6D39-F646-6BC1-F877-1067ABF500B8}"/>
                  </a:ext>
                </a:extLst>
              </p:cNvPr>
              <p:cNvGrpSpPr/>
              <p:nvPr/>
            </p:nvGrpSpPr>
            <p:grpSpPr>
              <a:xfrm>
                <a:off x="42364856" y="27623598"/>
                <a:ext cx="1722120" cy="1925127"/>
                <a:chOff x="42364856" y="27623598"/>
                <a:chExt cx="1722120" cy="1925127"/>
              </a:xfrm>
            </p:grpSpPr>
            <p:sp>
              <p:nvSpPr>
                <p:cNvPr id="2026" name="Freeform 2025">
                  <a:extLst>
                    <a:ext uri="{FF2B5EF4-FFF2-40B4-BE49-F238E27FC236}">
                      <a16:creationId xmlns:a16="http://schemas.microsoft.com/office/drawing/2014/main" id="{E1CEEEC9-D7E5-4960-7950-A11C56C106C9}"/>
                    </a:ext>
                  </a:extLst>
                </p:cNvPr>
                <p:cNvSpPr/>
                <p:nvPr/>
              </p:nvSpPr>
              <p:spPr>
                <a:xfrm>
                  <a:off x="43015252" y="28907019"/>
                  <a:ext cx="574043" cy="641706"/>
                </a:xfrm>
                <a:custGeom>
                  <a:avLst/>
                  <a:gdLst>
                    <a:gd name="connsiteX0" fmla="*/ 325193 w 574043"/>
                    <a:gd name="connsiteY0" fmla="*/ 641706 h 641706"/>
                    <a:gd name="connsiteX1" fmla="*/ 0 w 574043"/>
                    <a:gd name="connsiteY1" fmla="*/ 0 h 641706"/>
                    <a:gd name="connsiteX2" fmla="*/ 574043 w 574043"/>
                    <a:gd name="connsiteY2" fmla="*/ 396590 h 641706"/>
                  </a:gdLst>
                  <a:ahLst/>
                  <a:cxnLst>
                    <a:cxn ang="0">
                      <a:pos x="connsiteX0" y="connsiteY0"/>
                    </a:cxn>
                    <a:cxn ang="0">
                      <a:pos x="connsiteX1" y="connsiteY1"/>
                    </a:cxn>
                    <a:cxn ang="0">
                      <a:pos x="connsiteX2" y="connsiteY2"/>
                    </a:cxn>
                  </a:cxnLst>
                  <a:rect l="l" t="t" r="r" b="b"/>
                  <a:pathLst>
                    <a:path w="574043" h="641706">
                      <a:moveTo>
                        <a:pt x="325193" y="641706"/>
                      </a:moveTo>
                      <a:lnTo>
                        <a:pt x="0" y="0"/>
                      </a:lnTo>
                      <a:lnTo>
                        <a:pt x="574043" y="39659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27" name="Freeform 2026">
                  <a:extLst>
                    <a:ext uri="{FF2B5EF4-FFF2-40B4-BE49-F238E27FC236}">
                      <a16:creationId xmlns:a16="http://schemas.microsoft.com/office/drawing/2014/main" id="{FC14D405-1DCE-0C94-D145-B5D165852D4A}"/>
                    </a:ext>
                  </a:extLst>
                </p:cNvPr>
                <p:cNvSpPr/>
                <p:nvPr/>
              </p:nvSpPr>
              <p:spPr>
                <a:xfrm>
                  <a:off x="42690049" y="28020197"/>
                  <a:ext cx="1148086" cy="1283411"/>
                </a:xfrm>
                <a:custGeom>
                  <a:avLst/>
                  <a:gdLst>
                    <a:gd name="connsiteX0" fmla="*/ 248850 w 1148086"/>
                    <a:gd name="connsiteY0" fmla="*/ 0 h 1283411"/>
                    <a:gd name="connsiteX1" fmla="*/ 822894 w 1148086"/>
                    <a:gd name="connsiteY1" fmla="*/ 396600 h 1283411"/>
                    <a:gd name="connsiteX2" fmla="*/ 1148087 w 1148086"/>
                    <a:gd name="connsiteY2" fmla="*/ 1038306 h 1283411"/>
                    <a:gd name="connsiteX3" fmla="*/ 899246 w 1148086"/>
                    <a:gd name="connsiteY3" fmla="*/ 1283412 h 1283411"/>
                    <a:gd name="connsiteX4" fmla="*/ 325203 w 1148086"/>
                    <a:gd name="connsiteY4" fmla="*/ 886821 h 1283411"/>
                    <a:gd name="connsiteX5" fmla="*/ 0 w 1148086"/>
                    <a:gd name="connsiteY5" fmla="*/ 245116 h 128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8086" h="1283411">
                      <a:moveTo>
                        <a:pt x="248850" y="0"/>
                      </a:moveTo>
                      <a:lnTo>
                        <a:pt x="822894" y="396600"/>
                      </a:lnTo>
                      <a:lnTo>
                        <a:pt x="1148087" y="1038306"/>
                      </a:lnTo>
                      <a:lnTo>
                        <a:pt x="899246" y="1283412"/>
                      </a:lnTo>
                      <a:lnTo>
                        <a:pt x="325203" y="886821"/>
                      </a:lnTo>
                      <a:lnTo>
                        <a:pt x="0" y="24511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28" name="Freeform 2027">
                  <a:extLst>
                    <a:ext uri="{FF2B5EF4-FFF2-40B4-BE49-F238E27FC236}">
                      <a16:creationId xmlns:a16="http://schemas.microsoft.com/office/drawing/2014/main" id="{BF4AF54D-00FE-E711-333F-9ED4755ACC1E}"/>
                    </a:ext>
                  </a:extLst>
                </p:cNvPr>
                <p:cNvSpPr/>
                <p:nvPr/>
              </p:nvSpPr>
              <p:spPr>
                <a:xfrm>
                  <a:off x="43512943" y="28416797"/>
                  <a:ext cx="574033" cy="641706"/>
                </a:xfrm>
                <a:custGeom>
                  <a:avLst/>
                  <a:gdLst>
                    <a:gd name="connsiteX0" fmla="*/ 574034 w 574033"/>
                    <a:gd name="connsiteY0" fmla="*/ 396590 h 641706"/>
                    <a:gd name="connsiteX1" fmla="*/ 325193 w 574033"/>
                    <a:gd name="connsiteY1" fmla="*/ 641706 h 641706"/>
                    <a:gd name="connsiteX2" fmla="*/ 0 w 574033"/>
                    <a:gd name="connsiteY2" fmla="*/ 0 h 641706"/>
                  </a:gdLst>
                  <a:ahLst/>
                  <a:cxnLst>
                    <a:cxn ang="0">
                      <a:pos x="connsiteX0" y="connsiteY0"/>
                    </a:cxn>
                    <a:cxn ang="0">
                      <a:pos x="connsiteX1" y="connsiteY1"/>
                    </a:cxn>
                    <a:cxn ang="0">
                      <a:pos x="connsiteX2" y="connsiteY2"/>
                    </a:cxn>
                  </a:cxnLst>
                  <a:rect l="l" t="t" r="r" b="b"/>
                  <a:pathLst>
                    <a:path w="574033" h="641706">
                      <a:moveTo>
                        <a:pt x="574034" y="396590"/>
                      </a:moveTo>
                      <a:lnTo>
                        <a:pt x="325193" y="641706"/>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29" name="Freeform 2028">
                  <a:extLst>
                    <a:ext uri="{FF2B5EF4-FFF2-40B4-BE49-F238E27FC236}">
                      <a16:creationId xmlns:a16="http://schemas.microsoft.com/office/drawing/2014/main" id="{9458C3CD-F496-5741-D43B-C8400655878F}"/>
                    </a:ext>
                  </a:extLst>
                </p:cNvPr>
                <p:cNvSpPr/>
                <p:nvPr/>
              </p:nvSpPr>
              <p:spPr>
                <a:xfrm>
                  <a:off x="42364856" y="27623598"/>
                  <a:ext cx="574043" cy="641715"/>
                </a:xfrm>
                <a:custGeom>
                  <a:avLst/>
                  <a:gdLst>
                    <a:gd name="connsiteX0" fmla="*/ 0 w 574043"/>
                    <a:gd name="connsiteY0" fmla="*/ 0 h 641715"/>
                    <a:gd name="connsiteX1" fmla="*/ 574043 w 574043"/>
                    <a:gd name="connsiteY1" fmla="*/ 396600 h 641715"/>
                    <a:gd name="connsiteX2" fmla="*/ 325193 w 574043"/>
                    <a:gd name="connsiteY2" fmla="*/ 641715 h 641715"/>
                  </a:gdLst>
                  <a:ahLst/>
                  <a:cxnLst>
                    <a:cxn ang="0">
                      <a:pos x="connsiteX0" y="connsiteY0"/>
                    </a:cxn>
                    <a:cxn ang="0">
                      <a:pos x="connsiteX1" y="connsiteY1"/>
                    </a:cxn>
                    <a:cxn ang="0">
                      <a:pos x="connsiteX2" y="connsiteY2"/>
                    </a:cxn>
                  </a:cxnLst>
                  <a:rect l="l" t="t" r="r" b="b"/>
                  <a:pathLst>
                    <a:path w="574043" h="641715">
                      <a:moveTo>
                        <a:pt x="0" y="0"/>
                      </a:moveTo>
                      <a:lnTo>
                        <a:pt x="574043" y="396600"/>
                      </a:lnTo>
                      <a:lnTo>
                        <a:pt x="325193" y="641715"/>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30" name="Graphic 34">
                <a:extLst>
                  <a:ext uri="{FF2B5EF4-FFF2-40B4-BE49-F238E27FC236}">
                    <a16:creationId xmlns:a16="http://schemas.microsoft.com/office/drawing/2014/main" id="{8161C72B-A402-7D66-19C9-BA8B8153502A}"/>
                  </a:ext>
                </a:extLst>
              </p:cNvPr>
              <p:cNvGrpSpPr/>
              <p:nvPr/>
            </p:nvGrpSpPr>
            <p:grpSpPr>
              <a:xfrm>
                <a:off x="43312356" y="24194424"/>
                <a:ext cx="2381250" cy="735337"/>
                <a:chOff x="43312356" y="24194424"/>
                <a:chExt cx="2381250" cy="735337"/>
              </a:xfrm>
            </p:grpSpPr>
            <p:sp>
              <p:nvSpPr>
                <p:cNvPr id="2031" name="Freeform 2030">
                  <a:extLst>
                    <a:ext uri="{FF2B5EF4-FFF2-40B4-BE49-F238E27FC236}">
                      <a16:creationId xmlns:a16="http://schemas.microsoft.com/office/drawing/2014/main" id="{3AFF3337-39C3-2C48-2E74-556820CC6C3F}"/>
                    </a:ext>
                  </a:extLst>
                </p:cNvPr>
                <p:cNvSpPr/>
                <p:nvPr/>
              </p:nvSpPr>
              <p:spPr>
                <a:xfrm>
                  <a:off x="43312356" y="24194424"/>
                  <a:ext cx="793746" cy="245115"/>
                </a:xfrm>
                <a:custGeom>
                  <a:avLst/>
                  <a:gdLst>
                    <a:gd name="connsiteX0" fmla="*/ 0 w 793746"/>
                    <a:gd name="connsiteY0" fmla="*/ 0 h 245115"/>
                    <a:gd name="connsiteX1" fmla="*/ 793747 w 793746"/>
                    <a:gd name="connsiteY1" fmla="*/ 0 h 245115"/>
                    <a:gd name="connsiteX2" fmla="*/ 396878 w 793746"/>
                    <a:gd name="connsiteY2" fmla="*/ 245116 h 245115"/>
                  </a:gdLst>
                  <a:ahLst/>
                  <a:cxnLst>
                    <a:cxn ang="0">
                      <a:pos x="connsiteX0" y="connsiteY0"/>
                    </a:cxn>
                    <a:cxn ang="0">
                      <a:pos x="connsiteX1" y="connsiteY1"/>
                    </a:cxn>
                    <a:cxn ang="0">
                      <a:pos x="connsiteX2" y="connsiteY2"/>
                    </a:cxn>
                  </a:cxnLst>
                  <a:rect l="l" t="t" r="r" b="b"/>
                  <a:pathLst>
                    <a:path w="793746" h="245115">
                      <a:moveTo>
                        <a:pt x="0" y="0"/>
                      </a:moveTo>
                      <a:lnTo>
                        <a:pt x="793747" y="0"/>
                      </a:lnTo>
                      <a:lnTo>
                        <a:pt x="396878" y="24511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32" name="Freeform 2031">
                  <a:extLst>
                    <a:ext uri="{FF2B5EF4-FFF2-40B4-BE49-F238E27FC236}">
                      <a16:creationId xmlns:a16="http://schemas.microsoft.com/office/drawing/2014/main" id="{9E4D983B-EA8B-84CE-0F3A-E0B5D41E7C7F}"/>
                    </a:ext>
                  </a:extLst>
                </p:cNvPr>
                <p:cNvSpPr/>
                <p:nvPr/>
              </p:nvSpPr>
              <p:spPr>
                <a:xfrm>
                  <a:off x="43709234" y="24194424"/>
                  <a:ext cx="1587493" cy="490221"/>
                </a:xfrm>
                <a:custGeom>
                  <a:avLst/>
                  <a:gdLst>
                    <a:gd name="connsiteX0" fmla="*/ 1587494 w 1587493"/>
                    <a:gd name="connsiteY0" fmla="*/ 245116 h 490221"/>
                    <a:gd name="connsiteX1" fmla="*/ 1190625 w 1587493"/>
                    <a:gd name="connsiteY1" fmla="*/ 490222 h 490221"/>
                    <a:gd name="connsiteX2" fmla="*/ 396869 w 1587493"/>
                    <a:gd name="connsiteY2" fmla="*/ 490222 h 490221"/>
                    <a:gd name="connsiteX3" fmla="*/ 0 w 1587493"/>
                    <a:gd name="connsiteY3" fmla="*/ 245116 h 490221"/>
                    <a:gd name="connsiteX4" fmla="*/ 396869 w 1587493"/>
                    <a:gd name="connsiteY4" fmla="*/ 0 h 490221"/>
                    <a:gd name="connsiteX5" fmla="*/ 1190625 w 1587493"/>
                    <a:gd name="connsiteY5" fmla="*/ 0 h 49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493" h="490221">
                      <a:moveTo>
                        <a:pt x="1587494" y="245116"/>
                      </a:moveTo>
                      <a:lnTo>
                        <a:pt x="1190625" y="490222"/>
                      </a:lnTo>
                      <a:lnTo>
                        <a:pt x="396869" y="490222"/>
                      </a:lnTo>
                      <a:lnTo>
                        <a:pt x="0" y="245116"/>
                      </a:lnTo>
                      <a:lnTo>
                        <a:pt x="396869" y="0"/>
                      </a:lnTo>
                      <a:lnTo>
                        <a:pt x="1190625"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33" name="Freeform 2032">
                  <a:extLst>
                    <a:ext uri="{FF2B5EF4-FFF2-40B4-BE49-F238E27FC236}">
                      <a16:creationId xmlns:a16="http://schemas.microsoft.com/office/drawing/2014/main" id="{BF92CF77-7B5F-D150-C04E-67514DDF9B7E}"/>
                    </a:ext>
                  </a:extLst>
                </p:cNvPr>
                <p:cNvSpPr/>
                <p:nvPr/>
              </p:nvSpPr>
              <p:spPr>
                <a:xfrm>
                  <a:off x="44106102" y="24684646"/>
                  <a:ext cx="793756" cy="245115"/>
                </a:xfrm>
                <a:custGeom>
                  <a:avLst/>
                  <a:gdLst>
                    <a:gd name="connsiteX0" fmla="*/ 396878 w 793756"/>
                    <a:gd name="connsiteY0" fmla="*/ 245116 h 245115"/>
                    <a:gd name="connsiteX1" fmla="*/ 0 w 793756"/>
                    <a:gd name="connsiteY1" fmla="*/ 0 h 245115"/>
                    <a:gd name="connsiteX2" fmla="*/ 793756 w 793756"/>
                    <a:gd name="connsiteY2" fmla="*/ 0 h 245115"/>
                  </a:gdLst>
                  <a:ahLst/>
                  <a:cxnLst>
                    <a:cxn ang="0">
                      <a:pos x="connsiteX0" y="connsiteY0"/>
                    </a:cxn>
                    <a:cxn ang="0">
                      <a:pos x="connsiteX1" y="connsiteY1"/>
                    </a:cxn>
                    <a:cxn ang="0">
                      <a:pos x="connsiteX2" y="connsiteY2"/>
                    </a:cxn>
                  </a:cxnLst>
                  <a:rect l="l" t="t" r="r" b="b"/>
                  <a:pathLst>
                    <a:path w="793756" h="245115">
                      <a:moveTo>
                        <a:pt x="396878" y="245116"/>
                      </a:moveTo>
                      <a:lnTo>
                        <a:pt x="0" y="0"/>
                      </a:lnTo>
                      <a:lnTo>
                        <a:pt x="793756"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34" name="Freeform 2033">
                  <a:extLst>
                    <a:ext uri="{FF2B5EF4-FFF2-40B4-BE49-F238E27FC236}">
                      <a16:creationId xmlns:a16="http://schemas.microsoft.com/office/drawing/2014/main" id="{2AAE515B-49CC-DD7F-BCA7-3C4B58E2D12F}"/>
                    </a:ext>
                  </a:extLst>
                </p:cNvPr>
                <p:cNvSpPr/>
                <p:nvPr/>
              </p:nvSpPr>
              <p:spPr>
                <a:xfrm>
                  <a:off x="44899859" y="24194424"/>
                  <a:ext cx="793746" cy="245115"/>
                </a:xfrm>
                <a:custGeom>
                  <a:avLst/>
                  <a:gdLst>
                    <a:gd name="connsiteX0" fmla="*/ 793747 w 793746"/>
                    <a:gd name="connsiteY0" fmla="*/ 0 h 245115"/>
                    <a:gd name="connsiteX1" fmla="*/ 396869 w 793746"/>
                    <a:gd name="connsiteY1" fmla="*/ 245116 h 245115"/>
                    <a:gd name="connsiteX2" fmla="*/ 0 w 793746"/>
                    <a:gd name="connsiteY2" fmla="*/ 0 h 245115"/>
                  </a:gdLst>
                  <a:ahLst/>
                  <a:cxnLst>
                    <a:cxn ang="0">
                      <a:pos x="connsiteX0" y="connsiteY0"/>
                    </a:cxn>
                    <a:cxn ang="0">
                      <a:pos x="connsiteX1" y="connsiteY1"/>
                    </a:cxn>
                    <a:cxn ang="0">
                      <a:pos x="connsiteX2" y="connsiteY2"/>
                    </a:cxn>
                  </a:cxnLst>
                  <a:rect l="l" t="t" r="r" b="b"/>
                  <a:pathLst>
                    <a:path w="793746" h="245115">
                      <a:moveTo>
                        <a:pt x="793747" y="0"/>
                      </a:moveTo>
                      <a:lnTo>
                        <a:pt x="396869" y="245116"/>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35" name="Graphic 34">
                <a:extLst>
                  <a:ext uri="{FF2B5EF4-FFF2-40B4-BE49-F238E27FC236}">
                    <a16:creationId xmlns:a16="http://schemas.microsoft.com/office/drawing/2014/main" id="{F35B5BDC-3C1F-435C-DA39-6DF4C93C720A}"/>
                  </a:ext>
                </a:extLst>
              </p:cNvPr>
              <p:cNvGrpSpPr/>
              <p:nvPr/>
            </p:nvGrpSpPr>
            <p:grpSpPr>
              <a:xfrm>
                <a:off x="43340444" y="28813387"/>
                <a:ext cx="2325072" cy="735337"/>
                <a:chOff x="43340444" y="28813387"/>
                <a:chExt cx="2325072" cy="735337"/>
              </a:xfrm>
            </p:grpSpPr>
            <p:sp>
              <p:nvSpPr>
                <p:cNvPr id="2036" name="Freeform 2035">
                  <a:extLst>
                    <a:ext uri="{FF2B5EF4-FFF2-40B4-BE49-F238E27FC236}">
                      <a16:creationId xmlns:a16="http://schemas.microsoft.com/office/drawing/2014/main" id="{2B51BBF6-BC40-1AA2-69AD-E0C8F4DEFEA4}"/>
                    </a:ext>
                  </a:extLst>
                </p:cNvPr>
                <p:cNvSpPr/>
                <p:nvPr/>
              </p:nvSpPr>
              <p:spPr>
                <a:xfrm>
                  <a:off x="44890496" y="29303609"/>
                  <a:ext cx="775020" cy="245115"/>
                </a:xfrm>
                <a:custGeom>
                  <a:avLst/>
                  <a:gdLst>
                    <a:gd name="connsiteX0" fmla="*/ 775021 w 775020"/>
                    <a:gd name="connsiteY0" fmla="*/ 245116 h 245115"/>
                    <a:gd name="connsiteX1" fmla="*/ 0 w 775020"/>
                    <a:gd name="connsiteY1" fmla="*/ 245116 h 245115"/>
                    <a:gd name="connsiteX2" fmla="*/ 248841 w 775020"/>
                    <a:gd name="connsiteY2" fmla="*/ 0 h 245115"/>
                  </a:gdLst>
                  <a:ahLst/>
                  <a:cxnLst>
                    <a:cxn ang="0">
                      <a:pos x="connsiteX0" y="connsiteY0"/>
                    </a:cxn>
                    <a:cxn ang="0">
                      <a:pos x="connsiteX1" y="connsiteY1"/>
                    </a:cxn>
                    <a:cxn ang="0">
                      <a:pos x="connsiteX2" y="connsiteY2"/>
                    </a:cxn>
                  </a:cxnLst>
                  <a:rect l="l" t="t" r="r" b="b"/>
                  <a:pathLst>
                    <a:path w="775020" h="245115">
                      <a:moveTo>
                        <a:pt x="775021" y="245116"/>
                      </a:moveTo>
                      <a:lnTo>
                        <a:pt x="0" y="245116"/>
                      </a:lnTo>
                      <a:lnTo>
                        <a:pt x="248841"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37" name="Freeform 2036">
                  <a:extLst>
                    <a:ext uri="{FF2B5EF4-FFF2-40B4-BE49-F238E27FC236}">
                      <a16:creationId xmlns:a16="http://schemas.microsoft.com/office/drawing/2014/main" id="{469CE415-A62E-27C0-0A7B-74DB2CF565C9}"/>
                    </a:ext>
                  </a:extLst>
                </p:cNvPr>
                <p:cNvSpPr/>
                <p:nvPr/>
              </p:nvSpPr>
              <p:spPr>
                <a:xfrm>
                  <a:off x="43589295" y="29058503"/>
                  <a:ext cx="1550041" cy="490221"/>
                </a:xfrm>
                <a:custGeom>
                  <a:avLst/>
                  <a:gdLst>
                    <a:gd name="connsiteX0" fmla="*/ 0 w 1550041"/>
                    <a:gd name="connsiteY0" fmla="*/ 245106 h 490221"/>
                    <a:gd name="connsiteX1" fmla="*/ 248841 w 1550041"/>
                    <a:gd name="connsiteY1" fmla="*/ 0 h 490221"/>
                    <a:gd name="connsiteX2" fmla="*/ 1023861 w 1550041"/>
                    <a:gd name="connsiteY2" fmla="*/ 0 h 490221"/>
                    <a:gd name="connsiteX3" fmla="*/ 1550041 w 1550041"/>
                    <a:gd name="connsiteY3" fmla="*/ 245106 h 490221"/>
                    <a:gd name="connsiteX4" fmla="*/ 1301201 w 1550041"/>
                    <a:gd name="connsiteY4" fmla="*/ 490222 h 490221"/>
                    <a:gd name="connsiteX5" fmla="*/ 526170 w 1550041"/>
                    <a:gd name="connsiteY5" fmla="*/ 490222 h 49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041" h="490221">
                      <a:moveTo>
                        <a:pt x="0" y="245106"/>
                      </a:moveTo>
                      <a:lnTo>
                        <a:pt x="248841" y="0"/>
                      </a:lnTo>
                      <a:lnTo>
                        <a:pt x="1023861" y="0"/>
                      </a:lnTo>
                      <a:lnTo>
                        <a:pt x="1550041" y="245106"/>
                      </a:lnTo>
                      <a:lnTo>
                        <a:pt x="1301201" y="490222"/>
                      </a:lnTo>
                      <a:lnTo>
                        <a:pt x="526170" y="49022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38" name="Freeform 2037">
                  <a:extLst>
                    <a:ext uri="{FF2B5EF4-FFF2-40B4-BE49-F238E27FC236}">
                      <a16:creationId xmlns:a16="http://schemas.microsoft.com/office/drawing/2014/main" id="{D39610CC-6D55-DE64-7815-D4A81A57AE0E}"/>
                    </a:ext>
                  </a:extLst>
                </p:cNvPr>
                <p:cNvSpPr/>
                <p:nvPr/>
              </p:nvSpPr>
              <p:spPr>
                <a:xfrm>
                  <a:off x="43838136" y="28813387"/>
                  <a:ext cx="775020" cy="245115"/>
                </a:xfrm>
                <a:custGeom>
                  <a:avLst/>
                  <a:gdLst>
                    <a:gd name="connsiteX0" fmla="*/ 248841 w 775020"/>
                    <a:gd name="connsiteY0" fmla="*/ 0 h 245115"/>
                    <a:gd name="connsiteX1" fmla="*/ 775021 w 775020"/>
                    <a:gd name="connsiteY1" fmla="*/ 245116 h 245115"/>
                    <a:gd name="connsiteX2" fmla="*/ 0 w 775020"/>
                    <a:gd name="connsiteY2" fmla="*/ 245116 h 245115"/>
                  </a:gdLst>
                  <a:ahLst/>
                  <a:cxnLst>
                    <a:cxn ang="0">
                      <a:pos x="connsiteX0" y="connsiteY0"/>
                    </a:cxn>
                    <a:cxn ang="0">
                      <a:pos x="connsiteX1" y="connsiteY1"/>
                    </a:cxn>
                    <a:cxn ang="0">
                      <a:pos x="connsiteX2" y="connsiteY2"/>
                    </a:cxn>
                  </a:cxnLst>
                  <a:rect l="l" t="t" r="r" b="b"/>
                  <a:pathLst>
                    <a:path w="775020" h="245115">
                      <a:moveTo>
                        <a:pt x="248841" y="0"/>
                      </a:moveTo>
                      <a:lnTo>
                        <a:pt x="775021" y="245116"/>
                      </a:lnTo>
                      <a:lnTo>
                        <a:pt x="0" y="24511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39" name="Freeform 2038">
                  <a:extLst>
                    <a:ext uri="{FF2B5EF4-FFF2-40B4-BE49-F238E27FC236}">
                      <a16:creationId xmlns:a16="http://schemas.microsoft.com/office/drawing/2014/main" id="{C08CD3C0-E66C-0E70-8F9C-D8730F0BD1CA}"/>
                    </a:ext>
                  </a:extLst>
                </p:cNvPr>
                <p:cNvSpPr/>
                <p:nvPr/>
              </p:nvSpPr>
              <p:spPr>
                <a:xfrm>
                  <a:off x="43340444" y="29303609"/>
                  <a:ext cx="775020" cy="245115"/>
                </a:xfrm>
                <a:custGeom>
                  <a:avLst/>
                  <a:gdLst>
                    <a:gd name="connsiteX0" fmla="*/ 0 w 775020"/>
                    <a:gd name="connsiteY0" fmla="*/ 245116 h 245115"/>
                    <a:gd name="connsiteX1" fmla="*/ 248851 w 775020"/>
                    <a:gd name="connsiteY1" fmla="*/ 0 h 245115"/>
                    <a:gd name="connsiteX2" fmla="*/ 775021 w 775020"/>
                    <a:gd name="connsiteY2" fmla="*/ 245116 h 245115"/>
                  </a:gdLst>
                  <a:ahLst/>
                  <a:cxnLst>
                    <a:cxn ang="0">
                      <a:pos x="connsiteX0" y="connsiteY0"/>
                    </a:cxn>
                    <a:cxn ang="0">
                      <a:pos x="connsiteX1" y="connsiteY1"/>
                    </a:cxn>
                    <a:cxn ang="0">
                      <a:pos x="connsiteX2" y="connsiteY2"/>
                    </a:cxn>
                  </a:cxnLst>
                  <a:rect l="l" t="t" r="r" b="b"/>
                  <a:pathLst>
                    <a:path w="775020" h="245115">
                      <a:moveTo>
                        <a:pt x="0" y="245116"/>
                      </a:moveTo>
                      <a:lnTo>
                        <a:pt x="248851" y="0"/>
                      </a:lnTo>
                      <a:lnTo>
                        <a:pt x="775021" y="245116"/>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40" name="Graphic 34">
                <a:extLst>
                  <a:ext uri="{FF2B5EF4-FFF2-40B4-BE49-F238E27FC236}">
                    <a16:creationId xmlns:a16="http://schemas.microsoft.com/office/drawing/2014/main" id="{A3C7772A-82A7-3500-EEAD-09DA2744C93E}"/>
                  </a:ext>
                </a:extLst>
              </p:cNvPr>
              <p:cNvGrpSpPr/>
              <p:nvPr/>
            </p:nvGrpSpPr>
            <p:grpSpPr>
              <a:xfrm>
                <a:off x="45665517" y="26119551"/>
                <a:ext cx="975588" cy="3429173"/>
                <a:chOff x="45665517" y="26119551"/>
                <a:chExt cx="975588" cy="3429173"/>
              </a:xfrm>
            </p:grpSpPr>
            <p:sp>
              <p:nvSpPr>
                <p:cNvPr id="2041" name="Freeform 2040">
                  <a:extLst>
                    <a:ext uri="{FF2B5EF4-FFF2-40B4-BE49-F238E27FC236}">
                      <a16:creationId xmlns:a16="http://schemas.microsoft.com/office/drawing/2014/main" id="{5BC69BC8-6133-44F6-5684-348A8A67F2B5}"/>
                    </a:ext>
                  </a:extLst>
                </p:cNvPr>
                <p:cNvSpPr/>
                <p:nvPr/>
              </p:nvSpPr>
              <p:spPr>
                <a:xfrm>
                  <a:off x="46315912" y="27247586"/>
                  <a:ext cx="325192" cy="1017727"/>
                </a:xfrm>
                <a:custGeom>
                  <a:avLst/>
                  <a:gdLst>
                    <a:gd name="connsiteX0" fmla="*/ 325193 w 325192"/>
                    <a:gd name="connsiteY0" fmla="*/ 376012 h 1017727"/>
                    <a:gd name="connsiteX1" fmla="*/ 0 w 325192"/>
                    <a:gd name="connsiteY1" fmla="*/ 1017727 h 1017727"/>
                    <a:gd name="connsiteX2" fmla="*/ 109681 w 325192"/>
                    <a:gd name="connsiteY2" fmla="*/ 320853 h 1017727"/>
                    <a:gd name="connsiteX3" fmla="*/ 272282 w 325192"/>
                    <a:gd name="connsiteY3" fmla="*/ 0 h 1017727"/>
                  </a:gdLst>
                  <a:ahLst/>
                  <a:cxnLst>
                    <a:cxn ang="0">
                      <a:pos x="connsiteX0" y="connsiteY0"/>
                    </a:cxn>
                    <a:cxn ang="0">
                      <a:pos x="connsiteX1" y="connsiteY1"/>
                    </a:cxn>
                    <a:cxn ang="0">
                      <a:pos x="connsiteX2" y="connsiteY2"/>
                    </a:cxn>
                    <a:cxn ang="0">
                      <a:pos x="connsiteX3" y="connsiteY3"/>
                    </a:cxn>
                  </a:cxnLst>
                  <a:rect l="l" t="t" r="r" b="b"/>
                  <a:pathLst>
                    <a:path w="325192" h="1017727">
                      <a:moveTo>
                        <a:pt x="325193" y="376012"/>
                      </a:moveTo>
                      <a:lnTo>
                        <a:pt x="0" y="1017727"/>
                      </a:lnTo>
                      <a:lnTo>
                        <a:pt x="109681" y="320853"/>
                      </a:lnTo>
                      <a:lnTo>
                        <a:pt x="272282"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42" name="Freeform 2041">
                  <a:extLst>
                    <a:ext uri="{FF2B5EF4-FFF2-40B4-BE49-F238E27FC236}">
                      <a16:creationId xmlns:a16="http://schemas.microsoft.com/office/drawing/2014/main" id="{2845F722-5A45-167F-0903-FEF793AA4EEF}"/>
                    </a:ext>
                  </a:extLst>
                </p:cNvPr>
                <p:cNvSpPr/>
                <p:nvPr/>
              </p:nvSpPr>
              <p:spPr>
                <a:xfrm>
                  <a:off x="46210080" y="26495563"/>
                  <a:ext cx="378113" cy="1072876"/>
                </a:xfrm>
                <a:custGeom>
                  <a:avLst/>
                  <a:gdLst>
                    <a:gd name="connsiteX0" fmla="*/ 215512 w 378113"/>
                    <a:gd name="connsiteY0" fmla="*/ 1072876 h 1072876"/>
                    <a:gd name="connsiteX1" fmla="*/ 0 w 378113"/>
                    <a:gd name="connsiteY1" fmla="*/ 1017717 h 1072876"/>
                    <a:gd name="connsiteX2" fmla="*/ 109690 w 378113"/>
                    <a:gd name="connsiteY2" fmla="*/ 320853 h 1072876"/>
                    <a:gd name="connsiteX3" fmla="*/ 272282 w 378113"/>
                    <a:gd name="connsiteY3" fmla="*/ 0 h 1072876"/>
                    <a:gd name="connsiteX4" fmla="*/ 378114 w 378113"/>
                    <a:gd name="connsiteY4" fmla="*/ 752023 h 1072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113" h="1072876">
                      <a:moveTo>
                        <a:pt x="215512" y="1072876"/>
                      </a:moveTo>
                      <a:lnTo>
                        <a:pt x="0" y="1017717"/>
                      </a:lnTo>
                      <a:lnTo>
                        <a:pt x="109690" y="320853"/>
                      </a:lnTo>
                      <a:lnTo>
                        <a:pt x="272282" y="0"/>
                      </a:lnTo>
                      <a:lnTo>
                        <a:pt x="378114" y="75202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43" name="Freeform 2042">
                  <a:extLst>
                    <a:ext uri="{FF2B5EF4-FFF2-40B4-BE49-F238E27FC236}">
                      <a16:creationId xmlns:a16="http://schemas.microsoft.com/office/drawing/2014/main" id="{8DCB58B0-7387-A66C-3A83-0573D360B57A}"/>
                    </a:ext>
                  </a:extLst>
                </p:cNvPr>
                <p:cNvSpPr/>
                <p:nvPr/>
              </p:nvSpPr>
              <p:spPr>
                <a:xfrm>
                  <a:off x="46276669" y="26119551"/>
                  <a:ext cx="205692" cy="696864"/>
                </a:xfrm>
                <a:custGeom>
                  <a:avLst/>
                  <a:gdLst>
                    <a:gd name="connsiteX0" fmla="*/ 152781 w 205692"/>
                    <a:gd name="connsiteY0" fmla="*/ 0 h 696864"/>
                    <a:gd name="connsiteX1" fmla="*/ 205693 w 205692"/>
                    <a:gd name="connsiteY1" fmla="*/ 376012 h 696864"/>
                    <a:gd name="connsiteX2" fmla="*/ 43101 w 205692"/>
                    <a:gd name="connsiteY2" fmla="*/ 696865 h 696864"/>
                    <a:gd name="connsiteX3" fmla="*/ 0 w 205692"/>
                    <a:gd name="connsiteY3" fmla="*/ 685833 h 696864"/>
                  </a:gdLst>
                  <a:ahLst/>
                  <a:cxnLst>
                    <a:cxn ang="0">
                      <a:pos x="connsiteX0" y="connsiteY0"/>
                    </a:cxn>
                    <a:cxn ang="0">
                      <a:pos x="connsiteX1" y="connsiteY1"/>
                    </a:cxn>
                    <a:cxn ang="0">
                      <a:pos x="connsiteX2" y="connsiteY2"/>
                    </a:cxn>
                    <a:cxn ang="0">
                      <a:pos x="connsiteX3" y="connsiteY3"/>
                    </a:cxn>
                  </a:cxnLst>
                  <a:rect l="l" t="t" r="r" b="b"/>
                  <a:pathLst>
                    <a:path w="205692" h="696864">
                      <a:moveTo>
                        <a:pt x="152781" y="0"/>
                      </a:moveTo>
                      <a:lnTo>
                        <a:pt x="205693" y="376012"/>
                      </a:lnTo>
                      <a:lnTo>
                        <a:pt x="43101" y="696865"/>
                      </a:lnTo>
                      <a:lnTo>
                        <a:pt x="0" y="68583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44" name="Freeform 2043">
                  <a:extLst>
                    <a:ext uri="{FF2B5EF4-FFF2-40B4-BE49-F238E27FC236}">
                      <a16:creationId xmlns:a16="http://schemas.microsoft.com/office/drawing/2014/main" id="{67066A4D-F797-7871-B863-AB26F572A180}"/>
                    </a:ext>
                  </a:extLst>
                </p:cNvPr>
                <p:cNvSpPr/>
                <p:nvPr/>
              </p:nvSpPr>
              <p:spPr>
                <a:xfrm>
                  <a:off x="45818297" y="27513280"/>
                  <a:ext cx="607294" cy="1393738"/>
                </a:xfrm>
                <a:custGeom>
                  <a:avLst/>
                  <a:gdLst>
                    <a:gd name="connsiteX0" fmla="*/ 391782 w 607294"/>
                    <a:gd name="connsiteY0" fmla="*/ 0 h 1393738"/>
                    <a:gd name="connsiteX1" fmla="*/ 607295 w 607294"/>
                    <a:gd name="connsiteY1" fmla="*/ 55159 h 1393738"/>
                    <a:gd name="connsiteX2" fmla="*/ 497614 w 607294"/>
                    <a:gd name="connsiteY2" fmla="*/ 752033 h 1393738"/>
                    <a:gd name="connsiteX3" fmla="*/ 172412 w 607294"/>
                    <a:gd name="connsiteY3" fmla="*/ 1393739 h 1393738"/>
                    <a:gd name="connsiteX4" fmla="*/ 0 w 607294"/>
                    <a:gd name="connsiteY4" fmla="*/ 1349602 h 1393738"/>
                    <a:gd name="connsiteX5" fmla="*/ 229191 w 607294"/>
                    <a:gd name="connsiteY5" fmla="*/ 320853 h 139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294" h="1393738">
                      <a:moveTo>
                        <a:pt x="391782" y="0"/>
                      </a:moveTo>
                      <a:lnTo>
                        <a:pt x="607295" y="55159"/>
                      </a:lnTo>
                      <a:lnTo>
                        <a:pt x="497614" y="752033"/>
                      </a:lnTo>
                      <a:lnTo>
                        <a:pt x="172412" y="1393739"/>
                      </a:lnTo>
                      <a:lnTo>
                        <a:pt x="0" y="1349602"/>
                      </a:lnTo>
                      <a:lnTo>
                        <a:pt x="229191" y="32085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45" name="Freeform 2044">
                  <a:extLst>
                    <a:ext uri="{FF2B5EF4-FFF2-40B4-BE49-F238E27FC236}">
                      <a16:creationId xmlns:a16="http://schemas.microsoft.com/office/drawing/2014/main" id="{30142253-A967-7200-4618-B90F0A0A9834}"/>
                    </a:ext>
                  </a:extLst>
                </p:cNvPr>
                <p:cNvSpPr/>
                <p:nvPr/>
              </p:nvSpPr>
              <p:spPr>
                <a:xfrm>
                  <a:off x="46047488" y="26805384"/>
                  <a:ext cx="272281" cy="1028749"/>
                </a:xfrm>
                <a:custGeom>
                  <a:avLst/>
                  <a:gdLst>
                    <a:gd name="connsiteX0" fmla="*/ 162592 w 272281"/>
                    <a:gd name="connsiteY0" fmla="*/ 707896 h 1028749"/>
                    <a:gd name="connsiteX1" fmla="*/ 0 w 272281"/>
                    <a:gd name="connsiteY1" fmla="*/ 1028749 h 1028749"/>
                    <a:gd name="connsiteX2" fmla="*/ 229181 w 272281"/>
                    <a:gd name="connsiteY2" fmla="*/ 0 h 1028749"/>
                    <a:gd name="connsiteX3" fmla="*/ 272282 w 272281"/>
                    <a:gd name="connsiteY3" fmla="*/ 11032 h 1028749"/>
                  </a:gdLst>
                  <a:ahLst/>
                  <a:cxnLst>
                    <a:cxn ang="0">
                      <a:pos x="connsiteX0" y="connsiteY0"/>
                    </a:cxn>
                    <a:cxn ang="0">
                      <a:pos x="connsiteX1" y="connsiteY1"/>
                    </a:cxn>
                    <a:cxn ang="0">
                      <a:pos x="connsiteX2" y="connsiteY2"/>
                    </a:cxn>
                    <a:cxn ang="0">
                      <a:pos x="connsiteX3" y="connsiteY3"/>
                    </a:cxn>
                  </a:cxnLst>
                  <a:rect l="l" t="t" r="r" b="b"/>
                  <a:pathLst>
                    <a:path w="272281" h="1028749">
                      <a:moveTo>
                        <a:pt x="162592" y="707896"/>
                      </a:moveTo>
                      <a:lnTo>
                        <a:pt x="0" y="1028749"/>
                      </a:lnTo>
                      <a:lnTo>
                        <a:pt x="229181" y="0"/>
                      </a:lnTo>
                      <a:lnTo>
                        <a:pt x="272282" y="1103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46" name="Freeform 2045">
                  <a:extLst>
                    <a:ext uri="{FF2B5EF4-FFF2-40B4-BE49-F238E27FC236}">
                      <a16:creationId xmlns:a16="http://schemas.microsoft.com/office/drawing/2014/main" id="{AF183415-94EC-FE6C-81BF-95B6A32FEA36}"/>
                    </a:ext>
                  </a:extLst>
                </p:cNvPr>
                <p:cNvSpPr/>
                <p:nvPr/>
              </p:nvSpPr>
              <p:spPr>
                <a:xfrm>
                  <a:off x="45665517" y="28862883"/>
                  <a:ext cx="325192" cy="685842"/>
                </a:xfrm>
                <a:custGeom>
                  <a:avLst/>
                  <a:gdLst>
                    <a:gd name="connsiteX0" fmla="*/ 0 w 325192"/>
                    <a:gd name="connsiteY0" fmla="*/ 685842 h 685842"/>
                    <a:gd name="connsiteX1" fmla="*/ 152781 w 325192"/>
                    <a:gd name="connsiteY1" fmla="*/ 0 h 685842"/>
                    <a:gd name="connsiteX2" fmla="*/ 325193 w 325192"/>
                    <a:gd name="connsiteY2" fmla="*/ 44136 h 685842"/>
                  </a:gdLst>
                  <a:ahLst/>
                  <a:cxnLst>
                    <a:cxn ang="0">
                      <a:pos x="connsiteX0" y="connsiteY0"/>
                    </a:cxn>
                    <a:cxn ang="0">
                      <a:pos x="connsiteX1" y="connsiteY1"/>
                    </a:cxn>
                    <a:cxn ang="0">
                      <a:pos x="connsiteX2" y="connsiteY2"/>
                    </a:cxn>
                  </a:cxnLst>
                  <a:rect l="l" t="t" r="r" b="b"/>
                  <a:pathLst>
                    <a:path w="325192" h="685842">
                      <a:moveTo>
                        <a:pt x="0" y="685842"/>
                      </a:moveTo>
                      <a:lnTo>
                        <a:pt x="152781" y="0"/>
                      </a:lnTo>
                      <a:lnTo>
                        <a:pt x="325193" y="44136"/>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47" name="Graphic 34">
                <a:extLst>
                  <a:ext uri="{FF2B5EF4-FFF2-40B4-BE49-F238E27FC236}">
                    <a16:creationId xmlns:a16="http://schemas.microsoft.com/office/drawing/2014/main" id="{0F641B28-36DF-6C83-B478-63488B489DFE}"/>
                  </a:ext>
                </a:extLst>
              </p:cNvPr>
              <p:cNvGrpSpPr/>
              <p:nvPr/>
            </p:nvGrpSpPr>
            <p:grpSpPr>
              <a:xfrm>
                <a:off x="45693606" y="24194424"/>
                <a:ext cx="947499" cy="3429173"/>
                <a:chOff x="45693606" y="24194424"/>
                <a:chExt cx="947499" cy="3429173"/>
              </a:xfrm>
            </p:grpSpPr>
            <p:sp>
              <p:nvSpPr>
                <p:cNvPr id="2048" name="Freeform 2047">
                  <a:extLst>
                    <a:ext uri="{FF2B5EF4-FFF2-40B4-BE49-F238E27FC236}">
                      <a16:creationId xmlns:a16="http://schemas.microsoft.com/office/drawing/2014/main" id="{196BF519-6E0F-1447-6A63-147414B3E094}"/>
                    </a:ext>
                  </a:extLst>
                </p:cNvPr>
                <p:cNvSpPr/>
                <p:nvPr/>
              </p:nvSpPr>
              <p:spPr>
                <a:xfrm>
                  <a:off x="46184171" y="25477836"/>
                  <a:ext cx="298189" cy="1017726"/>
                </a:xfrm>
                <a:custGeom>
                  <a:avLst/>
                  <a:gdLst>
                    <a:gd name="connsiteX0" fmla="*/ 245279 w 298189"/>
                    <a:gd name="connsiteY0" fmla="*/ 641715 h 1017726"/>
                    <a:gd name="connsiteX1" fmla="*/ 0 w 298189"/>
                    <a:gd name="connsiteY1" fmla="*/ 0 h 1017726"/>
                    <a:gd name="connsiteX2" fmla="*/ 175556 w 298189"/>
                    <a:gd name="connsiteY2" fmla="*/ 696874 h 1017726"/>
                    <a:gd name="connsiteX3" fmla="*/ 298190 w 298189"/>
                    <a:gd name="connsiteY3" fmla="*/ 1017727 h 1017726"/>
                  </a:gdLst>
                  <a:ahLst/>
                  <a:cxnLst>
                    <a:cxn ang="0">
                      <a:pos x="connsiteX0" y="connsiteY0"/>
                    </a:cxn>
                    <a:cxn ang="0">
                      <a:pos x="connsiteX1" y="connsiteY1"/>
                    </a:cxn>
                    <a:cxn ang="0">
                      <a:pos x="connsiteX2" y="connsiteY2"/>
                    </a:cxn>
                    <a:cxn ang="0">
                      <a:pos x="connsiteX3" y="connsiteY3"/>
                    </a:cxn>
                  </a:cxnLst>
                  <a:rect l="l" t="t" r="r" b="b"/>
                  <a:pathLst>
                    <a:path w="298189" h="1017726">
                      <a:moveTo>
                        <a:pt x="245279" y="641715"/>
                      </a:moveTo>
                      <a:lnTo>
                        <a:pt x="0" y="0"/>
                      </a:lnTo>
                      <a:lnTo>
                        <a:pt x="175556" y="696874"/>
                      </a:lnTo>
                      <a:lnTo>
                        <a:pt x="298190" y="101772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49" name="Freeform 2048">
                  <a:extLst>
                    <a:ext uri="{FF2B5EF4-FFF2-40B4-BE49-F238E27FC236}">
                      <a16:creationId xmlns:a16="http://schemas.microsoft.com/office/drawing/2014/main" id="{216D90CB-5F03-F40B-A407-5B39317C1B19}"/>
                    </a:ext>
                  </a:extLst>
                </p:cNvPr>
                <p:cNvSpPr/>
                <p:nvPr/>
              </p:nvSpPr>
              <p:spPr>
                <a:xfrm>
                  <a:off x="46289994" y="26174710"/>
                  <a:ext cx="298199" cy="1072875"/>
                </a:xfrm>
                <a:custGeom>
                  <a:avLst/>
                  <a:gdLst>
                    <a:gd name="connsiteX0" fmla="*/ 69733 w 298199"/>
                    <a:gd name="connsiteY0" fmla="*/ 0 h 1072875"/>
                    <a:gd name="connsiteX1" fmla="*/ 0 w 298199"/>
                    <a:gd name="connsiteY1" fmla="*/ 55159 h 1072875"/>
                    <a:gd name="connsiteX2" fmla="*/ 175556 w 298199"/>
                    <a:gd name="connsiteY2" fmla="*/ 752023 h 1072875"/>
                    <a:gd name="connsiteX3" fmla="*/ 298199 w 298199"/>
                    <a:gd name="connsiteY3" fmla="*/ 1072876 h 1072875"/>
                    <a:gd name="connsiteX4" fmla="*/ 192367 w 298199"/>
                    <a:gd name="connsiteY4" fmla="*/ 320853 h 107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99" h="1072875">
                      <a:moveTo>
                        <a:pt x="69733" y="0"/>
                      </a:moveTo>
                      <a:lnTo>
                        <a:pt x="0" y="55159"/>
                      </a:lnTo>
                      <a:lnTo>
                        <a:pt x="175556" y="752023"/>
                      </a:lnTo>
                      <a:lnTo>
                        <a:pt x="298199" y="1072876"/>
                      </a:lnTo>
                      <a:lnTo>
                        <a:pt x="192367" y="32085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50" name="Freeform 2049">
                  <a:extLst>
                    <a:ext uri="{FF2B5EF4-FFF2-40B4-BE49-F238E27FC236}">
                      <a16:creationId xmlns:a16="http://schemas.microsoft.com/office/drawing/2014/main" id="{C8F245C0-2169-4197-58B4-6D8C1CFD6CAD}"/>
                    </a:ext>
                  </a:extLst>
                </p:cNvPr>
                <p:cNvSpPr/>
                <p:nvPr/>
              </p:nvSpPr>
              <p:spPr>
                <a:xfrm>
                  <a:off x="46451605" y="26926733"/>
                  <a:ext cx="189499" cy="696864"/>
                </a:xfrm>
                <a:custGeom>
                  <a:avLst/>
                  <a:gdLst>
                    <a:gd name="connsiteX0" fmla="*/ 189499 w 189499"/>
                    <a:gd name="connsiteY0" fmla="*/ 696865 h 696864"/>
                    <a:gd name="connsiteX1" fmla="*/ 136588 w 189499"/>
                    <a:gd name="connsiteY1" fmla="*/ 320853 h 696864"/>
                    <a:gd name="connsiteX2" fmla="*/ 13944 w 189499"/>
                    <a:gd name="connsiteY2" fmla="*/ 0 h 696864"/>
                    <a:gd name="connsiteX3" fmla="*/ 0 w 189499"/>
                    <a:gd name="connsiteY3" fmla="*/ 11032 h 696864"/>
                  </a:gdLst>
                  <a:ahLst/>
                  <a:cxnLst>
                    <a:cxn ang="0">
                      <a:pos x="connsiteX0" y="connsiteY0"/>
                    </a:cxn>
                    <a:cxn ang="0">
                      <a:pos x="connsiteX1" y="connsiteY1"/>
                    </a:cxn>
                    <a:cxn ang="0">
                      <a:pos x="connsiteX2" y="connsiteY2"/>
                    </a:cxn>
                    <a:cxn ang="0">
                      <a:pos x="connsiteX3" y="connsiteY3"/>
                    </a:cxn>
                  </a:cxnLst>
                  <a:rect l="l" t="t" r="r" b="b"/>
                  <a:pathLst>
                    <a:path w="189499" h="696864">
                      <a:moveTo>
                        <a:pt x="189499" y="696865"/>
                      </a:moveTo>
                      <a:lnTo>
                        <a:pt x="136588" y="320853"/>
                      </a:lnTo>
                      <a:lnTo>
                        <a:pt x="13944" y="0"/>
                      </a:lnTo>
                      <a:lnTo>
                        <a:pt x="0" y="1103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51" name="Freeform 2050">
                  <a:extLst>
                    <a:ext uri="{FF2B5EF4-FFF2-40B4-BE49-F238E27FC236}">
                      <a16:creationId xmlns:a16="http://schemas.microsoft.com/office/drawing/2014/main" id="{94220FAA-C0EA-E82C-1A31-F6BC630EB40E}"/>
                    </a:ext>
                  </a:extLst>
                </p:cNvPr>
                <p:cNvSpPr/>
                <p:nvPr/>
              </p:nvSpPr>
              <p:spPr>
                <a:xfrm>
                  <a:off x="45883106" y="24836130"/>
                  <a:ext cx="476621" cy="1393738"/>
                </a:xfrm>
                <a:custGeom>
                  <a:avLst/>
                  <a:gdLst>
                    <a:gd name="connsiteX0" fmla="*/ 406889 w 476621"/>
                    <a:gd name="connsiteY0" fmla="*/ 1393739 h 1393738"/>
                    <a:gd name="connsiteX1" fmla="*/ 476622 w 476621"/>
                    <a:gd name="connsiteY1" fmla="*/ 1338580 h 1393738"/>
                    <a:gd name="connsiteX2" fmla="*/ 301066 w 476621"/>
                    <a:gd name="connsiteY2" fmla="*/ 641706 h 1393738"/>
                    <a:gd name="connsiteX3" fmla="*/ 55778 w 476621"/>
                    <a:gd name="connsiteY3" fmla="*/ 0 h 1393738"/>
                    <a:gd name="connsiteX4" fmla="*/ 0 w 476621"/>
                    <a:gd name="connsiteY4" fmla="*/ 44136 h 1393738"/>
                    <a:gd name="connsiteX5" fmla="*/ 284245 w 476621"/>
                    <a:gd name="connsiteY5" fmla="*/ 1072885 h 139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621" h="1393738">
                      <a:moveTo>
                        <a:pt x="406889" y="1393739"/>
                      </a:moveTo>
                      <a:lnTo>
                        <a:pt x="476622" y="1338580"/>
                      </a:lnTo>
                      <a:lnTo>
                        <a:pt x="301066" y="641706"/>
                      </a:lnTo>
                      <a:lnTo>
                        <a:pt x="55778" y="0"/>
                      </a:lnTo>
                      <a:lnTo>
                        <a:pt x="0" y="44136"/>
                      </a:lnTo>
                      <a:lnTo>
                        <a:pt x="284245" y="107288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52" name="Freeform 2051">
                  <a:extLst>
                    <a:ext uri="{FF2B5EF4-FFF2-40B4-BE49-F238E27FC236}">
                      <a16:creationId xmlns:a16="http://schemas.microsoft.com/office/drawing/2014/main" id="{AD7014A3-3FD7-6F36-3CA8-F250959D3546}"/>
                    </a:ext>
                  </a:extLst>
                </p:cNvPr>
                <p:cNvSpPr/>
                <p:nvPr/>
              </p:nvSpPr>
              <p:spPr>
                <a:xfrm>
                  <a:off x="46167350" y="25909016"/>
                  <a:ext cx="298199" cy="1028749"/>
                </a:xfrm>
                <a:custGeom>
                  <a:avLst/>
                  <a:gdLst>
                    <a:gd name="connsiteX0" fmla="*/ 122644 w 298199"/>
                    <a:gd name="connsiteY0" fmla="*/ 320853 h 1028749"/>
                    <a:gd name="connsiteX1" fmla="*/ 0 w 298199"/>
                    <a:gd name="connsiteY1" fmla="*/ 0 h 1028749"/>
                    <a:gd name="connsiteX2" fmla="*/ 284255 w 298199"/>
                    <a:gd name="connsiteY2" fmla="*/ 1028749 h 1028749"/>
                    <a:gd name="connsiteX3" fmla="*/ 298199 w 298199"/>
                    <a:gd name="connsiteY3" fmla="*/ 1017717 h 1028749"/>
                  </a:gdLst>
                  <a:ahLst/>
                  <a:cxnLst>
                    <a:cxn ang="0">
                      <a:pos x="connsiteX0" y="connsiteY0"/>
                    </a:cxn>
                    <a:cxn ang="0">
                      <a:pos x="connsiteX1" y="connsiteY1"/>
                    </a:cxn>
                    <a:cxn ang="0">
                      <a:pos x="connsiteX2" y="connsiteY2"/>
                    </a:cxn>
                    <a:cxn ang="0">
                      <a:pos x="connsiteX3" y="connsiteY3"/>
                    </a:cxn>
                  </a:cxnLst>
                  <a:rect l="l" t="t" r="r" b="b"/>
                  <a:pathLst>
                    <a:path w="298199" h="1028749">
                      <a:moveTo>
                        <a:pt x="122644" y="320853"/>
                      </a:moveTo>
                      <a:lnTo>
                        <a:pt x="0" y="0"/>
                      </a:lnTo>
                      <a:lnTo>
                        <a:pt x="284255" y="1028749"/>
                      </a:lnTo>
                      <a:lnTo>
                        <a:pt x="298199" y="101771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53" name="Freeform 2052">
                  <a:extLst>
                    <a:ext uri="{FF2B5EF4-FFF2-40B4-BE49-F238E27FC236}">
                      <a16:creationId xmlns:a16="http://schemas.microsoft.com/office/drawing/2014/main" id="{C98A15B0-9E37-C995-77AC-1958B3D80B31}"/>
                    </a:ext>
                  </a:extLst>
                </p:cNvPr>
                <p:cNvSpPr/>
                <p:nvPr/>
              </p:nvSpPr>
              <p:spPr>
                <a:xfrm>
                  <a:off x="45693606" y="24194424"/>
                  <a:ext cx="245278" cy="685842"/>
                </a:xfrm>
                <a:custGeom>
                  <a:avLst/>
                  <a:gdLst>
                    <a:gd name="connsiteX0" fmla="*/ 0 w 245278"/>
                    <a:gd name="connsiteY0" fmla="*/ 0 h 685842"/>
                    <a:gd name="connsiteX1" fmla="*/ 189500 w 245278"/>
                    <a:gd name="connsiteY1" fmla="*/ 685842 h 685842"/>
                    <a:gd name="connsiteX2" fmla="*/ 245278 w 245278"/>
                    <a:gd name="connsiteY2" fmla="*/ 641706 h 685842"/>
                  </a:gdLst>
                  <a:ahLst/>
                  <a:cxnLst>
                    <a:cxn ang="0">
                      <a:pos x="connsiteX0" y="connsiteY0"/>
                    </a:cxn>
                    <a:cxn ang="0">
                      <a:pos x="connsiteX1" y="connsiteY1"/>
                    </a:cxn>
                    <a:cxn ang="0">
                      <a:pos x="connsiteX2" y="connsiteY2"/>
                    </a:cxn>
                  </a:cxnLst>
                  <a:rect l="l" t="t" r="r" b="b"/>
                  <a:pathLst>
                    <a:path w="245278" h="685842">
                      <a:moveTo>
                        <a:pt x="0" y="0"/>
                      </a:moveTo>
                      <a:lnTo>
                        <a:pt x="189500" y="685842"/>
                      </a:lnTo>
                      <a:lnTo>
                        <a:pt x="245278" y="641706"/>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54" name="Graphic 34">
                <a:extLst>
                  <a:ext uri="{FF2B5EF4-FFF2-40B4-BE49-F238E27FC236}">
                    <a16:creationId xmlns:a16="http://schemas.microsoft.com/office/drawing/2014/main" id="{DD6B5A10-A1DF-F74C-638F-11A211260560}"/>
                  </a:ext>
                </a:extLst>
              </p:cNvPr>
              <p:cNvGrpSpPr/>
              <p:nvPr/>
            </p:nvGrpSpPr>
            <p:grpSpPr>
              <a:xfrm>
                <a:off x="42364856" y="24194424"/>
                <a:ext cx="947499" cy="3429173"/>
                <a:chOff x="42364856" y="24194424"/>
                <a:chExt cx="947499" cy="3429173"/>
              </a:xfrm>
            </p:grpSpPr>
            <p:sp>
              <p:nvSpPr>
                <p:cNvPr id="2055" name="Freeform 2054">
                  <a:extLst>
                    <a:ext uri="{FF2B5EF4-FFF2-40B4-BE49-F238E27FC236}">
                      <a16:creationId xmlns:a16="http://schemas.microsoft.com/office/drawing/2014/main" id="{45CB6E46-90DE-AF2D-1BD3-2EA0D886E83C}"/>
                    </a:ext>
                  </a:extLst>
                </p:cNvPr>
                <p:cNvSpPr/>
                <p:nvPr/>
              </p:nvSpPr>
              <p:spPr>
                <a:xfrm>
                  <a:off x="42523600" y="25477836"/>
                  <a:ext cx="298189" cy="1017726"/>
                </a:xfrm>
                <a:custGeom>
                  <a:avLst/>
                  <a:gdLst>
                    <a:gd name="connsiteX0" fmla="*/ 52911 w 298189"/>
                    <a:gd name="connsiteY0" fmla="*/ 641715 h 1017726"/>
                    <a:gd name="connsiteX1" fmla="*/ 298190 w 298189"/>
                    <a:gd name="connsiteY1" fmla="*/ 0 h 1017726"/>
                    <a:gd name="connsiteX2" fmla="*/ 122634 w 298189"/>
                    <a:gd name="connsiteY2" fmla="*/ 696874 h 1017726"/>
                    <a:gd name="connsiteX3" fmla="*/ 0 w 298189"/>
                    <a:gd name="connsiteY3" fmla="*/ 1017727 h 1017726"/>
                  </a:gdLst>
                  <a:ahLst/>
                  <a:cxnLst>
                    <a:cxn ang="0">
                      <a:pos x="connsiteX0" y="connsiteY0"/>
                    </a:cxn>
                    <a:cxn ang="0">
                      <a:pos x="connsiteX1" y="connsiteY1"/>
                    </a:cxn>
                    <a:cxn ang="0">
                      <a:pos x="connsiteX2" y="connsiteY2"/>
                    </a:cxn>
                    <a:cxn ang="0">
                      <a:pos x="connsiteX3" y="connsiteY3"/>
                    </a:cxn>
                  </a:cxnLst>
                  <a:rect l="l" t="t" r="r" b="b"/>
                  <a:pathLst>
                    <a:path w="298189" h="1017726">
                      <a:moveTo>
                        <a:pt x="52911" y="641715"/>
                      </a:moveTo>
                      <a:lnTo>
                        <a:pt x="298190" y="0"/>
                      </a:lnTo>
                      <a:lnTo>
                        <a:pt x="122634" y="696874"/>
                      </a:lnTo>
                      <a:lnTo>
                        <a:pt x="0" y="101772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56" name="Freeform 2055">
                  <a:extLst>
                    <a:ext uri="{FF2B5EF4-FFF2-40B4-BE49-F238E27FC236}">
                      <a16:creationId xmlns:a16="http://schemas.microsoft.com/office/drawing/2014/main" id="{753937B8-65F3-5EE9-7144-ADD66194E6E3}"/>
                    </a:ext>
                  </a:extLst>
                </p:cNvPr>
                <p:cNvSpPr/>
                <p:nvPr/>
              </p:nvSpPr>
              <p:spPr>
                <a:xfrm>
                  <a:off x="42417767" y="26174710"/>
                  <a:ext cx="298199" cy="1072875"/>
                </a:xfrm>
                <a:custGeom>
                  <a:avLst/>
                  <a:gdLst>
                    <a:gd name="connsiteX0" fmla="*/ 228467 w 298199"/>
                    <a:gd name="connsiteY0" fmla="*/ 0 h 1072875"/>
                    <a:gd name="connsiteX1" fmla="*/ 298199 w 298199"/>
                    <a:gd name="connsiteY1" fmla="*/ 55159 h 1072875"/>
                    <a:gd name="connsiteX2" fmla="*/ 122644 w 298199"/>
                    <a:gd name="connsiteY2" fmla="*/ 752023 h 1072875"/>
                    <a:gd name="connsiteX3" fmla="*/ 0 w 298199"/>
                    <a:gd name="connsiteY3" fmla="*/ 1072876 h 1072875"/>
                    <a:gd name="connsiteX4" fmla="*/ 105832 w 298199"/>
                    <a:gd name="connsiteY4" fmla="*/ 320853 h 107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99" h="1072875">
                      <a:moveTo>
                        <a:pt x="228467" y="0"/>
                      </a:moveTo>
                      <a:lnTo>
                        <a:pt x="298199" y="55159"/>
                      </a:lnTo>
                      <a:lnTo>
                        <a:pt x="122644" y="752023"/>
                      </a:lnTo>
                      <a:lnTo>
                        <a:pt x="0" y="1072876"/>
                      </a:lnTo>
                      <a:lnTo>
                        <a:pt x="105832" y="32085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57" name="Freeform 2056">
                  <a:extLst>
                    <a:ext uri="{FF2B5EF4-FFF2-40B4-BE49-F238E27FC236}">
                      <a16:creationId xmlns:a16="http://schemas.microsoft.com/office/drawing/2014/main" id="{793FF4E1-EAF0-5D3E-0A18-841C9A8CF575}"/>
                    </a:ext>
                  </a:extLst>
                </p:cNvPr>
                <p:cNvSpPr/>
                <p:nvPr/>
              </p:nvSpPr>
              <p:spPr>
                <a:xfrm>
                  <a:off x="42364856" y="26926733"/>
                  <a:ext cx="189500" cy="696864"/>
                </a:xfrm>
                <a:custGeom>
                  <a:avLst/>
                  <a:gdLst>
                    <a:gd name="connsiteX0" fmla="*/ 0 w 189500"/>
                    <a:gd name="connsiteY0" fmla="*/ 696865 h 696864"/>
                    <a:gd name="connsiteX1" fmla="*/ 52911 w 189500"/>
                    <a:gd name="connsiteY1" fmla="*/ 320853 h 696864"/>
                    <a:gd name="connsiteX2" fmla="*/ 175555 w 189500"/>
                    <a:gd name="connsiteY2" fmla="*/ 0 h 696864"/>
                    <a:gd name="connsiteX3" fmla="*/ 189500 w 189500"/>
                    <a:gd name="connsiteY3" fmla="*/ 11032 h 696864"/>
                  </a:gdLst>
                  <a:ahLst/>
                  <a:cxnLst>
                    <a:cxn ang="0">
                      <a:pos x="connsiteX0" y="connsiteY0"/>
                    </a:cxn>
                    <a:cxn ang="0">
                      <a:pos x="connsiteX1" y="connsiteY1"/>
                    </a:cxn>
                    <a:cxn ang="0">
                      <a:pos x="connsiteX2" y="connsiteY2"/>
                    </a:cxn>
                    <a:cxn ang="0">
                      <a:pos x="connsiteX3" y="connsiteY3"/>
                    </a:cxn>
                  </a:cxnLst>
                  <a:rect l="l" t="t" r="r" b="b"/>
                  <a:pathLst>
                    <a:path w="189500" h="696864">
                      <a:moveTo>
                        <a:pt x="0" y="696865"/>
                      </a:moveTo>
                      <a:lnTo>
                        <a:pt x="52911" y="320853"/>
                      </a:lnTo>
                      <a:lnTo>
                        <a:pt x="175555" y="0"/>
                      </a:lnTo>
                      <a:lnTo>
                        <a:pt x="189500" y="1103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58" name="Freeform 2057">
                  <a:extLst>
                    <a:ext uri="{FF2B5EF4-FFF2-40B4-BE49-F238E27FC236}">
                      <a16:creationId xmlns:a16="http://schemas.microsoft.com/office/drawing/2014/main" id="{BB367531-A97A-BE91-F8A8-2BAA48817122}"/>
                    </a:ext>
                  </a:extLst>
                </p:cNvPr>
                <p:cNvSpPr/>
                <p:nvPr/>
              </p:nvSpPr>
              <p:spPr>
                <a:xfrm>
                  <a:off x="42646234" y="24836130"/>
                  <a:ext cx="476621" cy="1393738"/>
                </a:xfrm>
                <a:custGeom>
                  <a:avLst/>
                  <a:gdLst>
                    <a:gd name="connsiteX0" fmla="*/ 69732 w 476621"/>
                    <a:gd name="connsiteY0" fmla="*/ 1393739 h 1393738"/>
                    <a:gd name="connsiteX1" fmla="*/ 0 w 476621"/>
                    <a:gd name="connsiteY1" fmla="*/ 1338580 h 1393738"/>
                    <a:gd name="connsiteX2" fmla="*/ 175555 w 476621"/>
                    <a:gd name="connsiteY2" fmla="*/ 641706 h 1393738"/>
                    <a:gd name="connsiteX3" fmla="*/ 420843 w 476621"/>
                    <a:gd name="connsiteY3" fmla="*/ 0 h 1393738"/>
                    <a:gd name="connsiteX4" fmla="*/ 476621 w 476621"/>
                    <a:gd name="connsiteY4" fmla="*/ 44136 h 1393738"/>
                    <a:gd name="connsiteX5" fmla="*/ 192376 w 476621"/>
                    <a:gd name="connsiteY5" fmla="*/ 1072885 h 139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621" h="1393738">
                      <a:moveTo>
                        <a:pt x="69732" y="1393739"/>
                      </a:moveTo>
                      <a:lnTo>
                        <a:pt x="0" y="1338580"/>
                      </a:lnTo>
                      <a:lnTo>
                        <a:pt x="175555" y="641706"/>
                      </a:lnTo>
                      <a:lnTo>
                        <a:pt x="420843" y="0"/>
                      </a:lnTo>
                      <a:lnTo>
                        <a:pt x="476621" y="44136"/>
                      </a:lnTo>
                      <a:lnTo>
                        <a:pt x="192376" y="107288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59" name="Freeform 2058">
                  <a:extLst>
                    <a:ext uri="{FF2B5EF4-FFF2-40B4-BE49-F238E27FC236}">
                      <a16:creationId xmlns:a16="http://schemas.microsoft.com/office/drawing/2014/main" id="{17CEC32F-CD4F-EA8E-236A-3C56F832C942}"/>
                    </a:ext>
                  </a:extLst>
                </p:cNvPr>
                <p:cNvSpPr/>
                <p:nvPr/>
              </p:nvSpPr>
              <p:spPr>
                <a:xfrm>
                  <a:off x="42540411" y="25909016"/>
                  <a:ext cx="298199" cy="1028749"/>
                </a:xfrm>
                <a:custGeom>
                  <a:avLst/>
                  <a:gdLst>
                    <a:gd name="connsiteX0" fmla="*/ 175555 w 298199"/>
                    <a:gd name="connsiteY0" fmla="*/ 320853 h 1028749"/>
                    <a:gd name="connsiteX1" fmla="*/ 298199 w 298199"/>
                    <a:gd name="connsiteY1" fmla="*/ 0 h 1028749"/>
                    <a:gd name="connsiteX2" fmla="*/ 13945 w 298199"/>
                    <a:gd name="connsiteY2" fmla="*/ 1028749 h 1028749"/>
                    <a:gd name="connsiteX3" fmla="*/ 0 w 298199"/>
                    <a:gd name="connsiteY3" fmla="*/ 1017717 h 1028749"/>
                  </a:gdLst>
                  <a:ahLst/>
                  <a:cxnLst>
                    <a:cxn ang="0">
                      <a:pos x="connsiteX0" y="connsiteY0"/>
                    </a:cxn>
                    <a:cxn ang="0">
                      <a:pos x="connsiteX1" y="connsiteY1"/>
                    </a:cxn>
                    <a:cxn ang="0">
                      <a:pos x="connsiteX2" y="connsiteY2"/>
                    </a:cxn>
                    <a:cxn ang="0">
                      <a:pos x="connsiteX3" y="connsiteY3"/>
                    </a:cxn>
                  </a:cxnLst>
                  <a:rect l="l" t="t" r="r" b="b"/>
                  <a:pathLst>
                    <a:path w="298199" h="1028749">
                      <a:moveTo>
                        <a:pt x="175555" y="320853"/>
                      </a:moveTo>
                      <a:lnTo>
                        <a:pt x="298199" y="0"/>
                      </a:lnTo>
                      <a:lnTo>
                        <a:pt x="13945" y="1028749"/>
                      </a:lnTo>
                      <a:lnTo>
                        <a:pt x="0" y="101771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60" name="Freeform 2059">
                  <a:extLst>
                    <a:ext uri="{FF2B5EF4-FFF2-40B4-BE49-F238E27FC236}">
                      <a16:creationId xmlns:a16="http://schemas.microsoft.com/office/drawing/2014/main" id="{FE3E7B06-40B4-FCCB-BA29-782826B13A86}"/>
                    </a:ext>
                  </a:extLst>
                </p:cNvPr>
                <p:cNvSpPr/>
                <p:nvPr/>
              </p:nvSpPr>
              <p:spPr>
                <a:xfrm>
                  <a:off x="43067077" y="24194424"/>
                  <a:ext cx="245278" cy="685842"/>
                </a:xfrm>
                <a:custGeom>
                  <a:avLst/>
                  <a:gdLst>
                    <a:gd name="connsiteX0" fmla="*/ 245278 w 245278"/>
                    <a:gd name="connsiteY0" fmla="*/ 0 h 685842"/>
                    <a:gd name="connsiteX1" fmla="*/ 55778 w 245278"/>
                    <a:gd name="connsiteY1" fmla="*/ 685842 h 685842"/>
                    <a:gd name="connsiteX2" fmla="*/ 0 w 245278"/>
                    <a:gd name="connsiteY2" fmla="*/ 641706 h 685842"/>
                  </a:gdLst>
                  <a:ahLst/>
                  <a:cxnLst>
                    <a:cxn ang="0">
                      <a:pos x="connsiteX0" y="connsiteY0"/>
                    </a:cxn>
                    <a:cxn ang="0">
                      <a:pos x="connsiteX1" y="connsiteY1"/>
                    </a:cxn>
                    <a:cxn ang="0">
                      <a:pos x="connsiteX2" y="connsiteY2"/>
                    </a:cxn>
                  </a:cxnLst>
                  <a:rect l="l" t="t" r="r" b="b"/>
                  <a:pathLst>
                    <a:path w="245278" h="685842">
                      <a:moveTo>
                        <a:pt x="245278" y="0"/>
                      </a:moveTo>
                      <a:lnTo>
                        <a:pt x="55778" y="685842"/>
                      </a:lnTo>
                      <a:lnTo>
                        <a:pt x="0" y="641706"/>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61" name="Graphic 34">
                <a:extLst>
                  <a:ext uri="{FF2B5EF4-FFF2-40B4-BE49-F238E27FC236}">
                    <a16:creationId xmlns:a16="http://schemas.microsoft.com/office/drawing/2014/main" id="{4DE923B1-CAB7-F711-817D-1CCF404B6F74}"/>
                  </a:ext>
                </a:extLst>
              </p:cNvPr>
              <p:cNvGrpSpPr/>
              <p:nvPr/>
            </p:nvGrpSpPr>
            <p:grpSpPr>
              <a:xfrm>
                <a:off x="42364856" y="26119551"/>
                <a:ext cx="975588" cy="3429173"/>
                <a:chOff x="42364856" y="26119551"/>
                <a:chExt cx="975588" cy="3429173"/>
              </a:xfrm>
            </p:grpSpPr>
            <p:sp>
              <p:nvSpPr>
                <p:cNvPr id="2062" name="Freeform 2061">
                  <a:extLst>
                    <a:ext uri="{FF2B5EF4-FFF2-40B4-BE49-F238E27FC236}">
                      <a16:creationId xmlns:a16="http://schemas.microsoft.com/office/drawing/2014/main" id="{684BDF64-58BD-840D-78DC-1468FC55391F}"/>
                    </a:ext>
                  </a:extLst>
                </p:cNvPr>
                <p:cNvSpPr/>
                <p:nvPr/>
              </p:nvSpPr>
              <p:spPr>
                <a:xfrm>
                  <a:off x="42364856" y="27247586"/>
                  <a:ext cx="325192" cy="1017727"/>
                </a:xfrm>
                <a:custGeom>
                  <a:avLst/>
                  <a:gdLst>
                    <a:gd name="connsiteX0" fmla="*/ 0 w 325192"/>
                    <a:gd name="connsiteY0" fmla="*/ 376012 h 1017727"/>
                    <a:gd name="connsiteX1" fmla="*/ 325193 w 325192"/>
                    <a:gd name="connsiteY1" fmla="*/ 1017727 h 1017727"/>
                    <a:gd name="connsiteX2" fmla="*/ 215513 w 325192"/>
                    <a:gd name="connsiteY2" fmla="*/ 320853 h 1017727"/>
                    <a:gd name="connsiteX3" fmla="*/ 52911 w 325192"/>
                    <a:gd name="connsiteY3" fmla="*/ 0 h 1017727"/>
                  </a:gdLst>
                  <a:ahLst/>
                  <a:cxnLst>
                    <a:cxn ang="0">
                      <a:pos x="connsiteX0" y="connsiteY0"/>
                    </a:cxn>
                    <a:cxn ang="0">
                      <a:pos x="connsiteX1" y="connsiteY1"/>
                    </a:cxn>
                    <a:cxn ang="0">
                      <a:pos x="connsiteX2" y="connsiteY2"/>
                    </a:cxn>
                    <a:cxn ang="0">
                      <a:pos x="connsiteX3" y="connsiteY3"/>
                    </a:cxn>
                  </a:cxnLst>
                  <a:rect l="l" t="t" r="r" b="b"/>
                  <a:pathLst>
                    <a:path w="325192" h="1017727">
                      <a:moveTo>
                        <a:pt x="0" y="376012"/>
                      </a:moveTo>
                      <a:lnTo>
                        <a:pt x="325193" y="1017727"/>
                      </a:lnTo>
                      <a:lnTo>
                        <a:pt x="215513" y="320853"/>
                      </a:lnTo>
                      <a:lnTo>
                        <a:pt x="52911"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63" name="Freeform 2062">
                  <a:extLst>
                    <a:ext uri="{FF2B5EF4-FFF2-40B4-BE49-F238E27FC236}">
                      <a16:creationId xmlns:a16="http://schemas.microsoft.com/office/drawing/2014/main" id="{87545DC9-3DC6-F291-7B50-107FF3C50B7A}"/>
                    </a:ext>
                  </a:extLst>
                </p:cNvPr>
                <p:cNvSpPr/>
                <p:nvPr/>
              </p:nvSpPr>
              <p:spPr>
                <a:xfrm>
                  <a:off x="42417767" y="26495563"/>
                  <a:ext cx="378114" cy="1072876"/>
                </a:xfrm>
                <a:custGeom>
                  <a:avLst/>
                  <a:gdLst>
                    <a:gd name="connsiteX0" fmla="*/ 162601 w 378114"/>
                    <a:gd name="connsiteY0" fmla="*/ 1072876 h 1072876"/>
                    <a:gd name="connsiteX1" fmla="*/ 378114 w 378114"/>
                    <a:gd name="connsiteY1" fmla="*/ 1017717 h 1072876"/>
                    <a:gd name="connsiteX2" fmla="*/ 268424 w 378114"/>
                    <a:gd name="connsiteY2" fmla="*/ 320853 h 1072876"/>
                    <a:gd name="connsiteX3" fmla="*/ 105832 w 378114"/>
                    <a:gd name="connsiteY3" fmla="*/ 0 h 1072876"/>
                    <a:gd name="connsiteX4" fmla="*/ 0 w 378114"/>
                    <a:gd name="connsiteY4" fmla="*/ 752023 h 1072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114" h="1072876">
                      <a:moveTo>
                        <a:pt x="162601" y="1072876"/>
                      </a:moveTo>
                      <a:lnTo>
                        <a:pt x="378114" y="1017717"/>
                      </a:lnTo>
                      <a:lnTo>
                        <a:pt x="268424" y="320853"/>
                      </a:lnTo>
                      <a:lnTo>
                        <a:pt x="105832" y="0"/>
                      </a:lnTo>
                      <a:lnTo>
                        <a:pt x="0" y="75202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64" name="Freeform 2063">
                  <a:extLst>
                    <a:ext uri="{FF2B5EF4-FFF2-40B4-BE49-F238E27FC236}">
                      <a16:creationId xmlns:a16="http://schemas.microsoft.com/office/drawing/2014/main" id="{409E66F1-632B-26E8-5800-D0F5FC16F7E9}"/>
                    </a:ext>
                  </a:extLst>
                </p:cNvPr>
                <p:cNvSpPr/>
                <p:nvPr/>
              </p:nvSpPr>
              <p:spPr>
                <a:xfrm>
                  <a:off x="42523600" y="26119551"/>
                  <a:ext cx="205692" cy="696864"/>
                </a:xfrm>
                <a:custGeom>
                  <a:avLst/>
                  <a:gdLst>
                    <a:gd name="connsiteX0" fmla="*/ 52911 w 205692"/>
                    <a:gd name="connsiteY0" fmla="*/ 0 h 696864"/>
                    <a:gd name="connsiteX1" fmla="*/ 0 w 205692"/>
                    <a:gd name="connsiteY1" fmla="*/ 376012 h 696864"/>
                    <a:gd name="connsiteX2" fmla="*/ 162592 w 205692"/>
                    <a:gd name="connsiteY2" fmla="*/ 696865 h 696864"/>
                    <a:gd name="connsiteX3" fmla="*/ 205692 w 205692"/>
                    <a:gd name="connsiteY3" fmla="*/ 685833 h 696864"/>
                  </a:gdLst>
                  <a:ahLst/>
                  <a:cxnLst>
                    <a:cxn ang="0">
                      <a:pos x="connsiteX0" y="connsiteY0"/>
                    </a:cxn>
                    <a:cxn ang="0">
                      <a:pos x="connsiteX1" y="connsiteY1"/>
                    </a:cxn>
                    <a:cxn ang="0">
                      <a:pos x="connsiteX2" y="connsiteY2"/>
                    </a:cxn>
                    <a:cxn ang="0">
                      <a:pos x="connsiteX3" y="connsiteY3"/>
                    </a:cxn>
                  </a:cxnLst>
                  <a:rect l="l" t="t" r="r" b="b"/>
                  <a:pathLst>
                    <a:path w="205692" h="696864">
                      <a:moveTo>
                        <a:pt x="52911" y="0"/>
                      </a:moveTo>
                      <a:lnTo>
                        <a:pt x="0" y="376012"/>
                      </a:lnTo>
                      <a:lnTo>
                        <a:pt x="162592" y="696865"/>
                      </a:lnTo>
                      <a:lnTo>
                        <a:pt x="205692" y="68583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65" name="Freeform 2064">
                  <a:extLst>
                    <a:ext uri="{FF2B5EF4-FFF2-40B4-BE49-F238E27FC236}">
                      <a16:creationId xmlns:a16="http://schemas.microsoft.com/office/drawing/2014/main" id="{2E73C7DA-13AB-03A0-14E4-27A062808AB1}"/>
                    </a:ext>
                  </a:extLst>
                </p:cNvPr>
                <p:cNvSpPr/>
                <p:nvPr/>
              </p:nvSpPr>
              <p:spPr>
                <a:xfrm>
                  <a:off x="42580369" y="27513280"/>
                  <a:ext cx="607294" cy="1393738"/>
                </a:xfrm>
                <a:custGeom>
                  <a:avLst/>
                  <a:gdLst>
                    <a:gd name="connsiteX0" fmla="*/ 215513 w 607294"/>
                    <a:gd name="connsiteY0" fmla="*/ 0 h 1393738"/>
                    <a:gd name="connsiteX1" fmla="*/ 0 w 607294"/>
                    <a:gd name="connsiteY1" fmla="*/ 55159 h 1393738"/>
                    <a:gd name="connsiteX2" fmla="*/ 109680 w 607294"/>
                    <a:gd name="connsiteY2" fmla="*/ 752033 h 1393738"/>
                    <a:gd name="connsiteX3" fmla="*/ 434883 w 607294"/>
                    <a:gd name="connsiteY3" fmla="*/ 1393739 h 1393738"/>
                    <a:gd name="connsiteX4" fmla="*/ 607295 w 607294"/>
                    <a:gd name="connsiteY4" fmla="*/ 1349602 h 1393738"/>
                    <a:gd name="connsiteX5" fmla="*/ 378104 w 607294"/>
                    <a:gd name="connsiteY5" fmla="*/ 320853 h 139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294" h="1393738">
                      <a:moveTo>
                        <a:pt x="215513" y="0"/>
                      </a:moveTo>
                      <a:lnTo>
                        <a:pt x="0" y="55159"/>
                      </a:lnTo>
                      <a:lnTo>
                        <a:pt x="109680" y="752033"/>
                      </a:lnTo>
                      <a:lnTo>
                        <a:pt x="434883" y="1393739"/>
                      </a:lnTo>
                      <a:lnTo>
                        <a:pt x="607295" y="1349602"/>
                      </a:lnTo>
                      <a:lnTo>
                        <a:pt x="378104" y="32085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66" name="Freeform 2065">
                  <a:extLst>
                    <a:ext uri="{FF2B5EF4-FFF2-40B4-BE49-F238E27FC236}">
                      <a16:creationId xmlns:a16="http://schemas.microsoft.com/office/drawing/2014/main" id="{164860E0-58C3-1F81-EA0D-0F355453CBBB}"/>
                    </a:ext>
                  </a:extLst>
                </p:cNvPr>
                <p:cNvSpPr/>
                <p:nvPr/>
              </p:nvSpPr>
              <p:spPr>
                <a:xfrm>
                  <a:off x="42686191" y="26805384"/>
                  <a:ext cx="272281" cy="1028749"/>
                </a:xfrm>
                <a:custGeom>
                  <a:avLst/>
                  <a:gdLst>
                    <a:gd name="connsiteX0" fmla="*/ 109690 w 272281"/>
                    <a:gd name="connsiteY0" fmla="*/ 707896 h 1028749"/>
                    <a:gd name="connsiteX1" fmla="*/ 272282 w 272281"/>
                    <a:gd name="connsiteY1" fmla="*/ 1028749 h 1028749"/>
                    <a:gd name="connsiteX2" fmla="*/ 43101 w 272281"/>
                    <a:gd name="connsiteY2" fmla="*/ 0 h 1028749"/>
                    <a:gd name="connsiteX3" fmla="*/ 0 w 272281"/>
                    <a:gd name="connsiteY3" fmla="*/ 11032 h 1028749"/>
                  </a:gdLst>
                  <a:ahLst/>
                  <a:cxnLst>
                    <a:cxn ang="0">
                      <a:pos x="connsiteX0" y="connsiteY0"/>
                    </a:cxn>
                    <a:cxn ang="0">
                      <a:pos x="connsiteX1" y="connsiteY1"/>
                    </a:cxn>
                    <a:cxn ang="0">
                      <a:pos x="connsiteX2" y="connsiteY2"/>
                    </a:cxn>
                    <a:cxn ang="0">
                      <a:pos x="connsiteX3" y="connsiteY3"/>
                    </a:cxn>
                  </a:cxnLst>
                  <a:rect l="l" t="t" r="r" b="b"/>
                  <a:pathLst>
                    <a:path w="272281" h="1028749">
                      <a:moveTo>
                        <a:pt x="109690" y="707896"/>
                      </a:moveTo>
                      <a:lnTo>
                        <a:pt x="272282" y="1028749"/>
                      </a:lnTo>
                      <a:lnTo>
                        <a:pt x="43101" y="0"/>
                      </a:lnTo>
                      <a:lnTo>
                        <a:pt x="0" y="1103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67" name="Freeform 2066">
                  <a:extLst>
                    <a:ext uri="{FF2B5EF4-FFF2-40B4-BE49-F238E27FC236}">
                      <a16:creationId xmlns:a16="http://schemas.microsoft.com/office/drawing/2014/main" id="{40962510-23BC-9F26-F6CE-2176EB8815A0}"/>
                    </a:ext>
                  </a:extLst>
                </p:cNvPr>
                <p:cNvSpPr/>
                <p:nvPr/>
              </p:nvSpPr>
              <p:spPr>
                <a:xfrm>
                  <a:off x="43015252" y="28862883"/>
                  <a:ext cx="325192" cy="685842"/>
                </a:xfrm>
                <a:custGeom>
                  <a:avLst/>
                  <a:gdLst>
                    <a:gd name="connsiteX0" fmla="*/ 325193 w 325192"/>
                    <a:gd name="connsiteY0" fmla="*/ 685842 h 685842"/>
                    <a:gd name="connsiteX1" fmla="*/ 172412 w 325192"/>
                    <a:gd name="connsiteY1" fmla="*/ 0 h 685842"/>
                    <a:gd name="connsiteX2" fmla="*/ 0 w 325192"/>
                    <a:gd name="connsiteY2" fmla="*/ 44136 h 685842"/>
                  </a:gdLst>
                  <a:ahLst/>
                  <a:cxnLst>
                    <a:cxn ang="0">
                      <a:pos x="connsiteX0" y="connsiteY0"/>
                    </a:cxn>
                    <a:cxn ang="0">
                      <a:pos x="connsiteX1" y="connsiteY1"/>
                    </a:cxn>
                    <a:cxn ang="0">
                      <a:pos x="connsiteX2" y="connsiteY2"/>
                    </a:cxn>
                  </a:cxnLst>
                  <a:rect l="l" t="t" r="r" b="b"/>
                  <a:pathLst>
                    <a:path w="325192" h="685842">
                      <a:moveTo>
                        <a:pt x="325193" y="685842"/>
                      </a:moveTo>
                      <a:lnTo>
                        <a:pt x="172412" y="0"/>
                      </a:lnTo>
                      <a:lnTo>
                        <a:pt x="0" y="44136"/>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68" name="Graphic 34">
                <a:extLst>
                  <a:ext uri="{FF2B5EF4-FFF2-40B4-BE49-F238E27FC236}">
                    <a16:creationId xmlns:a16="http://schemas.microsoft.com/office/drawing/2014/main" id="{DF186A4C-FEE1-F432-0738-19B35EE862B7}"/>
                  </a:ext>
                </a:extLst>
              </p:cNvPr>
              <p:cNvGrpSpPr/>
              <p:nvPr/>
            </p:nvGrpSpPr>
            <p:grpSpPr>
              <a:xfrm>
                <a:off x="43340444" y="28813387"/>
                <a:ext cx="2325072" cy="735337"/>
                <a:chOff x="43340444" y="28813387"/>
                <a:chExt cx="2325072" cy="735337"/>
              </a:xfrm>
            </p:grpSpPr>
            <p:sp>
              <p:nvSpPr>
                <p:cNvPr id="2069" name="Freeform 2068">
                  <a:extLst>
                    <a:ext uri="{FF2B5EF4-FFF2-40B4-BE49-F238E27FC236}">
                      <a16:creationId xmlns:a16="http://schemas.microsoft.com/office/drawing/2014/main" id="{4A1AB10A-9952-0D92-8A3D-1E0FBF2C811E}"/>
                    </a:ext>
                  </a:extLst>
                </p:cNvPr>
                <p:cNvSpPr/>
                <p:nvPr/>
              </p:nvSpPr>
              <p:spPr>
                <a:xfrm>
                  <a:off x="43340444" y="29303609"/>
                  <a:ext cx="775020" cy="245115"/>
                </a:xfrm>
                <a:custGeom>
                  <a:avLst/>
                  <a:gdLst>
                    <a:gd name="connsiteX0" fmla="*/ 0 w 775020"/>
                    <a:gd name="connsiteY0" fmla="*/ 245116 h 245115"/>
                    <a:gd name="connsiteX1" fmla="*/ 775021 w 775020"/>
                    <a:gd name="connsiteY1" fmla="*/ 245116 h 245115"/>
                    <a:gd name="connsiteX2" fmla="*/ 526180 w 775020"/>
                    <a:gd name="connsiteY2" fmla="*/ 0 h 245115"/>
                  </a:gdLst>
                  <a:ahLst/>
                  <a:cxnLst>
                    <a:cxn ang="0">
                      <a:pos x="connsiteX0" y="connsiteY0"/>
                    </a:cxn>
                    <a:cxn ang="0">
                      <a:pos x="connsiteX1" y="connsiteY1"/>
                    </a:cxn>
                    <a:cxn ang="0">
                      <a:pos x="connsiteX2" y="connsiteY2"/>
                    </a:cxn>
                  </a:cxnLst>
                  <a:rect l="l" t="t" r="r" b="b"/>
                  <a:pathLst>
                    <a:path w="775020" h="245115">
                      <a:moveTo>
                        <a:pt x="0" y="245116"/>
                      </a:moveTo>
                      <a:lnTo>
                        <a:pt x="775021" y="245116"/>
                      </a:lnTo>
                      <a:lnTo>
                        <a:pt x="52618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70" name="Freeform 2069">
                  <a:extLst>
                    <a:ext uri="{FF2B5EF4-FFF2-40B4-BE49-F238E27FC236}">
                      <a16:creationId xmlns:a16="http://schemas.microsoft.com/office/drawing/2014/main" id="{EFC07C38-C682-8E3E-0021-E800D0419C98}"/>
                    </a:ext>
                  </a:extLst>
                </p:cNvPr>
                <p:cNvSpPr/>
                <p:nvPr/>
              </p:nvSpPr>
              <p:spPr>
                <a:xfrm>
                  <a:off x="43866625" y="29058503"/>
                  <a:ext cx="1550041" cy="490221"/>
                </a:xfrm>
                <a:custGeom>
                  <a:avLst/>
                  <a:gdLst>
                    <a:gd name="connsiteX0" fmla="*/ 1550041 w 1550041"/>
                    <a:gd name="connsiteY0" fmla="*/ 245106 h 490221"/>
                    <a:gd name="connsiteX1" fmla="*/ 1301201 w 1550041"/>
                    <a:gd name="connsiteY1" fmla="*/ 0 h 490221"/>
                    <a:gd name="connsiteX2" fmla="*/ 526180 w 1550041"/>
                    <a:gd name="connsiteY2" fmla="*/ 0 h 490221"/>
                    <a:gd name="connsiteX3" fmla="*/ 0 w 1550041"/>
                    <a:gd name="connsiteY3" fmla="*/ 245106 h 490221"/>
                    <a:gd name="connsiteX4" fmla="*/ 248841 w 1550041"/>
                    <a:gd name="connsiteY4" fmla="*/ 490222 h 490221"/>
                    <a:gd name="connsiteX5" fmla="*/ 1023871 w 1550041"/>
                    <a:gd name="connsiteY5" fmla="*/ 490222 h 49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0041" h="490221">
                      <a:moveTo>
                        <a:pt x="1550041" y="245106"/>
                      </a:moveTo>
                      <a:lnTo>
                        <a:pt x="1301201" y="0"/>
                      </a:lnTo>
                      <a:lnTo>
                        <a:pt x="526180" y="0"/>
                      </a:lnTo>
                      <a:lnTo>
                        <a:pt x="0" y="245106"/>
                      </a:lnTo>
                      <a:lnTo>
                        <a:pt x="248841" y="490222"/>
                      </a:lnTo>
                      <a:lnTo>
                        <a:pt x="1023871" y="49022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71" name="Freeform 2070">
                  <a:extLst>
                    <a:ext uri="{FF2B5EF4-FFF2-40B4-BE49-F238E27FC236}">
                      <a16:creationId xmlns:a16="http://schemas.microsoft.com/office/drawing/2014/main" id="{C2175CBF-D9D0-C038-4A90-4DBB013ED420}"/>
                    </a:ext>
                  </a:extLst>
                </p:cNvPr>
                <p:cNvSpPr/>
                <p:nvPr/>
              </p:nvSpPr>
              <p:spPr>
                <a:xfrm>
                  <a:off x="44392805" y="28813387"/>
                  <a:ext cx="775020" cy="245115"/>
                </a:xfrm>
                <a:custGeom>
                  <a:avLst/>
                  <a:gdLst>
                    <a:gd name="connsiteX0" fmla="*/ 526180 w 775020"/>
                    <a:gd name="connsiteY0" fmla="*/ 0 h 245115"/>
                    <a:gd name="connsiteX1" fmla="*/ 0 w 775020"/>
                    <a:gd name="connsiteY1" fmla="*/ 245116 h 245115"/>
                    <a:gd name="connsiteX2" fmla="*/ 775021 w 775020"/>
                    <a:gd name="connsiteY2" fmla="*/ 245116 h 245115"/>
                  </a:gdLst>
                  <a:ahLst/>
                  <a:cxnLst>
                    <a:cxn ang="0">
                      <a:pos x="connsiteX0" y="connsiteY0"/>
                    </a:cxn>
                    <a:cxn ang="0">
                      <a:pos x="connsiteX1" y="connsiteY1"/>
                    </a:cxn>
                    <a:cxn ang="0">
                      <a:pos x="connsiteX2" y="connsiteY2"/>
                    </a:cxn>
                  </a:cxnLst>
                  <a:rect l="l" t="t" r="r" b="b"/>
                  <a:pathLst>
                    <a:path w="775020" h="245115">
                      <a:moveTo>
                        <a:pt x="526180" y="0"/>
                      </a:moveTo>
                      <a:lnTo>
                        <a:pt x="0" y="245116"/>
                      </a:lnTo>
                      <a:lnTo>
                        <a:pt x="775021" y="24511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72" name="Freeform 2071">
                  <a:extLst>
                    <a:ext uri="{FF2B5EF4-FFF2-40B4-BE49-F238E27FC236}">
                      <a16:creationId xmlns:a16="http://schemas.microsoft.com/office/drawing/2014/main" id="{4D3A62DC-64A6-5025-56D1-9AA3929B7BFE}"/>
                    </a:ext>
                  </a:extLst>
                </p:cNvPr>
                <p:cNvSpPr/>
                <p:nvPr/>
              </p:nvSpPr>
              <p:spPr>
                <a:xfrm>
                  <a:off x="44890496" y="29303609"/>
                  <a:ext cx="775020" cy="245115"/>
                </a:xfrm>
                <a:custGeom>
                  <a:avLst/>
                  <a:gdLst>
                    <a:gd name="connsiteX0" fmla="*/ 775021 w 775020"/>
                    <a:gd name="connsiteY0" fmla="*/ 245116 h 245115"/>
                    <a:gd name="connsiteX1" fmla="*/ 526170 w 775020"/>
                    <a:gd name="connsiteY1" fmla="*/ 0 h 245115"/>
                    <a:gd name="connsiteX2" fmla="*/ 0 w 775020"/>
                    <a:gd name="connsiteY2" fmla="*/ 245116 h 245115"/>
                  </a:gdLst>
                  <a:ahLst/>
                  <a:cxnLst>
                    <a:cxn ang="0">
                      <a:pos x="connsiteX0" y="connsiteY0"/>
                    </a:cxn>
                    <a:cxn ang="0">
                      <a:pos x="connsiteX1" y="connsiteY1"/>
                    </a:cxn>
                    <a:cxn ang="0">
                      <a:pos x="connsiteX2" y="connsiteY2"/>
                    </a:cxn>
                  </a:cxnLst>
                  <a:rect l="l" t="t" r="r" b="b"/>
                  <a:pathLst>
                    <a:path w="775020" h="245115">
                      <a:moveTo>
                        <a:pt x="775021" y="245116"/>
                      </a:moveTo>
                      <a:lnTo>
                        <a:pt x="526170" y="0"/>
                      </a:lnTo>
                      <a:lnTo>
                        <a:pt x="0" y="245116"/>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73" name="Graphic 34">
                <a:extLst>
                  <a:ext uri="{FF2B5EF4-FFF2-40B4-BE49-F238E27FC236}">
                    <a16:creationId xmlns:a16="http://schemas.microsoft.com/office/drawing/2014/main" id="{1F54524E-096D-9834-2E7C-BEB3616A4185}"/>
                  </a:ext>
                </a:extLst>
              </p:cNvPr>
              <p:cNvGrpSpPr/>
              <p:nvPr/>
            </p:nvGrpSpPr>
            <p:grpSpPr>
              <a:xfrm>
                <a:off x="43312356" y="24194424"/>
                <a:ext cx="2381250" cy="735337"/>
                <a:chOff x="43312356" y="24194424"/>
                <a:chExt cx="2381250" cy="735337"/>
              </a:xfrm>
            </p:grpSpPr>
            <p:sp>
              <p:nvSpPr>
                <p:cNvPr id="2074" name="Freeform 2073">
                  <a:extLst>
                    <a:ext uri="{FF2B5EF4-FFF2-40B4-BE49-F238E27FC236}">
                      <a16:creationId xmlns:a16="http://schemas.microsoft.com/office/drawing/2014/main" id="{14C94379-D151-15EC-5355-94468C4B56EC}"/>
                    </a:ext>
                  </a:extLst>
                </p:cNvPr>
                <p:cNvSpPr/>
                <p:nvPr/>
              </p:nvSpPr>
              <p:spPr>
                <a:xfrm>
                  <a:off x="43312356" y="24194424"/>
                  <a:ext cx="793746" cy="245115"/>
                </a:xfrm>
                <a:custGeom>
                  <a:avLst/>
                  <a:gdLst>
                    <a:gd name="connsiteX0" fmla="*/ 0 w 793746"/>
                    <a:gd name="connsiteY0" fmla="*/ 0 h 245115"/>
                    <a:gd name="connsiteX1" fmla="*/ 396878 w 793746"/>
                    <a:gd name="connsiteY1" fmla="*/ 245116 h 245115"/>
                    <a:gd name="connsiteX2" fmla="*/ 793747 w 793746"/>
                    <a:gd name="connsiteY2" fmla="*/ 0 h 245115"/>
                  </a:gdLst>
                  <a:ahLst/>
                  <a:cxnLst>
                    <a:cxn ang="0">
                      <a:pos x="connsiteX0" y="connsiteY0"/>
                    </a:cxn>
                    <a:cxn ang="0">
                      <a:pos x="connsiteX1" y="connsiteY1"/>
                    </a:cxn>
                    <a:cxn ang="0">
                      <a:pos x="connsiteX2" y="connsiteY2"/>
                    </a:cxn>
                  </a:cxnLst>
                  <a:rect l="l" t="t" r="r" b="b"/>
                  <a:pathLst>
                    <a:path w="793746" h="245115">
                      <a:moveTo>
                        <a:pt x="0" y="0"/>
                      </a:moveTo>
                      <a:lnTo>
                        <a:pt x="396878" y="245116"/>
                      </a:lnTo>
                      <a:lnTo>
                        <a:pt x="79374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75" name="Freeform 2074">
                  <a:extLst>
                    <a:ext uri="{FF2B5EF4-FFF2-40B4-BE49-F238E27FC236}">
                      <a16:creationId xmlns:a16="http://schemas.microsoft.com/office/drawing/2014/main" id="{C564E6CE-7A51-FA9B-8B30-1747B1F9C9BD}"/>
                    </a:ext>
                  </a:extLst>
                </p:cNvPr>
                <p:cNvSpPr/>
                <p:nvPr/>
              </p:nvSpPr>
              <p:spPr>
                <a:xfrm>
                  <a:off x="43709234" y="24194424"/>
                  <a:ext cx="1587493" cy="490221"/>
                </a:xfrm>
                <a:custGeom>
                  <a:avLst/>
                  <a:gdLst>
                    <a:gd name="connsiteX0" fmla="*/ 1190625 w 1587493"/>
                    <a:gd name="connsiteY0" fmla="*/ 490222 h 490221"/>
                    <a:gd name="connsiteX1" fmla="*/ 1587494 w 1587493"/>
                    <a:gd name="connsiteY1" fmla="*/ 245116 h 490221"/>
                    <a:gd name="connsiteX2" fmla="*/ 1190625 w 1587493"/>
                    <a:gd name="connsiteY2" fmla="*/ 0 h 490221"/>
                    <a:gd name="connsiteX3" fmla="*/ 396869 w 1587493"/>
                    <a:gd name="connsiteY3" fmla="*/ 0 h 490221"/>
                    <a:gd name="connsiteX4" fmla="*/ 0 w 1587493"/>
                    <a:gd name="connsiteY4" fmla="*/ 245116 h 490221"/>
                    <a:gd name="connsiteX5" fmla="*/ 396869 w 1587493"/>
                    <a:gd name="connsiteY5" fmla="*/ 490222 h 49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493" h="490221">
                      <a:moveTo>
                        <a:pt x="1190625" y="490222"/>
                      </a:moveTo>
                      <a:lnTo>
                        <a:pt x="1587494" y="245116"/>
                      </a:lnTo>
                      <a:lnTo>
                        <a:pt x="1190625" y="0"/>
                      </a:lnTo>
                      <a:lnTo>
                        <a:pt x="396869" y="0"/>
                      </a:lnTo>
                      <a:lnTo>
                        <a:pt x="0" y="245116"/>
                      </a:lnTo>
                      <a:lnTo>
                        <a:pt x="396869" y="49022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76" name="Freeform 2075">
                  <a:extLst>
                    <a:ext uri="{FF2B5EF4-FFF2-40B4-BE49-F238E27FC236}">
                      <a16:creationId xmlns:a16="http://schemas.microsoft.com/office/drawing/2014/main" id="{405FA1EB-35A4-5C6A-DF98-2A7B28ACCD8F}"/>
                    </a:ext>
                  </a:extLst>
                </p:cNvPr>
                <p:cNvSpPr/>
                <p:nvPr/>
              </p:nvSpPr>
              <p:spPr>
                <a:xfrm>
                  <a:off x="44899859" y="24194424"/>
                  <a:ext cx="793746" cy="245115"/>
                </a:xfrm>
                <a:custGeom>
                  <a:avLst/>
                  <a:gdLst>
                    <a:gd name="connsiteX0" fmla="*/ 793747 w 793746"/>
                    <a:gd name="connsiteY0" fmla="*/ 0 h 245115"/>
                    <a:gd name="connsiteX1" fmla="*/ 0 w 793746"/>
                    <a:gd name="connsiteY1" fmla="*/ 0 h 245115"/>
                    <a:gd name="connsiteX2" fmla="*/ 396869 w 793746"/>
                    <a:gd name="connsiteY2" fmla="*/ 245116 h 245115"/>
                  </a:gdLst>
                  <a:ahLst/>
                  <a:cxnLst>
                    <a:cxn ang="0">
                      <a:pos x="connsiteX0" y="connsiteY0"/>
                    </a:cxn>
                    <a:cxn ang="0">
                      <a:pos x="connsiteX1" y="connsiteY1"/>
                    </a:cxn>
                    <a:cxn ang="0">
                      <a:pos x="connsiteX2" y="connsiteY2"/>
                    </a:cxn>
                  </a:cxnLst>
                  <a:rect l="l" t="t" r="r" b="b"/>
                  <a:pathLst>
                    <a:path w="793746" h="245115">
                      <a:moveTo>
                        <a:pt x="793747" y="0"/>
                      </a:moveTo>
                      <a:lnTo>
                        <a:pt x="0" y="0"/>
                      </a:lnTo>
                      <a:lnTo>
                        <a:pt x="396869" y="24511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77" name="Freeform 2076">
                  <a:extLst>
                    <a:ext uri="{FF2B5EF4-FFF2-40B4-BE49-F238E27FC236}">
                      <a16:creationId xmlns:a16="http://schemas.microsoft.com/office/drawing/2014/main" id="{6D9D8590-30F8-AD86-210B-8ECE8D81A4B3}"/>
                    </a:ext>
                  </a:extLst>
                </p:cNvPr>
                <p:cNvSpPr/>
                <p:nvPr/>
              </p:nvSpPr>
              <p:spPr>
                <a:xfrm>
                  <a:off x="44106102" y="24684646"/>
                  <a:ext cx="793756" cy="245115"/>
                </a:xfrm>
                <a:custGeom>
                  <a:avLst/>
                  <a:gdLst>
                    <a:gd name="connsiteX0" fmla="*/ 396878 w 793756"/>
                    <a:gd name="connsiteY0" fmla="*/ 245116 h 245115"/>
                    <a:gd name="connsiteX1" fmla="*/ 793756 w 793756"/>
                    <a:gd name="connsiteY1" fmla="*/ 0 h 245115"/>
                    <a:gd name="connsiteX2" fmla="*/ 0 w 793756"/>
                    <a:gd name="connsiteY2" fmla="*/ 0 h 245115"/>
                  </a:gdLst>
                  <a:ahLst/>
                  <a:cxnLst>
                    <a:cxn ang="0">
                      <a:pos x="connsiteX0" y="connsiteY0"/>
                    </a:cxn>
                    <a:cxn ang="0">
                      <a:pos x="connsiteX1" y="connsiteY1"/>
                    </a:cxn>
                    <a:cxn ang="0">
                      <a:pos x="connsiteX2" y="connsiteY2"/>
                    </a:cxn>
                  </a:cxnLst>
                  <a:rect l="l" t="t" r="r" b="b"/>
                  <a:pathLst>
                    <a:path w="793756" h="245115">
                      <a:moveTo>
                        <a:pt x="396878" y="245116"/>
                      </a:moveTo>
                      <a:lnTo>
                        <a:pt x="793756"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78" name="Graphic 34">
                <a:extLst>
                  <a:ext uri="{FF2B5EF4-FFF2-40B4-BE49-F238E27FC236}">
                    <a16:creationId xmlns:a16="http://schemas.microsoft.com/office/drawing/2014/main" id="{133C9522-5BB2-6575-16B5-05C286D481AB}"/>
                  </a:ext>
                </a:extLst>
              </p:cNvPr>
              <p:cNvGrpSpPr/>
              <p:nvPr/>
            </p:nvGrpSpPr>
            <p:grpSpPr>
              <a:xfrm>
                <a:off x="44918985" y="27623598"/>
                <a:ext cx="1722119" cy="1925127"/>
                <a:chOff x="44918985" y="27623598"/>
                <a:chExt cx="1722119" cy="1925127"/>
              </a:xfrm>
            </p:grpSpPr>
            <p:sp>
              <p:nvSpPr>
                <p:cNvPr id="2079" name="Freeform 2078">
                  <a:extLst>
                    <a:ext uri="{FF2B5EF4-FFF2-40B4-BE49-F238E27FC236}">
                      <a16:creationId xmlns:a16="http://schemas.microsoft.com/office/drawing/2014/main" id="{1FBCF373-8452-15B1-9F9C-506EB6584646}"/>
                    </a:ext>
                  </a:extLst>
                </p:cNvPr>
                <p:cNvSpPr/>
                <p:nvPr/>
              </p:nvSpPr>
              <p:spPr>
                <a:xfrm>
                  <a:off x="45416666" y="28907019"/>
                  <a:ext cx="574043" cy="641706"/>
                </a:xfrm>
                <a:custGeom>
                  <a:avLst/>
                  <a:gdLst>
                    <a:gd name="connsiteX0" fmla="*/ 248851 w 574043"/>
                    <a:gd name="connsiteY0" fmla="*/ 641706 h 641706"/>
                    <a:gd name="connsiteX1" fmla="*/ 574043 w 574043"/>
                    <a:gd name="connsiteY1" fmla="*/ 0 h 641706"/>
                    <a:gd name="connsiteX2" fmla="*/ 0 w 574043"/>
                    <a:gd name="connsiteY2" fmla="*/ 396590 h 641706"/>
                  </a:gdLst>
                  <a:ahLst/>
                  <a:cxnLst>
                    <a:cxn ang="0">
                      <a:pos x="connsiteX0" y="connsiteY0"/>
                    </a:cxn>
                    <a:cxn ang="0">
                      <a:pos x="connsiteX1" y="connsiteY1"/>
                    </a:cxn>
                    <a:cxn ang="0">
                      <a:pos x="connsiteX2" y="connsiteY2"/>
                    </a:cxn>
                  </a:cxnLst>
                  <a:rect l="l" t="t" r="r" b="b"/>
                  <a:pathLst>
                    <a:path w="574043" h="641706">
                      <a:moveTo>
                        <a:pt x="248851" y="641706"/>
                      </a:moveTo>
                      <a:lnTo>
                        <a:pt x="574043" y="0"/>
                      </a:lnTo>
                      <a:lnTo>
                        <a:pt x="0" y="39659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80" name="Freeform 2079">
                  <a:extLst>
                    <a:ext uri="{FF2B5EF4-FFF2-40B4-BE49-F238E27FC236}">
                      <a16:creationId xmlns:a16="http://schemas.microsoft.com/office/drawing/2014/main" id="{147B9FEB-ADF6-4780-4A85-31D11D45854D}"/>
                    </a:ext>
                  </a:extLst>
                </p:cNvPr>
                <p:cNvSpPr/>
                <p:nvPr/>
              </p:nvSpPr>
              <p:spPr>
                <a:xfrm>
                  <a:off x="45167825" y="28020197"/>
                  <a:ext cx="1148086" cy="1283411"/>
                </a:xfrm>
                <a:custGeom>
                  <a:avLst/>
                  <a:gdLst>
                    <a:gd name="connsiteX0" fmla="*/ 899236 w 1148086"/>
                    <a:gd name="connsiteY0" fmla="*/ 0 h 1283411"/>
                    <a:gd name="connsiteX1" fmla="*/ 325193 w 1148086"/>
                    <a:gd name="connsiteY1" fmla="*/ 396600 h 1283411"/>
                    <a:gd name="connsiteX2" fmla="*/ 0 w 1148086"/>
                    <a:gd name="connsiteY2" fmla="*/ 1038306 h 1283411"/>
                    <a:gd name="connsiteX3" fmla="*/ 248841 w 1148086"/>
                    <a:gd name="connsiteY3" fmla="*/ 1283412 h 1283411"/>
                    <a:gd name="connsiteX4" fmla="*/ 822884 w 1148086"/>
                    <a:gd name="connsiteY4" fmla="*/ 886821 h 1283411"/>
                    <a:gd name="connsiteX5" fmla="*/ 1148086 w 1148086"/>
                    <a:gd name="connsiteY5" fmla="*/ 245116 h 128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8086" h="1283411">
                      <a:moveTo>
                        <a:pt x="899236" y="0"/>
                      </a:moveTo>
                      <a:lnTo>
                        <a:pt x="325193" y="396600"/>
                      </a:lnTo>
                      <a:lnTo>
                        <a:pt x="0" y="1038306"/>
                      </a:lnTo>
                      <a:lnTo>
                        <a:pt x="248841" y="1283412"/>
                      </a:lnTo>
                      <a:lnTo>
                        <a:pt x="822884" y="886821"/>
                      </a:lnTo>
                      <a:lnTo>
                        <a:pt x="1148086" y="24511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81" name="Freeform 2080">
                  <a:extLst>
                    <a:ext uri="{FF2B5EF4-FFF2-40B4-BE49-F238E27FC236}">
                      <a16:creationId xmlns:a16="http://schemas.microsoft.com/office/drawing/2014/main" id="{C360F605-84FD-7F86-0802-D373E770DD13}"/>
                    </a:ext>
                  </a:extLst>
                </p:cNvPr>
                <p:cNvSpPr/>
                <p:nvPr/>
              </p:nvSpPr>
              <p:spPr>
                <a:xfrm>
                  <a:off x="44918985" y="28416797"/>
                  <a:ext cx="574033" cy="641706"/>
                </a:xfrm>
                <a:custGeom>
                  <a:avLst/>
                  <a:gdLst>
                    <a:gd name="connsiteX0" fmla="*/ 0 w 574033"/>
                    <a:gd name="connsiteY0" fmla="*/ 396590 h 641706"/>
                    <a:gd name="connsiteX1" fmla="*/ 248841 w 574033"/>
                    <a:gd name="connsiteY1" fmla="*/ 641706 h 641706"/>
                    <a:gd name="connsiteX2" fmla="*/ 574034 w 574033"/>
                    <a:gd name="connsiteY2" fmla="*/ 0 h 641706"/>
                  </a:gdLst>
                  <a:ahLst/>
                  <a:cxnLst>
                    <a:cxn ang="0">
                      <a:pos x="connsiteX0" y="connsiteY0"/>
                    </a:cxn>
                    <a:cxn ang="0">
                      <a:pos x="connsiteX1" y="connsiteY1"/>
                    </a:cxn>
                    <a:cxn ang="0">
                      <a:pos x="connsiteX2" y="connsiteY2"/>
                    </a:cxn>
                  </a:cxnLst>
                  <a:rect l="l" t="t" r="r" b="b"/>
                  <a:pathLst>
                    <a:path w="574033" h="641706">
                      <a:moveTo>
                        <a:pt x="0" y="396590"/>
                      </a:moveTo>
                      <a:lnTo>
                        <a:pt x="248841" y="641706"/>
                      </a:lnTo>
                      <a:lnTo>
                        <a:pt x="574034"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82" name="Freeform 2081">
                  <a:extLst>
                    <a:ext uri="{FF2B5EF4-FFF2-40B4-BE49-F238E27FC236}">
                      <a16:creationId xmlns:a16="http://schemas.microsoft.com/office/drawing/2014/main" id="{918E780D-B30E-A2C8-CE22-CC02E5A5A525}"/>
                    </a:ext>
                  </a:extLst>
                </p:cNvPr>
                <p:cNvSpPr/>
                <p:nvPr/>
              </p:nvSpPr>
              <p:spPr>
                <a:xfrm>
                  <a:off x="46067062" y="27623598"/>
                  <a:ext cx="574042" cy="641715"/>
                </a:xfrm>
                <a:custGeom>
                  <a:avLst/>
                  <a:gdLst>
                    <a:gd name="connsiteX0" fmla="*/ 574043 w 574042"/>
                    <a:gd name="connsiteY0" fmla="*/ 0 h 641715"/>
                    <a:gd name="connsiteX1" fmla="*/ 0 w 574042"/>
                    <a:gd name="connsiteY1" fmla="*/ 396600 h 641715"/>
                    <a:gd name="connsiteX2" fmla="*/ 248850 w 574042"/>
                    <a:gd name="connsiteY2" fmla="*/ 641715 h 641715"/>
                  </a:gdLst>
                  <a:ahLst/>
                  <a:cxnLst>
                    <a:cxn ang="0">
                      <a:pos x="connsiteX0" y="connsiteY0"/>
                    </a:cxn>
                    <a:cxn ang="0">
                      <a:pos x="connsiteX1" y="connsiteY1"/>
                    </a:cxn>
                    <a:cxn ang="0">
                      <a:pos x="connsiteX2" y="connsiteY2"/>
                    </a:cxn>
                  </a:cxnLst>
                  <a:rect l="l" t="t" r="r" b="b"/>
                  <a:pathLst>
                    <a:path w="574042" h="641715">
                      <a:moveTo>
                        <a:pt x="574043" y="0"/>
                      </a:moveTo>
                      <a:lnTo>
                        <a:pt x="0" y="396600"/>
                      </a:lnTo>
                      <a:lnTo>
                        <a:pt x="248850" y="641715"/>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83" name="Graphic 34">
                <a:extLst>
                  <a:ext uri="{FF2B5EF4-FFF2-40B4-BE49-F238E27FC236}">
                    <a16:creationId xmlns:a16="http://schemas.microsoft.com/office/drawing/2014/main" id="{DEBB6715-246E-21EA-5234-19C87DFD87C6}"/>
                  </a:ext>
                </a:extLst>
              </p:cNvPr>
              <p:cNvGrpSpPr/>
              <p:nvPr/>
            </p:nvGrpSpPr>
            <p:grpSpPr>
              <a:xfrm>
                <a:off x="44502981" y="24194424"/>
                <a:ext cx="2138124" cy="3429173"/>
                <a:chOff x="44502981" y="24194424"/>
                <a:chExt cx="2138124" cy="3429173"/>
              </a:xfrm>
            </p:grpSpPr>
            <p:sp>
              <p:nvSpPr>
                <p:cNvPr id="2084" name="Freeform 2083">
                  <a:extLst>
                    <a:ext uri="{FF2B5EF4-FFF2-40B4-BE49-F238E27FC236}">
                      <a16:creationId xmlns:a16="http://schemas.microsoft.com/office/drawing/2014/main" id="{80960A01-5372-3F3C-C422-FBD154949417}"/>
                    </a:ext>
                  </a:extLst>
                </p:cNvPr>
                <p:cNvSpPr/>
                <p:nvPr/>
              </p:nvSpPr>
              <p:spPr>
                <a:xfrm>
                  <a:off x="46213480" y="26937765"/>
                  <a:ext cx="427624" cy="685832"/>
                </a:xfrm>
                <a:custGeom>
                  <a:avLst/>
                  <a:gdLst>
                    <a:gd name="connsiteX0" fmla="*/ 427624 w 427624"/>
                    <a:gd name="connsiteY0" fmla="*/ 685833 h 685832"/>
                    <a:gd name="connsiteX1" fmla="*/ 238125 w 427624"/>
                    <a:gd name="connsiteY1" fmla="*/ 0 h 685832"/>
                    <a:gd name="connsiteX2" fmla="*/ 0 w 427624"/>
                    <a:gd name="connsiteY2" fmla="*/ 147068 h 685832"/>
                  </a:gdLst>
                  <a:ahLst/>
                  <a:cxnLst>
                    <a:cxn ang="0">
                      <a:pos x="connsiteX0" y="connsiteY0"/>
                    </a:cxn>
                    <a:cxn ang="0">
                      <a:pos x="connsiteX1" y="connsiteY1"/>
                    </a:cxn>
                    <a:cxn ang="0">
                      <a:pos x="connsiteX2" y="connsiteY2"/>
                    </a:cxn>
                  </a:cxnLst>
                  <a:rect l="l" t="t" r="r" b="b"/>
                  <a:pathLst>
                    <a:path w="427624" h="685832">
                      <a:moveTo>
                        <a:pt x="427624" y="685833"/>
                      </a:moveTo>
                      <a:lnTo>
                        <a:pt x="238125" y="0"/>
                      </a:lnTo>
                      <a:lnTo>
                        <a:pt x="0" y="14706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85" name="Freeform 2084">
                  <a:extLst>
                    <a:ext uri="{FF2B5EF4-FFF2-40B4-BE49-F238E27FC236}">
                      <a16:creationId xmlns:a16="http://schemas.microsoft.com/office/drawing/2014/main" id="{A947097E-1E02-64CE-7ABD-0AB69E267AF5}"/>
                    </a:ext>
                  </a:extLst>
                </p:cNvPr>
                <p:cNvSpPr/>
                <p:nvPr/>
              </p:nvSpPr>
              <p:spPr>
                <a:xfrm>
                  <a:off x="45803734" y="24880267"/>
                  <a:ext cx="363616" cy="1028749"/>
                </a:xfrm>
                <a:custGeom>
                  <a:avLst/>
                  <a:gdLst>
                    <a:gd name="connsiteX0" fmla="*/ 0 w 363616"/>
                    <a:gd name="connsiteY0" fmla="*/ 49019 h 1028749"/>
                    <a:gd name="connsiteX1" fmla="*/ 110118 w 363616"/>
                    <a:gd name="connsiteY1" fmla="*/ 783871 h 1028749"/>
                    <a:gd name="connsiteX2" fmla="*/ 363617 w 363616"/>
                    <a:gd name="connsiteY2" fmla="*/ 1028749 h 1028749"/>
                    <a:gd name="connsiteX3" fmla="*/ 79372 w 363616"/>
                    <a:gd name="connsiteY3" fmla="*/ 0 h 1028749"/>
                  </a:gdLst>
                  <a:ahLst/>
                  <a:cxnLst>
                    <a:cxn ang="0">
                      <a:pos x="connsiteX0" y="connsiteY0"/>
                    </a:cxn>
                    <a:cxn ang="0">
                      <a:pos x="connsiteX1" y="connsiteY1"/>
                    </a:cxn>
                    <a:cxn ang="0">
                      <a:pos x="connsiteX2" y="connsiteY2"/>
                    </a:cxn>
                    <a:cxn ang="0">
                      <a:pos x="connsiteX3" y="connsiteY3"/>
                    </a:cxn>
                  </a:cxnLst>
                  <a:rect l="l" t="t" r="r" b="b"/>
                  <a:pathLst>
                    <a:path w="363616" h="1028749">
                      <a:moveTo>
                        <a:pt x="0" y="49019"/>
                      </a:moveTo>
                      <a:lnTo>
                        <a:pt x="110118" y="783871"/>
                      </a:lnTo>
                      <a:lnTo>
                        <a:pt x="363617" y="1028749"/>
                      </a:lnTo>
                      <a:lnTo>
                        <a:pt x="79372"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86" name="Freeform 2085">
                  <a:extLst>
                    <a:ext uri="{FF2B5EF4-FFF2-40B4-BE49-F238E27FC236}">
                      <a16:creationId xmlns:a16="http://schemas.microsoft.com/office/drawing/2014/main" id="{DDC81F10-031E-5CD2-ED16-B091B4F9FD14}"/>
                    </a:ext>
                  </a:extLst>
                </p:cNvPr>
                <p:cNvSpPr/>
                <p:nvPr/>
              </p:nvSpPr>
              <p:spPr>
                <a:xfrm>
                  <a:off x="45516983" y="25664138"/>
                  <a:ext cx="934622" cy="1420694"/>
                </a:xfrm>
                <a:custGeom>
                  <a:avLst/>
                  <a:gdLst>
                    <a:gd name="connsiteX0" fmla="*/ 396869 w 934622"/>
                    <a:gd name="connsiteY0" fmla="*/ 0 h 1420694"/>
                    <a:gd name="connsiteX1" fmla="*/ 0 w 934622"/>
                    <a:gd name="connsiteY1" fmla="*/ 245116 h 1420694"/>
                    <a:gd name="connsiteX2" fmla="*/ 55055 w 934622"/>
                    <a:gd name="connsiteY2" fmla="*/ 612542 h 1420694"/>
                    <a:gd name="connsiteX3" fmla="*/ 696497 w 934622"/>
                    <a:gd name="connsiteY3" fmla="*/ 1420694 h 1420694"/>
                    <a:gd name="connsiteX4" fmla="*/ 934622 w 934622"/>
                    <a:gd name="connsiteY4" fmla="*/ 1273627 h 1420694"/>
                    <a:gd name="connsiteX5" fmla="*/ 650367 w 934622"/>
                    <a:gd name="connsiteY5" fmla="*/ 244878 h 142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622" h="1420694">
                      <a:moveTo>
                        <a:pt x="396869" y="0"/>
                      </a:moveTo>
                      <a:lnTo>
                        <a:pt x="0" y="245116"/>
                      </a:lnTo>
                      <a:lnTo>
                        <a:pt x="55055" y="612542"/>
                      </a:lnTo>
                      <a:lnTo>
                        <a:pt x="696497" y="1420694"/>
                      </a:lnTo>
                      <a:lnTo>
                        <a:pt x="934622" y="1273627"/>
                      </a:lnTo>
                      <a:lnTo>
                        <a:pt x="650367" y="24487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87" name="Freeform 2086">
                  <a:extLst>
                    <a:ext uri="{FF2B5EF4-FFF2-40B4-BE49-F238E27FC236}">
                      <a16:creationId xmlns:a16="http://schemas.microsoft.com/office/drawing/2014/main" id="{DFF215A1-8DD8-2325-7721-491031213524}"/>
                    </a:ext>
                  </a:extLst>
                </p:cNvPr>
                <p:cNvSpPr/>
                <p:nvPr/>
              </p:nvSpPr>
              <p:spPr>
                <a:xfrm>
                  <a:off x="45296727" y="24194424"/>
                  <a:ext cx="586378" cy="734861"/>
                </a:xfrm>
                <a:custGeom>
                  <a:avLst/>
                  <a:gdLst>
                    <a:gd name="connsiteX0" fmla="*/ 396878 w 586378"/>
                    <a:gd name="connsiteY0" fmla="*/ 0 h 734861"/>
                    <a:gd name="connsiteX1" fmla="*/ 0 w 586378"/>
                    <a:gd name="connsiteY1" fmla="*/ 245116 h 734861"/>
                    <a:gd name="connsiteX2" fmla="*/ 507006 w 586378"/>
                    <a:gd name="connsiteY2" fmla="*/ 734862 h 734861"/>
                    <a:gd name="connsiteX3" fmla="*/ 586378 w 586378"/>
                    <a:gd name="connsiteY3" fmla="*/ 685842 h 734861"/>
                  </a:gdLst>
                  <a:ahLst/>
                  <a:cxnLst>
                    <a:cxn ang="0">
                      <a:pos x="connsiteX0" y="connsiteY0"/>
                    </a:cxn>
                    <a:cxn ang="0">
                      <a:pos x="connsiteX1" y="connsiteY1"/>
                    </a:cxn>
                    <a:cxn ang="0">
                      <a:pos x="connsiteX2" y="connsiteY2"/>
                    </a:cxn>
                    <a:cxn ang="0">
                      <a:pos x="connsiteX3" y="connsiteY3"/>
                    </a:cxn>
                  </a:cxnLst>
                  <a:rect l="l" t="t" r="r" b="b"/>
                  <a:pathLst>
                    <a:path w="586378" h="734861">
                      <a:moveTo>
                        <a:pt x="396878" y="0"/>
                      </a:moveTo>
                      <a:lnTo>
                        <a:pt x="0" y="245116"/>
                      </a:lnTo>
                      <a:lnTo>
                        <a:pt x="507006" y="734862"/>
                      </a:lnTo>
                      <a:lnTo>
                        <a:pt x="586378" y="68584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88" name="Freeform 2087">
                  <a:extLst>
                    <a:ext uri="{FF2B5EF4-FFF2-40B4-BE49-F238E27FC236}">
                      <a16:creationId xmlns:a16="http://schemas.microsoft.com/office/drawing/2014/main" id="{ED199B92-95D1-D664-3756-B58BE398C406}"/>
                    </a:ext>
                  </a:extLst>
                </p:cNvPr>
                <p:cNvSpPr/>
                <p:nvPr/>
              </p:nvSpPr>
              <p:spPr>
                <a:xfrm>
                  <a:off x="44899859" y="24439540"/>
                  <a:ext cx="1013993" cy="1469713"/>
                </a:xfrm>
                <a:custGeom>
                  <a:avLst/>
                  <a:gdLst>
                    <a:gd name="connsiteX0" fmla="*/ 903875 w 1013993"/>
                    <a:gd name="connsiteY0" fmla="*/ 489746 h 1469713"/>
                    <a:gd name="connsiteX1" fmla="*/ 396869 w 1013993"/>
                    <a:gd name="connsiteY1" fmla="*/ 0 h 1469713"/>
                    <a:gd name="connsiteX2" fmla="*/ 0 w 1013993"/>
                    <a:gd name="connsiteY2" fmla="*/ 245106 h 1469713"/>
                    <a:gd name="connsiteX3" fmla="*/ 110119 w 1013993"/>
                    <a:gd name="connsiteY3" fmla="*/ 979968 h 1469713"/>
                    <a:gd name="connsiteX4" fmla="*/ 617125 w 1013993"/>
                    <a:gd name="connsiteY4" fmla="*/ 1469714 h 1469713"/>
                    <a:gd name="connsiteX5" fmla="*/ 1013993 w 1013993"/>
                    <a:gd name="connsiteY5" fmla="*/ 1224598 h 146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3993" h="1469713">
                      <a:moveTo>
                        <a:pt x="903875" y="489746"/>
                      </a:moveTo>
                      <a:lnTo>
                        <a:pt x="396869" y="0"/>
                      </a:lnTo>
                      <a:lnTo>
                        <a:pt x="0" y="245106"/>
                      </a:lnTo>
                      <a:lnTo>
                        <a:pt x="110119" y="979968"/>
                      </a:lnTo>
                      <a:lnTo>
                        <a:pt x="617125" y="1469714"/>
                      </a:lnTo>
                      <a:lnTo>
                        <a:pt x="1013993" y="122459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89" name="Freeform 2088">
                  <a:extLst>
                    <a:ext uri="{FF2B5EF4-FFF2-40B4-BE49-F238E27FC236}">
                      <a16:creationId xmlns:a16="http://schemas.microsoft.com/office/drawing/2014/main" id="{B686741A-75FB-321E-AB89-E8922388E47A}"/>
                    </a:ext>
                  </a:extLst>
                </p:cNvPr>
                <p:cNvSpPr/>
                <p:nvPr/>
              </p:nvSpPr>
              <p:spPr>
                <a:xfrm>
                  <a:off x="44930606" y="25419508"/>
                  <a:ext cx="641432" cy="857172"/>
                </a:xfrm>
                <a:custGeom>
                  <a:avLst/>
                  <a:gdLst>
                    <a:gd name="connsiteX0" fmla="*/ 586378 w 641432"/>
                    <a:gd name="connsiteY0" fmla="*/ 489746 h 857172"/>
                    <a:gd name="connsiteX1" fmla="*/ 79372 w 641432"/>
                    <a:gd name="connsiteY1" fmla="*/ 0 h 857172"/>
                    <a:gd name="connsiteX2" fmla="*/ 0 w 641432"/>
                    <a:gd name="connsiteY2" fmla="*/ 49020 h 857172"/>
                    <a:gd name="connsiteX3" fmla="*/ 641432 w 641432"/>
                    <a:gd name="connsiteY3" fmla="*/ 857172 h 857172"/>
                  </a:gdLst>
                  <a:ahLst/>
                  <a:cxnLst>
                    <a:cxn ang="0">
                      <a:pos x="connsiteX0" y="connsiteY0"/>
                    </a:cxn>
                    <a:cxn ang="0">
                      <a:pos x="connsiteX1" y="connsiteY1"/>
                    </a:cxn>
                    <a:cxn ang="0">
                      <a:pos x="connsiteX2" y="connsiteY2"/>
                    </a:cxn>
                    <a:cxn ang="0">
                      <a:pos x="connsiteX3" y="connsiteY3"/>
                    </a:cxn>
                  </a:cxnLst>
                  <a:rect l="l" t="t" r="r" b="b"/>
                  <a:pathLst>
                    <a:path w="641432" h="857172">
                      <a:moveTo>
                        <a:pt x="586378" y="489746"/>
                      </a:moveTo>
                      <a:lnTo>
                        <a:pt x="79372" y="0"/>
                      </a:lnTo>
                      <a:lnTo>
                        <a:pt x="0" y="49020"/>
                      </a:lnTo>
                      <a:lnTo>
                        <a:pt x="641432" y="85717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90" name="Freeform 2089">
                  <a:extLst>
                    <a:ext uri="{FF2B5EF4-FFF2-40B4-BE49-F238E27FC236}">
                      <a16:creationId xmlns:a16="http://schemas.microsoft.com/office/drawing/2014/main" id="{1F045D2D-84CE-D2FD-EB3B-437AB1630860}"/>
                    </a:ext>
                  </a:extLst>
                </p:cNvPr>
                <p:cNvSpPr/>
                <p:nvPr/>
              </p:nvSpPr>
              <p:spPr>
                <a:xfrm>
                  <a:off x="44502981" y="24684646"/>
                  <a:ext cx="506996" cy="783881"/>
                </a:xfrm>
                <a:custGeom>
                  <a:avLst/>
                  <a:gdLst>
                    <a:gd name="connsiteX0" fmla="*/ 0 w 506996"/>
                    <a:gd name="connsiteY0" fmla="*/ 245116 h 783881"/>
                    <a:gd name="connsiteX1" fmla="*/ 427625 w 506996"/>
                    <a:gd name="connsiteY1" fmla="*/ 783881 h 783881"/>
                    <a:gd name="connsiteX2" fmla="*/ 506997 w 506996"/>
                    <a:gd name="connsiteY2" fmla="*/ 734861 h 783881"/>
                    <a:gd name="connsiteX3" fmla="*/ 396878 w 506996"/>
                    <a:gd name="connsiteY3" fmla="*/ 0 h 783881"/>
                  </a:gdLst>
                  <a:ahLst/>
                  <a:cxnLst>
                    <a:cxn ang="0">
                      <a:pos x="connsiteX0" y="connsiteY0"/>
                    </a:cxn>
                    <a:cxn ang="0">
                      <a:pos x="connsiteX1" y="connsiteY1"/>
                    </a:cxn>
                    <a:cxn ang="0">
                      <a:pos x="connsiteX2" y="connsiteY2"/>
                    </a:cxn>
                    <a:cxn ang="0">
                      <a:pos x="connsiteX3" y="connsiteY3"/>
                    </a:cxn>
                  </a:cxnLst>
                  <a:rect l="l" t="t" r="r" b="b"/>
                  <a:pathLst>
                    <a:path w="506996" h="783881">
                      <a:moveTo>
                        <a:pt x="0" y="245116"/>
                      </a:moveTo>
                      <a:lnTo>
                        <a:pt x="427625" y="783881"/>
                      </a:lnTo>
                      <a:lnTo>
                        <a:pt x="506997" y="734861"/>
                      </a:lnTo>
                      <a:lnTo>
                        <a:pt x="396878"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91" name="Graphic 34">
                <a:extLst>
                  <a:ext uri="{FF2B5EF4-FFF2-40B4-BE49-F238E27FC236}">
                    <a16:creationId xmlns:a16="http://schemas.microsoft.com/office/drawing/2014/main" id="{C9692473-3189-F1B7-DECF-15AC4EF65AA3}"/>
                  </a:ext>
                </a:extLst>
              </p:cNvPr>
              <p:cNvGrpSpPr/>
              <p:nvPr/>
            </p:nvGrpSpPr>
            <p:grpSpPr>
              <a:xfrm>
                <a:off x="42576511" y="24194424"/>
                <a:ext cx="1926469" cy="1925126"/>
                <a:chOff x="42576511" y="24194424"/>
                <a:chExt cx="1926469" cy="1925126"/>
              </a:xfrm>
            </p:grpSpPr>
            <p:sp>
              <p:nvSpPr>
                <p:cNvPr id="2092" name="Freeform 2091">
                  <a:extLst>
                    <a:ext uri="{FF2B5EF4-FFF2-40B4-BE49-F238E27FC236}">
                      <a16:creationId xmlns:a16="http://schemas.microsoft.com/office/drawing/2014/main" id="{F93C191A-30FF-44ED-3F53-C269BA8345AF}"/>
                    </a:ext>
                  </a:extLst>
                </p:cNvPr>
                <p:cNvSpPr/>
                <p:nvPr/>
              </p:nvSpPr>
              <p:spPr>
                <a:xfrm>
                  <a:off x="42576511" y="25477836"/>
                  <a:ext cx="642156" cy="641715"/>
                </a:xfrm>
                <a:custGeom>
                  <a:avLst/>
                  <a:gdLst>
                    <a:gd name="connsiteX0" fmla="*/ 0 w 642156"/>
                    <a:gd name="connsiteY0" fmla="*/ 641715 h 641715"/>
                    <a:gd name="connsiteX1" fmla="*/ 642156 w 642156"/>
                    <a:gd name="connsiteY1" fmla="*/ 245116 h 641715"/>
                    <a:gd name="connsiteX2" fmla="*/ 245278 w 642156"/>
                    <a:gd name="connsiteY2" fmla="*/ 0 h 641715"/>
                  </a:gdLst>
                  <a:ahLst/>
                  <a:cxnLst>
                    <a:cxn ang="0">
                      <a:pos x="connsiteX0" y="connsiteY0"/>
                    </a:cxn>
                    <a:cxn ang="0">
                      <a:pos x="connsiteX1" y="connsiteY1"/>
                    </a:cxn>
                    <a:cxn ang="0">
                      <a:pos x="connsiteX2" y="connsiteY2"/>
                    </a:cxn>
                  </a:cxnLst>
                  <a:rect l="l" t="t" r="r" b="b"/>
                  <a:pathLst>
                    <a:path w="642156" h="641715">
                      <a:moveTo>
                        <a:pt x="0" y="641715"/>
                      </a:moveTo>
                      <a:lnTo>
                        <a:pt x="642156" y="245116"/>
                      </a:lnTo>
                      <a:lnTo>
                        <a:pt x="24527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93" name="Freeform 2092">
                  <a:extLst>
                    <a:ext uri="{FF2B5EF4-FFF2-40B4-BE49-F238E27FC236}">
                      <a16:creationId xmlns:a16="http://schemas.microsoft.com/office/drawing/2014/main" id="{B08D8993-265E-1BD2-02B2-AFA0C4CCDCEB}"/>
                    </a:ext>
                  </a:extLst>
                </p:cNvPr>
                <p:cNvSpPr/>
                <p:nvPr/>
              </p:nvSpPr>
              <p:spPr>
                <a:xfrm>
                  <a:off x="42821790" y="24439540"/>
                  <a:ext cx="1284312" cy="1283411"/>
                </a:xfrm>
                <a:custGeom>
                  <a:avLst/>
                  <a:gdLst>
                    <a:gd name="connsiteX0" fmla="*/ 1284313 w 1284312"/>
                    <a:gd name="connsiteY0" fmla="*/ 245106 h 1283411"/>
                    <a:gd name="connsiteX1" fmla="*/ 887444 w 1284312"/>
                    <a:gd name="connsiteY1" fmla="*/ 0 h 1283411"/>
                    <a:gd name="connsiteX2" fmla="*/ 245288 w 1284312"/>
                    <a:gd name="connsiteY2" fmla="*/ 396590 h 1283411"/>
                    <a:gd name="connsiteX3" fmla="*/ 0 w 1284312"/>
                    <a:gd name="connsiteY3" fmla="*/ 1038296 h 1283411"/>
                    <a:gd name="connsiteX4" fmla="*/ 396878 w 1284312"/>
                    <a:gd name="connsiteY4" fmla="*/ 1283412 h 1283411"/>
                    <a:gd name="connsiteX5" fmla="*/ 1039034 w 1284312"/>
                    <a:gd name="connsiteY5" fmla="*/ 886812 h 128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283411">
                      <a:moveTo>
                        <a:pt x="1284313" y="245106"/>
                      </a:moveTo>
                      <a:lnTo>
                        <a:pt x="887444" y="0"/>
                      </a:lnTo>
                      <a:lnTo>
                        <a:pt x="245288" y="396590"/>
                      </a:lnTo>
                      <a:lnTo>
                        <a:pt x="0" y="1038296"/>
                      </a:lnTo>
                      <a:lnTo>
                        <a:pt x="396878" y="1283412"/>
                      </a:lnTo>
                      <a:lnTo>
                        <a:pt x="1039034" y="886812"/>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94" name="Freeform 2093">
                  <a:extLst>
                    <a:ext uri="{FF2B5EF4-FFF2-40B4-BE49-F238E27FC236}">
                      <a16:creationId xmlns:a16="http://schemas.microsoft.com/office/drawing/2014/main" id="{339DFB6B-BC19-3F48-9DAA-D05853F99F83}"/>
                    </a:ext>
                  </a:extLst>
                </p:cNvPr>
                <p:cNvSpPr/>
                <p:nvPr/>
              </p:nvSpPr>
              <p:spPr>
                <a:xfrm>
                  <a:off x="43067077" y="24194424"/>
                  <a:ext cx="642156" cy="641705"/>
                </a:xfrm>
                <a:custGeom>
                  <a:avLst/>
                  <a:gdLst>
                    <a:gd name="connsiteX0" fmla="*/ 245278 w 642156"/>
                    <a:gd name="connsiteY0" fmla="*/ 0 h 641705"/>
                    <a:gd name="connsiteX1" fmla="*/ 0 w 642156"/>
                    <a:gd name="connsiteY1" fmla="*/ 641706 h 641705"/>
                    <a:gd name="connsiteX2" fmla="*/ 642156 w 642156"/>
                    <a:gd name="connsiteY2" fmla="*/ 245116 h 641705"/>
                  </a:gdLst>
                  <a:ahLst/>
                  <a:cxnLst>
                    <a:cxn ang="0">
                      <a:pos x="connsiteX0" y="connsiteY0"/>
                    </a:cxn>
                    <a:cxn ang="0">
                      <a:pos x="connsiteX1" y="connsiteY1"/>
                    </a:cxn>
                    <a:cxn ang="0">
                      <a:pos x="connsiteX2" y="connsiteY2"/>
                    </a:cxn>
                  </a:cxnLst>
                  <a:rect l="l" t="t" r="r" b="b"/>
                  <a:pathLst>
                    <a:path w="642156" h="641705">
                      <a:moveTo>
                        <a:pt x="245278" y="0"/>
                      </a:moveTo>
                      <a:lnTo>
                        <a:pt x="0" y="641706"/>
                      </a:lnTo>
                      <a:lnTo>
                        <a:pt x="642156" y="24511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95" name="Freeform 2094">
                  <a:extLst>
                    <a:ext uri="{FF2B5EF4-FFF2-40B4-BE49-F238E27FC236}">
                      <a16:creationId xmlns:a16="http://schemas.microsoft.com/office/drawing/2014/main" id="{756C4E17-A342-E9DB-D0A8-0377EB9B883A}"/>
                    </a:ext>
                  </a:extLst>
                </p:cNvPr>
                <p:cNvSpPr/>
                <p:nvPr/>
              </p:nvSpPr>
              <p:spPr>
                <a:xfrm>
                  <a:off x="43860824" y="24684646"/>
                  <a:ext cx="642156" cy="641705"/>
                </a:xfrm>
                <a:custGeom>
                  <a:avLst/>
                  <a:gdLst>
                    <a:gd name="connsiteX0" fmla="*/ 642157 w 642156"/>
                    <a:gd name="connsiteY0" fmla="*/ 245116 h 641705"/>
                    <a:gd name="connsiteX1" fmla="*/ 245279 w 642156"/>
                    <a:gd name="connsiteY1" fmla="*/ 0 h 641705"/>
                    <a:gd name="connsiteX2" fmla="*/ 0 w 642156"/>
                    <a:gd name="connsiteY2" fmla="*/ 641706 h 641705"/>
                  </a:gdLst>
                  <a:ahLst/>
                  <a:cxnLst>
                    <a:cxn ang="0">
                      <a:pos x="connsiteX0" y="connsiteY0"/>
                    </a:cxn>
                    <a:cxn ang="0">
                      <a:pos x="connsiteX1" y="connsiteY1"/>
                    </a:cxn>
                    <a:cxn ang="0">
                      <a:pos x="connsiteX2" y="connsiteY2"/>
                    </a:cxn>
                  </a:cxnLst>
                  <a:rect l="l" t="t" r="r" b="b"/>
                  <a:pathLst>
                    <a:path w="642156" h="641705">
                      <a:moveTo>
                        <a:pt x="642157" y="245116"/>
                      </a:moveTo>
                      <a:lnTo>
                        <a:pt x="245279" y="0"/>
                      </a:lnTo>
                      <a:lnTo>
                        <a:pt x="0" y="641706"/>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096" name="Graphic 34">
                <a:extLst>
                  <a:ext uri="{FF2B5EF4-FFF2-40B4-BE49-F238E27FC236}">
                    <a16:creationId xmlns:a16="http://schemas.microsoft.com/office/drawing/2014/main" id="{79D09361-4037-A3F2-C3D7-F5FAFD810C77}"/>
                  </a:ext>
                </a:extLst>
              </p:cNvPr>
              <p:cNvGrpSpPr/>
              <p:nvPr/>
            </p:nvGrpSpPr>
            <p:grpSpPr>
              <a:xfrm>
                <a:off x="42576511" y="26119551"/>
                <a:ext cx="2342473" cy="3429173"/>
                <a:chOff x="42576511" y="26119551"/>
                <a:chExt cx="2342473" cy="3429173"/>
              </a:xfrm>
            </p:grpSpPr>
            <p:sp>
              <p:nvSpPr>
                <p:cNvPr id="2097" name="Freeform 2096">
                  <a:extLst>
                    <a:ext uri="{FF2B5EF4-FFF2-40B4-BE49-F238E27FC236}">
                      <a16:creationId xmlns:a16="http://schemas.microsoft.com/office/drawing/2014/main" id="{07FC0766-BD83-47A2-EC0D-A5ADF164DE3A}"/>
                    </a:ext>
                  </a:extLst>
                </p:cNvPr>
                <p:cNvSpPr/>
                <p:nvPr/>
              </p:nvSpPr>
              <p:spPr>
                <a:xfrm>
                  <a:off x="42576511" y="26119551"/>
                  <a:ext cx="468496" cy="685832"/>
                </a:xfrm>
                <a:custGeom>
                  <a:avLst/>
                  <a:gdLst>
                    <a:gd name="connsiteX0" fmla="*/ 0 w 468496"/>
                    <a:gd name="connsiteY0" fmla="*/ 0 h 685832"/>
                    <a:gd name="connsiteX1" fmla="*/ 152781 w 468496"/>
                    <a:gd name="connsiteY1" fmla="*/ 685833 h 685832"/>
                    <a:gd name="connsiteX2" fmla="*/ 468497 w 468496"/>
                    <a:gd name="connsiteY2" fmla="*/ 538766 h 685832"/>
                  </a:gdLst>
                  <a:ahLst/>
                  <a:cxnLst>
                    <a:cxn ang="0">
                      <a:pos x="connsiteX0" y="connsiteY0"/>
                    </a:cxn>
                    <a:cxn ang="0">
                      <a:pos x="connsiteX1" y="connsiteY1"/>
                    </a:cxn>
                    <a:cxn ang="0">
                      <a:pos x="connsiteX2" y="connsiteY2"/>
                    </a:cxn>
                  </a:cxnLst>
                  <a:rect l="l" t="t" r="r" b="b"/>
                  <a:pathLst>
                    <a:path w="468496" h="685832">
                      <a:moveTo>
                        <a:pt x="0" y="0"/>
                      </a:moveTo>
                      <a:lnTo>
                        <a:pt x="152781" y="685833"/>
                      </a:lnTo>
                      <a:lnTo>
                        <a:pt x="468497" y="53876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098" name="Freeform 2097">
                  <a:extLst>
                    <a:ext uri="{FF2B5EF4-FFF2-40B4-BE49-F238E27FC236}">
                      <a16:creationId xmlns:a16="http://schemas.microsoft.com/office/drawing/2014/main" id="{6B1D8D36-693A-79AA-C67C-F4CE08055181}"/>
                    </a:ext>
                  </a:extLst>
                </p:cNvPr>
                <p:cNvSpPr/>
                <p:nvPr/>
              </p:nvSpPr>
              <p:spPr>
                <a:xfrm>
                  <a:off x="42958473" y="27834134"/>
                  <a:ext cx="334422" cy="1028749"/>
                </a:xfrm>
                <a:custGeom>
                  <a:avLst/>
                  <a:gdLst>
                    <a:gd name="connsiteX0" fmla="*/ 334423 w 334422"/>
                    <a:gd name="connsiteY0" fmla="*/ 979730 h 1028749"/>
                    <a:gd name="connsiteX1" fmla="*/ 286874 w 334422"/>
                    <a:gd name="connsiteY1" fmla="*/ 244878 h 1028749"/>
                    <a:gd name="connsiteX2" fmla="*/ 0 w 334422"/>
                    <a:gd name="connsiteY2" fmla="*/ 0 h 1028749"/>
                    <a:gd name="connsiteX3" fmla="*/ 229191 w 334422"/>
                    <a:gd name="connsiteY3" fmla="*/ 1028749 h 1028749"/>
                  </a:gdLst>
                  <a:ahLst/>
                  <a:cxnLst>
                    <a:cxn ang="0">
                      <a:pos x="connsiteX0" y="connsiteY0"/>
                    </a:cxn>
                    <a:cxn ang="0">
                      <a:pos x="connsiteX1" y="connsiteY1"/>
                    </a:cxn>
                    <a:cxn ang="0">
                      <a:pos x="connsiteX2" y="connsiteY2"/>
                    </a:cxn>
                    <a:cxn ang="0">
                      <a:pos x="connsiteX3" y="connsiteY3"/>
                    </a:cxn>
                  </a:cxnLst>
                  <a:rect l="l" t="t" r="r" b="b"/>
                  <a:pathLst>
                    <a:path w="334422" h="1028749">
                      <a:moveTo>
                        <a:pt x="334423" y="979730"/>
                      </a:moveTo>
                      <a:lnTo>
                        <a:pt x="286874" y="244878"/>
                      </a:lnTo>
                      <a:lnTo>
                        <a:pt x="0" y="0"/>
                      </a:lnTo>
                      <a:lnTo>
                        <a:pt x="229191" y="102874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099" name="Freeform 2098">
                  <a:extLst>
                    <a:ext uri="{FF2B5EF4-FFF2-40B4-BE49-F238E27FC236}">
                      <a16:creationId xmlns:a16="http://schemas.microsoft.com/office/drawing/2014/main" id="{9A47B646-1013-EB60-9E29-0C24418645BF}"/>
                    </a:ext>
                  </a:extLst>
                </p:cNvPr>
                <p:cNvSpPr/>
                <p:nvPr/>
              </p:nvSpPr>
              <p:spPr>
                <a:xfrm>
                  <a:off x="42729292" y="26658317"/>
                  <a:ext cx="1042225" cy="1420694"/>
                </a:xfrm>
                <a:custGeom>
                  <a:avLst/>
                  <a:gdLst>
                    <a:gd name="connsiteX0" fmla="*/ 516055 w 1042225"/>
                    <a:gd name="connsiteY0" fmla="*/ 1420694 h 1420694"/>
                    <a:gd name="connsiteX1" fmla="*/ 1042225 w 1042225"/>
                    <a:gd name="connsiteY1" fmla="*/ 1175579 h 1420694"/>
                    <a:gd name="connsiteX2" fmla="*/ 1018451 w 1042225"/>
                    <a:gd name="connsiteY2" fmla="*/ 808153 h 1420694"/>
                    <a:gd name="connsiteX3" fmla="*/ 315716 w 1042225"/>
                    <a:gd name="connsiteY3" fmla="*/ 0 h 1420694"/>
                    <a:gd name="connsiteX4" fmla="*/ 0 w 1042225"/>
                    <a:gd name="connsiteY4" fmla="*/ 147067 h 1420694"/>
                    <a:gd name="connsiteX5" fmla="*/ 229181 w 1042225"/>
                    <a:gd name="connsiteY5" fmla="*/ 1175817 h 142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225" h="1420694">
                      <a:moveTo>
                        <a:pt x="516055" y="1420694"/>
                      </a:moveTo>
                      <a:lnTo>
                        <a:pt x="1042225" y="1175579"/>
                      </a:lnTo>
                      <a:lnTo>
                        <a:pt x="1018451" y="808153"/>
                      </a:lnTo>
                      <a:lnTo>
                        <a:pt x="315716" y="0"/>
                      </a:lnTo>
                      <a:lnTo>
                        <a:pt x="0" y="147067"/>
                      </a:lnTo>
                      <a:lnTo>
                        <a:pt x="229181" y="117581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100" name="Freeform 2099">
                  <a:extLst>
                    <a:ext uri="{FF2B5EF4-FFF2-40B4-BE49-F238E27FC236}">
                      <a16:creationId xmlns:a16="http://schemas.microsoft.com/office/drawing/2014/main" id="{05D89DBF-7DEB-75C2-FE28-2E9150D02B5C}"/>
                    </a:ext>
                  </a:extLst>
                </p:cNvPr>
                <p:cNvSpPr/>
                <p:nvPr/>
              </p:nvSpPr>
              <p:spPr>
                <a:xfrm>
                  <a:off x="43187664" y="28813863"/>
                  <a:ext cx="678960" cy="734861"/>
                </a:xfrm>
                <a:custGeom>
                  <a:avLst/>
                  <a:gdLst>
                    <a:gd name="connsiteX0" fmla="*/ 152781 w 678960"/>
                    <a:gd name="connsiteY0" fmla="*/ 734862 h 734861"/>
                    <a:gd name="connsiteX1" fmla="*/ 678961 w 678960"/>
                    <a:gd name="connsiteY1" fmla="*/ 489746 h 734861"/>
                    <a:gd name="connsiteX2" fmla="*/ 105232 w 678960"/>
                    <a:gd name="connsiteY2" fmla="*/ 0 h 734861"/>
                    <a:gd name="connsiteX3" fmla="*/ 0 w 678960"/>
                    <a:gd name="connsiteY3" fmla="*/ 49020 h 734861"/>
                  </a:gdLst>
                  <a:ahLst/>
                  <a:cxnLst>
                    <a:cxn ang="0">
                      <a:pos x="connsiteX0" y="connsiteY0"/>
                    </a:cxn>
                    <a:cxn ang="0">
                      <a:pos x="connsiteX1" y="connsiteY1"/>
                    </a:cxn>
                    <a:cxn ang="0">
                      <a:pos x="connsiteX2" y="connsiteY2"/>
                    </a:cxn>
                    <a:cxn ang="0">
                      <a:pos x="connsiteX3" y="connsiteY3"/>
                    </a:cxn>
                  </a:cxnLst>
                  <a:rect l="l" t="t" r="r" b="b"/>
                  <a:pathLst>
                    <a:path w="678960" h="734861">
                      <a:moveTo>
                        <a:pt x="152781" y="734862"/>
                      </a:moveTo>
                      <a:lnTo>
                        <a:pt x="678961" y="489746"/>
                      </a:lnTo>
                      <a:lnTo>
                        <a:pt x="105232" y="0"/>
                      </a:lnTo>
                      <a:lnTo>
                        <a:pt x="0" y="4902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101" name="Freeform 2100">
                  <a:extLst>
                    <a:ext uri="{FF2B5EF4-FFF2-40B4-BE49-F238E27FC236}">
                      <a16:creationId xmlns:a16="http://schemas.microsoft.com/office/drawing/2014/main" id="{DC52C765-A554-AC69-C180-43064E734614}"/>
                    </a:ext>
                  </a:extLst>
                </p:cNvPr>
                <p:cNvSpPr/>
                <p:nvPr/>
              </p:nvSpPr>
              <p:spPr>
                <a:xfrm>
                  <a:off x="43245347" y="27833895"/>
                  <a:ext cx="1147457" cy="1469713"/>
                </a:xfrm>
                <a:custGeom>
                  <a:avLst/>
                  <a:gdLst>
                    <a:gd name="connsiteX0" fmla="*/ 47548 w 1147457"/>
                    <a:gd name="connsiteY0" fmla="*/ 979968 h 1469713"/>
                    <a:gd name="connsiteX1" fmla="*/ 621277 w 1147457"/>
                    <a:gd name="connsiteY1" fmla="*/ 1469714 h 1469713"/>
                    <a:gd name="connsiteX2" fmla="*/ 1147457 w 1147457"/>
                    <a:gd name="connsiteY2" fmla="*/ 1224608 h 1469713"/>
                    <a:gd name="connsiteX3" fmla="*/ 1099909 w 1147457"/>
                    <a:gd name="connsiteY3" fmla="*/ 489746 h 1469713"/>
                    <a:gd name="connsiteX4" fmla="*/ 526170 w 1147457"/>
                    <a:gd name="connsiteY4" fmla="*/ 0 h 1469713"/>
                    <a:gd name="connsiteX5" fmla="*/ 0 w 1147457"/>
                    <a:gd name="connsiteY5" fmla="*/ 245116 h 146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457" h="1469713">
                      <a:moveTo>
                        <a:pt x="47548" y="979968"/>
                      </a:moveTo>
                      <a:lnTo>
                        <a:pt x="621277" y="1469714"/>
                      </a:lnTo>
                      <a:lnTo>
                        <a:pt x="1147457" y="1224608"/>
                      </a:lnTo>
                      <a:lnTo>
                        <a:pt x="1099909" y="489746"/>
                      </a:lnTo>
                      <a:lnTo>
                        <a:pt x="526170" y="0"/>
                      </a:lnTo>
                      <a:lnTo>
                        <a:pt x="0" y="24511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102" name="Freeform 2101">
                  <a:extLst>
                    <a:ext uri="{FF2B5EF4-FFF2-40B4-BE49-F238E27FC236}">
                      <a16:creationId xmlns:a16="http://schemas.microsoft.com/office/drawing/2014/main" id="{51CDEFCB-FE9B-AEEF-6127-FCE10C6C7FFF}"/>
                    </a:ext>
                  </a:extLst>
                </p:cNvPr>
                <p:cNvSpPr/>
                <p:nvPr/>
              </p:nvSpPr>
              <p:spPr>
                <a:xfrm>
                  <a:off x="43747743" y="27466469"/>
                  <a:ext cx="702744" cy="857171"/>
                </a:xfrm>
                <a:custGeom>
                  <a:avLst/>
                  <a:gdLst>
                    <a:gd name="connsiteX0" fmla="*/ 23774 w 702744"/>
                    <a:gd name="connsiteY0" fmla="*/ 367426 h 857171"/>
                    <a:gd name="connsiteX1" fmla="*/ 597512 w 702744"/>
                    <a:gd name="connsiteY1" fmla="*/ 857172 h 857171"/>
                    <a:gd name="connsiteX2" fmla="*/ 702745 w 702744"/>
                    <a:gd name="connsiteY2" fmla="*/ 808152 h 857171"/>
                    <a:gd name="connsiteX3" fmla="*/ 0 w 702744"/>
                    <a:gd name="connsiteY3" fmla="*/ 0 h 857171"/>
                  </a:gdLst>
                  <a:ahLst/>
                  <a:cxnLst>
                    <a:cxn ang="0">
                      <a:pos x="connsiteX0" y="connsiteY0"/>
                    </a:cxn>
                    <a:cxn ang="0">
                      <a:pos x="connsiteX1" y="connsiteY1"/>
                    </a:cxn>
                    <a:cxn ang="0">
                      <a:pos x="connsiteX2" y="connsiteY2"/>
                    </a:cxn>
                    <a:cxn ang="0">
                      <a:pos x="connsiteX3" y="connsiteY3"/>
                    </a:cxn>
                  </a:cxnLst>
                  <a:rect l="l" t="t" r="r" b="b"/>
                  <a:pathLst>
                    <a:path w="702744" h="857171">
                      <a:moveTo>
                        <a:pt x="23774" y="367426"/>
                      </a:moveTo>
                      <a:lnTo>
                        <a:pt x="597512" y="857172"/>
                      </a:lnTo>
                      <a:lnTo>
                        <a:pt x="702745" y="808152"/>
                      </a:lnTo>
                      <a:lnTo>
                        <a:pt x="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103" name="Freeform 2102">
                  <a:extLst>
                    <a:ext uri="{FF2B5EF4-FFF2-40B4-BE49-F238E27FC236}">
                      <a16:creationId xmlns:a16="http://schemas.microsoft.com/office/drawing/2014/main" id="{3C773D77-8574-5252-20C3-6F72ED2BE9D0}"/>
                    </a:ext>
                  </a:extLst>
                </p:cNvPr>
                <p:cNvSpPr/>
                <p:nvPr/>
              </p:nvSpPr>
              <p:spPr>
                <a:xfrm>
                  <a:off x="44345256" y="28274622"/>
                  <a:ext cx="573728" cy="783881"/>
                </a:xfrm>
                <a:custGeom>
                  <a:avLst/>
                  <a:gdLst>
                    <a:gd name="connsiteX0" fmla="*/ 573729 w 573728"/>
                    <a:gd name="connsiteY0" fmla="*/ 538766 h 783881"/>
                    <a:gd name="connsiteX1" fmla="*/ 105233 w 573728"/>
                    <a:gd name="connsiteY1" fmla="*/ 0 h 783881"/>
                    <a:gd name="connsiteX2" fmla="*/ 0 w 573728"/>
                    <a:gd name="connsiteY2" fmla="*/ 49020 h 783881"/>
                    <a:gd name="connsiteX3" fmla="*/ 47549 w 573728"/>
                    <a:gd name="connsiteY3" fmla="*/ 783881 h 783881"/>
                  </a:gdLst>
                  <a:ahLst/>
                  <a:cxnLst>
                    <a:cxn ang="0">
                      <a:pos x="connsiteX0" y="connsiteY0"/>
                    </a:cxn>
                    <a:cxn ang="0">
                      <a:pos x="connsiteX1" y="connsiteY1"/>
                    </a:cxn>
                    <a:cxn ang="0">
                      <a:pos x="connsiteX2" y="connsiteY2"/>
                    </a:cxn>
                    <a:cxn ang="0">
                      <a:pos x="connsiteX3" y="connsiteY3"/>
                    </a:cxn>
                  </a:cxnLst>
                  <a:rect l="l" t="t" r="r" b="b"/>
                  <a:pathLst>
                    <a:path w="573728" h="783881">
                      <a:moveTo>
                        <a:pt x="573729" y="538766"/>
                      </a:moveTo>
                      <a:lnTo>
                        <a:pt x="105233" y="0"/>
                      </a:lnTo>
                      <a:lnTo>
                        <a:pt x="0" y="49020"/>
                      </a:lnTo>
                      <a:lnTo>
                        <a:pt x="47549" y="7838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104" name="Graphic 34">
                <a:extLst>
                  <a:ext uri="{FF2B5EF4-FFF2-40B4-BE49-F238E27FC236}">
                    <a16:creationId xmlns:a16="http://schemas.microsoft.com/office/drawing/2014/main" id="{60B28246-F995-00C6-E773-A09A84209EF9}"/>
                  </a:ext>
                </a:extLst>
              </p:cNvPr>
              <p:cNvGrpSpPr/>
              <p:nvPr/>
            </p:nvGrpSpPr>
            <p:grpSpPr>
              <a:xfrm>
                <a:off x="44502981" y="24929762"/>
                <a:ext cx="2138124" cy="3883625"/>
                <a:chOff x="44502981" y="24929762"/>
                <a:chExt cx="2138124" cy="3883625"/>
              </a:xfrm>
            </p:grpSpPr>
            <p:sp>
              <p:nvSpPr>
                <p:cNvPr id="2105" name="Freeform 2104">
                  <a:extLst>
                    <a:ext uri="{FF2B5EF4-FFF2-40B4-BE49-F238E27FC236}">
                      <a16:creationId xmlns:a16="http://schemas.microsoft.com/office/drawing/2014/main" id="{B6D04511-74EE-B1E4-2434-F09B18EF4131}"/>
                    </a:ext>
                  </a:extLst>
                </p:cNvPr>
                <p:cNvSpPr/>
                <p:nvPr/>
              </p:nvSpPr>
              <p:spPr>
                <a:xfrm>
                  <a:off x="44502981" y="24929762"/>
                  <a:ext cx="427625" cy="776723"/>
                </a:xfrm>
                <a:custGeom>
                  <a:avLst/>
                  <a:gdLst>
                    <a:gd name="connsiteX0" fmla="*/ 0 w 427625"/>
                    <a:gd name="connsiteY0" fmla="*/ 0 h 776723"/>
                    <a:gd name="connsiteX1" fmla="*/ 83201 w 427625"/>
                    <a:gd name="connsiteY1" fmla="*/ 776723 h 776723"/>
                    <a:gd name="connsiteX2" fmla="*/ 427625 w 427625"/>
                    <a:gd name="connsiteY2" fmla="*/ 538766 h 776723"/>
                  </a:gdLst>
                  <a:ahLst/>
                  <a:cxnLst>
                    <a:cxn ang="0">
                      <a:pos x="connsiteX0" y="connsiteY0"/>
                    </a:cxn>
                    <a:cxn ang="0">
                      <a:pos x="connsiteX1" y="connsiteY1"/>
                    </a:cxn>
                    <a:cxn ang="0">
                      <a:pos x="connsiteX2" y="connsiteY2"/>
                    </a:cxn>
                  </a:cxnLst>
                  <a:rect l="l" t="t" r="r" b="b"/>
                  <a:pathLst>
                    <a:path w="427625" h="776723">
                      <a:moveTo>
                        <a:pt x="0" y="0"/>
                      </a:moveTo>
                      <a:lnTo>
                        <a:pt x="83201" y="776723"/>
                      </a:lnTo>
                      <a:lnTo>
                        <a:pt x="427625" y="53876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106" name="Freeform 2105">
                  <a:extLst>
                    <a:ext uri="{FF2B5EF4-FFF2-40B4-BE49-F238E27FC236}">
                      <a16:creationId xmlns:a16="http://schemas.microsoft.com/office/drawing/2014/main" id="{7470ADCA-B450-7E63-FA6A-996CA5F50227}"/>
                    </a:ext>
                  </a:extLst>
                </p:cNvPr>
                <p:cNvSpPr/>
                <p:nvPr/>
              </p:nvSpPr>
              <p:spPr>
                <a:xfrm>
                  <a:off x="44710978" y="26871575"/>
                  <a:ext cx="271224" cy="1165089"/>
                </a:xfrm>
                <a:custGeom>
                  <a:avLst/>
                  <a:gdLst>
                    <a:gd name="connsiteX0" fmla="*/ 239611 w 271224"/>
                    <a:gd name="connsiteY0" fmla="*/ 1085773 h 1165089"/>
                    <a:gd name="connsiteX1" fmla="*/ 271225 w 271224"/>
                    <a:gd name="connsiteY1" fmla="*/ 229724 h 1165089"/>
                    <a:gd name="connsiteX2" fmla="*/ 0 w 271224"/>
                    <a:gd name="connsiteY2" fmla="*/ 0 h 1165089"/>
                    <a:gd name="connsiteX3" fmla="*/ 124806 w 271224"/>
                    <a:gd name="connsiteY3" fmla="*/ 1165089 h 1165089"/>
                  </a:gdLst>
                  <a:ahLst/>
                  <a:cxnLst>
                    <a:cxn ang="0">
                      <a:pos x="connsiteX0" y="connsiteY0"/>
                    </a:cxn>
                    <a:cxn ang="0">
                      <a:pos x="connsiteX1" y="connsiteY1"/>
                    </a:cxn>
                    <a:cxn ang="0">
                      <a:pos x="connsiteX2" y="connsiteY2"/>
                    </a:cxn>
                    <a:cxn ang="0">
                      <a:pos x="connsiteX3" y="connsiteY3"/>
                    </a:cxn>
                  </a:cxnLst>
                  <a:rect l="l" t="t" r="r" b="b"/>
                  <a:pathLst>
                    <a:path w="271224" h="1165089">
                      <a:moveTo>
                        <a:pt x="239611" y="1085773"/>
                      </a:moveTo>
                      <a:lnTo>
                        <a:pt x="271225" y="229724"/>
                      </a:lnTo>
                      <a:lnTo>
                        <a:pt x="0" y="0"/>
                      </a:lnTo>
                      <a:lnTo>
                        <a:pt x="124806" y="116508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107" name="Freeform 2106">
                  <a:extLst>
                    <a:ext uri="{FF2B5EF4-FFF2-40B4-BE49-F238E27FC236}">
                      <a16:creationId xmlns:a16="http://schemas.microsoft.com/office/drawing/2014/main" id="{05050CA8-440F-FFF4-2ED7-F2F699013984}"/>
                    </a:ext>
                  </a:extLst>
                </p:cNvPr>
                <p:cNvSpPr/>
                <p:nvPr/>
              </p:nvSpPr>
              <p:spPr>
                <a:xfrm>
                  <a:off x="44586181" y="25468527"/>
                  <a:ext cx="985856" cy="1632771"/>
                </a:xfrm>
                <a:custGeom>
                  <a:avLst/>
                  <a:gdLst>
                    <a:gd name="connsiteX0" fmla="*/ 396021 w 985856"/>
                    <a:gd name="connsiteY0" fmla="*/ 1632772 h 1632771"/>
                    <a:gd name="connsiteX1" fmla="*/ 970055 w 985856"/>
                    <a:gd name="connsiteY1" fmla="*/ 1236172 h 1632771"/>
                    <a:gd name="connsiteX2" fmla="*/ 985857 w 985856"/>
                    <a:gd name="connsiteY2" fmla="*/ 808153 h 1632771"/>
                    <a:gd name="connsiteX3" fmla="*/ 344424 w 985856"/>
                    <a:gd name="connsiteY3" fmla="*/ 0 h 1632771"/>
                    <a:gd name="connsiteX4" fmla="*/ 0 w 985856"/>
                    <a:gd name="connsiteY4" fmla="*/ 237958 h 1632771"/>
                    <a:gd name="connsiteX5" fmla="*/ 124796 w 985856"/>
                    <a:gd name="connsiteY5" fmla="*/ 1403047 h 163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56" h="1632771">
                      <a:moveTo>
                        <a:pt x="396021" y="1632772"/>
                      </a:moveTo>
                      <a:lnTo>
                        <a:pt x="970055" y="1236172"/>
                      </a:lnTo>
                      <a:lnTo>
                        <a:pt x="985857" y="808153"/>
                      </a:lnTo>
                      <a:lnTo>
                        <a:pt x="344424" y="0"/>
                      </a:lnTo>
                      <a:lnTo>
                        <a:pt x="0" y="237958"/>
                      </a:lnTo>
                      <a:lnTo>
                        <a:pt x="124796" y="140304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108" name="Freeform 2107">
                  <a:extLst>
                    <a:ext uri="{FF2B5EF4-FFF2-40B4-BE49-F238E27FC236}">
                      <a16:creationId xmlns:a16="http://schemas.microsoft.com/office/drawing/2014/main" id="{AB11D4CB-D73B-0818-2B4E-AE8067F8BA62}"/>
                    </a:ext>
                  </a:extLst>
                </p:cNvPr>
                <p:cNvSpPr/>
                <p:nvPr/>
              </p:nvSpPr>
              <p:spPr>
                <a:xfrm>
                  <a:off x="44835784" y="27957348"/>
                  <a:ext cx="657234" cy="856039"/>
                </a:xfrm>
                <a:custGeom>
                  <a:avLst/>
                  <a:gdLst>
                    <a:gd name="connsiteX0" fmla="*/ 83201 w 657234"/>
                    <a:gd name="connsiteY0" fmla="*/ 856040 h 856039"/>
                    <a:gd name="connsiteX1" fmla="*/ 657234 w 657234"/>
                    <a:gd name="connsiteY1" fmla="*/ 459449 h 856039"/>
                    <a:gd name="connsiteX2" fmla="*/ 114805 w 657234"/>
                    <a:gd name="connsiteY2" fmla="*/ 0 h 856039"/>
                    <a:gd name="connsiteX3" fmla="*/ 0 w 657234"/>
                    <a:gd name="connsiteY3" fmla="*/ 79316 h 856039"/>
                  </a:gdLst>
                  <a:ahLst/>
                  <a:cxnLst>
                    <a:cxn ang="0">
                      <a:pos x="connsiteX0" y="connsiteY0"/>
                    </a:cxn>
                    <a:cxn ang="0">
                      <a:pos x="connsiteX1" y="connsiteY1"/>
                    </a:cxn>
                    <a:cxn ang="0">
                      <a:pos x="connsiteX2" y="connsiteY2"/>
                    </a:cxn>
                    <a:cxn ang="0">
                      <a:pos x="connsiteX3" y="connsiteY3"/>
                    </a:cxn>
                  </a:cxnLst>
                  <a:rect l="l" t="t" r="r" b="b"/>
                  <a:pathLst>
                    <a:path w="657234" h="856039">
                      <a:moveTo>
                        <a:pt x="83201" y="856040"/>
                      </a:moveTo>
                      <a:lnTo>
                        <a:pt x="657234" y="459449"/>
                      </a:lnTo>
                      <a:lnTo>
                        <a:pt x="114805" y="0"/>
                      </a:lnTo>
                      <a:lnTo>
                        <a:pt x="0" y="7931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109" name="Freeform 2108">
                  <a:extLst>
                    <a:ext uri="{FF2B5EF4-FFF2-40B4-BE49-F238E27FC236}">
                      <a16:creationId xmlns:a16="http://schemas.microsoft.com/office/drawing/2014/main" id="{78C280F8-6947-D428-7A44-04EFF99A73E7}"/>
                    </a:ext>
                  </a:extLst>
                </p:cNvPr>
                <p:cNvSpPr/>
                <p:nvPr/>
              </p:nvSpPr>
              <p:spPr>
                <a:xfrm>
                  <a:off x="44950589" y="26704699"/>
                  <a:ext cx="1148086" cy="1712097"/>
                </a:xfrm>
                <a:custGeom>
                  <a:avLst/>
                  <a:gdLst>
                    <a:gd name="connsiteX0" fmla="*/ 0 w 1148086"/>
                    <a:gd name="connsiteY0" fmla="*/ 1252648 h 1712097"/>
                    <a:gd name="connsiteX1" fmla="*/ 542430 w 1148086"/>
                    <a:gd name="connsiteY1" fmla="*/ 1712098 h 1712097"/>
                    <a:gd name="connsiteX2" fmla="*/ 1116473 w 1148086"/>
                    <a:gd name="connsiteY2" fmla="*/ 1315498 h 1712097"/>
                    <a:gd name="connsiteX3" fmla="*/ 1148086 w 1148086"/>
                    <a:gd name="connsiteY3" fmla="*/ 459449 h 1712097"/>
                    <a:gd name="connsiteX4" fmla="*/ 605647 w 1148086"/>
                    <a:gd name="connsiteY4" fmla="*/ 0 h 1712097"/>
                    <a:gd name="connsiteX5" fmla="*/ 31614 w 1148086"/>
                    <a:gd name="connsiteY5" fmla="*/ 396600 h 171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8086" h="1712097">
                      <a:moveTo>
                        <a:pt x="0" y="1252648"/>
                      </a:moveTo>
                      <a:lnTo>
                        <a:pt x="542430" y="1712098"/>
                      </a:lnTo>
                      <a:lnTo>
                        <a:pt x="1116473" y="1315498"/>
                      </a:lnTo>
                      <a:lnTo>
                        <a:pt x="1148086" y="459449"/>
                      </a:lnTo>
                      <a:lnTo>
                        <a:pt x="605647" y="0"/>
                      </a:lnTo>
                      <a:lnTo>
                        <a:pt x="31614" y="39660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110" name="Freeform 2109">
                  <a:extLst>
                    <a:ext uri="{FF2B5EF4-FFF2-40B4-BE49-F238E27FC236}">
                      <a16:creationId xmlns:a16="http://schemas.microsoft.com/office/drawing/2014/main" id="{E442D003-A7BB-BEA5-5A31-C793BEAAFFDA}"/>
                    </a:ext>
                  </a:extLst>
                </p:cNvPr>
                <p:cNvSpPr/>
                <p:nvPr/>
              </p:nvSpPr>
              <p:spPr>
                <a:xfrm>
                  <a:off x="45556236" y="26276680"/>
                  <a:ext cx="657244" cy="887468"/>
                </a:xfrm>
                <a:custGeom>
                  <a:avLst/>
                  <a:gdLst>
                    <a:gd name="connsiteX0" fmla="*/ 0 w 657244"/>
                    <a:gd name="connsiteY0" fmla="*/ 428020 h 887468"/>
                    <a:gd name="connsiteX1" fmla="*/ 542439 w 657244"/>
                    <a:gd name="connsiteY1" fmla="*/ 887469 h 887468"/>
                    <a:gd name="connsiteX2" fmla="*/ 657244 w 657244"/>
                    <a:gd name="connsiteY2" fmla="*/ 808153 h 887468"/>
                    <a:gd name="connsiteX3" fmla="*/ 15802 w 657244"/>
                    <a:gd name="connsiteY3" fmla="*/ 0 h 887468"/>
                  </a:gdLst>
                  <a:ahLst/>
                  <a:cxnLst>
                    <a:cxn ang="0">
                      <a:pos x="connsiteX0" y="connsiteY0"/>
                    </a:cxn>
                    <a:cxn ang="0">
                      <a:pos x="connsiteX1" y="connsiteY1"/>
                    </a:cxn>
                    <a:cxn ang="0">
                      <a:pos x="connsiteX2" y="connsiteY2"/>
                    </a:cxn>
                    <a:cxn ang="0">
                      <a:pos x="connsiteX3" y="connsiteY3"/>
                    </a:cxn>
                  </a:cxnLst>
                  <a:rect l="l" t="t" r="r" b="b"/>
                  <a:pathLst>
                    <a:path w="657244" h="887468">
                      <a:moveTo>
                        <a:pt x="0" y="428020"/>
                      </a:moveTo>
                      <a:lnTo>
                        <a:pt x="542439" y="887469"/>
                      </a:lnTo>
                      <a:lnTo>
                        <a:pt x="657244" y="808153"/>
                      </a:lnTo>
                      <a:lnTo>
                        <a:pt x="15802"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111" name="Freeform 2110">
                  <a:extLst>
                    <a:ext uri="{FF2B5EF4-FFF2-40B4-BE49-F238E27FC236}">
                      <a16:creationId xmlns:a16="http://schemas.microsoft.com/office/drawing/2014/main" id="{3B474D2F-713F-2171-6E0A-DF4FCC127A30}"/>
                    </a:ext>
                  </a:extLst>
                </p:cNvPr>
                <p:cNvSpPr/>
                <p:nvPr/>
              </p:nvSpPr>
              <p:spPr>
                <a:xfrm>
                  <a:off x="46067062" y="27084833"/>
                  <a:ext cx="574042" cy="935364"/>
                </a:xfrm>
                <a:custGeom>
                  <a:avLst/>
                  <a:gdLst>
                    <a:gd name="connsiteX0" fmla="*/ 574043 w 574042"/>
                    <a:gd name="connsiteY0" fmla="*/ 538765 h 935364"/>
                    <a:gd name="connsiteX1" fmla="*/ 146418 w 574042"/>
                    <a:gd name="connsiteY1" fmla="*/ 0 h 935364"/>
                    <a:gd name="connsiteX2" fmla="*/ 31613 w 574042"/>
                    <a:gd name="connsiteY2" fmla="*/ 79316 h 935364"/>
                    <a:gd name="connsiteX3" fmla="*/ 0 w 574042"/>
                    <a:gd name="connsiteY3" fmla="*/ 935365 h 935364"/>
                  </a:gdLst>
                  <a:ahLst/>
                  <a:cxnLst>
                    <a:cxn ang="0">
                      <a:pos x="connsiteX0" y="connsiteY0"/>
                    </a:cxn>
                    <a:cxn ang="0">
                      <a:pos x="connsiteX1" y="connsiteY1"/>
                    </a:cxn>
                    <a:cxn ang="0">
                      <a:pos x="connsiteX2" y="connsiteY2"/>
                    </a:cxn>
                    <a:cxn ang="0">
                      <a:pos x="connsiteX3" y="connsiteY3"/>
                    </a:cxn>
                  </a:cxnLst>
                  <a:rect l="l" t="t" r="r" b="b"/>
                  <a:pathLst>
                    <a:path w="574042" h="935364">
                      <a:moveTo>
                        <a:pt x="574043" y="538765"/>
                      </a:moveTo>
                      <a:lnTo>
                        <a:pt x="146418" y="0"/>
                      </a:lnTo>
                      <a:lnTo>
                        <a:pt x="31613" y="79316"/>
                      </a:lnTo>
                      <a:lnTo>
                        <a:pt x="0" y="935365"/>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112" name="Graphic 34">
                <a:extLst>
                  <a:ext uri="{FF2B5EF4-FFF2-40B4-BE49-F238E27FC236}">
                    <a16:creationId xmlns:a16="http://schemas.microsoft.com/office/drawing/2014/main" id="{B6D44C69-6777-0633-4973-182CBEF25FFA}"/>
                  </a:ext>
                </a:extLst>
              </p:cNvPr>
              <p:cNvGrpSpPr/>
              <p:nvPr/>
            </p:nvGrpSpPr>
            <p:grpSpPr>
              <a:xfrm>
                <a:off x="42576511" y="24929762"/>
                <a:ext cx="2342473" cy="3883625"/>
                <a:chOff x="42576511" y="24929762"/>
                <a:chExt cx="2342473" cy="3883625"/>
              </a:xfrm>
            </p:grpSpPr>
            <p:sp>
              <p:nvSpPr>
                <p:cNvPr id="2113" name="Freeform 2112">
                  <a:extLst>
                    <a:ext uri="{FF2B5EF4-FFF2-40B4-BE49-F238E27FC236}">
                      <a16:creationId xmlns:a16="http://schemas.microsoft.com/office/drawing/2014/main" id="{028C046E-26FD-DA41-7738-09BB418109F3}"/>
                    </a:ext>
                  </a:extLst>
                </p:cNvPr>
                <p:cNvSpPr/>
                <p:nvPr/>
              </p:nvSpPr>
              <p:spPr>
                <a:xfrm>
                  <a:off x="44450488" y="28036664"/>
                  <a:ext cx="468496" cy="776723"/>
                </a:xfrm>
                <a:custGeom>
                  <a:avLst/>
                  <a:gdLst>
                    <a:gd name="connsiteX0" fmla="*/ 468496 w 468496"/>
                    <a:gd name="connsiteY0" fmla="*/ 776723 h 776723"/>
                    <a:gd name="connsiteX1" fmla="*/ 385296 w 468496"/>
                    <a:gd name="connsiteY1" fmla="*/ 0 h 776723"/>
                    <a:gd name="connsiteX2" fmla="*/ 0 w 468496"/>
                    <a:gd name="connsiteY2" fmla="*/ 237958 h 776723"/>
                  </a:gdLst>
                  <a:ahLst/>
                  <a:cxnLst>
                    <a:cxn ang="0">
                      <a:pos x="connsiteX0" y="connsiteY0"/>
                    </a:cxn>
                    <a:cxn ang="0">
                      <a:pos x="connsiteX1" y="connsiteY1"/>
                    </a:cxn>
                    <a:cxn ang="0">
                      <a:pos x="connsiteX2" y="connsiteY2"/>
                    </a:cxn>
                  </a:cxnLst>
                  <a:rect l="l" t="t" r="r" b="b"/>
                  <a:pathLst>
                    <a:path w="468496" h="776723">
                      <a:moveTo>
                        <a:pt x="468496" y="776723"/>
                      </a:moveTo>
                      <a:lnTo>
                        <a:pt x="385296" y="0"/>
                      </a:lnTo>
                      <a:lnTo>
                        <a:pt x="0" y="23795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114" name="Freeform 2113">
                  <a:extLst>
                    <a:ext uri="{FF2B5EF4-FFF2-40B4-BE49-F238E27FC236}">
                      <a16:creationId xmlns:a16="http://schemas.microsoft.com/office/drawing/2014/main" id="{1B5F0D4C-06CF-EEDE-FD9C-E1FB42373752}"/>
                    </a:ext>
                  </a:extLst>
                </p:cNvPr>
                <p:cNvSpPr/>
                <p:nvPr/>
              </p:nvSpPr>
              <p:spPr>
                <a:xfrm>
                  <a:off x="44412521" y="25706485"/>
                  <a:ext cx="298456" cy="1165089"/>
                </a:xfrm>
                <a:custGeom>
                  <a:avLst/>
                  <a:gdLst>
                    <a:gd name="connsiteX0" fmla="*/ 45225 w 298456"/>
                    <a:gd name="connsiteY0" fmla="*/ 79316 h 1165089"/>
                    <a:gd name="connsiteX1" fmla="*/ 0 w 298456"/>
                    <a:gd name="connsiteY1" fmla="*/ 935365 h 1165089"/>
                    <a:gd name="connsiteX2" fmla="*/ 298456 w 298456"/>
                    <a:gd name="connsiteY2" fmla="*/ 1165089 h 1165089"/>
                    <a:gd name="connsiteX3" fmla="*/ 173660 w 298456"/>
                    <a:gd name="connsiteY3" fmla="*/ 0 h 1165089"/>
                  </a:gdLst>
                  <a:ahLst/>
                  <a:cxnLst>
                    <a:cxn ang="0">
                      <a:pos x="connsiteX0" y="connsiteY0"/>
                    </a:cxn>
                    <a:cxn ang="0">
                      <a:pos x="connsiteX1" y="connsiteY1"/>
                    </a:cxn>
                    <a:cxn ang="0">
                      <a:pos x="connsiteX2" y="connsiteY2"/>
                    </a:cxn>
                    <a:cxn ang="0">
                      <a:pos x="connsiteX3" y="connsiteY3"/>
                    </a:cxn>
                  </a:cxnLst>
                  <a:rect l="l" t="t" r="r" b="b"/>
                  <a:pathLst>
                    <a:path w="298456" h="1165089">
                      <a:moveTo>
                        <a:pt x="45225" y="79316"/>
                      </a:moveTo>
                      <a:lnTo>
                        <a:pt x="0" y="935365"/>
                      </a:lnTo>
                      <a:lnTo>
                        <a:pt x="298456" y="1165089"/>
                      </a:lnTo>
                      <a:lnTo>
                        <a:pt x="17366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115" name="Freeform 2114">
                  <a:extLst>
                    <a:ext uri="{FF2B5EF4-FFF2-40B4-BE49-F238E27FC236}">
                      <a16:creationId xmlns:a16="http://schemas.microsoft.com/office/drawing/2014/main" id="{1CEFE474-2172-3FE1-BD1B-8425780B5589}"/>
                    </a:ext>
                  </a:extLst>
                </p:cNvPr>
                <p:cNvSpPr/>
                <p:nvPr/>
              </p:nvSpPr>
              <p:spPr>
                <a:xfrm>
                  <a:off x="43747743" y="26641850"/>
                  <a:ext cx="1088040" cy="1632771"/>
                </a:xfrm>
                <a:custGeom>
                  <a:avLst/>
                  <a:gdLst>
                    <a:gd name="connsiteX0" fmla="*/ 664778 w 1088040"/>
                    <a:gd name="connsiteY0" fmla="*/ 0 h 1632771"/>
                    <a:gd name="connsiteX1" fmla="*/ 22622 w 1088040"/>
                    <a:gd name="connsiteY1" fmla="*/ 396600 h 1632771"/>
                    <a:gd name="connsiteX2" fmla="*/ 0 w 1088040"/>
                    <a:gd name="connsiteY2" fmla="*/ 824619 h 1632771"/>
                    <a:gd name="connsiteX3" fmla="*/ 702745 w 1088040"/>
                    <a:gd name="connsiteY3" fmla="*/ 1632772 h 1632771"/>
                    <a:gd name="connsiteX4" fmla="*/ 1088041 w 1088040"/>
                    <a:gd name="connsiteY4" fmla="*/ 1394814 h 1632771"/>
                    <a:gd name="connsiteX5" fmla="*/ 963234 w 1088040"/>
                    <a:gd name="connsiteY5" fmla="*/ 229725 h 163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8040" h="1632771">
                      <a:moveTo>
                        <a:pt x="664778" y="0"/>
                      </a:moveTo>
                      <a:lnTo>
                        <a:pt x="22622" y="396600"/>
                      </a:lnTo>
                      <a:lnTo>
                        <a:pt x="0" y="824619"/>
                      </a:lnTo>
                      <a:lnTo>
                        <a:pt x="702745" y="1632772"/>
                      </a:lnTo>
                      <a:lnTo>
                        <a:pt x="1088041" y="1394814"/>
                      </a:lnTo>
                      <a:lnTo>
                        <a:pt x="963234" y="22972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116" name="Freeform 2115">
                  <a:extLst>
                    <a:ext uri="{FF2B5EF4-FFF2-40B4-BE49-F238E27FC236}">
                      <a16:creationId xmlns:a16="http://schemas.microsoft.com/office/drawing/2014/main" id="{63173059-9DE9-BC79-0216-87CA6498EA16}"/>
                    </a:ext>
                  </a:extLst>
                </p:cNvPr>
                <p:cNvSpPr/>
                <p:nvPr/>
              </p:nvSpPr>
              <p:spPr>
                <a:xfrm>
                  <a:off x="43860824" y="24929762"/>
                  <a:ext cx="725357" cy="856039"/>
                </a:xfrm>
                <a:custGeom>
                  <a:avLst/>
                  <a:gdLst>
                    <a:gd name="connsiteX0" fmla="*/ 642157 w 725357"/>
                    <a:gd name="connsiteY0" fmla="*/ 0 h 856039"/>
                    <a:gd name="connsiteX1" fmla="*/ 0 w 725357"/>
                    <a:gd name="connsiteY1" fmla="*/ 396590 h 856039"/>
                    <a:gd name="connsiteX2" fmla="*/ 596922 w 725357"/>
                    <a:gd name="connsiteY2" fmla="*/ 856039 h 856039"/>
                    <a:gd name="connsiteX3" fmla="*/ 725358 w 725357"/>
                    <a:gd name="connsiteY3" fmla="*/ 776723 h 856039"/>
                  </a:gdLst>
                  <a:ahLst/>
                  <a:cxnLst>
                    <a:cxn ang="0">
                      <a:pos x="connsiteX0" y="connsiteY0"/>
                    </a:cxn>
                    <a:cxn ang="0">
                      <a:pos x="connsiteX1" y="connsiteY1"/>
                    </a:cxn>
                    <a:cxn ang="0">
                      <a:pos x="connsiteX2" y="connsiteY2"/>
                    </a:cxn>
                    <a:cxn ang="0">
                      <a:pos x="connsiteX3" y="connsiteY3"/>
                    </a:cxn>
                  </a:cxnLst>
                  <a:rect l="l" t="t" r="r" b="b"/>
                  <a:pathLst>
                    <a:path w="725357" h="856039">
                      <a:moveTo>
                        <a:pt x="642157" y="0"/>
                      </a:moveTo>
                      <a:lnTo>
                        <a:pt x="0" y="396590"/>
                      </a:lnTo>
                      <a:lnTo>
                        <a:pt x="596922" y="856039"/>
                      </a:lnTo>
                      <a:lnTo>
                        <a:pt x="725358" y="77672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117" name="Freeform 2116">
                  <a:extLst>
                    <a:ext uri="{FF2B5EF4-FFF2-40B4-BE49-F238E27FC236}">
                      <a16:creationId xmlns:a16="http://schemas.microsoft.com/office/drawing/2014/main" id="{8381ACF1-5019-16B0-5E7D-5B663A36F126}"/>
                    </a:ext>
                  </a:extLst>
                </p:cNvPr>
                <p:cNvSpPr/>
                <p:nvPr/>
              </p:nvSpPr>
              <p:spPr>
                <a:xfrm>
                  <a:off x="43173433" y="25326352"/>
                  <a:ext cx="1284312" cy="1712097"/>
                </a:xfrm>
                <a:custGeom>
                  <a:avLst/>
                  <a:gdLst>
                    <a:gd name="connsiteX0" fmla="*/ 1284313 w 1284312"/>
                    <a:gd name="connsiteY0" fmla="*/ 459449 h 1712097"/>
                    <a:gd name="connsiteX1" fmla="*/ 687391 w 1284312"/>
                    <a:gd name="connsiteY1" fmla="*/ 0 h 1712097"/>
                    <a:gd name="connsiteX2" fmla="*/ 45234 w 1284312"/>
                    <a:gd name="connsiteY2" fmla="*/ 396600 h 1712097"/>
                    <a:gd name="connsiteX3" fmla="*/ 0 w 1284312"/>
                    <a:gd name="connsiteY3" fmla="*/ 1252649 h 1712097"/>
                    <a:gd name="connsiteX4" fmla="*/ 596932 w 1284312"/>
                    <a:gd name="connsiteY4" fmla="*/ 1712098 h 1712097"/>
                    <a:gd name="connsiteX5" fmla="*/ 1239088 w 1284312"/>
                    <a:gd name="connsiteY5" fmla="*/ 1315498 h 171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712097">
                      <a:moveTo>
                        <a:pt x="1284313" y="459449"/>
                      </a:moveTo>
                      <a:lnTo>
                        <a:pt x="687391" y="0"/>
                      </a:lnTo>
                      <a:lnTo>
                        <a:pt x="45234" y="396600"/>
                      </a:lnTo>
                      <a:lnTo>
                        <a:pt x="0" y="1252649"/>
                      </a:lnTo>
                      <a:lnTo>
                        <a:pt x="596932" y="1712098"/>
                      </a:lnTo>
                      <a:lnTo>
                        <a:pt x="1239088" y="131549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118" name="Freeform 2117">
                  <a:extLst>
                    <a:ext uri="{FF2B5EF4-FFF2-40B4-BE49-F238E27FC236}">
                      <a16:creationId xmlns:a16="http://schemas.microsoft.com/office/drawing/2014/main" id="{7AC8BE0D-9132-C8B6-5A15-30B726EE0FB4}"/>
                    </a:ext>
                  </a:extLst>
                </p:cNvPr>
                <p:cNvSpPr/>
                <p:nvPr/>
              </p:nvSpPr>
              <p:spPr>
                <a:xfrm>
                  <a:off x="43045008" y="26579001"/>
                  <a:ext cx="725357" cy="887468"/>
                </a:xfrm>
                <a:custGeom>
                  <a:avLst/>
                  <a:gdLst>
                    <a:gd name="connsiteX0" fmla="*/ 725358 w 725357"/>
                    <a:gd name="connsiteY0" fmla="*/ 459449 h 887468"/>
                    <a:gd name="connsiteX1" fmla="*/ 128425 w 725357"/>
                    <a:gd name="connsiteY1" fmla="*/ 0 h 887468"/>
                    <a:gd name="connsiteX2" fmla="*/ 0 w 725357"/>
                    <a:gd name="connsiteY2" fmla="*/ 79316 h 887468"/>
                    <a:gd name="connsiteX3" fmla="*/ 702736 w 725357"/>
                    <a:gd name="connsiteY3" fmla="*/ 887469 h 887468"/>
                  </a:gdLst>
                  <a:ahLst/>
                  <a:cxnLst>
                    <a:cxn ang="0">
                      <a:pos x="connsiteX0" y="connsiteY0"/>
                    </a:cxn>
                    <a:cxn ang="0">
                      <a:pos x="connsiteX1" y="connsiteY1"/>
                    </a:cxn>
                    <a:cxn ang="0">
                      <a:pos x="connsiteX2" y="connsiteY2"/>
                    </a:cxn>
                    <a:cxn ang="0">
                      <a:pos x="connsiteX3" y="connsiteY3"/>
                    </a:cxn>
                  </a:cxnLst>
                  <a:rect l="l" t="t" r="r" b="b"/>
                  <a:pathLst>
                    <a:path w="725357" h="887468">
                      <a:moveTo>
                        <a:pt x="725358" y="459449"/>
                      </a:moveTo>
                      <a:lnTo>
                        <a:pt x="128425" y="0"/>
                      </a:lnTo>
                      <a:lnTo>
                        <a:pt x="0" y="79316"/>
                      </a:lnTo>
                      <a:lnTo>
                        <a:pt x="702736" y="88746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2119" name="Freeform 2118">
                  <a:extLst>
                    <a:ext uri="{FF2B5EF4-FFF2-40B4-BE49-F238E27FC236}">
                      <a16:creationId xmlns:a16="http://schemas.microsoft.com/office/drawing/2014/main" id="{B9442C1A-0D76-24B5-21B7-ACAFEDEB75DF}"/>
                    </a:ext>
                  </a:extLst>
                </p:cNvPr>
                <p:cNvSpPr/>
                <p:nvPr/>
              </p:nvSpPr>
              <p:spPr>
                <a:xfrm>
                  <a:off x="42576511" y="25722952"/>
                  <a:ext cx="642156" cy="935365"/>
                </a:xfrm>
                <a:custGeom>
                  <a:avLst/>
                  <a:gdLst>
                    <a:gd name="connsiteX0" fmla="*/ 0 w 642156"/>
                    <a:gd name="connsiteY0" fmla="*/ 396600 h 935365"/>
                    <a:gd name="connsiteX1" fmla="*/ 468497 w 642156"/>
                    <a:gd name="connsiteY1" fmla="*/ 935365 h 935365"/>
                    <a:gd name="connsiteX2" fmla="*/ 596922 w 642156"/>
                    <a:gd name="connsiteY2" fmla="*/ 856049 h 935365"/>
                    <a:gd name="connsiteX3" fmla="*/ 642156 w 642156"/>
                    <a:gd name="connsiteY3" fmla="*/ 0 h 935365"/>
                  </a:gdLst>
                  <a:ahLst/>
                  <a:cxnLst>
                    <a:cxn ang="0">
                      <a:pos x="connsiteX0" y="connsiteY0"/>
                    </a:cxn>
                    <a:cxn ang="0">
                      <a:pos x="connsiteX1" y="connsiteY1"/>
                    </a:cxn>
                    <a:cxn ang="0">
                      <a:pos x="connsiteX2" y="connsiteY2"/>
                    </a:cxn>
                    <a:cxn ang="0">
                      <a:pos x="connsiteX3" y="connsiteY3"/>
                    </a:cxn>
                  </a:cxnLst>
                  <a:rect l="l" t="t" r="r" b="b"/>
                  <a:pathLst>
                    <a:path w="642156" h="935365">
                      <a:moveTo>
                        <a:pt x="0" y="396600"/>
                      </a:moveTo>
                      <a:lnTo>
                        <a:pt x="468497" y="935365"/>
                      </a:lnTo>
                      <a:lnTo>
                        <a:pt x="596922" y="856049"/>
                      </a:lnTo>
                      <a:lnTo>
                        <a:pt x="642156" y="0"/>
                      </a:lnTo>
                      <a:close/>
                    </a:path>
                  </a:pathLst>
                </a:custGeom>
                <a:solidFill>
                  <a:srgbClr val="6DA59B"/>
                </a:solidFill>
                <a:ln w="19050" cap="rnd">
                  <a:solidFill>
                    <a:srgbClr val="000000"/>
                  </a:solidFill>
                  <a:prstDash val="solid"/>
                  <a:round/>
                </a:ln>
              </p:spPr>
              <p:txBody>
                <a:bodyPr rtlCol="0" anchor="ctr"/>
                <a:lstStyle/>
                <a:p>
                  <a:endParaRPr lang="en-US"/>
                </a:p>
              </p:txBody>
            </p:sp>
          </p:grpSp>
        </p:grpSp>
        <p:pic>
          <p:nvPicPr>
            <p:cNvPr id="2124" name="Picture 2123">
              <a:extLst>
                <a:ext uri="{FF2B5EF4-FFF2-40B4-BE49-F238E27FC236}">
                  <a16:creationId xmlns:a16="http://schemas.microsoft.com/office/drawing/2014/main" id="{7A781A75-2078-3170-985B-9D7DCC18D226}"/>
                </a:ext>
              </a:extLst>
            </p:cNvPr>
            <p:cNvPicPr>
              <a:picLocks noChangeAspect="1"/>
            </p:cNvPicPr>
            <p:nvPr/>
          </p:nvPicPr>
          <p:blipFill>
            <a:blip r:embed="rId17"/>
            <a:stretch>
              <a:fillRect/>
            </a:stretch>
          </p:blipFill>
          <p:spPr>
            <a:xfrm>
              <a:off x="29081954" y="25335356"/>
              <a:ext cx="4298893" cy="4294090"/>
            </a:xfrm>
            <a:prstGeom prst="rect">
              <a:avLst/>
            </a:prstGeom>
          </p:spPr>
        </p:pic>
        <p:pic>
          <p:nvPicPr>
            <p:cNvPr id="11783" name="Picture 10">
              <a:extLst>
                <a:ext uri="{FF2B5EF4-FFF2-40B4-BE49-F238E27FC236}">
                  <a16:creationId xmlns:a16="http://schemas.microsoft.com/office/drawing/2014/main" id="{6DE28032-4BBF-086A-3DD9-D271472F8C24}"/>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22724" r="22570"/>
            <a:stretch/>
          </p:blipFill>
          <p:spPr bwMode="auto">
            <a:xfrm>
              <a:off x="10135156" y="26009982"/>
              <a:ext cx="2513185" cy="294483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3image10958448">
              <a:extLst>
                <a:ext uri="{FF2B5EF4-FFF2-40B4-BE49-F238E27FC236}">
                  <a16:creationId xmlns:a16="http://schemas.microsoft.com/office/drawing/2014/main" id="{541E6E2C-C6A9-9499-D29A-944AF97594C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326299" y="15072655"/>
              <a:ext cx="3878655" cy="4447249"/>
            </a:xfrm>
            <a:prstGeom prst="rect">
              <a:avLst/>
            </a:prstGeom>
            <a:noFill/>
            <a:extLst>
              <a:ext uri="{909E8E84-426E-40DD-AFC4-6F175D3DCCD1}">
                <a14:hiddenFill xmlns:a14="http://schemas.microsoft.com/office/drawing/2010/main">
                  <a:solidFill>
                    <a:srgbClr val="FFFFFF"/>
                  </a:solidFill>
                </a14:hiddenFill>
              </a:ext>
            </a:extLst>
          </p:spPr>
        </p:pic>
        <p:grpSp>
          <p:nvGrpSpPr>
            <p:cNvPr id="1243" name="Graphic 20">
              <a:extLst>
                <a:ext uri="{FF2B5EF4-FFF2-40B4-BE49-F238E27FC236}">
                  <a16:creationId xmlns:a16="http://schemas.microsoft.com/office/drawing/2014/main" id="{3F329DF7-C678-1155-7EC8-AA2D3367CA84}"/>
                </a:ext>
              </a:extLst>
            </p:cNvPr>
            <p:cNvGrpSpPr>
              <a:grpSpLocks noChangeAspect="1"/>
            </p:cNvGrpSpPr>
            <p:nvPr/>
          </p:nvGrpSpPr>
          <p:grpSpPr>
            <a:xfrm>
              <a:off x="21983722" y="15662311"/>
              <a:ext cx="5663455" cy="3267936"/>
              <a:chOff x="18026293" y="25738153"/>
              <a:chExt cx="3929062" cy="2266853"/>
            </a:xfrm>
          </p:grpSpPr>
          <p:grpSp>
            <p:nvGrpSpPr>
              <p:cNvPr id="1244" name="Graphic 20">
                <a:extLst>
                  <a:ext uri="{FF2B5EF4-FFF2-40B4-BE49-F238E27FC236}">
                    <a16:creationId xmlns:a16="http://schemas.microsoft.com/office/drawing/2014/main" id="{EF4FBCB2-B8B0-FDF7-7D7F-3BA1328ADF66}"/>
                  </a:ext>
                </a:extLst>
              </p:cNvPr>
              <p:cNvGrpSpPr/>
              <p:nvPr/>
            </p:nvGrpSpPr>
            <p:grpSpPr>
              <a:xfrm>
                <a:off x="20883793" y="25738153"/>
                <a:ext cx="1071562" cy="2266853"/>
                <a:chOff x="20883793" y="25738153"/>
                <a:chExt cx="1071562" cy="2266853"/>
              </a:xfrm>
            </p:grpSpPr>
            <p:grpSp>
              <p:nvGrpSpPr>
                <p:cNvPr id="1245" name="Graphic 20">
                  <a:extLst>
                    <a:ext uri="{FF2B5EF4-FFF2-40B4-BE49-F238E27FC236}">
                      <a16:creationId xmlns:a16="http://schemas.microsoft.com/office/drawing/2014/main" id="{EDEE16F3-1401-0FC9-F424-F3F5F0BC7822}"/>
                    </a:ext>
                  </a:extLst>
                </p:cNvPr>
                <p:cNvGrpSpPr/>
                <p:nvPr/>
              </p:nvGrpSpPr>
              <p:grpSpPr>
                <a:xfrm>
                  <a:off x="20883793" y="25738153"/>
                  <a:ext cx="714375" cy="1648620"/>
                  <a:chOff x="20883793" y="25738153"/>
                  <a:chExt cx="714375" cy="1648620"/>
                </a:xfrm>
              </p:grpSpPr>
              <p:grpSp>
                <p:nvGrpSpPr>
                  <p:cNvPr id="1246" name="Graphic 20">
                    <a:extLst>
                      <a:ext uri="{FF2B5EF4-FFF2-40B4-BE49-F238E27FC236}">
                        <a16:creationId xmlns:a16="http://schemas.microsoft.com/office/drawing/2014/main" id="{3080EB3B-D863-0D2D-5B2D-50EAB955466B}"/>
                      </a:ext>
                    </a:extLst>
                  </p:cNvPr>
                  <p:cNvGrpSpPr/>
                  <p:nvPr/>
                </p:nvGrpSpPr>
                <p:grpSpPr>
                  <a:xfrm>
                    <a:off x="20883793" y="25738153"/>
                    <a:ext cx="714375" cy="618224"/>
                    <a:chOff x="20883793" y="25738153"/>
                    <a:chExt cx="714375" cy="618224"/>
                  </a:xfrm>
                </p:grpSpPr>
                <p:sp>
                  <p:nvSpPr>
                    <p:cNvPr id="1247" name="Freeform 1246">
                      <a:extLst>
                        <a:ext uri="{FF2B5EF4-FFF2-40B4-BE49-F238E27FC236}">
                          <a16:creationId xmlns:a16="http://schemas.microsoft.com/office/drawing/2014/main" id="{539EFC05-C308-5CBB-43BE-DE9E315A7417}"/>
                        </a:ext>
                      </a:extLst>
                    </p:cNvPr>
                    <p:cNvSpPr/>
                    <p:nvPr/>
                  </p:nvSpPr>
                  <p:spPr>
                    <a:xfrm>
                      <a:off x="21360043" y="26150305"/>
                      <a:ext cx="238125" cy="206071"/>
                    </a:xfrm>
                    <a:custGeom>
                      <a:avLst/>
                      <a:gdLst>
                        <a:gd name="connsiteX0" fmla="*/ 238125 w 238125"/>
                        <a:gd name="connsiteY0" fmla="*/ 206071 h 206071"/>
                        <a:gd name="connsiteX1" fmla="*/ 119063 w 238125"/>
                        <a:gd name="connsiteY1" fmla="*/ 0 h 206071"/>
                        <a:gd name="connsiteX2" fmla="*/ 0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206071"/>
                          </a:moveTo>
                          <a:lnTo>
                            <a:pt x="119063" y="0"/>
                          </a:lnTo>
                          <a:lnTo>
                            <a:pt x="0"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48" name="Freeform 1247">
                      <a:extLst>
                        <a:ext uri="{FF2B5EF4-FFF2-40B4-BE49-F238E27FC236}">
                          <a16:creationId xmlns:a16="http://schemas.microsoft.com/office/drawing/2014/main" id="{E7D9E8EA-26C7-11F1-55D7-386E6519F3B6}"/>
                        </a:ext>
                      </a:extLst>
                    </p:cNvPr>
                    <p:cNvSpPr/>
                    <p:nvPr/>
                  </p:nvSpPr>
                  <p:spPr>
                    <a:xfrm>
                      <a:off x="21002856" y="25944224"/>
                      <a:ext cx="476250" cy="412152"/>
                    </a:xfrm>
                    <a:custGeom>
                      <a:avLst/>
                      <a:gdLst>
                        <a:gd name="connsiteX0" fmla="*/ 119063 w 476250"/>
                        <a:gd name="connsiteY0" fmla="*/ 0 h 412152"/>
                        <a:gd name="connsiteX1" fmla="*/ 0 w 476250"/>
                        <a:gd name="connsiteY1" fmla="*/ 206081 h 412152"/>
                        <a:gd name="connsiteX2" fmla="*/ 119063 w 476250"/>
                        <a:gd name="connsiteY2" fmla="*/ 412153 h 412152"/>
                        <a:gd name="connsiteX3" fmla="*/ 357188 w 476250"/>
                        <a:gd name="connsiteY3" fmla="*/ 412153 h 412152"/>
                        <a:gd name="connsiteX4" fmla="*/ 476250 w 476250"/>
                        <a:gd name="connsiteY4" fmla="*/ 20608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81"/>
                          </a:lnTo>
                          <a:lnTo>
                            <a:pt x="119063" y="412153"/>
                          </a:lnTo>
                          <a:lnTo>
                            <a:pt x="357188" y="412153"/>
                          </a:lnTo>
                          <a:lnTo>
                            <a:pt x="476250" y="20608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49" name="Freeform 1248">
                      <a:extLst>
                        <a:ext uri="{FF2B5EF4-FFF2-40B4-BE49-F238E27FC236}">
                          <a16:creationId xmlns:a16="http://schemas.microsoft.com/office/drawing/2014/main" id="{526FBD06-07C6-83D8-E653-C73A954E59E0}"/>
                        </a:ext>
                      </a:extLst>
                    </p:cNvPr>
                    <p:cNvSpPr/>
                    <p:nvPr/>
                  </p:nvSpPr>
                  <p:spPr>
                    <a:xfrm>
                      <a:off x="20883793" y="26150305"/>
                      <a:ext cx="238125" cy="206071"/>
                    </a:xfrm>
                    <a:custGeom>
                      <a:avLst/>
                      <a:gdLst>
                        <a:gd name="connsiteX0" fmla="*/ 0 w 238125"/>
                        <a:gd name="connsiteY0" fmla="*/ 206071 h 206071"/>
                        <a:gd name="connsiteX1" fmla="*/ 238125 w 238125"/>
                        <a:gd name="connsiteY1" fmla="*/ 206071 h 206071"/>
                        <a:gd name="connsiteX2" fmla="*/ 119063 w 238125"/>
                        <a:gd name="connsiteY2" fmla="*/ 0 h 206071"/>
                      </a:gdLst>
                      <a:ahLst/>
                      <a:cxnLst>
                        <a:cxn ang="0">
                          <a:pos x="connsiteX0" y="connsiteY0"/>
                        </a:cxn>
                        <a:cxn ang="0">
                          <a:pos x="connsiteX1" y="connsiteY1"/>
                        </a:cxn>
                        <a:cxn ang="0">
                          <a:pos x="connsiteX2" y="connsiteY2"/>
                        </a:cxn>
                      </a:cxnLst>
                      <a:rect l="l" t="t" r="r" b="b"/>
                      <a:pathLst>
                        <a:path w="238125" h="206071">
                          <a:moveTo>
                            <a:pt x="0" y="206071"/>
                          </a:moveTo>
                          <a:lnTo>
                            <a:pt x="238125" y="20607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50" name="Freeform 1249">
                      <a:extLst>
                        <a:ext uri="{FF2B5EF4-FFF2-40B4-BE49-F238E27FC236}">
                          <a16:creationId xmlns:a16="http://schemas.microsoft.com/office/drawing/2014/main" id="{3D3FDD16-417A-C230-4411-F697001366C3}"/>
                        </a:ext>
                      </a:extLst>
                    </p:cNvPr>
                    <p:cNvSpPr/>
                    <p:nvPr/>
                  </p:nvSpPr>
                  <p:spPr>
                    <a:xfrm>
                      <a:off x="21121918" y="25738153"/>
                      <a:ext cx="238125" cy="206071"/>
                    </a:xfrm>
                    <a:custGeom>
                      <a:avLst/>
                      <a:gdLst>
                        <a:gd name="connsiteX0" fmla="*/ 119063 w 238125"/>
                        <a:gd name="connsiteY0" fmla="*/ 0 h 206071"/>
                        <a:gd name="connsiteX1" fmla="*/ 0 w 238125"/>
                        <a:gd name="connsiteY1" fmla="*/ 206071 h 206071"/>
                        <a:gd name="connsiteX2" fmla="*/ 238125 w 238125"/>
                        <a:gd name="connsiteY2" fmla="*/ 206071 h 206071"/>
                      </a:gdLst>
                      <a:ahLst/>
                      <a:cxnLst>
                        <a:cxn ang="0">
                          <a:pos x="connsiteX0" y="connsiteY0"/>
                        </a:cxn>
                        <a:cxn ang="0">
                          <a:pos x="connsiteX1" y="connsiteY1"/>
                        </a:cxn>
                        <a:cxn ang="0">
                          <a:pos x="connsiteX2" y="connsiteY2"/>
                        </a:cxn>
                      </a:cxnLst>
                      <a:rect l="l" t="t" r="r" b="b"/>
                      <a:pathLst>
                        <a:path w="238125" h="206071">
                          <a:moveTo>
                            <a:pt x="119063" y="0"/>
                          </a:moveTo>
                          <a:lnTo>
                            <a:pt x="0" y="206071"/>
                          </a:lnTo>
                          <a:lnTo>
                            <a:pt x="238125" y="20607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51" name="Graphic 20">
                    <a:extLst>
                      <a:ext uri="{FF2B5EF4-FFF2-40B4-BE49-F238E27FC236}">
                        <a16:creationId xmlns:a16="http://schemas.microsoft.com/office/drawing/2014/main" id="{D8C61EE5-9FD6-0A55-8AC6-C885A777D893}"/>
                      </a:ext>
                    </a:extLst>
                  </p:cNvPr>
                  <p:cNvGrpSpPr/>
                  <p:nvPr/>
                </p:nvGrpSpPr>
                <p:grpSpPr>
                  <a:xfrm>
                    <a:off x="20883793" y="26356377"/>
                    <a:ext cx="714375" cy="1030396"/>
                    <a:chOff x="20883793" y="26356377"/>
                    <a:chExt cx="714375" cy="1030396"/>
                  </a:xfrm>
                </p:grpSpPr>
                <p:sp>
                  <p:nvSpPr>
                    <p:cNvPr id="1252" name="Freeform 1251">
                      <a:extLst>
                        <a:ext uri="{FF2B5EF4-FFF2-40B4-BE49-F238E27FC236}">
                          <a16:creationId xmlns:a16="http://schemas.microsoft.com/office/drawing/2014/main" id="{E5345D38-2129-9271-B19A-8CFDE939D182}"/>
                        </a:ext>
                      </a:extLst>
                    </p:cNvPr>
                    <p:cNvSpPr/>
                    <p:nvPr/>
                  </p:nvSpPr>
                  <p:spPr>
                    <a:xfrm>
                      <a:off x="21169543" y="27180691"/>
                      <a:ext cx="142875" cy="206081"/>
                    </a:xfrm>
                    <a:custGeom>
                      <a:avLst/>
                      <a:gdLst>
                        <a:gd name="connsiteX0" fmla="*/ 71438 w 142875"/>
                        <a:gd name="connsiteY0" fmla="*/ 206081 h 206081"/>
                        <a:gd name="connsiteX1" fmla="*/ 142875 w 142875"/>
                        <a:gd name="connsiteY1" fmla="*/ 0 h 206081"/>
                        <a:gd name="connsiteX2" fmla="*/ 0 w 142875"/>
                        <a:gd name="connsiteY2" fmla="*/ 0 h 206081"/>
                      </a:gdLst>
                      <a:ahLst/>
                      <a:cxnLst>
                        <a:cxn ang="0">
                          <a:pos x="connsiteX0" y="connsiteY0"/>
                        </a:cxn>
                        <a:cxn ang="0">
                          <a:pos x="connsiteX1" y="connsiteY1"/>
                        </a:cxn>
                        <a:cxn ang="0">
                          <a:pos x="connsiteX2" y="connsiteY2"/>
                        </a:cxn>
                      </a:cxnLst>
                      <a:rect l="l" t="t" r="r" b="b"/>
                      <a:pathLst>
                        <a:path w="142875" h="206081">
                          <a:moveTo>
                            <a:pt x="71438" y="206081"/>
                          </a:moveTo>
                          <a:lnTo>
                            <a:pt x="14287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53" name="Freeform 1252">
                      <a:extLst>
                        <a:ext uri="{FF2B5EF4-FFF2-40B4-BE49-F238E27FC236}">
                          <a16:creationId xmlns:a16="http://schemas.microsoft.com/office/drawing/2014/main" id="{D3C433C6-D4BA-555D-B06E-1BC7FC1B6D81}"/>
                        </a:ext>
                      </a:extLst>
                    </p:cNvPr>
                    <p:cNvSpPr/>
                    <p:nvPr/>
                  </p:nvSpPr>
                  <p:spPr>
                    <a:xfrm>
                      <a:off x="21360043" y="26562458"/>
                      <a:ext cx="166687" cy="309116"/>
                    </a:xfrm>
                    <a:custGeom>
                      <a:avLst/>
                      <a:gdLst>
                        <a:gd name="connsiteX0" fmla="*/ 119063 w 166687"/>
                        <a:gd name="connsiteY0" fmla="*/ 0 h 309116"/>
                        <a:gd name="connsiteX1" fmla="*/ 0 w 166687"/>
                        <a:gd name="connsiteY1" fmla="*/ 206081 h 309116"/>
                        <a:gd name="connsiteX2" fmla="*/ 59531 w 166687"/>
                        <a:gd name="connsiteY2" fmla="*/ 309117 h 309116"/>
                        <a:gd name="connsiteX3" fmla="*/ 166688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119063" y="0"/>
                          </a:moveTo>
                          <a:lnTo>
                            <a:pt x="0" y="206081"/>
                          </a:lnTo>
                          <a:lnTo>
                            <a:pt x="59531" y="309117"/>
                          </a:lnTo>
                          <a:lnTo>
                            <a:pt x="1666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4" name="Freeform 1253">
                      <a:extLst>
                        <a:ext uri="{FF2B5EF4-FFF2-40B4-BE49-F238E27FC236}">
                          <a16:creationId xmlns:a16="http://schemas.microsoft.com/office/drawing/2014/main" id="{528B371D-8D1E-1E93-DFBB-BD02938B398E}"/>
                        </a:ext>
                      </a:extLst>
                    </p:cNvPr>
                    <p:cNvSpPr/>
                    <p:nvPr/>
                  </p:nvSpPr>
                  <p:spPr>
                    <a:xfrm>
                      <a:off x="21062387" y="26768539"/>
                      <a:ext cx="357187" cy="412152"/>
                    </a:xfrm>
                    <a:custGeom>
                      <a:avLst/>
                      <a:gdLst>
                        <a:gd name="connsiteX0" fmla="*/ 297656 w 357187"/>
                        <a:gd name="connsiteY0" fmla="*/ 0 h 412152"/>
                        <a:gd name="connsiteX1" fmla="*/ 59531 w 357187"/>
                        <a:gd name="connsiteY1" fmla="*/ 0 h 412152"/>
                        <a:gd name="connsiteX2" fmla="*/ 0 w 357187"/>
                        <a:gd name="connsiteY2" fmla="*/ 103036 h 412152"/>
                        <a:gd name="connsiteX3" fmla="*/ 107156 w 357187"/>
                        <a:gd name="connsiteY3" fmla="*/ 412153 h 412152"/>
                        <a:gd name="connsiteX4" fmla="*/ 250031 w 357187"/>
                        <a:gd name="connsiteY4" fmla="*/ 412153 h 412152"/>
                        <a:gd name="connsiteX5" fmla="*/ 357188 w 357187"/>
                        <a:gd name="connsiteY5" fmla="*/ 103036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297656" y="0"/>
                          </a:moveTo>
                          <a:lnTo>
                            <a:pt x="59531" y="0"/>
                          </a:lnTo>
                          <a:lnTo>
                            <a:pt x="0" y="103036"/>
                          </a:lnTo>
                          <a:lnTo>
                            <a:pt x="107156" y="412153"/>
                          </a:lnTo>
                          <a:lnTo>
                            <a:pt x="250031" y="412153"/>
                          </a:lnTo>
                          <a:lnTo>
                            <a:pt x="357188" y="1030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5" name="Freeform 1254">
                      <a:extLst>
                        <a:ext uri="{FF2B5EF4-FFF2-40B4-BE49-F238E27FC236}">
                          <a16:creationId xmlns:a16="http://schemas.microsoft.com/office/drawing/2014/main" id="{E9F77127-A0F6-FD85-9536-A546FAFF4505}"/>
                        </a:ext>
                      </a:extLst>
                    </p:cNvPr>
                    <p:cNvSpPr/>
                    <p:nvPr/>
                  </p:nvSpPr>
                  <p:spPr>
                    <a:xfrm>
                      <a:off x="21360043" y="26356377"/>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 name="connsiteX3" fmla="*/ 166688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0"/>
                          </a:moveTo>
                          <a:lnTo>
                            <a:pt x="0" y="0"/>
                          </a:lnTo>
                          <a:lnTo>
                            <a:pt x="119063" y="206081"/>
                          </a:lnTo>
                          <a:lnTo>
                            <a:pt x="166688"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56" name="Freeform 1255">
                      <a:extLst>
                        <a:ext uri="{FF2B5EF4-FFF2-40B4-BE49-F238E27FC236}">
                          <a16:creationId xmlns:a16="http://schemas.microsoft.com/office/drawing/2014/main" id="{940CAA34-1118-240B-5F86-EEDB2612A3AC}"/>
                        </a:ext>
                      </a:extLst>
                    </p:cNvPr>
                    <p:cNvSpPr/>
                    <p:nvPr/>
                  </p:nvSpPr>
                  <p:spPr>
                    <a:xfrm>
                      <a:off x="21002856" y="26356377"/>
                      <a:ext cx="476250" cy="412162"/>
                    </a:xfrm>
                    <a:custGeom>
                      <a:avLst/>
                      <a:gdLst>
                        <a:gd name="connsiteX0" fmla="*/ 476250 w 476250"/>
                        <a:gd name="connsiteY0" fmla="*/ 206081 h 412162"/>
                        <a:gd name="connsiteX1" fmla="*/ 357188 w 476250"/>
                        <a:gd name="connsiteY1" fmla="*/ 0 h 412162"/>
                        <a:gd name="connsiteX2" fmla="*/ 119063 w 476250"/>
                        <a:gd name="connsiteY2" fmla="*/ 0 h 412162"/>
                        <a:gd name="connsiteX3" fmla="*/ 0 w 476250"/>
                        <a:gd name="connsiteY3" fmla="*/ 206081 h 412162"/>
                        <a:gd name="connsiteX4" fmla="*/ 119063 w 476250"/>
                        <a:gd name="connsiteY4" fmla="*/ 412162 h 412162"/>
                        <a:gd name="connsiteX5" fmla="*/ 357188 w 476250"/>
                        <a:gd name="connsiteY5" fmla="*/ 412162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476250" y="206081"/>
                          </a:moveTo>
                          <a:lnTo>
                            <a:pt x="357188" y="0"/>
                          </a:lnTo>
                          <a:lnTo>
                            <a:pt x="119063" y="0"/>
                          </a:lnTo>
                          <a:lnTo>
                            <a:pt x="0" y="206081"/>
                          </a:lnTo>
                          <a:lnTo>
                            <a:pt x="119063" y="412162"/>
                          </a:lnTo>
                          <a:lnTo>
                            <a:pt x="357188" y="412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7" name="Freeform 1256">
                      <a:extLst>
                        <a:ext uri="{FF2B5EF4-FFF2-40B4-BE49-F238E27FC236}">
                          <a16:creationId xmlns:a16="http://schemas.microsoft.com/office/drawing/2014/main" id="{AFB98BEA-7BE7-B17C-93FD-E6DEB14F41FE}"/>
                        </a:ext>
                      </a:extLst>
                    </p:cNvPr>
                    <p:cNvSpPr/>
                    <p:nvPr/>
                  </p:nvSpPr>
                  <p:spPr>
                    <a:xfrm>
                      <a:off x="20955231" y="26562458"/>
                      <a:ext cx="166687" cy="309116"/>
                    </a:xfrm>
                    <a:custGeom>
                      <a:avLst/>
                      <a:gdLst>
                        <a:gd name="connsiteX0" fmla="*/ 166688 w 166687"/>
                        <a:gd name="connsiteY0" fmla="*/ 206081 h 309116"/>
                        <a:gd name="connsiteX1" fmla="*/ 47625 w 166687"/>
                        <a:gd name="connsiteY1" fmla="*/ 0 h 309116"/>
                        <a:gd name="connsiteX2" fmla="*/ 0 w 166687"/>
                        <a:gd name="connsiteY2" fmla="*/ 0 h 309116"/>
                        <a:gd name="connsiteX3" fmla="*/ 107156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166688" y="206081"/>
                          </a:moveTo>
                          <a:lnTo>
                            <a:pt x="47625" y="0"/>
                          </a:lnTo>
                          <a:lnTo>
                            <a:pt x="0" y="0"/>
                          </a:lnTo>
                          <a:lnTo>
                            <a:pt x="107156"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58" name="Freeform 1257">
                      <a:extLst>
                        <a:ext uri="{FF2B5EF4-FFF2-40B4-BE49-F238E27FC236}">
                          <a16:creationId xmlns:a16="http://schemas.microsoft.com/office/drawing/2014/main" id="{2101B656-904C-8DD6-E486-3C7726566AFA}"/>
                        </a:ext>
                      </a:extLst>
                    </p:cNvPr>
                    <p:cNvSpPr/>
                    <p:nvPr/>
                  </p:nvSpPr>
                  <p:spPr>
                    <a:xfrm>
                      <a:off x="20883793" y="26356377"/>
                      <a:ext cx="238125" cy="206081"/>
                    </a:xfrm>
                    <a:custGeom>
                      <a:avLst/>
                      <a:gdLst>
                        <a:gd name="connsiteX0" fmla="*/ 0 w 238125"/>
                        <a:gd name="connsiteY0" fmla="*/ 0 h 206081"/>
                        <a:gd name="connsiteX1" fmla="*/ 71438 w 238125"/>
                        <a:gd name="connsiteY1" fmla="*/ 206081 h 206081"/>
                        <a:gd name="connsiteX2" fmla="*/ 119063 w 238125"/>
                        <a:gd name="connsiteY2" fmla="*/ 206081 h 206081"/>
                        <a:gd name="connsiteX3" fmla="*/ 238125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0"/>
                          </a:moveTo>
                          <a:lnTo>
                            <a:pt x="71438" y="206081"/>
                          </a:ln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259" name="Graphic 20">
                  <a:extLst>
                    <a:ext uri="{FF2B5EF4-FFF2-40B4-BE49-F238E27FC236}">
                      <a16:creationId xmlns:a16="http://schemas.microsoft.com/office/drawing/2014/main" id="{E826C6C6-64FC-28D2-9A41-8E91FB06D133}"/>
                    </a:ext>
                  </a:extLst>
                </p:cNvPr>
                <p:cNvGrpSpPr/>
                <p:nvPr/>
              </p:nvGrpSpPr>
              <p:grpSpPr>
                <a:xfrm>
                  <a:off x="21240981" y="26356377"/>
                  <a:ext cx="714375" cy="1648629"/>
                  <a:chOff x="21240981" y="26356377"/>
                  <a:chExt cx="714375" cy="1648629"/>
                </a:xfrm>
              </p:grpSpPr>
              <p:grpSp>
                <p:nvGrpSpPr>
                  <p:cNvPr id="1260" name="Graphic 20">
                    <a:extLst>
                      <a:ext uri="{FF2B5EF4-FFF2-40B4-BE49-F238E27FC236}">
                        <a16:creationId xmlns:a16="http://schemas.microsoft.com/office/drawing/2014/main" id="{CC37EF1C-8BA6-6205-37C1-F1FA9F2D5EAD}"/>
                      </a:ext>
                    </a:extLst>
                  </p:cNvPr>
                  <p:cNvGrpSpPr/>
                  <p:nvPr/>
                </p:nvGrpSpPr>
                <p:grpSpPr>
                  <a:xfrm>
                    <a:off x="21240981" y="27386773"/>
                    <a:ext cx="714375" cy="618233"/>
                    <a:chOff x="21240981" y="27386773"/>
                    <a:chExt cx="714375" cy="618233"/>
                  </a:xfrm>
                </p:grpSpPr>
                <p:sp>
                  <p:nvSpPr>
                    <p:cNvPr id="1261" name="Freeform 1260">
                      <a:extLst>
                        <a:ext uri="{FF2B5EF4-FFF2-40B4-BE49-F238E27FC236}">
                          <a16:creationId xmlns:a16="http://schemas.microsoft.com/office/drawing/2014/main" id="{4B4B41A9-7B8A-7F46-58F7-AE3F0712A16D}"/>
                        </a:ext>
                      </a:extLst>
                    </p:cNvPr>
                    <p:cNvSpPr/>
                    <p:nvPr/>
                  </p:nvSpPr>
                  <p:spPr>
                    <a:xfrm>
                      <a:off x="21240981" y="27386773"/>
                      <a:ext cx="238125" cy="206071"/>
                    </a:xfrm>
                    <a:custGeom>
                      <a:avLst/>
                      <a:gdLst>
                        <a:gd name="connsiteX0" fmla="*/ 0 w 238125"/>
                        <a:gd name="connsiteY0" fmla="*/ 0 h 206071"/>
                        <a:gd name="connsiteX1" fmla="*/ 119063 w 238125"/>
                        <a:gd name="connsiteY1" fmla="*/ 206071 h 206071"/>
                        <a:gd name="connsiteX2" fmla="*/ 238125 w 238125"/>
                        <a:gd name="connsiteY2" fmla="*/ 0 h 206071"/>
                      </a:gdLst>
                      <a:ahLst/>
                      <a:cxnLst>
                        <a:cxn ang="0">
                          <a:pos x="connsiteX0" y="connsiteY0"/>
                        </a:cxn>
                        <a:cxn ang="0">
                          <a:pos x="connsiteX1" y="connsiteY1"/>
                        </a:cxn>
                        <a:cxn ang="0">
                          <a:pos x="connsiteX2" y="connsiteY2"/>
                        </a:cxn>
                      </a:cxnLst>
                      <a:rect l="l" t="t" r="r" b="b"/>
                      <a:pathLst>
                        <a:path w="238125" h="206071">
                          <a:moveTo>
                            <a:pt x="0" y="0"/>
                          </a:moveTo>
                          <a:lnTo>
                            <a:pt x="119063" y="20607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62" name="Freeform 1261">
                      <a:extLst>
                        <a:ext uri="{FF2B5EF4-FFF2-40B4-BE49-F238E27FC236}">
                          <a16:creationId xmlns:a16="http://schemas.microsoft.com/office/drawing/2014/main" id="{B6B52FD8-C4D6-1020-555C-14D9B841DADF}"/>
                        </a:ext>
                      </a:extLst>
                    </p:cNvPr>
                    <p:cNvSpPr/>
                    <p:nvPr/>
                  </p:nvSpPr>
                  <p:spPr>
                    <a:xfrm>
                      <a:off x="21360043" y="27386773"/>
                      <a:ext cx="476250" cy="412152"/>
                    </a:xfrm>
                    <a:custGeom>
                      <a:avLst/>
                      <a:gdLst>
                        <a:gd name="connsiteX0" fmla="*/ 357188 w 476250"/>
                        <a:gd name="connsiteY0" fmla="*/ 412152 h 412152"/>
                        <a:gd name="connsiteX1" fmla="*/ 476250 w 476250"/>
                        <a:gd name="connsiteY1" fmla="*/ 206071 h 412152"/>
                        <a:gd name="connsiteX2" fmla="*/ 357188 w 476250"/>
                        <a:gd name="connsiteY2" fmla="*/ 0 h 412152"/>
                        <a:gd name="connsiteX3" fmla="*/ 119063 w 476250"/>
                        <a:gd name="connsiteY3" fmla="*/ 0 h 412152"/>
                        <a:gd name="connsiteX4" fmla="*/ 0 w 476250"/>
                        <a:gd name="connsiteY4" fmla="*/ 206071 h 412152"/>
                        <a:gd name="connsiteX5" fmla="*/ 119063 w 476250"/>
                        <a:gd name="connsiteY5" fmla="*/ 412152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412152"/>
                          </a:moveTo>
                          <a:lnTo>
                            <a:pt x="476250" y="206071"/>
                          </a:lnTo>
                          <a:lnTo>
                            <a:pt x="357188" y="0"/>
                          </a:lnTo>
                          <a:lnTo>
                            <a:pt x="119063" y="0"/>
                          </a:lnTo>
                          <a:lnTo>
                            <a:pt x="0" y="206071"/>
                          </a:lnTo>
                          <a:lnTo>
                            <a:pt x="119063" y="41215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3" name="Freeform 1262">
                      <a:extLst>
                        <a:ext uri="{FF2B5EF4-FFF2-40B4-BE49-F238E27FC236}">
                          <a16:creationId xmlns:a16="http://schemas.microsoft.com/office/drawing/2014/main" id="{AD1033AB-338D-1D4A-59F6-EBF179D7609D}"/>
                        </a:ext>
                      </a:extLst>
                    </p:cNvPr>
                    <p:cNvSpPr/>
                    <p:nvPr/>
                  </p:nvSpPr>
                  <p:spPr>
                    <a:xfrm>
                      <a:off x="21717231" y="27386773"/>
                      <a:ext cx="238125" cy="206071"/>
                    </a:xfrm>
                    <a:custGeom>
                      <a:avLst/>
                      <a:gdLst>
                        <a:gd name="connsiteX0" fmla="*/ 238125 w 238125"/>
                        <a:gd name="connsiteY0" fmla="*/ 0 h 206071"/>
                        <a:gd name="connsiteX1" fmla="*/ 0 w 238125"/>
                        <a:gd name="connsiteY1" fmla="*/ 0 h 206071"/>
                        <a:gd name="connsiteX2" fmla="*/ 119063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0"/>
                          </a:moveTo>
                          <a:lnTo>
                            <a:pt x="0" y="0"/>
                          </a:lnTo>
                          <a:lnTo>
                            <a:pt x="119063"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64" name="Freeform 1263">
                      <a:extLst>
                        <a:ext uri="{FF2B5EF4-FFF2-40B4-BE49-F238E27FC236}">
                          <a16:creationId xmlns:a16="http://schemas.microsoft.com/office/drawing/2014/main" id="{017731F4-5F2D-9B68-C069-9BDD0A62E9D2}"/>
                        </a:ext>
                      </a:extLst>
                    </p:cNvPr>
                    <p:cNvSpPr/>
                    <p:nvPr/>
                  </p:nvSpPr>
                  <p:spPr>
                    <a:xfrm>
                      <a:off x="21479106" y="27798925"/>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65" name="Graphic 20">
                    <a:extLst>
                      <a:ext uri="{FF2B5EF4-FFF2-40B4-BE49-F238E27FC236}">
                        <a16:creationId xmlns:a16="http://schemas.microsoft.com/office/drawing/2014/main" id="{ADC20104-06A4-18E5-5AFB-A6B5BFDC24AB}"/>
                      </a:ext>
                    </a:extLst>
                  </p:cNvPr>
                  <p:cNvGrpSpPr/>
                  <p:nvPr/>
                </p:nvGrpSpPr>
                <p:grpSpPr>
                  <a:xfrm>
                    <a:off x="21240981" y="26356377"/>
                    <a:ext cx="714375" cy="1030396"/>
                    <a:chOff x="21240981" y="26356377"/>
                    <a:chExt cx="714375" cy="1030396"/>
                  </a:xfrm>
                </p:grpSpPr>
                <p:sp>
                  <p:nvSpPr>
                    <p:cNvPr id="1266" name="Freeform 1265">
                      <a:extLst>
                        <a:ext uri="{FF2B5EF4-FFF2-40B4-BE49-F238E27FC236}">
                          <a16:creationId xmlns:a16="http://schemas.microsoft.com/office/drawing/2014/main" id="{CE9AFE5A-7AF8-FD45-949E-64C1B503D04E}"/>
                        </a:ext>
                      </a:extLst>
                    </p:cNvPr>
                    <p:cNvSpPr/>
                    <p:nvPr/>
                  </p:nvSpPr>
                  <p:spPr>
                    <a:xfrm>
                      <a:off x="21526731" y="26356377"/>
                      <a:ext cx="142875" cy="206081"/>
                    </a:xfrm>
                    <a:custGeom>
                      <a:avLst/>
                      <a:gdLst>
                        <a:gd name="connsiteX0" fmla="*/ 71438 w 142875"/>
                        <a:gd name="connsiteY0" fmla="*/ 0 h 206081"/>
                        <a:gd name="connsiteX1" fmla="*/ 0 w 142875"/>
                        <a:gd name="connsiteY1" fmla="*/ 206081 h 206081"/>
                        <a:gd name="connsiteX2" fmla="*/ 142875 w 142875"/>
                        <a:gd name="connsiteY2" fmla="*/ 206081 h 206081"/>
                      </a:gdLst>
                      <a:ahLst/>
                      <a:cxnLst>
                        <a:cxn ang="0">
                          <a:pos x="connsiteX0" y="connsiteY0"/>
                        </a:cxn>
                        <a:cxn ang="0">
                          <a:pos x="connsiteX1" y="connsiteY1"/>
                        </a:cxn>
                        <a:cxn ang="0">
                          <a:pos x="connsiteX2" y="connsiteY2"/>
                        </a:cxn>
                      </a:cxnLst>
                      <a:rect l="l" t="t" r="r" b="b"/>
                      <a:pathLst>
                        <a:path w="142875" h="206081">
                          <a:moveTo>
                            <a:pt x="71438" y="0"/>
                          </a:moveTo>
                          <a:lnTo>
                            <a:pt x="0" y="206081"/>
                          </a:lnTo>
                          <a:lnTo>
                            <a:pt x="142875"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67" name="Freeform 1266">
                      <a:extLst>
                        <a:ext uri="{FF2B5EF4-FFF2-40B4-BE49-F238E27FC236}">
                          <a16:creationId xmlns:a16="http://schemas.microsoft.com/office/drawing/2014/main" id="{8340F738-CF03-B496-703D-75EC8F6D018A}"/>
                        </a:ext>
                      </a:extLst>
                    </p:cNvPr>
                    <p:cNvSpPr/>
                    <p:nvPr/>
                  </p:nvSpPr>
                  <p:spPr>
                    <a:xfrm>
                      <a:off x="21312418" y="26871575"/>
                      <a:ext cx="166687" cy="309116"/>
                    </a:xfrm>
                    <a:custGeom>
                      <a:avLst/>
                      <a:gdLst>
                        <a:gd name="connsiteX0" fmla="*/ 47625 w 166687"/>
                        <a:gd name="connsiteY0" fmla="*/ 309117 h 309116"/>
                        <a:gd name="connsiteX1" fmla="*/ 166688 w 166687"/>
                        <a:gd name="connsiteY1" fmla="*/ 103036 h 309116"/>
                        <a:gd name="connsiteX2" fmla="*/ 107156 w 166687"/>
                        <a:gd name="connsiteY2" fmla="*/ 0 h 309116"/>
                        <a:gd name="connsiteX3" fmla="*/ 0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47625" y="309117"/>
                          </a:moveTo>
                          <a:lnTo>
                            <a:pt x="166688" y="103036"/>
                          </a:lnTo>
                          <a:lnTo>
                            <a:pt x="107156" y="0"/>
                          </a:lnTo>
                          <a:lnTo>
                            <a:pt x="0"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8" name="Freeform 1267">
                      <a:extLst>
                        <a:ext uri="{FF2B5EF4-FFF2-40B4-BE49-F238E27FC236}">
                          <a16:creationId xmlns:a16="http://schemas.microsoft.com/office/drawing/2014/main" id="{907F1750-08AD-1610-5526-04770913B836}"/>
                        </a:ext>
                      </a:extLst>
                    </p:cNvPr>
                    <p:cNvSpPr/>
                    <p:nvPr/>
                  </p:nvSpPr>
                  <p:spPr>
                    <a:xfrm>
                      <a:off x="21419575" y="26562458"/>
                      <a:ext cx="357187" cy="412152"/>
                    </a:xfrm>
                    <a:custGeom>
                      <a:avLst/>
                      <a:gdLst>
                        <a:gd name="connsiteX0" fmla="*/ 59531 w 357187"/>
                        <a:gd name="connsiteY0" fmla="*/ 412153 h 412152"/>
                        <a:gd name="connsiteX1" fmla="*/ 297656 w 357187"/>
                        <a:gd name="connsiteY1" fmla="*/ 412153 h 412152"/>
                        <a:gd name="connsiteX2" fmla="*/ 357188 w 357187"/>
                        <a:gd name="connsiteY2" fmla="*/ 309117 h 412152"/>
                        <a:gd name="connsiteX3" fmla="*/ 250031 w 357187"/>
                        <a:gd name="connsiteY3" fmla="*/ 0 h 412152"/>
                        <a:gd name="connsiteX4" fmla="*/ 107156 w 357187"/>
                        <a:gd name="connsiteY4" fmla="*/ 0 h 412152"/>
                        <a:gd name="connsiteX5" fmla="*/ 0 w 357187"/>
                        <a:gd name="connsiteY5" fmla="*/ 309117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59531" y="412153"/>
                          </a:moveTo>
                          <a:lnTo>
                            <a:pt x="297656" y="412153"/>
                          </a:lnTo>
                          <a:lnTo>
                            <a:pt x="357188" y="309117"/>
                          </a:lnTo>
                          <a:lnTo>
                            <a:pt x="250031" y="0"/>
                          </a:lnTo>
                          <a:lnTo>
                            <a:pt x="107156" y="0"/>
                          </a:lnTo>
                          <a:lnTo>
                            <a:pt x="0"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69" name="Freeform 1268">
                      <a:extLst>
                        <a:ext uri="{FF2B5EF4-FFF2-40B4-BE49-F238E27FC236}">
                          <a16:creationId xmlns:a16="http://schemas.microsoft.com/office/drawing/2014/main" id="{34CE93CD-AF77-C46B-4677-FC6D6E3A8A3A}"/>
                        </a:ext>
                      </a:extLst>
                    </p:cNvPr>
                    <p:cNvSpPr/>
                    <p:nvPr/>
                  </p:nvSpPr>
                  <p:spPr>
                    <a:xfrm>
                      <a:off x="21240981" y="27180691"/>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 name="connsiteX3" fmla="*/ 71438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206081"/>
                          </a:moveTo>
                          <a:lnTo>
                            <a:pt x="238125" y="206081"/>
                          </a:lnTo>
                          <a:lnTo>
                            <a:pt x="119063" y="0"/>
                          </a:lnTo>
                          <a:lnTo>
                            <a:pt x="7143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70" name="Freeform 1269">
                      <a:extLst>
                        <a:ext uri="{FF2B5EF4-FFF2-40B4-BE49-F238E27FC236}">
                          <a16:creationId xmlns:a16="http://schemas.microsoft.com/office/drawing/2014/main" id="{A579245A-B1B5-5FB1-1181-0329880ABEA1}"/>
                        </a:ext>
                      </a:extLst>
                    </p:cNvPr>
                    <p:cNvSpPr/>
                    <p:nvPr/>
                  </p:nvSpPr>
                  <p:spPr>
                    <a:xfrm>
                      <a:off x="21360043" y="26974610"/>
                      <a:ext cx="476250" cy="412162"/>
                    </a:xfrm>
                    <a:custGeom>
                      <a:avLst/>
                      <a:gdLst>
                        <a:gd name="connsiteX0" fmla="*/ 0 w 476250"/>
                        <a:gd name="connsiteY0" fmla="*/ 206081 h 412162"/>
                        <a:gd name="connsiteX1" fmla="*/ 119063 w 476250"/>
                        <a:gd name="connsiteY1" fmla="*/ 412162 h 412162"/>
                        <a:gd name="connsiteX2" fmla="*/ 357188 w 476250"/>
                        <a:gd name="connsiteY2" fmla="*/ 412162 h 412162"/>
                        <a:gd name="connsiteX3" fmla="*/ 476250 w 476250"/>
                        <a:gd name="connsiteY3" fmla="*/ 206081 h 412162"/>
                        <a:gd name="connsiteX4" fmla="*/ 357188 w 476250"/>
                        <a:gd name="connsiteY4" fmla="*/ 0 h 412162"/>
                        <a:gd name="connsiteX5" fmla="*/ 119063 w 476250"/>
                        <a:gd name="connsiteY5" fmla="*/ 0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0" y="206081"/>
                          </a:moveTo>
                          <a:lnTo>
                            <a:pt x="119063" y="412162"/>
                          </a:lnTo>
                          <a:lnTo>
                            <a:pt x="357188" y="412162"/>
                          </a:lnTo>
                          <a:lnTo>
                            <a:pt x="476250" y="206081"/>
                          </a:lnTo>
                          <a:lnTo>
                            <a:pt x="357188" y="0"/>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1" name="Freeform 1270">
                      <a:extLst>
                        <a:ext uri="{FF2B5EF4-FFF2-40B4-BE49-F238E27FC236}">
                          <a16:creationId xmlns:a16="http://schemas.microsoft.com/office/drawing/2014/main" id="{8EA1A70E-96CB-F155-CA57-0D13F16F3117}"/>
                        </a:ext>
                      </a:extLst>
                    </p:cNvPr>
                    <p:cNvSpPr/>
                    <p:nvPr/>
                  </p:nvSpPr>
                  <p:spPr>
                    <a:xfrm>
                      <a:off x="21717231" y="26871575"/>
                      <a:ext cx="166687" cy="309116"/>
                    </a:xfrm>
                    <a:custGeom>
                      <a:avLst/>
                      <a:gdLst>
                        <a:gd name="connsiteX0" fmla="*/ 0 w 166687"/>
                        <a:gd name="connsiteY0" fmla="*/ 103036 h 309116"/>
                        <a:gd name="connsiteX1" fmla="*/ 119063 w 166687"/>
                        <a:gd name="connsiteY1" fmla="*/ 309117 h 309116"/>
                        <a:gd name="connsiteX2" fmla="*/ 166688 w 166687"/>
                        <a:gd name="connsiteY2" fmla="*/ 309117 h 309116"/>
                        <a:gd name="connsiteX3" fmla="*/ 59531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0" y="103036"/>
                          </a:moveTo>
                          <a:lnTo>
                            <a:pt x="119063" y="309117"/>
                          </a:lnTo>
                          <a:lnTo>
                            <a:pt x="166688" y="309117"/>
                          </a:lnTo>
                          <a:lnTo>
                            <a:pt x="595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2" name="Freeform 1271">
                      <a:extLst>
                        <a:ext uri="{FF2B5EF4-FFF2-40B4-BE49-F238E27FC236}">
                          <a16:creationId xmlns:a16="http://schemas.microsoft.com/office/drawing/2014/main" id="{68F8F524-32CD-C931-F47D-9E032702E0CC}"/>
                        </a:ext>
                      </a:extLst>
                    </p:cNvPr>
                    <p:cNvSpPr/>
                    <p:nvPr/>
                  </p:nvSpPr>
                  <p:spPr>
                    <a:xfrm>
                      <a:off x="21717231" y="27180691"/>
                      <a:ext cx="238125" cy="206081"/>
                    </a:xfrm>
                    <a:custGeom>
                      <a:avLst/>
                      <a:gdLst>
                        <a:gd name="connsiteX0" fmla="*/ 238125 w 238125"/>
                        <a:gd name="connsiteY0" fmla="*/ 206081 h 206081"/>
                        <a:gd name="connsiteX1" fmla="*/ 166688 w 238125"/>
                        <a:gd name="connsiteY1" fmla="*/ 0 h 206081"/>
                        <a:gd name="connsiteX2" fmla="*/ 119063 w 238125"/>
                        <a:gd name="connsiteY2" fmla="*/ 0 h 206081"/>
                        <a:gd name="connsiteX3" fmla="*/ 0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206081"/>
                          </a:moveTo>
                          <a:lnTo>
                            <a:pt x="166688" y="0"/>
                          </a:ln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grpSp>
            <p:nvGrpSpPr>
              <p:cNvPr id="1273" name="Graphic 20">
                <a:extLst>
                  <a:ext uri="{FF2B5EF4-FFF2-40B4-BE49-F238E27FC236}">
                    <a16:creationId xmlns:a16="http://schemas.microsoft.com/office/drawing/2014/main" id="{49DD8BDE-1F16-80DF-FC13-FA6B9F8914C2}"/>
                  </a:ext>
                </a:extLst>
              </p:cNvPr>
              <p:cNvGrpSpPr/>
              <p:nvPr/>
            </p:nvGrpSpPr>
            <p:grpSpPr>
              <a:xfrm>
                <a:off x="20169418" y="25738153"/>
                <a:ext cx="1071562" cy="2266853"/>
                <a:chOff x="20169418" y="25738153"/>
                <a:chExt cx="1071562" cy="2266853"/>
              </a:xfrm>
            </p:grpSpPr>
            <p:grpSp>
              <p:nvGrpSpPr>
                <p:cNvPr id="1274" name="Graphic 20">
                  <a:extLst>
                    <a:ext uri="{FF2B5EF4-FFF2-40B4-BE49-F238E27FC236}">
                      <a16:creationId xmlns:a16="http://schemas.microsoft.com/office/drawing/2014/main" id="{CE78C446-021F-34A1-0E08-809DC26FAE06}"/>
                    </a:ext>
                  </a:extLst>
                </p:cNvPr>
                <p:cNvGrpSpPr/>
                <p:nvPr/>
              </p:nvGrpSpPr>
              <p:grpSpPr>
                <a:xfrm>
                  <a:off x="20169418" y="25738153"/>
                  <a:ext cx="714375" cy="1648620"/>
                  <a:chOff x="20169418" y="25738153"/>
                  <a:chExt cx="714375" cy="1648620"/>
                </a:xfrm>
              </p:grpSpPr>
              <p:grpSp>
                <p:nvGrpSpPr>
                  <p:cNvPr id="1275" name="Graphic 20">
                    <a:extLst>
                      <a:ext uri="{FF2B5EF4-FFF2-40B4-BE49-F238E27FC236}">
                        <a16:creationId xmlns:a16="http://schemas.microsoft.com/office/drawing/2014/main" id="{55FE36ED-53B3-1177-3E82-DEB491E930BC}"/>
                      </a:ext>
                    </a:extLst>
                  </p:cNvPr>
                  <p:cNvGrpSpPr/>
                  <p:nvPr/>
                </p:nvGrpSpPr>
                <p:grpSpPr>
                  <a:xfrm>
                    <a:off x="20169418" y="25738153"/>
                    <a:ext cx="714375" cy="618224"/>
                    <a:chOff x="20169418" y="25738153"/>
                    <a:chExt cx="714375" cy="618224"/>
                  </a:xfrm>
                </p:grpSpPr>
                <p:sp>
                  <p:nvSpPr>
                    <p:cNvPr id="1276" name="Freeform 1275">
                      <a:extLst>
                        <a:ext uri="{FF2B5EF4-FFF2-40B4-BE49-F238E27FC236}">
                          <a16:creationId xmlns:a16="http://schemas.microsoft.com/office/drawing/2014/main" id="{6C1DB360-1A63-AC72-E5A3-C2B59A3B31D3}"/>
                        </a:ext>
                      </a:extLst>
                    </p:cNvPr>
                    <p:cNvSpPr/>
                    <p:nvPr/>
                  </p:nvSpPr>
                  <p:spPr>
                    <a:xfrm>
                      <a:off x="20645668" y="26150305"/>
                      <a:ext cx="238125" cy="206071"/>
                    </a:xfrm>
                    <a:custGeom>
                      <a:avLst/>
                      <a:gdLst>
                        <a:gd name="connsiteX0" fmla="*/ 238125 w 238125"/>
                        <a:gd name="connsiteY0" fmla="*/ 206071 h 206071"/>
                        <a:gd name="connsiteX1" fmla="*/ 119063 w 238125"/>
                        <a:gd name="connsiteY1" fmla="*/ 0 h 206071"/>
                        <a:gd name="connsiteX2" fmla="*/ 0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206071"/>
                          </a:moveTo>
                          <a:lnTo>
                            <a:pt x="119063" y="0"/>
                          </a:lnTo>
                          <a:lnTo>
                            <a:pt x="0"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77" name="Freeform 1276">
                      <a:extLst>
                        <a:ext uri="{FF2B5EF4-FFF2-40B4-BE49-F238E27FC236}">
                          <a16:creationId xmlns:a16="http://schemas.microsoft.com/office/drawing/2014/main" id="{0F63A642-21FC-A162-F4F1-CD3B491D89F5}"/>
                        </a:ext>
                      </a:extLst>
                    </p:cNvPr>
                    <p:cNvSpPr/>
                    <p:nvPr/>
                  </p:nvSpPr>
                  <p:spPr>
                    <a:xfrm>
                      <a:off x="20288481" y="25944224"/>
                      <a:ext cx="476250" cy="412152"/>
                    </a:xfrm>
                    <a:custGeom>
                      <a:avLst/>
                      <a:gdLst>
                        <a:gd name="connsiteX0" fmla="*/ 119063 w 476250"/>
                        <a:gd name="connsiteY0" fmla="*/ 0 h 412152"/>
                        <a:gd name="connsiteX1" fmla="*/ 0 w 476250"/>
                        <a:gd name="connsiteY1" fmla="*/ 206081 h 412152"/>
                        <a:gd name="connsiteX2" fmla="*/ 119063 w 476250"/>
                        <a:gd name="connsiteY2" fmla="*/ 412153 h 412152"/>
                        <a:gd name="connsiteX3" fmla="*/ 357188 w 476250"/>
                        <a:gd name="connsiteY3" fmla="*/ 412153 h 412152"/>
                        <a:gd name="connsiteX4" fmla="*/ 476250 w 476250"/>
                        <a:gd name="connsiteY4" fmla="*/ 20608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81"/>
                          </a:lnTo>
                          <a:lnTo>
                            <a:pt x="119063" y="412153"/>
                          </a:lnTo>
                          <a:lnTo>
                            <a:pt x="357188" y="412153"/>
                          </a:lnTo>
                          <a:lnTo>
                            <a:pt x="476250" y="20608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78" name="Freeform 1277">
                      <a:extLst>
                        <a:ext uri="{FF2B5EF4-FFF2-40B4-BE49-F238E27FC236}">
                          <a16:creationId xmlns:a16="http://schemas.microsoft.com/office/drawing/2014/main" id="{4EAB51BF-AED5-2899-6BBB-7FB9F3DBA986}"/>
                        </a:ext>
                      </a:extLst>
                    </p:cNvPr>
                    <p:cNvSpPr/>
                    <p:nvPr/>
                  </p:nvSpPr>
                  <p:spPr>
                    <a:xfrm>
                      <a:off x="20169418" y="26150305"/>
                      <a:ext cx="238125" cy="206071"/>
                    </a:xfrm>
                    <a:custGeom>
                      <a:avLst/>
                      <a:gdLst>
                        <a:gd name="connsiteX0" fmla="*/ 0 w 238125"/>
                        <a:gd name="connsiteY0" fmla="*/ 206071 h 206071"/>
                        <a:gd name="connsiteX1" fmla="*/ 238125 w 238125"/>
                        <a:gd name="connsiteY1" fmla="*/ 206071 h 206071"/>
                        <a:gd name="connsiteX2" fmla="*/ 119063 w 238125"/>
                        <a:gd name="connsiteY2" fmla="*/ 0 h 206071"/>
                      </a:gdLst>
                      <a:ahLst/>
                      <a:cxnLst>
                        <a:cxn ang="0">
                          <a:pos x="connsiteX0" y="connsiteY0"/>
                        </a:cxn>
                        <a:cxn ang="0">
                          <a:pos x="connsiteX1" y="connsiteY1"/>
                        </a:cxn>
                        <a:cxn ang="0">
                          <a:pos x="connsiteX2" y="connsiteY2"/>
                        </a:cxn>
                      </a:cxnLst>
                      <a:rect l="l" t="t" r="r" b="b"/>
                      <a:pathLst>
                        <a:path w="238125" h="206071">
                          <a:moveTo>
                            <a:pt x="0" y="206071"/>
                          </a:moveTo>
                          <a:lnTo>
                            <a:pt x="238125" y="20607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79" name="Freeform 1278">
                      <a:extLst>
                        <a:ext uri="{FF2B5EF4-FFF2-40B4-BE49-F238E27FC236}">
                          <a16:creationId xmlns:a16="http://schemas.microsoft.com/office/drawing/2014/main" id="{E941EBD1-0899-82A1-0A15-FE89BA9CA936}"/>
                        </a:ext>
                      </a:extLst>
                    </p:cNvPr>
                    <p:cNvSpPr/>
                    <p:nvPr/>
                  </p:nvSpPr>
                  <p:spPr>
                    <a:xfrm>
                      <a:off x="20407543" y="25738153"/>
                      <a:ext cx="238125" cy="206071"/>
                    </a:xfrm>
                    <a:custGeom>
                      <a:avLst/>
                      <a:gdLst>
                        <a:gd name="connsiteX0" fmla="*/ 119063 w 238125"/>
                        <a:gd name="connsiteY0" fmla="*/ 0 h 206071"/>
                        <a:gd name="connsiteX1" fmla="*/ 0 w 238125"/>
                        <a:gd name="connsiteY1" fmla="*/ 206071 h 206071"/>
                        <a:gd name="connsiteX2" fmla="*/ 238125 w 238125"/>
                        <a:gd name="connsiteY2" fmla="*/ 206071 h 206071"/>
                      </a:gdLst>
                      <a:ahLst/>
                      <a:cxnLst>
                        <a:cxn ang="0">
                          <a:pos x="connsiteX0" y="connsiteY0"/>
                        </a:cxn>
                        <a:cxn ang="0">
                          <a:pos x="connsiteX1" y="connsiteY1"/>
                        </a:cxn>
                        <a:cxn ang="0">
                          <a:pos x="connsiteX2" y="connsiteY2"/>
                        </a:cxn>
                      </a:cxnLst>
                      <a:rect l="l" t="t" r="r" b="b"/>
                      <a:pathLst>
                        <a:path w="238125" h="206071">
                          <a:moveTo>
                            <a:pt x="119063" y="0"/>
                          </a:moveTo>
                          <a:lnTo>
                            <a:pt x="0" y="206071"/>
                          </a:lnTo>
                          <a:lnTo>
                            <a:pt x="238125" y="20607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80" name="Graphic 20">
                    <a:extLst>
                      <a:ext uri="{FF2B5EF4-FFF2-40B4-BE49-F238E27FC236}">
                        <a16:creationId xmlns:a16="http://schemas.microsoft.com/office/drawing/2014/main" id="{97D890C7-3222-4688-60C8-02F0FABD4ED3}"/>
                      </a:ext>
                    </a:extLst>
                  </p:cNvPr>
                  <p:cNvGrpSpPr/>
                  <p:nvPr/>
                </p:nvGrpSpPr>
                <p:grpSpPr>
                  <a:xfrm>
                    <a:off x="20169418" y="26356377"/>
                    <a:ext cx="714375" cy="1030396"/>
                    <a:chOff x="20169418" y="26356377"/>
                    <a:chExt cx="714375" cy="1030396"/>
                  </a:xfrm>
                </p:grpSpPr>
                <p:sp>
                  <p:nvSpPr>
                    <p:cNvPr id="1281" name="Freeform 1280">
                      <a:extLst>
                        <a:ext uri="{FF2B5EF4-FFF2-40B4-BE49-F238E27FC236}">
                          <a16:creationId xmlns:a16="http://schemas.microsoft.com/office/drawing/2014/main" id="{67DE8798-C9F1-A94A-9B7D-E00A75BA2935}"/>
                        </a:ext>
                      </a:extLst>
                    </p:cNvPr>
                    <p:cNvSpPr/>
                    <p:nvPr/>
                  </p:nvSpPr>
                  <p:spPr>
                    <a:xfrm>
                      <a:off x="20455168" y="27180691"/>
                      <a:ext cx="142875" cy="206081"/>
                    </a:xfrm>
                    <a:custGeom>
                      <a:avLst/>
                      <a:gdLst>
                        <a:gd name="connsiteX0" fmla="*/ 71438 w 142875"/>
                        <a:gd name="connsiteY0" fmla="*/ 206081 h 206081"/>
                        <a:gd name="connsiteX1" fmla="*/ 142875 w 142875"/>
                        <a:gd name="connsiteY1" fmla="*/ 0 h 206081"/>
                        <a:gd name="connsiteX2" fmla="*/ 0 w 142875"/>
                        <a:gd name="connsiteY2" fmla="*/ 0 h 206081"/>
                      </a:gdLst>
                      <a:ahLst/>
                      <a:cxnLst>
                        <a:cxn ang="0">
                          <a:pos x="connsiteX0" y="connsiteY0"/>
                        </a:cxn>
                        <a:cxn ang="0">
                          <a:pos x="connsiteX1" y="connsiteY1"/>
                        </a:cxn>
                        <a:cxn ang="0">
                          <a:pos x="connsiteX2" y="connsiteY2"/>
                        </a:cxn>
                      </a:cxnLst>
                      <a:rect l="l" t="t" r="r" b="b"/>
                      <a:pathLst>
                        <a:path w="142875" h="206081">
                          <a:moveTo>
                            <a:pt x="71438" y="206081"/>
                          </a:moveTo>
                          <a:lnTo>
                            <a:pt x="14287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82" name="Freeform 1281">
                      <a:extLst>
                        <a:ext uri="{FF2B5EF4-FFF2-40B4-BE49-F238E27FC236}">
                          <a16:creationId xmlns:a16="http://schemas.microsoft.com/office/drawing/2014/main" id="{D3C5A531-3149-1AC3-0384-4D5511A9CA4A}"/>
                        </a:ext>
                      </a:extLst>
                    </p:cNvPr>
                    <p:cNvSpPr/>
                    <p:nvPr/>
                  </p:nvSpPr>
                  <p:spPr>
                    <a:xfrm>
                      <a:off x="20645668" y="26562458"/>
                      <a:ext cx="166687" cy="309116"/>
                    </a:xfrm>
                    <a:custGeom>
                      <a:avLst/>
                      <a:gdLst>
                        <a:gd name="connsiteX0" fmla="*/ 119063 w 166687"/>
                        <a:gd name="connsiteY0" fmla="*/ 0 h 309116"/>
                        <a:gd name="connsiteX1" fmla="*/ 0 w 166687"/>
                        <a:gd name="connsiteY1" fmla="*/ 206081 h 309116"/>
                        <a:gd name="connsiteX2" fmla="*/ 59531 w 166687"/>
                        <a:gd name="connsiteY2" fmla="*/ 309117 h 309116"/>
                        <a:gd name="connsiteX3" fmla="*/ 166688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119063" y="0"/>
                          </a:moveTo>
                          <a:lnTo>
                            <a:pt x="0" y="206081"/>
                          </a:lnTo>
                          <a:lnTo>
                            <a:pt x="59531" y="309117"/>
                          </a:lnTo>
                          <a:lnTo>
                            <a:pt x="1666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3" name="Freeform 1282">
                      <a:extLst>
                        <a:ext uri="{FF2B5EF4-FFF2-40B4-BE49-F238E27FC236}">
                          <a16:creationId xmlns:a16="http://schemas.microsoft.com/office/drawing/2014/main" id="{A75A3732-9B85-8351-E9D9-D2D1C54FD8AC}"/>
                        </a:ext>
                      </a:extLst>
                    </p:cNvPr>
                    <p:cNvSpPr/>
                    <p:nvPr/>
                  </p:nvSpPr>
                  <p:spPr>
                    <a:xfrm>
                      <a:off x="20348012" y="26768539"/>
                      <a:ext cx="357187" cy="412152"/>
                    </a:xfrm>
                    <a:custGeom>
                      <a:avLst/>
                      <a:gdLst>
                        <a:gd name="connsiteX0" fmla="*/ 297656 w 357187"/>
                        <a:gd name="connsiteY0" fmla="*/ 0 h 412152"/>
                        <a:gd name="connsiteX1" fmla="*/ 59531 w 357187"/>
                        <a:gd name="connsiteY1" fmla="*/ 0 h 412152"/>
                        <a:gd name="connsiteX2" fmla="*/ 0 w 357187"/>
                        <a:gd name="connsiteY2" fmla="*/ 103036 h 412152"/>
                        <a:gd name="connsiteX3" fmla="*/ 107156 w 357187"/>
                        <a:gd name="connsiteY3" fmla="*/ 412153 h 412152"/>
                        <a:gd name="connsiteX4" fmla="*/ 250031 w 357187"/>
                        <a:gd name="connsiteY4" fmla="*/ 412153 h 412152"/>
                        <a:gd name="connsiteX5" fmla="*/ 357188 w 357187"/>
                        <a:gd name="connsiteY5" fmla="*/ 103036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297656" y="0"/>
                          </a:moveTo>
                          <a:lnTo>
                            <a:pt x="59531" y="0"/>
                          </a:lnTo>
                          <a:lnTo>
                            <a:pt x="0" y="103036"/>
                          </a:lnTo>
                          <a:lnTo>
                            <a:pt x="107156" y="412153"/>
                          </a:lnTo>
                          <a:lnTo>
                            <a:pt x="250031" y="412153"/>
                          </a:lnTo>
                          <a:lnTo>
                            <a:pt x="357188" y="1030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4" name="Freeform 1283">
                      <a:extLst>
                        <a:ext uri="{FF2B5EF4-FFF2-40B4-BE49-F238E27FC236}">
                          <a16:creationId xmlns:a16="http://schemas.microsoft.com/office/drawing/2014/main" id="{3A419AEF-8DC0-25D7-9D19-736A6B3478A9}"/>
                        </a:ext>
                      </a:extLst>
                    </p:cNvPr>
                    <p:cNvSpPr/>
                    <p:nvPr/>
                  </p:nvSpPr>
                  <p:spPr>
                    <a:xfrm>
                      <a:off x="20645668" y="26356377"/>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 name="connsiteX3" fmla="*/ 166688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0"/>
                          </a:moveTo>
                          <a:lnTo>
                            <a:pt x="0" y="0"/>
                          </a:lnTo>
                          <a:lnTo>
                            <a:pt x="119063" y="206081"/>
                          </a:lnTo>
                          <a:lnTo>
                            <a:pt x="166688"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85" name="Freeform 1284">
                      <a:extLst>
                        <a:ext uri="{FF2B5EF4-FFF2-40B4-BE49-F238E27FC236}">
                          <a16:creationId xmlns:a16="http://schemas.microsoft.com/office/drawing/2014/main" id="{1D7D5E58-CF7E-D48C-B458-086A1F3905BF}"/>
                        </a:ext>
                      </a:extLst>
                    </p:cNvPr>
                    <p:cNvSpPr/>
                    <p:nvPr/>
                  </p:nvSpPr>
                  <p:spPr>
                    <a:xfrm>
                      <a:off x="20288481" y="26356377"/>
                      <a:ext cx="476250" cy="412162"/>
                    </a:xfrm>
                    <a:custGeom>
                      <a:avLst/>
                      <a:gdLst>
                        <a:gd name="connsiteX0" fmla="*/ 476250 w 476250"/>
                        <a:gd name="connsiteY0" fmla="*/ 206081 h 412162"/>
                        <a:gd name="connsiteX1" fmla="*/ 357188 w 476250"/>
                        <a:gd name="connsiteY1" fmla="*/ 0 h 412162"/>
                        <a:gd name="connsiteX2" fmla="*/ 119063 w 476250"/>
                        <a:gd name="connsiteY2" fmla="*/ 0 h 412162"/>
                        <a:gd name="connsiteX3" fmla="*/ 0 w 476250"/>
                        <a:gd name="connsiteY3" fmla="*/ 206081 h 412162"/>
                        <a:gd name="connsiteX4" fmla="*/ 119063 w 476250"/>
                        <a:gd name="connsiteY4" fmla="*/ 412162 h 412162"/>
                        <a:gd name="connsiteX5" fmla="*/ 357188 w 476250"/>
                        <a:gd name="connsiteY5" fmla="*/ 412162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476250" y="206081"/>
                          </a:moveTo>
                          <a:lnTo>
                            <a:pt x="357188" y="0"/>
                          </a:lnTo>
                          <a:lnTo>
                            <a:pt x="119063" y="0"/>
                          </a:lnTo>
                          <a:lnTo>
                            <a:pt x="0" y="206081"/>
                          </a:lnTo>
                          <a:lnTo>
                            <a:pt x="119063" y="412162"/>
                          </a:lnTo>
                          <a:lnTo>
                            <a:pt x="357188" y="412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6" name="Freeform 1285">
                      <a:extLst>
                        <a:ext uri="{FF2B5EF4-FFF2-40B4-BE49-F238E27FC236}">
                          <a16:creationId xmlns:a16="http://schemas.microsoft.com/office/drawing/2014/main" id="{C2B9754F-411B-0F74-3291-5D092860846E}"/>
                        </a:ext>
                      </a:extLst>
                    </p:cNvPr>
                    <p:cNvSpPr/>
                    <p:nvPr/>
                  </p:nvSpPr>
                  <p:spPr>
                    <a:xfrm>
                      <a:off x="20240856" y="26562458"/>
                      <a:ext cx="166687" cy="309116"/>
                    </a:xfrm>
                    <a:custGeom>
                      <a:avLst/>
                      <a:gdLst>
                        <a:gd name="connsiteX0" fmla="*/ 166688 w 166687"/>
                        <a:gd name="connsiteY0" fmla="*/ 206081 h 309116"/>
                        <a:gd name="connsiteX1" fmla="*/ 47625 w 166687"/>
                        <a:gd name="connsiteY1" fmla="*/ 0 h 309116"/>
                        <a:gd name="connsiteX2" fmla="*/ 0 w 166687"/>
                        <a:gd name="connsiteY2" fmla="*/ 0 h 309116"/>
                        <a:gd name="connsiteX3" fmla="*/ 107156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166688" y="206081"/>
                          </a:moveTo>
                          <a:lnTo>
                            <a:pt x="47625" y="0"/>
                          </a:lnTo>
                          <a:lnTo>
                            <a:pt x="0" y="0"/>
                          </a:lnTo>
                          <a:lnTo>
                            <a:pt x="107156"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87" name="Freeform 1286">
                      <a:extLst>
                        <a:ext uri="{FF2B5EF4-FFF2-40B4-BE49-F238E27FC236}">
                          <a16:creationId xmlns:a16="http://schemas.microsoft.com/office/drawing/2014/main" id="{92A33A8A-00ED-9E03-DF0A-CBD0573B848F}"/>
                        </a:ext>
                      </a:extLst>
                    </p:cNvPr>
                    <p:cNvSpPr/>
                    <p:nvPr/>
                  </p:nvSpPr>
                  <p:spPr>
                    <a:xfrm>
                      <a:off x="20169418" y="26356377"/>
                      <a:ext cx="238125" cy="206081"/>
                    </a:xfrm>
                    <a:custGeom>
                      <a:avLst/>
                      <a:gdLst>
                        <a:gd name="connsiteX0" fmla="*/ 0 w 238125"/>
                        <a:gd name="connsiteY0" fmla="*/ 0 h 206081"/>
                        <a:gd name="connsiteX1" fmla="*/ 71438 w 238125"/>
                        <a:gd name="connsiteY1" fmla="*/ 206081 h 206081"/>
                        <a:gd name="connsiteX2" fmla="*/ 119063 w 238125"/>
                        <a:gd name="connsiteY2" fmla="*/ 206081 h 206081"/>
                        <a:gd name="connsiteX3" fmla="*/ 238125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0"/>
                          </a:moveTo>
                          <a:lnTo>
                            <a:pt x="71438" y="206081"/>
                          </a:ln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288" name="Graphic 20">
                  <a:extLst>
                    <a:ext uri="{FF2B5EF4-FFF2-40B4-BE49-F238E27FC236}">
                      <a16:creationId xmlns:a16="http://schemas.microsoft.com/office/drawing/2014/main" id="{D27B8140-13C1-2017-8B72-4DA898F519EE}"/>
                    </a:ext>
                  </a:extLst>
                </p:cNvPr>
                <p:cNvGrpSpPr/>
                <p:nvPr/>
              </p:nvGrpSpPr>
              <p:grpSpPr>
                <a:xfrm>
                  <a:off x="20526606" y="26356377"/>
                  <a:ext cx="714375" cy="1648629"/>
                  <a:chOff x="20526606" y="26356377"/>
                  <a:chExt cx="714375" cy="1648629"/>
                </a:xfrm>
              </p:grpSpPr>
              <p:grpSp>
                <p:nvGrpSpPr>
                  <p:cNvPr id="1289" name="Graphic 20">
                    <a:extLst>
                      <a:ext uri="{FF2B5EF4-FFF2-40B4-BE49-F238E27FC236}">
                        <a16:creationId xmlns:a16="http://schemas.microsoft.com/office/drawing/2014/main" id="{925147DB-E099-9DA3-4622-F0CFFE3D0B31}"/>
                      </a:ext>
                    </a:extLst>
                  </p:cNvPr>
                  <p:cNvGrpSpPr/>
                  <p:nvPr/>
                </p:nvGrpSpPr>
                <p:grpSpPr>
                  <a:xfrm>
                    <a:off x="20526606" y="27386773"/>
                    <a:ext cx="714375" cy="618233"/>
                    <a:chOff x="20526606" y="27386773"/>
                    <a:chExt cx="714375" cy="618233"/>
                  </a:xfrm>
                </p:grpSpPr>
                <p:sp>
                  <p:nvSpPr>
                    <p:cNvPr id="1290" name="Freeform 1289">
                      <a:extLst>
                        <a:ext uri="{FF2B5EF4-FFF2-40B4-BE49-F238E27FC236}">
                          <a16:creationId xmlns:a16="http://schemas.microsoft.com/office/drawing/2014/main" id="{0526CCC9-AB19-7C34-A050-3CF29BCA4FD0}"/>
                        </a:ext>
                      </a:extLst>
                    </p:cNvPr>
                    <p:cNvSpPr/>
                    <p:nvPr/>
                  </p:nvSpPr>
                  <p:spPr>
                    <a:xfrm>
                      <a:off x="20526606" y="27386773"/>
                      <a:ext cx="238125" cy="206071"/>
                    </a:xfrm>
                    <a:custGeom>
                      <a:avLst/>
                      <a:gdLst>
                        <a:gd name="connsiteX0" fmla="*/ 0 w 238125"/>
                        <a:gd name="connsiteY0" fmla="*/ 0 h 206071"/>
                        <a:gd name="connsiteX1" fmla="*/ 119063 w 238125"/>
                        <a:gd name="connsiteY1" fmla="*/ 206071 h 206071"/>
                        <a:gd name="connsiteX2" fmla="*/ 238125 w 238125"/>
                        <a:gd name="connsiteY2" fmla="*/ 0 h 206071"/>
                      </a:gdLst>
                      <a:ahLst/>
                      <a:cxnLst>
                        <a:cxn ang="0">
                          <a:pos x="connsiteX0" y="connsiteY0"/>
                        </a:cxn>
                        <a:cxn ang="0">
                          <a:pos x="connsiteX1" y="connsiteY1"/>
                        </a:cxn>
                        <a:cxn ang="0">
                          <a:pos x="connsiteX2" y="connsiteY2"/>
                        </a:cxn>
                      </a:cxnLst>
                      <a:rect l="l" t="t" r="r" b="b"/>
                      <a:pathLst>
                        <a:path w="238125" h="206071">
                          <a:moveTo>
                            <a:pt x="0" y="0"/>
                          </a:moveTo>
                          <a:lnTo>
                            <a:pt x="119063" y="20607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91" name="Freeform 1290">
                      <a:extLst>
                        <a:ext uri="{FF2B5EF4-FFF2-40B4-BE49-F238E27FC236}">
                          <a16:creationId xmlns:a16="http://schemas.microsoft.com/office/drawing/2014/main" id="{EC897B9E-1748-1D12-E9AA-7E214992EDCC}"/>
                        </a:ext>
                      </a:extLst>
                    </p:cNvPr>
                    <p:cNvSpPr/>
                    <p:nvPr/>
                  </p:nvSpPr>
                  <p:spPr>
                    <a:xfrm>
                      <a:off x="20645668" y="27386773"/>
                      <a:ext cx="476250" cy="412152"/>
                    </a:xfrm>
                    <a:custGeom>
                      <a:avLst/>
                      <a:gdLst>
                        <a:gd name="connsiteX0" fmla="*/ 357188 w 476250"/>
                        <a:gd name="connsiteY0" fmla="*/ 412152 h 412152"/>
                        <a:gd name="connsiteX1" fmla="*/ 476250 w 476250"/>
                        <a:gd name="connsiteY1" fmla="*/ 206071 h 412152"/>
                        <a:gd name="connsiteX2" fmla="*/ 357188 w 476250"/>
                        <a:gd name="connsiteY2" fmla="*/ 0 h 412152"/>
                        <a:gd name="connsiteX3" fmla="*/ 119063 w 476250"/>
                        <a:gd name="connsiteY3" fmla="*/ 0 h 412152"/>
                        <a:gd name="connsiteX4" fmla="*/ 0 w 476250"/>
                        <a:gd name="connsiteY4" fmla="*/ 206071 h 412152"/>
                        <a:gd name="connsiteX5" fmla="*/ 119063 w 476250"/>
                        <a:gd name="connsiteY5" fmla="*/ 412152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412152"/>
                          </a:moveTo>
                          <a:lnTo>
                            <a:pt x="476250" y="206071"/>
                          </a:lnTo>
                          <a:lnTo>
                            <a:pt x="357188" y="0"/>
                          </a:lnTo>
                          <a:lnTo>
                            <a:pt x="119063" y="0"/>
                          </a:lnTo>
                          <a:lnTo>
                            <a:pt x="0" y="206071"/>
                          </a:lnTo>
                          <a:lnTo>
                            <a:pt x="119063" y="41215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2" name="Freeform 1291">
                      <a:extLst>
                        <a:ext uri="{FF2B5EF4-FFF2-40B4-BE49-F238E27FC236}">
                          <a16:creationId xmlns:a16="http://schemas.microsoft.com/office/drawing/2014/main" id="{19F5A18D-D133-606F-13E0-5CE5D96DC998}"/>
                        </a:ext>
                      </a:extLst>
                    </p:cNvPr>
                    <p:cNvSpPr/>
                    <p:nvPr/>
                  </p:nvSpPr>
                  <p:spPr>
                    <a:xfrm>
                      <a:off x="21002856" y="27386773"/>
                      <a:ext cx="238125" cy="206071"/>
                    </a:xfrm>
                    <a:custGeom>
                      <a:avLst/>
                      <a:gdLst>
                        <a:gd name="connsiteX0" fmla="*/ 238125 w 238125"/>
                        <a:gd name="connsiteY0" fmla="*/ 0 h 206071"/>
                        <a:gd name="connsiteX1" fmla="*/ 0 w 238125"/>
                        <a:gd name="connsiteY1" fmla="*/ 0 h 206071"/>
                        <a:gd name="connsiteX2" fmla="*/ 119063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0"/>
                          </a:moveTo>
                          <a:lnTo>
                            <a:pt x="0" y="0"/>
                          </a:lnTo>
                          <a:lnTo>
                            <a:pt x="119063"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93" name="Freeform 1292">
                      <a:extLst>
                        <a:ext uri="{FF2B5EF4-FFF2-40B4-BE49-F238E27FC236}">
                          <a16:creationId xmlns:a16="http://schemas.microsoft.com/office/drawing/2014/main" id="{4D5340F9-6AB5-D014-1BB5-1DAE9A9C2B09}"/>
                        </a:ext>
                      </a:extLst>
                    </p:cNvPr>
                    <p:cNvSpPr/>
                    <p:nvPr/>
                  </p:nvSpPr>
                  <p:spPr>
                    <a:xfrm>
                      <a:off x="20764731" y="27798925"/>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94" name="Graphic 20">
                    <a:extLst>
                      <a:ext uri="{FF2B5EF4-FFF2-40B4-BE49-F238E27FC236}">
                        <a16:creationId xmlns:a16="http://schemas.microsoft.com/office/drawing/2014/main" id="{18EBC16C-67B3-0BFB-9132-3B050D81DE3E}"/>
                      </a:ext>
                    </a:extLst>
                  </p:cNvPr>
                  <p:cNvGrpSpPr/>
                  <p:nvPr/>
                </p:nvGrpSpPr>
                <p:grpSpPr>
                  <a:xfrm>
                    <a:off x="20526606" y="26356377"/>
                    <a:ext cx="714375" cy="1030396"/>
                    <a:chOff x="20526606" y="26356377"/>
                    <a:chExt cx="714375" cy="1030396"/>
                  </a:xfrm>
                </p:grpSpPr>
                <p:sp>
                  <p:nvSpPr>
                    <p:cNvPr id="1295" name="Freeform 1294">
                      <a:extLst>
                        <a:ext uri="{FF2B5EF4-FFF2-40B4-BE49-F238E27FC236}">
                          <a16:creationId xmlns:a16="http://schemas.microsoft.com/office/drawing/2014/main" id="{B19117B1-1F2B-0EF2-3B49-4B9CCA881948}"/>
                        </a:ext>
                      </a:extLst>
                    </p:cNvPr>
                    <p:cNvSpPr/>
                    <p:nvPr/>
                  </p:nvSpPr>
                  <p:spPr>
                    <a:xfrm>
                      <a:off x="20812356" y="26356377"/>
                      <a:ext cx="142875" cy="206081"/>
                    </a:xfrm>
                    <a:custGeom>
                      <a:avLst/>
                      <a:gdLst>
                        <a:gd name="connsiteX0" fmla="*/ 71438 w 142875"/>
                        <a:gd name="connsiteY0" fmla="*/ 0 h 206081"/>
                        <a:gd name="connsiteX1" fmla="*/ 0 w 142875"/>
                        <a:gd name="connsiteY1" fmla="*/ 206081 h 206081"/>
                        <a:gd name="connsiteX2" fmla="*/ 142875 w 142875"/>
                        <a:gd name="connsiteY2" fmla="*/ 206081 h 206081"/>
                      </a:gdLst>
                      <a:ahLst/>
                      <a:cxnLst>
                        <a:cxn ang="0">
                          <a:pos x="connsiteX0" y="connsiteY0"/>
                        </a:cxn>
                        <a:cxn ang="0">
                          <a:pos x="connsiteX1" y="connsiteY1"/>
                        </a:cxn>
                        <a:cxn ang="0">
                          <a:pos x="connsiteX2" y="connsiteY2"/>
                        </a:cxn>
                      </a:cxnLst>
                      <a:rect l="l" t="t" r="r" b="b"/>
                      <a:pathLst>
                        <a:path w="142875" h="206081">
                          <a:moveTo>
                            <a:pt x="71438" y="0"/>
                          </a:moveTo>
                          <a:lnTo>
                            <a:pt x="0" y="206081"/>
                          </a:lnTo>
                          <a:lnTo>
                            <a:pt x="142875"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96" name="Freeform 1295">
                      <a:extLst>
                        <a:ext uri="{FF2B5EF4-FFF2-40B4-BE49-F238E27FC236}">
                          <a16:creationId xmlns:a16="http://schemas.microsoft.com/office/drawing/2014/main" id="{B68A817A-F88E-7D99-350B-09F688509542}"/>
                        </a:ext>
                      </a:extLst>
                    </p:cNvPr>
                    <p:cNvSpPr/>
                    <p:nvPr/>
                  </p:nvSpPr>
                  <p:spPr>
                    <a:xfrm>
                      <a:off x="20598043" y="26871575"/>
                      <a:ext cx="166687" cy="309116"/>
                    </a:xfrm>
                    <a:custGeom>
                      <a:avLst/>
                      <a:gdLst>
                        <a:gd name="connsiteX0" fmla="*/ 47625 w 166687"/>
                        <a:gd name="connsiteY0" fmla="*/ 309117 h 309116"/>
                        <a:gd name="connsiteX1" fmla="*/ 166688 w 166687"/>
                        <a:gd name="connsiteY1" fmla="*/ 103036 h 309116"/>
                        <a:gd name="connsiteX2" fmla="*/ 107156 w 166687"/>
                        <a:gd name="connsiteY2" fmla="*/ 0 h 309116"/>
                        <a:gd name="connsiteX3" fmla="*/ 0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47625" y="309117"/>
                          </a:moveTo>
                          <a:lnTo>
                            <a:pt x="166688" y="103036"/>
                          </a:lnTo>
                          <a:lnTo>
                            <a:pt x="107156" y="0"/>
                          </a:lnTo>
                          <a:lnTo>
                            <a:pt x="0"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7" name="Freeform 1296">
                      <a:extLst>
                        <a:ext uri="{FF2B5EF4-FFF2-40B4-BE49-F238E27FC236}">
                          <a16:creationId xmlns:a16="http://schemas.microsoft.com/office/drawing/2014/main" id="{F2CD177F-E177-344C-8F44-DA5BEA9E061D}"/>
                        </a:ext>
                      </a:extLst>
                    </p:cNvPr>
                    <p:cNvSpPr/>
                    <p:nvPr/>
                  </p:nvSpPr>
                  <p:spPr>
                    <a:xfrm>
                      <a:off x="20705200" y="26562458"/>
                      <a:ext cx="357187" cy="412152"/>
                    </a:xfrm>
                    <a:custGeom>
                      <a:avLst/>
                      <a:gdLst>
                        <a:gd name="connsiteX0" fmla="*/ 59531 w 357187"/>
                        <a:gd name="connsiteY0" fmla="*/ 412153 h 412152"/>
                        <a:gd name="connsiteX1" fmla="*/ 297656 w 357187"/>
                        <a:gd name="connsiteY1" fmla="*/ 412153 h 412152"/>
                        <a:gd name="connsiteX2" fmla="*/ 357188 w 357187"/>
                        <a:gd name="connsiteY2" fmla="*/ 309117 h 412152"/>
                        <a:gd name="connsiteX3" fmla="*/ 250031 w 357187"/>
                        <a:gd name="connsiteY3" fmla="*/ 0 h 412152"/>
                        <a:gd name="connsiteX4" fmla="*/ 107156 w 357187"/>
                        <a:gd name="connsiteY4" fmla="*/ 0 h 412152"/>
                        <a:gd name="connsiteX5" fmla="*/ 0 w 357187"/>
                        <a:gd name="connsiteY5" fmla="*/ 309117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59531" y="412153"/>
                          </a:moveTo>
                          <a:lnTo>
                            <a:pt x="297656" y="412153"/>
                          </a:lnTo>
                          <a:lnTo>
                            <a:pt x="357188" y="309117"/>
                          </a:lnTo>
                          <a:lnTo>
                            <a:pt x="250031" y="0"/>
                          </a:lnTo>
                          <a:lnTo>
                            <a:pt x="107156" y="0"/>
                          </a:lnTo>
                          <a:lnTo>
                            <a:pt x="0"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298" name="Freeform 1297">
                      <a:extLst>
                        <a:ext uri="{FF2B5EF4-FFF2-40B4-BE49-F238E27FC236}">
                          <a16:creationId xmlns:a16="http://schemas.microsoft.com/office/drawing/2014/main" id="{0A0203EF-8760-8575-77CB-888728CD09B5}"/>
                        </a:ext>
                      </a:extLst>
                    </p:cNvPr>
                    <p:cNvSpPr/>
                    <p:nvPr/>
                  </p:nvSpPr>
                  <p:spPr>
                    <a:xfrm>
                      <a:off x="20526606" y="27180691"/>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 name="connsiteX3" fmla="*/ 71438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206081"/>
                          </a:moveTo>
                          <a:lnTo>
                            <a:pt x="238125" y="206081"/>
                          </a:lnTo>
                          <a:lnTo>
                            <a:pt x="119063" y="0"/>
                          </a:lnTo>
                          <a:lnTo>
                            <a:pt x="7143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99" name="Freeform 1298">
                      <a:extLst>
                        <a:ext uri="{FF2B5EF4-FFF2-40B4-BE49-F238E27FC236}">
                          <a16:creationId xmlns:a16="http://schemas.microsoft.com/office/drawing/2014/main" id="{6472300F-BA75-5ACE-BEEF-FC86EE57EFC8}"/>
                        </a:ext>
                      </a:extLst>
                    </p:cNvPr>
                    <p:cNvSpPr/>
                    <p:nvPr/>
                  </p:nvSpPr>
                  <p:spPr>
                    <a:xfrm>
                      <a:off x="20645668" y="26974610"/>
                      <a:ext cx="476250" cy="412162"/>
                    </a:xfrm>
                    <a:custGeom>
                      <a:avLst/>
                      <a:gdLst>
                        <a:gd name="connsiteX0" fmla="*/ 0 w 476250"/>
                        <a:gd name="connsiteY0" fmla="*/ 206081 h 412162"/>
                        <a:gd name="connsiteX1" fmla="*/ 119063 w 476250"/>
                        <a:gd name="connsiteY1" fmla="*/ 412162 h 412162"/>
                        <a:gd name="connsiteX2" fmla="*/ 357188 w 476250"/>
                        <a:gd name="connsiteY2" fmla="*/ 412162 h 412162"/>
                        <a:gd name="connsiteX3" fmla="*/ 476250 w 476250"/>
                        <a:gd name="connsiteY3" fmla="*/ 206081 h 412162"/>
                        <a:gd name="connsiteX4" fmla="*/ 357188 w 476250"/>
                        <a:gd name="connsiteY4" fmla="*/ 0 h 412162"/>
                        <a:gd name="connsiteX5" fmla="*/ 119063 w 476250"/>
                        <a:gd name="connsiteY5" fmla="*/ 0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0" y="206081"/>
                          </a:moveTo>
                          <a:lnTo>
                            <a:pt x="119063" y="412162"/>
                          </a:lnTo>
                          <a:lnTo>
                            <a:pt x="357188" y="412162"/>
                          </a:lnTo>
                          <a:lnTo>
                            <a:pt x="476250" y="206081"/>
                          </a:lnTo>
                          <a:lnTo>
                            <a:pt x="357188" y="0"/>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0" name="Freeform 1299">
                      <a:extLst>
                        <a:ext uri="{FF2B5EF4-FFF2-40B4-BE49-F238E27FC236}">
                          <a16:creationId xmlns:a16="http://schemas.microsoft.com/office/drawing/2014/main" id="{848F0CE0-FC4D-1FEA-8F79-12CB2C3196F2}"/>
                        </a:ext>
                      </a:extLst>
                    </p:cNvPr>
                    <p:cNvSpPr/>
                    <p:nvPr/>
                  </p:nvSpPr>
                  <p:spPr>
                    <a:xfrm>
                      <a:off x="21002856" y="26871575"/>
                      <a:ext cx="166687" cy="309116"/>
                    </a:xfrm>
                    <a:custGeom>
                      <a:avLst/>
                      <a:gdLst>
                        <a:gd name="connsiteX0" fmla="*/ 0 w 166687"/>
                        <a:gd name="connsiteY0" fmla="*/ 103036 h 309116"/>
                        <a:gd name="connsiteX1" fmla="*/ 119063 w 166687"/>
                        <a:gd name="connsiteY1" fmla="*/ 309117 h 309116"/>
                        <a:gd name="connsiteX2" fmla="*/ 166688 w 166687"/>
                        <a:gd name="connsiteY2" fmla="*/ 309117 h 309116"/>
                        <a:gd name="connsiteX3" fmla="*/ 59531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0" y="103036"/>
                          </a:moveTo>
                          <a:lnTo>
                            <a:pt x="119063" y="309117"/>
                          </a:lnTo>
                          <a:lnTo>
                            <a:pt x="166688" y="309117"/>
                          </a:lnTo>
                          <a:lnTo>
                            <a:pt x="595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1" name="Freeform 1300">
                      <a:extLst>
                        <a:ext uri="{FF2B5EF4-FFF2-40B4-BE49-F238E27FC236}">
                          <a16:creationId xmlns:a16="http://schemas.microsoft.com/office/drawing/2014/main" id="{64D269ED-A94C-CD6F-972B-49B72C6A5D66}"/>
                        </a:ext>
                      </a:extLst>
                    </p:cNvPr>
                    <p:cNvSpPr/>
                    <p:nvPr/>
                  </p:nvSpPr>
                  <p:spPr>
                    <a:xfrm>
                      <a:off x="21002856" y="27180691"/>
                      <a:ext cx="238125" cy="206081"/>
                    </a:xfrm>
                    <a:custGeom>
                      <a:avLst/>
                      <a:gdLst>
                        <a:gd name="connsiteX0" fmla="*/ 238125 w 238125"/>
                        <a:gd name="connsiteY0" fmla="*/ 206081 h 206081"/>
                        <a:gd name="connsiteX1" fmla="*/ 166688 w 238125"/>
                        <a:gd name="connsiteY1" fmla="*/ 0 h 206081"/>
                        <a:gd name="connsiteX2" fmla="*/ 119063 w 238125"/>
                        <a:gd name="connsiteY2" fmla="*/ 0 h 206081"/>
                        <a:gd name="connsiteX3" fmla="*/ 0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206081"/>
                          </a:moveTo>
                          <a:lnTo>
                            <a:pt x="166688" y="0"/>
                          </a:ln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grpSp>
            <p:nvGrpSpPr>
              <p:cNvPr id="1302" name="Graphic 20">
                <a:extLst>
                  <a:ext uri="{FF2B5EF4-FFF2-40B4-BE49-F238E27FC236}">
                    <a16:creationId xmlns:a16="http://schemas.microsoft.com/office/drawing/2014/main" id="{9E11B273-8343-8611-9957-A1179699E8DD}"/>
                  </a:ext>
                </a:extLst>
              </p:cNvPr>
              <p:cNvGrpSpPr/>
              <p:nvPr/>
            </p:nvGrpSpPr>
            <p:grpSpPr>
              <a:xfrm>
                <a:off x="19455043" y="25738153"/>
                <a:ext cx="1071562" cy="2266853"/>
                <a:chOff x="19455043" y="25738153"/>
                <a:chExt cx="1071562" cy="2266853"/>
              </a:xfrm>
            </p:grpSpPr>
            <p:grpSp>
              <p:nvGrpSpPr>
                <p:cNvPr id="1303" name="Graphic 20">
                  <a:extLst>
                    <a:ext uri="{FF2B5EF4-FFF2-40B4-BE49-F238E27FC236}">
                      <a16:creationId xmlns:a16="http://schemas.microsoft.com/office/drawing/2014/main" id="{C78CC7DF-FAC6-6C59-6118-E0A9AA826135}"/>
                    </a:ext>
                  </a:extLst>
                </p:cNvPr>
                <p:cNvGrpSpPr/>
                <p:nvPr/>
              </p:nvGrpSpPr>
              <p:grpSpPr>
                <a:xfrm>
                  <a:off x="19455043" y="25738153"/>
                  <a:ext cx="714375" cy="1648620"/>
                  <a:chOff x="19455043" y="25738153"/>
                  <a:chExt cx="714375" cy="1648620"/>
                </a:xfrm>
              </p:grpSpPr>
              <p:grpSp>
                <p:nvGrpSpPr>
                  <p:cNvPr id="1304" name="Graphic 20">
                    <a:extLst>
                      <a:ext uri="{FF2B5EF4-FFF2-40B4-BE49-F238E27FC236}">
                        <a16:creationId xmlns:a16="http://schemas.microsoft.com/office/drawing/2014/main" id="{61BBB0A6-7443-FEB8-3DEF-D34C5C72D6CA}"/>
                      </a:ext>
                    </a:extLst>
                  </p:cNvPr>
                  <p:cNvGrpSpPr/>
                  <p:nvPr/>
                </p:nvGrpSpPr>
                <p:grpSpPr>
                  <a:xfrm>
                    <a:off x="19455043" y="25738153"/>
                    <a:ext cx="714375" cy="618224"/>
                    <a:chOff x="19455043" y="25738153"/>
                    <a:chExt cx="714375" cy="618224"/>
                  </a:xfrm>
                </p:grpSpPr>
                <p:sp>
                  <p:nvSpPr>
                    <p:cNvPr id="1305" name="Freeform 1304">
                      <a:extLst>
                        <a:ext uri="{FF2B5EF4-FFF2-40B4-BE49-F238E27FC236}">
                          <a16:creationId xmlns:a16="http://schemas.microsoft.com/office/drawing/2014/main" id="{A24E2038-AF83-91AE-18CB-3B494074C6D4}"/>
                        </a:ext>
                      </a:extLst>
                    </p:cNvPr>
                    <p:cNvSpPr/>
                    <p:nvPr/>
                  </p:nvSpPr>
                  <p:spPr>
                    <a:xfrm>
                      <a:off x="19931293" y="26150305"/>
                      <a:ext cx="238125" cy="206071"/>
                    </a:xfrm>
                    <a:custGeom>
                      <a:avLst/>
                      <a:gdLst>
                        <a:gd name="connsiteX0" fmla="*/ 238125 w 238125"/>
                        <a:gd name="connsiteY0" fmla="*/ 206071 h 206071"/>
                        <a:gd name="connsiteX1" fmla="*/ 119063 w 238125"/>
                        <a:gd name="connsiteY1" fmla="*/ 0 h 206071"/>
                        <a:gd name="connsiteX2" fmla="*/ 0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206071"/>
                          </a:moveTo>
                          <a:lnTo>
                            <a:pt x="119063" y="0"/>
                          </a:lnTo>
                          <a:lnTo>
                            <a:pt x="0"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6" name="Freeform 1305">
                      <a:extLst>
                        <a:ext uri="{FF2B5EF4-FFF2-40B4-BE49-F238E27FC236}">
                          <a16:creationId xmlns:a16="http://schemas.microsoft.com/office/drawing/2014/main" id="{86E8D53A-289C-32FC-D42F-045EECFA0556}"/>
                        </a:ext>
                      </a:extLst>
                    </p:cNvPr>
                    <p:cNvSpPr/>
                    <p:nvPr/>
                  </p:nvSpPr>
                  <p:spPr>
                    <a:xfrm>
                      <a:off x="19574106" y="25944224"/>
                      <a:ext cx="476250" cy="412152"/>
                    </a:xfrm>
                    <a:custGeom>
                      <a:avLst/>
                      <a:gdLst>
                        <a:gd name="connsiteX0" fmla="*/ 119063 w 476250"/>
                        <a:gd name="connsiteY0" fmla="*/ 0 h 412152"/>
                        <a:gd name="connsiteX1" fmla="*/ 0 w 476250"/>
                        <a:gd name="connsiteY1" fmla="*/ 206081 h 412152"/>
                        <a:gd name="connsiteX2" fmla="*/ 119063 w 476250"/>
                        <a:gd name="connsiteY2" fmla="*/ 412153 h 412152"/>
                        <a:gd name="connsiteX3" fmla="*/ 357188 w 476250"/>
                        <a:gd name="connsiteY3" fmla="*/ 412153 h 412152"/>
                        <a:gd name="connsiteX4" fmla="*/ 476250 w 476250"/>
                        <a:gd name="connsiteY4" fmla="*/ 20608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81"/>
                          </a:lnTo>
                          <a:lnTo>
                            <a:pt x="119063" y="412153"/>
                          </a:lnTo>
                          <a:lnTo>
                            <a:pt x="357188" y="412153"/>
                          </a:lnTo>
                          <a:lnTo>
                            <a:pt x="476250" y="20608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07" name="Freeform 1306">
                      <a:extLst>
                        <a:ext uri="{FF2B5EF4-FFF2-40B4-BE49-F238E27FC236}">
                          <a16:creationId xmlns:a16="http://schemas.microsoft.com/office/drawing/2014/main" id="{DE6AA77A-F503-6687-C897-4843267FB4D6}"/>
                        </a:ext>
                      </a:extLst>
                    </p:cNvPr>
                    <p:cNvSpPr/>
                    <p:nvPr/>
                  </p:nvSpPr>
                  <p:spPr>
                    <a:xfrm>
                      <a:off x="19455043" y="26150305"/>
                      <a:ext cx="238125" cy="206071"/>
                    </a:xfrm>
                    <a:custGeom>
                      <a:avLst/>
                      <a:gdLst>
                        <a:gd name="connsiteX0" fmla="*/ 0 w 238125"/>
                        <a:gd name="connsiteY0" fmla="*/ 206071 h 206071"/>
                        <a:gd name="connsiteX1" fmla="*/ 238125 w 238125"/>
                        <a:gd name="connsiteY1" fmla="*/ 206071 h 206071"/>
                        <a:gd name="connsiteX2" fmla="*/ 119063 w 238125"/>
                        <a:gd name="connsiteY2" fmla="*/ 0 h 206071"/>
                      </a:gdLst>
                      <a:ahLst/>
                      <a:cxnLst>
                        <a:cxn ang="0">
                          <a:pos x="connsiteX0" y="connsiteY0"/>
                        </a:cxn>
                        <a:cxn ang="0">
                          <a:pos x="connsiteX1" y="connsiteY1"/>
                        </a:cxn>
                        <a:cxn ang="0">
                          <a:pos x="connsiteX2" y="connsiteY2"/>
                        </a:cxn>
                      </a:cxnLst>
                      <a:rect l="l" t="t" r="r" b="b"/>
                      <a:pathLst>
                        <a:path w="238125" h="206071">
                          <a:moveTo>
                            <a:pt x="0" y="206071"/>
                          </a:moveTo>
                          <a:lnTo>
                            <a:pt x="238125" y="20607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08" name="Freeform 1307">
                      <a:extLst>
                        <a:ext uri="{FF2B5EF4-FFF2-40B4-BE49-F238E27FC236}">
                          <a16:creationId xmlns:a16="http://schemas.microsoft.com/office/drawing/2014/main" id="{76B70B3D-AB0F-1A58-D5E8-B4CAE3434417}"/>
                        </a:ext>
                      </a:extLst>
                    </p:cNvPr>
                    <p:cNvSpPr/>
                    <p:nvPr/>
                  </p:nvSpPr>
                  <p:spPr>
                    <a:xfrm>
                      <a:off x="19693168" y="25738153"/>
                      <a:ext cx="238125" cy="206071"/>
                    </a:xfrm>
                    <a:custGeom>
                      <a:avLst/>
                      <a:gdLst>
                        <a:gd name="connsiteX0" fmla="*/ 119063 w 238125"/>
                        <a:gd name="connsiteY0" fmla="*/ 0 h 206071"/>
                        <a:gd name="connsiteX1" fmla="*/ 0 w 238125"/>
                        <a:gd name="connsiteY1" fmla="*/ 206071 h 206071"/>
                        <a:gd name="connsiteX2" fmla="*/ 238125 w 238125"/>
                        <a:gd name="connsiteY2" fmla="*/ 206071 h 206071"/>
                      </a:gdLst>
                      <a:ahLst/>
                      <a:cxnLst>
                        <a:cxn ang="0">
                          <a:pos x="connsiteX0" y="connsiteY0"/>
                        </a:cxn>
                        <a:cxn ang="0">
                          <a:pos x="connsiteX1" y="connsiteY1"/>
                        </a:cxn>
                        <a:cxn ang="0">
                          <a:pos x="connsiteX2" y="connsiteY2"/>
                        </a:cxn>
                      </a:cxnLst>
                      <a:rect l="l" t="t" r="r" b="b"/>
                      <a:pathLst>
                        <a:path w="238125" h="206071">
                          <a:moveTo>
                            <a:pt x="119063" y="0"/>
                          </a:moveTo>
                          <a:lnTo>
                            <a:pt x="0" y="206071"/>
                          </a:lnTo>
                          <a:lnTo>
                            <a:pt x="238125" y="20607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09" name="Graphic 20">
                    <a:extLst>
                      <a:ext uri="{FF2B5EF4-FFF2-40B4-BE49-F238E27FC236}">
                        <a16:creationId xmlns:a16="http://schemas.microsoft.com/office/drawing/2014/main" id="{179B3516-DFA7-79D6-430F-4A6A41576B2B}"/>
                      </a:ext>
                    </a:extLst>
                  </p:cNvPr>
                  <p:cNvGrpSpPr/>
                  <p:nvPr/>
                </p:nvGrpSpPr>
                <p:grpSpPr>
                  <a:xfrm>
                    <a:off x="19455043" y="26356377"/>
                    <a:ext cx="714375" cy="1030396"/>
                    <a:chOff x="19455043" y="26356377"/>
                    <a:chExt cx="714375" cy="1030396"/>
                  </a:xfrm>
                </p:grpSpPr>
                <p:sp>
                  <p:nvSpPr>
                    <p:cNvPr id="1310" name="Freeform 1309">
                      <a:extLst>
                        <a:ext uri="{FF2B5EF4-FFF2-40B4-BE49-F238E27FC236}">
                          <a16:creationId xmlns:a16="http://schemas.microsoft.com/office/drawing/2014/main" id="{39DC3361-3444-A9B1-7FCF-EF8BEAE7CDE3}"/>
                        </a:ext>
                      </a:extLst>
                    </p:cNvPr>
                    <p:cNvSpPr/>
                    <p:nvPr/>
                  </p:nvSpPr>
                  <p:spPr>
                    <a:xfrm>
                      <a:off x="19740793" y="27180691"/>
                      <a:ext cx="142875" cy="206081"/>
                    </a:xfrm>
                    <a:custGeom>
                      <a:avLst/>
                      <a:gdLst>
                        <a:gd name="connsiteX0" fmla="*/ 71438 w 142875"/>
                        <a:gd name="connsiteY0" fmla="*/ 206081 h 206081"/>
                        <a:gd name="connsiteX1" fmla="*/ 142875 w 142875"/>
                        <a:gd name="connsiteY1" fmla="*/ 0 h 206081"/>
                        <a:gd name="connsiteX2" fmla="*/ 0 w 142875"/>
                        <a:gd name="connsiteY2" fmla="*/ 0 h 206081"/>
                      </a:gdLst>
                      <a:ahLst/>
                      <a:cxnLst>
                        <a:cxn ang="0">
                          <a:pos x="connsiteX0" y="connsiteY0"/>
                        </a:cxn>
                        <a:cxn ang="0">
                          <a:pos x="connsiteX1" y="connsiteY1"/>
                        </a:cxn>
                        <a:cxn ang="0">
                          <a:pos x="connsiteX2" y="connsiteY2"/>
                        </a:cxn>
                      </a:cxnLst>
                      <a:rect l="l" t="t" r="r" b="b"/>
                      <a:pathLst>
                        <a:path w="142875" h="206081">
                          <a:moveTo>
                            <a:pt x="71438" y="206081"/>
                          </a:moveTo>
                          <a:lnTo>
                            <a:pt x="14287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1" name="Freeform 1310">
                      <a:extLst>
                        <a:ext uri="{FF2B5EF4-FFF2-40B4-BE49-F238E27FC236}">
                          <a16:creationId xmlns:a16="http://schemas.microsoft.com/office/drawing/2014/main" id="{24511C42-C094-A47C-FDAC-97E55599548C}"/>
                        </a:ext>
                      </a:extLst>
                    </p:cNvPr>
                    <p:cNvSpPr/>
                    <p:nvPr/>
                  </p:nvSpPr>
                  <p:spPr>
                    <a:xfrm>
                      <a:off x="19931293" y="26562458"/>
                      <a:ext cx="166687" cy="309116"/>
                    </a:xfrm>
                    <a:custGeom>
                      <a:avLst/>
                      <a:gdLst>
                        <a:gd name="connsiteX0" fmla="*/ 119063 w 166687"/>
                        <a:gd name="connsiteY0" fmla="*/ 0 h 309116"/>
                        <a:gd name="connsiteX1" fmla="*/ 0 w 166687"/>
                        <a:gd name="connsiteY1" fmla="*/ 206081 h 309116"/>
                        <a:gd name="connsiteX2" fmla="*/ 59531 w 166687"/>
                        <a:gd name="connsiteY2" fmla="*/ 309117 h 309116"/>
                        <a:gd name="connsiteX3" fmla="*/ 166688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119063" y="0"/>
                          </a:moveTo>
                          <a:lnTo>
                            <a:pt x="0" y="206081"/>
                          </a:lnTo>
                          <a:lnTo>
                            <a:pt x="59531" y="309117"/>
                          </a:lnTo>
                          <a:lnTo>
                            <a:pt x="1666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2" name="Freeform 1311">
                      <a:extLst>
                        <a:ext uri="{FF2B5EF4-FFF2-40B4-BE49-F238E27FC236}">
                          <a16:creationId xmlns:a16="http://schemas.microsoft.com/office/drawing/2014/main" id="{59470C71-2AA4-3C49-B9C8-AB962E6BB7FC}"/>
                        </a:ext>
                      </a:extLst>
                    </p:cNvPr>
                    <p:cNvSpPr/>
                    <p:nvPr/>
                  </p:nvSpPr>
                  <p:spPr>
                    <a:xfrm>
                      <a:off x="19633637" y="26768539"/>
                      <a:ext cx="357187" cy="412152"/>
                    </a:xfrm>
                    <a:custGeom>
                      <a:avLst/>
                      <a:gdLst>
                        <a:gd name="connsiteX0" fmla="*/ 297656 w 357187"/>
                        <a:gd name="connsiteY0" fmla="*/ 0 h 412152"/>
                        <a:gd name="connsiteX1" fmla="*/ 59531 w 357187"/>
                        <a:gd name="connsiteY1" fmla="*/ 0 h 412152"/>
                        <a:gd name="connsiteX2" fmla="*/ 0 w 357187"/>
                        <a:gd name="connsiteY2" fmla="*/ 103036 h 412152"/>
                        <a:gd name="connsiteX3" fmla="*/ 107156 w 357187"/>
                        <a:gd name="connsiteY3" fmla="*/ 412153 h 412152"/>
                        <a:gd name="connsiteX4" fmla="*/ 250031 w 357187"/>
                        <a:gd name="connsiteY4" fmla="*/ 412153 h 412152"/>
                        <a:gd name="connsiteX5" fmla="*/ 357188 w 357187"/>
                        <a:gd name="connsiteY5" fmla="*/ 103036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297656" y="0"/>
                          </a:moveTo>
                          <a:lnTo>
                            <a:pt x="59531" y="0"/>
                          </a:lnTo>
                          <a:lnTo>
                            <a:pt x="0" y="103036"/>
                          </a:lnTo>
                          <a:lnTo>
                            <a:pt x="107156" y="412153"/>
                          </a:lnTo>
                          <a:lnTo>
                            <a:pt x="250031" y="412153"/>
                          </a:lnTo>
                          <a:lnTo>
                            <a:pt x="357188" y="1030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3" name="Freeform 1312">
                      <a:extLst>
                        <a:ext uri="{FF2B5EF4-FFF2-40B4-BE49-F238E27FC236}">
                          <a16:creationId xmlns:a16="http://schemas.microsoft.com/office/drawing/2014/main" id="{54EAA0D4-ECA9-DA73-3B0B-67E67A776D20}"/>
                        </a:ext>
                      </a:extLst>
                    </p:cNvPr>
                    <p:cNvSpPr/>
                    <p:nvPr/>
                  </p:nvSpPr>
                  <p:spPr>
                    <a:xfrm>
                      <a:off x="19931293" y="26356377"/>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 name="connsiteX3" fmla="*/ 166688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0"/>
                          </a:moveTo>
                          <a:lnTo>
                            <a:pt x="0" y="0"/>
                          </a:lnTo>
                          <a:lnTo>
                            <a:pt x="119063" y="206081"/>
                          </a:lnTo>
                          <a:lnTo>
                            <a:pt x="166688"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14" name="Freeform 1313">
                      <a:extLst>
                        <a:ext uri="{FF2B5EF4-FFF2-40B4-BE49-F238E27FC236}">
                          <a16:creationId xmlns:a16="http://schemas.microsoft.com/office/drawing/2014/main" id="{3E63EE33-0233-2F6E-0933-01A1010FD5B5}"/>
                        </a:ext>
                      </a:extLst>
                    </p:cNvPr>
                    <p:cNvSpPr/>
                    <p:nvPr/>
                  </p:nvSpPr>
                  <p:spPr>
                    <a:xfrm>
                      <a:off x="19574106" y="26356377"/>
                      <a:ext cx="476250" cy="412162"/>
                    </a:xfrm>
                    <a:custGeom>
                      <a:avLst/>
                      <a:gdLst>
                        <a:gd name="connsiteX0" fmla="*/ 476250 w 476250"/>
                        <a:gd name="connsiteY0" fmla="*/ 206081 h 412162"/>
                        <a:gd name="connsiteX1" fmla="*/ 357188 w 476250"/>
                        <a:gd name="connsiteY1" fmla="*/ 0 h 412162"/>
                        <a:gd name="connsiteX2" fmla="*/ 119063 w 476250"/>
                        <a:gd name="connsiteY2" fmla="*/ 0 h 412162"/>
                        <a:gd name="connsiteX3" fmla="*/ 0 w 476250"/>
                        <a:gd name="connsiteY3" fmla="*/ 206081 h 412162"/>
                        <a:gd name="connsiteX4" fmla="*/ 119063 w 476250"/>
                        <a:gd name="connsiteY4" fmla="*/ 412162 h 412162"/>
                        <a:gd name="connsiteX5" fmla="*/ 357188 w 476250"/>
                        <a:gd name="connsiteY5" fmla="*/ 412162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476250" y="206081"/>
                          </a:moveTo>
                          <a:lnTo>
                            <a:pt x="357188" y="0"/>
                          </a:lnTo>
                          <a:lnTo>
                            <a:pt x="119063" y="0"/>
                          </a:lnTo>
                          <a:lnTo>
                            <a:pt x="0" y="206081"/>
                          </a:lnTo>
                          <a:lnTo>
                            <a:pt x="119063" y="412162"/>
                          </a:lnTo>
                          <a:lnTo>
                            <a:pt x="357188" y="412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5" name="Freeform 1314">
                      <a:extLst>
                        <a:ext uri="{FF2B5EF4-FFF2-40B4-BE49-F238E27FC236}">
                          <a16:creationId xmlns:a16="http://schemas.microsoft.com/office/drawing/2014/main" id="{E2923FAE-D91F-484C-1D06-80EBCDBE1011}"/>
                        </a:ext>
                      </a:extLst>
                    </p:cNvPr>
                    <p:cNvSpPr/>
                    <p:nvPr/>
                  </p:nvSpPr>
                  <p:spPr>
                    <a:xfrm>
                      <a:off x="19526481" y="26562458"/>
                      <a:ext cx="166687" cy="309116"/>
                    </a:xfrm>
                    <a:custGeom>
                      <a:avLst/>
                      <a:gdLst>
                        <a:gd name="connsiteX0" fmla="*/ 166688 w 166687"/>
                        <a:gd name="connsiteY0" fmla="*/ 206081 h 309116"/>
                        <a:gd name="connsiteX1" fmla="*/ 47625 w 166687"/>
                        <a:gd name="connsiteY1" fmla="*/ 0 h 309116"/>
                        <a:gd name="connsiteX2" fmla="*/ 0 w 166687"/>
                        <a:gd name="connsiteY2" fmla="*/ 0 h 309116"/>
                        <a:gd name="connsiteX3" fmla="*/ 107156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166688" y="206081"/>
                          </a:moveTo>
                          <a:lnTo>
                            <a:pt x="47625" y="0"/>
                          </a:lnTo>
                          <a:lnTo>
                            <a:pt x="0" y="0"/>
                          </a:lnTo>
                          <a:lnTo>
                            <a:pt x="107156"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16" name="Freeform 1315">
                      <a:extLst>
                        <a:ext uri="{FF2B5EF4-FFF2-40B4-BE49-F238E27FC236}">
                          <a16:creationId xmlns:a16="http://schemas.microsoft.com/office/drawing/2014/main" id="{05AA0658-23E1-18A8-118E-53DD356B2939}"/>
                        </a:ext>
                      </a:extLst>
                    </p:cNvPr>
                    <p:cNvSpPr/>
                    <p:nvPr/>
                  </p:nvSpPr>
                  <p:spPr>
                    <a:xfrm>
                      <a:off x="19455043" y="26356377"/>
                      <a:ext cx="238125" cy="206081"/>
                    </a:xfrm>
                    <a:custGeom>
                      <a:avLst/>
                      <a:gdLst>
                        <a:gd name="connsiteX0" fmla="*/ 0 w 238125"/>
                        <a:gd name="connsiteY0" fmla="*/ 0 h 206081"/>
                        <a:gd name="connsiteX1" fmla="*/ 71438 w 238125"/>
                        <a:gd name="connsiteY1" fmla="*/ 206081 h 206081"/>
                        <a:gd name="connsiteX2" fmla="*/ 119063 w 238125"/>
                        <a:gd name="connsiteY2" fmla="*/ 206081 h 206081"/>
                        <a:gd name="connsiteX3" fmla="*/ 238125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0"/>
                          </a:moveTo>
                          <a:lnTo>
                            <a:pt x="71438" y="206081"/>
                          </a:ln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317" name="Graphic 20">
                  <a:extLst>
                    <a:ext uri="{FF2B5EF4-FFF2-40B4-BE49-F238E27FC236}">
                      <a16:creationId xmlns:a16="http://schemas.microsoft.com/office/drawing/2014/main" id="{92B9716F-5A0F-3CE3-4378-A0C952CC6D15}"/>
                    </a:ext>
                  </a:extLst>
                </p:cNvPr>
                <p:cNvGrpSpPr/>
                <p:nvPr/>
              </p:nvGrpSpPr>
              <p:grpSpPr>
                <a:xfrm>
                  <a:off x="19812231" y="26356377"/>
                  <a:ext cx="714375" cy="1648629"/>
                  <a:chOff x="19812231" y="26356377"/>
                  <a:chExt cx="714375" cy="1648629"/>
                </a:xfrm>
              </p:grpSpPr>
              <p:grpSp>
                <p:nvGrpSpPr>
                  <p:cNvPr id="1318" name="Graphic 20">
                    <a:extLst>
                      <a:ext uri="{FF2B5EF4-FFF2-40B4-BE49-F238E27FC236}">
                        <a16:creationId xmlns:a16="http://schemas.microsoft.com/office/drawing/2014/main" id="{656443EF-C78F-C6DA-AB1A-03E33E2A7296}"/>
                      </a:ext>
                    </a:extLst>
                  </p:cNvPr>
                  <p:cNvGrpSpPr/>
                  <p:nvPr/>
                </p:nvGrpSpPr>
                <p:grpSpPr>
                  <a:xfrm>
                    <a:off x="19812231" y="27386773"/>
                    <a:ext cx="714375" cy="618233"/>
                    <a:chOff x="19812231" y="27386773"/>
                    <a:chExt cx="714375" cy="618233"/>
                  </a:xfrm>
                </p:grpSpPr>
                <p:sp>
                  <p:nvSpPr>
                    <p:cNvPr id="1319" name="Freeform 1318">
                      <a:extLst>
                        <a:ext uri="{FF2B5EF4-FFF2-40B4-BE49-F238E27FC236}">
                          <a16:creationId xmlns:a16="http://schemas.microsoft.com/office/drawing/2014/main" id="{843F1C13-C7B6-D191-0091-D2B0BC9D8961}"/>
                        </a:ext>
                      </a:extLst>
                    </p:cNvPr>
                    <p:cNvSpPr/>
                    <p:nvPr/>
                  </p:nvSpPr>
                  <p:spPr>
                    <a:xfrm>
                      <a:off x="19812231" y="27386773"/>
                      <a:ext cx="238125" cy="206071"/>
                    </a:xfrm>
                    <a:custGeom>
                      <a:avLst/>
                      <a:gdLst>
                        <a:gd name="connsiteX0" fmla="*/ 0 w 238125"/>
                        <a:gd name="connsiteY0" fmla="*/ 0 h 206071"/>
                        <a:gd name="connsiteX1" fmla="*/ 119063 w 238125"/>
                        <a:gd name="connsiteY1" fmla="*/ 206071 h 206071"/>
                        <a:gd name="connsiteX2" fmla="*/ 238125 w 238125"/>
                        <a:gd name="connsiteY2" fmla="*/ 0 h 206071"/>
                      </a:gdLst>
                      <a:ahLst/>
                      <a:cxnLst>
                        <a:cxn ang="0">
                          <a:pos x="connsiteX0" y="connsiteY0"/>
                        </a:cxn>
                        <a:cxn ang="0">
                          <a:pos x="connsiteX1" y="connsiteY1"/>
                        </a:cxn>
                        <a:cxn ang="0">
                          <a:pos x="connsiteX2" y="connsiteY2"/>
                        </a:cxn>
                      </a:cxnLst>
                      <a:rect l="l" t="t" r="r" b="b"/>
                      <a:pathLst>
                        <a:path w="238125" h="206071">
                          <a:moveTo>
                            <a:pt x="0" y="0"/>
                          </a:moveTo>
                          <a:lnTo>
                            <a:pt x="119063" y="20607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0" name="Freeform 1319">
                      <a:extLst>
                        <a:ext uri="{FF2B5EF4-FFF2-40B4-BE49-F238E27FC236}">
                          <a16:creationId xmlns:a16="http://schemas.microsoft.com/office/drawing/2014/main" id="{761295A3-31D5-814A-3465-33AEE19D37CB}"/>
                        </a:ext>
                      </a:extLst>
                    </p:cNvPr>
                    <p:cNvSpPr/>
                    <p:nvPr/>
                  </p:nvSpPr>
                  <p:spPr>
                    <a:xfrm>
                      <a:off x="19931293" y="27386773"/>
                      <a:ext cx="476250" cy="412152"/>
                    </a:xfrm>
                    <a:custGeom>
                      <a:avLst/>
                      <a:gdLst>
                        <a:gd name="connsiteX0" fmla="*/ 357188 w 476250"/>
                        <a:gd name="connsiteY0" fmla="*/ 412152 h 412152"/>
                        <a:gd name="connsiteX1" fmla="*/ 476250 w 476250"/>
                        <a:gd name="connsiteY1" fmla="*/ 206071 h 412152"/>
                        <a:gd name="connsiteX2" fmla="*/ 357188 w 476250"/>
                        <a:gd name="connsiteY2" fmla="*/ 0 h 412152"/>
                        <a:gd name="connsiteX3" fmla="*/ 119063 w 476250"/>
                        <a:gd name="connsiteY3" fmla="*/ 0 h 412152"/>
                        <a:gd name="connsiteX4" fmla="*/ 0 w 476250"/>
                        <a:gd name="connsiteY4" fmla="*/ 206071 h 412152"/>
                        <a:gd name="connsiteX5" fmla="*/ 119063 w 476250"/>
                        <a:gd name="connsiteY5" fmla="*/ 412152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412152"/>
                          </a:moveTo>
                          <a:lnTo>
                            <a:pt x="476250" y="206071"/>
                          </a:lnTo>
                          <a:lnTo>
                            <a:pt x="357188" y="0"/>
                          </a:lnTo>
                          <a:lnTo>
                            <a:pt x="119063" y="0"/>
                          </a:lnTo>
                          <a:lnTo>
                            <a:pt x="0" y="206071"/>
                          </a:lnTo>
                          <a:lnTo>
                            <a:pt x="119063" y="41215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1" name="Freeform 1320">
                      <a:extLst>
                        <a:ext uri="{FF2B5EF4-FFF2-40B4-BE49-F238E27FC236}">
                          <a16:creationId xmlns:a16="http://schemas.microsoft.com/office/drawing/2014/main" id="{869244D6-51F7-6045-C684-7288DFCB6147}"/>
                        </a:ext>
                      </a:extLst>
                    </p:cNvPr>
                    <p:cNvSpPr/>
                    <p:nvPr/>
                  </p:nvSpPr>
                  <p:spPr>
                    <a:xfrm>
                      <a:off x="20288481" y="27386773"/>
                      <a:ext cx="238125" cy="206071"/>
                    </a:xfrm>
                    <a:custGeom>
                      <a:avLst/>
                      <a:gdLst>
                        <a:gd name="connsiteX0" fmla="*/ 238125 w 238125"/>
                        <a:gd name="connsiteY0" fmla="*/ 0 h 206071"/>
                        <a:gd name="connsiteX1" fmla="*/ 0 w 238125"/>
                        <a:gd name="connsiteY1" fmla="*/ 0 h 206071"/>
                        <a:gd name="connsiteX2" fmla="*/ 119063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0"/>
                          </a:moveTo>
                          <a:lnTo>
                            <a:pt x="0" y="0"/>
                          </a:lnTo>
                          <a:lnTo>
                            <a:pt x="119063"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2" name="Freeform 1321">
                      <a:extLst>
                        <a:ext uri="{FF2B5EF4-FFF2-40B4-BE49-F238E27FC236}">
                          <a16:creationId xmlns:a16="http://schemas.microsoft.com/office/drawing/2014/main" id="{E89A3907-33CC-F221-0507-3E560E1050C0}"/>
                        </a:ext>
                      </a:extLst>
                    </p:cNvPr>
                    <p:cNvSpPr/>
                    <p:nvPr/>
                  </p:nvSpPr>
                  <p:spPr>
                    <a:xfrm>
                      <a:off x="20050356" y="27798925"/>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23" name="Graphic 20">
                    <a:extLst>
                      <a:ext uri="{FF2B5EF4-FFF2-40B4-BE49-F238E27FC236}">
                        <a16:creationId xmlns:a16="http://schemas.microsoft.com/office/drawing/2014/main" id="{9FB51E01-6671-984A-C136-62105EF164BD}"/>
                      </a:ext>
                    </a:extLst>
                  </p:cNvPr>
                  <p:cNvGrpSpPr/>
                  <p:nvPr/>
                </p:nvGrpSpPr>
                <p:grpSpPr>
                  <a:xfrm>
                    <a:off x="19812231" y="26356377"/>
                    <a:ext cx="714375" cy="1030396"/>
                    <a:chOff x="19812231" y="26356377"/>
                    <a:chExt cx="714375" cy="1030396"/>
                  </a:xfrm>
                </p:grpSpPr>
                <p:sp>
                  <p:nvSpPr>
                    <p:cNvPr id="1324" name="Freeform 1323">
                      <a:extLst>
                        <a:ext uri="{FF2B5EF4-FFF2-40B4-BE49-F238E27FC236}">
                          <a16:creationId xmlns:a16="http://schemas.microsoft.com/office/drawing/2014/main" id="{FBA966B2-05BF-9890-8F7F-3A88F17BCA39}"/>
                        </a:ext>
                      </a:extLst>
                    </p:cNvPr>
                    <p:cNvSpPr/>
                    <p:nvPr/>
                  </p:nvSpPr>
                  <p:spPr>
                    <a:xfrm>
                      <a:off x="20097981" y="26356377"/>
                      <a:ext cx="142875" cy="206081"/>
                    </a:xfrm>
                    <a:custGeom>
                      <a:avLst/>
                      <a:gdLst>
                        <a:gd name="connsiteX0" fmla="*/ 71438 w 142875"/>
                        <a:gd name="connsiteY0" fmla="*/ 0 h 206081"/>
                        <a:gd name="connsiteX1" fmla="*/ 0 w 142875"/>
                        <a:gd name="connsiteY1" fmla="*/ 206081 h 206081"/>
                        <a:gd name="connsiteX2" fmla="*/ 142875 w 142875"/>
                        <a:gd name="connsiteY2" fmla="*/ 206081 h 206081"/>
                      </a:gdLst>
                      <a:ahLst/>
                      <a:cxnLst>
                        <a:cxn ang="0">
                          <a:pos x="connsiteX0" y="connsiteY0"/>
                        </a:cxn>
                        <a:cxn ang="0">
                          <a:pos x="connsiteX1" y="connsiteY1"/>
                        </a:cxn>
                        <a:cxn ang="0">
                          <a:pos x="connsiteX2" y="connsiteY2"/>
                        </a:cxn>
                      </a:cxnLst>
                      <a:rect l="l" t="t" r="r" b="b"/>
                      <a:pathLst>
                        <a:path w="142875" h="206081">
                          <a:moveTo>
                            <a:pt x="71438" y="0"/>
                          </a:moveTo>
                          <a:lnTo>
                            <a:pt x="0" y="206081"/>
                          </a:lnTo>
                          <a:lnTo>
                            <a:pt x="142875"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5" name="Freeform 1324">
                      <a:extLst>
                        <a:ext uri="{FF2B5EF4-FFF2-40B4-BE49-F238E27FC236}">
                          <a16:creationId xmlns:a16="http://schemas.microsoft.com/office/drawing/2014/main" id="{D826ED1C-E25B-176D-65DD-56D63C7C8A94}"/>
                        </a:ext>
                      </a:extLst>
                    </p:cNvPr>
                    <p:cNvSpPr/>
                    <p:nvPr/>
                  </p:nvSpPr>
                  <p:spPr>
                    <a:xfrm>
                      <a:off x="19883668" y="26871575"/>
                      <a:ext cx="166687" cy="309116"/>
                    </a:xfrm>
                    <a:custGeom>
                      <a:avLst/>
                      <a:gdLst>
                        <a:gd name="connsiteX0" fmla="*/ 47625 w 166687"/>
                        <a:gd name="connsiteY0" fmla="*/ 309117 h 309116"/>
                        <a:gd name="connsiteX1" fmla="*/ 166688 w 166687"/>
                        <a:gd name="connsiteY1" fmla="*/ 103036 h 309116"/>
                        <a:gd name="connsiteX2" fmla="*/ 107156 w 166687"/>
                        <a:gd name="connsiteY2" fmla="*/ 0 h 309116"/>
                        <a:gd name="connsiteX3" fmla="*/ 0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47625" y="309117"/>
                          </a:moveTo>
                          <a:lnTo>
                            <a:pt x="166688" y="103036"/>
                          </a:lnTo>
                          <a:lnTo>
                            <a:pt x="107156" y="0"/>
                          </a:lnTo>
                          <a:lnTo>
                            <a:pt x="0"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6" name="Freeform 1325">
                      <a:extLst>
                        <a:ext uri="{FF2B5EF4-FFF2-40B4-BE49-F238E27FC236}">
                          <a16:creationId xmlns:a16="http://schemas.microsoft.com/office/drawing/2014/main" id="{97CB0C9E-1EAA-49B8-7896-0C121454872A}"/>
                        </a:ext>
                      </a:extLst>
                    </p:cNvPr>
                    <p:cNvSpPr/>
                    <p:nvPr/>
                  </p:nvSpPr>
                  <p:spPr>
                    <a:xfrm>
                      <a:off x="19990825" y="26562458"/>
                      <a:ext cx="357187" cy="412152"/>
                    </a:xfrm>
                    <a:custGeom>
                      <a:avLst/>
                      <a:gdLst>
                        <a:gd name="connsiteX0" fmla="*/ 59531 w 357187"/>
                        <a:gd name="connsiteY0" fmla="*/ 412153 h 412152"/>
                        <a:gd name="connsiteX1" fmla="*/ 297656 w 357187"/>
                        <a:gd name="connsiteY1" fmla="*/ 412153 h 412152"/>
                        <a:gd name="connsiteX2" fmla="*/ 357188 w 357187"/>
                        <a:gd name="connsiteY2" fmla="*/ 309117 h 412152"/>
                        <a:gd name="connsiteX3" fmla="*/ 250031 w 357187"/>
                        <a:gd name="connsiteY3" fmla="*/ 0 h 412152"/>
                        <a:gd name="connsiteX4" fmla="*/ 107156 w 357187"/>
                        <a:gd name="connsiteY4" fmla="*/ 0 h 412152"/>
                        <a:gd name="connsiteX5" fmla="*/ 0 w 357187"/>
                        <a:gd name="connsiteY5" fmla="*/ 309117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59531" y="412153"/>
                          </a:moveTo>
                          <a:lnTo>
                            <a:pt x="297656" y="412153"/>
                          </a:lnTo>
                          <a:lnTo>
                            <a:pt x="357188" y="309117"/>
                          </a:lnTo>
                          <a:lnTo>
                            <a:pt x="250031" y="0"/>
                          </a:lnTo>
                          <a:lnTo>
                            <a:pt x="107156" y="0"/>
                          </a:lnTo>
                          <a:lnTo>
                            <a:pt x="0"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7" name="Freeform 1326">
                      <a:extLst>
                        <a:ext uri="{FF2B5EF4-FFF2-40B4-BE49-F238E27FC236}">
                          <a16:creationId xmlns:a16="http://schemas.microsoft.com/office/drawing/2014/main" id="{133FFF10-6BA1-966A-7520-9C750D2FD558}"/>
                        </a:ext>
                      </a:extLst>
                    </p:cNvPr>
                    <p:cNvSpPr/>
                    <p:nvPr/>
                  </p:nvSpPr>
                  <p:spPr>
                    <a:xfrm>
                      <a:off x="19812231" y="27180691"/>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 name="connsiteX3" fmla="*/ 71438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206081"/>
                          </a:moveTo>
                          <a:lnTo>
                            <a:pt x="238125" y="206081"/>
                          </a:lnTo>
                          <a:lnTo>
                            <a:pt x="119063" y="0"/>
                          </a:lnTo>
                          <a:lnTo>
                            <a:pt x="7143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28" name="Freeform 1327">
                      <a:extLst>
                        <a:ext uri="{FF2B5EF4-FFF2-40B4-BE49-F238E27FC236}">
                          <a16:creationId xmlns:a16="http://schemas.microsoft.com/office/drawing/2014/main" id="{BFE64E3B-8F3E-C4A0-02FA-BA476097962F}"/>
                        </a:ext>
                      </a:extLst>
                    </p:cNvPr>
                    <p:cNvSpPr/>
                    <p:nvPr/>
                  </p:nvSpPr>
                  <p:spPr>
                    <a:xfrm>
                      <a:off x="19931293" y="26974610"/>
                      <a:ext cx="476250" cy="412162"/>
                    </a:xfrm>
                    <a:custGeom>
                      <a:avLst/>
                      <a:gdLst>
                        <a:gd name="connsiteX0" fmla="*/ 0 w 476250"/>
                        <a:gd name="connsiteY0" fmla="*/ 206081 h 412162"/>
                        <a:gd name="connsiteX1" fmla="*/ 119063 w 476250"/>
                        <a:gd name="connsiteY1" fmla="*/ 412162 h 412162"/>
                        <a:gd name="connsiteX2" fmla="*/ 357188 w 476250"/>
                        <a:gd name="connsiteY2" fmla="*/ 412162 h 412162"/>
                        <a:gd name="connsiteX3" fmla="*/ 476250 w 476250"/>
                        <a:gd name="connsiteY3" fmla="*/ 206081 h 412162"/>
                        <a:gd name="connsiteX4" fmla="*/ 357188 w 476250"/>
                        <a:gd name="connsiteY4" fmla="*/ 0 h 412162"/>
                        <a:gd name="connsiteX5" fmla="*/ 119063 w 476250"/>
                        <a:gd name="connsiteY5" fmla="*/ 0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0" y="206081"/>
                          </a:moveTo>
                          <a:lnTo>
                            <a:pt x="119063" y="412162"/>
                          </a:lnTo>
                          <a:lnTo>
                            <a:pt x="357188" y="412162"/>
                          </a:lnTo>
                          <a:lnTo>
                            <a:pt x="476250" y="206081"/>
                          </a:lnTo>
                          <a:lnTo>
                            <a:pt x="357188" y="0"/>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29" name="Freeform 1328">
                      <a:extLst>
                        <a:ext uri="{FF2B5EF4-FFF2-40B4-BE49-F238E27FC236}">
                          <a16:creationId xmlns:a16="http://schemas.microsoft.com/office/drawing/2014/main" id="{168902DB-0BB2-5F61-CC9D-7A79509E45BF}"/>
                        </a:ext>
                      </a:extLst>
                    </p:cNvPr>
                    <p:cNvSpPr/>
                    <p:nvPr/>
                  </p:nvSpPr>
                  <p:spPr>
                    <a:xfrm>
                      <a:off x="20288481" y="26871575"/>
                      <a:ext cx="166687" cy="309116"/>
                    </a:xfrm>
                    <a:custGeom>
                      <a:avLst/>
                      <a:gdLst>
                        <a:gd name="connsiteX0" fmla="*/ 0 w 166687"/>
                        <a:gd name="connsiteY0" fmla="*/ 103036 h 309116"/>
                        <a:gd name="connsiteX1" fmla="*/ 119063 w 166687"/>
                        <a:gd name="connsiteY1" fmla="*/ 309117 h 309116"/>
                        <a:gd name="connsiteX2" fmla="*/ 166688 w 166687"/>
                        <a:gd name="connsiteY2" fmla="*/ 309117 h 309116"/>
                        <a:gd name="connsiteX3" fmla="*/ 59531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0" y="103036"/>
                          </a:moveTo>
                          <a:lnTo>
                            <a:pt x="119063" y="309117"/>
                          </a:lnTo>
                          <a:lnTo>
                            <a:pt x="166688" y="309117"/>
                          </a:lnTo>
                          <a:lnTo>
                            <a:pt x="595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30" name="Freeform 1329">
                      <a:extLst>
                        <a:ext uri="{FF2B5EF4-FFF2-40B4-BE49-F238E27FC236}">
                          <a16:creationId xmlns:a16="http://schemas.microsoft.com/office/drawing/2014/main" id="{DADA2ABE-34B0-03B2-58CD-ADBABA086B7B}"/>
                        </a:ext>
                      </a:extLst>
                    </p:cNvPr>
                    <p:cNvSpPr/>
                    <p:nvPr/>
                  </p:nvSpPr>
                  <p:spPr>
                    <a:xfrm>
                      <a:off x="20288481" y="27180691"/>
                      <a:ext cx="238125" cy="206081"/>
                    </a:xfrm>
                    <a:custGeom>
                      <a:avLst/>
                      <a:gdLst>
                        <a:gd name="connsiteX0" fmla="*/ 238125 w 238125"/>
                        <a:gd name="connsiteY0" fmla="*/ 206081 h 206081"/>
                        <a:gd name="connsiteX1" fmla="*/ 166688 w 238125"/>
                        <a:gd name="connsiteY1" fmla="*/ 0 h 206081"/>
                        <a:gd name="connsiteX2" fmla="*/ 119063 w 238125"/>
                        <a:gd name="connsiteY2" fmla="*/ 0 h 206081"/>
                        <a:gd name="connsiteX3" fmla="*/ 0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206081"/>
                          </a:moveTo>
                          <a:lnTo>
                            <a:pt x="166688" y="0"/>
                          </a:ln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grpSp>
            <p:nvGrpSpPr>
              <p:cNvPr id="1331" name="Graphic 20">
                <a:extLst>
                  <a:ext uri="{FF2B5EF4-FFF2-40B4-BE49-F238E27FC236}">
                    <a16:creationId xmlns:a16="http://schemas.microsoft.com/office/drawing/2014/main" id="{1F16A080-FD51-D69E-2D62-EFDF7052C989}"/>
                  </a:ext>
                </a:extLst>
              </p:cNvPr>
              <p:cNvGrpSpPr/>
              <p:nvPr/>
            </p:nvGrpSpPr>
            <p:grpSpPr>
              <a:xfrm>
                <a:off x="18740668" y="25738153"/>
                <a:ext cx="1071562" cy="2266853"/>
                <a:chOff x="18740668" y="25738153"/>
                <a:chExt cx="1071562" cy="2266853"/>
              </a:xfrm>
            </p:grpSpPr>
            <p:grpSp>
              <p:nvGrpSpPr>
                <p:cNvPr id="1332" name="Graphic 20">
                  <a:extLst>
                    <a:ext uri="{FF2B5EF4-FFF2-40B4-BE49-F238E27FC236}">
                      <a16:creationId xmlns:a16="http://schemas.microsoft.com/office/drawing/2014/main" id="{AC68033A-3202-2F8A-F15B-7661B3CCB1E5}"/>
                    </a:ext>
                  </a:extLst>
                </p:cNvPr>
                <p:cNvGrpSpPr/>
                <p:nvPr/>
              </p:nvGrpSpPr>
              <p:grpSpPr>
                <a:xfrm>
                  <a:off x="18740668" y="25738153"/>
                  <a:ext cx="714375" cy="1648620"/>
                  <a:chOff x="18740668" y="25738153"/>
                  <a:chExt cx="714375" cy="1648620"/>
                </a:xfrm>
              </p:grpSpPr>
              <p:grpSp>
                <p:nvGrpSpPr>
                  <p:cNvPr id="1333" name="Graphic 20">
                    <a:extLst>
                      <a:ext uri="{FF2B5EF4-FFF2-40B4-BE49-F238E27FC236}">
                        <a16:creationId xmlns:a16="http://schemas.microsoft.com/office/drawing/2014/main" id="{BF515C1C-5009-F9D4-F304-7D8744A0614E}"/>
                      </a:ext>
                    </a:extLst>
                  </p:cNvPr>
                  <p:cNvGrpSpPr/>
                  <p:nvPr/>
                </p:nvGrpSpPr>
                <p:grpSpPr>
                  <a:xfrm>
                    <a:off x="18740668" y="25738153"/>
                    <a:ext cx="714375" cy="618224"/>
                    <a:chOff x="18740668" y="25738153"/>
                    <a:chExt cx="714375" cy="618224"/>
                  </a:xfrm>
                </p:grpSpPr>
                <p:sp>
                  <p:nvSpPr>
                    <p:cNvPr id="1334" name="Freeform 1333">
                      <a:extLst>
                        <a:ext uri="{FF2B5EF4-FFF2-40B4-BE49-F238E27FC236}">
                          <a16:creationId xmlns:a16="http://schemas.microsoft.com/office/drawing/2014/main" id="{DAD89387-31BE-27DC-0FC5-DEDFB852E9EB}"/>
                        </a:ext>
                      </a:extLst>
                    </p:cNvPr>
                    <p:cNvSpPr/>
                    <p:nvPr/>
                  </p:nvSpPr>
                  <p:spPr>
                    <a:xfrm>
                      <a:off x="19216918" y="26150305"/>
                      <a:ext cx="238125" cy="206071"/>
                    </a:xfrm>
                    <a:custGeom>
                      <a:avLst/>
                      <a:gdLst>
                        <a:gd name="connsiteX0" fmla="*/ 238125 w 238125"/>
                        <a:gd name="connsiteY0" fmla="*/ 206071 h 206071"/>
                        <a:gd name="connsiteX1" fmla="*/ 119063 w 238125"/>
                        <a:gd name="connsiteY1" fmla="*/ 0 h 206071"/>
                        <a:gd name="connsiteX2" fmla="*/ 0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206071"/>
                          </a:moveTo>
                          <a:lnTo>
                            <a:pt x="119063" y="0"/>
                          </a:lnTo>
                          <a:lnTo>
                            <a:pt x="0"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35" name="Freeform 1334">
                      <a:extLst>
                        <a:ext uri="{FF2B5EF4-FFF2-40B4-BE49-F238E27FC236}">
                          <a16:creationId xmlns:a16="http://schemas.microsoft.com/office/drawing/2014/main" id="{DDAD9830-ECB4-115E-8663-E658932849A7}"/>
                        </a:ext>
                      </a:extLst>
                    </p:cNvPr>
                    <p:cNvSpPr/>
                    <p:nvPr/>
                  </p:nvSpPr>
                  <p:spPr>
                    <a:xfrm>
                      <a:off x="18859731" y="25944224"/>
                      <a:ext cx="476250" cy="412152"/>
                    </a:xfrm>
                    <a:custGeom>
                      <a:avLst/>
                      <a:gdLst>
                        <a:gd name="connsiteX0" fmla="*/ 119063 w 476250"/>
                        <a:gd name="connsiteY0" fmla="*/ 0 h 412152"/>
                        <a:gd name="connsiteX1" fmla="*/ 0 w 476250"/>
                        <a:gd name="connsiteY1" fmla="*/ 206081 h 412152"/>
                        <a:gd name="connsiteX2" fmla="*/ 119063 w 476250"/>
                        <a:gd name="connsiteY2" fmla="*/ 412153 h 412152"/>
                        <a:gd name="connsiteX3" fmla="*/ 357188 w 476250"/>
                        <a:gd name="connsiteY3" fmla="*/ 412153 h 412152"/>
                        <a:gd name="connsiteX4" fmla="*/ 476250 w 476250"/>
                        <a:gd name="connsiteY4" fmla="*/ 20608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81"/>
                          </a:lnTo>
                          <a:lnTo>
                            <a:pt x="119063" y="412153"/>
                          </a:lnTo>
                          <a:lnTo>
                            <a:pt x="357188" y="412153"/>
                          </a:lnTo>
                          <a:lnTo>
                            <a:pt x="476250" y="20608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36" name="Freeform 1335">
                      <a:extLst>
                        <a:ext uri="{FF2B5EF4-FFF2-40B4-BE49-F238E27FC236}">
                          <a16:creationId xmlns:a16="http://schemas.microsoft.com/office/drawing/2014/main" id="{F93383FF-481E-A2E7-0ACF-B50968FAF410}"/>
                        </a:ext>
                      </a:extLst>
                    </p:cNvPr>
                    <p:cNvSpPr/>
                    <p:nvPr/>
                  </p:nvSpPr>
                  <p:spPr>
                    <a:xfrm>
                      <a:off x="18740668" y="26150305"/>
                      <a:ext cx="238125" cy="206071"/>
                    </a:xfrm>
                    <a:custGeom>
                      <a:avLst/>
                      <a:gdLst>
                        <a:gd name="connsiteX0" fmla="*/ 0 w 238125"/>
                        <a:gd name="connsiteY0" fmla="*/ 206071 h 206071"/>
                        <a:gd name="connsiteX1" fmla="*/ 238125 w 238125"/>
                        <a:gd name="connsiteY1" fmla="*/ 206071 h 206071"/>
                        <a:gd name="connsiteX2" fmla="*/ 119063 w 238125"/>
                        <a:gd name="connsiteY2" fmla="*/ 0 h 206071"/>
                      </a:gdLst>
                      <a:ahLst/>
                      <a:cxnLst>
                        <a:cxn ang="0">
                          <a:pos x="connsiteX0" y="connsiteY0"/>
                        </a:cxn>
                        <a:cxn ang="0">
                          <a:pos x="connsiteX1" y="connsiteY1"/>
                        </a:cxn>
                        <a:cxn ang="0">
                          <a:pos x="connsiteX2" y="connsiteY2"/>
                        </a:cxn>
                      </a:cxnLst>
                      <a:rect l="l" t="t" r="r" b="b"/>
                      <a:pathLst>
                        <a:path w="238125" h="206071">
                          <a:moveTo>
                            <a:pt x="0" y="206071"/>
                          </a:moveTo>
                          <a:lnTo>
                            <a:pt x="238125" y="20607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37" name="Freeform 1336">
                      <a:extLst>
                        <a:ext uri="{FF2B5EF4-FFF2-40B4-BE49-F238E27FC236}">
                          <a16:creationId xmlns:a16="http://schemas.microsoft.com/office/drawing/2014/main" id="{F11A5ED7-56CA-E538-3910-241E01897ABD}"/>
                        </a:ext>
                      </a:extLst>
                    </p:cNvPr>
                    <p:cNvSpPr/>
                    <p:nvPr/>
                  </p:nvSpPr>
                  <p:spPr>
                    <a:xfrm>
                      <a:off x="18978793" y="25738153"/>
                      <a:ext cx="238125" cy="206071"/>
                    </a:xfrm>
                    <a:custGeom>
                      <a:avLst/>
                      <a:gdLst>
                        <a:gd name="connsiteX0" fmla="*/ 119063 w 238125"/>
                        <a:gd name="connsiteY0" fmla="*/ 0 h 206071"/>
                        <a:gd name="connsiteX1" fmla="*/ 0 w 238125"/>
                        <a:gd name="connsiteY1" fmla="*/ 206071 h 206071"/>
                        <a:gd name="connsiteX2" fmla="*/ 238125 w 238125"/>
                        <a:gd name="connsiteY2" fmla="*/ 206071 h 206071"/>
                      </a:gdLst>
                      <a:ahLst/>
                      <a:cxnLst>
                        <a:cxn ang="0">
                          <a:pos x="connsiteX0" y="connsiteY0"/>
                        </a:cxn>
                        <a:cxn ang="0">
                          <a:pos x="connsiteX1" y="connsiteY1"/>
                        </a:cxn>
                        <a:cxn ang="0">
                          <a:pos x="connsiteX2" y="connsiteY2"/>
                        </a:cxn>
                      </a:cxnLst>
                      <a:rect l="l" t="t" r="r" b="b"/>
                      <a:pathLst>
                        <a:path w="238125" h="206071">
                          <a:moveTo>
                            <a:pt x="119063" y="0"/>
                          </a:moveTo>
                          <a:lnTo>
                            <a:pt x="0" y="206071"/>
                          </a:lnTo>
                          <a:lnTo>
                            <a:pt x="238125" y="20607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38" name="Graphic 20">
                    <a:extLst>
                      <a:ext uri="{FF2B5EF4-FFF2-40B4-BE49-F238E27FC236}">
                        <a16:creationId xmlns:a16="http://schemas.microsoft.com/office/drawing/2014/main" id="{85AFCCCB-BF99-8F0C-5D42-F4984830FDF6}"/>
                      </a:ext>
                    </a:extLst>
                  </p:cNvPr>
                  <p:cNvGrpSpPr/>
                  <p:nvPr/>
                </p:nvGrpSpPr>
                <p:grpSpPr>
                  <a:xfrm>
                    <a:off x="18740668" y="26356377"/>
                    <a:ext cx="714375" cy="1030396"/>
                    <a:chOff x="18740668" y="26356377"/>
                    <a:chExt cx="714375" cy="1030396"/>
                  </a:xfrm>
                </p:grpSpPr>
                <p:sp>
                  <p:nvSpPr>
                    <p:cNvPr id="1339" name="Freeform 1338">
                      <a:extLst>
                        <a:ext uri="{FF2B5EF4-FFF2-40B4-BE49-F238E27FC236}">
                          <a16:creationId xmlns:a16="http://schemas.microsoft.com/office/drawing/2014/main" id="{BB22F61B-266B-347C-0F66-B73E5B6851D5}"/>
                        </a:ext>
                      </a:extLst>
                    </p:cNvPr>
                    <p:cNvSpPr/>
                    <p:nvPr/>
                  </p:nvSpPr>
                  <p:spPr>
                    <a:xfrm>
                      <a:off x="19026418" y="27180691"/>
                      <a:ext cx="142875" cy="206081"/>
                    </a:xfrm>
                    <a:custGeom>
                      <a:avLst/>
                      <a:gdLst>
                        <a:gd name="connsiteX0" fmla="*/ 71438 w 142875"/>
                        <a:gd name="connsiteY0" fmla="*/ 206081 h 206081"/>
                        <a:gd name="connsiteX1" fmla="*/ 142875 w 142875"/>
                        <a:gd name="connsiteY1" fmla="*/ 0 h 206081"/>
                        <a:gd name="connsiteX2" fmla="*/ 0 w 142875"/>
                        <a:gd name="connsiteY2" fmla="*/ 0 h 206081"/>
                      </a:gdLst>
                      <a:ahLst/>
                      <a:cxnLst>
                        <a:cxn ang="0">
                          <a:pos x="connsiteX0" y="connsiteY0"/>
                        </a:cxn>
                        <a:cxn ang="0">
                          <a:pos x="connsiteX1" y="connsiteY1"/>
                        </a:cxn>
                        <a:cxn ang="0">
                          <a:pos x="connsiteX2" y="connsiteY2"/>
                        </a:cxn>
                      </a:cxnLst>
                      <a:rect l="l" t="t" r="r" b="b"/>
                      <a:pathLst>
                        <a:path w="142875" h="206081">
                          <a:moveTo>
                            <a:pt x="71438" y="206081"/>
                          </a:moveTo>
                          <a:lnTo>
                            <a:pt x="14287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40" name="Freeform 1339">
                      <a:extLst>
                        <a:ext uri="{FF2B5EF4-FFF2-40B4-BE49-F238E27FC236}">
                          <a16:creationId xmlns:a16="http://schemas.microsoft.com/office/drawing/2014/main" id="{997C353D-0B5D-C7B7-CCAE-6DE4B16B7AD1}"/>
                        </a:ext>
                      </a:extLst>
                    </p:cNvPr>
                    <p:cNvSpPr/>
                    <p:nvPr/>
                  </p:nvSpPr>
                  <p:spPr>
                    <a:xfrm>
                      <a:off x="19216918" y="26562458"/>
                      <a:ext cx="166687" cy="309116"/>
                    </a:xfrm>
                    <a:custGeom>
                      <a:avLst/>
                      <a:gdLst>
                        <a:gd name="connsiteX0" fmla="*/ 119063 w 166687"/>
                        <a:gd name="connsiteY0" fmla="*/ 0 h 309116"/>
                        <a:gd name="connsiteX1" fmla="*/ 0 w 166687"/>
                        <a:gd name="connsiteY1" fmla="*/ 206081 h 309116"/>
                        <a:gd name="connsiteX2" fmla="*/ 59531 w 166687"/>
                        <a:gd name="connsiteY2" fmla="*/ 309117 h 309116"/>
                        <a:gd name="connsiteX3" fmla="*/ 166688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119063" y="0"/>
                          </a:moveTo>
                          <a:lnTo>
                            <a:pt x="0" y="206081"/>
                          </a:lnTo>
                          <a:lnTo>
                            <a:pt x="59531" y="309117"/>
                          </a:lnTo>
                          <a:lnTo>
                            <a:pt x="1666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41" name="Freeform 1340">
                      <a:extLst>
                        <a:ext uri="{FF2B5EF4-FFF2-40B4-BE49-F238E27FC236}">
                          <a16:creationId xmlns:a16="http://schemas.microsoft.com/office/drawing/2014/main" id="{22AC9FFD-CE06-507B-F262-BE01F48FB8E3}"/>
                        </a:ext>
                      </a:extLst>
                    </p:cNvPr>
                    <p:cNvSpPr/>
                    <p:nvPr/>
                  </p:nvSpPr>
                  <p:spPr>
                    <a:xfrm>
                      <a:off x="18919262" y="26768539"/>
                      <a:ext cx="357187" cy="412152"/>
                    </a:xfrm>
                    <a:custGeom>
                      <a:avLst/>
                      <a:gdLst>
                        <a:gd name="connsiteX0" fmla="*/ 297656 w 357187"/>
                        <a:gd name="connsiteY0" fmla="*/ 0 h 412152"/>
                        <a:gd name="connsiteX1" fmla="*/ 59531 w 357187"/>
                        <a:gd name="connsiteY1" fmla="*/ 0 h 412152"/>
                        <a:gd name="connsiteX2" fmla="*/ 0 w 357187"/>
                        <a:gd name="connsiteY2" fmla="*/ 103036 h 412152"/>
                        <a:gd name="connsiteX3" fmla="*/ 107156 w 357187"/>
                        <a:gd name="connsiteY3" fmla="*/ 412153 h 412152"/>
                        <a:gd name="connsiteX4" fmla="*/ 250031 w 357187"/>
                        <a:gd name="connsiteY4" fmla="*/ 412153 h 412152"/>
                        <a:gd name="connsiteX5" fmla="*/ 357188 w 357187"/>
                        <a:gd name="connsiteY5" fmla="*/ 103036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297656" y="0"/>
                          </a:moveTo>
                          <a:lnTo>
                            <a:pt x="59531" y="0"/>
                          </a:lnTo>
                          <a:lnTo>
                            <a:pt x="0" y="103036"/>
                          </a:lnTo>
                          <a:lnTo>
                            <a:pt x="107156" y="412153"/>
                          </a:lnTo>
                          <a:lnTo>
                            <a:pt x="250031" y="412153"/>
                          </a:lnTo>
                          <a:lnTo>
                            <a:pt x="357188" y="1030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42" name="Freeform 1341">
                      <a:extLst>
                        <a:ext uri="{FF2B5EF4-FFF2-40B4-BE49-F238E27FC236}">
                          <a16:creationId xmlns:a16="http://schemas.microsoft.com/office/drawing/2014/main" id="{C7A1EDE9-9FD2-4449-6000-B2F50C343BD5}"/>
                        </a:ext>
                      </a:extLst>
                    </p:cNvPr>
                    <p:cNvSpPr/>
                    <p:nvPr/>
                  </p:nvSpPr>
                  <p:spPr>
                    <a:xfrm>
                      <a:off x="19216918" y="26356377"/>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 name="connsiteX3" fmla="*/ 166688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0"/>
                          </a:moveTo>
                          <a:lnTo>
                            <a:pt x="0" y="0"/>
                          </a:lnTo>
                          <a:lnTo>
                            <a:pt x="119063" y="206081"/>
                          </a:lnTo>
                          <a:lnTo>
                            <a:pt x="166688"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43" name="Freeform 1342">
                      <a:extLst>
                        <a:ext uri="{FF2B5EF4-FFF2-40B4-BE49-F238E27FC236}">
                          <a16:creationId xmlns:a16="http://schemas.microsoft.com/office/drawing/2014/main" id="{795028EB-0254-A53B-4C4B-8E59D6A95DB0}"/>
                        </a:ext>
                      </a:extLst>
                    </p:cNvPr>
                    <p:cNvSpPr/>
                    <p:nvPr/>
                  </p:nvSpPr>
                  <p:spPr>
                    <a:xfrm>
                      <a:off x="18859731" y="26356377"/>
                      <a:ext cx="476250" cy="412162"/>
                    </a:xfrm>
                    <a:custGeom>
                      <a:avLst/>
                      <a:gdLst>
                        <a:gd name="connsiteX0" fmla="*/ 476250 w 476250"/>
                        <a:gd name="connsiteY0" fmla="*/ 206081 h 412162"/>
                        <a:gd name="connsiteX1" fmla="*/ 357188 w 476250"/>
                        <a:gd name="connsiteY1" fmla="*/ 0 h 412162"/>
                        <a:gd name="connsiteX2" fmla="*/ 119063 w 476250"/>
                        <a:gd name="connsiteY2" fmla="*/ 0 h 412162"/>
                        <a:gd name="connsiteX3" fmla="*/ 0 w 476250"/>
                        <a:gd name="connsiteY3" fmla="*/ 206081 h 412162"/>
                        <a:gd name="connsiteX4" fmla="*/ 119063 w 476250"/>
                        <a:gd name="connsiteY4" fmla="*/ 412162 h 412162"/>
                        <a:gd name="connsiteX5" fmla="*/ 357188 w 476250"/>
                        <a:gd name="connsiteY5" fmla="*/ 412162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476250" y="206081"/>
                          </a:moveTo>
                          <a:lnTo>
                            <a:pt x="357188" y="0"/>
                          </a:lnTo>
                          <a:lnTo>
                            <a:pt x="119063" y="0"/>
                          </a:lnTo>
                          <a:lnTo>
                            <a:pt x="0" y="206081"/>
                          </a:lnTo>
                          <a:lnTo>
                            <a:pt x="119063" y="412162"/>
                          </a:lnTo>
                          <a:lnTo>
                            <a:pt x="357188" y="412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44" name="Freeform 1343">
                      <a:extLst>
                        <a:ext uri="{FF2B5EF4-FFF2-40B4-BE49-F238E27FC236}">
                          <a16:creationId xmlns:a16="http://schemas.microsoft.com/office/drawing/2014/main" id="{03E798A3-BEB4-7AF1-7389-DF857C9825F8}"/>
                        </a:ext>
                      </a:extLst>
                    </p:cNvPr>
                    <p:cNvSpPr/>
                    <p:nvPr/>
                  </p:nvSpPr>
                  <p:spPr>
                    <a:xfrm>
                      <a:off x="18812106" y="26562458"/>
                      <a:ext cx="166687" cy="309116"/>
                    </a:xfrm>
                    <a:custGeom>
                      <a:avLst/>
                      <a:gdLst>
                        <a:gd name="connsiteX0" fmla="*/ 166688 w 166687"/>
                        <a:gd name="connsiteY0" fmla="*/ 206081 h 309116"/>
                        <a:gd name="connsiteX1" fmla="*/ 47625 w 166687"/>
                        <a:gd name="connsiteY1" fmla="*/ 0 h 309116"/>
                        <a:gd name="connsiteX2" fmla="*/ 0 w 166687"/>
                        <a:gd name="connsiteY2" fmla="*/ 0 h 309116"/>
                        <a:gd name="connsiteX3" fmla="*/ 107156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166688" y="206081"/>
                          </a:moveTo>
                          <a:lnTo>
                            <a:pt x="47625" y="0"/>
                          </a:lnTo>
                          <a:lnTo>
                            <a:pt x="0" y="0"/>
                          </a:lnTo>
                          <a:lnTo>
                            <a:pt x="107156"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45" name="Freeform 1344">
                      <a:extLst>
                        <a:ext uri="{FF2B5EF4-FFF2-40B4-BE49-F238E27FC236}">
                          <a16:creationId xmlns:a16="http://schemas.microsoft.com/office/drawing/2014/main" id="{D452E6B0-E52B-4C90-F596-92C98F1619F9}"/>
                        </a:ext>
                      </a:extLst>
                    </p:cNvPr>
                    <p:cNvSpPr/>
                    <p:nvPr/>
                  </p:nvSpPr>
                  <p:spPr>
                    <a:xfrm>
                      <a:off x="18740668" y="26356377"/>
                      <a:ext cx="238125" cy="206081"/>
                    </a:xfrm>
                    <a:custGeom>
                      <a:avLst/>
                      <a:gdLst>
                        <a:gd name="connsiteX0" fmla="*/ 0 w 238125"/>
                        <a:gd name="connsiteY0" fmla="*/ 0 h 206081"/>
                        <a:gd name="connsiteX1" fmla="*/ 71438 w 238125"/>
                        <a:gd name="connsiteY1" fmla="*/ 206081 h 206081"/>
                        <a:gd name="connsiteX2" fmla="*/ 119063 w 238125"/>
                        <a:gd name="connsiteY2" fmla="*/ 206081 h 206081"/>
                        <a:gd name="connsiteX3" fmla="*/ 238125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0"/>
                          </a:moveTo>
                          <a:lnTo>
                            <a:pt x="71438" y="206081"/>
                          </a:ln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346" name="Graphic 20">
                  <a:extLst>
                    <a:ext uri="{FF2B5EF4-FFF2-40B4-BE49-F238E27FC236}">
                      <a16:creationId xmlns:a16="http://schemas.microsoft.com/office/drawing/2014/main" id="{9FAC0D68-2EEF-56FC-DF90-4E8624AF94D7}"/>
                    </a:ext>
                  </a:extLst>
                </p:cNvPr>
                <p:cNvGrpSpPr/>
                <p:nvPr/>
              </p:nvGrpSpPr>
              <p:grpSpPr>
                <a:xfrm>
                  <a:off x="19097856" y="26356377"/>
                  <a:ext cx="714375" cy="1648629"/>
                  <a:chOff x="19097856" y="26356377"/>
                  <a:chExt cx="714375" cy="1648629"/>
                </a:xfrm>
              </p:grpSpPr>
              <p:grpSp>
                <p:nvGrpSpPr>
                  <p:cNvPr id="1347" name="Graphic 20">
                    <a:extLst>
                      <a:ext uri="{FF2B5EF4-FFF2-40B4-BE49-F238E27FC236}">
                        <a16:creationId xmlns:a16="http://schemas.microsoft.com/office/drawing/2014/main" id="{AC5A2AB7-4DD9-8A49-D5E0-60A19311A8F1}"/>
                      </a:ext>
                    </a:extLst>
                  </p:cNvPr>
                  <p:cNvGrpSpPr/>
                  <p:nvPr/>
                </p:nvGrpSpPr>
                <p:grpSpPr>
                  <a:xfrm>
                    <a:off x="19097856" y="27386773"/>
                    <a:ext cx="714375" cy="618233"/>
                    <a:chOff x="19097856" y="27386773"/>
                    <a:chExt cx="714375" cy="618233"/>
                  </a:xfrm>
                </p:grpSpPr>
                <p:sp>
                  <p:nvSpPr>
                    <p:cNvPr id="1348" name="Freeform 1347">
                      <a:extLst>
                        <a:ext uri="{FF2B5EF4-FFF2-40B4-BE49-F238E27FC236}">
                          <a16:creationId xmlns:a16="http://schemas.microsoft.com/office/drawing/2014/main" id="{05A126B1-B261-E3DA-8D90-34D096DEAA67}"/>
                        </a:ext>
                      </a:extLst>
                    </p:cNvPr>
                    <p:cNvSpPr/>
                    <p:nvPr/>
                  </p:nvSpPr>
                  <p:spPr>
                    <a:xfrm>
                      <a:off x="19097856" y="27386773"/>
                      <a:ext cx="238125" cy="206071"/>
                    </a:xfrm>
                    <a:custGeom>
                      <a:avLst/>
                      <a:gdLst>
                        <a:gd name="connsiteX0" fmla="*/ 0 w 238125"/>
                        <a:gd name="connsiteY0" fmla="*/ 0 h 206071"/>
                        <a:gd name="connsiteX1" fmla="*/ 119063 w 238125"/>
                        <a:gd name="connsiteY1" fmla="*/ 206071 h 206071"/>
                        <a:gd name="connsiteX2" fmla="*/ 238125 w 238125"/>
                        <a:gd name="connsiteY2" fmla="*/ 0 h 206071"/>
                      </a:gdLst>
                      <a:ahLst/>
                      <a:cxnLst>
                        <a:cxn ang="0">
                          <a:pos x="connsiteX0" y="connsiteY0"/>
                        </a:cxn>
                        <a:cxn ang="0">
                          <a:pos x="connsiteX1" y="connsiteY1"/>
                        </a:cxn>
                        <a:cxn ang="0">
                          <a:pos x="connsiteX2" y="connsiteY2"/>
                        </a:cxn>
                      </a:cxnLst>
                      <a:rect l="l" t="t" r="r" b="b"/>
                      <a:pathLst>
                        <a:path w="238125" h="206071">
                          <a:moveTo>
                            <a:pt x="0" y="0"/>
                          </a:moveTo>
                          <a:lnTo>
                            <a:pt x="119063" y="20607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49" name="Freeform 1348">
                      <a:extLst>
                        <a:ext uri="{FF2B5EF4-FFF2-40B4-BE49-F238E27FC236}">
                          <a16:creationId xmlns:a16="http://schemas.microsoft.com/office/drawing/2014/main" id="{40BB6A1F-6967-C289-7DCA-A039F3C1458B}"/>
                        </a:ext>
                      </a:extLst>
                    </p:cNvPr>
                    <p:cNvSpPr/>
                    <p:nvPr/>
                  </p:nvSpPr>
                  <p:spPr>
                    <a:xfrm>
                      <a:off x="19216918" y="27386773"/>
                      <a:ext cx="476250" cy="412152"/>
                    </a:xfrm>
                    <a:custGeom>
                      <a:avLst/>
                      <a:gdLst>
                        <a:gd name="connsiteX0" fmla="*/ 357188 w 476250"/>
                        <a:gd name="connsiteY0" fmla="*/ 412152 h 412152"/>
                        <a:gd name="connsiteX1" fmla="*/ 476250 w 476250"/>
                        <a:gd name="connsiteY1" fmla="*/ 206071 h 412152"/>
                        <a:gd name="connsiteX2" fmla="*/ 357188 w 476250"/>
                        <a:gd name="connsiteY2" fmla="*/ 0 h 412152"/>
                        <a:gd name="connsiteX3" fmla="*/ 119063 w 476250"/>
                        <a:gd name="connsiteY3" fmla="*/ 0 h 412152"/>
                        <a:gd name="connsiteX4" fmla="*/ 0 w 476250"/>
                        <a:gd name="connsiteY4" fmla="*/ 206071 h 412152"/>
                        <a:gd name="connsiteX5" fmla="*/ 119063 w 476250"/>
                        <a:gd name="connsiteY5" fmla="*/ 412152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412152"/>
                          </a:moveTo>
                          <a:lnTo>
                            <a:pt x="476250" y="206071"/>
                          </a:lnTo>
                          <a:lnTo>
                            <a:pt x="357188" y="0"/>
                          </a:lnTo>
                          <a:lnTo>
                            <a:pt x="119063" y="0"/>
                          </a:lnTo>
                          <a:lnTo>
                            <a:pt x="0" y="206071"/>
                          </a:lnTo>
                          <a:lnTo>
                            <a:pt x="119063" y="41215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50" name="Freeform 1349">
                      <a:extLst>
                        <a:ext uri="{FF2B5EF4-FFF2-40B4-BE49-F238E27FC236}">
                          <a16:creationId xmlns:a16="http://schemas.microsoft.com/office/drawing/2014/main" id="{C7B7A1AD-6424-150C-39EA-EED42DED1C02}"/>
                        </a:ext>
                      </a:extLst>
                    </p:cNvPr>
                    <p:cNvSpPr/>
                    <p:nvPr/>
                  </p:nvSpPr>
                  <p:spPr>
                    <a:xfrm>
                      <a:off x="19574106" y="27386773"/>
                      <a:ext cx="238125" cy="206071"/>
                    </a:xfrm>
                    <a:custGeom>
                      <a:avLst/>
                      <a:gdLst>
                        <a:gd name="connsiteX0" fmla="*/ 238125 w 238125"/>
                        <a:gd name="connsiteY0" fmla="*/ 0 h 206071"/>
                        <a:gd name="connsiteX1" fmla="*/ 0 w 238125"/>
                        <a:gd name="connsiteY1" fmla="*/ 0 h 206071"/>
                        <a:gd name="connsiteX2" fmla="*/ 119063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0"/>
                          </a:moveTo>
                          <a:lnTo>
                            <a:pt x="0" y="0"/>
                          </a:lnTo>
                          <a:lnTo>
                            <a:pt x="119063"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51" name="Freeform 1350">
                      <a:extLst>
                        <a:ext uri="{FF2B5EF4-FFF2-40B4-BE49-F238E27FC236}">
                          <a16:creationId xmlns:a16="http://schemas.microsoft.com/office/drawing/2014/main" id="{46B1CC2F-2C17-43DB-32F8-EEB24C997B3E}"/>
                        </a:ext>
                      </a:extLst>
                    </p:cNvPr>
                    <p:cNvSpPr/>
                    <p:nvPr/>
                  </p:nvSpPr>
                  <p:spPr>
                    <a:xfrm>
                      <a:off x="19335981" y="27798925"/>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52" name="Graphic 20">
                    <a:extLst>
                      <a:ext uri="{FF2B5EF4-FFF2-40B4-BE49-F238E27FC236}">
                        <a16:creationId xmlns:a16="http://schemas.microsoft.com/office/drawing/2014/main" id="{9074F8F7-2A3C-D619-C009-B4E98636DEDF}"/>
                      </a:ext>
                    </a:extLst>
                  </p:cNvPr>
                  <p:cNvGrpSpPr/>
                  <p:nvPr/>
                </p:nvGrpSpPr>
                <p:grpSpPr>
                  <a:xfrm>
                    <a:off x="19097856" y="26356377"/>
                    <a:ext cx="714375" cy="1030396"/>
                    <a:chOff x="19097856" y="26356377"/>
                    <a:chExt cx="714375" cy="1030396"/>
                  </a:xfrm>
                </p:grpSpPr>
                <p:sp>
                  <p:nvSpPr>
                    <p:cNvPr id="1353" name="Freeform 1352">
                      <a:extLst>
                        <a:ext uri="{FF2B5EF4-FFF2-40B4-BE49-F238E27FC236}">
                          <a16:creationId xmlns:a16="http://schemas.microsoft.com/office/drawing/2014/main" id="{2BBC2E9C-640F-0F7B-BCF3-0C1604C4BD5C}"/>
                        </a:ext>
                      </a:extLst>
                    </p:cNvPr>
                    <p:cNvSpPr/>
                    <p:nvPr/>
                  </p:nvSpPr>
                  <p:spPr>
                    <a:xfrm>
                      <a:off x="19383606" y="26356377"/>
                      <a:ext cx="142875" cy="206081"/>
                    </a:xfrm>
                    <a:custGeom>
                      <a:avLst/>
                      <a:gdLst>
                        <a:gd name="connsiteX0" fmla="*/ 71438 w 142875"/>
                        <a:gd name="connsiteY0" fmla="*/ 0 h 206081"/>
                        <a:gd name="connsiteX1" fmla="*/ 0 w 142875"/>
                        <a:gd name="connsiteY1" fmla="*/ 206081 h 206081"/>
                        <a:gd name="connsiteX2" fmla="*/ 142875 w 142875"/>
                        <a:gd name="connsiteY2" fmla="*/ 206081 h 206081"/>
                      </a:gdLst>
                      <a:ahLst/>
                      <a:cxnLst>
                        <a:cxn ang="0">
                          <a:pos x="connsiteX0" y="connsiteY0"/>
                        </a:cxn>
                        <a:cxn ang="0">
                          <a:pos x="connsiteX1" y="connsiteY1"/>
                        </a:cxn>
                        <a:cxn ang="0">
                          <a:pos x="connsiteX2" y="connsiteY2"/>
                        </a:cxn>
                      </a:cxnLst>
                      <a:rect l="l" t="t" r="r" b="b"/>
                      <a:pathLst>
                        <a:path w="142875" h="206081">
                          <a:moveTo>
                            <a:pt x="71438" y="0"/>
                          </a:moveTo>
                          <a:lnTo>
                            <a:pt x="0" y="206081"/>
                          </a:lnTo>
                          <a:lnTo>
                            <a:pt x="142875"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54" name="Freeform 1353">
                      <a:extLst>
                        <a:ext uri="{FF2B5EF4-FFF2-40B4-BE49-F238E27FC236}">
                          <a16:creationId xmlns:a16="http://schemas.microsoft.com/office/drawing/2014/main" id="{A4875A32-2E64-0294-7065-D7C4B2BF8458}"/>
                        </a:ext>
                      </a:extLst>
                    </p:cNvPr>
                    <p:cNvSpPr/>
                    <p:nvPr/>
                  </p:nvSpPr>
                  <p:spPr>
                    <a:xfrm>
                      <a:off x="19169293" y="26871575"/>
                      <a:ext cx="166687" cy="309116"/>
                    </a:xfrm>
                    <a:custGeom>
                      <a:avLst/>
                      <a:gdLst>
                        <a:gd name="connsiteX0" fmla="*/ 47625 w 166687"/>
                        <a:gd name="connsiteY0" fmla="*/ 309117 h 309116"/>
                        <a:gd name="connsiteX1" fmla="*/ 166688 w 166687"/>
                        <a:gd name="connsiteY1" fmla="*/ 103036 h 309116"/>
                        <a:gd name="connsiteX2" fmla="*/ 107156 w 166687"/>
                        <a:gd name="connsiteY2" fmla="*/ 0 h 309116"/>
                        <a:gd name="connsiteX3" fmla="*/ 0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47625" y="309117"/>
                          </a:moveTo>
                          <a:lnTo>
                            <a:pt x="166688" y="103036"/>
                          </a:lnTo>
                          <a:lnTo>
                            <a:pt x="107156" y="0"/>
                          </a:lnTo>
                          <a:lnTo>
                            <a:pt x="0"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55" name="Freeform 1354">
                      <a:extLst>
                        <a:ext uri="{FF2B5EF4-FFF2-40B4-BE49-F238E27FC236}">
                          <a16:creationId xmlns:a16="http://schemas.microsoft.com/office/drawing/2014/main" id="{8740E501-7876-DEFB-95F5-D8230F6DBBA7}"/>
                        </a:ext>
                      </a:extLst>
                    </p:cNvPr>
                    <p:cNvSpPr/>
                    <p:nvPr/>
                  </p:nvSpPr>
                  <p:spPr>
                    <a:xfrm>
                      <a:off x="19276450" y="26562458"/>
                      <a:ext cx="357187" cy="412152"/>
                    </a:xfrm>
                    <a:custGeom>
                      <a:avLst/>
                      <a:gdLst>
                        <a:gd name="connsiteX0" fmla="*/ 59531 w 357187"/>
                        <a:gd name="connsiteY0" fmla="*/ 412153 h 412152"/>
                        <a:gd name="connsiteX1" fmla="*/ 297656 w 357187"/>
                        <a:gd name="connsiteY1" fmla="*/ 412153 h 412152"/>
                        <a:gd name="connsiteX2" fmla="*/ 357188 w 357187"/>
                        <a:gd name="connsiteY2" fmla="*/ 309117 h 412152"/>
                        <a:gd name="connsiteX3" fmla="*/ 250031 w 357187"/>
                        <a:gd name="connsiteY3" fmla="*/ 0 h 412152"/>
                        <a:gd name="connsiteX4" fmla="*/ 107156 w 357187"/>
                        <a:gd name="connsiteY4" fmla="*/ 0 h 412152"/>
                        <a:gd name="connsiteX5" fmla="*/ 0 w 357187"/>
                        <a:gd name="connsiteY5" fmla="*/ 309117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59531" y="412153"/>
                          </a:moveTo>
                          <a:lnTo>
                            <a:pt x="297656" y="412153"/>
                          </a:lnTo>
                          <a:lnTo>
                            <a:pt x="357188" y="309117"/>
                          </a:lnTo>
                          <a:lnTo>
                            <a:pt x="250031" y="0"/>
                          </a:lnTo>
                          <a:lnTo>
                            <a:pt x="107156" y="0"/>
                          </a:lnTo>
                          <a:lnTo>
                            <a:pt x="0"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56" name="Freeform 1355">
                      <a:extLst>
                        <a:ext uri="{FF2B5EF4-FFF2-40B4-BE49-F238E27FC236}">
                          <a16:creationId xmlns:a16="http://schemas.microsoft.com/office/drawing/2014/main" id="{F8261E05-F03D-EF55-2FFE-265622386BF4}"/>
                        </a:ext>
                      </a:extLst>
                    </p:cNvPr>
                    <p:cNvSpPr/>
                    <p:nvPr/>
                  </p:nvSpPr>
                  <p:spPr>
                    <a:xfrm>
                      <a:off x="19097856" y="27180691"/>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 name="connsiteX3" fmla="*/ 71438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206081"/>
                          </a:moveTo>
                          <a:lnTo>
                            <a:pt x="238125" y="206081"/>
                          </a:lnTo>
                          <a:lnTo>
                            <a:pt x="119063" y="0"/>
                          </a:lnTo>
                          <a:lnTo>
                            <a:pt x="7143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57" name="Freeform 1356">
                      <a:extLst>
                        <a:ext uri="{FF2B5EF4-FFF2-40B4-BE49-F238E27FC236}">
                          <a16:creationId xmlns:a16="http://schemas.microsoft.com/office/drawing/2014/main" id="{A21E6517-8453-4B02-A3CD-EA643ADB4116}"/>
                        </a:ext>
                      </a:extLst>
                    </p:cNvPr>
                    <p:cNvSpPr/>
                    <p:nvPr/>
                  </p:nvSpPr>
                  <p:spPr>
                    <a:xfrm>
                      <a:off x="19216918" y="26974610"/>
                      <a:ext cx="476250" cy="412162"/>
                    </a:xfrm>
                    <a:custGeom>
                      <a:avLst/>
                      <a:gdLst>
                        <a:gd name="connsiteX0" fmla="*/ 0 w 476250"/>
                        <a:gd name="connsiteY0" fmla="*/ 206081 h 412162"/>
                        <a:gd name="connsiteX1" fmla="*/ 119063 w 476250"/>
                        <a:gd name="connsiteY1" fmla="*/ 412162 h 412162"/>
                        <a:gd name="connsiteX2" fmla="*/ 357188 w 476250"/>
                        <a:gd name="connsiteY2" fmla="*/ 412162 h 412162"/>
                        <a:gd name="connsiteX3" fmla="*/ 476250 w 476250"/>
                        <a:gd name="connsiteY3" fmla="*/ 206081 h 412162"/>
                        <a:gd name="connsiteX4" fmla="*/ 357188 w 476250"/>
                        <a:gd name="connsiteY4" fmla="*/ 0 h 412162"/>
                        <a:gd name="connsiteX5" fmla="*/ 119063 w 476250"/>
                        <a:gd name="connsiteY5" fmla="*/ 0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0" y="206081"/>
                          </a:moveTo>
                          <a:lnTo>
                            <a:pt x="119063" y="412162"/>
                          </a:lnTo>
                          <a:lnTo>
                            <a:pt x="357188" y="412162"/>
                          </a:lnTo>
                          <a:lnTo>
                            <a:pt x="476250" y="206081"/>
                          </a:lnTo>
                          <a:lnTo>
                            <a:pt x="357188" y="0"/>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58" name="Freeform 1357">
                      <a:extLst>
                        <a:ext uri="{FF2B5EF4-FFF2-40B4-BE49-F238E27FC236}">
                          <a16:creationId xmlns:a16="http://schemas.microsoft.com/office/drawing/2014/main" id="{710AFF50-97B9-3B33-EDC2-D9D319EC6CFC}"/>
                        </a:ext>
                      </a:extLst>
                    </p:cNvPr>
                    <p:cNvSpPr/>
                    <p:nvPr/>
                  </p:nvSpPr>
                  <p:spPr>
                    <a:xfrm>
                      <a:off x="19574106" y="26871575"/>
                      <a:ext cx="166687" cy="309116"/>
                    </a:xfrm>
                    <a:custGeom>
                      <a:avLst/>
                      <a:gdLst>
                        <a:gd name="connsiteX0" fmla="*/ 0 w 166687"/>
                        <a:gd name="connsiteY0" fmla="*/ 103036 h 309116"/>
                        <a:gd name="connsiteX1" fmla="*/ 119063 w 166687"/>
                        <a:gd name="connsiteY1" fmla="*/ 309117 h 309116"/>
                        <a:gd name="connsiteX2" fmla="*/ 166688 w 166687"/>
                        <a:gd name="connsiteY2" fmla="*/ 309117 h 309116"/>
                        <a:gd name="connsiteX3" fmla="*/ 59531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0" y="103036"/>
                          </a:moveTo>
                          <a:lnTo>
                            <a:pt x="119063" y="309117"/>
                          </a:lnTo>
                          <a:lnTo>
                            <a:pt x="166688" y="309117"/>
                          </a:lnTo>
                          <a:lnTo>
                            <a:pt x="595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59" name="Freeform 1358">
                      <a:extLst>
                        <a:ext uri="{FF2B5EF4-FFF2-40B4-BE49-F238E27FC236}">
                          <a16:creationId xmlns:a16="http://schemas.microsoft.com/office/drawing/2014/main" id="{3EED9E91-A5BA-4931-BB3E-F3341140F711}"/>
                        </a:ext>
                      </a:extLst>
                    </p:cNvPr>
                    <p:cNvSpPr/>
                    <p:nvPr/>
                  </p:nvSpPr>
                  <p:spPr>
                    <a:xfrm>
                      <a:off x="19574106" y="27180691"/>
                      <a:ext cx="238125" cy="206081"/>
                    </a:xfrm>
                    <a:custGeom>
                      <a:avLst/>
                      <a:gdLst>
                        <a:gd name="connsiteX0" fmla="*/ 238125 w 238125"/>
                        <a:gd name="connsiteY0" fmla="*/ 206081 h 206081"/>
                        <a:gd name="connsiteX1" fmla="*/ 166688 w 238125"/>
                        <a:gd name="connsiteY1" fmla="*/ 0 h 206081"/>
                        <a:gd name="connsiteX2" fmla="*/ 119063 w 238125"/>
                        <a:gd name="connsiteY2" fmla="*/ 0 h 206081"/>
                        <a:gd name="connsiteX3" fmla="*/ 0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206081"/>
                          </a:moveTo>
                          <a:lnTo>
                            <a:pt x="166688" y="0"/>
                          </a:ln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grpSp>
            <p:nvGrpSpPr>
              <p:cNvPr id="1360" name="Graphic 20">
                <a:extLst>
                  <a:ext uri="{FF2B5EF4-FFF2-40B4-BE49-F238E27FC236}">
                    <a16:creationId xmlns:a16="http://schemas.microsoft.com/office/drawing/2014/main" id="{C61714A7-17BC-56E8-1989-22E2BD218B12}"/>
                  </a:ext>
                </a:extLst>
              </p:cNvPr>
              <p:cNvGrpSpPr/>
              <p:nvPr/>
            </p:nvGrpSpPr>
            <p:grpSpPr>
              <a:xfrm>
                <a:off x="18026293" y="25738153"/>
                <a:ext cx="1071562" cy="2266853"/>
                <a:chOff x="18026293" y="25738153"/>
                <a:chExt cx="1071562" cy="2266853"/>
              </a:xfrm>
            </p:grpSpPr>
            <p:grpSp>
              <p:nvGrpSpPr>
                <p:cNvPr id="1361" name="Graphic 20">
                  <a:extLst>
                    <a:ext uri="{FF2B5EF4-FFF2-40B4-BE49-F238E27FC236}">
                      <a16:creationId xmlns:a16="http://schemas.microsoft.com/office/drawing/2014/main" id="{431815BC-7A31-7FF8-E28C-165EC6BEE153}"/>
                    </a:ext>
                  </a:extLst>
                </p:cNvPr>
                <p:cNvGrpSpPr/>
                <p:nvPr/>
              </p:nvGrpSpPr>
              <p:grpSpPr>
                <a:xfrm>
                  <a:off x="18026293" y="25738153"/>
                  <a:ext cx="714375" cy="1648620"/>
                  <a:chOff x="18026293" y="25738153"/>
                  <a:chExt cx="714375" cy="1648620"/>
                </a:xfrm>
              </p:grpSpPr>
              <p:grpSp>
                <p:nvGrpSpPr>
                  <p:cNvPr id="1362" name="Graphic 20">
                    <a:extLst>
                      <a:ext uri="{FF2B5EF4-FFF2-40B4-BE49-F238E27FC236}">
                        <a16:creationId xmlns:a16="http://schemas.microsoft.com/office/drawing/2014/main" id="{DC85BE01-E7A5-0D5E-4418-6930B2268469}"/>
                      </a:ext>
                    </a:extLst>
                  </p:cNvPr>
                  <p:cNvGrpSpPr/>
                  <p:nvPr/>
                </p:nvGrpSpPr>
                <p:grpSpPr>
                  <a:xfrm>
                    <a:off x="18026293" y="25738153"/>
                    <a:ext cx="714375" cy="618224"/>
                    <a:chOff x="18026293" y="25738153"/>
                    <a:chExt cx="714375" cy="618224"/>
                  </a:xfrm>
                </p:grpSpPr>
                <p:sp>
                  <p:nvSpPr>
                    <p:cNvPr id="1363" name="Freeform 1362">
                      <a:extLst>
                        <a:ext uri="{FF2B5EF4-FFF2-40B4-BE49-F238E27FC236}">
                          <a16:creationId xmlns:a16="http://schemas.microsoft.com/office/drawing/2014/main" id="{2EA8CBD3-D58E-951F-152D-8990A04205A8}"/>
                        </a:ext>
                      </a:extLst>
                    </p:cNvPr>
                    <p:cNvSpPr/>
                    <p:nvPr/>
                  </p:nvSpPr>
                  <p:spPr>
                    <a:xfrm>
                      <a:off x="18502543" y="26150305"/>
                      <a:ext cx="238125" cy="206071"/>
                    </a:xfrm>
                    <a:custGeom>
                      <a:avLst/>
                      <a:gdLst>
                        <a:gd name="connsiteX0" fmla="*/ 238125 w 238125"/>
                        <a:gd name="connsiteY0" fmla="*/ 206071 h 206071"/>
                        <a:gd name="connsiteX1" fmla="*/ 119063 w 238125"/>
                        <a:gd name="connsiteY1" fmla="*/ 0 h 206071"/>
                        <a:gd name="connsiteX2" fmla="*/ 0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206071"/>
                          </a:moveTo>
                          <a:lnTo>
                            <a:pt x="119063" y="0"/>
                          </a:lnTo>
                          <a:lnTo>
                            <a:pt x="0"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64" name="Freeform 1363">
                      <a:extLst>
                        <a:ext uri="{FF2B5EF4-FFF2-40B4-BE49-F238E27FC236}">
                          <a16:creationId xmlns:a16="http://schemas.microsoft.com/office/drawing/2014/main" id="{A8720347-F7FB-81E7-8174-934D566EE31C}"/>
                        </a:ext>
                      </a:extLst>
                    </p:cNvPr>
                    <p:cNvSpPr/>
                    <p:nvPr/>
                  </p:nvSpPr>
                  <p:spPr>
                    <a:xfrm>
                      <a:off x="18145356" y="25944224"/>
                      <a:ext cx="476250" cy="412152"/>
                    </a:xfrm>
                    <a:custGeom>
                      <a:avLst/>
                      <a:gdLst>
                        <a:gd name="connsiteX0" fmla="*/ 119063 w 476250"/>
                        <a:gd name="connsiteY0" fmla="*/ 0 h 412152"/>
                        <a:gd name="connsiteX1" fmla="*/ 0 w 476250"/>
                        <a:gd name="connsiteY1" fmla="*/ 206081 h 412152"/>
                        <a:gd name="connsiteX2" fmla="*/ 119063 w 476250"/>
                        <a:gd name="connsiteY2" fmla="*/ 412153 h 412152"/>
                        <a:gd name="connsiteX3" fmla="*/ 357188 w 476250"/>
                        <a:gd name="connsiteY3" fmla="*/ 412153 h 412152"/>
                        <a:gd name="connsiteX4" fmla="*/ 476250 w 476250"/>
                        <a:gd name="connsiteY4" fmla="*/ 20608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81"/>
                          </a:lnTo>
                          <a:lnTo>
                            <a:pt x="119063" y="412153"/>
                          </a:lnTo>
                          <a:lnTo>
                            <a:pt x="357188" y="412153"/>
                          </a:lnTo>
                          <a:lnTo>
                            <a:pt x="476250" y="20608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65" name="Freeform 1364">
                      <a:extLst>
                        <a:ext uri="{FF2B5EF4-FFF2-40B4-BE49-F238E27FC236}">
                          <a16:creationId xmlns:a16="http://schemas.microsoft.com/office/drawing/2014/main" id="{3AEF75AB-CCC8-A00D-2AF8-63968A61EB72}"/>
                        </a:ext>
                      </a:extLst>
                    </p:cNvPr>
                    <p:cNvSpPr/>
                    <p:nvPr/>
                  </p:nvSpPr>
                  <p:spPr>
                    <a:xfrm>
                      <a:off x="18026293" y="26150305"/>
                      <a:ext cx="238125" cy="206071"/>
                    </a:xfrm>
                    <a:custGeom>
                      <a:avLst/>
                      <a:gdLst>
                        <a:gd name="connsiteX0" fmla="*/ 0 w 238125"/>
                        <a:gd name="connsiteY0" fmla="*/ 206071 h 206071"/>
                        <a:gd name="connsiteX1" fmla="*/ 238125 w 238125"/>
                        <a:gd name="connsiteY1" fmla="*/ 206071 h 206071"/>
                        <a:gd name="connsiteX2" fmla="*/ 119063 w 238125"/>
                        <a:gd name="connsiteY2" fmla="*/ 0 h 206071"/>
                      </a:gdLst>
                      <a:ahLst/>
                      <a:cxnLst>
                        <a:cxn ang="0">
                          <a:pos x="connsiteX0" y="connsiteY0"/>
                        </a:cxn>
                        <a:cxn ang="0">
                          <a:pos x="connsiteX1" y="connsiteY1"/>
                        </a:cxn>
                        <a:cxn ang="0">
                          <a:pos x="connsiteX2" y="connsiteY2"/>
                        </a:cxn>
                      </a:cxnLst>
                      <a:rect l="l" t="t" r="r" b="b"/>
                      <a:pathLst>
                        <a:path w="238125" h="206071">
                          <a:moveTo>
                            <a:pt x="0" y="206071"/>
                          </a:moveTo>
                          <a:lnTo>
                            <a:pt x="238125" y="20607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66" name="Freeform 1365">
                      <a:extLst>
                        <a:ext uri="{FF2B5EF4-FFF2-40B4-BE49-F238E27FC236}">
                          <a16:creationId xmlns:a16="http://schemas.microsoft.com/office/drawing/2014/main" id="{6BAC3C32-98EF-06F7-0606-797039C31869}"/>
                        </a:ext>
                      </a:extLst>
                    </p:cNvPr>
                    <p:cNvSpPr/>
                    <p:nvPr/>
                  </p:nvSpPr>
                  <p:spPr>
                    <a:xfrm>
                      <a:off x="18264418" y="25738153"/>
                      <a:ext cx="238125" cy="206071"/>
                    </a:xfrm>
                    <a:custGeom>
                      <a:avLst/>
                      <a:gdLst>
                        <a:gd name="connsiteX0" fmla="*/ 119063 w 238125"/>
                        <a:gd name="connsiteY0" fmla="*/ 0 h 206071"/>
                        <a:gd name="connsiteX1" fmla="*/ 0 w 238125"/>
                        <a:gd name="connsiteY1" fmla="*/ 206071 h 206071"/>
                        <a:gd name="connsiteX2" fmla="*/ 238125 w 238125"/>
                        <a:gd name="connsiteY2" fmla="*/ 206071 h 206071"/>
                      </a:gdLst>
                      <a:ahLst/>
                      <a:cxnLst>
                        <a:cxn ang="0">
                          <a:pos x="connsiteX0" y="connsiteY0"/>
                        </a:cxn>
                        <a:cxn ang="0">
                          <a:pos x="connsiteX1" y="connsiteY1"/>
                        </a:cxn>
                        <a:cxn ang="0">
                          <a:pos x="connsiteX2" y="connsiteY2"/>
                        </a:cxn>
                      </a:cxnLst>
                      <a:rect l="l" t="t" r="r" b="b"/>
                      <a:pathLst>
                        <a:path w="238125" h="206071">
                          <a:moveTo>
                            <a:pt x="119063" y="0"/>
                          </a:moveTo>
                          <a:lnTo>
                            <a:pt x="0" y="206071"/>
                          </a:lnTo>
                          <a:lnTo>
                            <a:pt x="238125" y="20607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67" name="Graphic 20">
                    <a:extLst>
                      <a:ext uri="{FF2B5EF4-FFF2-40B4-BE49-F238E27FC236}">
                        <a16:creationId xmlns:a16="http://schemas.microsoft.com/office/drawing/2014/main" id="{C6CE720A-C1F3-7940-43AE-417C7A8F8BEF}"/>
                      </a:ext>
                    </a:extLst>
                  </p:cNvPr>
                  <p:cNvGrpSpPr/>
                  <p:nvPr/>
                </p:nvGrpSpPr>
                <p:grpSpPr>
                  <a:xfrm>
                    <a:off x="18026293" y="26356377"/>
                    <a:ext cx="714375" cy="1030396"/>
                    <a:chOff x="18026293" y="26356377"/>
                    <a:chExt cx="714375" cy="1030396"/>
                  </a:xfrm>
                </p:grpSpPr>
                <p:sp>
                  <p:nvSpPr>
                    <p:cNvPr id="1368" name="Freeform 1367">
                      <a:extLst>
                        <a:ext uri="{FF2B5EF4-FFF2-40B4-BE49-F238E27FC236}">
                          <a16:creationId xmlns:a16="http://schemas.microsoft.com/office/drawing/2014/main" id="{53747B21-2844-E1A0-B3C0-A5A72A47CC3A}"/>
                        </a:ext>
                      </a:extLst>
                    </p:cNvPr>
                    <p:cNvSpPr/>
                    <p:nvPr/>
                  </p:nvSpPr>
                  <p:spPr>
                    <a:xfrm>
                      <a:off x="18312043" y="27180691"/>
                      <a:ext cx="142875" cy="206081"/>
                    </a:xfrm>
                    <a:custGeom>
                      <a:avLst/>
                      <a:gdLst>
                        <a:gd name="connsiteX0" fmla="*/ 71438 w 142875"/>
                        <a:gd name="connsiteY0" fmla="*/ 206081 h 206081"/>
                        <a:gd name="connsiteX1" fmla="*/ 142875 w 142875"/>
                        <a:gd name="connsiteY1" fmla="*/ 0 h 206081"/>
                        <a:gd name="connsiteX2" fmla="*/ 0 w 142875"/>
                        <a:gd name="connsiteY2" fmla="*/ 0 h 206081"/>
                      </a:gdLst>
                      <a:ahLst/>
                      <a:cxnLst>
                        <a:cxn ang="0">
                          <a:pos x="connsiteX0" y="connsiteY0"/>
                        </a:cxn>
                        <a:cxn ang="0">
                          <a:pos x="connsiteX1" y="connsiteY1"/>
                        </a:cxn>
                        <a:cxn ang="0">
                          <a:pos x="connsiteX2" y="connsiteY2"/>
                        </a:cxn>
                      </a:cxnLst>
                      <a:rect l="l" t="t" r="r" b="b"/>
                      <a:pathLst>
                        <a:path w="142875" h="206081">
                          <a:moveTo>
                            <a:pt x="71438" y="206081"/>
                          </a:moveTo>
                          <a:lnTo>
                            <a:pt x="14287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69" name="Freeform 1368">
                      <a:extLst>
                        <a:ext uri="{FF2B5EF4-FFF2-40B4-BE49-F238E27FC236}">
                          <a16:creationId xmlns:a16="http://schemas.microsoft.com/office/drawing/2014/main" id="{9840CA25-1361-113C-6BDA-0857280C7C6E}"/>
                        </a:ext>
                      </a:extLst>
                    </p:cNvPr>
                    <p:cNvSpPr/>
                    <p:nvPr/>
                  </p:nvSpPr>
                  <p:spPr>
                    <a:xfrm>
                      <a:off x="18502543" y="26562458"/>
                      <a:ext cx="166687" cy="309116"/>
                    </a:xfrm>
                    <a:custGeom>
                      <a:avLst/>
                      <a:gdLst>
                        <a:gd name="connsiteX0" fmla="*/ 119063 w 166687"/>
                        <a:gd name="connsiteY0" fmla="*/ 0 h 309116"/>
                        <a:gd name="connsiteX1" fmla="*/ 0 w 166687"/>
                        <a:gd name="connsiteY1" fmla="*/ 206081 h 309116"/>
                        <a:gd name="connsiteX2" fmla="*/ 59531 w 166687"/>
                        <a:gd name="connsiteY2" fmla="*/ 309117 h 309116"/>
                        <a:gd name="connsiteX3" fmla="*/ 166688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119063" y="0"/>
                          </a:moveTo>
                          <a:lnTo>
                            <a:pt x="0" y="206081"/>
                          </a:lnTo>
                          <a:lnTo>
                            <a:pt x="59531" y="309117"/>
                          </a:lnTo>
                          <a:lnTo>
                            <a:pt x="1666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70" name="Freeform 1369">
                      <a:extLst>
                        <a:ext uri="{FF2B5EF4-FFF2-40B4-BE49-F238E27FC236}">
                          <a16:creationId xmlns:a16="http://schemas.microsoft.com/office/drawing/2014/main" id="{DA18A2F2-3F37-1643-9A3D-B51FD4AE1AC5}"/>
                        </a:ext>
                      </a:extLst>
                    </p:cNvPr>
                    <p:cNvSpPr/>
                    <p:nvPr/>
                  </p:nvSpPr>
                  <p:spPr>
                    <a:xfrm>
                      <a:off x="18204887" y="26768539"/>
                      <a:ext cx="357187" cy="412152"/>
                    </a:xfrm>
                    <a:custGeom>
                      <a:avLst/>
                      <a:gdLst>
                        <a:gd name="connsiteX0" fmla="*/ 297656 w 357187"/>
                        <a:gd name="connsiteY0" fmla="*/ 0 h 412152"/>
                        <a:gd name="connsiteX1" fmla="*/ 59531 w 357187"/>
                        <a:gd name="connsiteY1" fmla="*/ 0 h 412152"/>
                        <a:gd name="connsiteX2" fmla="*/ 0 w 357187"/>
                        <a:gd name="connsiteY2" fmla="*/ 103036 h 412152"/>
                        <a:gd name="connsiteX3" fmla="*/ 107156 w 357187"/>
                        <a:gd name="connsiteY3" fmla="*/ 412153 h 412152"/>
                        <a:gd name="connsiteX4" fmla="*/ 250031 w 357187"/>
                        <a:gd name="connsiteY4" fmla="*/ 412153 h 412152"/>
                        <a:gd name="connsiteX5" fmla="*/ 357188 w 357187"/>
                        <a:gd name="connsiteY5" fmla="*/ 103036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297656" y="0"/>
                          </a:moveTo>
                          <a:lnTo>
                            <a:pt x="59531" y="0"/>
                          </a:lnTo>
                          <a:lnTo>
                            <a:pt x="0" y="103036"/>
                          </a:lnTo>
                          <a:lnTo>
                            <a:pt x="107156" y="412153"/>
                          </a:lnTo>
                          <a:lnTo>
                            <a:pt x="250031" y="412153"/>
                          </a:lnTo>
                          <a:lnTo>
                            <a:pt x="357188" y="1030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71" name="Freeform 1370">
                      <a:extLst>
                        <a:ext uri="{FF2B5EF4-FFF2-40B4-BE49-F238E27FC236}">
                          <a16:creationId xmlns:a16="http://schemas.microsoft.com/office/drawing/2014/main" id="{75EA2FCA-290E-C2F9-9CA5-401E3A96C25C}"/>
                        </a:ext>
                      </a:extLst>
                    </p:cNvPr>
                    <p:cNvSpPr/>
                    <p:nvPr/>
                  </p:nvSpPr>
                  <p:spPr>
                    <a:xfrm>
                      <a:off x="18502543" y="26356377"/>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 name="connsiteX3" fmla="*/ 166688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0"/>
                          </a:moveTo>
                          <a:lnTo>
                            <a:pt x="0" y="0"/>
                          </a:lnTo>
                          <a:lnTo>
                            <a:pt x="119063" y="206081"/>
                          </a:lnTo>
                          <a:lnTo>
                            <a:pt x="166688"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72" name="Freeform 1371">
                      <a:extLst>
                        <a:ext uri="{FF2B5EF4-FFF2-40B4-BE49-F238E27FC236}">
                          <a16:creationId xmlns:a16="http://schemas.microsoft.com/office/drawing/2014/main" id="{1853B5BD-8EBA-3254-329E-CF7A207801C8}"/>
                        </a:ext>
                      </a:extLst>
                    </p:cNvPr>
                    <p:cNvSpPr/>
                    <p:nvPr/>
                  </p:nvSpPr>
                  <p:spPr>
                    <a:xfrm>
                      <a:off x="18145356" y="26356377"/>
                      <a:ext cx="476250" cy="412162"/>
                    </a:xfrm>
                    <a:custGeom>
                      <a:avLst/>
                      <a:gdLst>
                        <a:gd name="connsiteX0" fmla="*/ 476250 w 476250"/>
                        <a:gd name="connsiteY0" fmla="*/ 206081 h 412162"/>
                        <a:gd name="connsiteX1" fmla="*/ 357188 w 476250"/>
                        <a:gd name="connsiteY1" fmla="*/ 0 h 412162"/>
                        <a:gd name="connsiteX2" fmla="*/ 119063 w 476250"/>
                        <a:gd name="connsiteY2" fmla="*/ 0 h 412162"/>
                        <a:gd name="connsiteX3" fmla="*/ 0 w 476250"/>
                        <a:gd name="connsiteY3" fmla="*/ 206081 h 412162"/>
                        <a:gd name="connsiteX4" fmla="*/ 119063 w 476250"/>
                        <a:gd name="connsiteY4" fmla="*/ 412162 h 412162"/>
                        <a:gd name="connsiteX5" fmla="*/ 357188 w 476250"/>
                        <a:gd name="connsiteY5" fmla="*/ 412162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476250" y="206081"/>
                          </a:moveTo>
                          <a:lnTo>
                            <a:pt x="357188" y="0"/>
                          </a:lnTo>
                          <a:lnTo>
                            <a:pt x="119063" y="0"/>
                          </a:lnTo>
                          <a:lnTo>
                            <a:pt x="0" y="206081"/>
                          </a:lnTo>
                          <a:lnTo>
                            <a:pt x="119063" y="412162"/>
                          </a:lnTo>
                          <a:lnTo>
                            <a:pt x="357188" y="412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73" name="Freeform 1372">
                      <a:extLst>
                        <a:ext uri="{FF2B5EF4-FFF2-40B4-BE49-F238E27FC236}">
                          <a16:creationId xmlns:a16="http://schemas.microsoft.com/office/drawing/2014/main" id="{4EEF81DD-D8A6-3416-84C8-7C1E4A2CCEEF}"/>
                        </a:ext>
                      </a:extLst>
                    </p:cNvPr>
                    <p:cNvSpPr/>
                    <p:nvPr/>
                  </p:nvSpPr>
                  <p:spPr>
                    <a:xfrm>
                      <a:off x="18097731" y="26562458"/>
                      <a:ext cx="166687" cy="309116"/>
                    </a:xfrm>
                    <a:custGeom>
                      <a:avLst/>
                      <a:gdLst>
                        <a:gd name="connsiteX0" fmla="*/ 166688 w 166687"/>
                        <a:gd name="connsiteY0" fmla="*/ 206081 h 309116"/>
                        <a:gd name="connsiteX1" fmla="*/ 47625 w 166687"/>
                        <a:gd name="connsiteY1" fmla="*/ 0 h 309116"/>
                        <a:gd name="connsiteX2" fmla="*/ 0 w 166687"/>
                        <a:gd name="connsiteY2" fmla="*/ 0 h 309116"/>
                        <a:gd name="connsiteX3" fmla="*/ 107156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166688" y="206081"/>
                          </a:moveTo>
                          <a:lnTo>
                            <a:pt x="47625" y="0"/>
                          </a:lnTo>
                          <a:lnTo>
                            <a:pt x="0" y="0"/>
                          </a:lnTo>
                          <a:lnTo>
                            <a:pt x="107156"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74" name="Freeform 1373">
                      <a:extLst>
                        <a:ext uri="{FF2B5EF4-FFF2-40B4-BE49-F238E27FC236}">
                          <a16:creationId xmlns:a16="http://schemas.microsoft.com/office/drawing/2014/main" id="{D327240E-D3FE-7BEB-25EE-A70FF9134B3C}"/>
                        </a:ext>
                      </a:extLst>
                    </p:cNvPr>
                    <p:cNvSpPr/>
                    <p:nvPr/>
                  </p:nvSpPr>
                  <p:spPr>
                    <a:xfrm>
                      <a:off x="18026293" y="26356377"/>
                      <a:ext cx="238125" cy="206081"/>
                    </a:xfrm>
                    <a:custGeom>
                      <a:avLst/>
                      <a:gdLst>
                        <a:gd name="connsiteX0" fmla="*/ 0 w 238125"/>
                        <a:gd name="connsiteY0" fmla="*/ 0 h 206081"/>
                        <a:gd name="connsiteX1" fmla="*/ 71438 w 238125"/>
                        <a:gd name="connsiteY1" fmla="*/ 206081 h 206081"/>
                        <a:gd name="connsiteX2" fmla="*/ 119063 w 238125"/>
                        <a:gd name="connsiteY2" fmla="*/ 206081 h 206081"/>
                        <a:gd name="connsiteX3" fmla="*/ 238125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0"/>
                          </a:moveTo>
                          <a:lnTo>
                            <a:pt x="71438" y="206081"/>
                          </a:ln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375" name="Graphic 20">
                  <a:extLst>
                    <a:ext uri="{FF2B5EF4-FFF2-40B4-BE49-F238E27FC236}">
                      <a16:creationId xmlns:a16="http://schemas.microsoft.com/office/drawing/2014/main" id="{0B7D9FE9-481A-B3DD-D513-85743BADD770}"/>
                    </a:ext>
                  </a:extLst>
                </p:cNvPr>
                <p:cNvGrpSpPr/>
                <p:nvPr/>
              </p:nvGrpSpPr>
              <p:grpSpPr>
                <a:xfrm>
                  <a:off x="18383481" y="26356377"/>
                  <a:ext cx="714375" cy="1648629"/>
                  <a:chOff x="18383481" y="26356377"/>
                  <a:chExt cx="714375" cy="1648629"/>
                </a:xfrm>
              </p:grpSpPr>
              <p:grpSp>
                <p:nvGrpSpPr>
                  <p:cNvPr id="1376" name="Graphic 20">
                    <a:extLst>
                      <a:ext uri="{FF2B5EF4-FFF2-40B4-BE49-F238E27FC236}">
                        <a16:creationId xmlns:a16="http://schemas.microsoft.com/office/drawing/2014/main" id="{C121AAC2-3B17-1BAA-94CE-7AB1C9EDDDE4}"/>
                      </a:ext>
                    </a:extLst>
                  </p:cNvPr>
                  <p:cNvGrpSpPr/>
                  <p:nvPr/>
                </p:nvGrpSpPr>
                <p:grpSpPr>
                  <a:xfrm>
                    <a:off x="18383481" y="27386773"/>
                    <a:ext cx="714375" cy="618233"/>
                    <a:chOff x="18383481" y="27386773"/>
                    <a:chExt cx="714375" cy="618233"/>
                  </a:xfrm>
                </p:grpSpPr>
                <p:sp>
                  <p:nvSpPr>
                    <p:cNvPr id="1377" name="Freeform 1376">
                      <a:extLst>
                        <a:ext uri="{FF2B5EF4-FFF2-40B4-BE49-F238E27FC236}">
                          <a16:creationId xmlns:a16="http://schemas.microsoft.com/office/drawing/2014/main" id="{3A944E58-F4B3-53A6-7029-13FA5AEF8246}"/>
                        </a:ext>
                      </a:extLst>
                    </p:cNvPr>
                    <p:cNvSpPr/>
                    <p:nvPr/>
                  </p:nvSpPr>
                  <p:spPr>
                    <a:xfrm>
                      <a:off x="18383481" y="27386773"/>
                      <a:ext cx="238125" cy="206071"/>
                    </a:xfrm>
                    <a:custGeom>
                      <a:avLst/>
                      <a:gdLst>
                        <a:gd name="connsiteX0" fmla="*/ 0 w 238125"/>
                        <a:gd name="connsiteY0" fmla="*/ 0 h 206071"/>
                        <a:gd name="connsiteX1" fmla="*/ 119063 w 238125"/>
                        <a:gd name="connsiteY1" fmla="*/ 206071 h 206071"/>
                        <a:gd name="connsiteX2" fmla="*/ 238125 w 238125"/>
                        <a:gd name="connsiteY2" fmla="*/ 0 h 206071"/>
                      </a:gdLst>
                      <a:ahLst/>
                      <a:cxnLst>
                        <a:cxn ang="0">
                          <a:pos x="connsiteX0" y="connsiteY0"/>
                        </a:cxn>
                        <a:cxn ang="0">
                          <a:pos x="connsiteX1" y="connsiteY1"/>
                        </a:cxn>
                        <a:cxn ang="0">
                          <a:pos x="connsiteX2" y="connsiteY2"/>
                        </a:cxn>
                      </a:cxnLst>
                      <a:rect l="l" t="t" r="r" b="b"/>
                      <a:pathLst>
                        <a:path w="238125" h="206071">
                          <a:moveTo>
                            <a:pt x="0" y="0"/>
                          </a:moveTo>
                          <a:lnTo>
                            <a:pt x="119063" y="20607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78" name="Freeform 1377">
                      <a:extLst>
                        <a:ext uri="{FF2B5EF4-FFF2-40B4-BE49-F238E27FC236}">
                          <a16:creationId xmlns:a16="http://schemas.microsoft.com/office/drawing/2014/main" id="{470FE0EE-70E0-9B9A-8251-77240413F6E1}"/>
                        </a:ext>
                      </a:extLst>
                    </p:cNvPr>
                    <p:cNvSpPr/>
                    <p:nvPr/>
                  </p:nvSpPr>
                  <p:spPr>
                    <a:xfrm>
                      <a:off x="18502543" y="27386773"/>
                      <a:ext cx="476250" cy="412152"/>
                    </a:xfrm>
                    <a:custGeom>
                      <a:avLst/>
                      <a:gdLst>
                        <a:gd name="connsiteX0" fmla="*/ 357188 w 476250"/>
                        <a:gd name="connsiteY0" fmla="*/ 412152 h 412152"/>
                        <a:gd name="connsiteX1" fmla="*/ 476250 w 476250"/>
                        <a:gd name="connsiteY1" fmla="*/ 206071 h 412152"/>
                        <a:gd name="connsiteX2" fmla="*/ 357188 w 476250"/>
                        <a:gd name="connsiteY2" fmla="*/ 0 h 412152"/>
                        <a:gd name="connsiteX3" fmla="*/ 119063 w 476250"/>
                        <a:gd name="connsiteY3" fmla="*/ 0 h 412152"/>
                        <a:gd name="connsiteX4" fmla="*/ 0 w 476250"/>
                        <a:gd name="connsiteY4" fmla="*/ 206071 h 412152"/>
                        <a:gd name="connsiteX5" fmla="*/ 119063 w 476250"/>
                        <a:gd name="connsiteY5" fmla="*/ 412152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412152"/>
                          </a:moveTo>
                          <a:lnTo>
                            <a:pt x="476250" y="206071"/>
                          </a:lnTo>
                          <a:lnTo>
                            <a:pt x="357188" y="0"/>
                          </a:lnTo>
                          <a:lnTo>
                            <a:pt x="119063" y="0"/>
                          </a:lnTo>
                          <a:lnTo>
                            <a:pt x="0" y="206071"/>
                          </a:lnTo>
                          <a:lnTo>
                            <a:pt x="119063" y="41215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79" name="Freeform 1378">
                      <a:extLst>
                        <a:ext uri="{FF2B5EF4-FFF2-40B4-BE49-F238E27FC236}">
                          <a16:creationId xmlns:a16="http://schemas.microsoft.com/office/drawing/2014/main" id="{E3BF5592-E0FA-7DA5-F5FA-F25BC1276DC6}"/>
                        </a:ext>
                      </a:extLst>
                    </p:cNvPr>
                    <p:cNvSpPr/>
                    <p:nvPr/>
                  </p:nvSpPr>
                  <p:spPr>
                    <a:xfrm>
                      <a:off x="18859731" y="27386773"/>
                      <a:ext cx="238125" cy="206071"/>
                    </a:xfrm>
                    <a:custGeom>
                      <a:avLst/>
                      <a:gdLst>
                        <a:gd name="connsiteX0" fmla="*/ 238125 w 238125"/>
                        <a:gd name="connsiteY0" fmla="*/ 0 h 206071"/>
                        <a:gd name="connsiteX1" fmla="*/ 0 w 238125"/>
                        <a:gd name="connsiteY1" fmla="*/ 0 h 206071"/>
                        <a:gd name="connsiteX2" fmla="*/ 119063 w 238125"/>
                        <a:gd name="connsiteY2" fmla="*/ 206071 h 206071"/>
                      </a:gdLst>
                      <a:ahLst/>
                      <a:cxnLst>
                        <a:cxn ang="0">
                          <a:pos x="connsiteX0" y="connsiteY0"/>
                        </a:cxn>
                        <a:cxn ang="0">
                          <a:pos x="connsiteX1" y="connsiteY1"/>
                        </a:cxn>
                        <a:cxn ang="0">
                          <a:pos x="connsiteX2" y="connsiteY2"/>
                        </a:cxn>
                      </a:cxnLst>
                      <a:rect l="l" t="t" r="r" b="b"/>
                      <a:pathLst>
                        <a:path w="238125" h="206071">
                          <a:moveTo>
                            <a:pt x="238125" y="0"/>
                          </a:moveTo>
                          <a:lnTo>
                            <a:pt x="0" y="0"/>
                          </a:lnTo>
                          <a:lnTo>
                            <a:pt x="119063" y="20607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80" name="Freeform 1379">
                      <a:extLst>
                        <a:ext uri="{FF2B5EF4-FFF2-40B4-BE49-F238E27FC236}">
                          <a16:creationId xmlns:a16="http://schemas.microsoft.com/office/drawing/2014/main" id="{0D4A4C56-C837-6348-D7A7-5177ACC7152B}"/>
                        </a:ext>
                      </a:extLst>
                    </p:cNvPr>
                    <p:cNvSpPr/>
                    <p:nvPr/>
                  </p:nvSpPr>
                  <p:spPr>
                    <a:xfrm>
                      <a:off x="18621606" y="27798925"/>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81" name="Graphic 20">
                    <a:extLst>
                      <a:ext uri="{FF2B5EF4-FFF2-40B4-BE49-F238E27FC236}">
                        <a16:creationId xmlns:a16="http://schemas.microsoft.com/office/drawing/2014/main" id="{87CBE955-F0AE-7F60-33EE-C6D04FA62FBD}"/>
                      </a:ext>
                    </a:extLst>
                  </p:cNvPr>
                  <p:cNvGrpSpPr/>
                  <p:nvPr/>
                </p:nvGrpSpPr>
                <p:grpSpPr>
                  <a:xfrm>
                    <a:off x="18383481" y="26356377"/>
                    <a:ext cx="714375" cy="1030396"/>
                    <a:chOff x="18383481" y="26356377"/>
                    <a:chExt cx="714375" cy="1030396"/>
                  </a:xfrm>
                </p:grpSpPr>
                <p:sp>
                  <p:nvSpPr>
                    <p:cNvPr id="1382" name="Freeform 1381">
                      <a:extLst>
                        <a:ext uri="{FF2B5EF4-FFF2-40B4-BE49-F238E27FC236}">
                          <a16:creationId xmlns:a16="http://schemas.microsoft.com/office/drawing/2014/main" id="{2777C8D0-84C4-69AE-C6EE-892650E6607F}"/>
                        </a:ext>
                      </a:extLst>
                    </p:cNvPr>
                    <p:cNvSpPr/>
                    <p:nvPr/>
                  </p:nvSpPr>
                  <p:spPr>
                    <a:xfrm>
                      <a:off x="18669231" y="26356377"/>
                      <a:ext cx="142875" cy="206081"/>
                    </a:xfrm>
                    <a:custGeom>
                      <a:avLst/>
                      <a:gdLst>
                        <a:gd name="connsiteX0" fmla="*/ 71438 w 142875"/>
                        <a:gd name="connsiteY0" fmla="*/ 0 h 206081"/>
                        <a:gd name="connsiteX1" fmla="*/ 0 w 142875"/>
                        <a:gd name="connsiteY1" fmla="*/ 206081 h 206081"/>
                        <a:gd name="connsiteX2" fmla="*/ 142875 w 142875"/>
                        <a:gd name="connsiteY2" fmla="*/ 206081 h 206081"/>
                      </a:gdLst>
                      <a:ahLst/>
                      <a:cxnLst>
                        <a:cxn ang="0">
                          <a:pos x="connsiteX0" y="connsiteY0"/>
                        </a:cxn>
                        <a:cxn ang="0">
                          <a:pos x="connsiteX1" y="connsiteY1"/>
                        </a:cxn>
                        <a:cxn ang="0">
                          <a:pos x="connsiteX2" y="connsiteY2"/>
                        </a:cxn>
                      </a:cxnLst>
                      <a:rect l="l" t="t" r="r" b="b"/>
                      <a:pathLst>
                        <a:path w="142875" h="206081">
                          <a:moveTo>
                            <a:pt x="71438" y="0"/>
                          </a:moveTo>
                          <a:lnTo>
                            <a:pt x="0" y="206081"/>
                          </a:lnTo>
                          <a:lnTo>
                            <a:pt x="142875"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83" name="Freeform 1382">
                      <a:extLst>
                        <a:ext uri="{FF2B5EF4-FFF2-40B4-BE49-F238E27FC236}">
                          <a16:creationId xmlns:a16="http://schemas.microsoft.com/office/drawing/2014/main" id="{E61AE363-8F8A-1672-7B67-3EED7ECE8E4F}"/>
                        </a:ext>
                      </a:extLst>
                    </p:cNvPr>
                    <p:cNvSpPr/>
                    <p:nvPr/>
                  </p:nvSpPr>
                  <p:spPr>
                    <a:xfrm>
                      <a:off x="18454918" y="26871575"/>
                      <a:ext cx="166687" cy="309116"/>
                    </a:xfrm>
                    <a:custGeom>
                      <a:avLst/>
                      <a:gdLst>
                        <a:gd name="connsiteX0" fmla="*/ 47625 w 166687"/>
                        <a:gd name="connsiteY0" fmla="*/ 309117 h 309116"/>
                        <a:gd name="connsiteX1" fmla="*/ 166688 w 166687"/>
                        <a:gd name="connsiteY1" fmla="*/ 103036 h 309116"/>
                        <a:gd name="connsiteX2" fmla="*/ 107156 w 166687"/>
                        <a:gd name="connsiteY2" fmla="*/ 0 h 309116"/>
                        <a:gd name="connsiteX3" fmla="*/ 0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47625" y="309117"/>
                          </a:moveTo>
                          <a:lnTo>
                            <a:pt x="166688" y="103036"/>
                          </a:lnTo>
                          <a:lnTo>
                            <a:pt x="107156" y="0"/>
                          </a:lnTo>
                          <a:lnTo>
                            <a:pt x="0"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84" name="Freeform 1383">
                      <a:extLst>
                        <a:ext uri="{FF2B5EF4-FFF2-40B4-BE49-F238E27FC236}">
                          <a16:creationId xmlns:a16="http://schemas.microsoft.com/office/drawing/2014/main" id="{E4B0928A-36CA-8C4F-6DA3-B4CC61903E7D}"/>
                        </a:ext>
                      </a:extLst>
                    </p:cNvPr>
                    <p:cNvSpPr/>
                    <p:nvPr/>
                  </p:nvSpPr>
                  <p:spPr>
                    <a:xfrm>
                      <a:off x="18562075" y="26562458"/>
                      <a:ext cx="357187" cy="412152"/>
                    </a:xfrm>
                    <a:custGeom>
                      <a:avLst/>
                      <a:gdLst>
                        <a:gd name="connsiteX0" fmla="*/ 59531 w 357187"/>
                        <a:gd name="connsiteY0" fmla="*/ 412153 h 412152"/>
                        <a:gd name="connsiteX1" fmla="*/ 297656 w 357187"/>
                        <a:gd name="connsiteY1" fmla="*/ 412153 h 412152"/>
                        <a:gd name="connsiteX2" fmla="*/ 357188 w 357187"/>
                        <a:gd name="connsiteY2" fmla="*/ 309117 h 412152"/>
                        <a:gd name="connsiteX3" fmla="*/ 250031 w 357187"/>
                        <a:gd name="connsiteY3" fmla="*/ 0 h 412152"/>
                        <a:gd name="connsiteX4" fmla="*/ 107156 w 357187"/>
                        <a:gd name="connsiteY4" fmla="*/ 0 h 412152"/>
                        <a:gd name="connsiteX5" fmla="*/ 0 w 357187"/>
                        <a:gd name="connsiteY5" fmla="*/ 309117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59531" y="412153"/>
                          </a:moveTo>
                          <a:lnTo>
                            <a:pt x="297656" y="412153"/>
                          </a:lnTo>
                          <a:lnTo>
                            <a:pt x="357188" y="309117"/>
                          </a:lnTo>
                          <a:lnTo>
                            <a:pt x="250031" y="0"/>
                          </a:lnTo>
                          <a:lnTo>
                            <a:pt x="107156" y="0"/>
                          </a:lnTo>
                          <a:lnTo>
                            <a:pt x="0"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85" name="Freeform 1384">
                      <a:extLst>
                        <a:ext uri="{FF2B5EF4-FFF2-40B4-BE49-F238E27FC236}">
                          <a16:creationId xmlns:a16="http://schemas.microsoft.com/office/drawing/2014/main" id="{44B5B4D1-CEE2-BAE2-A099-93BD5A1F4623}"/>
                        </a:ext>
                      </a:extLst>
                    </p:cNvPr>
                    <p:cNvSpPr/>
                    <p:nvPr/>
                  </p:nvSpPr>
                  <p:spPr>
                    <a:xfrm>
                      <a:off x="18383481" y="27180691"/>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 name="connsiteX3" fmla="*/ 71438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206081"/>
                          </a:moveTo>
                          <a:lnTo>
                            <a:pt x="238125" y="206081"/>
                          </a:lnTo>
                          <a:lnTo>
                            <a:pt x="119063" y="0"/>
                          </a:lnTo>
                          <a:lnTo>
                            <a:pt x="7143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86" name="Freeform 1385">
                      <a:extLst>
                        <a:ext uri="{FF2B5EF4-FFF2-40B4-BE49-F238E27FC236}">
                          <a16:creationId xmlns:a16="http://schemas.microsoft.com/office/drawing/2014/main" id="{0DC61556-0177-A0EF-290D-E7C014EC60B2}"/>
                        </a:ext>
                      </a:extLst>
                    </p:cNvPr>
                    <p:cNvSpPr/>
                    <p:nvPr/>
                  </p:nvSpPr>
                  <p:spPr>
                    <a:xfrm>
                      <a:off x="18502543" y="26974610"/>
                      <a:ext cx="476250" cy="412162"/>
                    </a:xfrm>
                    <a:custGeom>
                      <a:avLst/>
                      <a:gdLst>
                        <a:gd name="connsiteX0" fmla="*/ 0 w 476250"/>
                        <a:gd name="connsiteY0" fmla="*/ 206081 h 412162"/>
                        <a:gd name="connsiteX1" fmla="*/ 119063 w 476250"/>
                        <a:gd name="connsiteY1" fmla="*/ 412162 h 412162"/>
                        <a:gd name="connsiteX2" fmla="*/ 357188 w 476250"/>
                        <a:gd name="connsiteY2" fmla="*/ 412162 h 412162"/>
                        <a:gd name="connsiteX3" fmla="*/ 476250 w 476250"/>
                        <a:gd name="connsiteY3" fmla="*/ 206081 h 412162"/>
                        <a:gd name="connsiteX4" fmla="*/ 357188 w 476250"/>
                        <a:gd name="connsiteY4" fmla="*/ 0 h 412162"/>
                        <a:gd name="connsiteX5" fmla="*/ 119063 w 476250"/>
                        <a:gd name="connsiteY5" fmla="*/ 0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0" y="206081"/>
                          </a:moveTo>
                          <a:lnTo>
                            <a:pt x="119063" y="412162"/>
                          </a:lnTo>
                          <a:lnTo>
                            <a:pt x="357188" y="412162"/>
                          </a:lnTo>
                          <a:lnTo>
                            <a:pt x="476250" y="206081"/>
                          </a:lnTo>
                          <a:lnTo>
                            <a:pt x="357188" y="0"/>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87" name="Freeform 1386">
                      <a:extLst>
                        <a:ext uri="{FF2B5EF4-FFF2-40B4-BE49-F238E27FC236}">
                          <a16:creationId xmlns:a16="http://schemas.microsoft.com/office/drawing/2014/main" id="{CC0B02A6-654E-C850-8A32-CE552E7D3171}"/>
                        </a:ext>
                      </a:extLst>
                    </p:cNvPr>
                    <p:cNvSpPr/>
                    <p:nvPr/>
                  </p:nvSpPr>
                  <p:spPr>
                    <a:xfrm>
                      <a:off x="18859731" y="26871575"/>
                      <a:ext cx="166687" cy="309116"/>
                    </a:xfrm>
                    <a:custGeom>
                      <a:avLst/>
                      <a:gdLst>
                        <a:gd name="connsiteX0" fmla="*/ 0 w 166687"/>
                        <a:gd name="connsiteY0" fmla="*/ 103036 h 309116"/>
                        <a:gd name="connsiteX1" fmla="*/ 119063 w 166687"/>
                        <a:gd name="connsiteY1" fmla="*/ 309117 h 309116"/>
                        <a:gd name="connsiteX2" fmla="*/ 166688 w 166687"/>
                        <a:gd name="connsiteY2" fmla="*/ 309117 h 309116"/>
                        <a:gd name="connsiteX3" fmla="*/ 59531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0" y="103036"/>
                          </a:moveTo>
                          <a:lnTo>
                            <a:pt x="119063" y="309117"/>
                          </a:lnTo>
                          <a:lnTo>
                            <a:pt x="166688" y="309117"/>
                          </a:lnTo>
                          <a:lnTo>
                            <a:pt x="59531"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388" name="Freeform 1387">
                      <a:extLst>
                        <a:ext uri="{FF2B5EF4-FFF2-40B4-BE49-F238E27FC236}">
                          <a16:creationId xmlns:a16="http://schemas.microsoft.com/office/drawing/2014/main" id="{032EEFAD-2FB9-9C8A-8625-FD7F185D0E75}"/>
                        </a:ext>
                      </a:extLst>
                    </p:cNvPr>
                    <p:cNvSpPr/>
                    <p:nvPr/>
                  </p:nvSpPr>
                  <p:spPr>
                    <a:xfrm>
                      <a:off x="18859731" y="27180691"/>
                      <a:ext cx="238125" cy="206081"/>
                    </a:xfrm>
                    <a:custGeom>
                      <a:avLst/>
                      <a:gdLst>
                        <a:gd name="connsiteX0" fmla="*/ 238125 w 238125"/>
                        <a:gd name="connsiteY0" fmla="*/ 206081 h 206081"/>
                        <a:gd name="connsiteX1" fmla="*/ 166688 w 238125"/>
                        <a:gd name="connsiteY1" fmla="*/ 0 h 206081"/>
                        <a:gd name="connsiteX2" fmla="*/ 119063 w 238125"/>
                        <a:gd name="connsiteY2" fmla="*/ 0 h 206081"/>
                        <a:gd name="connsiteX3" fmla="*/ 0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206081"/>
                          </a:moveTo>
                          <a:lnTo>
                            <a:pt x="166688" y="0"/>
                          </a:ln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grpSp>
        <p:grpSp>
          <p:nvGrpSpPr>
            <p:cNvPr id="1389" name="Graphic 22">
              <a:extLst>
                <a:ext uri="{FF2B5EF4-FFF2-40B4-BE49-F238E27FC236}">
                  <a16:creationId xmlns:a16="http://schemas.microsoft.com/office/drawing/2014/main" id="{966F9B4E-00C8-B061-475F-5D1B4478A22B}"/>
                </a:ext>
              </a:extLst>
            </p:cNvPr>
            <p:cNvGrpSpPr>
              <a:grpSpLocks noChangeAspect="1"/>
            </p:cNvGrpSpPr>
            <p:nvPr/>
          </p:nvGrpSpPr>
          <p:grpSpPr>
            <a:xfrm>
              <a:off x="34836538" y="15544954"/>
              <a:ext cx="2322567" cy="3502650"/>
              <a:chOff x="21566091" y="23966661"/>
              <a:chExt cx="3852938" cy="5809827"/>
            </a:xfrm>
          </p:grpSpPr>
          <p:grpSp>
            <p:nvGrpSpPr>
              <p:cNvPr id="1390" name="Graphic 22">
                <a:extLst>
                  <a:ext uri="{FF2B5EF4-FFF2-40B4-BE49-F238E27FC236}">
                    <a16:creationId xmlns:a16="http://schemas.microsoft.com/office/drawing/2014/main" id="{8B617C31-AE8B-D6A7-C613-E156FFD4EC41}"/>
                  </a:ext>
                </a:extLst>
              </p:cNvPr>
              <p:cNvGrpSpPr/>
              <p:nvPr/>
            </p:nvGrpSpPr>
            <p:grpSpPr>
              <a:xfrm>
                <a:off x="22301936" y="24815742"/>
                <a:ext cx="2381250" cy="3424737"/>
                <a:chOff x="22301936" y="24815742"/>
                <a:chExt cx="2381250" cy="3424737"/>
              </a:xfrm>
            </p:grpSpPr>
            <p:sp>
              <p:nvSpPr>
                <p:cNvPr id="1391" name="Freeform 1390">
                  <a:extLst>
                    <a:ext uri="{FF2B5EF4-FFF2-40B4-BE49-F238E27FC236}">
                      <a16:creationId xmlns:a16="http://schemas.microsoft.com/office/drawing/2014/main" id="{40C9102E-7B7B-16E1-CF10-A009BB04E048}"/>
                    </a:ext>
                  </a:extLst>
                </p:cNvPr>
                <p:cNvSpPr/>
                <p:nvPr/>
              </p:nvSpPr>
              <p:spPr>
                <a:xfrm>
                  <a:off x="23254436" y="24815742"/>
                  <a:ext cx="476250" cy="684947"/>
                </a:xfrm>
                <a:custGeom>
                  <a:avLst/>
                  <a:gdLst>
                    <a:gd name="connsiteX0" fmla="*/ 238125 w 476250"/>
                    <a:gd name="connsiteY0" fmla="*/ 0 h 684947"/>
                    <a:gd name="connsiteX1" fmla="*/ 476250 w 476250"/>
                    <a:gd name="connsiteY1" fmla="*/ 684948 h 684947"/>
                    <a:gd name="connsiteX2" fmla="*/ 0 w 476250"/>
                    <a:gd name="connsiteY2" fmla="*/ 684948 h 684947"/>
                  </a:gdLst>
                  <a:ahLst/>
                  <a:cxnLst>
                    <a:cxn ang="0">
                      <a:pos x="connsiteX0" y="connsiteY0"/>
                    </a:cxn>
                    <a:cxn ang="0">
                      <a:pos x="connsiteX1" y="connsiteY1"/>
                    </a:cxn>
                    <a:cxn ang="0">
                      <a:pos x="connsiteX2" y="connsiteY2"/>
                    </a:cxn>
                  </a:cxnLst>
                  <a:rect l="l" t="t" r="r" b="b"/>
                  <a:pathLst>
                    <a:path w="476250" h="684947">
                      <a:moveTo>
                        <a:pt x="238125" y="0"/>
                      </a:moveTo>
                      <a:lnTo>
                        <a:pt x="476250" y="684948"/>
                      </a:lnTo>
                      <a:lnTo>
                        <a:pt x="0" y="68494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92" name="Freeform 1391">
                  <a:extLst>
                    <a:ext uri="{FF2B5EF4-FFF2-40B4-BE49-F238E27FC236}">
                      <a16:creationId xmlns:a16="http://schemas.microsoft.com/office/drawing/2014/main" id="{D23982AC-8BB7-C968-A1D8-19614D36E58B}"/>
                    </a:ext>
                  </a:extLst>
                </p:cNvPr>
                <p:cNvSpPr/>
                <p:nvPr/>
              </p:nvSpPr>
              <p:spPr>
                <a:xfrm>
                  <a:off x="23889439" y="26528116"/>
                  <a:ext cx="555621" cy="1027416"/>
                </a:xfrm>
                <a:custGeom>
                  <a:avLst/>
                  <a:gdLst>
                    <a:gd name="connsiteX0" fmla="*/ 396869 w 555621"/>
                    <a:gd name="connsiteY0" fmla="*/ 1027417 h 1027416"/>
                    <a:gd name="connsiteX1" fmla="*/ 0 w 555621"/>
                    <a:gd name="connsiteY1" fmla="*/ 342469 h 1027416"/>
                    <a:gd name="connsiteX2" fmla="*/ 198434 w 555621"/>
                    <a:gd name="connsiteY2" fmla="*/ 0 h 1027416"/>
                    <a:gd name="connsiteX3" fmla="*/ 555622 w 555621"/>
                    <a:gd name="connsiteY3" fmla="*/ 1027417 h 1027416"/>
                  </a:gdLst>
                  <a:ahLst/>
                  <a:cxnLst>
                    <a:cxn ang="0">
                      <a:pos x="connsiteX0" y="connsiteY0"/>
                    </a:cxn>
                    <a:cxn ang="0">
                      <a:pos x="connsiteX1" y="connsiteY1"/>
                    </a:cxn>
                    <a:cxn ang="0">
                      <a:pos x="connsiteX2" y="connsiteY2"/>
                    </a:cxn>
                    <a:cxn ang="0">
                      <a:pos x="connsiteX3" y="connsiteY3"/>
                    </a:cxn>
                  </a:cxnLst>
                  <a:rect l="l" t="t" r="r" b="b"/>
                  <a:pathLst>
                    <a:path w="555621" h="1027416">
                      <a:moveTo>
                        <a:pt x="396869" y="1027417"/>
                      </a:moveTo>
                      <a:lnTo>
                        <a:pt x="0" y="342469"/>
                      </a:lnTo>
                      <a:lnTo>
                        <a:pt x="198434" y="0"/>
                      </a:lnTo>
                      <a:lnTo>
                        <a:pt x="555622" y="102741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393" name="Freeform 1392">
                  <a:extLst>
                    <a:ext uri="{FF2B5EF4-FFF2-40B4-BE49-F238E27FC236}">
                      <a16:creationId xmlns:a16="http://schemas.microsoft.com/office/drawing/2014/main" id="{B02740FB-DD99-70D4-77EF-DD48157F42B9}"/>
                    </a:ext>
                  </a:extLst>
                </p:cNvPr>
                <p:cNvSpPr/>
                <p:nvPr/>
              </p:nvSpPr>
              <p:spPr>
                <a:xfrm>
                  <a:off x="22897248" y="25500690"/>
                  <a:ext cx="1190625" cy="1369895"/>
                </a:xfrm>
                <a:custGeom>
                  <a:avLst/>
                  <a:gdLst>
                    <a:gd name="connsiteX0" fmla="*/ 992191 w 1190625"/>
                    <a:gd name="connsiteY0" fmla="*/ 1369895 h 1369895"/>
                    <a:gd name="connsiteX1" fmla="*/ 198434 w 1190625"/>
                    <a:gd name="connsiteY1" fmla="*/ 1369895 h 1369895"/>
                    <a:gd name="connsiteX2" fmla="*/ 0 w 1190625"/>
                    <a:gd name="connsiteY2" fmla="*/ 1027426 h 1369895"/>
                    <a:gd name="connsiteX3" fmla="*/ 357188 w 1190625"/>
                    <a:gd name="connsiteY3" fmla="*/ 0 h 1369895"/>
                    <a:gd name="connsiteX4" fmla="*/ 833438 w 1190625"/>
                    <a:gd name="connsiteY4" fmla="*/ 0 h 1369895"/>
                    <a:gd name="connsiteX5" fmla="*/ 1190625 w 1190625"/>
                    <a:gd name="connsiteY5" fmla="*/ 1027426 h 1369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369895">
                      <a:moveTo>
                        <a:pt x="992191" y="1369895"/>
                      </a:moveTo>
                      <a:lnTo>
                        <a:pt x="198434" y="1369895"/>
                      </a:lnTo>
                      <a:lnTo>
                        <a:pt x="0" y="1027426"/>
                      </a:lnTo>
                      <a:lnTo>
                        <a:pt x="357188" y="0"/>
                      </a:lnTo>
                      <a:lnTo>
                        <a:pt x="833438" y="0"/>
                      </a:lnTo>
                      <a:lnTo>
                        <a:pt x="1190625" y="102742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394" name="Freeform 1393">
                  <a:extLst>
                    <a:ext uri="{FF2B5EF4-FFF2-40B4-BE49-F238E27FC236}">
                      <a16:creationId xmlns:a16="http://schemas.microsoft.com/office/drawing/2014/main" id="{A00BE206-4BA9-D5D6-369E-7BCBD3D10BAA}"/>
                    </a:ext>
                  </a:extLst>
                </p:cNvPr>
                <p:cNvSpPr/>
                <p:nvPr/>
              </p:nvSpPr>
              <p:spPr>
                <a:xfrm>
                  <a:off x="23889439" y="27555532"/>
                  <a:ext cx="793746" cy="684947"/>
                </a:xfrm>
                <a:custGeom>
                  <a:avLst/>
                  <a:gdLst>
                    <a:gd name="connsiteX0" fmla="*/ 793747 w 793746"/>
                    <a:gd name="connsiteY0" fmla="*/ 684948 h 684947"/>
                    <a:gd name="connsiteX1" fmla="*/ 0 w 793746"/>
                    <a:gd name="connsiteY1" fmla="*/ 684948 h 684947"/>
                    <a:gd name="connsiteX2" fmla="*/ 396869 w 793746"/>
                    <a:gd name="connsiteY2" fmla="*/ 0 h 684947"/>
                    <a:gd name="connsiteX3" fmla="*/ 555622 w 793746"/>
                    <a:gd name="connsiteY3" fmla="*/ 0 h 684947"/>
                  </a:gdLst>
                  <a:ahLst/>
                  <a:cxnLst>
                    <a:cxn ang="0">
                      <a:pos x="connsiteX0" y="connsiteY0"/>
                    </a:cxn>
                    <a:cxn ang="0">
                      <a:pos x="connsiteX1" y="connsiteY1"/>
                    </a:cxn>
                    <a:cxn ang="0">
                      <a:pos x="connsiteX2" y="connsiteY2"/>
                    </a:cxn>
                    <a:cxn ang="0">
                      <a:pos x="connsiteX3" y="connsiteY3"/>
                    </a:cxn>
                  </a:cxnLst>
                  <a:rect l="l" t="t" r="r" b="b"/>
                  <a:pathLst>
                    <a:path w="793746" h="684947">
                      <a:moveTo>
                        <a:pt x="793747" y="684948"/>
                      </a:moveTo>
                      <a:lnTo>
                        <a:pt x="0" y="684948"/>
                      </a:lnTo>
                      <a:lnTo>
                        <a:pt x="396869" y="0"/>
                      </a:lnTo>
                      <a:lnTo>
                        <a:pt x="555622"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395" name="Freeform 1394">
                  <a:extLst>
                    <a:ext uri="{FF2B5EF4-FFF2-40B4-BE49-F238E27FC236}">
                      <a16:creationId xmlns:a16="http://schemas.microsoft.com/office/drawing/2014/main" id="{9969B7EA-C11D-AF4A-1B39-827AA1DC972D}"/>
                    </a:ext>
                  </a:extLst>
                </p:cNvPr>
                <p:cNvSpPr/>
                <p:nvPr/>
              </p:nvSpPr>
              <p:spPr>
                <a:xfrm>
                  <a:off x="22698814" y="26870585"/>
                  <a:ext cx="1587493" cy="1369895"/>
                </a:xfrm>
                <a:custGeom>
                  <a:avLst/>
                  <a:gdLst>
                    <a:gd name="connsiteX0" fmla="*/ 1587494 w 1587493"/>
                    <a:gd name="connsiteY0" fmla="*/ 684948 h 1369895"/>
                    <a:gd name="connsiteX1" fmla="*/ 1190625 w 1587493"/>
                    <a:gd name="connsiteY1" fmla="*/ 1369895 h 1369895"/>
                    <a:gd name="connsiteX2" fmla="*/ 396869 w 1587493"/>
                    <a:gd name="connsiteY2" fmla="*/ 1369895 h 1369895"/>
                    <a:gd name="connsiteX3" fmla="*/ 0 w 1587493"/>
                    <a:gd name="connsiteY3" fmla="*/ 684948 h 1369895"/>
                    <a:gd name="connsiteX4" fmla="*/ 396869 w 1587493"/>
                    <a:gd name="connsiteY4" fmla="*/ 0 h 1369895"/>
                    <a:gd name="connsiteX5" fmla="*/ 1190625 w 1587493"/>
                    <a:gd name="connsiteY5" fmla="*/ 0 h 1369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493" h="1369895">
                      <a:moveTo>
                        <a:pt x="1587494" y="684948"/>
                      </a:moveTo>
                      <a:lnTo>
                        <a:pt x="1190625" y="1369895"/>
                      </a:lnTo>
                      <a:lnTo>
                        <a:pt x="396869" y="1369895"/>
                      </a:lnTo>
                      <a:lnTo>
                        <a:pt x="0" y="684948"/>
                      </a:lnTo>
                      <a:lnTo>
                        <a:pt x="396869" y="0"/>
                      </a:lnTo>
                      <a:lnTo>
                        <a:pt x="1190625"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396" name="Freeform 1395">
                  <a:extLst>
                    <a:ext uri="{FF2B5EF4-FFF2-40B4-BE49-F238E27FC236}">
                      <a16:creationId xmlns:a16="http://schemas.microsoft.com/office/drawing/2014/main" id="{0F39E184-39B1-5C4B-1971-108215CCC5D8}"/>
                    </a:ext>
                  </a:extLst>
                </p:cNvPr>
                <p:cNvSpPr/>
                <p:nvPr/>
              </p:nvSpPr>
              <p:spPr>
                <a:xfrm>
                  <a:off x="22540061" y="26528116"/>
                  <a:ext cx="555621" cy="1027416"/>
                </a:xfrm>
                <a:custGeom>
                  <a:avLst/>
                  <a:gdLst>
                    <a:gd name="connsiteX0" fmla="*/ 555622 w 555621"/>
                    <a:gd name="connsiteY0" fmla="*/ 342469 h 1027416"/>
                    <a:gd name="connsiteX1" fmla="*/ 158753 w 555621"/>
                    <a:gd name="connsiteY1" fmla="*/ 1027417 h 1027416"/>
                    <a:gd name="connsiteX2" fmla="*/ 0 w 555621"/>
                    <a:gd name="connsiteY2" fmla="*/ 1027417 h 1027416"/>
                    <a:gd name="connsiteX3" fmla="*/ 357188 w 555621"/>
                    <a:gd name="connsiteY3" fmla="*/ 0 h 1027416"/>
                  </a:gdLst>
                  <a:ahLst/>
                  <a:cxnLst>
                    <a:cxn ang="0">
                      <a:pos x="connsiteX0" y="connsiteY0"/>
                    </a:cxn>
                    <a:cxn ang="0">
                      <a:pos x="connsiteX1" y="connsiteY1"/>
                    </a:cxn>
                    <a:cxn ang="0">
                      <a:pos x="connsiteX2" y="connsiteY2"/>
                    </a:cxn>
                    <a:cxn ang="0">
                      <a:pos x="connsiteX3" y="connsiteY3"/>
                    </a:cxn>
                  </a:cxnLst>
                  <a:rect l="l" t="t" r="r" b="b"/>
                  <a:pathLst>
                    <a:path w="555621" h="1027416">
                      <a:moveTo>
                        <a:pt x="555622" y="342469"/>
                      </a:moveTo>
                      <a:lnTo>
                        <a:pt x="158753" y="1027417"/>
                      </a:lnTo>
                      <a:lnTo>
                        <a:pt x="0" y="1027417"/>
                      </a:lnTo>
                      <a:lnTo>
                        <a:pt x="357188"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397" name="Freeform 1396">
                  <a:extLst>
                    <a:ext uri="{FF2B5EF4-FFF2-40B4-BE49-F238E27FC236}">
                      <a16:creationId xmlns:a16="http://schemas.microsoft.com/office/drawing/2014/main" id="{1D3C62B1-4D3D-7A86-CDD7-DB3DFEE9E3E5}"/>
                    </a:ext>
                  </a:extLst>
                </p:cNvPr>
                <p:cNvSpPr/>
                <p:nvPr/>
              </p:nvSpPr>
              <p:spPr>
                <a:xfrm>
                  <a:off x="22301936" y="27555532"/>
                  <a:ext cx="793746" cy="684947"/>
                </a:xfrm>
                <a:custGeom>
                  <a:avLst/>
                  <a:gdLst>
                    <a:gd name="connsiteX0" fmla="*/ 0 w 793746"/>
                    <a:gd name="connsiteY0" fmla="*/ 684948 h 684947"/>
                    <a:gd name="connsiteX1" fmla="*/ 238125 w 793746"/>
                    <a:gd name="connsiteY1" fmla="*/ 0 h 684947"/>
                    <a:gd name="connsiteX2" fmla="*/ 396878 w 793746"/>
                    <a:gd name="connsiteY2" fmla="*/ 0 h 684947"/>
                    <a:gd name="connsiteX3" fmla="*/ 793747 w 793746"/>
                    <a:gd name="connsiteY3" fmla="*/ 684948 h 684947"/>
                  </a:gdLst>
                  <a:ahLst/>
                  <a:cxnLst>
                    <a:cxn ang="0">
                      <a:pos x="connsiteX0" y="connsiteY0"/>
                    </a:cxn>
                    <a:cxn ang="0">
                      <a:pos x="connsiteX1" y="connsiteY1"/>
                    </a:cxn>
                    <a:cxn ang="0">
                      <a:pos x="connsiteX2" y="connsiteY2"/>
                    </a:cxn>
                    <a:cxn ang="0">
                      <a:pos x="connsiteX3" y="connsiteY3"/>
                    </a:cxn>
                  </a:cxnLst>
                  <a:rect l="l" t="t" r="r" b="b"/>
                  <a:pathLst>
                    <a:path w="793746" h="684947">
                      <a:moveTo>
                        <a:pt x="0" y="684948"/>
                      </a:moveTo>
                      <a:lnTo>
                        <a:pt x="238125" y="0"/>
                      </a:lnTo>
                      <a:lnTo>
                        <a:pt x="396878" y="0"/>
                      </a:lnTo>
                      <a:lnTo>
                        <a:pt x="793747" y="68494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398" name="Graphic 22">
                <a:extLst>
                  <a:ext uri="{FF2B5EF4-FFF2-40B4-BE49-F238E27FC236}">
                    <a16:creationId xmlns:a16="http://schemas.microsoft.com/office/drawing/2014/main" id="{A360FC2B-8A3F-0F75-F0E8-5EFDA2DE03B8}"/>
                  </a:ext>
                </a:extLst>
              </p:cNvPr>
              <p:cNvGrpSpPr/>
              <p:nvPr/>
            </p:nvGrpSpPr>
            <p:grpSpPr>
              <a:xfrm>
                <a:off x="22301936" y="28240480"/>
                <a:ext cx="2381250" cy="1536008"/>
                <a:chOff x="22301936" y="28240480"/>
                <a:chExt cx="2381250" cy="1536008"/>
              </a:xfrm>
            </p:grpSpPr>
            <p:sp>
              <p:nvSpPr>
                <p:cNvPr id="1399" name="Freeform 1398">
                  <a:extLst>
                    <a:ext uri="{FF2B5EF4-FFF2-40B4-BE49-F238E27FC236}">
                      <a16:creationId xmlns:a16="http://schemas.microsoft.com/office/drawing/2014/main" id="{A41146F6-63C8-D285-EE16-8451804331A9}"/>
                    </a:ext>
                  </a:extLst>
                </p:cNvPr>
                <p:cNvSpPr/>
                <p:nvPr/>
              </p:nvSpPr>
              <p:spPr>
                <a:xfrm>
                  <a:off x="23095682" y="29264489"/>
                  <a:ext cx="793756" cy="511999"/>
                </a:xfrm>
                <a:custGeom>
                  <a:avLst/>
                  <a:gdLst>
                    <a:gd name="connsiteX0" fmla="*/ 396878 w 793756"/>
                    <a:gd name="connsiteY0" fmla="*/ 512000 h 511999"/>
                    <a:gd name="connsiteX1" fmla="*/ 0 w 793756"/>
                    <a:gd name="connsiteY1" fmla="*/ 0 h 511999"/>
                    <a:gd name="connsiteX2" fmla="*/ 793756 w 793756"/>
                    <a:gd name="connsiteY2" fmla="*/ 0 h 511999"/>
                  </a:gdLst>
                  <a:ahLst/>
                  <a:cxnLst>
                    <a:cxn ang="0">
                      <a:pos x="connsiteX0" y="connsiteY0"/>
                    </a:cxn>
                    <a:cxn ang="0">
                      <a:pos x="connsiteX1" y="connsiteY1"/>
                    </a:cxn>
                    <a:cxn ang="0">
                      <a:pos x="connsiteX2" y="connsiteY2"/>
                    </a:cxn>
                  </a:cxnLst>
                  <a:rect l="l" t="t" r="r" b="b"/>
                  <a:pathLst>
                    <a:path w="793756" h="511999">
                      <a:moveTo>
                        <a:pt x="396878" y="512000"/>
                      </a:moveTo>
                      <a:lnTo>
                        <a:pt x="0" y="0"/>
                      </a:lnTo>
                      <a:lnTo>
                        <a:pt x="793756"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00" name="Freeform 1399">
                  <a:extLst>
                    <a:ext uri="{FF2B5EF4-FFF2-40B4-BE49-F238E27FC236}">
                      <a16:creationId xmlns:a16="http://schemas.microsoft.com/office/drawing/2014/main" id="{CBFFF992-861B-5405-E250-30C26FDC0055}"/>
                    </a:ext>
                  </a:extLst>
                </p:cNvPr>
                <p:cNvSpPr/>
                <p:nvPr/>
              </p:nvSpPr>
              <p:spPr>
                <a:xfrm>
                  <a:off x="22698814" y="28240480"/>
                  <a:ext cx="1587493" cy="1024009"/>
                </a:xfrm>
                <a:custGeom>
                  <a:avLst/>
                  <a:gdLst>
                    <a:gd name="connsiteX0" fmla="*/ 396869 w 1587493"/>
                    <a:gd name="connsiteY0" fmla="*/ 0 h 1024009"/>
                    <a:gd name="connsiteX1" fmla="*/ 1190625 w 1587493"/>
                    <a:gd name="connsiteY1" fmla="*/ 0 h 1024009"/>
                    <a:gd name="connsiteX2" fmla="*/ 1587494 w 1587493"/>
                    <a:gd name="connsiteY2" fmla="*/ 512000 h 1024009"/>
                    <a:gd name="connsiteX3" fmla="*/ 1190625 w 1587493"/>
                    <a:gd name="connsiteY3" fmla="*/ 1024009 h 1024009"/>
                    <a:gd name="connsiteX4" fmla="*/ 396869 w 1587493"/>
                    <a:gd name="connsiteY4" fmla="*/ 1024009 h 1024009"/>
                    <a:gd name="connsiteX5" fmla="*/ 0 w 1587493"/>
                    <a:gd name="connsiteY5" fmla="*/ 512000 h 102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493" h="1024009">
                      <a:moveTo>
                        <a:pt x="396869" y="0"/>
                      </a:moveTo>
                      <a:lnTo>
                        <a:pt x="1190625" y="0"/>
                      </a:lnTo>
                      <a:lnTo>
                        <a:pt x="1587494" y="512000"/>
                      </a:lnTo>
                      <a:lnTo>
                        <a:pt x="1190625" y="1024009"/>
                      </a:lnTo>
                      <a:lnTo>
                        <a:pt x="396869" y="1024009"/>
                      </a:lnTo>
                      <a:lnTo>
                        <a:pt x="0" y="51200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01" name="Freeform 1400">
                  <a:extLst>
                    <a:ext uri="{FF2B5EF4-FFF2-40B4-BE49-F238E27FC236}">
                      <a16:creationId xmlns:a16="http://schemas.microsoft.com/office/drawing/2014/main" id="{54B81ED6-F9F9-6733-E64C-E276A5FEFF04}"/>
                    </a:ext>
                  </a:extLst>
                </p:cNvPr>
                <p:cNvSpPr/>
                <p:nvPr/>
              </p:nvSpPr>
              <p:spPr>
                <a:xfrm>
                  <a:off x="23889439" y="28240480"/>
                  <a:ext cx="793746" cy="511999"/>
                </a:xfrm>
                <a:custGeom>
                  <a:avLst/>
                  <a:gdLst>
                    <a:gd name="connsiteX0" fmla="*/ 793747 w 793746"/>
                    <a:gd name="connsiteY0" fmla="*/ 0 h 511999"/>
                    <a:gd name="connsiteX1" fmla="*/ 396869 w 793746"/>
                    <a:gd name="connsiteY1" fmla="*/ 512000 h 511999"/>
                    <a:gd name="connsiteX2" fmla="*/ 0 w 793746"/>
                    <a:gd name="connsiteY2" fmla="*/ 0 h 511999"/>
                  </a:gdLst>
                  <a:ahLst/>
                  <a:cxnLst>
                    <a:cxn ang="0">
                      <a:pos x="connsiteX0" y="connsiteY0"/>
                    </a:cxn>
                    <a:cxn ang="0">
                      <a:pos x="connsiteX1" y="connsiteY1"/>
                    </a:cxn>
                    <a:cxn ang="0">
                      <a:pos x="connsiteX2" y="connsiteY2"/>
                    </a:cxn>
                  </a:cxnLst>
                  <a:rect l="l" t="t" r="r" b="b"/>
                  <a:pathLst>
                    <a:path w="793746" h="511999">
                      <a:moveTo>
                        <a:pt x="793747" y="0"/>
                      </a:moveTo>
                      <a:lnTo>
                        <a:pt x="396869" y="51200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02" name="Freeform 1401">
                  <a:extLst>
                    <a:ext uri="{FF2B5EF4-FFF2-40B4-BE49-F238E27FC236}">
                      <a16:creationId xmlns:a16="http://schemas.microsoft.com/office/drawing/2014/main" id="{AF4831E7-9B86-1162-15E0-35FE819A0D85}"/>
                    </a:ext>
                  </a:extLst>
                </p:cNvPr>
                <p:cNvSpPr/>
                <p:nvPr/>
              </p:nvSpPr>
              <p:spPr>
                <a:xfrm>
                  <a:off x="22301936" y="28240480"/>
                  <a:ext cx="793746" cy="511999"/>
                </a:xfrm>
                <a:custGeom>
                  <a:avLst/>
                  <a:gdLst>
                    <a:gd name="connsiteX0" fmla="*/ 0 w 793746"/>
                    <a:gd name="connsiteY0" fmla="*/ 0 h 511999"/>
                    <a:gd name="connsiteX1" fmla="*/ 793747 w 793746"/>
                    <a:gd name="connsiteY1" fmla="*/ 0 h 511999"/>
                    <a:gd name="connsiteX2" fmla="*/ 396878 w 793746"/>
                    <a:gd name="connsiteY2" fmla="*/ 512000 h 511999"/>
                  </a:gdLst>
                  <a:ahLst/>
                  <a:cxnLst>
                    <a:cxn ang="0">
                      <a:pos x="connsiteX0" y="connsiteY0"/>
                    </a:cxn>
                    <a:cxn ang="0">
                      <a:pos x="connsiteX1" y="connsiteY1"/>
                    </a:cxn>
                    <a:cxn ang="0">
                      <a:pos x="connsiteX2" y="connsiteY2"/>
                    </a:cxn>
                  </a:cxnLst>
                  <a:rect l="l" t="t" r="r" b="b"/>
                  <a:pathLst>
                    <a:path w="793746" h="511999">
                      <a:moveTo>
                        <a:pt x="0" y="0"/>
                      </a:moveTo>
                      <a:lnTo>
                        <a:pt x="793747" y="0"/>
                      </a:lnTo>
                      <a:lnTo>
                        <a:pt x="396878" y="51200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03" name="Graphic 22">
                <a:extLst>
                  <a:ext uri="{FF2B5EF4-FFF2-40B4-BE49-F238E27FC236}">
                    <a16:creationId xmlns:a16="http://schemas.microsoft.com/office/drawing/2014/main" id="{B8BBCDDD-DDA8-6D62-9EFC-3C3FCE4DFE8B}"/>
                  </a:ext>
                </a:extLst>
              </p:cNvPr>
              <p:cNvGrpSpPr/>
              <p:nvPr/>
            </p:nvGrpSpPr>
            <p:grpSpPr>
              <a:xfrm>
                <a:off x="23492561" y="24815742"/>
                <a:ext cx="1926469" cy="3424737"/>
                <a:chOff x="23492561" y="24815742"/>
                <a:chExt cx="1926469" cy="3424737"/>
              </a:xfrm>
            </p:grpSpPr>
            <p:sp>
              <p:nvSpPr>
                <p:cNvPr id="1404" name="Freeform 1403">
                  <a:extLst>
                    <a:ext uri="{FF2B5EF4-FFF2-40B4-BE49-F238E27FC236}">
                      <a16:creationId xmlns:a16="http://schemas.microsoft.com/office/drawing/2014/main" id="{C606A0CC-7C1F-23FC-E4AA-FA9C61050A44}"/>
                    </a:ext>
                  </a:extLst>
                </p:cNvPr>
                <p:cNvSpPr/>
                <p:nvPr/>
              </p:nvSpPr>
              <p:spPr>
                <a:xfrm>
                  <a:off x="24445061" y="27555532"/>
                  <a:ext cx="385295" cy="684947"/>
                </a:xfrm>
                <a:custGeom>
                  <a:avLst/>
                  <a:gdLst>
                    <a:gd name="connsiteX0" fmla="*/ 238125 w 385295"/>
                    <a:gd name="connsiteY0" fmla="*/ 684948 h 684947"/>
                    <a:gd name="connsiteX1" fmla="*/ 0 w 385295"/>
                    <a:gd name="connsiteY1" fmla="*/ 0 h 684947"/>
                    <a:gd name="connsiteX2" fmla="*/ 385296 w 385295"/>
                    <a:gd name="connsiteY2" fmla="*/ 52474 h 684947"/>
                  </a:gdLst>
                  <a:ahLst/>
                  <a:cxnLst>
                    <a:cxn ang="0">
                      <a:pos x="connsiteX0" y="connsiteY0"/>
                    </a:cxn>
                    <a:cxn ang="0">
                      <a:pos x="connsiteX1" y="connsiteY1"/>
                    </a:cxn>
                    <a:cxn ang="0">
                      <a:pos x="connsiteX2" y="connsiteY2"/>
                    </a:cxn>
                  </a:cxnLst>
                  <a:rect l="l" t="t" r="r" b="b"/>
                  <a:pathLst>
                    <a:path w="385295" h="684947">
                      <a:moveTo>
                        <a:pt x="238125" y="684948"/>
                      </a:moveTo>
                      <a:lnTo>
                        <a:pt x="0" y="0"/>
                      </a:lnTo>
                      <a:lnTo>
                        <a:pt x="385296" y="52474"/>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05" name="Freeform 1404">
                  <a:extLst>
                    <a:ext uri="{FF2B5EF4-FFF2-40B4-BE49-F238E27FC236}">
                      <a16:creationId xmlns:a16="http://schemas.microsoft.com/office/drawing/2014/main" id="{4F0D4A89-ED6D-B00A-894A-ECA4DBF5CD9D}"/>
                    </a:ext>
                  </a:extLst>
                </p:cNvPr>
                <p:cNvSpPr/>
                <p:nvPr/>
              </p:nvSpPr>
              <p:spPr>
                <a:xfrm>
                  <a:off x="23730686" y="25500690"/>
                  <a:ext cx="494985" cy="1027425"/>
                </a:xfrm>
                <a:custGeom>
                  <a:avLst/>
                  <a:gdLst>
                    <a:gd name="connsiteX0" fmla="*/ 128435 w 494985"/>
                    <a:gd name="connsiteY0" fmla="*/ 17494 h 1027425"/>
                    <a:gd name="connsiteX1" fmla="*/ 494985 w 494985"/>
                    <a:gd name="connsiteY1" fmla="*/ 719937 h 1027425"/>
                    <a:gd name="connsiteX2" fmla="*/ 357188 w 494985"/>
                    <a:gd name="connsiteY2" fmla="*/ 1027426 h 1027425"/>
                    <a:gd name="connsiteX3" fmla="*/ 0 w 494985"/>
                    <a:gd name="connsiteY3" fmla="*/ 0 h 1027425"/>
                  </a:gdLst>
                  <a:ahLst/>
                  <a:cxnLst>
                    <a:cxn ang="0">
                      <a:pos x="connsiteX0" y="connsiteY0"/>
                    </a:cxn>
                    <a:cxn ang="0">
                      <a:pos x="connsiteX1" y="connsiteY1"/>
                    </a:cxn>
                    <a:cxn ang="0">
                      <a:pos x="connsiteX2" y="connsiteY2"/>
                    </a:cxn>
                    <a:cxn ang="0">
                      <a:pos x="connsiteX3" y="connsiteY3"/>
                    </a:cxn>
                  </a:cxnLst>
                  <a:rect l="l" t="t" r="r" b="b"/>
                  <a:pathLst>
                    <a:path w="494985" h="1027425">
                      <a:moveTo>
                        <a:pt x="128435" y="17494"/>
                      </a:moveTo>
                      <a:lnTo>
                        <a:pt x="494985" y="719937"/>
                      </a:lnTo>
                      <a:lnTo>
                        <a:pt x="357188" y="1027426"/>
                      </a:lnTo>
                      <a:lnTo>
                        <a:pt x="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06" name="Freeform 1405">
                  <a:extLst>
                    <a:ext uri="{FF2B5EF4-FFF2-40B4-BE49-F238E27FC236}">
                      <a16:creationId xmlns:a16="http://schemas.microsoft.com/office/drawing/2014/main" id="{1765870F-8B8A-A557-3325-014F69D50540}"/>
                    </a:ext>
                  </a:extLst>
                </p:cNvPr>
                <p:cNvSpPr/>
                <p:nvPr/>
              </p:nvSpPr>
              <p:spPr>
                <a:xfrm>
                  <a:off x="24087873" y="26220627"/>
                  <a:ext cx="963234" cy="1387380"/>
                </a:xfrm>
                <a:custGeom>
                  <a:avLst/>
                  <a:gdLst>
                    <a:gd name="connsiteX0" fmla="*/ 137798 w 963234"/>
                    <a:gd name="connsiteY0" fmla="*/ 0 h 1387380"/>
                    <a:gd name="connsiteX1" fmla="*/ 779955 w 963234"/>
                    <a:gd name="connsiteY1" fmla="*/ 87454 h 1387380"/>
                    <a:gd name="connsiteX2" fmla="*/ 963235 w 963234"/>
                    <a:gd name="connsiteY2" fmla="*/ 438680 h 1387380"/>
                    <a:gd name="connsiteX3" fmla="*/ 742483 w 963234"/>
                    <a:gd name="connsiteY3" fmla="*/ 1387380 h 1387380"/>
                    <a:gd name="connsiteX4" fmla="*/ 357188 w 963234"/>
                    <a:gd name="connsiteY4" fmla="*/ 1334906 h 1387380"/>
                    <a:gd name="connsiteX5" fmla="*/ 0 w 963234"/>
                    <a:gd name="connsiteY5" fmla="*/ 307489 h 1387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3234" h="1387380">
                      <a:moveTo>
                        <a:pt x="137798" y="0"/>
                      </a:moveTo>
                      <a:lnTo>
                        <a:pt x="779955" y="87454"/>
                      </a:lnTo>
                      <a:lnTo>
                        <a:pt x="963235" y="438680"/>
                      </a:lnTo>
                      <a:lnTo>
                        <a:pt x="742483" y="1387380"/>
                      </a:lnTo>
                      <a:lnTo>
                        <a:pt x="357188" y="1334906"/>
                      </a:lnTo>
                      <a:lnTo>
                        <a:pt x="0" y="30748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07" name="Freeform 1406">
                  <a:extLst>
                    <a:ext uri="{FF2B5EF4-FFF2-40B4-BE49-F238E27FC236}">
                      <a16:creationId xmlns:a16="http://schemas.microsoft.com/office/drawing/2014/main" id="{3B49AEFE-FA7E-32DB-5355-6E051B78F2A1}"/>
                    </a:ext>
                  </a:extLst>
                </p:cNvPr>
                <p:cNvSpPr/>
                <p:nvPr/>
              </p:nvSpPr>
              <p:spPr>
                <a:xfrm>
                  <a:off x="23492561" y="24815742"/>
                  <a:ext cx="642156" cy="702442"/>
                </a:xfrm>
                <a:custGeom>
                  <a:avLst/>
                  <a:gdLst>
                    <a:gd name="connsiteX0" fmla="*/ 0 w 642156"/>
                    <a:gd name="connsiteY0" fmla="*/ 0 h 702442"/>
                    <a:gd name="connsiteX1" fmla="*/ 642157 w 642156"/>
                    <a:gd name="connsiteY1" fmla="*/ 87464 h 702442"/>
                    <a:gd name="connsiteX2" fmla="*/ 366560 w 642156"/>
                    <a:gd name="connsiteY2" fmla="*/ 702442 h 702442"/>
                    <a:gd name="connsiteX3" fmla="*/ 238125 w 642156"/>
                    <a:gd name="connsiteY3" fmla="*/ 684948 h 702442"/>
                  </a:gdLst>
                  <a:ahLst/>
                  <a:cxnLst>
                    <a:cxn ang="0">
                      <a:pos x="connsiteX0" y="connsiteY0"/>
                    </a:cxn>
                    <a:cxn ang="0">
                      <a:pos x="connsiteX1" y="connsiteY1"/>
                    </a:cxn>
                    <a:cxn ang="0">
                      <a:pos x="connsiteX2" y="connsiteY2"/>
                    </a:cxn>
                    <a:cxn ang="0">
                      <a:pos x="connsiteX3" y="connsiteY3"/>
                    </a:cxn>
                  </a:cxnLst>
                  <a:rect l="l" t="t" r="r" b="b"/>
                  <a:pathLst>
                    <a:path w="642156" h="702442">
                      <a:moveTo>
                        <a:pt x="0" y="0"/>
                      </a:moveTo>
                      <a:lnTo>
                        <a:pt x="642157" y="87464"/>
                      </a:lnTo>
                      <a:lnTo>
                        <a:pt x="366560" y="702442"/>
                      </a:lnTo>
                      <a:lnTo>
                        <a:pt x="238125" y="68494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08" name="Freeform 1407">
                  <a:extLst>
                    <a:ext uri="{FF2B5EF4-FFF2-40B4-BE49-F238E27FC236}">
                      <a16:creationId xmlns:a16="http://schemas.microsoft.com/office/drawing/2014/main" id="{AE788E74-CC09-B514-2BC8-DEF4C5B24DBB}"/>
                    </a:ext>
                  </a:extLst>
                </p:cNvPr>
                <p:cNvSpPr/>
                <p:nvPr/>
              </p:nvSpPr>
              <p:spPr>
                <a:xfrm>
                  <a:off x="23859121" y="24903206"/>
                  <a:ext cx="1284312" cy="1404874"/>
                </a:xfrm>
                <a:custGeom>
                  <a:avLst/>
                  <a:gdLst>
                    <a:gd name="connsiteX0" fmla="*/ 0 w 1284312"/>
                    <a:gd name="connsiteY0" fmla="*/ 614978 h 1404874"/>
                    <a:gd name="connsiteX1" fmla="*/ 275597 w 1284312"/>
                    <a:gd name="connsiteY1" fmla="*/ 0 h 1404874"/>
                    <a:gd name="connsiteX2" fmla="*/ 917753 w 1284312"/>
                    <a:gd name="connsiteY2" fmla="*/ 87464 h 1404874"/>
                    <a:gd name="connsiteX3" fmla="*/ 1284313 w 1284312"/>
                    <a:gd name="connsiteY3" fmla="*/ 789896 h 1404874"/>
                    <a:gd name="connsiteX4" fmla="*/ 1008707 w 1284312"/>
                    <a:gd name="connsiteY4" fmla="*/ 1404875 h 1404874"/>
                    <a:gd name="connsiteX5" fmla="*/ 366550 w 1284312"/>
                    <a:gd name="connsiteY5" fmla="*/ 1317421 h 140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404874">
                      <a:moveTo>
                        <a:pt x="0" y="614978"/>
                      </a:moveTo>
                      <a:lnTo>
                        <a:pt x="275597" y="0"/>
                      </a:lnTo>
                      <a:lnTo>
                        <a:pt x="917753" y="87464"/>
                      </a:lnTo>
                      <a:lnTo>
                        <a:pt x="1284313" y="789896"/>
                      </a:lnTo>
                      <a:lnTo>
                        <a:pt x="1008707" y="1404875"/>
                      </a:lnTo>
                      <a:lnTo>
                        <a:pt x="366550" y="1317421"/>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09" name="Freeform 1408">
                  <a:extLst>
                    <a:ext uri="{FF2B5EF4-FFF2-40B4-BE49-F238E27FC236}">
                      <a16:creationId xmlns:a16="http://schemas.microsoft.com/office/drawing/2014/main" id="{5BB7E3F9-8627-12F5-95AC-E63F8829D114}"/>
                    </a:ext>
                  </a:extLst>
                </p:cNvPr>
                <p:cNvSpPr/>
                <p:nvPr/>
              </p:nvSpPr>
              <p:spPr>
                <a:xfrm>
                  <a:off x="24867828" y="25693102"/>
                  <a:ext cx="404031" cy="966204"/>
                </a:xfrm>
                <a:custGeom>
                  <a:avLst/>
                  <a:gdLst>
                    <a:gd name="connsiteX0" fmla="*/ 0 w 404031"/>
                    <a:gd name="connsiteY0" fmla="*/ 614978 h 966204"/>
                    <a:gd name="connsiteX1" fmla="*/ 275606 w 404031"/>
                    <a:gd name="connsiteY1" fmla="*/ 0 h 966204"/>
                    <a:gd name="connsiteX2" fmla="*/ 404031 w 404031"/>
                    <a:gd name="connsiteY2" fmla="*/ 17494 h 966204"/>
                    <a:gd name="connsiteX3" fmla="*/ 183280 w 404031"/>
                    <a:gd name="connsiteY3" fmla="*/ 966204 h 966204"/>
                  </a:gdLst>
                  <a:ahLst/>
                  <a:cxnLst>
                    <a:cxn ang="0">
                      <a:pos x="connsiteX0" y="connsiteY0"/>
                    </a:cxn>
                    <a:cxn ang="0">
                      <a:pos x="connsiteX1" y="connsiteY1"/>
                    </a:cxn>
                    <a:cxn ang="0">
                      <a:pos x="connsiteX2" y="connsiteY2"/>
                    </a:cxn>
                    <a:cxn ang="0">
                      <a:pos x="connsiteX3" y="connsiteY3"/>
                    </a:cxn>
                  </a:cxnLst>
                  <a:rect l="l" t="t" r="r" b="b"/>
                  <a:pathLst>
                    <a:path w="404031" h="966204">
                      <a:moveTo>
                        <a:pt x="0" y="614978"/>
                      </a:moveTo>
                      <a:lnTo>
                        <a:pt x="275606" y="0"/>
                      </a:lnTo>
                      <a:lnTo>
                        <a:pt x="404031" y="17494"/>
                      </a:lnTo>
                      <a:lnTo>
                        <a:pt x="183280" y="96620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10" name="Freeform 1409">
                  <a:extLst>
                    <a:ext uri="{FF2B5EF4-FFF2-40B4-BE49-F238E27FC236}">
                      <a16:creationId xmlns:a16="http://schemas.microsoft.com/office/drawing/2014/main" id="{9903E85B-AF2C-3463-DCEB-DF5D7D5FE372}"/>
                    </a:ext>
                  </a:extLst>
                </p:cNvPr>
                <p:cNvSpPr/>
                <p:nvPr/>
              </p:nvSpPr>
              <p:spPr>
                <a:xfrm>
                  <a:off x="24776873" y="24990670"/>
                  <a:ext cx="642156" cy="719927"/>
                </a:xfrm>
                <a:custGeom>
                  <a:avLst/>
                  <a:gdLst>
                    <a:gd name="connsiteX0" fmla="*/ 642157 w 642156"/>
                    <a:gd name="connsiteY0" fmla="*/ 87454 h 719927"/>
                    <a:gd name="connsiteX1" fmla="*/ 494985 w 642156"/>
                    <a:gd name="connsiteY1" fmla="*/ 719927 h 719927"/>
                    <a:gd name="connsiteX2" fmla="*/ 366560 w 642156"/>
                    <a:gd name="connsiteY2" fmla="*/ 702433 h 719927"/>
                    <a:gd name="connsiteX3" fmla="*/ 0 w 642156"/>
                    <a:gd name="connsiteY3" fmla="*/ 0 h 719927"/>
                  </a:gdLst>
                  <a:ahLst/>
                  <a:cxnLst>
                    <a:cxn ang="0">
                      <a:pos x="connsiteX0" y="connsiteY0"/>
                    </a:cxn>
                    <a:cxn ang="0">
                      <a:pos x="connsiteX1" y="connsiteY1"/>
                    </a:cxn>
                    <a:cxn ang="0">
                      <a:pos x="connsiteX2" y="connsiteY2"/>
                    </a:cxn>
                    <a:cxn ang="0">
                      <a:pos x="connsiteX3" y="connsiteY3"/>
                    </a:cxn>
                  </a:cxnLst>
                  <a:rect l="l" t="t" r="r" b="b"/>
                  <a:pathLst>
                    <a:path w="642156" h="719927">
                      <a:moveTo>
                        <a:pt x="642157" y="87454"/>
                      </a:moveTo>
                      <a:lnTo>
                        <a:pt x="494985" y="719927"/>
                      </a:lnTo>
                      <a:lnTo>
                        <a:pt x="366560" y="702433"/>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11" name="Graphic 22">
                <a:extLst>
                  <a:ext uri="{FF2B5EF4-FFF2-40B4-BE49-F238E27FC236}">
                    <a16:creationId xmlns:a16="http://schemas.microsoft.com/office/drawing/2014/main" id="{56B92D29-5650-1D6D-58A6-087F263C91C7}"/>
                  </a:ext>
                </a:extLst>
              </p:cNvPr>
              <p:cNvGrpSpPr/>
              <p:nvPr/>
            </p:nvGrpSpPr>
            <p:grpSpPr>
              <a:xfrm>
                <a:off x="21566091" y="24815742"/>
                <a:ext cx="1926469" cy="3424737"/>
                <a:chOff x="21566091" y="24815742"/>
                <a:chExt cx="1926469" cy="3424737"/>
              </a:xfrm>
            </p:grpSpPr>
            <p:sp>
              <p:nvSpPr>
                <p:cNvPr id="1412" name="Freeform 1411">
                  <a:extLst>
                    <a:ext uri="{FF2B5EF4-FFF2-40B4-BE49-F238E27FC236}">
                      <a16:creationId xmlns:a16="http://schemas.microsoft.com/office/drawing/2014/main" id="{2B7715B5-2811-7CCF-2B26-BFEFDE4402C1}"/>
                    </a:ext>
                  </a:extLst>
                </p:cNvPr>
                <p:cNvSpPr/>
                <p:nvPr/>
              </p:nvSpPr>
              <p:spPr>
                <a:xfrm>
                  <a:off x="22154765" y="27555532"/>
                  <a:ext cx="385295" cy="684947"/>
                </a:xfrm>
                <a:custGeom>
                  <a:avLst/>
                  <a:gdLst>
                    <a:gd name="connsiteX0" fmla="*/ 147171 w 385295"/>
                    <a:gd name="connsiteY0" fmla="*/ 684948 h 684947"/>
                    <a:gd name="connsiteX1" fmla="*/ 0 w 385295"/>
                    <a:gd name="connsiteY1" fmla="*/ 52474 h 684947"/>
                    <a:gd name="connsiteX2" fmla="*/ 385296 w 385295"/>
                    <a:gd name="connsiteY2" fmla="*/ 0 h 684947"/>
                  </a:gdLst>
                  <a:ahLst/>
                  <a:cxnLst>
                    <a:cxn ang="0">
                      <a:pos x="connsiteX0" y="connsiteY0"/>
                    </a:cxn>
                    <a:cxn ang="0">
                      <a:pos x="connsiteX1" y="connsiteY1"/>
                    </a:cxn>
                    <a:cxn ang="0">
                      <a:pos x="connsiteX2" y="connsiteY2"/>
                    </a:cxn>
                  </a:cxnLst>
                  <a:rect l="l" t="t" r="r" b="b"/>
                  <a:pathLst>
                    <a:path w="385295" h="684947">
                      <a:moveTo>
                        <a:pt x="147171" y="684948"/>
                      </a:moveTo>
                      <a:lnTo>
                        <a:pt x="0" y="52474"/>
                      </a:lnTo>
                      <a:lnTo>
                        <a:pt x="385296"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13" name="Freeform 1412">
                  <a:extLst>
                    <a:ext uri="{FF2B5EF4-FFF2-40B4-BE49-F238E27FC236}">
                      <a16:creationId xmlns:a16="http://schemas.microsoft.com/office/drawing/2014/main" id="{6C112C33-AFBB-7CB5-859A-4E3C72E17FFF}"/>
                    </a:ext>
                  </a:extLst>
                </p:cNvPr>
                <p:cNvSpPr/>
                <p:nvPr/>
              </p:nvSpPr>
              <p:spPr>
                <a:xfrm>
                  <a:off x="21713262" y="25693102"/>
                  <a:ext cx="404031" cy="966204"/>
                </a:xfrm>
                <a:custGeom>
                  <a:avLst/>
                  <a:gdLst>
                    <a:gd name="connsiteX0" fmla="*/ 128426 w 404031"/>
                    <a:gd name="connsiteY0" fmla="*/ 0 h 966204"/>
                    <a:gd name="connsiteX1" fmla="*/ 404031 w 404031"/>
                    <a:gd name="connsiteY1" fmla="*/ 614978 h 966204"/>
                    <a:gd name="connsiteX2" fmla="*/ 220751 w 404031"/>
                    <a:gd name="connsiteY2" fmla="*/ 966204 h 966204"/>
                    <a:gd name="connsiteX3" fmla="*/ 0 w 404031"/>
                    <a:gd name="connsiteY3" fmla="*/ 17494 h 966204"/>
                  </a:gdLst>
                  <a:ahLst/>
                  <a:cxnLst>
                    <a:cxn ang="0">
                      <a:pos x="connsiteX0" y="connsiteY0"/>
                    </a:cxn>
                    <a:cxn ang="0">
                      <a:pos x="connsiteX1" y="connsiteY1"/>
                    </a:cxn>
                    <a:cxn ang="0">
                      <a:pos x="connsiteX2" y="connsiteY2"/>
                    </a:cxn>
                    <a:cxn ang="0">
                      <a:pos x="connsiteX3" y="connsiteY3"/>
                    </a:cxn>
                  </a:cxnLst>
                  <a:rect l="l" t="t" r="r" b="b"/>
                  <a:pathLst>
                    <a:path w="404031" h="966204">
                      <a:moveTo>
                        <a:pt x="128426" y="0"/>
                      </a:moveTo>
                      <a:lnTo>
                        <a:pt x="404031" y="614978"/>
                      </a:lnTo>
                      <a:lnTo>
                        <a:pt x="220751" y="966204"/>
                      </a:lnTo>
                      <a:lnTo>
                        <a:pt x="0" y="1749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14" name="Freeform 1413">
                  <a:extLst>
                    <a:ext uri="{FF2B5EF4-FFF2-40B4-BE49-F238E27FC236}">
                      <a16:creationId xmlns:a16="http://schemas.microsoft.com/office/drawing/2014/main" id="{B79EDA6A-66A4-523D-06AC-65E2A17E7C56}"/>
                    </a:ext>
                  </a:extLst>
                </p:cNvPr>
                <p:cNvSpPr/>
                <p:nvPr/>
              </p:nvSpPr>
              <p:spPr>
                <a:xfrm>
                  <a:off x="21934013" y="26220627"/>
                  <a:ext cx="963234" cy="1387380"/>
                </a:xfrm>
                <a:custGeom>
                  <a:avLst/>
                  <a:gdLst>
                    <a:gd name="connsiteX0" fmla="*/ 183280 w 963234"/>
                    <a:gd name="connsiteY0" fmla="*/ 87454 h 1387380"/>
                    <a:gd name="connsiteX1" fmla="*/ 825437 w 963234"/>
                    <a:gd name="connsiteY1" fmla="*/ 0 h 1387380"/>
                    <a:gd name="connsiteX2" fmla="*/ 963235 w 963234"/>
                    <a:gd name="connsiteY2" fmla="*/ 307489 h 1387380"/>
                    <a:gd name="connsiteX3" fmla="*/ 606047 w 963234"/>
                    <a:gd name="connsiteY3" fmla="*/ 1334906 h 1387380"/>
                    <a:gd name="connsiteX4" fmla="*/ 220752 w 963234"/>
                    <a:gd name="connsiteY4" fmla="*/ 1387380 h 1387380"/>
                    <a:gd name="connsiteX5" fmla="*/ 0 w 963234"/>
                    <a:gd name="connsiteY5" fmla="*/ 438680 h 1387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3234" h="1387380">
                      <a:moveTo>
                        <a:pt x="183280" y="87454"/>
                      </a:moveTo>
                      <a:lnTo>
                        <a:pt x="825437" y="0"/>
                      </a:lnTo>
                      <a:lnTo>
                        <a:pt x="963235" y="307489"/>
                      </a:lnTo>
                      <a:lnTo>
                        <a:pt x="606047" y="1334906"/>
                      </a:lnTo>
                      <a:lnTo>
                        <a:pt x="220752" y="1387380"/>
                      </a:lnTo>
                      <a:lnTo>
                        <a:pt x="0" y="43868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15" name="Freeform 1414">
                  <a:extLst>
                    <a:ext uri="{FF2B5EF4-FFF2-40B4-BE49-F238E27FC236}">
                      <a16:creationId xmlns:a16="http://schemas.microsoft.com/office/drawing/2014/main" id="{E0240603-2335-DDFC-9A84-64269EAB11BB}"/>
                    </a:ext>
                  </a:extLst>
                </p:cNvPr>
                <p:cNvSpPr/>
                <p:nvPr/>
              </p:nvSpPr>
              <p:spPr>
                <a:xfrm>
                  <a:off x="21566091" y="24990670"/>
                  <a:ext cx="642156" cy="719927"/>
                </a:xfrm>
                <a:custGeom>
                  <a:avLst/>
                  <a:gdLst>
                    <a:gd name="connsiteX0" fmla="*/ 0 w 642156"/>
                    <a:gd name="connsiteY0" fmla="*/ 87454 h 719927"/>
                    <a:gd name="connsiteX1" fmla="*/ 642156 w 642156"/>
                    <a:gd name="connsiteY1" fmla="*/ 0 h 719927"/>
                    <a:gd name="connsiteX2" fmla="*/ 275596 w 642156"/>
                    <a:gd name="connsiteY2" fmla="*/ 702433 h 719927"/>
                    <a:gd name="connsiteX3" fmla="*/ 147171 w 642156"/>
                    <a:gd name="connsiteY3" fmla="*/ 719927 h 719927"/>
                  </a:gdLst>
                  <a:ahLst/>
                  <a:cxnLst>
                    <a:cxn ang="0">
                      <a:pos x="connsiteX0" y="connsiteY0"/>
                    </a:cxn>
                    <a:cxn ang="0">
                      <a:pos x="connsiteX1" y="connsiteY1"/>
                    </a:cxn>
                    <a:cxn ang="0">
                      <a:pos x="connsiteX2" y="connsiteY2"/>
                    </a:cxn>
                    <a:cxn ang="0">
                      <a:pos x="connsiteX3" y="connsiteY3"/>
                    </a:cxn>
                  </a:cxnLst>
                  <a:rect l="l" t="t" r="r" b="b"/>
                  <a:pathLst>
                    <a:path w="642156" h="719927">
                      <a:moveTo>
                        <a:pt x="0" y="87454"/>
                      </a:moveTo>
                      <a:lnTo>
                        <a:pt x="642156" y="0"/>
                      </a:lnTo>
                      <a:lnTo>
                        <a:pt x="275596" y="702433"/>
                      </a:lnTo>
                      <a:lnTo>
                        <a:pt x="147171" y="71992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16" name="Freeform 1415">
                  <a:extLst>
                    <a:ext uri="{FF2B5EF4-FFF2-40B4-BE49-F238E27FC236}">
                      <a16:creationId xmlns:a16="http://schemas.microsoft.com/office/drawing/2014/main" id="{4299318E-0BCD-A269-2537-74A855442267}"/>
                    </a:ext>
                  </a:extLst>
                </p:cNvPr>
                <p:cNvSpPr/>
                <p:nvPr/>
              </p:nvSpPr>
              <p:spPr>
                <a:xfrm>
                  <a:off x="21841687" y="24903206"/>
                  <a:ext cx="1284312" cy="1404874"/>
                </a:xfrm>
                <a:custGeom>
                  <a:avLst/>
                  <a:gdLst>
                    <a:gd name="connsiteX0" fmla="*/ 0 w 1284312"/>
                    <a:gd name="connsiteY0" fmla="*/ 789896 h 1404874"/>
                    <a:gd name="connsiteX1" fmla="*/ 366560 w 1284312"/>
                    <a:gd name="connsiteY1" fmla="*/ 87464 h 1404874"/>
                    <a:gd name="connsiteX2" fmla="*/ 1008716 w 1284312"/>
                    <a:gd name="connsiteY2" fmla="*/ 0 h 1404874"/>
                    <a:gd name="connsiteX3" fmla="*/ 1284313 w 1284312"/>
                    <a:gd name="connsiteY3" fmla="*/ 614978 h 1404874"/>
                    <a:gd name="connsiteX4" fmla="*/ 917763 w 1284312"/>
                    <a:gd name="connsiteY4" fmla="*/ 1317421 h 1404874"/>
                    <a:gd name="connsiteX5" fmla="*/ 275606 w 1284312"/>
                    <a:gd name="connsiteY5" fmla="*/ 1404875 h 140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404874">
                      <a:moveTo>
                        <a:pt x="0" y="789896"/>
                      </a:moveTo>
                      <a:lnTo>
                        <a:pt x="366560" y="87464"/>
                      </a:lnTo>
                      <a:lnTo>
                        <a:pt x="1008716" y="0"/>
                      </a:lnTo>
                      <a:lnTo>
                        <a:pt x="1284313" y="614978"/>
                      </a:lnTo>
                      <a:lnTo>
                        <a:pt x="917763" y="1317421"/>
                      </a:lnTo>
                      <a:lnTo>
                        <a:pt x="275606" y="140487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17" name="Freeform 1416">
                  <a:extLst>
                    <a:ext uri="{FF2B5EF4-FFF2-40B4-BE49-F238E27FC236}">
                      <a16:creationId xmlns:a16="http://schemas.microsoft.com/office/drawing/2014/main" id="{9C396AFC-70C1-BAE8-8123-ECFE52A18211}"/>
                    </a:ext>
                  </a:extLst>
                </p:cNvPr>
                <p:cNvSpPr/>
                <p:nvPr/>
              </p:nvSpPr>
              <p:spPr>
                <a:xfrm>
                  <a:off x="22759450" y="25500690"/>
                  <a:ext cx="494985" cy="1027425"/>
                </a:xfrm>
                <a:custGeom>
                  <a:avLst/>
                  <a:gdLst>
                    <a:gd name="connsiteX0" fmla="*/ 0 w 494985"/>
                    <a:gd name="connsiteY0" fmla="*/ 719937 h 1027425"/>
                    <a:gd name="connsiteX1" fmla="*/ 366550 w 494985"/>
                    <a:gd name="connsiteY1" fmla="*/ 17494 h 1027425"/>
                    <a:gd name="connsiteX2" fmla="*/ 494985 w 494985"/>
                    <a:gd name="connsiteY2" fmla="*/ 0 h 1027425"/>
                    <a:gd name="connsiteX3" fmla="*/ 137798 w 494985"/>
                    <a:gd name="connsiteY3" fmla="*/ 1027426 h 1027425"/>
                  </a:gdLst>
                  <a:ahLst/>
                  <a:cxnLst>
                    <a:cxn ang="0">
                      <a:pos x="connsiteX0" y="connsiteY0"/>
                    </a:cxn>
                    <a:cxn ang="0">
                      <a:pos x="connsiteX1" y="connsiteY1"/>
                    </a:cxn>
                    <a:cxn ang="0">
                      <a:pos x="connsiteX2" y="connsiteY2"/>
                    </a:cxn>
                    <a:cxn ang="0">
                      <a:pos x="connsiteX3" y="connsiteY3"/>
                    </a:cxn>
                  </a:cxnLst>
                  <a:rect l="l" t="t" r="r" b="b"/>
                  <a:pathLst>
                    <a:path w="494985" h="1027425">
                      <a:moveTo>
                        <a:pt x="0" y="719937"/>
                      </a:moveTo>
                      <a:lnTo>
                        <a:pt x="366550" y="17494"/>
                      </a:lnTo>
                      <a:lnTo>
                        <a:pt x="494985" y="0"/>
                      </a:lnTo>
                      <a:lnTo>
                        <a:pt x="137798" y="102742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18" name="Freeform 1417">
                  <a:extLst>
                    <a:ext uri="{FF2B5EF4-FFF2-40B4-BE49-F238E27FC236}">
                      <a16:creationId xmlns:a16="http://schemas.microsoft.com/office/drawing/2014/main" id="{3BF3BDFE-F946-8DA3-F3A1-437EC48DDE9B}"/>
                    </a:ext>
                  </a:extLst>
                </p:cNvPr>
                <p:cNvSpPr/>
                <p:nvPr/>
              </p:nvSpPr>
              <p:spPr>
                <a:xfrm>
                  <a:off x="22850404" y="24815742"/>
                  <a:ext cx="642156" cy="702442"/>
                </a:xfrm>
                <a:custGeom>
                  <a:avLst/>
                  <a:gdLst>
                    <a:gd name="connsiteX0" fmla="*/ 642157 w 642156"/>
                    <a:gd name="connsiteY0" fmla="*/ 0 h 702442"/>
                    <a:gd name="connsiteX1" fmla="*/ 404032 w 642156"/>
                    <a:gd name="connsiteY1" fmla="*/ 684948 h 702442"/>
                    <a:gd name="connsiteX2" fmla="*/ 275597 w 642156"/>
                    <a:gd name="connsiteY2" fmla="*/ 702442 h 702442"/>
                    <a:gd name="connsiteX3" fmla="*/ 0 w 642156"/>
                    <a:gd name="connsiteY3" fmla="*/ 87464 h 702442"/>
                  </a:gdLst>
                  <a:ahLst/>
                  <a:cxnLst>
                    <a:cxn ang="0">
                      <a:pos x="connsiteX0" y="connsiteY0"/>
                    </a:cxn>
                    <a:cxn ang="0">
                      <a:pos x="connsiteX1" y="connsiteY1"/>
                    </a:cxn>
                    <a:cxn ang="0">
                      <a:pos x="connsiteX2" y="connsiteY2"/>
                    </a:cxn>
                    <a:cxn ang="0">
                      <a:pos x="connsiteX3" y="connsiteY3"/>
                    </a:cxn>
                  </a:cxnLst>
                  <a:rect l="l" t="t" r="r" b="b"/>
                  <a:pathLst>
                    <a:path w="642156" h="702442">
                      <a:moveTo>
                        <a:pt x="642157" y="0"/>
                      </a:moveTo>
                      <a:lnTo>
                        <a:pt x="404032" y="684948"/>
                      </a:lnTo>
                      <a:lnTo>
                        <a:pt x="275597" y="702442"/>
                      </a:lnTo>
                      <a:lnTo>
                        <a:pt x="0" y="87464"/>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19" name="Graphic 22">
                <a:extLst>
                  <a:ext uri="{FF2B5EF4-FFF2-40B4-BE49-F238E27FC236}">
                    <a16:creationId xmlns:a16="http://schemas.microsoft.com/office/drawing/2014/main" id="{27DA430A-64E5-48DC-F0E9-0C4E80016E3A}"/>
                  </a:ext>
                </a:extLst>
              </p:cNvPr>
              <p:cNvGrpSpPr/>
              <p:nvPr/>
            </p:nvGrpSpPr>
            <p:grpSpPr>
              <a:xfrm>
                <a:off x="21566091" y="28240480"/>
                <a:ext cx="1926469" cy="1536008"/>
                <a:chOff x="21566091" y="28240480"/>
                <a:chExt cx="1926469" cy="1536008"/>
              </a:xfrm>
            </p:grpSpPr>
            <p:sp>
              <p:nvSpPr>
                <p:cNvPr id="1420" name="Freeform 1419">
                  <a:extLst>
                    <a:ext uri="{FF2B5EF4-FFF2-40B4-BE49-F238E27FC236}">
                      <a16:creationId xmlns:a16="http://schemas.microsoft.com/office/drawing/2014/main" id="{6568DD34-C798-0632-9DD4-8749B8534300}"/>
                    </a:ext>
                  </a:extLst>
                </p:cNvPr>
                <p:cNvSpPr/>
                <p:nvPr/>
              </p:nvSpPr>
              <p:spPr>
                <a:xfrm>
                  <a:off x="22850404" y="29264489"/>
                  <a:ext cx="642156" cy="511999"/>
                </a:xfrm>
                <a:custGeom>
                  <a:avLst/>
                  <a:gdLst>
                    <a:gd name="connsiteX0" fmla="*/ 642157 w 642156"/>
                    <a:gd name="connsiteY0" fmla="*/ 512000 h 511999"/>
                    <a:gd name="connsiteX1" fmla="*/ 0 w 642156"/>
                    <a:gd name="connsiteY1" fmla="*/ 141509 h 511999"/>
                    <a:gd name="connsiteX2" fmla="*/ 245279 w 642156"/>
                    <a:gd name="connsiteY2" fmla="*/ 0 h 511999"/>
                  </a:gdLst>
                  <a:ahLst/>
                  <a:cxnLst>
                    <a:cxn ang="0">
                      <a:pos x="connsiteX0" y="connsiteY0"/>
                    </a:cxn>
                    <a:cxn ang="0">
                      <a:pos x="connsiteX1" y="connsiteY1"/>
                    </a:cxn>
                    <a:cxn ang="0">
                      <a:pos x="connsiteX2" y="connsiteY2"/>
                    </a:cxn>
                  </a:cxnLst>
                  <a:rect l="l" t="t" r="r" b="b"/>
                  <a:pathLst>
                    <a:path w="642156" h="511999">
                      <a:moveTo>
                        <a:pt x="642157" y="512000"/>
                      </a:moveTo>
                      <a:lnTo>
                        <a:pt x="0" y="141509"/>
                      </a:lnTo>
                      <a:lnTo>
                        <a:pt x="245279"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21" name="Freeform 1420">
                  <a:extLst>
                    <a:ext uri="{FF2B5EF4-FFF2-40B4-BE49-F238E27FC236}">
                      <a16:creationId xmlns:a16="http://schemas.microsoft.com/office/drawing/2014/main" id="{AA4FE5BC-8946-BE6A-6FE9-98EA108F41A0}"/>
                    </a:ext>
                  </a:extLst>
                </p:cNvPr>
                <p:cNvSpPr/>
                <p:nvPr/>
              </p:nvSpPr>
              <p:spPr>
                <a:xfrm>
                  <a:off x="21811370" y="28381989"/>
                  <a:ext cx="1284312" cy="1024009"/>
                </a:xfrm>
                <a:custGeom>
                  <a:avLst/>
                  <a:gdLst>
                    <a:gd name="connsiteX0" fmla="*/ 0 w 1284312"/>
                    <a:gd name="connsiteY0" fmla="*/ 141518 h 1024009"/>
                    <a:gd name="connsiteX1" fmla="*/ 245288 w 1284312"/>
                    <a:gd name="connsiteY1" fmla="*/ 0 h 1024009"/>
                    <a:gd name="connsiteX2" fmla="*/ 887444 w 1284312"/>
                    <a:gd name="connsiteY2" fmla="*/ 370491 h 1024009"/>
                    <a:gd name="connsiteX3" fmla="*/ 1284313 w 1284312"/>
                    <a:gd name="connsiteY3" fmla="*/ 882500 h 1024009"/>
                    <a:gd name="connsiteX4" fmla="*/ 1039034 w 1284312"/>
                    <a:gd name="connsiteY4" fmla="*/ 1024009 h 1024009"/>
                    <a:gd name="connsiteX5" fmla="*/ 396878 w 1284312"/>
                    <a:gd name="connsiteY5" fmla="*/ 653527 h 102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024009">
                      <a:moveTo>
                        <a:pt x="0" y="141518"/>
                      </a:moveTo>
                      <a:lnTo>
                        <a:pt x="245288" y="0"/>
                      </a:lnTo>
                      <a:lnTo>
                        <a:pt x="887444" y="370491"/>
                      </a:lnTo>
                      <a:lnTo>
                        <a:pt x="1284313" y="882500"/>
                      </a:lnTo>
                      <a:lnTo>
                        <a:pt x="1039034" y="1024009"/>
                      </a:lnTo>
                      <a:lnTo>
                        <a:pt x="396878" y="65352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22" name="Freeform 1421">
                  <a:extLst>
                    <a:ext uri="{FF2B5EF4-FFF2-40B4-BE49-F238E27FC236}">
                      <a16:creationId xmlns:a16="http://schemas.microsoft.com/office/drawing/2014/main" id="{627169CB-1CD8-7830-E333-D001DB36B54F}"/>
                    </a:ext>
                  </a:extLst>
                </p:cNvPr>
                <p:cNvSpPr/>
                <p:nvPr/>
              </p:nvSpPr>
              <p:spPr>
                <a:xfrm>
                  <a:off x="22056657" y="28240480"/>
                  <a:ext cx="642156" cy="511999"/>
                </a:xfrm>
                <a:custGeom>
                  <a:avLst/>
                  <a:gdLst>
                    <a:gd name="connsiteX0" fmla="*/ 245278 w 642156"/>
                    <a:gd name="connsiteY0" fmla="*/ 0 h 511999"/>
                    <a:gd name="connsiteX1" fmla="*/ 642156 w 642156"/>
                    <a:gd name="connsiteY1" fmla="*/ 512000 h 511999"/>
                    <a:gd name="connsiteX2" fmla="*/ 0 w 642156"/>
                    <a:gd name="connsiteY2" fmla="*/ 141509 h 511999"/>
                  </a:gdLst>
                  <a:ahLst/>
                  <a:cxnLst>
                    <a:cxn ang="0">
                      <a:pos x="connsiteX0" y="connsiteY0"/>
                    </a:cxn>
                    <a:cxn ang="0">
                      <a:pos x="connsiteX1" y="connsiteY1"/>
                    </a:cxn>
                    <a:cxn ang="0">
                      <a:pos x="connsiteX2" y="connsiteY2"/>
                    </a:cxn>
                  </a:cxnLst>
                  <a:rect l="l" t="t" r="r" b="b"/>
                  <a:pathLst>
                    <a:path w="642156" h="511999">
                      <a:moveTo>
                        <a:pt x="245278" y="0"/>
                      </a:moveTo>
                      <a:lnTo>
                        <a:pt x="642156" y="512000"/>
                      </a:lnTo>
                      <a:lnTo>
                        <a:pt x="0" y="14150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23" name="Freeform 1422">
                  <a:extLst>
                    <a:ext uri="{FF2B5EF4-FFF2-40B4-BE49-F238E27FC236}">
                      <a16:creationId xmlns:a16="http://schemas.microsoft.com/office/drawing/2014/main" id="{EA6A8EB1-2B28-294B-36F4-B62B8312861C}"/>
                    </a:ext>
                  </a:extLst>
                </p:cNvPr>
                <p:cNvSpPr/>
                <p:nvPr/>
              </p:nvSpPr>
              <p:spPr>
                <a:xfrm>
                  <a:off x="21566091" y="28523507"/>
                  <a:ext cx="642156" cy="512009"/>
                </a:xfrm>
                <a:custGeom>
                  <a:avLst/>
                  <a:gdLst>
                    <a:gd name="connsiteX0" fmla="*/ 0 w 642156"/>
                    <a:gd name="connsiteY0" fmla="*/ 141518 h 512009"/>
                    <a:gd name="connsiteX1" fmla="*/ 245278 w 642156"/>
                    <a:gd name="connsiteY1" fmla="*/ 0 h 512009"/>
                    <a:gd name="connsiteX2" fmla="*/ 642156 w 642156"/>
                    <a:gd name="connsiteY2" fmla="*/ 512009 h 512009"/>
                  </a:gdLst>
                  <a:ahLst/>
                  <a:cxnLst>
                    <a:cxn ang="0">
                      <a:pos x="connsiteX0" y="connsiteY0"/>
                    </a:cxn>
                    <a:cxn ang="0">
                      <a:pos x="connsiteX1" y="connsiteY1"/>
                    </a:cxn>
                    <a:cxn ang="0">
                      <a:pos x="connsiteX2" y="connsiteY2"/>
                    </a:cxn>
                  </a:cxnLst>
                  <a:rect l="l" t="t" r="r" b="b"/>
                  <a:pathLst>
                    <a:path w="642156" h="512009">
                      <a:moveTo>
                        <a:pt x="0" y="141518"/>
                      </a:moveTo>
                      <a:lnTo>
                        <a:pt x="245278" y="0"/>
                      </a:lnTo>
                      <a:lnTo>
                        <a:pt x="642156" y="51200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24" name="Graphic 22">
                <a:extLst>
                  <a:ext uri="{FF2B5EF4-FFF2-40B4-BE49-F238E27FC236}">
                    <a16:creationId xmlns:a16="http://schemas.microsoft.com/office/drawing/2014/main" id="{7822A1CE-C1CB-4E6F-6CCC-DC490A768397}"/>
                  </a:ext>
                </a:extLst>
              </p:cNvPr>
              <p:cNvGrpSpPr/>
              <p:nvPr/>
            </p:nvGrpSpPr>
            <p:grpSpPr>
              <a:xfrm>
                <a:off x="23492561" y="28240480"/>
                <a:ext cx="1926469" cy="1536008"/>
                <a:chOff x="23492561" y="28240480"/>
                <a:chExt cx="1926469" cy="1536008"/>
              </a:xfrm>
            </p:grpSpPr>
            <p:sp>
              <p:nvSpPr>
                <p:cNvPr id="1425" name="Freeform 1424">
                  <a:extLst>
                    <a:ext uri="{FF2B5EF4-FFF2-40B4-BE49-F238E27FC236}">
                      <a16:creationId xmlns:a16="http://schemas.microsoft.com/office/drawing/2014/main" id="{E83593F1-5D76-7E7E-A123-CBE15703AC06}"/>
                    </a:ext>
                  </a:extLst>
                </p:cNvPr>
                <p:cNvSpPr/>
                <p:nvPr/>
              </p:nvSpPr>
              <p:spPr>
                <a:xfrm>
                  <a:off x="23492561" y="29264489"/>
                  <a:ext cx="642156" cy="511999"/>
                </a:xfrm>
                <a:custGeom>
                  <a:avLst/>
                  <a:gdLst>
                    <a:gd name="connsiteX0" fmla="*/ 0 w 642156"/>
                    <a:gd name="connsiteY0" fmla="*/ 512000 h 511999"/>
                    <a:gd name="connsiteX1" fmla="*/ 396878 w 642156"/>
                    <a:gd name="connsiteY1" fmla="*/ 0 h 511999"/>
                    <a:gd name="connsiteX2" fmla="*/ 642157 w 642156"/>
                    <a:gd name="connsiteY2" fmla="*/ 141509 h 511999"/>
                  </a:gdLst>
                  <a:ahLst/>
                  <a:cxnLst>
                    <a:cxn ang="0">
                      <a:pos x="connsiteX0" y="connsiteY0"/>
                    </a:cxn>
                    <a:cxn ang="0">
                      <a:pos x="connsiteX1" y="connsiteY1"/>
                    </a:cxn>
                    <a:cxn ang="0">
                      <a:pos x="connsiteX2" y="connsiteY2"/>
                    </a:cxn>
                  </a:cxnLst>
                  <a:rect l="l" t="t" r="r" b="b"/>
                  <a:pathLst>
                    <a:path w="642156" h="511999">
                      <a:moveTo>
                        <a:pt x="0" y="512000"/>
                      </a:moveTo>
                      <a:lnTo>
                        <a:pt x="396878" y="0"/>
                      </a:lnTo>
                      <a:lnTo>
                        <a:pt x="642157" y="14150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26" name="Freeform 1425">
                  <a:extLst>
                    <a:ext uri="{FF2B5EF4-FFF2-40B4-BE49-F238E27FC236}">
                      <a16:creationId xmlns:a16="http://schemas.microsoft.com/office/drawing/2014/main" id="{1E650F5B-F4E1-B92C-C7DD-1A267F8CF5AA}"/>
                    </a:ext>
                  </a:extLst>
                </p:cNvPr>
                <p:cNvSpPr/>
                <p:nvPr/>
              </p:nvSpPr>
              <p:spPr>
                <a:xfrm>
                  <a:off x="23889439" y="28381989"/>
                  <a:ext cx="1284312" cy="1024009"/>
                </a:xfrm>
                <a:custGeom>
                  <a:avLst/>
                  <a:gdLst>
                    <a:gd name="connsiteX0" fmla="*/ 1039025 w 1284312"/>
                    <a:gd name="connsiteY0" fmla="*/ 0 h 1024009"/>
                    <a:gd name="connsiteX1" fmla="*/ 1284313 w 1284312"/>
                    <a:gd name="connsiteY1" fmla="*/ 141518 h 1024009"/>
                    <a:gd name="connsiteX2" fmla="*/ 887435 w 1284312"/>
                    <a:gd name="connsiteY2" fmla="*/ 653527 h 1024009"/>
                    <a:gd name="connsiteX3" fmla="*/ 245279 w 1284312"/>
                    <a:gd name="connsiteY3" fmla="*/ 1024009 h 1024009"/>
                    <a:gd name="connsiteX4" fmla="*/ 0 w 1284312"/>
                    <a:gd name="connsiteY4" fmla="*/ 882500 h 1024009"/>
                    <a:gd name="connsiteX5" fmla="*/ 396869 w 1284312"/>
                    <a:gd name="connsiteY5" fmla="*/ 370491 h 102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024009">
                      <a:moveTo>
                        <a:pt x="1039025" y="0"/>
                      </a:moveTo>
                      <a:lnTo>
                        <a:pt x="1284313" y="141518"/>
                      </a:lnTo>
                      <a:lnTo>
                        <a:pt x="887435" y="653527"/>
                      </a:lnTo>
                      <a:lnTo>
                        <a:pt x="245279" y="1024009"/>
                      </a:lnTo>
                      <a:lnTo>
                        <a:pt x="0" y="882500"/>
                      </a:lnTo>
                      <a:lnTo>
                        <a:pt x="396869" y="370491"/>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27" name="Freeform 1426">
                  <a:extLst>
                    <a:ext uri="{FF2B5EF4-FFF2-40B4-BE49-F238E27FC236}">
                      <a16:creationId xmlns:a16="http://schemas.microsoft.com/office/drawing/2014/main" id="{D598C761-B9CD-C6B4-54D2-D136364B21C1}"/>
                    </a:ext>
                  </a:extLst>
                </p:cNvPr>
                <p:cNvSpPr/>
                <p:nvPr/>
              </p:nvSpPr>
              <p:spPr>
                <a:xfrm>
                  <a:off x="24776873" y="28523507"/>
                  <a:ext cx="642156" cy="512009"/>
                </a:xfrm>
                <a:custGeom>
                  <a:avLst/>
                  <a:gdLst>
                    <a:gd name="connsiteX0" fmla="*/ 642157 w 642156"/>
                    <a:gd name="connsiteY0" fmla="*/ 141518 h 512009"/>
                    <a:gd name="connsiteX1" fmla="*/ 0 w 642156"/>
                    <a:gd name="connsiteY1" fmla="*/ 512009 h 512009"/>
                    <a:gd name="connsiteX2" fmla="*/ 396878 w 642156"/>
                    <a:gd name="connsiteY2" fmla="*/ 0 h 512009"/>
                  </a:gdLst>
                  <a:ahLst/>
                  <a:cxnLst>
                    <a:cxn ang="0">
                      <a:pos x="connsiteX0" y="connsiteY0"/>
                    </a:cxn>
                    <a:cxn ang="0">
                      <a:pos x="connsiteX1" y="connsiteY1"/>
                    </a:cxn>
                    <a:cxn ang="0">
                      <a:pos x="connsiteX2" y="connsiteY2"/>
                    </a:cxn>
                  </a:cxnLst>
                  <a:rect l="l" t="t" r="r" b="b"/>
                  <a:pathLst>
                    <a:path w="642156" h="512009">
                      <a:moveTo>
                        <a:pt x="642157" y="141518"/>
                      </a:moveTo>
                      <a:lnTo>
                        <a:pt x="0" y="512009"/>
                      </a:lnTo>
                      <a:lnTo>
                        <a:pt x="39687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28" name="Freeform 1427">
                  <a:extLst>
                    <a:ext uri="{FF2B5EF4-FFF2-40B4-BE49-F238E27FC236}">
                      <a16:creationId xmlns:a16="http://schemas.microsoft.com/office/drawing/2014/main" id="{C009E84A-3305-77A0-A394-08572B75D7D8}"/>
                    </a:ext>
                  </a:extLst>
                </p:cNvPr>
                <p:cNvSpPr/>
                <p:nvPr/>
              </p:nvSpPr>
              <p:spPr>
                <a:xfrm>
                  <a:off x="24286307" y="28240480"/>
                  <a:ext cx="642156" cy="511999"/>
                </a:xfrm>
                <a:custGeom>
                  <a:avLst/>
                  <a:gdLst>
                    <a:gd name="connsiteX0" fmla="*/ 396878 w 642156"/>
                    <a:gd name="connsiteY0" fmla="*/ 0 h 511999"/>
                    <a:gd name="connsiteX1" fmla="*/ 642156 w 642156"/>
                    <a:gd name="connsiteY1" fmla="*/ 141509 h 511999"/>
                    <a:gd name="connsiteX2" fmla="*/ 0 w 642156"/>
                    <a:gd name="connsiteY2" fmla="*/ 512000 h 511999"/>
                  </a:gdLst>
                  <a:ahLst/>
                  <a:cxnLst>
                    <a:cxn ang="0">
                      <a:pos x="connsiteX0" y="connsiteY0"/>
                    </a:cxn>
                    <a:cxn ang="0">
                      <a:pos x="connsiteX1" y="connsiteY1"/>
                    </a:cxn>
                    <a:cxn ang="0">
                      <a:pos x="connsiteX2" y="connsiteY2"/>
                    </a:cxn>
                  </a:cxnLst>
                  <a:rect l="l" t="t" r="r" b="b"/>
                  <a:pathLst>
                    <a:path w="642156" h="511999">
                      <a:moveTo>
                        <a:pt x="396878" y="0"/>
                      </a:moveTo>
                      <a:lnTo>
                        <a:pt x="642156" y="141509"/>
                      </a:lnTo>
                      <a:lnTo>
                        <a:pt x="0" y="51200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29" name="Graphic 22">
                <a:extLst>
                  <a:ext uri="{FF2B5EF4-FFF2-40B4-BE49-F238E27FC236}">
                    <a16:creationId xmlns:a16="http://schemas.microsoft.com/office/drawing/2014/main" id="{3553C43F-6A42-1261-ABE6-DE99606304A8}"/>
                  </a:ext>
                </a:extLst>
              </p:cNvPr>
              <p:cNvGrpSpPr/>
              <p:nvPr/>
            </p:nvGrpSpPr>
            <p:grpSpPr>
              <a:xfrm>
                <a:off x="24683186" y="25078124"/>
                <a:ext cx="735844" cy="3586900"/>
                <a:chOff x="24683186" y="25078124"/>
                <a:chExt cx="735844" cy="3586900"/>
              </a:xfrm>
            </p:grpSpPr>
            <p:sp>
              <p:nvSpPr>
                <p:cNvPr id="1430" name="Freeform 1429">
                  <a:extLst>
                    <a:ext uri="{FF2B5EF4-FFF2-40B4-BE49-F238E27FC236}">
                      <a16:creationId xmlns:a16="http://schemas.microsoft.com/office/drawing/2014/main" id="{2D7AD7D8-67BB-B75C-E2DA-D0BC09843F6A}"/>
                    </a:ext>
                  </a:extLst>
                </p:cNvPr>
                <p:cNvSpPr/>
                <p:nvPr/>
              </p:nvSpPr>
              <p:spPr>
                <a:xfrm>
                  <a:off x="25271859" y="25078124"/>
                  <a:ext cx="147171" cy="717386"/>
                </a:xfrm>
                <a:custGeom>
                  <a:avLst/>
                  <a:gdLst>
                    <a:gd name="connsiteX0" fmla="*/ 147171 w 147171"/>
                    <a:gd name="connsiteY0" fmla="*/ 0 h 717386"/>
                    <a:gd name="connsiteX1" fmla="*/ 147171 w 147171"/>
                    <a:gd name="connsiteY1" fmla="*/ 717386 h 717386"/>
                    <a:gd name="connsiteX2" fmla="*/ 0 w 147171"/>
                    <a:gd name="connsiteY2" fmla="*/ 632473 h 717386"/>
                  </a:gdLst>
                  <a:ahLst/>
                  <a:cxnLst>
                    <a:cxn ang="0">
                      <a:pos x="connsiteX0" y="connsiteY0"/>
                    </a:cxn>
                    <a:cxn ang="0">
                      <a:pos x="connsiteX1" y="connsiteY1"/>
                    </a:cxn>
                    <a:cxn ang="0">
                      <a:pos x="connsiteX2" y="connsiteY2"/>
                    </a:cxn>
                  </a:cxnLst>
                  <a:rect l="l" t="t" r="r" b="b"/>
                  <a:pathLst>
                    <a:path w="147171" h="717386">
                      <a:moveTo>
                        <a:pt x="147171" y="0"/>
                      </a:moveTo>
                      <a:lnTo>
                        <a:pt x="147171" y="717386"/>
                      </a:lnTo>
                      <a:lnTo>
                        <a:pt x="0" y="63247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31" name="Freeform 1430">
                  <a:extLst>
                    <a:ext uri="{FF2B5EF4-FFF2-40B4-BE49-F238E27FC236}">
                      <a16:creationId xmlns:a16="http://schemas.microsoft.com/office/drawing/2014/main" id="{99899F4C-6E83-4967-ADD4-99BBF82F34D4}"/>
                    </a:ext>
                  </a:extLst>
                </p:cNvPr>
                <p:cNvSpPr/>
                <p:nvPr/>
              </p:nvSpPr>
              <p:spPr>
                <a:xfrm>
                  <a:off x="25320922" y="26871575"/>
                  <a:ext cx="98107" cy="1076064"/>
                </a:xfrm>
                <a:custGeom>
                  <a:avLst/>
                  <a:gdLst>
                    <a:gd name="connsiteX0" fmla="*/ 49054 w 98107"/>
                    <a:gd name="connsiteY0" fmla="*/ 1047767 h 1076064"/>
                    <a:gd name="connsiteX1" fmla="*/ 0 w 98107"/>
                    <a:gd name="connsiteY1" fmla="*/ 302083 h 1076064"/>
                    <a:gd name="connsiteX2" fmla="*/ 98108 w 98107"/>
                    <a:gd name="connsiteY2" fmla="*/ 0 h 1076064"/>
                    <a:gd name="connsiteX3" fmla="*/ 98108 w 98107"/>
                    <a:gd name="connsiteY3" fmla="*/ 1076065 h 1076064"/>
                  </a:gdLst>
                  <a:ahLst/>
                  <a:cxnLst>
                    <a:cxn ang="0">
                      <a:pos x="connsiteX0" y="connsiteY0"/>
                    </a:cxn>
                    <a:cxn ang="0">
                      <a:pos x="connsiteX1" y="connsiteY1"/>
                    </a:cxn>
                    <a:cxn ang="0">
                      <a:pos x="connsiteX2" y="connsiteY2"/>
                    </a:cxn>
                    <a:cxn ang="0">
                      <a:pos x="connsiteX3" y="connsiteY3"/>
                    </a:cxn>
                  </a:cxnLst>
                  <a:rect l="l" t="t" r="r" b="b"/>
                  <a:pathLst>
                    <a:path w="98107" h="1076064">
                      <a:moveTo>
                        <a:pt x="49054" y="1047767"/>
                      </a:moveTo>
                      <a:lnTo>
                        <a:pt x="0" y="302083"/>
                      </a:lnTo>
                      <a:lnTo>
                        <a:pt x="98108" y="0"/>
                      </a:lnTo>
                      <a:lnTo>
                        <a:pt x="98108" y="107606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32" name="Freeform 1431">
                  <a:extLst>
                    <a:ext uri="{FF2B5EF4-FFF2-40B4-BE49-F238E27FC236}">
                      <a16:creationId xmlns:a16="http://schemas.microsoft.com/office/drawing/2014/main" id="{DEA40539-3737-8C96-5FF4-58663040A2DB}"/>
                    </a:ext>
                  </a:extLst>
                </p:cNvPr>
                <p:cNvSpPr/>
                <p:nvPr/>
              </p:nvSpPr>
              <p:spPr>
                <a:xfrm>
                  <a:off x="25051108" y="25710597"/>
                  <a:ext cx="367922" cy="1463060"/>
                </a:xfrm>
                <a:custGeom>
                  <a:avLst/>
                  <a:gdLst>
                    <a:gd name="connsiteX0" fmla="*/ 269814 w 367922"/>
                    <a:gd name="connsiteY0" fmla="*/ 1463061 h 1463060"/>
                    <a:gd name="connsiteX1" fmla="*/ 24527 w 367922"/>
                    <a:gd name="connsiteY1" fmla="*/ 1321552 h 1463060"/>
                    <a:gd name="connsiteX2" fmla="*/ 0 w 367922"/>
                    <a:gd name="connsiteY2" fmla="*/ 948710 h 1463060"/>
                    <a:gd name="connsiteX3" fmla="*/ 220751 w 367922"/>
                    <a:gd name="connsiteY3" fmla="*/ 0 h 1463060"/>
                    <a:gd name="connsiteX4" fmla="*/ 367922 w 367922"/>
                    <a:gd name="connsiteY4" fmla="*/ 84913 h 1463060"/>
                    <a:gd name="connsiteX5" fmla="*/ 367922 w 367922"/>
                    <a:gd name="connsiteY5" fmla="*/ 1160978 h 146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922" h="1463060">
                      <a:moveTo>
                        <a:pt x="269814" y="1463061"/>
                      </a:moveTo>
                      <a:lnTo>
                        <a:pt x="24527" y="1321552"/>
                      </a:lnTo>
                      <a:lnTo>
                        <a:pt x="0" y="948710"/>
                      </a:lnTo>
                      <a:lnTo>
                        <a:pt x="220751" y="0"/>
                      </a:lnTo>
                      <a:lnTo>
                        <a:pt x="367922" y="84913"/>
                      </a:lnTo>
                      <a:lnTo>
                        <a:pt x="367922" y="116097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33" name="Freeform 1432">
                  <a:extLst>
                    <a:ext uri="{FF2B5EF4-FFF2-40B4-BE49-F238E27FC236}">
                      <a16:creationId xmlns:a16="http://schemas.microsoft.com/office/drawing/2014/main" id="{9382ED70-2AD8-C650-6EB1-976F82EBD4D3}"/>
                    </a:ext>
                  </a:extLst>
                </p:cNvPr>
                <p:cNvSpPr/>
                <p:nvPr/>
              </p:nvSpPr>
              <p:spPr>
                <a:xfrm>
                  <a:off x="25173751" y="27919341"/>
                  <a:ext cx="245278" cy="745683"/>
                </a:xfrm>
                <a:custGeom>
                  <a:avLst/>
                  <a:gdLst>
                    <a:gd name="connsiteX0" fmla="*/ 245279 w 245278"/>
                    <a:gd name="connsiteY0" fmla="*/ 745684 h 745683"/>
                    <a:gd name="connsiteX1" fmla="*/ 0 w 245278"/>
                    <a:gd name="connsiteY1" fmla="*/ 604166 h 745683"/>
                    <a:gd name="connsiteX2" fmla="*/ 196225 w 245278"/>
                    <a:gd name="connsiteY2" fmla="*/ 0 h 745683"/>
                    <a:gd name="connsiteX3" fmla="*/ 245279 w 245278"/>
                    <a:gd name="connsiteY3" fmla="*/ 28298 h 745683"/>
                  </a:gdLst>
                  <a:ahLst/>
                  <a:cxnLst>
                    <a:cxn ang="0">
                      <a:pos x="connsiteX0" y="connsiteY0"/>
                    </a:cxn>
                    <a:cxn ang="0">
                      <a:pos x="connsiteX1" y="connsiteY1"/>
                    </a:cxn>
                    <a:cxn ang="0">
                      <a:pos x="connsiteX2" y="connsiteY2"/>
                    </a:cxn>
                    <a:cxn ang="0">
                      <a:pos x="connsiteX3" y="connsiteY3"/>
                    </a:cxn>
                  </a:cxnLst>
                  <a:rect l="l" t="t" r="r" b="b"/>
                  <a:pathLst>
                    <a:path w="245278" h="745683">
                      <a:moveTo>
                        <a:pt x="245279" y="745684"/>
                      </a:moveTo>
                      <a:lnTo>
                        <a:pt x="0" y="604166"/>
                      </a:lnTo>
                      <a:lnTo>
                        <a:pt x="196225" y="0"/>
                      </a:lnTo>
                      <a:lnTo>
                        <a:pt x="245279" y="2829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34" name="Freeform 1433">
                  <a:extLst>
                    <a:ext uri="{FF2B5EF4-FFF2-40B4-BE49-F238E27FC236}">
                      <a16:creationId xmlns:a16="http://schemas.microsoft.com/office/drawing/2014/main" id="{D54906D4-876E-A830-7B79-B972A025E512}"/>
                    </a:ext>
                  </a:extLst>
                </p:cNvPr>
                <p:cNvSpPr/>
                <p:nvPr/>
              </p:nvSpPr>
              <p:spPr>
                <a:xfrm>
                  <a:off x="24879410" y="27032149"/>
                  <a:ext cx="490565" cy="1491358"/>
                </a:xfrm>
                <a:custGeom>
                  <a:avLst/>
                  <a:gdLst>
                    <a:gd name="connsiteX0" fmla="*/ 490566 w 490565"/>
                    <a:gd name="connsiteY0" fmla="*/ 887193 h 1491358"/>
                    <a:gd name="connsiteX1" fmla="*/ 294341 w 490565"/>
                    <a:gd name="connsiteY1" fmla="*/ 1491358 h 1491358"/>
                    <a:gd name="connsiteX2" fmla="*/ 49053 w 490565"/>
                    <a:gd name="connsiteY2" fmla="*/ 1349840 h 1491358"/>
                    <a:gd name="connsiteX3" fmla="*/ 0 w 490565"/>
                    <a:gd name="connsiteY3" fmla="*/ 604166 h 1491358"/>
                    <a:gd name="connsiteX4" fmla="*/ 196225 w 490565"/>
                    <a:gd name="connsiteY4" fmla="*/ 0 h 1491358"/>
                    <a:gd name="connsiteX5" fmla="*/ 441512 w 490565"/>
                    <a:gd name="connsiteY5" fmla="*/ 141509 h 14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565" h="1491358">
                      <a:moveTo>
                        <a:pt x="490566" y="887193"/>
                      </a:moveTo>
                      <a:lnTo>
                        <a:pt x="294341" y="1491358"/>
                      </a:lnTo>
                      <a:lnTo>
                        <a:pt x="49053" y="1349840"/>
                      </a:lnTo>
                      <a:lnTo>
                        <a:pt x="0" y="604166"/>
                      </a:lnTo>
                      <a:lnTo>
                        <a:pt x="196225" y="0"/>
                      </a:lnTo>
                      <a:lnTo>
                        <a:pt x="441512" y="14150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35" name="Freeform 1434">
                  <a:extLst>
                    <a:ext uri="{FF2B5EF4-FFF2-40B4-BE49-F238E27FC236}">
                      <a16:creationId xmlns:a16="http://schemas.microsoft.com/office/drawing/2014/main" id="{37B81D2C-5FDD-2D27-7345-42D76B1F3059}"/>
                    </a:ext>
                  </a:extLst>
                </p:cNvPr>
                <p:cNvSpPr/>
                <p:nvPr/>
              </p:nvSpPr>
              <p:spPr>
                <a:xfrm>
                  <a:off x="24830356" y="26659306"/>
                  <a:ext cx="245278" cy="977007"/>
                </a:xfrm>
                <a:custGeom>
                  <a:avLst/>
                  <a:gdLst>
                    <a:gd name="connsiteX0" fmla="*/ 245279 w 245278"/>
                    <a:gd name="connsiteY0" fmla="*/ 372842 h 977007"/>
                    <a:gd name="connsiteX1" fmla="*/ 49054 w 245278"/>
                    <a:gd name="connsiteY1" fmla="*/ 977008 h 977007"/>
                    <a:gd name="connsiteX2" fmla="*/ 0 w 245278"/>
                    <a:gd name="connsiteY2" fmla="*/ 948700 h 977007"/>
                    <a:gd name="connsiteX3" fmla="*/ 220752 w 245278"/>
                    <a:gd name="connsiteY3" fmla="*/ 0 h 977007"/>
                  </a:gdLst>
                  <a:ahLst/>
                  <a:cxnLst>
                    <a:cxn ang="0">
                      <a:pos x="connsiteX0" y="connsiteY0"/>
                    </a:cxn>
                    <a:cxn ang="0">
                      <a:pos x="connsiteX1" y="connsiteY1"/>
                    </a:cxn>
                    <a:cxn ang="0">
                      <a:pos x="connsiteX2" y="connsiteY2"/>
                    </a:cxn>
                    <a:cxn ang="0">
                      <a:pos x="connsiteX3" y="connsiteY3"/>
                    </a:cxn>
                  </a:cxnLst>
                  <a:rect l="l" t="t" r="r" b="b"/>
                  <a:pathLst>
                    <a:path w="245278" h="977007">
                      <a:moveTo>
                        <a:pt x="245279" y="372842"/>
                      </a:moveTo>
                      <a:lnTo>
                        <a:pt x="49054" y="977008"/>
                      </a:lnTo>
                      <a:lnTo>
                        <a:pt x="0" y="948700"/>
                      </a:lnTo>
                      <a:lnTo>
                        <a:pt x="220752"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36" name="Freeform 1435">
                  <a:extLst>
                    <a:ext uri="{FF2B5EF4-FFF2-40B4-BE49-F238E27FC236}">
                      <a16:creationId xmlns:a16="http://schemas.microsoft.com/office/drawing/2014/main" id="{4B07ED8C-6FD3-341B-19BC-370B226158F4}"/>
                    </a:ext>
                  </a:extLst>
                </p:cNvPr>
                <p:cNvSpPr/>
                <p:nvPr/>
              </p:nvSpPr>
              <p:spPr>
                <a:xfrm>
                  <a:off x="24683186" y="27608007"/>
                  <a:ext cx="245278" cy="773981"/>
                </a:xfrm>
                <a:custGeom>
                  <a:avLst/>
                  <a:gdLst>
                    <a:gd name="connsiteX0" fmla="*/ 0 w 245278"/>
                    <a:gd name="connsiteY0" fmla="*/ 632473 h 773981"/>
                    <a:gd name="connsiteX1" fmla="*/ 147171 w 245278"/>
                    <a:gd name="connsiteY1" fmla="*/ 0 h 773981"/>
                    <a:gd name="connsiteX2" fmla="*/ 196225 w 245278"/>
                    <a:gd name="connsiteY2" fmla="*/ 28307 h 773981"/>
                    <a:gd name="connsiteX3" fmla="*/ 245278 w 245278"/>
                    <a:gd name="connsiteY3" fmla="*/ 773982 h 773981"/>
                  </a:gdLst>
                  <a:ahLst/>
                  <a:cxnLst>
                    <a:cxn ang="0">
                      <a:pos x="connsiteX0" y="connsiteY0"/>
                    </a:cxn>
                    <a:cxn ang="0">
                      <a:pos x="connsiteX1" y="connsiteY1"/>
                    </a:cxn>
                    <a:cxn ang="0">
                      <a:pos x="connsiteX2" y="connsiteY2"/>
                    </a:cxn>
                    <a:cxn ang="0">
                      <a:pos x="connsiteX3" y="connsiteY3"/>
                    </a:cxn>
                  </a:cxnLst>
                  <a:rect l="l" t="t" r="r" b="b"/>
                  <a:pathLst>
                    <a:path w="245278" h="773981">
                      <a:moveTo>
                        <a:pt x="0" y="632473"/>
                      </a:moveTo>
                      <a:lnTo>
                        <a:pt x="147171" y="0"/>
                      </a:lnTo>
                      <a:lnTo>
                        <a:pt x="196225" y="28307"/>
                      </a:lnTo>
                      <a:lnTo>
                        <a:pt x="245278" y="773982"/>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37" name="Graphic 22">
                <a:extLst>
                  <a:ext uri="{FF2B5EF4-FFF2-40B4-BE49-F238E27FC236}">
                    <a16:creationId xmlns:a16="http://schemas.microsoft.com/office/drawing/2014/main" id="{B9B61FAD-E01F-C07F-255E-B30800C0DDB8}"/>
                  </a:ext>
                </a:extLst>
              </p:cNvPr>
              <p:cNvGrpSpPr/>
              <p:nvPr/>
            </p:nvGrpSpPr>
            <p:grpSpPr>
              <a:xfrm>
                <a:off x="21566091" y="25078124"/>
                <a:ext cx="735844" cy="3586900"/>
                <a:chOff x="21566091" y="25078124"/>
                <a:chExt cx="735844" cy="3586900"/>
              </a:xfrm>
            </p:grpSpPr>
            <p:sp>
              <p:nvSpPr>
                <p:cNvPr id="1438" name="Freeform 1437">
                  <a:extLst>
                    <a:ext uri="{FF2B5EF4-FFF2-40B4-BE49-F238E27FC236}">
                      <a16:creationId xmlns:a16="http://schemas.microsoft.com/office/drawing/2014/main" id="{91044132-8741-3049-B881-E1C3CC1A8760}"/>
                    </a:ext>
                  </a:extLst>
                </p:cNvPr>
                <p:cNvSpPr/>
                <p:nvPr/>
              </p:nvSpPr>
              <p:spPr>
                <a:xfrm>
                  <a:off x="21566091" y="25078124"/>
                  <a:ext cx="147170" cy="717386"/>
                </a:xfrm>
                <a:custGeom>
                  <a:avLst/>
                  <a:gdLst>
                    <a:gd name="connsiteX0" fmla="*/ 0 w 147170"/>
                    <a:gd name="connsiteY0" fmla="*/ 0 h 717386"/>
                    <a:gd name="connsiteX1" fmla="*/ 147171 w 147170"/>
                    <a:gd name="connsiteY1" fmla="*/ 632473 h 717386"/>
                    <a:gd name="connsiteX2" fmla="*/ 0 w 147170"/>
                    <a:gd name="connsiteY2" fmla="*/ 717386 h 717386"/>
                  </a:gdLst>
                  <a:ahLst/>
                  <a:cxnLst>
                    <a:cxn ang="0">
                      <a:pos x="connsiteX0" y="connsiteY0"/>
                    </a:cxn>
                    <a:cxn ang="0">
                      <a:pos x="connsiteX1" y="connsiteY1"/>
                    </a:cxn>
                    <a:cxn ang="0">
                      <a:pos x="connsiteX2" y="connsiteY2"/>
                    </a:cxn>
                  </a:cxnLst>
                  <a:rect l="l" t="t" r="r" b="b"/>
                  <a:pathLst>
                    <a:path w="147170" h="717386">
                      <a:moveTo>
                        <a:pt x="0" y="0"/>
                      </a:moveTo>
                      <a:lnTo>
                        <a:pt x="147171" y="632473"/>
                      </a:lnTo>
                      <a:lnTo>
                        <a:pt x="0" y="71738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39" name="Freeform 1438">
                  <a:extLst>
                    <a:ext uri="{FF2B5EF4-FFF2-40B4-BE49-F238E27FC236}">
                      <a16:creationId xmlns:a16="http://schemas.microsoft.com/office/drawing/2014/main" id="{F5479CBB-4B02-165A-C720-E7C41BAF868E}"/>
                    </a:ext>
                  </a:extLst>
                </p:cNvPr>
                <p:cNvSpPr/>
                <p:nvPr/>
              </p:nvSpPr>
              <p:spPr>
                <a:xfrm>
                  <a:off x="21909486" y="26659306"/>
                  <a:ext cx="245278" cy="977007"/>
                </a:xfrm>
                <a:custGeom>
                  <a:avLst/>
                  <a:gdLst>
                    <a:gd name="connsiteX0" fmla="*/ 196224 w 245278"/>
                    <a:gd name="connsiteY0" fmla="*/ 977008 h 977007"/>
                    <a:gd name="connsiteX1" fmla="*/ 0 w 245278"/>
                    <a:gd name="connsiteY1" fmla="*/ 372842 h 977007"/>
                    <a:gd name="connsiteX2" fmla="*/ 24527 w 245278"/>
                    <a:gd name="connsiteY2" fmla="*/ 0 h 977007"/>
                    <a:gd name="connsiteX3" fmla="*/ 245278 w 245278"/>
                    <a:gd name="connsiteY3" fmla="*/ 948700 h 977007"/>
                  </a:gdLst>
                  <a:ahLst/>
                  <a:cxnLst>
                    <a:cxn ang="0">
                      <a:pos x="connsiteX0" y="connsiteY0"/>
                    </a:cxn>
                    <a:cxn ang="0">
                      <a:pos x="connsiteX1" y="connsiteY1"/>
                    </a:cxn>
                    <a:cxn ang="0">
                      <a:pos x="connsiteX2" y="connsiteY2"/>
                    </a:cxn>
                    <a:cxn ang="0">
                      <a:pos x="connsiteX3" y="connsiteY3"/>
                    </a:cxn>
                  </a:cxnLst>
                  <a:rect l="l" t="t" r="r" b="b"/>
                  <a:pathLst>
                    <a:path w="245278" h="977007">
                      <a:moveTo>
                        <a:pt x="196224" y="977008"/>
                      </a:moveTo>
                      <a:lnTo>
                        <a:pt x="0" y="372842"/>
                      </a:lnTo>
                      <a:lnTo>
                        <a:pt x="24527" y="0"/>
                      </a:lnTo>
                      <a:lnTo>
                        <a:pt x="245278" y="94870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40" name="Freeform 1439">
                  <a:extLst>
                    <a:ext uri="{FF2B5EF4-FFF2-40B4-BE49-F238E27FC236}">
                      <a16:creationId xmlns:a16="http://schemas.microsoft.com/office/drawing/2014/main" id="{AB4FF5C0-32F3-68CC-5F7A-442CEA42E891}"/>
                    </a:ext>
                  </a:extLst>
                </p:cNvPr>
                <p:cNvSpPr/>
                <p:nvPr/>
              </p:nvSpPr>
              <p:spPr>
                <a:xfrm>
                  <a:off x="21566091" y="25710597"/>
                  <a:ext cx="367922" cy="1463060"/>
                </a:xfrm>
                <a:custGeom>
                  <a:avLst/>
                  <a:gdLst>
                    <a:gd name="connsiteX0" fmla="*/ 343395 w 367922"/>
                    <a:gd name="connsiteY0" fmla="*/ 1321552 h 1463060"/>
                    <a:gd name="connsiteX1" fmla="*/ 98107 w 367922"/>
                    <a:gd name="connsiteY1" fmla="*/ 1463061 h 1463060"/>
                    <a:gd name="connsiteX2" fmla="*/ 0 w 367922"/>
                    <a:gd name="connsiteY2" fmla="*/ 1160978 h 1463060"/>
                    <a:gd name="connsiteX3" fmla="*/ 0 w 367922"/>
                    <a:gd name="connsiteY3" fmla="*/ 84913 h 1463060"/>
                    <a:gd name="connsiteX4" fmla="*/ 147171 w 367922"/>
                    <a:gd name="connsiteY4" fmla="*/ 0 h 1463060"/>
                    <a:gd name="connsiteX5" fmla="*/ 367922 w 367922"/>
                    <a:gd name="connsiteY5" fmla="*/ 948710 h 146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922" h="1463060">
                      <a:moveTo>
                        <a:pt x="343395" y="1321552"/>
                      </a:moveTo>
                      <a:lnTo>
                        <a:pt x="98107" y="1463061"/>
                      </a:lnTo>
                      <a:lnTo>
                        <a:pt x="0" y="1160978"/>
                      </a:lnTo>
                      <a:lnTo>
                        <a:pt x="0" y="84913"/>
                      </a:lnTo>
                      <a:lnTo>
                        <a:pt x="147171" y="0"/>
                      </a:lnTo>
                      <a:lnTo>
                        <a:pt x="367922" y="94871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41" name="Freeform 1440">
                  <a:extLst>
                    <a:ext uri="{FF2B5EF4-FFF2-40B4-BE49-F238E27FC236}">
                      <a16:creationId xmlns:a16="http://schemas.microsoft.com/office/drawing/2014/main" id="{DD96E316-9E35-22B9-4133-9501A1D91AF3}"/>
                    </a:ext>
                  </a:extLst>
                </p:cNvPr>
                <p:cNvSpPr/>
                <p:nvPr/>
              </p:nvSpPr>
              <p:spPr>
                <a:xfrm>
                  <a:off x="22056657" y="27608007"/>
                  <a:ext cx="245278" cy="773981"/>
                </a:xfrm>
                <a:custGeom>
                  <a:avLst/>
                  <a:gdLst>
                    <a:gd name="connsiteX0" fmla="*/ 245278 w 245278"/>
                    <a:gd name="connsiteY0" fmla="*/ 632473 h 773981"/>
                    <a:gd name="connsiteX1" fmla="*/ 0 w 245278"/>
                    <a:gd name="connsiteY1" fmla="*/ 773982 h 773981"/>
                    <a:gd name="connsiteX2" fmla="*/ 49053 w 245278"/>
                    <a:gd name="connsiteY2" fmla="*/ 28307 h 773981"/>
                    <a:gd name="connsiteX3" fmla="*/ 98107 w 245278"/>
                    <a:gd name="connsiteY3" fmla="*/ 0 h 773981"/>
                  </a:gdLst>
                  <a:ahLst/>
                  <a:cxnLst>
                    <a:cxn ang="0">
                      <a:pos x="connsiteX0" y="connsiteY0"/>
                    </a:cxn>
                    <a:cxn ang="0">
                      <a:pos x="connsiteX1" y="connsiteY1"/>
                    </a:cxn>
                    <a:cxn ang="0">
                      <a:pos x="connsiteX2" y="connsiteY2"/>
                    </a:cxn>
                    <a:cxn ang="0">
                      <a:pos x="connsiteX3" y="connsiteY3"/>
                    </a:cxn>
                  </a:cxnLst>
                  <a:rect l="l" t="t" r="r" b="b"/>
                  <a:pathLst>
                    <a:path w="245278" h="773981">
                      <a:moveTo>
                        <a:pt x="245278" y="632473"/>
                      </a:moveTo>
                      <a:lnTo>
                        <a:pt x="0" y="773982"/>
                      </a:lnTo>
                      <a:lnTo>
                        <a:pt x="49053" y="28307"/>
                      </a:lnTo>
                      <a:lnTo>
                        <a:pt x="9810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42" name="Freeform 1441">
                  <a:extLst>
                    <a:ext uri="{FF2B5EF4-FFF2-40B4-BE49-F238E27FC236}">
                      <a16:creationId xmlns:a16="http://schemas.microsoft.com/office/drawing/2014/main" id="{2275B629-53E1-0CF9-11A9-BB7883BB0F93}"/>
                    </a:ext>
                  </a:extLst>
                </p:cNvPr>
                <p:cNvSpPr/>
                <p:nvPr/>
              </p:nvSpPr>
              <p:spPr>
                <a:xfrm>
                  <a:off x="21615145" y="27032149"/>
                  <a:ext cx="490565" cy="1491358"/>
                </a:xfrm>
                <a:custGeom>
                  <a:avLst/>
                  <a:gdLst>
                    <a:gd name="connsiteX0" fmla="*/ 490566 w 490565"/>
                    <a:gd name="connsiteY0" fmla="*/ 604166 h 1491358"/>
                    <a:gd name="connsiteX1" fmla="*/ 441513 w 490565"/>
                    <a:gd name="connsiteY1" fmla="*/ 1349840 h 1491358"/>
                    <a:gd name="connsiteX2" fmla="*/ 196225 w 490565"/>
                    <a:gd name="connsiteY2" fmla="*/ 1491358 h 1491358"/>
                    <a:gd name="connsiteX3" fmla="*/ 0 w 490565"/>
                    <a:gd name="connsiteY3" fmla="*/ 887193 h 1491358"/>
                    <a:gd name="connsiteX4" fmla="*/ 49054 w 490565"/>
                    <a:gd name="connsiteY4" fmla="*/ 141509 h 1491358"/>
                    <a:gd name="connsiteX5" fmla="*/ 294342 w 490565"/>
                    <a:gd name="connsiteY5" fmla="*/ 0 h 14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565" h="1491358">
                      <a:moveTo>
                        <a:pt x="490566" y="604166"/>
                      </a:moveTo>
                      <a:lnTo>
                        <a:pt x="441513" y="1349840"/>
                      </a:lnTo>
                      <a:lnTo>
                        <a:pt x="196225" y="1491358"/>
                      </a:lnTo>
                      <a:lnTo>
                        <a:pt x="0" y="887193"/>
                      </a:lnTo>
                      <a:lnTo>
                        <a:pt x="49054" y="141509"/>
                      </a:lnTo>
                      <a:lnTo>
                        <a:pt x="294342"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43" name="Freeform 1442">
                  <a:extLst>
                    <a:ext uri="{FF2B5EF4-FFF2-40B4-BE49-F238E27FC236}">
                      <a16:creationId xmlns:a16="http://schemas.microsoft.com/office/drawing/2014/main" id="{58719ED3-174A-9CEF-9112-8B2A334B748E}"/>
                    </a:ext>
                  </a:extLst>
                </p:cNvPr>
                <p:cNvSpPr/>
                <p:nvPr/>
              </p:nvSpPr>
              <p:spPr>
                <a:xfrm>
                  <a:off x="21566091" y="26871575"/>
                  <a:ext cx="98107" cy="1076064"/>
                </a:xfrm>
                <a:custGeom>
                  <a:avLst/>
                  <a:gdLst>
                    <a:gd name="connsiteX0" fmla="*/ 98107 w 98107"/>
                    <a:gd name="connsiteY0" fmla="*/ 302083 h 1076064"/>
                    <a:gd name="connsiteX1" fmla="*/ 49054 w 98107"/>
                    <a:gd name="connsiteY1" fmla="*/ 1047767 h 1076064"/>
                    <a:gd name="connsiteX2" fmla="*/ 0 w 98107"/>
                    <a:gd name="connsiteY2" fmla="*/ 1076065 h 1076064"/>
                    <a:gd name="connsiteX3" fmla="*/ 0 w 98107"/>
                    <a:gd name="connsiteY3" fmla="*/ 0 h 1076064"/>
                  </a:gdLst>
                  <a:ahLst/>
                  <a:cxnLst>
                    <a:cxn ang="0">
                      <a:pos x="connsiteX0" y="connsiteY0"/>
                    </a:cxn>
                    <a:cxn ang="0">
                      <a:pos x="connsiteX1" y="connsiteY1"/>
                    </a:cxn>
                    <a:cxn ang="0">
                      <a:pos x="connsiteX2" y="connsiteY2"/>
                    </a:cxn>
                    <a:cxn ang="0">
                      <a:pos x="connsiteX3" y="connsiteY3"/>
                    </a:cxn>
                  </a:cxnLst>
                  <a:rect l="l" t="t" r="r" b="b"/>
                  <a:pathLst>
                    <a:path w="98107" h="1076064">
                      <a:moveTo>
                        <a:pt x="98107" y="302083"/>
                      </a:moveTo>
                      <a:lnTo>
                        <a:pt x="49054" y="1047767"/>
                      </a:lnTo>
                      <a:lnTo>
                        <a:pt x="0" y="1076065"/>
                      </a:lnTo>
                      <a:lnTo>
                        <a:pt x="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44" name="Freeform 1443">
                  <a:extLst>
                    <a:ext uri="{FF2B5EF4-FFF2-40B4-BE49-F238E27FC236}">
                      <a16:creationId xmlns:a16="http://schemas.microsoft.com/office/drawing/2014/main" id="{9AC11B5E-3263-85E6-C757-ABBEE9B96049}"/>
                    </a:ext>
                  </a:extLst>
                </p:cNvPr>
                <p:cNvSpPr/>
                <p:nvPr/>
              </p:nvSpPr>
              <p:spPr>
                <a:xfrm>
                  <a:off x="21566091" y="27919341"/>
                  <a:ext cx="245278" cy="745683"/>
                </a:xfrm>
                <a:custGeom>
                  <a:avLst/>
                  <a:gdLst>
                    <a:gd name="connsiteX0" fmla="*/ 0 w 245278"/>
                    <a:gd name="connsiteY0" fmla="*/ 745684 h 745683"/>
                    <a:gd name="connsiteX1" fmla="*/ 0 w 245278"/>
                    <a:gd name="connsiteY1" fmla="*/ 28298 h 745683"/>
                    <a:gd name="connsiteX2" fmla="*/ 49054 w 245278"/>
                    <a:gd name="connsiteY2" fmla="*/ 0 h 745683"/>
                    <a:gd name="connsiteX3" fmla="*/ 245278 w 245278"/>
                    <a:gd name="connsiteY3" fmla="*/ 604166 h 745683"/>
                  </a:gdLst>
                  <a:ahLst/>
                  <a:cxnLst>
                    <a:cxn ang="0">
                      <a:pos x="connsiteX0" y="connsiteY0"/>
                    </a:cxn>
                    <a:cxn ang="0">
                      <a:pos x="connsiteX1" y="connsiteY1"/>
                    </a:cxn>
                    <a:cxn ang="0">
                      <a:pos x="connsiteX2" y="connsiteY2"/>
                    </a:cxn>
                    <a:cxn ang="0">
                      <a:pos x="connsiteX3" y="connsiteY3"/>
                    </a:cxn>
                  </a:cxnLst>
                  <a:rect l="l" t="t" r="r" b="b"/>
                  <a:pathLst>
                    <a:path w="245278" h="745683">
                      <a:moveTo>
                        <a:pt x="0" y="745684"/>
                      </a:moveTo>
                      <a:lnTo>
                        <a:pt x="0" y="28298"/>
                      </a:lnTo>
                      <a:lnTo>
                        <a:pt x="49054" y="0"/>
                      </a:lnTo>
                      <a:lnTo>
                        <a:pt x="245278" y="604166"/>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45" name="Graphic 22">
                <a:extLst>
                  <a:ext uri="{FF2B5EF4-FFF2-40B4-BE49-F238E27FC236}">
                    <a16:creationId xmlns:a16="http://schemas.microsoft.com/office/drawing/2014/main" id="{B6144571-3748-C54C-BEAB-174150EBADC5}"/>
                  </a:ext>
                </a:extLst>
              </p:cNvPr>
              <p:cNvGrpSpPr/>
              <p:nvPr/>
            </p:nvGrpSpPr>
            <p:grpSpPr>
              <a:xfrm>
                <a:off x="21566091" y="23966661"/>
                <a:ext cx="1926469" cy="1111463"/>
                <a:chOff x="21566091" y="23966661"/>
                <a:chExt cx="1926469" cy="1111463"/>
              </a:xfrm>
            </p:grpSpPr>
            <p:sp>
              <p:nvSpPr>
                <p:cNvPr id="1446" name="Freeform 1445">
                  <a:extLst>
                    <a:ext uri="{FF2B5EF4-FFF2-40B4-BE49-F238E27FC236}">
                      <a16:creationId xmlns:a16="http://schemas.microsoft.com/office/drawing/2014/main" id="{CD653E14-2760-3C7F-FD7C-06CC47067DA3}"/>
                    </a:ext>
                  </a:extLst>
                </p:cNvPr>
                <p:cNvSpPr/>
                <p:nvPr/>
              </p:nvSpPr>
              <p:spPr>
                <a:xfrm>
                  <a:off x="21566091" y="24707633"/>
                  <a:ext cx="642156" cy="370490"/>
                </a:xfrm>
                <a:custGeom>
                  <a:avLst/>
                  <a:gdLst>
                    <a:gd name="connsiteX0" fmla="*/ 0 w 642156"/>
                    <a:gd name="connsiteY0" fmla="*/ 370491 h 370490"/>
                    <a:gd name="connsiteX1" fmla="*/ 642156 w 642156"/>
                    <a:gd name="connsiteY1" fmla="*/ 0 h 370490"/>
                    <a:gd name="connsiteX2" fmla="*/ 642156 w 642156"/>
                    <a:gd name="connsiteY2" fmla="*/ 283037 h 370490"/>
                  </a:gdLst>
                  <a:ahLst/>
                  <a:cxnLst>
                    <a:cxn ang="0">
                      <a:pos x="connsiteX0" y="connsiteY0"/>
                    </a:cxn>
                    <a:cxn ang="0">
                      <a:pos x="connsiteX1" y="connsiteY1"/>
                    </a:cxn>
                    <a:cxn ang="0">
                      <a:pos x="connsiteX2" y="connsiteY2"/>
                    </a:cxn>
                  </a:cxnLst>
                  <a:rect l="l" t="t" r="r" b="b"/>
                  <a:pathLst>
                    <a:path w="642156" h="370490">
                      <a:moveTo>
                        <a:pt x="0" y="370491"/>
                      </a:moveTo>
                      <a:lnTo>
                        <a:pt x="642156" y="0"/>
                      </a:lnTo>
                      <a:lnTo>
                        <a:pt x="642156" y="28303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47" name="Freeform 1446">
                  <a:extLst>
                    <a:ext uri="{FF2B5EF4-FFF2-40B4-BE49-F238E27FC236}">
                      <a16:creationId xmlns:a16="http://schemas.microsoft.com/office/drawing/2014/main" id="{22A546AF-C9BE-8B46-4D47-EE19147339A1}"/>
                    </a:ext>
                  </a:extLst>
                </p:cNvPr>
                <p:cNvSpPr/>
                <p:nvPr/>
              </p:nvSpPr>
              <p:spPr>
                <a:xfrm>
                  <a:off x="22208248" y="24249688"/>
                  <a:ext cx="1284312" cy="740981"/>
                </a:xfrm>
                <a:custGeom>
                  <a:avLst/>
                  <a:gdLst>
                    <a:gd name="connsiteX0" fmla="*/ 1284313 w 1284312"/>
                    <a:gd name="connsiteY0" fmla="*/ 0 h 740981"/>
                    <a:gd name="connsiteX1" fmla="*/ 1284313 w 1284312"/>
                    <a:gd name="connsiteY1" fmla="*/ 283027 h 740981"/>
                    <a:gd name="connsiteX2" fmla="*/ 642156 w 1284312"/>
                    <a:gd name="connsiteY2" fmla="*/ 653518 h 740981"/>
                    <a:gd name="connsiteX3" fmla="*/ 0 w 1284312"/>
                    <a:gd name="connsiteY3" fmla="*/ 740982 h 740981"/>
                    <a:gd name="connsiteX4" fmla="*/ 0 w 1284312"/>
                    <a:gd name="connsiteY4" fmla="*/ 457945 h 740981"/>
                    <a:gd name="connsiteX5" fmla="*/ 642156 w 1284312"/>
                    <a:gd name="connsiteY5" fmla="*/ 87464 h 7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740981">
                      <a:moveTo>
                        <a:pt x="1284313" y="0"/>
                      </a:moveTo>
                      <a:lnTo>
                        <a:pt x="1284313" y="283027"/>
                      </a:lnTo>
                      <a:lnTo>
                        <a:pt x="642156" y="653518"/>
                      </a:lnTo>
                      <a:lnTo>
                        <a:pt x="0" y="740982"/>
                      </a:lnTo>
                      <a:lnTo>
                        <a:pt x="0" y="457945"/>
                      </a:lnTo>
                      <a:lnTo>
                        <a:pt x="642156" y="8746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48" name="Freeform 1447">
                  <a:extLst>
                    <a:ext uri="{FF2B5EF4-FFF2-40B4-BE49-F238E27FC236}">
                      <a16:creationId xmlns:a16="http://schemas.microsoft.com/office/drawing/2014/main" id="{0C28732A-2D1E-E57C-341A-5E0131E5AC02}"/>
                    </a:ext>
                  </a:extLst>
                </p:cNvPr>
                <p:cNvSpPr/>
                <p:nvPr/>
              </p:nvSpPr>
              <p:spPr>
                <a:xfrm>
                  <a:off x="22850404" y="24532715"/>
                  <a:ext cx="642156" cy="370491"/>
                </a:xfrm>
                <a:custGeom>
                  <a:avLst/>
                  <a:gdLst>
                    <a:gd name="connsiteX0" fmla="*/ 642157 w 642156"/>
                    <a:gd name="connsiteY0" fmla="*/ 283027 h 370491"/>
                    <a:gd name="connsiteX1" fmla="*/ 0 w 642156"/>
                    <a:gd name="connsiteY1" fmla="*/ 370491 h 370491"/>
                    <a:gd name="connsiteX2" fmla="*/ 642157 w 642156"/>
                    <a:gd name="connsiteY2" fmla="*/ 0 h 370491"/>
                  </a:gdLst>
                  <a:ahLst/>
                  <a:cxnLst>
                    <a:cxn ang="0">
                      <a:pos x="connsiteX0" y="connsiteY0"/>
                    </a:cxn>
                    <a:cxn ang="0">
                      <a:pos x="connsiteX1" y="connsiteY1"/>
                    </a:cxn>
                    <a:cxn ang="0">
                      <a:pos x="connsiteX2" y="connsiteY2"/>
                    </a:cxn>
                  </a:cxnLst>
                  <a:rect l="l" t="t" r="r" b="b"/>
                  <a:pathLst>
                    <a:path w="642156" h="370491">
                      <a:moveTo>
                        <a:pt x="642157" y="283027"/>
                      </a:moveTo>
                      <a:lnTo>
                        <a:pt x="0" y="370491"/>
                      </a:lnTo>
                      <a:lnTo>
                        <a:pt x="64215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49" name="Freeform 1448">
                  <a:extLst>
                    <a:ext uri="{FF2B5EF4-FFF2-40B4-BE49-F238E27FC236}">
                      <a16:creationId xmlns:a16="http://schemas.microsoft.com/office/drawing/2014/main" id="{49A47290-BA19-4DEC-FFDE-F1CDB3B1398C}"/>
                    </a:ext>
                  </a:extLst>
                </p:cNvPr>
                <p:cNvSpPr/>
                <p:nvPr/>
              </p:nvSpPr>
              <p:spPr>
                <a:xfrm>
                  <a:off x="22850404" y="23966661"/>
                  <a:ext cx="642156" cy="370491"/>
                </a:xfrm>
                <a:custGeom>
                  <a:avLst/>
                  <a:gdLst>
                    <a:gd name="connsiteX0" fmla="*/ 642157 w 642156"/>
                    <a:gd name="connsiteY0" fmla="*/ 0 h 370491"/>
                    <a:gd name="connsiteX1" fmla="*/ 642157 w 642156"/>
                    <a:gd name="connsiteY1" fmla="*/ 283027 h 370491"/>
                    <a:gd name="connsiteX2" fmla="*/ 0 w 642156"/>
                    <a:gd name="connsiteY2" fmla="*/ 370491 h 370491"/>
                  </a:gdLst>
                  <a:ahLst/>
                  <a:cxnLst>
                    <a:cxn ang="0">
                      <a:pos x="connsiteX0" y="connsiteY0"/>
                    </a:cxn>
                    <a:cxn ang="0">
                      <a:pos x="connsiteX1" y="connsiteY1"/>
                    </a:cxn>
                    <a:cxn ang="0">
                      <a:pos x="connsiteX2" y="connsiteY2"/>
                    </a:cxn>
                  </a:cxnLst>
                  <a:rect l="l" t="t" r="r" b="b"/>
                  <a:pathLst>
                    <a:path w="642156" h="370491">
                      <a:moveTo>
                        <a:pt x="642157" y="0"/>
                      </a:moveTo>
                      <a:lnTo>
                        <a:pt x="642157" y="283027"/>
                      </a:lnTo>
                      <a:lnTo>
                        <a:pt x="0" y="37049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50" name="Graphic 22">
                <a:extLst>
                  <a:ext uri="{FF2B5EF4-FFF2-40B4-BE49-F238E27FC236}">
                    <a16:creationId xmlns:a16="http://schemas.microsoft.com/office/drawing/2014/main" id="{B8D77A7E-DCE2-A2CD-C587-6D11B5854AA9}"/>
                  </a:ext>
                </a:extLst>
              </p:cNvPr>
              <p:cNvGrpSpPr/>
              <p:nvPr/>
            </p:nvGrpSpPr>
            <p:grpSpPr>
              <a:xfrm>
                <a:off x="23492561" y="23966661"/>
                <a:ext cx="1926469" cy="1111463"/>
                <a:chOff x="23492561" y="23966661"/>
                <a:chExt cx="1926469" cy="1111463"/>
              </a:xfrm>
            </p:grpSpPr>
            <p:sp>
              <p:nvSpPr>
                <p:cNvPr id="1451" name="Freeform 1450">
                  <a:extLst>
                    <a:ext uri="{FF2B5EF4-FFF2-40B4-BE49-F238E27FC236}">
                      <a16:creationId xmlns:a16="http://schemas.microsoft.com/office/drawing/2014/main" id="{0543970D-7345-56EC-1B87-42641D4762B3}"/>
                    </a:ext>
                  </a:extLst>
                </p:cNvPr>
                <p:cNvSpPr/>
                <p:nvPr/>
              </p:nvSpPr>
              <p:spPr>
                <a:xfrm>
                  <a:off x="23492561" y="24532715"/>
                  <a:ext cx="642156" cy="370491"/>
                </a:xfrm>
                <a:custGeom>
                  <a:avLst/>
                  <a:gdLst>
                    <a:gd name="connsiteX0" fmla="*/ 0 w 642156"/>
                    <a:gd name="connsiteY0" fmla="*/ 283027 h 370491"/>
                    <a:gd name="connsiteX1" fmla="*/ 0 w 642156"/>
                    <a:gd name="connsiteY1" fmla="*/ 0 h 370491"/>
                    <a:gd name="connsiteX2" fmla="*/ 642157 w 642156"/>
                    <a:gd name="connsiteY2" fmla="*/ 370491 h 370491"/>
                  </a:gdLst>
                  <a:ahLst/>
                  <a:cxnLst>
                    <a:cxn ang="0">
                      <a:pos x="connsiteX0" y="connsiteY0"/>
                    </a:cxn>
                    <a:cxn ang="0">
                      <a:pos x="connsiteX1" y="connsiteY1"/>
                    </a:cxn>
                    <a:cxn ang="0">
                      <a:pos x="connsiteX2" y="connsiteY2"/>
                    </a:cxn>
                  </a:cxnLst>
                  <a:rect l="l" t="t" r="r" b="b"/>
                  <a:pathLst>
                    <a:path w="642156" h="370491">
                      <a:moveTo>
                        <a:pt x="0" y="283027"/>
                      </a:moveTo>
                      <a:lnTo>
                        <a:pt x="0" y="0"/>
                      </a:lnTo>
                      <a:lnTo>
                        <a:pt x="642157" y="37049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52" name="Freeform 1451">
                  <a:extLst>
                    <a:ext uri="{FF2B5EF4-FFF2-40B4-BE49-F238E27FC236}">
                      <a16:creationId xmlns:a16="http://schemas.microsoft.com/office/drawing/2014/main" id="{C2956F55-00C0-5F89-AAD0-B296B8E030AB}"/>
                    </a:ext>
                  </a:extLst>
                </p:cNvPr>
                <p:cNvSpPr/>
                <p:nvPr/>
              </p:nvSpPr>
              <p:spPr>
                <a:xfrm>
                  <a:off x="23492561" y="24249688"/>
                  <a:ext cx="1284312" cy="740981"/>
                </a:xfrm>
                <a:custGeom>
                  <a:avLst/>
                  <a:gdLst>
                    <a:gd name="connsiteX0" fmla="*/ 642157 w 1284312"/>
                    <a:gd name="connsiteY0" fmla="*/ 87464 h 740981"/>
                    <a:gd name="connsiteX1" fmla="*/ 1284313 w 1284312"/>
                    <a:gd name="connsiteY1" fmla="*/ 457945 h 740981"/>
                    <a:gd name="connsiteX2" fmla="*/ 1284313 w 1284312"/>
                    <a:gd name="connsiteY2" fmla="*/ 740982 h 740981"/>
                    <a:gd name="connsiteX3" fmla="*/ 642157 w 1284312"/>
                    <a:gd name="connsiteY3" fmla="*/ 653518 h 740981"/>
                    <a:gd name="connsiteX4" fmla="*/ 0 w 1284312"/>
                    <a:gd name="connsiteY4" fmla="*/ 283027 h 740981"/>
                    <a:gd name="connsiteX5" fmla="*/ 0 w 1284312"/>
                    <a:gd name="connsiteY5" fmla="*/ 0 h 7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740981">
                      <a:moveTo>
                        <a:pt x="642157" y="87464"/>
                      </a:moveTo>
                      <a:lnTo>
                        <a:pt x="1284313" y="457945"/>
                      </a:lnTo>
                      <a:lnTo>
                        <a:pt x="1284313" y="740982"/>
                      </a:lnTo>
                      <a:lnTo>
                        <a:pt x="642157" y="653518"/>
                      </a:lnTo>
                      <a:lnTo>
                        <a:pt x="0" y="283027"/>
                      </a:lnTo>
                      <a:lnTo>
                        <a:pt x="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53" name="Freeform 1452">
                  <a:extLst>
                    <a:ext uri="{FF2B5EF4-FFF2-40B4-BE49-F238E27FC236}">
                      <a16:creationId xmlns:a16="http://schemas.microsoft.com/office/drawing/2014/main" id="{FDFD090F-FDC8-740B-4267-229FDAB56737}"/>
                    </a:ext>
                  </a:extLst>
                </p:cNvPr>
                <p:cNvSpPr/>
                <p:nvPr/>
              </p:nvSpPr>
              <p:spPr>
                <a:xfrm>
                  <a:off x="24776873" y="24707633"/>
                  <a:ext cx="642156" cy="370490"/>
                </a:xfrm>
                <a:custGeom>
                  <a:avLst/>
                  <a:gdLst>
                    <a:gd name="connsiteX0" fmla="*/ 642157 w 642156"/>
                    <a:gd name="connsiteY0" fmla="*/ 370491 h 370490"/>
                    <a:gd name="connsiteX1" fmla="*/ 0 w 642156"/>
                    <a:gd name="connsiteY1" fmla="*/ 283037 h 370490"/>
                    <a:gd name="connsiteX2" fmla="*/ 0 w 642156"/>
                    <a:gd name="connsiteY2" fmla="*/ 0 h 370490"/>
                  </a:gdLst>
                  <a:ahLst/>
                  <a:cxnLst>
                    <a:cxn ang="0">
                      <a:pos x="connsiteX0" y="connsiteY0"/>
                    </a:cxn>
                    <a:cxn ang="0">
                      <a:pos x="connsiteX1" y="connsiteY1"/>
                    </a:cxn>
                    <a:cxn ang="0">
                      <a:pos x="connsiteX2" y="connsiteY2"/>
                    </a:cxn>
                  </a:cxnLst>
                  <a:rect l="l" t="t" r="r" b="b"/>
                  <a:pathLst>
                    <a:path w="642156" h="370490">
                      <a:moveTo>
                        <a:pt x="642157" y="370491"/>
                      </a:moveTo>
                      <a:lnTo>
                        <a:pt x="0" y="283037"/>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54" name="Freeform 1453">
                  <a:extLst>
                    <a:ext uri="{FF2B5EF4-FFF2-40B4-BE49-F238E27FC236}">
                      <a16:creationId xmlns:a16="http://schemas.microsoft.com/office/drawing/2014/main" id="{E6F08EC0-8DCA-E6CE-9756-74C46F5D1036}"/>
                    </a:ext>
                  </a:extLst>
                </p:cNvPr>
                <p:cNvSpPr/>
                <p:nvPr/>
              </p:nvSpPr>
              <p:spPr>
                <a:xfrm>
                  <a:off x="23492561" y="23966661"/>
                  <a:ext cx="642156" cy="370491"/>
                </a:xfrm>
                <a:custGeom>
                  <a:avLst/>
                  <a:gdLst>
                    <a:gd name="connsiteX0" fmla="*/ 0 w 642156"/>
                    <a:gd name="connsiteY0" fmla="*/ 0 h 370491"/>
                    <a:gd name="connsiteX1" fmla="*/ 642157 w 642156"/>
                    <a:gd name="connsiteY1" fmla="*/ 370491 h 370491"/>
                    <a:gd name="connsiteX2" fmla="*/ 0 w 642156"/>
                    <a:gd name="connsiteY2" fmla="*/ 283027 h 370491"/>
                  </a:gdLst>
                  <a:ahLst/>
                  <a:cxnLst>
                    <a:cxn ang="0">
                      <a:pos x="connsiteX0" y="connsiteY0"/>
                    </a:cxn>
                    <a:cxn ang="0">
                      <a:pos x="connsiteX1" y="connsiteY1"/>
                    </a:cxn>
                    <a:cxn ang="0">
                      <a:pos x="connsiteX2" y="connsiteY2"/>
                    </a:cxn>
                  </a:cxnLst>
                  <a:rect l="l" t="t" r="r" b="b"/>
                  <a:pathLst>
                    <a:path w="642156" h="370491">
                      <a:moveTo>
                        <a:pt x="0" y="0"/>
                      </a:moveTo>
                      <a:lnTo>
                        <a:pt x="642157" y="370491"/>
                      </a:lnTo>
                      <a:lnTo>
                        <a:pt x="0" y="283027"/>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55" name="Graphic 22">
                <a:extLst>
                  <a:ext uri="{FF2B5EF4-FFF2-40B4-BE49-F238E27FC236}">
                    <a16:creationId xmlns:a16="http://schemas.microsoft.com/office/drawing/2014/main" id="{E7F78E57-6A55-BF57-FEF0-FA18903008C2}"/>
                  </a:ext>
                </a:extLst>
              </p:cNvPr>
              <p:cNvGrpSpPr/>
              <p:nvPr/>
            </p:nvGrpSpPr>
            <p:grpSpPr>
              <a:xfrm>
                <a:off x="23492561" y="28665025"/>
                <a:ext cx="1926469" cy="1111463"/>
                <a:chOff x="23492561" y="28665025"/>
                <a:chExt cx="1926469" cy="1111463"/>
              </a:xfrm>
            </p:grpSpPr>
            <p:sp>
              <p:nvSpPr>
                <p:cNvPr id="1456" name="Freeform 1455">
                  <a:extLst>
                    <a:ext uri="{FF2B5EF4-FFF2-40B4-BE49-F238E27FC236}">
                      <a16:creationId xmlns:a16="http://schemas.microsoft.com/office/drawing/2014/main" id="{8133E6E2-E66D-7810-7DAA-C041AEAAC6F1}"/>
                    </a:ext>
                  </a:extLst>
                </p:cNvPr>
                <p:cNvSpPr/>
                <p:nvPr/>
              </p:nvSpPr>
              <p:spPr>
                <a:xfrm>
                  <a:off x="23492561" y="29405998"/>
                  <a:ext cx="642156" cy="370491"/>
                </a:xfrm>
                <a:custGeom>
                  <a:avLst/>
                  <a:gdLst>
                    <a:gd name="connsiteX0" fmla="*/ 0 w 642156"/>
                    <a:gd name="connsiteY0" fmla="*/ 370491 h 370491"/>
                    <a:gd name="connsiteX1" fmla="*/ 642157 w 642156"/>
                    <a:gd name="connsiteY1" fmla="*/ 0 h 370491"/>
                    <a:gd name="connsiteX2" fmla="*/ 0 w 642156"/>
                    <a:gd name="connsiteY2" fmla="*/ 87463 h 370491"/>
                  </a:gdLst>
                  <a:ahLst/>
                  <a:cxnLst>
                    <a:cxn ang="0">
                      <a:pos x="connsiteX0" y="connsiteY0"/>
                    </a:cxn>
                    <a:cxn ang="0">
                      <a:pos x="connsiteX1" y="connsiteY1"/>
                    </a:cxn>
                    <a:cxn ang="0">
                      <a:pos x="connsiteX2" y="connsiteY2"/>
                    </a:cxn>
                  </a:cxnLst>
                  <a:rect l="l" t="t" r="r" b="b"/>
                  <a:pathLst>
                    <a:path w="642156" h="370491">
                      <a:moveTo>
                        <a:pt x="0" y="370491"/>
                      </a:moveTo>
                      <a:lnTo>
                        <a:pt x="642157" y="0"/>
                      </a:lnTo>
                      <a:lnTo>
                        <a:pt x="0" y="8746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57" name="Freeform 1456">
                  <a:extLst>
                    <a:ext uri="{FF2B5EF4-FFF2-40B4-BE49-F238E27FC236}">
                      <a16:creationId xmlns:a16="http://schemas.microsoft.com/office/drawing/2014/main" id="{F5826A75-8FD2-0312-AE0C-48AD3DB74ED4}"/>
                    </a:ext>
                  </a:extLst>
                </p:cNvPr>
                <p:cNvSpPr/>
                <p:nvPr/>
              </p:nvSpPr>
              <p:spPr>
                <a:xfrm>
                  <a:off x="23492561" y="28752480"/>
                  <a:ext cx="1284312" cy="740981"/>
                </a:xfrm>
                <a:custGeom>
                  <a:avLst/>
                  <a:gdLst>
                    <a:gd name="connsiteX0" fmla="*/ 1284313 w 1284312"/>
                    <a:gd name="connsiteY0" fmla="*/ 0 h 740981"/>
                    <a:gd name="connsiteX1" fmla="*/ 642157 w 1284312"/>
                    <a:gd name="connsiteY1" fmla="*/ 87463 h 740981"/>
                    <a:gd name="connsiteX2" fmla="*/ 0 w 1284312"/>
                    <a:gd name="connsiteY2" fmla="*/ 457955 h 740981"/>
                    <a:gd name="connsiteX3" fmla="*/ 0 w 1284312"/>
                    <a:gd name="connsiteY3" fmla="*/ 740982 h 740981"/>
                    <a:gd name="connsiteX4" fmla="*/ 642157 w 1284312"/>
                    <a:gd name="connsiteY4" fmla="*/ 653518 h 740981"/>
                    <a:gd name="connsiteX5" fmla="*/ 1284313 w 1284312"/>
                    <a:gd name="connsiteY5" fmla="*/ 283036 h 7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740981">
                      <a:moveTo>
                        <a:pt x="1284313" y="0"/>
                      </a:moveTo>
                      <a:lnTo>
                        <a:pt x="642157" y="87463"/>
                      </a:lnTo>
                      <a:lnTo>
                        <a:pt x="0" y="457955"/>
                      </a:lnTo>
                      <a:lnTo>
                        <a:pt x="0" y="740982"/>
                      </a:lnTo>
                      <a:lnTo>
                        <a:pt x="642157" y="653518"/>
                      </a:lnTo>
                      <a:lnTo>
                        <a:pt x="1284313" y="28303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58" name="Freeform 1457">
                  <a:extLst>
                    <a:ext uri="{FF2B5EF4-FFF2-40B4-BE49-F238E27FC236}">
                      <a16:creationId xmlns:a16="http://schemas.microsoft.com/office/drawing/2014/main" id="{BF018235-5E61-08E8-6ACE-4B8A5D6F7940}"/>
                    </a:ext>
                  </a:extLst>
                </p:cNvPr>
                <p:cNvSpPr/>
                <p:nvPr/>
              </p:nvSpPr>
              <p:spPr>
                <a:xfrm>
                  <a:off x="23492561" y="28839943"/>
                  <a:ext cx="642156" cy="370491"/>
                </a:xfrm>
                <a:custGeom>
                  <a:avLst/>
                  <a:gdLst>
                    <a:gd name="connsiteX0" fmla="*/ 0 w 642156"/>
                    <a:gd name="connsiteY0" fmla="*/ 87464 h 370491"/>
                    <a:gd name="connsiteX1" fmla="*/ 0 w 642156"/>
                    <a:gd name="connsiteY1" fmla="*/ 370491 h 370491"/>
                    <a:gd name="connsiteX2" fmla="*/ 642157 w 642156"/>
                    <a:gd name="connsiteY2" fmla="*/ 0 h 370491"/>
                  </a:gdLst>
                  <a:ahLst/>
                  <a:cxnLst>
                    <a:cxn ang="0">
                      <a:pos x="connsiteX0" y="connsiteY0"/>
                    </a:cxn>
                    <a:cxn ang="0">
                      <a:pos x="connsiteX1" y="connsiteY1"/>
                    </a:cxn>
                    <a:cxn ang="0">
                      <a:pos x="connsiteX2" y="connsiteY2"/>
                    </a:cxn>
                  </a:cxnLst>
                  <a:rect l="l" t="t" r="r" b="b"/>
                  <a:pathLst>
                    <a:path w="642156" h="370491">
                      <a:moveTo>
                        <a:pt x="0" y="87464"/>
                      </a:moveTo>
                      <a:lnTo>
                        <a:pt x="0" y="370491"/>
                      </a:lnTo>
                      <a:lnTo>
                        <a:pt x="64215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59" name="Freeform 1458">
                  <a:extLst>
                    <a:ext uri="{FF2B5EF4-FFF2-40B4-BE49-F238E27FC236}">
                      <a16:creationId xmlns:a16="http://schemas.microsoft.com/office/drawing/2014/main" id="{B6967532-7266-135D-1D09-CF5F87266706}"/>
                    </a:ext>
                  </a:extLst>
                </p:cNvPr>
                <p:cNvSpPr/>
                <p:nvPr/>
              </p:nvSpPr>
              <p:spPr>
                <a:xfrm>
                  <a:off x="24776873" y="28665025"/>
                  <a:ext cx="642156" cy="370481"/>
                </a:xfrm>
                <a:custGeom>
                  <a:avLst/>
                  <a:gdLst>
                    <a:gd name="connsiteX0" fmla="*/ 642157 w 642156"/>
                    <a:gd name="connsiteY0" fmla="*/ 0 h 370481"/>
                    <a:gd name="connsiteX1" fmla="*/ 0 w 642156"/>
                    <a:gd name="connsiteY1" fmla="*/ 87455 h 370481"/>
                    <a:gd name="connsiteX2" fmla="*/ 0 w 642156"/>
                    <a:gd name="connsiteY2" fmla="*/ 370482 h 370481"/>
                  </a:gdLst>
                  <a:ahLst/>
                  <a:cxnLst>
                    <a:cxn ang="0">
                      <a:pos x="connsiteX0" y="connsiteY0"/>
                    </a:cxn>
                    <a:cxn ang="0">
                      <a:pos x="connsiteX1" y="connsiteY1"/>
                    </a:cxn>
                    <a:cxn ang="0">
                      <a:pos x="connsiteX2" y="connsiteY2"/>
                    </a:cxn>
                  </a:cxnLst>
                  <a:rect l="l" t="t" r="r" b="b"/>
                  <a:pathLst>
                    <a:path w="642156" h="370481">
                      <a:moveTo>
                        <a:pt x="642157" y="0"/>
                      </a:moveTo>
                      <a:lnTo>
                        <a:pt x="0" y="87455"/>
                      </a:lnTo>
                      <a:lnTo>
                        <a:pt x="0" y="370482"/>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60" name="Graphic 22">
                <a:extLst>
                  <a:ext uri="{FF2B5EF4-FFF2-40B4-BE49-F238E27FC236}">
                    <a16:creationId xmlns:a16="http://schemas.microsoft.com/office/drawing/2014/main" id="{D55D2B94-1C8F-A846-E691-06718F2B3169}"/>
                  </a:ext>
                </a:extLst>
              </p:cNvPr>
              <p:cNvGrpSpPr/>
              <p:nvPr/>
            </p:nvGrpSpPr>
            <p:grpSpPr>
              <a:xfrm>
                <a:off x="21566091" y="28665025"/>
                <a:ext cx="1926469" cy="1111463"/>
                <a:chOff x="21566091" y="28665025"/>
                <a:chExt cx="1926469" cy="1111463"/>
              </a:xfrm>
            </p:grpSpPr>
            <p:sp>
              <p:nvSpPr>
                <p:cNvPr id="1461" name="Freeform 1460">
                  <a:extLst>
                    <a:ext uri="{FF2B5EF4-FFF2-40B4-BE49-F238E27FC236}">
                      <a16:creationId xmlns:a16="http://schemas.microsoft.com/office/drawing/2014/main" id="{009A0E20-2C23-AE81-10DA-AF883B2C8108}"/>
                    </a:ext>
                  </a:extLst>
                </p:cNvPr>
                <p:cNvSpPr/>
                <p:nvPr/>
              </p:nvSpPr>
              <p:spPr>
                <a:xfrm>
                  <a:off x="22850404" y="29405998"/>
                  <a:ext cx="642156" cy="370491"/>
                </a:xfrm>
                <a:custGeom>
                  <a:avLst/>
                  <a:gdLst>
                    <a:gd name="connsiteX0" fmla="*/ 642157 w 642156"/>
                    <a:gd name="connsiteY0" fmla="*/ 370491 h 370491"/>
                    <a:gd name="connsiteX1" fmla="*/ 642157 w 642156"/>
                    <a:gd name="connsiteY1" fmla="*/ 87463 h 370491"/>
                    <a:gd name="connsiteX2" fmla="*/ 0 w 642156"/>
                    <a:gd name="connsiteY2" fmla="*/ 0 h 370491"/>
                  </a:gdLst>
                  <a:ahLst/>
                  <a:cxnLst>
                    <a:cxn ang="0">
                      <a:pos x="connsiteX0" y="connsiteY0"/>
                    </a:cxn>
                    <a:cxn ang="0">
                      <a:pos x="connsiteX1" y="connsiteY1"/>
                    </a:cxn>
                    <a:cxn ang="0">
                      <a:pos x="connsiteX2" y="connsiteY2"/>
                    </a:cxn>
                  </a:cxnLst>
                  <a:rect l="l" t="t" r="r" b="b"/>
                  <a:pathLst>
                    <a:path w="642156" h="370491">
                      <a:moveTo>
                        <a:pt x="642157" y="370491"/>
                      </a:moveTo>
                      <a:lnTo>
                        <a:pt x="642157" y="87463"/>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62" name="Freeform 1461">
                  <a:extLst>
                    <a:ext uri="{FF2B5EF4-FFF2-40B4-BE49-F238E27FC236}">
                      <a16:creationId xmlns:a16="http://schemas.microsoft.com/office/drawing/2014/main" id="{9DA95F60-B15C-BE15-C66C-B4C586ABF992}"/>
                    </a:ext>
                  </a:extLst>
                </p:cNvPr>
                <p:cNvSpPr/>
                <p:nvPr/>
              </p:nvSpPr>
              <p:spPr>
                <a:xfrm>
                  <a:off x="22208248" y="28752480"/>
                  <a:ext cx="1284312" cy="740981"/>
                </a:xfrm>
                <a:custGeom>
                  <a:avLst/>
                  <a:gdLst>
                    <a:gd name="connsiteX0" fmla="*/ 642156 w 1284312"/>
                    <a:gd name="connsiteY0" fmla="*/ 87463 h 740981"/>
                    <a:gd name="connsiteX1" fmla="*/ 0 w 1284312"/>
                    <a:gd name="connsiteY1" fmla="*/ 0 h 740981"/>
                    <a:gd name="connsiteX2" fmla="*/ 0 w 1284312"/>
                    <a:gd name="connsiteY2" fmla="*/ 283036 h 740981"/>
                    <a:gd name="connsiteX3" fmla="*/ 642156 w 1284312"/>
                    <a:gd name="connsiteY3" fmla="*/ 653518 h 740981"/>
                    <a:gd name="connsiteX4" fmla="*/ 1284313 w 1284312"/>
                    <a:gd name="connsiteY4" fmla="*/ 740982 h 740981"/>
                    <a:gd name="connsiteX5" fmla="*/ 1284313 w 1284312"/>
                    <a:gd name="connsiteY5" fmla="*/ 457955 h 7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740981">
                      <a:moveTo>
                        <a:pt x="642156" y="87463"/>
                      </a:moveTo>
                      <a:lnTo>
                        <a:pt x="0" y="0"/>
                      </a:lnTo>
                      <a:lnTo>
                        <a:pt x="0" y="283036"/>
                      </a:lnTo>
                      <a:lnTo>
                        <a:pt x="642156" y="653518"/>
                      </a:lnTo>
                      <a:lnTo>
                        <a:pt x="1284313" y="740982"/>
                      </a:lnTo>
                      <a:lnTo>
                        <a:pt x="1284313" y="45795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63" name="Freeform 1462">
                  <a:extLst>
                    <a:ext uri="{FF2B5EF4-FFF2-40B4-BE49-F238E27FC236}">
                      <a16:creationId xmlns:a16="http://schemas.microsoft.com/office/drawing/2014/main" id="{A6977708-AB0B-3D28-BFBC-6313B1C40CE6}"/>
                    </a:ext>
                  </a:extLst>
                </p:cNvPr>
                <p:cNvSpPr/>
                <p:nvPr/>
              </p:nvSpPr>
              <p:spPr>
                <a:xfrm>
                  <a:off x="21566091" y="28665025"/>
                  <a:ext cx="642156" cy="370491"/>
                </a:xfrm>
                <a:custGeom>
                  <a:avLst/>
                  <a:gdLst>
                    <a:gd name="connsiteX0" fmla="*/ 0 w 642156"/>
                    <a:gd name="connsiteY0" fmla="*/ 0 h 370491"/>
                    <a:gd name="connsiteX1" fmla="*/ 642156 w 642156"/>
                    <a:gd name="connsiteY1" fmla="*/ 370491 h 370491"/>
                    <a:gd name="connsiteX2" fmla="*/ 642156 w 642156"/>
                    <a:gd name="connsiteY2" fmla="*/ 87455 h 370491"/>
                  </a:gdLst>
                  <a:ahLst/>
                  <a:cxnLst>
                    <a:cxn ang="0">
                      <a:pos x="connsiteX0" y="connsiteY0"/>
                    </a:cxn>
                    <a:cxn ang="0">
                      <a:pos x="connsiteX1" y="connsiteY1"/>
                    </a:cxn>
                    <a:cxn ang="0">
                      <a:pos x="connsiteX2" y="connsiteY2"/>
                    </a:cxn>
                  </a:cxnLst>
                  <a:rect l="l" t="t" r="r" b="b"/>
                  <a:pathLst>
                    <a:path w="642156" h="370491">
                      <a:moveTo>
                        <a:pt x="0" y="0"/>
                      </a:moveTo>
                      <a:lnTo>
                        <a:pt x="642156" y="370491"/>
                      </a:lnTo>
                      <a:lnTo>
                        <a:pt x="642156" y="8745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64" name="Freeform 1463">
                  <a:extLst>
                    <a:ext uri="{FF2B5EF4-FFF2-40B4-BE49-F238E27FC236}">
                      <a16:creationId xmlns:a16="http://schemas.microsoft.com/office/drawing/2014/main" id="{E7BE6A3B-A53D-F22C-00D8-6DE4FC7602ED}"/>
                    </a:ext>
                  </a:extLst>
                </p:cNvPr>
                <p:cNvSpPr/>
                <p:nvPr/>
              </p:nvSpPr>
              <p:spPr>
                <a:xfrm>
                  <a:off x="22850404" y="28839943"/>
                  <a:ext cx="642156" cy="370491"/>
                </a:xfrm>
                <a:custGeom>
                  <a:avLst/>
                  <a:gdLst>
                    <a:gd name="connsiteX0" fmla="*/ 642157 w 642156"/>
                    <a:gd name="connsiteY0" fmla="*/ 87464 h 370491"/>
                    <a:gd name="connsiteX1" fmla="*/ 0 w 642156"/>
                    <a:gd name="connsiteY1" fmla="*/ 0 h 370491"/>
                    <a:gd name="connsiteX2" fmla="*/ 642157 w 642156"/>
                    <a:gd name="connsiteY2" fmla="*/ 370491 h 370491"/>
                  </a:gdLst>
                  <a:ahLst/>
                  <a:cxnLst>
                    <a:cxn ang="0">
                      <a:pos x="connsiteX0" y="connsiteY0"/>
                    </a:cxn>
                    <a:cxn ang="0">
                      <a:pos x="connsiteX1" y="connsiteY1"/>
                    </a:cxn>
                    <a:cxn ang="0">
                      <a:pos x="connsiteX2" y="connsiteY2"/>
                    </a:cxn>
                  </a:cxnLst>
                  <a:rect l="l" t="t" r="r" b="b"/>
                  <a:pathLst>
                    <a:path w="642156" h="370491">
                      <a:moveTo>
                        <a:pt x="642157" y="87464"/>
                      </a:moveTo>
                      <a:lnTo>
                        <a:pt x="0" y="0"/>
                      </a:lnTo>
                      <a:lnTo>
                        <a:pt x="642157" y="37049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65" name="Graphic 22">
                <a:extLst>
                  <a:ext uri="{FF2B5EF4-FFF2-40B4-BE49-F238E27FC236}">
                    <a16:creationId xmlns:a16="http://schemas.microsoft.com/office/drawing/2014/main" id="{A5CE7942-F7C5-FC90-D50E-2AC029C3772F}"/>
                  </a:ext>
                </a:extLst>
              </p:cNvPr>
              <p:cNvGrpSpPr/>
              <p:nvPr/>
            </p:nvGrpSpPr>
            <p:grpSpPr>
              <a:xfrm>
                <a:off x="21566091" y="25078124"/>
                <a:ext cx="735844" cy="3586900"/>
                <a:chOff x="21566091" y="25078124"/>
                <a:chExt cx="735844" cy="3586900"/>
              </a:xfrm>
            </p:grpSpPr>
            <p:sp>
              <p:nvSpPr>
                <p:cNvPr id="1466" name="Freeform 1465">
                  <a:extLst>
                    <a:ext uri="{FF2B5EF4-FFF2-40B4-BE49-F238E27FC236}">
                      <a16:creationId xmlns:a16="http://schemas.microsoft.com/office/drawing/2014/main" id="{5049BDA7-750E-259A-9490-7A6A97C1841E}"/>
                    </a:ext>
                  </a:extLst>
                </p:cNvPr>
                <p:cNvSpPr/>
                <p:nvPr/>
              </p:nvSpPr>
              <p:spPr>
                <a:xfrm>
                  <a:off x="21566091" y="27947639"/>
                  <a:ext cx="147170" cy="717385"/>
                </a:xfrm>
                <a:custGeom>
                  <a:avLst/>
                  <a:gdLst>
                    <a:gd name="connsiteX0" fmla="*/ 0 w 147170"/>
                    <a:gd name="connsiteY0" fmla="*/ 717386 h 717385"/>
                    <a:gd name="connsiteX1" fmla="*/ 147171 w 147170"/>
                    <a:gd name="connsiteY1" fmla="*/ 84913 h 717385"/>
                    <a:gd name="connsiteX2" fmla="*/ 0 w 147170"/>
                    <a:gd name="connsiteY2" fmla="*/ 0 h 717385"/>
                  </a:gdLst>
                  <a:ahLst/>
                  <a:cxnLst>
                    <a:cxn ang="0">
                      <a:pos x="connsiteX0" y="connsiteY0"/>
                    </a:cxn>
                    <a:cxn ang="0">
                      <a:pos x="connsiteX1" y="connsiteY1"/>
                    </a:cxn>
                    <a:cxn ang="0">
                      <a:pos x="connsiteX2" y="connsiteY2"/>
                    </a:cxn>
                  </a:cxnLst>
                  <a:rect l="l" t="t" r="r" b="b"/>
                  <a:pathLst>
                    <a:path w="147170" h="717385">
                      <a:moveTo>
                        <a:pt x="0" y="717386"/>
                      </a:moveTo>
                      <a:lnTo>
                        <a:pt x="147171" y="84913"/>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67" name="Freeform 1466">
                  <a:extLst>
                    <a:ext uri="{FF2B5EF4-FFF2-40B4-BE49-F238E27FC236}">
                      <a16:creationId xmlns:a16="http://schemas.microsoft.com/office/drawing/2014/main" id="{9047892A-3DC2-C51F-5D92-E94A06E5D394}"/>
                    </a:ext>
                  </a:extLst>
                </p:cNvPr>
                <p:cNvSpPr/>
                <p:nvPr/>
              </p:nvSpPr>
              <p:spPr>
                <a:xfrm>
                  <a:off x="21909486" y="26106835"/>
                  <a:ext cx="245278" cy="977007"/>
                </a:xfrm>
                <a:custGeom>
                  <a:avLst/>
                  <a:gdLst>
                    <a:gd name="connsiteX0" fmla="*/ 196224 w 245278"/>
                    <a:gd name="connsiteY0" fmla="*/ 0 h 977007"/>
                    <a:gd name="connsiteX1" fmla="*/ 0 w 245278"/>
                    <a:gd name="connsiteY1" fmla="*/ 604175 h 977007"/>
                    <a:gd name="connsiteX2" fmla="*/ 24527 w 245278"/>
                    <a:gd name="connsiteY2" fmla="*/ 977008 h 977007"/>
                    <a:gd name="connsiteX3" fmla="*/ 245278 w 245278"/>
                    <a:gd name="connsiteY3" fmla="*/ 28307 h 977007"/>
                  </a:gdLst>
                  <a:ahLst/>
                  <a:cxnLst>
                    <a:cxn ang="0">
                      <a:pos x="connsiteX0" y="connsiteY0"/>
                    </a:cxn>
                    <a:cxn ang="0">
                      <a:pos x="connsiteX1" y="connsiteY1"/>
                    </a:cxn>
                    <a:cxn ang="0">
                      <a:pos x="connsiteX2" y="connsiteY2"/>
                    </a:cxn>
                    <a:cxn ang="0">
                      <a:pos x="connsiteX3" y="connsiteY3"/>
                    </a:cxn>
                  </a:cxnLst>
                  <a:rect l="l" t="t" r="r" b="b"/>
                  <a:pathLst>
                    <a:path w="245278" h="977007">
                      <a:moveTo>
                        <a:pt x="196224" y="0"/>
                      </a:moveTo>
                      <a:lnTo>
                        <a:pt x="0" y="604175"/>
                      </a:lnTo>
                      <a:lnTo>
                        <a:pt x="24527" y="977008"/>
                      </a:lnTo>
                      <a:lnTo>
                        <a:pt x="245278" y="2830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68" name="Freeform 1467">
                  <a:extLst>
                    <a:ext uri="{FF2B5EF4-FFF2-40B4-BE49-F238E27FC236}">
                      <a16:creationId xmlns:a16="http://schemas.microsoft.com/office/drawing/2014/main" id="{2BCD4755-E208-7556-39A3-7437E3F03FEA}"/>
                    </a:ext>
                  </a:extLst>
                </p:cNvPr>
                <p:cNvSpPr/>
                <p:nvPr/>
              </p:nvSpPr>
              <p:spPr>
                <a:xfrm>
                  <a:off x="21566091" y="26569492"/>
                  <a:ext cx="367922" cy="1463059"/>
                </a:xfrm>
                <a:custGeom>
                  <a:avLst/>
                  <a:gdLst>
                    <a:gd name="connsiteX0" fmla="*/ 343395 w 367922"/>
                    <a:gd name="connsiteY0" fmla="*/ 141518 h 1463059"/>
                    <a:gd name="connsiteX1" fmla="*/ 98107 w 367922"/>
                    <a:gd name="connsiteY1" fmla="*/ 0 h 1463059"/>
                    <a:gd name="connsiteX2" fmla="*/ 0 w 367922"/>
                    <a:gd name="connsiteY2" fmla="*/ 302083 h 1463059"/>
                    <a:gd name="connsiteX3" fmla="*/ 0 w 367922"/>
                    <a:gd name="connsiteY3" fmla="*/ 1378148 h 1463059"/>
                    <a:gd name="connsiteX4" fmla="*/ 147171 w 367922"/>
                    <a:gd name="connsiteY4" fmla="*/ 1463060 h 1463059"/>
                    <a:gd name="connsiteX5" fmla="*/ 367922 w 367922"/>
                    <a:gd name="connsiteY5" fmla="*/ 514351 h 146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922" h="1463059">
                      <a:moveTo>
                        <a:pt x="343395" y="141518"/>
                      </a:moveTo>
                      <a:lnTo>
                        <a:pt x="98107" y="0"/>
                      </a:lnTo>
                      <a:lnTo>
                        <a:pt x="0" y="302083"/>
                      </a:lnTo>
                      <a:lnTo>
                        <a:pt x="0" y="1378148"/>
                      </a:lnTo>
                      <a:lnTo>
                        <a:pt x="147171" y="1463060"/>
                      </a:lnTo>
                      <a:lnTo>
                        <a:pt x="367922" y="514351"/>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69" name="Freeform 1468">
                  <a:extLst>
                    <a:ext uri="{FF2B5EF4-FFF2-40B4-BE49-F238E27FC236}">
                      <a16:creationId xmlns:a16="http://schemas.microsoft.com/office/drawing/2014/main" id="{EEED3510-FE9A-5943-27C9-811E74E5BC9D}"/>
                    </a:ext>
                  </a:extLst>
                </p:cNvPr>
                <p:cNvSpPr/>
                <p:nvPr/>
              </p:nvSpPr>
              <p:spPr>
                <a:xfrm>
                  <a:off x="22056657" y="25361151"/>
                  <a:ext cx="245278" cy="773991"/>
                </a:xfrm>
                <a:custGeom>
                  <a:avLst/>
                  <a:gdLst>
                    <a:gd name="connsiteX0" fmla="*/ 245278 w 245278"/>
                    <a:gd name="connsiteY0" fmla="*/ 141518 h 773991"/>
                    <a:gd name="connsiteX1" fmla="*/ 0 w 245278"/>
                    <a:gd name="connsiteY1" fmla="*/ 0 h 773991"/>
                    <a:gd name="connsiteX2" fmla="*/ 49053 w 245278"/>
                    <a:gd name="connsiteY2" fmla="*/ 745684 h 773991"/>
                    <a:gd name="connsiteX3" fmla="*/ 98107 w 245278"/>
                    <a:gd name="connsiteY3" fmla="*/ 773991 h 773991"/>
                  </a:gdLst>
                  <a:ahLst/>
                  <a:cxnLst>
                    <a:cxn ang="0">
                      <a:pos x="connsiteX0" y="connsiteY0"/>
                    </a:cxn>
                    <a:cxn ang="0">
                      <a:pos x="connsiteX1" y="connsiteY1"/>
                    </a:cxn>
                    <a:cxn ang="0">
                      <a:pos x="connsiteX2" y="connsiteY2"/>
                    </a:cxn>
                    <a:cxn ang="0">
                      <a:pos x="connsiteX3" y="connsiteY3"/>
                    </a:cxn>
                  </a:cxnLst>
                  <a:rect l="l" t="t" r="r" b="b"/>
                  <a:pathLst>
                    <a:path w="245278" h="773991">
                      <a:moveTo>
                        <a:pt x="245278" y="141518"/>
                      </a:moveTo>
                      <a:lnTo>
                        <a:pt x="0" y="0"/>
                      </a:lnTo>
                      <a:lnTo>
                        <a:pt x="49053" y="745684"/>
                      </a:lnTo>
                      <a:lnTo>
                        <a:pt x="98107" y="77399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70" name="Freeform 1469">
                  <a:extLst>
                    <a:ext uri="{FF2B5EF4-FFF2-40B4-BE49-F238E27FC236}">
                      <a16:creationId xmlns:a16="http://schemas.microsoft.com/office/drawing/2014/main" id="{956A9A87-73AC-95E6-6EC1-0C0C503D3CCB}"/>
                    </a:ext>
                  </a:extLst>
                </p:cNvPr>
                <p:cNvSpPr/>
                <p:nvPr/>
              </p:nvSpPr>
              <p:spPr>
                <a:xfrm>
                  <a:off x="21615145" y="25219642"/>
                  <a:ext cx="490565" cy="1491367"/>
                </a:xfrm>
                <a:custGeom>
                  <a:avLst/>
                  <a:gdLst>
                    <a:gd name="connsiteX0" fmla="*/ 490566 w 490565"/>
                    <a:gd name="connsiteY0" fmla="*/ 887193 h 1491367"/>
                    <a:gd name="connsiteX1" fmla="*/ 441513 w 490565"/>
                    <a:gd name="connsiteY1" fmla="*/ 141509 h 1491367"/>
                    <a:gd name="connsiteX2" fmla="*/ 196225 w 490565"/>
                    <a:gd name="connsiteY2" fmla="*/ 0 h 1491367"/>
                    <a:gd name="connsiteX3" fmla="*/ 0 w 490565"/>
                    <a:gd name="connsiteY3" fmla="*/ 604166 h 1491367"/>
                    <a:gd name="connsiteX4" fmla="*/ 49054 w 490565"/>
                    <a:gd name="connsiteY4" fmla="*/ 1349850 h 1491367"/>
                    <a:gd name="connsiteX5" fmla="*/ 294342 w 490565"/>
                    <a:gd name="connsiteY5" fmla="*/ 1491368 h 1491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565" h="1491367">
                      <a:moveTo>
                        <a:pt x="490566" y="887193"/>
                      </a:moveTo>
                      <a:lnTo>
                        <a:pt x="441513" y="141509"/>
                      </a:lnTo>
                      <a:lnTo>
                        <a:pt x="196225" y="0"/>
                      </a:lnTo>
                      <a:lnTo>
                        <a:pt x="0" y="604166"/>
                      </a:lnTo>
                      <a:lnTo>
                        <a:pt x="49054" y="1349850"/>
                      </a:lnTo>
                      <a:lnTo>
                        <a:pt x="294342" y="149136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71" name="Freeform 1470">
                  <a:extLst>
                    <a:ext uri="{FF2B5EF4-FFF2-40B4-BE49-F238E27FC236}">
                      <a16:creationId xmlns:a16="http://schemas.microsoft.com/office/drawing/2014/main" id="{E29CEEAD-0B4E-1273-5ED1-914FC7AC93CD}"/>
                    </a:ext>
                  </a:extLst>
                </p:cNvPr>
                <p:cNvSpPr/>
                <p:nvPr/>
              </p:nvSpPr>
              <p:spPr>
                <a:xfrm>
                  <a:off x="21566091" y="25795510"/>
                  <a:ext cx="98107" cy="1076064"/>
                </a:xfrm>
                <a:custGeom>
                  <a:avLst/>
                  <a:gdLst>
                    <a:gd name="connsiteX0" fmla="*/ 98107 w 98107"/>
                    <a:gd name="connsiteY0" fmla="*/ 773982 h 1076064"/>
                    <a:gd name="connsiteX1" fmla="*/ 49054 w 98107"/>
                    <a:gd name="connsiteY1" fmla="*/ 28298 h 1076064"/>
                    <a:gd name="connsiteX2" fmla="*/ 0 w 98107"/>
                    <a:gd name="connsiteY2" fmla="*/ 0 h 1076064"/>
                    <a:gd name="connsiteX3" fmla="*/ 0 w 98107"/>
                    <a:gd name="connsiteY3" fmla="*/ 1076065 h 1076064"/>
                  </a:gdLst>
                  <a:ahLst/>
                  <a:cxnLst>
                    <a:cxn ang="0">
                      <a:pos x="connsiteX0" y="connsiteY0"/>
                    </a:cxn>
                    <a:cxn ang="0">
                      <a:pos x="connsiteX1" y="connsiteY1"/>
                    </a:cxn>
                    <a:cxn ang="0">
                      <a:pos x="connsiteX2" y="connsiteY2"/>
                    </a:cxn>
                    <a:cxn ang="0">
                      <a:pos x="connsiteX3" y="connsiteY3"/>
                    </a:cxn>
                  </a:cxnLst>
                  <a:rect l="l" t="t" r="r" b="b"/>
                  <a:pathLst>
                    <a:path w="98107" h="1076064">
                      <a:moveTo>
                        <a:pt x="98107" y="773982"/>
                      </a:moveTo>
                      <a:lnTo>
                        <a:pt x="49054" y="28298"/>
                      </a:lnTo>
                      <a:lnTo>
                        <a:pt x="0" y="0"/>
                      </a:lnTo>
                      <a:lnTo>
                        <a:pt x="0" y="107606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72" name="Freeform 1471">
                  <a:extLst>
                    <a:ext uri="{FF2B5EF4-FFF2-40B4-BE49-F238E27FC236}">
                      <a16:creationId xmlns:a16="http://schemas.microsoft.com/office/drawing/2014/main" id="{E070DDF2-FC8F-ED5C-EB87-52F666ED6888}"/>
                    </a:ext>
                  </a:extLst>
                </p:cNvPr>
                <p:cNvSpPr/>
                <p:nvPr/>
              </p:nvSpPr>
              <p:spPr>
                <a:xfrm>
                  <a:off x="21566091" y="25078124"/>
                  <a:ext cx="245278" cy="745683"/>
                </a:xfrm>
                <a:custGeom>
                  <a:avLst/>
                  <a:gdLst>
                    <a:gd name="connsiteX0" fmla="*/ 0 w 245278"/>
                    <a:gd name="connsiteY0" fmla="*/ 0 h 745683"/>
                    <a:gd name="connsiteX1" fmla="*/ 0 w 245278"/>
                    <a:gd name="connsiteY1" fmla="*/ 717386 h 745683"/>
                    <a:gd name="connsiteX2" fmla="*/ 49054 w 245278"/>
                    <a:gd name="connsiteY2" fmla="*/ 745684 h 745683"/>
                    <a:gd name="connsiteX3" fmla="*/ 245278 w 245278"/>
                    <a:gd name="connsiteY3" fmla="*/ 141518 h 745683"/>
                  </a:gdLst>
                  <a:ahLst/>
                  <a:cxnLst>
                    <a:cxn ang="0">
                      <a:pos x="connsiteX0" y="connsiteY0"/>
                    </a:cxn>
                    <a:cxn ang="0">
                      <a:pos x="connsiteX1" y="connsiteY1"/>
                    </a:cxn>
                    <a:cxn ang="0">
                      <a:pos x="connsiteX2" y="connsiteY2"/>
                    </a:cxn>
                    <a:cxn ang="0">
                      <a:pos x="connsiteX3" y="connsiteY3"/>
                    </a:cxn>
                  </a:cxnLst>
                  <a:rect l="l" t="t" r="r" b="b"/>
                  <a:pathLst>
                    <a:path w="245278" h="745683">
                      <a:moveTo>
                        <a:pt x="0" y="0"/>
                      </a:moveTo>
                      <a:lnTo>
                        <a:pt x="0" y="717386"/>
                      </a:lnTo>
                      <a:lnTo>
                        <a:pt x="49054" y="745684"/>
                      </a:lnTo>
                      <a:lnTo>
                        <a:pt x="245278" y="14151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73" name="Graphic 22">
                <a:extLst>
                  <a:ext uri="{FF2B5EF4-FFF2-40B4-BE49-F238E27FC236}">
                    <a16:creationId xmlns:a16="http://schemas.microsoft.com/office/drawing/2014/main" id="{84F38698-E395-5E02-E0DA-3ED6F272E6E6}"/>
                  </a:ext>
                </a:extLst>
              </p:cNvPr>
              <p:cNvGrpSpPr/>
              <p:nvPr/>
            </p:nvGrpSpPr>
            <p:grpSpPr>
              <a:xfrm>
                <a:off x="24683186" y="25078124"/>
                <a:ext cx="735844" cy="3586900"/>
                <a:chOff x="24683186" y="25078124"/>
                <a:chExt cx="735844" cy="3586900"/>
              </a:xfrm>
            </p:grpSpPr>
            <p:sp>
              <p:nvSpPr>
                <p:cNvPr id="1474" name="Freeform 1473">
                  <a:extLst>
                    <a:ext uri="{FF2B5EF4-FFF2-40B4-BE49-F238E27FC236}">
                      <a16:creationId xmlns:a16="http://schemas.microsoft.com/office/drawing/2014/main" id="{C14287B1-5103-42C0-12EB-C603E536AF00}"/>
                    </a:ext>
                  </a:extLst>
                </p:cNvPr>
                <p:cNvSpPr/>
                <p:nvPr/>
              </p:nvSpPr>
              <p:spPr>
                <a:xfrm>
                  <a:off x="25271859" y="27947639"/>
                  <a:ext cx="147171" cy="717385"/>
                </a:xfrm>
                <a:custGeom>
                  <a:avLst/>
                  <a:gdLst>
                    <a:gd name="connsiteX0" fmla="*/ 147171 w 147171"/>
                    <a:gd name="connsiteY0" fmla="*/ 717386 h 717385"/>
                    <a:gd name="connsiteX1" fmla="*/ 147171 w 147171"/>
                    <a:gd name="connsiteY1" fmla="*/ 0 h 717385"/>
                    <a:gd name="connsiteX2" fmla="*/ 0 w 147171"/>
                    <a:gd name="connsiteY2" fmla="*/ 84913 h 717385"/>
                  </a:gdLst>
                  <a:ahLst/>
                  <a:cxnLst>
                    <a:cxn ang="0">
                      <a:pos x="connsiteX0" y="connsiteY0"/>
                    </a:cxn>
                    <a:cxn ang="0">
                      <a:pos x="connsiteX1" y="connsiteY1"/>
                    </a:cxn>
                    <a:cxn ang="0">
                      <a:pos x="connsiteX2" y="connsiteY2"/>
                    </a:cxn>
                  </a:cxnLst>
                  <a:rect l="l" t="t" r="r" b="b"/>
                  <a:pathLst>
                    <a:path w="147171" h="717385">
                      <a:moveTo>
                        <a:pt x="147171" y="717386"/>
                      </a:moveTo>
                      <a:lnTo>
                        <a:pt x="147171" y="0"/>
                      </a:lnTo>
                      <a:lnTo>
                        <a:pt x="0" y="8491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75" name="Freeform 1474">
                  <a:extLst>
                    <a:ext uri="{FF2B5EF4-FFF2-40B4-BE49-F238E27FC236}">
                      <a16:creationId xmlns:a16="http://schemas.microsoft.com/office/drawing/2014/main" id="{6D61BF50-29C2-39DB-681A-44C03C47EF51}"/>
                    </a:ext>
                  </a:extLst>
                </p:cNvPr>
                <p:cNvSpPr/>
                <p:nvPr/>
              </p:nvSpPr>
              <p:spPr>
                <a:xfrm>
                  <a:off x="25320922" y="25795510"/>
                  <a:ext cx="98107" cy="1076064"/>
                </a:xfrm>
                <a:custGeom>
                  <a:avLst/>
                  <a:gdLst>
                    <a:gd name="connsiteX0" fmla="*/ 49054 w 98107"/>
                    <a:gd name="connsiteY0" fmla="*/ 28298 h 1076064"/>
                    <a:gd name="connsiteX1" fmla="*/ 0 w 98107"/>
                    <a:gd name="connsiteY1" fmla="*/ 773982 h 1076064"/>
                    <a:gd name="connsiteX2" fmla="*/ 98108 w 98107"/>
                    <a:gd name="connsiteY2" fmla="*/ 1076065 h 1076064"/>
                    <a:gd name="connsiteX3" fmla="*/ 98108 w 98107"/>
                    <a:gd name="connsiteY3" fmla="*/ 0 h 1076064"/>
                  </a:gdLst>
                  <a:ahLst/>
                  <a:cxnLst>
                    <a:cxn ang="0">
                      <a:pos x="connsiteX0" y="connsiteY0"/>
                    </a:cxn>
                    <a:cxn ang="0">
                      <a:pos x="connsiteX1" y="connsiteY1"/>
                    </a:cxn>
                    <a:cxn ang="0">
                      <a:pos x="connsiteX2" y="connsiteY2"/>
                    </a:cxn>
                    <a:cxn ang="0">
                      <a:pos x="connsiteX3" y="connsiteY3"/>
                    </a:cxn>
                  </a:cxnLst>
                  <a:rect l="l" t="t" r="r" b="b"/>
                  <a:pathLst>
                    <a:path w="98107" h="1076064">
                      <a:moveTo>
                        <a:pt x="49054" y="28298"/>
                      </a:moveTo>
                      <a:lnTo>
                        <a:pt x="0" y="773982"/>
                      </a:lnTo>
                      <a:lnTo>
                        <a:pt x="98108" y="1076065"/>
                      </a:lnTo>
                      <a:lnTo>
                        <a:pt x="98108"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76" name="Freeform 1475">
                  <a:extLst>
                    <a:ext uri="{FF2B5EF4-FFF2-40B4-BE49-F238E27FC236}">
                      <a16:creationId xmlns:a16="http://schemas.microsoft.com/office/drawing/2014/main" id="{681CD93A-7490-59F4-6239-E0DFF2D30D3A}"/>
                    </a:ext>
                  </a:extLst>
                </p:cNvPr>
                <p:cNvSpPr/>
                <p:nvPr/>
              </p:nvSpPr>
              <p:spPr>
                <a:xfrm>
                  <a:off x="25051108" y="26569492"/>
                  <a:ext cx="367922" cy="1463059"/>
                </a:xfrm>
                <a:custGeom>
                  <a:avLst/>
                  <a:gdLst>
                    <a:gd name="connsiteX0" fmla="*/ 269814 w 367922"/>
                    <a:gd name="connsiteY0" fmla="*/ 0 h 1463059"/>
                    <a:gd name="connsiteX1" fmla="*/ 24527 w 367922"/>
                    <a:gd name="connsiteY1" fmla="*/ 141518 h 1463059"/>
                    <a:gd name="connsiteX2" fmla="*/ 0 w 367922"/>
                    <a:gd name="connsiteY2" fmla="*/ 514351 h 1463059"/>
                    <a:gd name="connsiteX3" fmla="*/ 220751 w 367922"/>
                    <a:gd name="connsiteY3" fmla="*/ 1463060 h 1463059"/>
                    <a:gd name="connsiteX4" fmla="*/ 367922 w 367922"/>
                    <a:gd name="connsiteY4" fmla="*/ 1378148 h 1463059"/>
                    <a:gd name="connsiteX5" fmla="*/ 367922 w 367922"/>
                    <a:gd name="connsiteY5" fmla="*/ 302083 h 146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922" h="1463059">
                      <a:moveTo>
                        <a:pt x="269814" y="0"/>
                      </a:moveTo>
                      <a:lnTo>
                        <a:pt x="24527" y="141518"/>
                      </a:lnTo>
                      <a:lnTo>
                        <a:pt x="0" y="514351"/>
                      </a:lnTo>
                      <a:lnTo>
                        <a:pt x="220751" y="1463060"/>
                      </a:lnTo>
                      <a:lnTo>
                        <a:pt x="367922" y="1378148"/>
                      </a:lnTo>
                      <a:lnTo>
                        <a:pt x="367922" y="302083"/>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77" name="Freeform 1476">
                  <a:extLst>
                    <a:ext uri="{FF2B5EF4-FFF2-40B4-BE49-F238E27FC236}">
                      <a16:creationId xmlns:a16="http://schemas.microsoft.com/office/drawing/2014/main" id="{ADF4E99B-33B1-6B06-E2E7-516E2C3485B7}"/>
                    </a:ext>
                  </a:extLst>
                </p:cNvPr>
                <p:cNvSpPr/>
                <p:nvPr/>
              </p:nvSpPr>
              <p:spPr>
                <a:xfrm>
                  <a:off x="25173751" y="25078124"/>
                  <a:ext cx="245278" cy="745683"/>
                </a:xfrm>
                <a:custGeom>
                  <a:avLst/>
                  <a:gdLst>
                    <a:gd name="connsiteX0" fmla="*/ 245279 w 245278"/>
                    <a:gd name="connsiteY0" fmla="*/ 0 h 745683"/>
                    <a:gd name="connsiteX1" fmla="*/ 0 w 245278"/>
                    <a:gd name="connsiteY1" fmla="*/ 141518 h 745683"/>
                    <a:gd name="connsiteX2" fmla="*/ 196225 w 245278"/>
                    <a:gd name="connsiteY2" fmla="*/ 745684 h 745683"/>
                    <a:gd name="connsiteX3" fmla="*/ 245279 w 245278"/>
                    <a:gd name="connsiteY3" fmla="*/ 717386 h 745683"/>
                  </a:gdLst>
                  <a:ahLst/>
                  <a:cxnLst>
                    <a:cxn ang="0">
                      <a:pos x="connsiteX0" y="connsiteY0"/>
                    </a:cxn>
                    <a:cxn ang="0">
                      <a:pos x="connsiteX1" y="connsiteY1"/>
                    </a:cxn>
                    <a:cxn ang="0">
                      <a:pos x="connsiteX2" y="connsiteY2"/>
                    </a:cxn>
                    <a:cxn ang="0">
                      <a:pos x="connsiteX3" y="connsiteY3"/>
                    </a:cxn>
                  </a:cxnLst>
                  <a:rect l="l" t="t" r="r" b="b"/>
                  <a:pathLst>
                    <a:path w="245278" h="745683">
                      <a:moveTo>
                        <a:pt x="245279" y="0"/>
                      </a:moveTo>
                      <a:lnTo>
                        <a:pt x="0" y="141518"/>
                      </a:lnTo>
                      <a:lnTo>
                        <a:pt x="196225" y="745684"/>
                      </a:lnTo>
                      <a:lnTo>
                        <a:pt x="245279" y="717386"/>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78" name="Freeform 1477">
                  <a:extLst>
                    <a:ext uri="{FF2B5EF4-FFF2-40B4-BE49-F238E27FC236}">
                      <a16:creationId xmlns:a16="http://schemas.microsoft.com/office/drawing/2014/main" id="{194DACCF-6F7C-4C0C-D761-14AB570A3A44}"/>
                    </a:ext>
                  </a:extLst>
                </p:cNvPr>
                <p:cNvSpPr/>
                <p:nvPr/>
              </p:nvSpPr>
              <p:spPr>
                <a:xfrm>
                  <a:off x="24879410" y="25219642"/>
                  <a:ext cx="490565" cy="1491367"/>
                </a:xfrm>
                <a:custGeom>
                  <a:avLst/>
                  <a:gdLst>
                    <a:gd name="connsiteX0" fmla="*/ 490566 w 490565"/>
                    <a:gd name="connsiteY0" fmla="*/ 604166 h 1491367"/>
                    <a:gd name="connsiteX1" fmla="*/ 294341 w 490565"/>
                    <a:gd name="connsiteY1" fmla="*/ 0 h 1491367"/>
                    <a:gd name="connsiteX2" fmla="*/ 49053 w 490565"/>
                    <a:gd name="connsiteY2" fmla="*/ 141518 h 1491367"/>
                    <a:gd name="connsiteX3" fmla="*/ 0 w 490565"/>
                    <a:gd name="connsiteY3" fmla="*/ 887193 h 1491367"/>
                    <a:gd name="connsiteX4" fmla="*/ 196225 w 490565"/>
                    <a:gd name="connsiteY4" fmla="*/ 1491368 h 1491367"/>
                    <a:gd name="connsiteX5" fmla="*/ 441512 w 490565"/>
                    <a:gd name="connsiteY5" fmla="*/ 1349850 h 1491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565" h="1491367">
                      <a:moveTo>
                        <a:pt x="490566" y="604166"/>
                      </a:moveTo>
                      <a:lnTo>
                        <a:pt x="294341" y="0"/>
                      </a:lnTo>
                      <a:lnTo>
                        <a:pt x="49053" y="141518"/>
                      </a:lnTo>
                      <a:lnTo>
                        <a:pt x="0" y="887193"/>
                      </a:lnTo>
                      <a:lnTo>
                        <a:pt x="196225" y="1491368"/>
                      </a:lnTo>
                      <a:lnTo>
                        <a:pt x="441512" y="134985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79" name="Freeform 1478">
                  <a:extLst>
                    <a:ext uri="{FF2B5EF4-FFF2-40B4-BE49-F238E27FC236}">
                      <a16:creationId xmlns:a16="http://schemas.microsoft.com/office/drawing/2014/main" id="{5098E957-3072-D2FD-F75E-9687550E1329}"/>
                    </a:ext>
                  </a:extLst>
                </p:cNvPr>
                <p:cNvSpPr/>
                <p:nvPr/>
              </p:nvSpPr>
              <p:spPr>
                <a:xfrm>
                  <a:off x="24830356" y="26106835"/>
                  <a:ext cx="245278" cy="977007"/>
                </a:xfrm>
                <a:custGeom>
                  <a:avLst/>
                  <a:gdLst>
                    <a:gd name="connsiteX0" fmla="*/ 245279 w 245278"/>
                    <a:gd name="connsiteY0" fmla="*/ 604175 h 977007"/>
                    <a:gd name="connsiteX1" fmla="*/ 49054 w 245278"/>
                    <a:gd name="connsiteY1" fmla="*/ 0 h 977007"/>
                    <a:gd name="connsiteX2" fmla="*/ 0 w 245278"/>
                    <a:gd name="connsiteY2" fmla="*/ 28307 h 977007"/>
                    <a:gd name="connsiteX3" fmla="*/ 220752 w 245278"/>
                    <a:gd name="connsiteY3" fmla="*/ 977008 h 977007"/>
                  </a:gdLst>
                  <a:ahLst/>
                  <a:cxnLst>
                    <a:cxn ang="0">
                      <a:pos x="connsiteX0" y="connsiteY0"/>
                    </a:cxn>
                    <a:cxn ang="0">
                      <a:pos x="connsiteX1" y="connsiteY1"/>
                    </a:cxn>
                    <a:cxn ang="0">
                      <a:pos x="connsiteX2" y="connsiteY2"/>
                    </a:cxn>
                    <a:cxn ang="0">
                      <a:pos x="connsiteX3" y="connsiteY3"/>
                    </a:cxn>
                  </a:cxnLst>
                  <a:rect l="l" t="t" r="r" b="b"/>
                  <a:pathLst>
                    <a:path w="245278" h="977007">
                      <a:moveTo>
                        <a:pt x="245279" y="604175"/>
                      </a:moveTo>
                      <a:lnTo>
                        <a:pt x="49054" y="0"/>
                      </a:lnTo>
                      <a:lnTo>
                        <a:pt x="0" y="28307"/>
                      </a:lnTo>
                      <a:lnTo>
                        <a:pt x="220752" y="97700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80" name="Freeform 1479">
                  <a:extLst>
                    <a:ext uri="{FF2B5EF4-FFF2-40B4-BE49-F238E27FC236}">
                      <a16:creationId xmlns:a16="http://schemas.microsoft.com/office/drawing/2014/main" id="{781B3087-B56C-FAA2-699C-14C9146337F8}"/>
                    </a:ext>
                  </a:extLst>
                </p:cNvPr>
                <p:cNvSpPr/>
                <p:nvPr/>
              </p:nvSpPr>
              <p:spPr>
                <a:xfrm>
                  <a:off x="24683186" y="25361151"/>
                  <a:ext cx="245278" cy="773991"/>
                </a:xfrm>
                <a:custGeom>
                  <a:avLst/>
                  <a:gdLst>
                    <a:gd name="connsiteX0" fmla="*/ 0 w 245278"/>
                    <a:gd name="connsiteY0" fmla="*/ 141518 h 773991"/>
                    <a:gd name="connsiteX1" fmla="*/ 147171 w 245278"/>
                    <a:gd name="connsiteY1" fmla="*/ 773991 h 773991"/>
                    <a:gd name="connsiteX2" fmla="*/ 196225 w 245278"/>
                    <a:gd name="connsiteY2" fmla="*/ 745684 h 773991"/>
                    <a:gd name="connsiteX3" fmla="*/ 245278 w 245278"/>
                    <a:gd name="connsiteY3" fmla="*/ 0 h 773991"/>
                  </a:gdLst>
                  <a:ahLst/>
                  <a:cxnLst>
                    <a:cxn ang="0">
                      <a:pos x="connsiteX0" y="connsiteY0"/>
                    </a:cxn>
                    <a:cxn ang="0">
                      <a:pos x="connsiteX1" y="connsiteY1"/>
                    </a:cxn>
                    <a:cxn ang="0">
                      <a:pos x="connsiteX2" y="connsiteY2"/>
                    </a:cxn>
                    <a:cxn ang="0">
                      <a:pos x="connsiteX3" y="connsiteY3"/>
                    </a:cxn>
                  </a:cxnLst>
                  <a:rect l="l" t="t" r="r" b="b"/>
                  <a:pathLst>
                    <a:path w="245278" h="773991">
                      <a:moveTo>
                        <a:pt x="0" y="141518"/>
                      </a:moveTo>
                      <a:lnTo>
                        <a:pt x="147171" y="773991"/>
                      </a:lnTo>
                      <a:lnTo>
                        <a:pt x="196225" y="745684"/>
                      </a:lnTo>
                      <a:lnTo>
                        <a:pt x="245278"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81" name="Graphic 22">
                <a:extLst>
                  <a:ext uri="{FF2B5EF4-FFF2-40B4-BE49-F238E27FC236}">
                    <a16:creationId xmlns:a16="http://schemas.microsoft.com/office/drawing/2014/main" id="{4889BA19-5269-5500-98DD-DB0376199277}"/>
                  </a:ext>
                </a:extLst>
              </p:cNvPr>
              <p:cNvGrpSpPr/>
              <p:nvPr/>
            </p:nvGrpSpPr>
            <p:grpSpPr>
              <a:xfrm>
                <a:off x="21566091" y="23966661"/>
                <a:ext cx="1926469" cy="1536008"/>
                <a:chOff x="21566091" y="23966661"/>
                <a:chExt cx="1926469" cy="1536008"/>
              </a:xfrm>
            </p:grpSpPr>
            <p:sp>
              <p:nvSpPr>
                <p:cNvPr id="1482" name="Freeform 1481">
                  <a:extLst>
                    <a:ext uri="{FF2B5EF4-FFF2-40B4-BE49-F238E27FC236}">
                      <a16:creationId xmlns:a16="http://schemas.microsoft.com/office/drawing/2014/main" id="{53AB0ABC-9BC2-C6C3-7242-5FE9A6717484}"/>
                    </a:ext>
                  </a:extLst>
                </p:cNvPr>
                <p:cNvSpPr/>
                <p:nvPr/>
              </p:nvSpPr>
              <p:spPr>
                <a:xfrm>
                  <a:off x="22056657" y="24990670"/>
                  <a:ext cx="642156" cy="511999"/>
                </a:xfrm>
                <a:custGeom>
                  <a:avLst/>
                  <a:gdLst>
                    <a:gd name="connsiteX0" fmla="*/ 245278 w 642156"/>
                    <a:gd name="connsiteY0" fmla="*/ 512000 h 511999"/>
                    <a:gd name="connsiteX1" fmla="*/ 642156 w 642156"/>
                    <a:gd name="connsiteY1" fmla="*/ 0 h 511999"/>
                    <a:gd name="connsiteX2" fmla="*/ 0 w 642156"/>
                    <a:gd name="connsiteY2" fmla="*/ 370481 h 511999"/>
                  </a:gdLst>
                  <a:ahLst/>
                  <a:cxnLst>
                    <a:cxn ang="0">
                      <a:pos x="connsiteX0" y="connsiteY0"/>
                    </a:cxn>
                    <a:cxn ang="0">
                      <a:pos x="connsiteX1" y="connsiteY1"/>
                    </a:cxn>
                    <a:cxn ang="0">
                      <a:pos x="connsiteX2" y="connsiteY2"/>
                    </a:cxn>
                  </a:cxnLst>
                  <a:rect l="l" t="t" r="r" b="b"/>
                  <a:pathLst>
                    <a:path w="642156" h="511999">
                      <a:moveTo>
                        <a:pt x="245278" y="512000"/>
                      </a:moveTo>
                      <a:lnTo>
                        <a:pt x="642156" y="0"/>
                      </a:lnTo>
                      <a:lnTo>
                        <a:pt x="0" y="3704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83" name="Freeform 1482">
                  <a:extLst>
                    <a:ext uri="{FF2B5EF4-FFF2-40B4-BE49-F238E27FC236}">
                      <a16:creationId xmlns:a16="http://schemas.microsoft.com/office/drawing/2014/main" id="{F51FF619-D04D-0680-CA18-D5BAFA3A93C2}"/>
                    </a:ext>
                  </a:extLst>
                </p:cNvPr>
                <p:cNvSpPr/>
                <p:nvPr/>
              </p:nvSpPr>
              <p:spPr>
                <a:xfrm>
                  <a:off x="21811370" y="24337152"/>
                  <a:ext cx="1284312" cy="1024009"/>
                </a:xfrm>
                <a:custGeom>
                  <a:avLst/>
                  <a:gdLst>
                    <a:gd name="connsiteX0" fmla="*/ 1039034 w 1284312"/>
                    <a:gd name="connsiteY0" fmla="*/ 0 h 1024009"/>
                    <a:gd name="connsiteX1" fmla="*/ 396878 w 1284312"/>
                    <a:gd name="connsiteY1" fmla="*/ 370481 h 1024009"/>
                    <a:gd name="connsiteX2" fmla="*/ 0 w 1284312"/>
                    <a:gd name="connsiteY2" fmla="*/ 882491 h 1024009"/>
                    <a:gd name="connsiteX3" fmla="*/ 245288 w 1284312"/>
                    <a:gd name="connsiteY3" fmla="*/ 1024009 h 1024009"/>
                    <a:gd name="connsiteX4" fmla="*/ 887444 w 1284312"/>
                    <a:gd name="connsiteY4" fmla="*/ 653518 h 1024009"/>
                    <a:gd name="connsiteX5" fmla="*/ 1284313 w 1284312"/>
                    <a:gd name="connsiteY5" fmla="*/ 141509 h 102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024009">
                      <a:moveTo>
                        <a:pt x="1039034" y="0"/>
                      </a:moveTo>
                      <a:lnTo>
                        <a:pt x="396878" y="370481"/>
                      </a:lnTo>
                      <a:lnTo>
                        <a:pt x="0" y="882491"/>
                      </a:lnTo>
                      <a:lnTo>
                        <a:pt x="245288" y="1024009"/>
                      </a:lnTo>
                      <a:lnTo>
                        <a:pt x="887444" y="653518"/>
                      </a:lnTo>
                      <a:lnTo>
                        <a:pt x="1284313" y="14150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84" name="Freeform 1483">
                  <a:extLst>
                    <a:ext uri="{FF2B5EF4-FFF2-40B4-BE49-F238E27FC236}">
                      <a16:creationId xmlns:a16="http://schemas.microsoft.com/office/drawing/2014/main" id="{5ABC600D-BFD2-A4F1-17EB-CDABD28E2198}"/>
                    </a:ext>
                  </a:extLst>
                </p:cNvPr>
                <p:cNvSpPr/>
                <p:nvPr/>
              </p:nvSpPr>
              <p:spPr>
                <a:xfrm>
                  <a:off x="21566091" y="24707633"/>
                  <a:ext cx="642156" cy="512009"/>
                </a:xfrm>
                <a:custGeom>
                  <a:avLst/>
                  <a:gdLst>
                    <a:gd name="connsiteX0" fmla="*/ 0 w 642156"/>
                    <a:gd name="connsiteY0" fmla="*/ 370491 h 512009"/>
                    <a:gd name="connsiteX1" fmla="*/ 245278 w 642156"/>
                    <a:gd name="connsiteY1" fmla="*/ 512009 h 512009"/>
                    <a:gd name="connsiteX2" fmla="*/ 642156 w 642156"/>
                    <a:gd name="connsiteY2" fmla="*/ 0 h 512009"/>
                  </a:gdLst>
                  <a:ahLst/>
                  <a:cxnLst>
                    <a:cxn ang="0">
                      <a:pos x="connsiteX0" y="connsiteY0"/>
                    </a:cxn>
                    <a:cxn ang="0">
                      <a:pos x="connsiteX1" y="connsiteY1"/>
                    </a:cxn>
                    <a:cxn ang="0">
                      <a:pos x="connsiteX2" y="connsiteY2"/>
                    </a:cxn>
                  </a:cxnLst>
                  <a:rect l="l" t="t" r="r" b="b"/>
                  <a:pathLst>
                    <a:path w="642156" h="512009">
                      <a:moveTo>
                        <a:pt x="0" y="370491"/>
                      </a:moveTo>
                      <a:lnTo>
                        <a:pt x="245278" y="512009"/>
                      </a:lnTo>
                      <a:lnTo>
                        <a:pt x="642156"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85" name="Freeform 1484">
                  <a:extLst>
                    <a:ext uri="{FF2B5EF4-FFF2-40B4-BE49-F238E27FC236}">
                      <a16:creationId xmlns:a16="http://schemas.microsoft.com/office/drawing/2014/main" id="{3C2A6AF3-859F-694D-8317-EFC92F6507FF}"/>
                    </a:ext>
                  </a:extLst>
                </p:cNvPr>
                <p:cNvSpPr/>
                <p:nvPr/>
              </p:nvSpPr>
              <p:spPr>
                <a:xfrm>
                  <a:off x="22850404" y="23966661"/>
                  <a:ext cx="642156" cy="511999"/>
                </a:xfrm>
                <a:custGeom>
                  <a:avLst/>
                  <a:gdLst>
                    <a:gd name="connsiteX0" fmla="*/ 642157 w 642156"/>
                    <a:gd name="connsiteY0" fmla="*/ 0 h 511999"/>
                    <a:gd name="connsiteX1" fmla="*/ 0 w 642156"/>
                    <a:gd name="connsiteY1" fmla="*/ 370491 h 511999"/>
                    <a:gd name="connsiteX2" fmla="*/ 245279 w 642156"/>
                    <a:gd name="connsiteY2" fmla="*/ 512000 h 511999"/>
                  </a:gdLst>
                  <a:ahLst/>
                  <a:cxnLst>
                    <a:cxn ang="0">
                      <a:pos x="connsiteX0" y="connsiteY0"/>
                    </a:cxn>
                    <a:cxn ang="0">
                      <a:pos x="connsiteX1" y="connsiteY1"/>
                    </a:cxn>
                    <a:cxn ang="0">
                      <a:pos x="connsiteX2" y="connsiteY2"/>
                    </a:cxn>
                  </a:cxnLst>
                  <a:rect l="l" t="t" r="r" b="b"/>
                  <a:pathLst>
                    <a:path w="642156" h="511999">
                      <a:moveTo>
                        <a:pt x="642157" y="0"/>
                      </a:moveTo>
                      <a:lnTo>
                        <a:pt x="0" y="370491"/>
                      </a:lnTo>
                      <a:lnTo>
                        <a:pt x="245279" y="51200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86" name="Graphic 22">
                <a:extLst>
                  <a:ext uri="{FF2B5EF4-FFF2-40B4-BE49-F238E27FC236}">
                    <a16:creationId xmlns:a16="http://schemas.microsoft.com/office/drawing/2014/main" id="{FDA1C299-8367-7EA1-CFEF-B451E2622D0D}"/>
                  </a:ext>
                </a:extLst>
              </p:cNvPr>
              <p:cNvGrpSpPr/>
              <p:nvPr/>
            </p:nvGrpSpPr>
            <p:grpSpPr>
              <a:xfrm>
                <a:off x="23492561" y="23966661"/>
                <a:ext cx="1926469" cy="1536008"/>
                <a:chOff x="23492561" y="23966661"/>
                <a:chExt cx="1926469" cy="1536008"/>
              </a:xfrm>
            </p:grpSpPr>
            <p:sp>
              <p:nvSpPr>
                <p:cNvPr id="1487" name="Freeform 1486">
                  <a:extLst>
                    <a:ext uri="{FF2B5EF4-FFF2-40B4-BE49-F238E27FC236}">
                      <a16:creationId xmlns:a16="http://schemas.microsoft.com/office/drawing/2014/main" id="{2899C9FD-C38D-82CA-CA66-8476C8AE17F1}"/>
                    </a:ext>
                  </a:extLst>
                </p:cNvPr>
                <p:cNvSpPr/>
                <p:nvPr/>
              </p:nvSpPr>
              <p:spPr>
                <a:xfrm>
                  <a:off x="24776873" y="24707633"/>
                  <a:ext cx="642156" cy="512009"/>
                </a:xfrm>
                <a:custGeom>
                  <a:avLst/>
                  <a:gdLst>
                    <a:gd name="connsiteX0" fmla="*/ 642157 w 642156"/>
                    <a:gd name="connsiteY0" fmla="*/ 370491 h 512009"/>
                    <a:gd name="connsiteX1" fmla="*/ 0 w 642156"/>
                    <a:gd name="connsiteY1" fmla="*/ 0 h 512009"/>
                    <a:gd name="connsiteX2" fmla="*/ 396878 w 642156"/>
                    <a:gd name="connsiteY2" fmla="*/ 512009 h 512009"/>
                  </a:gdLst>
                  <a:ahLst/>
                  <a:cxnLst>
                    <a:cxn ang="0">
                      <a:pos x="connsiteX0" y="connsiteY0"/>
                    </a:cxn>
                    <a:cxn ang="0">
                      <a:pos x="connsiteX1" y="connsiteY1"/>
                    </a:cxn>
                    <a:cxn ang="0">
                      <a:pos x="connsiteX2" y="connsiteY2"/>
                    </a:cxn>
                  </a:cxnLst>
                  <a:rect l="l" t="t" r="r" b="b"/>
                  <a:pathLst>
                    <a:path w="642156" h="512009">
                      <a:moveTo>
                        <a:pt x="642157" y="370491"/>
                      </a:moveTo>
                      <a:lnTo>
                        <a:pt x="0" y="0"/>
                      </a:lnTo>
                      <a:lnTo>
                        <a:pt x="396878" y="51200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88" name="Freeform 1487">
                  <a:extLst>
                    <a:ext uri="{FF2B5EF4-FFF2-40B4-BE49-F238E27FC236}">
                      <a16:creationId xmlns:a16="http://schemas.microsoft.com/office/drawing/2014/main" id="{EEDB82C6-7DAB-ABF3-5382-2CEE756CDE75}"/>
                    </a:ext>
                  </a:extLst>
                </p:cNvPr>
                <p:cNvSpPr/>
                <p:nvPr/>
              </p:nvSpPr>
              <p:spPr>
                <a:xfrm>
                  <a:off x="23889439" y="24337152"/>
                  <a:ext cx="1284312" cy="1024009"/>
                </a:xfrm>
                <a:custGeom>
                  <a:avLst/>
                  <a:gdLst>
                    <a:gd name="connsiteX0" fmla="*/ 0 w 1284312"/>
                    <a:gd name="connsiteY0" fmla="*/ 141509 h 1024009"/>
                    <a:gd name="connsiteX1" fmla="*/ 396869 w 1284312"/>
                    <a:gd name="connsiteY1" fmla="*/ 653518 h 1024009"/>
                    <a:gd name="connsiteX2" fmla="*/ 1039025 w 1284312"/>
                    <a:gd name="connsiteY2" fmla="*/ 1024009 h 1024009"/>
                    <a:gd name="connsiteX3" fmla="*/ 1284313 w 1284312"/>
                    <a:gd name="connsiteY3" fmla="*/ 882491 h 1024009"/>
                    <a:gd name="connsiteX4" fmla="*/ 887435 w 1284312"/>
                    <a:gd name="connsiteY4" fmla="*/ 370481 h 1024009"/>
                    <a:gd name="connsiteX5" fmla="*/ 245279 w 1284312"/>
                    <a:gd name="connsiteY5" fmla="*/ 0 h 102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024009">
                      <a:moveTo>
                        <a:pt x="0" y="141509"/>
                      </a:moveTo>
                      <a:lnTo>
                        <a:pt x="396869" y="653518"/>
                      </a:lnTo>
                      <a:lnTo>
                        <a:pt x="1039025" y="1024009"/>
                      </a:lnTo>
                      <a:lnTo>
                        <a:pt x="1284313" y="882491"/>
                      </a:lnTo>
                      <a:lnTo>
                        <a:pt x="887435" y="370481"/>
                      </a:lnTo>
                      <a:lnTo>
                        <a:pt x="245279"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89" name="Freeform 1488">
                  <a:extLst>
                    <a:ext uri="{FF2B5EF4-FFF2-40B4-BE49-F238E27FC236}">
                      <a16:creationId xmlns:a16="http://schemas.microsoft.com/office/drawing/2014/main" id="{DEEDF166-2895-C905-BA89-0179DC321831}"/>
                    </a:ext>
                  </a:extLst>
                </p:cNvPr>
                <p:cNvSpPr/>
                <p:nvPr/>
              </p:nvSpPr>
              <p:spPr>
                <a:xfrm>
                  <a:off x="24286307" y="24990670"/>
                  <a:ext cx="642156" cy="511999"/>
                </a:xfrm>
                <a:custGeom>
                  <a:avLst/>
                  <a:gdLst>
                    <a:gd name="connsiteX0" fmla="*/ 396878 w 642156"/>
                    <a:gd name="connsiteY0" fmla="*/ 512000 h 511999"/>
                    <a:gd name="connsiteX1" fmla="*/ 642156 w 642156"/>
                    <a:gd name="connsiteY1" fmla="*/ 370481 h 511999"/>
                    <a:gd name="connsiteX2" fmla="*/ 0 w 642156"/>
                    <a:gd name="connsiteY2" fmla="*/ 0 h 511999"/>
                  </a:gdLst>
                  <a:ahLst/>
                  <a:cxnLst>
                    <a:cxn ang="0">
                      <a:pos x="connsiteX0" y="connsiteY0"/>
                    </a:cxn>
                    <a:cxn ang="0">
                      <a:pos x="connsiteX1" y="connsiteY1"/>
                    </a:cxn>
                    <a:cxn ang="0">
                      <a:pos x="connsiteX2" y="connsiteY2"/>
                    </a:cxn>
                  </a:cxnLst>
                  <a:rect l="l" t="t" r="r" b="b"/>
                  <a:pathLst>
                    <a:path w="642156" h="511999">
                      <a:moveTo>
                        <a:pt x="396878" y="512000"/>
                      </a:moveTo>
                      <a:lnTo>
                        <a:pt x="642156" y="370481"/>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90" name="Freeform 1489">
                  <a:extLst>
                    <a:ext uri="{FF2B5EF4-FFF2-40B4-BE49-F238E27FC236}">
                      <a16:creationId xmlns:a16="http://schemas.microsoft.com/office/drawing/2014/main" id="{06749787-D703-D723-2387-7D900006A857}"/>
                    </a:ext>
                  </a:extLst>
                </p:cNvPr>
                <p:cNvSpPr/>
                <p:nvPr/>
              </p:nvSpPr>
              <p:spPr>
                <a:xfrm>
                  <a:off x="23492561" y="23966661"/>
                  <a:ext cx="642156" cy="511999"/>
                </a:xfrm>
                <a:custGeom>
                  <a:avLst/>
                  <a:gdLst>
                    <a:gd name="connsiteX0" fmla="*/ 0 w 642156"/>
                    <a:gd name="connsiteY0" fmla="*/ 0 h 511999"/>
                    <a:gd name="connsiteX1" fmla="*/ 396878 w 642156"/>
                    <a:gd name="connsiteY1" fmla="*/ 512000 h 511999"/>
                    <a:gd name="connsiteX2" fmla="*/ 642157 w 642156"/>
                    <a:gd name="connsiteY2" fmla="*/ 370491 h 511999"/>
                  </a:gdLst>
                  <a:ahLst/>
                  <a:cxnLst>
                    <a:cxn ang="0">
                      <a:pos x="connsiteX0" y="connsiteY0"/>
                    </a:cxn>
                    <a:cxn ang="0">
                      <a:pos x="connsiteX1" y="connsiteY1"/>
                    </a:cxn>
                    <a:cxn ang="0">
                      <a:pos x="connsiteX2" y="connsiteY2"/>
                    </a:cxn>
                  </a:cxnLst>
                  <a:rect l="l" t="t" r="r" b="b"/>
                  <a:pathLst>
                    <a:path w="642156" h="511999">
                      <a:moveTo>
                        <a:pt x="0" y="0"/>
                      </a:moveTo>
                      <a:lnTo>
                        <a:pt x="396878" y="512000"/>
                      </a:lnTo>
                      <a:lnTo>
                        <a:pt x="642157" y="37049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91" name="Graphic 22">
                <a:extLst>
                  <a:ext uri="{FF2B5EF4-FFF2-40B4-BE49-F238E27FC236}">
                    <a16:creationId xmlns:a16="http://schemas.microsoft.com/office/drawing/2014/main" id="{239160AA-6573-9F8F-DEBA-DE74E92DB456}"/>
                  </a:ext>
                </a:extLst>
              </p:cNvPr>
              <p:cNvGrpSpPr/>
              <p:nvPr/>
            </p:nvGrpSpPr>
            <p:grpSpPr>
              <a:xfrm>
                <a:off x="21566091" y="25502669"/>
                <a:ext cx="1926469" cy="3424737"/>
                <a:chOff x="21566091" y="25502669"/>
                <a:chExt cx="1926469" cy="3424737"/>
              </a:xfrm>
            </p:grpSpPr>
            <p:sp>
              <p:nvSpPr>
                <p:cNvPr id="1492" name="Freeform 1491">
                  <a:extLst>
                    <a:ext uri="{FF2B5EF4-FFF2-40B4-BE49-F238E27FC236}">
                      <a16:creationId xmlns:a16="http://schemas.microsoft.com/office/drawing/2014/main" id="{78407E45-6128-42B7-AFEB-0C172E453F2F}"/>
                    </a:ext>
                  </a:extLst>
                </p:cNvPr>
                <p:cNvSpPr/>
                <p:nvPr/>
              </p:nvSpPr>
              <p:spPr>
                <a:xfrm>
                  <a:off x="22154765" y="25502669"/>
                  <a:ext cx="385295" cy="684947"/>
                </a:xfrm>
                <a:custGeom>
                  <a:avLst/>
                  <a:gdLst>
                    <a:gd name="connsiteX0" fmla="*/ 147171 w 385295"/>
                    <a:gd name="connsiteY0" fmla="*/ 0 h 684947"/>
                    <a:gd name="connsiteX1" fmla="*/ 0 w 385295"/>
                    <a:gd name="connsiteY1" fmla="*/ 632473 h 684947"/>
                    <a:gd name="connsiteX2" fmla="*/ 385296 w 385295"/>
                    <a:gd name="connsiteY2" fmla="*/ 684948 h 684947"/>
                  </a:gdLst>
                  <a:ahLst/>
                  <a:cxnLst>
                    <a:cxn ang="0">
                      <a:pos x="connsiteX0" y="connsiteY0"/>
                    </a:cxn>
                    <a:cxn ang="0">
                      <a:pos x="connsiteX1" y="connsiteY1"/>
                    </a:cxn>
                    <a:cxn ang="0">
                      <a:pos x="connsiteX2" y="connsiteY2"/>
                    </a:cxn>
                  </a:cxnLst>
                  <a:rect l="l" t="t" r="r" b="b"/>
                  <a:pathLst>
                    <a:path w="385295" h="684947">
                      <a:moveTo>
                        <a:pt x="147171" y="0"/>
                      </a:moveTo>
                      <a:lnTo>
                        <a:pt x="0" y="632473"/>
                      </a:lnTo>
                      <a:lnTo>
                        <a:pt x="385296" y="68494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93" name="Freeform 1492">
                  <a:extLst>
                    <a:ext uri="{FF2B5EF4-FFF2-40B4-BE49-F238E27FC236}">
                      <a16:creationId xmlns:a16="http://schemas.microsoft.com/office/drawing/2014/main" id="{F7158E3B-D554-25BF-FEA9-8D229AEBDA25}"/>
                    </a:ext>
                  </a:extLst>
                </p:cNvPr>
                <p:cNvSpPr/>
                <p:nvPr/>
              </p:nvSpPr>
              <p:spPr>
                <a:xfrm>
                  <a:off x="21713262" y="27083843"/>
                  <a:ext cx="404031" cy="966204"/>
                </a:xfrm>
                <a:custGeom>
                  <a:avLst/>
                  <a:gdLst>
                    <a:gd name="connsiteX0" fmla="*/ 128426 w 404031"/>
                    <a:gd name="connsiteY0" fmla="*/ 966204 h 966204"/>
                    <a:gd name="connsiteX1" fmla="*/ 404031 w 404031"/>
                    <a:gd name="connsiteY1" fmla="*/ 351226 h 966204"/>
                    <a:gd name="connsiteX2" fmla="*/ 220751 w 404031"/>
                    <a:gd name="connsiteY2" fmla="*/ 0 h 966204"/>
                    <a:gd name="connsiteX3" fmla="*/ 0 w 404031"/>
                    <a:gd name="connsiteY3" fmla="*/ 948709 h 966204"/>
                  </a:gdLst>
                  <a:ahLst/>
                  <a:cxnLst>
                    <a:cxn ang="0">
                      <a:pos x="connsiteX0" y="connsiteY0"/>
                    </a:cxn>
                    <a:cxn ang="0">
                      <a:pos x="connsiteX1" y="connsiteY1"/>
                    </a:cxn>
                    <a:cxn ang="0">
                      <a:pos x="connsiteX2" y="connsiteY2"/>
                    </a:cxn>
                    <a:cxn ang="0">
                      <a:pos x="connsiteX3" y="connsiteY3"/>
                    </a:cxn>
                  </a:cxnLst>
                  <a:rect l="l" t="t" r="r" b="b"/>
                  <a:pathLst>
                    <a:path w="404031" h="966204">
                      <a:moveTo>
                        <a:pt x="128426" y="966204"/>
                      </a:moveTo>
                      <a:lnTo>
                        <a:pt x="404031" y="351226"/>
                      </a:lnTo>
                      <a:lnTo>
                        <a:pt x="220751" y="0"/>
                      </a:lnTo>
                      <a:lnTo>
                        <a:pt x="0" y="94870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94" name="Freeform 1493">
                  <a:extLst>
                    <a:ext uri="{FF2B5EF4-FFF2-40B4-BE49-F238E27FC236}">
                      <a16:creationId xmlns:a16="http://schemas.microsoft.com/office/drawing/2014/main" id="{EC8FA34E-7B3D-A308-74FD-63B1EB68E881}"/>
                    </a:ext>
                  </a:extLst>
                </p:cNvPr>
                <p:cNvSpPr/>
                <p:nvPr/>
              </p:nvSpPr>
              <p:spPr>
                <a:xfrm>
                  <a:off x="21934013" y="26135142"/>
                  <a:ext cx="963234" cy="1387380"/>
                </a:xfrm>
                <a:custGeom>
                  <a:avLst/>
                  <a:gdLst>
                    <a:gd name="connsiteX0" fmla="*/ 183280 w 963234"/>
                    <a:gd name="connsiteY0" fmla="*/ 1299926 h 1387380"/>
                    <a:gd name="connsiteX1" fmla="*/ 825437 w 963234"/>
                    <a:gd name="connsiteY1" fmla="*/ 1387380 h 1387380"/>
                    <a:gd name="connsiteX2" fmla="*/ 963235 w 963234"/>
                    <a:gd name="connsiteY2" fmla="*/ 1079891 h 1387380"/>
                    <a:gd name="connsiteX3" fmla="*/ 606047 w 963234"/>
                    <a:gd name="connsiteY3" fmla="*/ 52474 h 1387380"/>
                    <a:gd name="connsiteX4" fmla="*/ 220752 w 963234"/>
                    <a:gd name="connsiteY4" fmla="*/ 0 h 1387380"/>
                    <a:gd name="connsiteX5" fmla="*/ 0 w 963234"/>
                    <a:gd name="connsiteY5" fmla="*/ 948700 h 1387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3234" h="1387380">
                      <a:moveTo>
                        <a:pt x="183280" y="1299926"/>
                      </a:moveTo>
                      <a:lnTo>
                        <a:pt x="825437" y="1387380"/>
                      </a:lnTo>
                      <a:lnTo>
                        <a:pt x="963235" y="1079891"/>
                      </a:lnTo>
                      <a:lnTo>
                        <a:pt x="606047" y="52474"/>
                      </a:lnTo>
                      <a:lnTo>
                        <a:pt x="220752" y="0"/>
                      </a:lnTo>
                      <a:lnTo>
                        <a:pt x="0" y="94870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95" name="Freeform 1494">
                  <a:extLst>
                    <a:ext uri="{FF2B5EF4-FFF2-40B4-BE49-F238E27FC236}">
                      <a16:creationId xmlns:a16="http://schemas.microsoft.com/office/drawing/2014/main" id="{04BEA577-FAF2-104E-92FD-374F59A8E11B}"/>
                    </a:ext>
                  </a:extLst>
                </p:cNvPr>
                <p:cNvSpPr/>
                <p:nvPr/>
              </p:nvSpPr>
              <p:spPr>
                <a:xfrm>
                  <a:off x="21566091" y="28032552"/>
                  <a:ext cx="642156" cy="719927"/>
                </a:xfrm>
                <a:custGeom>
                  <a:avLst/>
                  <a:gdLst>
                    <a:gd name="connsiteX0" fmla="*/ 0 w 642156"/>
                    <a:gd name="connsiteY0" fmla="*/ 632473 h 719927"/>
                    <a:gd name="connsiteX1" fmla="*/ 642156 w 642156"/>
                    <a:gd name="connsiteY1" fmla="*/ 719928 h 719927"/>
                    <a:gd name="connsiteX2" fmla="*/ 275596 w 642156"/>
                    <a:gd name="connsiteY2" fmla="*/ 17495 h 719927"/>
                    <a:gd name="connsiteX3" fmla="*/ 147171 w 642156"/>
                    <a:gd name="connsiteY3" fmla="*/ 0 h 719927"/>
                  </a:gdLst>
                  <a:ahLst/>
                  <a:cxnLst>
                    <a:cxn ang="0">
                      <a:pos x="connsiteX0" y="connsiteY0"/>
                    </a:cxn>
                    <a:cxn ang="0">
                      <a:pos x="connsiteX1" y="connsiteY1"/>
                    </a:cxn>
                    <a:cxn ang="0">
                      <a:pos x="connsiteX2" y="connsiteY2"/>
                    </a:cxn>
                    <a:cxn ang="0">
                      <a:pos x="connsiteX3" y="connsiteY3"/>
                    </a:cxn>
                  </a:cxnLst>
                  <a:rect l="l" t="t" r="r" b="b"/>
                  <a:pathLst>
                    <a:path w="642156" h="719927">
                      <a:moveTo>
                        <a:pt x="0" y="632473"/>
                      </a:moveTo>
                      <a:lnTo>
                        <a:pt x="642156" y="719928"/>
                      </a:lnTo>
                      <a:lnTo>
                        <a:pt x="275596" y="17495"/>
                      </a:lnTo>
                      <a:lnTo>
                        <a:pt x="147171"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496" name="Freeform 1495">
                  <a:extLst>
                    <a:ext uri="{FF2B5EF4-FFF2-40B4-BE49-F238E27FC236}">
                      <a16:creationId xmlns:a16="http://schemas.microsoft.com/office/drawing/2014/main" id="{0365D66D-0BF6-C2AD-BBBF-2A964F69EBB2}"/>
                    </a:ext>
                  </a:extLst>
                </p:cNvPr>
                <p:cNvSpPr/>
                <p:nvPr/>
              </p:nvSpPr>
              <p:spPr>
                <a:xfrm>
                  <a:off x="21841687" y="27435068"/>
                  <a:ext cx="1284312" cy="1404874"/>
                </a:xfrm>
                <a:custGeom>
                  <a:avLst/>
                  <a:gdLst>
                    <a:gd name="connsiteX0" fmla="*/ 0 w 1284312"/>
                    <a:gd name="connsiteY0" fmla="*/ 614978 h 1404874"/>
                    <a:gd name="connsiteX1" fmla="*/ 366560 w 1284312"/>
                    <a:gd name="connsiteY1" fmla="*/ 1317411 h 1404874"/>
                    <a:gd name="connsiteX2" fmla="*/ 1008716 w 1284312"/>
                    <a:gd name="connsiteY2" fmla="*/ 1404875 h 1404874"/>
                    <a:gd name="connsiteX3" fmla="*/ 1284313 w 1284312"/>
                    <a:gd name="connsiteY3" fmla="*/ 789896 h 1404874"/>
                    <a:gd name="connsiteX4" fmla="*/ 917763 w 1284312"/>
                    <a:gd name="connsiteY4" fmla="*/ 87454 h 1404874"/>
                    <a:gd name="connsiteX5" fmla="*/ 275606 w 1284312"/>
                    <a:gd name="connsiteY5" fmla="*/ 0 h 140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404874">
                      <a:moveTo>
                        <a:pt x="0" y="614978"/>
                      </a:moveTo>
                      <a:lnTo>
                        <a:pt x="366560" y="1317411"/>
                      </a:lnTo>
                      <a:lnTo>
                        <a:pt x="1008716" y="1404875"/>
                      </a:lnTo>
                      <a:lnTo>
                        <a:pt x="1284313" y="789896"/>
                      </a:lnTo>
                      <a:lnTo>
                        <a:pt x="917763" y="87454"/>
                      </a:lnTo>
                      <a:lnTo>
                        <a:pt x="275606"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97" name="Freeform 1496">
                  <a:extLst>
                    <a:ext uri="{FF2B5EF4-FFF2-40B4-BE49-F238E27FC236}">
                      <a16:creationId xmlns:a16="http://schemas.microsoft.com/office/drawing/2014/main" id="{B42B79E4-C1F8-070E-1CA9-FEBBC5E4A9EA}"/>
                    </a:ext>
                  </a:extLst>
                </p:cNvPr>
                <p:cNvSpPr/>
                <p:nvPr/>
              </p:nvSpPr>
              <p:spPr>
                <a:xfrm>
                  <a:off x="22759450" y="27215033"/>
                  <a:ext cx="494985" cy="1027426"/>
                </a:xfrm>
                <a:custGeom>
                  <a:avLst/>
                  <a:gdLst>
                    <a:gd name="connsiteX0" fmla="*/ 0 w 494985"/>
                    <a:gd name="connsiteY0" fmla="*/ 307489 h 1027426"/>
                    <a:gd name="connsiteX1" fmla="*/ 366550 w 494985"/>
                    <a:gd name="connsiteY1" fmla="*/ 1009931 h 1027426"/>
                    <a:gd name="connsiteX2" fmla="*/ 494985 w 494985"/>
                    <a:gd name="connsiteY2" fmla="*/ 1027426 h 1027426"/>
                    <a:gd name="connsiteX3" fmla="*/ 137798 w 494985"/>
                    <a:gd name="connsiteY3" fmla="*/ 0 h 1027426"/>
                  </a:gdLst>
                  <a:ahLst/>
                  <a:cxnLst>
                    <a:cxn ang="0">
                      <a:pos x="connsiteX0" y="connsiteY0"/>
                    </a:cxn>
                    <a:cxn ang="0">
                      <a:pos x="connsiteX1" y="connsiteY1"/>
                    </a:cxn>
                    <a:cxn ang="0">
                      <a:pos x="connsiteX2" y="connsiteY2"/>
                    </a:cxn>
                    <a:cxn ang="0">
                      <a:pos x="connsiteX3" y="connsiteY3"/>
                    </a:cxn>
                  </a:cxnLst>
                  <a:rect l="l" t="t" r="r" b="b"/>
                  <a:pathLst>
                    <a:path w="494985" h="1027426">
                      <a:moveTo>
                        <a:pt x="0" y="307489"/>
                      </a:moveTo>
                      <a:lnTo>
                        <a:pt x="366550" y="1009931"/>
                      </a:lnTo>
                      <a:lnTo>
                        <a:pt x="494985" y="1027426"/>
                      </a:lnTo>
                      <a:lnTo>
                        <a:pt x="137798"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498" name="Freeform 1497">
                  <a:extLst>
                    <a:ext uri="{FF2B5EF4-FFF2-40B4-BE49-F238E27FC236}">
                      <a16:creationId xmlns:a16="http://schemas.microsoft.com/office/drawing/2014/main" id="{648B3015-98C2-05B2-BB14-7E4D7BAE149E}"/>
                    </a:ext>
                  </a:extLst>
                </p:cNvPr>
                <p:cNvSpPr/>
                <p:nvPr/>
              </p:nvSpPr>
              <p:spPr>
                <a:xfrm>
                  <a:off x="22850404" y="28224965"/>
                  <a:ext cx="642156" cy="702442"/>
                </a:xfrm>
                <a:custGeom>
                  <a:avLst/>
                  <a:gdLst>
                    <a:gd name="connsiteX0" fmla="*/ 642157 w 642156"/>
                    <a:gd name="connsiteY0" fmla="*/ 702442 h 702442"/>
                    <a:gd name="connsiteX1" fmla="*/ 404032 w 642156"/>
                    <a:gd name="connsiteY1" fmla="*/ 17495 h 702442"/>
                    <a:gd name="connsiteX2" fmla="*/ 275597 w 642156"/>
                    <a:gd name="connsiteY2" fmla="*/ 0 h 702442"/>
                    <a:gd name="connsiteX3" fmla="*/ 0 w 642156"/>
                    <a:gd name="connsiteY3" fmla="*/ 614978 h 702442"/>
                  </a:gdLst>
                  <a:ahLst/>
                  <a:cxnLst>
                    <a:cxn ang="0">
                      <a:pos x="connsiteX0" y="connsiteY0"/>
                    </a:cxn>
                    <a:cxn ang="0">
                      <a:pos x="connsiteX1" y="connsiteY1"/>
                    </a:cxn>
                    <a:cxn ang="0">
                      <a:pos x="connsiteX2" y="connsiteY2"/>
                    </a:cxn>
                    <a:cxn ang="0">
                      <a:pos x="connsiteX3" y="connsiteY3"/>
                    </a:cxn>
                  </a:cxnLst>
                  <a:rect l="l" t="t" r="r" b="b"/>
                  <a:pathLst>
                    <a:path w="642156" h="702442">
                      <a:moveTo>
                        <a:pt x="642157" y="702442"/>
                      </a:moveTo>
                      <a:lnTo>
                        <a:pt x="404032" y="17495"/>
                      </a:lnTo>
                      <a:lnTo>
                        <a:pt x="275597" y="0"/>
                      </a:lnTo>
                      <a:lnTo>
                        <a:pt x="0" y="61497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499" name="Graphic 22">
                <a:extLst>
                  <a:ext uri="{FF2B5EF4-FFF2-40B4-BE49-F238E27FC236}">
                    <a16:creationId xmlns:a16="http://schemas.microsoft.com/office/drawing/2014/main" id="{2DAC81C4-5AD6-A9D7-02E4-7CA6103DDCD9}"/>
                  </a:ext>
                </a:extLst>
              </p:cNvPr>
              <p:cNvGrpSpPr/>
              <p:nvPr/>
            </p:nvGrpSpPr>
            <p:grpSpPr>
              <a:xfrm>
                <a:off x="23492561" y="25502669"/>
                <a:ext cx="1926469" cy="3424737"/>
                <a:chOff x="23492561" y="25502669"/>
                <a:chExt cx="1926469" cy="3424737"/>
              </a:xfrm>
            </p:grpSpPr>
            <p:sp>
              <p:nvSpPr>
                <p:cNvPr id="1500" name="Freeform 1499">
                  <a:extLst>
                    <a:ext uri="{FF2B5EF4-FFF2-40B4-BE49-F238E27FC236}">
                      <a16:creationId xmlns:a16="http://schemas.microsoft.com/office/drawing/2014/main" id="{7B79E0DB-33F0-2547-0B28-DA2EC85CCBEE}"/>
                    </a:ext>
                  </a:extLst>
                </p:cNvPr>
                <p:cNvSpPr/>
                <p:nvPr/>
              </p:nvSpPr>
              <p:spPr>
                <a:xfrm>
                  <a:off x="24445061" y="25502669"/>
                  <a:ext cx="385295" cy="684947"/>
                </a:xfrm>
                <a:custGeom>
                  <a:avLst/>
                  <a:gdLst>
                    <a:gd name="connsiteX0" fmla="*/ 238125 w 385295"/>
                    <a:gd name="connsiteY0" fmla="*/ 0 h 684947"/>
                    <a:gd name="connsiteX1" fmla="*/ 0 w 385295"/>
                    <a:gd name="connsiteY1" fmla="*/ 684948 h 684947"/>
                    <a:gd name="connsiteX2" fmla="*/ 385296 w 385295"/>
                    <a:gd name="connsiteY2" fmla="*/ 632473 h 684947"/>
                  </a:gdLst>
                  <a:ahLst/>
                  <a:cxnLst>
                    <a:cxn ang="0">
                      <a:pos x="connsiteX0" y="connsiteY0"/>
                    </a:cxn>
                    <a:cxn ang="0">
                      <a:pos x="connsiteX1" y="connsiteY1"/>
                    </a:cxn>
                    <a:cxn ang="0">
                      <a:pos x="connsiteX2" y="connsiteY2"/>
                    </a:cxn>
                  </a:cxnLst>
                  <a:rect l="l" t="t" r="r" b="b"/>
                  <a:pathLst>
                    <a:path w="385295" h="684947">
                      <a:moveTo>
                        <a:pt x="238125" y="0"/>
                      </a:moveTo>
                      <a:lnTo>
                        <a:pt x="0" y="684948"/>
                      </a:lnTo>
                      <a:lnTo>
                        <a:pt x="385296" y="63247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01" name="Freeform 1500">
                  <a:extLst>
                    <a:ext uri="{FF2B5EF4-FFF2-40B4-BE49-F238E27FC236}">
                      <a16:creationId xmlns:a16="http://schemas.microsoft.com/office/drawing/2014/main" id="{2FEA286E-D98C-5F6B-764E-73695229D24B}"/>
                    </a:ext>
                  </a:extLst>
                </p:cNvPr>
                <p:cNvSpPr/>
                <p:nvPr/>
              </p:nvSpPr>
              <p:spPr>
                <a:xfrm>
                  <a:off x="23730686" y="27215033"/>
                  <a:ext cx="494985" cy="1027426"/>
                </a:xfrm>
                <a:custGeom>
                  <a:avLst/>
                  <a:gdLst>
                    <a:gd name="connsiteX0" fmla="*/ 128435 w 494985"/>
                    <a:gd name="connsiteY0" fmla="*/ 1009931 h 1027426"/>
                    <a:gd name="connsiteX1" fmla="*/ 494985 w 494985"/>
                    <a:gd name="connsiteY1" fmla="*/ 307489 h 1027426"/>
                    <a:gd name="connsiteX2" fmla="*/ 357188 w 494985"/>
                    <a:gd name="connsiteY2" fmla="*/ 0 h 1027426"/>
                    <a:gd name="connsiteX3" fmla="*/ 0 w 494985"/>
                    <a:gd name="connsiteY3" fmla="*/ 1027426 h 1027426"/>
                  </a:gdLst>
                  <a:ahLst/>
                  <a:cxnLst>
                    <a:cxn ang="0">
                      <a:pos x="connsiteX0" y="connsiteY0"/>
                    </a:cxn>
                    <a:cxn ang="0">
                      <a:pos x="connsiteX1" y="connsiteY1"/>
                    </a:cxn>
                    <a:cxn ang="0">
                      <a:pos x="connsiteX2" y="connsiteY2"/>
                    </a:cxn>
                    <a:cxn ang="0">
                      <a:pos x="connsiteX3" y="connsiteY3"/>
                    </a:cxn>
                  </a:cxnLst>
                  <a:rect l="l" t="t" r="r" b="b"/>
                  <a:pathLst>
                    <a:path w="494985" h="1027426">
                      <a:moveTo>
                        <a:pt x="128435" y="1009931"/>
                      </a:moveTo>
                      <a:lnTo>
                        <a:pt x="494985" y="307489"/>
                      </a:lnTo>
                      <a:lnTo>
                        <a:pt x="357188" y="0"/>
                      </a:lnTo>
                      <a:lnTo>
                        <a:pt x="0" y="1027426"/>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502" name="Freeform 1501">
                  <a:extLst>
                    <a:ext uri="{FF2B5EF4-FFF2-40B4-BE49-F238E27FC236}">
                      <a16:creationId xmlns:a16="http://schemas.microsoft.com/office/drawing/2014/main" id="{FB3A0B3B-77B0-5C99-F33E-A3F9277C886B}"/>
                    </a:ext>
                  </a:extLst>
                </p:cNvPr>
                <p:cNvSpPr/>
                <p:nvPr/>
              </p:nvSpPr>
              <p:spPr>
                <a:xfrm>
                  <a:off x="24087873" y="26135142"/>
                  <a:ext cx="963234" cy="1387380"/>
                </a:xfrm>
                <a:custGeom>
                  <a:avLst/>
                  <a:gdLst>
                    <a:gd name="connsiteX0" fmla="*/ 137798 w 963234"/>
                    <a:gd name="connsiteY0" fmla="*/ 1387380 h 1387380"/>
                    <a:gd name="connsiteX1" fmla="*/ 779955 w 963234"/>
                    <a:gd name="connsiteY1" fmla="*/ 1299926 h 1387380"/>
                    <a:gd name="connsiteX2" fmla="*/ 963235 w 963234"/>
                    <a:gd name="connsiteY2" fmla="*/ 948700 h 1387380"/>
                    <a:gd name="connsiteX3" fmla="*/ 742483 w 963234"/>
                    <a:gd name="connsiteY3" fmla="*/ 0 h 1387380"/>
                    <a:gd name="connsiteX4" fmla="*/ 357188 w 963234"/>
                    <a:gd name="connsiteY4" fmla="*/ 52474 h 1387380"/>
                    <a:gd name="connsiteX5" fmla="*/ 0 w 963234"/>
                    <a:gd name="connsiteY5" fmla="*/ 1079891 h 1387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3234" h="1387380">
                      <a:moveTo>
                        <a:pt x="137798" y="1387380"/>
                      </a:moveTo>
                      <a:lnTo>
                        <a:pt x="779955" y="1299926"/>
                      </a:lnTo>
                      <a:lnTo>
                        <a:pt x="963235" y="948700"/>
                      </a:lnTo>
                      <a:lnTo>
                        <a:pt x="742483" y="0"/>
                      </a:lnTo>
                      <a:lnTo>
                        <a:pt x="357188" y="52474"/>
                      </a:lnTo>
                      <a:lnTo>
                        <a:pt x="0" y="1079891"/>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503" name="Freeform 1502">
                  <a:extLst>
                    <a:ext uri="{FF2B5EF4-FFF2-40B4-BE49-F238E27FC236}">
                      <a16:creationId xmlns:a16="http://schemas.microsoft.com/office/drawing/2014/main" id="{EC9F4F80-4B08-CEC0-AD21-F97B41780553}"/>
                    </a:ext>
                  </a:extLst>
                </p:cNvPr>
                <p:cNvSpPr/>
                <p:nvPr/>
              </p:nvSpPr>
              <p:spPr>
                <a:xfrm>
                  <a:off x="23492561" y="28224965"/>
                  <a:ext cx="642156" cy="702442"/>
                </a:xfrm>
                <a:custGeom>
                  <a:avLst/>
                  <a:gdLst>
                    <a:gd name="connsiteX0" fmla="*/ 0 w 642156"/>
                    <a:gd name="connsiteY0" fmla="*/ 702442 h 702442"/>
                    <a:gd name="connsiteX1" fmla="*/ 642157 w 642156"/>
                    <a:gd name="connsiteY1" fmla="*/ 614978 h 702442"/>
                    <a:gd name="connsiteX2" fmla="*/ 366560 w 642156"/>
                    <a:gd name="connsiteY2" fmla="*/ 0 h 702442"/>
                    <a:gd name="connsiteX3" fmla="*/ 238125 w 642156"/>
                    <a:gd name="connsiteY3" fmla="*/ 17495 h 702442"/>
                  </a:gdLst>
                  <a:ahLst/>
                  <a:cxnLst>
                    <a:cxn ang="0">
                      <a:pos x="connsiteX0" y="connsiteY0"/>
                    </a:cxn>
                    <a:cxn ang="0">
                      <a:pos x="connsiteX1" y="connsiteY1"/>
                    </a:cxn>
                    <a:cxn ang="0">
                      <a:pos x="connsiteX2" y="connsiteY2"/>
                    </a:cxn>
                    <a:cxn ang="0">
                      <a:pos x="connsiteX3" y="connsiteY3"/>
                    </a:cxn>
                  </a:cxnLst>
                  <a:rect l="l" t="t" r="r" b="b"/>
                  <a:pathLst>
                    <a:path w="642156" h="702442">
                      <a:moveTo>
                        <a:pt x="0" y="702442"/>
                      </a:moveTo>
                      <a:lnTo>
                        <a:pt x="642157" y="614978"/>
                      </a:lnTo>
                      <a:lnTo>
                        <a:pt x="366560" y="0"/>
                      </a:lnTo>
                      <a:lnTo>
                        <a:pt x="238125" y="17495"/>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04" name="Freeform 1503">
                  <a:extLst>
                    <a:ext uri="{FF2B5EF4-FFF2-40B4-BE49-F238E27FC236}">
                      <a16:creationId xmlns:a16="http://schemas.microsoft.com/office/drawing/2014/main" id="{E142BBB8-37F4-0EC2-F9BE-75424AD09DF8}"/>
                    </a:ext>
                  </a:extLst>
                </p:cNvPr>
                <p:cNvSpPr/>
                <p:nvPr/>
              </p:nvSpPr>
              <p:spPr>
                <a:xfrm>
                  <a:off x="23859121" y="27435068"/>
                  <a:ext cx="1284312" cy="1404874"/>
                </a:xfrm>
                <a:custGeom>
                  <a:avLst/>
                  <a:gdLst>
                    <a:gd name="connsiteX0" fmla="*/ 0 w 1284312"/>
                    <a:gd name="connsiteY0" fmla="*/ 789896 h 1404874"/>
                    <a:gd name="connsiteX1" fmla="*/ 275597 w 1284312"/>
                    <a:gd name="connsiteY1" fmla="*/ 1404875 h 1404874"/>
                    <a:gd name="connsiteX2" fmla="*/ 917753 w 1284312"/>
                    <a:gd name="connsiteY2" fmla="*/ 1317411 h 1404874"/>
                    <a:gd name="connsiteX3" fmla="*/ 1284313 w 1284312"/>
                    <a:gd name="connsiteY3" fmla="*/ 614978 h 1404874"/>
                    <a:gd name="connsiteX4" fmla="*/ 1008707 w 1284312"/>
                    <a:gd name="connsiteY4" fmla="*/ 0 h 1404874"/>
                    <a:gd name="connsiteX5" fmla="*/ 366550 w 1284312"/>
                    <a:gd name="connsiteY5" fmla="*/ 87454 h 140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404874">
                      <a:moveTo>
                        <a:pt x="0" y="789896"/>
                      </a:moveTo>
                      <a:lnTo>
                        <a:pt x="275597" y="1404875"/>
                      </a:lnTo>
                      <a:lnTo>
                        <a:pt x="917753" y="1317411"/>
                      </a:lnTo>
                      <a:lnTo>
                        <a:pt x="1284313" y="614978"/>
                      </a:lnTo>
                      <a:lnTo>
                        <a:pt x="1008707" y="0"/>
                      </a:lnTo>
                      <a:lnTo>
                        <a:pt x="366550" y="8745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505" name="Freeform 1504">
                  <a:extLst>
                    <a:ext uri="{FF2B5EF4-FFF2-40B4-BE49-F238E27FC236}">
                      <a16:creationId xmlns:a16="http://schemas.microsoft.com/office/drawing/2014/main" id="{3D82605F-A68E-2268-4634-6AAFF8520B87}"/>
                    </a:ext>
                  </a:extLst>
                </p:cNvPr>
                <p:cNvSpPr/>
                <p:nvPr/>
              </p:nvSpPr>
              <p:spPr>
                <a:xfrm>
                  <a:off x="24867828" y="27083843"/>
                  <a:ext cx="404031" cy="966204"/>
                </a:xfrm>
                <a:custGeom>
                  <a:avLst/>
                  <a:gdLst>
                    <a:gd name="connsiteX0" fmla="*/ 0 w 404031"/>
                    <a:gd name="connsiteY0" fmla="*/ 351226 h 966204"/>
                    <a:gd name="connsiteX1" fmla="*/ 275606 w 404031"/>
                    <a:gd name="connsiteY1" fmla="*/ 966204 h 966204"/>
                    <a:gd name="connsiteX2" fmla="*/ 404031 w 404031"/>
                    <a:gd name="connsiteY2" fmla="*/ 948709 h 966204"/>
                    <a:gd name="connsiteX3" fmla="*/ 183280 w 404031"/>
                    <a:gd name="connsiteY3" fmla="*/ 0 h 966204"/>
                  </a:gdLst>
                  <a:ahLst/>
                  <a:cxnLst>
                    <a:cxn ang="0">
                      <a:pos x="connsiteX0" y="connsiteY0"/>
                    </a:cxn>
                    <a:cxn ang="0">
                      <a:pos x="connsiteX1" y="connsiteY1"/>
                    </a:cxn>
                    <a:cxn ang="0">
                      <a:pos x="connsiteX2" y="connsiteY2"/>
                    </a:cxn>
                    <a:cxn ang="0">
                      <a:pos x="connsiteX3" y="connsiteY3"/>
                    </a:cxn>
                  </a:cxnLst>
                  <a:rect l="l" t="t" r="r" b="b"/>
                  <a:pathLst>
                    <a:path w="404031" h="966204">
                      <a:moveTo>
                        <a:pt x="0" y="351226"/>
                      </a:moveTo>
                      <a:lnTo>
                        <a:pt x="275606" y="966204"/>
                      </a:lnTo>
                      <a:lnTo>
                        <a:pt x="404031" y="948709"/>
                      </a:lnTo>
                      <a:lnTo>
                        <a:pt x="18328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506" name="Freeform 1505">
                  <a:extLst>
                    <a:ext uri="{FF2B5EF4-FFF2-40B4-BE49-F238E27FC236}">
                      <a16:creationId xmlns:a16="http://schemas.microsoft.com/office/drawing/2014/main" id="{04587A7F-C656-19D0-D087-014B7CD43B78}"/>
                    </a:ext>
                  </a:extLst>
                </p:cNvPr>
                <p:cNvSpPr/>
                <p:nvPr/>
              </p:nvSpPr>
              <p:spPr>
                <a:xfrm>
                  <a:off x="24776873" y="28032552"/>
                  <a:ext cx="642156" cy="719927"/>
                </a:xfrm>
                <a:custGeom>
                  <a:avLst/>
                  <a:gdLst>
                    <a:gd name="connsiteX0" fmla="*/ 642157 w 642156"/>
                    <a:gd name="connsiteY0" fmla="*/ 632473 h 719927"/>
                    <a:gd name="connsiteX1" fmla="*/ 494985 w 642156"/>
                    <a:gd name="connsiteY1" fmla="*/ 0 h 719927"/>
                    <a:gd name="connsiteX2" fmla="*/ 366560 w 642156"/>
                    <a:gd name="connsiteY2" fmla="*/ 17495 h 719927"/>
                    <a:gd name="connsiteX3" fmla="*/ 0 w 642156"/>
                    <a:gd name="connsiteY3" fmla="*/ 719928 h 719927"/>
                  </a:gdLst>
                  <a:ahLst/>
                  <a:cxnLst>
                    <a:cxn ang="0">
                      <a:pos x="connsiteX0" y="connsiteY0"/>
                    </a:cxn>
                    <a:cxn ang="0">
                      <a:pos x="connsiteX1" y="connsiteY1"/>
                    </a:cxn>
                    <a:cxn ang="0">
                      <a:pos x="connsiteX2" y="connsiteY2"/>
                    </a:cxn>
                    <a:cxn ang="0">
                      <a:pos x="connsiteX3" y="connsiteY3"/>
                    </a:cxn>
                  </a:cxnLst>
                  <a:rect l="l" t="t" r="r" b="b"/>
                  <a:pathLst>
                    <a:path w="642156" h="719927">
                      <a:moveTo>
                        <a:pt x="642157" y="632473"/>
                      </a:moveTo>
                      <a:lnTo>
                        <a:pt x="494985" y="0"/>
                      </a:lnTo>
                      <a:lnTo>
                        <a:pt x="366560" y="17495"/>
                      </a:lnTo>
                      <a:lnTo>
                        <a:pt x="0" y="719928"/>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507" name="Graphic 22">
                <a:extLst>
                  <a:ext uri="{FF2B5EF4-FFF2-40B4-BE49-F238E27FC236}">
                    <a16:creationId xmlns:a16="http://schemas.microsoft.com/office/drawing/2014/main" id="{96E0044B-2763-7364-81F8-754F48F242A9}"/>
                  </a:ext>
                </a:extLst>
              </p:cNvPr>
              <p:cNvGrpSpPr/>
              <p:nvPr/>
            </p:nvGrpSpPr>
            <p:grpSpPr>
              <a:xfrm>
                <a:off x="22301936" y="23966661"/>
                <a:ext cx="2381250" cy="1536008"/>
                <a:chOff x="22301936" y="23966661"/>
                <a:chExt cx="2381250" cy="1536008"/>
              </a:xfrm>
            </p:grpSpPr>
            <p:sp>
              <p:nvSpPr>
                <p:cNvPr id="1508" name="Freeform 1507">
                  <a:extLst>
                    <a:ext uri="{FF2B5EF4-FFF2-40B4-BE49-F238E27FC236}">
                      <a16:creationId xmlns:a16="http://schemas.microsoft.com/office/drawing/2014/main" id="{DB3BA0AC-2FF8-BA45-FD88-F23965891053}"/>
                    </a:ext>
                  </a:extLst>
                </p:cNvPr>
                <p:cNvSpPr/>
                <p:nvPr/>
              </p:nvSpPr>
              <p:spPr>
                <a:xfrm>
                  <a:off x="23889439" y="24990670"/>
                  <a:ext cx="793746" cy="511999"/>
                </a:xfrm>
                <a:custGeom>
                  <a:avLst/>
                  <a:gdLst>
                    <a:gd name="connsiteX0" fmla="*/ 793747 w 793746"/>
                    <a:gd name="connsiteY0" fmla="*/ 512000 h 511999"/>
                    <a:gd name="connsiteX1" fmla="*/ 396869 w 793746"/>
                    <a:gd name="connsiteY1" fmla="*/ 0 h 511999"/>
                    <a:gd name="connsiteX2" fmla="*/ 0 w 793746"/>
                    <a:gd name="connsiteY2" fmla="*/ 512000 h 511999"/>
                  </a:gdLst>
                  <a:ahLst/>
                  <a:cxnLst>
                    <a:cxn ang="0">
                      <a:pos x="connsiteX0" y="connsiteY0"/>
                    </a:cxn>
                    <a:cxn ang="0">
                      <a:pos x="connsiteX1" y="connsiteY1"/>
                    </a:cxn>
                    <a:cxn ang="0">
                      <a:pos x="connsiteX2" y="connsiteY2"/>
                    </a:cxn>
                  </a:cxnLst>
                  <a:rect l="l" t="t" r="r" b="b"/>
                  <a:pathLst>
                    <a:path w="793746" h="511999">
                      <a:moveTo>
                        <a:pt x="793747" y="512000"/>
                      </a:moveTo>
                      <a:lnTo>
                        <a:pt x="396869" y="0"/>
                      </a:lnTo>
                      <a:lnTo>
                        <a:pt x="0" y="51200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09" name="Freeform 1508">
                  <a:extLst>
                    <a:ext uri="{FF2B5EF4-FFF2-40B4-BE49-F238E27FC236}">
                      <a16:creationId xmlns:a16="http://schemas.microsoft.com/office/drawing/2014/main" id="{7BD16C44-6AD8-D9F8-1282-97B5644E7C44}"/>
                    </a:ext>
                  </a:extLst>
                </p:cNvPr>
                <p:cNvSpPr/>
                <p:nvPr/>
              </p:nvSpPr>
              <p:spPr>
                <a:xfrm>
                  <a:off x="22698814" y="24478660"/>
                  <a:ext cx="1587493" cy="1024008"/>
                </a:xfrm>
                <a:custGeom>
                  <a:avLst/>
                  <a:gdLst>
                    <a:gd name="connsiteX0" fmla="*/ 396869 w 1587493"/>
                    <a:gd name="connsiteY0" fmla="*/ 0 h 1024008"/>
                    <a:gd name="connsiteX1" fmla="*/ 0 w 1587493"/>
                    <a:gd name="connsiteY1" fmla="*/ 512009 h 1024008"/>
                    <a:gd name="connsiteX2" fmla="*/ 396869 w 1587493"/>
                    <a:gd name="connsiteY2" fmla="*/ 1024009 h 1024008"/>
                    <a:gd name="connsiteX3" fmla="*/ 1190625 w 1587493"/>
                    <a:gd name="connsiteY3" fmla="*/ 1024009 h 1024008"/>
                    <a:gd name="connsiteX4" fmla="*/ 1587494 w 1587493"/>
                    <a:gd name="connsiteY4" fmla="*/ 512009 h 1024008"/>
                    <a:gd name="connsiteX5" fmla="*/ 1190625 w 1587493"/>
                    <a:gd name="connsiteY5" fmla="*/ 0 h 102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493" h="1024008">
                      <a:moveTo>
                        <a:pt x="396869" y="0"/>
                      </a:moveTo>
                      <a:lnTo>
                        <a:pt x="0" y="512009"/>
                      </a:lnTo>
                      <a:lnTo>
                        <a:pt x="396869" y="1024009"/>
                      </a:lnTo>
                      <a:lnTo>
                        <a:pt x="1190625" y="1024009"/>
                      </a:lnTo>
                      <a:lnTo>
                        <a:pt x="1587494" y="512009"/>
                      </a:lnTo>
                      <a:lnTo>
                        <a:pt x="1190625"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510" name="Freeform 1509">
                  <a:extLst>
                    <a:ext uri="{FF2B5EF4-FFF2-40B4-BE49-F238E27FC236}">
                      <a16:creationId xmlns:a16="http://schemas.microsoft.com/office/drawing/2014/main" id="{6289A39B-3376-8FBB-F95D-ED82D36590A8}"/>
                    </a:ext>
                  </a:extLst>
                </p:cNvPr>
                <p:cNvSpPr/>
                <p:nvPr/>
              </p:nvSpPr>
              <p:spPr>
                <a:xfrm>
                  <a:off x="22301936" y="24990670"/>
                  <a:ext cx="793746" cy="511999"/>
                </a:xfrm>
                <a:custGeom>
                  <a:avLst/>
                  <a:gdLst>
                    <a:gd name="connsiteX0" fmla="*/ 0 w 793746"/>
                    <a:gd name="connsiteY0" fmla="*/ 512000 h 511999"/>
                    <a:gd name="connsiteX1" fmla="*/ 793747 w 793746"/>
                    <a:gd name="connsiteY1" fmla="*/ 512000 h 511999"/>
                    <a:gd name="connsiteX2" fmla="*/ 396878 w 793746"/>
                    <a:gd name="connsiteY2" fmla="*/ 0 h 511999"/>
                  </a:gdLst>
                  <a:ahLst/>
                  <a:cxnLst>
                    <a:cxn ang="0">
                      <a:pos x="connsiteX0" y="connsiteY0"/>
                    </a:cxn>
                    <a:cxn ang="0">
                      <a:pos x="connsiteX1" y="connsiteY1"/>
                    </a:cxn>
                    <a:cxn ang="0">
                      <a:pos x="connsiteX2" y="connsiteY2"/>
                    </a:cxn>
                  </a:cxnLst>
                  <a:rect l="l" t="t" r="r" b="b"/>
                  <a:pathLst>
                    <a:path w="793746" h="511999">
                      <a:moveTo>
                        <a:pt x="0" y="512000"/>
                      </a:moveTo>
                      <a:lnTo>
                        <a:pt x="793747" y="512000"/>
                      </a:lnTo>
                      <a:lnTo>
                        <a:pt x="39687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11" name="Freeform 1510">
                  <a:extLst>
                    <a:ext uri="{FF2B5EF4-FFF2-40B4-BE49-F238E27FC236}">
                      <a16:creationId xmlns:a16="http://schemas.microsoft.com/office/drawing/2014/main" id="{AFBEA2B8-946E-7A23-07AE-4223A9735AED}"/>
                    </a:ext>
                  </a:extLst>
                </p:cNvPr>
                <p:cNvSpPr/>
                <p:nvPr/>
              </p:nvSpPr>
              <p:spPr>
                <a:xfrm>
                  <a:off x="23095682" y="23966661"/>
                  <a:ext cx="793756" cy="511999"/>
                </a:xfrm>
                <a:custGeom>
                  <a:avLst/>
                  <a:gdLst>
                    <a:gd name="connsiteX0" fmla="*/ 396878 w 793756"/>
                    <a:gd name="connsiteY0" fmla="*/ 0 h 511999"/>
                    <a:gd name="connsiteX1" fmla="*/ 0 w 793756"/>
                    <a:gd name="connsiteY1" fmla="*/ 512000 h 511999"/>
                    <a:gd name="connsiteX2" fmla="*/ 793756 w 793756"/>
                    <a:gd name="connsiteY2" fmla="*/ 512000 h 511999"/>
                  </a:gdLst>
                  <a:ahLst/>
                  <a:cxnLst>
                    <a:cxn ang="0">
                      <a:pos x="connsiteX0" y="connsiteY0"/>
                    </a:cxn>
                    <a:cxn ang="0">
                      <a:pos x="connsiteX1" y="connsiteY1"/>
                    </a:cxn>
                    <a:cxn ang="0">
                      <a:pos x="connsiteX2" y="connsiteY2"/>
                    </a:cxn>
                  </a:cxnLst>
                  <a:rect l="l" t="t" r="r" b="b"/>
                  <a:pathLst>
                    <a:path w="793756" h="511999">
                      <a:moveTo>
                        <a:pt x="396878" y="0"/>
                      </a:moveTo>
                      <a:lnTo>
                        <a:pt x="0" y="512000"/>
                      </a:lnTo>
                      <a:lnTo>
                        <a:pt x="793756" y="51200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512" name="Graphic 22">
                <a:extLst>
                  <a:ext uri="{FF2B5EF4-FFF2-40B4-BE49-F238E27FC236}">
                    <a16:creationId xmlns:a16="http://schemas.microsoft.com/office/drawing/2014/main" id="{55B7C692-0ED9-1E5A-650D-ACE329A52ADF}"/>
                  </a:ext>
                </a:extLst>
              </p:cNvPr>
              <p:cNvGrpSpPr/>
              <p:nvPr/>
            </p:nvGrpSpPr>
            <p:grpSpPr>
              <a:xfrm>
                <a:off x="22301936" y="25502669"/>
                <a:ext cx="2381250" cy="3424737"/>
                <a:chOff x="22301936" y="25502669"/>
                <a:chExt cx="2381250" cy="3424737"/>
              </a:xfrm>
            </p:grpSpPr>
            <p:sp>
              <p:nvSpPr>
                <p:cNvPr id="1513" name="Freeform 1512">
                  <a:extLst>
                    <a:ext uri="{FF2B5EF4-FFF2-40B4-BE49-F238E27FC236}">
                      <a16:creationId xmlns:a16="http://schemas.microsoft.com/office/drawing/2014/main" id="{42A687E7-A019-4725-7067-F88033B969A7}"/>
                    </a:ext>
                  </a:extLst>
                </p:cNvPr>
                <p:cNvSpPr/>
                <p:nvPr/>
              </p:nvSpPr>
              <p:spPr>
                <a:xfrm>
                  <a:off x="23254436" y="28242460"/>
                  <a:ext cx="476250" cy="684947"/>
                </a:xfrm>
                <a:custGeom>
                  <a:avLst/>
                  <a:gdLst>
                    <a:gd name="connsiteX0" fmla="*/ 238125 w 476250"/>
                    <a:gd name="connsiteY0" fmla="*/ 684948 h 684947"/>
                    <a:gd name="connsiteX1" fmla="*/ 476250 w 476250"/>
                    <a:gd name="connsiteY1" fmla="*/ 0 h 684947"/>
                    <a:gd name="connsiteX2" fmla="*/ 0 w 476250"/>
                    <a:gd name="connsiteY2" fmla="*/ 0 h 684947"/>
                  </a:gdLst>
                  <a:ahLst/>
                  <a:cxnLst>
                    <a:cxn ang="0">
                      <a:pos x="connsiteX0" y="connsiteY0"/>
                    </a:cxn>
                    <a:cxn ang="0">
                      <a:pos x="connsiteX1" y="connsiteY1"/>
                    </a:cxn>
                    <a:cxn ang="0">
                      <a:pos x="connsiteX2" y="connsiteY2"/>
                    </a:cxn>
                  </a:cxnLst>
                  <a:rect l="l" t="t" r="r" b="b"/>
                  <a:pathLst>
                    <a:path w="476250" h="684947">
                      <a:moveTo>
                        <a:pt x="238125" y="684948"/>
                      </a:moveTo>
                      <a:lnTo>
                        <a:pt x="476250"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14" name="Freeform 1513">
                  <a:extLst>
                    <a:ext uri="{FF2B5EF4-FFF2-40B4-BE49-F238E27FC236}">
                      <a16:creationId xmlns:a16="http://schemas.microsoft.com/office/drawing/2014/main" id="{5C49B663-D382-9F0A-3C8B-73699855F13E}"/>
                    </a:ext>
                  </a:extLst>
                </p:cNvPr>
                <p:cNvSpPr/>
                <p:nvPr/>
              </p:nvSpPr>
              <p:spPr>
                <a:xfrm>
                  <a:off x="23889439" y="26187617"/>
                  <a:ext cx="555621" cy="1027416"/>
                </a:xfrm>
                <a:custGeom>
                  <a:avLst/>
                  <a:gdLst>
                    <a:gd name="connsiteX0" fmla="*/ 396869 w 555621"/>
                    <a:gd name="connsiteY0" fmla="*/ 0 h 1027416"/>
                    <a:gd name="connsiteX1" fmla="*/ 0 w 555621"/>
                    <a:gd name="connsiteY1" fmla="*/ 684948 h 1027416"/>
                    <a:gd name="connsiteX2" fmla="*/ 198434 w 555621"/>
                    <a:gd name="connsiteY2" fmla="*/ 1027417 h 1027416"/>
                    <a:gd name="connsiteX3" fmla="*/ 555622 w 555621"/>
                    <a:gd name="connsiteY3" fmla="*/ 0 h 1027416"/>
                  </a:gdLst>
                  <a:ahLst/>
                  <a:cxnLst>
                    <a:cxn ang="0">
                      <a:pos x="connsiteX0" y="connsiteY0"/>
                    </a:cxn>
                    <a:cxn ang="0">
                      <a:pos x="connsiteX1" y="connsiteY1"/>
                    </a:cxn>
                    <a:cxn ang="0">
                      <a:pos x="connsiteX2" y="connsiteY2"/>
                    </a:cxn>
                    <a:cxn ang="0">
                      <a:pos x="connsiteX3" y="connsiteY3"/>
                    </a:cxn>
                  </a:cxnLst>
                  <a:rect l="l" t="t" r="r" b="b"/>
                  <a:pathLst>
                    <a:path w="555621" h="1027416">
                      <a:moveTo>
                        <a:pt x="396869" y="0"/>
                      </a:moveTo>
                      <a:lnTo>
                        <a:pt x="0" y="684948"/>
                      </a:lnTo>
                      <a:lnTo>
                        <a:pt x="198434" y="1027417"/>
                      </a:lnTo>
                      <a:lnTo>
                        <a:pt x="555622"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515" name="Freeform 1514">
                  <a:extLst>
                    <a:ext uri="{FF2B5EF4-FFF2-40B4-BE49-F238E27FC236}">
                      <a16:creationId xmlns:a16="http://schemas.microsoft.com/office/drawing/2014/main" id="{73403A15-69D0-FE4F-D5F7-E263802A3F58}"/>
                    </a:ext>
                  </a:extLst>
                </p:cNvPr>
                <p:cNvSpPr/>
                <p:nvPr/>
              </p:nvSpPr>
              <p:spPr>
                <a:xfrm>
                  <a:off x="22897248" y="26872564"/>
                  <a:ext cx="1190625" cy="1369895"/>
                </a:xfrm>
                <a:custGeom>
                  <a:avLst/>
                  <a:gdLst>
                    <a:gd name="connsiteX0" fmla="*/ 992191 w 1190625"/>
                    <a:gd name="connsiteY0" fmla="*/ 0 h 1369895"/>
                    <a:gd name="connsiteX1" fmla="*/ 198434 w 1190625"/>
                    <a:gd name="connsiteY1" fmla="*/ 0 h 1369895"/>
                    <a:gd name="connsiteX2" fmla="*/ 0 w 1190625"/>
                    <a:gd name="connsiteY2" fmla="*/ 342469 h 1369895"/>
                    <a:gd name="connsiteX3" fmla="*/ 357188 w 1190625"/>
                    <a:gd name="connsiteY3" fmla="*/ 1369895 h 1369895"/>
                    <a:gd name="connsiteX4" fmla="*/ 833438 w 1190625"/>
                    <a:gd name="connsiteY4" fmla="*/ 1369895 h 1369895"/>
                    <a:gd name="connsiteX5" fmla="*/ 1190625 w 1190625"/>
                    <a:gd name="connsiteY5" fmla="*/ 342469 h 1369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369895">
                      <a:moveTo>
                        <a:pt x="992191" y="0"/>
                      </a:moveTo>
                      <a:lnTo>
                        <a:pt x="198434" y="0"/>
                      </a:lnTo>
                      <a:lnTo>
                        <a:pt x="0" y="342469"/>
                      </a:lnTo>
                      <a:lnTo>
                        <a:pt x="357188" y="1369895"/>
                      </a:lnTo>
                      <a:lnTo>
                        <a:pt x="833438" y="1369895"/>
                      </a:lnTo>
                      <a:lnTo>
                        <a:pt x="1190625" y="34246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516" name="Freeform 1515">
                  <a:extLst>
                    <a:ext uri="{FF2B5EF4-FFF2-40B4-BE49-F238E27FC236}">
                      <a16:creationId xmlns:a16="http://schemas.microsoft.com/office/drawing/2014/main" id="{84E4494D-21BE-ED41-726A-9EAC3911F2EA}"/>
                    </a:ext>
                  </a:extLst>
                </p:cNvPr>
                <p:cNvSpPr/>
                <p:nvPr/>
              </p:nvSpPr>
              <p:spPr>
                <a:xfrm>
                  <a:off x="23889439" y="25502669"/>
                  <a:ext cx="793746" cy="684947"/>
                </a:xfrm>
                <a:custGeom>
                  <a:avLst/>
                  <a:gdLst>
                    <a:gd name="connsiteX0" fmla="*/ 793747 w 793746"/>
                    <a:gd name="connsiteY0" fmla="*/ 0 h 684947"/>
                    <a:gd name="connsiteX1" fmla="*/ 0 w 793746"/>
                    <a:gd name="connsiteY1" fmla="*/ 0 h 684947"/>
                    <a:gd name="connsiteX2" fmla="*/ 396869 w 793746"/>
                    <a:gd name="connsiteY2" fmla="*/ 684948 h 684947"/>
                    <a:gd name="connsiteX3" fmla="*/ 555622 w 793746"/>
                    <a:gd name="connsiteY3" fmla="*/ 684948 h 684947"/>
                  </a:gdLst>
                  <a:ahLst/>
                  <a:cxnLst>
                    <a:cxn ang="0">
                      <a:pos x="connsiteX0" y="connsiteY0"/>
                    </a:cxn>
                    <a:cxn ang="0">
                      <a:pos x="connsiteX1" y="connsiteY1"/>
                    </a:cxn>
                    <a:cxn ang="0">
                      <a:pos x="connsiteX2" y="connsiteY2"/>
                    </a:cxn>
                    <a:cxn ang="0">
                      <a:pos x="connsiteX3" y="connsiteY3"/>
                    </a:cxn>
                  </a:cxnLst>
                  <a:rect l="l" t="t" r="r" b="b"/>
                  <a:pathLst>
                    <a:path w="793746" h="684947">
                      <a:moveTo>
                        <a:pt x="793747" y="0"/>
                      </a:moveTo>
                      <a:lnTo>
                        <a:pt x="0" y="0"/>
                      </a:lnTo>
                      <a:lnTo>
                        <a:pt x="396869" y="684948"/>
                      </a:lnTo>
                      <a:lnTo>
                        <a:pt x="555622" y="68494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517" name="Freeform 1516">
                  <a:extLst>
                    <a:ext uri="{FF2B5EF4-FFF2-40B4-BE49-F238E27FC236}">
                      <a16:creationId xmlns:a16="http://schemas.microsoft.com/office/drawing/2014/main" id="{23642B99-E784-096A-CA32-93220939B89A}"/>
                    </a:ext>
                  </a:extLst>
                </p:cNvPr>
                <p:cNvSpPr/>
                <p:nvPr/>
              </p:nvSpPr>
              <p:spPr>
                <a:xfrm>
                  <a:off x="22698814" y="25502669"/>
                  <a:ext cx="1587493" cy="1369895"/>
                </a:xfrm>
                <a:custGeom>
                  <a:avLst/>
                  <a:gdLst>
                    <a:gd name="connsiteX0" fmla="*/ 1587494 w 1587493"/>
                    <a:gd name="connsiteY0" fmla="*/ 684948 h 1369895"/>
                    <a:gd name="connsiteX1" fmla="*/ 1190625 w 1587493"/>
                    <a:gd name="connsiteY1" fmla="*/ 0 h 1369895"/>
                    <a:gd name="connsiteX2" fmla="*/ 396869 w 1587493"/>
                    <a:gd name="connsiteY2" fmla="*/ 0 h 1369895"/>
                    <a:gd name="connsiteX3" fmla="*/ 0 w 1587493"/>
                    <a:gd name="connsiteY3" fmla="*/ 684948 h 1369895"/>
                    <a:gd name="connsiteX4" fmla="*/ 396869 w 1587493"/>
                    <a:gd name="connsiteY4" fmla="*/ 1369895 h 1369895"/>
                    <a:gd name="connsiteX5" fmla="*/ 1190625 w 1587493"/>
                    <a:gd name="connsiteY5" fmla="*/ 1369895 h 1369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493" h="1369895">
                      <a:moveTo>
                        <a:pt x="1587494" y="684948"/>
                      </a:moveTo>
                      <a:lnTo>
                        <a:pt x="1190625" y="0"/>
                      </a:lnTo>
                      <a:lnTo>
                        <a:pt x="396869" y="0"/>
                      </a:lnTo>
                      <a:lnTo>
                        <a:pt x="0" y="684948"/>
                      </a:lnTo>
                      <a:lnTo>
                        <a:pt x="396869" y="1369895"/>
                      </a:lnTo>
                      <a:lnTo>
                        <a:pt x="1190625" y="136989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518" name="Freeform 1517">
                  <a:extLst>
                    <a:ext uri="{FF2B5EF4-FFF2-40B4-BE49-F238E27FC236}">
                      <a16:creationId xmlns:a16="http://schemas.microsoft.com/office/drawing/2014/main" id="{76276F74-B389-4CDE-464C-07A5D460954D}"/>
                    </a:ext>
                  </a:extLst>
                </p:cNvPr>
                <p:cNvSpPr/>
                <p:nvPr/>
              </p:nvSpPr>
              <p:spPr>
                <a:xfrm>
                  <a:off x="22540061" y="26187617"/>
                  <a:ext cx="555621" cy="1027416"/>
                </a:xfrm>
                <a:custGeom>
                  <a:avLst/>
                  <a:gdLst>
                    <a:gd name="connsiteX0" fmla="*/ 555622 w 555621"/>
                    <a:gd name="connsiteY0" fmla="*/ 684948 h 1027416"/>
                    <a:gd name="connsiteX1" fmla="*/ 158753 w 555621"/>
                    <a:gd name="connsiteY1" fmla="*/ 0 h 1027416"/>
                    <a:gd name="connsiteX2" fmla="*/ 0 w 555621"/>
                    <a:gd name="connsiteY2" fmla="*/ 0 h 1027416"/>
                    <a:gd name="connsiteX3" fmla="*/ 357188 w 555621"/>
                    <a:gd name="connsiteY3" fmla="*/ 1027417 h 1027416"/>
                  </a:gdLst>
                  <a:ahLst/>
                  <a:cxnLst>
                    <a:cxn ang="0">
                      <a:pos x="connsiteX0" y="connsiteY0"/>
                    </a:cxn>
                    <a:cxn ang="0">
                      <a:pos x="connsiteX1" y="connsiteY1"/>
                    </a:cxn>
                    <a:cxn ang="0">
                      <a:pos x="connsiteX2" y="connsiteY2"/>
                    </a:cxn>
                    <a:cxn ang="0">
                      <a:pos x="connsiteX3" y="connsiteY3"/>
                    </a:cxn>
                  </a:cxnLst>
                  <a:rect l="l" t="t" r="r" b="b"/>
                  <a:pathLst>
                    <a:path w="555621" h="1027416">
                      <a:moveTo>
                        <a:pt x="555622" y="684948"/>
                      </a:moveTo>
                      <a:lnTo>
                        <a:pt x="158753" y="0"/>
                      </a:lnTo>
                      <a:lnTo>
                        <a:pt x="0" y="0"/>
                      </a:lnTo>
                      <a:lnTo>
                        <a:pt x="357188" y="102741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519" name="Freeform 1518">
                  <a:extLst>
                    <a:ext uri="{FF2B5EF4-FFF2-40B4-BE49-F238E27FC236}">
                      <a16:creationId xmlns:a16="http://schemas.microsoft.com/office/drawing/2014/main" id="{AAA814C3-27CA-68D6-817E-775CA2937F55}"/>
                    </a:ext>
                  </a:extLst>
                </p:cNvPr>
                <p:cNvSpPr/>
                <p:nvPr/>
              </p:nvSpPr>
              <p:spPr>
                <a:xfrm>
                  <a:off x="22301936" y="25502669"/>
                  <a:ext cx="793746" cy="684947"/>
                </a:xfrm>
                <a:custGeom>
                  <a:avLst/>
                  <a:gdLst>
                    <a:gd name="connsiteX0" fmla="*/ 0 w 793746"/>
                    <a:gd name="connsiteY0" fmla="*/ 0 h 684947"/>
                    <a:gd name="connsiteX1" fmla="*/ 238125 w 793746"/>
                    <a:gd name="connsiteY1" fmla="*/ 684948 h 684947"/>
                    <a:gd name="connsiteX2" fmla="*/ 396878 w 793746"/>
                    <a:gd name="connsiteY2" fmla="*/ 684948 h 684947"/>
                    <a:gd name="connsiteX3" fmla="*/ 793747 w 793746"/>
                    <a:gd name="connsiteY3" fmla="*/ 0 h 684947"/>
                  </a:gdLst>
                  <a:ahLst/>
                  <a:cxnLst>
                    <a:cxn ang="0">
                      <a:pos x="connsiteX0" y="connsiteY0"/>
                    </a:cxn>
                    <a:cxn ang="0">
                      <a:pos x="connsiteX1" y="connsiteY1"/>
                    </a:cxn>
                    <a:cxn ang="0">
                      <a:pos x="connsiteX2" y="connsiteY2"/>
                    </a:cxn>
                    <a:cxn ang="0">
                      <a:pos x="connsiteX3" y="connsiteY3"/>
                    </a:cxn>
                  </a:cxnLst>
                  <a:rect l="l" t="t" r="r" b="b"/>
                  <a:pathLst>
                    <a:path w="793746" h="684947">
                      <a:moveTo>
                        <a:pt x="0" y="0"/>
                      </a:moveTo>
                      <a:lnTo>
                        <a:pt x="238125" y="684948"/>
                      </a:lnTo>
                      <a:lnTo>
                        <a:pt x="396878" y="684948"/>
                      </a:lnTo>
                      <a:lnTo>
                        <a:pt x="793747" y="0"/>
                      </a:lnTo>
                      <a:close/>
                    </a:path>
                  </a:pathLst>
                </a:custGeom>
                <a:solidFill>
                  <a:srgbClr val="6DA59B"/>
                </a:solidFill>
                <a:ln w="19050" cap="rnd">
                  <a:solidFill>
                    <a:srgbClr val="000000"/>
                  </a:solidFill>
                  <a:prstDash val="solid"/>
                  <a:round/>
                </a:ln>
              </p:spPr>
              <p:txBody>
                <a:bodyPr rtlCol="0" anchor="ctr"/>
                <a:lstStyle/>
                <a:p>
                  <a:endParaRPr lang="en-US"/>
                </a:p>
              </p:txBody>
            </p:sp>
          </p:grpSp>
        </p:grpSp>
        <p:pic>
          <p:nvPicPr>
            <p:cNvPr id="2122" name="Picture 2121">
              <a:extLst>
                <a:ext uri="{FF2B5EF4-FFF2-40B4-BE49-F238E27FC236}">
                  <a16:creationId xmlns:a16="http://schemas.microsoft.com/office/drawing/2014/main" id="{0DB5AC2C-DB45-8074-4DF2-1E98C9A4AB33}"/>
                </a:ext>
              </a:extLst>
            </p:cNvPr>
            <p:cNvPicPr>
              <a:picLocks noChangeAspect="1"/>
            </p:cNvPicPr>
            <p:nvPr/>
          </p:nvPicPr>
          <p:blipFill>
            <a:blip r:embed="rId20"/>
            <a:stretch>
              <a:fillRect/>
            </a:stretch>
          </p:blipFill>
          <p:spPr>
            <a:xfrm>
              <a:off x="29460878" y="15145333"/>
              <a:ext cx="4301321" cy="4301892"/>
            </a:xfrm>
            <a:prstGeom prst="rect">
              <a:avLst/>
            </a:prstGeom>
          </p:spPr>
        </p:pic>
        <p:grpSp>
          <p:nvGrpSpPr>
            <p:cNvPr id="2144" name="Graphic 2142">
              <a:extLst>
                <a:ext uri="{FF2B5EF4-FFF2-40B4-BE49-F238E27FC236}">
                  <a16:creationId xmlns:a16="http://schemas.microsoft.com/office/drawing/2014/main" id="{FB2D975D-5345-1B62-656A-63997691E11E}"/>
                </a:ext>
              </a:extLst>
            </p:cNvPr>
            <p:cNvGrpSpPr>
              <a:grpSpLocks noChangeAspect="1"/>
            </p:cNvGrpSpPr>
            <p:nvPr/>
          </p:nvGrpSpPr>
          <p:grpSpPr>
            <a:xfrm>
              <a:off x="18700966" y="16107933"/>
              <a:ext cx="1029719" cy="2376693"/>
              <a:chOff x="25246012" y="17463209"/>
              <a:chExt cx="714375" cy="1648629"/>
            </a:xfrm>
          </p:grpSpPr>
          <p:grpSp>
            <p:nvGrpSpPr>
              <p:cNvPr id="2145" name="Graphic 2142">
                <a:extLst>
                  <a:ext uri="{FF2B5EF4-FFF2-40B4-BE49-F238E27FC236}">
                    <a16:creationId xmlns:a16="http://schemas.microsoft.com/office/drawing/2014/main" id="{21B7A97C-9D58-9F7E-5308-B8B340D2C07C}"/>
                  </a:ext>
                </a:extLst>
              </p:cNvPr>
              <p:cNvGrpSpPr/>
              <p:nvPr/>
            </p:nvGrpSpPr>
            <p:grpSpPr>
              <a:xfrm>
                <a:off x="25246012" y="17463209"/>
                <a:ext cx="714375" cy="618233"/>
                <a:chOff x="25246012" y="17463209"/>
                <a:chExt cx="714375" cy="618233"/>
              </a:xfrm>
            </p:grpSpPr>
            <p:sp>
              <p:nvSpPr>
                <p:cNvPr id="2146" name="Freeform 2145">
                  <a:extLst>
                    <a:ext uri="{FF2B5EF4-FFF2-40B4-BE49-F238E27FC236}">
                      <a16:creationId xmlns:a16="http://schemas.microsoft.com/office/drawing/2014/main" id="{D58E0D5A-14B4-85B4-DFE7-191D506B9EB9}"/>
                    </a:ext>
                  </a:extLst>
                </p:cNvPr>
                <p:cNvSpPr/>
                <p:nvPr/>
              </p:nvSpPr>
              <p:spPr>
                <a:xfrm>
                  <a:off x="25722262" y="17875371"/>
                  <a:ext cx="238125" cy="206071"/>
                </a:xfrm>
                <a:custGeom>
                  <a:avLst/>
                  <a:gdLst>
                    <a:gd name="connsiteX0" fmla="*/ 238125 w 238125"/>
                    <a:gd name="connsiteY0" fmla="*/ 206072 h 206071"/>
                    <a:gd name="connsiteX1" fmla="*/ 119063 w 238125"/>
                    <a:gd name="connsiteY1" fmla="*/ 0 h 206071"/>
                    <a:gd name="connsiteX2" fmla="*/ 0 w 238125"/>
                    <a:gd name="connsiteY2" fmla="*/ 206072 h 206071"/>
                  </a:gdLst>
                  <a:ahLst/>
                  <a:cxnLst>
                    <a:cxn ang="0">
                      <a:pos x="connsiteX0" y="connsiteY0"/>
                    </a:cxn>
                    <a:cxn ang="0">
                      <a:pos x="connsiteX1" y="connsiteY1"/>
                    </a:cxn>
                    <a:cxn ang="0">
                      <a:pos x="connsiteX2" y="connsiteY2"/>
                    </a:cxn>
                  </a:cxnLst>
                  <a:rect l="l" t="t" r="r" b="b"/>
                  <a:pathLst>
                    <a:path w="238125" h="206071">
                      <a:moveTo>
                        <a:pt x="238125" y="206072"/>
                      </a:moveTo>
                      <a:lnTo>
                        <a:pt x="119063" y="0"/>
                      </a:lnTo>
                      <a:lnTo>
                        <a:pt x="0" y="20607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147" name="Freeform 2146">
                  <a:extLst>
                    <a:ext uri="{FF2B5EF4-FFF2-40B4-BE49-F238E27FC236}">
                      <a16:creationId xmlns:a16="http://schemas.microsoft.com/office/drawing/2014/main" id="{7AA82416-51CD-F817-4E8A-111FB30A8F78}"/>
                    </a:ext>
                  </a:extLst>
                </p:cNvPr>
                <p:cNvSpPr/>
                <p:nvPr/>
              </p:nvSpPr>
              <p:spPr>
                <a:xfrm>
                  <a:off x="25365075" y="17669290"/>
                  <a:ext cx="476250" cy="412152"/>
                </a:xfrm>
                <a:custGeom>
                  <a:avLst/>
                  <a:gdLst>
                    <a:gd name="connsiteX0" fmla="*/ 119063 w 476250"/>
                    <a:gd name="connsiteY0" fmla="*/ 0 h 412152"/>
                    <a:gd name="connsiteX1" fmla="*/ 0 w 476250"/>
                    <a:gd name="connsiteY1" fmla="*/ 206081 h 412152"/>
                    <a:gd name="connsiteX2" fmla="*/ 119063 w 476250"/>
                    <a:gd name="connsiteY2" fmla="*/ 412153 h 412152"/>
                    <a:gd name="connsiteX3" fmla="*/ 357188 w 476250"/>
                    <a:gd name="connsiteY3" fmla="*/ 412153 h 412152"/>
                    <a:gd name="connsiteX4" fmla="*/ 476250 w 476250"/>
                    <a:gd name="connsiteY4" fmla="*/ 20608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81"/>
                      </a:lnTo>
                      <a:lnTo>
                        <a:pt x="119063" y="412153"/>
                      </a:lnTo>
                      <a:lnTo>
                        <a:pt x="357188" y="412153"/>
                      </a:lnTo>
                      <a:lnTo>
                        <a:pt x="476250" y="20608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2148" name="Freeform 2147">
                  <a:extLst>
                    <a:ext uri="{FF2B5EF4-FFF2-40B4-BE49-F238E27FC236}">
                      <a16:creationId xmlns:a16="http://schemas.microsoft.com/office/drawing/2014/main" id="{BA0AF12D-C48C-BB06-6C36-926F454E9D41}"/>
                    </a:ext>
                  </a:extLst>
                </p:cNvPr>
                <p:cNvSpPr/>
                <p:nvPr/>
              </p:nvSpPr>
              <p:spPr>
                <a:xfrm>
                  <a:off x="25246012" y="17875371"/>
                  <a:ext cx="238125" cy="206071"/>
                </a:xfrm>
                <a:custGeom>
                  <a:avLst/>
                  <a:gdLst>
                    <a:gd name="connsiteX0" fmla="*/ 0 w 238125"/>
                    <a:gd name="connsiteY0" fmla="*/ 206072 h 206071"/>
                    <a:gd name="connsiteX1" fmla="*/ 238125 w 238125"/>
                    <a:gd name="connsiteY1" fmla="*/ 206072 h 206071"/>
                    <a:gd name="connsiteX2" fmla="*/ 119063 w 238125"/>
                    <a:gd name="connsiteY2" fmla="*/ 0 h 206071"/>
                  </a:gdLst>
                  <a:ahLst/>
                  <a:cxnLst>
                    <a:cxn ang="0">
                      <a:pos x="connsiteX0" y="connsiteY0"/>
                    </a:cxn>
                    <a:cxn ang="0">
                      <a:pos x="connsiteX1" y="connsiteY1"/>
                    </a:cxn>
                    <a:cxn ang="0">
                      <a:pos x="connsiteX2" y="connsiteY2"/>
                    </a:cxn>
                  </a:cxnLst>
                  <a:rect l="l" t="t" r="r" b="b"/>
                  <a:pathLst>
                    <a:path w="238125" h="206071">
                      <a:moveTo>
                        <a:pt x="0" y="206072"/>
                      </a:moveTo>
                      <a:lnTo>
                        <a:pt x="238125" y="206072"/>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149" name="Freeform 2148">
                  <a:extLst>
                    <a:ext uri="{FF2B5EF4-FFF2-40B4-BE49-F238E27FC236}">
                      <a16:creationId xmlns:a16="http://schemas.microsoft.com/office/drawing/2014/main" id="{905DD783-DA07-6004-6944-C6ED242D667C}"/>
                    </a:ext>
                  </a:extLst>
                </p:cNvPr>
                <p:cNvSpPr/>
                <p:nvPr/>
              </p:nvSpPr>
              <p:spPr>
                <a:xfrm>
                  <a:off x="25484137" y="17463209"/>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2150" name="Graphic 2142">
                <a:extLst>
                  <a:ext uri="{FF2B5EF4-FFF2-40B4-BE49-F238E27FC236}">
                    <a16:creationId xmlns:a16="http://schemas.microsoft.com/office/drawing/2014/main" id="{41FEEDAD-3953-D988-D338-B98E9343C4FC}"/>
                  </a:ext>
                </a:extLst>
              </p:cNvPr>
              <p:cNvGrpSpPr/>
              <p:nvPr/>
            </p:nvGrpSpPr>
            <p:grpSpPr>
              <a:xfrm>
                <a:off x="25246012" y="18081443"/>
                <a:ext cx="714375" cy="1030395"/>
                <a:chOff x="25246012" y="18081443"/>
                <a:chExt cx="714375" cy="1030395"/>
              </a:xfrm>
            </p:grpSpPr>
            <p:sp>
              <p:nvSpPr>
                <p:cNvPr id="2151" name="Freeform 2150">
                  <a:extLst>
                    <a:ext uri="{FF2B5EF4-FFF2-40B4-BE49-F238E27FC236}">
                      <a16:creationId xmlns:a16="http://schemas.microsoft.com/office/drawing/2014/main" id="{06FEFAA1-EF8C-6AE8-F0BC-C53EEBFC66E3}"/>
                    </a:ext>
                  </a:extLst>
                </p:cNvPr>
                <p:cNvSpPr/>
                <p:nvPr/>
              </p:nvSpPr>
              <p:spPr>
                <a:xfrm>
                  <a:off x="25531762" y="18905757"/>
                  <a:ext cx="142875" cy="206081"/>
                </a:xfrm>
                <a:custGeom>
                  <a:avLst/>
                  <a:gdLst>
                    <a:gd name="connsiteX0" fmla="*/ 71438 w 142875"/>
                    <a:gd name="connsiteY0" fmla="*/ 206081 h 206081"/>
                    <a:gd name="connsiteX1" fmla="*/ 142875 w 142875"/>
                    <a:gd name="connsiteY1" fmla="*/ 0 h 206081"/>
                    <a:gd name="connsiteX2" fmla="*/ 0 w 142875"/>
                    <a:gd name="connsiteY2" fmla="*/ 0 h 206081"/>
                  </a:gdLst>
                  <a:ahLst/>
                  <a:cxnLst>
                    <a:cxn ang="0">
                      <a:pos x="connsiteX0" y="connsiteY0"/>
                    </a:cxn>
                    <a:cxn ang="0">
                      <a:pos x="connsiteX1" y="connsiteY1"/>
                    </a:cxn>
                    <a:cxn ang="0">
                      <a:pos x="connsiteX2" y="connsiteY2"/>
                    </a:cxn>
                  </a:cxnLst>
                  <a:rect l="l" t="t" r="r" b="b"/>
                  <a:pathLst>
                    <a:path w="142875" h="206081">
                      <a:moveTo>
                        <a:pt x="71438" y="206081"/>
                      </a:moveTo>
                      <a:lnTo>
                        <a:pt x="14287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152" name="Freeform 2151">
                  <a:extLst>
                    <a:ext uri="{FF2B5EF4-FFF2-40B4-BE49-F238E27FC236}">
                      <a16:creationId xmlns:a16="http://schemas.microsoft.com/office/drawing/2014/main" id="{2C0E4459-EA4E-E3B7-D4C7-368D29AE4FD8}"/>
                    </a:ext>
                  </a:extLst>
                </p:cNvPr>
                <p:cNvSpPr/>
                <p:nvPr/>
              </p:nvSpPr>
              <p:spPr>
                <a:xfrm>
                  <a:off x="25722262" y="18287524"/>
                  <a:ext cx="166687" cy="309116"/>
                </a:xfrm>
                <a:custGeom>
                  <a:avLst/>
                  <a:gdLst>
                    <a:gd name="connsiteX0" fmla="*/ 119063 w 166687"/>
                    <a:gd name="connsiteY0" fmla="*/ 0 h 309116"/>
                    <a:gd name="connsiteX1" fmla="*/ 0 w 166687"/>
                    <a:gd name="connsiteY1" fmla="*/ 206081 h 309116"/>
                    <a:gd name="connsiteX2" fmla="*/ 59531 w 166687"/>
                    <a:gd name="connsiteY2" fmla="*/ 309117 h 309116"/>
                    <a:gd name="connsiteX3" fmla="*/ 166688 w 166687"/>
                    <a:gd name="connsiteY3" fmla="*/ 0 h 309116"/>
                  </a:gdLst>
                  <a:ahLst/>
                  <a:cxnLst>
                    <a:cxn ang="0">
                      <a:pos x="connsiteX0" y="connsiteY0"/>
                    </a:cxn>
                    <a:cxn ang="0">
                      <a:pos x="connsiteX1" y="connsiteY1"/>
                    </a:cxn>
                    <a:cxn ang="0">
                      <a:pos x="connsiteX2" y="connsiteY2"/>
                    </a:cxn>
                    <a:cxn ang="0">
                      <a:pos x="connsiteX3" y="connsiteY3"/>
                    </a:cxn>
                  </a:cxnLst>
                  <a:rect l="l" t="t" r="r" b="b"/>
                  <a:pathLst>
                    <a:path w="166687" h="309116">
                      <a:moveTo>
                        <a:pt x="119063" y="0"/>
                      </a:moveTo>
                      <a:lnTo>
                        <a:pt x="0" y="206081"/>
                      </a:lnTo>
                      <a:lnTo>
                        <a:pt x="59531" y="309117"/>
                      </a:lnTo>
                      <a:lnTo>
                        <a:pt x="1666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2153" name="Freeform 2152">
                  <a:extLst>
                    <a:ext uri="{FF2B5EF4-FFF2-40B4-BE49-F238E27FC236}">
                      <a16:creationId xmlns:a16="http://schemas.microsoft.com/office/drawing/2014/main" id="{EDCCD40F-61BA-1D2A-9631-DAF64AAF3E79}"/>
                    </a:ext>
                  </a:extLst>
                </p:cNvPr>
                <p:cNvSpPr/>
                <p:nvPr/>
              </p:nvSpPr>
              <p:spPr>
                <a:xfrm>
                  <a:off x="25424606" y="18493605"/>
                  <a:ext cx="357187" cy="412152"/>
                </a:xfrm>
                <a:custGeom>
                  <a:avLst/>
                  <a:gdLst>
                    <a:gd name="connsiteX0" fmla="*/ 297656 w 357187"/>
                    <a:gd name="connsiteY0" fmla="*/ 0 h 412152"/>
                    <a:gd name="connsiteX1" fmla="*/ 59531 w 357187"/>
                    <a:gd name="connsiteY1" fmla="*/ 0 h 412152"/>
                    <a:gd name="connsiteX2" fmla="*/ 0 w 357187"/>
                    <a:gd name="connsiteY2" fmla="*/ 103036 h 412152"/>
                    <a:gd name="connsiteX3" fmla="*/ 107156 w 357187"/>
                    <a:gd name="connsiteY3" fmla="*/ 412152 h 412152"/>
                    <a:gd name="connsiteX4" fmla="*/ 250031 w 357187"/>
                    <a:gd name="connsiteY4" fmla="*/ 412152 h 412152"/>
                    <a:gd name="connsiteX5" fmla="*/ 357188 w 357187"/>
                    <a:gd name="connsiteY5" fmla="*/ 103036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87" h="412152">
                      <a:moveTo>
                        <a:pt x="297656" y="0"/>
                      </a:moveTo>
                      <a:lnTo>
                        <a:pt x="59531" y="0"/>
                      </a:lnTo>
                      <a:lnTo>
                        <a:pt x="0" y="103036"/>
                      </a:lnTo>
                      <a:lnTo>
                        <a:pt x="107156" y="412152"/>
                      </a:lnTo>
                      <a:lnTo>
                        <a:pt x="250031" y="412152"/>
                      </a:lnTo>
                      <a:lnTo>
                        <a:pt x="357188" y="103036"/>
                      </a:lnTo>
                      <a:close/>
                    </a:path>
                  </a:pathLst>
                </a:custGeom>
                <a:solidFill>
                  <a:srgbClr val="92BE5F"/>
                </a:solidFill>
                <a:ln w="19050" cap="rnd">
                  <a:solidFill>
                    <a:srgbClr val="000000"/>
                  </a:solidFill>
                  <a:prstDash val="solid"/>
                  <a:round/>
                </a:ln>
              </p:spPr>
              <p:txBody>
                <a:bodyPr rtlCol="0" anchor="ctr"/>
                <a:lstStyle/>
                <a:p>
                  <a:endParaRPr lang="en-US"/>
                </a:p>
              </p:txBody>
            </p:sp>
            <p:sp>
              <p:nvSpPr>
                <p:cNvPr id="2154" name="Freeform 2153">
                  <a:extLst>
                    <a:ext uri="{FF2B5EF4-FFF2-40B4-BE49-F238E27FC236}">
                      <a16:creationId xmlns:a16="http://schemas.microsoft.com/office/drawing/2014/main" id="{7D856648-E202-AEB4-E853-D73A1647E793}"/>
                    </a:ext>
                  </a:extLst>
                </p:cNvPr>
                <p:cNvSpPr/>
                <p:nvPr/>
              </p:nvSpPr>
              <p:spPr>
                <a:xfrm>
                  <a:off x="25722262" y="18081443"/>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 name="connsiteX3" fmla="*/ 166688 w 238125"/>
                    <a:gd name="connsiteY3" fmla="*/ 206081 h 206081"/>
                  </a:gdLst>
                  <a:ahLst/>
                  <a:cxnLst>
                    <a:cxn ang="0">
                      <a:pos x="connsiteX0" y="connsiteY0"/>
                    </a:cxn>
                    <a:cxn ang="0">
                      <a:pos x="connsiteX1" y="connsiteY1"/>
                    </a:cxn>
                    <a:cxn ang="0">
                      <a:pos x="connsiteX2" y="connsiteY2"/>
                    </a:cxn>
                    <a:cxn ang="0">
                      <a:pos x="connsiteX3" y="connsiteY3"/>
                    </a:cxn>
                  </a:cxnLst>
                  <a:rect l="l" t="t" r="r" b="b"/>
                  <a:pathLst>
                    <a:path w="238125" h="206081">
                      <a:moveTo>
                        <a:pt x="238125" y="0"/>
                      </a:moveTo>
                      <a:lnTo>
                        <a:pt x="0" y="0"/>
                      </a:lnTo>
                      <a:lnTo>
                        <a:pt x="119063" y="206081"/>
                      </a:lnTo>
                      <a:lnTo>
                        <a:pt x="166688"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2155" name="Freeform 2154">
                  <a:extLst>
                    <a:ext uri="{FF2B5EF4-FFF2-40B4-BE49-F238E27FC236}">
                      <a16:creationId xmlns:a16="http://schemas.microsoft.com/office/drawing/2014/main" id="{9A7BA10A-AF7F-FAD3-DBC3-E8905663F148}"/>
                    </a:ext>
                  </a:extLst>
                </p:cNvPr>
                <p:cNvSpPr/>
                <p:nvPr/>
              </p:nvSpPr>
              <p:spPr>
                <a:xfrm>
                  <a:off x="25365075" y="18081443"/>
                  <a:ext cx="476250" cy="412162"/>
                </a:xfrm>
                <a:custGeom>
                  <a:avLst/>
                  <a:gdLst>
                    <a:gd name="connsiteX0" fmla="*/ 476250 w 476250"/>
                    <a:gd name="connsiteY0" fmla="*/ 206081 h 412162"/>
                    <a:gd name="connsiteX1" fmla="*/ 357188 w 476250"/>
                    <a:gd name="connsiteY1" fmla="*/ 0 h 412162"/>
                    <a:gd name="connsiteX2" fmla="*/ 119063 w 476250"/>
                    <a:gd name="connsiteY2" fmla="*/ 0 h 412162"/>
                    <a:gd name="connsiteX3" fmla="*/ 0 w 476250"/>
                    <a:gd name="connsiteY3" fmla="*/ 206081 h 412162"/>
                    <a:gd name="connsiteX4" fmla="*/ 119063 w 476250"/>
                    <a:gd name="connsiteY4" fmla="*/ 412162 h 412162"/>
                    <a:gd name="connsiteX5" fmla="*/ 357188 w 476250"/>
                    <a:gd name="connsiteY5" fmla="*/ 412162 h 4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62">
                      <a:moveTo>
                        <a:pt x="476250" y="206081"/>
                      </a:moveTo>
                      <a:lnTo>
                        <a:pt x="357188" y="0"/>
                      </a:lnTo>
                      <a:lnTo>
                        <a:pt x="119063" y="0"/>
                      </a:lnTo>
                      <a:lnTo>
                        <a:pt x="0" y="206081"/>
                      </a:lnTo>
                      <a:lnTo>
                        <a:pt x="119063" y="412162"/>
                      </a:lnTo>
                      <a:lnTo>
                        <a:pt x="357188" y="412162"/>
                      </a:lnTo>
                      <a:close/>
                    </a:path>
                  </a:pathLst>
                </a:custGeom>
                <a:solidFill>
                  <a:srgbClr val="92BE5F"/>
                </a:solidFill>
                <a:ln w="19050" cap="rnd">
                  <a:solidFill>
                    <a:srgbClr val="000000"/>
                  </a:solidFill>
                  <a:prstDash val="solid"/>
                  <a:round/>
                </a:ln>
              </p:spPr>
              <p:txBody>
                <a:bodyPr rtlCol="0" anchor="ctr"/>
                <a:lstStyle/>
                <a:p>
                  <a:endParaRPr lang="en-US"/>
                </a:p>
              </p:txBody>
            </p:sp>
            <p:sp>
              <p:nvSpPr>
                <p:cNvPr id="2156" name="Freeform 2155">
                  <a:extLst>
                    <a:ext uri="{FF2B5EF4-FFF2-40B4-BE49-F238E27FC236}">
                      <a16:creationId xmlns:a16="http://schemas.microsoft.com/office/drawing/2014/main" id="{448596CC-D027-3AD8-9EB8-7AFC7640FC00}"/>
                    </a:ext>
                  </a:extLst>
                </p:cNvPr>
                <p:cNvSpPr/>
                <p:nvPr/>
              </p:nvSpPr>
              <p:spPr>
                <a:xfrm>
                  <a:off x="25317450" y="18287524"/>
                  <a:ext cx="166687" cy="309116"/>
                </a:xfrm>
                <a:custGeom>
                  <a:avLst/>
                  <a:gdLst>
                    <a:gd name="connsiteX0" fmla="*/ 166688 w 166687"/>
                    <a:gd name="connsiteY0" fmla="*/ 206081 h 309116"/>
                    <a:gd name="connsiteX1" fmla="*/ 47625 w 166687"/>
                    <a:gd name="connsiteY1" fmla="*/ 0 h 309116"/>
                    <a:gd name="connsiteX2" fmla="*/ 0 w 166687"/>
                    <a:gd name="connsiteY2" fmla="*/ 0 h 309116"/>
                    <a:gd name="connsiteX3" fmla="*/ 107156 w 166687"/>
                    <a:gd name="connsiteY3" fmla="*/ 309117 h 309116"/>
                  </a:gdLst>
                  <a:ahLst/>
                  <a:cxnLst>
                    <a:cxn ang="0">
                      <a:pos x="connsiteX0" y="connsiteY0"/>
                    </a:cxn>
                    <a:cxn ang="0">
                      <a:pos x="connsiteX1" y="connsiteY1"/>
                    </a:cxn>
                    <a:cxn ang="0">
                      <a:pos x="connsiteX2" y="connsiteY2"/>
                    </a:cxn>
                    <a:cxn ang="0">
                      <a:pos x="connsiteX3" y="connsiteY3"/>
                    </a:cxn>
                  </a:cxnLst>
                  <a:rect l="l" t="t" r="r" b="b"/>
                  <a:pathLst>
                    <a:path w="166687" h="309116">
                      <a:moveTo>
                        <a:pt x="166688" y="206081"/>
                      </a:moveTo>
                      <a:lnTo>
                        <a:pt x="47625" y="0"/>
                      </a:lnTo>
                      <a:lnTo>
                        <a:pt x="0" y="0"/>
                      </a:lnTo>
                      <a:lnTo>
                        <a:pt x="107156" y="309117"/>
                      </a:lnTo>
                      <a:close/>
                    </a:path>
                  </a:pathLst>
                </a:custGeom>
                <a:solidFill>
                  <a:srgbClr val="92BE5F"/>
                </a:solidFill>
                <a:ln w="19050" cap="rnd">
                  <a:solidFill>
                    <a:srgbClr val="000000"/>
                  </a:solidFill>
                  <a:prstDash val="solid"/>
                  <a:round/>
                </a:ln>
              </p:spPr>
              <p:txBody>
                <a:bodyPr rtlCol="0" anchor="ctr"/>
                <a:lstStyle/>
                <a:p>
                  <a:endParaRPr lang="en-US"/>
                </a:p>
              </p:txBody>
            </p:sp>
            <p:sp>
              <p:nvSpPr>
                <p:cNvPr id="2157" name="Freeform 2156">
                  <a:extLst>
                    <a:ext uri="{FF2B5EF4-FFF2-40B4-BE49-F238E27FC236}">
                      <a16:creationId xmlns:a16="http://schemas.microsoft.com/office/drawing/2014/main" id="{09048E15-DD3F-B599-302D-08C0432CB83B}"/>
                    </a:ext>
                  </a:extLst>
                </p:cNvPr>
                <p:cNvSpPr/>
                <p:nvPr/>
              </p:nvSpPr>
              <p:spPr>
                <a:xfrm>
                  <a:off x="25246012" y="18081443"/>
                  <a:ext cx="238125" cy="206081"/>
                </a:xfrm>
                <a:custGeom>
                  <a:avLst/>
                  <a:gdLst>
                    <a:gd name="connsiteX0" fmla="*/ 0 w 238125"/>
                    <a:gd name="connsiteY0" fmla="*/ 0 h 206081"/>
                    <a:gd name="connsiteX1" fmla="*/ 71438 w 238125"/>
                    <a:gd name="connsiteY1" fmla="*/ 206081 h 206081"/>
                    <a:gd name="connsiteX2" fmla="*/ 119063 w 238125"/>
                    <a:gd name="connsiteY2" fmla="*/ 206081 h 206081"/>
                    <a:gd name="connsiteX3" fmla="*/ 238125 w 238125"/>
                    <a:gd name="connsiteY3" fmla="*/ 0 h 206081"/>
                  </a:gdLst>
                  <a:ahLst/>
                  <a:cxnLst>
                    <a:cxn ang="0">
                      <a:pos x="connsiteX0" y="connsiteY0"/>
                    </a:cxn>
                    <a:cxn ang="0">
                      <a:pos x="connsiteX1" y="connsiteY1"/>
                    </a:cxn>
                    <a:cxn ang="0">
                      <a:pos x="connsiteX2" y="connsiteY2"/>
                    </a:cxn>
                    <a:cxn ang="0">
                      <a:pos x="connsiteX3" y="connsiteY3"/>
                    </a:cxn>
                  </a:cxnLst>
                  <a:rect l="l" t="t" r="r" b="b"/>
                  <a:pathLst>
                    <a:path w="238125" h="206081">
                      <a:moveTo>
                        <a:pt x="0" y="0"/>
                      </a:moveTo>
                      <a:lnTo>
                        <a:pt x="71438" y="206081"/>
                      </a:ln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pic>
          <p:nvPicPr>
            <p:cNvPr id="11784" name="Picture 12">
              <a:extLst>
                <a:ext uri="{FF2B5EF4-FFF2-40B4-BE49-F238E27FC236}">
                  <a16:creationId xmlns:a16="http://schemas.microsoft.com/office/drawing/2014/main" id="{A1EA0C67-F1FC-692C-C6FA-9A7615F6873F}"/>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22724" r="22632"/>
            <a:stretch/>
          </p:blipFill>
          <p:spPr bwMode="auto">
            <a:xfrm>
              <a:off x="10135156" y="16086184"/>
              <a:ext cx="2513186" cy="2420192"/>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2image10742544">
              <a:extLst>
                <a:ext uri="{FF2B5EF4-FFF2-40B4-BE49-F238E27FC236}">
                  <a16:creationId xmlns:a16="http://schemas.microsoft.com/office/drawing/2014/main" id="{0DA64467-58B3-9C2F-D36F-69305E2BF4AB}"/>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r="32222"/>
            <a:stretch/>
          </p:blipFill>
          <p:spPr bwMode="auto">
            <a:xfrm>
              <a:off x="13325975" y="11393304"/>
              <a:ext cx="3879304" cy="2874118"/>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aphic 12">
              <a:extLst>
                <a:ext uri="{FF2B5EF4-FFF2-40B4-BE49-F238E27FC236}">
                  <a16:creationId xmlns:a16="http://schemas.microsoft.com/office/drawing/2014/main" id="{98ADBA91-EAD9-167C-6F59-77919E74A595}"/>
                </a:ext>
              </a:extLst>
            </p:cNvPr>
            <p:cNvGrpSpPr/>
            <p:nvPr/>
          </p:nvGrpSpPr>
          <p:grpSpPr>
            <a:xfrm>
              <a:off x="18700966" y="12417269"/>
              <a:ext cx="1029719" cy="826190"/>
              <a:chOff x="5626693" y="26253341"/>
              <a:chExt cx="714375" cy="618233"/>
            </a:xfrm>
          </p:grpSpPr>
          <p:sp>
            <p:nvSpPr>
              <p:cNvPr id="38" name="Freeform 37">
                <a:extLst>
                  <a:ext uri="{FF2B5EF4-FFF2-40B4-BE49-F238E27FC236}">
                    <a16:creationId xmlns:a16="http://schemas.microsoft.com/office/drawing/2014/main" id="{8E6C5156-98A1-C949-6C7B-99EFF1EF8A84}"/>
                  </a:ext>
                </a:extLst>
              </p:cNvPr>
              <p:cNvSpPr/>
              <p:nvPr/>
            </p:nvSpPr>
            <p:spPr>
              <a:xfrm>
                <a:off x="6102943" y="26665494"/>
                <a:ext cx="238125" cy="206081"/>
              </a:xfrm>
              <a:custGeom>
                <a:avLst/>
                <a:gdLst>
                  <a:gd name="connsiteX0" fmla="*/ 238125 w 238125"/>
                  <a:gd name="connsiteY0" fmla="*/ 206081 h 206081"/>
                  <a:gd name="connsiteX1" fmla="*/ 119063 w 238125"/>
                  <a:gd name="connsiteY1" fmla="*/ 0 h 206081"/>
                  <a:gd name="connsiteX2" fmla="*/ 0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206081"/>
                    </a:move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39" name="Freeform 38">
                <a:extLst>
                  <a:ext uri="{FF2B5EF4-FFF2-40B4-BE49-F238E27FC236}">
                    <a16:creationId xmlns:a16="http://schemas.microsoft.com/office/drawing/2014/main" id="{D9390709-2DB4-A9FB-792F-F73A3013A209}"/>
                  </a:ext>
                </a:extLst>
              </p:cNvPr>
              <p:cNvSpPr/>
              <p:nvPr/>
            </p:nvSpPr>
            <p:spPr>
              <a:xfrm>
                <a:off x="5745756" y="26459422"/>
                <a:ext cx="476250" cy="412152"/>
              </a:xfrm>
              <a:custGeom>
                <a:avLst/>
                <a:gdLst>
                  <a:gd name="connsiteX0" fmla="*/ 119063 w 476250"/>
                  <a:gd name="connsiteY0" fmla="*/ 0 h 412152"/>
                  <a:gd name="connsiteX1" fmla="*/ 0 w 476250"/>
                  <a:gd name="connsiteY1" fmla="*/ 206072 h 412152"/>
                  <a:gd name="connsiteX2" fmla="*/ 119063 w 476250"/>
                  <a:gd name="connsiteY2" fmla="*/ 412153 h 412152"/>
                  <a:gd name="connsiteX3" fmla="*/ 357188 w 476250"/>
                  <a:gd name="connsiteY3" fmla="*/ 412153 h 412152"/>
                  <a:gd name="connsiteX4" fmla="*/ 476250 w 476250"/>
                  <a:gd name="connsiteY4" fmla="*/ 206072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72"/>
                    </a:lnTo>
                    <a:lnTo>
                      <a:pt x="119063" y="412153"/>
                    </a:lnTo>
                    <a:lnTo>
                      <a:pt x="357188" y="412153"/>
                    </a:lnTo>
                    <a:lnTo>
                      <a:pt x="476250" y="206072"/>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40" name="Freeform 39">
                <a:extLst>
                  <a:ext uri="{FF2B5EF4-FFF2-40B4-BE49-F238E27FC236}">
                    <a16:creationId xmlns:a16="http://schemas.microsoft.com/office/drawing/2014/main" id="{E490EAFF-3B83-177A-8727-3339B47A62CB}"/>
                  </a:ext>
                </a:extLst>
              </p:cNvPr>
              <p:cNvSpPr/>
              <p:nvPr/>
            </p:nvSpPr>
            <p:spPr>
              <a:xfrm>
                <a:off x="5626693" y="26665494"/>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Lst>
                <a:ahLst/>
                <a:cxnLst>
                  <a:cxn ang="0">
                    <a:pos x="connsiteX0" y="connsiteY0"/>
                  </a:cxn>
                  <a:cxn ang="0">
                    <a:pos x="connsiteX1" y="connsiteY1"/>
                  </a:cxn>
                  <a:cxn ang="0">
                    <a:pos x="connsiteX2" y="connsiteY2"/>
                  </a:cxn>
                </a:cxnLst>
                <a:rect l="l" t="t" r="r" b="b"/>
                <a:pathLst>
                  <a:path w="238125" h="206081">
                    <a:moveTo>
                      <a:pt x="0" y="206081"/>
                    </a:moveTo>
                    <a:lnTo>
                      <a:pt x="238125" y="20608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41" name="Freeform 40">
                <a:extLst>
                  <a:ext uri="{FF2B5EF4-FFF2-40B4-BE49-F238E27FC236}">
                    <a16:creationId xmlns:a16="http://schemas.microsoft.com/office/drawing/2014/main" id="{D44F071D-0732-8BB7-E229-4FAF597A134E}"/>
                  </a:ext>
                </a:extLst>
              </p:cNvPr>
              <p:cNvSpPr/>
              <p:nvPr/>
            </p:nvSpPr>
            <p:spPr>
              <a:xfrm>
                <a:off x="5864818" y="26253341"/>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47" name="Graphic 14">
              <a:extLst>
                <a:ext uri="{FF2B5EF4-FFF2-40B4-BE49-F238E27FC236}">
                  <a16:creationId xmlns:a16="http://schemas.microsoft.com/office/drawing/2014/main" id="{EFC565FF-7B4D-32AD-0D2C-AE3261CC6EFF}"/>
                </a:ext>
              </a:extLst>
            </p:cNvPr>
            <p:cNvGrpSpPr>
              <a:grpSpLocks noChangeAspect="1"/>
            </p:cNvGrpSpPr>
            <p:nvPr/>
          </p:nvGrpSpPr>
          <p:grpSpPr>
            <a:xfrm>
              <a:off x="21983722" y="11493479"/>
              <a:ext cx="5663454" cy="2673768"/>
              <a:chOff x="7521085" y="25944224"/>
              <a:chExt cx="3929062" cy="1854700"/>
            </a:xfrm>
          </p:grpSpPr>
          <p:grpSp>
            <p:nvGrpSpPr>
              <p:cNvPr id="48" name="Graphic 14">
                <a:extLst>
                  <a:ext uri="{FF2B5EF4-FFF2-40B4-BE49-F238E27FC236}">
                    <a16:creationId xmlns:a16="http://schemas.microsoft.com/office/drawing/2014/main" id="{64D97861-B5C4-F06A-B0E9-80A86472949E}"/>
                  </a:ext>
                </a:extLst>
              </p:cNvPr>
              <p:cNvGrpSpPr/>
              <p:nvPr/>
            </p:nvGrpSpPr>
            <p:grpSpPr>
              <a:xfrm>
                <a:off x="10378585" y="25944224"/>
                <a:ext cx="1071562" cy="1854700"/>
                <a:chOff x="10378585" y="25944224"/>
                <a:chExt cx="1071562" cy="1854700"/>
              </a:xfrm>
            </p:grpSpPr>
            <p:grpSp>
              <p:nvGrpSpPr>
                <p:cNvPr id="49" name="Graphic 14">
                  <a:extLst>
                    <a:ext uri="{FF2B5EF4-FFF2-40B4-BE49-F238E27FC236}">
                      <a16:creationId xmlns:a16="http://schemas.microsoft.com/office/drawing/2014/main" id="{2829E720-18CA-E8BF-1D6B-92C6EFDA795E}"/>
                    </a:ext>
                  </a:extLst>
                </p:cNvPr>
                <p:cNvGrpSpPr/>
                <p:nvPr/>
              </p:nvGrpSpPr>
              <p:grpSpPr>
                <a:xfrm>
                  <a:off x="10378585" y="25944224"/>
                  <a:ext cx="714375" cy="1236467"/>
                  <a:chOff x="10378585" y="25944224"/>
                  <a:chExt cx="714375" cy="1236467"/>
                </a:xfrm>
              </p:grpSpPr>
              <p:grpSp>
                <p:nvGrpSpPr>
                  <p:cNvPr id="50" name="Graphic 14">
                    <a:extLst>
                      <a:ext uri="{FF2B5EF4-FFF2-40B4-BE49-F238E27FC236}">
                        <a16:creationId xmlns:a16="http://schemas.microsoft.com/office/drawing/2014/main" id="{49AB2661-C4D9-4FC9-8563-80DE0C995CDF}"/>
                      </a:ext>
                    </a:extLst>
                  </p:cNvPr>
                  <p:cNvGrpSpPr/>
                  <p:nvPr/>
                </p:nvGrpSpPr>
                <p:grpSpPr>
                  <a:xfrm>
                    <a:off x="10378585" y="25944224"/>
                    <a:ext cx="714375" cy="618233"/>
                    <a:chOff x="10378585" y="25944224"/>
                    <a:chExt cx="714375" cy="618233"/>
                  </a:xfrm>
                </p:grpSpPr>
                <p:sp>
                  <p:nvSpPr>
                    <p:cNvPr id="51" name="Freeform 50">
                      <a:extLst>
                        <a:ext uri="{FF2B5EF4-FFF2-40B4-BE49-F238E27FC236}">
                          <a16:creationId xmlns:a16="http://schemas.microsoft.com/office/drawing/2014/main" id="{FE51D961-485C-2F65-D67D-A5AD0A773C55}"/>
                        </a:ext>
                      </a:extLst>
                    </p:cNvPr>
                    <p:cNvSpPr/>
                    <p:nvPr/>
                  </p:nvSpPr>
                  <p:spPr>
                    <a:xfrm>
                      <a:off x="10854835" y="26356377"/>
                      <a:ext cx="238125" cy="206081"/>
                    </a:xfrm>
                    <a:custGeom>
                      <a:avLst/>
                      <a:gdLst>
                        <a:gd name="connsiteX0" fmla="*/ 238125 w 238125"/>
                        <a:gd name="connsiteY0" fmla="*/ 206081 h 206081"/>
                        <a:gd name="connsiteX1" fmla="*/ 119063 w 238125"/>
                        <a:gd name="connsiteY1" fmla="*/ 0 h 206081"/>
                        <a:gd name="connsiteX2" fmla="*/ 0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206081"/>
                          </a:move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52" name="Freeform 51">
                      <a:extLst>
                        <a:ext uri="{FF2B5EF4-FFF2-40B4-BE49-F238E27FC236}">
                          <a16:creationId xmlns:a16="http://schemas.microsoft.com/office/drawing/2014/main" id="{C1DC9803-79E8-52E3-862D-3E3E8686B942}"/>
                        </a:ext>
                      </a:extLst>
                    </p:cNvPr>
                    <p:cNvSpPr/>
                    <p:nvPr/>
                  </p:nvSpPr>
                  <p:spPr>
                    <a:xfrm>
                      <a:off x="10497648" y="26150305"/>
                      <a:ext cx="476250" cy="412152"/>
                    </a:xfrm>
                    <a:custGeom>
                      <a:avLst/>
                      <a:gdLst>
                        <a:gd name="connsiteX0" fmla="*/ 119063 w 476250"/>
                        <a:gd name="connsiteY0" fmla="*/ 0 h 412152"/>
                        <a:gd name="connsiteX1" fmla="*/ 0 w 476250"/>
                        <a:gd name="connsiteY1" fmla="*/ 206071 h 412152"/>
                        <a:gd name="connsiteX2" fmla="*/ 119063 w 476250"/>
                        <a:gd name="connsiteY2" fmla="*/ 412153 h 412152"/>
                        <a:gd name="connsiteX3" fmla="*/ 357188 w 476250"/>
                        <a:gd name="connsiteY3" fmla="*/ 412153 h 412152"/>
                        <a:gd name="connsiteX4" fmla="*/ 476250 w 476250"/>
                        <a:gd name="connsiteY4" fmla="*/ 20607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71"/>
                          </a:lnTo>
                          <a:lnTo>
                            <a:pt x="119063" y="412153"/>
                          </a:lnTo>
                          <a:lnTo>
                            <a:pt x="357188" y="412153"/>
                          </a:lnTo>
                          <a:lnTo>
                            <a:pt x="476250" y="20607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53" name="Freeform 52">
                      <a:extLst>
                        <a:ext uri="{FF2B5EF4-FFF2-40B4-BE49-F238E27FC236}">
                          <a16:creationId xmlns:a16="http://schemas.microsoft.com/office/drawing/2014/main" id="{921AE2C9-311C-44FE-C1B9-F85F93578DD3}"/>
                        </a:ext>
                      </a:extLst>
                    </p:cNvPr>
                    <p:cNvSpPr/>
                    <p:nvPr/>
                  </p:nvSpPr>
                  <p:spPr>
                    <a:xfrm>
                      <a:off x="10378585" y="26356377"/>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Lst>
                      <a:ahLst/>
                      <a:cxnLst>
                        <a:cxn ang="0">
                          <a:pos x="connsiteX0" y="connsiteY0"/>
                        </a:cxn>
                        <a:cxn ang="0">
                          <a:pos x="connsiteX1" y="connsiteY1"/>
                        </a:cxn>
                        <a:cxn ang="0">
                          <a:pos x="connsiteX2" y="connsiteY2"/>
                        </a:cxn>
                      </a:cxnLst>
                      <a:rect l="l" t="t" r="r" b="b"/>
                      <a:pathLst>
                        <a:path w="238125" h="206081">
                          <a:moveTo>
                            <a:pt x="0" y="206081"/>
                          </a:moveTo>
                          <a:lnTo>
                            <a:pt x="238125" y="20608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54" name="Freeform 53">
                      <a:extLst>
                        <a:ext uri="{FF2B5EF4-FFF2-40B4-BE49-F238E27FC236}">
                          <a16:creationId xmlns:a16="http://schemas.microsoft.com/office/drawing/2014/main" id="{38EEEDD9-B168-5B72-1BC7-E739ED7D1C7D}"/>
                        </a:ext>
                      </a:extLst>
                    </p:cNvPr>
                    <p:cNvSpPr/>
                    <p:nvPr/>
                  </p:nvSpPr>
                  <p:spPr>
                    <a:xfrm>
                      <a:off x="10616710" y="25944224"/>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55" name="Graphic 14">
                    <a:extLst>
                      <a:ext uri="{FF2B5EF4-FFF2-40B4-BE49-F238E27FC236}">
                        <a16:creationId xmlns:a16="http://schemas.microsoft.com/office/drawing/2014/main" id="{3E6C189B-6A2E-57A7-ABA5-98F7A5204E1A}"/>
                      </a:ext>
                    </a:extLst>
                  </p:cNvPr>
                  <p:cNvGrpSpPr/>
                  <p:nvPr/>
                </p:nvGrpSpPr>
                <p:grpSpPr>
                  <a:xfrm>
                    <a:off x="10378585" y="26562458"/>
                    <a:ext cx="714375" cy="618233"/>
                    <a:chOff x="10378585" y="26562458"/>
                    <a:chExt cx="714375" cy="618233"/>
                  </a:xfrm>
                </p:grpSpPr>
                <p:sp>
                  <p:nvSpPr>
                    <p:cNvPr id="56" name="Freeform 55">
                      <a:extLst>
                        <a:ext uri="{FF2B5EF4-FFF2-40B4-BE49-F238E27FC236}">
                          <a16:creationId xmlns:a16="http://schemas.microsoft.com/office/drawing/2014/main" id="{C642B32B-8C3C-B3F8-32C1-080A2B2F51C2}"/>
                        </a:ext>
                      </a:extLst>
                    </p:cNvPr>
                    <p:cNvSpPr/>
                    <p:nvPr/>
                  </p:nvSpPr>
                  <p:spPr>
                    <a:xfrm>
                      <a:off x="10854835" y="26562458"/>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57" name="Freeform 56">
                      <a:extLst>
                        <a:ext uri="{FF2B5EF4-FFF2-40B4-BE49-F238E27FC236}">
                          <a16:creationId xmlns:a16="http://schemas.microsoft.com/office/drawing/2014/main" id="{D9FBAD06-FB5F-8943-B973-9B2B64B3AA25}"/>
                        </a:ext>
                      </a:extLst>
                    </p:cNvPr>
                    <p:cNvSpPr/>
                    <p:nvPr/>
                  </p:nvSpPr>
                  <p:spPr>
                    <a:xfrm>
                      <a:off x="10497648" y="26562458"/>
                      <a:ext cx="476250" cy="412152"/>
                    </a:xfrm>
                    <a:custGeom>
                      <a:avLst/>
                      <a:gdLst>
                        <a:gd name="connsiteX0" fmla="*/ 0 w 476250"/>
                        <a:gd name="connsiteY0" fmla="*/ 206081 h 412152"/>
                        <a:gd name="connsiteX1" fmla="*/ 119063 w 476250"/>
                        <a:gd name="connsiteY1" fmla="*/ 412153 h 412152"/>
                        <a:gd name="connsiteX2" fmla="*/ 357188 w 476250"/>
                        <a:gd name="connsiteY2" fmla="*/ 412153 h 412152"/>
                        <a:gd name="connsiteX3" fmla="*/ 476250 w 476250"/>
                        <a:gd name="connsiteY3" fmla="*/ 206081 h 412152"/>
                        <a:gd name="connsiteX4" fmla="*/ 357188 w 476250"/>
                        <a:gd name="connsiteY4" fmla="*/ 0 h 412152"/>
                        <a:gd name="connsiteX5" fmla="*/ 119063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0" y="206081"/>
                          </a:moveTo>
                          <a:lnTo>
                            <a:pt x="119063" y="412153"/>
                          </a:lnTo>
                          <a:lnTo>
                            <a:pt x="357188" y="412153"/>
                          </a:lnTo>
                          <a:lnTo>
                            <a:pt x="476250" y="206081"/>
                          </a:lnTo>
                          <a:lnTo>
                            <a:pt x="357188" y="0"/>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58" name="Freeform 57">
                      <a:extLst>
                        <a:ext uri="{FF2B5EF4-FFF2-40B4-BE49-F238E27FC236}">
                          <a16:creationId xmlns:a16="http://schemas.microsoft.com/office/drawing/2014/main" id="{860F3ED8-AE54-D6E5-0843-858744977BC4}"/>
                        </a:ext>
                      </a:extLst>
                    </p:cNvPr>
                    <p:cNvSpPr/>
                    <p:nvPr/>
                  </p:nvSpPr>
                  <p:spPr>
                    <a:xfrm>
                      <a:off x="10616710" y="26974610"/>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59" name="Freeform 58">
                      <a:extLst>
                        <a:ext uri="{FF2B5EF4-FFF2-40B4-BE49-F238E27FC236}">
                          <a16:creationId xmlns:a16="http://schemas.microsoft.com/office/drawing/2014/main" id="{9B31AFB0-6B57-CCCC-5472-B5603F55B173}"/>
                        </a:ext>
                      </a:extLst>
                    </p:cNvPr>
                    <p:cNvSpPr/>
                    <p:nvPr/>
                  </p:nvSpPr>
                  <p:spPr>
                    <a:xfrm>
                      <a:off x="10378585" y="26562458"/>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60" name="Graphic 14">
                  <a:extLst>
                    <a:ext uri="{FF2B5EF4-FFF2-40B4-BE49-F238E27FC236}">
                      <a16:creationId xmlns:a16="http://schemas.microsoft.com/office/drawing/2014/main" id="{7103A159-F124-18FB-F6BE-A1BD00111D7D}"/>
                    </a:ext>
                  </a:extLst>
                </p:cNvPr>
                <p:cNvGrpSpPr/>
                <p:nvPr/>
              </p:nvGrpSpPr>
              <p:grpSpPr>
                <a:xfrm>
                  <a:off x="10735773" y="26562458"/>
                  <a:ext cx="714375" cy="1236467"/>
                  <a:chOff x="10735773" y="26562458"/>
                  <a:chExt cx="714375" cy="1236467"/>
                </a:xfrm>
              </p:grpSpPr>
              <p:grpSp>
                <p:nvGrpSpPr>
                  <p:cNvPr id="61" name="Graphic 14">
                    <a:extLst>
                      <a:ext uri="{FF2B5EF4-FFF2-40B4-BE49-F238E27FC236}">
                        <a16:creationId xmlns:a16="http://schemas.microsoft.com/office/drawing/2014/main" id="{544D9239-8D52-8FCB-4D4B-2CA1C28E29C7}"/>
                      </a:ext>
                    </a:extLst>
                  </p:cNvPr>
                  <p:cNvGrpSpPr/>
                  <p:nvPr/>
                </p:nvGrpSpPr>
                <p:grpSpPr>
                  <a:xfrm>
                    <a:off x="10735773" y="27180691"/>
                    <a:ext cx="714375" cy="618233"/>
                    <a:chOff x="10735773" y="27180691"/>
                    <a:chExt cx="714375" cy="618233"/>
                  </a:xfrm>
                </p:grpSpPr>
                <p:sp>
                  <p:nvSpPr>
                    <p:cNvPr id="62" name="Freeform 61">
                      <a:extLst>
                        <a:ext uri="{FF2B5EF4-FFF2-40B4-BE49-F238E27FC236}">
                          <a16:creationId xmlns:a16="http://schemas.microsoft.com/office/drawing/2014/main" id="{2E1658B0-185C-D619-0980-E1E8C899D095}"/>
                        </a:ext>
                      </a:extLst>
                    </p:cNvPr>
                    <p:cNvSpPr/>
                    <p:nvPr/>
                  </p:nvSpPr>
                  <p:spPr>
                    <a:xfrm>
                      <a:off x="10735773" y="27180691"/>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63" name="Freeform 62">
                      <a:extLst>
                        <a:ext uri="{FF2B5EF4-FFF2-40B4-BE49-F238E27FC236}">
                          <a16:creationId xmlns:a16="http://schemas.microsoft.com/office/drawing/2014/main" id="{06B798E3-EFBD-2161-AE68-59EC3D36EB64}"/>
                        </a:ext>
                      </a:extLst>
                    </p:cNvPr>
                    <p:cNvSpPr/>
                    <p:nvPr/>
                  </p:nvSpPr>
                  <p:spPr>
                    <a:xfrm>
                      <a:off x="10854835" y="27180691"/>
                      <a:ext cx="476250" cy="412152"/>
                    </a:xfrm>
                    <a:custGeom>
                      <a:avLst/>
                      <a:gdLst>
                        <a:gd name="connsiteX0" fmla="*/ 357188 w 476250"/>
                        <a:gd name="connsiteY0" fmla="*/ 412153 h 412152"/>
                        <a:gd name="connsiteX1" fmla="*/ 476250 w 476250"/>
                        <a:gd name="connsiteY1" fmla="*/ 206081 h 412152"/>
                        <a:gd name="connsiteX2" fmla="*/ 357188 w 476250"/>
                        <a:gd name="connsiteY2" fmla="*/ 0 h 412152"/>
                        <a:gd name="connsiteX3" fmla="*/ 119063 w 476250"/>
                        <a:gd name="connsiteY3" fmla="*/ 0 h 412152"/>
                        <a:gd name="connsiteX4" fmla="*/ 0 w 476250"/>
                        <a:gd name="connsiteY4" fmla="*/ 206081 h 412152"/>
                        <a:gd name="connsiteX5" fmla="*/ 119063 w 476250"/>
                        <a:gd name="connsiteY5" fmla="*/ 412153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412153"/>
                          </a:moveTo>
                          <a:lnTo>
                            <a:pt x="476250" y="206081"/>
                          </a:lnTo>
                          <a:lnTo>
                            <a:pt x="357188" y="0"/>
                          </a:lnTo>
                          <a:lnTo>
                            <a:pt x="119063" y="0"/>
                          </a:lnTo>
                          <a:lnTo>
                            <a:pt x="0" y="206081"/>
                          </a:lnTo>
                          <a:lnTo>
                            <a:pt x="119063" y="4121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24" name="Freeform 1023">
                      <a:extLst>
                        <a:ext uri="{FF2B5EF4-FFF2-40B4-BE49-F238E27FC236}">
                          <a16:creationId xmlns:a16="http://schemas.microsoft.com/office/drawing/2014/main" id="{54EDC532-1713-4CEC-471A-01845AD859BF}"/>
                        </a:ext>
                      </a:extLst>
                    </p:cNvPr>
                    <p:cNvSpPr/>
                    <p:nvPr/>
                  </p:nvSpPr>
                  <p:spPr>
                    <a:xfrm>
                      <a:off x="11212023" y="27180691"/>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30" name="Freeform 1029">
                      <a:extLst>
                        <a:ext uri="{FF2B5EF4-FFF2-40B4-BE49-F238E27FC236}">
                          <a16:creationId xmlns:a16="http://schemas.microsoft.com/office/drawing/2014/main" id="{F7B75AFF-C1CA-9E4B-3228-8625B294114D}"/>
                        </a:ext>
                      </a:extLst>
                    </p:cNvPr>
                    <p:cNvSpPr/>
                    <p:nvPr/>
                  </p:nvSpPr>
                  <p:spPr>
                    <a:xfrm>
                      <a:off x="10973898" y="27592844"/>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31" name="Graphic 14">
                    <a:extLst>
                      <a:ext uri="{FF2B5EF4-FFF2-40B4-BE49-F238E27FC236}">
                        <a16:creationId xmlns:a16="http://schemas.microsoft.com/office/drawing/2014/main" id="{DE2D6516-AF21-34E6-C3DD-FD43249B196D}"/>
                      </a:ext>
                    </a:extLst>
                  </p:cNvPr>
                  <p:cNvGrpSpPr/>
                  <p:nvPr/>
                </p:nvGrpSpPr>
                <p:grpSpPr>
                  <a:xfrm>
                    <a:off x="10735773" y="26562458"/>
                    <a:ext cx="714375" cy="618233"/>
                    <a:chOff x="10735773" y="26562458"/>
                    <a:chExt cx="714375" cy="618233"/>
                  </a:xfrm>
                </p:grpSpPr>
                <p:sp>
                  <p:nvSpPr>
                    <p:cNvPr id="1032" name="Freeform 1031">
                      <a:extLst>
                        <a:ext uri="{FF2B5EF4-FFF2-40B4-BE49-F238E27FC236}">
                          <a16:creationId xmlns:a16="http://schemas.microsoft.com/office/drawing/2014/main" id="{96AF961C-537F-5D5B-85AB-606D31B4965C}"/>
                        </a:ext>
                      </a:extLst>
                    </p:cNvPr>
                    <p:cNvSpPr/>
                    <p:nvPr/>
                  </p:nvSpPr>
                  <p:spPr>
                    <a:xfrm>
                      <a:off x="10735773" y="26974610"/>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Lst>
                      <a:ahLst/>
                      <a:cxnLst>
                        <a:cxn ang="0">
                          <a:pos x="connsiteX0" y="connsiteY0"/>
                        </a:cxn>
                        <a:cxn ang="0">
                          <a:pos x="connsiteX1" y="connsiteY1"/>
                        </a:cxn>
                        <a:cxn ang="0">
                          <a:pos x="connsiteX2" y="connsiteY2"/>
                        </a:cxn>
                      </a:cxnLst>
                      <a:rect l="l" t="t" r="r" b="b"/>
                      <a:pathLst>
                        <a:path w="238125" h="206081">
                          <a:moveTo>
                            <a:pt x="0" y="206081"/>
                          </a:moveTo>
                          <a:lnTo>
                            <a:pt x="238125" y="20608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33" name="Freeform 1032">
                      <a:extLst>
                        <a:ext uri="{FF2B5EF4-FFF2-40B4-BE49-F238E27FC236}">
                          <a16:creationId xmlns:a16="http://schemas.microsoft.com/office/drawing/2014/main" id="{2A0F30AA-C487-D636-E3DC-012366E7F34A}"/>
                        </a:ext>
                      </a:extLst>
                    </p:cNvPr>
                    <p:cNvSpPr/>
                    <p:nvPr/>
                  </p:nvSpPr>
                  <p:spPr>
                    <a:xfrm>
                      <a:off x="10854835" y="26768539"/>
                      <a:ext cx="476250" cy="412152"/>
                    </a:xfrm>
                    <a:custGeom>
                      <a:avLst/>
                      <a:gdLst>
                        <a:gd name="connsiteX0" fmla="*/ 476250 w 476250"/>
                        <a:gd name="connsiteY0" fmla="*/ 206071 h 412152"/>
                        <a:gd name="connsiteX1" fmla="*/ 357188 w 476250"/>
                        <a:gd name="connsiteY1" fmla="*/ 0 h 412152"/>
                        <a:gd name="connsiteX2" fmla="*/ 119063 w 476250"/>
                        <a:gd name="connsiteY2" fmla="*/ 0 h 412152"/>
                        <a:gd name="connsiteX3" fmla="*/ 0 w 476250"/>
                        <a:gd name="connsiteY3" fmla="*/ 206071 h 412152"/>
                        <a:gd name="connsiteX4" fmla="*/ 119063 w 476250"/>
                        <a:gd name="connsiteY4" fmla="*/ 412153 h 412152"/>
                        <a:gd name="connsiteX5" fmla="*/ 357188 w 476250"/>
                        <a:gd name="connsiteY5" fmla="*/ 412153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476250" y="206071"/>
                          </a:moveTo>
                          <a:lnTo>
                            <a:pt x="357188" y="0"/>
                          </a:lnTo>
                          <a:lnTo>
                            <a:pt x="119063" y="0"/>
                          </a:lnTo>
                          <a:lnTo>
                            <a:pt x="0" y="206071"/>
                          </a:lnTo>
                          <a:lnTo>
                            <a:pt x="119063" y="412153"/>
                          </a:lnTo>
                          <a:lnTo>
                            <a:pt x="357188" y="4121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34" name="Freeform 1033">
                      <a:extLst>
                        <a:ext uri="{FF2B5EF4-FFF2-40B4-BE49-F238E27FC236}">
                          <a16:creationId xmlns:a16="http://schemas.microsoft.com/office/drawing/2014/main" id="{03E31F06-DD57-7DA4-2829-F778E756D16D}"/>
                        </a:ext>
                      </a:extLst>
                    </p:cNvPr>
                    <p:cNvSpPr/>
                    <p:nvPr/>
                  </p:nvSpPr>
                  <p:spPr>
                    <a:xfrm>
                      <a:off x="10973898" y="26562458"/>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35" name="Freeform 1034">
                      <a:extLst>
                        <a:ext uri="{FF2B5EF4-FFF2-40B4-BE49-F238E27FC236}">
                          <a16:creationId xmlns:a16="http://schemas.microsoft.com/office/drawing/2014/main" id="{563488C7-5314-2C77-63B3-97384CE13581}"/>
                        </a:ext>
                      </a:extLst>
                    </p:cNvPr>
                    <p:cNvSpPr/>
                    <p:nvPr/>
                  </p:nvSpPr>
                  <p:spPr>
                    <a:xfrm>
                      <a:off x="11212023" y="26974610"/>
                      <a:ext cx="238125" cy="206081"/>
                    </a:xfrm>
                    <a:custGeom>
                      <a:avLst/>
                      <a:gdLst>
                        <a:gd name="connsiteX0" fmla="*/ 238125 w 238125"/>
                        <a:gd name="connsiteY0" fmla="*/ 206081 h 206081"/>
                        <a:gd name="connsiteX1" fmla="*/ 119063 w 238125"/>
                        <a:gd name="connsiteY1" fmla="*/ 0 h 206081"/>
                        <a:gd name="connsiteX2" fmla="*/ 0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206081"/>
                          </a:move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grpSp>
            <p:nvGrpSpPr>
              <p:cNvPr id="1036" name="Graphic 14">
                <a:extLst>
                  <a:ext uri="{FF2B5EF4-FFF2-40B4-BE49-F238E27FC236}">
                    <a16:creationId xmlns:a16="http://schemas.microsoft.com/office/drawing/2014/main" id="{1EAB27DB-8DA6-3459-D6F3-5797E898D5FA}"/>
                  </a:ext>
                </a:extLst>
              </p:cNvPr>
              <p:cNvGrpSpPr/>
              <p:nvPr/>
            </p:nvGrpSpPr>
            <p:grpSpPr>
              <a:xfrm>
                <a:off x="9664210" y="25944224"/>
                <a:ext cx="1071562" cy="1854700"/>
                <a:chOff x="9664210" y="25944224"/>
                <a:chExt cx="1071562" cy="1854700"/>
              </a:xfrm>
            </p:grpSpPr>
            <p:grpSp>
              <p:nvGrpSpPr>
                <p:cNvPr id="1037" name="Graphic 14">
                  <a:extLst>
                    <a:ext uri="{FF2B5EF4-FFF2-40B4-BE49-F238E27FC236}">
                      <a16:creationId xmlns:a16="http://schemas.microsoft.com/office/drawing/2014/main" id="{A8993E2E-BEA5-5F8B-50CF-B08D0AEF53C6}"/>
                    </a:ext>
                  </a:extLst>
                </p:cNvPr>
                <p:cNvGrpSpPr/>
                <p:nvPr/>
              </p:nvGrpSpPr>
              <p:grpSpPr>
                <a:xfrm>
                  <a:off x="9664210" y="25944224"/>
                  <a:ext cx="714375" cy="1236467"/>
                  <a:chOff x="9664210" y="25944224"/>
                  <a:chExt cx="714375" cy="1236467"/>
                </a:xfrm>
              </p:grpSpPr>
              <p:grpSp>
                <p:nvGrpSpPr>
                  <p:cNvPr id="1038" name="Graphic 14">
                    <a:extLst>
                      <a:ext uri="{FF2B5EF4-FFF2-40B4-BE49-F238E27FC236}">
                        <a16:creationId xmlns:a16="http://schemas.microsoft.com/office/drawing/2014/main" id="{3E2A321C-9660-201E-8ABA-0EA53C588F7B}"/>
                      </a:ext>
                    </a:extLst>
                  </p:cNvPr>
                  <p:cNvGrpSpPr/>
                  <p:nvPr/>
                </p:nvGrpSpPr>
                <p:grpSpPr>
                  <a:xfrm>
                    <a:off x="9664210" y="25944224"/>
                    <a:ext cx="714375" cy="618233"/>
                    <a:chOff x="9664210" y="25944224"/>
                    <a:chExt cx="714375" cy="618233"/>
                  </a:xfrm>
                </p:grpSpPr>
                <p:sp>
                  <p:nvSpPr>
                    <p:cNvPr id="1039" name="Freeform 1038">
                      <a:extLst>
                        <a:ext uri="{FF2B5EF4-FFF2-40B4-BE49-F238E27FC236}">
                          <a16:creationId xmlns:a16="http://schemas.microsoft.com/office/drawing/2014/main" id="{080ED847-85E8-8DB7-465A-3A2BEA2C963A}"/>
                        </a:ext>
                      </a:extLst>
                    </p:cNvPr>
                    <p:cNvSpPr/>
                    <p:nvPr/>
                  </p:nvSpPr>
                  <p:spPr>
                    <a:xfrm>
                      <a:off x="10140460" y="26356377"/>
                      <a:ext cx="238125" cy="206081"/>
                    </a:xfrm>
                    <a:custGeom>
                      <a:avLst/>
                      <a:gdLst>
                        <a:gd name="connsiteX0" fmla="*/ 238125 w 238125"/>
                        <a:gd name="connsiteY0" fmla="*/ 206081 h 206081"/>
                        <a:gd name="connsiteX1" fmla="*/ 119063 w 238125"/>
                        <a:gd name="connsiteY1" fmla="*/ 0 h 206081"/>
                        <a:gd name="connsiteX2" fmla="*/ 0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206081"/>
                          </a:move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40" name="Freeform 1039">
                      <a:extLst>
                        <a:ext uri="{FF2B5EF4-FFF2-40B4-BE49-F238E27FC236}">
                          <a16:creationId xmlns:a16="http://schemas.microsoft.com/office/drawing/2014/main" id="{B788DCFA-16EE-DC95-9E98-18214DFEF395}"/>
                        </a:ext>
                      </a:extLst>
                    </p:cNvPr>
                    <p:cNvSpPr/>
                    <p:nvPr/>
                  </p:nvSpPr>
                  <p:spPr>
                    <a:xfrm>
                      <a:off x="9783273" y="26150305"/>
                      <a:ext cx="476250" cy="412152"/>
                    </a:xfrm>
                    <a:custGeom>
                      <a:avLst/>
                      <a:gdLst>
                        <a:gd name="connsiteX0" fmla="*/ 119063 w 476250"/>
                        <a:gd name="connsiteY0" fmla="*/ 0 h 412152"/>
                        <a:gd name="connsiteX1" fmla="*/ 0 w 476250"/>
                        <a:gd name="connsiteY1" fmla="*/ 206071 h 412152"/>
                        <a:gd name="connsiteX2" fmla="*/ 119063 w 476250"/>
                        <a:gd name="connsiteY2" fmla="*/ 412153 h 412152"/>
                        <a:gd name="connsiteX3" fmla="*/ 357188 w 476250"/>
                        <a:gd name="connsiteY3" fmla="*/ 412153 h 412152"/>
                        <a:gd name="connsiteX4" fmla="*/ 476250 w 476250"/>
                        <a:gd name="connsiteY4" fmla="*/ 20607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71"/>
                          </a:lnTo>
                          <a:lnTo>
                            <a:pt x="119063" y="412153"/>
                          </a:lnTo>
                          <a:lnTo>
                            <a:pt x="357188" y="412153"/>
                          </a:lnTo>
                          <a:lnTo>
                            <a:pt x="476250" y="20607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1" name="Freeform 1040">
                      <a:extLst>
                        <a:ext uri="{FF2B5EF4-FFF2-40B4-BE49-F238E27FC236}">
                          <a16:creationId xmlns:a16="http://schemas.microsoft.com/office/drawing/2014/main" id="{ECD9F7AA-4AD9-C5CE-02D2-8F4F7E989ABF}"/>
                        </a:ext>
                      </a:extLst>
                    </p:cNvPr>
                    <p:cNvSpPr/>
                    <p:nvPr/>
                  </p:nvSpPr>
                  <p:spPr>
                    <a:xfrm>
                      <a:off x="9664210" y="26356377"/>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Lst>
                      <a:ahLst/>
                      <a:cxnLst>
                        <a:cxn ang="0">
                          <a:pos x="connsiteX0" y="connsiteY0"/>
                        </a:cxn>
                        <a:cxn ang="0">
                          <a:pos x="connsiteX1" y="connsiteY1"/>
                        </a:cxn>
                        <a:cxn ang="0">
                          <a:pos x="connsiteX2" y="connsiteY2"/>
                        </a:cxn>
                      </a:cxnLst>
                      <a:rect l="l" t="t" r="r" b="b"/>
                      <a:pathLst>
                        <a:path w="238125" h="206081">
                          <a:moveTo>
                            <a:pt x="0" y="206081"/>
                          </a:moveTo>
                          <a:lnTo>
                            <a:pt x="238125" y="20608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42" name="Freeform 1041">
                      <a:extLst>
                        <a:ext uri="{FF2B5EF4-FFF2-40B4-BE49-F238E27FC236}">
                          <a16:creationId xmlns:a16="http://schemas.microsoft.com/office/drawing/2014/main" id="{2CB94952-6AC5-F708-19DF-619896889BE0}"/>
                        </a:ext>
                      </a:extLst>
                    </p:cNvPr>
                    <p:cNvSpPr/>
                    <p:nvPr/>
                  </p:nvSpPr>
                  <p:spPr>
                    <a:xfrm>
                      <a:off x="9902335" y="25944224"/>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43" name="Graphic 14">
                    <a:extLst>
                      <a:ext uri="{FF2B5EF4-FFF2-40B4-BE49-F238E27FC236}">
                        <a16:creationId xmlns:a16="http://schemas.microsoft.com/office/drawing/2014/main" id="{05517845-3D7B-1E70-A7F9-E274CD2A5A8A}"/>
                      </a:ext>
                    </a:extLst>
                  </p:cNvPr>
                  <p:cNvGrpSpPr/>
                  <p:nvPr/>
                </p:nvGrpSpPr>
                <p:grpSpPr>
                  <a:xfrm>
                    <a:off x="9664210" y="26562458"/>
                    <a:ext cx="714375" cy="618233"/>
                    <a:chOff x="9664210" y="26562458"/>
                    <a:chExt cx="714375" cy="618233"/>
                  </a:xfrm>
                </p:grpSpPr>
                <p:sp>
                  <p:nvSpPr>
                    <p:cNvPr id="1044" name="Freeform 1043">
                      <a:extLst>
                        <a:ext uri="{FF2B5EF4-FFF2-40B4-BE49-F238E27FC236}">
                          <a16:creationId xmlns:a16="http://schemas.microsoft.com/office/drawing/2014/main" id="{04409A10-76E3-9D36-E9FE-14BE0A847B51}"/>
                        </a:ext>
                      </a:extLst>
                    </p:cNvPr>
                    <p:cNvSpPr/>
                    <p:nvPr/>
                  </p:nvSpPr>
                  <p:spPr>
                    <a:xfrm>
                      <a:off x="10140460" y="26562458"/>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45" name="Freeform 1044">
                      <a:extLst>
                        <a:ext uri="{FF2B5EF4-FFF2-40B4-BE49-F238E27FC236}">
                          <a16:creationId xmlns:a16="http://schemas.microsoft.com/office/drawing/2014/main" id="{E926145D-4E08-2B0D-CA19-54013C85813A}"/>
                        </a:ext>
                      </a:extLst>
                    </p:cNvPr>
                    <p:cNvSpPr/>
                    <p:nvPr/>
                  </p:nvSpPr>
                  <p:spPr>
                    <a:xfrm>
                      <a:off x="9783273" y="26562458"/>
                      <a:ext cx="476250" cy="412152"/>
                    </a:xfrm>
                    <a:custGeom>
                      <a:avLst/>
                      <a:gdLst>
                        <a:gd name="connsiteX0" fmla="*/ 0 w 476250"/>
                        <a:gd name="connsiteY0" fmla="*/ 206081 h 412152"/>
                        <a:gd name="connsiteX1" fmla="*/ 119063 w 476250"/>
                        <a:gd name="connsiteY1" fmla="*/ 412153 h 412152"/>
                        <a:gd name="connsiteX2" fmla="*/ 357188 w 476250"/>
                        <a:gd name="connsiteY2" fmla="*/ 412153 h 412152"/>
                        <a:gd name="connsiteX3" fmla="*/ 476250 w 476250"/>
                        <a:gd name="connsiteY3" fmla="*/ 206081 h 412152"/>
                        <a:gd name="connsiteX4" fmla="*/ 357188 w 476250"/>
                        <a:gd name="connsiteY4" fmla="*/ 0 h 412152"/>
                        <a:gd name="connsiteX5" fmla="*/ 119063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0" y="206081"/>
                          </a:moveTo>
                          <a:lnTo>
                            <a:pt x="119063" y="412153"/>
                          </a:lnTo>
                          <a:lnTo>
                            <a:pt x="357188" y="412153"/>
                          </a:lnTo>
                          <a:lnTo>
                            <a:pt x="476250" y="206081"/>
                          </a:lnTo>
                          <a:lnTo>
                            <a:pt x="357188" y="0"/>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46" name="Freeform 1045">
                      <a:extLst>
                        <a:ext uri="{FF2B5EF4-FFF2-40B4-BE49-F238E27FC236}">
                          <a16:creationId xmlns:a16="http://schemas.microsoft.com/office/drawing/2014/main" id="{56B65198-4652-BF4C-885E-86FF8E91A0A8}"/>
                        </a:ext>
                      </a:extLst>
                    </p:cNvPr>
                    <p:cNvSpPr/>
                    <p:nvPr/>
                  </p:nvSpPr>
                  <p:spPr>
                    <a:xfrm>
                      <a:off x="9902335" y="26974610"/>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47" name="Freeform 1046">
                      <a:extLst>
                        <a:ext uri="{FF2B5EF4-FFF2-40B4-BE49-F238E27FC236}">
                          <a16:creationId xmlns:a16="http://schemas.microsoft.com/office/drawing/2014/main" id="{14306C54-BF81-61BA-8B1A-D6BE7DFA930F}"/>
                        </a:ext>
                      </a:extLst>
                    </p:cNvPr>
                    <p:cNvSpPr/>
                    <p:nvPr/>
                  </p:nvSpPr>
                  <p:spPr>
                    <a:xfrm>
                      <a:off x="9664210" y="26562458"/>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048" name="Graphic 14">
                  <a:extLst>
                    <a:ext uri="{FF2B5EF4-FFF2-40B4-BE49-F238E27FC236}">
                      <a16:creationId xmlns:a16="http://schemas.microsoft.com/office/drawing/2014/main" id="{721C9BB8-7F47-3DAE-9360-4B881519EB4B}"/>
                    </a:ext>
                  </a:extLst>
                </p:cNvPr>
                <p:cNvGrpSpPr/>
                <p:nvPr/>
              </p:nvGrpSpPr>
              <p:grpSpPr>
                <a:xfrm>
                  <a:off x="10021398" y="26562458"/>
                  <a:ext cx="714375" cy="1236467"/>
                  <a:chOff x="10021398" y="26562458"/>
                  <a:chExt cx="714375" cy="1236467"/>
                </a:xfrm>
              </p:grpSpPr>
              <p:grpSp>
                <p:nvGrpSpPr>
                  <p:cNvPr id="1049" name="Graphic 14">
                    <a:extLst>
                      <a:ext uri="{FF2B5EF4-FFF2-40B4-BE49-F238E27FC236}">
                        <a16:creationId xmlns:a16="http://schemas.microsoft.com/office/drawing/2014/main" id="{0C6E64B5-660B-6115-91FB-4C9151DB18A0}"/>
                      </a:ext>
                    </a:extLst>
                  </p:cNvPr>
                  <p:cNvGrpSpPr/>
                  <p:nvPr/>
                </p:nvGrpSpPr>
                <p:grpSpPr>
                  <a:xfrm>
                    <a:off x="10021398" y="27180691"/>
                    <a:ext cx="714375" cy="618233"/>
                    <a:chOff x="10021398" y="27180691"/>
                    <a:chExt cx="714375" cy="618233"/>
                  </a:xfrm>
                </p:grpSpPr>
                <p:sp>
                  <p:nvSpPr>
                    <p:cNvPr id="1050" name="Freeform 1049">
                      <a:extLst>
                        <a:ext uri="{FF2B5EF4-FFF2-40B4-BE49-F238E27FC236}">
                          <a16:creationId xmlns:a16="http://schemas.microsoft.com/office/drawing/2014/main" id="{B0A7002B-B13D-819E-AA0F-14B26B27C001}"/>
                        </a:ext>
                      </a:extLst>
                    </p:cNvPr>
                    <p:cNvSpPr/>
                    <p:nvPr/>
                  </p:nvSpPr>
                  <p:spPr>
                    <a:xfrm>
                      <a:off x="10021398" y="27180691"/>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51" name="Freeform 1050">
                      <a:extLst>
                        <a:ext uri="{FF2B5EF4-FFF2-40B4-BE49-F238E27FC236}">
                          <a16:creationId xmlns:a16="http://schemas.microsoft.com/office/drawing/2014/main" id="{A63F4993-2894-BAD2-229C-174BBC3B8217}"/>
                        </a:ext>
                      </a:extLst>
                    </p:cNvPr>
                    <p:cNvSpPr/>
                    <p:nvPr/>
                  </p:nvSpPr>
                  <p:spPr>
                    <a:xfrm>
                      <a:off x="10140460" y="27180691"/>
                      <a:ext cx="476250" cy="412152"/>
                    </a:xfrm>
                    <a:custGeom>
                      <a:avLst/>
                      <a:gdLst>
                        <a:gd name="connsiteX0" fmla="*/ 357188 w 476250"/>
                        <a:gd name="connsiteY0" fmla="*/ 412153 h 412152"/>
                        <a:gd name="connsiteX1" fmla="*/ 476250 w 476250"/>
                        <a:gd name="connsiteY1" fmla="*/ 206081 h 412152"/>
                        <a:gd name="connsiteX2" fmla="*/ 357188 w 476250"/>
                        <a:gd name="connsiteY2" fmla="*/ 0 h 412152"/>
                        <a:gd name="connsiteX3" fmla="*/ 119063 w 476250"/>
                        <a:gd name="connsiteY3" fmla="*/ 0 h 412152"/>
                        <a:gd name="connsiteX4" fmla="*/ 0 w 476250"/>
                        <a:gd name="connsiteY4" fmla="*/ 206081 h 412152"/>
                        <a:gd name="connsiteX5" fmla="*/ 119063 w 476250"/>
                        <a:gd name="connsiteY5" fmla="*/ 412153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412153"/>
                          </a:moveTo>
                          <a:lnTo>
                            <a:pt x="476250" y="206081"/>
                          </a:lnTo>
                          <a:lnTo>
                            <a:pt x="357188" y="0"/>
                          </a:lnTo>
                          <a:lnTo>
                            <a:pt x="119063" y="0"/>
                          </a:lnTo>
                          <a:lnTo>
                            <a:pt x="0" y="206081"/>
                          </a:lnTo>
                          <a:lnTo>
                            <a:pt x="119063" y="4121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2" name="Freeform 1051">
                      <a:extLst>
                        <a:ext uri="{FF2B5EF4-FFF2-40B4-BE49-F238E27FC236}">
                          <a16:creationId xmlns:a16="http://schemas.microsoft.com/office/drawing/2014/main" id="{7ACEAFC0-54DD-A496-88E7-B633F94654C6}"/>
                        </a:ext>
                      </a:extLst>
                    </p:cNvPr>
                    <p:cNvSpPr/>
                    <p:nvPr/>
                  </p:nvSpPr>
                  <p:spPr>
                    <a:xfrm>
                      <a:off x="10497648" y="27180691"/>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53" name="Freeform 1052">
                      <a:extLst>
                        <a:ext uri="{FF2B5EF4-FFF2-40B4-BE49-F238E27FC236}">
                          <a16:creationId xmlns:a16="http://schemas.microsoft.com/office/drawing/2014/main" id="{D419D8DE-4587-1DC0-5EF9-6DBF78A1ABE6}"/>
                        </a:ext>
                      </a:extLst>
                    </p:cNvPr>
                    <p:cNvSpPr/>
                    <p:nvPr/>
                  </p:nvSpPr>
                  <p:spPr>
                    <a:xfrm>
                      <a:off x="10259523" y="27592844"/>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54" name="Graphic 14">
                    <a:extLst>
                      <a:ext uri="{FF2B5EF4-FFF2-40B4-BE49-F238E27FC236}">
                        <a16:creationId xmlns:a16="http://schemas.microsoft.com/office/drawing/2014/main" id="{C5AE5F2B-51D7-83E4-5909-99346452EF51}"/>
                      </a:ext>
                    </a:extLst>
                  </p:cNvPr>
                  <p:cNvGrpSpPr/>
                  <p:nvPr/>
                </p:nvGrpSpPr>
                <p:grpSpPr>
                  <a:xfrm>
                    <a:off x="10021398" y="26562458"/>
                    <a:ext cx="714375" cy="618233"/>
                    <a:chOff x="10021398" y="26562458"/>
                    <a:chExt cx="714375" cy="618233"/>
                  </a:xfrm>
                </p:grpSpPr>
                <p:sp>
                  <p:nvSpPr>
                    <p:cNvPr id="1055" name="Freeform 1054">
                      <a:extLst>
                        <a:ext uri="{FF2B5EF4-FFF2-40B4-BE49-F238E27FC236}">
                          <a16:creationId xmlns:a16="http://schemas.microsoft.com/office/drawing/2014/main" id="{BDD4740E-A13D-189B-126B-1FBE1B15D2A3}"/>
                        </a:ext>
                      </a:extLst>
                    </p:cNvPr>
                    <p:cNvSpPr/>
                    <p:nvPr/>
                  </p:nvSpPr>
                  <p:spPr>
                    <a:xfrm>
                      <a:off x="10021398" y="26974610"/>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Lst>
                      <a:ahLst/>
                      <a:cxnLst>
                        <a:cxn ang="0">
                          <a:pos x="connsiteX0" y="connsiteY0"/>
                        </a:cxn>
                        <a:cxn ang="0">
                          <a:pos x="connsiteX1" y="connsiteY1"/>
                        </a:cxn>
                        <a:cxn ang="0">
                          <a:pos x="connsiteX2" y="connsiteY2"/>
                        </a:cxn>
                      </a:cxnLst>
                      <a:rect l="l" t="t" r="r" b="b"/>
                      <a:pathLst>
                        <a:path w="238125" h="206081">
                          <a:moveTo>
                            <a:pt x="0" y="206081"/>
                          </a:moveTo>
                          <a:lnTo>
                            <a:pt x="238125" y="20608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56" name="Freeform 1055">
                      <a:extLst>
                        <a:ext uri="{FF2B5EF4-FFF2-40B4-BE49-F238E27FC236}">
                          <a16:creationId xmlns:a16="http://schemas.microsoft.com/office/drawing/2014/main" id="{2B1E28FB-9990-235F-5227-465D565AAE14}"/>
                        </a:ext>
                      </a:extLst>
                    </p:cNvPr>
                    <p:cNvSpPr/>
                    <p:nvPr/>
                  </p:nvSpPr>
                  <p:spPr>
                    <a:xfrm>
                      <a:off x="10140460" y="26768539"/>
                      <a:ext cx="476250" cy="412152"/>
                    </a:xfrm>
                    <a:custGeom>
                      <a:avLst/>
                      <a:gdLst>
                        <a:gd name="connsiteX0" fmla="*/ 476250 w 476250"/>
                        <a:gd name="connsiteY0" fmla="*/ 206071 h 412152"/>
                        <a:gd name="connsiteX1" fmla="*/ 357188 w 476250"/>
                        <a:gd name="connsiteY1" fmla="*/ 0 h 412152"/>
                        <a:gd name="connsiteX2" fmla="*/ 119063 w 476250"/>
                        <a:gd name="connsiteY2" fmla="*/ 0 h 412152"/>
                        <a:gd name="connsiteX3" fmla="*/ 0 w 476250"/>
                        <a:gd name="connsiteY3" fmla="*/ 206071 h 412152"/>
                        <a:gd name="connsiteX4" fmla="*/ 119063 w 476250"/>
                        <a:gd name="connsiteY4" fmla="*/ 412153 h 412152"/>
                        <a:gd name="connsiteX5" fmla="*/ 357188 w 476250"/>
                        <a:gd name="connsiteY5" fmla="*/ 412153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476250" y="206071"/>
                          </a:moveTo>
                          <a:lnTo>
                            <a:pt x="357188" y="0"/>
                          </a:lnTo>
                          <a:lnTo>
                            <a:pt x="119063" y="0"/>
                          </a:lnTo>
                          <a:lnTo>
                            <a:pt x="0" y="206071"/>
                          </a:lnTo>
                          <a:lnTo>
                            <a:pt x="119063" y="412153"/>
                          </a:lnTo>
                          <a:lnTo>
                            <a:pt x="357188" y="4121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57" name="Freeform 1056">
                      <a:extLst>
                        <a:ext uri="{FF2B5EF4-FFF2-40B4-BE49-F238E27FC236}">
                          <a16:creationId xmlns:a16="http://schemas.microsoft.com/office/drawing/2014/main" id="{8D2313C9-E536-B273-D94B-C52242C2C4A6}"/>
                        </a:ext>
                      </a:extLst>
                    </p:cNvPr>
                    <p:cNvSpPr/>
                    <p:nvPr/>
                  </p:nvSpPr>
                  <p:spPr>
                    <a:xfrm>
                      <a:off x="10259523" y="26562458"/>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58" name="Freeform 1057">
                      <a:extLst>
                        <a:ext uri="{FF2B5EF4-FFF2-40B4-BE49-F238E27FC236}">
                          <a16:creationId xmlns:a16="http://schemas.microsoft.com/office/drawing/2014/main" id="{9D57D802-424E-1590-573A-17285CCB6EF5}"/>
                        </a:ext>
                      </a:extLst>
                    </p:cNvPr>
                    <p:cNvSpPr/>
                    <p:nvPr/>
                  </p:nvSpPr>
                  <p:spPr>
                    <a:xfrm>
                      <a:off x="10497648" y="26974610"/>
                      <a:ext cx="238125" cy="206081"/>
                    </a:xfrm>
                    <a:custGeom>
                      <a:avLst/>
                      <a:gdLst>
                        <a:gd name="connsiteX0" fmla="*/ 238125 w 238125"/>
                        <a:gd name="connsiteY0" fmla="*/ 206081 h 206081"/>
                        <a:gd name="connsiteX1" fmla="*/ 119063 w 238125"/>
                        <a:gd name="connsiteY1" fmla="*/ 0 h 206081"/>
                        <a:gd name="connsiteX2" fmla="*/ 0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206081"/>
                          </a:move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grpSp>
            <p:nvGrpSpPr>
              <p:cNvPr id="1059" name="Graphic 14">
                <a:extLst>
                  <a:ext uri="{FF2B5EF4-FFF2-40B4-BE49-F238E27FC236}">
                    <a16:creationId xmlns:a16="http://schemas.microsoft.com/office/drawing/2014/main" id="{124028ED-81B6-8193-F47F-AB4D141F2740}"/>
                  </a:ext>
                </a:extLst>
              </p:cNvPr>
              <p:cNvGrpSpPr/>
              <p:nvPr/>
            </p:nvGrpSpPr>
            <p:grpSpPr>
              <a:xfrm>
                <a:off x="8949835" y="25944224"/>
                <a:ext cx="1071562" cy="1854700"/>
                <a:chOff x="8949835" y="25944224"/>
                <a:chExt cx="1071562" cy="1854700"/>
              </a:xfrm>
            </p:grpSpPr>
            <p:grpSp>
              <p:nvGrpSpPr>
                <p:cNvPr id="1060" name="Graphic 14">
                  <a:extLst>
                    <a:ext uri="{FF2B5EF4-FFF2-40B4-BE49-F238E27FC236}">
                      <a16:creationId xmlns:a16="http://schemas.microsoft.com/office/drawing/2014/main" id="{EA0D5F84-3B2F-7F37-87B4-077E985E12E4}"/>
                    </a:ext>
                  </a:extLst>
                </p:cNvPr>
                <p:cNvGrpSpPr/>
                <p:nvPr/>
              </p:nvGrpSpPr>
              <p:grpSpPr>
                <a:xfrm>
                  <a:off x="8949835" y="25944224"/>
                  <a:ext cx="714375" cy="1236467"/>
                  <a:chOff x="8949835" y="25944224"/>
                  <a:chExt cx="714375" cy="1236467"/>
                </a:xfrm>
              </p:grpSpPr>
              <p:grpSp>
                <p:nvGrpSpPr>
                  <p:cNvPr id="1061" name="Graphic 14">
                    <a:extLst>
                      <a:ext uri="{FF2B5EF4-FFF2-40B4-BE49-F238E27FC236}">
                        <a16:creationId xmlns:a16="http://schemas.microsoft.com/office/drawing/2014/main" id="{B0901181-358B-0350-22AB-9B41D53EA346}"/>
                      </a:ext>
                    </a:extLst>
                  </p:cNvPr>
                  <p:cNvGrpSpPr/>
                  <p:nvPr/>
                </p:nvGrpSpPr>
                <p:grpSpPr>
                  <a:xfrm>
                    <a:off x="8949835" y="25944224"/>
                    <a:ext cx="714375" cy="618233"/>
                    <a:chOff x="8949835" y="25944224"/>
                    <a:chExt cx="714375" cy="618233"/>
                  </a:xfrm>
                </p:grpSpPr>
                <p:sp>
                  <p:nvSpPr>
                    <p:cNvPr id="1062" name="Freeform 1061">
                      <a:extLst>
                        <a:ext uri="{FF2B5EF4-FFF2-40B4-BE49-F238E27FC236}">
                          <a16:creationId xmlns:a16="http://schemas.microsoft.com/office/drawing/2014/main" id="{5223CB09-B167-5E32-1725-9D4946553864}"/>
                        </a:ext>
                      </a:extLst>
                    </p:cNvPr>
                    <p:cNvSpPr/>
                    <p:nvPr/>
                  </p:nvSpPr>
                  <p:spPr>
                    <a:xfrm>
                      <a:off x="9426085" y="26356377"/>
                      <a:ext cx="238125" cy="206081"/>
                    </a:xfrm>
                    <a:custGeom>
                      <a:avLst/>
                      <a:gdLst>
                        <a:gd name="connsiteX0" fmla="*/ 238125 w 238125"/>
                        <a:gd name="connsiteY0" fmla="*/ 206081 h 206081"/>
                        <a:gd name="connsiteX1" fmla="*/ 119063 w 238125"/>
                        <a:gd name="connsiteY1" fmla="*/ 0 h 206081"/>
                        <a:gd name="connsiteX2" fmla="*/ 0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206081"/>
                          </a:move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63" name="Freeform 1062">
                      <a:extLst>
                        <a:ext uri="{FF2B5EF4-FFF2-40B4-BE49-F238E27FC236}">
                          <a16:creationId xmlns:a16="http://schemas.microsoft.com/office/drawing/2014/main" id="{86717741-FF3A-E8EA-0A3E-E296B9A1941B}"/>
                        </a:ext>
                      </a:extLst>
                    </p:cNvPr>
                    <p:cNvSpPr/>
                    <p:nvPr/>
                  </p:nvSpPr>
                  <p:spPr>
                    <a:xfrm>
                      <a:off x="9068898" y="26150305"/>
                      <a:ext cx="476250" cy="412152"/>
                    </a:xfrm>
                    <a:custGeom>
                      <a:avLst/>
                      <a:gdLst>
                        <a:gd name="connsiteX0" fmla="*/ 119063 w 476250"/>
                        <a:gd name="connsiteY0" fmla="*/ 0 h 412152"/>
                        <a:gd name="connsiteX1" fmla="*/ 0 w 476250"/>
                        <a:gd name="connsiteY1" fmla="*/ 206071 h 412152"/>
                        <a:gd name="connsiteX2" fmla="*/ 119063 w 476250"/>
                        <a:gd name="connsiteY2" fmla="*/ 412153 h 412152"/>
                        <a:gd name="connsiteX3" fmla="*/ 357188 w 476250"/>
                        <a:gd name="connsiteY3" fmla="*/ 412153 h 412152"/>
                        <a:gd name="connsiteX4" fmla="*/ 476250 w 476250"/>
                        <a:gd name="connsiteY4" fmla="*/ 20607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71"/>
                          </a:lnTo>
                          <a:lnTo>
                            <a:pt x="119063" y="412153"/>
                          </a:lnTo>
                          <a:lnTo>
                            <a:pt x="357188" y="412153"/>
                          </a:lnTo>
                          <a:lnTo>
                            <a:pt x="476250" y="20607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4" name="Freeform 1063">
                      <a:extLst>
                        <a:ext uri="{FF2B5EF4-FFF2-40B4-BE49-F238E27FC236}">
                          <a16:creationId xmlns:a16="http://schemas.microsoft.com/office/drawing/2014/main" id="{FF3044FB-AD81-9AD8-BCC4-2A8619EC6E32}"/>
                        </a:ext>
                      </a:extLst>
                    </p:cNvPr>
                    <p:cNvSpPr/>
                    <p:nvPr/>
                  </p:nvSpPr>
                  <p:spPr>
                    <a:xfrm>
                      <a:off x="8949835" y="26356377"/>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Lst>
                      <a:ahLst/>
                      <a:cxnLst>
                        <a:cxn ang="0">
                          <a:pos x="connsiteX0" y="connsiteY0"/>
                        </a:cxn>
                        <a:cxn ang="0">
                          <a:pos x="connsiteX1" y="connsiteY1"/>
                        </a:cxn>
                        <a:cxn ang="0">
                          <a:pos x="connsiteX2" y="connsiteY2"/>
                        </a:cxn>
                      </a:cxnLst>
                      <a:rect l="l" t="t" r="r" b="b"/>
                      <a:pathLst>
                        <a:path w="238125" h="206081">
                          <a:moveTo>
                            <a:pt x="0" y="206081"/>
                          </a:moveTo>
                          <a:lnTo>
                            <a:pt x="238125" y="20608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65" name="Freeform 1064">
                      <a:extLst>
                        <a:ext uri="{FF2B5EF4-FFF2-40B4-BE49-F238E27FC236}">
                          <a16:creationId xmlns:a16="http://schemas.microsoft.com/office/drawing/2014/main" id="{5AD38EDC-590D-CB3A-0D3A-7C2E3C6604F3}"/>
                        </a:ext>
                      </a:extLst>
                    </p:cNvPr>
                    <p:cNvSpPr/>
                    <p:nvPr/>
                  </p:nvSpPr>
                  <p:spPr>
                    <a:xfrm>
                      <a:off x="9187960" y="25944224"/>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66" name="Graphic 14">
                    <a:extLst>
                      <a:ext uri="{FF2B5EF4-FFF2-40B4-BE49-F238E27FC236}">
                        <a16:creationId xmlns:a16="http://schemas.microsoft.com/office/drawing/2014/main" id="{F30CD0E4-EFB9-D9A4-B2FD-D18969A618A5}"/>
                      </a:ext>
                    </a:extLst>
                  </p:cNvPr>
                  <p:cNvGrpSpPr/>
                  <p:nvPr/>
                </p:nvGrpSpPr>
                <p:grpSpPr>
                  <a:xfrm>
                    <a:off x="8949835" y="26562458"/>
                    <a:ext cx="714375" cy="618233"/>
                    <a:chOff x="8949835" y="26562458"/>
                    <a:chExt cx="714375" cy="618233"/>
                  </a:xfrm>
                </p:grpSpPr>
                <p:sp>
                  <p:nvSpPr>
                    <p:cNvPr id="1067" name="Freeform 1066">
                      <a:extLst>
                        <a:ext uri="{FF2B5EF4-FFF2-40B4-BE49-F238E27FC236}">
                          <a16:creationId xmlns:a16="http://schemas.microsoft.com/office/drawing/2014/main" id="{3616D845-C582-EF99-DBA8-4EA369189392}"/>
                        </a:ext>
                      </a:extLst>
                    </p:cNvPr>
                    <p:cNvSpPr/>
                    <p:nvPr/>
                  </p:nvSpPr>
                  <p:spPr>
                    <a:xfrm>
                      <a:off x="9426085" y="26562458"/>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68" name="Freeform 1067">
                      <a:extLst>
                        <a:ext uri="{FF2B5EF4-FFF2-40B4-BE49-F238E27FC236}">
                          <a16:creationId xmlns:a16="http://schemas.microsoft.com/office/drawing/2014/main" id="{1B6EB680-815B-9C5A-8FA1-DC3536C646AA}"/>
                        </a:ext>
                      </a:extLst>
                    </p:cNvPr>
                    <p:cNvSpPr/>
                    <p:nvPr/>
                  </p:nvSpPr>
                  <p:spPr>
                    <a:xfrm>
                      <a:off x="9068898" y="26562458"/>
                      <a:ext cx="476250" cy="412152"/>
                    </a:xfrm>
                    <a:custGeom>
                      <a:avLst/>
                      <a:gdLst>
                        <a:gd name="connsiteX0" fmla="*/ 0 w 476250"/>
                        <a:gd name="connsiteY0" fmla="*/ 206081 h 412152"/>
                        <a:gd name="connsiteX1" fmla="*/ 119063 w 476250"/>
                        <a:gd name="connsiteY1" fmla="*/ 412153 h 412152"/>
                        <a:gd name="connsiteX2" fmla="*/ 357188 w 476250"/>
                        <a:gd name="connsiteY2" fmla="*/ 412153 h 412152"/>
                        <a:gd name="connsiteX3" fmla="*/ 476250 w 476250"/>
                        <a:gd name="connsiteY3" fmla="*/ 206081 h 412152"/>
                        <a:gd name="connsiteX4" fmla="*/ 357188 w 476250"/>
                        <a:gd name="connsiteY4" fmla="*/ 0 h 412152"/>
                        <a:gd name="connsiteX5" fmla="*/ 119063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0" y="206081"/>
                          </a:moveTo>
                          <a:lnTo>
                            <a:pt x="119063" y="412153"/>
                          </a:lnTo>
                          <a:lnTo>
                            <a:pt x="357188" y="412153"/>
                          </a:lnTo>
                          <a:lnTo>
                            <a:pt x="476250" y="206081"/>
                          </a:lnTo>
                          <a:lnTo>
                            <a:pt x="357188" y="0"/>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69" name="Freeform 1068">
                      <a:extLst>
                        <a:ext uri="{FF2B5EF4-FFF2-40B4-BE49-F238E27FC236}">
                          <a16:creationId xmlns:a16="http://schemas.microsoft.com/office/drawing/2014/main" id="{3BFC043D-2946-CF34-5D04-97B1C5255C9F}"/>
                        </a:ext>
                      </a:extLst>
                    </p:cNvPr>
                    <p:cNvSpPr/>
                    <p:nvPr/>
                  </p:nvSpPr>
                  <p:spPr>
                    <a:xfrm>
                      <a:off x="9187960" y="26974610"/>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70" name="Freeform 1069">
                      <a:extLst>
                        <a:ext uri="{FF2B5EF4-FFF2-40B4-BE49-F238E27FC236}">
                          <a16:creationId xmlns:a16="http://schemas.microsoft.com/office/drawing/2014/main" id="{ECAFB348-6E46-5A00-C367-10D985955FDE}"/>
                        </a:ext>
                      </a:extLst>
                    </p:cNvPr>
                    <p:cNvSpPr/>
                    <p:nvPr/>
                  </p:nvSpPr>
                  <p:spPr>
                    <a:xfrm>
                      <a:off x="8949835" y="26562458"/>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071" name="Graphic 14">
                  <a:extLst>
                    <a:ext uri="{FF2B5EF4-FFF2-40B4-BE49-F238E27FC236}">
                      <a16:creationId xmlns:a16="http://schemas.microsoft.com/office/drawing/2014/main" id="{51F1A19E-8A39-2166-D596-40C522AB3512}"/>
                    </a:ext>
                  </a:extLst>
                </p:cNvPr>
                <p:cNvGrpSpPr/>
                <p:nvPr/>
              </p:nvGrpSpPr>
              <p:grpSpPr>
                <a:xfrm>
                  <a:off x="9307023" y="26562458"/>
                  <a:ext cx="714375" cy="1236467"/>
                  <a:chOff x="9307023" y="26562458"/>
                  <a:chExt cx="714375" cy="1236467"/>
                </a:xfrm>
              </p:grpSpPr>
              <p:grpSp>
                <p:nvGrpSpPr>
                  <p:cNvPr id="1072" name="Graphic 14">
                    <a:extLst>
                      <a:ext uri="{FF2B5EF4-FFF2-40B4-BE49-F238E27FC236}">
                        <a16:creationId xmlns:a16="http://schemas.microsoft.com/office/drawing/2014/main" id="{545BCD45-A330-CBB1-7ED5-82A747DDEBE9}"/>
                      </a:ext>
                    </a:extLst>
                  </p:cNvPr>
                  <p:cNvGrpSpPr/>
                  <p:nvPr/>
                </p:nvGrpSpPr>
                <p:grpSpPr>
                  <a:xfrm>
                    <a:off x="9307023" y="27180691"/>
                    <a:ext cx="714375" cy="618233"/>
                    <a:chOff x="9307023" y="27180691"/>
                    <a:chExt cx="714375" cy="618233"/>
                  </a:xfrm>
                </p:grpSpPr>
                <p:sp>
                  <p:nvSpPr>
                    <p:cNvPr id="1073" name="Freeform 1072">
                      <a:extLst>
                        <a:ext uri="{FF2B5EF4-FFF2-40B4-BE49-F238E27FC236}">
                          <a16:creationId xmlns:a16="http://schemas.microsoft.com/office/drawing/2014/main" id="{F14E1444-93C6-33DB-7E27-34566573815E}"/>
                        </a:ext>
                      </a:extLst>
                    </p:cNvPr>
                    <p:cNvSpPr/>
                    <p:nvPr/>
                  </p:nvSpPr>
                  <p:spPr>
                    <a:xfrm>
                      <a:off x="9307023" y="27180691"/>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74" name="Freeform 1073">
                      <a:extLst>
                        <a:ext uri="{FF2B5EF4-FFF2-40B4-BE49-F238E27FC236}">
                          <a16:creationId xmlns:a16="http://schemas.microsoft.com/office/drawing/2014/main" id="{571FE3C1-AA8D-9359-BECE-4A008DE27066}"/>
                        </a:ext>
                      </a:extLst>
                    </p:cNvPr>
                    <p:cNvSpPr/>
                    <p:nvPr/>
                  </p:nvSpPr>
                  <p:spPr>
                    <a:xfrm>
                      <a:off x="9426085" y="27180691"/>
                      <a:ext cx="476250" cy="412152"/>
                    </a:xfrm>
                    <a:custGeom>
                      <a:avLst/>
                      <a:gdLst>
                        <a:gd name="connsiteX0" fmla="*/ 357188 w 476250"/>
                        <a:gd name="connsiteY0" fmla="*/ 412153 h 412152"/>
                        <a:gd name="connsiteX1" fmla="*/ 476250 w 476250"/>
                        <a:gd name="connsiteY1" fmla="*/ 206081 h 412152"/>
                        <a:gd name="connsiteX2" fmla="*/ 357188 w 476250"/>
                        <a:gd name="connsiteY2" fmla="*/ 0 h 412152"/>
                        <a:gd name="connsiteX3" fmla="*/ 119063 w 476250"/>
                        <a:gd name="connsiteY3" fmla="*/ 0 h 412152"/>
                        <a:gd name="connsiteX4" fmla="*/ 0 w 476250"/>
                        <a:gd name="connsiteY4" fmla="*/ 206081 h 412152"/>
                        <a:gd name="connsiteX5" fmla="*/ 119063 w 476250"/>
                        <a:gd name="connsiteY5" fmla="*/ 412153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412153"/>
                          </a:moveTo>
                          <a:lnTo>
                            <a:pt x="476250" y="206081"/>
                          </a:lnTo>
                          <a:lnTo>
                            <a:pt x="357188" y="0"/>
                          </a:lnTo>
                          <a:lnTo>
                            <a:pt x="119063" y="0"/>
                          </a:lnTo>
                          <a:lnTo>
                            <a:pt x="0" y="206081"/>
                          </a:lnTo>
                          <a:lnTo>
                            <a:pt x="119063" y="4121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75" name="Freeform 1074">
                      <a:extLst>
                        <a:ext uri="{FF2B5EF4-FFF2-40B4-BE49-F238E27FC236}">
                          <a16:creationId xmlns:a16="http://schemas.microsoft.com/office/drawing/2014/main" id="{FE944F2B-49FD-7774-7283-64B6A827B257}"/>
                        </a:ext>
                      </a:extLst>
                    </p:cNvPr>
                    <p:cNvSpPr/>
                    <p:nvPr/>
                  </p:nvSpPr>
                  <p:spPr>
                    <a:xfrm>
                      <a:off x="9783273" y="27180691"/>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76" name="Freeform 1075">
                      <a:extLst>
                        <a:ext uri="{FF2B5EF4-FFF2-40B4-BE49-F238E27FC236}">
                          <a16:creationId xmlns:a16="http://schemas.microsoft.com/office/drawing/2014/main" id="{16C346B3-C0A7-A37F-7705-F846D446C097}"/>
                        </a:ext>
                      </a:extLst>
                    </p:cNvPr>
                    <p:cNvSpPr/>
                    <p:nvPr/>
                  </p:nvSpPr>
                  <p:spPr>
                    <a:xfrm>
                      <a:off x="9545148" y="27592844"/>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77" name="Graphic 14">
                    <a:extLst>
                      <a:ext uri="{FF2B5EF4-FFF2-40B4-BE49-F238E27FC236}">
                        <a16:creationId xmlns:a16="http://schemas.microsoft.com/office/drawing/2014/main" id="{018408E3-E6DE-B645-481D-B057EB252AEE}"/>
                      </a:ext>
                    </a:extLst>
                  </p:cNvPr>
                  <p:cNvGrpSpPr/>
                  <p:nvPr/>
                </p:nvGrpSpPr>
                <p:grpSpPr>
                  <a:xfrm>
                    <a:off x="9307023" y="26562458"/>
                    <a:ext cx="714375" cy="618233"/>
                    <a:chOff x="9307023" y="26562458"/>
                    <a:chExt cx="714375" cy="618233"/>
                  </a:xfrm>
                </p:grpSpPr>
                <p:sp>
                  <p:nvSpPr>
                    <p:cNvPr id="1078" name="Freeform 1077">
                      <a:extLst>
                        <a:ext uri="{FF2B5EF4-FFF2-40B4-BE49-F238E27FC236}">
                          <a16:creationId xmlns:a16="http://schemas.microsoft.com/office/drawing/2014/main" id="{9DEF2783-333E-88FC-8214-FD2A12740D27}"/>
                        </a:ext>
                      </a:extLst>
                    </p:cNvPr>
                    <p:cNvSpPr/>
                    <p:nvPr/>
                  </p:nvSpPr>
                  <p:spPr>
                    <a:xfrm>
                      <a:off x="9307023" y="26974610"/>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Lst>
                      <a:ahLst/>
                      <a:cxnLst>
                        <a:cxn ang="0">
                          <a:pos x="connsiteX0" y="connsiteY0"/>
                        </a:cxn>
                        <a:cxn ang="0">
                          <a:pos x="connsiteX1" y="connsiteY1"/>
                        </a:cxn>
                        <a:cxn ang="0">
                          <a:pos x="connsiteX2" y="connsiteY2"/>
                        </a:cxn>
                      </a:cxnLst>
                      <a:rect l="l" t="t" r="r" b="b"/>
                      <a:pathLst>
                        <a:path w="238125" h="206081">
                          <a:moveTo>
                            <a:pt x="0" y="206081"/>
                          </a:moveTo>
                          <a:lnTo>
                            <a:pt x="238125" y="20608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79" name="Freeform 1078">
                      <a:extLst>
                        <a:ext uri="{FF2B5EF4-FFF2-40B4-BE49-F238E27FC236}">
                          <a16:creationId xmlns:a16="http://schemas.microsoft.com/office/drawing/2014/main" id="{52A99DB0-0F6C-FAE3-FA9D-2E90EA7DC1D7}"/>
                        </a:ext>
                      </a:extLst>
                    </p:cNvPr>
                    <p:cNvSpPr/>
                    <p:nvPr/>
                  </p:nvSpPr>
                  <p:spPr>
                    <a:xfrm>
                      <a:off x="9426085" y="26768539"/>
                      <a:ext cx="476250" cy="412152"/>
                    </a:xfrm>
                    <a:custGeom>
                      <a:avLst/>
                      <a:gdLst>
                        <a:gd name="connsiteX0" fmla="*/ 476250 w 476250"/>
                        <a:gd name="connsiteY0" fmla="*/ 206071 h 412152"/>
                        <a:gd name="connsiteX1" fmla="*/ 357188 w 476250"/>
                        <a:gd name="connsiteY1" fmla="*/ 0 h 412152"/>
                        <a:gd name="connsiteX2" fmla="*/ 119063 w 476250"/>
                        <a:gd name="connsiteY2" fmla="*/ 0 h 412152"/>
                        <a:gd name="connsiteX3" fmla="*/ 0 w 476250"/>
                        <a:gd name="connsiteY3" fmla="*/ 206071 h 412152"/>
                        <a:gd name="connsiteX4" fmla="*/ 119063 w 476250"/>
                        <a:gd name="connsiteY4" fmla="*/ 412153 h 412152"/>
                        <a:gd name="connsiteX5" fmla="*/ 357188 w 476250"/>
                        <a:gd name="connsiteY5" fmla="*/ 412153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476250" y="206071"/>
                          </a:moveTo>
                          <a:lnTo>
                            <a:pt x="357188" y="0"/>
                          </a:lnTo>
                          <a:lnTo>
                            <a:pt x="119063" y="0"/>
                          </a:lnTo>
                          <a:lnTo>
                            <a:pt x="0" y="206071"/>
                          </a:lnTo>
                          <a:lnTo>
                            <a:pt x="119063" y="412153"/>
                          </a:lnTo>
                          <a:lnTo>
                            <a:pt x="357188" y="4121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0" name="Freeform 1079">
                      <a:extLst>
                        <a:ext uri="{FF2B5EF4-FFF2-40B4-BE49-F238E27FC236}">
                          <a16:creationId xmlns:a16="http://schemas.microsoft.com/office/drawing/2014/main" id="{F43B9E9A-199A-118D-C56A-0D21F533B0F9}"/>
                        </a:ext>
                      </a:extLst>
                    </p:cNvPr>
                    <p:cNvSpPr/>
                    <p:nvPr/>
                  </p:nvSpPr>
                  <p:spPr>
                    <a:xfrm>
                      <a:off x="9545148" y="26562458"/>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81" name="Freeform 1080">
                      <a:extLst>
                        <a:ext uri="{FF2B5EF4-FFF2-40B4-BE49-F238E27FC236}">
                          <a16:creationId xmlns:a16="http://schemas.microsoft.com/office/drawing/2014/main" id="{8B1EFC96-A2D3-CC47-81D6-4969EDF2007D}"/>
                        </a:ext>
                      </a:extLst>
                    </p:cNvPr>
                    <p:cNvSpPr/>
                    <p:nvPr/>
                  </p:nvSpPr>
                  <p:spPr>
                    <a:xfrm>
                      <a:off x="9783273" y="26974610"/>
                      <a:ext cx="238125" cy="206081"/>
                    </a:xfrm>
                    <a:custGeom>
                      <a:avLst/>
                      <a:gdLst>
                        <a:gd name="connsiteX0" fmla="*/ 238125 w 238125"/>
                        <a:gd name="connsiteY0" fmla="*/ 206081 h 206081"/>
                        <a:gd name="connsiteX1" fmla="*/ 119063 w 238125"/>
                        <a:gd name="connsiteY1" fmla="*/ 0 h 206081"/>
                        <a:gd name="connsiteX2" fmla="*/ 0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206081"/>
                          </a:move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grpSp>
            <p:nvGrpSpPr>
              <p:cNvPr id="1082" name="Graphic 14">
                <a:extLst>
                  <a:ext uri="{FF2B5EF4-FFF2-40B4-BE49-F238E27FC236}">
                    <a16:creationId xmlns:a16="http://schemas.microsoft.com/office/drawing/2014/main" id="{EA22ABFE-48E2-4BC4-9E9A-F85A162083D0}"/>
                  </a:ext>
                </a:extLst>
              </p:cNvPr>
              <p:cNvGrpSpPr/>
              <p:nvPr/>
            </p:nvGrpSpPr>
            <p:grpSpPr>
              <a:xfrm>
                <a:off x="8235460" y="25944224"/>
                <a:ext cx="1071562" cy="1854700"/>
                <a:chOff x="8235460" y="25944224"/>
                <a:chExt cx="1071562" cy="1854700"/>
              </a:xfrm>
            </p:grpSpPr>
            <p:grpSp>
              <p:nvGrpSpPr>
                <p:cNvPr id="1083" name="Graphic 14">
                  <a:extLst>
                    <a:ext uri="{FF2B5EF4-FFF2-40B4-BE49-F238E27FC236}">
                      <a16:creationId xmlns:a16="http://schemas.microsoft.com/office/drawing/2014/main" id="{A7F82733-BDF5-BE40-FAF0-ECD41DEF6C95}"/>
                    </a:ext>
                  </a:extLst>
                </p:cNvPr>
                <p:cNvGrpSpPr/>
                <p:nvPr/>
              </p:nvGrpSpPr>
              <p:grpSpPr>
                <a:xfrm>
                  <a:off x="8235460" y="25944224"/>
                  <a:ext cx="714375" cy="1236467"/>
                  <a:chOff x="8235460" y="25944224"/>
                  <a:chExt cx="714375" cy="1236467"/>
                </a:xfrm>
              </p:grpSpPr>
              <p:grpSp>
                <p:nvGrpSpPr>
                  <p:cNvPr id="1084" name="Graphic 14">
                    <a:extLst>
                      <a:ext uri="{FF2B5EF4-FFF2-40B4-BE49-F238E27FC236}">
                        <a16:creationId xmlns:a16="http://schemas.microsoft.com/office/drawing/2014/main" id="{6C05C99E-F104-EB2C-0A7B-D857FAFFF447}"/>
                      </a:ext>
                    </a:extLst>
                  </p:cNvPr>
                  <p:cNvGrpSpPr/>
                  <p:nvPr/>
                </p:nvGrpSpPr>
                <p:grpSpPr>
                  <a:xfrm>
                    <a:off x="8235460" y="25944224"/>
                    <a:ext cx="714375" cy="618233"/>
                    <a:chOff x="8235460" y="25944224"/>
                    <a:chExt cx="714375" cy="618233"/>
                  </a:xfrm>
                </p:grpSpPr>
                <p:sp>
                  <p:nvSpPr>
                    <p:cNvPr id="1085" name="Freeform 1084">
                      <a:extLst>
                        <a:ext uri="{FF2B5EF4-FFF2-40B4-BE49-F238E27FC236}">
                          <a16:creationId xmlns:a16="http://schemas.microsoft.com/office/drawing/2014/main" id="{E0A874D1-FDE7-97AD-A1E8-B205F45C9442}"/>
                        </a:ext>
                      </a:extLst>
                    </p:cNvPr>
                    <p:cNvSpPr/>
                    <p:nvPr/>
                  </p:nvSpPr>
                  <p:spPr>
                    <a:xfrm>
                      <a:off x="8711710" y="26356377"/>
                      <a:ext cx="238125" cy="206081"/>
                    </a:xfrm>
                    <a:custGeom>
                      <a:avLst/>
                      <a:gdLst>
                        <a:gd name="connsiteX0" fmla="*/ 238125 w 238125"/>
                        <a:gd name="connsiteY0" fmla="*/ 206081 h 206081"/>
                        <a:gd name="connsiteX1" fmla="*/ 119063 w 238125"/>
                        <a:gd name="connsiteY1" fmla="*/ 0 h 206081"/>
                        <a:gd name="connsiteX2" fmla="*/ 0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206081"/>
                          </a:move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86" name="Freeform 1085">
                      <a:extLst>
                        <a:ext uri="{FF2B5EF4-FFF2-40B4-BE49-F238E27FC236}">
                          <a16:creationId xmlns:a16="http://schemas.microsoft.com/office/drawing/2014/main" id="{1D11EBC5-0855-E5E2-EB0B-085E4ACBC310}"/>
                        </a:ext>
                      </a:extLst>
                    </p:cNvPr>
                    <p:cNvSpPr/>
                    <p:nvPr/>
                  </p:nvSpPr>
                  <p:spPr>
                    <a:xfrm>
                      <a:off x="8354523" y="26150305"/>
                      <a:ext cx="476250" cy="412152"/>
                    </a:xfrm>
                    <a:custGeom>
                      <a:avLst/>
                      <a:gdLst>
                        <a:gd name="connsiteX0" fmla="*/ 119063 w 476250"/>
                        <a:gd name="connsiteY0" fmla="*/ 0 h 412152"/>
                        <a:gd name="connsiteX1" fmla="*/ 0 w 476250"/>
                        <a:gd name="connsiteY1" fmla="*/ 206071 h 412152"/>
                        <a:gd name="connsiteX2" fmla="*/ 119063 w 476250"/>
                        <a:gd name="connsiteY2" fmla="*/ 412153 h 412152"/>
                        <a:gd name="connsiteX3" fmla="*/ 357188 w 476250"/>
                        <a:gd name="connsiteY3" fmla="*/ 412153 h 412152"/>
                        <a:gd name="connsiteX4" fmla="*/ 476250 w 476250"/>
                        <a:gd name="connsiteY4" fmla="*/ 20607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71"/>
                          </a:lnTo>
                          <a:lnTo>
                            <a:pt x="119063" y="412153"/>
                          </a:lnTo>
                          <a:lnTo>
                            <a:pt x="357188" y="412153"/>
                          </a:lnTo>
                          <a:lnTo>
                            <a:pt x="476250" y="20607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87" name="Freeform 1086">
                      <a:extLst>
                        <a:ext uri="{FF2B5EF4-FFF2-40B4-BE49-F238E27FC236}">
                          <a16:creationId xmlns:a16="http://schemas.microsoft.com/office/drawing/2014/main" id="{7C94E2B3-896B-EE2A-F44A-532BC735DE40}"/>
                        </a:ext>
                      </a:extLst>
                    </p:cNvPr>
                    <p:cNvSpPr/>
                    <p:nvPr/>
                  </p:nvSpPr>
                  <p:spPr>
                    <a:xfrm>
                      <a:off x="8235460" y="26356377"/>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Lst>
                      <a:ahLst/>
                      <a:cxnLst>
                        <a:cxn ang="0">
                          <a:pos x="connsiteX0" y="connsiteY0"/>
                        </a:cxn>
                        <a:cxn ang="0">
                          <a:pos x="connsiteX1" y="connsiteY1"/>
                        </a:cxn>
                        <a:cxn ang="0">
                          <a:pos x="connsiteX2" y="connsiteY2"/>
                        </a:cxn>
                      </a:cxnLst>
                      <a:rect l="l" t="t" r="r" b="b"/>
                      <a:pathLst>
                        <a:path w="238125" h="206081">
                          <a:moveTo>
                            <a:pt x="0" y="206081"/>
                          </a:moveTo>
                          <a:lnTo>
                            <a:pt x="238125" y="20608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88" name="Freeform 1087">
                      <a:extLst>
                        <a:ext uri="{FF2B5EF4-FFF2-40B4-BE49-F238E27FC236}">
                          <a16:creationId xmlns:a16="http://schemas.microsoft.com/office/drawing/2014/main" id="{14E0EF82-584E-3F37-AD94-5563E66DDFD0}"/>
                        </a:ext>
                      </a:extLst>
                    </p:cNvPr>
                    <p:cNvSpPr/>
                    <p:nvPr/>
                  </p:nvSpPr>
                  <p:spPr>
                    <a:xfrm>
                      <a:off x="8473585" y="25944224"/>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089" name="Graphic 14">
                    <a:extLst>
                      <a:ext uri="{FF2B5EF4-FFF2-40B4-BE49-F238E27FC236}">
                        <a16:creationId xmlns:a16="http://schemas.microsoft.com/office/drawing/2014/main" id="{6808CE3D-61E3-5227-F1C2-0D61A0354572}"/>
                      </a:ext>
                    </a:extLst>
                  </p:cNvPr>
                  <p:cNvGrpSpPr/>
                  <p:nvPr/>
                </p:nvGrpSpPr>
                <p:grpSpPr>
                  <a:xfrm>
                    <a:off x="8235460" y="26562458"/>
                    <a:ext cx="714375" cy="618233"/>
                    <a:chOff x="8235460" y="26562458"/>
                    <a:chExt cx="714375" cy="618233"/>
                  </a:xfrm>
                </p:grpSpPr>
                <p:sp>
                  <p:nvSpPr>
                    <p:cNvPr id="1090" name="Freeform 1089">
                      <a:extLst>
                        <a:ext uri="{FF2B5EF4-FFF2-40B4-BE49-F238E27FC236}">
                          <a16:creationId xmlns:a16="http://schemas.microsoft.com/office/drawing/2014/main" id="{46A63F16-16D1-3970-93AD-0DC78395E0CA}"/>
                        </a:ext>
                      </a:extLst>
                    </p:cNvPr>
                    <p:cNvSpPr/>
                    <p:nvPr/>
                  </p:nvSpPr>
                  <p:spPr>
                    <a:xfrm>
                      <a:off x="8711710" y="26562458"/>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91" name="Freeform 1090">
                      <a:extLst>
                        <a:ext uri="{FF2B5EF4-FFF2-40B4-BE49-F238E27FC236}">
                          <a16:creationId xmlns:a16="http://schemas.microsoft.com/office/drawing/2014/main" id="{FD8153CC-C902-0FB9-4958-2A6EFDAD9659}"/>
                        </a:ext>
                      </a:extLst>
                    </p:cNvPr>
                    <p:cNvSpPr/>
                    <p:nvPr/>
                  </p:nvSpPr>
                  <p:spPr>
                    <a:xfrm>
                      <a:off x="8354523" y="26562458"/>
                      <a:ext cx="476250" cy="412152"/>
                    </a:xfrm>
                    <a:custGeom>
                      <a:avLst/>
                      <a:gdLst>
                        <a:gd name="connsiteX0" fmla="*/ 0 w 476250"/>
                        <a:gd name="connsiteY0" fmla="*/ 206081 h 412152"/>
                        <a:gd name="connsiteX1" fmla="*/ 119063 w 476250"/>
                        <a:gd name="connsiteY1" fmla="*/ 412153 h 412152"/>
                        <a:gd name="connsiteX2" fmla="*/ 357188 w 476250"/>
                        <a:gd name="connsiteY2" fmla="*/ 412153 h 412152"/>
                        <a:gd name="connsiteX3" fmla="*/ 476250 w 476250"/>
                        <a:gd name="connsiteY3" fmla="*/ 206081 h 412152"/>
                        <a:gd name="connsiteX4" fmla="*/ 357188 w 476250"/>
                        <a:gd name="connsiteY4" fmla="*/ 0 h 412152"/>
                        <a:gd name="connsiteX5" fmla="*/ 119063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0" y="206081"/>
                          </a:moveTo>
                          <a:lnTo>
                            <a:pt x="119063" y="412153"/>
                          </a:lnTo>
                          <a:lnTo>
                            <a:pt x="357188" y="412153"/>
                          </a:lnTo>
                          <a:lnTo>
                            <a:pt x="476250" y="206081"/>
                          </a:lnTo>
                          <a:lnTo>
                            <a:pt x="357188" y="0"/>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92" name="Freeform 1091">
                      <a:extLst>
                        <a:ext uri="{FF2B5EF4-FFF2-40B4-BE49-F238E27FC236}">
                          <a16:creationId xmlns:a16="http://schemas.microsoft.com/office/drawing/2014/main" id="{77DFBBF0-2D87-80D2-50B1-862C52BE8439}"/>
                        </a:ext>
                      </a:extLst>
                    </p:cNvPr>
                    <p:cNvSpPr/>
                    <p:nvPr/>
                  </p:nvSpPr>
                  <p:spPr>
                    <a:xfrm>
                      <a:off x="8473585" y="26974610"/>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93" name="Freeform 1092">
                      <a:extLst>
                        <a:ext uri="{FF2B5EF4-FFF2-40B4-BE49-F238E27FC236}">
                          <a16:creationId xmlns:a16="http://schemas.microsoft.com/office/drawing/2014/main" id="{118A6B3D-9FC5-4F3C-FEA5-520E55ADAE9F}"/>
                        </a:ext>
                      </a:extLst>
                    </p:cNvPr>
                    <p:cNvSpPr/>
                    <p:nvPr/>
                  </p:nvSpPr>
                  <p:spPr>
                    <a:xfrm>
                      <a:off x="8235460" y="26562458"/>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094" name="Graphic 14">
                  <a:extLst>
                    <a:ext uri="{FF2B5EF4-FFF2-40B4-BE49-F238E27FC236}">
                      <a16:creationId xmlns:a16="http://schemas.microsoft.com/office/drawing/2014/main" id="{919BB2F9-443C-2A90-69CE-C43C367BE0E4}"/>
                    </a:ext>
                  </a:extLst>
                </p:cNvPr>
                <p:cNvGrpSpPr/>
                <p:nvPr/>
              </p:nvGrpSpPr>
              <p:grpSpPr>
                <a:xfrm>
                  <a:off x="8592648" y="26562458"/>
                  <a:ext cx="714375" cy="1236467"/>
                  <a:chOff x="8592648" y="26562458"/>
                  <a:chExt cx="714375" cy="1236467"/>
                </a:xfrm>
              </p:grpSpPr>
              <p:grpSp>
                <p:nvGrpSpPr>
                  <p:cNvPr id="1095" name="Graphic 14">
                    <a:extLst>
                      <a:ext uri="{FF2B5EF4-FFF2-40B4-BE49-F238E27FC236}">
                        <a16:creationId xmlns:a16="http://schemas.microsoft.com/office/drawing/2014/main" id="{FCD4382A-918E-AAF5-4A67-A1F581B778EE}"/>
                      </a:ext>
                    </a:extLst>
                  </p:cNvPr>
                  <p:cNvGrpSpPr/>
                  <p:nvPr/>
                </p:nvGrpSpPr>
                <p:grpSpPr>
                  <a:xfrm>
                    <a:off x="8592648" y="27180691"/>
                    <a:ext cx="714375" cy="618233"/>
                    <a:chOff x="8592648" y="27180691"/>
                    <a:chExt cx="714375" cy="618233"/>
                  </a:xfrm>
                </p:grpSpPr>
                <p:sp>
                  <p:nvSpPr>
                    <p:cNvPr id="1096" name="Freeform 1095">
                      <a:extLst>
                        <a:ext uri="{FF2B5EF4-FFF2-40B4-BE49-F238E27FC236}">
                          <a16:creationId xmlns:a16="http://schemas.microsoft.com/office/drawing/2014/main" id="{B69F8C42-9D4A-BA96-1AFD-80C927A4F975}"/>
                        </a:ext>
                      </a:extLst>
                    </p:cNvPr>
                    <p:cNvSpPr/>
                    <p:nvPr/>
                  </p:nvSpPr>
                  <p:spPr>
                    <a:xfrm>
                      <a:off x="8592648" y="27180691"/>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97" name="Freeform 1096">
                      <a:extLst>
                        <a:ext uri="{FF2B5EF4-FFF2-40B4-BE49-F238E27FC236}">
                          <a16:creationId xmlns:a16="http://schemas.microsoft.com/office/drawing/2014/main" id="{612268FD-730C-AE7E-3CDA-B0E836EA3EA2}"/>
                        </a:ext>
                      </a:extLst>
                    </p:cNvPr>
                    <p:cNvSpPr/>
                    <p:nvPr/>
                  </p:nvSpPr>
                  <p:spPr>
                    <a:xfrm>
                      <a:off x="8711710" y="27180691"/>
                      <a:ext cx="476250" cy="412152"/>
                    </a:xfrm>
                    <a:custGeom>
                      <a:avLst/>
                      <a:gdLst>
                        <a:gd name="connsiteX0" fmla="*/ 357188 w 476250"/>
                        <a:gd name="connsiteY0" fmla="*/ 412153 h 412152"/>
                        <a:gd name="connsiteX1" fmla="*/ 476250 w 476250"/>
                        <a:gd name="connsiteY1" fmla="*/ 206081 h 412152"/>
                        <a:gd name="connsiteX2" fmla="*/ 357188 w 476250"/>
                        <a:gd name="connsiteY2" fmla="*/ 0 h 412152"/>
                        <a:gd name="connsiteX3" fmla="*/ 119063 w 476250"/>
                        <a:gd name="connsiteY3" fmla="*/ 0 h 412152"/>
                        <a:gd name="connsiteX4" fmla="*/ 0 w 476250"/>
                        <a:gd name="connsiteY4" fmla="*/ 206081 h 412152"/>
                        <a:gd name="connsiteX5" fmla="*/ 119063 w 476250"/>
                        <a:gd name="connsiteY5" fmla="*/ 412153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412153"/>
                          </a:moveTo>
                          <a:lnTo>
                            <a:pt x="476250" y="206081"/>
                          </a:lnTo>
                          <a:lnTo>
                            <a:pt x="357188" y="0"/>
                          </a:lnTo>
                          <a:lnTo>
                            <a:pt x="119063" y="0"/>
                          </a:lnTo>
                          <a:lnTo>
                            <a:pt x="0" y="206081"/>
                          </a:lnTo>
                          <a:lnTo>
                            <a:pt x="119063" y="4121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098" name="Freeform 1097">
                      <a:extLst>
                        <a:ext uri="{FF2B5EF4-FFF2-40B4-BE49-F238E27FC236}">
                          <a16:creationId xmlns:a16="http://schemas.microsoft.com/office/drawing/2014/main" id="{65568126-E139-320D-D4B1-C240675CC921}"/>
                        </a:ext>
                      </a:extLst>
                    </p:cNvPr>
                    <p:cNvSpPr/>
                    <p:nvPr/>
                  </p:nvSpPr>
                  <p:spPr>
                    <a:xfrm>
                      <a:off x="9068898" y="27180691"/>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099" name="Freeform 1098">
                      <a:extLst>
                        <a:ext uri="{FF2B5EF4-FFF2-40B4-BE49-F238E27FC236}">
                          <a16:creationId xmlns:a16="http://schemas.microsoft.com/office/drawing/2014/main" id="{B9E84071-FBF1-D425-958E-7AF0B059946E}"/>
                        </a:ext>
                      </a:extLst>
                    </p:cNvPr>
                    <p:cNvSpPr/>
                    <p:nvPr/>
                  </p:nvSpPr>
                  <p:spPr>
                    <a:xfrm>
                      <a:off x="8830773" y="27592844"/>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00" name="Graphic 14">
                    <a:extLst>
                      <a:ext uri="{FF2B5EF4-FFF2-40B4-BE49-F238E27FC236}">
                        <a16:creationId xmlns:a16="http://schemas.microsoft.com/office/drawing/2014/main" id="{BEBCD5BC-685D-09FC-808E-103566C92C82}"/>
                      </a:ext>
                    </a:extLst>
                  </p:cNvPr>
                  <p:cNvGrpSpPr/>
                  <p:nvPr/>
                </p:nvGrpSpPr>
                <p:grpSpPr>
                  <a:xfrm>
                    <a:off x="8592648" y="26562458"/>
                    <a:ext cx="714375" cy="618233"/>
                    <a:chOff x="8592648" y="26562458"/>
                    <a:chExt cx="714375" cy="618233"/>
                  </a:xfrm>
                </p:grpSpPr>
                <p:sp>
                  <p:nvSpPr>
                    <p:cNvPr id="1101" name="Freeform 1100">
                      <a:extLst>
                        <a:ext uri="{FF2B5EF4-FFF2-40B4-BE49-F238E27FC236}">
                          <a16:creationId xmlns:a16="http://schemas.microsoft.com/office/drawing/2014/main" id="{564C7615-30B7-B0FE-3E3C-36E95D8E4859}"/>
                        </a:ext>
                      </a:extLst>
                    </p:cNvPr>
                    <p:cNvSpPr/>
                    <p:nvPr/>
                  </p:nvSpPr>
                  <p:spPr>
                    <a:xfrm>
                      <a:off x="8592648" y="26974610"/>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Lst>
                      <a:ahLst/>
                      <a:cxnLst>
                        <a:cxn ang="0">
                          <a:pos x="connsiteX0" y="connsiteY0"/>
                        </a:cxn>
                        <a:cxn ang="0">
                          <a:pos x="connsiteX1" y="connsiteY1"/>
                        </a:cxn>
                        <a:cxn ang="0">
                          <a:pos x="connsiteX2" y="connsiteY2"/>
                        </a:cxn>
                      </a:cxnLst>
                      <a:rect l="l" t="t" r="r" b="b"/>
                      <a:pathLst>
                        <a:path w="238125" h="206081">
                          <a:moveTo>
                            <a:pt x="0" y="206081"/>
                          </a:moveTo>
                          <a:lnTo>
                            <a:pt x="238125" y="20608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02" name="Freeform 1101">
                      <a:extLst>
                        <a:ext uri="{FF2B5EF4-FFF2-40B4-BE49-F238E27FC236}">
                          <a16:creationId xmlns:a16="http://schemas.microsoft.com/office/drawing/2014/main" id="{B32DCA57-3388-063F-A991-52FD9181CDFE}"/>
                        </a:ext>
                      </a:extLst>
                    </p:cNvPr>
                    <p:cNvSpPr/>
                    <p:nvPr/>
                  </p:nvSpPr>
                  <p:spPr>
                    <a:xfrm>
                      <a:off x="8711710" y="26768539"/>
                      <a:ext cx="476250" cy="412152"/>
                    </a:xfrm>
                    <a:custGeom>
                      <a:avLst/>
                      <a:gdLst>
                        <a:gd name="connsiteX0" fmla="*/ 476250 w 476250"/>
                        <a:gd name="connsiteY0" fmla="*/ 206071 h 412152"/>
                        <a:gd name="connsiteX1" fmla="*/ 357188 w 476250"/>
                        <a:gd name="connsiteY1" fmla="*/ 0 h 412152"/>
                        <a:gd name="connsiteX2" fmla="*/ 119063 w 476250"/>
                        <a:gd name="connsiteY2" fmla="*/ 0 h 412152"/>
                        <a:gd name="connsiteX3" fmla="*/ 0 w 476250"/>
                        <a:gd name="connsiteY3" fmla="*/ 206071 h 412152"/>
                        <a:gd name="connsiteX4" fmla="*/ 119063 w 476250"/>
                        <a:gd name="connsiteY4" fmla="*/ 412153 h 412152"/>
                        <a:gd name="connsiteX5" fmla="*/ 357188 w 476250"/>
                        <a:gd name="connsiteY5" fmla="*/ 412153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476250" y="206071"/>
                          </a:moveTo>
                          <a:lnTo>
                            <a:pt x="357188" y="0"/>
                          </a:lnTo>
                          <a:lnTo>
                            <a:pt x="119063" y="0"/>
                          </a:lnTo>
                          <a:lnTo>
                            <a:pt x="0" y="206071"/>
                          </a:lnTo>
                          <a:lnTo>
                            <a:pt x="119063" y="412153"/>
                          </a:lnTo>
                          <a:lnTo>
                            <a:pt x="357188" y="4121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103" name="Freeform 1102">
                      <a:extLst>
                        <a:ext uri="{FF2B5EF4-FFF2-40B4-BE49-F238E27FC236}">
                          <a16:creationId xmlns:a16="http://schemas.microsoft.com/office/drawing/2014/main" id="{19B0AC4F-B94B-CC1D-852F-26CA49CD0DB3}"/>
                        </a:ext>
                      </a:extLst>
                    </p:cNvPr>
                    <p:cNvSpPr/>
                    <p:nvPr/>
                  </p:nvSpPr>
                  <p:spPr>
                    <a:xfrm>
                      <a:off x="8830773" y="26562458"/>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04" name="Freeform 1103">
                      <a:extLst>
                        <a:ext uri="{FF2B5EF4-FFF2-40B4-BE49-F238E27FC236}">
                          <a16:creationId xmlns:a16="http://schemas.microsoft.com/office/drawing/2014/main" id="{48F01682-20BB-1B58-DA20-D1AC2BB0322A}"/>
                        </a:ext>
                      </a:extLst>
                    </p:cNvPr>
                    <p:cNvSpPr/>
                    <p:nvPr/>
                  </p:nvSpPr>
                  <p:spPr>
                    <a:xfrm>
                      <a:off x="9068898" y="26974610"/>
                      <a:ext cx="238125" cy="206081"/>
                    </a:xfrm>
                    <a:custGeom>
                      <a:avLst/>
                      <a:gdLst>
                        <a:gd name="connsiteX0" fmla="*/ 238125 w 238125"/>
                        <a:gd name="connsiteY0" fmla="*/ 206081 h 206081"/>
                        <a:gd name="connsiteX1" fmla="*/ 119063 w 238125"/>
                        <a:gd name="connsiteY1" fmla="*/ 0 h 206081"/>
                        <a:gd name="connsiteX2" fmla="*/ 0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206081"/>
                          </a:move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grpSp>
            <p:nvGrpSpPr>
              <p:cNvPr id="1105" name="Graphic 14">
                <a:extLst>
                  <a:ext uri="{FF2B5EF4-FFF2-40B4-BE49-F238E27FC236}">
                    <a16:creationId xmlns:a16="http://schemas.microsoft.com/office/drawing/2014/main" id="{03F04C04-9674-868D-1C4C-E03BA83BA1AF}"/>
                  </a:ext>
                </a:extLst>
              </p:cNvPr>
              <p:cNvGrpSpPr/>
              <p:nvPr/>
            </p:nvGrpSpPr>
            <p:grpSpPr>
              <a:xfrm>
                <a:off x="7521085" y="25944224"/>
                <a:ext cx="1071562" cy="1854700"/>
                <a:chOff x="7521085" y="25944224"/>
                <a:chExt cx="1071562" cy="1854700"/>
              </a:xfrm>
            </p:grpSpPr>
            <p:grpSp>
              <p:nvGrpSpPr>
                <p:cNvPr id="1106" name="Graphic 14">
                  <a:extLst>
                    <a:ext uri="{FF2B5EF4-FFF2-40B4-BE49-F238E27FC236}">
                      <a16:creationId xmlns:a16="http://schemas.microsoft.com/office/drawing/2014/main" id="{A6BBA9C7-F06B-1E4E-D096-8EBDB7533FC4}"/>
                    </a:ext>
                  </a:extLst>
                </p:cNvPr>
                <p:cNvGrpSpPr/>
                <p:nvPr/>
              </p:nvGrpSpPr>
              <p:grpSpPr>
                <a:xfrm>
                  <a:off x="7521085" y="25944224"/>
                  <a:ext cx="714375" cy="1236467"/>
                  <a:chOff x="7521085" y="25944224"/>
                  <a:chExt cx="714375" cy="1236467"/>
                </a:xfrm>
              </p:grpSpPr>
              <p:grpSp>
                <p:nvGrpSpPr>
                  <p:cNvPr id="1107" name="Graphic 14">
                    <a:extLst>
                      <a:ext uri="{FF2B5EF4-FFF2-40B4-BE49-F238E27FC236}">
                        <a16:creationId xmlns:a16="http://schemas.microsoft.com/office/drawing/2014/main" id="{CBDD30DA-C103-738E-DC60-DDC432DD9C21}"/>
                      </a:ext>
                    </a:extLst>
                  </p:cNvPr>
                  <p:cNvGrpSpPr/>
                  <p:nvPr/>
                </p:nvGrpSpPr>
                <p:grpSpPr>
                  <a:xfrm>
                    <a:off x="7521085" y="25944224"/>
                    <a:ext cx="714375" cy="618233"/>
                    <a:chOff x="7521085" y="25944224"/>
                    <a:chExt cx="714375" cy="618233"/>
                  </a:xfrm>
                </p:grpSpPr>
                <p:sp>
                  <p:nvSpPr>
                    <p:cNvPr id="1108" name="Freeform 1107">
                      <a:extLst>
                        <a:ext uri="{FF2B5EF4-FFF2-40B4-BE49-F238E27FC236}">
                          <a16:creationId xmlns:a16="http://schemas.microsoft.com/office/drawing/2014/main" id="{99E4543B-09F7-3361-CB92-F6DC4E9CA148}"/>
                        </a:ext>
                      </a:extLst>
                    </p:cNvPr>
                    <p:cNvSpPr/>
                    <p:nvPr/>
                  </p:nvSpPr>
                  <p:spPr>
                    <a:xfrm>
                      <a:off x="7997335" y="26356377"/>
                      <a:ext cx="238125" cy="206081"/>
                    </a:xfrm>
                    <a:custGeom>
                      <a:avLst/>
                      <a:gdLst>
                        <a:gd name="connsiteX0" fmla="*/ 238125 w 238125"/>
                        <a:gd name="connsiteY0" fmla="*/ 206081 h 206081"/>
                        <a:gd name="connsiteX1" fmla="*/ 119063 w 238125"/>
                        <a:gd name="connsiteY1" fmla="*/ 0 h 206081"/>
                        <a:gd name="connsiteX2" fmla="*/ 0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206081"/>
                          </a:move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09" name="Freeform 1108">
                      <a:extLst>
                        <a:ext uri="{FF2B5EF4-FFF2-40B4-BE49-F238E27FC236}">
                          <a16:creationId xmlns:a16="http://schemas.microsoft.com/office/drawing/2014/main" id="{2A3537CD-964A-6B8C-5944-15FAD1AC3FFA}"/>
                        </a:ext>
                      </a:extLst>
                    </p:cNvPr>
                    <p:cNvSpPr/>
                    <p:nvPr/>
                  </p:nvSpPr>
                  <p:spPr>
                    <a:xfrm>
                      <a:off x="7640148" y="26150305"/>
                      <a:ext cx="476250" cy="412152"/>
                    </a:xfrm>
                    <a:custGeom>
                      <a:avLst/>
                      <a:gdLst>
                        <a:gd name="connsiteX0" fmla="*/ 119063 w 476250"/>
                        <a:gd name="connsiteY0" fmla="*/ 0 h 412152"/>
                        <a:gd name="connsiteX1" fmla="*/ 0 w 476250"/>
                        <a:gd name="connsiteY1" fmla="*/ 206071 h 412152"/>
                        <a:gd name="connsiteX2" fmla="*/ 119063 w 476250"/>
                        <a:gd name="connsiteY2" fmla="*/ 412153 h 412152"/>
                        <a:gd name="connsiteX3" fmla="*/ 357188 w 476250"/>
                        <a:gd name="connsiteY3" fmla="*/ 412153 h 412152"/>
                        <a:gd name="connsiteX4" fmla="*/ 476250 w 476250"/>
                        <a:gd name="connsiteY4" fmla="*/ 206071 h 412152"/>
                        <a:gd name="connsiteX5" fmla="*/ 357188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119063" y="0"/>
                          </a:moveTo>
                          <a:lnTo>
                            <a:pt x="0" y="206071"/>
                          </a:lnTo>
                          <a:lnTo>
                            <a:pt x="119063" y="412153"/>
                          </a:lnTo>
                          <a:lnTo>
                            <a:pt x="357188" y="412153"/>
                          </a:lnTo>
                          <a:lnTo>
                            <a:pt x="476250" y="206071"/>
                          </a:lnTo>
                          <a:lnTo>
                            <a:pt x="357188"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110" name="Freeform 1109">
                      <a:extLst>
                        <a:ext uri="{FF2B5EF4-FFF2-40B4-BE49-F238E27FC236}">
                          <a16:creationId xmlns:a16="http://schemas.microsoft.com/office/drawing/2014/main" id="{5EED25E4-1F89-2A69-C8A7-C7F120A2D50C}"/>
                        </a:ext>
                      </a:extLst>
                    </p:cNvPr>
                    <p:cNvSpPr/>
                    <p:nvPr/>
                  </p:nvSpPr>
                  <p:spPr>
                    <a:xfrm>
                      <a:off x="7521085" y="26356377"/>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Lst>
                      <a:ahLst/>
                      <a:cxnLst>
                        <a:cxn ang="0">
                          <a:pos x="connsiteX0" y="connsiteY0"/>
                        </a:cxn>
                        <a:cxn ang="0">
                          <a:pos x="connsiteX1" y="connsiteY1"/>
                        </a:cxn>
                        <a:cxn ang="0">
                          <a:pos x="connsiteX2" y="connsiteY2"/>
                        </a:cxn>
                      </a:cxnLst>
                      <a:rect l="l" t="t" r="r" b="b"/>
                      <a:pathLst>
                        <a:path w="238125" h="206081">
                          <a:moveTo>
                            <a:pt x="0" y="206081"/>
                          </a:moveTo>
                          <a:lnTo>
                            <a:pt x="238125" y="20608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11" name="Freeform 1110">
                      <a:extLst>
                        <a:ext uri="{FF2B5EF4-FFF2-40B4-BE49-F238E27FC236}">
                          <a16:creationId xmlns:a16="http://schemas.microsoft.com/office/drawing/2014/main" id="{64AF19B8-30FD-697A-1462-5BD6AAC321D5}"/>
                        </a:ext>
                      </a:extLst>
                    </p:cNvPr>
                    <p:cNvSpPr/>
                    <p:nvPr/>
                  </p:nvSpPr>
                  <p:spPr>
                    <a:xfrm>
                      <a:off x="7759210" y="25944224"/>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12" name="Graphic 14">
                    <a:extLst>
                      <a:ext uri="{FF2B5EF4-FFF2-40B4-BE49-F238E27FC236}">
                        <a16:creationId xmlns:a16="http://schemas.microsoft.com/office/drawing/2014/main" id="{06DB253F-3E8D-65CF-A713-366DC3BACCB9}"/>
                      </a:ext>
                    </a:extLst>
                  </p:cNvPr>
                  <p:cNvGrpSpPr/>
                  <p:nvPr/>
                </p:nvGrpSpPr>
                <p:grpSpPr>
                  <a:xfrm>
                    <a:off x="7521085" y="26562458"/>
                    <a:ext cx="714375" cy="618233"/>
                    <a:chOff x="7521085" y="26562458"/>
                    <a:chExt cx="714375" cy="618233"/>
                  </a:xfrm>
                </p:grpSpPr>
                <p:sp>
                  <p:nvSpPr>
                    <p:cNvPr id="1113" name="Freeform 1112">
                      <a:extLst>
                        <a:ext uri="{FF2B5EF4-FFF2-40B4-BE49-F238E27FC236}">
                          <a16:creationId xmlns:a16="http://schemas.microsoft.com/office/drawing/2014/main" id="{4AD404B8-761F-864B-120B-E49228557CDA}"/>
                        </a:ext>
                      </a:extLst>
                    </p:cNvPr>
                    <p:cNvSpPr/>
                    <p:nvPr/>
                  </p:nvSpPr>
                  <p:spPr>
                    <a:xfrm>
                      <a:off x="7997335" y="26562458"/>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14" name="Freeform 1113">
                      <a:extLst>
                        <a:ext uri="{FF2B5EF4-FFF2-40B4-BE49-F238E27FC236}">
                          <a16:creationId xmlns:a16="http://schemas.microsoft.com/office/drawing/2014/main" id="{53C4A1B3-B870-ED4B-DE55-F8B2A852275B}"/>
                        </a:ext>
                      </a:extLst>
                    </p:cNvPr>
                    <p:cNvSpPr/>
                    <p:nvPr/>
                  </p:nvSpPr>
                  <p:spPr>
                    <a:xfrm>
                      <a:off x="7640148" y="26562458"/>
                      <a:ext cx="476250" cy="412152"/>
                    </a:xfrm>
                    <a:custGeom>
                      <a:avLst/>
                      <a:gdLst>
                        <a:gd name="connsiteX0" fmla="*/ 0 w 476250"/>
                        <a:gd name="connsiteY0" fmla="*/ 206081 h 412152"/>
                        <a:gd name="connsiteX1" fmla="*/ 119063 w 476250"/>
                        <a:gd name="connsiteY1" fmla="*/ 412153 h 412152"/>
                        <a:gd name="connsiteX2" fmla="*/ 357188 w 476250"/>
                        <a:gd name="connsiteY2" fmla="*/ 412153 h 412152"/>
                        <a:gd name="connsiteX3" fmla="*/ 476250 w 476250"/>
                        <a:gd name="connsiteY3" fmla="*/ 206081 h 412152"/>
                        <a:gd name="connsiteX4" fmla="*/ 357188 w 476250"/>
                        <a:gd name="connsiteY4" fmla="*/ 0 h 412152"/>
                        <a:gd name="connsiteX5" fmla="*/ 119063 w 476250"/>
                        <a:gd name="connsiteY5" fmla="*/ 0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0" y="206081"/>
                          </a:moveTo>
                          <a:lnTo>
                            <a:pt x="119063" y="412153"/>
                          </a:lnTo>
                          <a:lnTo>
                            <a:pt x="357188" y="412153"/>
                          </a:lnTo>
                          <a:lnTo>
                            <a:pt x="476250" y="206081"/>
                          </a:lnTo>
                          <a:lnTo>
                            <a:pt x="357188" y="0"/>
                          </a:lnTo>
                          <a:lnTo>
                            <a:pt x="119063" y="0"/>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115" name="Freeform 1114">
                      <a:extLst>
                        <a:ext uri="{FF2B5EF4-FFF2-40B4-BE49-F238E27FC236}">
                          <a16:creationId xmlns:a16="http://schemas.microsoft.com/office/drawing/2014/main" id="{0D1DEF7F-36A7-65AE-5E62-055A3D54B4F8}"/>
                        </a:ext>
                      </a:extLst>
                    </p:cNvPr>
                    <p:cNvSpPr/>
                    <p:nvPr/>
                  </p:nvSpPr>
                  <p:spPr>
                    <a:xfrm>
                      <a:off x="7759210" y="26974610"/>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16" name="Freeform 1115">
                      <a:extLst>
                        <a:ext uri="{FF2B5EF4-FFF2-40B4-BE49-F238E27FC236}">
                          <a16:creationId xmlns:a16="http://schemas.microsoft.com/office/drawing/2014/main" id="{F7EE98DC-0896-CAE8-7A80-F93DC1858A9E}"/>
                        </a:ext>
                      </a:extLst>
                    </p:cNvPr>
                    <p:cNvSpPr/>
                    <p:nvPr/>
                  </p:nvSpPr>
                  <p:spPr>
                    <a:xfrm>
                      <a:off x="7521085" y="26562458"/>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nvGrpSpPr>
                <p:cNvPr id="1117" name="Graphic 14">
                  <a:extLst>
                    <a:ext uri="{FF2B5EF4-FFF2-40B4-BE49-F238E27FC236}">
                      <a16:creationId xmlns:a16="http://schemas.microsoft.com/office/drawing/2014/main" id="{9BBFB72B-ED86-AB72-61DF-FF3259D8F196}"/>
                    </a:ext>
                  </a:extLst>
                </p:cNvPr>
                <p:cNvGrpSpPr/>
                <p:nvPr/>
              </p:nvGrpSpPr>
              <p:grpSpPr>
                <a:xfrm>
                  <a:off x="7878273" y="26562458"/>
                  <a:ext cx="714375" cy="1236467"/>
                  <a:chOff x="7878273" y="26562458"/>
                  <a:chExt cx="714375" cy="1236467"/>
                </a:xfrm>
              </p:grpSpPr>
              <p:grpSp>
                <p:nvGrpSpPr>
                  <p:cNvPr id="1118" name="Graphic 14">
                    <a:extLst>
                      <a:ext uri="{FF2B5EF4-FFF2-40B4-BE49-F238E27FC236}">
                        <a16:creationId xmlns:a16="http://schemas.microsoft.com/office/drawing/2014/main" id="{88CFC42A-6769-1D83-B025-B361ABC05EDF}"/>
                      </a:ext>
                    </a:extLst>
                  </p:cNvPr>
                  <p:cNvGrpSpPr/>
                  <p:nvPr/>
                </p:nvGrpSpPr>
                <p:grpSpPr>
                  <a:xfrm>
                    <a:off x="7878273" y="27180691"/>
                    <a:ext cx="714375" cy="618233"/>
                    <a:chOff x="7878273" y="27180691"/>
                    <a:chExt cx="714375" cy="618233"/>
                  </a:xfrm>
                </p:grpSpPr>
                <p:sp>
                  <p:nvSpPr>
                    <p:cNvPr id="1119" name="Freeform 1118">
                      <a:extLst>
                        <a:ext uri="{FF2B5EF4-FFF2-40B4-BE49-F238E27FC236}">
                          <a16:creationId xmlns:a16="http://schemas.microsoft.com/office/drawing/2014/main" id="{370AEC66-419B-AFE1-F69A-6CE19833E5A6}"/>
                        </a:ext>
                      </a:extLst>
                    </p:cNvPr>
                    <p:cNvSpPr/>
                    <p:nvPr/>
                  </p:nvSpPr>
                  <p:spPr>
                    <a:xfrm>
                      <a:off x="7878273" y="27180691"/>
                      <a:ext cx="238125" cy="206081"/>
                    </a:xfrm>
                    <a:custGeom>
                      <a:avLst/>
                      <a:gdLst>
                        <a:gd name="connsiteX0" fmla="*/ 0 w 238125"/>
                        <a:gd name="connsiteY0" fmla="*/ 0 h 206081"/>
                        <a:gd name="connsiteX1" fmla="*/ 119063 w 238125"/>
                        <a:gd name="connsiteY1" fmla="*/ 206081 h 206081"/>
                        <a:gd name="connsiteX2" fmla="*/ 238125 w 238125"/>
                        <a:gd name="connsiteY2" fmla="*/ 0 h 206081"/>
                      </a:gdLst>
                      <a:ahLst/>
                      <a:cxnLst>
                        <a:cxn ang="0">
                          <a:pos x="connsiteX0" y="connsiteY0"/>
                        </a:cxn>
                        <a:cxn ang="0">
                          <a:pos x="connsiteX1" y="connsiteY1"/>
                        </a:cxn>
                        <a:cxn ang="0">
                          <a:pos x="connsiteX2" y="connsiteY2"/>
                        </a:cxn>
                      </a:cxnLst>
                      <a:rect l="l" t="t" r="r" b="b"/>
                      <a:pathLst>
                        <a:path w="238125" h="206081">
                          <a:moveTo>
                            <a:pt x="0" y="0"/>
                          </a:moveTo>
                          <a:lnTo>
                            <a:pt x="119063" y="206081"/>
                          </a:lnTo>
                          <a:lnTo>
                            <a:pt x="238125"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20" name="Freeform 1119">
                      <a:extLst>
                        <a:ext uri="{FF2B5EF4-FFF2-40B4-BE49-F238E27FC236}">
                          <a16:creationId xmlns:a16="http://schemas.microsoft.com/office/drawing/2014/main" id="{ADA432DD-915F-F7FE-6891-F9626AA22D2B}"/>
                        </a:ext>
                      </a:extLst>
                    </p:cNvPr>
                    <p:cNvSpPr/>
                    <p:nvPr/>
                  </p:nvSpPr>
                  <p:spPr>
                    <a:xfrm>
                      <a:off x="7997335" y="27180691"/>
                      <a:ext cx="476250" cy="412152"/>
                    </a:xfrm>
                    <a:custGeom>
                      <a:avLst/>
                      <a:gdLst>
                        <a:gd name="connsiteX0" fmla="*/ 357188 w 476250"/>
                        <a:gd name="connsiteY0" fmla="*/ 412153 h 412152"/>
                        <a:gd name="connsiteX1" fmla="*/ 476250 w 476250"/>
                        <a:gd name="connsiteY1" fmla="*/ 206081 h 412152"/>
                        <a:gd name="connsiteX2" fmla="*/ 357188 w 476250"/>
                        <a:gd name="connsiteY2" fmla="*/ 0 h 412152"/>
                        <a:gd name="connsiteX3" fmla="*/ 119063 w 476250"/>
                        <a:gd name="connsiteY3" fmla="*/ 0 h 412152"/>
                        <a:gd name="connsiteX4" fmla="*/ 0 w 476250"/>
                        <a:gd name="connsiteY4" fmla="*/ 206081 h 412152"/>
                        <a:gd name="connsiteX5" fmla="*/ 119063 w 476250"/>
                        <a:gd name="connsiteY5" fmla="*/ 412153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357188" y="412153"/>
                          </a:moveTo>
                          <a:lnTo>
                            <a:pt x="476250" y="206081"/>
                          </a:lnTo>
                          <a:lnTo>
                            <a:pt x="357188" y="0"/>
                          </a:lnTo>
                          <a:lnTo>
                            <a:pt x="119063" y="0"/>
                          </a:lnTo>
                          <a:lnTo>
                            <a:pt x="0" y="206081"/>
                          </a:lnTo>
                          <a:lnTo>
                            <a:pt x="119063" y="4121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121" name="Freeform 1120">
                      <a:extLst>
                        <a:ext uri="{FF2B5EF4-FFF2-40B4-BE49-F238E27FC236}">
                          <a16:creationId xmlns:a16="http://schemas.microsoft.com/office/drawing/2014/main" id="{115F42FD-9959-9617-307D-81DDBAEBBF9C}"/>
                        </a:ext>
                      </a:extLst>
                    </p:cNvPr>
                    <p:cNvSpPr/>
                    <p:nvPr/>
                  </p:nvSpPr>
                  <p:spPr>
                    <a:xfrm>
                      <a:off x="8354523" y="27180691"/>
                      <a:ext cx="238125" cy="206081"/>
                    </a:xfrm>
                    <a:custGeom>
                      <a:avLst/>
                      <a:gdLst>
                        <a:gd name="connsiteX0" fmla="*/ 238125 w 238125"/>
                        <a:gd name="connsiteY0" fmla="*/ 0 h 206081"/>
                        <a:gd name="connsiteX1" fmla="*/ 0 w 238125"/>
                        <a:gd name="connsiteY1" fmla="*/ 0 h 206081"/>
                        <a:gd name="connsiteX2" fmla="*/ 119063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0"/>
                          </a:moveTo>
                          <a:lnTo>
                            <a:pt x="0" y="0"/>
                          </a:lnTo>
                          <a:lnTo>
                            <a:pt x="119063"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22" name="Freeform 1121">
                      <a:extLst>
                        <a:ext uri="{FF2B5EF4-FFF2-40B4-BE49-F238E27FC236}">
                          <a16:creationId xmlns:a16="http://schemas.microsoft.com/office/drawing/2014/main" id="{387A3524-66AE-3606-7B92-82D2F0AEDBFE}"/>
                        </a:ext>
                      </a:extLst>
                    </p:cNvPr>
                    <p:cNvSpPr/>
                    <p:nvPr/>
                  </p:nvSpPr>
                  <p:spPr>
                    <a:xfrm>
                      <a:off x="8116398" y="27592844"/>
                      <a:ext cx="238125" cy="206081"/>
                    </a:xfrm>
                    <a:custGeom>
                      <a:avLst/>
                      <a:gdLst>
                        <a:gd name="connsiteX0" fmla="*/ 119063 w 238125"/>
                        <a:gd name="connsiteY0" fmla="*/ 206081 h 206081"/>
                        <a:gd name="connsiteX1" fmla="*/ 238125 w 238125"/>
                        <a:gd name="connsiteY1" fmla="*/ 0 h 206081"/>
                        <a:gd name="connsiteX2" fmla="*/ 0 w 238125"/>
                        <a:gd name="connsiteY2" fmla="*/ 0 h 206081"/>
                      </a:gdLst>
                      <a:ahLst/>
                      <a:cxnLst>
                        <a:cxn ang="0">
                          <a:pos x="connsiteX0" y="connsiteY0"/>
                        </a:cxn>
                        <a:cxn ang="0">
                          <a:pos x="connsiteX1" y="connsiteY1"/>
                        </a:cxn>
                        <a:cxn ang="0">
                          <a:pos x="connsiteX2" y="connsiteY2"/>
                        </a:cxn>
                      </a:cxnLst>
                      <a:rect l="l" t="t" r="r" b="b"/>
                      <a:pathLst>
                        <a:path w="238125" h="206081">
                          <a:moveTo>
                            <a:pt x="119063" y="206081"/>
                          </a:moveTo>
                          <a:lnTo>
                            <a:pt x="238125"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23" name="Graphic 14">
                    <a:extLst>
                      <a:ext uri="{FF2B5EF4-FFF2-40B4-BE49-F238E27FC236}">
                        <a16:creationId xmlns:a16="http://schemas.microsoft.com/office/drawing/2014/main" id="{D7C41285-B1FA-D79C-F8A4-D55C90C31139}"/>
                      </a:ext>
                    </a:extLst>
                  </p:cNvPr>
                  <p:cNvGrpSpPr/>
                  <p:nvPr/>
                </p:nvGrpSpPr>
                <p:grpSpPr>
                  <a:xfrm>
                    <a:off x="7878273" y="26562458"/>
                    <a:ext cx="714375" cy="618233"/>
                    <a:chOff x="7878273" y="26562458"/>
                    <a:chExt cx="714375" cy="618233"/>
                  </a:xfrm>
                </p:grpSpPr>
                <p:sp>
                  <p:nvSpPr>
                    <p:cNvPr id="1124" name="Freeform 1123">
                      <a:extLst>
                        <a:ext uri="{FF2B5EF4-FFF2-40B4-BE49-F238E27FC236}">
                          <a16:creationId xmlns:a16="http://schemas.microsoft.com/office/drawing/2014/main" id="{1D977D1E-A992-BF5A-5FF0-91BDFC79FF27}"/>
                        </a:ext>
                      </a:extLst>
                    </p:cNvPr>
                    <p:cNvSpPr/>
                    <p:nvPr/>
                  </p:nvSpPr>
                  <p:spPr>
                    <a:xfrm>
                      <a:off x="7878273" y="26974610"/>
                      <a:ext cx="238125" cy="206081"/>
                    </a:xfrm>
                    <a:custGeom>
                      <a:avLst/>
                      <a:gdLst>
                        <a:gd name="connsiteX0" fmla="*/ 0 w 238125"/>
                        <a:gd name="connsiteY0" fmla="*/ 206081 h 206081"/>
                        <a:gd name="connsiteX1" fmla="*/ 238125 w 238125"/>
                        <a:gd name="connsiteY1" fmla="*/ 206081 h 206081"/>
                        <a:gd name="connsiteX2" fmla="*/ 119063 w 238125"/>
                        <a:gd name="connsiteY2" fmla="*/ 0 h 206081"/>
                      </a:gdLst>
                      <a:ahLst/>
                      <a:cxnLst>
                        <a:cxn ang="0">
                          <a:pos x="connsiteX0" y="connsiteY0"/>
                        </a:cxn>
                        <a:cxn ang="0">
                          <a:pos x="connsiteX1" y="connsiteY1"/>
                        </a:cxn>
                        <a:cxn ang="0">
                          <a:pos x="connsiteX2" y="connsiteY2"/>
                        </a:cxn>
                      </a:cxnLst>
                      <a:rect l="l" t="t" r="r" b="b"/>
                      <a:pathLst>
                        <a:path w="238125" h="206081">
                          <a:moveTo>
                            <a:pt x="0" y="206081"/>
                          </a:moveTo>
                          <a:lnTo>
                            <a:pt x="238125" y="206081"/>
                          </a:lnTo>
                          <a:lnTo>
                            <a:pt x="119063"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25" name="Freeform 1124">
                      <a:extLst>
                        <a:ext uri="{FF2B5EF4-FFF2-40B4-BE49-F238E27FC236}">
                          <a16:creationId xmlns:a16="http://schemas.microsoft.com/office/drawing/2014/main" id="{E066105F-7408-D025-46AF-5D542D10B081}"/>
                        </a:ext>
                      </a:extLst>
                    </p:cNvPr>
                    <p:cNvSpPr/>
                    <p:nvPr/>
                  </p:nvSpPr>
                  <p:spPr>
                    <a:xfrm>
                      <a:off x="7997335" y="26768539"/>
                      <a:ext cx="476250" cy="412152"/>
                    </a:xfrm>
                    <a:custGeom>
                      <a:avLst/>
                      <a:gdLst>
                        <a:gd name="connsiteX0" fmla="*/ 476250 w 476250"/>
                        <a:gd name="connsiteY0" fmla="*/ 206071 h 412152"/>
                        <a:gd name="connsiteX1" fmla="*/ 357188 w 476250"/>
                        <a:gd name="connsiteY1" fmla="*/ 0 h 412152"/>
                        <a:gd name="connsiteX2" fmla="*/ 119063 w 476250"/>
                        <a:gd name="connsiteY2" fmla="*/ 0 h 412152"/>
                        <a:gd name="connsiteX3" fmla="*/ 0 w 476250"/>
                        <a:gd name="connsiteY3" fmla="*/ 206071 h 412152"/>
                        <a:gd name="connsiteX4" fmla="*/ 119063 w 476250"/>
                        <a:gd name="connsiteY4" fmla="*/ 412153 h 412152"/>
                        <a:gd name="connsiteX5" fmla="*/ 357188 w 476250"/>
                        <a:gd name="connsiteY5" fmla="*/ 412153 h 41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0" h="412152">
                          <a:moveTo>
                            <a:pt x="476250" y="206071"/>
                          </a:moveTo>
                          <a:lnTo>
                            <a:pt x="357188" y="0"/>
                          </a:lnTo>
                          <a:lnTo>
                            <a:pt x="119063" y="0"/>
                          </a:lnTo>
                          <a:lnTo>
                            <a:pt x="0" y="206071"/>
                          </a:lnTo>
                          <a:lnTo>
                            <a:pt x="119063" y="412153"/>
                          </a:lnTo>
                          <a:lnTo>
                            <a:pt x="357188" y="412153"/>
                          </a:lnTo>
                          <a:close/>
                        </a:path>
                      </a:pathLst>
                    </a:custGeom>
                    <a:solidFill>
                      <a:srgbClr val="92BE5F"/>
                    </a:solidFill>
                    <a:ln w="19050" cap="rnd">
                      <a:solidFill>
                        <a:srgbClr val="000000"/>
                      </a:solidFill>
                      <a:prstDash val="solid"/>
                      <a:round/>
                    </a:ln>
                  </p:spPr>
                  <p:txBody>
                    <a:bodyPr rtlCol="0" anchor="ctr"/>
                    <a:lstStyle/>
                    <a:p>
                      <a:endParaRPr lang="en-US"/>
                    </a:p>
                  </p:txBody>
                </p:sp>
                <p:sp>
                  <p:nvSpPr>
                    <p:cNvPr id="1126" name="Freeform 1125">
                      <a:extLst>
                        <a:ext uri="{FF2B5EF4-FFF2-40B4-BE49-F238E27FC236}">
                          <a16:creationId xmlns:a16="http://schemas.microsoft.com/office/drawing/2014/main" id="{C068B45F-15D4-BCB6-F372-BB4964C371EC}"/>
                        </a:ext>
                      </a:extLst>
                    </p:cNvPr>
                    <p:cNvSpPr/>
                    <p:nvPr/>
                  </p:nvSpPr>
                  <p:spPr>
                    <a:xfrm>
                      <a:off x="8116398" y="26562458"/>
                      <a:ext cx="238125" cy="206081"/>
                    </a:xfrm>
                    <a:custGeom>
                      <a:avLst/>
                      <a:gdLst>
                        <a:gd name="connsiteX0" fmla="*/ 119063 w 238125"/>
                        <a:gd name="connsiteY0" fmla="*/ 0 h 206081"/>
                        <a:gd name="connsiteX1" fmla="*/ 0 w 238125"/>
                        <a:gd name="connsiteY1" fmla="*/ 206081 h 206081"/>
                        <a:gd name="connsiteX2" fmla="*/ 238125 w 238125"/>
                        <a:gd name="connsiteY2" fmla="*/ 206081 h 206081"/>
                      </a:gdLst>
                      <a:ahLst/>
                      <a:cxnLst>
                        <a:cxn ang="0">
                          <a:pos x="connsiteX0" y="connsiteY0"/>
                        </a:cxn>
                        <a:cxn ang="0">
                          <a:pos x="connsiteX1" y="connsiteY1"/>
                        </a:cxn>
                        <a:cxn ang="0">
                          <a:pos x="connsiteX2" y="connsiteY2"/>
                        </a:cxn>
                      </a:cxnLst>
                      <a:rect l="l" t="t" r="r" b="b"/>
                      <a:pathLst>
                        <a:path w="238125" h="206081">
                          <a:moveTo>
                            <a:pt x="119063" y="0"/>
                          </a:moveTo>
                          <a:lnTo>
                            <a:pt x="0" y="206081"/>
                          </a:lnTo>
                          <a:lnTo>
                            <a:pt x="238125" y="20608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27" name="Freeform 1126">
                      <a:extLst>
                        <a:ext uri="{FF2B5EF4-FFF2-40B4-BE49-F238E27FC236}">
                          <a16:creationId xmlns:a16="http://schemas.microsoft.com/office/drawing/2014/main" id="{19770BEE-E920-8903-4ADD-D3141FD9B42D}"/>
                        </a:ext>
                      </a:extLst>
                    </p:cNvPr>
                    <p:cNvSpPr/>
                    <p:nvPr/>
                  </p:nvSpPr>
                  <p:spPr>
                    <a:xfrm>
                      <a:off x="8354523" y="26974610"/>
                      <a:ext cx="238125" cy="206081"/>
                    </a:xfrm>
                    <a:custGeom>
                      <a:avLst/>
                      <a:gdLst>
                        <a:gd name="connsiteX0" fmla="*/ 238125 w 238125"/>
                        <a:gd name="connsiteY0" fmla="*/ 206081 h 206081"/>
                        <a:gd name="connsiteX1" fmla="*/ 119063 w 238125"/>
                        <a:gd name="connsiteY1" fmla="*/ 0 h 206081"/>
                        <a:gd name="connsiteX2" fmla="*/ 0 w 238125"/>
                        <a:gd name="connsiteY2" fmla="*/ 206081 h 206081"/>
                      </a:gdLst>
                      <a:ahLst/>
                      <a:cxnLst>
                        <a:cxn ang="0">
                          <a:pos x="connsiteX0" y="connsiteY0"/>
                        </a:cxn>
                        <a:cxn ang="0">
                          <a:pos x="connsiteX1" y="connsiteY1"/>
                        </a:cxn>
                        <a:cxn ang="0">
                          <a:pos x="connsiteX2" y="connsiteY2"/>
                        </a:cxn>
                      </a:cxnLst>
                      <a:rect l="l" t="t" r="r" b="b"/>
                      <a:pathLst>
                        <a:path w="238125" h="206081">
                          <a:moveTo>
                            <a:pt x="238125" y="206081"/>
                          </a:moveTo>
                          <a:lnTo>
                            <a:pt x="119063" y="0"/>
                          </a:lnTo>
                          <a:lnTo>
                            <a:pt x="0" y="206081"/>
                          </a:lnTo>
                          <a:close/>
                        </a:path>
                      </a:pathLst>
                    </a:custGeom>
                    <a:solidFill>
                      <a:srgbClr val="6DA59B"/>
                    </a:solidFill>
                    <a:ln w="19050" cap="rnd">
                      <a:solidFill>
                        <a:srgbClr val="000000"/>
                      </a:solidFill>
                      <a:prstDash val="solid"/>
                      <a:round/>
                    </a:ln>
                  </p:spPr>
                  <p:txBody>
                    <a:bodyPr rtlCol="0" anchor="ctr"/>
                    <a:lstStyle/>
                    <a:p>
                      <a:endParaRPr lang="en-US"/>
                    </a:p>
                  </p:txBody>
                </p:sp>
              </p:grpSp>
            </p:grpSp>
          </p:grpSp>
        </p:grpSp>
        <p:grpSp>
          <p:nvGrpSpPr>
            <p:cNvPr id="1128" name="Graphic 16">
              <a:extLst>
                <a:ext uri="{FF2B5EF4-FFF2-40B4-BE49-F238E27FC236}">
                  <a16:creationId xmlns:a16="http://schemas.microsoft.com/office/drawing/2014/main" id="{ABEAE5F6-44D7-FD07-B81B-3FDF57D8DFEC}"/>
                </a:ext>
              </a:extLst>
            </p:cNvPr>
            <p:cNvGrpSpPr>
              <a:grpSpLocks noChangeAspect="1"/>
            </p:cNvGrpSpPr>
            <p:nvPr/>
          </p:nvGrpSpPr>
          <p:grpSpPr>
            <a:xfrm>
              <a:off x="34480207" y="11078970"/>
              <a:ext cx="3035228" cy="3502787"/>
              <a:chOff x="11060883" y="24648639"/>
              <a:chExt cx="3852938" cy="4445871"/>
            </a:xfrm>
          </p:grpSpPr>
          <p:grpSp>
            <p:nvGrpSpPr>
              <p:cNvPr id="1129" name="Graphic 16">
                <a:extLst>
                  <a:ext uri="{FF2B5EF4-FFF2-40B4-BE49-F238E27FC236}">
                    <a16:creationId xmlns:a16="http://schemas.microsoft.com/office/drawing/2014/main" id="{F7A9DAE9-F521-0472-B895-3147E514BD04}"/>
                  </a:ext>
                </a:extLst>
              </p:cNvPr>
              <p:cNvGrpSpPr/>
              <p:nvPr/>
            </p:nvGrpSpPr>
            <p:grpSpPr>
              <a:xfrm>
                <a:off x="11796728" y="25497720"/>
                <a:ext cx="2381250" cy="2060782"/>
                <a:chOff x="11796728" y="25497720"/>
                <a:chExt cx="2381250" cy="2060782"/>
              </a:xfrm>
            </p:grpSpPr>
            <p:sp>
              <p:nvSpPr>
                <p:cNvPr id="1130" name="Freeform 1129">
                  <a:extLst>
                    <a:ext uri="{FF2B5EF4-FFF2-40B4-BE49-F238E27FC236}">
                      <a16:creationId xmlns:a16="http://schemas.microsoft.com/office/drawing/2014/main" id="{8E077D04-773B-413F-7AA6-F163711DE0FE}"/>
                    </a:ext>
                  </a:extLst>
                </p:cNvPr>
                <p:cNvSpPr/>
                <p:nvPr/>
              </p:nvSpPr>
              <p:spPr>
                <a:xfrm>
                  <a:off x="11796728" y="26871575"/>
                  <a:ext cx="793746" cy="686927"/>
                </a:xfrm>
                <a:custGeom>
                  <a:avLst/>
                  <a:gdLst>
                    <a:gd name="connsiteX0" fmla="*/ 0 w 793746"/>
                    <a:gd name="connsiteY0" fmla="*/ 686927 h 686927"/>
                    <a:gd name="connsiteX1" fmla="*/ 396878 w 793746"/>
                    <a:gd name="connsiteY1" fmla="*/ 0 h 686927"/>
                    <a:gd name="connsiteX2" fmla="*/ 793747 w 793746"/>
                    <a:gd name="connsiteY2" fmla="*/ 686927 h 686927"/>
                  </a:gdLst>
                  <a:ahLst/>
                  <a:cxnLst>
                    <a:cxn ang="0">
                      <a:pos x="connsiteX0" y="connsiteY0"/>
                    </a:cxn>
                    <a:cxn ang="0">
                      <a:pos x="connsiteX1" y="connsiteY1"/>
                    </a:cxn>
                    <a:cxn ang="0">
                      <a:pos x="connsiteX2" y="connsiteY2"/>
                    </a:cxn>
                  </a:cxnLst>
                  <a:rect l="l" t="t" r="r" b="b"/>
                  <a:pathLst>
                    <a:path w="793746" h="686927">
                      <a:moveTo>
                        <a:pt x="0" y="686927"/>
                      </a:moveTo>
                      <a:lnTo>
                        <a:pt x="396878" y="0"/>
                      </a:lnTo>
                      <a:lnTo>
                        <a:pt x="793747" y="68692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31" name="Freeform 1130">
                  <a:extLst>
                    <a:ext uri="{FF2B5EF4-FFF2-40B4-BE49-F238E27FC236}">
                      <a16:creationId xmlns:a16="http://schemas.microsoft.com/office/drawing/2014/main" id="{14A56169-855F-20BC-7119-E42E16B18501}"/>
                    </a:ext>
                  </a:extLst>
                </p:cNvPr>
                <p:cNvSpPr/>
                <p:nvPr/>
              </p:nvSpPr>
              <p:spPr>
                <a:xfrm>
                  <a:off x="12193606" y="26184647"/>
                  <a:ext cx="1587493" cy="1373854"/>
                </a:xfrm>
                <a:custGeom>
                  <a:avLst/>
                  <a:gdLst>
                    <a:gd name="connsiteX0" fmla="*/ 1190625 w 1587493"/>
                    <a:gd name="connsiteY0" fmla="*/ 0 h 1373854"/>
                    <a:gd name="connsiteX1" fmla="*/ 1587494 w 1587493"/>
                    <a:gd name="connsiteY1" fmla="*/ 686927 h 1373854"/>
                    <a:gd name="connsiteX2" fmla="*/ 1190625 w 1587493"/>
                    <a:gd name="connsiteY2" fmla="*/ 1373855 h 1373854"/>
                    <a:gd name="connsiteX3" fmla="*/ 396869 w 1587493"/>
                    <a:gd name="connsiteY3" fmla="*/ 1373855 h 1373854"/>
                    <a:gd name="connsiteX4" fmla="*/ 0 w 1587493"/>
                    <a:gd name="connsiteY4" fmla="*/ 686927 h 1373854"/>
                    <a:gd name="connsiteX5" fmla="*/ 396869 w 1587493"/>
                    <a:gd name="connsiteY5" fmla="*/ 0 h 137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493" h="1373854">
                      <a:moveTo>
                        <a:pt x="1190625" y="0"/>
                      </a:moveTo>
                      <a:lnTo>
                        <a:pt x="1587494" y="686927"/>
                      </a:lnTo>
                      <a:lnTo>
                        <a:pt x="1190625" y="1373855"/>
                      </a:lnTo>
                      <a:lnTo>
                        <a:pt x="396869" y="1373855"/>
                      </a:lnTo>
                      <a:lnTo>
                        <a:pt x="0" y="686927"/>
                      </a:lnTo>
                      <a:lnTo>
                        <a:pt x="396869"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32" name="Freeform 1131">
                  <a:extLst>
                    <a:ext uri="{FF2B5EF4-FFF2-40B4-BE49-F238E27FC236}">
                      <a16:creationId xmlns:a16="http://schemas.microsoft.com/office/drawing/2014/main" id="{99597423-37B2-E730-EE48-E4D1FF3E0763}"/>
                    </a:ext>
                  </a:extLst>
                </p:cNvPr>
                <p:cNvSpPr/>
                <p:nvPr/>
              </p:nvSpPr>
              <p:spPr>
                <a:xfrm>
                  <a:off x="13384231" y="26871575"/>
                  <a:ext cx="793746" cy="686927"/>
                </a:xfrm>
                <a:custGeom>
                  <a:avLst/>
                  <a:gdLst>
                    <a:gd name="connsiteX0" fmla="*/ 793747 w 793746"/>
                    <a:gd name="connsiteY0" fmla="*/ 686927 h 686927"/>
                    <a:gd name="connsiteX1" fmla="*/ 0 w 793746"/>
                    <a:gd name="connsiteY1" fmla="*/ 686927 h 686927"/>
                    <a:gd name="connsiteX2" fmla="*/ 396869 w 793746"/>
                    <a:gd name="connsiteY2" fmla="*/ 0 h 686927"/>
                  </a:gdLst>
                  <a:ahLst/>
                  <a:cxnLst>
                    <a:cxn ang="0">
                      <a:pos x="connsiteX0" y="connsiteY0"/>
                    </a:cxn>
                    <a:cxn ang="0">
                      <a:pos x="connsiteX1" y="connsiteY1"/>
                    </a:cxn>
                    <a:cxn ang="0">
                      <a:pos x="connsiteX2" y="connsiteY2"/>
                    </a:cxn>
                  </a:cxnLst>
                  <a:rect l="l" t="t" r="r" b="b"/>
                  <a:pathLst>
                    <a:path w="793746" h="686927">
                      <a:moveTo>
                        <a:pt x="793747" y="686927"/>
                      </a:moveTo>
                      <a:lnTo>
                        <a:pt x="0" y="686927"/>
                      </a:lnTo>
                      <a:lnTo>
                        <a:pt x="396869"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33" name="Freeform 1132">
                  <a:extLst>
                    <a:ext uri="{FF2B5EF4-FFF2-40B4-BE49-F238E27FC236}">
                      <a16:creationId xmlns:a16="http://schemas.microsoft.com/office/drawing/2014/main" id="{8A574A54-7DF1-A088-21D6-2C488357832E}"/>
                    </a:ext>
                  </a:extLst>
                </p:cNvPr>
                <p:cNvSpPr/>
                <p:nvPr/>
              </p:nvSpPr>
              <p:spPr>
                <a:xfrm>
                  <a:off x="12590474" y="25497720"/>
                  <a:ext cx="793756" cy="686927"/>
                </a:xfrm>
                <a:custGeom>
                  <a:avLst/>
                  <a:gdLst>
                    <a:gd name="connsiteX0" fmla="*/ 396878 w 793756"/>
                    <a:gd name="connsiteY0" fmla="*/ 0 h 686927"/>
                    <a:gd name="connsiteX1" fmla="*/ 793756 w 793756"/>
                    <a:gd name="connsiteY1" fmla="*/ 686927 h 686927"/>
                    <a:gd name="connsiteX2" fmla="*/ 0 w 793756"/>
                    <a:gd name="connsiteY2" fmla="*/ 686927 h 686927"/>
                  </a:gdLst>
                  <a:ahLst/>
                  <a:cxnLst>
                    <a:cxn ang="0">
                      <a:pos x="connsiteX0" y="connsiteY0"/>
                    </a:cxn>
                    <a:cxn ang="0">
                      <a:pos x="connsiteX1" y="connsiteY1"/>
                    </a:cxn>
                    <a:cxn ang="0">
                      <a:pos x="connsiteX2" y="connsiteY2"/>
                    </a:cxn>
                  </a:cxnLst>
                  <a:rect l="l" t="t" r="r" b="b"/>
                  <a:pathLst>
                    <a:path w="793756" h="686927">
                      <a:moveTo>
                        <a:pt x="396878" y="0"/>
                      </a:moveTo>
                      <a:lnTo>
                        <a:pt x="793756" y="686927"/>
                      </a:lnTo>
                      <a:lnTo>
                        <a:pt x="0" y="686927"/>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34" name="Graphic 16">
                <a:extLst>
                  <a:ext uri="{FF2B5EF4-FFF2-40B4-BE49-F238E27FC236}">
                    <a16:creationId xmlns:a16="http://schemas.microsoft.com/office/drawing/2014/main" id="{3E3FED44-5F0C-8CFD-DF36-690CB4159882}"/>
                  </a:ext>
                </a:extLst>
              </p:cNvPr>
              <p:cNvGrpSpPr/>
              <p:nvPr/>
            </p:nvGrpSpPr>
            <p:grpSpPr>
              <a:xfrm>
                <a:off x="11060883" y="25497720"/>
                <a:ext cx="1926469" cy="2060782"/>
                <a:chOff x="11060883" y="25497720"/>
                <a:chExt cx="1926469" cy="2060782"/>
              </a:xfrm>
            </p:grpSpPr>
            <p:sp>
              <p:nvSpPr>
                <p:cNvPr id="1135" name="Freeform 1134">
                  <a:extLst>
                    <a:ext uri="{FF2B5EF4-FFF2-40B4-BE49-F238E27FC236}">
                      <a16:creationId xmlns:a16="http://schemas.microsoft.com/office/drawing/2014/main" id="{17004B9B-3AFB-1AEB-85AA-F476E29ABF1E}"/>
                    </a:ext>
                  </a:extLst>
                </p:cNvPr>
                <p:cNvSpPr/>
                <p:nvPr/>
              </p:nvSpPr>
              <p:spPr>
                <a:xfrm>
                  <a:off x="12345196" y="25497720"/>
                  <a:ext cx="642156" cy="686927"/>
                </a:xfrm>
                <a:custGeom>
                  <a:avLst/>
                  <a:gdLst>
                    <a:gd name="connsiteX0" fmla="*/ 642157 w 642156"/>
                    <a:gd name="connsiteY0" fmla="*/ 0 h 686927"/>
                    <a:gd name="connsiteX1" fmla="*/ 245279 w 642156"/>
                    <a:gd name="connsiteY1" fmla="*/ 686927 h 686927"/>
                    <a:gd name="connsiteX2" fmla="*/ 0 w 642156"/>
                    <a:gd name="connsiteY2" fmla="*/ 87464 h 686927"/>
                  </a:gdLst>
                  <a:ahLst/>
                  <a:cxnLst>
                    <a:cxn ang="0">
                      <a:pos x="connsiteX0" y="connsiteY0"/>
                    </a:cxn>
                    <a:cxn ang="0">
                      <a:pos x="connsiteX1" y="connsiteY1"/>
                    </a:cxn>
                    <a:cxn ang="0">
                      <a:pos x="connsiteX2" y="connsiteY2"/>
                    </a:cxn>
                  </a:cxnLst>
                  <a:rect l="l" t="t" r="r" b="b"/>
                  <a:pathLst>
                    <a:path w="642156" h="686927">
                      <a:moveTo>
                        <a:pt x="642157" y="0"/>
                      </a:moveTo>
                      <a:lnTo>
                        <a:pt x="245279" y="686927"/>
                      </a:lnTo>
                      <a:lnTo>
                        <a:pt x="0" y="87464"/>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36" name="Freeform 1135">
                  <a:extLst>
                    <a:ext uri="{FF2B5EF4-FFF2-40B4-BE49-F238E27FC236}">
                      <a16:creationId xmlns:a16="http://schemas.microsoft.com/office/drawing/2014/main" id="{8E5B449D-F035-5A4E-D1BB-D156BA353FD2}"/>
                    </a:ext>
                  </a:extLst>
                </p:cNvPr>
                <p:cNvSpPr/>
                <p:nvPr/>
              </p:nvSpPr>
              <p:spPr>
                <a:xfrm>
                  <a:off x="11306162" y="25585184"/>
                  <a:ext cx="1284312" cy="1373854"/>
                </a:xfrm>
                <a:custGeom>
                  <a:avLst/>
                  <a:gdLst>
                    <a:gd name="connsiteX0" fmla="*/ 245288 w 1284312"/>
                    <a:gd name="connsiteY0" fmla="*/ 1373855 h 1373854"/>
                    <a:gd name="connsiteX1" fmla="*/ 0 w 1284312"/>
                    <a:gd name="connsiteY1" fmla="*/ 774391 h 1373854"/>
                    <a:gd name="connsiteX2" fmla="*/ 396878 w 1284312"/>
                    <a:gd name="connsiteY2" fmla="*/ 87464 h 1373854"/>
                    <a:gd name="connsiteX3" fmla="*/ 1039034 w 1284312"/>
                    <a:gd name="connsiteY3" fmla="*/ 0 h 1373854"/>
                    <a:gd name="connsiteX4" fmla="*/ 1284313 w 1284312"/>
                    <a:gd name="connsiteY4" fmla="*/ 599464 h 1373854"/>
                    <a:gd name="connsiteX5" fmla="*/ 887444 w 1284312"/>
                    <a:gd name="connsiteY5" fmla="*/ 1286391 h 137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373854">
                      <a:moveTo>
                        <a:pt x="245288" y="1373855"/>
                      </a:moveTo>
                      <a:lnTo>
                        <a:pt x="0" y="774391"/>
                      </a:lnTo>
                      <a:lnTo>
                        <a:pt x="396878" y="87464"/>
                      </a:lnTo>
                      <a:lnTo>
                        <a:pt x="1039034" y="0"/>
                      </a:lnTo>
                      <a:lnTo>
                        <a:pt x="1284313" y="599464"/>
                      </a:lnTo>
                      <a:lnTo>
                        <a:pt x="887444" y="1286391"/>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37" name="Freeform 1136">
                  <a:extLst>
                    <a:ext uri="{FF2B5EF4-FFF2-40B4-BE49-F238E27FC236}">
                      <a16:creationId xmlns:a16="http://schemas.microsoft.com/office/drawing/2014/main" id="{2D73D488-B974-400D-F800-C049DD072F9F}"/>
                    </a:ext>
                  </a:extLst>
                </p:cNvPr>
                <p:cNvSpPr/>
                <p:nvPr/>
              </p:nvSpPr>
              <p:spPr>
                <a:xfrm>
                  <a:off x="11060883" y="25672647"/>
                  <a:ext cx="642156" cy="686927"/>
                </a:xfrm>
                <a:custGeom>
                  <a:avLst/>
                  <a:gdLst>
                    <a:gd name="connsiteX0" fmla="*/ 0 w 642156"/>
                    <a:gd name="connsiteY0" fmla="*/ 87454 h 686927"/>
                    <a:gd name="connsiteX1" fmla="*/ 642156 w 642156"/>
                    <a:gd name="connsiteY1" fmla="*/ 0 h 686927"/>
                    <a:gd name="connsiteX2" fmla="*/ 245278 w 642156"/>
                    <a:gd name="connsiteY2" fmla="*/ 686927 h 686927"/>
                  </a:gdLst>
                  <a:ahLst/>
                  <a:cxnLst>
                    <a:cxn ang="0">
                      <a:pos x="connsiteX0" y="connsiteY0"/>
                    </a:cxn>
                    <a:cxn ang="0">
                      <a:pos x="connsiteX1" y="connsiteY1"/>
                    </a:cxn>
                    <a:cxn ang="0">
                      <a:pos x="connsiteX2" y="connsiteY2"/>
                    </a:cxn>
                  </a:cxnLst>
                  <a:rect l="l" t="t" r="r" b="b"/>
                  <a:pathLst>
                    <a:path w="642156" h="686927">
                      <a:moveTo>
                        <a:pt x="0" y="87454"/>
                      </a:moveTo>
                      <a:lnTo>
                        <a:pt x="642156" y="0"/>
                      </a:lnTo>
                      <a:lnTo>
                        <a:pt x="245278" y="68692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38" name="Freeform 1137">
                  <a:extLst>
                    <a:ext uri="{FF2B5EF4-FFF2-40B4-BE49-F238E27FC236}">
                      <a16:creationId xmlns:a16="http://schemas.microsoft.com/office/drawing/2014/main" id="{44040B16-7910-5991-827C-04DA75CD750A}"/>
                    </a:ext>
                  </a:extLst>
                </p:cNvPr>
                <p:cNvSpPr/>
                <p:nvPr/>
              </p:nvSpPr>
              <p:spPr>
                <a:xfrm>
                  <a:off x="11551449" y="26871575"/>
                  <a:ext cx="642156" cy="686927"/>
                </a:xfrm>
                <a:custGeom>
                  <a:avLst/>
                  <a:gdLst>
                    <a:gd name="connsiteX0" fmla="*/ 245278 w 642156"/>
                    <a:gd name="connsiteY0" fmla="*/ 686927 h 686927"/>
                    <a:gd name="connsiteX1" fmla="*/ 0 w 642156"/>
                    <a:gd name="connsiteY1" fmla="*/ 87464 h 686927"/>
                    <a:gd name="connsiteX2" fmla="*/ 642156 w 642156"/>
                    <a:gd name="connsiteY2" fmla="*/ 0 h 686927"/>
                  </a:gdLst>
                  <a:ahLst/>
                  <a:cxnLst>
                    <a:cxn ang="0">
                      <a:pos x="connsiteX0" y="connsiteY0"/>
                    </a:cxn>
                    <a:cxn ang="0">
                      <a:pos x="connsiteX1" y="connsiteY1"/>
                    </a:cxn>
                    <a:cxn ang="0">
                      <a:pos x="connsiteX2" y="connsiteY2"/>
                    </a:cxn>
                  </a:cxnLst>
                  <a:rect l="l" t="t" r="r" b="b"/>
                  <a:pathLst>
                    <a:path w="642156" h="686927">
                      <a:moveTo>
                        <a:pt x="245278" y="686927"/>
                      </a:moveTo>
                      <a:lnTo>
                        <a:pt x="0" y="87464"/>
                      </a:lnTo>
                      <a:lnTo>
                        <a:pt x="642156"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39" name="Graphic 16">
                <a:extLst>
                  <a:ext uri="{FF2B5EF4-FFF2-40B4-BE49-F238E27FC236}">
                    <a16:creationId xmlns:a16="http://schemas.microsoft.com/office/drawing/2014/main" id="{1ADF8047-94D9-9706-C726-71FA82792F37}"/>
                  </a:ext>
                </a:extLst>
              </p:cNvPr>
              <p:cNvGrpSpPr/>
              <p:nvPr/>
            </p:nvGrpSpPr>
            <p:grpSpPr>
              <a:xfrm>
                <a:off x="11796728" y="27558502"/>
                <a:ext cx="2381250" cy="1536008"/>
                <a:chOff x="11796728" y="27558502"/>
                <a:chExt cx="2381250" cy="1536008"/>
              </a:xfrm>
            </p:grpSpPr>
            <p:sp>
              <p:nvSpPr>
                <p:cNvPr id="1140" name="Freeform 1139">
                  <a:extLst>
                    <a:ext uri="{FF2B5EF4-FFF2-40B4-BE49-F238E27FC236}">
                      <a16:creationId xmlns:a16="http://schemas.microsoft.com/office/drawing/2014/main" id="{6B377BFA-417C-EFE4-76CC-E31DE36B074D}"/>
                    </a:ext>
                  </a:extLst>
                </p:cNvPr>
                <p:cNvSpPr/>
                <p:nvPr/>
              </p:nvSpPr>
              <p:spPr>
                <a:xfrm>
                  <a:off x="13384231" y="27558502"/>
                  <a:ext cx="793746" cy="511999"/>
                </a:xfrm>
                <a:custGeom>
                  <a:avLst/>
                  <a:gdLst>
                    <a:gd name="connsiteX0" fmla="*/ 793747 w 793746"/>
                    <a:gd name="connsiteY0" fmla="*/ 0 h 511999"/>
                    <a:gd name="connsiteX1" fmla="*/ 396869 w 793746"/>
                    <a:gd name="connsiteY1" fmla="*/ 511999 h 511999"/>
                    <a:gd name="connsiteX2" fmla="*/ 0 w 793746"/>
                    <a:gd name="connsiteY2" fmla="*/ 0 h 511999"/>
                  </a:gdLst>
                  <a:ahLst/>
                  <a:cxnLst>
                    <a:cxn ang="0">
                      <a:pos x="connsiteX0" y="connsiteY0"/>
                    </a:cxn>
                    <a:cxn ang="0">
                      <a:pos x="connsiteX1" y="connsiteY1"/>
                    </a:cxn>
                    <a:cxn ang="0">
                      <a:pos x="connsiteX2" y="connsiteY2"/>
                    </a:cxn>
                  </a:cxnLst>
                  <a:rect l="l" t="t" r="r" b="b"/>
                  <a:pathLst>
                    <a:path w="793746" h="511999">
                      <a:moveTo>
                        <a:pt x="793747" y="0"/>
                      </a:moveTo>
                      <a:lnTo>
                        <a:pt x="396869" y="511999"/>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41" name="Freeform 1140">
                  <a:extLst>
                    <a:ext uri="{FF2B5EF4-FFF2-40B4-BE49-F238E27FC236}">
                      <a16:creationId xmlns:a16="http://schemas.microsoft.com/office/drawing/2014/main" id="{3D8DFD4B-D8CC-2F55-209D-D2F3EA965E55}"/>
                    </a:ext>
                  </a:extLst>
                </p:cNvPr>
                <p:cNvSpPr/>
                <p:nvPr/>
              </p:nvSpPr>
              <p:spPr>
                <a:xfrm>
                  <a:off x="12193606" y="27558502"/>
                  <a:ext cx="1587493" cy="1024009"/>
                </a:xfrm>
                <a:custGeom>
                  <a:avLst/>
                  <a:gdLst>
                    <a:gd name="connsiteX0" fmla="*/ 396869 w 1587493"/>
                    <a:gd name="connsiteY0" fmla="*/ 1024009 h 1024009"/>
                    <a:gd name="connsiteX1" fmla="*/ 0 w 1587493"/>
                    <a:gd name="connsiteY1" fmla="*/ 511999 h 1024009"/>
                    <a:gd name="connsiteX2" fmla="*/ 396869 w 1587493"/>
                    <a:gd name="connsiteY2" fmla="*/ 0 h 1024009"/>
                    <a:gd name="connsiteX3" fmla="*/ 1190625 w 1587493"/>
                    <a:gd name="connsiteY3" fmla="*/ 0 h 1024009"/>
                    <a:gd name="connsiteX4" fmla="*/ 1587494 w 1587493"/>
                    <a:gd name="connsiteY4" fmla="*/ 511999 h 1024009"/>
                    <a:gd name="connsiteX5" fmla="*/ 1190625 w 1587493"/>
                    <a:gd name="connsiteY5" fmla="*/ 1024009 h 102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493" h="1024009">
                      <a:moveTo>
                        <a:pt x="396869" y="1024009"/>
                      </a:moveTo>
                      <a:lnTo>
                        <a:pt x="0" y="511999"/>
                      </a:lnTo>
                      <a:lnTo>
                        <a:pt x="396869" y="0"/>
                      </a:lnTo>
                      <a:lnTo>
                        <a:pt x="1190625" y="0"/>
                      </a:lnTo>
                      <a:lnTo>
                        <a:pt x="1587494" y="511999"/>
                      </a:lnTo>
                      <a:lnTo>
                        <a:pt x="1190625" y="102400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42" name="Freeform 1141">
                  <a:extLst>
                    <a:ext uri="{FF2B5EF4-FFF2-40B4-BE49-F238E27FC236}">
                      <a16:creationId xmlns:a16="http://schemas.microsoft.com/office/drawing/2014/main" id="{1A312B87-C06B-7549-7E53-9715391836B9}"/>
                    </a:ext>
                  </a:extLst>
                </p:cNvPr>
                <p:cNvSpPr/>
                <p:nvPr/>
              </p:nvSpPr>
              <p:spPr>
                <a:xfrm>
                  <a:off x="11796728" y="27558502"/>
                  <a:ext cx="793746" cy="511999"/>
                </a:xfrm>
                <a:custGeom>
                  <a:avLst/>
                  <a:gdLst>
                    <a:gd name="connsiteX0" fmla="*/ 0 w 793746"/>
                    <a:gd name="connsiteY0" fmla="*/ 0 h 511999"/>
                    <a:gd name="connsiteX1" fmla="*/ 793747 w 793746"/>
                    <a:gd name="connsiteY1" fmla="*/ 0 h 511999"/>
                    <a:gd name="connsiteX2" fmla="*/ 396878 w 793746"/>
                    <a:gd name="connsiteY2" fmla="*/ 511999 h 511999"/>
                  </a:gdLst>
                  <a:ahLst/>
                  <a:cxnLst>
                    <a:cxn ang="0">
                      <a:pos x="connsiteX0" y="connsiteY0"/>
                    </a:cxn>
                    <a:cxn ang="0">
                      <a:pos x="connsiteX1" y="connsiteY1"/>
                    </a:cxn>
                    <a:cxn ang="0">
                      <a:pos x="connsiteX2" y="connsiteY2"/>
                    </a:cxn>
                  </a:cxnLst>
                  <a:rect l="l" t="t" r="r" b="b"/>
                  <a:pathLst>
                    <a:path w="793746" h="511999">
                      <a:moveTo>
                        <a:pt x="0" y="0"/>
                      </a:moveTo>
                      <a:lnTo>
                        <a:pt x="793747" y="0"/>
                      </a:lnTo>
                      <a:lnTo>
                        <a:pt x="396878" y="51199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43" name="Freeform 1142">
                  <a:extLst>
                    <a:ext uri="{FF2B5EF4-FFF2-40B4-BE49-F238E27FC236}">
                      <a16:creationId xmlns:a16="http://schemas.microsoft.com/office/drawing/2014/main" id="{59D481BA-4467-1D9F-EE2F-264AD7C0DB67}"/>
                    </a:ext>
                  </a:extLst>
                </p:cNvPr>
                <p:cNvSpPr/>
                <p:nvPr/>
              </p:nvSpPr>
              <p:spPr>
                <a:xfrm>
                  <a:off x="12590474" y="28582511"/>
                  <a:ext cx="793756" cy="511999"/>
                </a:xfrm>
                <a:custGeom>
                  <a:avLst/>
                  <a:gdLst>
                    <a:gd name="connsiteX0" fmla="*/ 396878 w 793756"/>
                    <a:gd name="connsiteY0" fmla="*/ 511999 h 511999"/>
                    <a:gd name="connsiteX1" fmla="*/ 0 w 793756"/>
                    <a:gd name="connsiteY1" fmla="*/ 0 h 511999"/>
                    <a:gd name="connsiteX2" fmla="*/ 793756 w 793756"/>
                    <a:gd name="connsiteY2" fmla="*/ 0 h 511999"/>
                  </a:gdLst>
                  <a:ahLst/>
                  <a:cxnLst>
                    <a:cxn ang="0">
                      <a:pos x="connsiteX0" y="connsiteY0"/>
                    </a:cxn>
                    <a:cxn ang="0">
                      <a:pos x="connsiteX1" y="connsiteY1"/>
                    </a:cxn>
                    <a:cxn ang="0">
                      <a:pos x="connsiteX2" y="connsiteY2"/>
                    </a:cxn>
                  </a:cxnLst>
                  <a:rect l="l" t="t" r="r" b="b"/>
                  <a:pathLst>
                    <a:path w="793756" h="511999">
                      <a:moveTo>
                        <a:pt x="396878" y="511999"/>
                      </a:moveTo>
                      <a:lnTo>
                        <a:pt x="0" y="0"/>
                      </a:lnTo>
                      <a:lnTo>
                        <a:pt x="793756"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44" name="Graphic 16">
                <a:extLst>
                  <a:ext uri="{FF2B5EF4-FFF2-40B4-BE49-F238E27FC236}">
                    <a16:creationId xmlns:a16="http://schemas.microsoft.com/office/drawing/2014/main" id="{A40887CC-F83C-296B-3CEE-9C83AB6BB267}"/>
                  </a:ext>
                </a:extLst>
              </p:cNvPr>
              <p:cNvGrpSpPr/>
              <p:nvPr/>
            </p:nvGrpSpPr>
            <p:grpSpPr>
              <a:xfrm>
                <a:off x="12987353" y="25497720"/>
                <a:ext cx="1926469" cy="2060782"/>
                <a:chOff x="12987353" y="25497720"/>
                <a:chExt cx="1926469" cy="2060782"/>
              </a:xfrm>
            </p:grpSpPr>
            <p:sp>
              <p:nvSpPr>
                <p:cNvPr id="1145" name="Freeform 1144">
                  <a:extLst>
                    <a:ext uri="{FF2B5EF4-FFF2-40B4-BE49-F238E27FC236}">
                      <a16:creationId xmlns:a16="http://schemas.microsoft.com/office/drawing/2014/main" id="{D9AEF274-B43B-C994-EA81-823D56B345FE}"/>
                    </a:ext>
                  </a:extLst>
                </p:cNvPr>
                <p:cNvSpPr/>
                <p:nvPr/>
              </p:nvSpPr>
              <p:spPr>
                <a:xfrm>
                  <a:off x="14271665" y="25672647"/>
                  <a:ext cx="642156" cy="686927"/>
                </a:xfrm>
                <a:custGeom>
                  <a:avLst/>
                  <a:gdLst>
                    <a:gd name="connsiteX0" fmla="*/ 642157 w 642156"/>
                    <a:gd name="connsiteY0" fmla="*/ 87454 h 686927"/>
                    <a:gd name="connsiteX1" fmla="*/ 396878 w 642156"/>
                    <a:gd name="connsiteY1" fmla="*/ 686927 h 686927"/>
                    <a:gd name="connsiteX2" fmla="*/ 0 w 642156"/>
                    <a:gd name="connsiteY2" fmla="*/ 0 h 686927"/>
                  </a:gdLst>
                  <a:ahLst/>
                  <a:cxnLst>
                    <a:cxn ang="0">
                      <a:pos x="connsiteX0" y="connsiteY0"/>
                    </a:cxn>
                    <a:cxn ang="0">
                      <a:pos x="connsiteX1" y="connsiteY1"/>
                    </a:cxn>
                    <a:cxn ang="0">
                      <a:pos x="connsiteX2" y="connsiteY2"/>
                    </a:cxn>
                  </a:cxnLst>
                  <a:rect l="l" t="t" r="r" b="b"/>
                  <a:pathLst>
                    <a:path w="642156" h="686927">
                      <a:moveTo>
                        <a:pt x="642157" y="87454"/>
                      </a:moveTo>
                      <a:lnTo>
                        <a:pt x="396878" y="686927"/>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46" name="Freeform 1145">
                  <a:extLst>
                    <a:ext uri="{FF2B5EF4-FFF2-40B4-BE49-F238E27FC236}">
                      <a16:creationId xmlns:a16="http://schemas.microsoft.com/office/drawing/2014/main" id="{810DC95B-F0ED-A1A3-0D3C-C81B98BDB9ED}"/>
                    </a:ext>
                  </a:extLst>
                </p:cNvPr>
                <p:cNvSpPr/>
                <p:nvPr/>
              </p:nvSpPr>
              <p:spPr>
                <a:xfrm>
                  <a:off x="13384231" y="25585184"/>
                  <a:ext cx="1284312" cy="1373854"/>
                </a:xfrm>
                <a:custGeom>
                  <a:avLst/>
                  <a:gdLst>
                    <a:gd name="connsiteX0" fmla="*/ 396869 w 1284312"/>
                    <a:gd name="connsiteY0" fmla="*/ 1286391 h 1373854"/>
                    <a:gd name="connsiteX1" fmla="*/ 0 w 1284312"/>
                    <a:gd name="connsiteY1" fmla="*/ 599464 h 1373854"/>
                    <a:gd name="connsiteX2" fmla="*/ 245279 w 1284312"/>
                    <a:gd name="connsiteY2" fmla="*/ 0 h 1373854"/>
                    <a:gd name="connsiteX3" fmla="*/ 887435 w 1284312"/>
                    <a:gd name="connsiteY3" fmla="*/ 87464 h 1373854"/>
                    <a:gd name="connsiteX4" fmla="*/ 1284313 w 1284312"/>
                    <a:gd name="connsiteY4" fmla="*/ 774391 h 1373854"/>
                    <a:gd name="connsiteX5" fmla="*/ 1039025 w 1284312"/>
                    <a:gd name="connsiteY5" fmla="*/ 1373855 h 137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373854">
                      <a:moveTo>
                        <a:pt x="396869" y="1286391"/>
                      </a:moveTo>
                      <a:lnTo>
                        <a:pt x="0" y="599464"/>
                      </a:lnTo>
                      <a:lnTo>
                        <a:pt x="245279" y="0"/>
                      </a:lnTo>
                      <a:lnTo>
                        <a:pt x="887435" y="87464"/>
                      </a:lnTo>
                      <a:lnTo>
                        <a:pt x="1284313" y="774391"/>
                      </a:lnTo>
                      <a:lnTo>
                        <a:pt x="1039025" y="137385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47" name="Freeform 1146">
                  <a:extLst>
                    <a:ext uri="{FF2B5EF4-FFF2-40B4-BE49-F238E27FC236}">
                      <a16:creationId xmlns:a16="http://schemas.microsoft.com/office/drawing/2014/main" id="{326B4C95-4CF3-9BB2-4B43-6267A778BF35}"/>
                    </a:ext>
                  </a:extLst>
                </p:cNvPr>
                <p:cNvSpPr/>
                <p:nvPr/>
              </p:nvSpPr>
              <p:spPr>
                <a:xfrm>
                  <a:off x="12987353" y="25497720"/>
                  <a:ext cx="642156" cy="686927"/>
                </a:xfrm>
                <a:custGeom>
                  <a:avLst/>
                  <a:gdLst>
                    <a:gd name="connsiteX0" fmla="*/ 0 w 642156"/>
                    <a:gd name="connsiteY0" fmla="*/ 0 h 686927"/>
                    <a:gd name="connsiteX1" fmla="*/ 642157 w 642156"/>
                    <a:gd name="connsiteY1" fmla="*/ 87464 h 686927"/>
                    <a:gd name="connsiteX2" fmla="*/ 396878 w 642156"/>
                    <a:gd name="connsiteY2" fmla="*/ 686927 h 686927"/>
                  </a:gdLst>
                  <a:ahLst/>
                  <a:cxnLst>
                    <a:cxn ang="0">
                      <a:pos x="connsiteX0" y="connsiteY0"/>
                    </a:cxn>
                    <a:cxn ang="0">
                      <a:pos x="connsiteX1" y="connsiteY1"/>
                    </a:cxn>
                    <a:cxn ang="0">
                      <a:pos x="connsiteX2" y="connsiteY2"/>
                    </a:cxn>
                  </a:cxnLst>
                  <a:rect l="l" t="t" r="r" b="b"/>
                  <a:pathLst>
                    <a:path w="642156" h="686927">
                      <a:moveTo>
                        <a:pt x="0" y="0"/>
                      </a:moveTo>
                      <a:lnTo>
                        <a:pt x="642157" y="87464"/>
                      </a:lnTo>
                      <a:lnTo>
                        <a:pt x="396878" y="68692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48" name="Freeform 1147">
                  <a:extLst>
                    <a:ext uri="{FF2B5EF4-FFF2-40B4-BE49-F238E27FC236}">
                      <a16:creationId xmlns:a16="http://schemas.microsoft.com/office/drawing/2014/main" id="{41326027-EF75-E1D3-5667-EE67DE4F6A31}"/>
                    </a:ext>
                  </a:extLst>
                </p:cNvPr>
                <p:cNvSpPr/>
                <p:nvPr/>
              </p:nvSpPr>
              <p:spPr>
                <a:xfrm>
                  <a:off x="13781099" y="26871575"/>
                  <a:ext cx="642156" cy="686927"/>
                </a:xfrm>
                <a:custGeom>
                  <a:avLst/>
                  <a:gdLst>
                    <a:gd name="connsiteX0" fmla="*/ 396878 w 642156"/>
                    <a:gd name="connsiteY0" fmla="*/ 686927 h 686927"/>
                    <a:gd name="connsiteX1" fmla="*/ 0 w 642156"/>
                    <a:gd name="connsiteY1" fmla="*/ 0 h 686927"/>
                    <a:gd name="connsiteX2" fmla="*/ 642156 w 642156"/>
                    <a:gd name="connsiteY2" fmla="*/ 87464 h 686927"/>
                  </a:gdLst>
                  <a:ahLst/>
                  <a:cxnLst>
                    <a:cxn ang="0">
                      <a:pos x="connsiteX0" y="connsiteY0"/>
                    </a:cxn>
                    <a:cxn ang="0">
                      <a:pos x="connsiteX1" y="connsiteY1"/>
                    </a:cxn>
                    <a:cxn ang="0">
                      <a:pos x="connsiteX2" y="connsiteY2"/>
                    </a:cxn>
                  </a:cxnLst>
                  <a:rect l="l" t="t" r="r" b="b"/>
                  <a:pathLst>
                    <a:path w="642156" h="686927">
                      <a:moveTo>
                        <a:pt x="396878" y="686927"/>
                      </a:moveTo>
                      <a:lnTo>
                        <a:pt x="0" y="0"/>
                      </a:lnTo>
                      <a:lnTo>
                        <a:pt x="642156" y="87464"/>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49" name="Graphic 16">
                <a:extLst>
                  <a:ext uri="{FF2B5EF4-FFF2-40B4-BE49-F238E27FC236}">
                    <a16:creationId xmlns:a16="http://schemas.microsoft.com/office/drawing/2014/main" id="{EE5C2825-21B7-E6F4-7971-CA0F44EBF0B0}"/>
                  </a:ext>
                </a:extLst>
              </p:cNvPr>
              <p:cNvGrpSpPr/>
              <p:nvPr/>
            </p:nvGrpSpPr>
            <p:grpSpPr>
              <a:xfrm>
                <a:off x="11060883" y="25760102"/>
                <a:ext cx="735844" cy="2222945"/>
                <a:chOff x="11060883" y="25760102"/>
                <a:chExt cx="735844" cy="2222945"/>
              </a:xfrm>
            </p:grpSpPr>
            <p:sp>
              <p:nvSpPr>
                <p:cNvPr id="1150" name="Freeform 1149">
                  <a:extLst>
                    <a:ext uri="{FF2B5EF4-FFF2-40B4-BE49-F238E27FC236}">
                      <a16:creationId xmlns:a16="http://schemas.microsoft.com/office/drawing/2014/main" id="{037B1D66-BDAC-869C-0126-C7C2CD15F2EA}"/>
                    </a:ext>
                  </a:extLst>
                </p:cNvPr>
                <p:cNvSpPr/>
                <p:nvPr/>
              </p:nvSpPr>
              <p:spPr>
                <a:xfrm>
                  <a:off x="11551449" y="26959038"/>
                  <a:ext cx="245278" cy="740972"/>
                </a:xfrm>
                <a:custGeom>
                  <a:avLst/>
                  <a:gdLst>
                    <a:gd name="connsiteX0" fmla="*/ 245278 w 245278"/>
                    <a:gd name="connsiteY0" fmla="*/ 599464 h 740972"/>
                    <a:gd name="connsiteX1" fmla="*/ 0 w 245278"/>
                    <a:gd name="connsiteY1" fmla="*/ 740973 h 740972"/>
                    <a:gd name="connsiteX2" fmla="*/ 0 w 245278"/>
                    <a:gd name="connsiteY2" fmla="*/ 0 h 740972"/>
                  </a:gdLst>
                  <a:ahLst/>
                  <a:cxnLst>
                    <a:cxn ang="0">
                      <a:pos x="connsiteX0" y="connsiteY0"/>
                    </a:cxn>
                    <a:cxn ang="0">
                      <a:pos x="connsiteX1" y="connsiteY1"/>
                    </a:cxn>
                    <a:cxn ang="0">
                      <a:pos x="connsiteX2" y="connsiteY2"/>
                    </a:cxn>
                  </a:cxnLst>
                  <a:rect l="l" t="t" r="r" b="b"/>
                  <a:pathLst>
                    <a:path w="245278" h="740972">
                      <a:moveTo>
                        <a:pt x="245278" y="599464"/>
                      </a:moveTo>
                      <a:lnTo>
                        <a:pt x="0" y="740973"/>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51" name="Freeform 1150">
                  <a:extLst>
                    <a:ext uri="{FF2B5EF4-FFF2-40B4-BE49-F238E27FC236}">
                      <a16:creationId xmlns:a16="http://schemas.microsoft.com/office/drawing/2014/main" id="{DAE7C11C-9949-D0A5-0930-15EFDDB04A2D}"/>
                    </a:ext>
                  </a:extLst>
                </p:cNvPr>
                <p:cNvSpPr/>
                <p:nvPr/>
              </p:nvSpPr>
              <p:spPr>
                <a:xfrm>
                  <a:off x="11060883" y="26359575"/>
                  <a:ext cx="490566" cy="1481954"/>
                </a:xfrm>
                <a:custGeom>
                  <a:avLst/>
                  <a:gdLst>
                    <a:gd name="connsiteX0" fmla="*/ 0 w 490566"/>
                    <a:gd name="connsiteY0" fmla="*/ 882491 h 1481954"/>
                    <a:gd name="connsiteX1" fmla="*/ 0 w 490566"/>
                    <a:gd name="connsiteY1" fmla="*/ 141509 h 1481954"/>
                    <a:gd name="connsiteX2" fmla="*/ 245278 w 490566"/>
                    <a:gd name="connsiteY2" fmla="*/ 0 h 1481954"/>
                    <a:gd name="connsiteX3" fmla="*/ 490566 w 490566"/>
                    <a:gd name="connsiteY3" fmla="*/ 599464 h 1481954"/>
                    <a:gd name="connsiteX4" fmla="*/ 490566 w 490566"/>
                    <a:gd name="connsiteY4" fmla="*/ 1340436 h 1481954"/>
                    <a:gd name="connsiteX5" fmla="*/ 245278 w 490566"/>
                    <a:gd name="connsiteY5" fmla="*/ 1481954 h 148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566" h="1481954">
                      <a:moveTo>
                        <a:pt x="0" y="882491"/>
                      </a:moveTo>
                      <a:lnTo>
                        <a:pt x="0" y="141509"/>
                      </a:lnTo>
                      <a:lnTo>
                        <a:pt x="245278" y="0"/>
                      </a:lnTo>
                      <a:lnTo>
                        <a:pt x="490566" y="599464"/>
                      </a:lnTo>
                      <a:lnTo>
                        <a:pt x="490566" y="1340436"/>
                      </a:lnTo>
                      <a:lnTo>
                        <a:pt x="245278" y="148195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52" name="Freeform 1151">
                  <a:extLst>
                    <a:ext uri="{FF2B5EF4-FFF2-40B4-BE49-F238E27FC236}">
                      <a16:creationId xmlns:a16="http://schemas.microsoft.com/office/drawing/2014/main" id="{E72174A5-126B-7B10-67EE-F1033ECFE36A}"/>
                    </a:ext>
                  </a:extLst>
                </p:cNvPr>
                <p:cNvSpPr/>
                <p:nvPr/>
              </p:nvSpPr>
              <p:spPr>
                <a:xfrm>
                  <a:off x="11060883" y="25760102"/>
                  <a:ext cx="245278" cy="740981"/>
                </a:xfrm>
                <a:custGeom>
                  <a:avLst/>
                  <a:gdLst>
                    <a:gd name="connsiteX0" fmla="*/ 0 w 245278"/>
                    <a:gd name="connsiteY0" fmla="*/ 0 h 740981"/>
                    <a:gd name="connsiteX1" fmla="*/ 245278 w 245278"/>
                    <a:gd name="connsiteY1" fmla="*/ 599473 h 740981"/>
                    <a:gd name="connsiteX2" fmla="*/ 0 w 245278"/>
                    <a:gd name="connsiteY2" fmla="*/ 740982 h 740981"/>
                  </a:gdLst>
                  <a:ahLst/>
                  <a:cxnLst>
                    <a:cxn ang="0">
                      <a:pos x="connsiteX0" y="connsiteY0"/>
                    </a:cxn>
                    <a:cxn ang="0">
                      <a:pos x="connsiteX1" y="connsiteY1"/>
                    </a:cxn>
                    <a:cxn ang="0">
                      <a:pos x="connsiteX2" y="connsiteY2"/>
                    </a:cxn>
                  </a:cxnLst>
                  <a:rect l="l" t="t" r="r" b="b"/>
                  <a:pathLst>
                    <a:path w="245278" h="740981">
                      <a:moveTo>
                        <a:pt x="0" y="0"/>
                      </a:moveTo>
                      <a:lnTo>
                        <a:pt x="245278" y="599473"/>
                      </a:lnTo>
                      <a:lnTo>
                        <a:pt x="0" y="74098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53" name="Freeform 1152">
                  <a:extLst>
                    <a:ext uri="{FF2B5EF4-FFF2-40B4-BE49-F238E27FC236}">
                      <a16:creationId xmlns:a16="http://schemas.microsoft.com/office/drawing/2014/main" id="{DECDC313-AE62-5E39-090E-87E06D612B12}"/>
                    </a:ext>
                  </a:extLst>
                </p:cNvPr>
                <p:cNvSpPr/>
                <p:nvPr/>
              </p:nvSpPr>
              <p:spPr>
                <a:xfrm>
                  <a:off x="11060883" y="27242066"/>
                  <a:ext cx="245278" cy="740981"/>
                </a:xfrm>
                <a:custGeom>
                  <a:avLst/>
                  <a:gdLst>
                    <a:gd name="connsiteX0" fmla="*/ 0 w 245278"/>
                    <a:gd name="connsiteY0" fmla="*/ 740982 h 740981"/>
                    <a:gd name="connsiteX1" fmla="*/ 0 w 245278"/>
                    <a:gd name="connsiteY1" fmla="*/ 0 h 740981"/>
                    <a:gd name="connsiteX2" fmla="*/ 245278 w 245278"/>
                    <a:gd name="connsiteY2" fmla="*/ 599463 h 740981"/>
                  </a:gdLst>
                  <a:ahLst/>
                  <a:cxnLst>
                    <a:cxn ang="0">
                      <a:pos x="connsiteX0" y="connsiteY0"/>
                    </a:cxn>
                    <a:cxn ang="0">
                      <a:pos x="connsiteX1" y="connsiteY1"/>
                    </a:cxn>
                    <a:cxn ang="0">
                      <a:pos x="connsiteX2" y="connsiteY2"/>
                    </a:cxn>
                  </a:cxnLst>
                  <a:rect l="l" t="t" r="r" b="b"/>
                  <a:pathLst>
                    <a:path w="245278" h="740981">
                      <a:moveTo>
                        <a:pt x="0" y="740982"/>
                      </a:moveTo>
                      <a:lnTo>
                        <a:pt x="0" y="0"/>
                      </a:lnTo>
                      <a:lnTo>
                        <a:pt x="245278" y="599463"/>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54" name="Graphic 16">
                <a:extLst>
                  <a:ext uri="{FF2B5EF4-FFF2-40B4-BE49-F238E27FC236}">
                    <a16:creationId xmlns:a16="http://schemas.microsoft.com/office/drawing/2014/main" id="{CF11C9BF-45B5-86FD-8110-3320AE1513CE}"/>
                  </a:ext>
                </a:extLst>
              </p:cNvPr>
              <p:cNvGrpSpPr/>
              <p:nvPr/>
            </p:nvGrpSpPr>
            <p:grpSpPr>
              <a:xfrm>
                <a:off x="11060883" y="24648639"/>
                <a:ext cx="1926469" cy="1111463"/>
                <a:chOff x="11060883" y="24648639"/>
                <a:chExt cx="1926469" cy="1111463"/>
              </a:xfrm>
            </p:grpSpPr>
            <p:sp>
              <p:nvSpPr>
                <p:cNvPr id="1155" name="Freeform 1154">
                  <a:extLst>
                    <a:ext uri="{FF2B5EF4-FFF2-40B4-BE49-F238E27FC236}">
                      <a16:creationId xmlns:a16="http://schemas.microsoft.com/office/drawing/2014/main" id="{67FF4BA8-CD04-B50E-60AE-2A1D6E651188}"/>
                    </a:ext>
                  </a:extLst>
                </p:cNvPr>
                <p:cNvSpPr/>
                <p:nvPr/>
              </p:nvSpPr>
              <p:spPr>
                <a:xfrm>
                  <a:off x="12345196" y="24648639"/>
                  <a:ext cx="642156" cy="370490"/>
                </a:xfrm>
                <a:custGeom>
                  <a:avLst/>
                  <a:gdLst>
                    <a:gd name="connsiteX0" fmla="*/ 642157 w 642156"/>
                    <a:gd name="connsiteY0" fmla="*/ 0 h 370490"/>
                    <a:gd name="connsiteX1" fmla="*/ 642157 w 642156"/>
                    <a:gd name="connsiteY1" fmla="*/ 283027 h 370490"/>
                    <a:gd name="connsiteX2" fmla="*/ 0 w 642156"/>
                    <a:gd name="connsiteY2" fmla="*/ 370491 h 370490"/>
                  </a:gdLst>
                  <a:ahLst/>
                  <a:cxnLst>
                    <a:cxn ang="0">
                      <a:pos x="connsiteX0" y="connsiteY0"/>
                    </a:cxn>
                    <a:cxn ang="0">
                      <a:pos x="connsiteX1" y="connsiteY1"/>
                    </a:cxn>
                    <a:cxn ang="0">
                      <a:pos x="connsiteX2" y="connsiteY2"/>
                    </a:cxn>
                  </a:cxnLst>
                  <a:rect l="l" t="t" r="r" b="b"/>
                  <a:pathLst>
                    <a:path w="642156" h="370490">
                      <a:moveTo>
                        <a:pt x="642157" y="0"/>
                      </a:moveTo>
                      <a:lnTo>
                        <a:pt x="642157" y="283027"/>
                      </a:lnTo>
                      <a:lnTo>
                        <a:pt x="0" y="37049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56" name="Freeform 1155">
                  <a:extLst>
                    <a:ext uri="{FF2B5EF4-FFF2-40B4-BE49-F238E27FC236}">
                      <a16:creationId xmlns:a16="http://schemas.microsoft.com/office/drawing/2014/main" id="{733EE440-661E-1F25-554C-E9C55BEFA16E}"/>
                    </a:ext>
                  </a:extLst>
                </p:cNvPr>
                <p:cNvSpPr/>
                <p:nvPr/>
              </p:nvSpPr>
              <p:spPr>
                <a:xfrm>
                  <a:off x="11703040" y="24931666"/>
                  <a:ext cx="1284312" cy="740981"/>
                </a:xfrm>
                <a:custGeom>
                  <a:avLst/>
                  <a:gdLst>
                    <a:gd name="connsiteX0" fmla="*/ 642156 w 1284312"/>
                    <a:gd name="connsiteY0" fmla="*/ 653518 h 740981"/>
                    <a:gd name="connsiteX1" fmla="*/ 0 w 1284312"/>
                    <a:gd name="connsiteY1" fmla="*/ 740982 h 740981"/>
                    <a:gd name="connsiteX2" fmla="*/ 0 w 1284312"/>
                    <a:gd name="connsiteY2" fmla="*/ 457955 h 740981"/>
                    <a:gd name="connsiteX3" fmla="*/ 642156 w 1284312"/>
                    <a:gd name="connsiteY3" fmla="*/ 87464 h 740981"/>
                    <a:gd name="connsiteX4" fmla="*/ 1284313 w 1284312"/>
                    <a:gd name="connsiteY4" fmla="*/ 0 h 740981"/>
                    <a:gd name="connsiteX5" fmla="*/ 1284313 w 1284312"/>
                    <a:gd name="connsiteY5" fmla="*/ 283027 h 7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740981">
                      <a:moveTo>
                        <a:pt x="642156" y="653518"/>
                      </a:moveTo>
                      <a:lnTo>
                        <a:pt x="0" y="740982"/>
                      </a:lnTo>
                      <a:lnTo>
                        <a:pt x="0" y="457955"/>
                      </a:lnTo>
                      <a:lnTo>
                        <a:pt x="642156" y="87464"/>
                      </a:lnTo>
                      <a:lnTo>
                        <a:pt x="1284313" y="0"/>
                      </a:lnTo>
                      <a:lnTo>
                        <a:pt x="1284313" y="28302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57" name="Freeform 1156">
                  <a:extLst>
                    <a:ext uri="{FF2B5EF4-FFF2-40B4-BE49-F238E27FC236}">
                      <a16:creationId xmlns:a16="http://schemas.microsoft.com/office/drawing/2014/main" id="{7612E87B-600F-81C7-102F-274ECB126BC4}"/>
                    </a:ext>
                  </a:extLst>
                </p:cNvPr>
                <p:cNvSpPr/>
                <p:nvPr/>
              </p:nvSpPr>
              <p:spPr>
                <a:xfrm>
                  <a:off x="11060883" y="25389620"/>
                  <a:ext cx="642156" cy="370481"/>
                </a:xfrm>
                <a:custGeom>
                  <a:avLst/>
                  <a:gdLst>
                    <a:gd name="connsiteX0" fmla="*/ 0 w 642156"/>
                    <a:gd name="connsiteY0" fmla="*/ 370481 h 370481"/>
                    <a:gd name="connsiteX1" fmla="*/ 642156 w 642156"/>
                    <a:gd name="connsiteY1" fmla="*/ 0 h 370481"/>
                    <a:gd name="connsiteX2" fmla="*/ 642156 w 642156"/>
                    <a:gd name="connsiteY2" fmla="*/ 283027 h 370481"/>
                  </a:gdLst>
                  <a:ahLst/>
                  <a:cxnLst>
                    <a:cxn ang="0">
                      <a:pos x="connsiteX0" y="connsiteY0"/>
                    </a:cxn>
                    <a:cxn ang="0">
                      <a:pos x="connsiteX1" y="connsiteY1"/>
                    </a:cxn>
                    <a:cxn ang="0">
                      <a:pos x="connsiteX2" y="connsiteY2"/>
                    </a:cxn>
                  </a:cxnLst>
                  <a:rect l="l" t="t" r="r" b="b"/>
                  <a:pathLst>
                    <a:path w="642156" h="370481">
                      <a:moveTo>
                        <a:pt x="0" y="370481"/>
                      </a:moveTo>
                      <a:lnTo>
                        <a:pt x="642156" y="0"/>
                      </a:lnTo>
                      <a:lnTo>
                        <a:pt x="642156" y="28302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58" name="Freeform 1157">
                  <a:extLst>
                    <a:ext uri="{FF2B5EF4-FFF2-40B4-BE49-F238E27FC236}">
                      <a16:creationId xmlns:a16="http://schemas.microsoft.com/office/drawing/2014/main" id="{5978ADF5-3821-A31A-E8A6-D753A752EFC4}"/>
                    </a:ext>
                  </a:extLst>
                </p:cNvPr>
                <p:cNvSpPr/>
                <p:nvPr/>
              </p:nvSpPr>
              <p:spPr>
                <a:xfrm>
                  <a:off x="12345196" y="25214693"/>
                  <a:ext cx="642156" cy="370490"/>
                </a:xfrm>
                <a:custGeom>
                  <a:avLst/>
                  <a:gdLst>
                    <a:gd name="connsiteX0" fmla="*/ 642157 w 642156"/>
                    <a:gd name="connsiteY0" fmla="*/ 283027 h 370490"/>
                    <a:gd name="connsiteX1" fmla="*/ 0 w 642156"/>
                    <a:gd name="connsiteY1" fmla="*/ 370491 h 370490"/>
                    <a:gd name="connsiteX2" fmla="*/ 642157 w 642156"/>
                    <a:gd name="connsiteY2" fmla="*/ 0 h 370490"/>
                  </a:gdLst>
                  <a:ahLst/>
                  <a:cxnLst>
                    <a:cxn ang="0">
                      <a:pos x="connsiteX0" y="connsiteY0"/>
                    </a:cxn>
                    <a:cxn ang="0">
                      <a:pos x="connsiteX1" y="connsiteY1"/>
                    </a:cxn>
                    <a:cxn ang="0">
                      <a:pos x="connsiteX2" y="connsiteY2"/>
                    </a:cxn>
                  </a:cxnLst>
                  <a:rect l="l" t="t" r="r" b="b"/>
                  <a:pathLst>
                    <a:path w="642156" h="370490">
                      <a:moveTo>
                        <a:pt x="642157" y="283027"/>
                      </a:moveTo>
                      <a:lnTo>
                        <a:pt x="0" y="370491"/>
                      </a:lnTo>
                      <a:lnTo>
                        <a:pt x="642157"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59" name="Graphic 16">
                <a:extLst>
                  <a:ext uri="{FF2B5EF4-FFF2-40B4-BE49-F238E27FC236}">
                    <a16:creationId xmlns:a16="http://schemas.microsoft.com/office/drawing/2014/main" id="{290B671D-2F36-D76C-0F17-76544BEA05BC}"/>
                  </a:ext>
                </a:extLst>
              </p:cNvPr>
              <p:cNvGrpSpPr/>
              <p:nvPr/>
            </p:nvGrpSpPr>
            <p:grpSpPr>
              <a:xfrm>
                <a:off x="11060883" y="27558502"/>
                <a:ext cx="1926469" cy="1536008"/>
                <a:chOff x="11060883" y="27558502"/>
                <a:chExt cx="1926469" cy="1536008"/>
              </a:xfrm>
            </p:grpSpPr>
            <p:sp>
              <p:nvSpPr>
                <p:cNvPr id="1160" name="Freeform 1159">
                  <a:extLst>
                    <a:ext uri="{FF2B5EF4-FFF2-40B4-BE49-F238E27FC236}">
                      <a16:creationId xmlns:a16="http://schemas.microsoft.com/office/drawing/2014/main" id="{4FA51D1F-D328-392C-9700-67EB68620612}"/>
                    </a:ext>
                  </a:extLst>
                </p:cNvPr>
                <p:cNvSpPr/>
                <p:nvPr/>
              </p:nvSpPr>
              <p:spPr>
                <a:xfrm>
                  <a:off x="11060883" y="27841529"/>
                  <a:ext cx="642156" cy="511999"/>
                </a:xfrm>
                <a:custGeom>
                  <a:avLst/>
                  <a:gdLst>
                    <a:gd name="connsiteX0" fmla="*/ 0 w 642156"/>
                    <a:gd name="connsiteY0" fmla="*/ 141518 h 511999"/>
                    <a:gd name="connsiteX1" fmla="*/ 245278 w 642156"/>
                    <a:gd name="connsiteY1" fmla="*/ 0 h 511999"/>
                    <a:gd name="connsiteX2" fmla="*/ 642156 w 642156"/>
                    <a:gd name="connsiteY2" fmla="*/ 512000 h 511999"/>
                  </a:gdLst>
                  <a:ahLst/>
                  <a:cxnLst>
                    <a:cxn ang="0">
                      <a:pos x="connsiteX0" y="connsiteY0"/>
                    </a:cxn>
                    <a:cxn ang="0">
                      <a:pos x="connsiteX1" y="connsiteY1"/>
                    </a:cxn>
                    <a:cxn ang="0">
                      <a:pos x="connsiteX2" y="connsiteY2"/>
                    </a:cxn>
                  </a:cxnLst>
                  <a:rect l="l" t="t" r="r" b="b"/>
                  <a:pathLst>
                    <a:path w="642156" h="511999">
                      <a:moveTo>
                        <a:pt x="0" y="141518"/>
                      </a:moveTo>
                      <a:lnTo>
                        <a:pt x="245278" y="0"/>
                      </a:lnTo>
                      <a:lnTo>
                        <a:pt x="642156" y="51200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61" name="Freeform 1160">
                  <a:extLst>
                    <a:ext uri="{FF2B5EF4-FFF2-40B4-BE49-F238E27FC236}">
                      <a16:creationId xmlns:a16="http://schemas.microsoft.com/office/drawing/2014/main" id="{FAAAAD51-5C25-9134-6A32-CD3D46A514F5}"/>
                    </a:ext>
                  </a:extLst>
                </p:cNvPr>
                <p:cNvSpPr/>
                <p:nvPr/>
              </p:nvSpPr>
              <p:spPr>
                <a:xfrm>
                  <a:off x="11306162" y="27700011"/>
                  <a:ext cx="1284312" cy="1024008"/>
                </a:xfrm>
                <a:custGeom>
                  <a:avLst/>
                  <a:gdLst>
                    <a:gd name="connsiteX0" fmla="*/ 887444 w 1284312"/>
                    <a:gd name="connsiteY0" fmla="*/ 370490 h 1024008"/>
                    <a:gd name="connsiteX1" fmla="*/ 1284313 w 1284312"/>
                    <a:gd name="connsiteY1" fmla="*/ 882500 h 1024008"/>
                    <a:gd name="connsiteX2" fmla="*/ 1039034 w 1284312"/>
                    <a:gd name="connsiteY2" fmla="*/ 1024008 h 1024008"/>
                    <a:gd name="connsiteX3" fmla="*/ 396878 w 1284312"/>
                    <a:gd name="connsiteY3" fmla="*/ 653518 h 1024008"/>
                    <a:gd name="connsiteX4" fmla="*/ 0 w 1284312"/>
                    <a:gd name="connsiteY4" fmla="*/ 141518 h 1024008"/>
                    <a:gd name="connsiteX5" fmla="*/ 245288 w 1284312"/>
                    <a:gd name="connsiteY5" fmla="*/ 0 h 102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024008">
                      <a:moveTo>
                        <a:pt x="887444" y="370490"/>
                      </a:moveTo>
                      <a:lnTo>
                        <a:pt x="1284313" y="882500"/>
                      </a:lnTo>
                      <a:lnTo>
                        <a:pt x="1039034" y="1024008"/>
                      </a:lnTo>
                      <a:lnTo>
                        <a:pt x="396878" y="653518"/>
                      </a:lnTo>
                      <a:lnTo>
                        <a:pt x="0" y="141518"/>
                      </a:lnTo>
                      <a:lnTo>
                        <a:pt x="245288"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62" name="Freeform 1161">
                  <a:extLst>
                    <a:ext uri="{FF2B5EF4-FFF2-40B4-BE49-F238E27FC236}">
                      <a16:creationId xmlns:a16="http://schemas.microsoft.com/office/drawing/2014/main" id="{409E5021-97BD-3D7D-218E-CBBB1E6E814E}"/>
                    </a:ext>
                  </a:extLst>
                </p:cNvPr>
                <p:cNvSpPr/>
                <p:nvPr/>
              </p:nvSpPr>
              <p:spPr>
                <a:xfrm>
                  <a:off x="12345196" y="28582511"/>
                  <a:ext cx="642156" cy="511999"/>
                </a:xfrm>
                <a:custGeom>
                  <a:avLst/>
                  <a:gdLst>
                    <a:gd name="connsiteX0" fmla="*/ 642157 w 642156"/>
                    <a:gd name="connsiteY0" fmla="*/ 511999 h 511999"/>
                    <a:gd name="connsiteX1" fmla="*/ 0 w 642156"/>
                    <a:gd name="connsiteY1" fmla="*/ 141508 h 511999"/>
                    <a:gd name="connsiteX2" fmla="*/ 245279 w 642156"/>
                    <a:gd name="connsiteY2" fmla="*/ 0 h 511999"/>
                  </a:gdLst>
                  <a:ahLst/>
                  <a:cxnLst>
                    <a:cxn ang="0">
                      <a:pos x="connsiteX0" y="connsiteY0"/>
                    </a:cxn>
                    <a:cxn ang="0">
                      <a:pos x="connsiteX1" y="connsiteY1"/>
                    </a:cxn>
                    <a:cxn ang="0">
                      <a:pos x="connsiteX2" y="connsiteY2"/>
                    </a:cxn>
                  </a:cxnLst>
                  <a:rect l="l" t="t" r="r" b="b"/>
                  <a:pathLst>
                    <a:path w="642156" h="511999">
                      <a:moveTo>
                        <a:pt x="642157" y="511999"/>
                      </a:moveTo>
                      <a:lnTo>
                        <a:pt x="0" y="141508"/>
                      </a:lnTo>
                      <a:lnTo>
                        <a:pt x="245279"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63" name="Freeform 1162">
                  <a:extLst>
                    <a:ext uri="{FF2B5EF4-FFF2-40B4-BE49-F238E27FC236}">
                      <a16:creationId xmlns:a16="http://schemas.microsoft.com/office/drawing/2014/main" id="{7C0F924A-3CC1-CED1-02E4-1C08C9A8325C}"/>
                    </a:ext>
                  </a:extLst>
                </p:cNvPr>
                <p:cNvSpPr/>
                <p:nvPr/>
              </p:nvSpPr>
              <p:spPr>
                <a:xfrm>
                  <a:off x="11551449" y="27558502"/>
                  <a:ext cx="642156" cy="511999"/>
                </a:xfrm>
                <a:custGeom>
                  <a:avLst/>
                  <a:gdLst>
                    <a:gd name="connsiteX0" fmla="*/ 245278 w 642156"/>
                    <a:gd name="connsiteY0" fmla="*/ 0 h 511999"/>
                    <a:gd name="connsiteX1" fmla="*/ 642156 w 642156"/>
                    <a:gd name="connsiteY1" fmla="*/ 511999 h 511999"/>
                    <a:gd name="connsiteX2" fmla="*/ 0 w 642156"/>
                    <a:gd name="connsiteY2" fmla="*/ 141509 h 511999"/>
                  </a:gdLst>
                  <a:ahLst/>
                  <a:cxnLst>
                    <a:cxn ang="0">
                      <a:pos x="connsiteX0" y="connsiteY0"/>
                    </a:cxn>
                    <a:cxn ang="0">
                      <a:pos x="connsiteX1" y="connsiteY1"/>
                    </a:cxn>
                    <a:cxn ang="0">
                      <a:pos x="connsiteX2" y="connsiteY2"/>
                    </a:cxn>
                  </a:cxnLst>
                  <a:rect l="l" t="t" r="r" b="b"/>
                  <a:pathLst>
                    <a:path w="642156" h="511999">
                      <a:moveTo>
                        <a:pt x="245278" y="0"/>
                      </a:moveTo>
                      <a:lnTo>
                        <a:pt x="642156" y="511999"/>
                      </a:lnTo>
                      <a:lnTo>
                        <a:pt x="0" y="14150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64" name="Graphic 16">
                <a:extLst>
                  <a:ext uri="{FF2B5EF4-FFF2-40B4-BE49-F238E27FC236}">
                    <a16:creationId xmlns:a16="http://schemas.microsoft.com/office/drawing/2014/main" id="{9CAEAA74-B03E-C268-0E76-AF334D340B55}"/>
                  </a:ext>
                </a:extLst>
              </p:cNvPr>
              <p:cNvGrpSpPr/>
              <p:nvPr/>
            </p:nvGrpSpPr>
            <p:grpSpPr>
              <a:xfrm>
                <a:off x="12987353" y="24648639"/>
                <a:ext cx="1926469" cy="1111463"/>
                <a:chOff x="12987353" y="24648639"/>
                <a:chExt cx="1926469" cy="1111463"/>
              </a:xfrm>
            </p:grpSpPr>
            <p:sp>
              <p:nvSpPr>
                <p:cNvPr id="1165" name="Freeform 1164">
                  <a:extLst>
                    <a:ext uri="{FF2B5EF4-FFF2-40B4-BE49-F238E27FC236}">
                      <a16:creationId xmlns:a16="http://schemas.microsoft.com/office/drawing/2014/main" id="{2AFC4500-6679-9E23-59A9-E6E38FD8037B}"/>
                    </a:ext>
                  </a:extLst>
                </p:cNvPr>
                <p:cNvSpPr/>
                <p:nvPr/>
              </p:nvSpPr>
              <p:spPr>
                <a:xfrm>
                  <a:off x="12987353" y="25214693"/>
                  <a:ext cx="642156" cy="370490"/>
                </a:xfrm>
                <a:custGeom>
                  <a:avLst/>
                  <a:gdLst>
                    <a:gd name="connsiteX0" fmla="*/ 0 w 642156"/>
                    <a:gd name="connsiteY0" fmla="*/ 283027 h 370490"/>
                    <a:gd name="connsiteX1" fmla="*/ 0 w 642156"/>
                    <a:gd name="connsiteY1" fmla="*/ 0 h 370490"/>
                    <a:gd name="connsiteX2" fmla="*/ 642157 w 642156"/>
                    <a:gd name="connsiteY2" fmla="*/ 370491 h 370490"/>
                  </a:gdLst>
                  <a:ahLst/>
                  <a:cxnLst>
                    <a:cxn ang="0">
                      <a:pos x="connsiteX0" y="connsiteY0"/>
                    </a:cxn>
                    <a:cxn ang="0">
                      <a:pos x="connsiteX1" y="connsiteY1"/>
                    </a:cxn>
                    <a:cxn ang="0">
                      <a:pos x="connsiteX2" y="connsiteY2"/>
                    </a:cxn>
                  </a:cxnLst>
                  <a:rect l="l" t="t" r="r" b="b"/>
                  <a:pathLst>
                    <a:path w="642156" h="370490">
                      <a:moveTo>
                        <a:pt x="0" y="283027"/>
                      </a:moveTo>
                      <a:lnTo>
                        <a:pt x="0" y="0"/>
                      </a:lnTo>
                      <a:lnTo>
                        <a:pt x="642157" y="37049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66" name="Freeform 1165">
                  <a:extLst>
                    <a:ext uri="{FF2B5EF4-FFF2-40B4-BE49-F238E27FC236}">
                      <a16:creationId xmlns:a16="http://schemas.microsoft.com/office/drawing/2014/main" id="{892E98B2-E26D-32F7-3DF1-AA895D22BD59}"/>
                    </a:ext>
                  </a:extLst>
                </p:cNvPr>
                <p:cNvSpPr/>
                <p:nvPr/>
              </p:nvSpPr>
              <p:spPr>
                <a:xfrm>
                  <a:off x="12987353" y="24931666"/>
                  <a:ext cx="1284312" cy="740981"/>
                </a:xfrm>
                <a:custGeom>
                  <a:avLst/>
                  <a:gdLst>
                    <a:gd name="connsiteX0" fmla="*/ 642157 w 1284312"/>
                    <a:gd name="connsiteY0" fmla="*/ 87464 h 740981"/>
                    <a:gd name="connsiteX1" fmla="*/ 1284313 w 1284312"/>
                    <a:gd name="connsiteY1" fmla="*/ 457955 h 740981"/>
                    <a:gd name="connsiteX2" fmla="*/ 1284313 w 1284312"/>
                    <a:gd name="connsiteY2" fmla="*/ 740982 h 740981"/>
                    <a:gd name="connsiteX3" fmla="*/ 642157 w 1284312"/>
                    <a:gd name="connsiteY3" fmla="*/ 653518 h 740981"/>
                    <a:gd name="connsiteX4" fmla="*/ 0 w 1284312"/>
                    <a:gd name="connsiteY4" fmla="*/ 283027 h 740981"/>
                    <a:gd name="connsiteX5" fmla="*/ 0 w 1284312"/>
                    <a:gd name="connsiteY5" fmla="*/ 0 h 7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740981">
                      <a:moveTo>
                        <a:pt x="642157" y="87464"/>
                      </a:moveTo>
                      <a:lnTo>
                        <a:pt x="1284313" y="457955"/>
                      </a:lnTo>
                      <a:lnTo>
                        <a:pt x="1284313" y="740982"/>
                      </a:lnTo>
                      <a:lnTo>
                        <a:pt x="642157" y="653518"/>
                      </a:lnTo>
                      <a:lnTo>
                        <a:pt x="0" y="283027"/>
                      </a:lnTo>
                      <a:lnTo>
                        <a:pt x="0" y="0"/>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67" name="Freeform 1166">
                  <a:extLst>
                    <a:ext uri="{FF2B5EF4-FFF2-40B4-BE49-F238E27FC236}">
                      <a16:creationId xmlns:a16="http://schemas.microsoft.com/office/drawing/2014/main" id="{85BBF4A8-386B-E231-E5A0-7D668F084235}"/>
                    </a:ext>
                  </a:extLst>
                </p:cNvPr>
                <p:cNvSpPr/>
                <p:nvPr/>
              </p:nvSpPr>
              <p:spPr>
                <a:xfrm>
                  <a:off x="14271665" y="25389620"/>
                  <a:ext cx="642156" cy="370481"/>
                </a:xfrm>
                <a:custGeom>
                  <a:avLst/>
                  <a:gdLst>
                    <a:gd name="connsiteX0" fmla="*/ 642157 w 642156"/>
                    <a:gd name="connsiteY0" fmla="*/ 370481 h 370481"/>
                    <a:gd name="connsiteX1" fmla="*/ 0 w 642156"/>
                    <a:gd name="connsiteY1" fmla="*/ 283027 h 370481"/>
                    <a:gd name="connsiteX2" fmla="*/ 0 w 642156"/>
                    <a:gd name="connsiteY2" fmla="*/ 0 h 370481"/>
                  </a:gdLst>
                  <a:ahLst/>
                  <a:cxnLst>
                    <a:cxn ang="0">
                      <a:pos x="connsiteX0" y="connsiteY0"/>
                    </a:cxn>
                    <a:cxn ang="0">
                      <a:pos x="connsiteX1" y="connsiteY1"/>
                    </a:cxn>
                    <a:cxn ang="0">
                      <a:pos x="connsiteX2" y="connsiteY2"/>
                    </a:cxn>
                  </a:cxnLst>
                  <a:rect l="l" t="t" r="r" b="b"/>
                  <a:pathLst>
                    <a:path w="642156" h="370481">
                      <a:moveTo>
                        <a:pt x="642157" y="370481"/>
                      </a:moveTo>
                      <a:lnTo>
                        <a:pt x="0" y="283027"/>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68" name="Freeform 1167">
                  <a:extLst>
                    <a:ext uri="{FF2B5EF4-FFF2-40B4-BE49-F238E27FC236}">
                      <a16:creationId xmlns:a16="http://schemas.microsoft.com/office/drawing/2014/main" id="{C65C9BFB-F42F-CB16-E8AA-7C9EFC1E361F}"/>
                    </a:ext>
                  </a:extLst>
                </p:cNvPr>
                <p:cNvSpPr/>
                <p:nvPr/>
              </p:nvSpPr>
              <p:spPr>
                <a:xfrm>
                  <a:off x="12987353" y="24648639"/>
                  <a:ext cx="642156" cy="370490"/>
                </a:xfrm>
                <a:custGeom>
                  <a:avLst/>
                  <a:gdLst>
                    <a:gd name="connsiteX0" fmla="*/ 0 w 642156"/>
                    <a:gd name="connsiteY0" fmla="*/ 0 h 370490"/>
                    <a:gd name="connsiteX1" fmla="*/ 642157 w 642156"/>
                    <a:gd name="connsiteY1" fmla="*/ 370491 h 370490"/>
                    <a:gd name="connsiteX2" fmla="*/ 0 w 642156"/>
                    <a:gd name="connsiteY2" fmla="*/ 283027 h 370490"/>
                  </a:gdLst>
                  <a:ahLst/>
                  <a:cxnLst>
                    <a:cxn ang="0">
                      <a:pos x="connsiteX0" y="connsiteY0"/>
                    </a:cxn>
                    <a:cxn ang="0">
                      <a:pos x="connsiteX1" y="connsiteY1"/>
                    </a:cxn>
                    <a:cxn ang="0">
                      <a:pos x="connsiteX2" y="connsiteY2"/>
                    </a:cxn>
                  </a:cxnLst>
                  <a:rect l="l" t="t" r="r" b="b"/>
                  <a:pathLst>
                    <a:path w="642156" h="370490">
                      <a:moveTo>
                        <a:pt x="0" y="0"/>
                      </a:moveTo>
                      <a:lnTo>
                        <a:pt x="642157" y="370491"/>
                      </a:lnTo>
                      <a:lnTo>
                        <a:pt x="0" y="283027"/>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69" name="Graphic 16">
                <a:extLst>
                  <a:ext uri="{FF2B5EF4-FFF2-40B4-BE49-F238E27FC236}">
                    <a16:creationId xmlns:a16="http://schemas.microsoft.com/office/drawing/2014/main" id="{ADD2AB75-0E1B-0134-295A-65AE21E8CDB1}"/>
                  </a:ext>
                </a:extLst>
              </p:cNvPr>
              <p:cNvGrpSpPr/>
              <p:nvPr/>
            </p:nvGrpSpPr>
            <p:grpSpPr>
              <a:xfrm>
                <a:off x="12987353" y="27558502"/>
                <a:ext cx="1926469" cy="1536008"/>
                <a:chOff x="12987353" y="27558502"/>
                <a:chExt cx="1926469" cy="1536008"/>
              </a:xfrm>
            </p:grpSpPr>
            <p:sp>
              <p:nvSpPr>
                <p:cNvPr id="1170" name="Freeform 1169">
                  <a:extLst>
                    <a:ext uri="{FF2B5EF4-FFF2-40B4-BE49-F238E27FC236}">
                      <a16:creationId xmlns:a16="http://schemas.microsoft.com/office/drawing/2014/main" id="{41822712-24DC-0C10-5F94-34C2016B62FA}"/>
                    </a:ext>
                  </a:extLst>
                </p:cNvPr>
                <p:cNvSpPr/>
                <p:nvPr/>
              </p:nvSpPr>
              <p:spPr>
                <a:xfrm>
                  <a:off x="13781099" y="27558502"/>
                  <a:ext cx="642156" cy="511999"/>
                </a:xfrm>
                <a:custGeom>
                  <a:avLst/>
                  <a:gdLst>
                    <a:gd name="connsiteX0" fmla="*/ 396878 w 642156"/>
                    <a:gd name="connsiteY0" fmla="*/ 0 h 511999"/>
                    <a:gd name="connsiteX1" fmla="*/ 642156 w 642156"/>
                    <a:gd name="connsiteY1" fmla="*/ 141509 h 511999"/>
                    <a:gd name="connsiteX2" fmla="*/ 0 w 642156"/>
                    <a:gd name="connsiteY2" fmla="*/ 511999 h 511999"/>
                  </a:gdLst>
                  <a:ahLst/>
                  <a:cxnLst>
                    <a:cxn ang="0">
                      <a:pos x="connsiteX0" y="connsiteY0"/>
                    </a:cxn>
                    <a:cxn ang="0">
                      <a:pos x="connsiteX1" y="connsiteY1"/>
                    </a:cxn>
                    <a:cxn ang="0">
                      <a:pos x="connsiteX2" y="connsiteY2"/>
                    </a:cxn>
                  </a:cxnLst>
                  <a:rect l="l" t="t" r="r" b="b"/>
                  <a:pathLst>
                    <a:path w="642156" h="511999">
                      <a:moveTo>
                        <a:pt x="396878" y="0"/>
                      </a:moveTo>
                      <a:lnTo>
                        <a:pt x="642156" y="141509"/>
                      </a:lnTo>
                      <a:lnTo>
                        <a:pt x="0" y="511999"/>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71" name="Freeform 1170">
                  <a:extLst>
                    <a:ext uri="{FF2B5EF4-FFF2-40B4-BE49-F238E27FC236}">
                      <a16:creationId xmlns:a16="http://schemas.microsoft.com/office/drawing/2014/main" id="{0F851A3F-33F5-2DDB-5EAD-DD7609E77FDB}"/>
                    </a:ext>
                  </a:extLst>
                </p:cNvPr>
                <p:cNvSpPr/>
                <p:nvPr/>
              </p:nvSpPr>
              <p:spPr>
                <a:xfrm>
                  <a:off x="13384231" y="27700011"/>
                  <a:ext cx="1284312" cy="1024008"/>
                </a:xfrm>
                <a:custGeom>
                  <a:avLst/>
                  <a:gdLst>
                    <a:gd name="connsiteX0" fmla="*/ 887435 w 1284312"/>
                    <a:gd name="connsiteY0" fmla="*/ 653518 h 1024008"/>
                    <a:gd name="connsiteX1" fmla="*/ 245279 w 1284312"/>
                    <a:gd name="connsiteY1" fmla="*/ 1024008 h 1024008"/>
                    <a:gd name="connsiteX2" fmla="*/ 0 w 1284312"/>
                    <a:gd name="connsiteY2" fmla="*/ 882500 h 1024008"/>
                    <a:gd name="connsiteX3" fmla="*/ 396869 w 1284312"/>
                    <a:gd name="connsiteY3" fmla="*/ 370490 h 1024008"/>
                    <a:gd name="connsiteX4" fmla="*/ 1039025 w 1284312"/>
                    <a:gd name="connsiteY4" fmla="*/ 0 h 1024008"/>
                    <a:gd name="connsiteX5" fmla="*/ 1284313 w 1284312"/>
                    <a:gd name="connsiteY5" fmla="*/ 141518 h 102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024008">
                      <a:moveTo>
                        <a:pt x="887435" y="653518"/>
                      </a:moveTo>
                      <a:lnTo>
                        <a:pt x="245279" y="1024008"/>
                      </a:lnTo>
                      <a:lnTo>
                        <a:pt x="0" y="882500"/>
                      </a:lnTo>
                      <a:lnTo>
                        <a:pt x="396869" y="370490"/>
                      </a:lnTo>
                      <a:lnTo>
                        <a:pt x="1039025" y="0"/>
                      </a:lnTo>
                      <a:lnTo>
                        <a:pt x="1284313" y="14151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72" name="Freeform 1171">
                  <a:extLst>
                    <a:ext uri="{FF2B5EF4-FFF2-40B4-BE49-F238E27FC236}">
                      <a16:creationId xmlns:a16="http://schemas.microsoft.com/office/drawing/2014/main" id="{CE7B1FC7-A289-E722-AAC1-0E08BD0EB805}"/>
                    </a:ext>
                  </a:extLst>
                </p:cNvPr>
                <p:cNvSpPr/>
                <p:nvPr/>
              </p:nvSpPr>
              <p:spPr>
                <a:xfrm>
                  <a:off x="12987353" y="28582511"/>
                  <a:ext cx="642156" cy="511999"/>
                </a:xfrm>
                <a:custGeom>
                  <a:avLst/>
                  <a:gdLst>
                    <a:gd name="connsiteX0" fmla="*/ 0 w 642156"/>
                    <a:gd name="connsiteY0" fmla="*/ 511999 h 511999"/>
                    <a:gd name="connsiteX1" fmla="*/ 396878 w 642156"/>
                    <a:gd name="connsiteY1" fmla="*/ 0 h 511999"/>
                    <a:gd name="connsiteX2" fmla="*/ 642157 w 642156"/>
                    <a:gd name="connsiteY2" fmla="*/ 141508 h 511999"/>
                  </a:gdLst>
                  <a:ahLst/>
                  <a:cxnLst>
                    <a:cxn ang="0">
                      <a:pos x="connsiteX0" y="connsiteY0"/>
                    </a:cxn>
                    <a:cxn ang="0">
                      <a:pos x="connsiteX1" y="connsiteY1"/>
                    </a:cxn>
                    <a:cxn ang="0">
                      <a:pos x="connsiteX2" y="connsiteY2"/>
                    </a:cxn>
                  </a:cxnLst>
                  <a:rect l="l" t="t" r="r" b="b"/>
                  <a:pathLst>
                    <a:path w="642156" h="511999">
                      <a:moveTo>
                        <a:pt x="0" y="511999"/>
                      </a:moveTo>
                      <a:lnTo>
                        <a:pt x="396878" y="0"/>
                      </a:lnTo>
                      <a:lnTo>
                        <a:pt x="642157" y="14150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73" name="Freeform 1172">
                  <a:extLst>
                    <a:ext uri="{FF2B5EF4-FFF2-40B4-BE49-F238E27FC236}">
                      <a16:creationId xmlns:a16="http://schemas.microsoft.com/office/drawing/2014/main" id="{694337DB-BEBB-BFBA-1C05-AA5075A3F1AC}"/>
                    </a:ext>
                  </a:extLst>
                </p:cNvPr>
                <p:cNvSpPr/>
                <p:nvPr/>
              </p:nvSpPr>
              <p:spPr>
                <a:xfrm>
                  <a:off x="14271665" y="27841529"/>
                  <a:ext cx="642156" cy="511999"/>
                </a:xfrm>
                <a:custGeom>
                  <a:avLst/>
                  <a:gdLst>
                    <a:gd name="connsiteX0" fmla="*/ 642157 w 642156"/>
                    <a:gd name="connsiteY0" fmla="*/ 141518 h 511999"/>
                    <a:gd name="connsiteX1" fmla="*/ 0 w 642156"/>
                    <a:gd name="connsiteY1" fmla="*/ 512000 h 511999"/>
                    <a:gd name="connsiteX2" fmla="*/ 396878 w 642156"/>
                    <a:gd name="connsiteY2" fmla="*/ 0 h 511999"/>
                  </a:gdLst>
                  <a:ahLst/>
                  <a:cxnLst>
                    <a:cxn ang="0">
                      <a:pos x="connsiteX0" y="connsiteY0"/>
                    </a:cxn>
                    <a:cxn ang="0">
                      <a:pos x="connsiteX1" y="connsiteY1"/>
                    </a:cxn>
                    <a:cxn ang="0">
                      <a:pos x="connsiteX2" y="connsiteY2"/>
                    </a:cxn>
                  </a:cxnLst>
                  <a:rect l="l" t="t" r="r" b="b"/>
                  <a:pathLst>
                    <a:path w="642156" h="511999">
                      <a:moveTo>
                        <a:pt x="642157" y="141518"/>
                      </a:moveTo>
                      <a:lnTo>
                        <a:pt x="0" y="512000"/>
                      </a:lnTo>
                      <a:lnTo>
                        <a:pt x="396878"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74" name="Graphic 16">
                <a:extLst>
                  <a:ext uri="{FF2B5EF4-FFF2-40B4-BE49-F238E27FC236}">
                    <a16:creationId xmlns:a16="http://schemas.microsoft.com/office/drawing/2014/main" id="{395704EB-C27E-3281-9428-42A03D61E1EB}"/>
                  </a:ext>
                </a:extLst>
              </p:cNvPr>
              <p:cNvGrpSpPr/>
              <p:nvPr/>
            </p:nvGrpSpPr>
            <p:grpSpPr>
              <a:xfrm>
                <a:off x="14177978" y="25760102"/>
                <a:ext cx="735844" cy="2222945"/>
                <a:chOff x="14177978" y="25760102"/>
                <a:chExt cx="735844" cy="2222945"/>
              </a:xfrm>
            </p:grpSpPr>
            <p:sp>
              <p:nvSpPr>
                <p:cNvPr id="1175" name="Freeform 1174">
                  <a:extLst>
                    <a:ext uri="{FF2B5EF4-FFF2-40B4-BE49-F238E27FC236}">
                      <a16:creationId xmlns:a16="http://schemas.microsoft.com/office/drawing/2014/main" id="{3C7A8E75-08A6-BE4D-945F-FCB86F0C49D2}"/>
                    </a:ext>
                  </a:extLst>
                </p:cNvPr>
                <p:cNvSpPr/>
                <p:nvPr/>
              </p:nvSpPr>
              <p:spPr>
                <a:xfrm>
                  <a:off x="14668543" y="25760102"/>
                  <a:ext cx="245278" cy="740981"/>
                </a:xfrm>
                <a:custGeom>
                  <a:avLst/>
                  <a:gdLst>
                    <a:gd name="connsiteX0" fmla="*/ 245279 w 245278"/>
                    <a:gd name="connsiteY0" fmla="*/ 0 h 740981"/>
                    <a:gd name="connsiteX1" fmla="*/ 245279 w 245278"/>
                    <a:gd name="connsiteY1" fmla="*/ 740982 h 740981"/>
                    <a:gd name="connsiteX2" fmla="*/ 0 w 245278"/>
                    <a:gd name="connsiteY2" fmla="*/ 599473 h 740981"/>
                  </a:gdLst>
                  <a:ahLst/>
                  <a:cxnLst>
                    <a:cxn ang="0">
                      <a:pos x="connsiteX0" y="connsiteY0"/>
                    </a:cxn>
                    <a:cxn ang="0">
                      <a:pos x="connsiteX1" y="connsiteY1"/>
                    </a:cxn>
                    <a:cxn ang="0">
                      <a:pos x="connsiteX2" y="connsiteY2"/>
                    </a:cxn>
                  </a:cxnLst>
                  <a:rect l="l" t="t" r="r" b="b"/>
                  <a:pathLst>
                    <a:path w="245278" h="740981">
                      <a:moveTo>
                        <a:pt x="245279" y="0"/>
                      </a:moveTo>
                      <a:lnTo>
                        <a:pt x="245279" y="740982"/>
                      </a:lnTo>
                      <a:lnTo>
                        <a:pt x="0" y="59947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76" name="Freeform 1175">
                  <a:extLst>
                    <a:ext uri="{FF2B5EF4-FFF2-40B4-BE49-F238E27FC236}">
                      <a16:creationId xmlns:a16="http://schemas.microsoft.com/office/drawing/2014/main" id="{48ABD566-8ABD-59C2-DC48-E6D2177419B9}"/>
                    </a:ext>
                  </a:extLst>
                </p:cNvPr>
                <p:cNvSpPr/>
                <p:nvPr/>
              </p:nvSpPr>
              <p:spPr>
                <a:xfrm>
                  <a:off x="14423256" y="26359575"/>
                  <a:ext cx="490566" cy="1481954"/>
                </a:xfrm>
                <a:custGeom>
                  <a:avLst/>
                  <a:gdLst>
                    <a:gd name="connsiteX0" fmla="*/ 245288 w 490566"/>
                    <a:gd name="connsiteY0" fmla="*/ 1481954 h 1481954"/>
                    <a:gd name="connsiteX1" fmla="*/ 0 w 490566"/>
                    <a:gd name="connsiteY1" fmla="*/ 1340436 h 1481954"/>
                    <a:gd name="connsiteX2" fmla="*/ 0 w 490566"/>
                    <a:gd name="connsiteY2" fmla="*/ 599464 h 1481954"/>
                    <a:gd name="connsiteX3" fmla="*/ 245288 w 490566"/>
                    <a:gd name="connsiteY3" fmla="*/ 0 h 1481954"/>
                    <a:gd name="connsiteX4" fmla="*/ 490567 w 490566"/>
                    <a:gd name="connsiteY4" fmla="*/ 141509 h 1481954"/>
                    <a:gd name="connsiteX5" fmla="*/ 490567 w 490566"/>
                    <a:gd name="connsiteY5" fmla="*/ 882491 h 148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566" h="1481954">
                      <a:moveTo>
                        <a:pt x="245288" y="1481954"/>
                      </a:moveTo>
                      <a:lnTo>
                        <a:pt x="0" y="1340436"/>
                      </a:lnTo>
                      <a:lnTo>
                        <a:pt x="0" y="599464"/>
                      </a:lnTo>
                      <a:lnTo>
                        <a:pt x="245288" y="0"/>
                      </a:lnTo>
                      <a:lnTo>
                        <a:pt x="490567" y="141509"/>
                      </a:lnTo>
                      <a:lnTo>
                        <a:pt x="490567" y="882491"/>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77" name="Freeform 1176">
                  <a:extLst>
                    <a:ext uri="{FF2B5EF4-FFF2-40B4-BE49-F238E27FC236}">
                      <a16:creationId xmlns:a16="http://schemas.microsoft.com/office/drawing/2014/main" id="{B3EAD1A6-9268-43AA-9965-E2A393CDB650}"/>
                    </a:ext>
                  </a:extLst>
                </p:cNvPr>
                <p:cNvSpPr/>
                <p:nvPr/>
              </p:nvSpPr>
              <p:spPr>
                <a:xfrm>
                  <a:off x="14177978" y="26959038"/>
                  <a:ext cx="245278" cy="740972"/>
                </a:xfrm>
                <a:custGeom>
                  <a:avLst/>
                  <a:gdLst>
                    <a:gd name="connsiteX0" fmla="*/ 0 w 245278"/>
                    <a:gd name="connsiteY0" fmla="*/ 599464 h 740972"/>
                    <a:gd name="connsiteX1" fmla="*/ 245278 w 245278"/>
                    <a:gd name="connsiteY1" fmla="*/ 0 h 740972"/>
                    <a:gd name="connsiteX2" fmla="*/ 245278 w 245278"/>
                    <a:gd name="connsiteY2" fmla="*/ 740973 h 740972"/>
                  </a:gdLst>
                  <a:ahLst/>
                  <a:cxnLst>
                    <a:cxn ang="0">
                      <a:pos x="connsiteX0" y="connsiteY0"/>
                    </a:cxn>
                    <a:cxn ang="0">
                      <a:pos x="connsiteX1" y="connsiteY1"/>
                    </a:cxn>
                    <a:cxn ang="0">
                      <a:pos x="connsiteX2" y="connsiteY2"/>
                    </a:cxn>
                  </a:cxnLst>
                  <a:rect l="l" t="t" r="r" b="b"/>
                  <a:pathLst>
                    <a:path w="245278" h="740972">
                      <a:moveTo>
                        <a:pt x="0" y="599464"/>
                      </a:moveTo>
                      <a:lnTo>
                        <a:pt x="245278" y="0"/>
                      </a:lnTo>
                      <a:lnTo>
                        <a:pt x="245278" y="74097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78" name="Freeform 1177">
                  <a:extLst>
                    <a:ext uri="{FF2B5EF4-FFF2-40B4-BE49-F238E27FC236}">
                      <a16:creationId xmlns:a16="http://schemas.microsoft.com/office/drawing/2014/main" id="{E6C06A04-6329-8F90-5F0E-6A5D67A70B6B}"/>
                    </a:ext>
                  </a:extLst>
                </p:cNvPr>
                <p:cNvSpPr/>
                <p:nvPr/>
              </p:nvSpPr>
              <p:spPr>
                <a:xfrm>
                  <a:off x="14668543" y="27242066"/>
                  <a:ext cx="245278" cy="740981"/>
                </a:xfrm>
                <a:custGeom>
                  <a:avLst/>
                  <a:gdLst>
                    <a:gd name="connsiteX0" fmla="*/ 245279 w 245278"/>
                    <a:gd name="connsiteY0" fmla="*/ 740982 h 740981"/>
                    <a:gd name="connsiteX1" fmla="*/ 0 w 245278"/>
                    <a:gd name="connsiteY1" fmla="*/ 599463 h 740981"/>
                    <a:gd name="connsiteX2" fmla="*/ 245279 w 245278"/>
                    <a:gd name="connsiteY2" fmla="*/ 0 h 740981"/>
                  </a:gdLst>
                  <a:ahLst/>
                  <a:cxnLst>
                    <a:cxn ang="0">
                      <a:pos x="connsiteX0" y="connsiteY0"/>
                    </a:cxn>
                    <a:cxn ang="0">
                      <a:pos x="connsiteX1" y="connsiteY1"/>
                    </a:cxn>
                    <a:cxn ang="0">
                      <a:pos x="connsiteX2" y="connsiteY2"/>
                    </a:cxn>
                  </a:cxnLst>
                  <a:rect l="l" t="t" r="r" b="b"/>
                  <a:pathLst>
                    <a:path w="245278" h="740981">
                      <a:moveTo>
                        <a:pt x="245279" y="740982"/>
                      </a:moveTo>
                      <a:lnTo>
                        <a:pt x="0" y="599463"/>
                      </a:lnTo>
                      <a:lnTo>
                        <a:pt x="245279"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79" name="Graphic 16">
                <a:extLst>
                  <a:ext uri="{FF2B5EF4-FFF2-40B4-BE49-F238E27FC236}">
                    <a16:creationId xmlns:a16="http://schemas.microsoft.com/office/drawing/2014/main" id="{20B24761-91DD-11DE-0D10-8DE782FA809C}"/>
                  </a:ext>
                </a:extLst>
              </p:cNvPr>
              <p:cNvGrpSpPr/>
              <p:nvPr/>
            </p:nvGrpSpPr>
            <p:grpSpPr>
              <a:xfrm>
                <a:off x="11060883" y="25760102"/>
                <a:ext cx="735844" cy="2222945"/>
                <a:chOff x="11060883" y="25760102"/>
                <a:chExt cx="735844" cy="2222945"/>
              </a:xfrm>
            </p:grpSpPr>
            <p:sp>
              <p:nvSpPr>
                <p:cNvPr id="1180" name="Freeform 1179">
                  <a:extLst>
                    <a:ext uri="{FF2B5EF4-FFF2-40B4-BE49-F238E27FC236}">
                      <a16:creationId xmlns:a16="http://schemas.microsoft.com/office/drawing/2014/main" id="{EAA00B55-1848-F890-A833-50117F90C2BD}"/>
                    </a:ext>
                  </a:extLst>
                </p:cNvPr>
                <p:cNvSpPr/>
                <p:nvPr/>
              </p:nvSpPr>
              <p:spPr>
                <a:xfrm>
                  <a:off x="11060883" y="27242066"/>
                  <a:ext cx="245278" cy="740981"/>
                </a:xfrm>
                <a:custGeom>
                  <a:avLst/>
                  <a:gdLst>
                    <a:gd name="connsiteX0" fmla="*/ 0 w 245278"/>
                    <a:gd name="connsiteY0" fmla="*/ 740982 h 740981"/>
                    <a:gd name="connsiteX1" fmla="*/ 245278 w 245278"/>
                    <a:gd name="connsiteY1" fmla="*/ 141509 h 740981"/>
                    <a:gd name="connsiteX2" fmla="*/ 0 w 245278"/>
                    <a:gd name="connsiteY2" fmla="*/ 0 h 740981"/>
                  </a:gdLst>
                  <a:ahLst/>
                  <a:cxnLst>
                    <a:cxn ang="0">
                      <a:pos x="connsiteX0" y="connsiteY0"/>
                    </a:cxn>
                    <a:cxn ang="0">
                      <a:pos x="connsiteX1" y="connsiteY1"/>
                    </a:cxn>
                    <a:cxn ang="0">
                      <a:pos x="connsiteX2" y="connsiteY2"/>
                    </a:cxn>
                  </a:cxnLst>
                  <a:rect l="l" t="t" r="r" b="b"/>
                  <a:pathLst>
                    <a:path w="245278" h="740981">
                      <a:moveTo>
                        <a:pt x="0" y="740982"/>
                      </a:moveTo>
                      <a:lnTo>
                        <a:pt x="245278" y="141509"/>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81" name="Freeform 1180">
                  <a:extLst>
                    <a:ext uri="{FF2B5EF4-FFF2-40B4-BE49-F238E27FC236}">
                      <a16:creationId xmlns:a16="http://schemas.microsoft.com/office/drawing/2014/main" id="{164E9A22-F2D8-D5A9-D19C-F7E567F6E162}"/>
                    </a:ext>
                  </a:extLst>
                </p:cNvPr>
                <p:cNvSpPr/>
                <p:nvPr/>
              </p:nvSpPr>
              <p:spPr>
                <a:xfrm>
                  <a:off x="11060883" y="25901620"/>
                  <a:ext cx="490566" cy="1481954"/>
                </a:xfrm>
                <a:custGeom>
                  <a:avLst/>
                  <a:gdLst>
                    <a:gd name="connsiteX0" fmla="*/ 490566 w 490566"/>
                    <a:gd name="connsiteY0" fmla="*/ 141518 h 1481954"/>
                    <a:gd name="connsiteX1" fmla="*/ 245278 w 490566"/>
                    <a:gd name="connsiteY1" fmla="*/ 0 h 1481954"/>
                    <a:gd name="connsiteX2" fmla="*/ 0 w 490566"/>
                    <a:gd name="connsiteY2" fmla="*/ 599464 h 1481954"/>
                    <a:gd name="connsiteX3" fmla="*/ 0 w 490566"/>
                    <a:gd name="connsiteY3" fmla="*/ 1340446 h 1481954"/>
                    <a:gd name="connsiteX4" fmla="*/ 245278 w 490566"/>
                    <a:gd name="connsiteY4" fmla="*/ 1481955 h 1481954"/>
                    <a:gd name="connsiteX5" fmla="*/ 490566 w 490566"/>
                    <a:gd name="connsiteY5" fmla="*/ 882491 h 148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566" h="1481954">
                      <a:moveTo>
                        <a:pt x="490566" y="141518"/>
                      </a:moveTo>
                      <a:lnTo>
                        <a:pt x="245278" y="0"/>
                      </a:lnTo>
                      <a:lnTo>
                        <a:pt x="0" y="599464"/>
                      </a:lnTo>
                      <a:lnTo>
                        <a:pt x="0" y="1340446"/>
                      </a:lnTo>
                      <a:lnTo>
                        <a:pt x="245278" y="1481955"/>
                      </a:lnTo>
                      <a:lnTo>
                        <a:pt x="490566" y="882491"/>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82" name="Freeform 1181">
                  <a:extLst>
                    <a:ext uri="{FF2B5EF4-FFF2-40B4-BE49-F238E27FC236}">
                      <a16:creationId xmlns:a16="http://schemas.microsoft.com/office/drawing/2014/main" id="{0E48766F-B2E8-CC33-66DC-1B9597AA1B5E}"/>
                    </a:ext>
                  </a:extLst>
                </p:cNvPr>
                <p:cNvSpPr/>
                <p:nvPr/>
              </p:nvSpPr>
              <p:spPr>
                <a:xfrm>
                  <a:off x="11060883" y="25760102"/>
                  <a:ext cx="245278" cy="740981"/>
                </a:xfrm>
                <a:custGeom>
                  <a:avLst/>
                  <a:gdLst>
                    <a:gd name="connsiteX0" fmla="*/ 0 w 245278"/>
                    <a:gd name="connsiteY0" fmla="*/ 0 h 740981"/>
                    <a:gd name="connsiteX1" fmla="*/ 0 w 245278"/>
                    <a:gd name="connsiteY1" fmla="*/ 740982 h 740981"/>
                    <a:gd name="connsiteX2" fmla="*/ 245278 w 245278"/>
                    <a:gd name="connsiteY2" fmla="*/ 141518 h 740981"/>
                  </a:gdLst>
                  <a:ahLst/>
                  <a:cxnLst>
                    <a:cxn ang="0">
                      <a:pos x="connsiteX0" y="connsiteY0"/>
                    </a:cxn>
                    <a:cxn ang="0">
                      <a:pos x="connsiteX1" y="connsiteY1"/>
                    </a:cxn>
                    <a:cxn ang="0">
                      <a:pos x="connsiteX2" y="connsiteY2"/>
                    </a:cxn>
                  </a:cxnLst>
                  <a:rect l="l" t="t" r="r" b="b"/>
                  <a:pathLst>
                    <a:path w="245278" h="740981">
                      <a:moveTo>
                        <a:pt x="0" y="0"/>
                      </a:moveTo>
                      <a:lnTo>
                        <a:pt x="0" y="740982"/>
                      </a:lnTo>
                      <a:lnTo>
                        <a:pt x="245278" y="141518"/>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83" name="Freeform 1182">
                  <a:extLst>
                    <a:ext uri="{FF2B5EF4-FFF2-40B4-BE49-F238E27FC236}">
                      <a16:creationId xmlns:a16="http://schemas.microsoft.com/office/drawing/2014/main" id="{5321DB23-CF5A-2EF7-58F5-947F88D16505}"/>
                    </a:ext>
                  </a:extLst>
                </p:cNvPr>
                <p:cNvSpPr/>
                <p:nvPr/>
              </p:nvSpPr>
              <p:spPr>
                <a:xfrm>
                  <a:off x="11551449" y="26043138"/>
                  <a:ext cx="245278" cy="740972"/>
                </a:xfrm>
                <a:custGeom>
                  <a:avLst/>
                  <a:gdLst>
                    <a:gd name="connsiteX0" fmla="*/ 245278 w 245278"/>
                    <a:gd name="connsiteY0" fmla="*/ 141509 h 740972"/>
                    <a:gd name="connsiteX1" fmla="*/ 0 w 245278"/>
                    <a:gd name="connsiteY1" fmla="*/ 0 h 740972"/>
                    <a:gd name="connsiteX2" fmla="*/ 0 w 245278"/>
                    <a:gd name="connsiteY2" fmla="*/ 740972 h 740972"/>
                  </a:gdLst>
                  <a:ahLst/>
                  <a:cxnLst>
                    <a:cxn ang="0">
                      <a:pos x="connsiteX0" y="connsiteY0"/>
                    </a:cxn>
                    <a:cxn ang="0">
                      <a:pos x="connsiteX1" y="connsiteY1"/>
                    </a:cxn>
                    <a:cxn ang="0">
                      <a:pos x="connsiteX2" y="connsiteY2"/>
                    </a:cxn>
                  </a:cxnLst>
                  <a:rect l="l" t="t" r="r" b="b"/>
                  <a:pathLst>
                    <a:path w="245278" h="740972">
                      <a:moveTo>
                        <a:pt x="245278" y="141509"/>
                      </a:moveTo>
                      <a:lnTo>
                        <a:pt x="0" y="0"/>
                      </a:lnTo>
                      <a:lnTo>
                        <a:pt x="0" y="740972"/>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84" name="Graphic 16">
                <a:extLst>
                  <a:ext uri="{FF2B5EF4-FFF2-40B4-BE49-F238E27FC236}">
                    <a16:creationId xmlns:a16="http://schemas.microsoft.com/office/drawing/2014/main" id="{B9CBED98-4793-5534-129E-8CE33FC6C2CF}"/>
                  </a:ext>
                </a:extLst>
              </p:cNvPr>
              <p:cNvGrpSpPr/>
              <p:nvPr/>
            </p:nvGrpSpPr>
            <p:grpSpPr>
              <a:xfrm>
                <a:off x="11060883" y="24648639"/>
                <a:ext cx="1926469" cy="1536008"/>
                <a:chOff x="11060883" y="24648639"/>
                <a:chExt cx="1926469" cy="1536008"/>
              </a:xfrm>
            </p:grpSpPr>
            <p:sp>
              <p:nvSpPr>
                <p:cNvPr id="1185" name="Freeform 1184">
                  <a:extLst>
                    <a:ext uri="{FF2B5EF4-FFF2-40B4-BE49-F238E27FC236}">
                      <a16:creationId xmlns:a16="http://schemas.microsoft.com/office/drawing/2014/main" id="{A3A87349-B896-CE93-1120-08AF55B9922E}"/>
                    </a:ext>
                  </a:extLst>
                </p:cNvPr>
                <p:cNvSpPr/>
                <p:nvPr/>
              </p:nvSpPr>
              <p:spPr>
                <a:xfrm>
                  <a:off x="11551449" y="25672647"/>
                  <a:ext cx="642156" cy="511999"/>
                </a:xfrm>
                <a:custGeom>
                  <a:avLst/>
                  <a:gdLst>
                    <a:gd name="connsiteX0" fmla="*/ 245278 w 642156"/>
                    <a:gd name="connsiteY0" fmla="*/ 512000 h 511999"/>
                    <a:gd name="connsiteX1" fmla="*/ 642156 w 642156"/>
                    <a:gd name="connsiteY1" fmla="*/ 0 h 511999"/>
                    <a:gd name="connsiteX2" fmla="*/ 0 w 642156"/>
                    <a:gd name="connsiteY2" fmla="*/ 370491 h 511999"/>
                  </a:gdLst>
                  <a:ahLst/>
                  <a:cxnLst>
                    <a:cxn ang="0">
                      <a:pos x="connsiteX0" y="connsiteY0"/>
                    </a:cxn>
                    <a:cxn ang="0">
                      <a:pos x="connsiteX1" y="connsiteY1"/>
                    </a:cxn>
                    <a:cxn ang="0">
                      <a:pos x="connsiteX2" y="connsiteY2"/>
                    </a:cxn>
                  </a:cxnLst>
                  <a:rect l="l" t="t" r="r" b="b"/>
                  <a:pathLst>
                    <a:path w="642156" h="511999">
                      <a:moveTo>
                        <a:pt x="245278" y="512000"/>
                      </a:moveTo>
                      <a:lnTo>
                        <a:pt x="642156" y="0"/>
                      </a:lnTo>
                      <a:lnTo>
                        <a:pt x="0" y="37049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86" name="Freeform 1185">
                  <a:extLst>
                    <a:ext uri="{FF2B5EF4-FFF2-40B4-BE49-F238E27FC236}">
                      <a16:creationId xmlns:a16="http://schemas.microsoft.com/office/drawing/2014/main" id="{4F7FACE9-B392-79F7-8095-B0143F5661EE}"/>
                    </a:ext>
                  </a:extLst>
                </p:cNvPr>
                <p:cNvSpPr/>
                <p:nvPr/>
              </p:nvSpPr>
              <p:spPr>
                <a:xfrm>
                  <a:off x="11306162" y="25019129"/>
                  <a:ext cx="1284312" cy="1024009"/>
                </a:xfrm>
                <a:custGeom>
                  <a:avLst/>
                  <a:gdLst>
                    <a:gd name="connsiteX0" fmla="*/ 1039034 w 1284312"/>
                    <a:gd name="connsiteY0" fmla="*/ 0 h 1024009"/>
                    <a:gd name="connsiteX1" fmla="*/ 396878 w 1284312"/>
                    <a:gd name="connsiteY1" fmla="*/ 370491 h 1024009"/>
                    <a:gd name="connsiteX2" fmla="*/ 0 w 1284312"/>
                    <a:gd name="connsiteY2" fmla="*/ 882491 h 1024009"/>
                    <a:gd name="connsiteX3" fmla="*/ 245288 w 1284312"/>
                    <a:gd name="connsiteY3" fmla="*/ 1024009 h 1024009"/>
                    <a:gd name="connsiteX4" fmla="*/ 887444 w 1284312"/>
                    <a:gd name="connsiteY4" fmla="*/ 653518 h 1024009"/>
                    <a:gd name="connsiteX5" fmla="*/ 1284313 w 1284312"/>
                    <a:gd name="connsiteY5" fmla="*/ 141509 h 102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024009">
                      <a:moveTo>
                        <a:pt x="1039034" y="0"/>
                      </a:moveTo>
                      <a:lnTo>
                        <a:pt x="396878" y="370491"/>
                      </a:lnTo>
                      <a:lnTo>
                        <a:pt x="0" y="882491"/>
                      </a:lnTo>
                      <a:lnTo>
                        <a:pt x="245288" y="1024009"/>
                      </a:lnTo>
                      <a:lnTo>
                        <a:pt x="887444" y="653518"/>
                      </a:lnTo>
                      <a:lnTo>
                        <a:pt x="1284313" y="14150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87" name="Freeform 1186">
                  <a:extLst>
                    <a:ext uri="{FF2B5EF4-FFF2-40B4-BE49-F238E27FC236}">
                      <a16:creationId xmlns:a16="http://schemas.microsoft.com/office/drawing/2014/main" id="{33B66620-1767-7CB0-07D7-5FA3E945F045}"/>
                    </a:ext>
                  </a:extLst>
                </p:cNvPr>
                <p:cNvSpPr/>
                <p:nvPr/>
              </p:nvSpPr>
              <p:spPr>
                <a:xfrm>
                  <a:off x="11060883" y="25389620"/>
                  <a:ext cx="642156" cy="511999"/>
                </a:xfrm>
                <a:custGeom>
                  <a:avLst/>
                  <a:gdLst>
                    <a:gd name="connsiteX0" fmla="*/ 0 w 642156"/>
                    <a:gd name="connsiteY0" fmla="*/ 370481 h 511999"/>
                    <a:gd name="connsiteX1" fmla="*/ 245278 w 642156"/>
                    <a:gd name="connsiteY1" fmla="*/ 512000 h 511999"/>
                    <a:gd name="connsiteX2" fmla="*/ 642156 w 642156"/>
                    <a:gd name="connsiteY2" fmla="*/ 0 h 511999"/>
                  </a:gdLst>
                  <a:ahLst/>
                  <a:cxnLst>
                    <a:cxn ang="0">
                      <a:pos x="connsiteX0" y="connsiteY0"/>
                    </a:cxn>
                    <a:cxn ang="0">
                      <a:pos x="connsiteX1" y="connsiteY1"/>
                    </a:cxn>
                    <a:cxn ang="0">
                      <a:pos x="connsiteX2" y="connsiteY2"/>
                    </a:cxn>
                  </a:cxnLst>
                  <a:rect l="l" t="t" r="r" b="b"/>
                  <a:pathLst>
                    <a:path w="642156" h="511999">
                      <a:moveTo>
                        <a:pt x="0" y="370481"/>
                      </a:moveTo>
                      <a:lnTo>
                        <a:pt x="245278" y="512000"/>
                      </a:lnTo>
                      <a:lnTo>
                        <a:pt x="642156"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88" name="Freeform 1187">
                  <a:extLst>
                    <a:ext uri="{FF2B5EF4-FFF2-40B4-BE49-F238E27FC236}">
                      <a16:creationId xmlns:a16="http://schemas.microsoft.com/office/drawing/2014/main" id="{3F4D694D-7DDB-489B-F8B1-AA3BC12C031B}"/>
                    </a:ext>
                  </a:extLst>
                </p:cNvPr>
                <p:cNvSpPr/>
                <p:nvPr/>
              </p:nvSpPr>
              <p:spPr>
                <a:xfrm>
                  <a:off x="12345196" y="24648639"/>
                  <a:ext cx="642156" cy="511999"/>
                </a:xfrm>
                <a:custGeom>
                  <a:avLst/>
                  <a:gdLst>
                    <a:gd name="connsiteX0" fmla="*/ 642157 w 642156"/>
                    <a:gd name="connsiteY0" fmla="*/ 0 h 511999"/>
                    <a:gd name="connsiteX1" fmla="*/ 0 w 642156"/>
                    <a:gd name="connsiteY1" fmla="*/ 370491 h 511999"/>
                    <a:gd name="connsiteX2" fmla="*/ 245279 w 642156"/>
                    <a:gd name="connsiteY2" fmla="*/ 512000 h 511999"/>
                  </a:gdLst>
                  <a:ahLst/>
                  <a:cxnLst>
                    <a:cxn ang="0">
                      <a:pos x="connsiteX0" y="connsiteY0"/>
                    </a:cxn>
                    <a:cxn ang="0">
                      <a:pos x="connsiteX1" y="connsiteY1"/>
                    </a:cxn>
                    <a:cxn ang="0">
                      <a:pos x="connsiteX2" y="connsiteY2"/>
                    </a:cxn>
                  </a:cxnLst>
                  <a:rect l="l" t="t" r="r" b="b"/>
                  <a:pathLst>
                    <a:path w="642156" h="511999">
                      <a:moveTo>
                        <a:pt x="642157" y="0"/>
                      </a:moveTo>
                      <a:lnTo>
                        <a:pt x="0" y="370491"/>
                      </a:lnTo>
                      <a:lnTo>
                        <a:pt x="245279" y="51200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89" name="Graphic 16">
                <a:extLst>
                  <a:ext uri="{FF2B5EF4-FFF2-40B4-BE49-F238E27FC236}">
                    <a16:creationId xmlns:a16="http://schemas.microsoft.com/office/drawing/2014/main" id="{B78D13C5-6770-EA6A-89C4-C005DE514B98}"/>
                  </a:ext>
                </a:extLst>
              </p:cNvPr>
              <p:cNvGrpSpPr/>
              <p:nvPr/>
            </p:nvGrpSpPr>
            <p:grpSpPr>
              <a:xfrm>
                <a:off x="11060883" y="27983047"/>
                <a:ext cx="1926469" cy="1111463"/>
                <a:chOff x="11060883" y="27983047"/>
                <a:chExt cx="1926469" cy="1111463"/>
              </a:xfrm>
            </p:grpSpPr>
            <p:sp>
              <p:nvSpPr>
                <p:cNvPr id="1190" name="Freeform 1189">
                  <a:extLst>
                    <a:ext uri="{FF2B5EF4-FFF2-40B4-BE49-F238E27FC236}">
                      <a16:creationId xmlns:a16="http://schemas.microsoft.com/office/drawing/2014/main" id="{CA0228C0-D561-11AA-FAD7-18755FC5697A}"/>
                    </a:ext>
                  </a:extLst>
                </p:cNvPr>
                <p:cNvSpPr/>
                <p:nvPr/>
              </p:nvSpPr>
              <p:spPr>
                <a:xfrm>
                  <a:off x="12345196" y="28724019"/>
                  <a:ext cx="642156" cy="370491"/>
                </a:xfrm>
                <a:custGeom>
                  <a:avLst/>
                  <a:gdLst>
                    <a:gd name="connsiteX0" fmla="*/ 642157 w 642156"/>
                    <a:gd name="connsiteY0" fmla="*/ 370491 h 370491"/>
                    <a:gd name="connsiteX1" fmla="*/ 642157 w 642156"/>
                    <a:gd name="connsiteY1" fmla="*/ 87464 h 370491"/>
                    <a:gd name="connsiteX2" fmla="*/ 0 w 642156"/>
                    <a:gd name="connsiteY2" fmla="*/ 0 h 370491"/>
                  </a:gdLst>
                  <a:ahLst/>
                  <a:cxnLst>
                    <a:cxn ang="0">
                      <a:pos x="connsiteX0" y="connsiteY0"/>
                    </a:cxn>
                    <a:cxn ang="0">
                      <a:pos x="connsiteX1" y="connsiteY1"/>
                    </a:cxn>
                    <a:cxn ang="0">
                      <a:pos x="connsiteX2" y="connsiteY2"/>
                    </a:cxn>
                  </a:cxnLst>
                  <a:rect l="l" t="t" r="r" b="b"/>
                  <a:pathLst>
                    <a:path w="642156" h="370491">
                      <a:moveTo>
                        <a:pt x="642157" y="370491"/>
                      </a:moveTo>
                      <a:lnTo>
                        <a:pt x="642157" y="87464"/>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91" name="Freeform 1190">
                  <a:extLst>
                    <a:ext uri="{FF2B5EF4-FFF2-40B4-BE49-F238E27FC236}">
                      <a16:creationId xmlns:a16="http://schemas.microsoft.com/office/drawing/2014/main" id="{DFB0BF6E-01DD-9A51-94D9-2AA8063A4766}"/>
                    </a:ext>
                  </a:extLst>
                </p:cNvPr>
                <p:cNvSpPr/>
                <p:nvPr/>
              </p:nvSpPr>
              <p:spPr>
                <a:xfrm>
                  <a:off x="11703040" y="28070501"/>
                  <a:ext cx="1284312" cy="740982"/>
                </a:xfrm>
                <a:custGeom>
                  <a:avLst/>
                  <a:gdLst>
                    <a:gd name="connsiteX0" fmla="*/ 642156 w 1284312"/>
                    <a:gd name="connsiteY0" fmla="*/ 87464 h 740982"/>
                    <a:gd name="connsiteX1" fmla="*/ 0 w 1284312"/>
                    <a:gd name="connsiteY1" fmla="*/ 0 h 740982"/>
                    <a:gd name="connsiteX2" fmla="*/ 0 w 1284312"/>
                    <a:gd name="connsiteY2" fmla="*/ 283028 h 740982"/>
                    <a:gd name="connsiteX3" fmla="*/ 642156 w 1284312"/>
                    <a:gd name="connsiteY3" fmla="*/ 653518 h 740982"/>
                    <a:gd name="connsiteX4" fmla="*/ 1284313 w 1284312"/>
                    <a:gd name="connsiteY4" fmla="*/ 740982 h 740982"/>
                    <a:gd name="connsiteX5" fmla="*/ 1284313 w 1284312"/>
                    <a:gd name="connsiteY5" fmla="*/ 457955 h 74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740982">
                      <a:moveTo>
                        <a:pt x="642156" y="87464"/>
                      </a:moveTo>
                      <a:lnTo>
                        <a:pt x="0" y="0"/>
                      </a:lnTo>
                      <a:lnTo>
                        <a:pt x="0" y="283028"/>
                      </a:lnTo>
                      <a:lnTo>
                        <a:pt x="642156" y="653518"/>
                      </a:lnTo>
                      <a:lnTo>
                        <a:pt x="1284313" y="740982"/>
                      </a:lnTo>
                      <a:lnTo>
                        <a:pt x="1284313" y="45795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92" name="Freeform 1191">
                  <a:extLst>
                    <a:ext uri="{FF2B5EF4-FFF2-40B4-BE49-F238E27FC236}">
                      <a16:creationId xmlns:a16="http://schemas.microsoft.com/office/drawing/2014/main" id="{0C515D6C-E40A-87F8-5942-CB89931B5F4D}"/>
                    </a:ext>
                  </a:extLst>
                </p:cNvPr>
                <p:cNvSpPr/>
                <p:nvPr/>
              </p:nvSpPr>
              <p:spPr>
                <a:xfrm>
                  <a:off x="11060883" y="27983047"/>
                  <a:ext cx="642156" cy="370481"/>
                </a:xfrm>
                <a:custGeom>
                  <a:avLst/>
                  <a:gdLst>
                    <a:gd name="connsiteX0" fmla="*/ 0 w 642156"/>
                    <a:gd name="connsiteY0" fmla="*/ 0 h 370481"/>
                    <a:gd name="connsiteX1" fmla="*/ 642156 w 642156"/>
                    <a:gd name="connsiteY1" fmla="*/ 370482 h 370481"/>
                    <a:gd name="connsiteX2" fmla="*/ 642156 w 642156"/>
                    <a:gd name="connsiteY2" fmla="*/ 87454 h 370481"/>
                  </a:gdLst>
                  <a:ahLst/>
                  <a:cxnLst>
                    <a:cxn ang="0">
                      <a:pos x="connsiteX0" y="connsiteY0"/>
                    </a:cxn>
                    <a:cxn ang="0">
                      <a:pos x="connsiteX1" y="connsiteY1"/>
                    </a:cxn>
                    <a:cxn ang="0">
                      <a:pos x="connsiteX2" y="connsiteY2"/>
                    </a:cxn>
                  </a:cxnLst>
                  <a:rect l="l" t="t" r="r" b="b"/>
                  <a:pathLst>
                    <a:path w="642156" h="370481">
                      <a:moveTo>
                        <a:pt x="0" y="0"/>
                      </a:moveTo>
                      <a:lnTo>
                        <a:pt x="642156" y="370482"/>
                      </a:lnTo>
                      <a:lnTo>
                        <a:pt x="642156" y="87454"/>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93" name="Freeform 1192">
                  <a:extLst>
                    <a:ext uri="{FF2B5EF4-FFF2-40B4-BE49-F238E27FC236}">
                      <a16:creationId xmlns:a16="http://schemas.microsoft.com/office/drawing/2014/main" id="{B250CC3B-6E05-B9BA-83AF-99081BD32A32}"/>
                    </a:ext>
                  </a:extLst>
                </p:cNvPr>
                <p:cNvSpPr/>
                <p:nvPr/>
              </p:nvSpPr>
              <p:spPr>
                <a:xfrm>
                  <a:off x="12345196" y="28157965"/>
                  <a:ext cx="642156" cy="370491"/>
                </a:xfrm>
                <a:custGeom>
                  <a:avLst/>
                  <a:gdLst>
                    <a:gd name="connsiteX0" fmla="*/ 642157 w 642156"/>
                    <a:gd name="connsiteY0" fmla="*/ 87464 h 370491"/>
                    <a:gd name="connsiteX1" fmla="*/ 0 w 642156"/>
                    <a:gd name="connsiteY1" fmla="*/ 0 h 370491"/>
                    <a:gd name="connsiteX2" fmla="*/ 642157 w 642156"/>
                    <a:gd name="connsiteY2" fmla="*/ 370491 h 370491"/>
                  </a:gdLst>
                  <a:ahLst/>
                  <a:cxnLst>
                    <a:cxn ang="0">
                      <a:pos x="connsiteX0" y="connsiteY0"/>
                    </a:cxn>
                    <a:cxn ang="0">
                      <a:pos x="connsiteX1" y="connsiteY1"/>
                    </a:cxn>
                    <a:cxn ang="0">
                      <a:pos x="connsiteX2" y="connsiteY2"/>
                    </a:cxn>
                  </a:cxnLst>
                  <a:rect l="l" t="t" r="r" b="b"/>
                  <a:pathLst>
                    <a:path w="642156" h="370491">
                      <a:moveTo>
                        <a:pt x="642157" y="87464"/>
                      </a:moveTo>
                      <a:lnTo>
                        <a:pt x="0" y="0"/>
                      </a:lnTo>
                      <a:lnTo>
                        <a:pt x="642157" y="370491"/>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94" name="Graphic 16">
                <a:extLst>
                  <a:ext uri="{FF2B5EF4-FFF2-40B4-BE49-F238E27FC236}">
                    <a16:creationId xmlns:a16="http://schemas.microsoft.com/office/drawing/2014/main" id="{DDE0A72E-29BA-7A12-099B-87EBE701E315}"/>
                  </a:ext>
                </a:extLst>
              </p:cNvPr>
              <p:cNvGrpSpPr/>
              <p:nvPr/>
            </p:nvGrpSpPr>
            <p:grpSpPr>
              <a:xfrm>
                <a:off x="12987353" y="24648639"/>
                <a:ext cx="1926469" cy="1536008"/>
                <a:chOff x="12987353" y="24648639"/>
                <a:chExt cx="1926469" cy="1536008"/>
              </a:xfrm>
            </p:grpSpPr>
            <p:sp>
              <p:nvSpPr>
                <p:cNvPr id="1195" name="Freeform 1194">
                  <a:extLst>
                    <a:ext uri="{FF2B5EF4-FFF2-40B4-BE49-F238E27FC236}">
                      <a16:creationId xmlns:a16="http://schemas.microsoft.com/office/drawing/2014/main" id="{5722DF50-4AF4-5D77-2BA5-547D75AB781F}"/>
                    </a:ext>
                  </a:extLst>
                </p:cNvPr>
                <p:cNvSpPr/>
                <p:nvPr/>
              </p:nvSpPr>
              <p:spPr>
                <a:xfrm>
                  <a:off x="13781099" y="25672647"/>
                  <a:ext cx="642156" cy="511999"/>
                </a:xfrm>
                <a:custGeom>
                  <a:avLst/>
                  <a:gdLst>
                    <a:gd name="connsiteX0" fmla="*/ 396878 w 642156"/>
                    <a:gd name="connsiteY0" fmla="*/ 512000 h 511999"/>
                    <a:gd name="connsiteX1" fmla="*/ 642156 w 642156"/>
                    <a:gd name="connsiteY1" fmla="*/ 370491 h 511999"/>
                    <a:gd name="connsiteX2" fmla="*/ 0 w 642156"/>
                    <a:gd name="connsiteY2" fmla="*/ 0 h 511999"/>
                  </a:gdLst>
                  <a:ahLst/>
                  <a:cxnLst>
                    <a:cxn ang="0">
                      <a:pos x="connsiteX0" y="connsiteY0"/>
                    </a:cxn>
                    <a:cxn ang="0">
                      <a:pos x="connsiteX1" y="connsiteY1"/>
                    </a:cxn>
                    <a:cxn ang="0">
                      <a:pos x="connsiteX2" y="connsiteY2"/>
                    </a:cxn>
                  </a:cxnLst>
                  <a:rect l="l" t="t" r="r" b="b"/>
                  <a:pathLst>
                    <a:path w="642156" h="511999">
                      <a:moveTo>
                        <a:pt x="396878" y="512000"/>
                      </a:moveTo>
                      <a:lnTo>
                        <a:pt x="642156" y="370491"/>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96" name="Freeform 1195">
                  <a:extLst>
                    <a:ext uri="{FF2B5EF4-FFF2-40B4-BE49-F238E27FC236}">
                      <a16:creationId xmlns:a16="http://schemas.microsoft.com/office/drawing/2014/main" id="{C4CE2BB8-FC96-1408-901D-5EF8877E1C29}"/>
                    </a:ext>
                  </a:extLst>
                </p:cNvPr>
                <p:cNvSpPr/>
                <p:nvPr/>
              </p:nvSpPr>
              <p:spPr>
                <a:xfrm>
                  <a:off x="13384231" y="25019129"/>
                  <a:ext cx="1284312" cy="1024009"/>
                </a:xfrm>
                <a:custGeom>
                  <a:avLst/>
                  <a:gdLst>
                    <a:gd name="connsiteX0" fmla="*/ 887435 w 1284312"/>
                    <a:gd name="connsiteY0" fmla="*/ 370491 h 1024009"/>
                    <a:gd name="connsiteX1" fmla="*/ 245279 w 1284312"/>
                    <a:gd name="connsiteY1" fmla="*/ 0 h 1024009"/>
                    <a:gd name="connsiteX2" fmla="*/ 0 w 1284312"/>
                    <a:gd name="connsiteY2" fmla="*/ 141509 h 1024009"/>
                    <a:gd name="connsiteX3" fmla="*/ 396869 w 1284312"/>
                    <a:gd name="connsiteY3" fmla="*/ 653518 h 1024009"/>
                    <a:gd name="connsiteX4" fmla="*/ 1039025 w 1284312"/>
                    <a:gd name="connsiteY4" fmla="*/ 1024009 h 1024009"/>
                    <a:gd name="connsiteX5" fmla="*/ 1284313 w 1284312"/>
                    <a:gd name="connsiteY5" fmla="*/ 882491 h 102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024009">
                      <a:moveTo>
                        <a:pt x="887435" y="370491"/>
                      </a:moveTo>
                      <a:lnTo>
                        <a:pt x="245279" y="0"/>
                      </a:lnTo>
                      <a:lnTo>
                        <a:pt x="0" y="141509"/>
                      </a:lnTo>
                      <a:lnTo>
                        <a:pt x="396869" y="653518"/>
                      </a:lnTo>
                      <a:lnTo>
                        <a:pt x="1039025" y="1024009"/>
                      </a:lnTo>
                      <a:lnTo>
                        <a:pt x="1284313" y="882491"/>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197" name="Freeform 1196">
                  <a:extLst>
                    <a:ext uri="{FF2B5EF4-FFF2-40B4-BE49-F238E27FC236}">
                      <a16:creationId xmlns:a16="http://schemas.microsoft.com/office/drawing/2014/main" id="{2E98E798-E068-0C4C-A9E0-748D2C2B7BE0}"/>
                    </a:ext>
                  </a:extLst>
                </p:cNvPr>
                <p:cNvSpPr/>
                <p:nvPr/>
              </p:nvSpPr>
              <p:spPr>
                <a:xfrm>
                  <a:off x="12987353" y="24648639"/>
                  <a:ext cx="642156" cy="511999"/>
                </a:xfrm>
                <a:custGeom>
                  <a:avLst/>
                  <a:gdLst>
                    <a:gd name="connsiteX0" fmla="*/ 0 w 642156"/>
                    <a:gd name="connsiteY0" fmla="*/ 0 h 511999"/>
                    <a:gd name="connsiteX1" fmla="*/ 396878 w 642156"/>
                    <a:gd name="connsiteY1" fmla="*/ 512000 h 511999"/>
                    <a:gd name="connsiteX2" fmla="*/ 642157 w 642156"/>
                    <a:gd name="connsiteY2" fmla="*/ 370491 h 511999"/>
                  </a:gdLst>
                  <a:ahLst/>
                  <a:cxnLst>
                    <a:cxn ang="0">
                      <a:pos x="connsiteX0" y="connsiteY0"/>
                    </a:cxn>
                    <a:cxn ang="0">
                      <a:pos x="connsiteX1" y="connsiteY1"/>
                    </a:cxn>
                    <a:cxn ang="0">
                      <a:pos x="connsiteX2" y="connsiteY2"/>
                    </a:cxn>
                  </a:cxnLst>
                  <a:rect l="l" t="t" r="r" b="b"/>
                  <a:pathLst>
                    <a:path w="642156" h="511999">
                      <a:moveTo>
                        <a:pt x="0" y="0"/>
                      </a:moveTo>
                      <a:lnTo>
                        <a:pt x="396878" y="512000"/>
                      </a:lnTo>
                      <a:lnTo>
                        <a:pt x="642157" y="370491"/>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198" name="Freeform 1197">
                  <a:extLst>
                    <a:ext uri="{FF2B5EF4-FFF2-40B4-BE49-F238E27FC236}">
                      <a16:creationId xmlns:a16="http://schemas.microsoft.com/office/drawing/2014/main" id="{20D54C97-7DA4-F494-6CD3-1C4571E0098A}"/>
                    </a:ext>
                  </a:extLst>
                </p:cNvPr>
                <p:cNvSpPr/>
                <p:nvPr/>
              </p:nvSpPr>
              <p:spPr>
                <a:xfrm>
                  <a:off x="14271665" y="25389620"/>
                  <a:ext cx="642156" cy="511999"/>
                </a:xfrm>
                <a:custGeom>
                  <a:avLst/>
                  <a:gdLst>
                    <a:gd name="connsiteX0" fmla="*/ 642157 w 642156"/>
                    <a:gd name="connsiteY0" fmla="*/ 370481 h 511999"/>
                    <a:gd name="connsiteX1" fmla="*/ 0 w 642156"/>
                    <a:gd name="connsiteY1" fmla="*/ 0 h 511999"/>
                    <a:gd name="connsiteX2" fmla="*/ 396878 w 642156"/>
                    <a:gd name="connsiteY2" fmla="*/ 512000 h 511999"/>
                  </a:gdLst>
                  <a:ahLst/>
                  <a:cxnLst>
                    <a:cxn ang="0">
                      <a:pos x="connsiteX0" y="connsiteY0"/>
                    </a:cxn>
                    <a:cxn ang="0">
                      <a:pos x="connsiteX1" y="connsiteY1"/>
                    </a:cxn>
                    <a:cxn ang="0">
                      <a:pos x="connsiteX2" y="connsiteY2"/>
                    </a:cxn>
                  </a:cxnLst>
                  <a:rect l="l" t="t" r="r" b="b"/>
                  <a:pathLst>
                    <a:path w="642156" h="511999">
                      <a:moveTo>
                        <a:pt x="642157" y="370481"/>
                      </a:moveTo>
                      <a:lnTo>
                        <a:pt x="0" y="0"/>
                      </a:lnTo>
                      <a:lnTo>
                        <a:pt x="396878" y="51200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199" name="Graphic 16">
                <a:extLst>
                  <a:ext uri="{FF2B5EF4-FFF2-40B4-BE49-F238E27FC236}">
                    <a16:creationId xmlns:a16="http://schemas.microsoft.com/office/drawing/2014/main" id="{4FC33D13-0ECC-4E54-D7B9-034786E1F85D}"/>
                  </a:ext>
                </a:extLst>
              </p:cNvPr>
              <p:cNvGrpSpPr/>
              <p:nvPr/>
            </p:nvGrpSpPr>
            <p:grpSpPr>
              <a:xfrm>
                <a:off x="12987353" y="27983047"/>
                <a:ext cx="1926469" cy="1111463"/>
                <a:chOff x="12987353" y="27983047"/>
                <a:chExt cx="1926469" cy="1111463"/>
              </a:xfrm>
            </p:grpSpPr>
            <p:sp>
              <p:nvSpPr>
                <p:cNvPr id="1200" name="Freeform 1199">
                  <a:extLst>
                    <a:ext uri="{FF2B5EF4-FFF2-40B4-BE49-F238E27FC236}">
                      <a16:creationId xmlns:a16="http://schemas.microsoft.com/office/drawing/2014/main" id="{88E225C0-4822-4798-B683-D0DF2BEE698D}"/>
                    </a:ext>
                  </a:extLst>
                </p:cNvPr>
                <p:cNvSpPr/>
                <p:nvPr/>
              </p:nvSpPr>
              <p:spPr>
                <a:xfrm>
                  <a:off x="12987353" y="28724019"/>
                  <a:ext cx="642156" cy="370491"/>
                </a:xfrm>
                <a:custGeom>
                  <a:avLst/>
                  <a:gdLst>
                    <a:gd name="connsiteX0" fmla="*/ 0 w 642156"/>
                    <a:gd name="connsiteY0" fmla="*/ 370491 h 370491"/>
                    <a:gd name="connsiteX1" fmla="*/ 642157 w 642156"/>
                    <a:gd name="connsiteY1" fmla="*/ 0 h 370491"/>
                    <a:gd name="connsiteX2" fmla="*/ 0 w 642156"/>
                    <a:gd name="connsiteY2" fmla="*/ 87464 h 370491"/>
                  </a:gdLst>
                  <a:ahLst/>
                  <a:cxnLst>
                    <a:cxn ang="0">
                      <a:pos x="connsiteX0" y="connsiteY0"/>
                    </a:cxn>
                    <a:cxn ang="0">
                      <a:pos x="connsiteX1" y="connsiteY1"/>
                    </a:cxn>
                    <a:cxn ang="0">
                      <a:pos x="connsiteX2" y="connsiteY2"/>
                    </a:cxn>
                  </a:cxnLst>
                  <a:rect l="l" t="t" r="r" b="b"/>
                  <a:pathLst>
                    <a:path w="642156" h="370491">
                      <a:moveTo>
                        <a:pt x="0" y="370491"/>
                      </a:moveTo>
                      <a:lnTo>
                        <a:pt x="642157" y="0"/>
                      </a:lnTo>
                      <a:lnTo>
                        <a:pt x="0" y="87464"/>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01" name="Freeform 1200">
                  <a:extLst>
                    <a:ext uri="{FF2B5EF4-FFF2-40B4-BE49-F238E27FC236}">
                      <a16:creationId xmlns:a16="http://schemas.microsoft.com/office/drawing/2014/main" id="{D5E0C247-E4B2-DDD8-8730-F82A7B9D9113}"/>
                    </a:ext>
                  </a:extLst>
                </p:cNvPr>
                <p:cNvSpPr/>
                <p:nvPr/>
              </p:nvSpPr>
              <p:spPr>
                <a:xfrm>
                  <a:off x="12987353" y="28070501"/>
                  <a:ext cx="1284312" cy="740982"/>
                </a:xfrm>
                <a:custGeom>
                  <a:avLst/>
                  <a:gdLst>
                    <a:gd name="connsiteX0" fmla="*/ 1284313 w 1284312"/>
                    <a:gd name="connsiteY0" fmla="*/ 0 h 740982"/>
                    <a:gd name="connsiteX1" fmla="*/ 642157 w 1284312"/>
                    <a:gd name="connsiteY1" fmla="*/ 87464 h 740982"/>
                    <a:gd name="connsiteX2" fmla="*/ 0 w 1284312"/>
                    <a:gd name="connsiteY2" fmla="*/ 457955 h 740982"/>
                    <a:gd name="connsiteX3" fmla="*/ 0 w 1284312"/>
                    <a:gd name="connsiteY3" fmla="*/ 740982 h 740982"/>
                    <a:gd name="connsiteX4" fmla="*/ 642157 w 1284312"/>
                    <a:gd name="connsiteY4" fmla="*/ 653518 h 740982"/>
                    <a:gd name="connsiteX5" fmla="*/ 1284313 w 1284312"/>
                    <a:gd name="connsiteY5" fmla="*/ 283028 h 74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740982">
                      <a:moveTo>
                        <a:pt x="1284313" y="0"/>
                      </a:moveTo>
                      <a:lnTo>
                        <a:pt x="642157" y="87464"/>
                      </a:lnTo>
                      <a:lnTo>
                        <a:pt x="0" y="457955"/>
                      </a:lnTo>
                      <a:lnTo>
                        <a:pt x="0" y="740982"/>
                      </a:lnTo>
                      <a:lnTo>
                        <a:pt x="642157" y="653518"/>
                      </a:lnTo>
                      <a:lnTo>
                        <a:pt x="1284313" y="283028"/>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202" name="Freeform 1201">
                  <a:extLst>
                    <a:ext uri="{FF2B5EF4-FFF2-40B4-BE49-F238E27FC236}">
                      <a16:creationId xmlns:a16="http://schemas.microsoft.com/office/drawing/2014/main" id="{B9245E94-42C4-1422-D2A1-BD175205DF4B}"/>
                    </a:ext>
                  </a:extLst>
                </p:cNvPr>
                <p:cNvSpPr/>
                <p:nvPr/>
              </p:nvSpPr>
              <p:spPr>
                <a:xfrm>
                  <a:off x="12987353" y="28157965"/>
                  <a:ext cx="642156" cy="370491"/>
                </a:xfrm>
                <a:custGeom>
                  <a:avLst/>
                  <a:gdLst>
                    <a:gd name="connsiteX0" fmla="*/ 0 w 642156"/>
                    <a:gd name="connsiteY0" fmla="*/ 87464 h 370491"/>
                    <a:gd name="connsiteX1" fmla="*/ 0 w 642156"/>
                    <a:gd name="connsiteY1" fmla="*/ 370491 h 370491"/>
                    <a:gd name="connsiteX2" fmla="*/ 642157 w 642156"/>
                    <a:gd name="connsiteY2" fmla="*/ 0 h 370491"/>
                  </a:gdLst>
                  <a:ahLst/>
                  <a:cxnLst>
                    <a:cxn ang="0">
                      <a:pos x="connsiteX0" y="connsiteY0"/>
                    </a:cxn>
                    <a:cxn ang="0">
                      <a:pos x="connsiteX1" y="connsiteY1"/>
                    </a:cxn>
                    <a:cxn ang="0">
                      <a:pos x="connsiteX2" y="connsiteY2"/>
                    </a:cxn>
                  </a:cxnLst>
                  <a:rect l="l" t="t" r="r" b="b"/>
                  <a:pathLst>
                    <a:path w="642156" h="370491">
                      <a:moveTo>
                        <a:pt x="0" y="87464"/>
                      </a:moveTo>
                      <a:lnTo>
                        <a:pt x="0" y="370491"/>
                      </a:lnTo>
                      <a:lnTo>
                        <a:pt x="64215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03" name="Freeform 1202">
                  <a:extLst>
                    <a:ext uri="{FF2B5EF4-FFF2-40B4-BE49-F238E27FC236}">
                      <a16:creationId xmlns:a16="http://schemas.microsoft.com/office/drawing/2014/main" id="{AE9218BD-F11F-A0A1-7141-0D18C5312D08}"/>
                    </a:ext>
                  </a:extLst>
                </p:cNvPr>
                <p:cNvSpPr/>
                <p:nvPr/>
              </p:nvSpPr>
              <p:spPr>
                <a:xfrm>
                  <a:off x="14271665" y="27983047"/>
                  <a:ext cx="642156" cy="370481"/>
                </a:xfrm>
                <a:custGeom>
                  <a:avLst/>
                  <a:gdLst>
                    <a:gd name="connsiteX0" fmla="*/ 642157 w 642156"/>
                    <a:gd name="connsiteY0" fmla="*/ 0 h 370481"/>
                    <a:gd name="connsiteX1" fmla="*/ 0 w 642156"/>
                    <a:gd name="connsiteY1" fmla="*/ 87454 h 370481"/>
                    <a:gd name="connsiteX2" fmla="*/ 0 w 642156"/>
                    <a:gd name="connsiteY2" fmla="*/ 370482 h 370481"/>
                  </a:gdLst>
                  <a:ahLst/>
                  <a:cxnLst>
                    <a:cxn ang="0">
                      <a:pos x="connsiteX0" y="connsiteY0"/>
                    </a:cxn>
                    <a:cxn ang="0">
                      <a:pos x="connsiteX1" y="connsiteY1"/>
                    </a:cxn>
                    <a:cxn ang="0">
                      <a:pos x="connsiteX2" y="connsiteY2"/>
                    </a:cxn>
                  </a:cxnLst>
                  <a:rect l="l" t="t" r="r" b="b"/>
                  <a:pathLst>
                    <a:path w="642156" h="370481">
                      <a:moveTo>
                        <a:pt x="642157" y="0"/>
                      </a:moveTo>
                      <a:lnTo>
                        <a:pt x="0" y="87454"/>
                      </a:lnTo>
                      <a:lnTo>
                        <a:pt x="0" y="370482"/>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04" name="Graphic 16">
                <a:extLst>
                  <a:ext uri="{FF2B5EF4-FFF2-40B4-BE49-F238E27FC236}">
                    <a16:creationId xmlns:a16="http://schemas.microsoft.com/office/drawing/2014/main" id="{06E71066-6C65-4E2F-DB96-CE5309774212}"/>
                  </a:ext>
                </a:extLst>
              </p:cNvPr>
              <p:cNvGrpSpPr/>
              <p:nvPr/>
            </p:nvGrpSpPr>
            <p:grpSpPr>
              <a:xfrm>
                <a:off x="14177978" y="25760102"/>
                <a:ext cx="735844" cy="2222945"/>
                <a:chOff x="14177978" y="25760102"/>
                <a:chExt cx="735844" cy="2222945"/>
              </a:xfrm>
            </p:grpSpPr>
            <p:sp>
              <p:nvSpPr>
                <p:cNvPr id="1205" name="Freeform 1204">
                  <a:extLst>
                    <a:ext uri="{FF2B5EF4-FFF2-40B4-BE49-F238E27FC236}">
                      <a16:creationId xmlns:a16="http://schemas.microsoft.com/office/drawing/2014/main" id="{A2C159C1-62DE-A3E7-35A2-DF7A610F49CC}"/>
                    </a:ext>
                  </a:extLst>
                </p:cNvPr>
                <p:cNvSpPr/>
                <p:nvPr/>
              </p:nvSpPr>
              <p:spPr>
                <a:xfrm>
                  <a:off x="14177978" y="26043138"/>
                  <a:ext cx="245278" cy="740972"/>
                </a:xfrm>
                <a:custGeom>
                  <a:avLst/>
                  <a:gdLst>
                    <a:gd name="connsiteX0" fmla="*/ 0 w 245278"/>
                    <a:gd name="connsiteY0" fmla="*/ 141509 h 740972"/>
                    <a:gd name="connsiteX1" fmla="*/ 245278 w 245278"/>
                    <a:gd name="connsiteY1" fmla="*/ 740972 h 740972"/>
                    <a:gd name="connsiteX2" fmla="*/ 245278 w 245278"/>
                    <a:gd name="connsiteY2" fmla="*/ 0 h 740972"/>
                  </a:gdLst>
                  <a:ahLst/>
                  <a:cxnLst>
                    <a:cxn ang="0">
                      <a:pos x="connsiteX0" y="connsiteY0"/>
                    </a:cxn>
                    <a:cxn ang="0">
                      <a:pos x="connsiteX1" y="connsiteY1"/>
                    </a:cxn>
                    <a:cxn ang="0">
                      <a:pos x="connsiteX2" y="connsiteY2"/>
                    </a:cxn>
                  </a:cxnLst>
                  <a:rect l="l" t="t" r="r" b="b"/>
                  <a:pathLst>
                    <a:path w="245278" h="740972">
                      <a:moveTo>
                        <a:pt x="0" y="141509"/>
                      </a:moveTo>
                      <a:lnTo>
                        <a:pt x="245278" y="740972"/>
                      </a:lnTo>
                      <a:lnTo>
                        <a:pt x="24527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06" name="Freeform 1205">
                  <a:extLst>
                    <a:ext uri="{FF2B5EF4-FFF2-40B4-BE49-F238E27FC236}">
                      <a16:creationId xmlns:a16="http://schemas.microsoft.com/office/drawing/2014/main" id="{0208312B-BFE6-6485-4477-E72D4B798670}"/>
                    </a:ext>
                  </a:extLst>
                </p:cNvPr>
                <p:cNvSpPr/>
                <p:nvPr/>
              </p:nvSpPr>
              <p:spPr>
                <a:xfrm>
                  <a:off x="14423256" y="25901620"/>
                  <a:ext cx="490566" cy="1481954"/>
                </a:xfrm>
                <a:custGeom>
                  <a:avLst/>
                  <a:gdLst>
                    <a:gd name="connsiteX0" fmla="*/ 490567 w 490566"/>
                    <a:gd name="connsiteY0" fmla="*/ 1340446 h 1481954"/>
                    <a:gd name="connsiteX1" fmla="*/ 490567 w 490566"/>
                    <a:gd name="connsiteY1" fmla="*/ 599464 h 1481954"/>
                    <a:gd name="connsiteX2" fmla="*/ 245288 w 490566"/>
                    <a:gd name="connsiteY2" fmla="*/ 0 h 1481954"/>
                    <a:gd name="connsiteX3" fmla="*/ 0 w 490566"/>
                    <a:gd name="connsiteY3" fmla="*/ 141518 h 1481954"/>
                    <a:gd name="connsiteX4" fmla="*/ 0 w 490566"/>
                    <a:gd name="connsiteY4" fmla="*/ 882491 h 1481954"/>
                    <a:gd name="connsiteX5" fmla="*/ 245288 w 490566"/>
                    <a:gd name="connsiteY5" fmla="*/ 1481955 h 148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566" h="1481954">
                      <a:moveTo>
                        <a:pt x="490567" y="1340446"/>
                      </a:moveTo>
                      <a:lnTo>
                        <a:pt x="490567" y="599464"/>
                      </a:lnTo>
                      <a:lnTo>
                        <a:pt x="245288" y="0"/>
                      </a:lnTo>
                      <a:lnTo>
                        <a:pt x="0" y="141518"/>
                      </a:lnTo>
                      <a:lnTo>
                        <a:pt x="0" y="882491"/>
                      </a:lnTo>
                      <a:lnTo>
                        <a:pt x="245288" y="1481955"/>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207" name="Freeform 1206">
                  <a:extLst>
                    <a:ext uri="{FF2B5EF4-FFF2-40B4-BE49-F238E27FC236}">
                      <a16:creationId xmlns:a16="http://schemas.microsoft.com/office/drawing/2014/main" id="{27A8AA6A-1AE6-46F4-817C-58A090E24EBC}"/>
                    </a:ext>
                  </a:extLst>
                </p:cNvPr>
                <p:cNvSpPr/>
                <p:nvPr/>
              </p:nvSpPr>
              <p:spPr>
                <a:xfrm>
                  <a:off x="14668543" y="25760102"/>
                  <a:ext cx="245278" cy="740981"/>
                </a:xfrm>
                <a:custGeom>
                  <a:avLst/>
                  <a:gdLst>
                    <a:gd name="connsiteX0" fmla="*/ 245279 w 245278"/>
                    <a:gd name="connsiteY0" fmla="*/ 0 h 740981"/>
                    <a:gd name="connsiteX1" fmla="*/ 0 w 245278"/>
                    <a:gd name="connsiteY1" fmla="*/ 141518 h 740981"/>
                    <a:gd name="connsiteX2" fmla="*/ 245279 w 245278"/>
                    <a:gd name="connsiteY2" fmla="*/ 740982 h 740981"/>
                  </a:gdLst>
                  <a:ahLst/>
                  <a:cxnLst>
                    <a:cxn ang="0">
                      <a:pos x="connsiteX0" y="connsiteY0"/>
                    </a:cxn>
                    <a:cxn ang="0">
                      <a:pos x="connsiteX1" y="connsiteY1"/>
                    </a:cxn>
                    <a:cxn ang="0">
                      <a:pos x="connsiteX2" y="connsiteY2"/>
                    </a:cxn>
                  </a:cxnLst>
                  <a:rect l="l" t="t" r="r" b="b"/>
                  <a:pathLst>
                    <a:path w="245278" h="740981">
                      <a:moveTo>
                        <a:pt x="245279" y="0"/>
                      </a:moveTo>
                      <a:lnTo>
                        <a:pt x="0" y="141518"/>
                      </a:lnTo>
                      <a:lnTo>
                        <a:pt x="245279" y="740982"/>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08" name="Freeform 1207">
                  <a:extLst>
                    <a:ext uri="{FF2B5EF4-FFF2-40B4-BE49-F238E27FC236}">
                      <a16:creationId xmlns:a16="http://schemas.microsoft.com/office/drawing/2014/main" id="{FA802759-09C4-364D-2E92-DBF70637C000}"/>
                    </a:ext>
                  </a:extLst>
                </p:cNvPr>
                <p:cNvSpPr/>
                <p:nvPr/>
              </p:nvSpPr>
              <p:spPr>
                <a:xfrm>
                  <a:off x="14668543" y="27242066"/>
                  <a:ext cx="245278" cy="740981"/>
                </a:xfrm>
                <a:custGeom>
                  <a:avLst/>
                  <a:gdLst>
                    <a:gd name="connsiteX0" fmla="*/ 245279 w 245278"/>
                    <a:gd name="connsiteY0" fmla="*/ 740982 h 740981"/>
                    <a:gd name="connsiteX1" fmla="*/ 245279 w 245278"/>
                    <a:gd name="connsiteY1" fmla="*/ 0 h 740981"/>
                    <a:gd name="connsiteX2" fmla="*/ 0 w 245278"/>
                    <a:gd name="connsiteY2" fmla="*/ 141509 h 740981"/>
                  </a:gdLst>
                  <a:ahLst/>
                  <a:cxnLst>
                    <a:cxn ang="0">
                      <a:pos x="connsiteX0" y="connsiteY0"/>
                    </a:cxn>
                    <a:cxn ang="0">
                      <a:pos x="connsiteX1" y="connsiteY1"/>
                    </a:cxn>
                    <a:cxn ang="0">
                      <a:pos x="connsiteX2" y="connsiteY2"/>
                    </a:cxn>
                  </a:cxnLst>
                  <a:rect l="l" t="t" r="r" b="b"/>
                  <a:pathLst>
                    <a:path w="245278" h="740981">
                      <a:moveTo>
                        <a:pt x="245279" y="740982"/>
                      </a:moveTo>
                      <a:lnTo>
                        <a:pt x="245279" y="0"/>
                      </a:lnTo>
                      <a:lnTo>
                        <a:pt x="0" y="141509"/>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09" name="Graphic 16">
                <a:extLst>
                  <a:ext uri="{FF2B5EF4-FFF2-40B4-BE49-F238E27FC236}">
                    <a16:creationId xmlns:a16="http://schemas.microsoft.com/office/drawing/2014/main" id="{CB2F6AF7-BC83-F20D-61FA-93BD38048591}"/>
                  </a:ext>
                </a:extLst>
              </p:cNvPr>
              <p:cNvGrpSpPr/>
              <p:nvPr/>
            </p:nvGrpSpPr>
            <p:grpSpPr>
              <a:xfrm>
                <a:off x="11060883" y="26184647"/>
                <a:ext cx="1926469" cy="2060782"/>
                <a:chOff x="11060883" y="26184647"/>
                <a:chExt cx="1926469" cy="2060782"/>
              </a:xfrm>
            </p:grpSpPr>
            <p:sp>
              <p:nvSpPr>
                <p:cNvPr id="1210" name="Freeform 1209">
                  <a:extLst>
                    <a:ext uri="{FF2B5EF4-FFF2-40B4-BE49-F238E27FC236}">
                      <a16:creationId xmlns:a16="http://schemas.microsoft.com/office/drawing/2014/main" id="{BEBE132D-50DC-54A2-4FAC-118F68AC569E}"/>
                    </a:ext>
                  </a:extLst>
                </p:cNvPr>
                <p:cNvSpPr/>
                <p:nvPr/>
              </p:nvSpPr>
              <p:spPr>
                <a:xfrm>
                  <a:off x="11551449" y="26184647"/>
                  <a:ext cx="642156" cy="686927"/>
                </a:xfrm>
                <a:custGeom>
                  <a:avLst/>
                  <a:gdLst>
                    <a:gd name="connsiteX0" fmla="*/ 245278 w 642156"/>
                    <a:gd name="connsiteY0" fmla="*/ 0 h 686927"/>
                    <a:gd name="connsiteX1" fmla="*/ 0 w 642156"/>
                    <a:gd name="connsiteY1" fmla="*/ 599463 h 686927"/>
                    <a:gd name="connsiteX2" fmla="*/ 642156 w 642156"/>
                    <a:gd name="connsiteY2" fmla="*/ 686927 h 686927"/>
                  </a:gdLst>
                  <a:ahLst/>
                  <a:cxnLst>
                    <a:cxn ang="0">
                      <a:pos x="connsiteX0" y="connsiteY0"/>
                    </a:cxn>
                    <a:cxn ang="0">
                      <a:pos x="connsiteX1" y="connsiteY1"/>
                    </a:cxn>
                    <a:cxn ang="0">
                      <a:pos x="connsiteX2" y="connsiteY2"/>
                    </a:cxn>
                  </a:cxnLst>
                  <a:rect l="l" t="t" r="r" b="b"/>
                  <a:pathLst>
                    <a:path w="642156" h="686927">
                      <a:moveTo>
                        <a:pt x="245278" y="0"/>
                      </a:moveTo>
                      <a:lnTo>
                        <a:pt x="0" y="599463"/>
                      </a:lnTo>
                      <a:lnTo>
                        <a:pt x="642156" y="686927"/>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11" name="Freeform 1210">
                  <a:extLst>
                    <a:ext uri="{FF2B5EF4-FFF2-40B4-BE49-F238E27FC236}">
                      <a16:creationId xmlns:a16="http://schemas.microsoft.com/office/drawing/2014/main" id="{3AB84704-62EF-C5E3-887B-E0485D2F2236}"/>
                    </a:ext>
                  </a:extLst>
                </p:cNvPr>
                <p:cNvSpPr/>
                <p:nvPr/>
              </p:nvSpPr>
              <p:spPr>
                <a:xfrm>
                  <a:off x="11306162" y="26784111"/>
                  <a:ext cx="1284312" cy="1373854"/>
                </a:xfrm>
                <a:custGeom>
                  <a:avLst/>
                  <a:gdLst>
                    <a:gd name="connsiteX0" fmla="*/ 396878 w 1284312"/>
                    <a:gd name="connsiteY0" fmla="*/ 1286391 h 1373854"/>
                    <a:gd name="connsiteX1" fmla="*/ 1039034 w 1284312"/>
                    <a:gd name="connsiteY1" fmla="*/ 1373855 h 1373854"/>
                    <a:gd name="connsiteX2" fmla="*/ 1284313 w 1284312"/>
                    <a:gd name="connsiteY2" fmla="*/ 774391 h 1373854"/>
                    <a:gd name="connsiteX3" fmla="*/ 887444 w 1284312"/>
                    <a:gd name="connsiteY3" fmla="*/ 87464 h 1373854"/>
                    <a:gd name="connsiteX4" fmla="*/ 245288 w 1284312"/>
                    <a:gd name="connsiteY4" fmla="*/ 0 h 1373854"/>
                    <a:gd name="connsiteX5" fmla="*/ 0 w 1284312"/>
                    <a:gd name="connsiteY5" fmla="*/ 599464 h 137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373854">
                      <a:moveTo>
                        <a:pt x="396878" y="1286391"/>
                      </a:moveTo>
                      <a:lnTo>
                        <a:pt x="1039034" y="1373855"/>
                      </a:lnTo>
                      <a:lnTo>
                        <a:pt x="1284313" y="774391"/>
                      </a:lnTo>
                      <a:lnTo>
                        <a:pt x="887444" y="87464"/>
                      </a:lnTo>
                      <a:lnTo>
                        <a:pt x="245288" y="0"/>
                      </a:lnTo>
                      <a:lnTo>
                        <a:pt x="0" y="599464"/>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212" name="Freeform 1211">
                  <a:extLst>
                    <a:ext uri="{FF2B5EF4-FFF2-40B4-BE49-F238E27FC236}">
                      <a16:creationId xmlns:a16="http://schemas.microsoft.com/office/drawing/2014/main" id="{2DCB2173-989D-3F43-8590-584A68FA2763}"/>
                    </a:ext>
                  </a:extLst>
                </p:cNvPr>
                <p:cNvSpPr/>
                <p:nvPr/>
              </p:nvSpPr>
              <p:spPr>
                <a:xfrm>
                  <a:off x="12345196" y="27558502"/>
                  <a:ext cx="642156" cy="686927"/>
                </a:xfrm>
                <a:custGeom>
                  <a:avLst/>
                  <a:gdLst>
                    <a:gd name="connsiteX0" fmla="*/ 642157 w 642156"/>
                    <a:gd name="connsiteY0" fmla="*/ 686927 h 686927"/>
                    <a:gd name="connsiteX1" fmla="*/ 245279 w 642156"/>
                    <a:gd name="connsiteY1" fmla="*/ 0 h 686927"/>
                    <a:gd name="connsiteX2" fmla="*/ 0 w 642156"/>
                    <a:gd name="connsiteY2" fmla="*/ 599463 h 686927"/>
                  </a:gdLst>
                  <a:ahLst/>
                  <a:cxnLst>
                    <a:cxn ang="0">
                      <a:pos x="connsiteX0" y="connsiteY0"/>
                    </a:cxn>
                    <a:cxn ang="0">
                      <a:pos x="connsiteX1" y="connsiteY1"/>
                    </a:cxn>
                    <a:cxn ang="0">
                      <a:pos x="connsiteX2" y="connsiteY2"/>
                    </a:cxn>
                  </a:cxnLst>
                  <a:rect l="l" t="t" r="r" b="b"/>
                  <a:pathLst>
                    <a:path w="642156" h="686927">
                      <a:moveTo>
                        <a:pt x="642157" y="686927"/>
                      </a:moveTo>
                      <a:lnTo>
                        <a:pt x="245279" y="0"/>
                      </a:lnTo>
                      <a:lnTo>
                        <a:pt x="0" y="59946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13" name="Freeform 1212">
                  <a:extLst>
                    <a:ext uri="{FF2B5EF4-FFF2-40B4-BE49-F238E27FC236}">
                      <a16:creationId xmlns:a16="http://schemas.microsoft.com/office/drawing/2014/main" id="{A7A69FE2-F454-AB6D-1270-CD6FCB0F5427}"/>
                    </a:ext>
                  </a:extLst>
                </p:cNvPr>
                <p:cNvSpPr/>
                <p:nvPr/>
              </p:nvSpPr>
              <p:spPr>
                <a:xfrm>
                  <a:off x="11060883" y="27383575"/>
                  <a:ext cx="642156" cy="686926"/>
                </a:xfrm>
                <a:custGeom>
                  <a:avLst/>
                  <a:gdLst>
                    <a:gd name="connsiteX0" fmla="*/ 0 w 642156"/>
                    <a:gd name="connsiteY0" fmla="*/ 599473 h 686926"/>
                    <a:gd name="connsiteX1" fmla="*/ 642156 w 642156"/>
                    <a:gd name="connsiteY1" fmla="*/ 686927 h 686926"/>
                    <a:gd name="connsiteX2" fmla="*/ 245278 w 642156"/>
                    <a:gd name="connsiteY2" fmla="*/ 0 h 686926"/>
                  </a:gdLst>
                  <a:ahLst/>
                  <a:cxnLst>
                    <a:cxn ang="0">
                      <a:pos x="connsiteX0" y="connsiteY0"/>
                    </a:cxn>
                    <a:cxn ang="0">
                      <a:pos x="connsiteX1" y="connsiteY1"/>
                    </a:cxn>
                    <a:cxn ang="0">
                      <a:pos x="connsiteX2" y="connsiteY2"/>
                    </a:cxn>
                  </a:cxnLst>
                  <a:rect l="l" t="t" r="r" b="b"/>
                  <a:pathLst>
                    <a:path w="642156" h="686926">
                      <a:moveTo>
                        <a:pt x="0" y="599473"/>
                      </a:moveTo>
                      <a:lnTo>
                        <a:pt x="642156" y="686927"/>
                      </a:lnTo>
                      <a:lnTo>
                        <a:pt x="245278"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14" name="Graphic 16">
                <a:extLst>
                  <a:ext uri="{FF2B5EF4-FFF2-40B4-BE49-F238E27FC236}">
                    <a16:creationId xmlns:a16="http://schemas.microsoft.com/office/drawing/2014/main" id="{6FF4323C-AF44-4EC3-14A0-89FF5898E4BB}"/>
                  </a:ext>
                </a:extLst>
              </p:cNvPr>
              <p:cNvGrpSpPr/>
              <p:nvPr/>
            </p:nvGrpSpPr>
            <p:grpSpPr>
              <a:xfrm>
                <a:off x="11796728" y="24648639"/>
                <a:ext cx="2381250" cy="1536008"/>
                <a:chOff x="11796728" y="24648639"/>
                <a:chExt cx="2381250" cy="1536008"/>
              </a:xfrm>
            </p:grpSpPr>
            <p:sp>
              <p:nvSpPr>
                <p:cNvPr id="1215" name="Freeform 1214">
                  <a:extLst>
                    <a:ext uri="{FF2B5EF4-FFF2-40B4-BE49-F238E27FC236}">
                      <a16:creationId xmlns:a16="http://schemas.microsoft.com/office/drawing/2014/main" id="{56F792F5-C618-348C-83D4-91DBAA29CF89}"/>
                    </a:ext>
                  </a:extLst>
                </p:cNvPr>
                <p:cNvSpPr/>
                <p:nvPr/>
              </p:nvSpPr>
              <p:spPr>
                <a:xfrm>
                  <a:off x="12590474" y="24648639"/>
                  <a:ext cx="793756" cy="511999"/>
                </a:xfrm>
                <a:custGeom>
                  <a:avLst/>
                  <a:gdLst>
                    <a:gd name="connsiteX0" fmla="*/ 396878 w 793756"/>
                    <a:gd name="connsiteY0" fmla="*/ 0 h 511999"/>
                    <a:gd name="connsiteX1" fmla="*/ 0 w 793756"/>
                    <a:gd name="connsiteY1" fmla="*/ 512000 h 511999"/>
                    <a:gd name="connsiteX2" fmla="*/ 793756 w 793756"/>
                    <a:gd name="connsiteY2" fmla="*/ 512000 h 511999"/>
                  </a:gdLst>
                  <a:ahLst/>
                  <a:cxnLst>
                    <a:cxn ang="0">
                      <a:pos x="connsiteX0" y="connsiteY0"/>
                    </a:cxn>
                    <a:cxn ang="0">
                      <a:pos x="connsiteX1" y="connsiteY1"/>
                    </a:cxn>
                    <a:cxn ang="0">
                      <a:pos x="connsiteX2" y="connsiteY2"/>
                    </a:cxn>
                  </a:cxnLst>
                  <a:rect l="l" t="t" r="r" b="b"/>
                  <a:pathLst>
                    <a:path w="793756" h="511999">
                      <a:moveTo>
                        <a:pt x="396878" y="0"/>
                      </a:moveTo>
                      <a:lnTo>
                        <a:pt x="0" y="512000"/>
                      </a:lnTo>
                      <a:lnTo>
                        <a:pt x="793756" y="51200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16" name="Freeform 1215">
                  <a:extLst>
                    <a:ext uri="{FF2B5EF4-FFF2-40B4-BE49-F238E27FC236}">
                      <a16:creationId xmlns:a16="http://schemas.microsoft.com/office/drawing/2014/main" id="{0D62E1B5-79D7-C235-88D2-7E2D5E847769}"/>
                    </a:ext>
                  </a:extLst>
                </p:cNvPr>
                <p:cNvSpPr/>
                <p:nvPr/>
              </p:nvSpPr>
              <p:spPr>
                <a:xfrm>
                  <a:off x="12193606" y="25160638"/>
                  <a:ext cx="1587493" cy="1024009"/>
                </a:xfrm>
                <a:custGeom>
                  <a:avLst/>
                  <a:gdLst>
                    <a:gd name="connsiteX0" fmla="*/ 396869 w 1587493"/>
                    <a:gd name="connsiteY0" fmla="*/ 1024009 h 1024009"/>
                    <a:gd name="connsiteX1" fmla="*/ 1190625 w 1587493"/>
                    <a:gd name="connsiteY1" fmla="*/ 1024009 h 1024009"/>
                    <a:gd name="connsiteX2" fmla="*/ 1587494 w 1587493"/>
                    <a:gd name="connsiteY2" fmla="*/ 512009 h 1024009"/>
                    <a:gd name="connsiteX3" fmla="*/ 1190625 w 1587493"/>
                    <a:gd name="connsiteY3" fmla="*/ 0 h 1024009"/>
                    <a:gd name="connsiteX4" fmla="*/ 396869 w 1587493"/>
                    <a:gd name="connsiteY4" fmla="*/ 0 h 1024009"/>
                    <a:gd name="connsiteX5" fmla="*/ 0 w 1587493"/>
                    <a:gd name="connsiteY5" fmla="*/ 512009 h 102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493" h="1024009">
                      <a:moveTo>
                        <a:pt x="396869" y="1024009"/>
                      </a:moveTo>
                      <a:lnTo>
                        <a:pt x="1190625" y="1024009"/>
                      </a:lnTo>
                      <a:lnTo>
                        <a:pt x="1587494" y="512009"/>
                      </a:lnTo>
                      <a:lnTo>
                        <a:pt x="1190625" y="0"/>
                      </a:lnTo>
                      <a:lnTo>
                        <a:pt x="396869" y="0"/>
                      </a:lnTo>
                      <a:lnTo>
                        <a:pt x="0" y="512009"/>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217" name="Freeform 1216">
                  <a:extLst>
                    <a:ext uri="{FF2B5EF4-FFF2-40B4-BE49-F238E27FC236}">
                      <a16:creationId xmlns:a16="http://schemas.microsoft.com/office/drawing/2014/main" id="{EA2AB8E3-1435-2CB8-0630-92AEE666AC06}"/>
                    </a:ext>
                  </a:extLst>
                </p:cNvPr>
                <p:cNvSpPr/>
                <p:nvPr/>
              </p:nvSpPr>
              <p:spPr>
                <a:xfrm>
                  <a:off x="13384231" y="25672647"/>
                  <a:ext cx="793746" cy="511999"/>
                </a:xfrm>
                <a:custGeom>
                  <a:avLst/>
                  <a:gdLst>
                    <a:gd name="connsiteX0" fmla="*/ 793747 w 793746"/>
                    <a:gd name="connsiteY0" fmla="*/ 512000 h 511999"/>
                    <a:gd name="connsiteX1" fmla="*/ 396869 w 793746"/>
                    <a:gd name="connsiteY1" fmla="*/ 0 h 511999"/>
                    <a:gd name="connsiteX2" fmla="*/ 0 w 793746"/>
                    <a:gd name="connsiteY2" fmla="*/ 512000 h 511999"/>
                  </a:gdLst>
                  <a:ahLst/>
                  <a:cxnLst>
                    <a:cxn ang="0">
                      <a:pos x="connsiteX0" y="connsiteY0"/>
                    </a:cxn>
                    <a:cxn ang="0">
                      <a:pos x="connsiteX1" y="connsiteY1"/>
                    </a:cxn>
                    <a:cxn ang="0">
                      <a:pos x="connsiteX2" y="connsiteY2"/>
                    </a:cxn>
                  </a:cxnLst>
                  <a:rect l="l" t="t" r="r" b="b"/>
                  <a:pathLst>
                    <a:path w="793746" h="511999">
                      <a:moveTo>
                        <a:pt x="793747" y="512000"/>
                      </a:moveTo>
                      <a:lnTo>
                        <a:pt x="396869" y="0"/>
                      </a:lnTo>
                      <a:lnTo>
                        <a:pt x="0" y="51200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18" name="Freeform 1217">
                  <a:extLst>
                    <a:ext uri="{FF2B5EF4-FFF2-40B4-BE49-F238E27FC236}">
                      <a16:creationId xmlns:a16="http://schemas.microsoft.com/office/drawing/2014/main" id="{5676D18D-14D5-8051-F5ED-D167B3D1534C}"/>
                    </a:ext>
                  </a:extLst>
                </p:cNvPr>
                <p:cNvSpPr/>
                <p:nvPr/>
              </p:nvSpPr>
              <p:spPr>
                <a:xfrm>
                  <a:off x="11796728" y="25672647"/>
                  <a:ext cx="793746" cy="511999"/>
                </a:xfrm>
                <a:custGeom>
                  <a:avLst/>
                  <a:gdLst>
                    <a:gd name="connsiteX0" fmla="*/ 0 w 793746"/>
                    <a:gd name="connsiteY0" fmla="*/ 512000 h 511999"/>
                    <a:gd name="connsiteX1" fmla="*/ 793747 w 793746"/>
                    <a:gd name="connsiteY1" fmla="*/ 512000 h 511999"/>
                    <a:gd name="connsiteX2" fmla="*/ 396878 w 793746"/>
                    <a:gd name="connsiteY2" fmla="*/ 0 h 511999"/>
                  </a:gdLst>
                  <a:ahLst/>
                  <a:cxnLst>
                    <a:cxn ang="0">
                      <a:pos x="connsiteX0" y="connsiteY0"/>
                    </a:cxn>
                    <a:cxn ang="0">
                      <a:pos x="connsiteX1" y="connsiteY1"/>
                    </a:cxn>
                    <a:cxn ang="0">
                      <a:pos x="connsiteX2" y="connsiteY2"/>
                    </a:cxn>
                  </a:cxnLst>
                  <a:rect l="l" t="t" r="r" b="b"/>
                  <a:pathLst>
                    <a:path w="793746" h="511999">
                      <a:moveTo>
                        <a:pt x="0" y="512000"/>
                      </a:moveTo>
                      <a:lnTo>
                        <a:pt x="793747" y="512000"/>
                      </a:lnTo>
                      <a:lnTo>
                        <a:pt x="396878" y="0"/>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19" name="Graphic 16">
                <a:extLst>
                  <a:ext uri="{FF2B5EF4-FFF2-40B4-BE49-F238E27FC236}">
                    <a16:creationId xmlns:a16="http://schemas.microsoft.com/office/drawing/2014/main" id="{81D2CE9D-A639-C27E-5554-4D9ACA4D132F}"/>
                  </a:ext>
                </a:extLst>
              </p:cNvPr>
              <p:cNvGrpSpPr/>
              <p:nvPr/>
            </p:nvGrpSpPr>
            <p:grpSpPr>
              <a:xfrm>
                <a:off x="12987353" y="26184647"/>
                <a:ext cx="1926469" cy="2060782"/>
                <a:chOff x="12987353" y="26184647"/>
                <a:chExt cx="1926469" cy="2060782"/>
              </a:xfrm>
            </p:grpSpPr>
            <p:sp>
              <p:nvSpPr>
                <p:cNvPr id="1220" name="Freeform 1219">
                  <a:extLst>
                    <a:ext uri="{FF2B5EF4-FFF2-40B4-BE49-F238E27FC236}">
                      <a16:creationId xmlns:a16="http://schemas.microsoft.com/office/drawing/2014/main" id="{CEA607A8-8ECC-AB6D-5FA0-1ADEA219638A}"/>
                    </a:ext>
                  </a:extLst>
                </p:cNvPr>
                <p:cNvSpPr/>
                <p:nvPr/>
              </p:nvSpPr>
              <p:spPr>
                <a:xfrm>
                  <a:off x="12987353" y="27558502"/>
                  <a:ext cx="642156" cy="686927"/>
                </a:xfrm>
                <a:custGeom>
                  <a:avLst/>
                  <a:gdLst>
                    <a:gd name="connsiteX0" fmla="*/ 0 w 642156"/>
                    <a:gd name="connsiteY0" fmla="*/ 686927 h 686927"/>
                    <a:gd name="connsiteX1" fmla="*/ 642157 w 642156"/>
                    <a:gd name="connsiteY1" fmla="*/ 599463 h 686927"/>
                    <a:gd name="connsiteX2" fmla="*/ 396878 w 642156"/>
                    <a:gd name="connsiteY2" fmla="*/ 0 h 686927"/>
                  </a:gdLst>
                  <a:ahLst/>
                  <a:cxnLst>
                    <a:cxn ang="0">
                      <a:pos x="connsiteX0" y="connsiteY0"/>
                    </a:cxn>
                    <a:cxn ang="0">
                      <a:pos x="connsiteX1" y="connsiteY1"/>
                    </a:cxn>
                    <a:cxn ang="0">
                      <a:pos x="connsiteX2" y="connsiteY2"/>
                    </a:cxn>
                  </a:cxnLst>
                  <a:rect l="l" t="t" r="r" b="b"/>
                  <a:pathLst>
                    <a:path w="642156" h="686927">
                      <a:moveTo>
                        <a:pt x="0" y="686927"/>
                      </a:moveTo>
                      <a:lnTo>
                        <a:pt x="642157" y="599463"/>
                      </a:lnTo>
                      <a:lnTo>
                        <a:pt x="396878"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21" name="Freeform 1220">
                  <a:extLst>
                    <a:ext uri="{FF2B5EF4-FFF2-40B4-BE49-F238E27FC236}">
                      <a16:creationId xmlns:a16="http://schemas.microsoft.com/office/drawing/2014/main" id="{4392697E-74EF-D1FE-5BE2-6C79AB9A5038}"/>
                    </a:ext>
                  </a:extLst>
                </p:cNvPr>
                <p:cNvSpPr/>
                <p:nvPr/>
              </p:nvSpPr>
              <p:spPr>
                <a:xfrm>
                  <a:off x="13384231" y="26784111"/>
                  <a:ext cx="1284312" cy="1373854"/>
                </a:xfrm>
                <a:custGeom>
                  <a:avLst/>
                  <a:gdLst>
                    <a:gd name="connsiteX0" fmla="*/ 1284313 w 1284312"/>
                    <a:gd name="connsiteY0" fmla="*/ 599464 h 1373854"/>
                    <a:gd name="connsiteX1" fmla="*/ 1039025 w 1284312"/>
                    <a:gd name="connsiteY1" fmla="*/ 0 h 1373854"/>
                    <a:gd name="connsiteX2" fmla="*/ 396869 w 1284312"/>
                    <a:gd name="connsiteY2" fmla="*/ 87464 h 1373854"/>
                    <a:gd name="connsiteX3" fmla="*/ 0 w 1284312"/>
                    <a:gd name="connsiteY3" fmla="*/ 774391 h 1373854"/>
                    <a:gd name="connsiteX4" fmla="*/ 245279 w 1284312"/>
                    <a:gd name="connsiteY4" fmla="*/ 1373855 h 1373854"/>
                    <a:gd name="connsiteX5" fmla="*/ 887435 w 1284312"/>
                    <a:gd name="connsiteY5" fmla="*/ 1286391 h 137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312" h="1373854">
                      <a:moveTo>
                        <a:pt x="1284313" y="599464"/>
                      </a:moveTo>
                      <a:lnTo>
                        <a:pt x="1039025" y="0"/>
                      </a:lnTo>
                      <a:lnTo>
                        <a:pt x="396869" y="87464"/>
                      </a:lnTo>
                      <a:lnTo>
                        <a:pt x="0" y="774391"/>
                      </a:lnTo>
                      <a:lnTo>
                        <a:pt x="245279" y="1373855"/>
                      </a:lnTo>
                      <a:lnTo>
                        <a:pt x="887435" y="1286391"/>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222" name="Freeform 1221">
                  <a:extLst>
                    <a:ext uri="{FF2B5EF4-FFF2-40B4-BE49-F238E27FC236}">
                      <a16:creationId xmlns:a16="http://schemas.microsoft.com/office/drawing/2014/main" id="{DC4341F5-8352-140D-109B-50C53AF98A21}"/>
                    </a:ext>
                  </a:extLst>
                </p:cNvPr>
                <p:cNvSpPr/>
                <p:nvPr/>
              </p:nvSpPr>
              <p:spPr>
                <a:xfrm>
                  <a:off x="13781099" y="26184647"/>
                  <a:ext cx="642156" cy="686927"/>
                </a:xfrm>
                <a:custGeom>
                  <a:avLst/>
                  <a:gdLst>
                    <a:gd name="connsiteX0" fmla="*/ 396878 w 642156"/>
                    <a:gd name="connsiteY0" fmla="*/ 0 h 686927"/>
                    <a:gd name="connsiteX1" fmla="*/ 0 w 642156"/>
                    <a:gd name="connsiteY1" fmla="*/ 686927 h 686927"/>
                    <a:gd name="connsiteX2" fmla="*/ 642156 w 642156"/>
                    <a:gd name="connsiteY2" fmla="*/ 599463 h 686927"/>
                  </a:gdLst>
                  <a:ahLst/>
                  <a:cxnLst>
                    <a:cxn ang="0">
                      <a:pos x="connsiteX0" y="connsiteY0"/>
                    </a:cxn>
                    <a:cxn ang="0">
                      <a:pos x="connsiteX1" y="connsiteY1"/>
                    </a:cxn>
                    <a:cxn ang="0">
                      <a:pos x="connsiteX2" y="connsiteY2"/>
                    </a:cxn>
                  </a:cxnLst>
                  <a:rect l="l" t="t" r="r" b="b"/>
                  <a:pathLst>
                    <a:path w="642156" h="686927">
                      <a:moveTo>
                        <a:pt x="396878" y="0"/>
                      </a:moveTo>
                      <a:lnTo>
                        <a:pt x="0" y="686927"/>
                      </a:lnTo>
                      <a:lnTo>
                        <a:pt x="642156" y="599463"/>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23" name="Freeform 1222">
                  <a:extLst>
                    <a:ext uri="{FF2B5EF4-FFF2-40B4-BE49-F238E27FC236}">
                      <a16:creationId xmlns:a16="http://schemas.microsoft.com/office/drawing/2014/main" id="{B58B9887-FDBB-D3CB-08B4-D34ECFB218BF}"/>
                    </a:ext>
                  </a:extLst>
                </p:cNvPr>
                <p:cNvSpPr/>
                <p:nvPr/>
              </p:nvSpPr>
              <p:spPr>
                <a:xfrm>
                  <a:off x="14271665" y="27383575"/>
                  <a:ext cx="642156" cy="686926"/>
                </a:xfrm>
                <a:custGeom>
                  <a:avLst/>
                  <a:gdLst>
                    <a:gd name="connsiteX0" fmla="*/ 642157 w 642156"/>
                    <a:gd name="connsiteY0" fmla="*/ 599473 h 686926"/>
                    <a:gd name="connsiteX1" fmla="*/ 396878 w 642156"/>
                    <a:gd name="connsiteY1" fmla="*/ 0 h 686926"/>
                    <a:gd name="connsiteX2" fmla="*/ 0 w 642156"/>
                    <a:gd name="connsiteY2" fmla="*/ 686927 h 686926"/>
                  </a:gdLst>
                  <a:ahLst/>
                  <a:cxnLst>
                    <a:cxn ang="0">
                      <a:pos x="connsiteX0" y="connsiteY0"/>
                    </a:cxn>
                    <a:cxn ang="0">
                      <a:pos x="connsiteX1" y="connsiteY1"/>
                    </a:cxn>
                    <a:cxn ang="0">
                      <a:pos x="connsiteX2" y="connsiteY2"/>
                    </a:cxn>
                  </a:cxnLst>
                  <a:rect l="l" t="t" r="r" b="b"/>
                  <a:pathLst>
                    <a:path w="642156" h="686926">
                      <a:moveTo>
                        <a:pt x="642157" y="599473"/>
                      </a:moveTo>
                      <a:lnTo>
                        <a:pt x="396878" y="0"/>
                      </a:lnTo>
                      <a:lnTo>
                        <a:pt x="0" y="686927"/>
                      </a:lnTo>
                      <a:close/>
                    </a:path>
                  </a:pathLst>
                </a:custGeom>
                <a:solidFill>
                  <a:srgbClr val="6DA59B"/>
                </a:solidFill>
                <a:ln w="19050" cap="rnd">
                  <a:solidFill>
                    <a:srgbClr val="000000"/>
                  </a:solidFill>
                  <a:prstDash val="solid"/>
                  <a:round/>
                </a:ln>
              </p:spPr>
              <p:txBody>
                <a:bodyPr rtlCol="0" anchor="ctr"/>
                <a:lstStyle/>
                <a:p>
                  <a:endParaRPr lang="en-US"/>
                </a:p>
              </p:txBody>
            </p:sp>
          </p:grpSp>
          <p:grpSp>
            <p:nvGrpSpPr>
              <p:cNvPr id="1224" name="Graphic 16">
                <a:extLst>
                  <a:ext uri="{FF2B5EF4-FFF2-40B4-BE49-F238E27FC236}">
                    <a16:creationId xmlns:a16="http://schemas.microsoft.com/office/drawing/2014/main" id="{0FE08910-264E-5C97-F1CA-061D1E492057}"/>
                  </a:ext>
                </a:extLst>
              </p:cNvPr>
              <p:cNvGrpSpPr/>
              <p:nvPr/>
            </p:nvGrpSpPr>
            <p:grpSpPr>
              <a:xfrm>
                <a:off x="11796728" y="26184647"/>
                <a:ext cx="2381250" cy="2060782"/>
                <a:chOff x="11796728" y="26184647"/>
                <a:chExt cx="2381250" cy="2060782"/>
              </a:xfrm>
            </p:grpSpPr>
            <p:sp>
              <p:nvSpPr>
                <p:cNvPr id="1225" name="Freeform 1224">
                  <a:extLst>
                    <a:ext uri="{FF2B5EF4-FFF2-40B4-BE49-F238E27FC236}">
                      <a16:creationId xmlns:a16="http://schemas.microsoft.com/office/drawing/2014/main" id="{079FD7E4-2A4F-315E-D2FA-181F25C326CC}"/>
                    </a:ext>
                  </a:extLst>
                </p:cNvPr>
                <p:cNvSpPr/>
                <p:nvPr/>
              </p:nvSpPr>
              <p:spPr>
                <a:xfrm>
                  <a:off x="12590474" y="27558502"/>
                  <a:ext cx="793756" cy="686927"/>
                </a:xfrm>
                <a:custGeom>
                  <a:avLst/>
                  <a:gdLst>
                    <a:gd name="connsiteX0" fmla="*/ 396878 w 793756"/>
                    <a:gd name="connsiteY0" fmla="*/ 686927 h 686927"/>
                    <a:gd name="connsiteX1" fmla="*/ 793756 w 793756"/>
                    <a:gd name="connsiteY1" fmla="*/ 0 h 686927"/>
                    <a:gd name="connsiteX2" fmla="*/ 0 w 793756"/>
                    <a:gd name="connsiteY2" fmla="*/ 0 h 686927"/>
                  </a:gdLst>
                  <a:ahLst/>
                  <a:cxnLst>
                    <a:cxn ang="0">
                      <a:pos x="connsiteX0" y="connsiteY0"/>
                    </a:cxn>
                    <a:cxn ang="0">
                      <a:pos x="connsiteX1" y="connsiteY1"/>
                    </a:cxn>
                    <a:cxn ang="0">
                      <a:pos x="connsiteX2" y="connsiteY2"/>
                    </a:cxn>
                  </a:cxnLst>
                  <a:rect l="l" t="t" r="r" b="b"/>
                  <a:pathLst>
                    <a:path w="793756" h="686927">
                      <a:moveTo>
                        <a:pt x="396878" y="686927"/>
                      </a:moveTo>
                      <a:lnTo>
                        <a:pt x="793756" y="0"/>
                      </a:lnTo>
                      <a:lnTo>
                        <a:pt x="0"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26" name="Freeform 1225">
                  <a:extLst>
                    <a:ext uri="{FF2B5EF4-FFF2-40B4-BE49-F238E27FC236}">
                      <a16:creationId xmlns:a16="http://schemas.microsoft.com/office/drawing/2014/main" id="{7128272A-2E5D-4346-9D7D-E9F79BB9B528}"/>
                    </a:ext>
                  </a:extLst>
                </p:cNvPr>
                <p:cNvSpPr/>
                <p:nvPr/>
              </p:nvSpPr>
              <p:spPr>
                <a:xfrm>
                  <a:off x="12193606" y="26184647"/>
                  <a:ext cx="1587493" cy="1373854"/>
                </a:xfrm>
                <a:custGeom>
                  <a:avLst/>
                  <a:gdLst>
                    <a:gd name="connsiteX0" fmla="*/ 1190625 w 1587493"/>
                    <a:gd name="connsiteY0" fmla="*/ 0 h 1373854"/>
                    <a:gd name="connsiteX1" fmla="*/ 396869 w 1587493"/>
                    <a:gd name="connsiteY1" fmla="*/ 0 h 1373854"/>
                    <a:gd name="connsiteX2" fmla="*/ 0 w 1587493"/>
                    <a:gd name="connsiteY2" fmla="*/ 686927 h 1373854"/>
                    <a:gd name="connsiteX3" fmla="*/ 396869 w 1587493"/>
                    <a:gd name="connsiteY3" fmla="*/ 1373855 h 1373854"/>
                    <a:gd name="connsiteX4" fmla="*/ 1190625 w 1587493"/>
                    <a:gd name="connsiteY4" fmla="*/ 1373855 h 1373854"/>
                    <a:gd name="connsiteX5" fmla="*/ 1587494 w 1587493"/>
                    <a:gd name="connsiteY5" fmla="*/ 686927 h 137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493" h="1373854">
                      <a:moveTo>
                        <a:pt x="1190625" y="0"/>
                      </a:moveTo>
                      <a:lnTo>
                        <a:pt x="396869" y="0"/>
                      </a:lnTo>
                      <a:lnTo>
                        <a:pt x="0" y="686927"/>
                      </a:lnTo>
                      <a:lnTo>
                        <a:pt x="396869" y="1373855"/>
                      </a:lnTo>
                      <a:lnTo>
                        <a:pt x="1190625" y="1373855"/>
                      </a:lnTo>
                      <a:lnTo>
                        <a:pt x="1587494" y="686927"/>
                      </a:lnTo>
                      <a:close/>
                    </a:path>
                  </a:pathLst>
                </a:custGeom>
                <a:solidFill>
                  <a:srgbClr val="92BE5F">
                    <a:alpha val="78000"/>
                  </a:srgbClr>
                </a:solidFill>
                <a:ln w="19050" cap="rnd">
                  <a:solidFill>
                    <a:srgbClr val="000000"/>
                  </a:solidFill>
                  <a:prstDash val="solid"/>
                  <a:round/>
                </a:ln>
              </p:spPr>
              <p:txBody>
                <a:bodyPr rtlCol="0" anchor="ctr"/>
                <a:lstStyle/>
                <a:p>
                  <a:endParaRPr lang="en-US"/>
                </a:p>
              </p:txBody>
            </p:sp>
            <p:sp>
              <p:nvSpPr>
                <p:cNvPr id="1227" name="Freeform 1226">
                  <a:extLst>
                    <a:ext uri="{FF2B5EF4-FFF2-40B4-BE49-F238E27FC236}">
                      <a16:creationId xmlns:a16="http://schemas.microsoft.com/office/drawing/2014/main" id="{1B0943DB-5C99-0F46-B37E-30630F23CCE0}"/>
                    </a:ext>
                  </a:extLst>
                </p:cNvPr>
                <p:cNvSpPr/>
                <p:nvPr/>
              </p:nvSpPr>
              <p:spPr>
                <a:xfrm>
                  <a:off x="11796728" y="26184647"/>
                  <a:ext cx="793746" cy="686927"/>
                </a:xfrm>
                <a:custGeom>
                  <a:avLst/>
                  <a:gdLst>
                    <a:gd name="connsiteX0" fmla="*/ 0 w 793746"/>
                    <a:gd name="connsiteY0" fmla="*/ 0 h 686927"/>
                    <a:gd name="connsiteX1" fmla="*/ 396878 w 793746"/>
                    <a:gd name="connsiteY1" fmla="*/ 686927 h 686927"/>
                    <a:gd name="connsiteX2" fmla="*/ 793747 w 793746"/>
                    <a:gd name="connsiteY2" fmla="*/ 0 h 686927"/>
                  </a:gdLst>
                  <a:ahLst/>
                  <a:cxnLst>
                    <a:cxn ang="0">
                      <a:pos x="connsiteX0" y="connsiteY0"/>
                    </a:cxn>
                    <a:cxn ang="0">
                      <a:pos x="connsiteX1" y="connsiteY1"/>
                    </a:cxn>
                    <a:cxn ang="0">
                      <a:pos x="connsiteX2" y="connsiteY2"/>
                    </a:cxn>
                  </a:cxnLst>
                  <a:rect l="l" t="t" r="r" b="b"/>
                  <a:pathLst>
                    <a:path w="793746" h="686927">
                      <a:moveTo>
                        <a:pt x="0" y="0"/>
                      </a:moveTo>
                      <a:lnTo>
                        <a:pt x="396878" y="686927"/>
                      </a:lnTo>
                      <a:lnTo>
                        <a:pt x="793747" y="0"/>
                      </a:lnTo>
                      <a:close/>
                    </a:path>
                  </a:pathLst>
                </a:custGeom>
                <a:solidFill>
                  <a:srgbClr val="6DA59B"/>
                </a:solidFill>
                <a:ln w="19050" cap="rnd">
                  <a:solidFill>
                    <a:srgbClr val="000000"/>
                  </a:solidFill>
                  <a:prstDash val="solid"/>
                  <a:round/>
                </a:ln>
              </p:spPr>
              <p:txBody>
                <a:bodyPr rtlCol="0" anchor="ctr"/>
                <a:lstStyle/>
                <a:p>
                  <a:endParaRPr lang="en-US"/>
                </a:p>
              </p:txBody>
            </p:sp>
            <p:sp>
              <p:nvSpPr>
                <p:cNvPr id="1228" name="Freeform 1227">
                  <a:extLst>
                    <a:ext uri="{FF2B5EF4-FFF2-40B4-BE49-F238E27FC236}">
                      <a16:creationId xmlns:a16="http://schemas.microsoft.com/office/drawing/2014/main" id="{18F51696-DB12-190E-345C-B7C2F3CB921E}"/>
                    </a:ext>
                  </a:extLst>
                </p:cNvPr>
                <p:cNvSpPr/>
                <p:nvPr/>
              </p:nvSpPr>
              <p:spPr>
                <a:xfrm>
                  <a:off x="13384231" y="26184647"/>
                  <a:ext cx="793746" cy="686927"/>
                </a:xfrm>
                <a:custGeom>
                  <a:avLst/>
                  <a:gdLst>
                    <a:gd name="connsiteX0" fmla="*/ 793747 w 793746"/>
                    <a:gd name="connsiteY0" fmla="*/ 0 h 686927"/>
                    <a:gd name="connsiteX1" fmla="*/ 0 w 793746"/>
                    <a:gd name="connsiteY1" fmla="*/ 0 h 686927"/>
                    <a:gd name="connsiteX2" fmla="*/ 396869 w 793746"/>
                    <a:gd name="connsiteY2" fmla="*/ 686927 h 686927"/>
                  </a:gdLst>
                  <a:ahLst/>
                  <a:cxnLst>
                    <a:cxn ang="0">
                      <a:pos x="connsiteX0" y="connsiteY0"/>
                    </a:cxn>
                    <a:cxn ang="0">
                      <a:pos x="connsiteX1" y="connsiteY1"/>
                    </a:cxn>
                    <a:cxn ang="0">
                      <a:pos x="connsiteX2" y="connsiteY2"/>
                    </a:cxn>
                  </a:cxnLst>
                  <a:rect l="l" t="t" r="r" b="b"/>
                  <a:pathLst>
                    <a:path w="793746" h="686927">
                      <a:moveTo>
                        <a:pt x="793747" y="0"/>
                      </a:moveTo>
                      <a:lnTo>
                        <a:pt x="0" y="0"/>
                      </a:lnTo>
                      <a:lnTo>
                        <a:pt x="396869" y="686927"/>
                      </a:lnTo>
                      <a:close/>
                    </a:path>
                  </a:pathLst>
                </a:custGeom>
                <a:solidFill>
                  <a:srgbClr val="6DA59B"/>
                </a:solidFill>
                <a:ln w="19050" cap="rnd">
                  <a:solidFill>
                    <a:srgbClr val="000000"/>
                  </a:solidFill>
                  <a:prstDash val="solid"/>
                  <a:round/>
                </a:ln>
              </p:spPr>
              <p:txBody>
                <a:bodyPr rtlCol="0" anchor="ctr"/>
                <a:lstStyle/>
                <a:p>
                  <a:endParaRPr lang="en-US"/>
                </a:p>
              </p:txBody>
            </p:sp>
          </p:grpSp>
        </p:grpSp>
        <p:pic>
          <p:nvPicPr>
            <p:cNvPr id="2120" name="Picture 2119">
              <a:extLst>
                <a:ext uri="{FF2B5EF4-FFF2-40B4-BE49-F238E27FC236}">
                  <a16:creationId xmlns:a16="http://schemas.microsoft.com/office/drawing/2014/main" id="{530BE89E-66EB-720B-AA49-0DEE8EA5465F}"/>
                </a:ext>
              </a:extLst>
            </p:cNvPr>
            <p:cNvPicPr>
              <a:picLocks noChangeAspect="1"/>
            </p:cNvPicPr>
            <p:nvPr/>
          </p:nvPicPr>
          <p:blipFill>
            <a:blip r:embed="rId23"/>
            <a:stretch>
              <a:fillRect/>
            </a:stretch>
          </p:blipFill>
          <p:spPr>
            <a:xfrm>
              <a:off x="29126822" y="10907109"/>
              <a:ext cx="4301320" cy="4301891"/>
            </a:xfrm>
            <a:prstGeom prst="rect">
              <a:avLst/>
            </a:prstGeom>
          </p:spPr>
        </p:pic>
        <p:pic>
          <p:nvPicPr>
            <p:cNvPr id="11786" name="Picture 14">
              <a:extLst>
                <a:ext uri="{FF2B5EF4-FFF2-40B4-BE49-F238E27FC236}">
                  <a16:creationId xmlns:a16="http://schemas.microsoft.com/office/drawing/2014/main" id="{48B2684B-E004-87FA-35EF-73DD2AD25C3E}"/>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2647" r="22647"/>
            <a:stretch/>
          </p:blipFill>
          <p:spPr bwMode="auto">
            <a:xfrm>
              <a:off x="10135156" y="11357944"/>
              <a:ext cx="2513186" cy="2944838"/>
            </a:xfrm>
            <a:prstGeom prst="rect">
              <a:avLst/>
            </a:prstGeom>
            <a:noFill/>
            <a:extLst>
              <a:ext uri="{909E8E84-426E-40DD-AFC4-6F175D3DCCD1}">
                <a14:hiddenFill xmlns:a14="http://schemas.microsoft.com/office/drawing/2010/main">
                  <a:solidFill>
                    <a:srgbClr val="FFFFFF"/>
                  </a:solidFill>
                </a14:hiddenFill>
              </a:ext>
            </a:extLst>
          </p:spPr>
        </p:pic>
        <p:sp>
          <p:nvSpPr>
            <p:cNvPr id="11789" name="TextBox 11788">
              <a:extLst>
                <a:ext uri="{FF2B5EF4-FFF2-40B4-BE49-F238E27FC236}">
                  <a16:creationId xmlns:a16="http://schemas.microsoft.com/office/drawing/2014/main" id="{8E02A746-B1F1-D503-406A-CA8D633AD69A}"/>
                </a:ext>
              </a:extLst>
            </p:cNvPr>
            <p:cNvSpPr txBox="1">
              <a:spLocks noChangeAspect="1"/>
            </p:cNvSpPr>
            <p:nvPr/>
          </p:nvSpPr>
          <p:spPr>
            <a:xfrm rot="16200000">
              <a:off x="7161742" y="12546469"/>
              <a:ext cx="4110382" cy="831660"/>
            </a:xfrm>
            <a:prstGeom prst="rect">
              <a:avLst/>
            </a:prstGeom>
            <a:noFill/>
          </p:spPr>
          <p:txBody>
            <a:bodyPr wrap="square" rtlCol="0" anchor="ctr">
              <a:spAutoFit/>
            </a:bodyPr>
            <a:lstStyle/>
            <a:p>
              <a:pPr algn="ctr"/>
              <a:r>
                <a:rPr lang="en-US" sz="4800" b="1" u="sng">
                  <a:latin typeface="Consolas" panose="020B0609020204030204" pitchFamily="49" charset="0"/>
                  <a:cs typeface="Consolas" panose="020B0609020204030204" pitchFamily="49" charset="0"/>
                </a:rPr>
                <a:t>Equilateral</a:t>
              </a:r>
            </a:p>
          </p:txBody>
        </p:sp>
        <p:sp>
          <p:nvSpPr>
            <p:cNvPr id="6299" name="TextBox 6298">
              <a:extLst>
                <a:ext uri="{FF2B5EF4-FFF2-40B4-BE49-F238E27FC236}">
                  <a16:creationId xmlns:a16="http://schemas.microsoft.com/office/drawing/2014/main" id="{535F0CE0-21DC-1EC1-AAA3-419703EA6B8C}"/>
                </a:ext>
              </a:extLst>
            </p:cNvPr>
            <p:cNvSpPr txBox="1">
              <a:spLocks noChangeAspect="1"/>
            </p:cNvSpPr>
            <p:nvPr/>
          </p:nvSpPr>
          <p:spPr>
            <a:xfrm rot="16200000">
              <a:off x="7542701" y="16880448"/>
              <a:ext cx="3348465" cy="831660"/>
            </a:xfrm>
            <a:prstGeom prst="rect">
              <a:avLst/>
            </a:prstGeom>
            <a:noFill/>
          </p:spPr>
          <p:txBody>
            <a:bodyPr wrap="square" rtlCol="0" anchor="ctr">
              <a:spAutoFit/>
            </a:bodyPr>
            <a:lstStyle/>
            <a:p>
              <a:pPr algn="ctr"/>
              <a:r>
                <a:rPr lang="en-US" sz="4800" b="1" u="sng">
                  <a:latin typeface="Consolas" panose="020B0609020204030204" pitchFamily="49" charset="0"/>
                  <a:cs typeface="Consolas" panose="020B0609020204030204" pitchFamily="49" charset="0"/>
                </a:rPr>
                <a:t>5-Fold</a:t>
              </a:r>
            </a:p>
          </p:txBody>
        </p:sp>
        <p:sp>
          <p:nvSpPr>
            <p:cNvPr id="11790" name="TextBox 11789">
              <a:extLst>
                <a:ext uri="{FF2B5EF4-FFF2-40B4-BE49-F238E27FC236}">
                  <a16:creationId xmlns:a16="http://schemas.microsoft.com/office/drawing/2014/main" id="{51505DA5-F622-14A3-F111-42203E09C8AB}"/>
                </a:ext>
              </a:extLst>
            </p:cNvPr>
            <p:cNvSpPr txBox="1">
              <a:spLocks noChangeAspect="1"/>
            </p:cNvSpPr>
            <p:nvPr/>
          </p:nvSpPr>
          <p:spPr>
            <a:xfrm rot="16200000">
              <a:off x="7614730" y="21948653"/>
              <a:ext cx="3204405" cy="831660"/>
            </a:xfrm>
            <a:prstGeom prst="rect">
              <a:avLst/>
            </a:prstGeom>
            <a:noFill/>
          </p:spPr>
          <p:txBody>
            <a:bodyPr wrap="square" rtlCol="0" anchor="ctr">
              <a:spAutoFit/>
            </a:bodyPr>
            <a:lstStyle/>
            <a:p>
              <a:pPr algn="ctr"/>
              <a:r>
                <a:rPr lang="en-US" sz="4800" b="1" u="sng">
                  <a:latin typeface="Consolas" panose="020B0609020204030204" pitchFamily="49" charset="0"/>
                  <a:cs typeface="Consolas" panose="020B0609020204030204" pitchFamily="49" charset="0"/>
                </a:rPr>
                <a:t>3-Fold</a:t>
              </a:r>
            </a:p>
          </p:txBody>
        </p:sp>
        <p:sp>
          <p:nvSpPr>
            <p:cNvPr id="11792" name="TextBox 11791">
              <a:extLst>
                <a:ext uri="{FF2B5EF4-FFF2-40B4-BE49-F238E27FC236}">
                  <a16:creationId xmlns:a16="http://schemas.microsoft.com/office/drawing/2014/main" id="{6437D42F-F239-A5A5-ADAD-2CA520694F19}"/>
                </a:ext>
              </a:extLst>
            </p:cNvPr>
            <p:cNvSpPr txBox="1">
              <a:spLocks noChangeAspect="1"/>
            </p:cNvSpPr>
            <p:nvPr/>
          </p:nvSpPr>
          <p:spPr>
            <a:xfrm rot="16200000">
              <a:off x="7756448" y="27066572"/>
              <a:ext cx="2920970" cy="831660"/>
            </a:xfrm>
            <a:prstGeom prst="rect">
              <a:avLst/>
            </a:prstGeom>
            <a:noFill/>
          </p:spPr>
          <p:txBody>
            <a:bodyPr wrap="square" rtlCol="0" anchor="ctr">
              <a:spAutoFit/>
            </a:bodyPr>
            <a:lstStyle/>
            <a:p>
              <a:pPr algn="ctr"/>
              <a:r>
                <a:rPr lang="en-US" sz="4800" b="1" u="sng">
                  <a:latin typeface="Consolas" panose="020B0609020204030204" pitchFamily="49" charset="0"/>
                  <a:cs typeface="Consolas" panose="020B0609020204030204" pitchFamily="49" charset="0"/>
                </a:rPr>
                <a:t>2-Fold</a:t>
              </a:r>
            </a:p>
          </p:txBody>
        </p:sp>
        <p:sp>
          <p:nvSpPr>
            <p:cNvPr id="11800" name="TextBox 11799">
              <a:extLst>
                <a:ext uri="{FF2B5EF4-FFF2-40B4-BE49-F238E27FC236}">
                  <a16:creationId xmlns:a16="http://schemas.microsoft.com/office/drawing/2014/main" id="{74D0C421-1FEA-EBFB-4BB0-EF93C1ADC368}"/>
                </a:ext>
              </a:extLst>
            </p:cNvPr>
            <p:cNvSpPr txBox="1"/>
            <p:nvPr/>
          </p:nvSpPr>
          <p:spPr>
            <a:xfrm>
              <a:off x="10622335" y="10004260"/>
              <a:ext cx="1538828" cy="831771"/>
            </a:xfrm>
            <a:prstGeom prst="rect">
              <a:avLst/>
            </a:prstGeom>
            <a:noFill/>
          </p:spPr>
          <p:txBody>
            <a:bodyPr wrap="none" rtlCol="0" anchor="ctr">
              <a:spAutoFit/>
            </a:bodyPr>
            <a:lstStyle/>
            <a:p>
              <a:pPr algn="ctr"/>
              <a:r>
                <a:rPr lang="en-US" sz="4800" b="1" u="sng">
                  <a:latin typeface="Consolas" panose="020B0609020204030204" pitchFamily="49" charset="0"/>
                  <a:cs typeface="Consolas" panose="020B0609020204030204" pitchFamily="49" charset="0"/>
                </a:rPr>
                <a:t>Axes</a:t>
              </a:r>
            </a:p>
          </p:txBody>
        </p:sp>
        <p:sp>
          <p:nvSpPr>
            <p:cNvPr id="6309" name="TextBox 6308">
              <a:extLst>
                <a:ext uri="{FF2B5EF4-FFF2-40B4-BE49-F238E27FC236}">
                  <a16:creationId xmlns:a16="http://schemas.microsoft.com/office/drawing/2014/main" id="{ACA90DC8-585D-6CB5-0AD9-BD0368B1ADEC}"/>
                </a:ext>
              </a:extLst>
            </p:cNvPr>
            <p:cNvSpPr txBox="1"/>
            <p:nvPr/>
          </p:nvSpPr>
          <p:spPr>
            <a:xfrm>
              <a:off x="13311449" y="10004260"/>
              <a:ext cx="3908354" cy="831771"/>
            </a:xfrm>
            <a:prstGeom prst="rect">
              <a:avLst/>
            </a:prstGeom>
            <a:noFill/>
          </p:spPr>
          <p:txBody>
            <a:bodyPr wrap="none" rtlCol="0" anchor="ctr">
              <a:spAutoFit/>
            </a:bodyPr>
            <a:lstStyle/>
            <a:p>
              <a:r>
                <a:rPr lang="en-US" sz="4800" b="1" u="sng">
                  <a:latin typeface="Consolas" panose="020B0609020204030204" pitchFamily="49" charset="0"/>
                  <a:cs typeface="Consolas" panose="020B0609020204030204" pitchFamily="49" charset="0"/>
                </a:rPr>
                <a:t>Caspar-Klug</a:t>
              </a:r>
            </a:p>
          </p:txBody>
        </p:sp>
        <p:sp>
          <p:nvSpPr>
            <p:cNvPr id="6311" name="TextBox 6310">
              <a:extLst>
                <a:ext uri="{FF2B5EF4-FFF2-40B4-BE49-F238E27FC236}">
                  <a16:creationId xmlns:a16="http://schemas.microsoft.com/office/drawing/2014/main" id="{87BAF77E-51F0-9684-7283-F15F0AC9B568}"/>
                </a:ext>
              </a:extLst>
            </p:cNvPr>
            <p:cNvSpPr txBox="1"/>
            <p:nvPr/>
          </p:nvSpPr>
          <p:spPr>
            <a:xfrm>
              <a:off x="18446411" y="10004260"/>
              <a:ext cx="1538828" cy="831771"/>
            </a:xfrm>
            <a:prstGeom prst="rect">
              <a:avLst/>
            </a:prstGeom>
            <a:noFill/>
          </p:spPr>
          <p:txBody>
            <a:bodyPr wrap="none" rtlCol="0" anchor="ctr">
              <a:spAutoFit/>
            </a:bodyPr>
            <a:lstStyle/>
            <a:p>
              <a:r>
                <a:rPr lang="en-US" sz="4800" b="1" u="sng">
                  <a:latin typeface="Consolas" panose="020B0609020204030204" pitchFamily="49" charset="0"/>
                  <a:cs typeface="Consolas" panose="020B0609020204030204" pitchFamily="49" charset="0"/>
                </a:rPr>
                <a:t>Face</a:t>
              </a:r>
            </a:p>
          </p:txBody>
        </p:sp>
        <p:sp>
          <p:nvSpPr>
            <p:cNvPr id="6313" name="TextBox 6312">
              <a:extLst>
                <a:ext uri="{FF2B5EF4-FFF2-40B4-BE49-F238E27FC236}">
                  <a16:creationId xmlns:a16="http://schemas.microsoft.com/office/drawing/2014/main" id="{3BC71FDB-3D78-C96D-9EC9-5D9FA9B21A88}"/>
                </a:ext>
              </a:extLst>
            </p:cNvPr>
            <p:cNvSpPr txBox="1"/>
            <p:nvPr/>
          </p:nvSpPr>
          <p:spPr>
            <a:xfrm>
              <a:off x="24215288" y="10004260"/>
              <a:ext cx="1200325" cy="831771"/>
            </a:xfrm>
            <a:prstGeom prst="rect">
              <a:avLst/>
            </a:prstGeom>
            <a:noFill/>
          </p:spPr>
          <p:txBody>
            <a:bodyPr wrap="none" rtlCol="0" anchor="ctr">
              <a:spAutoFit/>
            </a:bodyPr>
            <a:lstStyle/>
            <a:p>
              <a:r>
                <a:rPr lang="en-US" sz="4800" b="1" u="sng">
                  <a:latin typeface="Consolas" panose="020B0609020204030204" pitchFamily="49" charset="0"/>
                  <a:cs typeface="Consolas" panose="020B0609020204030204" pitchFamily="49" charset="0"/>
                </a:rPr>
                <a:t>Net</a:t>
              </a:r>
            </a:p>
          </p:txBody>
        </p:sp>
        <p:sp>
          <p:nvSpPr>
            <p:cNvPr id="6314" name="TextBox 6313">
              <a:extLst>
                <a:ext uri="{FF2B5EF4-FFF2-40B4-BE49-F238E27FC236}">
                  <a16:creationId xmlns:a16="http://schemas.microsoft.com/office/drawing/2014/main" id="{BBB84F36-2CBE-BDDE-4D05-DBC6361D9F91}"/>
                </a:ext>
              </a:extLst>
            </p:cNvPr>
            <p:cNvSpPr txBox="1"/>
            <p:nvPr/>
          </p:nvSpPr>
          <p:spPr>
            <a:xfrm>
              <a:off x="29277224" y="10004260"/>
              <a:ext cx="3908354" cy="831771"/>
            </a:xfrm>
            <a:prstGeom prst="rect">
              <a:avLst/>
            </a:prstGeom>
            <a:noFill/>
          </p:spPr>
          <p:txBody>
            <a:bodyPr wrap="none" rtlCol="0" anchor="ctr">
              <a:spAutoFit/>
            </a:bodyPr>
            <a:lstStyle/>
            <a:p>
              <a:r>
                <a:rPr lang="en-US" sz="4800" b="1" u="sng">
                  <a:latin typeface="Consolas" panose="020B0609020204030204" pitchFamily="49" charset="0"/>
                  <a:cs typeface="Consolas" panose="020B0609020204030204" pitchFamily="49" charset="0"/>
                </a:rPr>
                <a:t>Coordinates</a:t>
              </a:r>
            </a:p>
          </p:txBody>
        </p:sp>
        <p:sp>
          <p:nvSpPr>
            <p:cNvPr id="6315" name="TextBox 6314">
              <a:extLst>
                <a:ext uri="{FF2B5EF4-FFF2-40B4-BE49-F238E27FC236}">
                  <a16:creationId xmlns:a16="http://schemas.microsoft.com/office/drawing/2014/main" id="{844F5287-107B-27C0-001E-8121F295D72F}"/>
                </a:ext>
              </a:extLst>
            </p:cNvPr>
            <p:cNvSpPr txBox="1"/>
            <p:nvPr/>
          </p:nvSpPr>
          <p:spPr>
            <a:xfrm>
              <a:off x="34212896" y="10004260"/>
              <a:ext cx="3569850" cy="831771"/>
            </a:xfrm>
            <a:prstGeom prst="rect">
              <a:avLst/>
            </a:prstGeom>
            <a:noFill/>
          </p:spPr>
          <p:txBody>
            <a:bodyPr wrap="none" rtlCol="0" anchor="ctr">
              <a:spAutoFit/>
            </a:bodyPr>
            <a:lstStyle/>
            <a:p>
              <a:r>
                <a:rPr lang="en-US" sz="4800" b="1" u="sng">
                  <a:latin typeface="Consolas" panose="020B0609020204030204" pitchFamily="49" charset="0"/>
                  <a:cs typeface="Consolas" panose="020B0609020204030204" pitchFamily="49" charset="0"/>
                </a:rPr>
                <a:t>Projection</a:t>
              </a:r>
            </a:p>
          </p:txBody>
        </p:sp>
        <p:sp>
          <p:nvSpPr>
            <p:cNvPr id="6330" name="TextBox 6329">
              <a:extLst>
                <a:ext uri="{FF2B5EF4-FFF2-40B4-BE49-F238E27FC236}">
                  <a16:creationId xmlns:a16="http://schemas.microsoft.com/office/drawing/2014/main" id="{F47DD4FF-9902-3456-93AF-70AA17E60CE2}"/>
                </a:ext>
              </a:extLst>
            </p:cNvPr>
            <p:cNvSpPr txBox="1">
              <a:spLocks noChangeAspect="1"/>
            </p:cNvSpPr>
            <p:nvPr/>
          </p:nvSpPr>
          <p:spPr>
            <a:xfrm rot="16200000">
              <a:off x="6614739" y="33588630"/>
              <a:ext cx="5204386" cy="831660"/>
            </a:xfrm>
            <a:prstGeom prst="rect">
              <a:avLst/>
            </a:prstGeom>
            <a:noFill/>
          </p:spPr>
          <p:txBody>
            <a:bodyPr wrap="square" rtlCol="0" anchor="ctr">
              <a:spAutoFit/>
            </a:bodyPr>
            <a:lstStyle/>
            <a:p>
              <a:pPr algn="ctr"/>
              <a:r>
                <a:rPr lang="en-US" sz="4800" b="1" u="sng" err="1">
                  <a:latin typeface="Consolas" panose="020B0609020204030204" pitchFamily="49" charset="0"/>
                  <a:cs typeface="Consolas" panose="020B0609020204030204" pitchFamily="49" charset="0"/>
                </a:rPr>
                <a:t>Alt.Hex</a:t>
              </a:r>
              <a:r>
                <a:rPr lang="en-US" sz="4800" b="1" u="sng">
                  <a:latin typeface="Consolas" panose="020B0609020204030204" pitchFamily="49" charset="0"/>
                  <a:cs typeface="Consolas" panose="020B0609020204030204" pitchFamily="49" charset="0"/>
                </a:rPr>
                <a:t>-Tiling</a:t>
              </a:r>
            </a:p>
          </p:txBody>
        </p:sp>
        <p:sp>
          <p:nvSpPr>
            <p:cNvPr id="6331" name="TextBox 6330">
              <a:extLst>
                <a:ext uri="{FF2B5EF4-FFF2-40B4-BE49-F238E27FC236}">
                  <a16:creationId xmlns:a16="http://schemas.microsoft.com/office/drawing/2014/main" id="{3D4A984C-855F-0317-53C1-F5D7BA71C463}"/>
                </a:ext>
              </a:extLst>
            </p:cNvPr>
            <p:cNvSpPr txBox="1"/>
            <p:nvPr/>
          </p:nvSpPr>
          <p:spPr>
            <a:xfrm>
              <a:off x="10791587" y="30279408"/>
              <a:ext cx="1200325" cy="831771"/>
            </a:xfrm>
            <a:prstGeom prst="rect">
              <a:avLst/>
            </a:prstGeom>
            <a:noFill/>
          </p:spPr>
          <p:txBody>
            <a:bodyPr wrap="none" rtlCol="0" anchor="ctr">
              <a:spAutoFit/>
            </a:bodyPr>
            <a:lstStyle/>
            <a:p>
              <a:pPr algn="ctr"/>
              <a:r>
                <a:rPr lang="en-US" sz="4800" b="1" u="sng">
                  <a:latin typeface="Consolas" panose="020B0609020204030204" pitchFamily="49" charset="0"/>
                  <a:cs typeface="Consolas" panose="020B0609020204030204" pitchFamily="49" charset="0"/>
                </a:rPr>
                <a:t>Tri</a:t>
              </a:r>
            </a:p>
          </p:txBody>
        </p:sp>
        <p:sp>
          <p:nvSpPr>
            <p:cNvPr id="6332" name="TextBox 6331">
              <a:extLst>
                <a:ext uri="{FF2B5EF4-FFF2-40B4-BE49-F238E27FC236}">
                  <a16:creationId xmlns:a16="http://schemas.microsoft.com/office/drawing/2014/main" id="{091C42D1-0F44-7579-7E48-18088B426832}"/>
                </a:ext>
              </a:extLst>
            </p:cNvPr>
            <p:cNvSpPr txBox="1"/>
            <p:nvPr/>
          </p:nvSpPr>
          <p:spPr>
            <a:xfrm>
              <a:off x="15543550" y="30279408"/>
              <a:ext cx="1538828" cy="831771"/>
            </a:xfrm>
            <a:prstGeom prst="rect">
              <a:avLst/>
            </a:prstGeom>
            <a:noFill/>
          </p:spPr>
          <p:txBody>
            <a:bodyPr wrap="none" rtlCol="0" anchor="ctr">
              <a:spAutoFit/>
            </a:bodyPr>
            <a:lstStyle/>
            <a:p>
              <a:r>
                <a:rPr lang="en-US" sz="4800" b="1" u="sng">
                  <a:latin typeface="Consolas" panose="020B0609020204030204" pitchFamily="49" charset="0"/>
                  <a:cs typeface="Consolas" panose="020B0609020204030204" pitchFamily="49" charset="0"/>
                </a:rPr>
                <a:t>Snub</a:t>
              </a:r>
            </a:p>
          </p:txBody>
        </p:sp>
        <p:sp>
          <p:nvSpPr>
            <p:cNvPr id="6333" name="TextBox 6332">
              <a:extLst>
                <a:ext uri="{FF2B5EF4-FFF2-40B4-BE49-F238E27FC236}">
                  <a16:creationId xmlns:a16="http://schemas.microsoft.com/office/drawing/2014/main" id="{2E73B79C-8A88-2B2E-6401-90EBAFD09C48}"/>
                </a:ext>
              </a:extLst>
            </p:cNvPr>
            <p:cNvSpPr txBox="1"/>
            <p:nvPr/>
          </p:nvSpPr>
          <p:spPr>
            <a:xfrm>
              <a:off x="19647013" y="30279408"/>
              <a:ext cx="3231347" cy="831771"/>
            </a:xfrm>
            <a:prstGeom prst="rect">
              <a:avLst/>
            </a:prstGeom>
            <a:noFill/>
          </p:spPr>
          <p:txBody>
            <a:bodyPr wrap="none" rtlCol="0" anchor="ctr">
              <a:spAutoFit/>
            </a:bodyPr>
            <a:lstStyle/>
            <a:p>
              <a:r>
                <a:rPr lang="en-US" sz="4800" b="1" u="sng" err="1">
                  <a:latin typeface="Consolas" panose="020B0609020204030204" pitchFamily="49" charset="0"/>
                  <a:cs typeface="Consolas" panose="020B0609020204030204" pitchFamily="49" charset="0"/>
                </a:rPr>
                <a:t>RhombiTri</a:t>
              </a:r>
              <a:endParaRPr lang="en-US" sz="4800" b="1" u="sng">
                <a:latin typeface="Consolas" panose="020B0609020204030204" pitchFamily="49" charset="0"/>
                <a:cs typeface="Consolas" panose="020B0609020204030204" pitchFamily="49" charset="0"/>
              </a:endParaRPr>
            </a:p>
          </p:txBody>
        </p:sp>
        <p:sp>
          <p:nvSpPr>
            <p:cNvPr id="6334" name="TextBox 6333">
              <a:extLst>
                <a:ext uri="{FF2B5EF4-FFF2-40B4-BE49-F238E27FC236}">
                  <a16:creationId xmlns:a16="http://schemas.microsoft.com/office/drawing/2014/main" id="{7F900A61-26ED-F558-FF36-8689C0954E7F}"/>
                </a:ext>
              </a:extLst>
            </p:cNvPr>
            <p:cNvSpPr txBox="1"/>
            <p:nvPr/>
          </p:nvSpPr>
          <p:spPr>
            <a:xfrm>
              <a:off x="24847289" y="30279408"/>
              <a:ext cx="2554340" cy="831771"/>
            </a:xfrm>
            <a:prstGeom prst="rect">
              <a:avLst/>
            </a:prstGeom>
            <a:noFill/>
          </p:spPr>
          <p:txBody>
            <a:bodyPr wrap="none" rtlCol="0" anchor="ctr">
              <a:spAutoFit/>
            </a:bodyPr>
            <a:lstStyle/>
            <a:p>
              <a:r>
                <a:rPr lang="en-US" sz="4800" b="1" u="sng" err="1">
                  <a:latin typeface="Consolas" panose="020B0609020204030204" pitchFamily="49" charset="0"/>
                  <a:cs typeface="Consolas" panose="020B0609020204030204" pitchFamily="49" charset="0"/>
                </a:rPr>
                <a:t>DualTri</a:t>
              </a:r>
              <a:endParaRPr lang="en-US" sz="4800" b="1" u="sng">
                <a:latin typeface="Consolas" panose="020B0609020204030204" pitchFamily="49" charset="0"/>
                <a:cs typeface="Consolas" panose="020B0609020204030204" pitchFamily="49" charset="0"/>
              </a:endParaRPr>
            </a:p>
          </p:txBody>
        </p:sp>
        <p:sp>
          <p:nvSpPr>
            <p:cNvPr id="6335" name="TextBox 6334">
              <a:extLst>
                <a:ext uri="{FF2B5EF4-FFF2-40B4-BE49-F238E27FC236}">
                  <a16:creationId xmlns:a16="http://schemas.microsoft.com/office/drawing/2014/main" id="{E2D4587A-5CF0-BB77-CD7A-3317ACD8FC6F}"/>
                </a:ext>
              </a:extLst>
            </p:cNvPr>
            <p:cNvSpPr txBox="1"/>
            <p:nvPr/>
          </p:nvSpPr>
          <p:spPr>
            <a:xfrm>
              <a:off x="29627196" y="30279408"/>
              <a:ext cx="2892843" cy="831771"/>
            </a:xfrm>
            <a:prstGeom prst="rect">
              <a:avLst/>
            </a:prstGeom>
            <a:noFill/>
          </p:spPr>
          <p:txBody>
            <a:bodyPr wrap="none" rtlCol="0" anchor="ctr">
              <a:spAutoFit/>
            </a:bodyPr>
            <a:lstStyle/>
            <a:p>
              <a:r>
                <a:rPr lang="en-US" sz="4800" b="1" u="sng" err="1">
                  <a:latin typeface="Consolas" panose="020B0609020204030204" pitchFamily="49" charset="0"/>
                  <a:cs typeface="Consolas" panose="020B0609020204030204" pitchFamily="49" charset="0"/>
                </a:rPr>
                <a:t>DualSnub</a:t>
              </a:r>
              <a:endParaRPr lang="en-US" sz="4800" b="1" u="sng">
                <a:latin typeface="Consolas" panose="020B0609020204030204" pitchFamily="49" charset="0"/>
                <a:cs typeface="Consolas" panose="020B0609020204030204" pitchFamily="49" charset="0"/>
              </a:endParaRPr>
            </a:p>
          </p:txBody>
        </p:sp>
        <p:sp>
          <p:nvSpPr>
            <p:cNvPr id="6336" name="TextBox 6335">
              <a:extLst>
                <a:ext uri="{FF2B5EF4-FFF2-40B4-BE49-F238E27FC236}">
                  <a16:creationId xmlns:a16="http://schemas.microsoft.com/office/drawing/2014/main" id="{7EA6A180-F5B5-8D2C-FF50-2BD2DFEF030A}"/>
                </a:ext>
              </a:extLst>
            </p:cNvPr>
            <p:cNvSpPr txBox="1"/>
            <p:nvPr/>
          </p:nvSpPr>
          <p:spPr>
            <a:xfrm>
              <a:off x="33705141" y="30279408"/>
              <a:ext cx="4585361" cy="831771"/>
            </a:xfrm>
            <a:prstGeom prst="rect">
              <a:avLst/>
            </a:prstGeom>
            <a:noFill/>
          </p:spPr>
          <p:txBody>
            <a:bodyPr wrap="none" rtlCol="0" anchor="ctr">
              <a:spAutoFit/>
            </a:bodyPr>
            <a:lstStyle/>
            <a:p>
              <a:r>
                <a:rPr lang="en-US" sz="4800" b="1" u="sng" err="1">
                  <a:latin typeface="Consolas" panose="020B0609020204030204" pitchFamily="49" charset="0"/>
                  <a:cs typeface="Consolas" panose="020B0609020204030204" pitchFamily="49" charset="0"/>
                </a:rPr>
                <a:t>DualRhombiTri</a:t>
              </a:r>
              <a:endParaRPr lang="en-US" sz="4800" b="1" u="sng">
                <a:latin typeface="Consolas" panose="020B0609020204030204" pitchFamily="49" charset="0"/>
                <a:cs typeface="Consolas" panose="020B0609020204030204" pitchFamily="49" charset="0"/>
              </a:endParaRPr>
            </a:p>
          </p:txBody>
        </p:sp>
        <p:sp>
          <p:nvSpPr>
            <p:cNvPr id="6350" name="TextBox 6349">
              <a:extLst>
                <a:ext uri="{FF2B5EF4-FFF2-40B4-BE49-F238E27FC236}">
                  <a16:creationId xmlns:a16="http://schemas.microsoft.com/office/drawing/2014/main" id="{28CAC6FB-574A-C53C-9269-B147C9B97DAA}"/>
                </a:ext>
              </a:extLst>
            </p:cNvPr>
            <p:cNvSpPr txBox="1"/>
            <p:nvPr/>
          </p:nvSpPr>
          <p:spPr>
            <a:xfrm>
              <a:off x="8801102" y="3654718"/>
              <a:ext cx="29489400" cy="924190"/>
            </a:xfrm>
            <a:prstGeom prst="rect">
              <a:avLst/>
            </a:prstGeom>
            <a:noFill/>
          </p:spPr>
          <p:txBody>
            <a:bodyPr wrap="square" rtlCol="0" anchor="ctr">
              <a:spAutoFit/>
            </a:bodyPr>
            <a:lstStyle/>
            <a:p>
              <a:r>
                <a:rPr lang="en-US" sz="5400" b="1">
                  <a:latin typeface="Consolas" panose="020B0609020204030204" pitchFamily="49" charset="0"/>
                  <a:cs typeface="Consolas" panose="020B0609020204030204" pitchFamily="49" charset="0"/>
                </a:rPr>
                <a:t>&gt; Methods -------------------------------------------------------------------</a:t>
              </a:r>
            </a:p>
          </p:txBody>
        </p:sp>
        <p:sp>
          <p:nvSpPr>
            <p:cNvPr id="11866" name="TextBox 11865">
              <a:extLst>
                <a:ext uri="{FF2B5EF4-FFF2-40B4-BE49-F238E27FC236}">
                  <a16:creationId xmlns:a16="http://schemas.microsoft.com/office/drawing/2014/main" id="{0E4D930F-4ACE-D5E8-EFD3-12F55F41BD55}"/>
                </a:ext>
              </a:extLst>
            </p:cNvPr>
            <p:cNvSpPr txBox="1"/>
            <p:nvPr/>
          </p:nvSpPr>
          <p:spPr>
            <a:xfrm>
              <a:off x="13670280" y="4572000"/>
              <a:ext cx="19748117" cy="5183855"/>
            </a:xfrm>
            <a:prstGeom prst="rect">
              <a:avLst/>
            </a:prstGeom>
            <a:noFill/>
          </p:spPr>
          <p:txBody>
            <a:bodyPr wrap="square" rtlCol="0" anchor="ctr">
              <a:spAutoFit/>
            </a:bodyPr>
            <a:lstStyle/>
            <a:p>
              <a:pPr algn="just">
                <a:lnSpc>
                  <a:spcPct val="150000"/>
                </a:lnSpc>
              </a:pPr>
              <a:r>
                <a:rPr lang="en-US" sz="3200" b="1">
                  <a:latin typeface="Consolas" panose="020B0609020204030204" pitchFamily="49" charset="0"/>
                  <a:cs typeface="Consolas" panose="020B0609020204030204" pitchFamily="49" charset="0"/>
                </a:rPr>
                <a:t>[1] </a:t>
              </a:r>
              <a:r>
                <a:rPr lang="en-US" sz="3200">
                  <a:latin typeface="Consolas" panose="020B0609020204030204" pitchFamily="49" charset="0"/>
                  <a:cs typeface="Consolas" panose="020B0609020204030204" pitchFamily="49" charset="0"/>
                </a:rPr>
                <a:t>Select elongated (along the 2-, 3-, or 5-fold axis) or equilateral (all) capsid. </a:t>
              </a:r>
              <a:r>
                <a:rPr lang="en-US" sz="3200" b="1">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Calculate required unit faces based on Caspar-Klug parameters and hexagonal tiling. </a:t>
              </a:r>
              <a:r>
                <a:rPr lang="en-US" sz="3200" b="1">
                  <a:latin typeface="Consolas" panose="020B0609020204030204" pitchFamily="49" charset="0"/>
                  <a:cs typeface="Consolas" panose="020B0609020204030204" pitchFamily="49" charset="0"/>
                </a:rPr>
                <a:t>[3]</a:t>
              </a:r>
              <a:r>
                <a:rPr lang="en-US" sz="3200">
                  <a:latin typeface="Consolas" panose="020B0609020204030204" pitchFamily="49" charset="0"/>
                  <a:cs typeface="Consolas" panose="020B0609020204030204" pitchFamily="49" charset="0"/>
                </a:rPr>
                <a:t> Arrange faces into net. </a:t>
              </a:r>
              <a:r>
                <a:rPr lang="en-US" sz="3200" b="1">
                  <a:latin typeface="Consolas" panose="020B0609020204030204" pitchFamily="49" charset="0"/>
                  <a:cs typeface="Consolas" panose="020B0609020204030204" pitchFamily="49" charset="0"/>
                </a:rPr>
                <a:t>[4]</a:t>
              </a:r>
              <a:r>
                <a:rPr lang="en-US" sz="3200">
                  <a:latin typeface="Consolas" panose="020B0609020204030204" pitchFamily="49" charset="0"/>
                  <a:cs typeface="Consolas" panose="020B0609020204030204" pitchFamily="49" charset="0"/>
                </a:rPr>
                <a:t> Calculate 3D vertex coordinates based on the regular icosahedron axial end cap and then fold the next adjacent face until the end vertex intersects with the constraining cylinder. Solve numerically using a hybrid bracketing-bisection method to obtain the angle and apply Rodrigues’ rotation formula. Compute remaining points based on symmetry constraints. </a:t>
              </a:r>
              <a:r>
                <a:rPr lang="en-US" sz="3200" b="1">
                  <a:latin typeface="Consolas" panose="020B0609020204030204" pitchFamily="49" charset="0"/>
                  <a:cs typeface="Consolas" panose="020B0609020204030204" pitchFamily="49" charset="0"/>
                </a:rPr>
                <a:t>[5]</a:t>
              </a:r>
              <a:r>
                <a:rPr lang="en-US" sz="3200">
                  <a:latin typeface="Consolas" panose="020B0609020204030204" pitchFamily="49" charset="0"/>
                  <a:cs typeface="Consolas" panose="020B0609020204030204" pitchFamily="49" charset="0"/>
                </a:rPr>
                <a:t> Affine transform and order faces.</a:t>
              </a:r>
            </a:p>
          </p:txBody>
        </p:sp>
        <p:sp>
          <p:nvSpPr>
            <p:cNvPr id="7045" name="TextBox 7044">
              <a:extLst>
                <a:ext uri="{FF2B5EF4-FFF2-40B4-BE49-F238E27FC236}">
                  <a16:creationId xmlns:a16="http://schemas.microsoft.com/office/drawing/2014/main" id="{A8DF6206-6F39-B98D-B4CD-374EBA939EB9}"/>
                </a:ext>
              </a:extLst>
            </p:cNvPr>
            <p:cNvSpPr txBox="1"/>
            <p:nvPr/>
          </p:nvSpPr>
          <p:spPr>
            <a:xfrm>
              <a:off x="34207933" y="4572000"/>
              <a:ext cx="3294492" cy="769441"/>
            </a:xfrm>
            <a:prstGeom prst="rect">
              <a:avLst/>
            </a:prstGeom>
            <a:noFill/>
          </p:spPr>
          <p:txBody>
            <a:bodyPr wrap="none" rtlCol="0" anchor="ctr">
              <a:spAutoFit/>
            </a:bodyPr>
            <a:lstStyle/>
            <a:p>
              <a:pPr algn="ctr"/>
              <a:r>
                <a:rPr lang="en-US" sz="4400" b="1">
                  <a:latin typeface="Consolas" panose="020B0609020204030204" pitchFamily="49" charset="0"/>
                  <a:cs typeface="Consolas" panose="020B0609020204030204" pitchFamily="49" charset="0"/>
                </a:rPr>
                <a:t>[GeoGebra]</a:t>
              </a:r>
            </a:p>
          </p:txBody>
        </p:sp>
        <p:sp>
          <p:nvSpPr>
            <p:cNvPr id="7046" name="TextBox 7045">
              <a:extLst>
                <a:ext uri="{FF2B5EF4-FFF2-40B4-BE49-F238E27FC236}">
                  <a16:creationId xmlns:a16="http://schemas.microsoft.com/office/drawing/2014/main" id="{F38EE3BC-D266-C6F8-FECA-84DDDA3F3A06}"/>
                </a:ext>
              </a:extLst>
            </p:cNvPr>
            <p:cNvSpPr txBox="1"/>
            <p:nvPr/>
          </p:nvSpPr>
          <p:spPr>
            <a:xfrm>
              <a:off x="9278196" y="4572000"/>
              <a:ext cx="3916458" cy="769441"/>
            </a:xfrm>
            <a:prstGeom prst="rect">
              <a:avLst/>
            </a:prstGeom>
            <a:noFill/>
          </p:spPr>
          <p:txBody>
            <a:bodyPr wrap="none" rtlCol="0" anchor="ctr">
              <a:spAutoFit/>
            </a:bodyPr>
            <a:lstStyle/>
            <a:p>
              <a:pPr algn="ctr"/>
              <a:r>
                <a:rPr lang="en-US" sz="4400" b="1">
                  <a:latin typeface="Consolas" panose="020B0609020204030204" pitchFamily="49" charset="0"/>
                  <a:cs typeface="Consolas" panose="020B0609020204030204" pitchFamily="49" charset="0"/>
                </a:rPr>
                <a:t>[GitHub App]</a:t>
              </a:r>
            </a:p>
          </p:txBody>
        </p:sp>
        <p:sp>
          <p:nvSpPr>
            <p:cNvPr id="6912" name="TextBox 6911">
              <a:extLst>
                <a:ext uri="{FF2B5EF4-FFF2-40B4-BE49-F238E27FC236}">
                  <a16:creationId xmlns:a16="http://schemas.microsoft.com/office/drawing/2014/main" id="{2503FDB5-33FB-1788-9318-AE7F3B10DBAB}"/>
                </a:ext>
              </a:extLst>
            </p:cNvPr>
            <p:cNvSpPr txBox="1"/>
            <p:nvPr/>
          </p:nvSpPr>
          <p:spPr>
            <a:xfrm>
              <a:off x="13716964" y="29632358"/>
              <a:ext cx="3097323" cy="369332"/>
            </a:xfrm>
            <a:prstGeom prst="rect">
              <a:avLst/>
            </a:prstGeom>
            <a:noFill/>
          </p:spPr>
          <p:txBody>
            <a:bodyPr wrap="none" rtlCol="0" anchor="ctr">
              <a:spAutoFit/>
            </a:bodyPr>
            <a:lstStyle/>
            <a:p>
              <a:pPr algn="ctr"/>
              <a:r>
                <a:rPr lang="en-US">
                  <a:latin typeface="Consolas" panose="020B0609020204030204" pitchFamily="49" charset="0"/>
                  <a:cs typeface="Consolas" panose="020B0609020204030204" pitchFamily="49" charset="0"/>
                </a:rPr>
                <a:t>(Luque &amp; Reguera, 2010)</a:t>
              </a:r>
            </a:p>
          </p:txBody>
        </p:sp>
        <p:pic>
          <p:nvPicPr>
            <p:cNvPr id="46" name="Graphic 45">
              <a:extLst>
                <a:ext uri="{FF2B5EF4-FFF2-40B4-BE49-F238E27FC236}">
                  <a16:creationId xmlns:a16="http://schemas.microsoft.com/office/drawing/2014/main" id="{546114DE-04F8-9708-1ED6-980EA8C05D5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106064" y="5493311"/>
              <a:ext cx="4260719" cy="4260719"/>
            </a:xfrm>
            <a:prstGeom prst="rect">
              <a:avLst/>
            </a:prstGeom>
          </p:spPr>
        </p:pic>
        <p:pic>
          <p:nvPicPr>
            <p:cNvPr id="6915" name="Graphic 6914">
              <a:extLst>
                <a:ext uri="{FF2B5EF4-FFF2-40B4-BE49-F238E27FC236}">
                  <a16:creationId xmlns:a16="http://schemas.microsoft.com/office/drawing/2014/main" id="{5BDBC0E4-81F7-3AC1-E5A5-03202255089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3721894" y="5493311"/>
              <a:ext cx="4260719" cy="4260719"/>
            </a:xfrm>
            <a:prstGeom prst="rect">
              <a:avLst/>
            </a:prstGeom>
          </p:spPr>
        </p:pic>
      </p:grpSp>
      <p:grpSp>
        <p:nvGrpSpPr>
          <p:cNvPr id="6923" name="Group 6922">
            <a:extLst>
              <a:ext uri="{FF2B5EF4-FFF2-40B4-BE49-F238E27FC236}">
                <a16:creationId xmlns:a16="http://schemas.microsoft.com/office/drawing/2014/main" id="{352FB545-9D4B-E2DF-C9ED-94AF75CFBCC7}"/>
              </a:ext>
            </a:extLst>
          </p:cNvPr>
          <p:cNvGrpSpPr/>
          <p:nvPr/>
        </p:nvGrpSpPr>
        <p:grpSpPr>
          <a:xfrm>
            <a:off x="0" y="0"/>
            <a:ext cx="4224528" cy="3657600"/>
            <a:chOff x="0" y="0"/>
            <a:chExt cx="4224528" cy="3657600"/>
          </a:xfrm>
        </p:grpSpPr>
        <p:sp>
          <p:nvSpPr>
            <p:cNvPr id="5" name="TextBox 4">
              <a:extLst>
                <a:ext uri="{FF2B5EF4-FFF2-40B4-BE49-F238E27FC236}">
                  <a16:creationId xmlns:a16="http://schemas.microsoft.com/office/drawing/2014/main" id="{FBCBB66E-8245-F877-8505-DC1D1CFE8FBA}"/>
                </a:ext>
              </a:extLst>
            </p:cNvPr>
            <p:cNvSpPr txBox="1">
              <a:spLocks/>
            </p:cNvSpPr>
            <p:nvPr/>
          </p:nvSpPr>
          <p:spPr>
            <a:xfrm>
              <a:off x="0" y="0"/>
              <a:ext cx="4224528" cy="3657600"/>
            </a:xfrm>
            <a:prstGeom prst="hexagon">
              <a:avLst/>
            </a:prstGeom>
            <a:solidFill>
              <a:srgbClr val="6DA59B"/>
            </a:solidFill>
          </p:spPr>
          <p:txBody>
            <a:bodyPr wrap="square" lIns="0" rIns="0" rtlCol="0" anchor="ctr">
              <a:spAutoFit/>
            </a:bodyPr>
            <a:lstStyle/>
            <a:p>
              <a:pPr algn="ctr"/>
              <a:r>
                <a:rPr lang="en-US" sz="11500" b="1" u="sng">
                  <a:latin typeface="Consolas" panose="020B0609020204030204" pitchFamily="49" charset="0"/>
                  <a:cs typeface="Consolas" panose="020B0609020204030204" pitchFamily="49" charset="0"/>
                </a:rPr>
                <a:t>ASM</a:t>
              </a:r>
            </a:p>
          </p:txBody>
        </p:sp>
        <p:sp>
          <p:nvSpPr>
            <p:cNvPr id="5896" name="TextBox 5895">
              <a:extLst>
                <a:ext uri="{FF2B5EF4-FFF2-40B4-BE49-F238E27FC236}">
                  <a16:creationId xmlns:a16="http://schemas.microsoft.com/office/drawing/2014/main" id="{810210F9-A3FC-578C-33A8-F7918008D88D}"/>
                </a:ext>
              </a:extLst>
            </p:cNvPr>
            <p:cNvSpPr txBox="1"/>
            <p:nvPr/>
          </p:nvSpPr>
          <p:spPr>
            <a:xfrm>
              <a:off x="674067" y="2639055"/>
              <a:ext cx="2875309" cy="1015663"/>
            </a:xfrm>
            <a:prstGeom prst="rect">
              <a:avLst/>
            </a:prstGeom>
            <a:noFill/>
          </p:spPr>
          <p:txBody>
            <a:bodyPr wrap="square" anchor="ctr">
              <a:spAutoFit/>
            </a:bodyPr>
            <a:lstStyle/>
            <a:p>
              <a:pPr algn="ctr"/>
              <a:r>
                <a:rPr lang="en-US" sz="1200" b="1">
                  <a:latin typeface="Consolas" panose="020B0609020204030204" pitchFamily="49" charset="0"/>
                  <a:cs typeface="Consolas" panose="020B0609020204030204" pitchFamily="49" charset="0"/>
                </a:rPr>
                <a:t>DATE: 2022-06-10</a:t>
              </a:r>
            </a:p>
            <a:p>
              <a:pPr algn="ctr"/>
              <a:r>
                <a:rPr lang="en-US" sz="1200" b="1">
                  <a:latin typeface="Consolas" panose="020B0609020204030204" pitchFamily="49" charset="0"/>
                  <a:cs typeface="Consolas" panose="020B0609020204030204" pitchFamily="49" charset="0"/>
                </a:rPr>
                <a:t>CONTROL: #2022-A-4800-MICROBE </a:t>
              </a:r>
            </a:p>
            <a:p>
              <a:pPr algn="ctr"/>
              <a:r>
                <a:rPr lang="en-US" sz="1200" b="1">
                  <a:latin typeface="Consolas" panose="020B0609020204030204" pitchFamily="49" charset="0"/>
                  <a:cs typeface="Consolas" panose="020B0609020204030204" pitchFamily="49" charset="0"/>
                </a:rPr>
                <a:t>SESSION: MBP09 Phage and Viruses</a:t>
              </a:r>
            </a:p>
            <a:p>
              <a:pPr algn="ctr"/>
              <a:r>
                <a:rPr lang="en-US" sz="1200" b="1">
                  <a:latin typeface="Consolas" panose="020B0609020204030204" pitchFamily="49" charset="0"/>
                  <a:cs typeface="Consolas" panose="020B0609020204030204" pitchFamily="49" charset="0"/>
                </a:rPr>
                <a:t>POSTER: #MBP1263</a:t>
              </a:r>
            </a:p>
            <a:p>
              <a:pPr algn="ctr"/>
              <a:r>
                <a:rPr lang="en-US" sz="1200" b="1">
                  <a:latin typeface="Consolas" panose="020B0609020204030204" pitchFamily="49" charset="0"/>
                  <a:cs typeface="Consolas" panose="020B0609020204030204" pitchFamily="49" charset="0"/>
                </a:rPr>
                <a:t>PRESENTATION: #3939</a:t>
              </a:r>
            </a:p>
          </p:txBody>
        </p:sp>
      </p:grpSp>
      <p:sp>
        <p:nvSpPr>
          <p:cNvPr id="6966" name="TextBox 6965">
            <a:extLst>
              <a:ext uri="{FF2B5EF4-FFF2-40B4-BE49-F238E27FC236}">
                <a16:creationId xmlns:a16="http://schemas.microsoft.com/office/drawing/2014/main" id="{7C2C41A4-70D6-FDF7-4C7B-D9A53CC0324B}"/>
              </a:ext>
            </a:extLst>
          </p:cNvPr>
          <p:cNvSpPr txBox="1"/>
          <p:nvPr/>
        </p:nvSpPr>
        <p:spPr>
          <a:xfrm>
            <a:off x="38862000" y="11369843"/>
            <a:ext cx="12340642" cy="3012493"/>
          </a:xfrm>
          <a:prstGeom prst="rect">
            <a:avLst/>
          </a:prstGeom>
          <a:noFill/>
        </p:spPr>
        <p:txBody>
          <a:bodyPr wrap="square" rtlCol="0" anchor="ctr">
            <a:spAutoFit/>
          </a:bodyPr>
          <a:lstStyle/>
          <a:p>
            <a:pPr>
              <a:lnSpc>
                <a:spcPct val="150000"/>
              </a:lnSpc>
            </a:pPr>
            <a:r>
              <a:rPr lang="en-US" sz="3200" b="1">
                <a:latin typeface="Consolas" panose="020B0609020204030204" pitchFamily="49" charset="0"/>
                <a:cs typeface="Consolas" panose="020B0609020204030204" pitchFamily="49" charset="0"/>
              </a:rPr>
              <a:t>[Trihexagonal Capsids]</a:t>
            </a:r>
          </a:p>
          <a:p>
            <a:pPr>
              <a:lnSpc>
                <a:spcPct val="150000"/>
              </a:lnSpc>
            </a:pPr>
            <a:r>
              <a:rPr lang="en-US" sz="3200">
                <a:latin typeface="Consolas" panose="020B0609020204030204" pitchFamily="49" charset="0"/>
                <a:cs typeface="Consolas" panose="020B0609020204030204" pitchFamily="49" charset="0"/>
              </a:rPr>
              <a:t>Left  : Basilisk phage, T = 3</a:t>
            </a:r>
            <a:r>
              <a:rPr lang="en-US" sz="3200" baseline="30000">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 (3)(0) + 0</a:t>
            </a:r>
            <a:r>
              <a:rPr lang="en-US" sz="3200" baseline="30000">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 9 </a:t>
            </a:r>
          </a:p>
          <a:p>
            <a:pPr>
              <a:lnSpc>
                <a:spcPct val="150000"/>
              </a:lnSpc>
            </a:pPr>
            <a:r>
              <a:rPr lang="en-US" sz="3200">
                <a:latin typeface="Consolas" panose="020B0609020204030204" pitchFamily="49" charset="0"/>
                <a:cs typeface="Consolas" panose="020B0609020204030204" pitchFamily="49" charset="0"/>
              </a:rPr>
              <a:t>Middle: HSV-1,          T = 4</a:t>
            </a:r>
            <a:r>
              <a:rPr lang="en-US" sz="3200" baseline="30000">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 (4)(0) + 0</a:t>
            </a:r>
            <a:r>
              <a:rPr lang="en-US" sz="3200" baseline="30000">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 16</a:t>
            </a:r>
          </a:p>
          <a:p>
            <a:pPr>
              <a:lnSpc>
                <a:spcPct val="150000"/>
              </a:lnSpc>
            </a:pPr>
            <a:r>
              <a:rPr lang="en-US" sz="3200">
                <a:latin typeface="Consolas" panose="020B0609020204030204" pitchFamily="49" charset="0"/>
                <a:cs typeface="Consolas" panose="020B0609020204030204" pitchFamily="49" charset="0"/>
              </a:rPr>
              <a:t>Right : phage </a:t>
            </a:r>
            <a:r>
              <a:rPr lang="el-GR" sz="3200">
                <a:latin typeface="Consolas" panose="020B0609020204030204" pitchFamily="49" charset="0"/>
                <a:cs typeface="Consolas" panose="020B0609020204030204" pitchFamily="49" charset="0"/>
              </a:rPr>
              <a:t>λ</a:t>
            </a:r>
            <a:r>
              <a:rPr lang="en-US" sz="3200">
                <a:latin typeface="Consolas" panose="020B0609020204030204" pitchFamily="49" charset="0"/>
                <a:cs typeface="Consolas" panose="020B0609020204030204" pitchFamily="49" charset="0"/>
              </a:rPr>
              <a:t>,        T = 2</a:t>
            </a:r>
            <a:r>
              <a:rPr lang="en-US" sz="3200" baseline="30000">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 (2)(1) + 1</a:t>
            </a:r>
            <a:r>
              <a:rPr lang="en-US" sz="3200" baseline="30000">
                <a:latin typeface="Consolas" panose="020B0609020204030204" pitchFamily="49" charset="0"/>
                <a:cs typeface="Consolas" panose="020B0609020204030204" pitchFamily="49" charset="0"/>
              </a:rPr>
              <a:t>2</a:t>
            </a:r>
            <a:r>
              <a:rPr lang="en-US" sz="3200">
                <a:latin typeface="Consolas" panose="020B0609020204030204" pitchFamily="49" charset="0"/>
                <a:cs typeface="Consolas" panose="020B0609020204030204" pitchFamily="49" charset="0"/>
              </a:rPr>
              <a:t> = 7 </a:t>
            </a:r>
          </a:p>
        </p:txBody>
      </p:sp>
      <p:sp>
        <p:nvSpPr>
          <p:cNvPr id="2" name="TextBox 1">
            <a:extLst>
              <a:ext uri="{FF2B5EF4-FFF2-40B4-BE49-F238E27FC236}">
                <a16:creationId xmlns:a16="http://schemas.microsoft.com/office/drawing/2014/main" id="{8B41B90C-00DB-643D-633F-CC1AF2F2DD67}"/>
              </a:ext>
            </a:extLst>
          </p:cNvPr>
          <p:cNvSpPr txBox="1"/>
          <p:nvPr/>
        </p:nvSpPr>
        <p:spPr>
          <a:xfrm>
            <a:off x="24231599" y="18059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1385429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Custom</PresentationFormat>
  <Slides>1</Slides>
  <Notes>1</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Negrón</dc:creator>
  <cp:revision>2</cp:revision>
  <dcterms:created xsi:type="dcterms:W3CDTF">2022-05-31T21:18:28Z</dcterms:created>
  <dcterms:modified xsi:type="dcterms:W3CDTF">2022-06-07T19:26:14Z</dcterms:modified>
</cp:coreProperties>
</file>